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charts/chart6.xml" ContentType="application/vnd.openxmlformats-officedocument.drawingml.chart+xml"/>
  <Override PartName="/ppt/charts/style5.xml" ContentType="application/vnd.ms-office.chartstyle+xml"/>
  <Override PartName="/ppt/charts/colors5.xml" ContentType="application/vnd.ms-office.chartcolorstyle+xml"/>
  <Override PartName="/ppt/charts/chart7.xml" ContentType="application/vnd.openxmlformats-officedocument.drawingml.chart+xml"/>
  <Override PartName="/ppt/charts/style6.xml" ContentType="application/vnd.ms-office.chartstyle+xml"/>
  <Override PartName="/ppt/charts/colors6.xml" ContentType="application/vnd.ms-office.chartcolorstyle+xml"/>
  <Override PartName="/ppt/charts/chart8.xml" ContentType="application/vnd.openxmlformats-officedocument.drawingml.chart+xml"/>
  <Override PartName="/ppt/charts/style7.xml" ContentType="application/vnd.ms-office.chartstyle+xml"/>
  <Override PartName="/ppt/charts/colors7.xml" ContentType="application/vnd.ms-office.chartcolorstyle+xml"/>
  <Override PartName="/ppt/charts/chart9.xml" ContentType="application/vnd.openxmlformats-officedocument.drawingml.chart+xml"/>
  <Override PartName="/ppt/charts/style8.xml" ContentType="application/vnd.ms-office.chartstyle+xml"/>
  <Override PartName="/ppt/charts/colors8.xml" ContentType="application/vnd.ms-office.chartcolorstyle+xml"/>
  <Override PartName="/ppt/charts/chart10.xml" ContentType="application/vnd.openxmlformats-officedocument.drawingml.chart+xml"/>
  <Override PartName="/ppt/charts/style9.xml" ContentType="application/vnd.ms-office.chartstyle+xml"/>
  <Override PartName="/ppt/charts/colors9.xml" ContentType="application/vnd.ms-office.chartcolorstyle+xml"/>
  <Override PartName="/ppt/charts/chart11.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2.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3.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4.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5.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6.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7.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8.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9.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20.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1.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2.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3.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4.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5.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6.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27.xml" ContentType="application/vnd.openxmlformats-officedocument.drawingml.chart+xml"/>
  <Override PartName="/ppt/charts/style26.xml" ContentType="application/vnd.ms-office.chartstyle+xml"/>
  <Override PartName="/ppt/charts/colors26.xml" ContentType="application/vnd.ms-office.chartcolorstyle+xml"/>
  <Override PartName="/ppt/charts/chart28.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9.xml" ContentType="application/vnd.openxmlformats-officedocument.drawingml.chart+xml"/>
  <Override PartName="/ppt/charts/style28.xml" ContentType="application/vnd.ms-office.chartstyle+xml"/>
  <Override PartName="/ppt/charts/colors28.xml" ContentType="application/vnd.ms-office.chartcolorstyle+xml"/>
  <Override PartName="/ppt/theme/themeOverride1.xml" ContentType="application/vnd.openxmlformats-officedocument.themeOverride+xml"/>
  <Override PartName="/ppt/notesSlides/notesSlide1.xml" ContentType="application/vnd.openxmlformats-officedocument.presentationml.notesSlide+xml"/>
  <Override PartName="/ppt/charts/chart30.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1.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2.xml" ContentType="application/vnd.openxmlformats-officedocument.drawingml.chart+xml"/>
  <Override PartName="/ppt/charts/style31.xml" ContentType="application/vnd.ms-office.chartstyle+xml"/>
  <Override PartName="/ppt/charts/colors31.xml" ContentType="application/vnd.ms-office.chartcolorstyle+xml"/>
  <Override PartName="/ppt/charts/chart33.xml" ContentType="application/vnd.openxmlformats-officedocument.drawingml.chart+xml"/>
  <Override PartName="/ppt/charts/style32.xml" ContentType="application/vnd.ms-office.chartstyle+xml"/>
  <Override PartName="/ppt/charts/colors32.xml" ContentType="application/vnd.ms-office.chartcolorstyle+xml"/>
  <Override PartName="/ppt/charts/chart34.xml" ContentType="application/vnd.openxmlformats-officedocument.drawingml.chart+xml"/>
  <Override PartName="/ppt/charts/style33.xml" ContentType="application/vnd.ms-office.chartstyle+xml"/>
  <Override PartName="/ppt/charts/colors33.xml" ContentType="application/vnd.ms-office.chartcolorstyle+xml"/>
  <Override PartName="/ppt/charts/chart35.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6.xml" ContentType="application/vnd.openxmlformats-officedocument.drawingml.chart+xml"/>
  <Override PartName="/ppt/charts/style35.xml" ContentType="application/vnd.ms-office.chartstyle+xml"/>
  <Override PartName="/ppt/charts/colors35.xml" ContentType="application/vnd.ms-office.chartcolorstyle+xml"/>
  <Override PartName="/ppt/charts/chart37.xml" ContentType="application/vnd.openxmlformats-officedocument.drawingml.chart+xml"/>
  <Override PartName="/ppt/charts/style36.xml" ContentType="application/vnd.ms-office.chartstyle+xml"/>
  <Override PartName="/ppt/charts/colors36.xml" ContentType="application/vnd.ms-office.chartcolorstyle+xml"/>
  <Override PartName="/ppt/charts/chart38.xml" ContentType="application/vnd.openxmlformats-officedocument.drawingml.chart+xml"/>
  <Override PartName="/ppt/charts/style37.xml" ContentType="application/vnd.ms-office.chartstyle+xml"/>
  <Override PartName="/ppt/charts/colors37.xml" ContentType="application/vnd.ms-office.chartcolorstyle+xml"/>
  <Override PartName="/ppt/charts/chart39.xml" ContentType="application/vnd.openxmlformats-officedocument.drawingml.chart+xml"/>
  <Override PartName="/ppt/charts/style38.xml" ContentType="application/vnd.ms-office.chartstyle+xml"/>
  <Override PartName="/ppt/charts/colors38.xml" ContentType="application/vnd.ms-office.chartcolorstyle+xml"/>
  <Override PartName="/ppt/charts/chart40.xml" ContentType="application/vnd.openxmlformats-officedocument.drawingml.chart+xml"/>
  <Override PartName="/ppt/charts/style39.xml" ContentType="application/vnd.ms-office.chartstyle+xml"/>
  <Override PartName="/ppt/charts/colors39.xml" ContentType="application/vnd.ms-office.chartcolorstyle+xml"/>
  <Override PartName="/ppt/charts/chart41.xml" ContentType="application/vnd.openxmlformats-officedocument.drawingml.chart+xml"/>
  <Override PartName="/ppt/charts/style40.xml" ContentType="application/vnd.ms-office.chartstyle+xml"/>
  <Override PartName="/ppt/charts/colors40.xml" ContentType="application/vnd.ms-office.chartcolorstyle+xml"/>
  <Override PartName="/ppt/charts/chart42.xml" ContentType="application/vnd.openxmlformats-officedocument.drawingml.chart+xml"/>
  <Override PartName="/ppt/charts/style41.xml" ContentType="application/vnd.ms-office.chartstyle+xml"/>
  <Override PartName="/ppt/charts/colors41.xml" ContentType="application/vnd.ms-office.chartcolorstyle+xml"/>
  <Override PartName="/ppt/charts/chart43.xml" ContentType="application/vnd.openxmlformats-officedocument.drawingml.chart+xml"/>
  <Override PartName="/ppt/charts/style42.xml" ContentType="application/vnd.ms-office.chartstyle+xml"/>
  <Override PartName="/ppt/charts/colors42.xml" ContentType="application/vnd.ms-office.chartcolorstyle+xml"/>
  <Override PartName="/ppt/charts/chart44.xml" ContentType="application/vnd.openxmlformats-officedocument.drawingml.chart+xml"/>
  <Override PartName="/ppt/charts/style43.xml" ContentType="application/vnd.ms-office.chartstyle+xml"/>
  <Override PartName="/ppt/charts/colors43.xml" ContentType="application/vnd.ms-office.chartcolorstyle+xml"/>
  <Override PartName="/ppt/charts/chart45.xml" ContentType="application/vnd.openxmlformats-officedocument.drawingml.chart+xml"/>
  <Override PartName="/ppt/charts/style44.xml" ContentType="application/vnd.ms-office.chartstyle+xml"/>
  <Override PartName="/ppt/charts/colors44.xml" ContentType="application/vnd.ms-office.chartcolorstyle+xml"/>
  <Override PartName="/ppt/charts/chart46.xml" ContentType="application/vnd.openxmlformats-officedocument.drawingml.chart+xml"/>
  <Override PartName="/ppt/charts/style45.xml" ContentType="application/vnd.ms-office.chartstyle+xml"/>
  <Override PartName="/ppt/charts/colors45.xml" ContentType="application/vnd.ms-office.chartcolorstyle+xml"/>
  <Override PartName="/ppt/charts/chart47.xml" ContentType="application/vnd.openxmlformats-officedocument.drawingml.chart+xml"/>
  <Override PartName="/ppt/charts/style46.xml" ContentType="application/vnd.ms-office.chartstyle+xml"/>
  <Override PartName="/ppt/charts/colors46.xml" ContentType="application/vnd.ms-office.chartcolorstyle+xml"/>
  <Override PartName="/ppt/charts/chart48.xml" ContentType="application/vnd.openxmlformats-officedocument.drawingml.chart+xml"/>
  <Override PartName="/ppt/charts/style47.xml" ContentType="application/vnd.ms-office.chartstyle+xml"/>
  <Override PartName="/ppt/charts/colors47.xml" ContentType="application/vnd.ms-office.chartcolorstyle+xml"/>
  <Override PartName="/ppt/charts/chart49.xml" ContentType="application/vnd.openxmlformats-officedocument.drawingml.chart+xml"/>
  <Override PartName="/ppt/charts/style48.xml" ContentType="application/vnd.ms-office.chartstyle+xml"/>
  <Override PartName="/ppt/charts/colors48.xml" ContentType="application/vnd.ms-office.chartcolorstyle+xml"/>
  <Override PartName="/ppt/theme/themeOverride2.xml" ContentType="application/vnd.openxmlformats-officedocument.themeOverride+xml"/>
  <Override PartName="/ppt/charts/chart50.xml" ContentType="application/vnd.openxmlformats-officedocument.drawingml.chart+xml"/>
  <Override PartName="/ppt/charts/style49.xml" ContentType="application/vnd.ms-office.chartstyle+xml"/>
  <Override PartName="/ppt/charts/colors49.xml" ContentType="application/vnd.ms-office.chartcolorstyle+xml"/>
  <Override PartName="/ppt/charts/chart51.xml" ContentType="application/vnd.openxmlformats-officedocument.drawingml.chart+xml"/>
  <Override PartName="/ppt/charts/style50.xml" ContentType="application/vnd.ms-office.chartstyle+xml"/>
  <Override PartName="/ppt/charts/colors50.xml" ContentType="application/vnd.ms-office.chartcolorstyle+xml"/>
  <Override PartName="/ppt/charts/chart52.xml" ContentType="application/vnd.openxmlformats-officedocument.drawingml.chart+xml"/>
  <Override PartName="/ppt/charts/style51.xml" ContentType="application/vnd.ms-office.chartstyle+xml"/>
  <Override PartName="/ppt/charts/colors51.xml" ContentType="application/vnd.ms-office.chartcolorstyle+xml"/>
  <Override PartName="/ppt/charts/chart53.xml" ContentType="application/vnd.openxmlformats-officedocument.drawingml.chart+xml"/>
  <Override PartName="/ppt/charts/style52.xml" ContentType="application/vnd.ms-office.chartstyle+xml"/>
  <Override PartName="/ppt/charts/colors52.xml" ContentType="application/vnd.ms-office.chartcolorstyle+xml"/>
  <Override PartName="/ppt/charts/chart54.xml" ContentType="application/vnd.openxmlformats-officedocument.drawingml.chart+xml"/>
  <Override PartName="/ppt/charts/style53.xml" ContentType="application/vnd.ms-office.chartstyle+xml"/>
  <Override PartName="/ppt/charts/colors5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1"/>
  </p:sldMasterIdLst>
  <p:notesMasterIdLst>
    <p:notesMasterId r:id="rId47"/>
  </p:notesMasterIdLst>
  <p:sldIdLst>
    <p:sldId id="262" r:id="rId2"/>
    <p:sldId id="330" r:id="rId3"/>
    <p:sldId id="263" r:id="rId4"/>
    <p:sldId id="300" r:id="rId5"/>
    <p:sldId id="270" r:id="rId6"/>
    <p:sldId id="328" r:id="rId7"/>
    <p:sldId id="271" r:id="rId8"/>
    <p:sldId id="272" r:id="rId9"/>
    <p:sldId id="273" r:id="rId10"/>
    <p:sldId id="256" r:id="rId11"/>
    <p:sldId id="258" r:id="rId12"/>
    <p:sldId id="274" r:id="rId13"/>
    <p:sldId id="299" r:id="rId14"/>
    <p:sldId id="326" r:id="rId15"/>
    <p:sldId id="276" r:id="rId16"/>
    <p:sldId id="277" r:id="rId17"/>
    <p:sldId id="282" r:id="rId18"/>
    <p:sldId id="283" r:id="rId19"/>
    <p:sldId id="284" r:id="rId20"/>
    <p:sldId id="285" r:id="rId21"/>
    <p:sldId id="286" r:id="rId22"/>
    <p:sldId id="287" r:id="rId23"/>
    <p:sldId id="303" r:id="rId24"/>
    <p:sldId id="304" r:id="rId25"/>
    <p:sldId id="305" r:id="rId26"/>
    <p:sldId id="307" r:id="rId27"/>
    <p:sldId id="308" r:id="rId28"/>
    <p:sldId id="309" r:id="rId29"/>
    <p:sldId id="310" r:id="rId30"/>
    <p:sldId id="311" r:id="rId31"/>
    <p:sldId id="312" r:id="rId32"/>
    <p:sldId id="313" r:id="rId33"/>
    <p:sldId id="314" r:id="rId34"/>
    <p:sldId id="301" r:id="rId35"/>
    <p:sldId id="329" r:id="rId36"/>
    <p:sldId id="315" r:id="rId37"/>
    <p:sldId id="316" r:id="rId38"/>
    <p:sldId id="317" r:id="rId39"/>
    <p:sldId id="318" r:id="rId40"/>
    <p:sldId id="319" r:id="rId41"/>
    <p:sldId id="331" r:id="rId42"/>
    <p:sldId id="321" r:id="rId43"/>
    <p:sldId id="322" r:id="rId44"/>
    <p:sldId id="333" r:id="rId45"/>
    <p:sldId id="324" r:id="rId46"/>
  </p:sldIdLst>
  <p:sldSz cx="12192000" cy="6858000"/>
  <p:notesSz cx="6858000" cy="9144000"/>
  <p:embeddedFontLst>
    <p:embeddedFont>
      <p:font typeface="Calibri" panose="020F0502020204030204" pitchFamily="34" charset="0"/>
      <p:regular r:id="rId48"/>
      <p:bold r:id="rId49"/>
      <p:italic r:id="rId50"/>
      <p:boldItalic r:id="rId51"/>
    </p:embeddedFont>
    <p:embeddedFont>
      <p:font typeface="Roboto" panose="02000000000000000000" pitchFamily="2" charset="0"/>
      <p:regular r:id="rId52"/>
      <p:bold r:id="rId53"/>
      <p:italic r:id="rId54"/>
      <p:boldItalic r:id="rId55"/>
    </p:embeddedFont>
    <p:embeddedFont>
      <p:font typeface="Roboto Black" panose="020B0604020202020204" charset="0"/>
      <p:bold r:id="rId56"/>
      <p:boldItalic r:id="rId57"/>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OUICI Laurant" initials="SL" lastIdx="1" clrIdx="0">
    <p:extLst>
      <p:ext uri="{19B8F6BF-5375-455C-9EA6-DF929625EA0E}">
        <p15:presenceInfo xmlns:p15="http://schemas.microsoft.com/office/powerpoint/2012/main" userId="SOUICI Laurant"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04040"/>
    <a:srgbClr val="F39000"/>
    <a:srgbClr val="3F9FC9"/>
    <a:srgbClr val="556080"/>
    <a:srgbClr val="7383BF"/>
    <a:srgbClr val="E4F490"/>
    <a:srgbClr val="999A9F"/>
    <a:srgbClr val="D6D9DF"/>
    <a:srgbClr val="1EA796"/>
    <a:srgbClr val="A1BC1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6" autoAdjust="0"/>
    <p:restoredTop sz="89425" autoAdjust="0"/>
  </p:normalViewPr>
  <p:slideViewPr>
    <p:cSldViewPr snapToGrid="0">
      <p:cViewPr varScale="1">
        <p:scale>
          <a:sx n="60" d="100"/>
          <a:sy n="60" d="100"/>
        </p:scale>
        <p:origin x="690" y="72"/>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font" Target="fonts/font3.fntdata"/><Relationship Id="rId55" Type="http://schemas.openxmlformats.org/officeDocument/2006/relationships/font" Target="fonts/font8.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7.fntdata"/><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6.fntdata"/><Relationship Id="rId58"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2.fntdata"/><Relationship Id="rId57" Type="http://schemas.openxmlformats.org/officeDocument/2006/relationships/font" Target="fonts/font10.fntdata"/><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5.fntdata"/><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1.fntdata"/><Relationship Id="rId56" Type="http://schemas.openxmlformats.org/officeDocument/2006/relationships/font" Target="fonts/font9.fntdata"/><Relationship Id="rId8" Type="http://schemas.openxmlformats.org/officeDocument/2006/relationships/slide" Target="slides/slide7.xml"/><Relationship Id="rId51" Type="http://schemas.openxmlformats.org/officeDocument/2006/relationships/font" Target="fonts/font4.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4.xml"/><Relationship Id="rId1" Type="http://schemas.microsoft.com/office/2011/relationships/chartStyle" Target="style4.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5.xml"/><Relationship Id="rId1" Type="http://schemas.microsoft.com/office/2011/relationships/chartStyle" Target="style5.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6.xml"/><Relationship Id="rId1" Type="http://schemas.microsoft.com/office/2011/relationships/chartStyle" Target="style6.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7.xml"/><Relationship Id="rId1" Type="http://schemas.microsoft.com/office/2011/relationships/chartStyle" Target="style7.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8.xml"/><Relationship Id="rId1" Type="http://schemas.microsoft.com/office/2011/relationships/chartStyle" Target="style8.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9.xml"/><Relationship Id="rId1" Type="http://schemas.microsoft.com/office/2011/relationships/chartStyle" Target="style9.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0.xml"/><Relationship Id="rId1" Type="http://schemas.microsoft.com/office/2011/relationships/chartStyle" Target="style10.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1.xml"/><Relationship Id="rId1" Type="http://schemas.microsoft.com/office/2011/relationships/chartStyle" Target="style11.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2.xml"/><Relationship Id="rId1" Type="http://schemas.microsoft.com/office/2011/relationships/chartStyle" Target="style12.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3.xml"/><Relationship Id="rId1" Type="http://schemas.microsoft.com/office/2011/relationships/chartStyle" Target="style13.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4.xml"/><Relationship Id="rId1" Type="http://schemas.microsoft.com/office/2011/relationships/chartStyle" Target="style14.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5.xml"/><Relationship Id="rId1" Type="http://schemas.microsoft.com/office/2011/relationships/chartStyle" Target="style15.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6.xml"/><Relationship Id="rId1" Type="http://schemas.microsoft.com/office/2011/relationships/chartStyle" Target="style16.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7.xml"/><Relationship Id="rId1" Type="http://schemas.microsoft.com/office/2011/relationships/chartStyle" Target="style17.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8.xml"/><Relationship Id="rId1" Type="http://schemas.microsoft.com/office/2011/relationships/chartStyle" Target="style18.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19.xml"/><Relationship Id="rId1" Type="http://schemas.microsoft.com/office/2011/relationships/chartStyle" Target="style19.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0.xml"/><Relationship Id="rId1" Type="http://schemas.microsoft.com/office/2011/relationships/chartStyle" Target="style20.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1.xml"/><Relationship Id="rId1" Type="http://schemas.microsoft.com/office/2011/relationships/chartStyle" Target="style21.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2.xml"/><Relationship Id="rId1" Type="http://schemas.microsoft.com/office/2011/relationships/chartStyle" Target="style22.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3.xml"/><Relationship Id="rId1" Type="http://schemas.microsoft.com/office/2011/relationships/chartStyle" Target="style23.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4.xml"/><Relationship Id="rId1" Type="http://schemas.microsoft.com/office/2011/relationships/chartStyle" Target="style24.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5.xml"/><Relationship Id="rId1" Type="http://schemas.microsoft.com/office/2011/relationships/chartStyle" Target="style25.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6.xml"/><Relationship Id="rId1" Type="http://schemas.microsoft.com/office/2011/relationships/chartStyle" Target="style26.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7.xml"/><Relationship Id="rId1" Type="http://schemas.microsoft.com/office/2011/relationships/chartStyle" Target="style27.xml"/></Relationships>
</file>

<file path=ppt/charts/_rels/chart29.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8.xml"/><Relationship Id="rId1" Type="http://schemas.microsoft.com/office/2011/relationships/chartStyle" Target="style28.xml"/><Relationship Id="rId4" Type="http://schemas.openxmlformats.org/officeDocument/2006/relationships/package" Target="../embeddings/Microsoft_Excel_Worksheet28.xlsx"/></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29.xml"/><Relationship Id="rId1" Type="http://schemas.microsoft.com/office/2011/relationships/chartStyle" Target="style29.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0.xml"/><Relationship Id="rId1" Type="http://schemas.microsoft.com/office/2011/relationships/chartStyle" Target="style30.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1.xml"/><Relationship Id="rId1" Type="http://schemas.microsoft.com/office/2011/relationships/chartStyle" Target="style31.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2.xml"/><Relationship Id="rId1" Type="http://schemas.microsoft.com/office/2011/relationships/chartStyle" Target="style32.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3.xml"/><Relationship Id="rId1" Type="http://schemas.microsoft.com/office/2011/relationships/chartStyle" Target="style33.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4.xml"/><Relationship Id="rId1" Type="http://schemas.microsoft.com/office/2011/relationships/chartStyle" Target="style34.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5.xml"/><Relationship Id="rId1" Type="http://schemas.microsoft.com/office/2011/relationships/chartStyle" Target="style35.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6.xml"/><Relationship Id="rId1" Type="http://schemas.microsoft.com/office/2011/relationships/chartStyle" Target="style36.xml"/></Relationships>
</file>

<file path=ppt/charts/_rels/chart38.xml.rels><?xml version="1.0" encoding="UTF-8" standalone="yes"?>
<Relationships xmlns="http://schemas.openxmlformats.org/package/2006/relationships"><Relationship Id="rId3" Type="http://schemas.openxmlformats.org/officeDocument/2006/relationships/oleObject" Target="file:///\\lok\activites\DER\OBSERVATOIRES%20-%20STATISTIQUES\Observatoires_PHE\Tendances_Constructives\France%202017\Contrats%20France%202017\Tendances%20constructive%20France%202017_ep.xlsx" TargetMode="External"/><Relationship Id="rId2" Type="http://schemas.microsoft.com/office/2011/relationships/chartColorStyle" Target="colors37.xml"/><Relationship Id="rId1" Type="http://schemas.microsoft.com/office/2011/relationships/chartStyle" Target="style37.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38.xml"/><Relationship Id="rId1" Type="http://schemas.microsoft.com/office/2011/relationships/chartStyle" Target="style38.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39.xml"/><Relationship Id="rId1" Type="http://schemas.microsoft.com/office/2011/relationships/chartStyle" Target="style39.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0.xml"/><Relationship Id="rId1" Type="http://schemas.microsoft.com/office/2011/relationships/chartStyle" Target="style40.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1.xml"/><Relationship Id="rId1" Type="http://schemas.microsoft.com/office/2011/relationships/chartStyle" Target="style41.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2.xml"/><Relationship Id="rId1" Type="http://schemas.microsoft.com/office/2011/relationships/chartStyle" Target="style42.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3.xml"/><Relationship Id="rId1" Type="http://schemas.microsoft.com/office/2011/relationships/chartStyle" Target="style43.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4.xml"/><Relationship Id="rId1" Type="http://schemas.microsoft.com/office/2011/relationships/chartStyle" Target="style44.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5.xml"/><Relationship Id="rId1" Type="http://schemas.microsoft.com/office/2011/relationships/chartStyle" Target="style45.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6.xml"/><Relationship Id="rId1" Type="http://schemas.microsoft.com/office/2011/relationships/chartStyle" Target="style46.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7.xml"/><Relationship Id="rId1" Type="http://schemas.microsoft.com/office/2011/relationships/chartStyle" Target="style47.xml"/></Relationships>
</file>

<file path=ppt/charts/_rels/chart49.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48.xml"/><Relationship Id="rId1" Type="http://schemas.microsoft.com/office/2011/relationships/chartStyle" Target="style48.xml"/><Relationship Id="rId4" Type="http://schemas.openxmlformats.org/officeDocument/2006/relationships/package" Target="../embeddings/Microsoft_Excel_Worksheet47.xlsx"/></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49.xml"/><Relationship Id="rId1" Type="http://schemas.microsoft.com/office/2011/relationships/chartStyle" Target="style49.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0.xml"/><Relationship Id="rId1" Type="http://schemas.microsoft.com/office/2011/relationships/chartStyle" Target="style50.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1.xml"/><Relationship Id="rId1" Type="http://schemas.microsoft.com/office/2011/relationships/chartStyle" Target="style51.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2.xml"/><Relationship Id="rId1" Type="http://schemas.microsoft.com/office/2011/relationships/chartStyle" Target="style52.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3.xml"/><Relationship Id="rId1" Type="http://schemas.microsoft.com/office/2011/relationships/chartStyle" Target="style5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27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Feuil1!$B$1</c:f>
              <c:strCache>
                <c:ptCount val="1"/>
                <c:pt idx="0">
                  <c:v>Ventes</c:v>
                </c:pt>
              </c:strCache>
            </c:strRef>
          </c:tx>
          <c:spPr>
            <a:ln>
              <a:noFill/>
            </a:ln>
          </c:spPr>
          <c:explosion val="2"/>
          <c:dPt>
            <c:idx val="0"/>
            <c:bubble3D val="0"/>
            <c:spPr>
              <a:solidFill>
                <a:schemeClr val="accent1"/>
              </a:solidFill>
              <a:ln w="25400">
                <a:noFill/>
              </a:ln>
              <a:effectLst/>
              <a:sp3d/>
            </c:spPr>
            <c:extLst>
              <c:ext xmlns:c16="http://schemas.microsoft.com/office/drawing/2014/chart" uri="{C3380CC4-5D6E-409C-BE32-E72D297353CC}">
                <c16:uniqueId val="{00000001-71FD-48E8-AF42-D104F059268F}"/>
              </c:ext>
            </c:extLst>
          </c:dPt>
          <c:dPt>
            <c:idx val="1"/>
            <c:bubble3D val="0"/>
            <c:explosion val="6"/>
            <c:spPr>
              <a:solidFill>
                <a:schemeClr val="accent2"/>
              </a:solidFill>
              <a:ln w="25400">
                <a:noFill/>
              </a:ln>
              <a:effectLst/>
              <a:sp3d/>
            </c:spPr>
            <c:extLst>
              <c:ext xmlns:c16="http://schemas.microsoft.com/office/drawing/2014/chart" uri="{C3380CC4-5D6E-409C-BE32-E72D297353CC}">
                <c16:uniqueId val="{00000003-71FD-48E8-AF42-D104F059268F}"/>
              </c:ext>
            </c:extLst>
          </c:dPt>
          <c:dPt>
            <c:idx val="2"/>
            <c:bubble3D val="0"/>
            <c:explosion val="10"/>
            <c:spPr>
              <a:solidFill>
                <a:schemeClr val="accent3"/>
              </a:solidFill>
              <a:ln w="25400">
                <a:noFill/>
              </a:ln>
              <a:effectLst/>
              <a:sp3d/>
            </c:spPr>
            <c:extLst>
              <c:ext xmlns:c16="http://schemas.microsoft.com/office/drawing/2014/chart" uri="{C3380CC4-5D6E-409C-BE32-E72D297353CC}">
                <c16:uniqueId val="{00000005-71FD-48E8-AF42-D104F059268F}"/>
              </c:ext>
            </c:extLst>
          </c:dPt>
          <c:dPt>
            <c:idx val="3"/>
            <c:bubble3D val="0"/>
            <c:spPr>
              <a:solidFill>
                <a:schemeClr val="accent4"/>
              </a:solidFill>
              <a:ln w="25400">
                <a:noFill/>
              </a:ln>
              <a:effectLst/>
              <a:sp3d/>
            </c:spPr>
            <c:extLst>
              <c:ext xmlns:c16="http://schemas.microsoft.com/office/drawing/2014/chart" uri="{C3380CC4-5D6E-409C-BE32-E72D297353CC}">
                <c16:uniqueId val="{00000007-71FD-48E8-AF42-D104F059268F}"/>
              </c:ext>
            </c:extLst>
          </c:dPt>
          <c:dPt>
            <c:idx val="4"/>
            <c:bubble3D val="0"/>
            <c:explosion val="5"/>
            <c:extLst>
              <c:ext xmlns:c16="http://schemas.microsoft.com/office/drawing/2014/chart" uri="{C3380CC4-5D6E-409C-BE32-E72D297353CC}">
                <c16:uniqueId val="{0000000A-9F73-430E-ABE3-B76313EF380F}"/>
              </c:ext>
            </c:extLst>
          </c:dPt>
          <c:dLbls>
            <c:dLbl>
              <c:idx val="0"/>
              <c:layout>
                <c:manualLayout>
                  <c:x val="0.18367382974272634"/>
                  <c:y val="3.3663801138111071E-2"/>
                </c:manualLayout>
              </c:layout>
              <c:tx>
                <c:rich>
                  <a:bodyPr/>
                  <a:lstStyle/>
                  <a:p>
                    <a:fld id="{E76E57F9-8776-4717-8338-2EB37A81727B}" type="VALUE">
                      <a:rPr lang="en-US" smtClean="0"/>
                      <a:pPr/>
                      <a:t>[VALEUR]</a:t>
                    </a:fld>
                    <a:endParaRPr lang="fr-FR"/>
                  </a:p>
                </c:rich>
              </c:tx>
              <c:dLblPos val="bestFi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71FD-48E8-AF42-D104F059268F}"/>
                </c:ext>
              </c:extLst>
            </c:dLbl>
            <c:dLbl>
              <c:idx val="1"/>
              <c:layout>
                <c:manualLayout>
                  <c:x val="0.11874876465811413"/>
                  <c:y val="8.9908286981669278E-2"/>
                </c:manualLayout>
              </c:layout>
              <c:tx>
                <c:rich>
                  <a:bodyPr/>
                  <a:lstStyle/>
                  <a:p>
                    <a:fld id="{0C9052BE-E3C6-4B85-93E6-FB0B559B9945}" type="VALUE">
                      <a:rPr lang="en-US" smtClean="0"/>
                      <a:pPr/>
                      <a:t>[VALEUR]</a:t>
                    </a:fld>
                    <a:endParaRPr lang="fr-FR"/>
                  </a:p>
                </c:rich>
              </c:tx>
              <c:dLblPos val="bestFit"/>
              <c:showLegendKey val="0"/>
              <c:showVal val="1"/>
              <c:showCatName val="0"/>
              <c:showSerName val="0"/>
              <c:showPercent val="0"/>
              <c:showBubbleSize val="0"/>
              <c:extLst>
                <c:ext xmlns:c15="http://schemas.microsoft.com/office/drawing/2012/chart" uri="{CE6537A1-D6FC-4f65-9D91-7224C49458BB}">
                  <c15:layout>
                    <c:manualLayout>
                      <c:w val="0.19627490255551128"/>
                      <c:h val="0.14563466295637023"/>
                    </c:manualLayout>
                  </c15:layout>
                  <c15:dlblFieldTable/>
                  <c15:showDataLabelsRange val="0"/>
                </c:ext>
                <c:ext xmlns:c16="http://schemas.microsoft.com/office/drawing/2014/chart" uri="{C3380CC4-5D6E-409C-BE32-E72D297353CC}">
                  <c16:uniqueId val="{00000003-71FD-48E8-AF42-D104F059268F}"/>
                </c:ext>
              </c:extLst>
            </c:dLbl>
            <c:dLbl>
              <c:idx val="2"/>
              <c:layout>
                <c:manualLayout>
                  <c:x val="-0.21404724938347761"/>
                  <c:y val="1.9132567982540743E-2"/>
                </c:manualLayout>
              </c:layout>
              <c:tx>
                <c:rich>
                  <a:bodyPr/>
                  <a:lstStyle/>
                  <a:p>
                    <a:fld id="{FF1AF1AA-554B-4A90-AF1F-1506F7F0E902}" type="VALUE">
                      <a:rPr lang="en-US" sz="2400" smtClean="0"/>
                      <a:pPr/>
                      <a:t>[VALEUR]</a:t>
                    </a:fld>
                    <a:endParaRPr lang="fr-FR"/>
                  </a:p>
                </c:rich>
              </c:tx>
              <c:dLblPos val="bestFi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71FD-48E8-AF42-D104F059268F}"/>
                </c:ext>
              </c:extLst>
            </c:dLbl>
            <c:dLbl>
              <c:idx val="3"/>
              <c:layout>
                <c:manualLayout>
                  <c:x val="-0.15045414636141477"/>
                  <c:y val="-0.35400965479893409"/>
                </c:manualLayout>
              </c:layout>
              <c:tx>
                <c:rich>
                  <a:bodyPr/>
                  <a:lstStyle/>
                  <a:p>
                    <a:fld id="{7EAC62E2-C351-4484-AC0F-241693F79B68}" type="VALUE">
                      <a:rPr lang="en-US" sz="1600" smtClean="0"/>
                      <a:pPr/>
                      <a:t>[VALEUR]</a:t>
                    </a:fld>
                    <a:endParaRPr lang="fr-FR"/>
                  </a:p>
                </c:rich>
              </c:tx>
              <c:dLblPos val="bestFi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71FD-48E8-AF42-D104F059268F}"/>
                </c:ext>
              </c:extLst>
            </c:dLbl>
            <c:dLbl>
              <c:idx val="4"/>
              <c:layout>
                <c:manualLayout>
                  <c:x val="0.23874201520950228"/>
                  <c:y val="-0.2816087581840267"/>
                </c:manualLayout>
              </c:layout>
              <c:tx>
                <c:rich>
                  <a:bodyPr/>
                  <a:lstStyle/>
                  <a:p>
                    <a:fld id="{514F428A-9EE4-4AD7-8CAF-FA9446719FB3}" type="VALUE">
                      <a:rPr lang="en-US" smtClean="0"/>
                      <a:pPr/>
                      <a:t>[VALEUR]</a:t>
                    </a:fld>
                    <a:endParaRPr lang="fr-FR"/>
                  </a:p>
                </c:rich>
              </c:tx>
              <c:dLblPos val="bestFi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A-9F73-430E-ABE3-B76313EF380F}"/>
                </c:ext>
              </c:extLst>
            </c:dLbl>
            <c:spPr>
              <a:noFill/>
              <a:ln>
                <a:noFill/>
              </a:ln>
              <a:effectLst/>
            </c:sp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Feuil1!$A$2:$A$6</c:f>
              <c:strCache>
                <c:ptCount val="5"/>
                <c:pt idx="0">
                  <c:v>moins de 10 logements</c:v>
                </c:pt>
                <c:pt idx="1">
                  <c:v>entre 10 et 19 logements</c:v>
                </c:pt>
                <c:pt idx="2">
                  <c:v>entre 20 et 39 logements</c:v>
                </c:pt>
                <c:pt idx="3">
                  <c:v>entre 40 et 60 logements</c:v>
                </c:pt>
                <c:pt idx="4">
                  <c:v>plus de 60 logements</c:v>
                </c:pt>
              </c:strCache>
            </c:strRef>
          </c:cat>
          <c:val>
            <c:numRef>
              <c:f>Feuil1!$B$2:$B$6</c:f>
              <c:numCache>
                <c:formatCode>0%</c:formatCode>
                <c:ptCount val="5"/>
                <c:pt idx="0">
                  <c:v>0.13</c:v>
                </c:pt>
                <c:pt idx="1">
                  <c:v>0.19</c:v>
                </c:pt>
                <c:pt idx="2">
                  <c:v>0.28999999999999998</c:v>
                </c:pt>
                <c:pt idx="3">
                  <c:v>0.16</c:v>
                </c:pt>
                <c:pt idx="4">
                  <c:v>0.23</c:v>
                </c:pt>
              </c:numCache>
            </c:numRef>
          </c:val>
          <c:extLst>
            <c:ext xmlns:c16="http://schemas.microsoft.com/office/drawing/2014/chart" uri="{C3380CC4-5D6E-409C-BE32-E72D297353CC}">
              <c16:uniqueId val="{00000008-71FD-48E8-AF42-D104F059268F}"/>
            </c:ext>
          </c:extLst>
        </c:ser>
        <c:dLbls>
          <c:dLblPos val="ctr"/>
          <c:showLegendKey val="0"/>
          <c:showVal val="1"/>
          <c:showCatName val="0"/>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solidFill>
            <a:schemeClr val="bg1"/>
          </a:solidFill>
          <a:latin typeface="+mj-lt"/>
        </a:defRPr>
      </a:pPr>
      <a:endParaRPr lang="fr-F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dPt>
            <c:idx val="0"/>
            <c:invertIfNegative val="0"/>
            <c:bubble3D val="0"/>
            <c:spPr>
              <a:solidFill>
                <a:schemeClr val="accent3"/>
              </a:solidFill>
              <a:ln>
                <a:noFill/>
              </a:ln>
              <a:effectLst/>
            </c:spPr>
            <c:extLst>
              <c:ext xmlns:c16="http://schemas.microsoft.com/office/drawing/2014/chart" uri="{C3380CC4-5D6E-409C-BE32-E72D297353CC}">
                <c16:uniqueId val="{00000001-A569-4B75-BA6E-8092236A1AC4}"/>
              </c:ext>
            </c:extLst>
          </c:dPt>
          <c:dPt>
            <c:idx val="1"/>
            <c:invertIfNegative val="0"/>
            <c:bubble3D val="0"/>
            <c:spPr>
              <a:solidFill>
                <a:schemeClr val="accent1"/>
              </a:solidFill>
              <a:ln>
                <a:noFill/>
              </a:ln>
              <a:effectLst/>
            </c:spPr>
            <c:extLst>
              <c:ext xmlns:c16="http://schemas.microsoft.com/office/drawing/2014/chart" uri="{C3380CC4-5D6E-409C-BE32-E72D297353CC}">
                <c16:uniqueId val="{00000003-A569-4B75-BA6E-8092236A1AC4}"/>
              </c:ext>
            </c:extLst>
          </c:dPt>
          <c:dLbls>
            <c:dLbl>
              <c:idx val="0"/>
              <c:tx>
                <c:rich>
                  <a:bodyPr/>
                  <a:lstStyle/>
                  <a:p>
                    <a:r>
                      <a:rPr lang="en-US"/>
                      <a:t>70%</a:t>
                    </a:r>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569-4B75-BA6E-8092236A1AC4}"/>
                </c:ext>
              </c:extLst>
            </c:dLbl>
            <c:dLbl>
              <c:idx val="1"/>
              <c:tx>
                <c:rich>
                  <a:bodyPr/>
                  <a:lstStyle/>
                  <a:p>
                    <a:r>
                      <a:rPr lang="en-US"/>
                      <a:t>30%</a:t>
                    </a:r>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569-4B75-BA6E-8092236A1AC4}"/>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Administratif!$A$41:$A$42</c:f>
              <c:strCache>
                <c:ptCount val="2"/>
                <c:pt idx="0">
                  <c:v>NFH HQE</c:v>
                </c:pt>
                <c:pt idx="1">
                  <c:v>NFH </c:v>
                </c:pt>
              </c:strCache>
            </c:strRef>
          </c:cat>
          <c:val>
            <c:numRef>
              <c:f>Administratif!$C$41:$C$42</c:f>
              <c:numCache>
                <c:formatCode>0%</c:formatCode>
                <c:ptCount val="2"/>
                <c:pt idx="0">
                  <c:v>0.7</c:v>
                </c:pt>
                <c:pt idx="1">
                  <c:v>0.3</c:v>
                </c:pt>
              </c:numCache>
            </c:numRef>
          </c:val>
          <c:extLst>
            <c:ext xmlns:c16="http://schemas.microsoft.com/office/drawing/2014/chart" uri="{C3380CC4-5D6E-409C-BE32-E72D297353CC}">
              <c16:uniqueId val="{00000004-A569-4B75-BA6E-8092236A1AC4}"/>
            </c:ext>
          </c:extLst>
        </c:ser>
        <c:dLbls>
          <c:showLegendKey val="0"/>
          <c:showVal val="0"/>
          <c:showCatName val="0"/>
          <c:showSerName val="0"/>
          <c:showPercent val="0"/>
          <c:showBubbleSize val="0"/>
        </c:dLbls>
        <c:gapWidth val="70"/>
        <c:axId val="458552832"/>
        <c:axId val="458552176"/>
      </c:barChart>
      <c:catAx>
        <c:axId val="45855283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458552176"/>
        <c:crosses val="autoZero"/>
        <c:auto val="1"/>
        <c:lblAlgn val="ctr"/>
        <c:lblOffset val="100"/>
        <c:noMultiLvlLbl val="0"/>
      </c:catAx>
      <c:valAx>
        <c:axId val="458552176"/>
        <c:scaling>
          <c:orientation val="minMax"/>
          <c:max val="0.9"/>
          <c:min val="0"/>
        </c:scaling>
        <c:delete val="1"/>
        <c:axPos val="b"/>
        <c:numFmt formatCode="0%" sourceLinked="1"/>
        <c:majorTickMark val="out"/>
        <c:minorTickMark val="none"/>
        <c:tickLblPos val="nextTo"/>
        <c:crossAx val="458552832"/>
        <c:crosses val="autoZero"/>
        <c:crossBetween val="between"/>
        <c:majorUnit val="200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1-5319-4D57-819A-454B7EDB93A1}"/>
              </c:ext>
            </c:extLst>
          </c:dPt>
          <c:dPt>
            <c:idx val="1"/>
            <c:invertIfNegative val="0"/>
            <c:bubble3D val="0"/>
            <c:spPr>
              <a:solidFill>
                <a:schemeClr val="accent6"/>
              </a:solidFill>
              <a:ln>
                <a:noFill/>
              </a:ln>
              <a:effectLst/>
            </c:spPr>
            <c:extLst>
              <c:ext xmlns:c16="http://schemas.microsoft.com/office/drawing/2014/chart" uri="{C3380CC4-5D6E-409C-BE32-E72D297353CC}">
                <c16:uniqueId val="{00000003-5319-4D57-819A-454B7EDB93A1}"/>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5-5319-4D57-819A-454B7EDB93A1}"/>
              </c:ext>
            </c:extLst>
          </c:dPt>
          <c:dLbls>
            <c:dLbl>
              <c:idx val="0"/>
              <c:tx>
                <c:rich>
                  <a:bodyPr/>
                  <a:lstStyle/>
                  <a:p>
                    <a:r>
                      <a:rPr lang="en-US"/>
                      <a:t>14%</a:t>
                    </a:r>
                    <a:endParaRPr lang="en-US" dirty="0"/>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319-4D57-819A-454B7EDB93A1}"/>
                </c:ext>
              </c:extLst>
            </c:dLbl>
            <c:dLbl>
              <c:idx val="1"/>
              <c:tx>
                <c:rich>
                  <a:bodyPr/>
                  <a:lstStyle/>
                  <a:p>
                    <a:r>
                      <a:rPr lang="en-US"/>
                      <a:t>22%</a:t>
                    </a:r>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319-4D57-819A-454B7EDB93A1}"/>
                </c:ext>
              </c:extLst>
            </c:dLbl>
            <c:dLbl>
              <c:idx val="2"/>
              <c:tx>
                <c:rich>
                  <a:bodyPr/>
                  <a:lstStyle/>
                  <a:p>
                    <a:r>
                      <a:rPr lang="en-US"/>
                      <a:t>64%</a:t>
                    </a:r>
                    <a:endParaRPr lang="en-US" dirty="0"/>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5319-4D57-819A-454B7EDB93A1}"/>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Administratif!$A$40:$A$42</c:f>
              <c:strCache>
                <c:ptCount val="3"/>
                <c:pt idx="0">
                  <c:v>NFH </c:v>
                </c:pt>
                <c:pt idx="1">
                  <c:v>HE</c:v>
                </c:pt>
                <c:pt idx="2">
                  <c:v>NFH HQE</c:v>
                </c:pt>
              </c:strCache>
            </c:strRef>
          </c:cat>
          <c:val>
            <c:numRef>
              <c:f>Administratif!$E$40:$E$42</c:f>
              <c:numCache>
                <c:formatCode>0%</c:formatCode>
                <c:ptCount val="3"/>
                <c:pt idx="0">
                  <c:v>0.14000000000000001</c:v>
                </c:pt>
                <c:pt idx="1">
                  <c:v>0.22</c:v>
                </c:pt>
                <c:pt idx="2">
                  <c:v>0.64</c:v>
                </c:pt>
              </c:numCache>
            </c:numRef>
          </c:val>
          <c:extLst>
            <c:ext xmlns:c16="http://schemas.microsoft.com/office/drawing/2014/chart" uri="{C3380CC4-5D6E-409C-BE32-E72D297353CC}">
              <c16:uniqueId val="{00000006-5319-4D57-819A-454B7EDB93A1}"/>
            </c:ext>
          </c:extLst>
        </c:ser>
        <c:dLbls>
          <c:dLblPos val="outEnd"/>
          <c:showLegendKey val="0"/>
          <c:showVal val="1"/>
          <c:showCatName val="0"/>
          <c:showSerName val="0"/>
          <c:showPercent val="0"/>
          <c:showBubbleSize val="0"/>
        </c:dLbls>
        <c:gapWidth val="70"/>
        <c:axId val="462268960"/>
        <c:axId val="506635672"/>
      </c:barChart>
      <c:catAx>
        <c:axId val="4622689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506635672"/>
        <c:crosses val="autoZero"/>
        <c:auto val="1"/>
        <c:lblAlgn val="ctr"/>
        <c:lblOffset val="100"/>
        <c:noMultiLvlLbl val="0"/>
      </c:catAx>
      <c:valAx>
        <c:axId val="506635672"/>
        <c:scaling>
          <c:orientation val="minMax"/>
          <c:max val="0.9"/>
          <c:min val="0"/>
        </c:scaling>
        <c:delete val="1"/>
        <c:axPos val="b"/>
        <c:numFmt formatCode="0%" sourceLinked="1"/>
        <c:majorTickMark val="out"/>
        <c:minorTickMark val="none"/>
        <c:tickLblPos val="nextTo"/>
        <c:crossAx val="462268960"/>
        <c:crosses val="autoZero"/>
        <c:crossBetween val="between"/>
        <c:majorUnit val="200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dPt>
            <c:idx val="0"/>
            <c:invertIfNegative val="0"/>
            <c:bubble3D val="0"/>
            <c:spPr>
              <a:solidFill>
                <a:schemeClr val="accent3"/>
              </a:solidFill>
              <a:ln>
                <a:noFill/>
              </a:ln>
              <a:effectLst/>
            </c:spPr>
            <c:extLst>
              <c:ext xmlns:c16="http://schemas.microsoft.com/office/drawing/2014/chart" uri="{C3380CC4-5D6E-409C-BE32-E72D297353CC}">
                <c16:uniqueId val="{00000001-DF15-489B-9347-D6E2F3E10601}"/>
              </c:ext>
            </c:extLst>
          </c:dPt>
          <c:dPt>
            <c:idx val="1"/>
            <c:invertIfNegative val="0"/>
            <c:bubble3D val="0"/>
            <c:spPr>
              <a:solidFill>
                <a:schemeClr val="accent1"/>
              </a:solidFill>
              <a:ln>
                <a:noFill/>
              </a:ln>
              <a:effectLst/>
            </c:spPr>
            <c:extLst>
              <c:ext xmlns:c16="http://schemas.microsoft.com/office/drawing/2014/chart" uri="{C3380CC4-5D6E-409C-BE32-E72D297353CC}">
                <c16:uniqueId val="{00000003-DF15-489B-9347-D6E2F3E10601}"/>
              </c:ext>
            </c:extLst>
          </c:dPt>
          <c:dLbls>
            <c:dLbl>
              <c:idx val="0"/>
              <c:tx>
                <c:rich>
                  <a:bodyPr/>
                  <a:lstStyle/>
                  <a:p>
                    <a:r>
                      <a:rPr lang="en-US"/>
                      <a:t>57%</a:t>
                    </a:r>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F15-489B-9347-D6E2F3E10601}"/>
                </c:ext>
              </c:extLst>
            </c:dLbl>
            <c:dLbl>
              <c:idx val="1"/>
              <c:tx>
                <c:rich>
                  <a:bodyPr/>
                  <a:lstStyle/>
                  <a:p>
                    <a:r>
                      <a:rPr lang="en-US"/>
                      <a:t>43%</a:t>
                    </a:r>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F15-489B-9347-D6E2F3E10601}"/>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Administratif!$A$41:$A$42</c:f>
              <c:strCache>
                <c:ptCount val="2"/>
                <c:pt idx="0">
                  <c:v>NFH HQE</c:v>
                </c:pt>
                <c:pt idx="1">
                  <c:v>NFH</c:v>
                </c:pt>
              </c:strCache>
            </c:strRef>
          </c:cat>
          <c:val>
            <c:numRef>
              <c:f>Administratif!$F$41:$F$42</c:f>
              <c:numCache>
                <c:formatCode>0%</c:formatCode>
                <c:ptCount val="2"/>
                <c:pt idx="0">
                  <c:v>0.56999999999999995</c:v>
                </c:pt>
                <c:pt idx="1">
                  <c:v>0.43</c:v>
                </c:pt>
              </c:numCache>
            </c:numRef>
          </c:val>
          <c:extLst>
            <c:ext xmlns:c16="http://schemas.microsoft.com/office/drawing/2014/chart" uri="{C3380CC4-5D6E-409C-BE32-E72D297353CC}">
              <c16:uniqueId val="{00000004-DF15-489B-9347-D6E2F3E10601}"/>
            </c:ext>
          </c:extLst>
        </c:ser>
        <c:dLbls>
          <c:showLegendKey val="0"/>
          <c:showVal val="0"/>
          <c:showCatName val="0"/>
          <c:showSerName val="0"/>
          <c:showPercent val="0"/>
          <c:showBubbleSize val="0"/>
        </c:dLbls>
        <c:gapWidth val="70"/>
        <c:axId val="459167784"/>
        <c:axId val="468288360"/>
      </c:barChart>
      <c:catAx>
        <c:axId val="459167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468288360"/>
        <c:crosses val="autoZero"/>
        <c:auto val="1"/>
        <c:lblAlgn val="ctr"/>
        <c:lblOffset val="100"/>
        <c:noMultiLvlLbl val="0"/>
      </c:catAx>
      <c:valAx>
        <c:axId val="468288360"/>
        <c:scaling>
          <c:orientation val="minMax"/>
          <c:max val="0.9"/>
          <c:min val="0"/>
        </c:scaling>
        <c:delete val="1"/>
        <c:axPos val="b"/>
        <c:numFmt formatCode="0%" sourceLinked="1"/>
        <c:majorTickMark val="out"/>
        <c:minorTickMark val="none"/>
        <c:tickLblPos val="nextTo"/>
        <c:crossAx val="459167784"/>
        <c:crosses val="autoZero"/>
        <c:crossBetween val="between"/>
        <c:majorUnit val="200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dPt>
            <c:idx val="0"/>
            <c:invertIfNegative val="0"/>
            <c:bubble3D val="0"/>
            <c:spPr>
              <a:solidFill>
                <a:schemeClr val="accent3"/>
              </a:solidFill>
              <a:ln>
                <a:noFill/>
              </a:ln>
              <a:effectLst/>
            </c:spPr>
            <c:extLst>
              <c:ext xmlns:c16="http://schemas.microsoft.com/office/drawing/2014/chart" uri="{C3380CC4-5D6E-409C-BE32-E72D297353CC}">
                <c16:uniqueId val="{00000001-795C-4654-BDB4-F9CBA1E97585}"/>
              </c:ext>
            </c:extLst>
          </c:dPt>
          <c:dPt>
            <c:idx val="1"/>
            <c:invertIfNegative val="0"/>
            <c:bubble3D val="0"/>
            <c:spPr>
              <a:solidFill>
                <a:schemeClr val="accent1"/>
              </a:solidFill>
              <a:ln>
                <a:noFill/>
              </a:ln>
              <a:effectLst/>
            </c:spPr>
            <c:extLst>
              <c:ext xmlns:c16="http://schemas.microsoft.com/office/drawing/2014/chart" uri="{C3380CC4-5D6E-409C-BE32-E72D297353CC}">
                <c16:uniqueId val="{00000003-795C-4654-BDB4-F9CBA1E97585}"/>
              </c:ext>
            </c:extLst>
          </c:dPt>
          <c:dLbls>
            <c:dLbl>
              <c:idx val="0"/>
              <c:tx>
                <c:rich>
                  <a:bodyPr/>
                  <a:lstStyle/>
                  <a:p>
                    <a:r>
                      <a:rPr lang="en-US"/>
                      <a:t>18%</a:t>
                    </a:r>
                    <a:endParaRPr lang="en-US" dirty="0"/>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95C-4654-BDB4-F9CBA1E97585}"/>
                </c:ext>
              </c:extLst>
            </c:dLbl>
            <c:dLbl>
              <c:idx val="1"/>
              <c:tx>
                <c:rich>
                  <a:bodyPr/>
                  <a:lstStyle/>
                  <a:p>
                    <a:r>
                      <a:rPr lang="en-US"/>
                      <a:t>82%</a:t>
                    </a:r>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795C-4654-BDB4-F9CBA1E97585}"/>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Administratif!$A$41:$A$42</c:f>
              <c:strCache>
                <c:ptCount val="2"/>
                <c:pt idx="0">
                  <c:v>NFH HQE</c:v>
                </c:pt>
                <c:pt idx="1">
                  <c:v>NFH</c:v>
                </c:pt>
              </c:strCache>
            </c:strRef>
          </c:cat>
          <c:val>
            <c:numRef>
              <c:f>Administratif!$D$41:$D$42</c:f>
              <c:numCache>
                <c:formatCode>0%</c:formatCode>
                <c:ptCount val="2"/>
                <c:pt idx="0">
                  <c:v>0.18</c:v>
                </c:pt>
                <c:pt idx="1">
                  <c:v>0.82</c:v>
                </c:pt>
              </c:numCache>
            </c:numRef>
          </c:val>
          <c:extLst>
            <c:ext xmlns:c16="http://schemas.microsoft.com/office/drawing/2014/chart" uri="{C3380CC4-5D6E-409C-BE32-E72D297353CC}">
              <c16:uniqueId val="{00000004-795C-4654-BDB4-F9CBA1E97585}"/>
            </c:ext>
          </c:extLst>
        </c:ser>
        <c:dLbls>
          <c:showLegendKey val="0"/>
          <c:showVal val="0"/>
          <c:showCatName val="0"/>
          <c:showSerName val="0"/>
          <c:showPercent val="0"/>
          <c:showBubbleSize val="0"/>
        </c:dLbls>
        <c:gapWidth val="70"/>
        <c:axId val="466771088"/>
        <c:axId val="466770760"/>
      </c:barChart>
      <c:catAx>
        <c:axId val="4667710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466770760"/>
        <c:crosses val="autoZero"/>
        <c:auto val="1"/>
        <c:lblAlgn val="ctr"/>
        <c:lblOffset val="100"/>
        <c:noMultiLvlLbl val="0"/>
      </c:catAx>
      <c:valAx>
        <c:axId val="466770760"/>
        <c:scaling>
          <c:orientation val="minMax"/>
          <c:max val="0.9"/>
          <c:min val="0"/>
        </c:scaling>
        <c:delete val="1"/>
        <c:axPos val="b"/>
        <c:numFmt formatCode="0%" sourceLinked="1"/>
        <c:majorTickMark val="out"/>
        <c:minorTickMark val="none"/>
        <c:tickLblPos val="nextTo"/>
        <c:crossAx val="466771088"/>
        <c:crosses val="autoZero"/>
        <c:crossBetween val="between"/>
        <c:majorUnit val="200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dPt>
            <c:idx val="0"/>
            <c:invertIfNegative val="0"/>
            <c:bubble3D val="0"/>
            <c:spPr>
              <a:solidFill>
                <a:schemeClr val="accent6"/>
              </a:solidFill>
              <a:ln>
                <a:noFill/>
              </a:ln>
              <a:effectLst/>
            </c:spPr>
            <c:extLst>
              <c:ext xmlns:c16="http://schemas.microsoft.com/office/drawing/2014/chart" uri="{C3380CC4-5D6E-409C-BE32-E72D297353CC}">
                <c16:uniqueId val="{00000005-F29B-4393-A894-FA6C2AB37F28}"/>
              </c:ext>
            </c:extLst>
          </c:dPt>
          <c:dPt>
            <c:idx val="1"/>
            <c:invertIfNegative val="0"/>
            <c:bubble3D val="0"/>
            <c:spPr>
              <a:solidFill>
                <a:schemeClr val="accent3"/>
              </a:solidFill>
              <a:ln>
                <a:noFill/>
              </a:ln>
              <a:effectLst/>
            </c:spPr>
            <c:extLst>
              <c:ext xmlns:c16="http://schemas.microsoft.com/office/drawing/2014/chart" uri="{C3380CC4-5D6E-409C-BE32-E72D297353CC}">
                <c16:uniqueId val="{00000001-F29B-4393-A894-FA6C2AB37F28}"/>
              </c:ext>
            </c:extLst>
          </c:dPt>
          <c:dPt>
            <c:idx val="2"/>
            <c:invertIfNegative val="0"/>
            <c:bubble3D val="0"/>
            <c:spPr>
              <a:solidFill>
                <a:schemeClr val="accent1"/>
              </a:solidFill>
              <a:ln>
                <a:noFill/>
              </a:ln>
              <a:effectLst/>
            </c:spPr>
            <c:extLst>
              <c:ext xmlns:c16="http://schemas.microsoft.com/office/drawing/2014/chart" uri="{C3380CC4-5D6E-409C-BE32-E72D297353CC}">
                <c16:uniqueId val="{00000003-F29B-4393-A894-FA6C2AB37F28}"/>
              </c:ext>
            </c:extLst>
          </c:dPt>
          <c:dLbls>
            <c:dLbl>
              <c:idx val="0"/>
              <c:tx>
                <c:rich>
                  <a:bodyPr/>
                  <a:lstStyle/>
                  <a:p>
                    <a:r>
                      <a:rPr lang="en-US"/>
                      <a:t>0,5%</a:t>
                    </a:r>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F29B-4393-A894-FA6C2AB37F28}"/>
                </c:ext>
              </c:extLst>
            </c:dLbl>
            <c:dLbl>
              <c:idx val="1"/>
              <c:tx>
                <c:rich>
                  <a:bodyPr/>
                  <a:lstStyle/>
                  <a:p>
                    <a:r>
                      <a:rPr lang="en-US"/>
                      <a:t>22%</a:t>
                    </a:r>
                    <a:endParaRPr lang="en-US" dirty="0"/>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F29B-4393-A894-FA6C2AB37F28}"/>
                </c:ext>
              </c:extLst>
            </c:dLbl>
            <c:dLbl>
              <c:idx val="2"/>
              <c:tx>
                <c:rich>
                  <a:bodyPr/>
                  <a:lstStyle/>
                  <a:p>
                    <a:r>
                      <a:rPr lang="en-US"/>
                      <a:t>78%</a:t>
                    </a:r>
                    <a:endParaRPr lang="en-US" dirty="0"/>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F29B-4393-A894-FA6C2AB37F28}"/>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Administratif!$A$41:$A$43</c:f>
              <c:strCache>
                <c:ptCount val="3"/>
                <c:pt idx="0">
                  <c:v>QL</c:v>
                </c:pt>
                <c:pt idx="1">
                  <c:v>NFH HQE</c:v>
                </c:pt>
                <c:pt idx="2">
                  <c:v>NFH </c:v>
                </c:pt>
              </c:strCache>
            </c:strRef>
          </c:cat>
          <c:val>
            <c:numRef>
              <c:f>Administratif!$G$41:$G$43</c:f>
              <c:numCache>
                <c:formatCode>0%</c:formatCode>
                <c:ptCount val="3"/>
                <c:pt idx="0" formatCode="0.00%">
                  <c:v>5.0000000000000001E-3</c:v>
                </c:pt>
                <c:pt idx="1">
                  <c:v>0.22</c:v>
                </c:pt>
                <c:pt idx="2">
                  <c:v>0.78</c:v>
                </c:pt>
              </c:numCache>
            </c:numRef>
          </c:val>
          <c:extLst>
            <c:ext xmlns:c16="http://schemas.microsoft.com/office/drawing/2014/chart" uri="{C3380CC4-5D6E-409C-BE32-E72D297353CC}">
              <c16:uniqueId val="{00000004-F29B-4393-A894-FA6C2AB37F28}"/>
            </c:ext>
          </c:extLst>
        </c:ser>
        <c:dLbls>
          <c:showLegendKey val="0"/>
          <c:showVal val="0"/>
          <c:showCatName val="0"/>
          <c:showSerName val="0"/>
          <c:showPercent val="0"/>
          <c:showBubbleSize val="0"/>
        </c:dLbls>
        <c:gapWidth val="70"/>
        <c:axId val="465631768"/>
        <c:axId val="509134104"/>
      </c:barChart>
      <c:catAx>
        <c:axId val="46563176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509134104"/>
        <c:crosses val="autoZero"/>
        <c:auto val="1"/>
        <c:lblAlgn val="ctr"/>
        <c:lblOffset val="100"/>
        <c:noMultiLvlLbl val="0"/>
      </c:catAx>
      <c:valAx>
        <c:axId val="509134104"/>
        <c:scaling>
          <c:orientation val="minMax"/>
          <c:max val="0.9"/>
          <c:min val="0"/>
        </c:scaling>
        <c:delete val="1"/>
        <c:axPos val="b"/>
        <c:numFmt formatCode="0.00%" sourceLinked="1"/>
        <c:majorTickMark val="out"/>
        <c:minorTickMark val="none"/>
        <c:tickLblPos val="nextTo"/>
        <c:crossAx val="465631768"/>
        <c:crosses val="autoZero"/>
        <c:crossBetween val="between"/>
        <c:majorUnit val="200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dPt>
            <c:idx val="0"/>
            <c:invertIfNegative val="0"/>
            <c:bubble3D val="0"/>
            <c:spPr>
              <a:solidFill>
                <a:schemeClr val="accent4"/>
              </a:solidFill>
              <a:ln>
                <a:noFill/>
              </a:ln>
              <a:effectLst/>
            </c:spPr>
            <c:extLst>
              <c:ext xmlns:c16="http://schemas.microsoft.com/office/drawing/2014/chart" uri="{C3380CC4-5D6E-409C-BE32-E72D297353CC}">
                <c16:uniqueId val="{00000007-1D56-46F7-B208-A9822D598F3B}"/>
              </c:ext>
            </c:extLst>
          </c:dPt>
          <c:dPt>
            <c:idx val="1"/>
            <c:invertIfNegative val="0"/>
            <c:bubble3D val="0"/>
            <c:spPr>
              <a:solidFill>
                <a:schemeClr val="accent6"/>
              </a:solidFill>
              <a:ln>
                <a:noFill/>
              </a:ln>
              <a:effectLst/>
            </c:spPr>
            <c:extLst>
              <c:ext xmlns:c16="http://schemas.microsoft.com/office/drawing/2014/chart" uri="{C3380CC4-5D6E-409C-BE32-E72D297353CC}">
                <c16:uniqueId val="{00000001-1D56-46F7-B208-A9822D598F3B}"/>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3-1D56-46F7-B208-A9822D598F3B}"/>
              </c:ext>
            </c:extLst>
          </c:dPt>
          <c:dPt>
            <c:idx val="3"/>
            <c:invertIfNegative val="0"/>
            <c:bubble3D val="0"/>
            <c:spPr>
              <a:solidFill>
                <a:schemeClr val="accent1"/>
              </a:solidFill>
              <a:ln>
                <a:noFill/>
              </a:ln>
              <a:effectLst/>
            </c:spPr>
            <c:extLst>
              <c:ext xmlns:c16="http://schemas.microsoft.com/office/drawing/2014/chart" uri="{C3380CC4-5D6E-409C-BE32-E72D297353CC}">
                <c16:uniqueId val="{00000005-1D56-46F7-B208-A9822D598F3B}"/>
              </c:ext>
            </c:extLst>
          </c:dPt>
          <c:dLbls>
            <c:dLbl>
              <c:idx val="0"/>
              <c:tx>
                <c:rich>
                  <a:bodyPr/>
                  <a:lstStyle/>
                  <a:p>
                    <a:r>
                      <a:rPr lang="en-US"/>
                      <a:t>1,5%</a:t>
                    </a:r>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D56-46F7-B208-A9822D598F3B}"/>
                </c:ext>
              </c:extLst>
            </c:dLbl>
            <c:dLbl>
              <c:idx val="1"/>
              <c:tx>
                <c:rich>
                  <a:bodyPr/>
                  <a:lstStyle/>
                  <a:p>
                    <a:r>
                      <a:rPr lang="en-US"/>
                      <a:t>1,5%</a:t>
                    </a:r>
                    <a:endParaRPr lang="en-US" dirty="0"/>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D56-46F7-B208-A9822D598F3B}"/>
                </c:ext>
              </c:extLst>
            </c:dLbl>
            <c:dLbl>
              <c:idx val="2"/>
              <c:tx>
                <c:rich>
                  <a:bodyPr/>
                  <a:lstStyle/>
                  <a:p>
                    <a:r>
                      <a:rPr lang="en-US"/>
                      <a:t>29%</a:t>
                    </a:r>
                    <a:endParaRPr lang="en-US" dirty="0"/>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D56-46F7-B208-A9822D598F3B}"/>
                </c:ext>
              </c:extLst>
            </c:dLbl>
            <c:dLbl>
              <c:idx val="3"/>
              <c:tx>
                <c:rich>
                  <a:bodyPr/>
                  <a:lstStyle/>
                  <a:p>
                    <a:r>
                      <a:rPr lang="en-US"/>
                      <a:t>68%</a:t>
                    </a:r>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D56-46F7-B208-A9822D598F3B}"/>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Administratif!$A$40:$A$43</c:f>
              <c:strCache>
                <c:ptCount val="4"/>
                <c:pt idx="0">
                  <c:v>QL</c:v>
                </c:pt>
                <c:pt idx="1">
                  <c:v>HE</c:v>
                </c:pt>
                <c:pt idx="2">
                  <c:v>NFH HQE</c:v>
                </c:pt>
                <c:pt idx="3">
                  <c:v>NFH</c:v>
                </c:pt>
              </c:strCache>
            </c:strRef>
          </c:cat>
          <c:val>
            <c:numRef>
              <c:f>Administratif!$I$40:$I$43</c:f>
              <c:numCache>
                <c:formatCode>0.00%</c:formatCode>
                <c:ptCount val="4"/>
                <c:pt idx="0">
                  <c:v>1.4999999999999999E-2</c:v>
                </c:pt>
                <c:pt idx="1">
                  <c:v>1.4999999999999999E-2</c:v>
                </c:pt>
                <c:pt idx="2" formatCode="0%">
                  <c:v>0.28999999999999998</c:v>
                </c:pt>
                <c:pt idx="3" formatCode="0%">
                  <c:v>0.68</c:v>
                </c:pt>
              </c:numCache>
            </c:numRef>
          </c:val>
          <c:extLst>
            <c:ext xmlns:c16="http://schemas.microsoft.com/office/drawing/2014/chart" uri="{C3380CC4-5D6E-409C-BE32-E72D297353CC}">
              <c16:uniqueId val="{00000006-1D56-46F7-B208-A9822D598F3B}"/>
            </c:ext>
          </c:extLst>
        </c:ser>
        <c:dLbls>
          <c:showLegendKey val="0"/>
          <c:showVal val="0"/>
          <c:showCatName val="0"/>
          <c:showSerName val="0"/>
          <c:showPercent val="0"/>
          <c:showBubbleSize val="0"/>
        </c:dLbls>
        <c:gapWidth val="70"/>
        <c:axId val="466100072"/>
        <c:axId val="466100728"/>
      </c:barChart>
      <c:catAx>
        <c:axId val="4661000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466100728"/>
        <c:crosses val="autoZero"/>
        <c:auto val="1"/>
        <c:lblAlgn val="ctr"/>
        <c:lblOffset val="100"/>
        <c:noMultiLvlLbl val="0"/>
      </c:catAx>
      <c:valAx>
        <c:axId val="466100728"/>
        <c:scaling>
          <c:orientation val="minMax"/>
          <c:max val="0.9"/>
          <c:min val="0"/>
        </c:scaling>
        <c:delete val="1"/>
        <c:axPos val="b"/>
        <c:numFmt formatCode="0.00%" sourceLinked="1"/>
        <c:majorTickMark val="out"/>
        <c:minorTickMark val="none"/>
        <c:tickLblPos val="nextTo"/>
        <c:crossAx val="466100072"/>
        <c:crosses val="autoZero"/>
        <c:crossBetween val="between"/>
        <c:majorUnit val="200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1-6ED1-4EFE-ACDE-F8367E5B21F6}"/>
              </c:ext>
            </c:extLst>
          </c:dPt>
          <c:dPt>
            <c:idx val="1"/>
            <c:invertIfNegative val="0"/>
            <c:bubble3D val="0"/>
            <c:spPr>
              <a:solidFill>
                <a:schemeClr val="accent3"/>
              </a:solidFill>
              <a:ln>
                <a:noFill/>
              </a:ln>
              <a:effectLst/>
            </c:spPr>
            <c:extLst>
              <c:ext xmlns:c16="http://schemas.microsoft.com/office/drawing/2014/chart" uri="{C3380CC4-5D6E-409C-BE32-E72D297353CC}">
                <c16:uniqueId val="{00000003-6ED1-4EFE-ACDE-F8367E5B21F6}"/>
              </c:ext>
            </c:extLst>
          </c:dPt>
          <c:dLbls>
            <c:dLbl>
              <c:idx val="0"/>
              <c:tx>
                <c:rich>
                  <a:bodyPr/>
                  <a:lstStyle/>
                  <a:p>
                    <a:r>
                      <a:rPr lang="en-US"/>
                      <a:t>84%</a:t>
                    </a:r>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ED1-4EFE-ACDE-F8367E5B21F6}"/>
                </c:ext>
              </c:extLst>
            </c:dLbl>
            <c:dLbl>
              <c:idx val="1"/>
              <c:tx>
                <c:rich>
                  <a:bodyPr/>
                  <a:lstStyle/>
                  <a:p>
                    <a:r>
                      <a:rPr lang="en-US"/>
                      <a:t>16%</a:t>
                    </a:r>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ED1-4EFE-ACDE-F8367E5B21F6}"/>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Administratif!$A$41:$A$42</c:f>
              <c:strCache>
                <c:ptCount val="2"/>
                <c:pt idx="0">
                  <c:v>NFH</c:v>
                </c:pt>
                <c:pt idx="1">
                  <c:v>NFH HQE</c:v>
                </c:pt>
              </c:strCache>
            </c:strRef>
          </c:cat>
          <c:val>
            <c:numRef>
              <c:f>Administratif!$H$41:$H$42</c:f>
              <c:numCache>
                <c:formatCode>0%</c:formatCode>
                <c:ptCount val="2"/>
                <c:pt idx="0">
                  <c:v>0.84</c:v>
                </c:pt>
                <c:pt idx="1">
                  <c:v>0.16</c:v>
                </c:pt>
              </c:numCache>
            </c:numRef>
          </c:val>
          <c:extLst>
            <c:ext xmlns:c16="http://schemas.microsoft.com/office/drawing/2014/chart" uri="{C3380CC4-5D6E-409C-BE32-E72D297353CC}">
              <c16:uniqueId val="{00000004-6ED1-4EFE-ACDE-F8367E5B21F6}"/>
            </c:ext>
          </c:extLst>
        </c:ser>
        <c:dLbls>
          <c:showLegendKey val="0"/>
          <c:showVal val="0"/>
          <c:showCatName val="0"/>
          <c:showSerName val="0"/>
          <c:showPercent val="0"/>
          <c:showBubbleSize val="0"/>
        </c:dLbls>
        <c:gapWidth val="70"/>
        <c:axId val="510253336"/>
        <c:axId val="510252680"/>
      </c:barChart>
      <c:catAx>
        <c:axId val="51025333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510252680"/>
        <c:crosses val="autoZero"/>
        <c:auto val="1"/>
        <c:lblAlgn val="ctr"/>
        <c:lblOffset val="100"/>
        <c:noMultiLvlLbl val="0"/>
      </c:catAx>
      <c:valAx>
        <c:axId val="510252680"/>
        <c:scaling>
          <c:orientation val="minMax"/>
          <c:max val="0.9"/>
          <c:min val="0"/>
        </c:scaling>
        <c:delete val="1"/>
        <c:axPos val="t"/>
        <c:numFmt formatCode="0%" sourceLinked="1"/>
        <c:majorTickMark val="out"/>
        <c:minorTickMark val="none"/>
        <c:tickLblPos val="nextTo"/>
        <c:crossAx val="51025333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Administratif!$B$39</c:f>
              <c:strCache>
                <c:ptCount val="1"/>
                <c:pt idx="0">
                  <c:v>H1a</c:v>
                </c:pt>
              </c:strCache>
            </c:strRef>
          </c:tx>
          <c:spPr>
            <a:solidFill>
              <a:schemeClr val="accent1"/>
            </a:solidFill>
            <a:ln>
              <a:noFill/>
            </a:ln>
            <a:effectLst/>
          </c:spPr>
          <c:invertIfNegative val="0"/>
          <c:dPt>
            <c:idx val="0"/>
            <c:invertIfNegative val="0"/>
            <c:bubble3D val="0"/>
            <c:spPr>
              <a:solidFill>
                <a:schemeClr val="accent6"/>
              </a:solidFill>
              <a:ln>
                <a:noFill/>
              </a:ln>
              <a:effectLst/>
            </c:spPr>
            <c:extLst>
              <c:ext xmlns:c16="http://schemas.microsoft.com/office/drawing/2014/chart" uri="{C3380CC4-5D6E-409C-BE32-E72D297353CC}">
                <c16:uniqueId val="{00000001-6A42-4A81-A2AC-C61450F91F66}"/>
              </c:ext>
            </c:extLst>
          </c:dPt>
          <c:dPt>
            <c:idx val="1"/>
            <c:invertIfNegative val="0"/>
            <c:bubble3D val="0"/>
            <c:spPr>
              <a:solidFill>
                <a:schemeClr val="accent1"/>
              </a:solidFill>
              <a:ln>
                <a:noFill/>
              </a:ln>
              <a:effectLst/>
            </c:spPr>
            <c:extLst>
              <c:ext xmlns:c16="http://schemas.microsoft.com/office/drawing/2014/chart" uri="{C3380CC4-5D6E-409C-BE32-E72D297353CC}">
                <c16:uniqueId val="{00000003-6A42-4A81-A2AC-C61450F91F66}"/>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5-6A42-4A81-A2AC-C61450F91F66}"/>
              </c:ext>
            </c:extLst>
          </c:dPt>
          <c:dLbls>
            <c:dLbl>
              <c:idx val="0"/>
              <c:tx>
                <c:rich>
                  <a:bodyPr/>
                  <a:lstStyle/>
                  <a:p>
                    <a:r>
                      <a:rPr lang="en-US"/>
                      <a:t>4%</a:t>
                    </a:r>
                    <a:endParaRPr lang="en-US" dirty="0"/>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A42-4A81-A2AC-C61450F91F66}"/>
                </c:ext>
              </c:extLst>
            </c:dLbl>
            <c:dLbl>
              <c:idx val="1"/>
              <c:tx>
                <c:rich>
                  <a:bodyPr/>
                  <a:lstStyle/>
                  <a:p>
                    <a:r>
                      <a:rPr lang="en-US"/>
                      <a:t>33%</a:t>
                    </a:r>
                    <a:endParaRPr lang="en-US" dirty="0"/>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A42-4A81-A2AC-C61450F91F66}"/>
                </c:ext>
              </c:extLst>
            </c:dLbl>
            <c:dLbl>
              <c:idx val="2"/>
              <c:tx>
                <c:rich>
                  <a:bodyPr/>
                  <a:lstStyle/>
                  <a:p>
                    <a:r>
                      <a:rPr lang="en-US"/>
                      <a:t>63%</a:t>
                    </a:r>
                    <a:endParaRPr lang="en-US" dirty="0"/>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6A42-4A81-A2AC-C61450F91F66}"/>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Administratif!$A$40:$A$42</c:f>
              <c:strCache>
                <c:ptCount val="3"/>
                <c:pt idx="0">
                  <c:v>HE</c:v>
                </c:pt>
                <c:pt idx="1">
                  <c:v>NFH</c:v>
                </c:pt>
                <c:pt idx="2">
                  <c:v>NFH HQE</c:v>
                </c:pt>
              </c:strCache>
            </c:strRef>
          </c:cat>
          <c:val>
            <c:numRef>
              <c:f>Administratif!$B$40:$B$42</c:f>
              <c:numCache>
                <c:formatCode>0%</c:formatCode>
                <c:ptCount val="3"/>
                <c:pt idx="0">
                  <c:v>0.04</c:v>
                </c:pt>
                <c:pt idx="1">
                  <c:v>0.33</c:v>
                </c:pt>
                <c:pt idx="2">
                  <c:v>0.63</c:v>
                </c:pt>
              </c:numCache>
            </c:numRef>
          </c:val>
          <c:extLst>
            <c:ext xmlns:c16="http://schemas.microsoft.com/office/drawing/2014/chart" uri="{C3380CC4-5D6E-409C-BE32-E72D297353CC}">
              <c16:uniqueId val="{00000006-6A42-4A81-A2AC-C61450F91F66}"/>
            </c:ext>
          </c:extLst>
        </c:ser>
        <c:dLbls>
          <c:showLegendKey val="0"/>
          <c:showVal val="0"/>
          <c:showCatName val="0"/>
          <c:showSerName val="0"/>
          <c:showPercent val="0"/>
          <c:showBubbleSize val="0"/>
        </c:dLbls>
        <c:gapWidth val="70"/>
        <c:axId val="326046648"/>
        <c:axId val="326046976"/>
      </c:barChart>
      <c:catAx>
        <c:axId val="326046648"/>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326046976"/>
        <c:crosses val="autoZero"/>
        <c:auto val="1"/>
        <c:lblAlgn val="ctr"/>
        <c:lblOffset val="100"/>
        <c:noMultiLvlLbl val="0"/>
      </c:catAx>
      <c:valAx>
        <c:axId val="326046976"/>
        <c:scaling>
          <c:orientation val="minMax"/>
          <c:max val="0.9"/>
          <c:min val="0"/>
        </c:scaling>
        <c:delete val="1"/>
        <c:axPos val="b"/>
        <c:numFmt formatCode="0%" sourceLinked="1"/>
        <c:majorTickMark val="out"/>
        <c:minorTickMark val="none"/>
        <c:tickLblPos val="nextTo"/>
        <c:crossAx val="326046648"/>
        <c:crosses val="autoZero"/>
        <c:crossBetween val="between"/>
        <c:majorUnit val="200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dPt>
            <c:idx val="0"/>
            <c:invertIfNegative val="0"/>
            <c:bubble3D val="0"/>
            <c:spPr>
              <a:solidFill>
                <a:schemeClr val="accent4"/>
              </a:solidFill>
              <a:ln>
                <a:noFill/>
              </a:ln>
              <a:effectLst/>
            </c:spPr>
            <c:extLst>
              <c:ext xmlns:c16="http://schemas.microsoft.com/office/drawing/2014/chart" uri="{C3380CC4-5D6E-409C-BE32-E72D297353CC}">
                <c16:uniqueId val="{00000007-0B4E-44D1-B001-A3AF77CC1D98}"/>
              </c:ext>
            </c:extLst>
          </c:dPt>
          <c:dPt>
            <c:idx val="1"/>
            <c:invertIfNegative val="0"/>
            <c:bubble3D val="0"/>
            <c:spPr>
              <a:solidFill>
                <a:schemeClr val="accent6"/>
              </a:solidFill>
              <a:ln>
                <a:noFill/>
              </a:ln>
              <a:effectLst/>
            </c:spPr>
            <c:extLst>
              <c:ext xmlns:c16="http://schemas.microsoft.com/office/drawing/2014/chart" uri="{C3380CC4-5D6E-409C-BE32-E72D297353CC}">
                <c16:uniqueId val="{00000001-0B4E-44D1-B001-A3AF77CC1D98}"/>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3-0B4E-44D1-B001-A3AF77CC1D98}"/>
              </c:ext>
            </c:extLst>
          </c:dPt>
          <c:dPt>
            <c:idx val="3"/>
            <c:invertIfNegative val="0"/>
            <c:bubble3D val="0"/>
            <c:spPr>
              <a:solidFill>
                <a:schemeClr val="accent1"/>
              </a:solidFill>
              <a:ln>
                <a:noFill/>
              </a:ln>
              <a:effectLst/>
            </c:spPr>
            <c:extLst>
              <c:ext xmlns:c16="http://schemas.microsoft.com/office/drawing/2014/chart" uri="{C3380CC4-5D6E-409C-BE32-E72D297353CC}">
                <c16:uniqueId val="{00000005-0B4E-44D1-B001-A3AF77CC1D98}"/>
              </c:ext>
            </c:extLst>
          </c:dPt>
          <c:dLbls>
            <c:dLbl>
              <c:idx val="0"/>
              <c:tx>
                <c:rich>
                  <a:bodyPr/>
                  <a:lstStyle/>
                  <a:p>
                    <a:r>
                      <a:rPr lang="en-US" dirty="0"/>
                      <a:t>1%</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0B4E-44D1-B001-A3AF77CC1D98}"/>
                </c:ext>
              </c:extLst>
            </c:dLbl>
            <c:dLbl>
              <c:idx val="1"/>
              <c:tx>
                <c:rich>
                  <a:bodyPr/>
                  <a:lstStyle/>
                  <a:p>
                    <a:r>
                      <a:rPr lang="en-US"/>
                      <a:t>2%</a:t>
                    </a:r>
                    <a:endParaRPr lang="en-US"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B4E-44D1-B001-A3AF77CC1D98}"/>
                </c:ext>
              </c:extLst>
            </c:dLbl>
            <c:dLbl>
              <c:idx val="2"/>
              <c:tx>
                <c:rich>
                  <a:bodyPr/>
                  <a:lstStyle/>
                  <a:p>
                    <a:r>
                      <a:rPr lang="en-US"/>
                      <a:t>42%</a:t>
                    </a:r>
                    <a:endParaRPr lang="en-US"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B4E-44D1-B001-A3AF77CC1D98}"/>
                </c:ext>
              </c:extLst>
            </c:dLbl>
            <c:dLbl>
              <c:idx val="3"/>
              <c:tx>
                <c:rich>
                  <a:bodyPr/>
                  <a:lstStyle/>
                  <a:p>
                    <a:r>
                      <a:rPr lang="en-US"/>
                      <a:t>55%</a:t>
                    </a:r>
                    <a:endParaRPr lang="en-US"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0B4E-44D1-B001-A3AF77CC1D98}"/>
                </c:ext>
              </c:extLst>
            </c:dLbl>
            <c:spPr>
              <a:noFill/>
              <a:ln>
                <a:noFill/>
              </a:ln>
              <a:effectLst/>
            </c:spPr>
            <c:txPr>
              <a:bodyPr rot="0" spcFirstLastPara="1" vertOverflow="ellipsis" vert="horz" wrap="square" lIns="38100" tIns="19050" rIns="38100" bIns="19050" anchor="ctr" anchorCtr="1">
                <a:spAutoFit/>
              </a:bodyPr>
              <a:lstStyle/>
              <a:p>
                <a:pPr>
                  <a:defRPr sz="1200" b="1" i="1"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Administratif!$A$20:$A$23</c:f>
              <c:strCache>
                <c:ptCount val="4"/>
                <c:pt idx="0">
                  <c:v>QL</c:v>
                </c:pt>
                <c:pt idx="1">
                  <c:v>HE</c:v>
                </c:pt>
                <c:pt idx="2">
                  <c:v>NFH HQE</c:v>
                </c:pt>
                <c:pt idx="3">
                  <c:v>NFH</c:v>
                </c:pt>
              </c:strCache>
            </c:strRef>
          </c:cat>
          <c:val>
            <c:numRef>
              <c:f>Administratif!$C$20:$C$23</c:f>
              <c:numCache>
                <c:formatCode>0%</c:formatCode>
                <c:ptCount val="4"/>
                <c:pt idx="0">
                  <c:v>0.01</c:v>
                </c:pt>
                <c:pt idx="1">
                  <c:v>0.02</c:v>
                </c:pt>
                <c:pt idx="2">
                  <c:v>0.42</c:v>
                </c:pt>
                <c:pt idx="3">
                  <c:v>0.55000000000000004</c:v>
                </c:pt>
              </c:numCache>
            </c:numRef>
          </c:val>
          <c:extLst>
            <c:ext xmlns:c16="http://schemas.microsoft.com/office/drawing/2014/chart" uri="{C3380CC4-5D6E-409C-BE32-E72D297353CC}">
              <c16:uniqueId val="{00000006-0B4E-44D1-B001-A3AF77CC1D98}"/>
            </c:ext>
          </c:extLst>
        </c:ser>
        <c:dLbls>
          <c:showLegendKey val="0"/>
          <c:showVal val="0"/>
          <c:showCatName val="0"/>
          <c:showSerName val="0"/>
          <c:showPercent val="0"/>
          <c:showBubbleSize val="0"/>
        </c:dLbls>
        <c:gapWidth val="70"/>
        <c:axId val="329333216"/>
        <c:axId val="329326984"/>
      </c:barChart>
      <c:catAx>
        <c:axId val="329333216"/>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fr-FR"/>
          </a:p>
        </c:txPr>
        <c:crossAx val="329326984"/>
        <c:crosses val="autoZero"/>
        <c:auto val="1"/>
        <c:lblAlgn val="ctr"/>
        <c:lblOffset val="100"/>
        <c:noMultiLvlLbl val="0"/>
      </c:catAx>
      <c:valAx>
        <c:axId val="329326984"/>
        <c:scaling>
          <c:orientation val="minMax"/>
          <c:max val="0.9"/>
        </c:scaling>
        <c:delete val="1"/>
        <c:axPos val="b"/>
        <c:numFmt formatCode="0%" sourceLinked="1"/>
        <c:majorTickMark val="out"/>
        <c:minorTickMark val="none"/>
        <c:tickLblPos val="nextTo"/>
        <c:crossAx val="3293332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05414110918581"/>
          <c:y val="9.1646401025495025E-2"/>
          <c:w val="0.84020701116556284"/>
          <c:h val="0.81670719794900992"/>
        </c:manualLayout>
      </c:layout>
      <c:barChart>
        <c:barDir val="bar"/>
        <c:grouping val="clustered"/>
        <c:varyColors val="0"/>
        <c:ser>
          <c:idx val="0"/>
          <c:order val="0"/>
          <c:tx>
            <c:strRef>
              <c:f>Administratif!$B$39</c:f>
              <c:strCache>
                <c:ptCount val="1"/>
                <c:pt idx="0">
                  <c:v>H1a</c:v>
                </c:pt>
              </c:strCache>
            </c:strRef>
          </c:tx>
          <c:spPr>
            <a:solidFill>
              <a:schemeClr val="accent1"/>
            </a:solidFill>
            <a:ln>
              <a:noFill/>
            </a:ln>
            <a:effectLst/>
          </c:spPr>
          <c:invertIfNegative val="0"/>
          <c:dPt>
            <c:idx val="0"/>
            <c:invertIfNegative val="0"/>
            <c:bubble3D val="0"/>
            <c:spPr>
              <a:solidFill>
                <a:srgbClr val="3F9FC9"/>
              </a:solidFill>
              <a:ln>
                <a:noFill/>
              </a:ln>
              <a:effectLst/>
            </c:spPr>
            <c:extLst>
              <c:ext xmlns:c16="http://schemas.microsoft.com/office/drawing/2014/chart" uri="{C3380CC4-5D6E-409C-BE32-E72D297353CC}">
                <c16:uniqueId val="{00000006-D98B-4E57-B4D2-BB6CBD2AB437}"/>
              </c:ext>
            </c:extLst>
          </c:dPt>
          <c:dPt>
            <c:idx val="1"/>
            <c:invertIfNegative val="0"/>
            <c:bubble3D val="0"/>
            <c:spPr>
              <a:solidFill>
                <a:schemeClr val="accent4"/>
              </a:solidFill>
              <a:ln>
                <a:noFill/>
              </a:ln>
              <a:effectLst/>
            </c:spPr>
            <c:extLst>
              <c:ext xmlns:c16="http://schemas.microsoft.com/office/drawing/2014/chart" uri="{C3380CC4-5D6E-409C-BE32-E72D297353CC}">
                <c16:uniqueId val="{00000000-DE00-49D5-B6FD-96BC5EDB1F03}"/>
              </c:ext>
            </c:extLst>
          </c:dPt>
          <c:dPt>
            <c:idx val="3"/>
            <c:invertIfNegative val="0"/>
            <c:bubble3D val="0"/>
            <c:spPr>
              <a:solidFill>
                <a:schemeClr val="accent2"/>
              </a:solidFill>
              <a:ln>
                <a:noFill/>
              </a:ln>
              <a:effectLst/>
            </c:spPr>
            <c:extLst>
              <c:ext xmlns:c16="http://schemas.microsoft.com/office/drawing/2014/chart" uri="{C3380CC4-5D6E-409C-BE32-E72D297353CC}">
                <c16:uniqueId val="{00000002-DE00-49D5-B6FD-96BC5EDB1F03}"/>
              </c:ext>
            </c:extLst>
          </c:dPt>
          <c:dLbls>
            <c:dLbl>
              <c:idx val="0"/>
              <c:tx>
                <c:rich>
                  <a:bodyPr/>
                  <a:lstStyle/>
                  <a:p>
                    <a:r>
                      <a:rPr lang="en-US" b="1"/>
                      <a:t>1%</a:t>
                    </a:r>
                    <a:endParaRPr lang="en-US" b="1" dirty="0"/>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98B-4E57-B4D2-BB6CBD2AB437}"/>
                </c:ext>
              </c:extLst>
            </c:dLbl>
            <c:dLbl>
              <c:idx val="1"/>
              <c:tx>
                <c:rich>
                  <a:bodyPr/>
                  <a:lstStyle/>
                  <a:p>
                    <a:r>
                      <a:rPr lang="en-US" b="1"/>
                      <a:t>7%</a:t>
                    </a:r>
                    <a:endParaRPr lang="en-US" b="1" dirty="0"/>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E00-49D5-B6FD-96BC5EDB1F03}"/>
                </c:ext>
              </c:extLst>
            </c:dLbl>
            <c:dLbl>
              <c:idx val="2"/>
              <c:tx>
                <c:rich>
                  <a:bodyPr/>
                  <a:lstStyle/>
                  <a:p>
                    <a:r>
                      <a:rPr lang="en-US" b="1" dirty="0"/>
                      <a:t>32%</a:t>
                    </a:r>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E00-49D5-B6FD-96BC5EDB1F03}"/>
                </c:ext>
              </c:extLst>
            </c:dLbl>
            <c:dLbl>
              <c:idx val="3"/>
              <c:tx>
                <c:rich>
                  <a:bodyPr/>
                  <a:lstStyle/>
                  <a:p>
                    <a:r>
                      <a:rPr lang="en-US" b="1"/>
                      <a:t>60%</a:t>
                    </a:r>
                    <a:endParaRPr lang="en-US" b="1" dirty="0"/>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E00-49D5-B6FD-96BC5EDB1F03}"/>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Administratif!$A$40:$A$43</c:f>
              <c:strCache>
                <c:ptCount val="4"/>
                <c:pt idx="0">
                  <c:v>E+ C-</c:v>
                </c:pt>
                <c:pt idx="1">
                  <c:v>Effinergie +</c:v>
                </c:pt>
                <c:pt idx="2">
                  <c:v>Sans label</c:v>
                </c:pt>
                <c:pt idx="3">
                  <c:v>RT-10/-20</c:v>
                </c:pt>
              </c:strCache>
            </c:strRef>
          </c:cat>
          <c:val>
            <c:numRef>
              <c:f>Administratif!$B$40:$B$43</c:f>
              <c:numCache>
                <c:formatCode>0%</c:formatCode>
                <c:ptCount val="4"/>
                <c:pt idx="0">
                  <c:v>0.01</c:v>
                </c:pt>
                <c:pt idx="1">
                  <c:v>7.0000000000000007E-2</c:v>
                </c:pt>
                <c:pt idx="2">
                  <c:v>0.32</c:v>
                </c:pt>
                <c:pt idx="3">
                  <c:v>0.6</c:v>
                </c:pt>
              </c:numCache>
            </c:numRef>
          </c:val>
          <c:extLst>
            <c:ext xmlns:c16="http://schemas.microsoft.com/office/drawing/2014/chart" uri="{C3380CC4-5D6E-409C-BE32-E72D297353CC}">
              <c16:uniqueId val="{00000000-51E0-4C94-8731-43417A1F3105}"/>
            </c:ext>
          </c:extLst>
        </c:ser>
        <c:dLbls>
          <c:showLegendKey val="0"/>
          <c:showVal val="0"/>
          <c:showCatName val="0"/>
          <c:showSerName val="0"/>
          <c:showPercent val="0"/>
          <c:showBubbleSize val="0"/>
        </c:dLbls>
        <c:gapWidth val="100"/>
        <c:axId val="326046648"/>
        <c:axId val="326046976"/>
      </c:barChart>
      <c:catAx>
        <c:axId val="326046648"/>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326046976"/>
        <c:crosses val="autoZero"/>
        <c:auto val="1"/>
        <c:lblAlgn val="ctr"/>
        <c:lblOffset val="100"/>
        <c:noMultiLvlLbl val="0"/>
      </c:catAx>
      <c:valAx>
        <c:axId val="326046976"/>
        <c:scaling>
          <c:orientation val="minMax"/>
          <c:max val="0.9"/>
          <c:min val="0"/>
        </c:scaling>
        <c:delete val="1"/>
        <c:axPos val="b"/>
        <c:numFmt formatCode="0%" sourceLinked="1"/>
        <c:majorTickMark val="out"/>
        <c:minorTickMark val="none"/>
        <c:tickLblPos val="nextTo"/>
        <c:crossAx val="326046648"/>
        <c:crosses val="autoZero"/>
        <c:crossBetween val="between"/>
        <c:majorUnit val="200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dPt>
            <c:idx val="0"/>
            <c:invertIfNegative val="0"/>
            <c:bubble3D val="0"/>
            <c:spPr>
              <a:solidFill>
                <a:schemeClr val="accent2"/>
              </a:solidFill>
              <a:ln>
                <a:noFill/>
              </a:ln>
              <a:effectLst/>
            </c:spPr>
            <c:extLst>
              <c:ext xmlns:c16="http://schemas.microsoft.com/office/drawing/2014/chart" uri="{C3380CC4-5D6E-409C-BE32-E72D297353CC}">
                <c16:uniqueId val="{00000002-63CA-4BC0-BA21-130EE893806B}"/>
              </c:ext>
            </c:extLst>
          </c:dPt>
          <c:dLbls>
            <c:dLbl>
              <c:idx val="0"/>
              <c:tx>
                <c:rich>
                  <a:bodyPr/>
                  <a:lstStyle/>
                  <a:p>
                    <a:r>
                      <a:rPr lang="en-US"/>
                      <a:t>29%</a:t>
                    </a:r>
                    <a:endParaRPr lang="en-US" dirty="0"/>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3CA-4BC0-BA21-130EE893806B}"/>
                </c:ext>
              </c:extLst>
            </c:dLbl>
            <c:dLbl>
              <c:idx val="1"/>
              <c:tx>
                <c:rich>
                  <a:bodyPr/>
                  <a:lstStyle/>
                  <a:p>
                    <a:r>
                      <a:rPr lang="en-US"/>
                      <a:t>71%</a:t>
                    </a:r>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F526-442A-AA1E-C563A04CD568}"/>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Administratif!$A$40:$A$41</c:f>
              <c:strCache>
                <c:ptCount val="2"/>
                <c:pt idx="0">
                  <c:v>RT-10</c:v>
                </c:pt>
                <c:pt idx="1">
                  <c:v>Sans label</c:v>
                </c:pt>
              </c:strCache>
            </c:strRef>
          </c:cat>
          <c:val>
            <c:numRef>
              <c:f>Administratif!$E$40:$E$41</c:f>
              <c:numCache>
                <c:formatCode>0%</c:formatCode>
                <c:ptCount val="2"/>
                <c:pt idx="0">
                  <c:v>0.28999999999999998</c:v>
                </c:pt>
                <c:pt idx="1">
                  <c:v>0.71</c:v>
                </c:pt>
              </c:numCache>
            </c:numRef>
          </c:val>
          <c:extLst>
            <c:ext xmlns:c16="http://schemas.microsoft.com/office/drawing/2014/chart" uri="{C3380CC4-5D6E-409C-BE32-E72D297353CC}">
              <c16:uniqueId val="{00000000-F526-442A-AA1E-C563A04CD568}"/>
            </c:ext>
          </c:extLst>
        </c:ser>
        <c:dLbls>
          <c:showLegendKey val="0"/>
          <c:showVal val="0"/>
          <c:showCatName val="0"/>
          <c:showSerName val="0"/>
          <c:showPercent val="0"/>
          <c:showBubbleSize val="0"/>
        </c:dLbls>
        <c:gapWidth val="100"/>
        <c:axId val="462268960"/>
        <c:axId val="506635672"/>
      </c:barChart>
      <c:catAx>
        <c:axId val="46226896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506635672"/>
        <c:crosses val="autoZero"/>
        <c:auto val="1"/>
        <c:lblAlgn val="ctr"/>
        <c:lblOffset val="100"/>
        <c:noMultiLvlLbl val="0"/>
      </c:catAx>
      <c:valAx>
        <c:axId val="506635672"/>
        <c:scaling>
          <c:orientation val="minMax"/>
          <c:max val="0.9"/>
          <c:min val="0"/>
        </c:scaling>
        <c:delete val="1"/>
        <c:axPos val="b"/>
        <c:numFmt formatCode="0%" sourceLinked="1"/>
        <c:majorTickMark val="out"/>
        <c:minorTickMark val="none"/>
        <c:tickLblPos val="nextTo"/>
        <c:crossAx val="462268960"/>
        <c:crosses val="autoZero"/>
        <c:crossBetween val="between"/>
        <c:majorUnit val="200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dPt>
            <c:idx val="0"/>
            <c:invertIfNegative val="0"/>
            <c:bubble3D val="0"/>
            <c:spPr>
              <a:solidFill>
                <a:schemeClr val="accent6"/>
              </a:solidFill>
              <a:ln>
                <a:noFill/>
              </a:ln>
              <a:effectLst/>
            </c:spPr>
            <c:extLst>
              <c:ext xmlns:c16="http://schemas.microsoft.com/office/drawing/2014/chart" uri="{C3380CC4-5D6E-409C-BE32-E72D297353CC}">
                <c16:uniqueId val="{00000004-8341-483A-A690-82570DF70B40}"/>
              </c:ext>
            </c:extLst>
          </c:dPt>
          <c:dPt>
            <c:idx val="2"/>
            <c:invertIfNegative val="0"/>
            <c:bubble3D val="0"/>
            <c:spPr>
              <a:solidFill>
                <a:schemeClr val="accent2"/>
              </a:solidFill>
              <a:ln>
                <a:noFill/>
              </a:ln>
              <a:effectLst/>
            </c:spPr>
            <c:extLst>
              <c:ext xmlns:c16="http://schemas.microsoft.com/office/drawing/2014/chart" uri="{C3380CC4-5D6E-409C-BE32-E72D297353CC}">
                <c16:uniqueId val="{00000002-C686-4F72-A3F2-883F77D27A16}"/>
              </c:ext>
            </c:extLst>
          </c:dPt>
          <c:dLbls>
            <c:dLbl>
              <c:idx val="0"/>
              <c:tx>
                <c:rich>
                  <a:bodyPr/>
                  <a:lstStyle/>
                  <a:p>
                    <a:r>
                      <a:rPr lang="en-US"/>
                      <a:t>10%</a:t>
                    </a:r>
                    <a:endParaRPr lang="en-US" dirty="0"/>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341-483A-A690-82570DF70B40}"/>
                </c:ext>
              </c:extLst>
            </c:dLbl>
            <c:dLbl>
              <c:idx val="1"/>
              <c:tx>
                <c:rich>
                  <a:bodyPr/>
                  <a:lstStyle/>
                  <a:p>
                    <a:r>
                      <a:rPr lang="en-US"/>
                      <a:t>39%</a:t>
                    </a:r>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686-4F72-A3F2-883F77D27A16}"/>
                </c:ext>
              </c:extLst>
            </c:dLbl>
            <c:dLbl>
              <c:idx val="2"/>
              <c:tx>
                <c:rich>
                  <a:bodyPr/>
                  <a:lstStyle/>
                  <a:p>
                    <a:r>
                      <a:rPr lang="en-US"/>
                      <a:t>51%</a:t>
                    </a:r>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686-4F72-A3F2-883F77D27A16}"/>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Administratif!$A$40:$A$42</c:f>
              <c:strCache>
                <c:ptCount val="3"/>
                <c:pt idx="0">
                  <c:v>Bepos</c:v>
                </c:pt>
                <c:pt idx="1">
                  <c:v>Sans label</c:v>
                </c:pt>
                <c:pt idx="2">
                  <c:v>RT-10/-20</c:v>
                </c:pt>
              </c:strCache>
            </c:strRef>
          </c:cat>
          <c:val>
            <c:numRef>
              <c:f>Administratif!$C$40:$C$42</c:f>
              <c:numCache>
                <c:formatCode>0%</c:formatCode>
                <c:ptCount val="3"/>
                <c:pt idx="0">
                  <c:v>0.1</c:v>
                </c:pt>
                <c:pt idx="1">
                  <c:v>0.39</c:v>
                </c:pt>
                <c:pt idx="2">
                  <c:v>0.51</c:v>
                </c:pt>
              </c:numCache>
            </c:numRef>
          </c:val>
          <c:extLst>
            <c:ext xmlns:c16="http://schemas.microsoft.com/office/drawing/2014/chart" uri="{C3380CC4-5D6E-409C-BE32-E72D297353CC}">
              <c16:uniqueId val="{00000000-C686-4F72-A3F2-883F77D27A16}"/>
            </c:ext>
          </c:extLst>
        </c:ser>
        <c:dLbls>
          <c:showLegendKey val="0"/>
          <c:showVal val="0"/>
          <c:showCatName val="0"/>
          <c:showSerName val="0"/>
          <c:showPercent val="0"/>
          <c:showBubbleSize val="0"/>
        </c:dLbls>
        <c:gapWidth val="100"/>
        <c:axId val="458552832"/>
        <c:axId val="458552176"/>
      </c:barChart>
      <c:catAx>
        <c:axId val="458552832"/>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458552176"/>
        <c:crosses val="autoZero"/>
        <c:auto val="1"/>
        <c:lblAlgn val="ctr"/>
        <c:lblOffset val="100"/>
        <c:noMultiLvlLbl val="0"/>
      </c:catAx>
      <c:valAx>
        <c:axId val="458552176"/>
        <c:scaling>
          <c:orientation val="minMax"/>
          <c:max val="0.9"/>
          <c:min val="0"/>
        </c:scaling>
        <c:delete val="1"/>
        <c:axPos val="b"/>
        <c:numFmt formatCode="0%" sourceLinked="1"/>
        <c:majorTickMark val="out"/>
        <c:minorTickMark val="none"/>
        <c:tickLblPos val="nextTo"/>
        <c:crossAx val="458552832"/>
        <c:crosses val="autoZero"/>
        <c:crossBetween val="between"/>
        <c:majorUnit val="200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dPt>
            <c:idx val="0"/>
            <c:invertIfNegative val="0"/>
            <c:bubble3D val="0"/>
            <c:spPr>
              <a:solidFill>
                <a:schemeClr val="accent5"/>
              </a:solidFill>
              <a:ln>
                <a:noFill/>
              </a:ln>
              <a:effectLst/>
            </c:spPr>
            <c:extLst>
              <c:ext xmlns:c16="http://schemas.microsoft.com/office/drawing/2014/chart" uri="{C3380CC4-5D6E-409C-BE32-E72D297353CC}">
                <c16:uniqueId val="{00000006-4B14-4AE4-89C1-202F9690FCE4}"/>
              </c:ext>
            </c:extLst>
          </c:dPt>
          <c:dPt>
            <c:idx val="1"/>
            <c:invertIfNegative val="0"/>
            <c:bubble3D val="0"/>
            <c:spPr>
              <a:solidFill>
                <a:schemeClr val="accent4"/>
              </a:solidFill>
              <a:ln>
                <a:noFill/>
              </a:ln>
              <a:effectLst/>
            </c:spPr>
            <c:extLst>
              <c:ext xmlns:c16="http://schemas.microsoft.com/office/drawing/2014/chart" uri="{C3380CC4-5D6E-409C-BE32-E72D297353CC}">
                <c16:uniqueId val="{00000001-88F1-43A4-B27A-7A48AE100949}"/>
              </c:ext>
            </c:extLst>
          </c:dPt>
          <c:dPt>
            <c:idx val="3"/>
            <c:invertIfNegative val="0"/>
            <c:bubble3D val="0"/>
            <c:spPr>
              <a:solidFill>
                <a:schemeClr val="accent2"/>
              </a:solidFill>
              <a:ln>
                <a:noFill/>
              </a:ln>
              <a:effectLst/>
            </c:spPr>
            <c:extLst>
              <c:ext xmlns:c16="http://schemas.microsoft.com/office/drawing/2014/chart" uri="{C3380CC4-5D6E-409C-BE32-E72D297353CC}">
                <c16:uniqueId val="{00000003-88F1-43A4-B27A-7A48AE100949}"/>
              </c:ext>
            </c:extLst>
          </c:dPt>
          <c:dLbls>
            <c:dLbl>
              <c:idx val="0"/>
              <c:tx>
                <c:rich>
                  <a:bodyPr/>
                  <a:lstStyle/>
                  <a:p>
                    <a:r>
                      <a:rPr lang="en-US"/>
                      <a:t>13%</a:t>
                    </a:r>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4B14-4AE4-89C1-202F9690FCE4}"/>
                </c:ext>
              </c:extLst>
            </c:dLbl>
            <c:dLbl>
              <c:idx val="1"/>
              <c:tx>
                <c:rich>
                  <a:bodyPr/>
                  <a:lstStyle/>
                  <a:p>
                    <a:r>
                      <a:rPr lang="en-US"/>
                      <a:t>19%</a:t>
                    </a:r>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8F1-43A4-B27A-7A48AE100949}"/>
                </c:ext>
              </c:extLst>
            </c:dLbl>
            <c:dLbl>
              <c:idx val="2"/>
              <c:tx>
                <c:rich>
                  <a:bodyPr/>
                  <a:lstStyle/>
                  <a:p>
                    <a:r>
                      <a:rPr lang="en-US"/>
                      <a:t>19%</a:t>
                    </a:r>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8F1-43A4-B27A-7A48AE100949}"/>
                </c:ext>
              </c:extLst>
            </c:dLbl>
            <c:dLbl>
              <c:idx val="3"/>
              <c:tx>
                <c:rich>
                  <a:bodyPr/>
                  <a:lstStyle/>
                  <a:p>
                    <a:r>
                      <a:rPr lang="en-US"/>
                      <a:t>49%</a:t>
                    </a:r>
                    <a:endParaRPr lang="en-US" dirty="0"/>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8F1-43A4-B27A-7A48AE100949}"/>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Administratif!$A$40:$A$43</c:f>
              <c:strCache>
                <c:ptCount val="4"/>
                <c:pt idx="0">
                  <c:v>E+C-</c:v>
                </c:pt>
                <c:pt idx="1">
                  <c:v>Effinergie +</c:v>
                </c:pt>
                <c:pt idx="2">
                  <c:v>Sans label</c:v>
                </c:pt>
                <c:pt idx="3">
                  <c:v>RT-10/-20</c:v>
                </c:pt>
              </c:strCache>
            </c:strRef>
          </c:cat>
          <c:val>
            <c:numRef>
              <c:f>Administratif!$F$40:$F$43</c:f>
              <c:numCache>
                <c:formatCode>0%</c:formatCode>
                <c:ptCount val="4"/>
                <c:pt idx="0">
                  <c:v>0.13</c:v>
                </c:pt>
                <c:pt idx="1">
                  <c:v>0.19</c:v>
                </c:pt>
                <c:pt idx="2">
                  <c:v>0.19</c:v>
                </c:pt>
                <c:pt idx="3">
                  <c:v>0.49</c:v>
                </c:pt>
              </c:numCache>
            </c:numRef>
          </c:val>
          <c:extLst>
            <c:ext xmlns:c16="http://schemas.microsoft.com/office/drawing/2014/chart" uri="{C3380CC4-5D6E-409C-BE32-E72D297353CC}">
              <c16:uniqueId val="{00000000-88F1-43A4-B27A-7A48AE100949}"/>
            </c:ext>
          </c:extLst>
        </c:ser>
        <c:dLbls>
          <c:showLegendKey val="0"/>
          <c:showVal val="0"/>
          <c:showCatName val="0"/>
          <c:showSerName val="0"/>
          <c:showPercent val="0"/>
          <c:showBubbleSize val="0"/>
        </c:dLbls>
        <c:gapWidth val="100"/>
        <c:axId val="459167784"/>
        <c:axId val="468288360"/>
      </c:barChart>
      <c:catAx>
        <c:axId val="459167784"/>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468288360"/>
        <c:crosses val="autoZero"/>
        <c:auto val="1"/>
        <c:lblAlgn val="ctr"/>
        <c:lblOffset val="100"/>
        <c:noMultiLvlLbl val="0"/>
      </c:catAx>
      <c:valAx>
        <c:axId val="468288360"/>
        <c:scaling>
          <c:orientation val="minMax"/>
          <c:max val="0.9"/>
          <c:min val="0"/>
        </c:scaling>
        <c:delete val="1"/>
        <c:axPos val="b"/>
        <c:numFmt formatCode="0%" sourceLinked="1"/>
        <c:majorTickMark val="out"/>
        <c:minorTickMark val="none"/>
        <c:tickLblPos val="nextTo"/>
        <c:crossAx val="459167784"/>
        <c:crosses val="autoZero"/>
        <c:crossBetween val="between"/>
        <c:majorUnit val="200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dPt>
            <c:idx val="0"/>
            <c:invertIfNegative val="0"/>
            <c:bubble3D val="0"/>
            <c:spPr>
              <a:solidFill>
                <a:schemeClr val="accent5"/>
              </a:solidFill>
              <a:ln>
                <a:noFill/>
              </a:ln>
              <a:effectLst/>
            </c:spPr>
            <c:extLst>
              <c:ext xmlns:c16="http://schemas.microsoft.com/office/drawing/2014/chart" uri="{C3380CC4-5D6E-409C-BE32-E72D297353CC}">
                <c16:uniqueId val="{00000004-5299-4D38-B737-874E2A5BD642}"/>
              </c:ext>
            </c:extLst>
          </c:dPt>
          <c:dPt>
            <c:idx val="2"/>
            <c:invertIfNegative val="0"/>
            <c:bubble3D val="0"/>
            <c:spPr>
              <a:solidFill>
                <a:schemeClr val="accent2"/>
              </a:solidFill>
              <a:ln>
                <a:noFill/>
              </a:ln>
              <a:effectLst/>
            </c:spPr>
            <c:extLst>
              <c:ext xmlns:c16="http://schemas.microsoft.com/office/drawing/2014/chart" uri="{C3380CC4-5D6E-409C-BE32-E72D297353CC}">
                <c16:uniqueId val="{00000002-7D56-4C95-ACEE-118C5B01B821}"/>
              </c:ext>
            </c:extLst>
          </c:dPt>
          <c:dLbls>
            <c:dLbl>
              <c:idx val="0"/>
              <c:tx>
                <c:rich>
                  <a:bodyPr/>
                  <a:lstStyle/>
                  <a:p>
                    <a:r>
                      <a:rPr lang="en-US"/>
                      <a:t>1%</a:t>
                    </a:r>
                    <a:endParaRPr lang="en-US" dirty="0"/>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5299-4D38-B737-874E2A5BD642}"/>
                </c:ext>
              </c:extLst>
            </c:dLbl>
            <c:dLbl>
              <c:idx val="1"/>
              <c:tx>
                <c:rich>
                  <a:bodyPr/>
                  <a:lstStyle/>
                  <a:p>
                    <a:r>
                      <a:rPr lang="en-US"/>
                      <a:t>45%</a:t>
                    </a:r>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D56-4C95-ACEE-118C5B01B821}"/>
                </c:ext>
              </c:extLst>
            </c:dLbl>
            <c:dLbl>
              <c:idx val="2"/>
              <c:tx>
                <c:rich>
                  <a:bodyPr/>
                  <a:lstStyle/>
                  <a:p>
                    <a:r>
                      <a:rPr lang="en-US"/>
                      <a:t>54%</a:t>
                    </a:r>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7D56-4C95-ACEE-118C5B01B821}"/>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Administratif!$A$40:$A$42</c:f>
              <c:strCache>
                <c:ptCount val="3"/>
                <c:pt idx="0">
                  <c:v>E+C-</c:v>
                </c:pt>
                <c:pt idx="1">
                  <c:v>Sans label</c:v>
                </c:pt>
                <c:pt idx="2">
                  <c:v>RT-10/-20</c:v>
                </c:pt>
              </c:strCache>
            </c:strRef>
          </c:cat>
          <c:val>
            <c:numRef>
              <c:f>Administratif!$D$40:$D$42</c:f>
              <c:numCache>
                <c:formatCode>0%</c:formatCode>
                <c:ptCount val="3"/>
                <c:pt idx="0">
                  <c:v>0.01</c:v>
                </c:pt>
                <c:pt idx="1">
                  <c:v>0.45</c:v>
                </c:pt>
                <c:pt idx="2">
                  <c:v>0.54</c:v>
                </c:pt>
              </c:numCache>
            </c:numRef>
          </c:val>
          <c:extLst>
            <c:ext xmlns:c16="http://schemas.microsoft.com/office/drawing/2014/chart" uri="{C3380CC4-5D6E-409C-BE32-E72D297353CC}">
              <c16:uniqueId val="{00000000-7D56-4C95-ACEE-118C5B01B821}"/>
            </c:ext>
          </c:extLst>
        </c:ser>
        <c:dLbls>
          <c:showLegendKey val="0"/>
          <c:showVal val="0"/>
          <c:showCatName val="0"/>
          <c:showSerName val="0"/>
          <c:showPercent val="0"/>
          <c:showBubbleSize val="0"/>
        </c:dLbls>
        <c:gapWidth val="100"/>
        <c:axId val="466771088"/>
        <c:axId val="466770760"/>
      </c:barChart>
      <c:catAx>
        <c:axId val="466771088"/>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466770760"/>
        <c:crosses val="autoZero"/>
        <c:auto val="1"/>
        <c:lblAlgn val="ctr"/>
        <c:lblOffset val="100"/>
        <c:noMultiLvlLbl val="0"/>
      </c:catAx>
      <c:valAx>
        <c:axId val="466770760"/>
        <c:scaling>
          <c:orientation val="minMax"/>
          <c:max val="0.9"/>
          <c:min val="0"/>
        </c:scaling>
        <c:delete val="1"/>
        <c:axPos val="b"/>
        <c:numFmt formatCode="0%" sourceLinked="1"/>
        <c:majorTickMark val="out"/>
        <c:minorTickMark val="none"/>
        <c:tickLblPos val="nextTo"/>
        <c:crossAx val="466771088"/>
        <c:crosses val="autoZero"/>
        <c:crossBetween val="between"/>
        <c:majorUnit val="200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EA88-470D-9ED0-B64AA66E44CB}"/>
              </c:ext>
            </c:extLst>
          </c:dPt>
          <c:dPt>
            <c:idx val="2"/>
            <c:invertIfNegative val="0"/>
            <c:bubble3D val="0"/>
            <c:spPr>
              <a:solidFill>
                <a:schemeClr val="accent5"/>
              </a:solidFill>
              <a:ln>
                <a:noFill/>
              </a:ln>
              <a:effectLst/>
            </c:spPr>
            <c:extLst>
              <c:ext xmlns:c16="http://schemas.microsoft.com/office/drawing/2014/chart" uri="{C3380CC4-5D6E-409C-BE32-E72D297353CC}">
                <c16:uniqueId val="{00000002-EA88-470D-9ED0-B64AA66E44CB}"/>
              </c:ext>
            </c:extLst>
          </c:dPt>
          <c:dLbls>
            <c:dLbl>
              <c:idx val="0"/>
              <c:tx>
                <c:rich>
                  <a:bodyPr/>
                  <a:lstStyle/>
                  <a:p>
                    <a:r>
                      <a:rPr lang="en-US"/>
                      <a:t>59%</a:t>
                    </a:r>
                    <a:endParaRPr lang="en-US" dirty="0"/>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BF2A-49C7-A0F0-B06A10B20AF8}"/>
                </c:ext>
              </c:extLst>
            </c:dLbl>
            <c:dLbl>
              <c:idx val="1"/>
              <c:tx>
                <c:rich>
                  <a:bodyPr/>
                  <a:lstStyle/>
                  <a:p>
                    <a:r>
                      <a:rPr lang="en-US"/>
                      <a:t>39%</a:t>
                    </a:r>
                    <a:endParaRPr lang="en-US" dirty="0"/>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A88-470D-9ED0-B64AA66E44CB}"/>
                </c:ext>
              </c:extLst>
            </c:dLbl>
            <c:dLbl>
              <c:idx val="2"/>
              <c:tx>
                <c:rich>
                  <a:bodyPr/>
                  <a:lstStyle/>
                  <a:p>
                    <a:r>
                      <a:rPr lang="en-US"/>
                      <a:t>2%</a:t>
                    </a:r>
                    <a:endParaRPr lang="en-US" dirty="0"/>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A88-470D-9ED0-B64AA66E44CB}"/>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Administratif!$A$40:$A$42</c:f>
              <c:strCache>
                <c:ptCount val="3"/>
                <c:pt idx="0">
                  <c:v>Sans label</c:v>
                </c:pt>
                <c:pt idx="1">
                  <c:v>RT-10/-20</c:v>
                </c:pt>
                <c:pt idx="2">
                  <c:v>E+C-</c:v>
                </c:pt>
              </c:strCache>
            </c:strRef>
          </c:cat>
          <c:val>
            <c:numRef>
              <c:f>Administratif!$G$40:$G$42</c:f>
              <c:numCache>
                <c:formatCode>0%</c:formatCode>
                <c:ptCount val="3"/>
                <c:pt idx="0">
                  <c:v>0.59</c:v>
                </c:pt>
                <c:pt idx="1">
                  <c:v>0.39</c:v>
                </c:pt>
                <c:pt idx="2">
                  <c:v>0.02</c:v>
                </c:pt>
              </c:numCache>
            </c:numRef>
          </c:val>
          <c:extLst>
            <c:ext xmlns:c16="http://schemas.microsoft.com/office/drawing/2014/chart" uri="{C3380CC4-5D6E-409C-BE32-E72D297353CC}">
              <c16:uniqueId val="{00000000-EA88-470D-9ED0-B64AA66E44CB}"/>
            </c:ext>
          </c:extLst>
        </c:ser>
        <c:dLbls>
          <c:showLegendKey val="0"/>
          <c:showVal val="0"/>
          <c:showCatName val="0"/>
          <c:showSerName val="0"/>
          <c:showPercent val="0"/>
          <c:showBubbleSize val="0"/>
        </c:dLbls>
        <c:gapWidth val="100"/>
        <c:axId val="465631768"/>
        <c:axId val="509134104"/>
      </c:barChart>
      <c:catAx>
        <c:axId val="465631768"/>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509134104"/>
        <c:crosses val="autoZero"/>
        <c:auto val="1"/>
        <c:lblAlgn val="ctr"/>
        <c:lblOffset val="100"/>
        <c:noMultiLvlLbl val="0"/>
      </c:catAx>
      <c:valAx>
        <c:axId val="509134104"/>
        <c:scaling>
          <c:orientation val="minMax"/>
          <c:max val="0.9"/>
          <c:min val="0"/>
        </c:scaling>
        <c:delete val="1"/>
        <c:axPos val="b"/>
        <c:numFmt formatCode="0%" sourceLinked="1"/>
        <c:majorTickMark val="out"/>
        <c:minorTickMark val="none"/>
        <c:tickLblPos val="nextTo"/>
        <c:crossAx val="465631768"/>
        <c:crosses val="autoZero"/>
        <c:crossBetween val="between"/>
        <c:majorUnit val="200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dPt>
            <c:idx val="0"/>
            <c:invertIfNegative val="0"/>
            <c:bubble3D val="0"/>
            <c:spPr>
              <a:solidFill>
                <a:schemeClr val="accent4"/>
              </a:solidFill>
              <a:ln>
                <a:noFill/>
              </a:ln>
              <a:effectLst/>
            </c:spPr>
            <c:extLst>
              <c:ext xmlns:c16="http://schemas.microsoft.com/office/drawing/2014/chart" uri="{C3380CC4-5D6E-409C-BE32-E72D297353CC}">
                <c16:uniqueId val="{00000002-193D-48A5-AD15-9FE013696C06}"/>
              </c:ext>
            </c:extLst>
          </c:dPt>
          <c:dPt>
            <c:idx val="1"/>
            <c:invertIfNegative val="0"/>
            <c:bubble3D val="0"/>
            <c:spPr>
              <a:solidFill>
                <a:schemeClr val="accent2"/>
              </a:solidFill>
              <a:ln>
                <a:noFill/>
              </a:ln>
              <a:effectLst/>
            </c:spPr>
            <c:extLst>
              <c:ext xmlns:c16="http://schemas.microsoft.com/office/drawing/2014/chart" uri="{C3380CC4-5D6E-409C-BE32-E72D297353CC}">
                <c16:uniqueId val="{00000001-193D-48A5-AD15-9FE013696C06}"/>
              </c:ext>
            </c:extLst>
          </c:dPt>
          <c:dLbls>
            <c:dLbl>
              <c:idx val="0"/>
              <c:tx>
                <c:rich>
                  <a:bodyPr/>
                  <a:lstStyle/>
                  <a:p>
                    <a:r>
                      <a:rPr lang="en-US"/>
                      <a:t>32%</a:t>
                    </a:r>
                    <a:endParaRPr lang="en-US" dirty="0"/>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93D-48A5-AD15-9FE013696C06}"/>
                </c:ext>
              </c:extLst>
            </c:dLbl>
            <c:dLbl>
              <c:idx val="1"/>
              <c:tx>
                <c:rich>
                  <a:bodyPr/>
                  <a:lstStyle/>
                  <a:p>
                    <a:r>
                      <a:rPr lang="en-US"/>
                      <a:t>68%</a:t>
                    </a:r>
                    <a:endParaRPr lang="en-US" dirty="0"/>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93D-48A5-AD15-9FE013696C06}"/>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Administratif!$A$40:$A$41</c:f>
              <c:strCache>
                <c:ptCount val="2"/>
                <c:pt idx="0">
                  <c:v>Effinergie +</c:v>
                </c:pt>
                <c:pt idx="1">
                  <c:v>RT-10/-20</c:v>
                </c:pt>
              </c:strCache>
            </c:strRef>
          </c:cat>
          <c:val>
            <c:numRef>
              <c:f>Administratif!$H$40:$H$41</c:f>
              <c:numCache>
                <c:formatCode>0%</c:formatCode>
                <c:ptCount val="2"/>
                <c:pt idx="0">
                  <c:v>0.32</c:v>
                </c:pt>
                <c:pt idx="1">
                  <c:v>0.68</c:v>
                </c:pt>
              </c:numCache>
            </c:numRef>
          </c:val>
          <c:extLst>
            <c:ext xmlns:c16="http://schemas.microsoft.com/office/drawing/2014/chart" uri="{C3380CC4-5D6E-409C-BE32-E72D297353CC}">
              <c16:uniqueId val="{00000000-193D-48A5-AD15-9FE013696C06}"/>
            </c:ext>
          </c:extLst>
        </c:ser>
        <c:dLbls>
          <c:dLblPos val="outEnd"/>
          <c:showLegendKey val="0"/>
          <c:showVal val="1"/>
          <c:showCatName val="0"/>
          <c:showSerName val="0"/>
          <c:showPercent val="0"/>
          <c:showBubbleSize val="0"/>
        </c:dLbls>
        <c:gapWidth val="100"/>
        <c:axId val="510253336"/>
        <c:axId val="510252680"/>
      </c:barChart>
      <c:catAx>
        <c:axId val="510253336"/>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510252680"/>
        <c:crosses val="autoZero"/>
        <c:auto val="1"/>
        <c:lblAlgn val="ctr"/>
        <c:lblOffset val="100"/>
        <c:noMultiLvlLbl val="0"/>
      </c:catAx>
      <c:valAx>
        <c:axId val="510252680"/>
        <c:scaling>
          <c:orientation val="minMax"/>
          <c:max val="0.9"/>
          <c:min val="0"/>
        </c:scaling>
        <c:delete val="1"/>
        <c:axPos val="b"/>
        <c:numFmt formatCode="0%" sourceLinked="1"/>
        <c:majorTickMark val="out"/>
        <c:minorTickMark val="none"/>
        <c:tickLblPos val="nextTo"/>
        <c:crossAx val="51025333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4BAA-49EA-B6BF-764528B1DA4D}"/>
              </c:ext>
            </c:extLst>
          </c:dPt>
          <c:dLbls>
            <c:dLbl>
              <c:idx val="0"/>
              <c:tx>
                <c:rich>
                  <a:bodyPr/>
                  <a:lstStyle/>
                  <a:p>
                    <a:r>
                      <a:rPr lang="en-US"/>
                      <a:t>26%</a:t>
                    </a:r>
                    <a:endParaRPr lang="en-US" dirty="0"/>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856-4E89-ACDD-A71D49C01B10}"/>
                </c:ext>
              </c:extLst>
            </c:dLbl>
            <c:dLbl>
              <c:idx val="1"/>
              <c:tx>
                <c:rich>
                  <a:bodyPr/>
                  <a:lstStyle/>
                  <a:p>
                    <a:r>
                      <a:rPr lang="en-US"/>
                      <a:t>74%</a:t>
                    </a:r>
                    <a:endParaRPr lang="en-US" dirty="0"/>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BAA-49EA-B6BF-764528B1DA4D}"/>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Administratif!$A$40:$A$41</c:f>
              <c:strCache>
                <c:ptCount val="2"/>
                <c:pt idx="0">
                  <c:v>RT2012 -10/-20</c:v>
                </c:pt>
                <c:pt idx="1">
                  <c:v>Sans label</c:v>
                </c:pt>
              </c:strCache>
            </c:strRef>
          </c:cat>
          <c:val>
            <c:numRef>
              <c:f>Administratif!$I$40:$I$41</c:f>
              <c:numCache>
                <c:formatCode>0%</c:formatCode>
                <c:ptCount val="2"/>
                <c:pt idx="0">
                  <c:v>0.26</c:v>
                </c:pt>
                <c:pt idx="1">
                  <c:v>0.74</c:v>
                </c:pt>
              </c:numCache>
            </c:numRef>
          </c:val>
          <c:extLst>
            <c:ext xmlns:c16="http://schemas.microsoft.com/office/drawing/2014/chart" uri="{C3380CC4-5D6E-409C-BE32-E72D297353CC}">
              <c16:uniqueId val="{00000000-4BAA-49EA-B6BF-764528B1DA4D}"/>
            </c:ext>
          </c:extLst>
        </c:ser>
        <c:dLbls>
          <c:showLegendKey val="0"/>
          <c:showVal val="0"/>
          <c:showCatName val="0"/>
          <c:showSerName val="0"/>
          <c:showPercent val="0"/>
          <c:showBubbleSize val="0"/>
        </c:dLbls>
        <c:gapWidth val="100"/>
        <c:axId val="466100072"/>
        <c:axId val="466100728"/>
      </c:barChart>
      <c:catAx>
        <c:axId val="466100072"/>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466100728"/>
        <c:crosses val="autoZero"/>
        <c:auto val="1"/>
        <c:lblAlgn val="ctr"/>
        <c:lblOffset val="100"/>
        <c:noMultiLvlLbl val="0"/>
      </c:catAx>
      <c:valAx>
        <c:axId val="466100728"/>
        <c:scaling>
          <c:orientation val="minMax"/>
          <c:max val="0.9"/>
          <c:min val="0"/>
        </c:scaling>
        <c:delete val="1"/>
        <c:axPos val="b"/>
        <c:numFmt formatCode="0%" sourceLinked="1"/>
        <c:majorTickMark val="out"/>
        <c:minorTickMark val="none"/>
        <c:tickLblPos val="nextTo"/>
        <c:crossAx val="466100072"/>
        <c:crosses val="autoZero"/>
        <c:crossBetween val="between"/>
        <c:majorUnit val="200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dPt>
            <c:idx val="0"/>
            <c:invertIfNegative val="0"/>
            <c:bubble3D val="0"/>
            <c:spPr>
              <a:solidFill>
                <a:schemeClr val="accent6"/>
              </a:solidFill>
              <a:ln>
                <a:noFill/>
              </a:ln>
              <a:effectLst/>
            </c:spPr>
            <c:extLst>
              <c:ext xmlns:c16="http://schemas.microsoft.com/office/drawing/2014/chart" uri="{C3380CC4-5D6E-409C-BE32-E72D297353CC}">
                <c16:uniqueId val="{00000004-4D82-4F67-A1CF-9302C5E2A641}"/>
              </c:ext>
            </c:extLst>
          </c:dPt>
          <c:dPt>
            <c:idx val="1"/>
            <c:invertIfNegative val="0"/>
            <c:bubble3D val="0"/>
            <c:spPr>
              <a:solidFill>
                <a:schemeClr val="accent5"/>
              </a:solidFill>
              <a:ln>
                <a:noFill/>
              </a:ln>
              <a:effectLst/>
            </c:spPr>
            <c:extLst>
              <c:ext xmlns:c16="http://schemas.microsoft.com/office/drawing/2014/chart" uri="{C3380CC4-5D6E-409C-BE32-E72D297353CC}">
                <c16:uniqueId val="{00000003-4D82-4F67-A1CF-9302C5E2A641}"/>
              </c:ext>
            </c:extLst>
          </c:dPt>
          <c:dPt>
            <c:idx val="2"/>
            <c:invertIfNegative val="0"/>
            <c:bubble3D val="0"/>
            <c:spPr>
              <a:solidFill>
                <a:schemeClr val="accent4"/>
              </a:solidFill>
              <a:ln>
                <a:noFill/>
              </a:ln>
              <a:effectLst/>
            </c:spPr>
            <c:extLst>
              <c:ext xmlns:c16="http://schemas.microsoft.com/office/drawing/2014/chart" uri="{C3380CC4-5D6E-409C-BE32-E72D297353CC}">
                <c16:uniqueId val="{00000002-4D82-4F67-A1CF-9302C5E2A641}"/>
              </c:ext>
            </c:extLst>
          </c:dPt>
          <c:dPt>
            <c:idx val="3"/>
            <c:invertIfNegative val="0"/>
            <c:bubble3D val="0"/>
            <c:spPr>
              <a:solidFill>
                <a:schemeClr val="accent3"/>
              </a:solidFill>
              <a:ln>
                <a:noFill/>
              </a:ln>
              <a:effectLst/>
            </c:spPr>
            <c:extLst>
              <c:ext xmlns:c16="http://schemas.microsoft.com/office/drawing/2014/chart" uri="{C3380CC4-5D6E-409C-BE32-E72D297353CC}">
                <c16:uniqueId val="{00000001-4D82-4F67-A1CF-9302C5E2A641}"/>
              </c:ext>
            </c:extLst>
          </c:dPt>
          <c:dPt>
            <c:idx val="4"/>
            <c:invertIfNegative val="0"/>
            <c:bubble3D val="0"/>
            <c:spPr>
              <a:solidFill>
                <a:schemeClr val="accent2"/>
              </a:solidFill>
              <a:ln>
                <a:noFill/>
              </a:ln>
              <a:effectLst/>
            </c:spPr>
            <c:extLst>
              <c:ext xmlns:c16="http://schemas.microsoft.com/office/drawing/2014/chart" uri="{C3380CC4-5D6E-409C-BE32-E72D297353CC}">
                <c16:uniqueId val="{00000000-4D82-4F67-A1CF-9302C5E2A641}"/>
              </c:ext>
            </c:extLst>
          </c:dPt>
          <c:dLbls>
            <c:dLbl>
              <c:idx val="0"/>
              <c:tx>
                <c:rich>
                  <a:bodyPr/>
                  <a:lstStyle/>
                  <a:p>
                    <a:r>
                      <a:rPr lang="en-US"/>
                      <a:t>&lt;1%</a:t>
                    </a:r>
                    <a:endParaRPr lang="en-US"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D82-4F67-A1CF-9302C5E2A641}"/>
                </c:ext>
              </c:extLst>
            </c:dLbl>
            <c:dLbl>
              <c:idx val="1"/>
              <c:tx>
                <c:rich>
                  <a:bodyPr/>
                  <a:lstStyle/>
                  <a:p>
                    <a:r>
                      <a:rPr lang="en-US"/>
                      <a:t>1%</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D82-4F67-A1CF-9302C5E2A641}"/>
                </c:ext>
              </c:extLst>
            </c:dLbl>
            <c:dLbl>
              <c:idx val="2"/>
              <c:tx>
                <c:rich>
                  <a:bodyPr/>
                  <a:lstStyle/>
                  <a:p>
                    <a:r>
                      <a:rPr lang="en-US"/>
                      <a:t>3%</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D82-4F67-A1CF-9302C5E2A641}"/>
                </c:ext>
              </c:extLst>
            </c:dLbl>
            <c:dLbl>
              <c:idx val="3"/>
              <c:tx>
                <c:rich>
                  <a:bodyPr/>
                  <a:lstStyle/>
                  <a:p>
                    <a:r>
                      <a:rPr lang="en-US"/>
                      <a:t>10%</a:t>
                    </a:r>
                    <a:endParaRPr lang="en-US"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D82-4F67-A1CF-9302C5E2A641}"/>
                </c:ext>
              </c:extLst>
            </c:dLbl>
            <c:dLbl>
              <c:idx val="4"/>
              <c:tx>
                <c:rich>
                  <a:bodyPr/>
                  <a:lstStyle/>
                  <a:p>
                    <a:r>
                      <a:rPr lang="en-US"/>
                      <a:t>38%</a:t>
                    </a:r>
                    <a:endParaRPr lang="en-US"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D82-4F67-A1CF-9302C5E2A641}"/>
                </c:ext>
              </c:extLst>
            </c:dLbl>
            <c:dLbl>
              <c:idx val="5"/>
              <c:layout>
                <c:manualLayout>
                  <c:x val="0"/>
                  <c:y val="-6.5428066992158423E-3"/>
                </c:manualLayout>
              </c:layout>
              <c:tx>
                <c:rich>
                  <a:bodyPr/>
                  <a:lstStyle/>
                  <a:p>
                    <a:r>
                      <a:rPr lang="en-US" dirty="0">
                        <a:solidFill>
                          <a:srgbClr val="404040"/>
                        </a:solidFill>
                      </a:rPr>
                      <a:t>48%</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41B2-4E8A-9A23-FDC12AED035E}"/>
                </c:ext>
              </c:extLst>
            </c:dLbl>
            <c:spPr>
              <a:noFill/>
              <a:ln>
                <a:noFill/>
              </a:ln>
              <a:effectLst/>
            </c:spPr>
            <c:txPr>
              <a:bodyPr rot="0" spcFirstLastPara="1" vertOverflow="ellipsis" vert="horz" wrap="square" lIns="38100" tIns="19050" rIns="38100" bIns="19050" anchor="ctr" anchorCtr="1">
                <a:spAutoFit/>
              </a:bodyPr>
              <a:lstStyle/>
              <a:p>
                <a:pPr>
                  <a:defRPr sz="1050" b="1" i="1"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Administratif!$A$74:$A$79</c:f>
              <c:strCache>
                <c:ptCount val="6"/>
                <c:pt idx="0">
                  <c:v>Bepos</c:v>
                </c:pt>
                <c:pt idx="1">
                  <c:v>E+ C-</c:v>
                </c:pt>
                <c:pt idx="2">
                  <c:v>Effinergie +</c:v>
                </c:pt>
                <c:pt idx="3">
                  <c:v>RT 2012 -20%</c:v>
                </c:pt>
                <c:pt idx="4">
                  <c:v>RT 2012 -10%</c:v>
                </c:pt>
                <c:pt idx="5">
                  <c:v>Sans label </c:v>
                </c:pt>
              </c:strCache>
            </c:strRef>
          </c:cat>
          <c:val>
            <c:numRef>
              <c:f>Administratif!$B$74:$B$79</c:f>
              <c:numCache>
                <c:formatCode>0%</c:formatCode>
                <c:ptCount val="6"/>
                <c:pt idx="0" formatCode="0.00%">
                  <c:v>8.0000000000000002E-3</c:v>
                </c:pt>
                <c:pt idx="1">
                  <c:v>0.01</c:v>
                </c:pt>
                <c:pt idx="2">
                  <c:v>0.03</c:v>
                </c:pt>
                <c:pt idx="3">
                  <c:v>0.1</c:v>
                </c:pt>
                <c:pt idx="4">
                  <c:v>0.38</c:v>
                </c:pt>
                <c:pt idx="5">
                  <c:v>0.48</c:v>
                </c:pt>
              </c:numCache>
            </c:numRef>
          </c:val>
          <c:extLst>
            <c:ext xmlns:c16="http://schemas.microsoft.com/office/drawing/2014/chart" uri="{C3380CC4-5D6E-409C-BE32-E72D297353CC}">
              <c16:uniqueId val="{00000000-A3E3-44C2-8E7F-EF5AC4896433}"/>
            </c:ext>
          </c:extLst>
        </c:ser>
        <c:dLbls>
          <c:showLegendKey val="0"/>
          <c:showVal val="0"/>
          <c:showCatName val="0"/>
          <c:showSerName val="0"/>
          <c:showPercent val="0"/>
          <c:showBubbleSize val="0"/>
        </c:dLbls>
        <c:gapWidth val="80"/>
        <c:axId val="469315224"/>
        <c:axId val="469314896"/>
      </c:barChart>
      <c:catAx>
        <c:axId val="469315224"/>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469314896"/>
        <c:crosses val="autoZero"/>
        <c:auto val="1"/>
        <c:lblAlgn val="ctr"/>
        <c:lblOffset val="100"/>
        <c:noMultiLvlLbl val="0"/>
      </c:catAx>
      <c:valAx>
        <c:axId val="469314896"/>
        <c:scaling>
          <c:orientation val="minMax"/>
          <c:max val="0.9"/>
          <c:min val="0"/>
        </c:scaling>
        <c:delete val="1"/>
        <c:axPos val="b"/>
        <c:numFmt formatCode="0.00%" sourceLinked="1"/>
        <c:majorTickMark val="out"/>
        <c:minorTickMark val="none"/>
        <c:tickLblPos val="nextTo"/>
        <c:crossAx val="4693152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3"/>
            </a:solidFill>
            <a:ln>
              <a:noFill/>
            </a:ln>
            <a:effectLst/>
          </c:spPr>
          <c:invertIfNegative val="0"/>
          <c:dPt>
            <c:idx val="0"/>
            <c:invertIfNegative val="0"/>
            <c:bubble3D val="0"/>
            <c:spPr>
              <a:solidFill>
                <a:schemeClr val="accent3"/>
              </a:solidFill>
              <a:ln>
                <a:noFill/>
              </a:ln>
              <a:effectLst/>
            </c:spPr>
            <c:extLst>
              <c:ext xmlns:c16="http://schemas.microsoft.com/office/drawing/2014/chart" uri="{C3380CC4-5D6E-409C-BE32-E72D297353CC}">
                <c16:uniqueId val="{00000001-D82A-4FC7-A73F-E249682C46B7}"/>
              </c:ext>
            </c:extLst>
          </c:dPt>
          <c:dPt>
            <c:idx val="1"/>
            <c:invertIfNegative val="0"/>
            <c:bubble3D val="0"/>
            <c:spPr>
              <a:solidFill>
                <a:schemeClr val="accent1"/>
              </a:solidFill>
              <a:ln>
                <a:noFill/>
              </a:ln>
              <a:effectLst/>
            </c:spPr>
            <c:extLst>
              <c:ext xmlns:c16="http://schemas.microsoft.com/office/drawing/2014/chart" uri="{C3380CC4-5D6E-409C-BE32-E72D297353CC}">
                <c16:uniqueId val="{00000003-D82A-4FC7-A73F-E249682C46B7}"/>
              </c:ext>
            </c:extLst>
          </c:dPt>
          <c:dLbls>
            <c:spPr>
              <a:noFill/>
              <a:ln>
                <a:noFill/>
              </a:ln>
              <a:effectLst/>
            </c:spPr>
            <c:txPr>
              <a:bodyPr rot="0" spcFirstLastPara="1" vertOverflow="ellipsis" vert="horz" wrap="square" lIns="38100" tIns="19050" rIns="38100" bIns="19050" anchor="ctr" anchorCtr="1">
                <a:spAutoFit/>
              </a:bodyPr>
              <a:lstStyle/>
              <a:p>
                <a:pPr>
                  <a:defRPr sz="1400" b="1" i="1"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Feuil1!$B$4:$B$5</c:f>
              <c:strCache>
                <c:ptCount val="2"/>
                <c:pt idx="0">
                  <c:v>CEP</c:v>
                </c:pt>
                <c:pt idx="1">
                  <c:v>BBIO</c:v>
                </c:pt>
              </c:strCache>
            </c:strRef>
          </c:cat>
          <c:val>
            <c:numRef>
              <c:f>Feuil1!$C$4:$C$5</c:f>
              <c:numCache>
                <c:formatCode>0%</c:formatCode>
                <c:ptCount val="2"/>
                <c:pt idx="0">
                  <c:v>0.2</c:v>
                </c:pt>
                <c:pt idx="1">
                  <c:v>0.22</c:v>
                </c:pt>
              </c:numCache>
            </c:numRef>
          </c:val>
          <c:extLst>
            <c:ext xmlns:c16="http://schemas.microsoft.com/office/drawing/2014/chart" uri="{C3380CC4-5D6E-409C-BE32-E72D297353CC}">
              <c16:uniqueId val="{00000004-D82A-4FC7-A73F-E249682C46B7}"/>
            </c:ext>
          </c:extLst>
        </c:ser>
        <c:dLbls>
          <c:showLegendKey val="0"/>
          <c:showVal val="0"/>
          <c:showCatName val="0"/>
          <c:showSerName val="0"/>
          <c:showPercent val="0"/>
          <c:showBubbleSize val="0"/>
        </c:dLbls>
        <c:gapWidth val="100"/>
        <c:overlap val="-54"/>
        <c:axId val="317927416"/>
        <c:axId val="317927088"/>
      </c:barChart>
      <c:catAx>
        <c:axId val="317927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fr-FR"/>
          </a:p>
        </c:txPr>
        <c:crossAx val="317927088"/>
        <c:crosses val="autoZero"/>
        <c:auto val="1"/>
        <c:lblAlgn val="ctr"/>
        <c:lblOffset val="100"/>
        <c:noMultiLvlLbl val="0"/>
      </c:catAx>
      <c:valAx>
        <c:axId val="317927088"/>
        <c:scaling>
          <c:orientation val="minMax"/>
          <c:max val="0.25"/>
          <c:min val="0.1"/>
        </c:scaling>
        <c:delete val="1"/>
        <c:axPos val="l"/>
        <c:numFmt formatCode="0%" sourceLinked="1"/>
        <c:majorTickMark val="none"/>
        <c:minorTickMark val="none"/>
        <c:tickLblPos val="nextTo"/>
        <c:crossAx val="317927416"/>
        <c:crosses val="autoZero"/>
        <c:crossBetween val="between"/>
        <c:majorUnit val="5.000000000000001E-2"/>
        <c:minorUnit val="1.0000000000000002E-3"/>
      </c:valAx>
      <c:spPr>
        <a:noFill/>
        <a:ln>
          <a:noFill/>
        </a:ln>
        <a:effectLst/>
      </c:spPr>
    </c:plotArea>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3"/>
            </a:solidFill>
            <a:ln>
              <a:noFill/>
            </a:ln>
            <a:effectLst/>
          </c:spPr>
          <c:invertIfNegative val="0"/>
          <c:dPt>
            <c:idx val="0"/>
            <c:invertIfNegative val="0"/>
            <c:bubble3D val="0"/>
            <c:spPr>
              <a:solidFill>
                <a:schemeClr val="accent3"/>
              </a:solidFill>
              <a:ln>
                <a:noFill/>
              </a:ln>
              <a:effectLst/>
            </c:spPr>
            <c:extLst>
              <c:ext xmlns:c16="http://schemas.microsoft.com/office/drawing/2014/chart" uri="{C3380CC4-5D6E-409C-BE32-E72D297353CC}">
                <c16:uniqueId val="{00000001-0382-4054-8081-5B5C025709ED}"/>
              </c:ext>
            </c:extLst>
          </c:dPt>
          <c:dPt>
            <c:idx val="1"/>
            <c:invertIfNegative val="0"/>
            <c:bubble3D val="0"/>
            <c:spPr>
              <a:solidFill>
                <a:schemeClr val="accent1"/>
              </a:solidFill>
              <a:ln>
                <a:noFill/>
              </a:ln>
              <a:effectLst/>
            </c:spPr>
            <c:extLst>
              <c:ext xmlns:c16="http://schemas.microsoft.com/office/drawing/2014/chart" uri="{C3380CC4-5D6E-409C-BE32-E72D297353CC}">
                <c16:uniqueId val="{00000003-0382-4054-8081-5B5C025709ED}"/>
              </c:ext>
            </c:extLst>
          </c:dPt>
          <c:dLbls>
            <c:spPr>
              <a:noFill/>
              <a:ln>
                <a:noFill/>
              </a:ln>
              <a:effectLst/>
            </c:spPr>
            <c:txPr>
              <a:bodyPr rot="0" spcFirstLastPara="1" vertOverflow="ellipsis" vert="horz" wrap="square" lIns="38100" tIns="19050" rIns="38100" bIns="19050" anchor="ctr" anchorCtr="1">
                <a:spAutoFit/>
              </a:bodyPr>
              <a:lstStyle/>
              <a:p>
                <a:pPr>
                  <a:defRPr sz="1400" b="1" i="1"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Feuil1!$B$4:$B$5</c:f>
              <c:strCache>
                <c:ptCount val="2"/>
                <c:pt idx="0">
                  <c:v>CEP</c:v>
                </c:pt>
                <c:pt idx="1">
                  <c:v>BBIO</c:v>
                </c:pt>
              </c:strCache>
            </c:strRef>
          </c:cat>
          <c:val>
            <c:numRef>
              <c:f>Feuil1!$C$4:$C$5</c:f>
              <c:numCache>
                <c:formatCode>0%</c:formatCode>
                <c:ptCount val="2"/>
                <c:pt idx="0">
                  <c:v>0.2</c:v>
                </c:pt>
                <c:pt idx="1">
                  <c:v>0.22</c:v>
                </c:pt>
              </c:numCache>
            </c:numRef>
          </c:val>
          <c:extLst>
            <c:ext xmlns:c16="http://schemas.microsoft.com/office/drawing/2014/chart" uri="{C3380CC4-5D6E-409C-BE32-E72D297353CC}">
              <c16:uniqueId val="{00000004-0382-4054-8081-5B5C025709ED}"/>
            </c:ext>
          </c:extLst>
        </c:ser>
        <c:dLbls>
          <c:showLegendKey val="0"/>
          <c:showVal val="0"/>
          <c:showCatName val="0"/>
          <c:showSerName val="0"/>
          <c:showPercent val="0"/>
          <c:showBubbleSize val="0"/>
        </c:dLbls>
        <c:gapWidth val="100"/>
        <c:overlap val="-54"/>
        <c:axId val="317927416"/>
        <c:axId val="317927088"/>
      </c:barChart>
      <c:catAx>
        <c:axId val="317927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fr-FR"/>
          </a:p>
        </c:txPr>
        <c:crossAx val="317927088"/>
        <c:crosses val="autoZero"/>
        <c:auto val="1"/>
        <c:lblAlgn val="ctr"/>
        <c:lblOffset val="100"/>
        <c:noMultiLvlLbl val="0"/>
      </c:catAx>
      <c:valAx>
        <c:axId val="317927088"/>
        <c:scaling>
          <c:orientation val="minMax"/>
          <c:max val="0.25"/>
          <c:min val="0.1"/>
        </c:scaling>
        <c:delete val="1"/>
        <c:axPos val="l"/>
        <c:numFmt formatCode="0%" sourceLinked="1"/>
        <c:majorTickMark val="none"/>
        <c:minorTickMark val="none"/>
        <c:tickLblPos val="nextTo"/>
        <c:crossAx val="317927416"/>
        <c:crosses val="autoZero"/>
        <c:crossBetween val="between"/>
        <c:majorUnit val="5.000000000000001E-2"/>
        <c:minorUnit val="1.0000000000000002E-3"/>
      </c:valAx>
      <c:spPr>
        <a:noFill/>
        <a:ln>
          <a:noFill/>
        </a:ln>
        <a:effectLst/>
      </c:spPr>
    </c:plotArea>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3"/>
            </a:solidFill>
            <a:ln>
              <a:noFill/>
            </a:ln>
            <a:effectLst/>
          </c:spPr>
          <c:invertIfNegative val="0"/>
          <c:dPt>
            <c:idx val="0"/>
            <c:invertIfNegative val="0"/>
            <c:bubble3D val="0"/>
            <c:spPr>
              <a:solidFill>
                <a:schemeClr val="accent3"/>
              </a:solidFill>
              <a:ln>
                <a:noFill/>
              </a:ln>
              <a:effectLst/>
            </c:spPr>
            <c:extLst>
              <c:ext xmlns:c16="http://schemas.microsoft.com/office/drawing/2014/chart" uri="{C3380CC4-5D6E-409C-BE32-E72D297353CC}">
                <c16:uniqueId val="{00000001-4611-4AD2-92DA-F121AE662D7E}"/>
              </c:ext>
            </c:extLst>
          </c:dPt>
          <c:dPt>
            <c:idx val="1"/>
            <c:invertIfNegative val="0"/>
            <c:bubble3D val="0"/>
            <c:spPr>
              <a:solidFill>
                <a:schemeClr val="accent1"/>
              </a:solidFill>
              <a:ln>
                <a:noFill/>
              </a:ln>
              <a:effectLst/>
            </c:spPr>
            <c:extLst>
              <c:ext xmlns:c16="http://schemas.microsoft.com/office/drawing/2014/chart" uri="{C3380CC4-5D6E-409C-BE32-E72D297353CC}">
                <c16:uniqueId val="{00000003-4611-4AD2-92DA-F121AE662D7E}"/>
              </c:ext>
            </c:extLst>
          </c:dPt>
          <c:dLbls>
            <c:spPr>
              <a:noFill/>
              <a:ln>
                <a:noFill/>
              </a:ln>
              <a:effectLst/>
            </c:spPr>
            <c:txPr>
              <a:bodyPr rot="0" spcFirstLastPara="1" vertOverflow="ellipsis" vert="horz" wrap="square" lIns="38100" tIns="19050" rIns="38100" bIns="19050" anchor="ctr" anchorCtr="1">
                <a:spAutoFit/>
              </a:bodyPr>
              <a:lstStyle/>
              <a:p>
                <a:pPr>
                  <a:defRPr sz="1400" b="1" i="1"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Feuil1!$B$4:$B$5</c:f>
              <c:strCache>
                <c:ptCount val="2"/>
                <c:pt idx="0">
                  <c:v>CEP</c:v>
                </c:pt>
                <c:pt idx="1">
                  <c:v>BBIO</c:v>
                </c:pt>
              </c:strCache>
            </c:strRef>
          </c:cat>
          <c:val>
            <c:numRef>
              <c:f>Feuil1!$C$4:$C$5</c:f>
              <c:numCache>
                <c:formatCode>0%</c:formatCode>
                <c:ptCount val="2"/>
                <c:pt idx="0">
                  <c:v>0.17</c:v>
                </c:pt>
                <c:pt idx="1">
                  <c:v>0.12</c:v>
                </c:pt>
              </c:numCache>
            </c:numRef>
          </c:val>
          <c:extLst>
            <c:ext xmlns:c16="http://schemas.microsoft.com/office/drawing/2014/chart" uri="{C3380CC4-5D6E-409C-BE32-E72D297353CC}">
              <c16:uniqueId val="{00000004-4611-4AD2-92DA-F121AE662D7E}"/>
            </c:ext>
          </c:extLst>
        </c:ser>
        <c:dLbls>
          <c:showLegendKey val="0"/>
          <c:showVal val="0"/>
          <c:showCatName val="0"/>
          <c:showSerName val="0"/>
          <c:showPercent val="0"/>
          <c:showBubbleSize val="0"/>
        </c:dLbls>
        <c:gapWidth val="100"/>
        <c:overlap val="-54"/>
        <c:axId val="317927416"/>
        <c:axId val="317927088"/>
      </c:barChart>
      <c:catAx>
        <c:axId val="317927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fr-FR"/>
          </a:p>
        </c:txPr>
        <c:crossAx val="317927088"/>
        <c:crosses val="autoZero"/>
        <c:auto val="1"/>
        <c:lblAlgn val="ctr"/>
        <c:lblOffset val="100"/>
        <c:noMultiLvlLbl val="0"/>
      </c:catAx>
      <c:valAx>
        <c:axId val="317927088"/>
        <c:scaling>
          <c:orientation val="minMax"/>
          <c:max val="0.25"/>
          <c:min val="0.1"/>
        </c:scaling>
        <c:delete val="1"/>
        <c:axPos val="l"/>
        <c:numFmt formatCode="0%" sourceLinked="1"/>
        <c:majorTickMark val="none"/>
        <c:minorTickMark val="none"/>
        <c:tickLblPos val="nextTo"/>
        <c:crossAx val="317927416"/>
        <c:crosses val="autoZero"/>
        <c:crossBetween val="between"/>
        <c:majorUnit val="5.000000000000001E-2"/>
        <c:minorUnit val="1.0000000000000002E-3"/>
      </c:valAx>
      <c:spPr>
        <a:noFill/>
        <a:ln>
          <a:noFill/>
        </a:ln>
        <a:effectLst/>
      </c:spPr>
    </c:plotArea>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3"/>
            </a:solidFill>
            <a:ln>
              <a:noFill/>
            </a:ln>
            <a:effectLst/>
          </c:spPr>
          <c:invertIfNegative val="0"/>
          <c:dPt>
            <c:idx val="0"/>
            <c:invertIfNegative val="0"/>
            <c:bubble3D val="0"/>
            <c:spPr>
              <a:solidFill>
                <a:schemeClr val="accent3"/>
              </a:solidFill>
              <a:ln>
                <a:noFill/>
              </a:ln>
              <a:effectLst/>
            </c:spPr>
            <c:extLst>
              <c:ext xmlns:c16="http://schemas.microsoft.com/office/drawing/2014/chart" uri="{C3380CC4-5D6E-409C-BE32-E72D297353CC}">
                <c16:uniqueId val="{00000001-9E01-46B8-A29D-446721BDE149}"/>
              </c:ext>
            </c:extLst>
          </c:dPt>
          <c:dPt>
            <c:idx val="1"/>
            <c:invertIfNegative val="0"/>
            <c:bubble3D val="0"/>
            <c:spPr>
              <a:solidFill>
                <a:schemeClr val="accent1"/>
              </a:solidFill>
              <a:ln>
                <a:noFill/>
              </a:ln>
              <a:effectLst/>
            </c:spPr>
            <c:extLst>
              <c:ext xmlns:c16="http://schemas.microsoft.com/office/drawing/2014/chart" uri="{C3380CC4-5D6E-409C-BE32-E72D297353CC}">
                <c16:uniqueId val="{00000003-9E01-46B8-A29D-446721BDE149}"/>
              </c:ext>
            </c:extLst>
          </c:dPt>
          <c:dLbls>
            <c:spPr>
              <a:noFill/>
              <a:ln>
                <a:noFill/>
              </a:ln>
              <a:effectLst/>
            </c:spPr>
            <c:txPr>
              <a:bodyPr rot="0" spcFirstLastPara="1" vertOverflow="ellipsis" vert="horz" wrap="square" lIns="38100" tIns="19050" rIns="38100" bIns="19050" anchor="ctr" anchorCtr="1">
                <a:spAutoFit/>
              </a:bodyPr>
              <a:lstStyle/>
              <a:p>
                <a:pPr>
                  <a:defRPr sz="1400" b="1" i="1"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Feuil1!$B$4:$B$5</c:f>
              <c:strCache>
                <c:ptCount val="2"/>
                <c:pt idx="0">
                  <c:v>CEP</c:v>
                </c:pt>
                <c:pt idx="1">
                  <c:v>BBIO</c:v>
                </c:pt>
              </c:strCache>
            </c:strRef>
          </c:cat>
          <c:val>
            <c:numRef>
              <c:f>Feuil1!$C$4:$C$5</c:f>
              <c:numCache>
                <c:formatCode>0%</c:formatCode>
                <c:ptCount val="2"/>
                <c:pt idx="0">
                  <c:v>0.22</c:v>
                </c:pt>
                <c:pt idx="1">
                  <c:v>0.21</c:v>
                </c:pt>
              </c:numCache>
            </c:numRef>
          </c:val>
          <c:extLst>
            <c:ext xmlns:c16="http://schemas.microsoft.com/office/drawing/2014/chart" uri="{C3380CC4-5D6E-409C-BE32-E72D297353CC}">
              <c16:uniqueId val="{00000004-9E01-46B8-A29D-446721BDE149}"/>
            </c:ext>
          </c:extLst>
        </c:ser>
        <c:dLbls>
          <c:showLegendKey val="0"/>
          <c:showVal val="0"/>
          <c:showCatName val="0"/>
          <c:showSerName val="0"/>
          <c:showPercent val="0"/>
          <c:showBubbleSize val="0"/>
        </c:dLbls>
        <c:gapWidth val="100"/>
        <c:overlap val="-54"/>
        <c:axId val="317927416"/>
        <c:axId val="317927088"/>
      </c:barChart>
      <c:catAx>
        <c:axId val="317927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fr-FR"/>
          </a:p>
        </c:txPr>
        <c:crossAx val="317927088"/>
        <c:crosses val="autoZero"/>
        <c:auto val="1"/>
        <c:lblAlgn val="ctr"/>
        <c:lblOffset val="100"/>
        <c:noMultiLvlLbl val="0"/>
      </c:catAx>
      <c:valAx>
        <c:axId val="317927088"/>
        <c:scaling>
          <c:orientation val="minMax"/>
          <c:max val="0.25"/>
          <c:min val="0.1"/>
        </c:scaling>
        <c:delete val="1"/>
        <c:axPos val="l"/>
        <c:numFmt formatCode="0%" sourceLinked="1"/>
        <c:majorTickMark val="none"/>
        <c:minorTickMark val="none"/>
        <c:tickLblPos val="nextTo"/>
        <c:crossAx val="317927416"/>
        <c:crosses val="autoZero"/>
        <c:crossBetween val="between"/>
        <c:majorUnit val="5.000000000000001E-2"/>
        <c:minorUnit val="1.0000000000000002E-3"/>
      </c:valAx>
      <c:spPr>
        <a:noFill/>
        <a:ln>
          <a:noFill/>
        </a:ln>
        <a:effectLst/>
      </c:spPr>
    </c:plotArea>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accent3"/>
              </a:solidFill>
              <a:ln>
                <a:noFill/>
              </a:ln>
              <a:effectLst/>
            </c:spPr>
            <c:extLst>
              <c:ext xmlns:c16="http://schemas.microsoft.com/office/drawing/2014/chart" uri="{C3380CC4-5D6E-409C-BE32-E72D297353CC}">
                <c16:uniqueId val="{00000001-AF67-4326-B7DC-85546E4122AE}"/>
              </c:ext>
            </c:extLst>
          </c:dPt>
          <c:dPt>
            <c:idx val="1"/>
            <c:invertIfNegative val="0"/>
            <c:bubble3D val="0"/>
            <c:spPr>
              <a:solidFill>
                <a:srgbClr val="1C9E83"/>
              </a:solidFill>
              <a:ln>
                <a:noFill/>
              </a:ln>
              <a:effectLst/>
            </c:spPr>
            <c:extLst>
              <c:ext xmlns:c16="http://schemas.microsoft.com/office/drawing/2014/chart" uri="{C3380CC4-5D6E-409C-BE32-E72D297353CC}">
                <c16:uniqueId val="{00000003-AF67-4326-B7DC-85546E4122AE}"/>
              </c:ext>
            </c:extLst>
          </c:dPt>
          <c:dLbls>
            <c:dLbl>
              <c:idx val="0"/>
              <c:layout>
                <c:manualLayout>
                  <c:x val="-9.6891594945980805E-3"/>
                  <c:y val="0"/>
                </c:manualLayout>
              </c:layout>
              <c:showLegendKey val="0"/>
              <c:showVal val="1"/>
              <c:showCatName val="0"/>
              <c:showSerName val="0"/>
              <c:showPercent val="0"/>
              <c:showBubbleSize val="0"/>
              <c:extLst>
                <c:ext xmlns:c15="http://schemas.microsoft.com/office/drawing/2012/chart" uri="{CE6537A1-D6FC-4f65-9D91-7224C49458BB}">
                  <c15:layout>
                    <c:manualLayout>
                      <c:w val="0.34215116279069774"/>
                      <c:h val="0.30800355996312895"/>
                    </c:manualLayout>
                  </c15:layout>
                </c:ext>
                <c:ext xmlns:c16="http://schemas.microsoft.com/office/drawing/2014/chart" uri="{C3380CC4-5D6E-409C-BE32-E72D297353CC}">
                  <c16:uniqueId val="{00000001-AF67-4326-B7DC-85546E4122AE}"/>
                </c:ext>
              </c:extLst>
            </c:dLbl>
            <c:dLbl>
              <c:idx val="1"/>
              <c:layout>
                <c:manualLayout>
                  <c:x val="9.6899224806201549E-3"/>
                  <c:y val="0"/>
                </c:manualLayout>
              </c:layout>
              <c:spPr>
                <a:noFill/>
                <a:ln>
                  <a:noFill/>
                </a:ln>
                <a:effectLst/>
              </c:spPr>
              <c:txPr>
                <a:bodyPr rot="0" spcFirstLastPara="1" vertOverflow="clip" horzOverflow="clip" vert="horz" wrap="square" lIns="38100" tIns="19050" rIns="38100" bIns="19050" anchor="ctr" anchorCtr="1">
                  <a:spAutoFit/>
                </a:bodyPr>
                <a:lstStyle/>
                <a:p>
                  <a:pPr>
                    <a:defRPr sz="1400" b="1" i="1" u="none" strike="noStrike" kern="1200" baseline="0">
                      <a:solidFill>
                        <a:schemeClr val="dk1">
                          <a:lumMod val="65000"/>
                          <a:lumOff val="35000"/>
                        </a:schemeClr>
                      </a:solidFill>
                      <a:latin typeface="+mn-lt"/>
                      <a:ea typeface="+mn-ea"/>
                      <a:cs typeface="+mn-cs"/>
                    </a:defRPr>
                  </a:pPr>
                  <a:endParaRPr lang="fr-FR"/>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a:noFill/>
                    <a:ln>
                      <a:noFill/>
                    </a:ln>
                  </c15:spPr>
                  <c15:layout>
                    <c:manualLayout>
                      <c:w val="0.35184108527131785"/>
                      <c:h val="0.30800355996312895"/>
                    </c:manualLayout>
                  </c15:layout>
                </c:ext>
                <c:ext xmlns:c16="http://schemas.microsoft.com/office/drawing/2014/chart" uri="{C3380CC4-5D6E-409C-BE32-E72D297353CC}">
                  <c16:uniqueId val="{00000003-AF67-4326-B7DC-85546E4122AE}"/>
                </c:ext>
              </c:extLst>
            </c:dLbl>
            <c:spPr>
              <a:noFill/>
              <a:ln>
                <a:noFill/>
              </a:ln>
              <a:effectLst/>
            </c:spPr>
            <c:txPr>
              <a:bodyPr rot="0" spcFirstLastPara="1" vertOverflow="ellipsis" vert="horz" wrap="square" lIns="38100" tIns="19050" rIns="38100" bIns="19050" anchor="ctr" anchorCtr="1">
                <a:spAutoFit/>
              </a:bodyPr>
              <a:lstStyle/>
              <a:p>
                <a:pPr>
                  <a:defRPr sz="1400" b="1" i="1"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Feuil1!$B$4:$B$5</c:f>
              <c:strCache>
                <c:ptCount val="2"/>
                <c:pt idx="0">
                  <c:v>CEP</c:v>
                </c:pt>
                <c:pt idx="1">
                  <c:v>BBIO</c:v>
                </c:pt>
              </c:strCache>
            </c:strRef>
          </c:cat>
          <c:val>
            <c:numRef>
              <c:f>Feuil1!$C$4:$C$5</c:f>
              <c:numCache>
                <c:formatCode>0%</c:formatCode>
                <c:ptCount val="2"/>
                <c:pt idx="0">
                  <c:v>0.25</c:v>
                </c:pt>
                <c:pt idx="1">
                  <c:v>0.26</c:v>
                </c:pt>
              </c:numCache>
            </c:numRef>
          </c:val>
          <c:extLst>
            <c:ext xmlns:c16="http://schemas.microsoft.com/office/drawing/2014/chart" uri="{C3380CC4-5D6E-409C-BE32-E72D297353CC}">
              <c16:uniqueId val="{00000004-AF67-4326-B7DC-85546E4122AE}"/>
            </c:ext>
          </c:extLst>
        </c:ser>
        <c:dLbls>
          <c:showLegendKey val="0"/>
          <c:showVal val="0"/>
          <c:showCatName val="0"/>
          <c:showSerName val="0"/>
          <c:showPercent val="0"/>
          <c:showBubbleSize val="0"/>
        </c:dLbls>
        <c:gapWidth val="100"/>
        <c:overlap val="-27"/>
        <c:axId val="317927416"/>
        <c:axId val="317927088"/>
      </c:barChart>
      <c:catAx>
        <c:axId val="317927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317927088"/>
        <c:crosses val="autoZero"/>
        <c:auto val="1"/>
        <c:lblAlgn val="ctr"/>
        <c:lblOffset val="100"/>
        <c:noMultiLvlLbl val="0"/>
      </c:catAx>
      <c:valAx>
        <c:axId val="317927088"/>
        <c:scaling>
          <c:orientation val="minMax"/>
          <c:max val="0.30000000000000004"/>
          <c:min val="0.1"/>
        </c:scaling>
        <c:delete val="1"/>
        <c:axPos val="l"/>
        <c:numFmt formatCode="0%" sourceLinked="1"/>
        <c:majorTickMark val="none"/>
        <c:minorTickMark val="none"/>
        <c:tickLblPos val="nextTo"/>
        <c:crossAx val="31792741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accent3"/>
              </a:solidFill>
              <a:ln>
                <a:noFill/>
              </a:ln>
              <a:effectLst/>
            </c:spPr>
            <c:extLst>
              <c:ext xmlns:c16="http://schemas.microsoft.com/office/drawing/2014/chart" uri="{C3380CC4-5D6E-409C-BE32-E72D297353CC}">
                <c16:uniqueId val="{00000001-0A06-495C-AFB5-26A6A79D2FC0}"/>
              </c:ext>
            </c:extLst>
          </c:dPt>
          <c:dPt>
            <c:idx val="1"/>
            <c:invertIfNegative val="0"/>
            <c:bubble3D val="0"/>
            <c:spPr>
              <a:solidFill>
                <a:srgbClr val="1C9E83"/>
              </a:solidFill>
              <a:ln>
                <a:noFill/>
              </a:ln>
              <a:effectLst/>
            </c:spPr>
            <c:extLst>
              <c:ext xmlns:c16="http://schemas.microsoft.com/office/drawing/2014/chart" uri="{C3380CC4-5D6E-409C-BE32-E72D297353CC}">
                <c16:uniqueId val="{00000003-0A06-495C-AFB5-26A6A79D2FC0}"/>
              </c:ext>
            </c:extLst>
          </c:dPt>
          <c:dLbls>
            <c:dLbl>
              <c:idx val="0"/>
              <c:layout>
                <c:manualLayout>
                  <c:x val="1.4535646706952307E-2"/>
                  <c:y val="9.082673786592925E-2"/>
                </c:manualLayout>
              </c:layout>
              <c:showLegendKey val="0"/>
              <c:showVal val="1"/>
              <c:showCatName val="0"/>
              <c:showSerName val="0"/>
              <c:showPercent val="0"/>
              <c:showBubbleSize val="0"/>
              <c:extLst>
                <c:ext xmlns:c15="http://schemas.microsoft.com/office/drawing/2012/chart" uri="{CE6537A1-D6FC-4f65-9D91-7224C49458BB}">
                  <c15:layout>
                    <c:manualLayout>
                      <c:w val="0.31308139534883728"/>
                      <c:h val="0.30800355996312895"/>
                    </c:manualLayout>
                  </c15:layout>
                </c:ext>
                <c:ext xmlns:c16="http://schemas.microsoft.com/office/drawing/2014/chart" uri="{C3380CC4-5D6E-409C-BE32-E72D297353CC}">
                  <c16:uniqueId val="{00000001-0A06-495C-AFB5-26A6A79D2FC0}"/>
                </c:ext>
              </c:extLst>
            </c:dLbl>
            <c:dLbl>
              <c:idx val="1"/>
              <c:layout>
                <c:manualLayout>
                  <c:x val="7.9701519868156014E-3"/>
                  <c:y val="5.0459298814405133E-2"/>
                </c:manualLayout>
              </c:layout>
              <c:showLegendKey val="0"/>
              <c:showVal val="1"/>
              <c:showCatName val="0"/>
              <c:showSerName val="0"/>
              <c:showPercent val="0"/>
              <c:showBubbleSize val="0"/>
              <c:extLst>
                <c:ext xmlns:c15="http://schemas.microsoft.com/office/drawing/2012/chart" uri="{CE6537A1-D6FC-4f65-9D91-7224C49458BB}">
                  <c15:layout>
                    <c:manualLayout>
                      <c:w val="0.39685115668680948"/>
                      <c:h val="0.30800355996312895"/>
                    </c:manualLayout>
                  </c15:layout>
                </c:ext>
                <c:ext xmlns:c16="http://schemas.microsoft.com/office/drawing/2014/chart" uri="{C3380CC4-5D6E-409C-BE32-E72D297353CC}">
                  <c16:uniqueId val="{00000003-0A06-495C-AFB5-26A6A79D2FC0}"/>
                </c:ext>
              </c:extLst>
            </c:dLbl>
            <c:spPr>
              <a:noFill/>
              <a:ln>
                <a:noFill/>
              </a:ln>
              <a:effectLst/>
            </c:spPr>
            <c:txPr>
              <a:bodyPr rot="0" spcFirstLastPara="1" vertOverflow="ellipsis" vert="horz" wrap="square" lIns="38100" tIns="19050" rIns="38100" bIns="19050" anchor="ctr" anchorCtr="1">
                <a:spAutoFit/>
              </a:bodyPr>
              <a:lstStyle/>
              <a:p>
                <a:pPr>
                  <a:defRPr sz="1400" b="1" i="1"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Feuil1!$B$4:$B$5</c:f>
              <c:strCache>
                <c:ptCount val="2"/>
                <c:pt idx="0">
                  <c:v>CEP</c:v>
                </c:pt>
                <c:pt idx="1">
                  <c:v>BBIO</c:v>
                </c:pt>
              </c:strCache>
            </c:strRef>
          </c:cat>
          <c:val>
            <c:numRef>
              <c:f>Feuil1!$C$4:$C$5</c:f>
              <c:numCache>
                <c:formatCode>0%</c:formatCode>
                <c:ptCount val="2"/>
                <c:pt idx="0">
                  <c:v>0.22</c:v>
                </c:pt>
                <c:pt idx="1">
                  <c:v>0.23</c:v>
                </c:pt>
              </c:numCache>
            </c:numRef>
          </c:val>
          <c:extLst>
            <c:ext xmlns:c16="http://schemas.microsoft.com/office/drawing/2014/chart" uri="{C3380CC4-5D6E-409C-BE32-E72D297353CC}">
              <c16:uniqueId val="{00000004-0A06-495C-AFB5-26A6A79D2FC0}"/>
            </c:ext>
          </c:extLst>
        </c:ser>
        <c:dLbls>
          <c:showLegendKey val="0"/>
          <c:showVal val="0"/>
          <c:showCatName val="0"/>
          <c:showSerName val="0"/>
          <c:showPercent val="0"/>
          <c:showBubbleSize val="0"/>
        </c:dLbls>
        <c:gapWidth val="100"/>
        <c:overlap val="-27"/>
        <c:axId val="317927416"/>
        <c:axId val="317927088"/>
      </c:barChart>
      <c:catAx>
        <c:axId val="317927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317927088"/>
        <c:crosses val="autoZero"/>
        <c:auto val="1"/>
        <c:lblAlgn val="ctr"/>
        <c:lblOffset val="100"/>
        <c:noMultiLvlLbl val="0"/>
      </c:catAx>
      <c:valAx>
        <c:axId val="317927088"/>
        <c:scaling>
          <c:orientation val="minMax"/>
          <c:max val="0.30000000000000004"/>
          <c:min val="0.1"/>
        </c:scaling>
        <c:delete val="1"/>
        <c:axPos val="l"/>
        <c:numFmt formatCode="0%" sourceLinked="1"/>
        <c:majorTickMark val="none"/>
        <c:minorTickMark val="none"/>
        <c:tickLblPos val="nextTo"/>
        <c:crossAx val="31792741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accent3"/>
              </a:solidFill>
              <a:ln>
                <a:noFill/>
              </a:ln>
              <a:effectLst/>
            </c:spPr>
            <c:extLst>
              <c:ext xmlns:c16="http://schemas.microsoft.com/office/drawing/2014/chart" uri="{C3380CC4-5D6E-409C-BE32-E72D297353CC}">
                <c16:uniqueId val="{00000001-9CD4-43A7-BEBC-C35A761418E8}"/>
              </c:ext>
            </c:extLst>
          </c:dPt>
          <c:dPt>
            <c:idx val="1"/>
            <c:invertIfNegative val="0"/>
            <c:bubble3D val="0"/>
            <c:spPr>
              <a:solidFill>
                <a:srgbClr val="1C9E83"/>
              </a:solidFill>
              <a:ln>
                <a:noFill/>
              </a:ln>
              <a:effectLst/>
            </c:spPr>
            <c:extLst>
              <c:ext xmlns:c16="http://schemas.microsoft.com/office/drawing/2014/chart" uri="{C3380CC4-5D6E-409C-BE32-E72D297353CC}">
                <c16:uniqueId val="{00000003-9CD4-43A7-BEBC-C35A761418E8}"/>
              </c:ext>
            </c:extLst>
          </c:dPt>
          <c:dLbls>
            <c:dLbl>
              <c:idx val="0"/>
              <c:layout>
                <c:manualLayout>
                  <c:x val="7.6298602207386937E-7"/>
                  <c:y val="6.0551158577286116E-2"/>
                </c:manualLayout>
              </c:layout>
              <c:showLegendKey val="0"/>
              <c:showVal val="1"/>
              <c:showCatName val="0"/>
              <c:showSerName val="0"/>
              <c:showPercent val="0"/>
              <c:showBubbleSize val="0"/>
              <c:extLst>
                <c:ext xmlns:c15="http://schemas.microsoft.com/office/drawing/2012/chart" uri="{CE6537A1-D6FC-4f65-9D91-7224C49458BB}">
                  <c15:layout>
                    <c:manualLayout>
                      <c:w val="0.36153100775193803"/>
                      <c:h val="0.30800355996312895"/>
                    </c:manualLayout>
                  </c15:layout>
                </c:ext>
                <c:ext xmlns:c16="http://schemas.microsoft.com/office/drawing/2014/chart" uri="{C3380CC4-5D6E-409C-BE32-E72D297353CC}">
                  <c16:uniqueId val="{00000001-9CD4-43A7-BEBC-C35A761418E8}"/>
                </c:ext>
              </c:extLst>
            </c:dLbl>
            <c:dLbl>
              <c:idx val="1"/>
              <c:layout>
                <c:manualLayout>
                  <c:x val="4.8457242263320851E-3"/>
                  <c:y val="9.0826737865929222E-2"/>
                </c:manualLayout>
              </c:layout>
              <c:showLegendKey val="0"/>
              <c:showVal val="1"/>
              <c:showCatName val="0"/>
              <c:showSerName val="0"/>
              <c:showPercent val="0"/>
              <c:showBubbleSize val="0"/>
              <c:extLst>
                <c:ext xmlns:c15="http://schemas.microsoft.com/office/drawing/2012/chart" uri="{CE6537A1-D6FC-4f65-9D91-7224C49458BB}">
                  <c15:layout>
                    <c:manualLayout>
                      <c:w val="0.31308139534883728"/>
                      <c:h val="0.30800355996312895"/>
                    </c:manualLayout>
                  </c15:layout>
                </c:ext>
                <c:ext xmlns:c16="http://schemas.microsoft.com/office/drawing/2014/chart" uri="{C3380CC4-5D6E-409C-BE32-E72D297353CC}">
                  <c16:uniqueId val="{00000003-9CD4-43A7-BEBC-C35A761418E8}"/>
                </c:ext>
              </c:extLst>
            </c:dLbl>
            <c:spPr>
              <a:noFill/>
              <a:ln>
                <a:noFill/>
              </a:ln>
              <a:effectLst/>
            </c:spPr>
            <c:txPr>
              <a:bodyPr rot="0" spcFirstLastPara="1" vertOverflow="ellipsis" vert="horz" wrap="square" lIns="38100" tIns="19050" rIns="38100" bIns="19050" anchor="ctr" anchorCtr="1">
                <a:spAutoFit/>
              </a:bodyPr>
              <a:lstStyle/>
              <a:p>
                <a:pPr>
                  <a:defRPr sz="1400" b="1" i="1"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Feuil1!$B$4:$B$5</c:f>
              <c:strCache>
                <c:ptCount val="2"/>
                <c:pt idx="0">
                  <c:v>CEP</c:v>
                </c:pt>
                <c:pt idx="1">
                  <c:v>BBIO</c:v>
                </c:pt>
              </c:strCache>
            </c:strRef>
          </c:cat>
          <c:val>
            <c:numRef>
              <c:f>Feuil1!$C$4:$C$5</c:f>
              <c:numCache>
                <c:formatCode>0%</c:formatCode>
                <c:ptCount val="2"/>
                <c:pt idx="0">
                  <c:v>0.17</c:v>
                </c:pt>
                <c:pt idx="1">
                  <c:v>0.19</c:v>
                </c:pt>
              </c:numCache>
            </c:numRef>
          </c:val>
          <c:extLst>
            <c:ext xmlns:c16="http://schemas.microsoft.com/office/drawing/2014/chart" uri="{C3380CC4-5D6E-409C-BE32-E72D297353CC}">
              <c16:uniqueId val="{00000004-9CD4-43A7-BEBC-C35A761418E8}"/>
            </c:ext>
          </c:extLst>
        </c:ser>
        <c:dLbls>
          <c:showLegendKey val="0"/>
          <c:showVal val="0"/>
          <c:showCatName val="0"/>
          <c:showSerName val="0"/>
          <c:showPercent val="0"/>
          <c:showBubbleSize val="0"/>
        </c:dLbls>
        <c:gapWidth val="100"/>
        <c:overlap val="-27"/>
        <c:axId val="317927416"/>
        <c:axId val="317927088"/>
      </c:barChart>
      <c:catAx>
        <c:axId val="317927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317927088"/>
        <c:crosses val="autoZero"/>
        <c:auto val="1"/>
        <c:lblAlgn val="ctr"/>
        <c:lblOffset val="100"/>
        <c:noMultiLvlLbl val="0"/>
      </c:catAx>
      <c:valAx>
        <c:axId val="317927088"/>
        <c:scaling>
          <c:orientation val="minMax"/>
          <c:max val="0.30000000000000004"/>
          <c:min val="0.1"/>
        </c:scaling>
        <c:delete val="1"/>
        <c:axPos val="l"/>
        <c:numFmt formatCode="0%" sourceLinked="1"/>
        <c:majorTickMark val="none"/>
        <c:minorTickMark val="none"/>
        <c:tickLblPos val="nextTo"/>
        <c:crossAx val="31792741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accent3"/>
              </a:solidFill>
              <a:ln>
                <a:noFill/>
              </a:ln>
              <a:effectLst/>
            </c:spPr>
            <c:extLst>
              <c:ext xmlns:c16="http://schemas.microsoft.com/office/drawing/2014/chart" uri="{C3380CC4-5D6E-409C-BE32-E72D297353CC}">
                <c16:uniqueId val="{00000001-4B8D-40A8-B32D-31D7493B9D20}"/>
              </c:ext>
            </c:extLst>
          </c:dPt>
          <c:dPt>
            <c:idx val="1"/>
            <c:invertIfNegative val="0"/>
            <c:bubble3D val="0"/>
            <c:spPr>
              <a:solidFill>
                <a:srgbClr val="1C9E83"/>
              </a:solidFill>
              <a:ln>
                <a:noFill/>
              </a:ln>
              <a:effectLst/>
            </c:spPr>
            <c:extLst>
              <c:ext xmlns:c16="http://schemas.microsoft.com/office/drawing/2014/chart" uri="{C3380CC4-5D6E-409C-BE32-E72D297353CC}">
                <c16:uniqueId val="{00000003-4B8D-40A8-B32D-31D7493B9D20}"/>
              </c:ext>
            </c:extLst>
          </c:dPt>
          <c:dLbls>
            <c:dLbl>
              <c:idx val="0"/>
              <c:layout>
                <c:manualLayout>
                  <c:x val="0"/>
                  <c:y val="6.0551158577286164E-2"/>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0.34215116279069774"/>
                      <c:h val="0.30800355996312895"/>
                    </c:manualLayout>
                  </c15:layout>
                </c:ext>
                <c:ext xmlns:c16="http://schemas.microsoft.com/office/drawing/2014/chart" uri="{C3380CC4-5D6E-409C-BE32-E72D297353CC}">
                  <c16:uniqueId val="{00000001-4B8D-40A8-B32D-31D7493B9D20}"/>
                </c:ext>
              </c:extLst>
            </c:dLbl>
            <c:dLbl>
              <c:idx val="1"/>
              <c:layout>
                <c:manualLayout>
                  <c:x val="0"/>
                  <c:y val="6.0551158577286164E-2"/>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0.35184108527131785"/>
                      <c:h val="0.30800355996312895"/>
                    </c:manualLayout>
                  </c15:layout>
                </c:ext>
                <c:ext xmlns:c16="http://schemas.microsoft.com/office/drawing/2014/chart" uri="{C3380CC4-5D6E-409C-BE32-E72D297353CC}">
                  <c16:uniqueId val="{00000003-4B8D-40A8-B32D-31D7493B9D20}"/>
                </c:ext>
              </c:extLst>
            </c:dLbl>
            <c:spPr>
              <a:noFill/>
              <a:ln>
                <a:noFill/>
              </a:ln>
              <a:effectLst/>
            </c:spPr>
            <c:txPr>
              <a:bodyPr rot="0" spcFirstLastPara="1" vertOverflow="ellipsis" vert="horz" wrap="square" lIns="38100" tIns="19050" rIns="38100" bIns="19050" anchor="ctr" anchorCtr="1">
                <a:spAutoFit/>
              </a:bodyPr>
              <a:lstStyle/>
              <a:p>
                <a:pPr>
                  <a:defRPr sz="1400" b="1" i="1"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Feuil1!$B$4:$B$5</c:f>
              <c:strCache>
                <c:ptCount val="2"/>
                <c:pt idx="0">
                  <c:v>CEP</c:v>
                </c:pt>
                <c:pt idx="1">
                  <c:v>BBIO</c:v>
                </c:pt>
              </c:strCache>
            </c:strRef>
          </c:cat>
          <c:val>
            <c:numRef>
              <c:f>Feuil1!$C$4:$C$5</c:f>
              <c:numCache>
                <c:formatCode>0%</c:formatCode>
                <c:ptCount val="2"/>
                <c:pt idx="0">
                  <c:v>0.16</c:v>
                </c:pt>
                <c:pt idx="1">
                  <c:v>0.21</c:v>
                </c:pt>
              </c:numCache>
            </c:numRef>
          </c:val>
          <c:extLst>
            <c:ext xmlns:c16="http://schemas.microsoft.com/office/drawing/2014/chart" uri="{C3380CC4-5D6E-409C-BE32-E72D297353CC}">
              <c16:uniqueId val="{00000004-4B8D-40A8-B32D-31D7493B9D20}"/>
            </c:ext>
          </c:extLst>
        </c:ser>
        <c:dLbls>
          <c:dLblPos val="outEnd"/>
          <c:showLegendKey val="0"/>
          <c:showVal val="1"/>
          <c:showCatName val="0"/>
          <c:showSerName val="0"/>
          <c:showPercent val="0"/>
          <c:showBubbleSize val="0"/>
        </c:dLbls>
        <c:gapWidth val="100"/>
        <c:overlap val="-27"/>
        <c:axId val="317927416"/>
        <c:axId val="317927088"/>
      </c:barChart>
      <c:catAx>
        <c:axId val="317927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317927088"/>
        <c:crosses val="autoZero"/>
        <c:auto val="1"/>
        <c:lblAlgn val="ctr"/>
        <c:lblOffset val="100"/>
        <c:noMultiLvlLbl val="0"/>
      </c:catAx>
      <c:valAx>
        <c:axId val="317927088"/>
        <c:scaling>
          <c:orientation val="minMax"/>
          <c:max val="0.30000000000000004"/>
          <c:min val="0.1"/>
        </c:scaling>
        <c:delete val="1"/>
        <c:axPos val="l"/>
        <c:numFmt formatCode="0%" sourceLinked="1"/>
        <c:majorTickMark val="none"/>
        <c:minorTickMark val="none"/>
        <c:tickLblPos val="nextTo"/>
        <c:crossAx val="31792741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6119292663918949E-2"/>
          <c:y val="0.24220463430914466"/>
          <c:w val="0.88776141467216207"/>
          <c:h val="0.47064778614792918"/>
        </c:manualLayout>
      </c:layout>
      <c:barChart>
        <c:barDir val="col"/>
        <c:grouping val="clustered"/>
        <c:varyColors val="0"/>
        <c:ser>
          <c:idx val="0"/>
          <c:order val="0"/>
          <c:spPr>
            <a:solidFill>
              <a:srgbClr val="704971"/>
            </a:solidFill>
            <a:ln>
              <a:noFill/>
            </a:ln>
            <a:effectLst/>
          </c:spPr>
          <c:invertIfNegative val="0"/>
          <c:dPt>
            <c:idx val="0"/>
            <c:invertIfNegative val="0"/>
            <c:bubble3D val="0"/>
            <c:spPr>
              <a:solidFill>
                <a:schemeClr val="accent3"/>
              </a:solidFill>
              <a:ln>
                <a:noFill/>
              </a:ln>
              <a:effectLst/>
            </c:spPr>
            <c:extLst>
              <c:ext xmlns:c16="http://schemas.microsoft.com/office/drawing/2014/chart" uri="{C3380CC4-5D6E-409C-BE32-E72D297353CC}">
                <c16:uniqueId val="{00000002-6A29-426C-8F93-894C0C8ADE34}"/>
              </c:ext>
            </c:extLst>
          </c:dPt>
          <c:dPt>
            <c:idx val="1"/>
            <c:invertIfNegative val="0"/>
            <c:bubble3D val="0"/>
            <c:spPr>
              <a:solidFill>
                <a:srgbClr val="1C9E83"/>
              </a:solidFill>
              <a:ln>
                <a:noFill/>
              </a:ln>
              <a:effectLst/>
            </c:spPr>
            <c:extLst>
              <c:ext xmlns:c16="http://schemas.microsoft.com/office/drawing/2014/chart" uri="{C3380CC4-5D6E-409C-BE32-E72D297353CC}">
                <c16:uniqueId val="{00000001-6A29-426C-8F93-894C0C8ADE34}"/>
              </c:ext>
            </c:extLst>
          </c:dPt>
          <c:dLbls>
            <c:dLbl>
              <c:idx val="0"/>
              <c:layout>
                <c:manualLayout>
                  <c:x val="-1.4534120734908137E-2"/>
                  <c:y val="8.0734878103048219E-2"/>
                </c:manualLayout>
              </c:layout>
              <c:showLegendKey val="0"/>
              <c:showVal val="1"/>
              <c:showCatName val="0"/>
              <c:showSerName val="0"/>
              <c:showPercent val="0"/>
              <c:showBubbleSize val="0"/>
              <c:extLst>
                <c:ext xmlns:c15="http://schemas.microsoft.com/office/drawing/2012/chart" uri="{CE6537A1-D6FC-4f65-9D91-7224C49458BB}">
                  <c15:layout>
                    <c:manualLayout>
                      <c:w val="0.31308139534883728"/>
                      <c:h val="0.30800355996312895"/>
                    </c:manualLayout>
                  </c15:layout>
                </c:ext>
                <c:ext xmlns:c16="http://schemas.microsoft.com/office/drawing/2014/chart" uri="{C3380CC4-5D6E-409C-BE32-E72D297353CC}">
                  <c16:uniqueId val="{00000002-6A29-426C-8F93-894C0C8ADE34}"/>
                </c:ext>
              </c:extLst>
            </c:dLbl>
            <c:dLbl>
              <c:idx val="1"/>
              <c:layout>
                <c:manualLayout>
                  <c:x val="-7.8490684277761312E-3"/>
                  <c:y val="0"/>
                </c:manualLayout>
              </c:layout>
              <c:showLegendKey val="0"/>
              <c:showVal val="1"/>
              <c:showCatName val="0"/>
              <c:showSerName val="0"/>
              <c:showPercent val="0"/>
              <c:showBubbleSize val="0"/>
              <c:extLst>
                <c:ext xmlns:c15="http://schemas.microsoft.com/office/drawing/2012/chart" uri="{CE6537A1-D6FC-4f65-9D91-7224C49458BB}">
                  <c15:layout>
                    <c:manualLayout>
                      <c:w val="0.29995193188060792"/>
                      <c:h val="0.30800355996312895"/>
                    </c:manualLayout>
                  </c15:layout>
                </c:ext>
                <c:ext xmlns:c16="http://schemas.microsoft.com/office/drawing/2014/chart" uri="{C3380CC4-5D6E-409C-BE32-E72D297353CC}">
                  <c16:uniqueId val="{00000001-6A29-426C-8F93-894C0C8ADE34}"/>
                </c:ext>
              </c:extLst>
            </c:dLbl>
            <c:spPr>
              <a:noFill/>
              <a:ln>
                <a:noFill/>
              </a:ln>
              <a:effectLst/>
            </c:spPr>
            <c:txPr>
              <a:bodyPr rot="0" spcFirstLastPara="1" vertOverflow="ellipsis" vert="horz" wrap="square" lIns="38100" tIns="19050" rIns="38100" bIns="19050" anchor="ctr" anchorCtr="1">
                <a:spAutoFit/>
              </a:bodyPr>
              <a:lstStyle/>
              <a:p>
                <a:pPr>
                  <a:defRPr sz="1400" b="1" i="1"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Feuil1!$B$4:$B$5</c:f>
              <c:strCache>
                <c:ptCount val="2"/>
                <c:pt idx="0">
                  <c:v>CEP</c:v>
                </c:pt>
                <c:pt idx="1">
                  <c:v>BBIO</c:v>
                </c:pt>
              </c:strCache>
            </c:strRef>
          </c:cat>
          <c:val>
            <c:numRef>
              <c:f>Feuil1!$C$4:$C$5</c:f>
              <c:numCache>
                <c:formatCode>0%</c:formatCode>
                <c:ptCount val="2"/>
                <c:pt idx="0">
                  <c:v>0.16</c:v>
                </c:pt>
                <c:pt idx="1">
                  <c:v>0.35</c:v>
                </c:pt>
              </c:numCache>
            </c:numRef>
          </c:val>
          <c:extLst>
            <c:ext xmlns:c16="http://schemas.microsoft.com/office/drawing/2014/chart" uri="{C3380CC4-5D6E-409C-BE32-E72D297353CC}">
              <c16:uniqueId val="{00000003-6A29-426C-8F93-894C0C8ADE34}"/>
            </c:ext>
          </c:extLst>
        </c:ser>
        <c:dLbls>
          <c:showLegendKey val="0"/>
          <c:showVal val="0"/>
          <c:showCatName val="0"/>
          <c:showSerName val="0"/>
          <c:showPercent val="0"/>
          <c:showBubbleSize val="0"/>
        </c:dLbls>
        <c:gapWidth val="100"/>
        <c:overlap val="-27"/>
        <c:axId val="317927416"/>
        <c:axId val="317927088"/>
      </c:barChart>
      <c:catAx>
        <c:axId val="317927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317927088"/>
        <c:crosses val="autoZero"/>
        <c:auto val="1"/>
        <c:lblAlgn val="ctr"/>
        <c:lblOffset val="100"/>
        <c:noMultiLvlLbl val="0"/>
      </c:catAx>
      <c:valAx>
        <c:axId val="317927088"/>
        <c:scaling>
          <c:orientation val="minMax"/>
          <c:max val="0.35000000000000003"/>
          <c:min val="0.1"/>
        </c:scaling>
        <c:delete val="1"/>
        <c:axPos val="l"/>
        <c:numFmt formatCode="0%" sourceLinked="1"/>
        <c:majorTickMark val="none"/>
        <c:minorTickMark val="none"/>
        <c:tickLblPos val="nextTo"/>
        <c:crossAx val="31792741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spPr>
            <a:solidFill>
              <a:schemeClr val="accent6"/>
            </a:solidFill>
            <a:ln>
              <a:noFill/>
            </a:ln>
            <a:effectLst/>
          </c:spPr>
          <c:invertIfNegative val="0"/>
          <c:dPt>
            <c:idx val="0"/>
            <c:invertIfNegative val="0"/>
            <c:bubble3D val="0"/>
            <c:spPr>
              <a:solidFill>
                <a:srgbClr val="E85643"/>
              </a:solidFill>
              <a:ln>
                <a:noFill/>
              </a:ln>
              <a:effectLst/>
            </c:spPr>
            <c:extLst>
              <c:ext xmlns:c16="http://schemas.microsoft.com/office/drawing/2014/chart" uri="{C3380CC4-5D6E-409C-BE32-E72D297353CC}">
                <c16:uniqueId val="{00000001-F7B6-4933-9E1A-681B3FD396B9}"/>
              </c:ext>
            </c:extLst>
          </c:dPt>
          <c:dPt>
            <c:idx val="1"/>
            <c:invertIfNegative val="0"/>
            <c:bubble3D val="0"/>
            <c:spPr>
              <a:solidFill>
                <a:srgbClr val="E85643"/>
              </a:solidFill>
              <a:ln>
                <a:noFill/>
              </a:ln>
              <a:effectLst/>
            </c:spPr>
            <c:extLst>
              <c:ext xmlns:c16="http://schemas.microsoft.com/office/drawing/2014/chart" uri="{C3380CC4-5D6E-409C-BE32-E72D297353CC}">
                <c16:uniqueId val="{00000003-F7B6-4933-9E1A-681B3FD396B9}"/>
              </c:ext>
            </c:extLst>
          </c:dPt>
          <c:dPt>
            <c:idx val="2"/>
            <c:invertIfNegative val="0"/>
            <c:bubble3D val="0"/>
            <c:spPr>
              <a:solidFill>
                <a:srgbClr val="F39000"/>
              </a:solidFill>
              <a:ln>
                <a:noFill/>
              </a:ln>
              <a:effectLst/>
            </c:spPr>
            <c:extLst>
              <c:ext xmlns:c16="http://schemas.microsoft.com/office/drawing/2014/chart" uri="{C3380CC4-5D6E-409C-BE32-E72D297353CC}">
                <c16:uniqueId val="{00000005-F7B6-4933-9E1A-681B3FD396B9}"/>
              </c:ext>
            </c:extLst>
          </c:dPt>
          <c:dPt>
            <c:idx val="3"/>
            <c:invertIfNegative val="0"/>
            <c:bubble3D val="0"/>
            <c:spPr>
              <a:solidFill>
                <a:srgbClr val="1EA796"/>
              </a:solidFill>
              <a:ln>
                <a:noFill/>
              </a:ln>
              <a:effectLst/>
            </c:spPr>
            <c:extLst>
              <c:ext xmlns:c16="http://schemas.microsoft.com/office/drawing/2014/chart" uri="{C3380CC4-5D6E-409C-BE32-E72D297353CC}">
                <c16:uniqueId val="{00000007-F7B6-4933-9E1A-681B3FD396B9}"/>
              </c:ext>
            </c:extLst>
          </c:dPt>
          <c:dPt>
            <c:idx val="4"/>
            <c:invertIfNegative val="0"/>
            <c:bubble3D val="0"/>
            <c:spPr>
              <a:solidFill>
                <a:srgbClr val="1EA796"/>
              </a:solidFill>
              <a:ln>
                <a:noFill/>
              </a:ln>
              <a:effectLst/>
            </c:spPr>
            <c:extLst>
              <c:ext xmlns:c16="http://schemas.microsoft.com/office/drawing/2014/chart" uri="{C3380CC4-5D6E-409C-BE32-E72D297353CC}">
                <c16:uniqueId val="{00000008-F7B6-4933-9E1A-681B3FD396B9}"/>
              </c:ext>
            </c:extLst>
          </c:dPt>
          <c:dPt>
            <c:idx val="5"/>
            <c:invertIfNegative val="0"/>
            <c:bubble3D val="0"/>
            <c:spPr>
              <a:solidFill>
                <a:srgbClr val="1EA796"/>
              </a:solidFill>
              <a:ln>
                <a:noFill/>
              </a:ln>
              <a:effectLst/>
            </c:spPr>
            <c:extLst>
              <c:ext xmlns:c16="http://schemas.microsoft.com/office/drawing/2014/chart" uri="{C3380CC4-5D6E-409C-BE32-E72D297353CC}">
                <c16:uniqueId val="{00000009-F7B6-4933-9E1A-681B3FD396B9}"/>
              </c:ext>
            </c:extLst>
          </c:dPt>
          <c:dPt>
            <c:idx val="6"/>
            <c:invertIfNegative val="0"/>
            <c:bubble3D val="0"/>
            <c:spPr>
              <a:solidFill>
                <a:srgbClr val="1EA796"/>
              </a:solidFill>
              <a:ln>
                <a:noFill/>
              </a:ln>
              <a:effectLst/>
            </c:spPr>
            <c:extLst>
              <c:ext xmlns:c16="http://schemas.microsoft.com/office/drawing/2014/chart" uri="{C3380CC4-5D6E-409C-BE32-E72D297353CC}">
                <c16:uniqueId val="{0000000A-F7B6-4933-9E1A-681B3FD396B9}"/>
              </c:ext>
            </c:extLst>
          </c:dPt>
          <c:dPt>
            <c:idx val="7"/>
            <c:invertIfNegative val="0"/>
            <c:bubble3D val="0"/>
            <c:spPr>
              <a:solidFill>
                <a:srgbClr val="1EA796"/>
              </a:solidFill>
              <a:ln>
                <a:noFill/>
              </a:ln>
              <a:effectLst/>
            </c:spPr>
            <c:extLst>
              <c:ext xmlns:c16="http://schemas.microsoft.com/office/drawing/2014/chart" uri="{C3380CC4-5D6E-409C-BE32-E72D297353CC}">
                <c16:uniqueId val="{0000000B-F7B6-4933-9E1A-681B3FD396B9}"/>
              </c:ext>
            </c:extLst>
          </c:dPt>
          <c:dPt>
            <c:idx val="8"/>
            <c:invertIfNegative val="0"/>
            <c:bubble3D val="0"/>
            <c:spPr>
              <a:solidFill>
                <a:srgbClr val="1EA796"/>
              </a:solidFill>
              <a:ln>
                <a:noFill/>
              </a:ln>
              <a:effectLst/>
            </c:spPr>
            <c:extLst>
              <c:ext xmlns:c16="http://schemas.microsoft.com/office/drawing/2014/chart" uri="{C3380CC4-5D6E-409C-BE32-E72D297353CC}">
                <c16:uniqueId val="{0000000C-F7B6-4933-9E1A-681B3FD396B9}"/>
              </c:ext>
            </c:extLst>
          </c:dPt>
          <c:dLbls>
            <c:dLbl>
              <c:idx val="0"/>
              <c:tx>
                <c:rich>
                  <a:bodyPr/>
                  <a:lstStyle/>
                  <a:p>
                    <a:r>
                      <a:rPr lang="en-US"/>
                      <a:t>1%</a:t>
                    </a:r>
                    <a:endParaRPr lang="en-US" dirty="0"/>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F7B6-4933-9E1A-681B3FD396B9}"/>
                </c:ext>
              </c:extLst>
            </c:dLbl>
            <c:dLbl>
              <c:idx val="1"/>
              <c:tx>
                <c:rich>
                  <a:bodyPr/>
                  <a:lstStyle/>
                  <a:p>
                    <a:r>
                      <a:rPr lang="en-US"/>
                      <a:t>14%</a:t>
                    </a:r>
                    <a:endParaRPr lang="en-US" dirty="0"/>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F7B6-4933-9E1A-681B3FD396B9}"/>
                </c:ext>
              </c:extLst>
            </c:dLbl>
            <c:dLbl>
              <c:idx val="2"/>
              <c:tx>
                <c:rich>
                  <a:bodyPr/>
                  <a:lstStyle/>
                  <a:p>
                    <a:r>
                      <a:rPr lang="en-US"/>
                      <a:t>18%</a:t>
                    </a:r>
                    <a:endParaRPr lang="en-US" dirty="0"/>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F7B6-4933-9E1A-681B3FD396B9}"/>
                </c:ext>
              </c:extLst>
            </c:dLbl>
            <c:dLbl>
              <c:idx val="3"/>
              <c:tx>
                <c:rich>
                  <a:bodyPr/>
                  <a:lstStyle/>
                  <a:p>
                    <a:r>
                      <a:rPr lang="en-US"/>
                      <a:t>35%</a:t>
                    </a:r>
                    <a:endParaRPr lang="en-US" dirty="0"/>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F7B6-4933-9E1A-681B3FD396B9}"/>
                </c:ext>
              </c:extLst>
            </c:dLbl>
            <c:dLbl>
              <c:idx val="4"/>
              <c:tx>
                <c:rich>
                  <a:bodyPr/>
                  <a:lstStyle/>
                  <a:p>
                    <a:r>
                      <a:rPr lang="en-US"/>
                      <a:t>13%</a:t>
                    </a:r>
                    <a:endParaRPr lang="en-US" dirty="0"/>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F7B6-4933-9E1A-681B3FD396B9}"/>
                </c:ext>
              </c:extLst>
            </c:dLbl>
            <c:dLbl>
              <c:idx val="5"/>
              <c:tx>
                <c:rich>
                  <a:bodyPr/>
                  <a:lstStyle/>
                  <a:p>
                    <a:r>
                      <a:rPr lang="en-US"/>
                      <a:t>10%</a:t>
                    </a:r>
                    <a:endParaRPr lang="en-US" dirty="0"/>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F7B6-4933-9E1A-681B3FD396B9}"/>
                </c:ext>
              </c:extLst>
            </c:dLbl>
            <c:dLbl>
              <c:idx val="6"/>
              <c:tx>
                <c:rich>
                  <a:bodyPr/>
                  <a:lstStyle/>
                  <a:p>
                    <a:r>
                      <a:rPr lang="en-US"/>
                      <a:t>5%</a:t>
                    </a:r>
                    <a:endParaRPr lang="en-US" dirty="0"/>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F7B6-4933-9E1A-681B3FD396B9}"/>
                </c:ext>
              </c:extLst>
            </c:dLbl>
            <c:dLbl>
              <c:idx val="7"/>
              <c:tx>
                <c:rich>
                  <a:bodyPr/>
                  <a:lstStyle/>
                  <a:p>
                    <a:r>
                      <a:rPr lang="en-US"/>
                      <a:t>3%</a:t>
                    </a:r>
                    <a:endParaRPr lang="en-US" dirty="0"/>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F7B6-4933-9E1A-681B3FD396B9}"/>
                </c:ext>
              </c:extLst>
            </c:dLbl>
            <c:dLbl>
              <c:idx val="8"/>
              <c:tx>
                <c:rich>
                  <a:bodyPr/>
                  <a:lstStyle/>
                  <a:p>
                    <a:r>
                      <a:rPr lang="en-US"/>
                      <a:t>1%</a:t>
                    </a:r>
                    <a:endParaRPr lang="en-US" dirty="0"/>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F7B6-4933-9E1A-681B3FD396B9}"/>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Feuil4!$G$2:$O$2</c:f>
              <c:strCache>
                <c:ptCount val="9"/>
                <c:pt idx="0">
                  <c:v>&lt;40</c:v>
                </c:pt>
                <c:pt idx="1">
                  <c:v>40-45</c:v>
                </c:pt>
                <c:pt idx="2">
                  <c:v>46-49</c:v>
                </c:pt>
                <c:pt idx="3">
                  <c:v>50-54</c:v>
                </c:pt>
                <c:pt idx="4">
                  <c:v>55-59</c:v>
                </c:pt>
                <c:pt idx="5">
                  <c:v>60-64</c:v>
                </c:pt>
                <c:pt idx="6">
                  <c:v>65-69</c:v>
                </c:pt>
                <c:pt idx="7">
                  <c:v>70-74</c:v>
                </c:pt>
                <c:pt idx="8">
                  <c:v>&gt;75</c:v>
                </c:pt>
              </c:strCache>
            </c:strRef>
          </c:cat>
          <c:val>
            <c:numRef>
              <c:f>Feuil4!$G$3:$O$3</c:f>
              <c:numCache>
                <c:formatCode>General</c:formatCode>
                <c:ptCount val="9"/>
                <c:pt idx="0">
                  <c:v>184</c:v>
                </c:pt>
                <c:pt idx="1">
                  <c:v>2496</c:v>
                </c:pt>
                <c:pt idx="2">
                  <c:v>3383</c:v>
                </c:pt>
                <c:pt idx="3">
                  <c:v>6487</c:v>
                </c:pt>
                <c:pt idx="4">
                  <c:v>2315</c:v>
                </c:pt>
                <c:pt idx="5">
                  <c:v>1925</c:v>
                </c:pt>
                <c:pt idx="6">
                  <c:v>857</c:v>
                </c:pt>
                <c:pt idx="7">
                  <c:v>464</c:v>
                </c:pt>
                <c:pt idx="8">
                  <c:v>264</c:v>
                </c:pt>
              </c:numCache>
            </c:numRef>
          </c:val>
          <c:extLst>
            <c:ext xmlns:c16="http://schemas.microsoft.com/office/drawing/2014/chart" uri="{C3380CC4-5D6E-409C-BE32-E72D297353CC}">
              <c16:uniqueId val="{00000006-F7B6-4933-9E1A-681B3FD396B9}"/>
            </c:ext>
          </c:extLst>
        </c:ser>
        <c:dLbls>
          <c:showLegendKey val="0"/>
          <c:showVal val="0"/>
          <c:showCatName val="0"/>
          <c:showSerName val="0"/>
          <c:showPercent val="0"/>
          <c:showBubbleSize val="0"/>
        </c:dLbls>
        <c:gapWidth val="100"/>
        <c:overlap val="-27"/>
        <c:axId val="772902512"/>
        <c:axId val="772902184"/>
      </c:barChart>
      <c:catAx>
        <c:axId val="772902512"/>
        <c:scaling>
          <c:orientation val="minMax"/>
        </c:scaling>
        <c:delete val="1"/>
        <c:axPos val="b"/>
        <c:numFmt formatCode="General" sourceLinked="1"/>
        <c:majorTickMark val="none"/>
        <c:minorTickMark val="none"/>
        <c:tickLblPos val="nextTo"/>
        <c:crossAx val="772902184"/>
        <c:crosses val="autoZero"/>
        <c:auto val="1"/>
        <c:lblAlgn val="ctr"/>
        <c:lblOffset val="100"/>
        <c:noMultiLvlLbl val="0"/>
      </c:catAx>
      <c:valAx>
        <c:axId val="772902184"/>
        <c:scaling>
          <c:orientation val="minMax"/>
        </c:scaling>
        <c:delete val="0"/>
        <c:axPos val="l"/>
        <c:majorGridlines>
          <c:spPr>
            <a:ln w="9525" cap="flat" cmpd="sng" algn="ctr">
              <a:solidFill>
                <a:sysClr val="window" lastClr="FFFFFF">
                  <a:lumMod val="95000"/>
                </a:sys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2"/>
                </a:solidFill>
                <a:latin typeface="+mn-lt"/>
                <a:ea typeface="+mn-ea"/>
                <a:cs typeface="+mn-cs"/>
              </a:defRPr>
            </a:pPr>
            <a:endParaRPr lang="fr-FR"/>
          </a:p>
        </c:txPr>
        <c:crossAx val="77290251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fr-FR"/>
    </a:p>
  </c:txPr>
  <c:externalData r:id="rId4">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Feuil1!$B$1</c:f>
              <c:strCache>
                <c:ptCount val="1"/>
                <c:pt idx="0">
                  <c:v>Série 1</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0-E39F-4D94-B3D9-6A7A14C5F228}"/>
              </c:ext>
            </c:extLst>
          </c:dPt>
          <c:dPt>
            <c:idx val="2"/>
            <c:invertIfNegative val="0"/>
            <c:bubble3D val="0"/>
            <c:spPr>
              <a:solidFill>
                <a:schemeClr val="accent4"/>
              </a:solidFill>
              <a:ln>
                <a:noFill/>
              </a:ln>
              <a:effectLst/>
            </c:spPr>
            <c:extLst>
              <c:ext xmlns:c16="http://schemas.microsoft.com/office/drawing/2014/chart" uri="{C3380CC4-5D6E-409C-BE32-E72D297353CC}">
                <c16:uniqueId val="{00000001-E39F-4D94-B3D9-6A7A14C5F228}"/>
              </c:ext>
            </c:extLst>
          </c:dPt>
          <c:dPt>
            <c:idx val="3"/>
            <c:invertIfNegative val="0"/>
            <c:bubble3D val="0"/>
            <c:spPr>
              <a:solidFill>
                <a:schemeClr val="accent5"/>
              </a:solidFill>
              <a:ln>
                <a:noFill/>
              </a:ln>
              <a:effectLst/>
            </c:spPr>
            <c:extLst>
              <c:ext xmlns:c16="http://schemas.microsoft.com/office/drawing/2014/chart" uri="{C3380CC4-5D6E-409C-BE32-E72D297353CC}">
                <c16:uniqueId val="{00000002-E39F-4D94-B3D9-6A7A14C5F228}"/>
              </c:ext>
            </c:extLst>
          </c:dPt>
          <c:dPt>
            <c:idx val="4"/>
            <c:invertIfNegative val="0"/>
            <c:bubble3D val="0"/>
            <c:spPr>
              <a:solidFill>
                <a:schemeClr val="accent6"/>
              </a:solidFill>
              <a:ln>
                <a:noFill/>
              </a:ln>
              <a:effectLst/>
            </c:spPr>
            <c:extLst>
              <c:ext xmlns:c16="http://schemas.microsoft.com/office/drawing/2014/chart" uri="{C3380CC4-5D6E-409C-BE32-E72D297353CC}">
                <c16:uniqueId val="{00000003-E39F-4D94-B3D9-6A7A14C5F228}"/>
              </c:ext>
            </c:extLst>
          </c:dPt>
          <c:dLbls>
            <c:dLbl>
              <c:idx val="0"/>
              <c:tx>
                <c:rich>
                  <a:bodyPr/>
                  <a:lstStyle/>
                  <a:p>
                    <a:fld id="{2DFCDA15-02F1-44AE-9057-769D24D07A3F}" type="VALUE">
                      <a:rPr lang="en-US" sz="1600"/>
                      <a:pPr/>
                      <a:t>[VALEUR]</a:t>
                    </a:fld>
                    <a:endParaRPr lang="fr-F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8-E48B-4BC1-BA79-EE6BFAEECF8A}"/>
                </c:ext>
              </c:extLst>
            </c:dLbl>
            <c:dLbl>
              <c:idx val="4"/>
              <c:tx>
                <c:rich>
                  <a:bodyPr/>
                  <a:lstStyle/>
                  <a:p>
                    <a:r>
                      <a:rPr lang="en-US"/>
                      <a:t>&lt;</a:t>
                    </a:r>
                    <a:fld id="{4C47913D-74D0-45C1-8349-33F51C34BF60}" type="VALUE">
                      <a:rPr lang="en-US" smtClean="0"/>
                      <a:pPr/>
                      <a:t>[VALEUR]</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E39F-4D94-B3D9-6A7A14C5F228}"/>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j-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Feuil1!$A$2:$A$6</c:f>
              <c:strCache>
                <c:ptCount val="5"/>
                <c:pt idx="0">
                  <c:v>ITI</c:v>
                </c:pt>
                <c:pt idx="1">
                  <c:v>Mixte</c:v>
                </c:pt>
                <c:pt idx="2">
                  <c:v>ITE</c:v>
                </c:pt>
                <c:pt idx="3">
                  <c:v>ITI &amp; E</c:v>
                </c:pt>
                <c:pt idx="4">
                  <c:v>Repartie</c:v>
                </c:pt>
              </c:strCache>
            </c:strRef>
          </c:cat>
          <c:val>
            <c:numRef>
              <c:f>Feuil1!$B$2:$B$6</c:f>
              <c:numCache>
                <c:formatCode>0%</c:formatCode>
                <c:ptCount val="5"/>
                <c:pt idx="0">
                  <c:v>0.69</c:v>
                </c:pt>
                <c:pt idx="1">
                  <c:v>0.26</c:v>
                </c:pt>
                <c:pt idx="2">
                  <c:v>0.03</c:v>
                </c:pt>
                <c:pt idx="3">
                  <c:v>0.01</c:v>
                </c:pt>
                <c:pt idx="4">
                  <c:v>0.01</c:v>
                </c:pt>
              </c:numCache>
            </c:numRef>
          </c:val>
          <c:extLst>
            <c:ext xmlns:c16="http://schemas.microsoft.com/office/drawing/2014/chart" uri="{C3380CC4-5D6E-409C-BE32-E72D297353CC}">
              <c16:uniqueId val="{00000000-6D9B-4962-A3C6-8A21049DA9A4}"/>
            </c:ext>
          </c:extLst>
        </c:ser>
        <c:dLbls>
          <c:showLegendKey val="0"/>
          <c:showVal val="0"/>
          <c:showCatName val="0"/>
          <c:showSerName val="0"/>
          <c:showPercent val="0"/>
          <c:showBubbleSize val="0"/>
        </c:dLbls>
        <c:gapWidth val="75"/>
        <c:overlap val="-25"/>
        <c:axId val="917367200"/>
        <c:axId val="917369496"/>
      </c:barChart>
      <c:catAx>
        <c:axId val="917367200"/>
        <c:scaling>
          <c:orientation val="minMax"/>
        </c:scaling>
        <c:delete val="1"/>
        <c:axPos val="b"/>
        <c:numFmt formatCode="General" sourceLinked="1"/>
        <c:majorTickMark val="out"/>
        <c:minorTickMark val="none"/>
        <c:tickLblPos val="nextTo"/>
        <c:crossAx val="917369496"/>
        <c:crosses val="autoZero"/>
        <c:auto val="1"/>
        <c:lblAlgn val="ctr"/>
        <c:lblOffset val="100"/>
        <c:noMultiLvlLbl val="0"/>
      </c:catAx>
      <c:valAx>
        <c:axId val="917369496"/>
        <c:scaling>
          <c:orientation val="minMax"/>
        </c:scaling>
        <c:delete val="1"/>
        <c:axPos val="l"/>
        <c:majorGridlines>
          <c:spPr>
            <a:ln w="9525" cap="flat" cmpd="sng" algn="ctr">
              <a:solidFill>
                <a:schemeClr val="bg1">
                  <a:lumMod val="95000"/>
                </a:schemeClr>
              </a:solidFill>
              <a:round/>
            </a:ln>
            <a:effectLst/>
          </c:spPr>
        </c:majorGridlines>
        <c:numFmt formatCode="0%" sourceLinked="1"/>
        <c:majorTickMark val="out"/>
        <c:minorTickMark val="none"/>
        <c:tickLblPos val="nextTo"/>
        <c:crossAx val="9173672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Feuil1!$B$1</c:f>
              <c:strCache>
                <c:ptCount val="1"/>
                <c:pt idx="0">
                  <c:v>Série 1</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0-80D8-484D-8668-CC52527A8066}"/>
              </c:ext>
            </c:extLst>
          </c:dPt>
          <c:dPt>
            <c:idx val="2"/>
            <c:invertIfNegative val="0"/>
            <c:bubble3D val="0"/>
            <c:spPr>
              <a:solidFill>
                <a:schemeClr val="accent4"/>
              </a:solidFill>
              <a:ln>
                <a:noFill/>
              </a:ln>
              <a:effectLst/>
            </c:spPr>
            <c:extLst>
              <c:ext xmlns:c16="http://schemas.microsoft.com/office/drawing/2014/chart" uri="{C3380CC4-5D6E-409C-BE32-E72D297353CC}">
                <c16:uniqueId val="{00000001-80D8-484D-8668-CC52527A8066}"/>
              </c:ext>
            </c:extLst>
          </c:dPt>
          <c:dPt>
            <c:idx val="3"/>
            <c:invertIfNegative val="0"/>
            <c:bubble3D val="0"/>
            <c:spPr>
              <a:solidFill>
                <a:schemeClr val="accent5"/>
              </a:solidFill>
              <a:ln>
                <a:noFill/>
              </a:ln>
              <a:effectLst/>
            </c:spPr>
            <c:extLst>
              <c:ext xmlns:c16="http://schemas.microsoft.com/office/drawing/2014/chart" uri="{C3380CC4-5D6E-409C-BE32-E72D297353CC}">
                <c16:uniqueId val="{00000002-80D8-484D-8668-CC52527A8066}"/>
              </c:ext>
            </c:extLst>
          </c:dPt>
          <c:dLbls>
            <c:dLbl>
              <c:idx val="0"/>
              <c:tx>
                <c:rich>
                  <a:bodyPr/>
                  <a:lstStyle/>
                  <a:p>
                    <a:fld id="{CD3C46D9-AD82-407C-B1C4-1607196CAE40}" type="VALUE">
                      <a:rPr lang="en-US" sz="1600"/>
                      <a:pPr/>
                      <a:t>[VALEUR]</a:t>
                    </a:fld>
                    <a:endParaRPr lang="fr-F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03E1-4B85-8FAF-A66A98DF1D8E}"/>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j-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Feuil1!$A$2:$A$6</c:f>
              <c:strCache>
                <c:ptCount val="5"/>
                <c:pt idx="0">
                  <c:v>ITI</c:v>
                </c:pt>
                <c:pt idx="1">
                  <c:v>Mixte</c:v>
                </c:pt>
                <c:pt idx="2">
                  <c:v>ITE</c:v>
                </c:pt>
                <c:pt idx="3">
                  <c:v>ITI &amp; E</c:v>
                </c:pt>
                <c:pt idx="4">
                  <c:v>Repartie</c:v>
                </c:pt>
              </c:strCache>
            </c:strRef>
          </c:cat>
          <c:val>
            <c:numRef>
              <c:f>Feuil1!$B$2:$B$6</c:f>
              <c:numCache>
                <c:formatCode>0%</c:formatCode>
                <c:ptCount val="5"/>
                <c:pt idx="0">
                  <c:v>0.82</c:v>
                </c:pt>
                <c:pt idx="1">
                  <c:v>0.13</c:v>
                </c:pt>
                <c:pt idx="2">
                  <c:v>0.04</c:v>
                </c:pt>
                <c:pt idx="3">
                  <c:v>0.01</c:v>
                </c:pt>
                <c:pt idx="4">
                  <c:v>0</c:v>
                </c:pt>
              </c:numCache>
            </c:numRef>
          </c:val>
          <c:extLst>
            <c:ext xmlns:c16="http://schemas.microsoft.com/office/drawing/2014/chart" uri="{C3380CC4-5D6E-409C-BE32-E72D297353CC}">
              <c16:uniqueId val="{00000000-960B-4363-AF32-A23FC941BFC4}"/>
            </c:ext>
          </c:extLst>
        </c:ser>
        <c:dLbls>
          <c:showLegendKey val="0"/>
          <c:showVal val="0"/>
          <c:showCatName val="0"/>
          <c:showSerName val="0"/>
          <c:showPercent val="0"/>
          <c:showBubbleSize val="0"/>
        </c:dLbls>
        <c:gapWidth val="75"/>
        <c:overlap val="-25"/>
        <c:axId val="917367200"/>
        <c:axId val="917369496"/>
      </c:barChart>
      <c:catAx>
        <c:axId val="917367200"/>
        <c:scaling>
          <c:orientation val="minMax"/>
        </c:scaling>
        <c:delete val="1"/>
        <c:axPos val="b"/>
        <c:numFmt formatCode="General" sourceLinked="1"/>
        <c:majorTickMark val="out"/>
        <c:minorTickMark val="none"/>
        <c:tickLblPos val="nextTo"/>
        <c:crossAx val="917369496"/>
        <c:crosses val="autoZero"/>
        <c:auto val="1"/>
        <c:lblAlgn val="ctr"/>
        <c:lblOffset val="100"/>
        <c:noMultiLvlLbl val="0"/>
      </c:catAx>
      <c:valAx>
        <c:axId val="917369496"/>
        <c:scaling>
          <c:orientation val="minMax"/>
        </c:scaling>
        <c:delete val="1"/>
        <c:axPos val="l"/>
        <c:majorGridlines>
          <c:spPr>
            <a:ln w="9525" cap="flat" cmpd="sng" algn="ctr">
              <a:solidFill>
                <a:schemeClr val="bg1">
                  <a:lumMod val="95000"/>
                </a:schemeClr>
              </a:solidFill>
              <a:round/>
            </a:ln>
            <a:effectLst/>
          </c:spPr>
        </c:majorGridlines>
        <c:numFmt formatCode="0%" sourceLinked="1"/>
        <c:majorTickMark val="out"/>
        <c:minorTickMark val="none"/>
        <c:tickLblPos val="nextTo"/>
        <c:crossAx val="9173672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264"/>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Feuil1!$B$1</c:f>
              <c:strCache>
                <c:ptCount val="1"/>
                <c:pt idx="0">
                  <c:v>Ventes</c:v>
                </c:pt>
              </c:strCache>
            </c:strRef>
          </c:tx>
          <c:spPr>
            <a:ln>
              <a:noFill/>
            </a:ln>
          </c:spPr>
          <c:explosion val="12"/>
          <c:dPt>
            <c:idx val="0"/>
            <c:bubble3D val="0"/>
            <c:spPr>
              <a:solidFill>
                <a:schemeClr val="accent1"/>
              </a:solidFill>
              <a:ln w="25400">
                <a:noFill/>
              </a:ln>
              <a:effectLst/>
              <a:sp3d/>
            </c:spPr>
            <c:extLst>
              <c:ext xmlns:c16="http://schemas.microsoft.com/office/drawing/2014/chart" uri="{C3380CC4-5D6E-409C-BE32-E72D297353CC}">
                <c16:uniqueId val="{00000001-C917-4146-AD36-A8E51EB16AB0}"/>
              </c:ext>
            </c:extLst>
          </c:dPt>
          <c:dPt>
            <c:idx val="1"/>
            <c:bubble3D val="0"/>
            <c:spPr>
              <a:solidFill>
                <a:schemeClr val="accent2"/>
              </a:solidFill>
              <a:ln w="25400">
                <a:noFill/>
              </a:ln>
              <a:effectLst/>
              <a:sp3d/>
            </c:spPr>
            <c:extLst>
              <c:ext xmlns:c16="http://schemas.microsoft.com/office/drawing/2014/chart" uri="{C3380CC4-5D6E-409C-BE32-E72D297353CC}">
                <c16:uniqueId val="{00000003-C917-4146-AD36-A8E51EB16AB0}"/>
              </c:ext>
            </c:extLst>
          </c:dPt>
          <c:dPt>
            <c:idx val="2"/>
            <c:bubble3D val="0"/>
            <c:spPr>
              <a:solidFill>
                <a:srgbClr val="A1BC12"/>
              </a:solidFill>
              <a:ln w="25400">
                <a:noFill/>
              </a:ln>
              <a:effectLst/>
              <a:sp3d/>
            </c:spPr>
            <c:extLst>
              <c:ext xmlns:c16="http://schemas.microsoft.com/office/drawing/2014/chart" uri="{C3380CC4-5D6E-409C-BE32-E72D297353CC}">
                <c16:uniqueId val="{00000005-C917-4146-AD36-A8E51EB16AB0}"/>
              </c:ext>
            </c:extLst>
          </c:dPt>
          <c:dPt>
            <c:idx val="3"/>
            <c:bubble3D val="0"/>
            <c:spPr>
              <a:solidFill>
                <a:srgbClr val="3F9FC9"/>
              </a:solidFill>
              <a:ln w="25400">
                <a:noFill/>
              </a:ln>
              <a:effectLst/>
              <a:sp3d/>
            </c:spPr>
            <c:extLst>
              <c:ext xmlns:c16="http://schemas.microsoft.com/office/drawing/2014/chart" uri="{C3380CC4-5D6E-409C-BE32-E72D297353CC}">
                <c16:uniqueId val="{00000007-C917-4146-AD36-A8E51EB16AB0}"/>
              </c:ext>
            </c:extLst>
          </c:dPt>
          <c:dPt>
            <c:idx val="4"/>
            <c:bubble3D val="0"/>
            <c:spPr>
              <a:solidFill>
                <a:schemeClr val="accent5"/>
              </a:solidFill>
              <a:ln w="25400">
                <a:noFill/>
              </a:ln>
              <a:effectLst/>
              <a:sp3d/>
            </c:spPr>
            <c:extLst>
              <c:ext xmlns:c16="http://schemas.microsoft.com/office/drawing/2014/chart" uri="{C3380CC4-5D6E-409C-BE32-E72D297353CC}">
                <c16:uniqueId val="{00000009-C917-4146-AD36-A8E51EB16AB0}"/>
              </c:ext>
            </c:extLst>
          </c:dPt>
          <c:dLbls>
            <c:dLbl>
              <c:idx val="0"/>
              <c:tx>
                <c:rich>
                  <a:bodyPr/>
                  <a:lstStyle/>
                  <a:p>
                    <a:fld id="{A66D7EC5-C726-4F1C-954D-F522408EB10F}" type="VALUE">
                      <a:rPr lang="en-US" sz="1600"/>
                      <a:pPr/>
                      <a:t>[VALEUR]</a:t>
                    </a:fld>
                    <a:endParaRPr lang="fr-F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C917-4146-AD36-A8E51EB16AB0}"/>
                </c:ext>
              </c:extLst>
            </c:dLbl>
            <c:dLbl>
              <c:idx val="3"/>
              <c:delete val="1"/>
              <c:extLst>
                <c:ext xmlns:c15="http://schemas.microsoft.com/office/drawing/2012/chart" uri="{CE6537A1-D6FC-4f65-9D91-7224C49458BB}"/>
                <c:ext xmlns:c16="http://schemas.microsoft.com/office/drawing/2014/chart" uri="{C3380CC4-5D6E-409C-BE32-E72D297353CC}">
                  <c16:uniqueId val="{00000007-C917-4146-AD36-A8E51EB16AB0}"/>
                </c:ext>
              </c:extLst>
            </c:dLbl>
            <c:dLbl>
              <c:idx val="4"/>
              <c:delete val="1"/>
              <c:extLst>
                <c:ext xmlns:c15="http://schemas.microsoft.com/office/drawing/2012/chart" uri="{CE6537A1-D6FC-4f65-9D91-7224C49458BB}"/>
                <c:ext xmlns:c16="http://schemas.microsoft.com/office/drawing/2014/chart" uri="{C3380CC4-5D6E-409C-BE32-E72D297353CC}">
                  <c16:uniqueId val="{00000009-C917-4146-AD36-A8E51EB16AB0}"/>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j-lt"/>
                    <a:ea typeface="+mn-ea"/>
                    <a:cs typeface="+mn-cs"/>
                  </a:defRPr>
                </a:pPr>
                <a:endParaRPr lang="fr-FR"/>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Feuil1!$A$2:$A$6</c:f>
              <c:strCache>
                <c:ptCount val="5"/>
                <c:pt idx="0">
                  <c:v>ITI</c:v>
                </c:pt>
                <c:pt idx="1">
                  <c:v>Mixte</c:v>
                </c:pt>
                <c:pt idx="2">
                  <c:v>ITE</c:v>
                </c:pt>
                <c:pt idx="3">
                  <c:v>ITI &amp; E</c:v>
                </c:pt>
                <c:pt idx="4">
                  <c:v>Répartie</c:v>
                </c:pt>
              </c:strCache>
            </c:strRef>
          </c:cat>
          <c:val>
            <c:numRef>
              <c:f>Feuil1!$B$2:$B$6</c:f>
              <c:numCache>
                <c:formatCode>0%</c:formatCode>
                <c:ptCount val="5"/>
                <c:pt idx="0">
                  <c:v>0.69</c:v>
                </c:pt>
                <c:pt idx="1">
                  <c:v>0.26</c:v>
                </c:pt>
                <c:pt idx="2">
                  <c:v>0.03</c:v>
                </c:pt>
                <c:pt idx="3">
                  <c:v>0.01</c:v>
                </c:pt>
                <c:pt idx="4">
                  <c:v>0</c:v>
                </c:pt>
              </c:numCache>
            </c:numRef>
          </c:val>
          <c:extLst>
            <c:ext xmlns:c16="http://schemas.microsoft.com/office/drawing/2014/chart" uri="{C3380CC4-5D6E-409C-BE32-E72D297353CC}">
              <c16:uniqueId val="{0000000C-C917-4146-AD36-A8E51EB16AB0}"/>
            </c:ext>
          </c:extLst>
        </c:ser>
        <c:dLbls>
          <c:showLegendKey val="0"/>
          <c:showVal val="0"/>
          <c:showCatName val="0"/>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264"/>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Feuil1!$B$1</c:f>
              <c:strCache>
                <c:ptCount val="1"/>
                <c:pt idx="0">
                  <c:v>Ventes</c:v>
                </c:pt>
              </c:strCache>
            </c:strRef>
          </c:tx>
          <c:spPr>
            <a:ln>
              <a:noFill/>
            </a:ln>
          </c:spPr>
          <c:explosion val="12"/>
          <c:dPt>
            <c:idx val="0"/>
            <c:bubble3D val="0"/>
            <c:spPr>
              <a:solidFill>
                <a:schemeClr val="accent1"/>
              </a:solidFill>
              <a:ln w="25400">
                <a:noFill/>
              </a:ln>
              <a:effectLst/>
              <a:sp3d/>
            </c:spPr>
            <c:extLst>
              <c:ext xmlns:c16="http://schemas.microsoft.com/office/drawing/2014/chart" uri="{C3380CC4-5D6E-409C-BE32-E72D297353CC}">
                <c16:uniqueId val="{00000001-D9C1-44A1-85CF-CC91DD3874B5}"/>
              </c:ext>
            </c:extLst>
          </c:dPt>
          <c:dPt>
            <c:idx val="1"/>
            <c:bubble3D val="0"/>
            <c:spPr>
              <a:solidFill>
                <a:schemeClr val="accent2"/>
              </a:solidFill>
              <a:ln w="25400">
                <a:noFill/>
              </a:ln>
              <a:effectLst/>
              <a:sp3d/>
            </c:spPr>
            <c:extLst>
              <c:ext xmlns:c16="http://schemas.microsoft.com/office/drawing/2014/chart" uri="{C3380CC4-5D6E-409C-BE32-E72D297353CC}">
                <c16:uniqueId val="{00000003-D9C1-44A1-85CF-CC91DD3874B5}"/>
              </c:ext>
            </c:extLst>
          </c:dPt>
          <c:dPt>
            <c:idx val="2"/>
            <c:bubble3D val="0"/>
            <c:spPr>
              <a:solidFill>
                <a:srgbClr val="A1BC12"/>
              </a:solidFill>
              <a:ln w="25400">
                <a:noFill/>
              </a:ln>
              <a:effectLst/>
              <a:sp3d/>
            </c:spPr>
            <c:extLst>
              <c:ext xmlns:c16="http://schemas.microsoft.com/office/drawing/2014/chart" uri="{C3380CC4-5D6E-409C-BE32-E72D297353CC}">
                <c16:uniqueId val="{00000005-D9C1-44A1-85CF-CC91DD3874B5}"/>
              </c:ext>
            </c:extLst>
          </c:dPt>
          <c:dPt>
            <c:idx val="3"/>
            <c:bubble3D val="0"/>
            <c:spPr>
              <a:solidFill>
                <a:schemeClr val="accent4"/>
              </a:solidFill>
              <a:ln w="25400">
                <a:noFill/>
              </a:ln>
              <a:effectLst/>
              <a:sp3d/>
            </c:spPr>
            <c:extLst>
              <c:ext xmlns:c16="http://schemas.microsoft.com/office/drawing/2014/chart" uri="{C3380CC4-5D6E-409C-BE32-E72D297353CC}">
                <c16:uniqueId val="{00000007-D9C1-44A1-85CF-CC91DD3874B5}"/>
              </c:ext>
            </c:extLst>
          </c:dPt>
          <c:dPt>
            <c:idx val="4"/>
            <c:bubble3D val="0"/>
            <c:spPr>
              <a:solidFill>
                <a:schemeClr val="accent5"/>
              </a:solidFill>
              <a:ln w="25400">
                <a:noFill/>
              </a:ln>
              <a:effectLst/>
              <a:sp3d/>
            </c:spPr>
            <c:extLst>
              <c:ext xmlns:c16="http://schemas.microsoft.com/office/drawing/2014/chart" uri="{C3380CC4-5D6E-409C-BE32-E72D297353CC}">
                <c16:uniqueId val="{00000009-D9C1-44A1-85CF-CC91DD3874B5}"/>
              </c:ext>
            </c:extLst>
          </c:dPt>
          <c:dLbls>
            <c:dLbl>
              <c:idx val="0"/>
              <c:tx>
                <c:rich>
                  <a:bodyPr/>
                  <a:lstStyle/>
                  <a:p>
                    <a:fld id="{F4E49B51-6DE9-44D0-8392-E8AF8C970DD3}" type="VALUE">
                      <a:rPr lang="en-US" sz="1600"/>
                      <a:pPr/>
                      <a:t>[VALEUR]</a:t>
                    </a:fld>
                    <a:endParaRPr lang="fr-F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D9C1-44A1-85CF-CC91DD3874B5}"/>
                </c:ext>
              </c:extLst>
            </c:dLbl>
            <c:dLbl>
              <c:idx val="3"/>
              <c:delete val="1"/>
              <c:extLst>
                <c:ext xmlns:c15="http://schemas.microsoft.com/office/drawing/2012/chart" uri="{CE6537A1-D6FC-4f65-9D91-7224C49458BB}"/>
                <c:ext xmlns:c16="http://schemas.microsoft.com/office/drawing/2014/chart" uri="{C3380CC4-5D6E-409C-BE32-E72D297353CC}">
                  <c16:uniqueId val="{00000007-D9C1-44A1-85CF-CC91DD3874B5}"/>
                </c:ext>
              </c:extLst>
            </c:dLbl>
            <c:dLbl>
              <c:idx val="4"/>
              <c:delete val="1"/>
              <c:extLst>
                <c:ext xmlns:c15="http://schemas.microsoft.com/office/drawing/2012/chart" uri="{CE6537A1-D6FC-4f65-9D91-7224C49458BB}"/>
                <c:ext xmlns:c16="http://schemas.microsoft.com/office/drawing/2014/chart" uri="{C3380CC4-5D6E-409C-BE32-E72D297353CC}">
                  <c16:uniqueId val="{00000009-D9C1-44A1-85CF-CC91DD3874B5}"/>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j-lt"/>
                    <a:ea typeface="+mn-ea"/>
                    <a:cs typeface="+mn-cs"/>
                  </a:defRPr>
                </a:pPr>
                <a:endParaRPr lang="fr-FR"/>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Feuil1!$A$2:$A$6</c:f>
              <c:strCache>
                <c:ptCount val="5"/>
                <c:pt idx="0">
                  <c:v>ITI</c:v>
                </c:pt>
                <c:pt idx="1">
                  <c:v>Mixte</c:v>
                </c:pt>
                <c:pt idx="2">
                  <c:v>ITE</c:v>
                </c:pt>
                <c:pt idx="3">
                  <c:v>ITI &amp; E</c:v>
                </c:pt>
                <c:pt idx="4">
                  <c:v>Répartie</c:v>
                </c:pt>
              </c:strCache>
            </c:strRef>
          </c:cat>
          <c:val>
            <c:numRef>
              <c:f>Feuil1!$B$2:$B$6</c:f>
              <c:numCache>
                <c:formatCode>0%</c:formatCode>
                <c:ptCount val="5"/>
                <c:pt idx="0">
                  <c:v>0.81</c:v>
                </c:pt>
                <c:pt idx="1">
                  <c:v>0.17</c:v>
                </c:pt>
                <c:pt idx="2">
                  <c:v>0.01</c:v>
                </c:pt>
                <c:pt idx="3">
                  <c:v>0</c:v>
                </c:pt>
                <c:pt idx="4">
                  <c:v>0.01</c:v>
                </c:pt>
              </c:numCache>
            </c:numRef>
          </c:val>
          <c:extLst>
            <c:ext xmlns:c16="http://schemas.microsoft.com/office/drawing/2014/chart" uri="{C3380CC4-5D6E-409C-BE32-E72D297353CC}">
              <c16:uniqueId val="{0000000C-D9C1-44A1-85CF-CC91DD3874B5}"/>
            </c:ext>
          </c:extLst>
        </c:ser>
        <c:dLbls>
          <c:showLegendKey val="0"/>
          <c:showVal val="0"/>
          <c:showCatName val="0"/>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264"/>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Feuil1!$B$1</c:f>
              <c:strCache>
                <c:ptCount val="1"/>
                <c:pt idx="0">
                  <c:v>Ventes</c:v>
                </c:pt>
              </c:strCache>
            </c:strRef>
          </c:tx>
          <c:spPr>
            <a:ln>
              <a:noFill/>
            </a:ln>
          </c:spPr>
          <c:explosion val="12"/>
          <c:dPt>
            <c:idx val="0"/>
            <c:bubble3D val="0"/>
            <c:spPr>
              <a:solidFill>
                <a:schemeClr val="accent1"/>
              </a:solidFill>
              <a:ln w="25400">
                <a:noFill/>
              </a:ln>
              <a:effectLst/>
              <a:sp3d/>
            </c:spPr>
            <c:extLst>
              <c:ext xmlns:c16="http://schemas.microsoft.com/office/drawing/2014/chart" uri="{C3380CC4-5D6E-409C-BE32-E72D297353CC}">
                <c16:uniqueId val="{00000001-2F5B-4F8A-99A0-560D7AF4F282}"/>
              </c:ext>
            </c:extLst>
          </c:dPt>
          <c:dPt>
            <c:idx val="1"/>
            <c:bubble3D val="0"/>
            <c:spPr>
              <a:solidFill>
                <a:schemeClr val="accent2"/>
              </a:solidFill>
              <a:ln w="25400">
                <a:noFill/>
              </a:ln>
              <a:effectLst/>
              <a:sp3d/>
            </c:spPr>
            <c:extLst>
              <c:ext xmlns:c16="http://schemas.microsoft.com/office/drawing/2014/chart" uri="{C3380CC4-5D6E-409C-BE32-E72D297353CC}">
                <c16:uniqueId val="{00000003-2F5B-4F8A-99A0-560D7AF4F282}"/>
              </c:ext>
            </c:extLst>
          </c:dPt>
          <c:dPt>
            <c:idx val="2"/>
            <c:bubble3D val="0"/>
            <c:spPr>
              <a:solidFill>
                <a:srgbClr val="A1BC12"/>
              </a:solidFill>
              <a:ln w="25400">
                <a:noFill/>
              </a:ln>
              <a:effectLst/>
              <a:sp3d/>
            </c:spPr>
            <c:extLst>
              <c:ext xmlns:c16="http://schemas.microsoft.com/office/drawing/2014/chart" uri="{C3380CC4-5D6E-409C-BE32-E72D297353CC}">
                <c16:uniqueId val="{00000005-2F5B-4F8A-99A0-560D7AF4F282}"/>
              </c:ext>
            </c:extLst>
          </c:dPt>
          <c:dPt>
            <c:idx val="3"/>
            <c:bubble3D val="0"/>
            <c:spPr>
              <a:solidFill>
                <a:schemeClr val="accent4"/>
              </a:solidFill>
              <a:ln w="25400">
                <a:noFill/>
              </a:ln>
              <a:effectLst/>
              <a:sp3d/>
            </c:spPr>
            <c:extLst>
              <c:ext xmlns:c16="http://schemas.microsoft.com/office/drawing/2014/chart" uri="{C3380CC4-5D6E-409C-BE32-E72D297353CC}">
                <c16:uniqueId val="{00000007-2F5B-4F8A-99A0-560D7AF4F282}"/>
              </c:ext>
            </c:extLst>
          </c:dPt>
          <c:dPt>
            <c:idx val="4"/>
            <c:bubble3D val="0"/>
            <c:spPr>
              <a:solidFill>
                <a:schemeClr val="accent5"/>
              </a:solidFill>
              <a:ln w="25400">
                <a:noFill/>
              </a:ln>
              <a:effectLst/>
              <a:sp3d/>
            </c:spPr>
            <c:extLst>
              <c:ext xmlns:c16="http://schemas.microsoft.com/office/drawing/2014/chart" uri="{C3380CC4-5D6E-409C-BE32-E72D297353CC}">
                <c16:uniqueId val="{00000009-2F5B-4F8A-99A0-560D7AF4F282}"/>
              </c:ext>
            </c:extLst>
          </c:dPt>
          <c:dLbls>
            <c:dLbl>
              <c:idx val="0"/>
              <c:tx>
                <c:rich>
                  <a:bodyPr/>
                  <a:lstStyle/>
                  <a:p>
                    <a:fld id="{F4E49B51-6DE9-44D0-8392-E8AF8C970DD3}" type="VALUE">
                      <a:rPr lang="en-US" sz="1600"/>
                      <a:pPr/>
                      <a:t>[VALEUR]</a:t>
                    </a:fld>
                    <a:endParaRPr lang="fr-F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2F5B-4F8A-99A0-560D7AF4F282}"/>
                </c:ext>
              </c:extLst>
            </c:dLbl>
            <c:dLbl>
              <c:idx val="3"/>
              <c:delete val="1"/>
              <c:extLst>
                <c:ext xmlns:c15="http://schemas.microsoft.com/office/drawing/2012/chart" uri="{CE6537A1-D6FC-4f65-9D91-7224C49458BB}"/>
                <c:ext xmlns:c16="http://schemas.microsoft.com/office/drawing/2014/chart" uri="{C3380CC4-5D6E-409C-BE32-E72D297353CC}">
                  <c16:uniqueId val="{00000007-2F5B-4F8A-99A0-560D7AF4F282}"/>
                </c:ext>
              </c:extLst>
            </c:dLbl>
            <c:dLbl>
              <c:idx val="4"/>
              <c:delete val="1"/>
              <c:extLst>
                <c:ext xmlns:c15="http://schemas.microsoft.com/office/drawing/2012/chart" uri="{CE6537A1-D6FC-4f65-9D91-7224C49458BB}"/>
                <c:ext xmlns:c16="http://schemas.microsoft.com/office/drawing/2014/chart" uri="{C3380CC4-5D6E-409C-BE32-E72D297353CC}">
                  <c16:uniqueId val="{00000009-2F5B-4F8A-99A0-560D7AF4F282}"/>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j-lt"/>
                    <a:ea typeface="+mn-ea"/>
                    <a:cs typeface="+mn-cs"/>
                  </a:defRPr>
                </a:pPr>
                <a:endParaRPr lang="fr-FR"/>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Feuil1!$A$2:$A$6</c:f>
              <c:strCache>
                <c:ptCount val="5"/>
                <c:pt idx="0">
                  <c:v>ITI</c:v>
                </c:pt>
                <c:pt idx="1">
                  <c:v>Mixte</c:v>
                </c:pt>
                <c:pt idx="2">
                  <c:v>ITE</c:v>
                </c:pt>
                <c:pt idx="3">
                  <c:v>ITI &amp; E</c:v>
                </c:pt>
                <c:pt idx="4">
                  <c:v>Répartie</c:v>
                </c:pt>
              </c:strCache>
            </c:strRef>
          </c:cat>
          <c:val>
            <c:numRef>
              <c:f>Feuil1!$B$2:$B$6</c:f>
              <c:numCache>
                <c:formatCode>0%</c:formatCode>
                <c:ptCount val="5"/>
                <c:pt idx="0">
                  <c:v>0.56000000000000005</c:v>
                </c:pt>
                <c:pt idx="1">
                  <c:v>0.36</c:v>
                </c:pt>
                <c:pt idx="2">
                  <c:v>0.09</c:v>
                </c:pt>
                <c:pt idx="3">
                  <c:v>0</c:v>
                </c:pt>
                <c:pt idx="4">
                  <c:v>0</c:v>
                </c:pt>
              </c:numCache>
            </c:numRef>
          </c:val>
          <c:extLst>
            <c:ext xmlns:c16="http://schemas.microsoft.com/office/drawing/2014/chart" uri="{C3380CC4-5D6E-409C-BE32-E72D297353CC}">
              <c16:uniqueId val="{0000000A-2F5B-4F8A-99A0-560D7AF4F282}"/>
            </c:ext>
          </c:extLst>
        </c:ser>
        <c:dLbls>
          <c:showLegendKey val="0"/>
          <c:showVal val="0"/>
          <c:showCatName val="0"/>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264"/>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Feuil1!$B$1</c:f>
              <c:strCache>
                <c:ptCount val="1"/>
                <c:pt idx="0">
                  <c:v>Ventes</c:v>
                </c:pt>
              </c:strCache>
            </c:strRef>
          </c:tx>
          <c:spPr>
            <a:ln>
              <a:noFill/>
            </a:ln>
          </c:spPr>
          <c:explosion val="12"/>
          <c:dPt>
            <c:idx val="0"/>
            <c:bubble3D val="0"/>
            <c:spPr>
              <a:solidFill>
                <a:schemeClr val="accent1"/>
              </a:solidFill>
              <a:ln w="25400">
                <a:noFill/>
              </a:ln>
              <a:effectLst/>
              <a:sp3d/>
            </c:spPr>
            <c:extLst>
              <c:ext xmlns:c16="http://schemas.microsoft.com/office/drawing/2014/chart" uri="{C3380CC4-5D6E-409C-BE32-E72D297353CC}">
                <c16:uniqueId val="{00000001-85E6-41FA-9679-AF97335B4A50}"/>
              </c:ext>
            </c:extLst>
          </c:dPt>
          <c:dPt>
            <c:idx val="1"/>
            <c:bubble3D val="0"/>
            <c:spPr>
              <a:solidFill>
                <a:schemeClr val="accent2"/>
              </a:solidFill>
              <a:ln w="25400">
                <a:noFill/>
              </a:ln>
              <a:effectLst/>
              <a:sp3d/>
            </c:spPr>
            <c:extLst>
              <c:ext xmlns:c16="http://schemas.microsoft.com/office/drawing/2014/chart" uri="{C3380CC4-5D6E-409C-BE32-E72D297353CC}">
                <c16:uniqueId val="{00000003-85E6-41FA-9679-AF97335B4A50}"/>
              </c:ext>
            </c:extLst>
          </c:dPt>
          <c:dPt>
            <c:idx val="2"/>
            <c:bubble3D val="0"/>
            <c:spPr>
              <a:solidFill>
                <a:srgbClr val="A1BC12"/>
              </a:solidFill>
              <a:ln w="25400">
                <a:noFill/>
              </a:ln>
              <a:effectLst/>
              <a:sp3d/>
            </c:spPr>
            <c:extLst>
              <c:ext xmlns:c16="http://schemas.microsoft.com/office/drawing/2014/chart" uri="{C3380CC4-5D6E-409C-BE32-E72D297353CC}">
                <c16:uniqueId val="{00000005-85E6-41FA-9679-AF97335B4A50}"/>
              </c:ext>
            </c:extLst>
          </c:dPt>
          <c:dPt>
            <c:idx val="3"/>
            <c:bubble3D val="0"/>
            <c:spPr>
              <a:solidFill>
                <a:schemeClr val="accent5"/>
              </a:solidFill>
              <a:ln w="25400">
                <a:noFill/>
              </a:ln>
              <a:effectLst/>
              <a:sp3d/>
            </c:spPr>
            <c:extLst>
              <c:ext xmlns:c16="http://schemas.microsoft.com/office/drawing/2014/chart" uri="{C3380CC4-5D6E-409C-BE32-E72D297353CC}">
                <c16:uniqueId val="{00000007-85E6-41FA-9679-AF97335B4A50}"/>
              </c:ext>
            </c:extLst>
          </c:dPt>
          <c:dPt>
            <c:idx val="4"/>
            <c:bubble3D val="0"/>
            <c:spPr>
              <a:solidFill>
                <a:schemeClr val="accent5"/>
              </a:solidFill>
              <a:ln w="25400">
                <a:noFill/>
              </a:ln>
              <a:effectLst/>
              <a:sp3d/>
            </c:spPr>
            <c:extLst>
              <c:ext xmlns:c16="http://schemas.microsoft.com/office/drawing/2014/chart" uri="{C3380CC4-5D6E-409C-BE32-E72D297353CC}">
                <c16:uniqueId val="{00000009-85E6-41FA-9679-AF97335B4A50}"/>
              </c:ext>
            </c:extLst>
          </c:dPt>
          <c:dLbls>
            <c:dLbl>
              <c:idx val="0"/>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mj-lt"/>
                      <a:ea typeface="+mn-ea"/>
                      <a:cs typeface="+mn-cs"/>
                    </a:defRPr>
                  </a:pPr>
                  <a:endParaRPr lang="fr-FR"/>
                </a:p>
              </c:txPr>
              <c:dLblPos val="ctr"/>
              <c:showLegendKey val="0"/>
              <c:showVal val="1"/>
              <c:showCatName val="0"/>
              <c:showSerName val="0"/>
              <c:showPercent val="0"/>
              <c:showBubbleSize val="0"/>
              <c:extLst>
                <c:ext xmlns:c16="http://schemas.microsoft.com/office/drawing/2014/chart" uri="{C3380CC4-5D6E-409C-BE32-E72D297353CC}">
                  <c16:uniqueId val="{00000001-85E6-41FA-9679-AF97335B4A50}"/>
                </c:ext>
              </c:extLst>
            </c:dLbl>
            <c:dLbl>
              <c:idx val="4"/>
              <c:delete val="1"/>
              <c:extLst>
                <c:ext xmlns:c15="http://schemas.microsoft.com/office/drawing/2012/chart" uri="{CE6537A1-D6FC-4f65-9D91-7224C49458BB}"/>
                <c:ext xmlns:c16="http://schemas.microsoft.com/office/drawing/2014/chart" uri="{C3380CC4-5D6E-409C-BE32-E72D297353CC}">
                  <c16:uniqueId val="{00000009-85E6-41FA-9679-AF97335B4A50}"/>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j-lt"/>
                    <a:ea typeface="+mn-ea"/>
                    <a:cs typeface="+mn-cs"/>
                  </a:defRPr>
                </a:pPr>
                <a:endParaRPr lang="fr-FR"/>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Feuil1!$A$2:$A$6</c:f>
              <c:strCache>
                <c:ptCount val="5"/>
                <c:pt idx="0">
                  <c:v>ITI</c:v>
                </c:pt>
                <c:pt idx="1">
                  <c:v>Mixte</c:v>
                </c:pt>
                <c:pt idx="2">
                  <c:v>ITE</c:v>
                </c:pt>
                <c:pt idx="3">
                  <c:v>ITI &amp; E</c:v>
                </c:pt>
                <c:pt idx="4">
                  <c:v>Répartie</c:v>
                </c:pt>
              </c:strCache>
            </c:strRef>
          </c:cat>
          <c:val>
            <c:numRef>
              <c:f>Feuil1!$B$2:$B$6</c:f>
              <c:numCache>
                <c:formatCode>0%</c:formatCode>
                <c:ptCount val="5"/>
                <c:pt idx="0">
                  <c:v>0.5</c:v>
                </c:pt>
                <c:pt idx="1">
                  <c:v>0.37</c:v>
                </c:pt>
                <c:pt idx="2">
                  <c:v>7.0000000000000007E-2</c:v>
                </c:pt>
                <c:pt idx="3">
                  <c:v>0.06</c:v>
                </c:pt>
                <c:pt idx="4">
                  <c:v>0</c:v>
                </c:pt>
              </c:numCache>
            </c:numRef>
          </c:val>
          <c:extLst>
            <c:ext xmlns:c16="http://schemas.microsoft.com/office/drawing/2014/chart" uri="{C3380CC4-5D6E-409C-BE32-E72D297353CC}">
              <c16:uniqueId val="{0000000A-85E6-41FA-9679-AF97335B4A50}"/>
            </c:ext>
          </c:extLst>
        </c:ser>
        <c:dLbls>
          <c:dLblPos val="ctr"/>
          <c:showLegendKey val="0"/>
          <c:showVal val="1"/>
          <c:showCatName val="0"/>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264"/>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Feuil1!$B$1</c:f>
              <c:strCache>
                <c:ptCount val="1"/>
                <c:pt idx="0">
                  <c:v>Ventes</c:v>
                </c:pt>
              </c:strCache>
            </c:strRef>
          </c:tx>
          <c:spPr>
            <a:ln>
              <a:noFill/>
            </a:ln>
          </c:spPr>
          <c:explosion val="12"/>
          <c:dPt>
            <c:idx val="0"/>
            <c:bubble3D val="0"/>
            <c:spPr>
              <a:solidFill>
                <a:schemeClr val="accent1"/>
              </a:solidFill>
              <a:ln w="25400">
                <a:noFill/>
              </a:ln>
              <a:effectLst/>
              <a:sp3d/>
            </c:spPr>
            <c:extLst>
              <c:ext xmlns:c16="http://schemas.microsoft.com/office/drawing/2014/chart" uri="{C3380CC4-5D6E-409C-BE32-E72D297353CC}">
                <c16:uniqueId val="{00000001-FB09-43CF-BB43-78B828AF68CF}"/>
              </c:ext>
            </c:extLst>
          </c:dPt>
          <c:dPt>
            <c:idx val="1"/>
            <c:bubble3D val="0"/>
            <c:spPr>
              <a:solidFill>
                <a:schemeClr val="accent2"/>
              </a:solidFill>
              <a:ln w="25400">
                <a:noFill/>
              </a:ln>
              <a:effectLst/>
              <a:sp3d/>
            </c:spPr>
            <c:extLst>
              <c:ext xmlns:c16="http://schemas.microsoft.com/office/drawing/2014/chart" uri="{C3380CC4-5D6E-409C-BE32-E72D297353CC}">
                <c16:uniqueId val="{00000003-FB09-43CF-BB43-78B828AF68CF}"/>
              </c:ext>
            </c:extLst>
          </c:dPt>
          <c:dPt>
            <c:idx val="2"/>
            <c:bubble3D val="0"/>
            <c:spPr>
              <a:solidFill>
                <a:srgbClr val="A1BC12"/>
              </a:solidFill>
              <a:ln w="25400">
                <a:noFill/>
              </a:ln>
              <a:effectLst/>
              <a:sp3d/>
            </c:spPr>
            <c:extLst>
              <c:ext xmlns:c16="http://schemas.microsoft.com/office/drawing/2014/chart" uri="{C3380CC4-5D6E-409C-BE32-E72D297353CC}">
                <c16:uniqueId val="{00000005-FB09-43CF-BB43-78B828AF68CF}"/>
              </c:ext>
            </c:extLst>
          </c:dPt>
          <c:dPt>
            <c:idx val="3"/>
            <c:bubble3D val="0"/>
            <c:spPr>
              <a:solidFill>
                <a:schemeClr val="accent5"/>
              </a:solidFill>
              <a:ln w="25400">
                <a:noFill/>
              </a:ln>
              <a:effectLst/>
              <a:sp3d/>
            </c:spPr>
            <c:extLst>
              <c:ext xmlns:c16="http://schemas.microsoft.com/office/drawing/2014/chart" uri="{C3380CC4-5D6E-409C-BE32-E72D297353CC}">
                <c16:uniqueId val="{00000007-FB09-43CF-BB43-78B828AF68CF}"/>
              </c:ext>
            </c:extLst>
          </c:dPt>
          <c:dPt>
            <c:idx val="4"/>
            <c:bubble3D val="0"/>
            <c:spPr>
              <a:solidFill>
                <a:schemeClr val="accent5"/>
              </a:solidFill>
              <a:ln w="25400">
                <a:noFill/>
              </a:ln>
              <a:effectLst/>
              <a:sp3d/>
            </c:spPr>
            <c:extLst>
              <c:ext xmlns:c16="http://schemas.microsoft.com/office/drawing/2014/chart" uri="{C3380CC4-5D6E-409C-BE32-E72D297353CC}">
                <c16:uniqueId val="{00000009-FB09-43CF-BB43-78B828AF68CF}"/>
              </c:ext>
            </c:extLst>
          </c:dPt>
          <c:dLbls>
            <c:dLbl>
              <c:idx val="0"/>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mj-lt"/>
                      <a:ea typeface="+mn-ea"/>
                      <a:cs typeface="+mn-cs"/>
                    </a:defRPr>
                  </a:pPr>
                  <a:endParaRPr lang="fr-FR"/>
                </a:p>
              </c:txPr>
              <c:dLblPos val="ctr"/>
              <c:showLegendKey val="0"/>
              <c:showVal val="1"/>
              <c:showCatName val="0"/>
              <c:showSerName val="0"/>
              <c:showPercent val="0"/>
              <c:showBubbleSize val="0"/>
              <c:extLst>
                <c:ext xmlns:c16="http://schemas.microsoft.com/office/drawing/2014/chart" uri="{C3380CC4-5D6E-409C-BE32-E72D297353CC}">
                  <c16:uniqueId val="{00000001-FB09-43CF-BB43-78B828AF68CF}"/>
                </c:ext>
              </c:extLst>
            </c:dLbl>
            <c:dLbl>
              <c:idx val="2"/>
              <c:delete val="1"/>
              <c:extLst>
                <c:ext xmlns:c15="http://schemas.microsoft.com/office/drawing/2012/chart" uri="{CE6537A1-D6FC-4f65-9D91-7224C49458BB}"/>
                <c:ext xmlns:c16="http://schemas.microsoft.com/office/drawing/2014/chart" uri="{C3380CC4-5D6E-409C-BE32-E72D297353CC}">
                  <c16:uniqueId val="{00000005-FB09-43CF-BB43-78B828AF68CF}"/>
                </c:ext>
              </c:extLst>
            </c:dLbl>
            <c:dLbl>
              <c:idx val="3"/>
              <c:delete val="1"/>
              <c:extLst>
                <c:ext xmlns:c15="http://schemas.microsoft.com/office/drawing/2012/chart" uri="{CE6537A1-D6FC-4f65-9D91-7224C49458BB}"/>
                <c:ext xmlns:c16="http://schemas.microsoft.com/office/drawing/2014/chart" uri="{C3380CC4-5D6E-409C-BE32-E72D297353CC}">
                  <c16:uniqueId val="{00000007-FB09-43CF-BB43-78B828AF68CF}"/>
                </c:ext>
              </c:extLst>
            </c:dLbl>
            <c:dLbl>
              <c:idx val="4"/>
              <c:delete val="1"/>
              <c:extLst>
                <c:ext xmlns:c15="http://schemas.microsoft.com/office/drawing/2012/chart" uri="{CE6537A1-D6FC-4f65-9D91-7224C49458BB}"/>
                <c:ext xmlns:c16="http://schemas.microsoft.com/office/drawing/2014/chart" uri="{C3380CC4-5D6E-409C-BE32-E72D297353CC}">
                  <c16:uniqueId val="{00000009-FB09-43CF-BB43-78B828AF68CF}"/>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j-lt"/>
                    <a:ea typeface="+mn-ea"/>
                    <a:cs typeface="+mn-cs"/>
                  </a:defRPr>
                </a:pPr>
                <a:endParaRPr lang="fr-FR"/>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Feuil1!$A$2:$A$6</c:f>
              <c:strCache>
                <c:ptCount val="5"/>
                <c:pt idx="0">
                  <c:v>ITI</c:v>
                </c:pt>
                <c:pt idx="1">
                  <c:v>Mixte</c:v>
                </c:pt>
                <c:pt idx="2">
                  <c:v>ITE</c:v>
                </c:pt>
                <c:pt idx="3">
                  <c:v>ITI &amp; E</c:v>
                </c:pt>
                <c:pt idx="4">
                  <c:v>Répartie</c:v>
                </c:pt>
              </c:strCache>
            </c:strRef>
          </c:cat>
          <c:val>
            <c:numRef>
              <c:f>Feuil1!$B$2:$B$6</c:f>
              <c:numCache>
                <c:formatCode>0%</c:formatCode>
                <c:ptCount val="5"/>
                <c:pt idx="0">
                  <c:v>0.69</c:v>
                </c:pt>
                <c:pt idx="1">
                  <c:v>0.31</c:v>
                </c:pt>
                <c:pt idx="2">
                  <c:v>0</c:v>
                </c:pt>
                <c:pt idx="3">
                  <c:v>0</c:v>
                </c:pt>
                <c:pt idx="4">
                  <c:v>0</c:v>
                </c:pt>
              </c:numCache>
            </c:numRef>
          </c:val>
          <c:extLst>
            <c:ext xmlns:c16="http://schemas.microsoft.com/office/drawing/2014/chart" uri="{C3380CC4-5D6E-409C-BE32-E72D297353CC}">
              <c16:uniqueId val="{0000000A-FB09-43CF-BB43-78B828AF68CF}"/>
            </c:ext>
          </c:extLst>
        </c:ser>
        <c:dLbls>
          <c:dLblPos val="ctr"/>
          <c:showLegendKey val="0"/>
          <c:showVal val="1"/>
          <c:showCatName val="0"/>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264"/>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Feuil1!$B$1</c:f>
              <c:strCache>
                <c:ptCount val="1"/>
                <c:pt idx="0">
                  <c:v>Ventes</c:v>
                </c:pt>
              </c:strCache>
            </c:strRef>
          </c:tx>
          <c:spPr>
            <a:ln>
              <a:noFill/>
            </a:ln>
          </c:spPr>
          <c:explosion val="12"/>
          <c:dPt>
            <c:idx val="0"/>
            <c:bubble3D val="0"/>
            <c:spPr>
              <a:solidFill>
                <a:schemeClr val="accent1"/>
              </a:solidFill>
              <a:ln w="25400">
                <a:noFill/>
              </a:ln>
              <a:effectLst/>
              <a:sp3d/>
            </c:spPr>
            <c:extLst>
              <c:ext xmlns:c16="http://schemas.microsoft.com/office/drawing/2014/chart" uri="{C3380CC4-5D6E-409C-BE32-E72D297353CC}">
                <c16:uniqueId val="{00000001-C05C-43AD-862E-D0CE5C29B7D8}"/>
              </c:ext>
            </c:extLst>
          </c:dPt>
          <c:dPt>
            <c:idx val="1"/>
            <c:bubble3D val="0"/>
            <c:spPr>
              <a:solidFill>
                <a:schemeClr val="accent2"/>
              </a:solidFill>
              <a:ln w="25400">
                <a:noFill/>
              </a:ln>
              <a:effectLst/>
              <a:sp3d/>
            </c:spPr>
            <c:extLst>
              <c:ext xmlns:c16="http://schemas.microsoft.com/office/drawing/2014/chart" uri="{C3380CC4-5D6E-409C-BE32-E72D297353CC}">
                <c16:uniqueId val="{00000003-C05C-43AD-862E-D0CE5C29B7D8}"/>
              </c:ext>
            </c:extLst>
          </c:dPt>
          <c:dPt>
            <c:idx val="2"/>
            <c:bubble3D val="0"/>
            <c:spPr>
              <a:solidFill>
                <a:srgbClr val="A1BC12"/>
              </a:solidFill>
              <a:ln w="25400">
                <a:noFill/>
              </a:ln>
              <a:effectLst/>
              <a:sp3d/>
            </c:spPr>
            <c:extLst>
              <c:ext xmlns:c16="http://schemas.microsoft.com/office/drawing/2014/chart" uri="{C3380CC4-5D6E-409C-BE32-E72D297353CC}">
                <c16:uniqueId val="{00000005-C05C-43AD-862E-D0CE5C29B7D8}"/>
              </c:ext>
            </c:extLst>
          </c:dPt>
          <c:dPt>
            <c:idx val="3"/>
            <c:bubble3D val="0"/>
            <c:spPr>
              <a:solidFill>
                <a:schemeClr val="accent5"/>
              </a:solidFill>
              <a:ln w="25400">
                <a:noFill/>
              </a:ln>
              <a:effectLst/>
              <a:sp3d/>
            </c:spPr>
            <c:extLst>
              <c:ext xmlns:c16="http://schemas.microsoft.com/office/drawing/2014/chart" uri="{C3380CC4-5D6E-409C-BE32-E72D297353CC}">
                <c16:uniqueId val="{00000007-C05C-43AD-862E-D0CE5C29B7D8}"/>
              </c:ext>
            </c:extLst>
          </c:dPt>
          <c:dPt>
            <c:idx val="4"/>
            <c:bubble3D val="0"/>
            <c:spPr>
              <a:solidFill>
                <a:schemeClr val="accent5"/>
              </a:solidFill>
              <a:ln w="25400">
                <a:noFill/>
              </a:ln>
              <a:effectLst/>
              <a:sp3d/>
            </c:spPr>
            <c:extLst>
              <c:ext xmlns:c16="http://schemas.microsoft.com/office/drawing/2014/chart" uri="{C3380CC4-5D6E-409C-BE32-E72D297353CC}">
                <c16:uniqueId val="{00000009-C05C-43AD-862E-D0CE5C29B7D8}"/>
              </c:ext>
            </c:extLst>
          </c:dPt>
          <c:dLbls>
            <c:dLbl>
              <c:idx val="0"/>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mj-lt"/>
                      <a:ea typeface="+mn-ea"/>
                      <a:cs typeface="+mn-cs"/>
                    </a:defRPr>
                  </a:pPr>
                  <a:endParaRPr lang="fr-FR"/>
                </a:p>
              </c:txPr>
              <c:dLblPos val="ctr"/>
              <c:showLegendKey val="0"/>
              <c:showVal val="1"/>
              <c:showCatName val="0"/>
              <c:showSerName val="0"/>
              <c:showPercent val="0"/>
              <c:showBubbleSize val="0"/>
              <c:extLst>
                <c:ext xmlns:c16="http://schemas.microsoft.com/office/drawing/2014/chart" uri="{C3380CC4-5D6E-409C-BE32-E72D297353CC}">
                  <c16:uniqueId val="{00000001-C05C-43AD-862E-D0CE5C29B7D8}"/>
                </c:ext>
              </c:extLst>
            </c:dLbl>
            <c:dLbl>
              <c:idx val="1"/>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j-lt"/>
                      <a:ea typeface="+mn-ea"/>
                      <a:cs typeface="+mn-cs"/>
                    </a:defRPr>
                  </a:pPr>
                  <a:endParaRPr lang="fr-FR"/>
                </a:p>
              </c:txPr>
              <c:dLblPos val="ctr"/>
              <c:showLegendKey val="0"/>
              <c:showVal val="1"/>
              <c:showCatName val="0"/>
              <c:showSerName val="0"/>
              <c:showPercent val="0"/>
              <c:showBubbleSize val="0"/>
              <c:extLst>
                <c:ext xmlns:c16="http://schemas.microsoft.com/office/drawing/2014/chart" uri="{C3380CC4-5D6E-409C-BE32-E72D297353CC}">
                  <c16:uniqueId val="{00000003-C05C-43AD-862E-D0CE5C29B7D8}"/>
                </c:ext>
              </c:extLst>
            </c:dLbl>
            <c:dLbl>
              <c:idx val="2"/>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j-lt"/>
                      <a:ea typeface="+mn-ea"/>
                      <a:cs typeface="+mn-cs"/>
                    </a:defRPr>
                  </a:pPr>
                  <a:endParaRPr lang="fr-FR"/>
                </a:p>
              </c:txPr>
              <c:dLblPos val="ctr"/>
              <c:showLegendKey val="0"/>
              <c:showVal val="1"/>
              <c:showCatName val="0"/>
              <c:showSerName val="0"/>
              <c:showPercent val="0"/>
              <c:showBubbleSize val="0"/>
              <c:extLst>
                <c:ext xmlns:c16="http://schemas.microsoft.com/office/drawing/2014/chart" uri="{C3380CC4-5D6E-409C-BE32-E72D297353CC}">
                  <c16:uniqueId val="{00000005-C05C-43AD-862E-D0CE5C29B7D8}"/>
                </c:ext>
              </c:extLst>
            </c:dLbl>
            <c:dLbl>
              <c:idx val="3"/>
              <c:delete val="1"/>
              <c:extLst>
                <c:ext xmlns:c15="http://schemas.microsoft.com/office/drawing/2012/chart" uri="{CE6537A1-D6FC-4f65-9D91-7224C49458BB}"/>
                <c:ext xmlns:c16="http://schemas.microsoft.com/office/drawing/2014/chart" uri="{C3380CC4-5D6E-409C-BE32-E72D297353CC}">
                  <c16:uniqueId val="{00000007-C05C-43AD-862E-D0CE5C29B7D8}"/>
                </c:ext>
              </c:extLst>
            </c:dLbl>
            <c:dLbl>
              <c:idx val="4"/>
              <c:delete val="1"/>
              <c:extLst>
                <c:ext xmlns:c15="http://schemas.microsoft.com/office/drawing/2012/chart" uri="{CE6537A1-D6FC-4f65-9D91-7224C49458BB}"/>
                <c:ext xmlns:c16="http://schemas.microsoft.com/office/drawing/2014/chart" uri="{C3380CC4-5D6E-409C-BE32-E72D297353CC}">
                  <c16:uniqueId val="{00000009-C05C-43AD-862E-D0CE5C29B7D8}"/>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j-lt"/>
                    <a:ea typeface="+mn-ea"/>
                    <a:cs typeface="+mn-cs"/>
                  </a:defRPr>
                </a:pPr>
                <a:endParaRPr lang="fr-FR"/>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Feuil1!$A$2:$A$6</c:f>
              <c:strCache>
                <c:ptCount val="5"/>
                <c:pt idx="0">
                  <c:v>ITI</c:v>
                </c:pt>
                <c:pt idx="1">
                  <c:v>Mixte</c:v>
                </c:pt>
                <c:pt idx="2">
                  <c:v>ITE</c:v>
                </c:pt>
                <c:pt idx="3">
                  <c:v>ITI &amp; E</c:v>
                </c:pt>
                <c:pt idx="4">
                  <c:v>Répartie</c:v>
                </c:pt>
              </c:strCache>
            </c:strRef>
          </c:cat>
          <c:val>
            <c:numRef>
              <c:f>Feuil1!$B$2:$B$6</c:f>
              <c:numCache>
                <c:formatCode>0%</c:formatCode>
                <c:ptCount val="5"/>
                <c:pt idx="0">
                  <c:v>0.82</c:v>
                </c:pt>
                <c:pt idx="1">
                  <c:v>0.15</c:v>
                </c:pt>
                <c:pt idx="2">
                  <c:v>0.03</c:v>
                </c:pt>
                <c:pt idx="3">
                  <c:v>0</c:v>
                </c:pt>
                <c:pt idx="4">
                  <c:v>0</c:v>
                </c:pt>
              </c:numCache>
            </c:numRef>
          </c:val>
          <c:extLst>
            <c:ext xmlns:c16="http://schemas.microsoft.com/office/drawing/2014/chart" uri="{C3380CC4-5D6E-409C-BE32-E72D297353CC}">
              <c16:uniqueId val="{0000000A-C05C-43AD-862E-D0CE5C29B7D8}"/>
            </c:ext>
          </c:extLst>
        </c:ser>
        <c:dLbls>
          <c:dLblPos val="ctr"/>
          <c:showLegendKey val="0"/>
          <c:showVal val="1"/>
          <c:showCatName val="0"/>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Feuil6!$A$4</c:f>
              <c:strCache>
                <c:ptCount val="1"/>
                <c:pt idx="0">
                  <c:v>ITI</c:v>
                </c:pt>
              </c:strCache>
            </c:strRef>
          </c:tx>
          <c:spPr>
            <a:solidFill>
              <a:schemeClr val="accent1"/>
            </a:solidFill>
            <a:ln>
              <a:noFill/>
            </a:ln>
            <a:effectLst/>
          </c:spPr>
          <c:invertIfNegative val="0"/>
          <c:cat>
            <c:strRef>
              <c:f>Feuil6!$B$3:$F$3</c:f>
              <c:strCache>
                <c:ptCount val="5"/>
                <c:pt idx="0">
                  <c:v>RT2012</c:v>
                </c:pt>
                <c:pt idx="1">
                  <c:v>RT2012 -10%</c:v>
                </c:pt>
                <c:pt idx="2">
                  <c:v>RT2012 -20%</c:v>
                </c:pt>
                <c:pt idx="3">
                  <c:v>Effinergie+</c:v>
                </c:pt>
                <c:pt idx="4">
                  <c:v>Total général</c:v>
                </c:pt>
              </c:strCache>
            </c:strRef>
          </c:cat>
          <c:val>
            <c:numRef>
              <c:f>Feuil6!$B$4:$F$4</c:f>
              <c:numCache>
                <c:formatCode>General</c:formatCode>
                <c:ptCount val="5"/>
                <c:pt idx="0">
                  <c:v>6934</c:v>
                </c:pt>
                <c:pt idx="1">
                  <c:v>5004</c:v>
                </c:pt>
                <c:pt idx="2">
                  <c:v>1326</c:v>
                </c:pt>
                <c:pt idx="3">
                  <c:v>445</c:v>
                </c:pt>
                <c:pt idx="4">
                  <c:v>13709</c:v>
                </c:pt>
              </c:numCache>
            </c:numRef>
          </c:val>
          <c:extLst>
            <c:ext xmlns:c16="http://schemas.microsoft.com/office/drawing/2014/chart" uri="{C3380CC4-5D6E-409C-BE32-E72D297353CC}">
              <c16:uniqueId val="{00000000-EBF6-436A-9A43-164191D7557A}"/>
            </c:ext>
          </c:extLst>
        </c:ser>
        <c:ser>
          <c:idx val="1"/>
          <c:order val="1"/>
          <c:tx>
            <c:strRef>
              <c:f>Feuil6!$A$5</c:f>
              <c:strCache>
                <c:ptCount val="1"/>
                <c:pt idx="0">
                  <c:v>MIXTE</c:v>
                </c:pt>
              </c:strCache>
            </c:strRef>
          </c:tx>
          <c:spPr>
            <a:solidFill>
              <a:srgbClr val="C4043F"/>
            </a:solidFill>
            <a:ln>
              <a:noFill/>
            </a:ln>
            <a:effectLst/>
          </c:spPr>
          <c:invertIfNegative val="0"/>
          <c:cat>
            <c:strRef>
              <c:f>Feuil6!$B$3:$F$3</c:f>
              <c:strCache>
                <c:ptCount val="5"/>
                <c:pt idx="0">
                  <c:v>RT2012</c:v>
                </c:pt>
                <c:pt idx="1">
                  <c:v>RT2012 -10%</c:v>
                </c:pt>
                <c:pt idx="2">
                  <c:v>RT2012 -20%</c:v>
                </c:pt>
                <c:pt idx="3">
                  <c:v>Effinergie+</c:v>
                </c:pt>
                <c:pt idx="4">
                  <c:v>Total général</c:v>
                </c:pt>
              </c:strCache>
            </c:strRef>
          </c:cat>
          <c:val>
            <c:numRef>
              <c:f>Feuil6!$B$5:$F$5</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1-EBF6-436A-9A43-164191D7557A}"/>
            </c:ext>
          </c:extLst>
        </c:ser>
        <c:ser>
          <c:idx val="2"/>
          <c:order val="2"/>
          <c:tx>
            <c:strRef>
              <c:f>Feuil6!$A$6</c:f>
              <c:strCache>
                <c:ptCount val="1"/>
                <c:pt idx="0">
                  <c:v>ITI &amp; ITE</c:v>
                </c:pt>
              </c:strCache>
            </c:strRef>
          </c:tx>
          <c:spPr>
            <a:solidFill>
              <a:schemeClr val="accent2"/>
            </a:solidFill>
            <a:ln>
              <a:noFill/>
            </a:ln>
            <a:effectLst/>
          </c:spPr>
          <c:invertIfNegative val="0"/>
          <c:cat>
            <c:strRef>
              <c:f>Feuil6!$B$3:$F$3</c:f>
              <c:strCache>
                <c:ptCount val="5"/>
                <c:pt idx="0">
                  <c:v>RT2012</c:v>
                </c:pt>
                <c:pt idx="1">
                  <c:v>RT2012 -10%</c:v>
                </c:pt>
                <c:pt idx="2">
                  <c:v>RT2012 -20%</c:v>
                </c:pt>
                <c:pt idx="3">
                  <c:v>Effinergie+</c:v>
                </c:pt>
                <c:pt idx="4">
                  <c:v>Total général</c:v>
                </c:pt>
              </c:strCache>
            </c:strRef>
          </c:cat>
          <c:val>
            <c:numRef>
              <c:f>Feuil6!$B$6:$F$6</c:f>
              <c:numCache>
                <c:formatCode>General</c:formatCode>
                <c:ptCount val="5"/>
                <c:pt idx="0">
                  <c:v>2188</c:v>
                </c:pt>
                <c:pt idx="1">
                  <c:v>2102</c:v>
                </c:pt>
                <c:pt idx="2">
                  <c:v>518</c:v>
                </c:pt>
                <c:pt idx="3">
                  <c:v>89</c:v>
                </c:pt>
                <c:pt idx="4">
                  <c:v>4897</c:v>
                </c:pt>
              </c:numCache>
            </c:numRef>
          </c:val>
          <c:extLst>
            <c:ext xmlns:c16="http://schemas.microsoft.com/office/drawing/2014/chart" uri="{C3380CC4-5D6E-409C-BE32-E72D297353CC}">
              <c16:uniqueId val="{00000002-EBF6-436A-9A43-164191D7557A}"/>
            </c:ext>
          </c:extLst>
        </c:ser>
        <c:ser>
          <c:idx val="3"/>
          <c:order val="3"/>
          <c:tx>
            <c:strRef>
              <c:f>Feuil6!$A$7</c:f>
              <c:strCache>
                <c:ptCount val="1"/>
                <c:pt idx="0">
                  <c:v>ITE</c:v>
                </c:pt>
              </c:strCache>
            </c:strRef>
          </c:tx>
          <c:spPr>
            <a:solidFill>
              <a:schemeClr val="accent4"/>
            </a:solidFill>
            <a:ln>
              <a:noFill/>
            </a:ln>
            <a:effectLst/>
          </c:spPr>
          <c:invertIfNegative val="0"/>
          <c:cat>
            <c:strRef>
              <c:f>Feuil6!$B$3:$F$3</c:f>
              <c:strCache>
                <c:ptCount val="5"/>
                <c:pt idx="0">
                  <c:v>RT2012</c:v>
                </c:pt>
                <c:pt idx="1">
                  <c:v>RT2012 -10%</c:v>
                </c:pt>
                <c:pt idx="2">
                  <c:v>RT2012 -20%</c:v>
                </c:pt>
                <c:pt idx="3">
                  <c:v>Effinergie+</c:v>
                </c:pt>
                <c:pt idx="4">
                  <c:v>Total général</c:v>
                </c:pt>
              </c:strCache>
            </c:strRef>
          </c:cat>
          <c:val>
            <c:numRef>
              <c:f>Feuil6!$B$7:$F$7</c:f>
              <c:numCache>
                <c:formatCode>General</c:formatCode>
                <c:ptCount val="5"/>
                <c:pt idx="0">
                  <c:v>245</c:v>
                </c:pt>
                <c:pt idx="1">
                  <c:v>290</c:v>
                </c:pt>
                <c:pt idx="2">
                  <c:v>65</c:v>
                </c:pt>
                <c:pt idx="3">
                  <c:v>54</c:v>
                </c:pt>
                <c:pt idx="4">
                  <c:v>654</c:v>
                </c:pt>
              </c:numCache>
            </c:numRef>
          </c:val>
          <c:extLst>
            <c:ext xmlns:c16="http://schemas.microsoft.com/office/drawing/2014/chart" uri="{C3380CC4-5D6E-409C-BE32-E72D297353CC}">
              <c16:uniqueId val="{00000003-EBF6-436A-9A43-164191D7557A}"/>
            </c:ext>
          </c:extLst>
        </c:ser>
        <c:ser>
          <c:idx val="4"/>
          <c:order val="4"/>
          <c:tx>
            <c:strRef>
              <c:f>Feuil6!$A$8</c:f>
              <c:strCache>
                <c:ptCount val="1"/>
                <c:pt idx="0">
                  <c:v>ITI&amp;E</c:v>
                </c:pt>
              </c:strCache>
            </c:strRef>
          </c:tx>
          <c:spPr>
            <a:solidFill>
              <a:schemeClr val="accent5"/>
            </a:solidFill>
            <a:ln>
              <a:noFill/>
            </a:ln>
            <a:effectLst/>
          </c:spPr>
          <c:invertIfNegative val="0"/>
          <c:cat>
            <c:strRef>
              <c:f>Feuil6!$B$3:$F$3</c:f>
              <c:strCache>
                <c:ptCount val="5"/>
                <c:pt idx="0">
                  <c:v>RT2012</c:v>
                </c:pt>
                <c:pt idx="1">
                  <c:v>RT2012 -10%</c:v>
                </c:pt>
                <c:pt idx="2">
                  <c:v>RT2012 -20%</c:v>
                </c:pt>
                <c:pt idx="3">
                  <c:v>Effinergie+</c:v>
                </c:pt>
                <c:pt idx="4">
                  <c:v>Total général</c:v>
                </c:pt>
              </c:strCache>
            </c:strRef>
          </c:cat>
          <c:val>
            <c:numRef>
              <c:f>Feuil6!$B$8:$F$8</c:f>
              <c:numCache>
                <c:formatCode>General</c:formatCode>
                <c:ptCount val="5"/>
                <c:pt idx="0">
                  <c:v>86</c:v>
                </c:pt>
                <c:pt idx="1">
                  <c:v>121</c:v>
                </c:pt>
                <c:pt idx="2">
                  <c:v>60</c:v>
                </c:pt>
                <c:pt idx="4">
                  <c:v>267</c:v>
                </c:pt>
              </c:numCache>
            </c:numRef>
          </c:val>
          <c:extLst>
            <c:ext xmlns:c16="http://schemas.microsoft.com/office/drawing/2014/chart" uri="{C3380CC4-5D6E-409C-BE32-E72D297353CC}">
              <c16:uniqueId val="{00000004-EBF6-436A-9A43-164191D7557A}"/>
            </c:ext>
          </c:extLst>
        </c:ser>
        <c:ser>
          <c:idx val="5"/>
          <c:order val="5"/>
          <c:tx>
            <c:strRef>
              <c:f>Feuil6!$A$9</c:f>
              <c:strCache>
                <c:ptCount val="1"/>
                <c:pt idx="0">
                  <c:v>ISOLATION REPARTIE</c:v>
                </c:pt>
              </c:strCache>
            </c:strRef>
          </c:tx>
          <c:spPr>
            <a:solidFill>
              <a:schemeClr val="accent6"/>
            </a:solidFill>
            <a:ln>
              <a:noFill/>
            </a:ln>
            <a:effectLst/>
          </c:spPr>
          <c:invertIfNegative val="0"/>
          <c:cat>
            <c:strRef>
              <c:f>Feuil6!$B$3:$F$3</c:f>
              <c:strCache>
                <c:ptCount val="5"/>
                <c:pt idx="0">
                  <c:v>RT2012</c:v>
                </c:pt>
                <c:pt idx="1">
                  <c:v>RT2012 -10%</c:v>
                </c:pt>
                <c:pt idx="2">
                  <c:v>RT2012 -20%</c:v>
                </c:pt>
                <c:pt idx="3">
                  <c:v>Effinergie+</c:v>
                </c:pt>
                <c:pt idx="4">
                  <c:v>Total général</c:v>
                </c:pt>
              </c:strCache>
            </c:strRef>
          </c:cat>
          <c:val>
            <c:numRef>
              <c:f>Feuil6!$B$9:$F$9</c:f>
              <c:numCache>
                <c:formatCode>General</c:formatCode>
                <c:ptCount val="5"/>
                <c:pt idx="0">
                  <c:v>2</c:v>
                </c:pt>
                <c:pt idx="1">
                  <c:v>54</c:v>
                </c:pt>
                <c:pt idx="4">
                  <c:v>56</c:v>
                </c:pt>
              </c:numCache>
            </c:numRef>
          </c:val>
          <c:extLst>
            <c:ext xmlns:c16="http://schemas.microsoft.com/office/drawing/2014/chart" uri="{C3380CC4-5D6E-409C-BE32-E72D297353CC}">
              <c16:uniqueId val="{00000005-EBF6-436A-9A43-164191D7557A}"/>
            </c:ext>
          </c:extLst>
        </c:ser>
        <c:dLbls>
          <c:showLegendKey val="0"/>
          <c:showVal val="0"/>
          <c:showCatName val="0"/>
          <c:showSerName val="0"/>
          <c:showPercent val="0"/>
          <c:showBubbleSize val="0"/>
        </c:dLbls>
        <c:gapWidth val="90"/>
        <c:overlap val="100"/>
        <c:axId val="785626104"/>
        <c:axId val="785625120"/>
      </c:barChart>
      <c:catAx>
        <c:axId val="785626104"/>
        <c:scaling>
          <c:orientation val="minMax"/>
        </c:scaling>
        <c:delete val="1"/>
        <c:axPos val="b"/>
        <c:numFmt formatCode="General" sourceLinked="1"/>
        <c:majorTickMark val="none"/>
        <c:minorTickMark val="none"/>
        <c:tickLblPos val="nextTo"/>
        <c:crossAx val="785625120"/>
        <c:crosses val="autoZero"/>
        <c:auto val="1"/>
        <c:lblAlgn val="ctr"/>
        <c:lblOffset val="100"/>
        <c:noMultiLvlLbl val="0"/>
      </c:catAx>
      <c:valAx>
        <c:axId val="7856251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r-FR"/>
          </a:p>
        </c:txPr>
        <c:crossAx val="7856261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Feuil1!$B$1</c:f>
              <c:strCache>
                <c:ptCount val="1"/>
                <c:pt idx="0">
                  <c:v>Série 1</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0-80D8-484D-8668-CC52527A8066}"/>
              </c:ext>
            </c:extLst>
          </c:dPt>
          <c:dPt>
            <c:idx val="2"/>
            <c:invertIfNegative val="0"/>
            <c:bubble3D val="0"/>
            <c:spPr>
              <a:solidFill>
                <a:schemeClr val="accent4"/>
              </a:solidFill>
              <a:ln>
                <a:noFill/>
              </a:ln>
              <a:effectLst/>
            </c:spPr>
            <c:extLst>
              <c:ext xmlns:c16="http://schemas.microsoft.com/office/drawing/2014/chart" uri="{C3380CC4-5D6E-409C-BE32-E72D297353CC}">
                <c16:uniqueId val="{00000001-80D8-484D-8668-CC52527A8066}"/>
              </c:ext>
            </c:extLst>
          </c:dPt>
          <c:dPt>
            <c:idx val="3"/>
            <c:invertIfNegative val="0"/>
            <c:bubble3D val="0"/>
            <c:spPr>
              <a:solidFill>
                <a:schemeClr val="accent5"/>
              </a:solidFill>
              <a:ln>
                <a:noFill/>
              </a:ln>
              <a:effectLst/>
            </c:spPr>
            <c:extLst>
              <c:ext xmlns:c16="http://schemas.microsoft.com/office/drawing/2014/chart" uri="{C3380CC4-5D6E-409C-BE32-E72D297353CC}">
                <c16:uniqueId val="{00000002-80D8-484D-8668-CC52527A8066}"/>
              </c:ext>
            </c:extLst>
          </c:dPt>
          <c:dLbls>
            <c:dLbl>
              <c:idx val="0"/>
              <c:tx>
                <c:rich>
                  <a:bodyPr/>
                  <a:lstStyle/>
                  <a:p>
                    <a:fld id="{CD1308E6-4581-4BD8-BA4C-1D742BB9F200}" type="VALUE">
                      <a:rPr lang="en-US" sz="1600"/>
                      <a:pPr/>
                      <a:t>[VALEUR]</a:t>
                    </a:fld>
                    <a:endParaRPr lang="fr-F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8C21-4655-8395-86D4E9EDFF96}"/>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j-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Feuil1!$A$2:$A$5</c:f>
              <c:strCache>
                <c:ptCount val="4"/>
                <c:pt idx="0">
                  <c:v>PVC</c:v>
                </c:pt>
                <c:pt idx="1">
                  <c:v>Aluminium</c:v>
                </c:pt>
                <c:pt idx="2">
                  <c:v>Bois</c:v>
                </c:pt>
                <c:pt idx="3">
                  <c:v>Bois / Alu</c:v>
                </c:pt>
              </c:strCache>
            </c:strRef>
          </c:cat>
          <c:val>
            <c:numRef>
              <c:f>Feuil1!$B$2:$B$5</c:f>
              <c:numCache>
                <c:formatCode>0%</c:formatCode>
                <c:ptCount val="4"/>
                <c:pt idx="0">
                  <c:v>0.74</c:v>
                </c:pt>
                <c:pt idx="1">
                  <c:v>0.2</c:v>
                </c:pt>
                <c:pt idx="2">
                  <c:v>0.06</c:v>
                </c:pt>
                <c:pt idx="3">
                  <c:v>0.01</c:v>
                </c:pt>
              </c:numCache>
            </c:numRef>
          </c:val>
          <c:extLst>
            <c:ext xmlns:c16="http://schemas.microsoft.com/office/drawing/2014/chart" uri="{C3380CC4-5D6E-409C-BE32-E72D297353CC}">
              <c16:uniqueId val="{00000000-960B-4363-AF32-A23FC941BFC4}"/>
            </c:ext>
          </c:extLst>
        </c:ser>
        <c:dLbls>
          <c:showLegendKey val="0"/>
          <c:showVal val="0"/>
          <c:showCatName val="0"/>
          <c:showSerName val="0"/>
          <c:showPercent val="0"/>
          <c:showBubbleSize val="0"/>
        </c:dLbls>
        <c:gapWidth val="75"/>
        <c:overlap val="-25"/>
        <c:axId val="917367200"/>
        <c:axId val="917369496"/>
      </c:barChart>
      <c:catAx>
        <c:axId val="917367200"/>
        <c:scaling>
          <c:orientation val="minMax"/>
        </c:scaling>
        <c:delete val="1"/>
        <c:axPos val="b"/>
        <c:numFmt formatCode="General" sourceLinked="1"/>
        <c:majorTickMark val="out"/>
        <c:minorTickMark val="none"/>
        <c:tickLblPos val="nextTo"/>
        <c:crossAx val="917369496"/>
        <c:crosses val="autoZero"/>
        <c:auto val="1"/>
        <c:lblAlgn val="ctr"/>
        <c:lblOffset val="100"/>
        <c:noMultiLvlLbl val="0"/>
      </c:catAx>
      <c:valAx>
        <c:axId val="917369496"/>
        <c:scaling>
          <c:orientation val="minMax"/>
        </c:scaling>
        <c:delete val="1"/>
        <c:axPos val="l"/>
        <c:majorGridlines>
          <c:spPr>
            <a:ln w="9525" cap="flat" cmpd="sng" algn="ctr">
              <a:solidFill>
                <a:schemeClr val="bg1">
                  <a:lumMod val="95000"/>
                </a:schemeClr>
              </a:solidFill>
              <a:round/>
            </a:ln>
            <a:effectLst/>
          </c:spPr>
        </c:majorGridlines>
        <c:numFmt formatCode="0%" sourceLinked="1"/>
        <c:majorTickMark val="out"/>
        <c:minorTickMark val="none"/>
        <c:tickLblPos val="nextTo"/>
        <c:crossAx val="9173672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Feuil1!$B$1</c:f>
              <c:strCache>
                <c:ptCount val="1"/>
                <c:pt idx="0">
                  <c:v>Série 1</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0-80D8-484D-8668-CC52527A8066}"/>
              </c:ext>
            </c:extLst>
          </c:dPt>
          <c:dPt>
            <c:idx val="2"/>
            <c:invertIfNegative val="0"/>
            <c:bubble3D val="0"/>
            <c:spPr>
              <a:solidFill>
                <a:schemeClr val="accent4"/>
              </a:solidFill>
              <a:ln>
                <a:noFill/>
              </a:ln>
              <a:effectLst/>
            </c:spPr>
            <c:extLst>
              <c:ext xmlns:c16="http://schemas.microsoft.com/office/drawing/2014/chart" uri="{C3380CC4-5D6E-409C-BE32-E72D297353CC}">
                <c16:uniqueId val="{00000001-80D8-484D-8668-CC52527A8066}"/>
              </c:ext>
            </c:extLst>
          </c:dPt>
          <c:dPt>
            <c:idx val="3"/>
            <c:invertIfNegative val="0"/>
            <c:bubble3D val="0"/>
            <c:spPr>
              <a:solidFill>
                <a:schemeClr val="accent5"/>
              </a:solidFill>
              <a:ln>
                <a:noFill/>
              </a:ln>
              <a:effectLst/>
            </c:spPr>
            <c:extLst>
              <c:ext xmlns:c16="http://schemas.microsoft.com/office/drawing/2014/chart" uri="{C3380CC4-5D6E-409C-BE32-E72D297353CC}">
                <c16:uniqueId val="{00000002-80D8-484D-8668-CC52527A8066}"/>
              </c:ext>
            </c:extLst>
          </c:dPt>
          <c:dLbls>
            <c:dLbl>
              <c:idx val="0"/>
              <c:tx>
                <c:rich>
                  <a:bodyPr/>
                  <a:lstStyle/>
                  <a:p>
                    <a:fld id="{8624B9F6-25EF-4C6C-A34C-804AA4329C65}" type="VALUE">
                      <a:rPr lang="en-US" sz="1600"/>
                      <a:pPr/>
                      <a:t>[VALEUR]</a:t>
                    </a:fld>
                    <a:endParaRPr lang="fr-F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D2D9-4B03-A8E9-DD18FF1A9438}"/>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j-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Feuil1!$A$2:$A$6</c:f>
              <c:strCache>
                <c:ptCount val="5"/>
                <c:pt idx="0">
                  <c:v>Volet non-motorisé</c:v>
                </c:pt>
                <c:pt idx="1">
                  <c:v>Volet motorisé</c:v>
                </c:pt>
                <c:pt idx="2">
                  <c:v>Store lame orientable manuel</c:v>
                </c:pt>
                <c:pt idx="3">
                  <c:v>Store enroulable manuel</c:v>
                </c:pt>
                <c:pt idx="4">
                  <c:v>Store enroulable motorisé</c:v>
                </c:pt>
              </c:strCache>
            </c:strRef>
          </c:cat>
          <c:val>
            <c:numRef>
              <c:f>Feuil1!$B$2:$B$6</c:f>
              <c:numCache>
                <c:formatCode>0%</c:formatCode>
                <c:ptCount val="5"/>
                <c:pt idx="0">
                  <c:v>0.75</c:v>
                </c:pt>
                <c:pt idx="1">
                  <c:v>0.2</c:v>
                </c:pt>
                <c:pt idx="2">
                  <c:v>0.04</c:v>
                </c:pt>
                <c:pt idx="3">
                  <c:v>0.01</c:v>
                </c:pt>
                <c:pt idx="4">
                  <c:v>0.01</c:v>
                </c:pt>
              </c:numCache>
            </c:numRef>
          </c:val>
          <c:extLst>
            <c:ext xmlns:c16="http://schemas.microsoft.com/office/drawing/2014/chart" uri="{C3380CC4-5D6E-409C-BE32-E72D297353CC}">
              <c16:uniqueId val="{00000000-960B-4363-AF32-A23FC941BFC4}"/>
            </c:ext>
          </c:extLst>
        </c:ser>
        <c:dLbls>
          <c:showLegendKey val="0"/>
          <c:showVal val="0"/>
          <c:showCatName val="0"/>
          <c:showSerName val="0"/>
          <c:showPercent val="0"/>
          <c:showBubbleSize val="0"/>
        </c:dLbls>
        <c:gapWidth val="75"/>
        <c:overlap val="-25"/>
        <c:axId val="917367200"/>
        <c:axId val="917369496"/>
      </c:barChart>
      <c:catAx>
        <c:axId val="917367200"/>
        <c:scaling>
          <c:orientation val="minMax"/>
        </c:scaling>
        <c:delete val="1"/>
        <c:axPos val="b"/>
        <c:numFmt formatCode="General" sourceLinked="1"/>
        <c:majorTickMark val="out"/>
        <c:minorTickMark val="none"/>
        <c:tickLblPos val="nextTo"/>
        <c:crossAx val="917369496"/>
        <c:crosses val="autoZero"/>
        <c:auto val="1"/>
        <c:lblAlgn val="ctr"/>
        <c:lblOffset val="100"/>
        <c:noMultiLvlLbl val="0"/>
      </c:catAx>
      <c:valAx>
        <c:axId val="917369496"/>
        <c:scaling>
          <c:orientation val="minMax"/>
        </c:scaling>
        <c:delete val="1"/>
        <c:axPos val="l"/>
        <c:majorGridlines>
          <c:spPr>
            <a:ln w="9525" cap="flat" cmpd="sng" algn="ctr">
              <a:solidFill>
                <a:schemeClr val="bg1">
                  <a:lumMod val="95000"/>
                </a:schemeClr>
              </a:solidFill>
              <a:round/>
            </a:ln>
            <a:effectLst/>
          </c:spPr>
        </c:majorGridlines>
        <c:numFmt formatCode="0%" sourceLinked="1"/>
        <c:majorTickMark val="out"/>
        <c:minorTickMark val="none"/>
        <c:tickLblPos val="nextTo"/>
        <c:crossAx val="9173672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
          <c:w val="1"/>
          <c:h val="0.99388663431364466"/>
        </c:manualLayout>
      </c:layout>
      <c:barChart>
        <c:barDir val="col"/>
        <c:grouping val="stacked"/>
        <c:varyColors val="0"/>
        <c:ser>
          <c:idx val="0"/>
          <c:order val="0"/>
          <c:tx>
            <c:strRef>
              <c:f>Sheet1!$B$1</c:f>
              <c:strCache>
                <c:ptCount val="1"/>
                <c:pt idx="0">
                  <c:v>Series 1</c:v>
                </c:pt>
              </c:strCache>
            </c:strRef>
          </c:tx>
          <c:spPr>
            <a:solidFill>
              <a:schemeClr val="accent1"/>
            </a:solidFill>
            <a:ln>
              <a:noFill/>
            </a:ln>
            <a:effectLst/>
          </c:spPr>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1-0B80-41CD-8CCB-D8C90471BE3C}"/>
              </c:ext>
            </c:extLst>
          </c:dPt>
          <c:dPt>
            <c:idx val="1"/>
            <c:invertIfNegative val="0"/>
            <c:bubble3D val="0"/>
            <c:spPr>
              <a:solidFill>
                <a:schemeClr val="accent2"/>
              </a:solidFill>
              <a:ln>
                <a:noFill/>
              </a:ln>
              <a:effectLst/>
            </c:spPr>
            <c:extLst>
              <c:ext xmlns:c16="http://schemas.microsoft.com/office/drawing/2014/chart" uri="{C3380CC4-5D6E-409C-BE32-E72D297353CC}">
                <c16:uniqueId val="{00000003-0B80-41CD-8CCB-D8C90471BE3C}"/>
              </c:ext>
            </c:extLst>
          </c:dPt>
          <c:dPt>
            <c:idx val="2"/>
            <c:invertIfNegative val="0"/>
            <c:bubble3D val="0"/>
            <c:spPr>
              <a:solidFill>
                <a:schemeClr val="accent4"/>
              </a:solidFill>
              <a:ln>
                <a:noFill/>
              </a:ln>
              <a:effectLst/>
            </c:spPr>
            <c:extLst>
              <c:ext xmlns:c16="http://schemas.microsoft.com/office/drawing/2014/chart" uri="{C3380CC4-5D6E-409C-BE32-E72D297353CC}">
                <c16:uniqueId val="{00000005-0B80-41CD-8CCB-D8C90471BE3C}"/>
              </c:ext>
            </c:extLst>
          </c:dPt>
          <c:dPt>
            <c:idx val="3"/>
            <c:invertIfNegative val="0"/>
            <c:bubble3D val="0"/>
            <c:spPr>
              <a:solidFill>
                <a:schemeClr val="accent5"/>
              </a:solidFill>
              <a:ln>
                <a:noFill/>
              </a:ln>
              <a:effectLst/>
            </c:spPr>
            <c:extLst>
              <c:ext xmlns:c16="http://schemas.microsoft.com/office/drawing/2014/chart" uri="{C3380CC4-5D6E-409C-BE32-E72D297353CC}">
                <c16:uniqueId val="{00000007-0B80-41CD-8CCB-D8C90471BE3C}"/>
              </c:ext>
            </c:extLst>
          </c:dPt>
          <c:dPt>
            <c:idx val="4"/>
            <c:invertIfNegative val="0"/>
            <c:bubble3D val="0"/>
            <c:spPr>
              <a:solidFill>
                <a:schemeClr val="accent6"/>
              </a:solidFill>
              <a:ln>
                <a:noFill/>
              </a:ln>
              <a:effectLst/>
            </c:spPr>
            <c:extLst>
              <c:ext xmlns:c16="http://schemas.microsoft.com/office/drawing/2014/chart" uri="{C3380CC4-5D6E-409C-BE32-E72D297353CC}">
                <c16:uniqueId val="{00000009-0B80-41CD-8CCB-D8C90471BE3C}"/>
              </c:ext>
            </c:extLst>
          </c:dPt>
          <c:dPt>
            <c:idx val="5"/>
            <c:invertIfNegative val="0"/>
            <c:bubble3D val="0"/>
            <c:spPr>
              <a:solidFill>
                <a:schemeClr val="accent3"/>
              </a:solidFill>
              <a:ln>
                <a:noFill/>
              </a:ln>
              <a:effectLst/>
            </c:spPr>
            <c:extLst>
              <c:ext xmlns:c16="http://schemas.microsoft.com/office/drawing/2014/chart" uri="{C3380CC4-5D6E-409C-BE32-E72D297353CC}">
                <c16:uniqueId val="{0000000B-0B80-41CD-8CCB-D8C90471BE3C}"/>
              </c:ext>
            </c:extLst>
          </c:dPt>
          <c:dLbls>
            <c:dLbl>
              <c:idx val="4"/>
              <c:layout>
                <c:manualLayout>
                  <c:x val="9.3106057416990712E-17"/>
                  <c:y val="-4.2857395952000839E-2"/>
                </c:manualLayout>
              </c:layout>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j-lt"/>
                      <a:ea typeface="+mn-ea"/>
                      <a:cs typeface="+mn-cs"/>
                    </a:defRPr>
                  </a:pPr>
                  <a:endParaRPr lang="fr-FR"/>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0B80-41CD-8CCB-D8C90471BE3C}"/>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lt1"/>
                    </a:solidFill>
                    <a:latin typeface="+mj-lt"/>
                    <a:ea typeface="+mn-ea"/>
                    <a:cs typeface="+mn-cs"/>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Sheet1!$A$2:$A$7</c:f>
              <c:strCache>
                <c:ptCount val="6"/>
                <c:pt idx="0">
                  <c:v>Gaz</c:v>
                </c:pt>
                <c:pt idx="1">
                  <c:v>RCU</c:v>
                </c:pt>
                <c:pt idx="2">
                  <c:v>Electricité</c:v>
                </c:pt>
                <c:pt idx="3">
                  <c:v>PAC</c:v>
                </c:pt>
                <c:pt idx="4">
                  <c:v>PAC / Gaz</c:v>
                </c:pt>
                <c:pt idx="5">
                  <c:v>Autre</c:v>
                </c:pt>
              </c:strCache>
            </c:strRef>
          </c:cat>
          <c:val>
            <c:numRef>
              <c:f>Sheet1!$B$2:$B$7</c:f>
              <c:numCache>
                <c:formatCode>0%</c:formatCode>
                <c:ptCount val="6"/>
                <c:pt idx="0">
                  <c:v>0.5</c:v>
                </c:pt>
                <c:pt idx="1">
                  <c:v>0.08</c:v>
                </c:pt>
                <c:pt idx="2">
                  <c:v>0.09</c:v>
                </c:pt>
                <c:pt idx="3">
                  <c:v>0.02</c:v>
                </c:pt>
                <c:pt idx="4">
                  <c:v>0.02</c:v>
                </c:pt>
                <c:pt idx="5">
                  <c:v>3.9999999999999925E-2</c:v>
                </c:pt>
              </c:numCache>
            </c:numRef>
          </c:val>
          <c:extLst>
            <c:ext xmlns:c16="http://schemas.microsoft.com/office/drawing/2014/chart" uri="{C3380CC4-5D6E-409C-BE32-E72D297353CC}">
              <c16:uniqueId val="{0000000C-0B80-41CD-8CCB-D8C90471BE3C}"/>
            </c:ext>
          </c:extLst>
        </c:ser>
        <c:ser>
          <c:idx val="1"/>
          <c:order val="1"/>
          <c:tx>
            <c:strRef>
              <c:f>Sheet1!$C$1</c:f>
              <c:strCache>
                <c:ptCount val="1"/>
                <c:pt idx="0">
                  <c:v>Serie2</c:v>
                </c:pt>
              </c:strCache>
            </c:strRef>
          </c:tx>
          <c:spPr>
            <a:solidFill>
              <a:schemeClr val="accent1">
                <a:lumMod val="60000"/>
                <a:lumOff val="40000"/>
              </a:schemeClr>
            </a:solidFill>
            <a:ln>
              <a:noFill/>
            </a:ln>
            <a:effectLst/>
          </c:spPr>
          <c:invertIfNegative val="0"/>
          <c:dPt>
            <c:idx val="0"/>
            <c:invertIfNegative val="0"/>
            <c:bubble3D val="0"/>
            <c:spPr>
              <a:solidFill>
                <a:schemeClr val="accent1">
                  <a:lumMod val="60000"/>
                  <a:lumOff val="40000"/>
                </a:schemeClr>
              </a:solidFill>
              <a:ln>
                <a:noFill/>
              </a:ln>
              <a:effectLst/>
            </c:spPr>
            <c:extLst>
              <c:ext xmlns:c16="http://schemas.microsoft.com/office/drawing/2014/chart" uri="{C3380CC4-5D6E-409C-BE32-E72D297353CC}">
                <c16:uniqueId val="{0000000E-0B80-41CD-8CCB-D8C90471BE3C}"/>
              </c:ext>
            </c:extLst>
          </c:dPt>
          <c:dPt>
            <c:idx val="1"/>
            <c:invertIfNegative val="0"/>
            <c:bubble3D val="0"/>
            <c:spPr>
              <a:solidFill>
                <a:schemeClr val="accent2">
                  <a:lumMod val="60000"/>
                  <a:lumOff val="40000"/>
                </a:schemeClr>
              </a:solidFill>
              <a:ln>
                <a:noFill/>
              </a:ln>
              <a:effectLst/>
            </c:spPr>
            <c:extLst>
              <c:ext xmlns:c16="http://schemas.microsoft.com/office/drawing/2014/chart" uri="{C3380CC4-5D6E-409C-BE32-E72D297353CC}">
                <c16:uniqueId val="{00000010-0B80-41CD-8CCB-D8C90471BE3C}"/>
              </c:ext>
            </c:extLst>
          </c:dPt>
          <c:dPt>
            <c:idx val="2"/>
            <c:invertIfNegative val="0"/>
            <c:bubble3D val="0"/>
            <c:spPr>
              <a:solidFill>
                <a:schemeClr val="accent1">
                  <a:lumMod val="60000"/>
                  <a:lumOff val="40000"/>
                </a:schemeClr>
              </a:solidFill>
              <a:ln>
                <a:noFill/>
              </a:ln>
              <a:effectLst/>
            </c:spPr>
            <c:extLst>
              <c:ext xmlns:c16="http://schemas.microsoft.com/office/drawing/2014/chart" uri="{C3380CC4-5D6E-409C-BE32-E72D297353CC}">
                <c16:uniqueId val="{00000012-0B80-41CD-8CCB-D8C90471BE3C}"/>
              </c:ext>
            </c:extLst>
          </c:dPt>
          <c:dPt>
            <c:idx val="3"/>
            <c:invertIfNegative val="0"/>
            <c:bubble3D val="0"/>
            <c:spPr>
              <a:solidFill>
                <a:schemeClr val="accent5">
                  <a:lumMod val="60000"/>
                  <a:lumOff val="40000"/>
                </a:schemeClr>
              </a:solidFill>
              <a:ln>
                <a:noFill/>
              </a:ln>
              <a:effectLst/>
            </c:spPr>
            <c:extLst>
              <c:ext xmlns:c16="http://schemas.microsoft.com/office/drawing/2014/chart" uri="{C3380CC4-5D6E-409C-BE32-E72D297353CC}">
                <c16:uniqueId val="{00000014-0B80-41CD-8CCB-D8C90471BE3C}"/>
              </c:ext>
            </c:extLst>
          </c:dPt>
          <c:dLbls>
            <c:dLbl>
              <c:idx val="3"/>
              <c:layout>
                <c:manualLayout>
                  <c:x val="-9.3106057416990712E-17"/>
                  <c:y val="-7.1428993253336041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0B80-41CD-8CCB-D8C90471BE3C}"/>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lt1"/>
                    </a:solidFill>
                    <a:latin typeface="+mj-lt"/>
                    <a:ea typeface="+mn-ea"/>
                    <a:cs typeface="+mn-cs"/>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Sheet1!$A$2:$A$7</c:f>
              <c:strCache>
                <c:ptCount val="6"/>
                <c:pt idx="0">
                  <c:v>Gaz</c:v>
                </c:pt>
                <c:pt idx="1">
                  <c:v>RCU</c:v>
                </c:pt>
                <c:pt idx="2">
                  <c:v>Electricité</c:v>
                </c:pt>
                <c:pt idx="3">
                  <c:v>PAC</c:v>
                </c:pt>
                <c:pt idx="4">
                  <c:v>PAC / Gaz</c:v>
                </c:pt>
                <c:pt idx="5">
                  <c:v>Autre</c:v>
                </c:pt>
              </c:strCache>
            </c:strRef>
          </c:cat>
          <c:val>
            <c:numRef>
              <c:f>Sheet1!$C$2:$C$7</c:f>
              <c:numCache>
                <c:formatCode>0%</c:formatCode>
                <c:ptCount val="6"/>
                <c:pt idx="0">
                  <c:v>0.17</c:v>
                </c:pt>
                <c:pt idx="1">
                  <c:v>0.04</c:v>
                </c:pt>
                <c:pt idx="3">
                  <c:v>0.04</c:v>
                </c:pt>
              </c:numCache>
            </c:numRef>
          </c:val>
          <c:extLst>
            <c:ext xmlns:c16="http://schemas.microsoft.com/office/drawing/2014/chart" uri="{C3380CC4-5D6E-409C-BE32-E72D297353CC}">
              <c16:uniqueId val="{00000015-0B80-41CD-8CCB-D8C90471BE3C}"/>
            </c:ext>
          </c:extLst>
        </c:ser>
        <c:dLbls>
          <c:dLblPos val="ctr"/>
          <c:showLegendKey val="0"/>
          <c:showVal val="1"/>
          <c:showCatName val="0"/>
          <c:showSerName val="0"/>
          <c:showPercent val="0"/>
          <c:showBubbleSize val="0"/>
        </c:dLbls>
        <c:gapWidth val="60"/>
        <c:overlap val="100"/>
        <c:axId val="413158632"/>
        <c:axId val="413153928"/>
      </c:barChart>
      <c:catAx>
        <c:axId val="413158632"/>
        <c:scaling>
          <c:orientation val="minMax"/>
        </c:scaling>
        <c:delete val="1"/>
        <c:axPos val="b"/>
        <c:numFmt formatCode="General" sourceLinked="1"/>
        <c:majorTickMark val="out"/>
        <c:minorTickMark val="none"/>
        <c:tickLblPos val="nextTo"/>
        <c:crossAx val="413153928"/>
        <c:crosses val="autoZero"/>
        <c:auto val="1"/>
        <c:lblAlgn val="ctr"/>
        <c:lblOffset val="100"/>
        <c:noMultiLvlLbl val="0"/>
      </c:catAx>
      <c:valAx>
        <c:axId val="413153928"/>
        <c:scaling>
          <c:orientation val="minMax"/>
        </c:scaling>
        <c:delete val="1"/>
        <c:axPos val="l"/>
        <c:majorGridlines>
          <c:spPr>
            <a:ln w="9525" cap="flat" cmpd="sng" algn="ctr">
              <a:solidFill>
                <a:schemeClr val="bg1">
                  <a:lumMod val="95000"/>
                </a:schemeClr>
              </a:solidFill>
              <a:round/>
            </a:ln>
            <a:effectLst/>
          </c:spPr>
        </c:majorGridlines>
        <c:numFmt formatCode="0%" sourceLinked="1"/>
        <c:majorTickMark val="out"/>
        <c:minorTickMark val="none"/>
        <c:tickLblPos val="nextTo"/>
        <c:crossAx val="41315863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
          <c:w val="1"/>
          <c:h val="1"/>
        </c:manualLayout>
      </c:layout>
      <c:barChart>
        <c:barDir val="col"/>
        <c:grouping val="stacked"/>
        <c:varyColors val="0"/>
        <c:ser>
          <c:idx val="0"/>
          <c:order val="0"/>
          <c:tx>
            <c:strRef>
              <c:f>Sheet1!$B$1</c:f>
              <c:strCache>
                <c:ptCount val="1"/>
                <c:pt idx="0">
                  <c:v>Series 1</c:v>
                </c:pt>
              </c:strCache>
            </c:strRef>
          </c:tx>
          <c:spPr>
            <a:solidFill>
              <a:schemeClr val="accent1"/>
            </a:solidFill>
            <a:ln>
              <a:noFill/>
            </a:ln>
            <a:effectLst/>
          </c:spPr>
          <c:invertIfNegative val="0"/>
          <c:dPt>
            <c:idx val="0"/>
            <c:invertIfNegative val="0"/>
            <c:bubble3D val="0"/>
            <c:spPr>
              <a:solidFill>
                <a:srgbClr val="1EA796"/>
              </a:solidFill>
              <a:ln>
                <a:noFill/>
              </a:ln>
              <a:effectLst/>
            </c:spPr>
            <c:extLst>
              <c:ext xmlns:c16="http://schemas.microsoft.com/office/drawing/2014/chart" uri="{C3380CC4-5D6E-409C-BE32-E72D297353CC}">
                <c16:uniqueId val="{00000001-0B80-41CD-8CCB-D8C90471BE3C}"/>
              </c:ext>
            </c:extLst>
          </c:dPt>
          <c:dPt>
            <c:idx val="1"/>
            <c:invertIfNegative val="0"/>
            <c:bubble3D val="0"/>
            <c:spPr>
              <a:solidFill>
                <a:schemeClr val="accent5"/>
              </a:solidFill>
              <a:ln>
                <a:noFill/>
              </a:ln>
              <a:effectLst/>
            </c:spPr>
            <c:extLst>
              <c:ext xmlns:c16="http://schemas.microsoft.com/office/drawing/2014/chart" uri="{C3380CC4-5D6E-409C-BE32-E72D297353CC}">
                <c16:uniqueId val="{00000003-0B80-41CD-8CCB-D8C90471BE3C}"/>
              </c:ext>
            </c:extLst>
          </c:dPt>
          <c:dPt>
            <c:idx val="2"/>
            <c:invertIfNegative val="0"/>
            <c:bubble3D val="0"/>
            <c:spPr>
              <a:solidFill>
                <a:schemeClr val="accent4"/>
              </a:solidFill>
              <a:ln>
                <a:noFill/>
              </a:ln>
              <a:effectLst/>
            </c:spPr>
            <c:extLst>
              <c:ext xmlns:c16="http://schemas.microsoft.com/office/drawing/2014/chart" uri="{C3380CC4-5D6E-409C-BE32-E72D297353CC}">
                <c16:uniqueId val="{00000005-0B80-41CD-8CCB-D8C90471BE3C}"/>
              </c:ext>
            </c:extLst>
          </c:dPt>
          <c:dPt>
            <c:idx val="3"/>
            <c:invertIfNegative val="0"/>
            <c:bubble3D val="0"/>
            <c:spPr>
              <a:solidFill>
                <a:schemeClr val="accent6"/>
              </a:solidFill>
              <a:ln>
                <a:noFill/>
              </a:ln>
              <a:effectLst/>
            </c:spPr>
            <c:extLst>
              <c:ext xmlns:c16="http://schemas.microsoft.com/office/drawing/2014/chart" uri="{C3380CC4-5D6E-409C-BE32-E72D297353CC}">
                <c16:uniqueId val="{00000007-0B80-41CD-8CCB-D8C90471BE3C}"/>
              </c:ext>
            </c:extLst>
          </c:dPt>
          <c:dPt>
            <c:idx val="4"/>
            <c:invertIfNegative val="0"/>
            <c:bubble3D val="0"/>
            <c:spPr>
              <a:solidFill>
                <a:schemeClr val="accent2"/>
              </a:solidFill>
              <a:ln>
                <a:noFill/>
              </a:ln>
              <a:effectLst/>
            </c:spPr>
            <c:extLst>
              <c:ext xmlns:c16="http://schemas.microsoft.com/office/drawing/2014/chart" uri="{C3380CC4-5D6E-409C-BE32-E72D297353CC}">
                <c16:uniqueId val="{00000009-0B80-41CD-8CCB-D8C90471BE3C}"/>
              </c:ext>
            </c:extLst>
          </c:dPt>
          <c:dLbls>
            <c:dLbl>
              <c:idx val="2"/>
              <c:layout>
                <c:manualLayout>
                  <c:x val="-9.3106057416990712E-17"/>
                  <c:y val="-1.7857248313333685E-2"/>
                </c:manualLayout>
              </c:layout>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lumMod val="50000"/>
                        </a:schemeClr>
                      </a:solidFill>
                      <a:latin typeface="+mn-lt"/>
                      <a:ea typeface="+mn-ea"/>
                      <a:cs typeface="+mn-cs"/>
                    </a:defRPr>
                  </a:pPr>
                  <a:endParaRPr lang="fr-FR"/>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0B80-41CD-8CCB-D8C90471BE3C}"/>
                </c:ext>
              </c:extLst>
            </c:dLbl>
            <c:dLbl>
              <c:idx val="3"/>
              <c:layout>
                <c:manualLayout>
                  <c:x val="0"/>
                  <c:y val="-1.7857248313333685E-2"/>
                </c:manualLayout>
              </c:layout>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lumMod val="50000"/>
                        </a:schemeClr>
                      </a:solidFill>
                      <a:latin typeface="+mn-lt"/>
                      <a:ea typeface="+mn-ea"/>
                      <a:cs typeface="+mn-cs"/>
                    </a:defRPr>
                  </a:pPr>
                  <a:endParaRPr lang="fr-FR"/>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0B80-41CD-8CCB-D8C90471BE3C}"/>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Sheet1!$A$3:$A$7</c:f>
              <c:strCache>
                <c:ptCount val="5"/>
                <c:pt idx="0">
                  <c:v>Gaz</c:v>
                </c:pt>
                <c:pt idx="1">
                  <c:v>PAC</c:v>
                </c:pt>
                <c:pt idx="2">
                  <c:v>Electricité</c:v>
                </c:pt>
                <c:pt idx="3">
                  <c:v>PAC / Gaz</c:v>
                </c:pt>
                <c:pt idx="4">
                  <c:v>Autre</c:v>
                </c:pt>
              </c:strCache>
            </c:strRef>
          </c:cat>
          <c:val>
            <c:numRef>
              <c:f>Sheet1!$B$3:$B$7</c:f>
              <c:numCache>
                <c:formatCode>0%</c:formatCode>
                <c:ptCount val="5"/>
                <c:pt idx="0">
                  <c:v>0.74</c:v>
                </c:pt>
                <c:pt idx="1">
                  <c:v>0.06</c:v>
                </c:pt>
                <c:pt idx="2">
                  <c:v>0.02</c:v>
                </c:pt>
                <c:pt idx="3">
                  <c:v>0.02</c:v>
                </c:pt>
                <c:pt idx="4">
                  <c:v>0.08</c:v>
                </c:pt>
              </c:numCache>
            </c:numRef>
          </c:val>
          <c:extLst>
            <c:ext xmlns:c16="http://schemas.microsoft.com/office/drawing/2014/chart" uri="{C3380CC4-5D6E-409C-BE32-E72D297353CC}">
              <c16:uniqueId val="{0000000C-0B80-41CD-8CCB-D8C90471BE3C}"/>
            </c:ext>
          </c:extLst>
        </c:ser>
        <c:ser>
          <c:idx val="1"/>
          <c:order val="1"/>
          <c:tx>
            <c:strRef>
              <c:f>Sheet1!$C$1</c:f>
              <c:strCache>
                <c:ptCount val="1"/>
                <c:pt idx="0">
                  <c:v>Serie2</c:v>
                </c:pt>
              </c:strCache>
            </c:strRef>
          </c:tx>
          <c:spPr>
            <a:solidFill>
              <a:schemeClr val="accent1">
                <a:lumMod val="60000"/>
                <a:lumOff val="40000"/>
              </a:schemeClr>
            </a:solidFill>
            <a:ln>
              <a:noFill/>
            </a:ln>
            <a:effectLst/>
          </c:spPr>
          <c:invertIfNegative val="0"/>
          <c:dPt>
            <c:idx val="1"/>
            <c:invertIfNegative val="0"/>
            <c:bubble3D val="0"/>
            <c:spPr>
              <a:solidFill>
                <a:schemeClr val="accent5">
                  <a:lumMod val="60000"/>
                  <a:lumOff val="40000"/>
                </a:schemeClr>
              </a:solidFill>
              <a:ln>
                <a:noFill/>
              </a:ln>
              <a:effectLst/>
            </c:spPr>
            <c:extLst>
              <c:ext xmlns:c16="http://schemas.microsoft.com/office/drawing/2014/chart" uri="{C3380CC4-5D6E-409C-BE32-E72D297353CC}">
                <c16:uniqueId val="{00000010-0B80-41CD-8CCB-D8C90471BE3C}"/>
              </c:ext>
            </c:extLst>
          </c:dPt>
          <c:dPt>
            <c:idx val="2"/>
            <c:invertIfNegative val="0"/>
            <c:bubble3D val="0"/>
            <c:spPr>
              <a:solidFill>
                <a:schemeClr val="accent1">
                  <a:lumMod val="60000"/>
                  <a:lumOff val="40000"/>
                </a:schemeClr>
              </a:solidFill>
              <a:ln>
                <a:noFill/>
              </a:ln>
              <a:effectLst/>
            </c:spPr>
            <c:extLst>
              <c:ext xmlns:c16="http://schemas.microsoft.com/office/drawing/2014/chart" uri="{C3380CC4-5D6E-409C-BE32-E72D297353CC}">
                <c16:uniqueId val="{00000012-0B80-41CD-8CCB-D8C90471BE3C}"/>
              </c:ext>
            </c:extLst>
          </c:dPt>
          <c:dPt>
            <c:idx val="4"/>
            <c:invertIfNegative val="0"/>
            <c:bubble3D val="0"/>
            <c:spPr>
              <a:solidFill>
                <a:schemeClr val="accent2">
                  <a:lumMod val="60000"/>
                  <a:lumOff val="40000"/>
                </a:schemeClr>
              </a:solidFill>
              <a:ln>
                <a:noFill/>
              </a:ln>
              <a:effectLst/>
            </c:spPr>
            <c:extLst>
              <c:ext xmlns:c16="http://schemas.microsoft.com/office/drawing/2014/chart" uri="{C3380CC4-5D6E-409C-BE32-E72D297353CC}">
                <c16:uniqueId val="{0000000F-D909-4D5A-98AB-8971996B1A99}"/>
              </c:ext>
            </c:extLst>
          </c:dPt>
          <c:dLbls>
            <c:dLbl>
              <c:idx val="4"/>
              <c:delete val="1"/>
              <c:extLst>
                <c:ext xmlns:c15="http://schemas.microsoft.com/office/drawing/2012/chart" uri="{CE6537A1-D6FC-4f65-9D91-7224C49458BB}"/>
                <c:ext xmlns:c16="http://schemas.microsoft.com/office/drawing/2014/chart" uri="{C3380CC4-5D6E-409C-BE32-E72D297353CC}">
                  <c16:uniqueId val="{0000000F-D909-4D5A-98AB-8971996B1A99}"/>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lt1"/>
                    </a:solidFill>
                    <a:latin typeface="+mj-lt"/>
                    <a:ea typeface="+mn-ea"/>
                    <a:cs typeface="+mn-cs"/>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Sheet1!$A$3:$A$7</c:f>
              <c:strCache>
                <c:ptCount val="5"/>
                <c:pt idx="0">
                  <c:v>Gaz</c:v>
                </c:pt>
                <c:pt idx="1">
                  <c:v>PAC</c:v>
                </c:pt>
                <c:pt idx="2">
                  <c:v>Electricité</c:v>
                </c:pt>
                <c:pt idx="3">
                  <c:v>PAC / Gaz</c:v>
                </c:pt>
                <c:pt idx="4">
                  <c:v>Autre</c:v>
                </c:pt>
              </c:strCache>
            </c:strRef>
          </c:cat>
          <c:val>
            <c:numRef>
              <c:f>Sheet1!$C$3:$C$7</c:f>
              <c:numCache>
                <c:formatCode>0%</c:formatCode>
                <c:ptCount val="5"/>
                <c:pt idx="0">
                  <c:v>0.05</c:v>
                </c:pt>
                <c:pt idx="1">
                  <c:v>0.03</c:v>
                </c:pt>
                <c:pt idx="4">
                  <c:v>0</c:v>
                </c:pt>
              </c:numCache>
            </c:numRef>
          </c:val>
          <c:extLst>
            <c:ext xmlns:c16="http://schemas.microsoft.com/office/drawing/2014/chart" uri="{C3380CC4-5D6E-409C-BE32-E72D297353CC}">
              <c16:uniqueId val="{00000015-0B80-41CD-8CCB-D8C90471BE3C}"/>
            </c:ext>
          </c:extLst>
        </c:ser>
        <c:dLbls>
          <c:dLblPos val="ctr"/>
          <c:showLegendKey val="0"/>
          <c:showVal val="1"/>
          <c:showCatName val="0"/>
          <c:showSerName val="0"/>
          <c:showPercent val="0"/>
          <c:showBubbleSize val="0"/>
        </c:dLbls>
        <c:gapWidth val="60"/>
        <c:overlap val="100"/>
        <c:axId val="413158632"/>
        <c:axId val="413153928"/>
      </c:barChart>
      <c:catAx>
        <c:axId val="413158632"/>
        <c:scaling>
          <c:orientation val="minMax"/>
        </c:scaling>
        <c:delete val="1"/>
        <c:axPos val="b"/>
        <c:numFmt formatCode="General" sourceLinked="1"/>
        <c:majorTickMark val="out"/>
        <c:minorTickMark val="none"/>
        <c:tickLblPos val="nextTo"/>
        <c:crossAx val="413153928"/>
        <c:crosses val="autoZero"/>
        <c:auto val="1"/>
        <c:lblAlgn val="ctr"/>
        <c:lblOffset val="100"/>
        <c:noMultiLvlLbl val="0"/>
      </c:catAx>
      <c:valAx>
        <c:axId val="413153928"/>
        <c:scaling>
          <c:orientation val="minMax"/>
        </c:scaling>
        <c:delete val="1"/>
        <c:axPos val="l"/>
        <c:majorGridlines>
          <c:spPr>
            <a:ln w="9525" cap="flat" cmpd="sng" algn="ctr">
              <a:solidFill>
                <a:schemeClr val="bg1">
                  <a:lumMod val="95000"/>
                </a:schemeClr>
              </a:solidFill>
              <a:round/>
            </a:ln>
            <a:effectLst/>
          </c:spPr>
        </c:majorGridlines>
        <c:numFmt formatCode="0%" sourceLinked="1"/>
        <c:majorTickMark val="out"/>
        <c:minorTickMark val="none"/>
        <c:tickLblPos val="nextTo"/>
        <c:crossAx val="41315863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264"/>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Feuil1!$B$1</c:f>
              <c:strCache>
                <c:ptCount val="1"/>
                <c:pt idx="0">
                  <c:v>Ventes</c:v>
                </c:pt>
              </c:strCache>
            </c:strRef>
          </c:tx>
          <c:spPr>
            <a:ln>
              <a:noFill/>
            </a:ln>
          </c:spPr>
          <c:explosion val="12"/>
          <c:dPt>
            <c:idx val="0"/>
            <c:bubble3D val="0"/>
            <c:explosion val="1"/>
            <c:spPr>
              <a:solidFill>
                <a:schemeClr val="accent1"/>
              </a:solidFill>
              <a:ln w="25400">
                <a:noFill/>
              </a:ln>
              <a:effectLst/>
              <a:sp3d/>
            </c:spPr>
            <c:extLst>
              <c:ext xmlns:c16="http://schemas.microsoft.com/office/drawing/2014/chart" uri="{C3380CC4-5D6E-409C-BE32-E72D297353CC}">
                <c16:uniqueId val="{00000001-C176-4EC2-B278-ABBD7D6C7F88}"/>
              </c:ext>
            </c:extLst>
          </c:dPt>
          <c:dPt>
            <c:idx val="1"/>
            <c:bubble3D val="0"/>
            <c:spPr>
              <a:solidFill>
                <a:schemeClr val="accent2"/>
              </a:solidFill>
              <a:ln w="25400">
                <a:noFill/>
              </a:ln>
              <a:effectLst/>
              <a:sp3d/>
            </c:spPr>
            <c:extLst>
              <c:ext xmlns:c16="http://schemas.microsoft.com/office/drawing/2014/chart" uri="{C3380CC4-5D6E-409C-BE32-E72D297353CC}">
                <c16:uniqueId val="{00000003-C176-4EC2-B278-ABBD7D6C7F88}"/>
              </c:ext>
            </c:extLst>
          </c:dPt>
          <c:dPt>
            <c:idx val="2"/>
            <c:bubble3D val="0"/>
            <c:spPr>
              <a:solidFill>
                <a:schemeClr val="accent3"/>
              </a:solidFill>
              <a:ln w="25400">
                <a:noFill/>
              </a:ln>
              <a:effectLst/>
              <a:sp3d/>
            </c:spPr>
            <c:extLst>
              <c:ext xmlns:c16="http://schemas.microsoft.com/office/drawing/2014/chart" uri="{C3380CC4-5D6E-409C-BE32-E72D297353CC}">
                <c16:uniqueId val="{00000005-C176-4EC2-B278-ABBD7D6C7F88}"/>
              </c:ext>
            </c:extLst>
          </c:dPt>
          <c:dPt>
            <c:idx val="3"/>
            <c:bubble3D val="0"/>
            <c:explosion val="7"/>
            <c:spPr>
              <a:solidFill>
                <a:schemeClr val="accent4"/>
              </a:solidFill>
              <a:ln w="25400">
                <a:noFill/>
              </a:ln>
              <a:effectLst/>
              <a:sp3d/>
            </c:spPr>
            <c:extLst>
              <c:ext xmlns:c16="http://schemas.microsoft.com/office/drawing/2014/chart" uri="{C3380CC4-5D6E-409C-BE32-E72D297353CC}">
                <c16:uniqueId val="{00000007-C176-4EC2-B278-ABBD7D6C7F88}"/>
              </c:ext>
            </c:extLst>
          </c:dPt>
          <c:dPt>
            <c:idx val="4"/>
            <c:bubble3D val="0"/>
            <c:spPr>
              <a:solidFill>
                <a:schemeClr val="accent5"/>
              </a:solidFill>
              <a:ln w="25400">
                <a:noFill/>
              </a:ln>
              <a:effectLst/>
              <a:sp3d/>
            </c:spPr>
            <c:extLst>
              <c:ext xmlns:c16="http://schemas.microsoft.com/office/drawing/2014/chart" uri="{C3380CC4-5D6E-409C-BE32-E72D297353CC}">
                <c16:uniqueId val="{00000009-C176-4EC2-B278-ABBD7D6C7F88}"/>
              </c:ext>
            </c:extLst>
          </c:dPt>
          <c:dPt>
            <c:idx val="5"/>
            <c:bubble3D val="0"/>
            <c:explosion val="3"/>
            <c:spPr>
              <a:solidFill>
                <a:schemeClr val="accent6"/>
              </a:solidFill>
              <a:ln w="25400">
                <a:noFill/>
              </a:ln>
              <a:effectLst/>
              <a:sp3d/>
            </c:spPr>
            <c:extLst>
              <c:ext xmlns:c16="http://schemas.microsoft.com/office/drawing/2014/chart" uri="{C3380CC4-5D6E-409C-BE32-E72D297353CC}">
                <c16:uniqueId val="{0000000B-C176-4EC2-B278-ABBD7D6C7F88}"/>
              </c:ext>
            </c:extLst>
          </c:dPt>
          <c:dLbls>
            <c:dLbl>
              <c:idx val="1"/>
              <c:delete val="1"/>
              <c:extLst>
                <c:ext xmlns:c15="http://schemas.microsoft.com/office/drawing/2012/chart" uri="{CE6537A1-D6FC-4f65-9D91-7224C49458BB}"/>
                <c:ext xmlns:c16="http://schemas.microsoft.com/office/drawing/2014/chart" uri="{C3380CC4-5D6E-409C-BE32-E72D297353CC}">
                  <c16:uniqueId val="{00000003-C176-4EC2-B278-ABBD7D6C7F88}"/>
                </c:ext>
              </c:extLst>
            </c:dLbl>
            <c:dLbl>
              <c:idx val="5"/>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176-4EC2-B278-ABBD7D6C7F88}"/>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mj-lt"/>
                    <a:ea typeface="+mn-ea"/>
                    <a:cs typeface="+mn-cs"/>
                  </a:defRPr>
                </a:pPr>
                <a:endParaRPr lang="fr-FR"/>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Feuil1!$A$2:$A$7</c:f>
              <c:strCache>
                <c:ptCount val="6"/>
                <c:pt idx="0">
                  <c:v>Gaz</c:v>
                </c:pt>
                <c:pt idx="1">
                  <c:v>RCU</c:v>
                </c:pt>
                <c:pt idx="2">
                  <c:v>Electricité</c:v>
                </c:pt>
                <c:pt idx="3">
                  <c:v>PAC + convecteur</c:v>
                </c:pt>
                <c:pt idx="4">
                  <c:v>PAC / Gaz</c:v>
                </c:pt>
                <c:pt idx="5">
                  <c:v>Autre</c:v>
                </c:pt>
              </c:strCache>
            </c:strRef>
          </c:cat>
          <c:val>
            <c:numRef>
              <c:f>Feuil1!$B$2:$B$7</c:f>
              <c:numCache>
                <c:formatCode>General</c:formatCode>
                <c:ptCount val="6"/>
                <c:pt idx="0" formatCode="0%">
                  <c:v>0.21</c:v>
                </c:pt>
                <c:pt idx="2" formatCode="0%">
                  <c:v>0.39</c:v>
                </c:pt>
                <c:pt idx="3" formatCode="0%">
                  <c:v>0.18</c:v>
                </c:pt>
                <c:pt idx="5" formatCode="0%">
                  <c:v>0.22</c:v>
                </c:pt>
              </c:numCache>
            </c:numRef>
          </c:val>
          <c:extLst>
            <c:ext xmlns:c16="http://schemas.microsoft.com/office/drawing/2014/chart" uri="{C3380CC4-5D6E-409C-BE32-E72D297353CC}">
              <c16:uniqueId val="{0000000C-C176-4EC2-B278-ABBD7D6C7F88}"/>
            </c:ext>
          </c:extLst>
        </c:ser>
        <c:dLbls>
          <c:dLblPos val="ctr"/>
          <c:showLegendKey val="0"/>
          <c:showVal val="1"/>
          <c:showCatName val="0"/>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264"/>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Feuil1!$B$1</c:f>
              <c:strCache>
                <c:ptCount val="1"/>
                <c:pt idx="0">
                  <c:v>Ventes</c:v>
                </c:pt>
              </c:strCache>
            </c:strRef>
          </c:tx>
          <c:spPr>
            <a:ln>
              <a:noFill/>
            </a:ln>
          </c:spPr>
          <c:explosion val="12"/>
          <c:dPt>
            <c:idx val="0"/>
            <c:bubble3D val="0"/>
            <c:spPr>
              <a:solidFill>
                <a:schemeClr val="accent1"/>
              </a:solidFill>
              <a:ln w="25400">
                <a:noFill/>
              </a:ln>
              <a:effectLst/>
              <a:sp3d/>
            </c:spPr>
            <c:extLst>
              <c:ext xmlns:c16="http://schemas.microsoft.com/office/drawing/2014/chart" uri="{C3380CC4-5D6E-409C-BE32-E72D297353CC}">
                <c16:uniqueId val="{00000001-E0D8-4AF2-8DEE-60D65DE53573}"/>
              </c:ext>
            </c:extLst>
          </c:dPt>
          <c:dPt>
            <c:idx val="1"/>
            <c:bubble3D val="0"/>
            <c:spPr>
              <a:solidFill>
                <a:schemeClr val="accent2"/>
              </a:solidFill>
              <a:ln w="25400">
                <a:noFill/>
              </a:ln>
              <a:effectLst/>
              <a:sp3d/>
            </c:spPr>
            <c:extLst>
              <c:ext xmlns:c16="http://schemas.microsoft.com/office/drawing/2014/chart" uri="{C3380CC4-5D6E-409C-BE32-E72D297353CC}">
                <c16:uniqueId val="{00000003-E0D8-4AF2-8DEE-60D65DE53573}"/>
              </c:ext>
            </c:extLst>
          </c:dPt>
          <c:dPt>
            <c:idx val="2"/>
            <c:bubble3D val="0"/>
            <c:spPr>
              <a:solidFill>
                <a:schemeClr val="accent3"/>
              </a:solidFill>
              <a:ln w="25400">
                <a:noFill/>
              </a:ln>
              <a:effectLst/>
              <a:sp3d/>
            </c:spPr>
            <c:extLst>
              <c:ext xmlns:c16="http://schemas.microsoft.com/office/drawing/2014/chart" uri="{C3380CC4-5D6E-409C-BE32-E72D297353CC}">
                <c16:uniqueId val="{00000005-E0D8-4AF2-8DEE-60D65DE53573}"/>
              </c:ext>
            </c:extLst>
          </c:dPt>
          <c:dPt>
            <c:idx val="3"/>
            <c:bubble3D val="0"/>
            <c:spPr>
              <a:solidFill>
                <a:schemeClr val="accent4"/>
              </a:solidFill>
              <a:ln w="25400">
                <a:noFill/>
              </a:ln>
              <a:effectLst/>
              <a:sp3d/>
            </c:spPr>
            <c:extLst>
              <c:ext xmlns:c16="http://schemas.microsoft.com/office/drawing/2014/chart" uri="{C3380CC4-5D6E-409C-BE32-E72D297353CC}">
                <c16:uniqueId val="{00000007-E0D8-4AF2-8DEE-60D65DE53573}"/>
              </c:ext>
            </c:extLst>
          </c:dPt>
          <c:dPt>
            <c:idx val="4"/>
            <c:bubble3D val="0"/>
            <c:spPr>
              <a:solidFill>
                <a:schemeClr val="accent5"/>
              </a:solidFill>
              <a:ln w="25400">
                <a:noFill/>
              </a:ln>
              <a:effectLst/>
              <a:sp3d/>
            </c:spPr>
            <c:extLst>
              <c:ext xmlns:c16="http://schemas.microsoft.com/office/drawing/2014/chart" uri="{C3380CC4-5D6E-409C-BE32-E72D297353CC}">
                <c16:uniqueId val="{00000009-E0D8-4AF2-8DEE-60D65DE53573}"/>
              </c:ext>
            </c:extLst>
          </c:dPt>
          <c:dPt>
            <c:idx val="5"/>
            <c:bubble3D val="0"/>
            <c:spPr>
              <a:solidFill>
                <a:schemeClr val="accent6"/>
              </a:solidFill>
              <a:ln w="25400">
                <a:noFill/>
              </a:ln>
              <a:effectLst/>
              <a:sp3d/>
            </c:spPr>
            <c:extLst>
              <c:ext xmlns:c16="http://schemas.microsoft.com/office/drawing/2014/chart" uri="{C3380CC4-5D6E-409C-BE32-E72D297353CC}">
                <c16:uniqueId val="{0000000B-E0D8-4AF2-8DEE-60D65DE53573}"/>
              </c:ext>
            </c:extLst>
          </c:dPt>
          <c:dLbls>
            <c:dLbl>
              <c:idx val="1"/>
              <c:layout>
                <c:manualLayout>
                  <c:x val="-0.10114402080413727"/>
                  <c:y val="-0.30252784188596837"/>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E0D8-4AF2-8DEE-60D65DE53573}"/>
                </c:ext>
              </c:extLst>
            </c:dLbl>
            <c:dLbl>
              <c:idx val="2"/>
              <c:layout>
                <c:manualLayout>
                  <c:x val="3.9477061253180436E-2"/>
                  <c:y val="-0.28166087409283758"/>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E0D8-4AF2-8DEE-60D65DE53573}"/>
                </c:ext>
              </c:extLst>
            </c:dLbl>
            <c:dLbl>
              <c:idx val="3"/>
              <c:layout>
                <c:manualLayout>
                  <c:x val="7.5440397062493628E-2"/>
                  <c:y val="-0.32116257373765777"/>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E0D8-4AF2-8DEE-60D65DE53573}"/>
                </c:ext>
              </c:extLst>
            </c:dLbl>
            <c:dLbl>
              <c:idx val="4"/>
              <c:layout>
                <c:manualLayout>
                  <c:x val="7.0325308303786471E-2"/>
                  <c:y val="-0.21831350910826136"/>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E0D8-4AF2-8DEE-60D65DE53573}"/>
                </c:ext>
              </c:extLst>
            </c:dLbl>
            <c:dLbl>
              <c:idx val="5"/>
              <c:layout>
                <c:manualLayout>
                  <c:x val="0.14982168515283387"/>
                  <c:y val="-0.20282785630286443"/>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E0D8-4AF2-8DEE-60D65DE53573}"/>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mj-lt"/>
                    <a:ea typeface="+mn-ea"/>
                    <a:cs typeface="+mn-cs"/>
                  </a:defRPr>
                </a:pPr>
                <a:endParaRPr lang="fr-FR"/>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Feuil1!$A$2:$A$7</c:f>
              <c:strCache>
                <c:ptCount val="6"/>
                <c:pt idx="0">
                  <c:v>Gaz</c:v>
                </c:pt>
                <c:pt idx="1">
                  <c:v>RCU</c:v>
                </c:pt>
                <c:pt idx="2">
                  <c:v>Electricité</c:v>
                </c:pt>
                <c:pt idx="3">
                  <c:v>PAC</c:v>
                </c:pt>
                <c:pt idx="4">
                  <c:v>PAC / Gaz</c:v>
                </c:pt>
                <c:pt idx="5">
                  <c:v>Autre</c:v>
                </c:pt>
              </c:strCache>
            </c:strRef>
          </c:cat>
          <c:val>
            <c:numRef>
              <c:f>Feuil1!$B$2:$B$7</c:f>
              <c:numCache>
                <c:formatCode>0%</c:formatCode>
                <c:ptCount val="6"/>
                <c:pt idx="0">
                  <c:v>0.66</c:v>
                </c:pt>
                <c:pt idx="1">
                  <c:v>0.11</c:v>
                </c:pt>
                <c:pt idx="2">
                  <c:v>0.03</c:v>
                </c:pt>
                <c:pt idx="3">
                  <c:v>0.06</c:v>
                </c:pt>
                <c:pt idx="4">
                  <c:v>0.02</c:v>
                </c:pt>
                <c:pt idx="5">
                  <c:v>0.12</c:v>
                </c:pt>
              </c:numCache>
            </c:numRef>
          </c:val>
          <c:extLst>
            <c:ext xmlns:c16="http://schemas.microsoft.com/office/drawing/2014/chart" uri="{C3380CC4-5D6E-409C-BE32-E72D297353CC}">
              <c16:uniqueId val="{0000000C-E0D8-4AF2-8DEE-60D65DE53573}"/>
            </c:ext>
          </c:extLst>
        </c:ser>
        <c:dLbls>
          <c:showLegendKey val="0"/>
          <c:showVal val="0"/>
          <c:showCatName val="0"/>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264"/>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Feuil1!$B$1</c:f>
              <c:strCache>
                <c:ptCount val="1"/>
                <c:pt idx="0">
                  <c:v>Ventes</c:v>
                </c:pt>
              </c:strCache>
            </c:strRef>
          </c:tx>
          <c:spPr>
            <a:ln>
              <a:noFill/>
            </a:ln>
          </c:spPr>
          <c:explosion val="12"/>
          <c:dPt>
            <c:idx val="0"/>
            <c:bubble3D val="0"/>
            <c:spPr>
              <a:solidFill>
                <a:schemeClr val="accent1"/>
              </a:solidFill>
              <a:ln w="25400">
                <a:noFill/>
              </a:ln>
              <a:effectLst/>
              <a:sp3d/>
            </c:spPr>
            <c:extLst>
              <c:ext xmlns:c16="http://schemas.microsoft.com/office/drawing/2014/chart" uri="{C3380CC4-5D6E-409C-BE32-E72D297353CC}">
                <c16:uniqueId val="{00000001-4CAF-4709-91BF-F6B8C882C31A}"/>
              </c:ext>
            </c:extLst>
          </c:dPt>
          <c:dPt>
            <c:idx val="1"/>
            <c:bubble3D val="0"/>
            <c:explosion val="1"/>
            <c:spPr>
              <a:solidFill>
                <a:schemeClr val="accent2"/>
              </a:solidFill>
              <a:ln w="25400">
                <a:noFill/>
              </a:ln>
              <a:effectLst/>
              <a:sp3d/>
            </c:spPr>
            <c:extLst>
              <c:ext xmlns:c16="http://schemas.microsoft.com/office/drawing/2014/chart" uri="{C3380CC4-5D6E-409C-BE32-E72D297353CC}">
                <c16:uniqueId val="{00000003-4CAF-4709-91BF-F6B8C882C31A}"/>
              </c:ext>
            </c:extLst>
          </c:dPt>
          <c:dPt>
            <c:idx val="2"/>
            <c:bubble3D val="0"/>
            <c:explosion val="5"/>
            <c:spPr>
              <a:solidFill>
                <a:schemeClr val="accent3"/>
              </a:solidFill>
              <a:ln w="25400">
                <a:noFill/>
              </a:ln>
              <a:effectLst/>
              <a:sp3d/>
            </c:spPr>
            <c:extLst>
              <c:ext xmlns:c16="http://schemas.microsoft.com/office/drawing/2014/chart" uri="{C3380CC4-5D6E-409C-BE32-E72D297353CC}">
                <c16:uniqueId val="{00000005-4CAF-4709-91BF-F6B8C882C31A}"/>
              </c:ext>
            </c:extLst>
          </c:dPt>
          <c:dPt>
            <c:idx val="3"/>
            <c:bubble3D val="0"/>
            <c:explosion val="2"/>
            <c:spPr>
              <a:solidFill>
                <a:srgbClr val="F39000"/>
              </a:solidFill>
              <a:ln w="25400">
                <a:noFill/>
              </a:ln>
              <a:effectLst/>
              <a:sp3d/>
            </c:spPr>
            <c:extLst>
              <c:ext xmlns:c16="http://schemas.microsoft.com/office/drawing/2014/chart" uri="{C3380CC4-5D6E-409C-BE32-E72D297353CC}">
                <c16:uniqueId val="{00000007-4CAF-4709-91BF-F6B8C882C31A}"/>
              </c:ext>
            </c:extLst>
          </c:dPt>
          <c:dPt>
            <c:idx val="4"/>
            <c:bubble3D val="0"/>
            <c:spPr>
              <a:solidFill>
                <a:schemeClr val="accent5"/>
              </a:solidFill>
              <a:ln w="25400">
                <a:noFill/>
              </a:ln>
              <a:effectLst/>
              <a:sp3d/>
            </c:spPr>
            <c:extLst>
              <c:ext xmlns:c16="http://schemas.microsoft.com/office/drawing/2014/chart" uri="{C3380CC4-5D6E-409C-BE32-E72D297353CC}">
                <c16:uniqueId val="{00000009-4CAF-4709-91BF-F6B8C882C31A}"/>
              </c:ext>
            </c:extLst>
          </c:dPt>
          <c:dPt>
            <c:idx val="5"/>
            <c:bubble3D val="0"/>
            <c:spPr>
              <a:solidFill>
                <a:schemeClr val="accent6"/>
              </a:solidFill>
              <a:ln w="25400">
                <a:noFill/>
              </a:ln>
              <a:effectLst/>
              <a:sp3d/>
            </c:spPr>
            <c:extLst>
              <c:ext xmlns:c16="http://schemas.microsoft.com/office/drawing/2014/chart" uri="{C3380CC4-5D6E-409C-BE32-E72D297353CC}">
                <c16:uniqueId val="{0000000B-4CAF-4709-91BF-F6B8C882C31A}"/>
              </c:ext>
            </c:extLst>
          </c:dPt>
          <c:dLbls>
            <c:dLbl>
              <c:idx val="2"/>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4CAF-4709-91BF-F6B8C882C31A}"/>
                </c:ext>
              </c:extLst>
            </c:dLbl>
            <c:dLbl>
              <c:idx val="3"/>
              <c:layout>
                <c:manualLayout>
                  <c:x val="0.1286276918896648"/>
                  <c:y val="-0.16702837983874522"/>
                </c:manualLayout>
              </c:layout>
              <c:dLblPos val="bestFit"/>
              <c:showLegendKey val="0"/>
              <c:showVal val="1"/>
              <c:showCatName val="0"/>
              <c:showSerName val="0"/>
              <c:showPercent val="0"/>
              <c:showBubbleSize val="0"/>
              <c:extLst>
                <c:ext xmlns:c15="http://schemas.microsoft.com/office/drawing/2012/chart" uri="{CE6537A1-D6FC-4f65-9D91-7224C49458BB}">
                  <c15:layout>
                    <c:manualLayout>
                      <c:w val="8.4526406103019466E-2"/>
                      <c:h val="0.12256744664854823"/>
                    </c:manualLayout>
                  </c15:layout>
                </c:ext>
                <c:ext xmlns:c16="http://schemas.microsoft.com/office/drawing/2014/chart" uri="{C3380CC4-5D6E-409C-BE32-E72D297353CC}">
                  <c16:uniqueId val="{00000007-4CAF-4709-91BF-F6B8C882C31A}"/>
                </c:ext>
              </c:extLst>
            </c:dLbl>
            <c:dLbl>
              <c:idx val="4"/>
              <c:delete val="1"/>
              <c:extLst>
                <c:ext xmlns:c15="http://schemas.microsoft.com/office/drawing/2012/chart" uri="{CE6537A1-D6FC-4f65-9D91-7224C49458BB}"/>
                <c:ext xmlns:c16="http://schemas.microsoft.com/office/drawing/2014/chart" uri="{C3380CC4-5D6E-409C-BE32-E72D297353CC}">
                  <c16:uniqueId val="{00000009-4CAF-4709-91BF-F6B8C882C31A}"/>
                </c:ext>
              </c:extLst>
            </c:dLbl>
            <c:dLbl>
              <c:idx val="5"/>
              <c:delete val="1"/>
              <c:extLst>
                <c:ext xmlns:c15="http://schemas.microsoft.com/office/drawing/2012/chart" uri="{CE6537A1-D6FC-4f65-9D91-7224C49458BB}"/>
                <c:ext xmlns:c16="http://schemas.microsoft.com/office/drawing/2014/chart" uri="{C3380CC4-5D6E-409C-BE32-E72D297353CC}">
                  <c16:uniqueId val="{0000000B-4CAF-4709-91BF-F6B8C882C31A}"/>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mj-lt"/>
                    <a:ea typeface="+mn-ea"/>
                    <a:cs typeface="+mn-cs"/>
                  </a:defRPr>
                </a:pPr>
                <a:endParaRPr lang="fr-FR"/>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Feuil1!$A$2:$A$7</c:f>
              <c:strCache>
                <c:ptCount val="6"/>
                <c:pt idx="0">
                  <c:v>Gaz</c:v>
                </c:pt>
                <c:pt idx="1">
                  <c:v>RCU</c:v>
                </c:pt>
                <c:pt idx="2">
                  <c:v>Electricité</c:v>
                </c:pt>
                <c:pt idx="3">
                  <c:v>PAC</c:v>
                </c:pt>
                <c:pt idx="4">
                  <c:v>PAC / Gaz</c:v>
                </c:pt>
                <c:pt idx="5">
                  <c:v>Autre</c:v>
                </c:pt>
              </c:strCache>
            </c:strRef>
          </c:cat>
          <c:val>
            <c:numRef>
              <c:f>Feuil1!$B$2:$B$7</c:f>
              <c:numCache>
                <c:formatCode>0%</c:formatCode>
                <c:ptCount val="6"/>
                <c:pt idx="0">
                  <c:v>0.48</c:v>
                </c:pt>
                <c:pt idx="1">
                  <c:v>0.28999999999999998</c:v>
                </c:pt>
                <c:pt idx="2">
                  <c:v>0.16</c:v>
                </c:pt>
                <c:pt idx="3">
                  <c:v>7.0000000000000007E-2</c:v>
                </c:pt>
              </c:numCache>
            </c:numRef>
          </c:val>
          <c:extLst>
            <c:ext xmlns:c16="http://schemas.microsoft.com/office/drawing/2014/chart" uri="{C3380CC4-5D6E-409C-BE32-E72D297353CC}">
              <c16:uniqueId val="{0000000C-4CAF-4709-91BF-F6B8C882C31A}"/>
            </c:ext>
          </c:extLst>
        </c:ser>
        <c:dLbls>
          <c:showLegendKey val="0"/>
          <c:showVal val="0"/>
          <c:showCatName val="0"/>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264"/>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Feuil1!$B$1</c:f>
              <c:strCache>
                <c:ptCount val="1"/>
                <c:pt idx="0">
                  <c:v>Ventes</c:v>
                </c:pt>
              </c:strCache>
            </c:strRef>
          </c:tx>
          <c:spPr>
            <a:ln>
              <a:noFill/>
            </a:ln>
          </c:spPr>
          <c:explosion val="12"/>
          <c:dPt>
            <c:idx val="0"/>
            <c:bubble3D val="0"/>
            <c:spPr>
              <a:solidFill>
                <a:schemeClr val="accent1"/>
              </a:solidFill>
              <a:ln w="25400">
                <a:noFill/>
              </a:ln>
              <a:effectLst/>
              <a:sp3d/>
            </c:spPr>
            <c:extLst>
              <c:ext xmlns:c16="http://schemas.microsoft.com/office/drawing/2014/chart" uri="{C3380CC4-5D6E-409C-BE32-E72D297353CC}">
                <c16:uniqueId val="{00000001-40D8-4605-B2E4-0850AD752544}"/>
              </c:ext>
            </c:extLst>
          </c:dPt>
          <c:dPt>
            <c:idx val="1"/>
            <c:bubble3D val="0"/>
            <c:spPr>
              <a:solidFill>
                <a:schemeClr val="accent2"/>
              </a:solidFill>
              <a:ln w="25400">
                <a:noFill/>
              </a:ln>
              <a:effectLst/>
              <a:sp3d/>
            </c:spPr>
            <c:extLst>
              <c:ext xmlns:c16="http://schemas.microsoft.com/office/drawing/2014/chart" uri="{C3380CC4-5D6E-409C-BE32-E72D297353CC}">
                <c16:uniqueId val="{00000003-40D8-4605-B2E4-0850AD752544}"/>
              </c:ext>
            </c:extLst>
          </c:dPt>
          <c:dPt>
            <c:idx val="2"/>
            <c:bubble3D val="0"/>
            <c:spPr>
              <a:solidFill>
                <a:schemeClr val="accent3"/>
              </a:solidFill>
              <a:ln w="25400">
                <a:noFill/>
              </a:ln>
              <a:effectLst/>
              <a:sp3d/>
            </c:spPr>
            <c:extLst>
              <c:ext xmlns:c16="http://schemas.microsoft.com/office/drawing/2014/chart" uri="{C3380CC4-5D6E-409C-BE32-E72D297353CC}">
                <c16:uniqueId val="{00000005-40D8-4605-B2E4-0850AD752544}"/>
              </c:ext>
            </c:extLst>
          </c:dPt>
          <c:dPt>
            <c:idx val="3"/>
            <c:bubble3D val="0"/>
            <c:spPr>
              <a:solidFill>
                <a:srgbClr val="3F9FC9"/>
              </a:solidFill>
              <a:ln w="25400">
                <a:noFill/>
              </a:ln>
              <a:effectLst/>
              <a:sp3d/>
            </c:spPr>
            <c:extLst>
              <c:ext xmlns:c16="http://schemas.microsoft.com/office/drawing/2014/chart" uri="{C3380CC4-5D6E-409C-BE32-E72D297353CC}">
                <c16:uniqueId val="{00000007-40D8-4605-B2E4-0850AD752544}"/>
              </c:ext>
            </c:extLst>
          </c:dPt>
          <c:dPt>
            <c:idx val="4"/>
            <c:bubble3D val="0"/>
            <c:spPr>
              <a:solidFill>
                <a:srgbClr val="F39000"/>
              </a:solidFill>
              <a:ln w="25400">
                <a:noFill/>
              </a:ln>
              <a:effectLst/>
              <a:sp3d/>
            </c:spPr>
            <c:extLst>
              <c:ext xmlns:c16="http://schemas.microsoft.com/office/drawing/2014/chart" uri="{C3380CC4-5D6E-409C-BE32-E72D297353CC}">
                <c16:uniqueId val="{00000009-40D8-4605-B2E4-0850AD752544}"/>
              </c:ext>
            </c:extLst>
          </c:dPt>
          <c:dPt>
            <c:idx val="5"/>
            <c:bubble3D val="0"/>
            <c:spPr>
              <a:solidFill>
                <a:schemeClr val="accent6"/>
              </a:solidFill>
              <a:ln w="25400">
                <a:noFill/>
              </a:ln>
              <a:effectLst/>
              <a:sp3d/>
            </c:spPr>
            <c:extLst>
              <c:ext xmlns:c16="http://schemas.microsoft.com/office/drawing/2014/chart" uri="{C3380CC4-5D6E-409C-BE32-E72D297353CC}">
                <c16:uniqueId val="{0000000B-40D8-4605-B2E4-0850AD752544}"/>
              </c:ext>
            </c:extLst>
          </c:dPt>
          <c:dLbls>
            <c:dLbl>
              <c:idx val="2"/>
              <c:layout>
                <c:manualLayout>
                  <c:x val="-8.5986003576634107E-2"/>
                  <c:y val="-0.3391110136746047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40D8-4605-B2E4-0850AD752544}"/>
                </c:ext>
              </c:extLst>
            </c:dLbl>
            <c:dLbl>
              <c:idx val="5"/>
              <c:delete val="1"/>
              <c:extLst>
                <c:ext xmlns:c15="http://schemas.microsoft.com/office/drawing/2012/chart" uri="{CE6537A1-D6FC-4f65-9D91-7224C49458BB}"/>
                <c:ext xmlns:c16="http://schemas.microsoft.com/office/drawing/2014/chart" uri="{C3380CC4-5D6E-409C-BE32-E72D297353CC}">
                  <c16:uniqueId val="{0000000B-40D8-4605-B2E4-0850AD752544}"/>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bg1"/>
                    </a:solidFill>
                    <a:latin typeface="+mj-lt"/>
                    <a:ea typeface="+mn-ea"/>
                    <a:cs typeface="+mn-cs"/>
                  </a:defRPr>
                </a:pPr>
                <a:endParaRPr lang="fr-FR"/>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Feuil1!$A$2:$A$7</c:f>
              <c:strCache>
                <c:ptCount val="6"/>
                <c:pt idx="0">
                  <c:v>Gaz</c:v>
                </c:pt>
                <c:pt idx="1">
                  <c:v>RCU</c:v>
                </c:pt>
                <c:pt idx="2">
                  <c:v>Electricité</c:v>
                </c:pt>
                <c:pt idx="3">
                  <c:v>PAC</c:v>
                </c:pt>
                <c:pt idx="4">
                  <c:v>PAC / Gaz</c:v>
                </c:pt>
                <c:pt idx="5">
                  <c:v>Autre</c:v>
                </c:pt>
              </c:strCache>
            </c:strRef>
          </c:cat>
          <c:val>
            <c:numRef>
              <c:f>Feuil1!$B$2:$B$7</c:f>
              <c:numCache>
                <c:formatCode>0%</c:formatCode>
                <c:ptCount val="6"/>
                <c:pt idx="0">
                  <c:v>0.47</c:v>
                </c:pt>
                <c:pt idx="1">
                  <c:v>0.1</c:v>
                </c:pt>
                <c:pt idx="2">
                  <c:v>0.32</c:v>
                </c:pt>
                <c:pt idx="3">
                  <c:v>0.08</c:v>
                </c:pt>
                <c:pt idx="4">
                  <c:v>0.03</c:v>
                </c:pt>
              </c:numCache>
            </c:numRef>
          </c:val>
          <c:extLst>
            <c:ext xmlns:c16="http://schemas.microsoft.com/office/drawing/2014/chart" uri="{C3380CC4-5D6E-409C-BE32-E72D297353CC}">
              <c16:uniqueId val="{0000000C-40D8-4605-B2E4-0850AD752544}"/>
            </c:ext>
          </c:extLst>
        </c:ser>
        <c:dLbls>
          <c:dLblPos val="ctr"/>
          <c:showLegendKey val="0"/>
          <c:showVal val="1"/>
          <c:showCatName val="0"/>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264"/>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Feuil1!$B$1</c:f>
              <c:strCache>
                <c:ptCount val="1"/>
                <c:pt idx="0">
                  <c:v>Ventes</c:v>
                </c:pt>
              </c:strCache>
            </c:strRef>
          </c:tx>
          <c:spPr>
            <a:ln>
              <a:noFill/>
            </a:ln>
          </c:spPr>
          <c:explosion val="12"/>
          <c:dPt>
            <c:idx val="0"/>
            <c:bubble3D val="0"/>
            <c:spPr>
              <a:solidFill>
                <a:schemeClr val="accent1"/>
              </a:solidFill>
              <a:ln w="25400">
                <a:noFill/>
              </a:ln>
              <a:effectLst/>
              <a:sp3d/>
            </c:spPr>
            <c:extLst>
              <c:ext xmlns:c16="http://schemas.microsoft.com/office/drawing/2014/chart" uri="{C3380CC4-5D6E-409C-BE32-E72D297353CC}">
                <c16:uniqueId val="{00000001-8BE6-4080-846B-661F8A46242F}"/>
              </c:ext>
            </c:extLst>
          </c:dPt>
          <c:dPt>
            <c:idx val="1"/>
            <c:bubble3D val="0"/>
            <c:spPr>
              <a:solidFill>
                <a:schemeClr val="accent2"/>
              </a:solidFill>
              <a:ln w="25400">
                <a:noFill/>
              </a:ln>
              <a:effectLst/>
              <a:sp3d/>
            </c:spPr>
            <c:extLst>
              <c:ext xmlns:c16="http://schemas.microsoft.com/office/drawing/2014/chart" uri="{C3380CC4-5D6E-409C-BE32-E72D297353CC}">
                <c16:uniqueId val="{00000003-8BE6-4080-846B-661F8A46242F}"/>
              </c:ext>
            </c:extLst>
          </c:dPt>
          <c:dPt>
            <c:idx val="2"/>
            <c:bubble3D val="0"/>
            <c:spPr>
              <a:solidFill>
                <a:schemeClr val="accent3"/>
              </a:solidFill>
              <a:ln w="25400">
                <a:noFill/>
              </a:ln>
              <a:effectLst/>
              <a:sp3d/>
            </c:spPr>
            <c:extLst>
              <c:ext xmlns:c16="http://schemas.microsoft.com/office/drawing/2014/chart" uri="{C3380CC4-5D6E-409C-BE32-E72D297353CC}">
                <c16:uniqueId val="{00000005-8BE6-4080-846B-661F8A46242F}"/>
              </c:ext>
            </c:extLst>
          </c:dPt>
          <c:dPt>
            <c:idx val="3"/>
            <c:bubble3D val="0"/>
            <c:spPr>
              <a:solidFill>
                <a:schemeClr val="accent4"/>
              </a:solidFill>
              <a:ln w="25400">
                <a:noFill/>
              </a:ln>
              <a:effectLst/>
              <a:sp3d/>
            </c:spPr>
            <c:extLst>
              <c:ext xmlns:c16="http://schemas.microsoft.com/office/drawing/2014/chart" uri="{C3380CC4-5D6E-409C-BE32-E72D297353CC}">
                <c16:uniqueId val="{00000007-8BE6-4080-846B-661F8A46242F}"/>
              </c:ext>
            </c:extLst>
          </c:dPt>
          <c:dPt>
            <c:idx val="4"/>
            <c:bubble3D val="0"/>
            <c:spPr>
              <a:solidFill>
                <a:schemeClr val="accent5"/>
              </a:solidFill>
              <a:ln w="25400">
                <a:noFill/>
              </a:ln>
              <a:effectLst/>
              <a:sp3d/>
            </c:spPr>
            <c:extLst>
              <c:ext xmlns:c16="http://schemas.microsoft.com/office/drawing/2014/chart" uri="{C3380CC4-5D6E-409C-BE32-E72D297353CC}">
                <c16:uniqueId val="{00000009-8BE6-4080-846B-661F8A46242F}"/>
              </c:ext>
            </c:extLst>
          </c:dPt>
          <c:dPt>
            <c:idx val="5"/>
            <c:bubble3D val="0"/>
            <c:spPr>
              <a:solidFill>
                <a:schemeClr val="accent6"/>
              </a:solidFill>
              <a:ln w="25400">
                <a:noFill/>
              </a:ln>
              <a:effectLst/>
              <a:sp3d/>
            </c:spPr>
            <c:extLst>
              <c:ext xmlns:c16="http://schemas.microsoft.com/office/drawing/2014/chart" uri="{C3380CC4-5D6E-409C-BE32-E72D297353CC}">
                <c16:uniqueId val="{0000000B-8BE6-4080-846B-661F8A46242F}"/>
              </c:ext>
            </c:extLst>
          </c:dPt>
          <c:dLbls>
            <c:dLbl>
              <c:idx val="1"/>
              <c:layout>
                <c:manualLayout>
                  <c:x val="0.14691578075321957"/>
                  <c:y val="-0.34937739263880441"/>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BE6-4080-846B-661F8A46242F}"/>
                </c:ext>
              </c:extLst>
            </c:dLbl>
            <c:dLbl>
              <c:idx val="2"/>
              <c:layout>
                <c:manualLayout>
                  <c:x val="0.10160313538785509"/>
                  <c:y val="-0.13435594005907353"/>
                </c:manualLayout>
              </c:layout>
              <c:spPr>
                <a:noFill/>
                <a:ln>
                  <a:noFill/>
                </a:ln>
                <a:effectLst/>
              </c:spPr>
              <c:txPr>
                <a:bodyPr rot="0" spcFirstLastPara="1" vertOverflow="ellipsis" vert="horz" wrap="square" lIns="38100" tIns="19050" rIns="38100" bIns="19050" anchor="ctr" anchorCtr="1">
                  <a:noAutofit/>
                </a:bodyPr>
                <a:lstStyle/>
                <a:p>
                  <a:pPr>
                    <a:defRPr sz="1100" b="0" i="0" u="none" strike="noStrike" kern="1200" baseline="0">
                      <a:solidFill>
                        <a:schemeClr val="bg1"/>
                      </a:solidFill>
                      <a:latin typeface="+mj-lt"/>
                      <a:ea typeface="+mn-ea"/>
                      <a:cs typeface="+mn-cs"/>
                    </a:defRPr>
                  </a:pPr>
                  <a:endParaRPr lang="fr-FR"/>
                </a:p>
              </c:txPr>
              <c:dLblPos val="bestFit"/>
              <c:showLegendKey val="0"/>
              <c:showVal val="1"/>
              <c:showCatName val="0"/>
              <c:showSerName val="0"/>
              <c:showPercent val="0"/>
              <c:showBubbleSize val="0"/>
              <c:extLst>
                <c:ext xmlns:c15="http://schemas.microsoft.com/office/drawing/2012/chart" uri="{CE6537A1-D6FC-4f65-9D91-7224C49458BB}">
                  <c15:layout>
                    <c:manualLayout>
                      <c:w val="9.2028181867853567E-2"/>
                      <c:h val="0.15283101372226385"/>
                    </c:manualLayout>
                  </c15:layout>
                </c:ext>
                <c:ext xmlns:c16="http://schemas.microsoft.com/office/drawing/2014/chart" uri="{C3380CC4-5D6E-409C-BE32-E72D297353CC}">
                  <c16:uniqueId val="{00000005-8BE6-4080-846B-661F8A46242F}"/>
                </c:ext>
              </c:extLst>
            </c:dLbl>
            <c:dLbl>
              <c:idx val="3"/>
              <c:delete val="1"/>
              <c:extLst>
                <c:ext xmlns:c15="http://schemas.microsoft.com/office/drawing/2012/chart" uri="{CE6537A1-D6FC-4f65-9D91-7224C49458BB}"/>
                <c:ext xmlns:c16="http://schemas.microsoft.com/office/drawing/2014/chart" uri="{C3380CC4-5D6E-409C-BE32-E72D297353CC}">
                  <c16:uniqueId val="{00000007-8BE6-4080-846B-661F8A46242F}"/>
                </c:ext>
              </c:extLst>
            </c:dLbl>
            <c:dLbl>
              <c:idx val="4"/>
              <c:layout>
                <c:manualLayout>
                  <c:x val="9.1145394160724064E-2"/>
                  <c:y val="-0.22081561504742683"/>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BE6-4080-846B-661F8A46242F}"/>
                </c:ext>
              </c:extLst>
            </c:dLbl>
            <c:dLbl>
              <c:idx val="5"/>
              <c:layout>
                <c:manualLayout>
                  <c:x val="0.20420453857433774"/>
                  <c:y val="-0.19036856020483908"/>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BE6-4080-846B-661F8A46242F}"/>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mj-lt"/>
                    <a:ea typeface="+mn-ea"/>
                    <a:cs typeface="+mn-cs"/>
                  </a:defRPr>
                </a:pPr>
                <a:endParaRPr lang="fr-FR"/>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Feuil1!$A$2:$A$7</c:f>
              <c:strCache>
                <c:ptCount val="6"/>
                <c:pt idx="0">
                  <c:v>Gaz</c:v>
                </c:pt>
                <c:pt idx="1">
                  <c:v>Autre</c:v>
                </c:pt>
                <c:pt idx="2">
                  <c:v>RCU</c:v>
                </c:pt>
                <c:pt idx="3">
                  <c:v>PAC / Gaz</c:v>
                </c:pt>
                <c:pt idx="4">
                  <c:v>Electricité</c:v>
                </c:pt>
                <c:pt idx="5">
                  <c:v>PAC</c:v>
                </c:pt>
              </c:strCache>
            </c:strRef>
          </c:cat>
          <c:val>
            <c:numRef>
              <c:f>Feuil1!$B$2:$B$7</c:f>
              <c:numCache>
                <c:formatCode>0%</c:formatCode>
                <c:ptCount val="6"/>
                <c:pt idx="0">
                  <c:v>0.68</c:v>
                </c:pt>
                <c:pt idx="1">
                  <c:v>0.3</c:v>
                </c:pt>
                <c:pt idx="2">
                  <c:v>0.01</c:v>
                </c:pt>
                <c:pt idx="3">
                  <c:v>0.01</c:v>
                </c:pt>
              </c:numCache>
            </c:numRef>
          </c:val>
          <c:extLst>
            <c:ext xmlns:c16="http://schemas.microsoft.com/office/drawing/2014/chart" uri="{C3380CC4-5D6E-409C-BE32-E72D297353CC}">
              <c16:uniqueId val="{0000000C-8BE6-4080-846B-661F8A46242F}"/>
            </c:ext>
          </c:extLst>
        </c:ser>
        <c:dLbls>
          <c:dLblPos val="ctr"/>
          <c:showLegendKey val="0"/>
          <c:showVal val="1"/>
          <c:showCatName val="0"/>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264"/>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Feuil1!$B$1</c:f>
              <c:strCache>
                <c:ptCount val="1"/>
                <c:pt idx="0">
                  <c:v>Ventes</c:v>
                </c:pt>
              </c:strCache>
            </c:strRef>
          </c:tx>
          <c:spPr>
            <a:ln>
              <a:noFill/>
            </a:ln>
          </c:spPr>
          <c:explosion val="12"/>
          <c:dPt>
            <c:idx val="0"/>
            <c:bubble3D val="0"/>
            <c:spPr>
              <a:solidFill>
                <a:schemeClr val="accent1"/>
              </a:solidFill>
              <a:ln w="25400">
                <a:noFill/>
              </a:ln>
              <a:effectLst/>
              <a:sp3d/>
            </c:spPr>
            <c:extLst>
              <c:ext xmlns:c16="http://schemas.microsoft.com/office/drawing/2014/chart" uri="{C3380CC4-5D6E-409C-BE32-E72D297353CC}">
                <c16:uniqueId val="{00000001-C917-4146-AD36-A8E51EB16AB0}"/>
              </c:ext>
            </c:extLst>
          </c:dPt>
          <c:dPt>
            <c:idx val="1"/>
            <c:bubble3D val="0"/>
            <c:spPr>
              <a:solidFill>
                <a:schemeClr val="accent2"/>
              </a:solidFill>
              <a:ln w="25400">
                <a:noFill/>
              </a:ln>
              <a:effectLst/>
              <a:sp3d/>
            </c:spPr>
            <c:extLst>
              <c:ext xmlns:c16="http://schemas.microsoft.com/office/drawing/2014/chart" uri="{C3380CC4-5D6E-409C-BE32-E72D297353CC}">
                <c16:uniqueId val="{00000003-C917-4146-AD36-A8E51EB16AB0}"/>
              </c:ext>
            </c:extLst>
          </c:dPt>
          <c:dPt>
            <c:idx val="2"/>
            <c:bubble3D val="0"/>
            <c:spPr>
              <a:solidFill>
                <a:schemeClr val="accent3"/>
              </a:solidFill>
              <a:ln w="25400">
                <a:noFill/>
              </a:ln>
              <a:effectLst/>
              <a:sp3d/>
            </c:spPr>
            <c:extLst>
              <c:ext xmlns:c16="http://schemas.microsoft.com/office/drawing/2014/chart" uri="{C3380CC4-5D6E-409C-BE32-E72D297353CC}">
                <c16:uniqueId val="{00000005-C917-4146-AD36-A8E51EB16AB0}"/>
              </c:ext>
            </c:extLst>
          </c:dPt>
          <c:dPt>
            <c:idx val="3"/>
            <c:bubble3D val="0"/>
            <c:spPr>
              <a:solidFill>
                <a:schemeClr val="accent4"/>
              </a:solidFill>
              <a:ln w="25400">
                <a:noFill/>
              </a:ln>
              <a:effectLst/>
              <a:sp3d/>
            </c:spPr>
            <c:extLst>
              <c:ext xmlns:c16="http://schemas.microsoft.com/office/drawing/2014/chart" uri="{C3380CC4-5D6E-409C-BE32-E72D297353CC}">
                <c16:uniqueId val="{00000007-C917-4146-AD36-A8E51EB16AB0}"/>
              </c:ext>
            </c:extLst>
          </c:dPt>
          <c:dPt>
            <c:idx val="4"/>
            <c:bubble3D val="0"/>
            <c:spPr>
              <a:solidFill>
                <a:schemeClr val="accent5"/>
              </a:solidFill>
              <a:ln w="25400">
                <a:noFill/>
              </a:ln>
              <a:effectLst/>
              <a:sp3d/>
            </c:spPr>
            <c:extLst>
              <c:ext xmlns:c16="http://schemas.microsoft.com/office/drawing/2014/chart" uri="{C3380CC4-5D6E-409C-BE32-E72D297353CC}">
                <c16:uniqueId val="{00000009-C917-4146-AD36-A8E51EB16AB0}"/>
              </c:ext>
            </c:extLst>
          </c:dPt>
          <c:dPt>
            <c:idx val="5"/>
            <c:bubble3D val="0"/>
            <c:spPr>
              <a:solidFill>
                <a:schemeClr val="accent6"/>
              </a:solidFill>
              <a:ln w="25400">
                <a:noFill/>
              </a:ln>
              <a:effectLst/>
              <a:sp3d/>
            </c:spPr>
            <c:extLst>
              <c:ext xmlns:c16="http://schemas.microsoft.com/office/drawing/2014/chart" uri="{C3380CC4-5D6E-409C-BE32-E72D297353CC}">
                <c16:uniqueId val="{0000000B-BEF4-4939-A9B4-F020CA61C9A5}"/>
              </c:ext>
            </c:extLst>
          </c:dPt>
          <c:dLbls>
            <c:dLbl>
              <c:idx val="4"/>
              <c:layout>
                <c:manualLayout>
                  <c:x val="0.11908685077520811"/>
                  <c:y val="-0.18804994203454575"/>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C917-4146-AD36-A8E51EB16AB0}"/>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mj-lt"/>
                    <a:ea typeface="+mn-ea"/>
                    <a:cs typeface="+mn-cs"/>
                  </a:defRPr>
                </a:pPr>
                <a:endParaRPr lang="fr-FR"/>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Feuil1!$A$2:$A$7</c:f>
              <c:strCache>
                <c:ptCount val="6"/>
                <c:pt idx="0">
                  <c:v>Gaz</c:v>
                </c:pt>
                <c:pt idx="1">
                  <c:v>RCU</c:v>
                </c:pt>
                <c:pt idx="2">
                  <c:v>Electricité</c:v>
                </c:pt>
                <c:pt idx="3">
                  <c:v>PAC</c:v>
                </c:pt>
                <c:pt idx="4">
                  <c:v>PAC / Gaz</c:v>
                </c:pt>
                <c:pt idx="5">
                  <c:v>Autre</c:v>
                </c:pt>
              </c:strCache>
            </c:strRef>
          </c:cat>
          <c:val>
            <c:numRef>
              <c:f>Feuil1!$B$2:$B$7</c:f>
              <c:numCache>
                <c:formatCode>0%</c:formatCode>
                <c:ptCount val="6"/>
                <c:pt idx="0">
                  <c:v>0.67</c:v>
                </c:pt>
                <c:pt idx="1">
                  <c:v>0.08</c:v>
                </c:pt>
                <c:pt idx="2">
                  <c:v>0.09</c:v>
                </c:pt>
                <c:pt idx="3">
                  <c:v>0.02</c:v>
                </c:pt>
                <c:pt idx="4">
                  <c:v>0.02</c:v>
                </c:pt>
                <c:pt idx="5">
                  <c:v>0.04</c:v>
                </c:pt>
              </c:numCache>
            </c:numRef>
          </c:val>
          <c:extLst>
            <c:ext xmlns:c16="http://schemas.microsoft.com/office/drawing/2014/chart" uri="{C3380CC4-5D6E-409C-BE32-E72D297353CC}">
              <c16:uniqueId val="{0000000C-C917-4146-AD36-A8E51EB16AB0}"/>
            </c:ext>
          </c:extLst>
        </c:ser>
        <c:dLbls>
          <c:showLegendKey val="0"/>
          <c:showVal val="0"/>
          <c:showCatName val="0"/>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percentStacked"/>
        <c:varyColors val="0"/>
        <c:ser>
          <c:idx val="0"/>
          <c:order val="0"/>
          <c:tx>
            <c:strRef>
              <c:f>Feuil8!$A$2</c:f>
              <c:strCache>
                <c:ptCount val="1"/>
                <c:pt idx="0">
                  <c:v>Gaz</c:v>
                </c:pt>
              </c:strCache>
            </c:strRef>
          </c:tx>
          <c:spPr>
            <a:solidFill>
              <a:srgbClr val="1EA796"/>
            </a:solidFill>
            <a:ln>
              <a:noFill/>
            </a:ln>
            <a:effectLst/>
          </c:spPr>
          <c:invertIfNegative val="0"/>
          <c:cat>
            <c:strRef>
              <c:f>Feuil8!$B$1:$F$1</c:f>
              <c:strCache>
                <c:ptCount val="5"/>
                <c:pt idx="0">
                  <c:v>RT2012</c:v>
                </c:pt>
                <c:pt idx="1">
                  <c:v>RT2012 -10%</c:v>
                </c:pt>
                <c:pt idx="2">
                  <c:v>RT2012 -20%</c:v>
                </c:pt>
                <c:pt idx="3">
                  <c:v>Effinergie+</c:v>
                </c:pt>
                <c:pt idx="4">
                  <c:v>Total général</c:v>
                </c:pt>
              </c:strCache>
            </c:strRef>
          </c:cat>
          <c:val>
            <c:numRef>
              <c:f>Feuil8!$B$2:$F$2</c:f>
              <c:numCache>
                <c:formatCode>General</c:formatCode>
                <c:ptCount val="5"/>
                <c:pt idx="0">
                  <c:v>6367</c:v>
                </c:pt>
                <c:pt idx="1">
                  <c:v>4363</c:v>
                </c:pt>
                <c:pt idx="2">
                  <c:v>1623</c:v>
                </c:pt>
                <c:pt idx="3">
                  <c:v>272</c:v>
                </c:pt>
                <c:pt idx="4">
                  <c:v>12727</c:v>
                </c:pt>
              </c:numCache>
            </c:numRef>
          </c:val>
          <c:extLst>
            <c:ext xmlns:c16="http://schemas.microsoft.com/office/drawing/2014/chart" uri="{C3380CC4-5D6E-409C-BE32-E72D297353CC}">
              <c16:uniqueId val="{00000000-43BD-42A5-98A1-7C52AAC500C0}"/>
            </c:ext>
          </c:extLst>
        </c:ser>
        <c:ser>
          <c:idx val="1"/>
          <c:order val="1"/>
          <c:tx>
            <c:strRef>
              <c:f>Feuil8!$A$3</c:f>
              <c:strCache>
                <c:ptCount val="1"/>
                <c:pt idx="0">
                  <c:v>RCU</c:v>
                </c:pt>
              </c:strCache>
            </c:strRef>
          </c:tx>
          <c:spPr>
            <a:solidFill>
              <a:srgbClr val="96092F"/>
            </a:solidFill>
            <a:ln>
              <a:noFill/>
            </a:ln>
            <a:effectLst/>
          </c:spPr>
          <c:invertIfNegative val="0"/>
          <c:cat>
            <c:strRef>
              <c:f>Feuil8!$B$1:$F$1</c:f>
              <c:strCache>
                <c:ptCount val="5"/>
                <c:pt idx="0">
                  <c:v>RT2012</c:v>
                </c:pt>
                <c:pt idx="1">
                  <c:v>RT2012 -10%</c:v>
                </c:pt>
                <c:pt idx="2">
                  <c:v>RT2012 -20%</c:v>
                </c:pt>
                <c:pt idx="3">
                  <c:v>Effinergie+</c:v>
                </c:pt>
                <c:pt idx="4">
                  <c:v>Total général</c:v>
                </c:pt>
              </c:strCache>
            </c:strRef>
          </c:cat>
          <c:val>
            <c:numRef>
              <c:f>Feuil8!$B$3:$F$3</c:f>
              <c:numCache>
                <c:formatCode>General</c:formatCode>
                <c:ptCount val="5"/>
                <c:pt idx="0">
                  <c:v>1104</c:v>
                </c:pt>
                <c:pt idx="1">
                  <c:v>1009</c:v>
                </c:pt>
                <c:pt idx="2">
                  <c:v>171</c:v>
                </c:pt>
                <c:pt idx="3">
                  <c:v>116</c:v>
                </c:pt>
                <c:pt idx="4">
                  <c:v>2400</c:v>
                </c:pt>
              </c:numCache>
            </c:numRef>
          </c:val>
          <c:extLst>
            <c:ext xmlns:c16="http://schemas.microsoft.com/office/drawing/2014/chart" uri="{C3380CC4-5D6E-409C-BE32-E72D297353CC}">
              <c16:uniqueId val="{00000001-43BD-42A5-98A1-7C52AAC500C0}"/>
            </c:ext>
          </c:extLst>
        </c:ser>
        <c:ser>
          <c:idx val="2"/>
          <c:order val="2"/>
          <c:tx>
            <c:strRef>
              <c:f>Feuil8!$A$4</c:f>
              <c:strCache>
                <c:ptCount val="1"/>
                <c:pt idx="0">
                  <c:v>Elec. Joule</c:v>
                </c:pt>
              </c:strCache>
            </c:strRef>
          </c:tx>
          <c:spPr>
            <a:solidFill>
              <a:srgbClr val="E85643"/>
            </a:solidFill>
            <a:ln>
              <a:noFill/>
            </a:ln>
            <a:effectLst/>
          </c:spPr>
          <c:invertIfNegative val="0"/>
          <c:cat>
            <c:strRef>
              <c:f>Feuil8!$B$1:$F$1</c:f>
              <c:strCache>
                <c:ptCount val="5"/>
                <c:pt idx="0">
                  <c:v>RT2012</c:v>
                </c:pt>
                <c:pt idx="1">
                  <c:v>RT2012 -10%</c:v>
                </c:pt>
                <c:pt idx="2">
                  <c:v>RT2012 -20%</c:v>
                </c:pt>
                <c:pt idx="3">
                  <c:v>Effinergie+</c:v>
                </c:pt>
                <c:pt idx="4">
                  <c:v>Total général</c:v>
                </c:pt>
              </c:strCache>
            </c:strRef>
          </c:cat>
          <c:val>
            <c:numRef>
              <c:f>Feuil8!$B$4:$F$4</c:f>
              <c:numCache>
                <c:formatCode>General</c:formatCode>
                <c:ptCount val="5"/>
                <c:pt idx="0">
                  <c:v>894</c:v>
                </c:pt>
                <c:pt idx="1">
                  <c:v>713</c:v>
                </c:pt>
                <c:pt idx="2">
                  <c:v>24</c:v>
                </c:pt>
                <c:pt idx="3">
                  <c:v>36</c:v>
                </c:pt>
                <c:pt idx="4">
                  <c:v>1667</c:v>
                </c:pt>
              </c:numCache>
            </c:numRef>
          </c:val>
          <c:extLst>
            <c:ext xmlns:c16="http://schemas.microsoft.com/office/drawing/2014/chart" uri="{C3380CC4-5D6E-409C-BE32-E72D297353CC}">
              <c16:uniqueId val="{00000002-43BD-42A5-98A1-7C52AAC500C0}"/>
            </c:ext>
          </c:extLst>
        </c:ser>
        <c:ser>
          <c:idx val="3"/>
          <c:order val="3"/>
          <c:tx>
            <c:strRef>
              <c:f>Feuil8!$A$5</c:f>
              <c:strCache>
                <c:ptCount val="1"/>
                <c:pt idx="0">
                  <c:v>PAC</c:v>
                </c:pt>
              </c:strCache>
            </c:strRef>
          </c:tx>
          <c:spPr>
            <a:solidFill>
              <a:srgbClr val="A1BC12"/>
            </a:solidFill>
            <a:ln>
              <a:noFill/>
            </a:ln>
            <a:effectLst/>
          </c:spPr>
          <c:invertIfNegative val="0"/>
          <c:cat>
            <c:strRef>
              <c:f>Feuil8!$B$1:$F$1</c:f>
              <c:strCache>
                <c:ptCount val="5"/>
                <c:pt idx="0">
                  <c:v>RT2012</c:v>
                </c:pt>
                <c:pt idx="1">
                  <c:v>RT2012 -10%</c:v>
                </c:pt>
                <c:pt idx="2">
                  <c:v>RT2012 -20%</c:v>
                </c:pt>
                <c:pt idx="3">
                  <c:v>Effinergie+</c:v>
                </c:pt>
                <c:pt idx="4">
                  <c:v>Total général</c:v>
                </c:pt>
              </c:strCache>
            </c:strRef>
          </c:cat>
          <c:val>
            <c:numRef>
              <c:f>Feuil8!$B$5:$F$5</c:f>
              <c:numCache>
                <c:formatCode>General</c:formatCode>
                <c:ptCount val="5"/>
                <c:pt idx="0">
                  <c:v>756</c:v>
                </c:pt>
                <c:pt idx="1">
                  <c:v>316</c:v>
                </c:pt>
                <c:pt idx="2">
                  <c:v>88</c:v>
                </c:pt>
                <c:pt idx="3">
                  <c:v>83</c:v>
                </c:pt>
                <c:pt idx="4">
                  <c:v>1243</c:v>
                </c:pt>
              </c:numCache>
            </c:numRef>
          </c:val>
          <c:extLst>
            <c:ext xmlns:c16="http://schemas.microsoft.com/office/drawing/2014/chart" uri="{C3380CC4-5D6E-409C-BE32-E72D297353CC}">
              <c16:uniqueId val="{00000003-43BD-42A5-98A1-7C52AAC500C0}"/>
            </c:ext>
          </c:extLst>
        </c:ser>
        <c:ser>
          <c:idx val="4"/>
          <c:order val="4"/>
          <c:tx>
            <c:strRef>
              <c:f>Feuil8!$A$6</c:f>
              <c:strCache>
                <c:ptCount val="1"/>
                <c:pt idx="0">
                  <c:v>PAC + GAZ</c:v>
                </c:pt>
              </c:strCache>
            </c:strRef>
          </c:tx>
          <c:spPr>
            <a:solidFill>
              <a:srgbClr val="3F9FC9"/>
            </a:solidFill>
            <a:ln>
              <a:noFill/>
            </a:ln>
            <a:effectLst/>
          </c:spPr>
          <c:invertIfNegative val="0"/>
          <c:cat>
            <c:strRef>
              <c:f>Feuil8!$B$1:$F$1</c:f>
              <c:strCache>
                <c:ptCount val="5"/>
                <c:pt idx="0">
                  <c:v>RT2012</c:v>
                </c:pt>
                <c:pt idx="1">
                  <c:v>RT2012 -10%</c:v>
                </c:pt>
                <c:pt idx="2">
                  <c:v>RT2012 -20%</c:v>
                </c:pt>
                <c:pt idx="3">
                  <c:v>Effinergie+</c:v>
                </c:pt>
                <c:pt idx="4">
                  <c:v>Total général</c:v>
                </c:pt>
              </c:strCache>
            </c:strRef>
          </c:cat>
          <c:val>
            <c:numRef>
              <c:f>Feuil8!$B$6:$F$6</c:f>
              <c:numCache>
                <c:formatCode>General</c:formatCode>
                <c:ptCount val="5"/>
                <c:pt idx="0">
                  <c:v>72</c:v>
                </c:pt>
                <c:pt idx="1">
                  <c:v>286</c:v>
                </c:pt>
                <c:pt idx="2">
                  <c:v>35</c:v>
                </c:pt>
                <c:pt idx="3">
                  <c:v>83</c:v>
                </c:pt>
                <c:pt idx="4">
                  <c:v>476</c:v>
                </c:pt>
              </c:numCache>
            </c:numRef>
          </c:val>
          <c:extLst>
            <c:ext xmlns:c16="http://schemas.microsoft.com/office/drawing/2014/chart" uri="{C3380CC4-5D6E-409C-BE32-E72D297353CC}">
              <c16:uniqueId val="{00000004-43BD-42A5-98A1-7C52AAC500C0}"/>
            </c:ext>
          </c:extLst>
        </c:ser>
        <c:ser>
          <c:idx val="5"/>
          <c:order val="5"/>
          <c:tx>
            <c:strRef>
              <c:f>Feuil8!$A$7</c:f>
              <c:strCache>
                <c:ptCount val="1"/>
                <c:pt idx="0">
                  <c:v>AUTRE</c:v>
                </c:pt>
              </c:strCache>
            </c:strRef>
          </c:tx>
          <c:spPr>
            <a:solidFill>
              <a:srgbClr val="F39000"/>
            </a:solidFill>
            <a:ln>
              <a:noFill/>
            </a:ln>
            <a:effectLst/>
          </c:spPr>
          <c:invertIfNegative val="0"/>
          <c:cat>
            <c:strRef>
              <c:f>Feuil8!$B$1:$F$1</c:f>
              <c:strCache>
                <c:ptCount val="5"/>
                <c:pt idx="0">
                  <c:v>RT2012</c:v>
                </c:pt>
                <c:pt idx="1">
                  <c:v>RT2012 -10%</c:v>
                </c:pt>
                <c:pt idx="2">
                  <c:v>RT2012 -20%</c:v>
                </c:pt>
                <c:pt idx="3">
                  <c:v>Effinergie+</c:v>
                </c:pt>
                <c:pt idx="4">
                  <c:v>Total général</c:v>
                </c:pt>
              </c:strCache>
            </c:strRef>
          </c:cat>
          <c:val>
            <c:numRef>
              <c:f>Feuil8!$B$7:$F$7</c:f>
              <c:numCache>
                <c:formatCode>General</c:formatCode>
                <c:ptCount val="5"/>
                <c:pt idx="0">
                  <c:v>153</c:v>
                </c:pt>
                <c:pt idx="1">
                  <c:v>561</c:v>
                </c:pt>
                <c:pt idx="2">
                  <c:v>0</c:v>
                </c:pt>
                <c:pt idx="4">
                  <c:v>714</c:v>
                </c:pt>
              </c:numCache>
            </c:numRef>
          </c:val>
          <c:extLst>
            <c:ext xmlns:c16="http://schemas.microsoft.com/office/drawing/2014/chart" uri="{C3380CC4-5D6E-409C-BE32-E72D297353CC}">
              <c16:uniqueId val="{00000005-43BD-42A5-98A1-7C52AAC500C0}"/>
            </c:ext>
          </c:extLst>
        </c:ser>
        <c:dLbls>
          <c:showLegendKey val="0"/>
          <c:showVal val="0"/>
          <c:showCatName val="0"/>
          <c:showSerName val="0"/>
          <c:showPercent val="0"/>
          <c:showBubbleSize val="0"/>
        </c:dLbls>
        <c:gapWidth val="90"/>
        <c:overlap val="100"/>
        <c:axId val="458009416"/>
        <c:axId val="457430736"/>
      </c:barChart>
      <c:catAx>
        <c:axId val="458009416"/>
        <c:scaling>
          <c:orientation val="minMax"/>
        </c:scaling>
        <c:delete val="1"/>
        <c:axPos val="b"/>
        <c:numFmt formatCode="General" sourceLinked="1"/>
        <c:majorTickMark val="out"/>
        <c:minorTickMark val="none"/>
        <c:tickLblPos val="nextTo"/>
        <c:crossAx val="457430736"/>
        <c:crosses val="autoZero"/>
        <c:auto val="1"/>
        <c:lblAlgn val="ctr"/>
        <c:lblOffset val="100"/>
        <c:noMultiLvlLbl val="0"/>
      </c:catAx>
      <c:valAx>
        <c:axId val="457430736"/>
        <c:scaling>
          <c:orientation val="minMax"/>
        </c:scaling>
        <c:delete val="0"/>
        <c:axPos val="l"/>
        <c:majorGridlines>
          <c:spPr>
            <a:ln w="9525" cap="flat" cmpd="sng" algn="ctr">
              <a:solidFill>
                <a:sysClr val="window" lastClr="FFFFFF">
                  <a:lumMod val="95000"/>
                </a:sysClr>
              </a:solidFill>
              <a:round/>
            </a:ln>
            <a:effectLst/>
          </c:spPr>
        </c:majorGridlines>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r-FR"/>
          </a:p>
        </c:txPr>
        <c:crossAx val="4580094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4">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Feuil1!$B$1</c:f>
              <c:strCache>
                <c:ptCount val="1"/>
                <c:pt idx="0">
                  <c:v>Série 1</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0-80D8-484D-8668-CC52527A8066}"/>
              </c:ext>
            </c:extLst>
          </c:dPt>
          <c:dPt>
            <c:idx val="2"/>
            <c:invertIfNegative val="0"/>
            <c:bubble3D val="0"/>
            <c:spPr>
              <a:solidFill>
                <a:schemeClr val="accent4"/>
              </a:solidFill>
              <a:ln>
                <a:noFill/>
              </a:ln>
              <a:effectLst/>
            </c:spPr>
            <c:extLst>
              <c:ext xmlns:c16="http://schemas.microsoft.com/office/drawing/2014/chart" uri="{C3380CC4-5D6E-409C-BE32-E72D297353CC}">
                <c16:uniqueId val="{00000001-80D8-484D-8668-CC52527A8066}"/>
              </c:ext>
            </c:extLst>
          </c:dPt>
          <c:dPt>
            <c:idx val="3"/>
            <c:invertIfNegative val="0"/>
            <c:bubble3D val="0"/>
            <c:spPr>
              <a:solidFill>
                <a:schemeClr val="accent5"/>
              </a:solidFill>
              <a:ln>
                <a:noFill/>
              </a:ln>
              <a:effectLst/>
            </c:spPr>
            <c:extLst>
              <c:ext xmlns:c16="http://schemas.microsoft.com/office/drawing/2014/chart" uri="{C3380CC4-5D6E-409C-BE32-E72D297353CC}">
                <c16:uniqueId val="{00000002-80D8-484D-8668-CC52527A8066}"/>
              </c:ext>
            </c:extLst>
          </c:dPt>
          <c:dLbls>
            <c:dLbl>
              <c:idx val="0"/>
              <c:tx>
                <c:rich>
                  <a:bodyPr/>
                  <a:lstStyle/>
                  <a:p>
                    <a:fld id="{CDE28422-9C03-4C76-A2A1-C079BD8E4322}" type="VALUE">
                      <a:rPr lang="en-US" sz="1600"/>
                      <a:pPr/>
                      <a:t>[VALEUR]</a:t>
                    </a:fld>
                    <a:endParaRPr lang="fr-F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9040-4062-9487-772F3D4FCB9B}"/>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j-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Feuil1!$A$2:$A$5</c:f>
              <c:strCache>
                <c:ptCount val="4"/>
                <c:pt idx="0">
                  <c:v>Chaudière gaz à condensation</c:v>
                </c:pt>
                <c:pt idx="1">
                  <c:v>PAC</c:v>
                </c:pt>
                <c:pt idx="2">
                  <c:v>Chaudière gaz standard</c:v>
                </c:pt>
                <c:pt idx="3">
                  <c:v>Chaudière bois</c:v>
                </c:pt>
              </c:strCache>
            </c:strRef>
          </c:cat>
          <c:val>
            <c:numRef>
              <c:f>Feuil1!$B$2:$B$5</c:f>
              <c:numCache>
                <c:formatCode>0%</c:formatCode>
                <c:ptCount val="4"/>
                <c:pt idx="0">
                  <c:v>0.84</c:v>
                </c:pt>
                <c:pt idx="1">
                  <c:v>0.1</c:v>
                </c:pt>
                <c:pt idx="2">
                  <c:v>0.04</c:v>
                </c:pt>
                <c:pt idx="3">
                  <c:v>0.02</c:v>
                </c:pt>
              </c:numCache>
            </c:numRef>
          </c:val>
          <c:extLst>
            <c:ext xmlns:c16="http://schemas.microsoft.com/office/drawing/2014/chart" uri="{C3380CC4-5D6E-409C-BE32-E72D297353CC}">
              <c16:uniqueId val="{00000000-960B-4363-AF32-A23FC941BFC4}"/>
            </c:ext>
          </c:extLst>
        </c:ser>
        <c:dLbls>
          <c:showLegendKey val="0"/>
          <c:showVal val="0"/>
          <c:showCatName val="0"/>
          <c:showSerName val="0"/>
          <c:showPercent val="0"/>
          <c:showBubbleSize val="0"/>
        </c:dLbls>
        <c:gapWidth val="75"/>
        <c:overlap val="-25"/>
        <c:axId val="917367200"/>
        <c:axId val="917369496"/>
      </c:barChart>
      <c:catAx>
        <c:axId val="917367200"/>
        <c:scaling>
          <c:orientation val="minMax"/>
        </c:scaling>
        <c:delete val="1"/>
        <c:axPos val="b"/>
        <c:numFmt formatCode="General" sourceLinked="1"/>
        <c:majorTickMark val="out"/>
        <c:minorTickMark val="none"/>
        <c:tickLblPos val="nextTo"/>
        <c:crossAx val="917369496"/>
        <c:crosses val="autoZero"/>
        <c:auto val="1"/>
        <c:lblAlgn val="ctr"/>
        <c:lblOffset val="100"/>
        <c:noMultiLvlLbl val="0"/>
      </c:catAx>
      <c:valAx>
        <c:axId val="917369496"/>
        <c:scaling>
          <c:orientation val="minMax"/>
        </c:scaling>
        <c:delete val="1"/>
        <c:axPos val="l"/>
        <c:majorGridlines>
          <c:spPr>
            <a:ln w="9525" cap="flat" cmpd="sng" algn="ctr">
              <a:solidFill>
                <a:schemeClr val="bg1">
                  <a:lumMod val="95000"/>
                </a:schemeClr>
              </a:solidFill>
              <a:round/>
            </a:ln>
            <a:effectLst/>
          </c:spPr>
        </c:majorGridlines>
        <c:numFmt formatCode="0%" sourceLinked="1"/>
        <c:majorTickMark val="out"/>
        <c:minorTickMark val="none"/>
        <c:tickLblPos val="nextTo"/>
        <c:crossAx val="9173672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264"/>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Feuil1!$B$1</c:f>
              <c:strCache>
                <c:ptCount val="1"/>
                <c:pt idx="0">
                  <c:v>Ventes</c:v>
                </c:pt>
              </c:strCache>
            </c:strRef>
          </c:tx>
          <c:dPt>
            <c:idx val="0"/>
            <c:bubble3D val="0"/>
            <c:explosion val="3"/>
            <c:spPr>
              <a:solidFill>
                <a:schemeClr val="accent1"/>
              </a:solidFill>
              <a:ln w="25400">
                <a:noFill/>
              </a:ln>
              <a:effectLst/>
              <a:sp3d/>
            </c:spPr>
            <c:extLst>
              <c:ext xmlns:c16="http://schemas.microsoft.com/office/drawing/2014/chart" uri="{C3380CC4-5D6E-409C-BE32-E72D297353CC}">
                <c16:uniqueId val="{00000001-F3CB-489B-8206-956523CE8102}"/>
              </c:ext>
            </c:extLst>
          </c:dPt>
          <c:dPt>
            <c:idx val="1"/>
            <c:bubble3D val="0"/>
            <c:explosion val="13"/>
            <c:spPr>
              <a:solidFill>
                <a:schemeClr val="accent2"/>
              </a:solidFill>
              <a:ln w="25400">
                <a:noFill/>
              </a:ln>
              <a:effectLst/>
              <a:sp3d/>
            </c:spPr>
            <c:extLst>
              <c:ext xmlns:c16="http://schemas.microsoft.com/office/drawing/2014/chart" uri="{C3380CC4-5D6E-409C-BE32-E72D297353CC}">
                <c16:uniqueId val="{00000003-F3CB-489B-8206-956523CE8102}"/>
              </c:ext>
            </c:extLst>
          </c:dPt>
          <c:dPt>
            <c:idx val="2"/>
            <c:bubble3D val="0"/>
            <c:explosion val="4"/>
            <c:spPr>
              <a:solidFill>
                <a:schemeClr val="accent3"/>
              </a:solidFill>
              <a:ln w="25400">
                <a:noFill/>
              </a:ln>
              <a:effectLst/>
              <a:sp3d/>
            </c:spPr>
            <c:extLst>
              <c:ext xmlns:c16="http://schemas.microsoft.com/office/drawing/2014/chart" uri="{C3380CC4-5D6E-409C-BE32-E72D297353CC}">
                <c16:uniqueId val="{00000005-F3CB-489B-8206-956523CE8102}"/>
              </c:ext>
            </c:extLst>
          </c:dPt>
          <c:dLbls>
            <c:dLbl>
              <c:idx val="1"/>
              <c:spPr>
                <a:noFill/>
                <a:ln>
                  <a:noFill/>
                </a:ln>
                <a:effectLst/>
              </c:spPr>
              <c:txPr>
                <a:bodyPr rot="0" spcFirstLastPara="1" vertOverflow="ellipsis" vert="horz" wrap="square" lIns="38100" tIns="19050" rIns="38100" bIns="19050" anchor="ctr" anchorCtr="1">
                  <a:spAutoFit/>
                </a:bodyPr>
                <a:lstStyle/>
                <a:p>
                  <a:pPr>
                    <a:defRPr sz="2800" b="0" i="0" u="none" strike="noStrike" kern="1200" baseline="0">
                      <a:solidFill>
                        <a:schemeClr val="bg1"/>
                      </a:solidFill>
                      <a:latin typeface="+mj-lt"/>
                      <a:ea typeface="+mn-ea"/>
                      <a:cs typeface="+mn-cs"/>
                    </a:defRPr>
                  </a:pPr>
                  <a:endParaRPr lang="fr-FR"/>
                </a:p>
              </c:txPr>
              <c:dLblPos val="ctr"/>
              <c:showLegendKey val="0"/>
              <c:showVal val="1"/>
              <c:showCatName val="0"/>
              <c:showSerName val="0"/>
              <c:showPercent val="0"/>
              <c:showBubbleSize val="0"/>
              <c:extLst>
                <c:ext xmlns:c16="http://schemas.microsoft.com/office/drawing/2014/chart" uri="{C3380CC4-5D6E-409C-BE32-E72D297353CC}">
                  <c16:uniqueId val="{00000003-F3CB-489B-8206-956523CE8102}"/>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mj-lt"/>
                    <a:ea typeface="+mn-ea"/>
                    <a:cs typeface="+mn-cs"/>
                  </a:defRPr>
                </a:pPr>
                <a:endParaRPr lang="fr-FR"/>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Feuil1!$A$2:$A$4</c:f>
              <c:strCache>
                <c:ptCount val="3"/>
                <c:pt idx="0">
                  <c:v>PAC eau/eau</c:v>
                </c:pt>
                <c:pt idx="1">
                  <c:v>PAC air/air</c:v>
                </c:pt>
                <c:pt idx="2">
                  <c:v>PAC air/eau</c:v>
                </c:pt>
              </c:strCache>
            </c:strRef>
          </c:cat>
          <c:val>
            <c:numRef>
              <c:f>Feuil1!$B$2:$B$4</c:f>
              <c:numCache>
                <c:formatCode>0%</c:formatCode>
                <c:ptCount val="3"/>
                <c:pt idx="0">
                  <c:v>0.15</c:v>
                </c:pt>
                <c:pt idx="1">
                  <c:v>0.48</c:v>
                </c:pt>
                <c:pt idx="2">
                  <c:v>0.37</c:v>
                </c:pt>
              </c:numCache>
            </c:numRef>
          </c:val>
          <c:extLst>
            <c:ext xmlns:c16="http://schemas.microsoft.com/office/drawing/2014/chart" uri="{C3380CC4-5D6E-409C-BE32-E72D297353CC}">
              <c16:uniqueId val="{00000006-F3CB-489B-8206-956523CE8102}"/>
            </c:ext>
          </c:extLst>
        </c:ser>
        <c:dLbls>
          <c:showLegendKey val="0"/>
          <c:showVal val="0"/>
          <c:showCatName val="0"/>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1-3522-4FCE-8099-9C35115BA696}"/>
              </c:ext>
            </c:extLst>
          </c:dPt>
          <c:dPt>
            <c:idx val="1"/>
            <c:invertIfNegative val="0"/>
            <c:bubble3D val="0"/>
            <c:spPr>
              <a:solidFill>
                <a:schemeClr val="accent2"/>
              </a:solidFill>
              <a:ln>
                <a:noFill/>
              </a:ln>
              <a:effectLst/>
            </c:spPr>
            <c:extLst>
              <c:ext xmlns:c16="http://schemas.microsoft.com/office/drawing/2014/chart" uri="{C3380CC4-5D6E-409C-BE32-E72D297353CC}">
                <c16:uniqueId val="{00000003-3522-4FCE-8099-9C35115BA696}"/>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5-3522-4FCE-8099-9C35115BA696}"/>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7-3522-4FCE-8099-9C35115BA696}"/>
              </c:ext>
            </c:extLst>
          </c:dPt>
          <c:dPt>
            <c:idx val="4"/>
            <c:invertIfNegative val="0"/>
            <c:bubble3D val="0"/>
            <c:spPr>
              <a:solidFill>
                <a:schemeClr val="accent5"/>
              </a:solidFill>
              <a:ln>
                <a:noFill/>
              </a:ln>
              <a:effectLst/>
            </c:spPr>
            <c:extLst>
              <c:ext xmlns:c16="http://schemas.microsoft.com/office/drawing/2014/chart" uri="{C3380CC4-5D6E-409C-BE32-E72D297353CC}">
                <c16:uniqueId val="{00000009-3522-4FCE-8099-9C35115BA696}"/>
              </c:ext>
            </c:extLst>
          </c:dPt>
          <c:dPt>
            <c:idx val="5"/>
            <c:invertIfNegative val="0"/>
            <c:bubble3D val="0"/>
            <c:spPr>
              <a:solidFill>
                <a:schemeClr val="accent6"/>
              </a:solidFill>
              <a:ln>
                <a:noFill/>
              </a:ln>
              <a:effectLst/>
            </c:spPr>
            <c:extLst>
              <c:ext xmlns:c16="http://schemas.microsoft.com/office/drawing/2014/chart" uri="{C3380CC4-5D6E-409C-BE32-E72D297353CC}">
                <c16:uniqueId val="{0000000B-3522-4FCE-8099-9C35115BA696}"/>
              </c:ext>
            </c:extLst>
          </c:dPt>
          <c:dPt>
            <c:idx val="6"/>
            <c:invertIfNegative val="0"/>
            <c:bubble3D val="0"/>
            <c:spPr>
              <a:solidFill>
                <a:schemeClr val="accent1">
                  <a:lumMod val="40000"/>
                  <a:lumOff val="60000"/>
                </a:schemeClr>
              </a:solidFill>
              <a:ln>
                <a:noFill/>
              </a:ln>
              <a:effectLst/>
            </c:spPr>
            <c:extLst>
              <c:ext xmlns:c16="http://schemas.microsoft.com/office/drawing/2014/chart" uri="{C3380CC4-5D6E-409C-BE32-E72D297353CC}">
                <c16:uniqueId val="{0000000D-3522-4FCE-8099-9C35115BA696}"/>
              </c:ext>
            </c:extLst>
          </c:dPt>
          <c:dPt>
            <c:idx val="7"/>
            <c:invertIfNegative val="0"/>
            <c:bubble3D val="0"/>
            <c:spPr>
              <a:solidFill>
                <a:schemeClr val="accent2">
                  <a:lumMod val="40000"/>
                  <a:lumOff val="60000"/>
                </a:schemeClr>
              </a:solidFill>
              <a:ln>
                <a:noFill/>
              </a:ln>
              <a:effectLst/>
            </c:spPr>
            <c:extLst>
              <c:ext xmlns:c16="http://schemas.microsoft.com/office/drawing/2014/chart" uri="{C3380CC4-5D6E-409C-BE32-E72D297353CC}">
                <c16:uniqueId val="{0000000F-3522-4FCE-8099-9C35115BA696}"/>
              </c:ext>
            </c:extLst>
          </c:dPt>
          <c:dPt>
            <c:idx val="8"/>
            <c:invertIfNegative val="0"/>
            <c:bubble3D val="0"/>
            <c:spPr>
              <a:solidFill>
                <a:schemeClr val="accent4">
                  <a:lumMod val="60000"/>
                  <a:lumOff val="40000"/>
                </a:schemeClr>
              </a:solidFill>
              <a:ln>
                <a:noFill/>
              </a:ln>
              <a:effectLst/>
            </c:spPr>
            <c:extLst>
              <c:ext xmlns:c16="http://schemas.microsoft.com/office/drawing/2014/chart" uri="{C3380CC4-5D6E-409C-BE32-E72D297353CC}">
                <c16:uniqueId val="{00000011-3522-4FCE-8099-9C35115BA696}"/>
              </c:ext>
            </c:extLst>
          </c:dPt>
          <c:dPt>
            <c:idx val="9"/>
            <c:invertIfNegative val="0"/>
            <c:bubble3D val="0"/>
            <c:spPr>
              <a:solidFill>
                <a:schemeClr val="tx2"/>
              </a:solidFill>
              <a:ln>
                <a:noFill/>
              </a:ln>
              <a:effectLst/>
            </c:spPr>
            <c:extLst>
              <c:ext xmlns:c16="http://schemas.microsoft.com/office/drawing/2014/chart" uri="{C3380CC4-5D6E-409C-BE32-E72D297353CC}">
                <c16:uniqueId val="{00000013-3522-4FCE-8099-9C35115BA696}"/>
              </c:ext>
            </c:extLst>
          </c:dPt>
          <c:dLbls>
            <c:dLbl>
              <c:idx val="0"/>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j-lt"/>
                      <a:ea typeface="+mn-ea"/>
                      <a:cs typeface="+mn-cs"/>
                    </a:defRPr>
                  </a:pPr>
                  <a:endParaRPr lang="fr-FR"/>
                </a:p>
              </c:txPr>
              <c:dLblPos val="outEnd"/>
              <c:showLegendKey val="0"/>
              <c:showVal val="1"/>
              <c:showCatName val="0"/>
              <c:showSerName val="0"/>
              <c:showPercent val="0"/>
              <c:showBubbleSize val="0"/>
              <c:extLst>
                <c:ext xmlns:c16="http://schemas.microsoft.com/office/drawing/2014/chart" uri="{C3380CC4-5D6E-409C-BE32-E72D297353CC}">
                  <c16:uniqueId val="{00000001-3522-4FCE-8099-9C35115BA696}"/>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j-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Feuil6!$A$20:$A$29</c:f>
              <c:strCache>
                <c:ptCount val="10"/>
                <c:pt idx="0">
                  <c:v>Panneaux photovoltaïques</c:v>
                </c:pt>
                <c:pt idx="1">
                  <c:v>Chauffe-eau électrique thermodynamique</c:v>
                </c:pt>
                <c:pt idx="2">
                  <c:v>PAC sur air </c:v>
                </c:pt>
                <c:pt idx="3">
                  <c:v>PAC double service</c:v>
                </c:pt>
                <c:pt idx="4">
                  <c:v>Système hybride (PAC avec chaudière gaz)</c:v>
                </c:pt>
                <c:pt idx="5">
                  <c:v>Chauffe-eau solaire individuel CESI</c:v>
                </c:pt>
                <c:pt idx="6">
                  <c:v>Système solaire combiné SSC</c:v>
                </c:pt>
                <c:pt idx="7">
                  <c:v>Chaudière biomasse</c:v>
                </c:pt>
                <c:pt idx="8">
                  <c:v>PAC eau ou sol</c:v>
                </c:pt>
                <c:pt idx="9">
                  <c:v>Chaudière à micro-cogénération</c:v>
                </c:pt>
              </c:strCache>
            </c:strRef>
          </c:cat>
          <c:val>
            <c:numRef>
              <c:f>Feuil6!$C$20:$C$29</c:f>
              <c:numCache>
                <c:formatCode>0%</c:formatCode>
                <c:ptCount val="10"/>
                <c:pt idx="0">
                  <c:v>0.36940298507462688</c:v>
                </c:pt>
                <c:pt idx="1">
                  <c:v>0.30970149253731344</c:v>
                </c:pt>
                <c:pt idx="2">
                  <c:v>0.13992537313432835</c:v>
                </c:pt>
                <c:pt idx="3">
                  <c:v>8.3955223880597021E-2</c:v>
                </c:pt>
                <c:pt idx="4">
                  <c:v>3.9179104477611942E-2</c:v>
                </c:pt>
                <c:pt idx="5">
                  <c:v>2.6119402985074626E-2</c:v>
                </c:pt>
                <c:pt idx="6">
                  <c:v>1.3059701492537313E-2</c:v>
                </c:pt>
                <c:pt idx="7">
                  <c:v>9.3283582089552231E-3</c:v>
                </c:pt>
                <c:pt idx="8">
                  <c:v>7.462686567164179E-3</c:v>
                </c:pt>
                <c:pt idx="9" formatCode="0.0%">
                  <c:v>1.8656716417910447E-3</c:v>
                </c:pt>
              </c:numCache>
            </c:numRef>
          </c:val>
          <c:extLst>
            <c:ext xmlns:c16="http://schemas.microsoft.com/office/drawing/2014/chart" uri="{C3380CC4-5D6E-409C-BE32-E72D297353CC}">
              <c16:uniqueId val="{00000014-3522-4FCE-8099-9C35115BA696}"/>
            </c:ext>
          </c:extLst>
        </c:ser>
        <c:dLbls>
          <c:dLblPos val="outEnd"/>
          <c:showLegendKey val="0"/>
          <c:showVal val="1"/>
          <c:showCatName val="0"/>
          <c:showSerName val="0"/>
          <c:showPercent val="0"/>
          <c:showBubbleSize val="0"/>
        </c:dLbls>
        <c:gapWidth val="100"/>
        <c:axId val="597138640"/>
        <c:axId val="608578816"/>
      </c:barChart>
      <c:catAx>
        <c:axId val="59713864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bg1">
                    <a:lumMod val="50000"/>
                  </a:schemeClr>
                </a:solidFill>
                <a:latin typeface="+mn-lt"/>
                <a:ea typeface="+mn-ea"/>
                <a:cs typeface="+mn-cs"/>
              </a:defRPr>
            </a:pPr>
            <a:endParaRPr lang="fr-FR"/>
          </a:p>
        </c:txPr>
        <c:crossAx val="608578816"/>
        <c:crosses val="autoZero"/>
        <c:auto val="1"/>
        <c:lblAlgn val="ctr"/>
        <c:lblOffset val="100"/>
        <c:noMultiLvlLbl val="0"/>
      </c:catAx>
      <c:valAx>
        <c:axId val="608578816"/>
        <c:scaling>
          <c:orientation val="minMax"/>
        </c:scaling>
        <c:delete val="0"/>
        <c:axPos val="t"/>
        <c:majorGridlines>
          <c:spPr>
            <a:ln w="9525" cap="flat" cmpd="sng" algn="ctr">
              <a:solidFill>
                <a:schemeClr val="bg2"/>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crossAx val="59713864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Feuil1!$B$1</c:f>
              <c:strCache>
                <c:ptCount val="1"/>
                <c:pt idx="0">
                  <c:v>Série 1</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0-80D8-484D-8668-CC52527A8066}"/>
              </c:ext>
            </c:extLst>
          </c:dPt>
          <c:dPt>
            <c:idx val="2"/>
            <c:invertIfNegative val="0"/>
            <c:bubble3D val="0"/>
            <c:spPr>
              <a:solidFill>
                <a:schemeClr val="accent4"/>
              </a:solidFill>
              <a:ln>
                <a:noFill/>
              </a:ln>
              <a:effectLst/>
            </c:spPr>
            <c:extLst>
              <c:ext xmlns:c16="http://schemas.microsoft.com/office/drawing/2014/chart" uri="{C3380CC4-5D6E-409C-BE32-E72D297353CC}">
                <c16:uniqueId val="{00000001-80D8-484D-8668-CC52527A8066}"/>
              </c:ext>
            </c:extLst>
          </c:dPt>
          <c:dPt>
            <c:idx val="3"/>
            <c:invertIfNegative val="0"/>
            <c:bubble3D val="0"/>
            <c:spPr>
              <a:solidFill>
                <a:schemeClr val="accent5"/>
              </a:solidFill>
              <a:ln>
                <a:noFill/>
              </a:ln>
              <a:effectLst/>
            </c:spPr>
            <c:extLst>
              <c:ext xmlns:c16="http://schemas.microsoft.com/office/drawing/2014/chart" uri="{C3380CC4-5D6E-409C-BE32-E72D297353CC}">
                <c16:uniqueId val="{00000002-80D8-484D-8668-CC52527A8066}"/>
              </c:ext>
            </c:extLst>
          </c:dPt>
          <c:dLbls>
            <c:dLbl>
              <c:idx val="0"/>
              <c:tx>
                <c:rich>
                  <a:bodyPr/>
                  <a:lstStyle/>
                  <a:p>
                    <a:fld id="{03FE5C65-B6F2-4B6A-A8B2-34BE6B325567}" type="VALUE">
                      <a:rPr lang="en-US" sz="1600"/>
                      <a:pPr/>
                      <a:t>[VALEUR]</a:t>
                    </a:fld>
                    <a:endParaRPr lang="fr-F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3913-4824-A9EF-BCC20E58E2ED}"/>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j-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Feuil1!$A$2:$A$5</c:f>
              <c:strCache>
                <c:ptCount val="4"/>
                <c:pt idx="0">
                  <c:v>Simple flux A</c:v>
                </c:pt>
                <c:pt idx="1">
                  <c:v>Mixte</c:v>
                </c:pt>
                <c:pt idx="2">
                  <c:v>Simple flux A</c:v>
                </c:pt>
                <c:pt idx="3">
                  <c:v>Double flux</c:v>
                </c:pt>
              </c:strCache>
            </c:strRef>
          </c:cat>
          <c:val>
            <c:numRef>
              <c:f>Feuil1!$B$2:$B$5</c:f>
              <c:numCache>
                <c:formatCode>0%</c:formatCode>
                <c:ptCount val="4"/>
                <c:pt idx="0">
                  <c:v>0.89</c:v>
                </c:pt>
                <c:pt idx="1">
                  <c:v>0.06</c:v>
                </c:pt>
                <c:pt idx="2">
                  <c:v>0.05</c:v>
                </c:pt>
                <c:pt idx="3">
                  <c:v>0.01</c:v>
                </c:pt>
              </c:numCache>
            </c:numRef>
          </c:val>
          <c:extLst>
            <c:ext xmlns:c16="http://schemas.microsoft.com/office/drawing/2014/chart" uri="{C3380CC4-5D6E-409C-BE32-E72D297353CC}">
              <c16:uniqueId val="{00000000-960B-4363-AF32-A23FC941BFC4}"/>
            </c:ext>
          </c:extLst>
        </c:ser>
        <c:dLbls>
          <c:showLegendKey val="0"/>
          <c:showVal val="0"/>
          <c:showCatName val="0"/>
          <c:showSerName val="0"/>
          <c:showPercent val="0"/>
          <c:showBubbleSize val="0"/>
        </c:dLbls>
        <c:gapWidth val="75"/>
        <c:overlap val="-25"/>
        <c:axId val="917367200"/>
        <c:axId val="917369496"/>
      </c:barChart>
      <c:catAx>
        <c:axId val="917367200"/>
        <c:scaling>
          <c:orientation val="minMax"/>
        </c:scaling>
        <c:delete val="1"/>
        <c:axPos val="b"/>
        <c:numFmt formatCode="General" sourceLinked="1"/>
        <c:majorTickMark val="out"/>
        <c:minorTickMark val="none"/>
        <c:tickLblPos val="nextTo"/>
        <c:crossAx val="917369496"/>
        <c:crosses val="autoZero"/>
        <c:auto val="1"/>
        <c:lblAlgn val="ctr"/>
        <c:lblOffset val="100"/>
        <c:noMultiLvlLbl val="0"/>
      </c:catAx>
      <c:valAx>
        <c:axId val="917369496"/>
        <c:scaling>
          <c:orientation val="minMax"/>
        </c:scaling>
        <c:delete val="1"/>
        <c:axPos val="l"/>
        <c:majorGridlines>
          <c:spPr>
            <a:ln w="9525" cap="flat" cmpd="sng" algn="ctr">
              <a:solidFill>
                <a:schemeClr val="bg1">
                  <a:lumMod val="95000"/>
                </a:schemeClr>
              </a:solidFill>
              <a:round/>
            </a:ln>
            <a:effectLst/>
          </c:spPr>
        </c:majorGridlines>
        <c:numFmt formatCode="0%" sourceLinked="1"/>
        <c:majorTickMark val="out"/>
        <c:minorTickMark val="none"/>
        <c:tickLblPos val="nextTo"/>
        <c:crossAx val="9173672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Feuil1!$B$1</c:f>
              <c:strCache>
                <c:ptCount val="1"/>
                <c:pt idx="0">
                  <c:v>Série 1</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0-80D8-484D-8668-CC52527A8066}"/>
              </c:ext>
            </c:extLst>
          </c:dPt>
          <c:dPt>
            <c:idx val="2"/>
            <c:invertIfNegative val="0"/>
            <c:bubble3D val="0"/>
            <c:spPr>
              <a:solidFill>
                <a:schemeClr val="accent4"/>
              </a:solidFill>
              <a:ln>
                <a:noFill/>
              </a:ln>
              <a:effectLst/>
            </c:spPr>
            <c:extLst>
              <c:ext xmlns:c16="http://schemas.microsoft.com/office/drawing/2014/chart" uri="{C3380CC4-5D6E-409C-BE32-E72D297353CC}">
                <c16:uniqueId val="{00000001-80D8-484D-8668-CC52527A8066}"/>
              </c:ext>
            </c:extLst>
          </c:dPt>
          <c:dPt>
            <c:idx val="3"/>
            <c:invertIfNegative val="0"/>
            <c:bubble3D val="0"/>
            <c:spPr>
              <a:solidFill>
                <a:schemeClr val="accent5"/>
              </a:solidFill>
              <a:ln>
                <a:noFill/>
              </a:ln>
              <a:effectLst/>
            </c:spPr>
            <c:extLst>
              <c:ext xmlns:c16="http://schemas.microsoft.com/office/drawing/2014/chart" uri="{C3380CC4-5D6E-409C-BE32-E72D297353CC}">
                <c16:uniqueId val="{00000002-80D8-484D-8668-CC52527A8066}"/>
              </c:ext>
            </c:extLst>
          </c:dPt>
          <c:dLbls>
            <c:dLbl>
              <c:idx val="0"/>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j-lt"/>
                      <a:ea typeface="+mn-ea"/>
                      <a:cs typeface="+mn-cs"/>
                    </a:defRPr>
                  </a:pPr>
                  <a:endParaRPr lang="fr-FR"/>
                </a:p>
              </c:txPr>
              <c:dLblPos val="outEnd"/>
              <c:showLegendKey val="0"/>
              <c:showVal val="1"/>
              <c:showCatName val="0"/>
              <c:showSerName val="0"/>
              <c:showPercent val="0"/>
              <c:showBubbleSize val="0"/>
              <c:extLst>
                <c:ext xmlns:c16="http://schemas.microsoft.com/office/drawing/2014/chart" uri="{C3380CC4-5D6E-409C-BE32-E72D297353CC}">
                  <c16:uniqueId val="{00000006-B9D0-42C6-AE5D-4FD304EFDE8D}"/>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j-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Feuil1!$A$2:$A$5</c:f>
              <c:strCache>
                <c:ptCount val="4"/>
                <c:pt idx="0">
                  <c:v>CESC appoint collectif séparé</c:v>
                </c:pt>
                <c:pt idx="1">
                  <c:v>Chauffe-eau appoint stockage séparé</c:v>
                </c:pt>
                <c:pt idx="2">
                  <c:v>CESC appoint individualisé</c:v>
                </c:pt>
                <c:pt idx="3">
                  <c:v>Chauffe-eau appoint intégré</c:v>
                </c:pt>
              </c:strCache>
            </c:strRef>
          </c:cat>
          <c:val>
            <c:numRef>
              <c:f>Feuil1!$B$2:$B$5</c:f>
              <c:numCache>
                <c:formatCode>0%</c:formatCode>
                <c:ptCount val="4"/>
                <c:pt idx="0">
                  <c:v>0.48</c:v>
                </c:pt>
                <c:pt idx="1">
                  <c:v>0.31</c:v>
                </c:pt>
                <c:pt idx="2">
                  <c:v>0.15</c:v>
                </c:pt>
                <c:pt idx="3">
                  <c:v>0.06</c:v>
                </c:pt>
              </c:numCache>
            </c:numRef>
          </c:val>
          <c:extLst>
            <c:ext xmlns:c16="http://schemas.microsoft.com/office/drawing/2014/chart" uri="{C3380CC4-5D6E-409C-BE32-E72D297353CC}">
              <c16:uniqueId val="{00000000-960B-4363-AF32-A23FC941BFC4}"/>
            </c:ext>
          </c:extLst>
        </c:ser>
        <c:dLbls>
          <c:showLegendKey val="0"/>
          <c:showVal val="0"/>
          <c:showCatName val="0"/>
          <c:showSerName val="0"/>
          <c:showPercent val="0"/>
          <c:showBubbleSize val="0"/>
        </c:dLbls>
        <c:gapWidth val="75"/>
        <c:overlap val="-25"/>
        <c:axId val="917367200"/>
        <c:axId val="917369496"/>
      </c:barChart>
      <c:catAx>
        <c:axId val="917367200"/>
        <c:scaling>
          <c:orientation val="minMax"/>
        </c:scaling>
        <c:delete val="1"/>
        <c:axPos val="b"/>
        <c:numFmt formatCode="General" sourceLinked="1"/>
        <c:majorTickMark val="out"/>
        <c:minorTickMark val="none"/>
        <c:tickLblPos val="nextTo"/>
        <c:crossAx val="917369496"/>
        <c:crosses val="autoZero"/>
        <c:auto val="1"/>
        <c:lblAlgn val="ctr"/>
        <c:lblOffset val="100"/>
        <c:noMultiLvlLbl val="0"/>
      </c:catAx>
      <c:valAx>
        <c:axId val="917369496"/>
        <c:scaling>
          <c:orientation val="minMax"/>
        </c:scaling>
        <c:delete val="1"/>
        <c:axPos val="l"/>
        <c:majorGridlines>
          <c:spPr>
            <a:ln w="9525" cap="flat" cmpd="sng" algn="ctr">
              <a:solidFill>
                <a:schemeClr val="bg1">
                  <a:lumMod val="95000"/>
                </a:schemeClr>
              </a:solidFill>
              <a:round/>
            </a:ln>
            <a:effectLst/>
          </c:spPr>
        </c:majorGridlines>
        <c:numFmt formatCode="0%" sourceLinked="1"/>
        <c:majorTickMark val="out"/>
        <c:minorTickMark val="none"/>
        <c:tickLblPos val="nextTo"/>
        <c:crossAx val="9173672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98">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41.xml><?xml version="1.0" encoding="utf-8"?>
<cs:chartStyle xmlns:cs="http://schemas.microsoft.com/office/drawing/2012/chartStyle" xmlns:a="http://schemas.openxmlformats.org/drawingml/2006/main" id="298">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42.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CD04CED-82B1-4A3A-8F93-73A71931B304}" type="datetimeFigureOut">
              <a:rPr lang="fr-FR" smtClean="0"/>
              <a:t>18/07/2019</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806208-ABBA-452C-B574-41C3D91BED0F}" type="slidenum">
              <a:rPr lang="fr-FR" smtClean="0"/>
              <a:t>‹N°›</a:t>
            </a:fld>
            <a:endParaRPr lang="fr-FR"/>
          </a:p>
        </p:txBody>
      </p:sp>
    </p:spTree>
    <p:extLst>
      <p:ext uri="{BB962C8B-B14F-4D97-AF65-F5344CB8AC3E}">
        <p14:creationId xmlns:p14="http://schemas.microsoft.com/office/powerpoint/2010/main" val="17706723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Les menuiseries PVC sont les plus présentes dans les logements certifiés. </a:t>
            </a:r>
          </a:p>
          <a:p>
            <a:r>
              <a:rPr lang="fr-FR" dirty="0"/>
              <a:t>Découvrez les autres solutions mises en place </a:t>
            </a:r>
          </a:p>
          <a:p>
            <a:endParaRPr lang="fr-FR" dirty="0"/>
          </a:p>
          <a:p>
            <a:r>
              <a:rPr lang="fr-FR" dirty="0"/>
              <a:t>Les volets manuels sont principalement utilisés dans les logements certifiés </a:t>
            </a:r>
          </a:p>
          <a:p>
            <a:r>
              <a:rPr lang="fr-FR" dirty="0"/>
              <a:t>Découvrez les autres solutions mises en place </a:t>
            </a:r>
          </a:p>
          <a:p>
            <a:endParaRPr lang="fr-FR" dirty="0"/>
          </a:p>
          <a:p>
            <a:r>
              <a:rPr lang="fr-FR" dirty="0"/>
              <a:t>La ventilation Hygroréglable B est la solution qui domine largement, découvrez les autres solution possible </a:t>
            </a:r>
          </a:p>
          <a:p>
            <a:endParaRPr lang="fr-FR" dirty="0"/>
          </a:p>
          <a:p>
            <a:r>
              <a:rPr lang="fr-FR" dirty="0"/>
              <a:t>L’énergie de chauffage principalement utilisée est la gaz, découvrez les autres énergies utilisées. </a:t>
            </a:r>
          </a:p>
          <a:p>
            <a:endParaRPr lang="fr-FR" dirty="0"/>
          </a:p>
          <a:p>
            <a:r>
              <a:rPr lang="fr-FR" dirty="0"/>
              <a:t>La chaudière à condensation est majoritairement utilisées, découvrez les autres installations utilisées. </a:t>
            </a:r>
          </a:p>
          <a:p>
            <a:endParaRPr lang="fr-FR" dirty="0"/>
          </a:p>
          <a:p>
            <a:r>
              <a:rPr lang="fr-FR" dirty="0"/>
              <a:t>Une très grande partie des bâtiments utilisent une structure en brique, béton ou parpaing, découvrez les autres procédés constructifs. </a:t>
            </a:r>
          </a:p>
          <a:p>
            <a:endParaRPr lang="fr-FR" dirty="0"/>
          </a:p>
          <a:p>
            <a:r>
              <a:rPr lang="fr-FR" dirty="0"/>
              <a:t>L’isolation thermique se fait principalement par l’intérieur, découvrez les autres moyens possible d’isoler les logements.  </a:t>
            </a:r>
          </a:p>
          <a:p>
            <a:endParaRPr lang="fr-FR" dirty="0"/>
          </a:p>
          <a:p>
            <a:r>
              <a:rPr lang="fr-FR" dirty="0"/>
              <a:t>Les installations solaires sont encore timides dans la constructions </a:t>
            </a:r>
          </a:p>
          <a:p>
            <a:endParaRPr lang="fr-FR" dirty="0"/>
          </a:p>
          <a:p>
            <a:r>
              <a:rPr lang="fr-FR" dirty="0"/>
              <a:t>Dans plus d’une opération sur deux le local poubelle se situe à l'intérieur</a:t>
            </a:r>
          </a:p>
          <a:p>
            <a:endParaRPr lang="fr-FR" dirty="0"/>
          </a:p>
          <a:p>
            <a:r>
              <a:rPr lang="fr-FR" dirty="0"/>
              <a:t>Quasiment toutes les opérations possède un ascenseur</a:t>
            </a:r>
          </a:p>
          <a:p>
            <a:endParaRPr lang="fr-FR" dirty="0"/>
          </a:p>
          <a:p>
            <a:r>
              <a:rPr lang="fr-FR" dirty="0"/>
              <a:t> Une très grande majorité des opérations possède un espace vert</a:t>
            </a:r>
          </a:p>
          <a:p>
            <a:endParaRPr lang="fr-FR" dirty="0"/>
          </a:p>
          <a:p>
            <a:endParaRPr lang="fr-FR" dirty="0"/>
          </a:p>
        </p:txBody>
      </p:sp>
      <p:sp>
        <p:nvSpPr>
          <p:cNvPr id="4" name="Espace réservé du numéro de diapositive 3"/>
          <p:cNvSpPr>
            <a:spLocks noGrp="1"/>
          </p:cNvSpPr>
          <p:nvPr>
            <p:ph type="sldNum" sz="quarter" idx="5"/>
          </p:nvPr>
        </p:nvSpPr>
        <p:spPr/>
        <p:txBody>
          <a:bodyPr/>
          <a:lstStyle/>
          <a:p>
            <a:fld id="{34806208-ABBA-452C-B574-41C3D91BED0F}" type="slidenum">
              <a:rPr lang="fr-FR" smtClean="0"/>
              <a:t>13</a:t>
            </a:fld>
            <a:endParaRPr lang="fr-FR"/>
          </a:p>
        </p:txBody>
      </p:sp>
    </p:spTree>
    <p:extLst>
      <p:ext uri="{BB962C8B-B14F-4D97-AF65-F5344CB8AC3E}">
        <p14:creationId xmlns:p14="http://schemas.microsoft.com/office/powerpoint/2010/main" val="16019441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98D9135-D536-4CE9-92F9-E498D8C5E7BB}"/>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54667CE6-F418-48B4-A053-F8835BAF781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6B9EEE74-D3D1-43DA-8B10-B8F8A1F51CF6}"/>
              </a:ext>
            </a:extLst>
          </p:cNvPr>
          <p:cNvSpPr>
            <a:spLocks noGrp="1"/>
          </p:cNvSpPr>
          <p:nvPr>
            <p:ph type="dt" sz="half" idx="10"/>
          </p:nvPr>
        </p:nvSpPr>
        <p:spPr/>
        <p:txBody>
          <a:bodyPr/>
          <a:lstStyle/>
          <a:p>
            <a:fld id="{6A6C63A7-8426-4688-B724-D13D306D4D57}" type="datetimeFigureOut">
              <a:rPr lang="fr-FR" smtClean="0"/>
              <a:t>18/07/2019</a:t>
            </a:fld>
            <a:endParaRPr lang="fr-FR"/>
          </a:p>
        </p:txBody>
      </p:sp>
      <p:sp>
        <p:nvSpPr>
          <p:cNvPr id="5" name="Espace réservé du pied de page 4">
            <a:extLst>
              <a:ext uri="{FF2B5EF4-FFF2-40B4-BE49-F238E27FC236}">
                <a16:creationId xmlns:a16="http://schemas.microsoft.com/office/drawing/2014/main" id="{944F7AF0-51C0-4D6D-9A90-13E64B17902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194E742-FC0A-4273-B5E2-0542DDFD02E0}"/>
              </a:ext>
            </a:extLst>
          </p:cNvPr>
          <p:cNvSpPr>
            <a:spLocks noGrp="1"/>
          </p:cNvSpPr>
          <p:nvPr>
            <p:ph type="sldNum" sz="quarter" idx="12"/>
          </p:nvPr>
        </p:nvSpPr>
        <p:spPr/>
        <p:txBody>
          <a:bodyPr/>
          <a:lstStyle/>
          <a:p>
            <a:fld id="{487102B4-26B5-4C7E-BEDE-A0EC008CF6BA}" type="slidenum">
              <a:rPr lang="fr-FR" smtClean="0"/>
              <a:t>‹N°›</a:t>
            </a:fld>
            <a:endParaRPr lang="fr-FR"/>
          </a:p>
        </p:txBody>
      </p:sp>
    </p:spTree>
    <p:extLst>
      <p:ext uri="{BB962C8B-B14F-4D97-AF65-F5344CB8AC3E}">
        <p14:creationId xmlns:p14="http://schemas.microsoft.com/office/powerpoint/2010/main" val="30164585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E7A2E06-8038-4694-A898-A5D905DC0351}"/>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2E6B1D1-7D28-4BB9-AE83-2F5D11500449}"/>
              </a:ext>
            </a:extLst>
          </p:cNvPr>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0E6C5E1-1F1B-4470-8B45-C64ADBF11E6D}"/>
              </a:ext>
            </a:extLst>
          </p:cNvPr>
          <p:cNvSpPr>
            <a:spLocks noGrp="1"/>
          </p:cNvSpPr>
          <p:nvPr>
            <p:ph type="dt" sz="half" idx="10"/>
          </p:nvPr>
        </p:nvSpPr>
        <p:spPr/>
        <p:txBody>
          <a:bodyPr/>
          <a:lstStyle/>
          <a:p>
            <a:fld id="{6A6C63A7-8426-4688-B724-D13D306D4D57}" type="datetimeFigureOut">
              <a:rPr lang="fr-FR" smtClean="0"/>
              <a:t>18/07/2019</a:t>
            </a:fld>
            <a:endParaRPr lang="fr-FR"/>
          </a:p>
        </p:txBody>
      </p:sp>
      <p:sp>
        <p:nvSpPr>
          <p:cNvPr id="5" name="Espace réservé du pied de page 4">
            <a:extLst>
              <a:ext uri="{FF2B5EF4-FFF2-40B4-BE49-F238E27FC236}">
                <a16:creationId xmlns:a16="http://schemas.microsoft.com/office/drawing/2014/main" id="{2C9255F0-0920-4F9C-B8F2-E43B9FCDEA6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AFA8FAC-6C77-42B7-8A2D-014F9BFFAF96}"/>
              </a:ext>
            </a:extLst>
          </p:cNvPr>
          <p:cNvSpPr>
            <a:spLocks noGrp="1"/>
          </p:cNvSpPr>
          <p:nvPr>
            <p:ph type="sldNum" sz="quarter" idx="12"/>
          </p:nvPr>
        </p:nvSpPr>
        <p:spPr/>
        <p:txBody>
          <a:bodyPr/>
          <a:lstStyle/>
          <a:p>
            <a:fld id="{487102B4-26B5-4C7E-BEDE-A0EC008CF6BA}" type="slidenum">
              <a:rPr lang="fr-FR" smtClean="0"/>
              <a:t>‹N°›</a:t>
            </a:fld>
            <a:endParaRPr lang="fr-FR"/>
          </a:p>
        </p:txBody>
      </p:sp>
    </p:spTree>
    <p:extLst>
      <p:ext uri="{BB962C8B-B14F-4D97-AF65-F5344CB8AC3E}">
        <p14:creationId xmlns:p14="http://schemas.microsoft.com/office/powerpoint/2010/main" val="10592371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ABF8C-1EEB-419E-9EFA-86ACF4AA20D7}"/>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A30AD15F-A4A5-4799-B3FF-89485D9A8D6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a:extLst>
              <a:ext uri="{FF2B5EF4-FFF2-40B4-BE49-F238E27FC236}">
                <a16:creationId xmlns:a16="http://schemas.microsoft.com/office/drawing/2014/main" id="{4B76565A-8348-44CC-9036-DB4BEB93CD2C}"/>
              </a:ext>
            </a:extLst>
          </p:cNvPr>
          <p:cNvSpPr>
            <a:spLocks noGrp="1"/>
          </p:cNvSpPr>
          <p:nvPr>
            <p:ph type="dt" sz="half" idx="10"/>
          </p:nvPr>
        </p:nvSpPr>
        <p:spPr/>
        <p:txBody>
          <a:bodyPr/>
          <a:lstStyle/>
          <a:p>
            <a:fld id="{6A6C63A7-8426-4688-B724-D13D306D4D57}" type="datetimeFigureOut">
              <a:rPr lang="fr-FR" smtClean="0"/>
              <a:t>18/07/2019</a:t>
            </a:fld>
            <a:endParaRPr lang="fr-FR"/>
          </a:p>
        </p:txBody>
      </p:sp>
      <p:sp>
        <p:nvSpPr>
          <p:cNvPr id="5" name="Espace réservé du pied de page 4">
            <a:extLst>
              <a:ext uri="{FF2B5EF4-FFF2-40B4-BE49-F238E27FC236}">
                <a16:creationId xmlns:a16="http://schemas.microsoft.com/office/drawing/2014/main" id="{21D56322-9B90-4BB9-B794-A5EB116DDA1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7B45E7F-F30D-41AD-8396-ADA30100E068}"/>
              </a:ext>
            </a:extLst>
          </p:cNvPr>
          <p:cNvSpPr>
            <a:spLocks noGrp="1"/>
          </p:cNvSpPr>
          <p:nvPr>
            <p:ph type="sldNum" sz="quarter" idx="12"/>
          </p:nvPr>
        </p:nvSpPr>
        <p:spPr/>
        <p:txBody>
          <a:bodyPr/>
          <a:lstStyle/>
          <a:p>
            <a:fld id="{487102B4-26B5-4C7E-BEDE-A0EC008CF6BA}" type="slidenum">
              <a:rPr lang="fr-FR" smtClean="0"/>
              <a:t>‹N°›</a:t>
            </a:fld>
            <a:endParaRPr lang="fr-FR"/>
          </a:p>
        </p:txBody>
      </p:sp>
    </p:spTree>
    <p:extLst>
      <p:ext uri="{BB962C8B-B14F-4D97-AF65-F5344CB8AC3E}">
        <p14:creationId xmlns:p14="http://schemas.microsoft.com/office/powerpoint/2010/main" val="2883040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809ADC9-160E-484A-9B87-10F5F855FF9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0E0B0BD5-BC9D-4CF3-8959-B852544ECA75}"/>
              </a:ext>
            </a:extLst>
          </p:cNvPr>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C8C2FA87-3B6B-4BEE-B955-70FACDC8C96F}"/>
              </a:ext>
            </a:extLst>
          </p:cNvPr>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A6530051-707F-410A-B1BA-CA0C5A4CA3DB}"/>
              </a:ext>
            </a:extLst>
          </p:cNvPr>
          <p:cNvSpPr>
            <a:spLocks noGrp="1"/>
          </p:cNvSpPr>
          <p:nvPr>
            <p:ph type="dt" sz="half" idx="10"/>
          </p:nvPr>
        </p:nvSpPr>
        <p:spPr/>
        <p:txBody>
          <a:bodyPr/>
          <a:lstStyle/>
          <a:p>
            <a:fld id="{6A6C63A7-8426-4688-B724-D13D306D4D57}" type="datetimeFigureOut">
              <a:rPr lang="fr-FR" smtClean="0"/>
              <a:t>18/07/2019</a:t>
            </a:fld>
            <a:endParaRPr lang="fr-FR"/>
          </a:p>
        </p:txBody>
      </p:sp>
      <p:sp>
        <p:nvSpPr>
          <p:cNvPr id="6" name="Espace réservé du pied de page 5">
            <a:extLst>
              <a:ext uri="{FF2B5EF4-FFF2-40B4-BE49-F238E27FC236}">
                <a16:creationId xmlns:a16="http://schemas.microsoft.com/office/drawing/2014/main" id="{5F71A987-2DE3-461C-B032-AE9BDC8932F8}"/>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5C73DD7-64CD-4596-A05D-A6145771947F}"/>
              </a:ext>
            </a:extLst>
          </p:cNvPr>
          <p:cNvSpPr>
            <a:spLocks noGrp="1"/>
          </p:cNvSpPr>
          <p:nvPr>
            <p:ph type="sldNum" sz="quarter" idx="12"/>
          </p:nvPr>
        </p:nvSpPr>
        <p:spPr/>
        <p:txBody>
          <a:bodyPr/>
          <a:lstStyle/>
          <a:p>
            <a:fld id="{487102B4-26B5-4C7E-BEDE-A0EC008CF6BA}" type="slidenum">
              <a:rPr lang="fr-FR" smtClean="0"/>
              <a:t>‹N°›</a:t>
            </a:fld>
            <a:endParaRPr lang="fr-FR"/>
          </a:p>
        </p:txBody>
      </p:sp>
    </p:spTree>
    <p:extLst>
      <p:ext uri="{BB962C8B-B14F-4D97-AF65-F5344CB8AC3E}">
        <p14:creationId xmlns:p14="http://schemas.microsoft.com/office/powerpoint/2010/main" val="14364185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C4A2278-BB28-464F-A051-3368D38ABC7F}"/>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ED8CBAE-9C6A-459B-8AFC-05F98D92825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a:extLst>
              <a:ext uri="{FF2B5EF4-FFF2-40B4-BE49-F238E27FC236}">
                <a16:creationId xmlns:a16="http://schemas.microsoft.com/office/drawing/2014/main" id="{16B126CD-5D4A-413C-BF3B-CBF0A131636B}"/>
              </a:ext>
            </a:extLst>
          </p:cNvPr>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17955BB1-B63D-4711-95DC-A9219FAB119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a:extLst>
              <a:ext uri="{FF2B5EF4-FFF2-40B4-BE49-F238E27FC236}">
                <a16:creationId xmlns:a16="http://schemas.microsoft.com/office/drawing/2014/main" id="{3BC8B513-0939-4658-A359-3E6288D4055C}"/>
              </a:ext>
            </a:extLst>
          </p:cNvPr>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73DC7CDC-57BD-4412-8B62-1B251B663AD7}"/>
              </a:ext>
            </a:extLst>
          </p:cNvPr>
          <p:cNvSpPr>
            <a:spLocks noGrp="1"/>
          </p:cNvSpPr>
          <p:nvPr>
            <p:ph type="dt" sz="half" idx="10"/>
          </p:nvPr>
        </p:nvSpPr>
        <p:spPr/>
        <p:txBody>
          <a:bodyPr/>
          <a:lstStyle/>
          <a:p>
            <a:fld id="{6A6C63A7-8426-4688-B724-D13D306D4D57}" type="datetimeFigureOut">
              <a:rPr lang="fr-FR" smtClean="0"/>
              <a:t>18/07/2019</a:t>
            </a:fld>
            <a:endParaRPr lang="fr-FR"/>
          </a:p>
        </p:txBody>
      </p:sp>
      <p:sp>
        <p:nvSpPr>
          <p:cNvPr id="8" name="Espace réservé du pied de page 7">
            <a:extLst>
              <a:ext uri="{FF2B5EF4-FFF2-40B4-BE49-F238E27FC236}">
                <a16:creationId xmlns:a16="http://schemas.microsoft.com/office/drawing/2014/main" id="{C322D3C2-106E-440D-9964-FF8ECDC82CBD}"/>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C140B3DB-3B93-4B1F-B3D6-001A25695662}"/>
              </a:ext>
            </a:extLst>
          </p:cNvPr>
          <p:cNvSpPr>
            <a:spLocks noGrp="1"/>
          </p:cNvSpPr>
          <p:nvPr>
            <p:ph type="sldNum" sz="quarter" idx="12"/>
          </p:nvPr>
        </p:nvSpPr>
        <p:spPr/>
        <p:txBody>
          <a:bodyPr/>
          <a:lstStyle/>
          <a:p>
            <a:fld id="{487102B4-26B5-4C7E-BEDE-A0EC008CF6BA}" type="slidenum">
              <a:rPr lang="fr-FR" smtClean="0"/>
              <a:t>‹N°›</a:t>
            </a:fld>
            <a:endParaRPr lang="fr-FR"/>
          </a:p>
        </p:txBody>
      </p:sp>
    </p:spTree>
    <p:extLst>
      <p:ext uri="{BB962C8B-B14F-4D97-AF65-F5344CB8AC3E}">
        <p14:creationId xmlns:p14="http://schemas.microsoft.com/office/powerpoint/2010/main" val="12797914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C2A0AE4-6E4D-48D1-9F73-ED4A308F7F48}"/>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72C8165C-CFFF-488B-AE37-D31E42958178}"/>
              </a:ext>
            </a:extLst>
          </p:cNvPr>
          <p:cNvSpPr>
            <a:spLocks noGrp="1"/>
          </p:cNvSpPr>
          <p:nvPr>
            <p:ph type="dt" sz="half" idx="10"/>
          </p:nvPr>
        </p:nvSpPr>
        <p:spPr/>
        <p:txBody>
          <a:bodyPr/>
          <a:lstStyle/>
          <a:p>
            <a:fld id="{6A6C63A7-8426-4688-B724-D13D306D4D57}" type="datetimeFigureOut">
              <a:rPr lang="fr-FR" smtClean="0"/>
              <a:t>18/07/2019</a:t>
            </a:fld>
            <a:endParaRPr lang="fr-FR"/>
          </a:p>
        </p:txBody>
      </p:sp>
      <p:sp>
        <p:nvSpPr>
          <p:cNvPr id="4" name="Espace réservé du pied de page 3">
            <a:extLst>
              <a:ext uri="{FF2B5EF4-FFF2-40B4-BE49-F238E27FC236}">
                <a16:creationId xmlns:a16="http://schemas.microsoft.com/office/drawing/2014/main" id="{AE4A4B4E-5ABD-4429-8B13-6F6C6627F6A9}"/>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85372F93-773D-43D1-B543-12255AD325CA}"/>
              </a:ext>
            </a:extLst>
          </p:cNvPr>
          <p:cNvSpPr>
            <a:spLocks noGrp="1"/>
          </p:cNvSpPr>
          <p:nvPr>
            <p:ph type="sldNum" sz="quarter" idx="12"/>
          </p:nvPr>
        </p:nvSpPr>
        <p:spPr/>
        <p:txBody>
          <a:bodyPr/>
          <a:lstStyle/>
          <a:p>
            <a:fld id="{487102B4-26B5-4C7E-BEDE-A0EC008CF6BA}" type="slidenum">
              <a:rPr lang="fr-FR" smtClean="0"/>
              <a:t>‹N°›</a:t>
            </a:fld>
            <a:endParaRPr lang="fr-FR"/>
          </a:p>
        </p:txBody>
      </p:sp>
    </p:spTree>
    <p:extLst>
      <p:ext uri="{BB962C8B-B14F-4D97-AF65-F5344CB8AC3E}">
        <p14:creationId xmlns:p14="http://schemas.microsoft.com/office/powerpoint/2010/main" val="25386777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113F52BA-6096-4147-BFEA-ED163F4905BE}"/>
              </a:ext>
            </a:extLst>
          </p:cNvPr>
          <p:cNvSpPr>
            <a:spLocks noGrp="1"/>
          </p:cNvSpPr>
          <p:nvPr>
            <p:ph type="dt" sz="half" idx="10"/>
          </p:nvPr>
        </p:nvSpPr>
        <p:spPr/>
        <p:txBody>
          <a:bodyPr/>
          <a:lstStyle/>
          <a:p>
            <a:fld id="{6A6C63A7-8426-4688-B724-D13D306D4D57}" type="datetimeFigureOut">
              <a:rPr lang="fr-FR" smtClean="0"/>
              <a:t>18/07/2019</a:t>
            </a:fld>
            <a:endParaRPr lang="fr-FR"/>
          </a:p>
        </p:txBody>
      </p:sp>
      <p:sp>
        <p:nvSpPr>
          <p:cNvPr id="3" name="Espace réservé du pied de page 2">
            <a:extLst>
              <a:ext uri="{FF2B5EF4-FFF2-40B4-BE49-F238E27FC236}">
                <a16:creationId xmlns:a16="http://schemas.microsoft.com/office/drawing/2014/main" id="{95EA68EE-6E98-4C87-83A6-2278800DE196}"/>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F1395835-FC2E-45C4-9FE9-ABC89BE6F610}"/>
              </a:ext>
            </a:extLst>
          </p:cNvPr>
          <p:cNvSpPr>
            <a:spLocks noGrp="1"/>
          </p:cNvSpPr>
          <p:nvPr>
            <p:ph type="sldNum" sz="quarter" idx="12"/>
          </p:nvPr>
        </p:nvSpPr>
        <p:spPr/>
        <p:txBody>
          <a:bodyPr/>
          <a:lstStyle/>
          <a:p>
            <a:fld id="{487102B4-26B5-4C7E-BEDE-A0EC008CF6BA}" type="slidenum">
              <a:rPr lang="fr-FR" smtClean="0"/>
              <a:t>‹N°›</a:t>
            </a:fld>
            <a:endParaRPr lang="fr-FR"/>
          </a:p>
        </p:txBody>
      </p:sp>
    </p:spTree>
    <p:extLst>
      <p:ext uri="{BB962C8B-B14F-4D97-AF65-F5344CB8AC3E}">
        <p14:creationId xmlns:p14="http://schemas.microsoft.com/office/powerpoint/2010/main" val="22816776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7C1240E-86B5-4A53-9515-8946D2BAE45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678DC2DF-CEA0-4DE1-A612-71107008FC3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21C3BF48-79F5-4F1C-B6C1-0516AEC3D2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33448DD3-CE5F-4CFC-920A-6EC9F7321EBF}"/>
              </a:ext>
            </a:extLst>
          </p:cNvPr>
          <p:cNvSpPr>
            <a:spLocks noGrp="1"/>
          </p:cNvSpPr>
          <p:nvPr>
            <p:ph type="dt" sz="half" idx="10"/>
          </p:nvPr>
        </p:nvSpPr>
        <p:spPr/>
        <p:txBody>
          <a:bodyPr/>
          <a:lstStyle/>
          <a:p>
            <a:fld id="{6A6C63A7-8426-4688-B724-D13D306D4D57}" type="datetimeFigureOut">
              <a:rPr lang="fr-FR" smtClean="0"/>
              <a:t>18/07/2019</a:t>
            </a:fld>
            <a:endParaRPr lang="fr-FR"/>
          </a:p>
        </p:txBody>
      </p:sp>
      <p:sp>
        <p:nvSpPr>
          <p:cNvPr id="6" name="Espace réservé du pied de page 5">
            <a:extLst>
              <a:ext uri="{FF2B5EF4-FFF2-40B4-BE49-F238E27FC236}">
                <a16:creationId xmlns:a16="http://schemas.microsoft.com/office/drawing/2014/main" id="{DE375424-F4DE-4D1E-AA02-CD757E89B8D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6B2B36B-FD1B-4288-B00B-69D7FD0FB037}"/>
              </a:ext>
            </a:extLst>
          </p:cNvPr>
          <p:cNvSpPr>
            <a:spLocks noGrp="1"/>
          </p:cNvSpPr>
          <p:nvPr>
            <p:ph type="sldNum" sz="quarter" idx="12"/>
          </p:nvPr>
        </p:nvSpPr>
        <p:spPr/>
        <p:txBody>
          <a:bodyPr/>
          <a:lstStyle/>
          <a:p>
            <a:fld id="{487102B4-26B5-4C7E-BEDE-A0EC008CF6BA}" type="slidenum">
              <a:rPr lang="fr-FR" smtClean="0"/>
              <a:t>‹N°›</a:t>
            </a:fld>
            <a:endParaRPr lang="fr-FR"/>
          </a:p>
        </p:txBody>
      </p:sp>
    </p:spTree>
    <p:extLst>
      <p:ext uri="{BB962C8B-B14F-4D97-AF65-F5344CB8AC3E}">
        <p14:creationId xmlns:p14="http://schemas.microsoft.com/office/powerpoint/2010/main" val="41329753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CA89C45-4C35-488E-9C14-FAF816F9564D}"/>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4DC35968-69C7-4EB7-8D19-763696FBD2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EAD065F6-1A2F-403A-8F7E-CF250CEC03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D390DB96-12D5-4EA2-B6F6-8AFCF4176DB4}"/>
              </a:ext>
            </a:extLst>
          </p:cNvPr>
          <p:cNvSpPr>
            <a:spLocks noGrp="1"/>
          </p:cNvSpPr>
          <p:nvPr>
            <p:ph type="dt" sz="half" idx="10"/>
          </p:nvPr>
        </p:nvSpPr>
        <p:spPr/>
        <p:txBody>
          <a:bodyPr/>
          <a:lstStyle/>
          <a:p>
            <a:fld id="{6A6C63A7-8426-4688-B724-D13D306D4D57}" type="datetimeFigureOut">
              <a:rPr lang="fr-FR" smtClean="0"/>
              <a:t>18/07/2019</a:t>
            </a:fld>
            <a:endParaRPr lang="fr-FR"/>
          </a:p>
        </p:txBody>
      </p:sp>
      <p:sp>
        <p:nvSpPr>
          <p:cNvPr id="6" name="Espace réservé du pied de page 5">
            <a:extLst>
              <a:ext uri="{FF2B5EF4-FFF2-40B4-BE49-F238E27FC236}">
                <a16:creationId xmlns:a16="http://schemas.microsoft.com/office/drawing/2014/main" id="{15240A09-A41C-46AE-ADFB-70F8312424FC}"/>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D44B4128-56E5-486F-8676-24537FF696C7}"/>
              </a:ext>
            </a:extLst>
          </p:cNvPr>
          <p:cNvSpPr>
            <a:spLocks noGrp="1"/>
          </p:cNvSpPr>
          <p:nvPr>
            <p:ph type="sldNum" sz="quarter" idx="12"/>
          </p:nvPr>
        </p:nvSpPr>
        <p:spPr/>
        <p:txBody>
          <a:bodyPr/>
          <a:lstStyle/>
          <a:p>
            <a:fld id="{487102B4-26B5-4C7E-BEDE-A0EC008CF6BA}" type="slidenum">
              <a:rPr lang="fr-FR" smtClean="0"/>
              <a:t>‹N°›</a:t>
            </a:fld>
            <a:endParaRPr lang="fr-FR"/>
          </a:p>
        </p:txBody>
      </p:sp>
    </p:spTree>
    <p:extLst>
      <p:ext uri="{BB962C8B-B14F-4D97-AF65-F5344CB8AC3E}">
        <p14:creationId xmlns:p14="http://schemas.microsoft.com/office/powerpoint/2010/main" val="19164341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5ECF572-0403-4721-BEFF-18E927E803AC}"/>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B9E8A7ED-3C78-411C-9BD2-A0F2E2115C0B}"/>
              </a:ext>
            </a:extLst>
          </p:cNvPr>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4BD20D4-66E2-4F0A-8CA0-372CA9A63A57}"/>
              </a:ext>
            </a:extLst>
          </p:cNvPr>
          <p:cNvSpPr>
            <a:spLocks noGrp="1"/>
          </p:cNvSpPr>
          <p:nvPr>
            <p:ph type="dt" sz="half" idx="10"/>
          </p:nvPr>
        </p:nvSpPr>
        <p:spPr/>
        <p:txBody>
          <a:bodyPr/>
          <a:lstStyle/>
          <a:p>
            <a:fld id="{6A6C63A7-8426-4688-B724-D13D306D4D57}" type="datetimeFigureOut">
              <a:rPr lang="fr-FR" smtClean="0"/>
              <a:t>18/07/2019</a:t>
            </a:fld>
            <a:endParaRPr lang="fr-FR"/>
          </a:p>
        </p:txBody>
      </p:sp>
      <p:sp>
        <p:nvSpPr>
          <p:cNvPr id="5" name="Espace réservé du pied de page 4">
            <a:extLst>
              <a:ext uri="{FF2B5EF4-FFF2-40B4-BE49-F238E27FC236}">
                <a16:creationId xmlns:a16="http://schemas.microsoft.com/office/drawing/2014/main" id="{3103DB7B-14EA-4621-B421-D1A93EB34B4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B786FBC-4EDA-4A8D-B1EE-A15BBA809752}"/>
              </a:ext>
            </a:extLst>
          </p:cNvPr>
          <p:cNvSpPr>
            <a:spLocks noGrp="1"/>
          </p:cNvSpPr>
          <p:nvPr>
            <p:ph type="sldNum" sz="quarter" idx="12"/>
          </p:nvPr>
        </p:nvSpPr>
        <p:spPr/>
        <p:txBody>
          <a:bodyPr/>
          <a:lstStyle/>
          <a:p>
            <a:fld id="{487102B4-26B5-4C7E-BEDE-A0EC008CF6BA}" type="slidenum">
              <a:rPr lang="fr-FR" smtClean="0"/>
              <a:t>‹N°›</a:t>
            </a:fld>
            <a:endParaRPr lang="fr-FR"/>
          </a:p>
        </p:txBody>
      </p:sp>
    </p:spTree>
    <p:extLst>
      <p:ext uri="{BB962C8B-B14F-4D97-AF65-F5344CB8AC3E}">
        <p14:creationId xmlns:p14="http://schemas.microsoft.com/office/powerpoint/2010/main" val="19871727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2193C0B1-C02D-4186-A1E6-4A38E43A6777}"/>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F7A567E9-8E0F-4483-BC86-0DE7CDE3D381}"/>
              </a:ext>
            </a:extLst>
          </p:cNvPr>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165B1F6-1EB3-45C1-A08E-C00487ADED85}"/>
              </a:ext>
            </a:extLst>
          </p:cNvPr>
          <p:cNvSpPr>
            <a:spLocks noGrp="1"/>
          </p:cNvSpPr>
          <p:nvPr>
            <p:ph type="dt" sz="half" idx="10"/>
          </p:nvPr>
        </p:nvSpPr>
        <p:spPr/>
        <p:txBody>
          <a:bodyPr/>
          <a:lstStyle/>
          <a:p>
            <a:fld id="{6A6C63A7-8426-4688-B724-D13D306D4D57}" type="datetimeFigureOut">
              <a:rPr lang="fr-FR" smtClean="0"/>
              <a:t>18/07/2019</a:t>
            </a:fld>
            <a:endParaRPr lang="fr-FR"/>
          </a:p>
        </p:txBody>
      </p:sp>
      <p:sp>
        <p:nvSpPr>
          <p:cNvPr id="5" name="Espace réservé du pied de page 4">
            <a:extLst>
              <a:ext uri="{FF2B5EF4-FFF2-40B4-BE49-F238E27FC236}">
                <a16:creationId xmlns:a16="http://schemas.microsoft.com/office/drawing/2014/main" id="{F194CA58-7464-47E3-A268-31F5F518911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98605E4-14A5-46AA-92B7-731AED47EAEF}"/>
              </a:ext>
            </a:extLst>
          </p:cNvPr>
          <p:cNvSpPr>
            <a:spLocks noGrp="1"/>
          </p:cNvSpPr>
          <p:nvPr>
            <p:ph type="sldNum" sz="quarter" idx="12"/>
          </p:nvPr>
        </p:nvSpPr>
        <p:spPr/>
        <p:txBody>
          <a:bodyPr/>
          <a:lstStyle/>
          <a:p>
            <a:fld id="{487102B4-26B5-4C7E-BEDE-A0EC008CF6BA}" type="slidenum">
              <a:rPr lang="fr-FR" smtClean="0"/>
              <a:t>‹N°›</a:t>
            </a:fld>
            <a:endParaRPr lang="fr-FR"/>
          </a:p>
        </p:txBody>
      </p:sp>
    </p:spTree>
    <p:extLst>
      <p:ext uri="{BB962C8B-B14F-4D97-AF65-F5344CB8AC3E}">
        <p14:creationId xmlns:p14="http://schemas.microsoft.com/office/powerpoint/2010/main" val="16264872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5C4D6687-3DE5-4E8E-A916-EC3E91C116C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8839D088-9CAA-4FC4-9D93-516309628D5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D262790-EA78-400A-98EE-E19B60FAB39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6C63A7-8426-4688-B724-D13D306D4D57}" type="datetimeFigureOut">
              <a:rPr lang="fr-FR" smtClean="0"/>
              <a:t>18/07/2019</a:t>
            </a:fld>
            <a:endParaRPr lang="fr-FR"/>
          </a:p>
        </p:txBody>
      </p:sp>
      <p:sp>
        <p:nvSpPr>
          <p:cNvPr id="5" name="Espace réservé du pied de page 4">
            <a:extLst>
              <a:ext uri="{FF2B5EF4-FFF2-40B4-BE49-F238E27FC236}">
                <a16:creationId xmlns:a16="http://schemas.microsoft.com/office/drawing/2014/main" id="{507F18FE-1290-4669-BB9F-01290ECA5CC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AEEFB83E-312A-4E15-BE72-26D1A1E6DB9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7102B4-26B5-4C7E-BEDE-A0EC008CF6BA}" type="slidenum">
              <a:rPr lang="fr-FR" smtClean="0"/>
              <a:t>‹N°›</a:t>
            </a:fld>
            <a:endParaRPr lang="fr-FR"/>
          </a:p>
        </p:txBody>
      </p:sp>
    </p:spTree>
    <p:extLst>
      <p:ext uri="{BB962C8B-B14F-4D97-AF65-F5344CB8AC3E}">
        <p14:creationId xmlns:p14="http://schemas.microsoft.com/office/powerpoint/2010/main" val="4688604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chart" Target="../charts/chart8.xml"/><Relationship Id="rId3" Type="http://schemas.openxmlformats.org/officeDocument/2006/relationships/chart" Target="../charts/chart3.xml"/><Relationship Id="rId7" Type="http://schemas.openxmlformats.org/officeDocument/2006/relationships/chart" Target="../charts/chart7.xml"/><Relationship Id="rId2" Type="http://schemas.openxmlformats.org/officeDocument/2006/relationships/chart" Target="../charts/chart2.xml"/><Relationship Id="rId1" Type="http://schemas.openxmlformats.org/officeDocument/2006/relationships/slideLayout" Target="../slideLayouts/slideLayout1.xml"/><Relationship Id="rId6" Type="http://schemas.openxmlformats.org/officeDocument/2006/relationships/chart" Target="../charts/chart6.xml"/><Relationship Id="rId11" Type="http://schemas.openxmlformats.org/officeDocument/2006/relationships/chart" Target="../charts/chart10.xml"/><Relationship Id="rId5" Type="http://schemas.openxmlformats.org/officeDocument/2006/relationships/chart" Target="../charts/chart5.xml"/><Relationship Id="rId10" Type="http://schemas.openxmlformats.org/officeDocument/2006/relationships/image" Target="../media/image2.jpeg"/><Relationship Id="rId4" Type="http://schemas.openxmlformats.org/officeDocument/2006/relationships/chart" Target="../charts/chart4.xml"/><Relationship Id="rId9" Type="http://schemas.openxmlformats.org/officeDocument/2006/relationships/chart" Target="../charts/chart9.xml"/></Relationships>
</file>

<file path=ppt/slides/_rels/slide5.xml.rels><?xml version="1.0" encoding="UTF-8" standalone="yes"?>
<Relationships xmlns="http://schemas.openxmlformats.org/package/2006/relationships"><Relationship Id="rId8" Type="http://schemas.openxmlformats.org/officeDocument/2006/relationships/chart" Target="../charts/chart17.xml"/><Relationship Id="rId3" Type="http://schemas.openxmlformats.org/officeDocument/2006/relationships/chart" Target="../charts/chart12.xml"/><Relationship Id="rId7" Type="http://schemas.openxmlformats.org/officeDocument/2006/relationships/chart" Target="../charts/chart16.xml"/><Relationship Id="rId2" Type="http://schemas.openxmlformats.org/officeDocument/2006/relationships/chart" Target="../charts/chart11.xml"/><Relationship Id="rId1" Type="http://schemas.openxmlformats.org/officeDocument/2006/relationships/slideLayout" Target="../slideLayouts/slideLayout1.xml"/><Relationship Id="rId6" Type="http://schemas.openxmlformats.org/officeDocument/2006/relationships/chart" Target="../charts/chart15.xml"/><Relationship Id="rId11" Type="http://schemas.openxmlformats.org/officeDocument/2006/relationships/chart" Target="../charts/chart19.xml"/><Relationship Id="rId5" Type="http://schemas.openxmlformats.org/officeDocument/2006/relationships/chart" Target="../charts/chart14.xml"/><Relationship Id="rId10" Type="http://schemas.openxmlformats.org/officeDocument/2006/relationships/image" Target="../media/image2.jpeg"/><Relationship Id="rId4" Type="http://schemas.openxmlformats.org/officeDocument/2006/relationships/chart" Target="../charts/chart13.xml"/><Relationship Id="rId9" Type="http://schemas.openxmlformats.org/officeDocument/2006/relationships/chart" Target="../charts/chart18.xml"/></Relationships>
</file>

<file path=ppt/slides/_rels/slide6.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chart" Target="../charts/chart25.xml"/><Relationship Id="rId3" Type="http://schemas.openxmlformats.org/officeDocument/2006/relationships/chart" Target="../charts/chart20.xml"/><Relationship Id="rId7" Type="http://schemas.openxmlformats.org/officeDocument/2006/relationships/chart" Target="../charts/chart24.xml"/><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chart" Target="../charts/chart23.xml"/><Relationship Id="rId11" Type="http://schemas.openxmlformats.org/officeDocument/2006/relationships/chart" Target="../charts/chart28.xml"/><Relationship Id="rId5" Type="http://schemas.openxmlformats.org/officeDocument/2006/relationships/chart" Target="../charts/chart22.xml"/><Relationship Id="rId10" Type="http://schemas.openxmlformats.org/officeDocument/2006/relationships/chart" Target="../charts/chart27.xml"/><Relationship Id="rId4" Type="http://schemas.openxmlformats.org/officeDocument/2006/relationships/chart" Target="../charts/chart21.xml"/><Relationship Id="rId9" Type="http://schemas.openxmlformats.org/officeDocument/2006/relationships/chart" Target="../charts/chart26.xml"/></Relationships>
</file>

<file path=ppt/slides/_rels/slide10.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8.svg"/></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0.png"/><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chart" Target="../charts/chart30.xml"/><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chart" Target="../charts/chart31.xml"/><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15.svg"/><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8" Type="http://schemas.openxmlformats.org/officeDocument/2006/relationships/chart" Target="../charts/chart37.xml"/><Relationship Id="rId3" Type="http://schemas.openxmlformats.org/officeDocument/2006/relationships/chart" Target="../charts/chart32.xml"/><Relationship Id="rId7" Type="http://schemas.openxmlformats.org/officeDocument/2006/relationships/chart" Target="../charts/chart36.xml"/><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chart" Target="../charts/chart35.xml"/><Relationship Id="rId5" Type="http://schemas.openxmlformats.org/officeDocument/2006/relationships/chart" Target="../charts/chart34.xml"/><Relationship Id="rId4" Type="http://schemas.openxmlformats.org/officeDocument/2006/relationships/chart" Target="../charts/chart33.xml"/></Relationships>
</file>

<file path=ppt/slides/_rels/slide22.xml.rels><?xml version="1.0" encoding="UTF-8" standalone="yes"?>
<Relationships xmlns="http://schemas.openxmlformats.org/package/2006/relationships"><Relationship Id="rId3" Type="http://schemas.openxmlformats.org/officeDocument/2006/relationships/chart" Target="../charts/chart38.xml"/><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chart" Target="../charts/chart39.xml"/><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chart" Target="../charts/chart40.xml"/><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28.xml.rels><?xml version="1.0" encoding="UTF-8" standalone="yes"?>
<Relationships xmlns="http://schemas.openxmlformats.org/package/2006/relationships"><Relationship Id="rId3" Type="http://schemas.openxmlformats.org/officeDocument/2006/relationships/chart" Target="../charts/chart41.xml"/><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chart" Target="../charts/chart42.xml"/><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15.svg"/><Relationship Id="rId4" Type="http://schemas.openxmlformats.org/officeDocument/2006/relationships/image" Target="../media/image14.png"/></Relationships>
</file>

<file path=ppt/slides/_rels/slide30.xml.rels><?xml version="1.0" encoding="UTF-8" standalone="yes"?>
<Relationships xmlns="http://schemas.openxmlformats.org/package/2006/relationships"><Relationship Id="rId8" Type="http://schemas.openxmlformats.org/officeDocument/2006/relationships/chart" Target="../charts/chart48.xml"/><Relationship Id="rId3" Type="http://schemas.openxmlformats.org/officeDocument/2006/relationships/chart" Target="../charts/chart44.xml"/><Relationship Id="rId7" Type="http://schemas.openxmlformats.org/officeDocument/2006/relationships/image" Target="../media/image2.jpeg"/><Relationship Id="rId2" Type="http://schemas.openxmlformats.org/officeDocument/2006/relationships/chart" Target="../charts/chart43.xml"/><Relationship Id="rId1" Type="http://schemas.openxmlformats.org/officeDocument/2006/relationships/slideLayout" Target="../slideLayouts/slideLayout1.xml"/><Relationship Id="rId6" Type="http://schemas.openxmlformats.org/officeDocument/2006/relationships/chart" Target="../charts/chart47.xml"/><Relationship Id="rId5" Type="http://schemas.openxmlformats.org/officeDocument/2006/relationships/chart" Target="../charts/chart46.xml"/><Relationship Id="rId4" Type="http://schemas.openxmlformats.org/officeDocument/2006/relationships/chart" Target="../charts/chart45.xml"/></Relationships>
</file>

<file path=ppt/slides/_rels/slide31.xml.rels><?xml version="1.0" encoding="UTF-8" standalone="yes"?>
<Relationships xmlns="http://schemas.openxmlformats.org/package/2006/relationships"><Relationship Id="rId3" Type="http://schemas.openxmlformats.org/officeDocument/2006/relationships/chart" Target="../charts/chart49.xml"/><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chart" Target="../charts/chart50.xml"/><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chart" Target="../charts/chart51.xml"/><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chart" Target="../charts/chart52.xml"/><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chart" Target="../charts/chart53.xml"/><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8.svg"/><Relationship Id="rId4" Type="http://schemas.openxmlformats.org/officeDocument/2006/relationships/image" Target="../media/image7.png"/></Relationships>
</file>

<file path=ppt/slides/_rels/slide3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jpe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25.png"/></Relationships>
</file>

<file path=ppt/slides/_rels/slide40.xml.rels><?xml version="1.0" encoding="UTF-8" standalone="yes"?>
<Relationships xmlns="http://schemas.openxmlformats.org/package/2006/relationships"><Relationship Id="rId3" Type="http://schemas.openxmlformats.org/officeDocument/2006/relationships/chart" Target="../charts/chart54.xml"/><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8.svg"/></Relationships>
</file>

<file path=ppt/slides/_rels/slide4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8.svg"/></Relationships>
</file>

<file path=ppt/slides/_rels/slide4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2.jpeg"/></Relationships>
</file>

<file path=ppt/slides/_rels/slide4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6870520A-715E-4AA7-B4D7-7C470813DDD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grpSp>
        <p:nvGrpSpPr>
          <p:cNvPr id="2" name="Groupe 1">
            <a:extLst>
              <a:ext uri="{FF2B5EF4-FFF2-40B4-BE49-F238E27FC236}">
                <a16:creationId xmlns:a16="http://schemas.microsoft.com/office/drawing/2014/main" id="{398C9E2E-2BD6-46DE-A539-600E07805AD8}"/>
              </a:ext>
            </a:extLst>
          </p:cNvPr>
          <p:cNvGrpSpPr/>
          <p:nvPr/>
        </p:nvGrpSpPr>
        <p:grpSpPr>
          <a:xfrm>
            <a:off x="3839242" y="800100"/>
            <a:ext cx="8352761" cy="5257801"/>
            <a:chOff x="3839242" y="800100"/>
            <a:chExt cx="8352761" cy="5257801"/>
          </a:xfrm>
        </p:grpSpPr>
        <p:sp>
          <p:nvSpPr>
            <p:cNvPr id="8" name="Forme libre 15">
              <a:extLst>
                <a:ext uri="{FF2B5EF4-FFF2-40B4-BE49-F238E27FC236}">
                  <a16:creationId xmlns:a16="http://schemas.microsoft.com/office/drawing/2014/main" id="{B382E2B7-C1D3-4926-8289-D960133716D7}"/>
                </a:ext>
              </a:extLst>
            </p:cNvPr>
            <p:cNvSpPr/>
            <p:nvPr/>
          </p:nvSpPr>
          <p:spPr>
            <a:xfrm rot="16200000">
              <a:off x="5386722" y="-747380"/>
              <a:ext cx="5257801" cy="8352761"/>
            </a:xfrm>
            <a:prstGeom prst="round2SameRect">
              <a:avLst>
                <a:gd name="adj1" fmla="val 2813"/>
                <a:gd name="adj2" fmla="val 0"/>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 name="Groupe 9">
              <a:extLst>
                <a:ext uri="{FF2B5EF4-FFF2-40B4-BE49-F238E27FC236}">
                  <a16:creationId xmlns:a16="http://schemas.microsoft.com/office/drawing/2014/main" id="{0188DAB6-848A-4984-8B35-E28B4349C6EA}"/>
                </a:ext>
              </a:extLst>
            </p:cNvPr>
            <p:cNvGrpSpPr/>
            <p:nvPr/>
          </p:nvGrpSpPr>
          <p:grpSpPr>
            <a:xfrm>
              <a:off x="5155198" y="1959979"/>
              <a:ext cx="7036803" cy="2273246"/>
              <a:chOff x="5155198" y="1814835"/>
              <a:chExt cx="7036803" cy="2273246"/>
            </a:xfrm>
          </p:grpSpPr>
          <p:sp>
            <p:nvSpPr>
              <p:cNvPr id="6" name="ZoneTexte 5">
                <a:extLst>
                  <a:ext uri="{FF2B5EF4-FFF2-40B4-BE49-F238E27FC236}">
                    <a16:creationId xmlns:a16="http://schemas.microsoft.com/office/drawing/2014/main" id="{92DA494A-3F83-465C-B080-E21E3739236B}"/>
                  </a:ext>
                </a:extLst>
              </p:cNvPr>
              <p:cNvSpPr txBox="1"/>
              <p:nvPr/>
            </p:nvSpPr>
            <p:spPr>
              <a:xfrm>
                <a:off x="5155198" y="1814835"/>
                <a:ext cx="7036803" cy="2093650"/>
              </a:xfrm>
              <a:prstGeom prst="rect">
                <a:avLst/>
              </a:prstGeom>
              <a:noFill/>
            </p:spPr>
            <p:txBody>
              <a:bodyPr wrap="square" rtlCol="0" anchor="b">
                <a:spAutoFit/>
              </a:bodyPr>
              <a:lstStyle/>
              <a:p>
                <a:pPr>
                  <a:lnSpc>
                    <a:spcPct val="80000"/>
                  </a:lnSpc>
                  <a:buClr>
                    <a:schemeClr val="accent1"/>
                  </a:buClr>
                </a:pPr>
                <a:r>
                  <a:rPr lang="fr-FR" sz="5400" dirty="0">
                    <a:solidFill>
                      <a:schemeClr val="bg1"/>
                    </a:solidFill>
                    <a:latin typeface="+mj-lt"/>
                  </a:rPr>
                  <a:t>Observatoire</a:t>
                </a:r>
                <a:br>
                  <a:rPr lang="fr-FR" sz="5400" dirty="0">
                    <a:solidFill>
                      <a:schemeClr val="bg1"/>
                    </a:solidFill>
                    <a:latin typeface="+mj-lt"/>
                  </a:rPr>
                </a:br>
                <a:r>
                  <a:rPr lang="fr-FR" sz="5400" dirty="0">
                    <a:solidFill>
                      <a:schemeClr val="bg1"/>
                    </a:solidFill>
                    <a:latin typeface="+mj-lt"/>
                  </a:rPr>
                  <a:t>France 2017</a:t>
                </a:r>
                <a:br>
                  <a:rPr lang="fr-FR" sz="5400" dirty="0">
                    <a:solidFill>
                      <a:schemeClr val="bg1"/>
                    </a:solidFill>
                    <a:latin typeface="+mj-lt"/>
                  </a:rPr>
                </a:br>
                <a:r>
                  <a:rPr lang="fr-FR" sz="5400" dirty="0">
                    <a:solidFill>
                      <a:schemeClr val="bg1"/>
                    </a:solidFill>
                    <a:latin typeface="+mj-lt"/>
                  </a:rPr>
                  <a:t>CERQUAL</a:t>
                </a:r>
              </a:p>
            </p:txBody>
          </p:sp>
          <p:cxnSp>
            <p:nvCxnSpPr>
              <p:cNvPr id="7" name="Connecteur droit 6">
                <a:extLst>
                  <a:ext uri="{FF2B5EF4-FFF2-40B4-BE49-F238E27FC236}">
                    <a16:creationId xmlns:a16="http://schemas.microsoft.com/office/drawing/2014/main" id="{04BF8117-94A3-4E95-A3BD-99F03AB1167B}"/>
                  </a:ext>
                </a:extLst>
              </p:cNvPr>
              <p:cNvCxnSpPr>
                <a:cxnSpLocks/>
              </p:cNvCxnSpPr>
              <p:nvPr/>
            </p:nvCxnSpPr>
            <p:spPr>
              <a:xfrm flipH="1">
                <a:off x="5155200" y="4088081"/>
                <a:ext cx="348445" cy="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2737654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1+#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6870520A-715E-4AA7-B4D7-7C470813DDD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grpSp>
        <p:nvGrpSpPr>
          <p:cNvPr id="2" name="Groupe 1">
            <a:extLst>
              <a:ext uri="{FF2B5EF4-FFF2-40B4-BE49-F238E27FC236}">
                <a16:creationId xmlns:a16="http://schemas.microsoft.com/office/drawing/2014/main" id="{34BD27B5-CF3E-4EE2-B6C8-F09E79488581}"/>
              </a:ext>
            </a:extLst>
          </p:cNvPr>
          <p:cNvGrpSpPr/>
          <p:nvPr/>
        </p:nvGrpSpPr>
        <p:grpSpPr>
          <a:xfrm>
            <a:off x="3839242" y="800100"/>
            <a:ext cx="8352761" cy="5257801"/>
            <a:chOff x="3839242" y="800100"/>
            <a:chExt cx="8352761" cy="5257801"/>
          </a:xfrm>
        </p:grpSpPr>
        <p:sp>
          <p:nvSpPr>
            <p:cNvPr id="8" name="Forme libre 15">
              <a:extLst>
                <a:ext uri="{FF2B5EF4-FFF2-40B4-BE49-F238E27FC236}">
                  <a16:creationId xmlns:a16="http://schemas.microsoft.com/office/drawing/2014/main" id="{B382E2B7-C1D3-4926-8289-D960133716D7}"/>
                </a:ext>
              </a:extLst>
            </p:cNvPr>
            <p:cNvSpPr/>
            <p:nvPr/>
          </p:nvSpPr>
          <p:spPr>
            <a:xfrm rot="16200000">
              <a:off x="5386722" y="-747380"/>
              <a:ext cx="5257801" cy="8352761"/>
            </a:xfrm>
            <a:prstGeom prst="round2SameRect">
              <a:avLst>
                <a:gd name="adj1" fmla="val 2813"/>
                <a:gd name="adj2" fmla="val 0"/>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 name="Groupe 9">
              <a:extLst>
                <a:ext uri="{FF2B5EF4-FFF2-40B4-BE49-F238E27FC236}">
                  <a16:creationId xmlns:a16="http://schemas.microsoft.com/office/drawing/2014/main" id="{0188DAB6-848A-4984-8B35-E28B4349C6EA}"/>
                </a:ext>
              </a:extLst>
            </p:cNvPr>
            <p:cNvGrpSpPr/>
            <p:nvPr/>
          </p:nvGrpSpPr>
          <p:grpSpPr>
            <a:xfrm>
              <a:off x="5155198" y="2624776"/>
              <a:ext cx="7036803" cy="1608449"/>
              <a:chOff x="5155198" y="2479632"/>
              <a:chExt cx="7036803" cy="1608449"/>
            </a:xfrm>
          </p:grpSpPr>
          <p:sp>
            <p:nvSpPr>
              <p:cNvPr id="6" name="ZoneTexte 5">
                <a:extLst>
                  <a:ext uri="{FF2B5EF4-FFF2-40B4-BE49-F238E27FC236}">
                    <a16:creationId xmlns:a16="http://schemas.microsoft.com/office/drawing/2014/main" id="{92DA494A-3F83-465C-B080-E21E3739236B}"/>
                  </a:ext>
                </a:extLst>
              </p:cNvPr>
              <p:cNvSpPr txBox="1"/>
              <p:nvPr/>
            </p:nvSpPr>
            <p:spPr>
              <a:xfrm>
                <a:off x="5155198" y="2479632"/>
                <a:ext cx="7036803" cy="1428853"/>
              </a:xfrm>
              <a:prstGeom prst="rect">
                <a:avLst/>
              </a:prstGeom>
              <a:noFill/>
            </p:spPr>
            <p:txBody>
              <a:bodyPr wrap="square" rtlCol="0" anchor="b">
                <a:spAutoFit/>
              </a:bodyPr>
              <a:lstStyle/>
              <a:p>
                <a:pPr>
                  <a:lnSpc>
                    <a:spcPct val="80000"/>
                  </a:lnSpc>
                  <a:buClr>
                    <a:schemeClr val="accent1"/>
                  </a:buClr>
                </a:pPr>
                <a:r>
                  <a:rPr lang="fr-FR" sz="5400" dirty="0">
                    <a:solidFill>
                      <a:schemeClr val="bg1"/>
                    </a:solidFill>
                    <a:latin typeface="+mj-lt"/>
                  </a:rPr>
                  <a:t>Présentation </a:t>
                </a:r>
                <a:br>
                  <a:rPr lang="fr-FR" sz="5400" dirty="0">
                    <a:solidFill>
                      <a:schemeClr val="bg1"/>
                    </a:solidFill>
                    <a:latin typeface="+mj-lt"/>
                  </a:rPr>
                </a:br>
                <a:r>
                  <a:rPr lang="fr-FR" sz="5400" dirty="0">
                    <a:solidFill>
                      <a:schemeClr val="bg1"/>
                    </a:solidFill>
                    <a:latin typeface="+mj-lt"/>
                  </a:rPr>
                  <a:t>du parc certifié</a:t>
                </a:r>
              </a:p>
            </p:txBody>
          </p:sp>
          <p:cxnSp>
            <p:nvCxnSpPr>
              <p:cNvPr id="7" name="Connecteur droit 6">
                <a:extLst>
                  <a:ext uri="{FF2B5EF4-FFF2-40B4-BE49-F238E27FC236}">
                    <a16:creationId xmlns:a16="http://schemas.microsoft.com/office/drawing/2014/main" id="{04BF8117-94A3-4E95-A3BD-99F03AB1167B}"/>
                  </a:ext>
                </a:extLst>
              </p:cNvPr>
              <p:cNvCxnSpPr>
                <a:cxnSpLocks/>
              </p:cNvCxnSpPr>
              <p:nvPr/>
            </p:nvCxnSpPr>
            <p:spPr>
              <a:xfrm flipH="1">
                <a:off x="5155200" y="4088081"/>
                <a:ext cx="348445" cy="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1760141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1+#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16200000" scaled="1"/>
        </a:gradFill>
        <a:effectLst/>
      </p:bgPr>
    </p:bg>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F69E7D3B-9CDA-4327-8CC5-4F634EC91071}"/>
              </a:ext>
            </a:extLst>
          </p:cNvPr>
          <p:cNvSpPr txBox="1"/>
          <p:nvPr/>
        </p:nvSpPr>
        <p:spPr>
          <a:xfrm>
            <a:off x="666542" y="756139"/>
            <a:ext cx="2667797" cy="306467"/>
          </a:xfrm>
          <a:prstGeom prst="roundRect">
            <a:avLst/>
          </a:prstGeom>
          <a:solidFill>
            <a:schemeClr val="accent1"/>
          </a:solidFill>
        </p:spPr>
        <p:txBody>
          <a:bodyPr wrap="none" lIns="144000" rtlCol="0">
            <a:spAutoFit/>
          </a:bodyPr>
          <a:lstStyle/>
          <a:p>
            <a:r>
              <a:rPr lang="fr-FR" sz="1200" dirty="0">
                <a:solidFill>
                  <a:schemeClr val="bg1"/>
                </a:solidFill>
              </a:rPr>
              <a:t>RÉPARTITION DU PARC OBSERVÉ</a:t>
            </a:r>
          </a:p>
        </p:txBody>
      </p:sp>
      <p:cxnSp>
        <p:nvCxnSpPr>
          <p:cNvPr id="10" name="Connecteur droit 9">
            <a:extLst>
              <a:ext uri="{FF2B5EF4-FFF2-40B4-BE49-F238E27FC236}">
                <a16:creationId xmlns:a16="http://schemas.microsoft.com/office/drawing/2014/main" id="{D2E90E79-5257-41AB-BA80-EC57EE6D0B65}"/>
              </a:ext>
            </a:extLst>
          </p:cNvPr>
          <p:cNvCxnSpPr>
            <a:cxnSpLocks/>
          </p:cNvCxnSpPr>
          <p:nvPr/>
        </p:nvCxnSpPr>
        <p:spPr>
          <a:xfrm>
            <a:off x="666542" y="0"/>
            <a:ext cx="0" cy="100236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1" name="Picture 2" descr="Y:\Perso\logo cerqual Qualitel Certification.jpg">
            <a:extLst>
              <a:ext uri="{FF2B5EF4-FFF2-40B4-BE49-F238E27FC236}">
                <a16:creationId xmlns:a16="http://schemas.microsoft.com/office/drawing/2014/main" id="{0316BB70-ACD6-41B0-8225-EBF40EEEA294}"/>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737933" y="364894"/>
            <a:ext cx="1081342" cy="367821"/>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4447B3DF-D4B6-45D5-B8BF-B615B8DEEC1B}"/>
              </a:ext>
            </a:extLst>
          </p:cNvPr>
          <p:cNvSpPr/>
          <p:nvPr/>
        </p:nvSpPr>
        <p:spPr>
          <a:xfrm>
            <a:off x="11871074" y="6537074"/>
            <a:ext cx="324000" cy="32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90228E27-7A34-4D46-BE78-8A58EC9F7CFE}" type="slidenum">
              <a:rPr lang="fr-FR" sz="1000" smtClean="0"/>
              <a:t>3</a:t>
            </a:fld>
            <a:endParaRPr lang="fr-FR" sz="1000" dirty="0"/>
          </a:p>
        </p:txBody>
      </p:sp>
      <p:sp>
        <p:nvSpPr>
          <p:cNvPr id="13" name="ZoneTexte 12">
            <a:extLst>
              <a:ext uri="{FF2B5EF4-FFF2-40B4-BE49-F238E27FC236}">
                <a16:creationId xmlns:a16="http://schemas.microsoft.com/office/drawing/2014/main" id="{25AD3178-47C0-4444-BAB0-4FDE93CDC915}"/>
              </a:ext>
            </a:extLst>
          </p:cNvPr>
          <p:cNvSpPr txBox="1"/>
          <p:nvPr/>
        </p:nvSpPr>
        <p:spPr>
          <a:xfrm>
            <a:off x="7096065" y="532660"/>
            <a:ext cx="1025455" cy="400110"/>
          </a:xfrm>
          <a:prstGeom prst="rect">
            <a:avLst/>
          </a:prstGeom>
          <a:noFill/>
        </p:spPr>
        <p:txBody>
          <a:bodyPr wrap="none" lIns="72000" rIns="72000" rtlCol="0">
            <a:spAutoFit/>
          </a:bodyPr>
          <a:lstStyle/>
          <a:p>
            <a:pPr algn="ctr"/>
            <a:r>
              <a:rPr lang="fr-FR" sz="1000" dirty="0">
                <a:solidFill>
                  <a:schemeClr val="tx2"/>
                </a:solidFill>
                <a:latin typeface="+mj-lt"/>
              </a:rPr>
              <a:t>Présentation </a:t>
            </a:r>
            <a:br>
              <a:rPr lang="fr-FR" sz="1000" dirty="0">
                <a:solidFill>
                  <a:schemeClr val="tx2"/>
                </a:solidFill>
                <a:latin typeface="+mj-lt"/>
              </a:rPr>
            </a:br>
            <a:r>
              <a:rPr lang="fr-FR" sz="1000" dirty="0">
                <a:solidFill>
                  <a:schemeClr val="tx2"/>
                </a:solidFill>
                <a:latin typeface="+mj-lt"/>
              </a:rPr>
              <a:t>du parc certifié</a:t>
            </a:r>
          </a:p>
        </p:txBody>
      </p:sp>
      <p:sp>
        <p:nvSpPr>
          <p:cNvPr id="14" name="ZoneTexte 13">
            <a:extLst>
              <a:ext uri="{FF2B5EF4-FFF2-40B4-BE49-F238E27FC236}">
                <a16:creationId xmlns:a16="http://schemas.microsoft.com/office/drawing/2014/main" id="{39BFBEE7-388D-4649-A254-95CCB8491A45}"/>
              </a:ext>
            </a:extLst>
          </p:cNvPr>
          <p:cNvSpPr txBox="1"/>
          <p:nvPr/>
        </p:nvSpPr>
        <p:spPr>
          <a:xfrm>
            <a:off x="8353090" y="532660"/>
            <a:ext cx="9180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Performance </a:t>
            </a:r>
            <a:br>
              <a:rPr lang="fr-FR" sz="1000" dirty="0">
                <a:solidFill>
                  <a:schemeClr val="tx2">
                    <a:lumMod val="40000"/>
                    <a:lumOff val="60000"/>
                  </a:schemeClr>
                </a:solidFill>
              </a:rPr>
            </a:br>
            <a:r>
              <a:rPr lang="fr-FR" sz="1000" dirty="0">
                <a:solidFill>
                  <a:schemeClr val="tx2">
                    <a:lumMod val="40000"/>
                    <a:lumOff val="60000"/>
                  </a:schemeClr>
                </a:solidFill>
              </a:rPr>
              <a:t>énergétique</a:t>
            </a:r>
          </a:p>
        </p:txBody>
      </p:sp>
      <p:sp>
        <p:nvSpPr>
          <p:cNvPr id="15" name="ZoneTexte 14">
            <a:extLst>
              <a:ext uri="{FF2B5EF4-FFF2-40B4-BE49-F238E27FC236}">
                <a16:creationId xmlns:a16="http://schemas.microsoft.com/office/drawing/2014/main" id="{0F2233C5-4A6B-4F67-BB4D-77BC53970C11}"/>
              </a:ext>
            </a:extLst>
          </p:cNvPr>
          <p:cNvSpPr txBox="1"/>
          <p:nvPr/>
        </p:nvSpPr>
        <p:spPr>
          <a:xfrm>
            <a:off x="9513134" y="532660"/>
            <a:ext cx="1004616"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Les tendances </a:t>
            </a:r>
            <a:br>
              <a:rPr lang="fr-FR" sz="1000" dirty="0">
                <a:solidFill>
                  <a:schemeClr val="tx2">
                    <a:lumMod val="40000"/>
                    <a:lumOff val="60000"/>
                  </a:schemeClr>
                </a:solidFill>
              </a:rPr>
            </a:br>
            <a:r>
              <a:rPr lang="fr-FR" sz="1000" dirty="0">
                <a:solidFill>
                  <a:schemeClr val="tx2">
                    <a:lumMod val="40000"/>
                    <a:lumOff val="60000"/>
                  </a:schemeClr>
                </a:solidFill>
              </a:rPr>
              <a:t>constructives</a:t>
            </a:r>
          </a:p>
        </p:txBody>
      </p:sp>
      <p:sp>
        <p:nvSpPr>
          <p:cNvPr id="16" name="ZoneTexte 15">
            <a:extLst>
              <a:ext uri="{FF2B5EF4-FFF2-40B4-BE49-F238E27FC236}">
                <a16:creationId xmlns:a16="http://schemas.microsoft.com/office/drawing/2014/main" id="{0FCAF2C6-9113-46DE-B15B-2F3F8BEAF409}"/>
              </a:ext>
            </a:extLst>
          </p:cNvPr>
          <p:cNvSpPr txBox="1"/>
          <p:nvPr/>
        </p:nvSpPr>
        <p:spPr>
          <a:xfrm>
            <a:off x="10649934" y="532660"/>
            <a:ext cx="1137666"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Typologies </a:t>
            </a:r>
            <a:br>
              <a:rPr lang="fr-FR" sz="1000" dirty="0">
                <a:solidFill>
                  <a:schemeClr val="tx2">
                    <a:lumMod val="40000"/>
                    <a:lumOff val="60000"/>
                  </a:schemeClr>
                </a:solidFill>
              </a:rPr>
            </a:br>
            <a:r>
              <a:rPr lang="fr-FR" sz="1000" dirty="0">
                <a:solidFill>
                  <a:schemeClr val="tx2">
                    <a:lumMod val="40000"/>
                    <a:lumOff val="60000"/>
                  </a:schemeClr>
                </a:solidFill>
              </a:rPr>
              <a:t>les plus certifiées</a:t>
            </a:r>
          </a:p>
        </p:txBody>
      </p:sp>
      <p:sp>
        <p:nvSpPr>
          <p:cNvPr id="17" name="Ellipse 16">
            <a:extLst>
              <a:ext uri="{FF2B5EF4-FFF2-40B4-BE49-F238E27FC236}">
                <a16:creationId xmlns:a16="http://schemas.microsoft.com/office/drawing/2014/main" id="{207020E9-7361-4A76-833F-E73C57EED960}"/>
              </a:ext>
            </a:extLst>
          </p:cNvPr>
          <p:cNvSpPr/>
          <p:nvPr/>
        </p:nvSpPr>
        <p:spPr>
          <a:xfrm>
            <a:off x="818664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18" name="Ellipse 17">
            <a:extLst>
              <a:ext uri="{FF2B5EF4-FFF2-40B4-BE49-F238E27FC236}">
                <a16:creationId xmlns:a16="http://schemas.microsoft.com/office/drawing/2014/main" id="{80A80811-5029-4D6C-80A5-17AE10B0C529}"/>
              </a:ext>
            </a:extLst>
          </p:cNvPr>
          <p:cNvSpPr/>
          <p:nvPr/>
        </p:nvSpPr>
        <p:spPr>
          <a:xfrm>
            <a:off x="9389968"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19" name="Ellipse 18">
            <a:extLst>
              <a:ext uri="{FF2B5EF4-FFF2-40B4-BE49-F238E27FC236}">
                <a16:creationId xmlns:a16="http://schemas.microsoft.com/office/drawing/2014/main" id="{F3DA4D52-E03A-4F31-B828-47018971A810}"/>
              </a:ext>
            </a:extLst>
          </p:cNvPr>
          <p:cNvSpPr/>
          <p:nvPr/>
        </p:nvSpPr>
        <p:spPr>
          <a:xfrm>
            <a:off x="1059329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cxnSp>
        <p:nvCxnSpPr>
          <p:cNvPr id="21" name="Connecteur droit 20">
            <a:extLst>
              <a:ext uri="{FF2B5EF4-FFF2-40B4-BE49-F238E27FC236}">
                <a16:creationId xmlns:a16="http://schemas.microsoft.com/office/drawing/2014/main" id="{0DAB5EFC-0E73-4F0D-9B3C-50742BE83905}"/>
              </a:ext>
            </a:extLst>
          </p:cNvPr>
          <p:cNvCxnSpPr>
            <a:cxnSpLocks/>
          </p:cNvCxnSpPr>
          <p:nvPr/>
        </p:nvCxnSpPr>
        <p:spPr>
          <a:xfrm flipH="1">
            <a:off x="7435300" y="1002360"/>
            <a:ext cx="34698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ZoneTexte 23">
            <a:extLst>
              <a:ext uri="{FF2B5EF4-FFF2-40B4-BE49-F238E27FC236}">
                <a16:creationId xmlns:a16="http://schemas.microsoft.com/office/drawing/2014/main" id="{FA51C140-2D4C-4410-BC7B-F2B5B0237053}"/>
              </a:ext>
            </a:extLst>
          </p:cNvPr>
          <p:cNvSpPr txBox="1"/>
          <p:nvPr/>
        </p:nvSpPr>
        <p:spPr>
          <a:xfrm>
            <a:off x="7435300" y="2337743"/>
            <a:ext cx="4088792" cy="3013004"/>
          </a:xfrm>
          <a:prstGeom prst="rect">
            <a:avLst/>
          </a:prstGeom>
          <a:noFill/>
        </p:spPr>
        <p:txBody>
          <a:bodyPr wrap="square" rtlCol="0">
            <a:spAutoFit/>
          </a:bodyPr>
          <a:lstStyle/>
          <a:p>
            <a:pPr marL="171450" indent="-171450">
              <a:lnSpc>
                <a:spcPct val="120000"/>
              </a:lnSpc>
              <a:buClr>
                <a:schemeClr val="accent1"/>
              </a:buClr>
              <a:buFont typeface="Arial" panose="020B0604020202020204" pitchFamily="34" charset="0"/>
              <a:buChar char="•"/>
            </a:pPr>
            <a:r>
              <a:rPr lang="fr-FR" sz="1400" dirty="0">
                <a:solidFill>
                  <a:schemeClr val="tx1">
                    <a:lumMod val="75000"/>
                    <a:lumOff val="25000"/>
                  </a:schemeClr>
                </a:solidFill>
              </a:rPr>
              <a:t>Pour l’année 2017, l’analyse à été réalisée sur 20 000 logements </a:t>
            </a:r>
          </a:p>
          <a:p>
            <a:pPr marL="171450" indent="-171450">
              <a:lnSpc>
                <a:spcPct val="120000"/>
              </a:lnSpc>
              <a:buClr>
                <a:schemeClr val="accent1"/>
              </a:buClr>
              <a:buFont typeface="Arial" panose="020B0604020202020204" pitchFamily="34" charset="0"/>
              <a:buChar char="•"/>
            </a:pPr>
            <a:endParaRPr lang="fr-FR" sz="1400" dirty="0">
              <a:solidFill>
                <a:schemeClr val="tx1">
                  <a:lumMod val="75000"/>
                  <a:lumOff val="25000"/>
                </a:schemeClr>
              </a:solidFill>
            </a:endParaRPr>
          </a:p>
          <a:p>
            <a:pPr marL="171450" indent="-171450">
              <a:lnSpc>
                <a:spcPct val="120000"/>
              </a:lnSpc>
              <a:buClr>
                <a:schemeClr val="accent1"/>
              </a:buClr>
              <a:buFont typeface="Arial" panose="020B0604020202020204" pitchFamily="34" charset="0"/>
              <a:buChar char="•"/>
            </a:pPr>
            <a:r>
              <a:rPr lang="fr-FR" sz="1400" dirty="0">
                <a:solidFill>
                  <a:schemeClr val="tx1">
                    <a:lumMod val="75000"/>
                    <a:lumOff val="25000"/>
                  </a:schemeClr>
                </a:solidFill>
              </a:rPr>
              <a:t>Les opérations sont majoritairement de moyenne taille (20-40 logements).</a:t>
            </a:r>
          </a:p>
          <a:p>
            <a:pPr marL="171450" indent="-171450">
              <a:lnSpc>
                <a:spcPct val="120000"/>
              </a:lnSpc>
              <a:buClr>
                <a:schemeClr val="accent1"/>
              </a:buClr>
              <a:buFont typeface="Arial" panose="020B0604020202020204" pitchFamily="34" charset="0"/>
              <a:buChar char="•"/>
            </a:pPr>
            <a:endParaRPr lang="fr-FR" sz="1400" dirty="0">
              <a:solidFill>
                <a:schemeClr val="tx1">
                  <a:lumMod val="75000"/>
                  <a:lumOff val="25000"/>
                </a:schemeClr>
              </a:solidFill>
            </a:endParaRPr>
          </a:p>
          <a:p>
            <a:pPr marL="171450" indent="-171450">
              <a:lnSpc>
                <a:spcPct val="120000"/>
              </a:lnSpc>
              <a:buClr>
                <a:schemeClr val="accent1"/>
              </a:buClr>
              <a:buFont typeface="Arial" panose="020B0604020202020204" pitchFamily="34" charset="0"/>
              <a:buChar char="•"/>
            </a:pPr>
            <a:r>
              <a:rPr lang="fr-FR" sz="1400" dirty="0">
                <a:solidFill>
                  <a:schemeClr val="tx1">
                    <a:lumMod val="75000"/>
                    <a:lumOff val="25000"/>
                  </a:schemeClr>
                </a:solidFill>
              </a:rPr>
              <a:t>On note une part importante des opérations de plus de 60 logements (24% des opérations).</a:t>
            </a:r>
          </a:p>
          <a:p>
            <a:pPr marL="171450" indent="-171450">
              <a:lnSpc>
                <a:spcPct val="120000"/>
              </a:lnSpc>
              <a:buClr>
                <a:schemeClr val="accent1"/>
              </a:buClr>
              <a:buFont typeface="Arial" panose="020B0604020202020204" pitchFamily="34" charset="0"/>
              <a:buChar char="•"/>
            </a:pPr>
            <a:endParaRPr lang="fr-FR" sz="1400" dirty="0">
              <a:solidFill>
                <a:schemeClr val="tx1">
                  <a:lumMod val="75000"/>
                  <a:lumOff val="25000"/>
                </a:schemeClr>
              </a:solidFill>
            </a:endParaRPr>
          </a:p>
          <a:p>
            <a:pPr marL="171450" indent="-171450">
              <a:lnSpc>
                <a:spcPct val="120000"/>
              </a:lnSpc>
              <a:buClr>
                <a:schemeClr val="accent1"/>
              </a:buClr>
              <a:buFont typeface="Arial" panose="020B0604020202020204" pitchFamily="34" charset="0"/>
              <a:buChar char="•"/>
            </a:pPr>
            <a:r>
              <a:rPr lang="fr-FR" sz="1100" i="1" dirty="0">
                <a:solidFill>
                  <a:schemeClr val="tx1">
                    <a:lumMod val="75000"/>
                    <a:lumOff val="25000"/>
                  </a:schemeClr>
                </a:solidFill>
              </a:rPr>
              <a:t>Les fiches de synthèse de l’étude thermique, d’où sont tirées les informations qui suivent, ont été déposées pour 450 opérations. </a:t>
            </a:r>
          </a:p>
        </p:txBody>
      </p:sp>
      <p:grpSp>
        <p:nvGrpSpPr>
          <p:cNvPr id="2" name="Groupe 1">
            <a:extLst>
              <a:ext uri="{FF2B5EF4-FFF2-40B4-BE49-F238E27FC236}">
                <a16:creationId xmlns:a16="http://schemas.microsoft.com/office/drawing/2014/main" id="{E2D6A65B-F0BA-4DB0-B1D7-8E0518B0ADA4}"/>
              </a:ext>
            </a:extLst>
          </p:cNvPr>
          <p:cNvGrpSpPr/>
          <p:nvPr/>
        </p:nvGrpSpPr>
        <p:grpSpPr>
          <a:xfrm>
            <a:off x="666542" y="1520153"/>
            <a:ext cx="6026349" cy="4648185"/>
            <a:chOff x="666542" y="1520153"/>
            <a:chExt cx="6026349" cy="4648185"/>
          </a:xfrm>
        </p:grpSpPr>
        <p:sp>
          <p:nvSpPr>
            <p:cNvPr id="35" name="Rectangle 34">
              <a:extLst>
                <a:ext uri="{FF2B5EF4-FFF2-40B4-BE49-F238E27FC236}">
                  <a16:creationId xmlns:a16="http://schemas.microsoft.com/office/drawing/2014/main" id="{0061823B-99BA-4A96-ACF1-E241AC99D2AF}"/>
                </a:ext>
              </a:extLst>
            </p:cNvPr>
            <p:cNvSpPr/>
            <p:nvPr/>
          </p:nvSpPr>
          <p:spPr>
            <a:xfrm>
              <a:off x="666542" y="1520153"/>
              <a:ext cx="6026349" cy="4648185"/>
            </a:xfrm>
            <a:prstGeom prst="rect">
              <a:avLst/>
            </a:prstGeom>
            <a:solidFill>
              <a:schemeClr val="bg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ZoneTexte 32">
              <a:extLst>
                <a:ext uri="{FF2B5EF4-FFF2-40B4-BE49-F238E27FC236}">
                  <a16:creationId xmlns:a16="http://schemas.microsoft.com/office/drawing/2014/main" id="{A6321D84-FFBC-494C-8959-58B12EF6D262}"/>
                </a:ext>
              </a:extLst>
            </p:cNvPr>
            <p:cNvSpPr txBox="1"/>
            <p:nvPr/>
          </p:nvSpPr>
          <p:spPr>
            <a:xfrm>
              <a:off x="1298773" y="1776083"/>
              <a:ext cx="4761887" cy="276999"/>
            </a:xfrm>
            <a:prstGeom prst="rect">
              <a:avLst/>
            </a:prstGeom>
            <a:noFill/>
          </p:spPr>
          <p:txBody>
            <a:bodyPr wrap="square" rtlCol="0">
              <a:spAutoFit/>
            </a:bodyPr>
            <a:lstStyle/>
            <a:p>
              <a:pPr algn="ctr">
                <a:buClr>
                  <a:schemeClr val="accent1"/>
                </a:buClr>
              </a:pPr>
              <a:r>
                <a:rPr lang="fr-FR" sz="1200" b="1" dirty="0">
                  <a:solidFill>
                    <a:schemeClr val="tx2"/>
                  </a:solidFill>
                </a:rPr>
                <a:t>Répartition des opérations selon marques en France </a:t>
              </a:r>
            </a:p>
          </p:txBody>
        </p:sp>
        <p:graphicFrame>
          <p:nvGraphicFramePr>
            <p:cNvPr id="39" name="Graphique 38">
              <a:extLst>
                <a:ext uri="{FF2B5EF4-FFF2-40B4-BE49-F238E27FC236}">
                  <a16:creationId xmlns:a16="http://schemas.microsoft.com/office/drawing/2014/main" id="{A86F55AA-B2E0-42F9-AE8E-4062E5C1539E}"/>
                </a:ext>
              </a:extLst>
            </p:cNvPr>
            <p:cNvGraphicFramePr/>
            <p:nvPr>
              <p:extLst>
                <p:ext uri="{D42A27DB-BD31-4B8C-83A1-F6EECF244321}">
                  <p14:modId xmlns:p14="http://schemas.microsoft.com/office/powerpoint/2010/main" val="1357022112"/>
                </p:ext>
              </p:extLst>
            </p:nvPr>
          </p:nvGraphicFramePr>
          <p:xfrm>
            <a:off x="904675" y="2457474"/>
            <a:ext cx="5550083" cy="2773543"/>
          </p:xfrm>
          <a:graphic>
            <a:graphicData uri="http://schemas.openxmlformats.org/drawingml/2006/chart">
              <c:chart xmlns:c="http://schemas.openxmlformats.org/drawingml/2006/chart" xmlns:r="http://schemas.openxmlformats.org/officeDocument/2006/relationships" r:id="rId3"/>
            </a:graphicData>
          </a:graphic>
        </p:graphicFrame>
        <p:sp>
          <p:nvSpPr>
            <p:cNvPr id="34" name="ZoneTexte 33">
              <a:extLst>
                <a:ext uri="{FF2B5EF4-FFF2-40B4-BE49-F238E27FC236}">
                  <a16:creationId xmlns:a16="http://schemas.microsoft.com/office/drawing/2014/main" id="{F3BA6047-84D8-431B-A8AF-4734EB4ED76C}"/>
                </a:ext>
              </a:extLst>
            </p:cNvPr>
            <p:cNvSpPr txBox="1"/>
            <p:nvPr/>
          </p:nvSpPr>
          <p:spPr>
            <a:xfrm>
              <a:off x="884746" y="5507714"/>
              <a:ext cx="963675" cy="255389"/>
            </a:xfrm>
            <a:prstGeom prst="roundRect">
              <a:avLst/>
            </a:prstGeom>
            <a:solidFill>
              <a:schemeClr val="accent1"/>
            </a:solidFill>
          </p:spPr>
          <p:txBody>
            <a:bodyPr wrap="square" lIns="72000" rIns="72000" rtlCol="0" anchor="ctr">
              <a:spAutoFit/>
            </a:bodyPr>
            <a:lstStyle/>
            <a:p>
              <a:pPr algn="ctr"/>
              <a:r>
                <a:rPr lang="fr-FR" sz="900" dirty="0">
                  <a:solidFill>
                    <a:schemeClr val="bg1"/>
                  </a:solidFill>
                </a:rPr>
                <a:t>&lt; 10 logements</a:t>
              </a:r>
            </a:p>
          </p:txBody>
        </p:sp>
        <p:sp>
          <p:nvSpPr>
            <p:cNvPr id="36" name="ZoneTexte 35">
              <a:extLst>
                <a:ext uri="{FF2B5EF4-FFF2-40B4-BE49-F238E27FC236}">
                  <a16:creationId xmlns:a16="http://schemas.microsoft.com/office/drawing/2014/main" id="{7D271EA6-324F-4C9F-B390-B88C7DD3E627}"/>
                </a:ext>
              </a:extLst>
            </p:cNvPr>
            <p:cNvSpPr txBox="1"/>
            <p:nvPr/>
          </p:nvSpPr>
          <p:spPr>
            <a:xfrm>
              <a:off x="1923349" y="5507714"/>
              <a:ext cx="1127021" cy="255389"/>
            </a:xfrm>
            <a:prstGeom prst="roundRect">
              <a:avLst/>
            </a:prstGeom>
            <a:solidFill>
              <a:schemeClr val="accent2"/>
            </a:solidFill>
          </p:spPr>
          <p:txBody>
            <a:bodyPr wrap="square" lIns="72000" rIns="72000" rtlCol="0" anchor="ctr">
              <a:spAutoFit/>
            </a:bodyPr>
            <a:lstStyle/>
            <a:p>
              <a:pPr algn="ctr"/>
              <a:r>
                <a:rPr lang="fr-FR" sz="900" dirty="0">
                  <a:solidFill>
                    <a:schemeClr val="bg1"/>
                  </a:solidFill>
                </a:rPr>
                <a:t>10 &lt; 20 logements</a:t>
              </a:r>
            </a:p>
          </p:txBody>
        </p:sp>
        <p:sp>
          <p:nvSpPr>
            <p:cNvPr id="37" name="ZoneTexte 36">
              <a:extLst>
                <a:ext uri="{FF2B5EF4-FFF2-40B4-BE49-F238E27FC236}">
                  <a16:creationId xmlns:a16="http://schemas.microsoft.com/office/drawing/2014/main" id="{24C8E7AD-0AFF-49FD-BAE7-A38432811621}"/>
                </a:ext>
              </a:extLst>
            </p:cNvPr>
            <p:cNvSpPr txBox="1"/>
            <p:nvPr/>
          </p:nvSpPr>
          <p:spPr>
            <a:xfrm>
              <a:off x="3125298" y="5507714"/>
              <a:ext cx="1127021" cy="255389"/>
            </a:xfrm>
            <a:prstGeom prst="roundRect">
              <a:avLst/>
            </a:prstGeom>
            <a:solidFill>
              <a:schemeClr val="accent3"/>
            </a:solidFill>
          </p:spPr>
          <p:txBody>
            <a:bodyPr wrap="square" lIns="72000" rIns="72000" rtlCol="0" anchor="ctr">
              <a:spAutoFit/>
            </a:bodyPr>
            <a:lstStyle/>
            <a:p>
              <a:pPr algn="ctr"/>
              <a:r>
                <a:rPr lang="fr-FR" sz="900" dirty="0">
                  <a:solidFill>
                    <a:schemeClr val="bg1"/>
                  </a:solidFill>
                </a:rPr>
                <a:t>20 &lt; 40 logements</a:t>
              </a:r>
            </a:p>
          </p:txBody>
        </p:sp>
        <p:sp>
          <p:nvSpPr>
            <p:cNvPr id="38" name="ZoneTexte 37">
              <a:extLst>
                <a:ext uri="{FF2B5EF4-FFF2-40B4-BE49-F238E27FC236}">
                  <a16:creationId xmlns:a16="http://schemas.microsoft.com/office/drawing/2014/main" id="{11744D45-653C-4AD7-8E9E-CB7CC180A807}"/>
                </a:ext>
              </a:extLst>
            </p:cNvPr>
            <p:cNvSpPr txBox="1"/>
            <p:nvPr/>
          </p:nvSpPr>
          <p:spPr>
            <a:xfrm>
              <a:off x="4327247" y="5507714"/>
              <a:ext cx="1108838" cy="255389"/>
            </a:xfrm>
            <a:prstGeom prst="roundRect">
              <a:avLst/>
            </a:prstGeom>
            <a:solidFill>
              <a:schemeClr val="accent4"/>
            </a:solidFill>
          </p:spPr>
          <p:txBody>
            <a:bodyPr wrap="square" lIns="72000" rIns="72000" rtlCol="0" anchor="ctr">
              <a:spAutoFit/>
            </a:bodyPr>
            <a:lstStyle/>
            <a:p>
              <a:pPr algn="ctr"/>
              <a:r>
                <a:rPr lang="fr-FR" sz="900" dirty="0">
                  <a:solidFill>
                    <a:schemeClr val="bg1"/>
                  </a:solidFill>
                </a:rPr>
                <a:t>40 &lt; 60 logements</a:t>
              </a:r>
            </a:p>
          </p:txBody>
        </p:sp>
        <p:sp>
          <p:nvSpPr>
            <p:cNvPr id="22" name="ZoneTexte 21">
              <a:extLst>
                <a:ext uri="{FF2B5EF4-FFF2-40B4-BE49-F238E27FC236}">
                  <a16:creationId xmlns:a16="http://schemas.microsoft.com/office/drawing/2014/main" id="{272673F7-5D1C-491A-AE52-6959E50DE734}"/>
                </a:ext>
              </a:extLst>
            </p:cNvPr>
            <p:cNvSpPr txBox="1"/>
            <p:nvPr/>
          </p:nvSpPr>
          <p:spPr>
            <a:xfrm>
              <a:off x="5511012" y="5507714"/>
              <a:ext cx="963675" cy="255389"/>
            </a:xfrm>
            <a:prstGeom prst="roundRect">
              <a:avLst/>
            </a:prstGeom>
            <a:solidFill>
              <a:schemeClr val="accent5"/>
            </a:solidFill>
          </p:spPr>
          <p:txBody>
            <a:bodyPr wrap="square" lIns="72000" rIns="72000" rtlCol="0" anchor="ctr">
              <a:spAutoFit/>
            </a:bodyPr>
            <a:lstStyle/>
            <a:p>
              <a:pPr algn="ctr"/>
              <a:r>
                <a:rPr lang="fr-FR" sz="900" dirty="0">
                  <a:solidFill>
                    <a:schemeClr val="bg1"/>
                  </a:solidFill>
                </a:rPr>
                <a:t>&gt; 60 logements</a:t>
              </a:r>
            </a:p>
          </p:txBody>
        </p:sp>
      </p:grpSp>
    </p:spTree>
    <p:extLst>
      <p:ext uri="{BB962C8B-B14F-4D97-AF65-F5344CB8AC3E}">
        <p14:creationId xmlns:p14="http://schemas.microsoft.com/office/powerpoint/2010/main" val="1123923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16200000" scaled="1"/>
        </a:gradFill>
        <a:effectLst/>
      </p:bgPr>
    </p:bg>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0061823B-99BA-4A96-ACF1-E241AC99D2AF}"/>
              </a:ext>
            </a:extLst>
          </p:cNvPr>
          <p:cNvSpPr/>
          <p:nvPr/>
        </p:nvSpPr>
        <p:spPr>
          <a:xfrm>
            <a:off x="666542" y="1520153"/>
            <a:ext cx="6026349" cy="4648185"/>
          </a:xfrm>
          <a:prstGeom prst="rect">
            <a:avLst/>
          </a:prstGeom>
          <a:solidFill>
            <a:schemeClr val="bg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4" name="Groupe 3">
            <a:extLst>
              <a:ext uri="{FF2B5EF4-FFF2-40B4-BE49-F238E27FC236}">
                <a16:creationId xmlns:a16="http://schemas.microsoft.com/office/drawing/2014/main" id="{C779F275-5BBB-4997-9DCA-D08D4B55C5F5}"/>
              </a:ext>
            </a:extLst>
          </p:cNvPr>
          <p:cNvGrpSpPr/>
          <p:nvPr/>
        </p:nvGrpSpPr>
        <p:grpSpPr>
          <a:xfrm>
            <a:off x="666542" y="4076703"/>
            <a:ext cx="6026349" cy="2091635"/>
            <a:chOff x="-2588622" y="-862336"/>
            <a:chExt cx="6026349" cy="2091635"/>
          </a:xfrm>
        </p:grpSpPr>
        <p:sp>
          <p:nvSpPr>
            <p:cNvPr id="49" name="Rectangle 48">
              <a:extLst>
                <a:ext uri="{FF2B5EF4-FFF2-40B4-BE49-F238E27FC236}">
                  <a16:creationId xmlns:a16="http://schemas.microsoft.com/office/drawing/2014/main" id="{AD770D38-1B02-431B-9422-A8483900A7BD}"/>
                </a:ext>
              </a:extLst>
            </p:cNvPr>
            <p:cNvSpPr/>
            <p:nvPr/>
          </p:nvSpPr>
          <p:spPr>
            <a:xfrm>
              <a:off x="-2588622" y="-862336"/>
              <a:ext cx="6026349" cy="209163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 name="ZoneTexte 49">
              <a:extLst>
                <a:ext uri="{FF2B5EF4-FFF2-40B4-BE49-F238E27FC236}">
                  <a16:creationId xmlns:a16="http://schemas.microsoft.com/office/drawing/2014/main" id="{27155F0F-1169-4BF0-A7FE-14EF983B8FD8}"/>
                </a:ext>
              </a:extLst>
            </p:cNvPr>
            <p:cNvSpPr txBox="1"/>
            <p:nvPr/>
          </p:nvSpPr>
          <p:spPr>
            <a:xfrm>
              <a:off x="-1956391" y="-645378"/>
              <a:ext cx="4761887" cy="338554"/>
            </a:xfrm>
            <a:prstGeom prst="rect">
              <a:avLst/>
            </a:prstGeom>
            <a:noFill/>
          </p:spPr>
          <p:txBody>
            <a:bodyPr wrap="square" rtlCol="0" anchor="ctr">
              <a:spAutoFit/>
            </a:bodyPr>
            <a:lstStyle/>
            <a:p>
              <a:pPr algn="ctr">
                <a:buClr>
                  <a:schemeClr val="accent1"/>
                </a:buClr>
              </a:pPr>
              <a:r>
                <a:rPr lang="fr-FR" sz="1600" dirty="0">
                  <a:solidFill>
                    <a:schemeClr val="tx2"/>
                  </a:solidFill>
                  <a:latin typeface="+mj-lt"/>
                </a:rPr>
                <a:t>H1b</a:t>
              </a:r>
            </a:p>
          </p:txBody>
        </p:sp>
        <p:graphicFrame>
          <p:nvGraphicFramePr>
            <p:cNvPr id="52" name="Graphique 51">
              <a:extLst>
                <a:ext uri="{FF2B5EF4-FFF2-40B4-BE49-F238E27FC236}">
                  <a16:creationId xmlns:a16="http://schemas.microsoft.com/office/drawing/2014/main" id="{BCA11041-0147-4552-A82B-728032667336}"/>
                </a:ext>
              </a:extLst>
            </p:cNvPr>
            <p:cNvGraphicFramePr>
              <a:graphicFrameLocks/>
            </p:cNvGraphicFramePr>
            <p:nvPr>
              <p:extLst>
                <p:ext uri="{D42A27DB-BD31-4B8C-83A1-F6EECF244321}">
                  <p14:modId xmlns:p14="http://schemas.microsoft.com/office/powerpoint/2010/main" val="3972405206"/>
                </p:ext>
              </p:extLst>
            </p:nvPr>
          </p:nvGraphicFramePr>
          <p:xfrm>
            <a:off x="-2076153" y="-120544"/>
            <a:ext cx="4881643" cy="923443"/>
          </p:xfrm>
          <a:graphic>
            <a:graphicData uri="http://schemas.openxmlformats.org/drawingml/2006/chart">
              <c:chart xmlns:c="http://schemas.openxmlformats.org/drawingml/2006/chart" xmlns:r="http://schemas.openxmlformats.org/officeDocument/2006/relationships" r:id="rId2"/>
            </a:graphicData>
          </a:graphic>
        </p:graphicFrame>
      </p:grpSp>
      <p:grpSp>
        <p:nvGrpSpPr>
          <p:cNvPr id="5" name="Groupe 4">
            <a:extLst>
              <a:ext uri="{FF2B5EF4-FFF2-40B4-BE49-F238E27FC236}">
                <a16:creationId xmlns:a16="http://schemas.microsoft.com/office/drawing/2014/main" id="{295CC28D-4B80-4C15-842B-8A06E8D8026B}"/>
              </a:ext>
            </a:extLst>
          </p:cNvPr>
          <p:cNvGrpSpPr/>
          <p:nvPr/>
        </p:nvGrpSpPr>
        <p:grpSpPr>
          <a:xfrm>
            <a:off x="666542" y="4076703"/>
            <a:ext cx="6026349" cy="2091635"/>
            <a:chOff x="2731544" y="-2489792"/>
            <a:chExt cx="6026349" cy="2091635"/>
          </a:xfrm>
        </p:grpSpPr>
        <p:sp>
          <p:nvSpPr>
            <p:cNvPr id="64" name="Rectangle 63">
              <a:extLst>
                <a:ext uri="{FF2B5EF4-FFF2-40B4-BE49-F238E27FC236}">
                  <a16:creationId xmlns:a16="http://schemas.microsoft.com/office/drawing/2014/main" id="{FD80E1C7-B1FE-4C86-8B0A-3F5E098EE6A9}"/>
                </a:ext>
              </a:extLst>
            </p:cNvPr>
            <p:cNvSpPr/>
            <p:nvPr/>
          </p:nvSpPr>
          <p:spPr>
            <a:xfrm>
              <a:off x="2731544" y="-2489792"/>
              <a:ext cx="6026349" cy="209163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5" name="ZoneTexte 64">
              <a:extLst>
                <a:ext uri="{FF2B5EF4-FFF2-40B4-BE49-F238E27FC236}">
                  <a16:creationId xmlns:a16="http://schemas.microsoft.com/office/drawing/2014/main" id="{E6F5C584-DF34-4B42-9571-C80A8BCFF6B3}"/>
                </a:ext>
              </a:extLst>
            </p:cNvPr>
            <p:cNvSpPr txBox="1"/>
            <p:nvPr/>
          </p:nvSpPr>
          <p:spPr>
            <a:xfrm>
              <a:off x="3363775" y="-2272834"/>
              <a:ext cx="4761887" cy="338554"/>
            </a:xfrm>
            <a:prstGeom prst="rect">
              <a:avLst/>
            </a:prstGeom>
            <a:noFill/>
          </p:spPr>
          <p:txBody>
            <a:bodyPr wrap="square" rtlCol="0" anchor="ctr">
              <a:spAutoFit/>
            </a:bodyPr>
            <a:lstStyle/>
            <a:p>
              <a:pPr algn="ctr">
                <a:buClr>
                  <a:schemeClr val="accent1"/>
                </a:buClr>
              </a:pPr>
              <a:r>
                <a:rPr lang="fr-FR" sz="1600" dirty="0">
                  <a:solidFill>
                    <a:schemeClr val="tx2"/>
                  </a:solidFill>
                  <a:latin typeface="+mj-lt"/>
                </a:rPr>
                <a:t>H2a</a:t>
              </a:r>
            </a:p>
          </p:txBody>
        </p:sp>
        <p:graphicFrame>
          <p:nvGraphicFramePr>
            <p:cNvPr id="67" name="Graphique 66">
              <a:extLst>
                <a:ext uri="{FF2B5EF4-FFF2-40B4-BE49-F238E27FC236}">
                  <a16:creationId xmlns:a16="http://schemas.microsoft.com/office/drawing/2014/main" id="{22337E74-AF49-48FC-9752-CE979377B426}"/>
                </a:ext>
              </a:extLst>
            </p:cNvPr>
            <p:cNvGraphicFramePr>
              <a:graphicFrameLocks/>
            </p:cNvGraphicFramePr>
            <p:nvPr>
              <p:extLst>
                <p:ext uri="{D42A27DB-BD31-4B8C-83A1-F6EECF244321}">
                  <p14:modId xmlns:p14="http://schemas.microsoft.com/office/powerpoint/2010/main" val="589899250"/>
                </p:ext>
              </p:extLst>
            </p:nvPr>
          </p:nvGraphicFramePr>
          <p:xfrm>
            <a:off x="3244012" y="-1768017"/>
            <a:ext cx="4877507" cy="1260000"/>
          </p:xfrm>
          <a:graphic>
            <a:graphicData uri="http://schemas.openxmlformats.org/drawingml/2006/chart">
              <c:chart xmlns:c="http://schemas.openxmlformats.org/drawingml/2006/chart" xmlns:r="http://schemas.openxmlformats.org/officeDocument/2006/relationships" r:id="rId3"/>
            </a:graphicData>
          </a:graphic>
        </p:graphicFrame>
      </p:grpSp>
      <p:grpSp>
        <p:nvGrpSpPr>
          <p:cNvPr id="6" name="Groupe 5">
            <a:extLst>
              <a:ext uri="{FF2B5EF4-FFF2-40B4-BE49-F238E27FC236}">
                <a16:creationId xmlns:a16="http://schemas.microsoft.com/office/drawing/2014/main" id="{4E29CB5E-FD4F-4F3B-9213-5A53816B2822}"/>
              </a:ext>
            </a:extLst>
          </p:cNvPr>
          <p:cNvGrpSpPr/>
          <p:nvPr/>
        </p:nvGrpSpPr>
        <p:grpSpPr>
          <a:xfrm>
            <a:off x="666542" y="4076703"/>
            <a:ext cx="6026349" cy="2091635"/>
            <a:chOff x="5221093" y="-2364035"/>
            <a:chExt cx="6026349" cy="2091635"/>
          </a:xfrm>
        </p:grpSpPr>
        <p:sp>
          <p:nvSpPr>
            <p:cNvPr id="73" name="Rectangle 72">
              <a:extLst>
                <a:ext uri="{FF2B5EF4-FFF2-40B4-BE49-F238E27FC236}">
                  <a16:creationId xmlns:a16="http://schemas.microsoft.com/office/drawing/2014/main" id="{36198300-9718-43EE-A54D-178AF7EB9B01}"/>
                </a:ext>
              </a:extLst>
            </p:cNvPr>
            <p:cNvSpPr/>
            <p:nvPr/>
          </p:nvSpPr>
          <p:spPr>
            <a:xfrm>
              <a:off x="5221093" y="-2364035"/>
              <a:ext cx="6026349" cy="209163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4" name="ZoneTexte 73">
              <a:extLst>
                <a:ext uri="{FF2B5EF4-FFF2-40B4-BE49-F238E27FC236}">
                  <a16:creationId xmlns:a16="http://schemas.microsoft.com/office/drawing/2014/main" id="{D17B4B8A-B043-4961-A16D-B54975650C71}"/>
                </a:ext>
              </a:extLst>
            </p:cNvPr>
            <p:cNvSpPr txBox="1"/>
            <p:nvPr/>
          </p:nvSpPr>
          <p:spPr>
            <a:xfrm>
              <a:off x="5853324" y="-2147077"/>
              <a:ext cx="4761887" cy="338554"/>
            </a:xfrm>
            <a:prstGeom prst="rect">
              <a:avLst/>
            </a:prstGeom>
            <a:noFill/>
          </p:spPr>
          <p:txBody>
            <a:bodyPr wrap="square" rtlCol="0" anchor="ctr">
              <a:spAutoFit/>
            </a:bodyPr>
            <a:lstStyle/>
            <a:p>
              <a:pPr algn="ctr">
                <a:buClr>
                  <a:schemeClr val="accent1"/>
                </a:buClr>
              </a:pPr>
              <a:r>
                <a:rPr lang="fr-FR" sz="1600" dirty="0">
                  <a:solidFill>
                    <a:schemeClr val="tx2"/>
                  </a:solidFill>
                  <a:latin typeface="+mj-lt"/>
                </a:rPr>
                <a:t>H2b</a:t>
              </a:r>
            </a:p>
          </p:txBody>
        </p:sp>
        <p:graphicFrame>
          <p:nvGraphicFramePr>
            <p:cNvPr id="76" name="Graphique 75">
              <a:extLst>
                <a:ext uri="{FF2B5EF4-FFF2-40B4-BE49-F238E27FC236}">
                  <a16:creationId xmlns:a16="http://schemas.microsoft.com/office/drawing/2014/main" id="{66DACF5E-43FA-4A95-845A-E13116CA08DD}"/>
                </a:ext>
              </a:extLst>
            </p:cNvPr>
            <p:cNvGraphicFramePr>
              <a:graphicFrameLocks/>
            </p:cNvGraphicFramePr>
            <p:nvPr>
              <p:extLst>
                <p:ext uri="{D42A27DB-BD31-4B8C-83A1-F6EECF244321}">
                  <p14:modId xmlns:p14="http://schemas.microsoft.com/office/powerpoint/2010/main" val="3838202081"/>
                </p:ext>
              </p:extLst>
            </p:nvPr>
          </p:nvGraphicFramePr>
          <p:xfrm>
            <a:off x="5733562" y="-1714231"/>
            <a:ext cx="5001401" cy="1107418"/>
          </p:xfrm>
          <a:graphic>
            <a:graphicData uri="http://schemas.openxmlformats.org/drawingml/2006/chart">
              <c:chart xmlns:c="http://schemas.openxmlformats.org/drawingml/2006/chart" xmlns:r="http://schemas.openxmlformats.org/officeDocument/2006/relationships" r:id="rId4"/>
            </a:graphicData>
          </a:graphic>
        </p:graphicFrame>
      </p:grpSp>
      <p:grpSp>
        <p:nvGrpSpPr>
          <p:cNvPr id="7" name="Groupe 6">
            <a:extLst>
              <a:ext uri="{FF2B5EF4-FFF2-40B4-BE49-F238E27FC236}">
                <a16:creationId xmlns:a16="http://schemas.microsoft.com/office/drawing/2014/main" id="{DD3CFCC2-12DF-4291-8747-B392FAE0DAE6}"/>
              </a:ext>
            </a:extLst>
          </p:cNvPr>
          <p:cNvGrpSpPr/>
          <p:nvPr/>
        </p:nvGrpSpPr>
        <p:grpSpPr>
          <a:xfrm>
            <a:off x="666542" y="4076703"/>
            <a:ext cx="6026349" cy="2091635"/>
            <a:chOff x="6400605" y="-2140858"/>
            <a:chExt cx="6026349" cy="2091635"/>
          </a:xfrm>
        </p:grpSpPr>
        <p:sp>
          <p:nvSpPr>
            <p:cNvPr id="78" name="Rectangle 77">
              <a:extLst>
                <a:ext uri="{FF2B5EF4-FFF2-40B4-BE49-F238E27FC236}">
                  <a16:creationId xmlns:a16="http://schemas.microsoft.com/office/drawing/2014/main" id="{C7B7F376-5156-4A9B-AACE-45270B9B8E6D}"/>
                </a:ext>
              </a:extLst>
            </p:cNvPr>
            <p:cNvSpPr/>
            <p:nvPr/>
          </p:nvSpPr>
          <p:spPr>
            <a:xfrm>
              <a:off x="6400605" y="-2140858"/>
              <a:ext cx="6026349" cy="209163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9" name="ZoneTexte 78">
              <a:extLst>
                <a:ext uri="{FF2B5EF4-FFF2-40B4-BE49-F238E27FC236}">
                  <a16:creationId xmlns:a16="http://schemas.microsoft.com/office/drawing/2014/main" id="{45CE13B3-E0C9-4809-B409-5785E44D88A3}"/>
                </a:ext>
              </a:extLst>
            </p:cNvPr>
            <p:cNvSpPr txBox="1"/>
            <p:nvPr/>
          </p:nvSpPr>
          <p:spPr>
            <a:xfrm>
              <a:off x="7032836" y="-1923900"/>
              <a:ext cx="4761887" cy="338554"/>
            </a:xfrm>
            <a:prstGeom prst="rect">
              <a:avLst/>
            </a:prstGeom>
            <a:noFill/>
          </p:spPr>
          <p:txBody>
            <a:bodyPr wrap="square" rtlCol="0" anchor="ctr">
              <a:spAutoFit/>
            </a:bodyPr>
            <a:lstStyle/>
            <a:p>
              <a:pPr algn="ctr">
                <a:buClr>
                  <a:schemeClr val="accent1"/>
                </a:buClr>
              </a:pPr>
              <a:r>
                <a:rPr lang="fr-FR" sz="1600" dirty="0">
                  <a:solidFill>
                    <a:schemeClr val="tx2"/>
                  </a:solidFill>
                  <a:latin typeface="+mj-lt"/>
                </a:rPr>
                <a:t>H1c</a:t>
              </a:r>
            </a:p>
          </p:txBody>
        </p:sp>
        <p:graphicFrame>
          <p:nvGraphicFramePr>
            <p:cNvPr id="81" name="Graphique 80">
              <a:extLst>
                <a:ext uri="{FF2B5EF4-FFF2-40B4-BE49-F238E27FC236}">
                  <a16:creationId xmlns:a16="http://schemas.microsoft.com/office/drawing/2014/main" id="{721637A0-85DC-446C-908C-3AE1DF8A356D}"/>
                </a:ext>
              </a:extLst>
            </p:cNvPr>
            <p:cNvGraphicFramePr>
              <a:graphicFrameLocks/>
            </p:cNvGraphicFramePr>
            <p:nvPr>
              <p:extLst>
                <p:ext uri="{D42A27DB-BD31-4B8C-83A1-F6EECF244321}">
                  <p14:modId xmlns:p14="http://schemas.microsoft.com/office/powerpoint/2010/main" val="3677891147"/>
                </p:ext>
              </p:extLst>
            </p:nvPr>
          </p:nvGraphicFramePr>
          <p:xfrm>
            <a:off x="6913075" y="-1393742"/>
            <a:ext cx="4881648" cy="912794"/>
          </p:xfrm>
          <a:graphic>
            <a:graphicData uri="http://schemas.openxmlformats.org/drawingml/2006/chart">
              <c:chart xmlns:c="http://schemas.openxmlformats.org/drawingml/2006/chart" xmlns:r="http://schemas.openxmlformats.org/officeDocument/2006/relationships" r:id="rId5"/>
            </a:graphicData>
          </a:graphic>
        </p:graphicFrame>
      </p:grpSp>
      <p:grpSp>
        <p:nvGrpSpPr>
          <p:cNvPr id="8" name="Groupe 7">
            <a:extLst>
              <a:ext uri="{FF2B5EF4-FFF2-40B4-BE49-F238E27FC236}">
                <a16:creationId xmlns:a16="http://schemas.microsoft.com/office/drawing/2014/main" id="{B6D93EBE-3053-48F2-A047-3569BCA3C033}"/>
              </a:ext>
            </a:extLst>
          </p:cNvPr>
          <p:cNvGrpSpPr/>
          <p:nvPr/>
        </p:nvGrpSpPr>
        <p:grpSpPr>
          <a:xfrm>
            <a:off x="666542" y="4076703"/>
            <a:ext cx="6026349" cy="2091635"/>
            <a:chOff x="6096000" y="-2143522"/>
            <a:chExt cx="6026349" cy="2091635"/>
          </a:xfrm>
        </p:grpSpPr>
        <p:sp>
          <p:nvSpPr>
            <p:cNvPr id="83" name="Rectangle 82">
              <a:extLst>
                <a:ext uri="{FF2B5EF4-FFF2-40B4-BE49-F238E27FC236}">
                  <a16:creationId xmlns:a16="http://schemas.microsoft.com/office/drawing/2014/main" id="{441F9460-709E-4B88-BE8E-0CAD9C4D26D1}"/>
                </a:ext>
              </a:extLst>
            </p:cNvPr>
            <p:cNvSpPr/>
            <p:nvPr/>
          </p:nvSpPr>
          <p:spPr>
            <a:xfrm>
              <a:off x="6096000" y="-2143522"/>
              <a:ext cx="6026349" cy="209163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4" name="ZoneTexte 83">
              <a:extLst>
                <a:ext uri="{FF2B5EF4-FFF2-40B4-BE49-F238E27FC236}">
                  <a16:creationId xmlns:a16="http://schemas.microsoft.com/office/drawing/2014/main" id="{A6D7C702-FADF-40CD-A46C-8E328DFDDDD9}"/>
                </a:ext>
              </a:extLst>
            </p:cNvPr>
            <p:cNvSpPr txBox="1"/>
            <p:nvPr/>
          </p:nvSpPr>
          <p:spPr>
            <a:xfrm>
              <a:off x="6728231" y="-1926564"/>
              <a:ext cx="4761887" cy="338554"/>
            </a:xfrm>
            <a:prstGeom prst="rect">
              <a:avLst/>
            </a:prstGeom>
            <a:noFill/>
          </p:spPr>
          <p:txBody>
            <a:bodyPr wrap="square" rtlCol="0" anchor="ctr">
              <a:spAutoFit/>
            </a:bodyPr>
            <a:lstStyle/>
            <a:p>
              <a:pPr algn="ctr">
                <a:buClr>
                  <a:schemeClr val="accent1"/>
                </a:buClr>
              </a:pPr>
              <a:r>
                <a:rPr lang="fr-FR" sz="1600" dirty="0">
                  <a:solidFill>
                    <a:schemeClr val="tx2"/>
                  </a:solidFill>
                  <a:latin typeface="+mj-lt"/>
                </a:rPr>
                <a:t>H2c</a:t>
              </a:r>
            </a:p>
          </p:txBody>
        </p:sp>
        <p:graphicFrame>
          <p:nvGraphicFramePr>
            <p:cNvPr id="86" name="Graphique 85">
              <a:extLst>
                <a:ext uri="{FF2B5EF4-FFF2-40B4-BE49-F238E27FC236}">
                  <a16:creationId xmlns:a16="http://schemas.microsoft.com/office/drawing/2014/main" id="{6BA6F826-4E10-4DD1-9F09-E4C9F713E047}"/>
                </a:ext>
              </a:extLst>
            </p:cNvPr>
            <p:cNvGraphicFramePr>
              <a:graphicFrameLocks/>
            </p:cNvGraphicFramePr>
            <p:nvPr>
              <p:extLst>
                <p:ext uri="{D42A27DB-BD31-4B8C-83A1-F6EECF244321}">
                  <p14:modId xmlns:p14="http://schemas.microsoft.com/office/powerpoint/2010/main" val="3534379509"/>
                </p:ext>
              </p:extLst>
            </p:nvPr>
          </p:nvGraphicFramePr>
          <p:xfrm>
            <a:off x="6608470" y="-1570009"/>
            <a:ext cx="5001410" cy="1268051"/>
          </p:xfrm>
          <a:graphic>
            <a:graphicData uri="http://schemas.openxmlformats.org/drawingml/2006/chart">
              <c:chart xmlns:c="http://schemas.openxmlformats.org/drawingml/2006/chart" xmlns:r="http://schemas.openxmlformats.org/officeDocument/2006/relationships" r:id="rId6"/>
            </a:graphicData>
          </a:graphic>
        </p:graphicFrame>
      </p:grpSp>
      <p:grpSp>
        <p:nvGrpSpPr>
          <p:cNvPr id="22" name="Groupe 21">
            <a:extLst>
              <a:ext uri="{FF2B5EF4-FFF2-40B4-BE49-F238E27FC236}">
                <a16:creationId xmlns:a16="http://schemas.microsoft.com/office/drawing/2014/main" id="{E137B4EA-88DB-41D3-9886-97FC1C5CABA4}"/>
              </a:ext>
            </a:extLst>
          </p:cNvPr>
          <p:cNvGrpSpPr/>
          <p:nvPr/>
        </p:nvGrpSpPr>
        <p:grpSpPr>
          <a:xfrm>
            <a:off x="666542" y="4076703"/>
            <a:ext cx="6026349" cy="2091635"/>
            <a:chOff x="6467147" y="-3434216"/>
            <a:chExt cx="6026349" cy="2091635"/>
          </a:xfrm>
        </p:grpSpPr>
        <p:sp>
          <p:nvSpPr>
            <p:cNvPr id="93" name="Rectangle 92">
              <a:extLst>
                <a:ext uri="{FF2B5EF4-FFF2-40B4-BE49-F238E27FC236}">
                  <a16:creationId xmlns:a16="http://schemas.microsoft.com/office/drawing/2014/main" id="{0BDFFEAF-C331-4C94-8601-E48096AE5525}"/>
                </a:ext>
              </a:extLst>
            </p:cNvPr>
            <p:cNvSpPr/>
            <p:nvPr/>
          </p:nvSpPr>
          <p:spPr>
            <a:xfrm>
              <a:off x="6467147" y="-3434216"/>
              <a:ext cx="6026349" cy="209163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4" name="ZoneTexte 93">
              <a:extLst>
                <a:ext uri="{FF2B5EF4-FFF2-40B4-BE49-F238E27FC236}">
                  <a16:creationId xmlns:a16="http://schemas.microsoft.com/office/drawing/2014/main" id="{DDD2BC35-05D8-466A-B651-950D8C659CE2}"/>
                </a:ext>
              </a:extLst>
            </p:cNvPr>
            <p:cNvSpPr txBox="1"/>
            <p:nvPr/>
          </p:nvSpPr>
          <p:spPr>
            <a:xfrm>
              <a:off x="7099378" y="-3217258"/>
              <a:ext cx="4761887" cy="338554"/>
            </a:xfrm>
            <a:prstGeom prst="rect">
              <a:avLst/>
            </a:prstGeom>
            <a:noFill/>
          </p:spPr>
          <p:txBody>
            <a:bodyPr wrap="square" rtlCol="0" anchor="ctr">
              <a:spAutoFit/>
            </a:bodyPr>
            <a:lstStyle/>
            <a:p>
              <a:pPr algn="ctr">
                <a:buClr>
                  <a:schemeClr val="accent1"/>
                </a:buClr>
              </a:pPr>
              <a:r>
                <a:rPr lang="fr-FR" sz="1600" dirty="0">
                  <a:solidFill>
                    <a:schemeClr val="tx2"/>
                  </a:solidFill>
                  <a:latin typeface="+mj-lt"/>
                </a:rPr>
                <a:t>H3</a:t>
              </a:r>
            </a:p>
          </p:txBody>
        </p:sp>
        <p:graphicFrame>
          <p:nvGraphicFramePr>
            <p:cNvPr id="96" name="Graphique 95">
              <a:extLst>
                <a:ext uri="{FF2B5EF4-FFF2-40B4-BE49-F238E27FC236}">
                  <a16:creationId xmlns:a16="http://schemas.microsoft.com/office/drawing/2014/main" id="{BBDBBB9A-09E9-492A-A75E-E9B6229E3944}"/>
                </a:ext>
              </a:extLst>
            </p:cNvPr>
            <p:cNvGraphicFramePr>
              <a:graphicFrameLocks/>
            </p:cNvGraphicFramePr>
            <p:nvPr>
              <p:extLst>
                <p:ext uri="{D42A27DB-BD31-4B8C-83A1-F6EECF244321}">
                  <p14:modId xmlns:p14="http://schemas.microsoft.com/office/powerpoint/2010/main" val="1643873626"/>
                </p:ext>
              </p:extLst>
            </p:nvPr>
          </p:nvGraphicFramePr>
          <p:xfrm>
            <a:off x="6979617" y="-2860703"/>
            <a:ext cx="5001410" cy="1260000"/>
          </p:xfrm>
          <a:graphic>
            <a:graphicData uri="http://schemas.openxmlformats.org/drawingml/2006/chart">
              <c:chart xmlns:c="http://schemas.openxmlformats.org/drawingml/2006/chart" xmlns:r="http://schemas.openxmlformats.org/officeDocument/2006/relationships" r:id="rId7"/>
            </a:graphicData>
          </a:graphic>
        </p:graphicFrame>
      </p:grpSp>
      <p:grpSp>
        <p:nvGrpSpPr>
          <p:cNvPr id="20" name="Groupe 19">
            <a:extLst>
              <a:ext uri="{FF2B5EF4-FFF2-40B4-BE49-F238E27FC236}">
                <a16:creationId xmlns:a16="http://schemas.microsoft.com/office/drawing/2014/main" id="{BE68480A-2631-426E-9D69-78DE3FBE6FAF}"/>
              </a:ext>
            </a:extLst>
          </p:cNvPr>
          <p:cNvGrpSpPr/>
          <p:nvPr/>
        </p:nvGrpSpPr>
        <p:grpSpPr>
          <a:xfrm>
            <a:off x="666542" y="4076703"/>
            <a:ext cx="6026349" cy="2091635"/>
            <a:chOff x="6969395" y="-3595426"/>
            <a:chExt cx="6026349" cy="2091635"/>
          </a:xfrm>
        </p:grpSpPr>
        <p:sp>
          <p:nvSpPr>
            <p:cNvPr id="88" name="Rectangle 87">
              <a:extLst>
                <a:ext uri="{FF2B5EF4-FFF2-40B4-BE49-F238E27FC236}">
                  <a16:creationId xmlns:a16="http://schemas.microsoft.com/office/drawing/2014/main" id="{25010128-E27C-4221-87F3-1856DC6BA535}"/>
                </a:ext>
              </a:extLst>
            </p:cNvPr>
            <p:cNvSpPr/>
            <p:nvPr/>
          </p:nvSpPr>
          <p:spPr>
            <a:xfrm>
              <a:off x="6969395" y="-3595426"/>
              <a:ext cx="6026349" cy="209163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9" name="ZoneTexte 88">
              <a:extLst>
                <a:ext uri="{FF2B5EF4-FFF2-40B4-BE49-F238E27FC236}">
                  <a16:creationId xmlns:a16="http://schemas.microsoft.com/office/drawing/2014/main" id="{F6A6CB63-F049-46CA-9B87-E7C0800B0F4A}"/>
                </a:ext>
              </a:extLst>
            </p:cNvPr>
            <p:cNvSpPr txBox="1"/>
            <p:nvPr/>
          </p:nvSpPr>
          <p:spPr>
            <a:xfrm>
              <a:off x="7601626" y="-3378468"/>
              <a:ext cx="4761887" cy="338554"/>
            </a:xfrm>
            <a:prstGeom prst="rect">
              <a:avLst/>
            </a:prstGeom>
            <a:noFill/>
          </p:spPr>
          <p:txBody>
            <a:bodyPr wrap="square" rtlCol="0" anchor="ctr">
              <a:spAutoFit/>
            </a:bodyPr>
            <a:lstStyle/>
            <a:p>
              <a:pPr algn="ctr">
                <a:buClr>
                  <a:schemeClr val="accent1"/>
                </a:buClr>
              </a:pPr>
              <a:r>
                <a:rPr lang="fr-FR" sz="1600" dirty="0">
                  <a:solidFill>
                    <a:schemeClr val="tx2"/>
                  </a:solidFill>
                  <a:latin typeface="+mj-lt"/>
                </a:rPr>
                <a:t>H2d</a:t>
              </a:r>
            </a:p>
          </p:txBody>
        </p:sp>
        <p:graphicFrame>
          <p:nvGraphicFramePr>
            <p:cNvPr id="91" name="Graphique 90">
              <a:extLst>
                <a:ext uri="{FF2B5EF4-FFF2-40B4-BE49-F238E27FC236}">
                  <a16:creationId xmlns:a16="http://schemas.microsoft.com/office/drawing/2014/main" id="{C1E6F05C-3791-4E88-B0C3-C659245B6B94}"/>
                </a:ext>
              </a:extLst>
            </p:cNvPr>
            <p:cNvGraphicFramePr>
              <a:graphicFrameLocks/>
            </p:cNvGraphicFramePr>
            <p:nvPr>
              <p:extLst>
                <p:ext uri="{D42A27DB-BD31-4B8C-83A1-F6EECF244321}">
                  <p14:modId xmlns:p14="http://schemas.microsoft.com/office/powerpoint/2010/main" val="1527846788"/>
                </p:ext>
              </p:extLst>
            </p:nvPr>
          </p:nvGraphicFramePr>
          <p:xfrm>
            <a:off x="7481865" y="-2920725"/>
            <a:ext cx="5001410" cy="1057624"/>
          </p:xfrm>
          <a:graphic>
            <a:graphicData uri="http://schemas.openxmlformats.org/drawingml/2006/chart">
              <c:chart xmlns:c="http://schemas.openxmlformats.org/drawingml/2006/chart" xmlns:r="http://schemas.openxmlformats.org/officeDocument/2006/relationships" r:id="rId8"/>
            </a:graphicData>
          </a:graphic>
        </p:graphicFrame>
      </p:grpSp>
      <p:grpSp>
        <p:nvGrpSpPr>
          <p:cNvPr id="2" name="Groupe 1">
            <a:extLst>
              <a:ext uri="{FF2B5EF4-FFF2-40B4-BE49-F238E27FC236}">
                <a16:creationId xmlns:a16="http://schemas.microsoft.com/office/drawing/2014/main" id="{B6DF2AC7-9AC7-484A-A417-B624E71B2266}"/>
              </a:ext>
            </a:extLst>
          </p:cNvPr>
          <p:cNvGrpSpPr/>
          <p:nvPr/>
        </p:nvGrpSpPr>
        <p:grpSpPr>
          <a:xfrm>
            <a:off x="666542" y="4076703"/>
            <a:ext cx="6026349" cy="2091635"/>
            <a:chOff x="666542" y="4076703"/>
            <a:chExt cx="6026349" cy="2091635"/>
          </a:xfrm>
        </p:grpSpPr>
        <p:sp>
          <p:nvSpPr>
            <p:cNvPr id="144" name="Rectangle 143">
              <a:extLst>
                <a:ext uri="{FF2B5EF4-FFF2-40B4-BE49-F238E27FC236}">
                  <a16:creationId xmlns:a16="http://schemas.microsoft.com/office/drawing/2014/main" id="{6DFD42DB-0B9C-48F5-A083-21D99E17298F}"/>
                </a:ext>
              </a:extLst>
            </p:cNvPr>
            <p:cNvSpPr/>
            <p:nvPr/>
          </p:nvSpPr>
          <p:spPr>
            <a:xfrm>
              <a:off x="666542" y="4076703"/>
              <a:ext cx="6026349" cy="209163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3" name="ZoneTexte 132">
              <a:extLst>
                <a:ext uri="{FF2B5EF4-FFF2-40B4-BE49-F238E27FC236}">
                  <a16:creationId xmlns:a16="http://schemas.microsoft.com/office/drawing/2014/main" id="{46CF1EB2-3398-40A5-8E99-C3DC14BADD29}"/>
                </a:ext>
              </a:extLst>
            </p:cNvPr>
            <p:cNvSpPr txBox="1"/>
            <p:nvPr/>
          </p:nvSpPr>
          <p:spPr>
            <a:xfrm>
              <a:off x="1298773" y="4293661"/>
              <a:ext cx="4761887" cy="338554"/>
            </a:xfrm>
            <a:prstGeom prst="rect">
              <a:avLst/>
            </a:prstGeom>
            <a:noFill/>
          </p:spPr>
          <p:txBody>
            <a:bodyPr wrap="square" rtlCol="0" anchor="ctr">
              <a:spAutoFit/>
            </a:bodyPr>
            <a:lstStyle/>
            <a:p>
              <a:pPr algn="ctr">
                <a:buClr>
                  <a:schemeClr val="accent1"/>
                </a:buClr>
              </a:pPr>
              <a:r>
                <a:rPr lang="fr-FR" sz="1600" dirty="0">
                  <a:solidFill>
                    <a:schemeClr val="tx2"/>
                  </a:solidFill>
                  <a:latin typeface="+mj-lt"/>
                </a:rPr>
                <a:t>H1a</a:t>
              </a:r>
            </a:p>
          </p:txBody>
        </p:sp>
        <p:graphicFrame>
          <p:nvGraphicFramePr>
            <p:cNvPr id="134" name="Graphique 133">
              <a:extLst>
                <a:ext uri="{FF2B5EF4-FFF2-40B4-BE49-F238E27FC236}">
                  <a16:creationId xmlns:a16="http://schemas.microsoft.com/office/drawing/2014/main" id="{81DE11F6-EE07-443F-8899-B26F046B78DA}"/>
                </a:ext>
              </a:extLst>
            </p:cNvPr>
            <p:cNvGraphicFramePr>
              <a:graphicFrameLocks/>
            </p:cNvGraphicFramePr>
            <p:nvPr>
              <p:extLst>
                <p:ext uri="{D42A27DB-BD31-4B8C-83A1-F6EECF244321}">
                  <p14:modId xmlns:p14="http://schemas.microsoft.com/office/powerpoint/2010/main" val="4002106244"/>
                </p:ext>
              </p:extLst>
            </p:nvPr>
          </p:nvGraphicFramePr>
          <p:xfrm>
            <a:off x="1179012" y="4650216"/>
            <a:ext cx="5001410" cy="1260000"/>
          </p:xfrm>
          <a:graphic>
            <a:graphicData uri="http://schemas.openxmlformats.org/drawingml/2006/chart">
              <c:chart xmlns:c="http://schemas.openxmlformats.org/drawingml/2006/chart" xmlns:r="http://schemas.openxmlformats.org/officeDocument/2006/relationships" r:id="rId9"/>
            </a:graphicData>
          </a:graphic>
        </p:graphicFrame>
      </p:grpSp>
      <p:sp>
        <p:nvSpPr>
          <p:cNvPr id="9" name="ZoneTexte 8">
            <a:extLst>
              <a:ext uri="{FF2B5EF4-FFF2-40B4-BE49-F238E27FC236}">
                <a16:creationId xmlns:a16="http://schemas.microsoft.com/office/drawing/2014/main" id="{F69E7D3B-9CDA-4327-8CC5-4F634EC91071}"/>
              </a:ext>
            </a:extLst>
          </p:cNvPr>
          <p:cNvSpPr txBox="1"/>
          <p:nvPr/>
        </p:nvSpPr>
        <p:spPr>
          <a:xfrm>
            <a:off x="666542" y="756139"/>
            <a:ext cx="3074043" cy="306467"/>
          </a:xfrm>
          <a:prstGeom prst="roundRect">
            <a:avLst/>
          </a:prstGeom>
          <a:solidFill>
            <a:schemeClr val="accent1"/>
          </a:solidFill>
        </p:spPr>
        <p:txBody>
          <a:bodyPr wrap="none" lIns="144000" rtlCol="0">
            <a:spAutoFit/>
          </a:bodyPr>
          <a:lstStyle/>
          <a:p>
            <a:r>
              <a:rPr lang="fr-FR" sz="1200" dirty="0">
                <a:solidFill>
                  <a:schemeClr val="bg1"/>
                </a:solidFill>
              </a:rPr>
              <a:t>PARC CERTIFIÉ PAR NIVEAUX ET ZONES</a:t>
            </a:r>
          </a:p>
        </p:txBody>
      </p:sp>
      <p:cxnSp>
        <p:nvCxnSpPr>
          <p:cNvPr id="10" name="Connecteur droit 9">
            <a:extLst>
              <a:ext uri="{FF2B5EF4-FFF2-40B4-BE49-F238E27FC236}">
                <a16:creationId xmlns:a16="http://schemas.microsoft.com/office/drawing/2014/main" id="{D2E90E79-5257-41AB-BA80-EC57EE6D0B65}"/>
              </a:ext>
            </a:extLst>
          </p:cNvPr>
          <p:cNvCxnSpPr>
            <a:cxnSpLocks/>
          </p:cNvCxnSpPr>
          <p:nvPr/>
        </p:nvCxnSpPr>
        <p:spPr>
          <a:xfrm>
            <a:off x="666542" y="0"/>
            <a:ext cx="0" cy="100236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1" name="Picture 2" descr="Y:\Perso\logo cerqual Qualitel Certification.jpg">
            <a:extLst>
              <a:ext uri="{FF2B5EF4-FFF2-40B4-BE49-F238E27FC236}">
                <a16:creationId xmlns:a16="http://schemas.microsoft.com/office/drawing/2014/main" id="{0316BB70-ACD6-41B0-8225-EBF40EEEA294}"/>
              </a:ext>
            </a:extLst>
          </p:cNvPr>
          <p:cNvPicPr>
            <a:picLocks noChangeAspect="1" noChangeArrowheads="1"/>
          </p:cNvPicPr>
          <p:nvPr/>
        </p:nvPicPr>
        <p:blipFill rotWithShape="1">
          <a:blip r:embed="rId10" cstate="screen">
            <a:extLst>
              <a:ext uri="{28A0092B-C50C-407E-A947-70E740481C1C}">
                <a14:useLocalDpi xmlns:a14="http://schemas.microsoft.com/office/drawing/2010/main"/>
              </a:ext>
            </a:extLst>
          </a:blip>
          <a:srcRect/>
          <a:stretch/>
        </p:blipFill>
        <p:spPr bwMode="auto">
          <a:xfrm>
            <a:off x="737933" y="364894"/>
            <a:ext cx="1081342" cy="367821"/>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4447B3DF-D4B6-45D5-B8BF-B615B8DEEC1B}"/>
              </a:ext>
            </a:extLst>
          </p:cNvPr>
          <p:cNvSpPr/>
          <p:nvPr/>
        </p:nvSpPr>
        <p:spPr>
          <a:xfrm>
            <a:off x="11871074" y="6537074"/>
            <a:ext cx="324000" cy="32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B833EF10-F256-4CD7-805F-D656F9C65C82}" type="slidenum">
              <a:rPr lang="fr-FR" sz="1000" smtClean="0"/>
              <a:t>4</a:t>
            </a:fld>
            <a:endParaRPr lang="fr-FR" sz="1000" dirty="0"/>
          </a:p>
        </p:txBody>
      </p:sp>
      <p:sp>
        <p:nvSpPr>
          <p:cNvPr id="13" name="ZoneTexte 12">
            <a:extLst>
              <a:ext uri="{FF2B5EF4-FFF2-40B4-BE49-F238E27FC236}">
                <a16:creationId xmlns:a16="http://schemas.microsoft.com/office/drawing/2014/main" id="{25AD3178-47C0-4444-BAB0-4FDE93CDC915}"/>
              </a:ext>
            </a:extLst>
          </p:cNvPr>
          <p:cNvSpPr txBox="1"/>
          <p:nvPr/>
        </p:nvSpPr>
        <p:spPr>
          <a:xfrm>
            <a:off x="7096065" y="532660"/>
            <a:ext cx="1025455" cy="400110"/>
          </a:xfrm>
          <a:prstGeom prst="rect">
            <a:avLst/>
          </a:prstGeom>
          <a:noFill/>
        </p:spPr>
        <p:txBody>
          <a:bodyPr wrap="none" lIns="72000" rIns="72000" rtlCol="0">
            <a:spAutoFit/>
          </a:bodyPr>
          <a:lstStyle/>
          <a:p>
            <a:pPr algn="ctr"/>
            <a:r>
              <a:rPr lang="fr-FR" sz="1000" dirty="0">
                <a:solidFill>
                  <a:schemeClr val="tx2"/>
                </a:solidFill>
                <a:latin typeface="+mj-lt"/>
              </a:rPr>
              <a:t>Présentation </a:t>
            </a:r>
            <a:br>
              <a:rPr lang="fr-FR" sz="1000" dirty="0">
                <a:solidFill>
                  <a:schemeClr val="tx2"/>
                </a:solidFill>
                <a:latin typeface="+mj-lt"/>
              </a:rPr>
            </a:br>
            <a:r>
              <a:rPr lang="fr-FR" sz="1000" dirty="0">
                <a:solidFill>
                  <a:schemeClr val="tx2"/>
                </a:solidFill>
                <a:latin typeface="+mj-lt"/>
              </a:rPr>
              <a:t>du parc certifié</a:t>
            </a:r>
          </a:p>
        </p:txBody>
      </p:sp>
      <p:sp>
        <p:nvSpPr>
          <p:cNvPr id="14" name="ZoneTexte 13">
            <a:extLst>
              <a:ext uri="{FF2B5EF4-FFF2-40B4-BE49-F238E27FC236}">
                <a16:creationId xmlns:a16="http://schemas.microsoft.com/office/drawing/2014/main" id="{39BFBEE7-388D-4649-A254-95CCB8491A45}"/>
              </a:ext>
            </a:extLst>
          </p:cNvPr>
          <p:cNvSpPr txBox="1"/>
          <p:nvPr/>
        </p:nvSpPr>
        <p:spPr>
          <a:xfrm>
            <a:off x="8353090" y="532660"/>
            <a:ext cx="9180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Performance </a:t>
            </a:r>
            <a:br>
              <a:rPr lang="fr-FR" sz="1000" dirty="0">
                <a:solidFill>
                  <a:schemeClr val="tx2">
                    <a:lumMod val="40000"/>
                    <a:lumOff val="60000"/>
                  </a:schemeClr>
                </a:solidFill>
              </a:rPr>
            </a:br>
            <a:r>
              <a:rPr lang="fr-FR" sz="1000" dirty="0">
                <a:solidFill>
                  <a:schemeClr val="tx2">
                    <a:lumMod val="40000"/>
                    <a:lumOff val="60000"/>
                  </a:schemeClr>
                </a:solidFill>
              </a:rPr>
              <a:t>énergétique</a:t>
            </a:r>
          </a:p>
        </p:txBody>
      </p:sp>
      <p:sp>
        <p:nvSpPr>
          <p:cNvPr id="15" name="ZoneTexte 14">
            <a:extLst>
              <a:ext uri="{FF2B5EF4-FFF2-40B4-BE49-F238E27FC236}">
                <a16:creationId xmlns:a16="http://schemas.microsoft.com/office/drawing/2014/main" id="{0F2233C5-4A6B-4F67-BB4D-77BC53970C11}"/>
              </a:ext>
            </a:extLst>
          </p:cNvPr>
          <p:cNvSpPr txBox="1"/>
          <p:nvPr/>
        </p:nvSpPr>
        <p:spPr>
          <a:xfrm>
            <a:off x="9513134" y="532660"/>
            <a:ext cx="1004616"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Les tendances </a:t>
            </a:r>
            <a:br>
              <a:rPr lang="fr-FR" sz="1000" dirty="0">
                <a:solidFill>
                  <a:schemeClr val="tx2">
                    <a:lumMod val="40000"/>
                    <a:lumOff val="60000"/>
                  </a:schemeClr>
                </a:solidFill>
              </a:rPr>
            </a:br>
            <a:r>
              <a:rPr lang="fr-FR" sz="1000" dirty="0">
                <a:solidFill>
                  <a:schemeClr val="tx2">
                    <a:lumMod val="40000"/>
                    <a:lumOff val="60000"/>
                  </a:schemeClr>
                </a:solidFill>
              </a:rPr>
              <a:t>constructives</a:t>
            </a:r>
          </a:p>
        </p:txBody>
      </p:sp>
      <p:sp>
        <p:nvSpPr>
          <p:cNvPr id="16" name="ZoneTexte 15">
            <a:extLst>
              <a:ext uri="{FF2B5EF4-FFF2-40B4-BE49-F238E27FC236}">
                <a16:creationId xmlns:a16="http://schemas.microsoft.com/office/drawing/2014/main" id="{0FCAF2C6-9113-46DE-B15B-2F3F8BEAF409}"/>
              </a:ext>
            </a:extLst>
          </p:cNvPr>
          <p:cNvSpPr txBox="1"/>
          <p:nvPr/>
        </p:nvSpPr>
        <p:spPr>
          <a:xfrm>
            <a:off x="10649934" y="532660"/>
            <a:ext cx="1137666"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Typologies </a:t>
            </a:r>
            <a:br>
              <a:rPr lang="fr-FR" sz="1000" dirty="0">
                <a:solidFill>
                  <a:schemeClr val="tx2">
                    <a:lumMod val="40000"/>
                    <a:lumOff val="60000"/>
                  </a:schemeClr>
                </a:solidFill>
              </a:rPr>
            </a:br>
            <a:r>
              <a:rPr lang="fr-FR" sz="1000" dirty="0">
                <a:solidFill>
                  <a:schemeClr val="tx2">
                    <a:lumMod val="40000"/>
                    <a:lumOff val="60000"/>
                  </a:schemeClr>
                </a:solidFill>
              </a:rPr>
              <a:t>les plus certifiées</a:t>
            </a:r>
          </a:p>
        </p:txBody>
      </p:sp>
      <p:sp>
        <p:nvSpPr>
          <p:cNvPr id="17" name="Ellipse 16">
            <a:extLst>
              <a:ext uri="{FF2B5EF4-FFF2-40B4-BE49-F238E27FC236}">
                <a16:creationId xmlns:a16="http://schemas.microsoft.com/office/drawing/2014/main" id="{207020E9-7361-4A76-833F-E73C57EED960}"/>
              </a:ext>
            </a:extLst>
          </p:cNvPr>
          <p:cNvSpPr/>
          <p:nvPr/>
        </p:nvSpPr>
        <p:spPr>
          <a:xfrm>
            <a:off x="818664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18" name="Ellipse 17">
            <a:extLst>
              <a:ext uri="{FF2B5EF4-FFF2-40B4-BE49-F238E27FC236}">
                <a16:creationId xmlns:a16="http://schemas.microsoft.com/office/drawing/2014/main" id="{80A80811-5029-4D6C-80A5-17AE10B0C529}"/>
              </a:ext>
            </a:extLst>
          </p:cNvPr>
          <p:cNvSpPr/>
          <p:nvPr/>
        </p:nvSpPr>
        <p:spPr>
          <a:xfrm>
            <a:off x="9389968"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19" name="Ellipse 18">
            <a:extLst>
              <a:ext uri="{FF2B5EF4-FFF2-40B4-BE49-F238E27FC236}">
                <a16:creationId xmlns:a16="http://schemas.microsoft.com/office/drawing/2014/main" id="{F3DA4D52-E03A-4F31-B828-47018971A810}"/>
              </a:ext>
            </a:extLst>
          </p:cNvPr>
          <p:cNvSpPr/>
          <p:nvPr/>
        </p:nvSpPr>
        <p:spPr>
          <a:xfrm>
            <a:off x="1059329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cxnSp>
        <p:nvCxnSpPr>
          <p:cNvPr id="21" name="Connecteur droit 20">
            <a:extLst>
              <a:ext uri="{FF2B5EF4-FFF2-40B4-BE49-F238E27FC236}">
                <a16:creationId xmlns:a16="http://schemas.microsoft.com/office/drawing/2014/main" id="{0DAB5EFC-0E73-4F0D-9B3C-50742BE83905}"/>
              </a:ext>
            </a:extLst>
          </p:cNvPr>
          <p:cNvCxnSpPr>
            <a:cxnSpLocks/>
          </p:cNvCxnSpPr>
          <p:nvPr/>
        </p:nvCxnSpPr>
        <p:spPr>
          <a:xfrm flipH="1">
            <a:off x="7435300" y="1002360"/>
            <a:ext cx="34698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aphicFrame>
        <p:nvGraphicFramePr>
          <p:cNvPr id="23" name="Graphique 22">
            <a:extLst>
              <a:ext uri="{FF2B5EF4-FFF2-40B4-BE49-F238E27FC236}">
                <a16:creationId xmlns:a16="http://schemas.microsoft.com/office/drawing/2014/main" id="{F53D1016-76D6-45BA-AEA2-65C015E3E602}"/>
              </a:ext>
            </a:extLst>
          </p:cNvPr>
          <p:cNvGraphicFramePr>
            <a:graphicFrameLocks/>
          </p:cNvGraphicFramePr>
          <p:nvPr>
            <p:extLst>
              <p:ext uri="{D42A27DB-BD31-4B8C-83A1-F6EECF244321}">
                <p14:modId xmlns:p14="http://schemas.microsoft.com/office/powerpoint/2010/main" val="1346047281"/>
              </p:ext>
            </p:extLst>
          </p:nvPr>
        </p:nvGraphicFramePr>
        <p:xfrm>
          <a:off x="1179012" y="2101861"/>
          <a:ext cx="5001410" cy="1941063"/>
        </p:xfrm>
        <a:graphic>
          <a:graphicData uri="http://schemas.openxmlformats.org/drawingml/2006/chart">
            <c:chart xmlns:c="http://schemas.openxmlformats.org/drawingml/2006/chart" xmlns:r="http://schemas.openxmlformats.org/officeDocument/2006/relationships" r:id="rId11"/>
          </a:graphicData>
        </a:graphic>
      </p:graphicFrame>
      <p:sp>
        <p:nvSpPr>
          <p:cNvPr id="25" name="ZoneTexte 24">
            <a:extLst>
              <a:ext uri="{FF2B5EF4-FFF2-40B4-BE49-F238E27FC236}">
                <a16:creationId xmlns:a16="http://schemas.microsoft.com/office/drawing/2014/main" id="{860798CA-EBFA-4FF2-9FD3-38277C3B4F86}"/>
              </a:ext>
            </a:extLst>
          </p:cNvPr>
          <p:cNvSpPr txBox="1"/>
          <p:nvPr/>
        </p:nvSpPr>
        <p:spPr>
          <a:xfrm>
            <a:off x="1298773" y="1776083"/>
            <a:ext cx="4761887" cy="276999"/>
          </a:xfrm>
          <a:prstGeom prst="rect">
            <a:avLst/>
          </a:prstGeom>
          <a:noFill/>
        </p:spPr>
        <p:txBody>
          <a:bodyPr wrap="square" rtlCol="0">
            <a:spAutoFit/>
          </a:bodyPr>
          <a:lstStyle/>
          <a:p>
            <a:pPr algn="ctr">
              <a:buClr>
                <a:schemeClr val="accent1"/>
              </a:buClr>
            </a:pPr>
            <a:r>
              <a:rPr lang="fr-FR" sz="1200" b="1" dirty="0">
                <a:solidFill>
                  <a:schemeClr val="tx2"/>
                </a:solidFill>
              </a:rPr>
              <a:t>Répartition des logements selon marques en France </a:t>
            </a:r>
          </a:p>
        </p:txBody>
      </p:sp>
      <p:sp>
        <p:nvSpPr>
          <p:cNvPr id="55" name="Forme libre : forme 54">
            <a:extLst>
              <a:ext uri="{FF2B5EF4-FFF2-40B4-BE49-F238E27FC236}">
                <a16:creationId xmlns:a16="http://schemas.microsoft.com/office/drawing/2014/main" id="{57B3C967-A399-4E17-A91C-A837B3448B9C}"/>
              </a:ext>
            </a:extLst>
          </p:cNvPr>
          <p:cNvSpPr/>
          <p:nvPr/>
        </p:nvSpPr>
        <p:spPr>
          <a:xfrm>
            <a:off x="8285928" y="1519439"/>
            <a:ext cx="1901564" cy="1653162"/>
          </a:xfrm>
          <a:custGeom>
            <a:avLst/>
            <a:gdLst>
              <a:gd name="connsiteX0" fmla="*/ 8096 w 2114550"/>
              <a:gd name="connsiteY0" fmla="*/ 995839 h 1838325"/>
              <a:gd name="connsiteX1" fmla="*/ 47149 w 2114550"/>
              <a:gd name="connsiteY1" fmla="*/ 963454 h 1838325"/>
              <a:gd name="connsiteX2" fmla="*/ 70009 w 2114550"/>
              <a:gd name="connsiteY2" fmla="*/ 953929 h 1838325"/>
              <a:gd name="connsiteX3" fmla="*/ 109061 w 2114550"/>
              <a:gd name="connsiteY3" fmla="*/ 966311 h 1838325"/>
              <a:gd name="connsiteX4" fmla="*/ 148114 w 2114550"/>
              <a:gd name="connsiteY4" fmla="*/ 986314 h 1838325"/>
              <a:gd name="connsiteX5" fmla="*/ 181451 w 2114550"/>
              <a:gd name="connsiteY5" fmla="*/ 1005364 h 1838325"/>
              <a:gd name="connsiteX6" fmla="*/ 220504 w 2114550"/>
              <a:gd name="connsiteY6" fmla="*/ 1009174 h 1838325"/>
              <a:gd name="connsiteX7" fmla="*/ 266224 w 2114550"/>
              <a:gd name="connsiteY7" fmla="*/ 999649 h 1838325"/>
              <a:gd name="connsiteX8" fmla="*/ 298609 w 2114550"/>
              <a:gd name="connsiteY8" fmla="*/ 995839 h 1838325"/>
              <a:gd name="connsiteX9" fmla="*/ 321469 w 2114550"/>
              <a:gd name="connsiteY9" fmla="*/ 1018699 h 1838325"/>
              <a:gd name="connsiteX10" fmla="*/ 363379 w 2114550"/>
              <a:gd name="connsiteY10" fmla="*/ 1038701 h 1838325"/>
              <a:gd name="connsiteX11" fmla="*/ 402431 w 2114550"/>
              <a:gd name="connsiteY11" fmla="*/ 1034891 h 1838325"/>
              <a:gd name="connsiteX12" fmla="*/ 471011 w 2114550"/>
              <a:gd name="connsiteY12" fmla="*/ 1018699 h 1838325"/>
              <a:gd name="connsiteX13" fmla="*/ 493871 w 2114550"/>
              <a:gd name="connsiteY13" fmla="*/ 999649 h 1838325"/>
              <a:gd name="connsiteX14" fmla="*/ 532924 w 2114550"/>
              <a:gd name="connsiteY14" fmla="*/ 986314 h 1838325"/>
              <a:gd name="connsiteX15" fmla="*/ 571976 w 2114550"/>
              <a:gd name="connsiteY15" fmla="*/ 963454 h 1838325"/>
              <a:gd name="connsiteX16" fmla="*/ 598646 w 2114550"/>
              <a:gd name="connsiteY16" fmla="*/ 953929 h 1838325"/>
              <a:gd name="connsiteX17" fmla="*/ 598646 w 2114550"/>
              <a:gd name="connsiteY17" fmla="*/ 927259 h 1838325"/>
              <a:gd name="connsiteX18" fmla="*/ 569119 w 2114550"/>
              <a:gd name="connsiteY18" fmla="*/ 917734 h 1838325"/>
              <a:gd name="connsiteX19" fmla="*/ 539591 w 2114550"/>
              <a:gd name="connsiteY19" fmla="*/ 917734 h 1838325"/>
              <a:gd name="connsiteX20" fmla="*/ 510064 w 2114550"/>
              <a:gd name="connsiteY20" fmla="*/ 920591 h 1838325"/>
              <a:gd name="connsiteX21" fmla="*/ 484346 w 2114550"/>
              <a:gd name="connsiteY21" fmla="*/ 897731 h 1838325"/>
              <a:gd name="connsiteX22" fmla="*/ 513874 w 2114550"/>
              <a:gd name="connsiteY22" fmla="*/ 872014 h 1838325"/>
              <a:gd name="connsiteX23" fmla="*/ 513874 w 2114550"/>
              <a:gd name="connsiteY23" fmla="*/ 846296 h 1838325"/>
              <a:gd name="connsiteX24" fmla="*/ 536734 w 2114550"/>
              <a:gd name="connsiteY24" fmla="*/ 810101 h 1838325"/>
              <a:gd name="connsiteX25" fmla="*/ 552926 w 2114550"/>
              <a:gd name="connsiteY25" fmla="*/ 796766 h 1838325"/>
              <a:gd name="connsiteX26" fmla="*/ 588169 w 2114550"/>
              <a:gd name="connsiteY26" fmla="*/ 780574 h 1838325"/>
              <a:gd name="connsiteX27" fmla="*/ 621506 w 2114550"/>
              <a:gd name="connsiteY27" fmla="*/ 751046 h 1838325"/>
              <a:gd name="connsiteX28" fmla="*/ 660559 w 2114550"/>
              <a:gd name="connsiteY28" fmla="*/ 728186 h 1838325"/>
              <a:gd name="connsiteX29" fmla="*/ 690086 w 2114550"/>
              <a:gd name="connsiteY29" fmla="*/ 702469 h 1838325"/>
              <a:gd name="connsiteX30" fmla="*/ 729139 w 2114550"/>
              <a:gd name="connsiteY30" fmla="*/ 699611 h 1838325"/>
              <a:gd name="connsiteX31" fmla="*/ 768191 w 2114550"/>
              <a:gd name="connsiteY31" fmla="*/ 692944 h 1838325"/>
              <a:gd name="connsiteX32" fmla="*/ 807244 w 2114550"/>
              <a:gd name="connsiteY32" fmla="*/ 692944 h 1838325"/>
              <a:gd name="connsiteX33" fmla="*/ 846296 w 2114550"/>
              <a:gd name="connsiteY33" fmla="*/ 676751 h 1838325"/>
              <a:gd name="connsiteX34" fmla="*/ 878681 w 2114550"/>
              <a:gd name="connsiteY34" fmla="*/ 666274 h 1838325"/>
              <a:gd name="connsiteX35" fmla="*/ 917734 w 2114550"/>
              <a:gd name="connsiteY35" fmla="*/ 647224 h 1838325"/>
              <a:gd name="connsiteX36" fmla="*/ 944404 w 2114550"/>
              <a:gd name="connsiteY36" fmla="*/ 631031 h 1838325"/>
              <a:gd name="connsiteX37" fmla="*/ 986314 w 2114550"/>
              <a:gd name="connsiteY37" fmla="*/ 611029 h 1838325"/>
              <a:gd name="connsiteX38" fmla="*/ 1012031 w 2114550"/>
              <a:gd name="connsiteY38" fmla="*/ 575786 h 1838325"/>
              <a:gd name="connsiteX39" fmla="*/ 1025366 w 2114550"/>
              <a:gd name="connsiteY39" fmla="*/ 546259 h 1838325"/>
              <a:gd name="connsiteX40" fmla="*/ 1045369 w 2114550"/>
              <a:gd name="connsiteY40" fmla="*/ 519589 h 1838325"/>
              <a:gd name="connsiteX41" fmla="*/ 1061561 w 2114550"/>
              <a:gd name="connsiteY41" fmla="*/ 507206 h 1838325"/>
              <a:gd name="connsiteX42" fmla="*/ 1087279 w 2114550"/>
              <a:gd name="connsiteY42" fmla="*/ 512921 h 1838325"/>
              <a:gd name="connsiteX43" fmla="*/ 1119664 w 2114550"/>
              <a:gd name="connsiteY43" fmla="*/ 530066 h 1838325"/>
              <a:gd name="connsiteX44" fmla="*/ 1132999 w 2114550"/>
              <a:gd name="connsiteY44" fmla="*/ 512921 h 1838325"/>
              <a:gd name="connsiteX45" fmla="*/ 1110139 w 2114550"/>
              <a:gd name="connsiteY45" fmla="*/ 487204 h 1838325"/>
              <a:gd name="connsiteX46" fmla="*/ 1087279 w 2114550"/>
              <a:gd name="connsiteY46" fmla="*/ 461486 h 1838325"/>
              <a:gd name="connsiteX47" fmla="*/ 1061561 w 2114550"/>
              <a:gd name="connsiteY47" fmla="*/ 448151 h 1838325"/>
              <a:gd name="connsiteX48" fmla="*/ 1064419 w 2114550"/>
              <a:gd name="connsiteY48" fmla="*/ 406241 h 1838325"/>
              <a:gd name="connsiteX49" fmla="*/ 1091089 w 2114550"/>
              <a:gd name="connsiteY49" fmla="*/ 366236 h 1838325"/>
              <a:gd name="connsiteX50" fmla="*/ 1093946 w 2114550"/>
              <a:gd name="connsiteY50" fmla="*/ 344329 h 1838325"/>
              <a:gd name="connsiteX51" fmla="*/ 1103471 w 2114550"/>
              <a:gd name="connsiteY51" fmla="*/ 304324 h 1838325"/>
              <a:gd name="connsiteX52" fmla="*/ 1084421 w 2114550"/>
              <a:gd name="connsiteY52" fmla="*/ 291941 h 1838325"/>
              <a:gd name="connsiteX53" fmla="*/ 1084421 w 2114550"/>
              <a:gd name="connsiteY53" fmla="*/ 252889 h 1838325"/>
              <a:gd name="connsiteX54" fmla="*/ 1084421 w 2114550"/>
              <a:gd name="connsiteY54" fmla="*/ 216694 h 1838325"/>
              <a:gd name="connsiteX55" fmla="*/ 1096804 w 2114550"/>
              <a:gd name="connsiteY55" fmla="*/ 196691 h 1838325"/>
              <a:gd name="connsiteX56" fmla="*/ 1100614 w 2114550"/>
              <a:gd name="connsiteY56" fmla="*/ 154781 h 1838325"/>
              <a:gd name="connsiteX57" fmla="*/ 1084421 w 2114550"/>
              <a:gd name="connsiteY57" fmla="*/ 141446 h 1838325"/>
              <a:gd name="connsiteX58" fmla="*/ 1107281 w 2114550"/>
              <a:gd name="connsiteY58" fmla="*/ 109061 h 1838325"/>
              <a:gd name="connsiteX59" fmla="*/ 1146334 w 2114550"/>
              <a:gd name="connsiteY59" fmla="*/ 86201 h 1838325"/>
              <a:gd name="connsiteX60" fmla="*/ 1175861 w 2114550"/>
              <a:gd name="connsiteY60" fmla="*/ 63341 h 1838325"/>
              <a:gd name="connsiteX61" fmla="*/ 1214914 w 2114550"/>
              <a:gd name="connsiteY61" fmla="*/ 50006 h 1838325"/>
              <a:gd name="connsiteX62" fmla="*/ 1256824 w 2114550"/>
              <a:gd name="connsiteY62" fmla="*/ 50006 h 1838325"/>
              <a:gd name="connsiteX63" fmla="*/ 1312069 w 2114550"/>
              <a:gd name="connsiteY63" fmla="*/ 30956 h 1838325"/>
              <a:gd name="connsiteX64" fmla="*/ 1368266 w 2114550"/>
              <a:gd name="connsiteY64" fmla="*/ 30956 h 1838325"/>
              <a:gd name="connsiteX65" fmla="*/ 1396841 w 2114550"/>
              <a:gd name="connsiteY65" fmla="*/ 17621 h 1838325"/>
              <a:gd name="connsiteX66" fmla="*/ 1430179 w 2114550"/>
              <a:gd name="connsiteY66" fmla="*/ 5239 h 1838325"/>
              <a:gd name="connsiteX67" fmla="*/ 1455896 w 2114550"/>
              <a:gd name="connsiteY67" fmla="*/ 1429 h 1838325"/>
              <a:gd name="connsiteX68" fmla="*/ 1469231 w 2114550"/>
              <a:gd name="connsiteY68" fmla="*/ 47149 h 1838325"/>
              <a:gd name="connsiteX69" fmla="*/ 1475899 w 2114550"/>
              <a:gd name="connsiteY69" fmla="*/ 92869 h 1838325"/>
              <a:gd name="connsiteX70" fmla="*/ 1472089 w 2114550"/>
              <a:gd name="connsiteY70" fmla="*/ 122396 h 1838325"/>
              <a:gd name="connsiteX71" fmla="*/ 1497806 w 2114550"/>
              <a:gd name="connsiteY71" fmla="*/ 129064 h 1838325"/>
              <a:gd name="connsiteX72" fmla="*/ 1514951 w 2114550"/>
              <a:gd name="connsiteY72" fmla="*/ 154781 h 1838325"/>
              <a:gd name="connsiteX73" fmla="*/ 1537811 w 2114550"/>
              <a:gd name="connsiteY73" fmla="*/ 174784 h 1838325"/>
              <a:gd name="connsiteX74" fmla="*/ 1563529 w 2114550"/>
              <a:gd name="connsiteY74" fmla="*/ 200501 h 1838325"/>
              <a:gd name="connsiteX75" fmla="*/ 1599724 w 2114550"/>
              <a:gd name="connsiteY75" fmla="*/ 190976 h 1838325"/>
              <a:gd name="connsiteX76" fmla="*/ 1618774 w 2114550"/>
              <a:gd name="connsiteY76" fmla="*/ 170974 h 1838325"/>
              <a:gd name="connsiteX77" fmla="*/ 1638776 w 2114550"/>
              <a:gd name="connsiteY77" fmla="*/ 148114 h 1838325"/>
              <a:gd name="connsiteX78" fmla="*/ 1667351 w 2114550"/>
              <a:gd name="connsiteY78" fmla="*/ 141446 h 1838325"/>
              <a:gd name="connsiteX79" fmla="*/ 1687354 w 2114550"/>
              <a:gd name="connsiteY79" fmla="*/ 168116 h 1838325"/>
              <a:gd name="connsiteX80" fmla="*/ 1719739 w 2114550"/>
              <a:gd name="connsiteY80" fmla="*/ 196691 h 1838325"/>
              <a:gd name="connsiteX81" fmla="*/ 1726406 w 2114550"/>
              <a:gd name="connsiteY81" fmla="*/ 230029 h 1838325"/>
              <a:gd name="connsiteX82" fmla="*/ 1719739 w 2114550"/>
              <a:gd name="connsiteY82" fmla="*/ 262414 h 1838325"/>
              <a:gd name="connsiteX83" fmla="*/ 1726406 w 2114550"/>
              <a:gd name="connsiteY83" fmla="*/ 291941 h 1838325"/>
              <a:gd name="connsiteX84" fmla="*/ 1735931 w 2114550"/>
              <a:gd name="connsiteY84" fmla="*/ 314801 h 1838325"/>
              <a:gd name="connsiteX85" fmla="*/ 1772126 w 2114550"/>
              <a:gd name="connsiteY85" fmla="*/ 314801 h 1838325"/>
              <a:gd name="connsiteX86" fmla="*/ 1801654 w 2114550"/>
              <a:gd name="connsiteY86" fmla="*/ 310991 h 1838325"/>
              <a:gd name="connsiteX87" fmla="*/ 1843564 w 2114550"/>
              <a:gd name="connsiteY87" fmla="*/ 317659 h 1838325"/>
              <a:gd name="connsiteX88" fmla="*/ 1866424 w 2114550"/>
              <a:gd name="connsiteY88" fmla="*/ 344329 h 1838325"/>
              <a:gd name="connsiteX89" fmla="*/ 1886426 w 2114550"/>
              <a:gd name="connsiteY89" fmla="*/ 379571 h 1838325"/>
              <a:gd name="connsiteX90" fmla="*/ 1876901 w 2114550"/>
              <a:gd name="connsiteY90" fmla="*/ 409099 h 1838325"/>
              <a:gd name="connsiteX91" fmla="*/ 1932146 w 2114550"/>
              <a:gd name="connsiteY91" fmla="*/ 415766 h 1838325"/>
              <a:gd name="connsiteX92" fmla="*/ 1971199 w 2114550"/>
              <a:gd name="connsiteY92" fmla="*/ 409099 h 1838325"/>
              <a:gd name="connsiteX93" fmla="*/ 2000726 w 2114550"/>
              <a:gd name="connsiteY93" fmla="*/ 392906 h 1838325"/>
              <a:gd name="connsiteX94" fmla="*/ 2026444 w 2114550"/>
              <a:gd name="connsiteY94" fmla="*/ 395764 h 1838325"/>
              <a:gd name="connsiteX95" fmla="*/ 2033111 w 2114550"/>
              <a:gd name="connsiteY95" fmla="*/ 431959 h 1838325"/>
              <a:gd name="connsiteX96" fmla="*/ 2035969 w 2114550"/>
              <a:gd name="connsiteY96" fmla="*/ 451009 h 1838325"/>
              <a:gd name="connsiteX97" fmla="*/ 2085499 w 2114550"/>
              <a:gd name="connsiteY97" fmla="*/ 451009 h 1838325"/>
              <a:gd name="connsiteX98" fmla="*/ 2075021 w 2114550"/>
              <a:gd name="connsiteY98" fmla="*/ 491014 h 1838325"/>
              <a:gd name="connsiteX99" fmla="*/ 2055971 w 2114550"/>
              <a:gd name="connsiteY99" fmla="*/ 519589 h 1838325"/>
              <a:gd name="connsiteX100" fmla="*/ 2069306 w 2114550"/>
              <a:gd name="connsiteY100" fmla="*/ 549116 h 1838325"/>
              <a:gd name="connsiteX101" fmla="*/ 2095024 w 2114550"/>
              <a:gd name="connsiteY101" fmla="*/ 555784 h 1838325"/>
              <a:gd name="connsiteX102" fmla="*/ 2085499 w 2114550"/>
              <a:gd name="connsiteY102" fmla="*/ 591979 h 1838325"/>
              <a:gd name="connsiteX103" fmla="*/ 2052161 w 2114550"/>
              <a:gd name="connsiteY103" fmla="*/ 608171 h 1838325"/>
              <a:gd name="connsiteX104" fmla="*/ 2052161 w 2114550"/>
              <a:gd name="connsiteY104" fmla="*/ 631031 h 1838325"/>
              <a:gd name="connsiteX105" fmla="*/ 2091214 w 2114550"/>
              <a:gd name="connsiteY105" fmla="*/ 620554 h 1838325"/>
              <a:gd name="connsiteX106" fmla="*/ 2120741 w 2114550"/>
              <a:gd name="connsiteY106" fmla="*/ 624364 h 1838325"/>
              <a:gd name="connsiteX107" fmla="*/ 2111216 w 2114550"/>
              <a:gd name="connsiteY107" fmla="*/ 672941 h 1838325"/>
              <a:gd name="connsiteX108" fmla="*/ 2114074 w 2114550"/>
              <a:gd name="connsiteY108" fmla="*/ 715804 h 1838325"/>
              <a:gd name="connsiteX109" fmla="*/ 2085499 w 2114550"/>
              <a:gd name="connsiteY109" fmla="*/ 725329 h 1838325"/>
              <a:gd name="connsiteX110" fmla="*/ 2101691 w 2114550"/>
              <a:gd name="connsiteY110" fmla="*/ 761524 h 1838325"/>
              <a:gd name="connsiteX111" fmla="*/ 2081689 w 2114550"/>
              <a:gd name="connsiteY111" fmla="*/ 803434 h 1838325"/>
              <a:gd name="connsiteX112" fmla="*/ 2058829 w 2114550"/>
              <a:gd name="connsiteY112" fmla="*/ 807244 h 1838325"/>
              <a:gd name="connsiteX113" fmla="*/ 2033111 w 2114550"/>
              <a:gd name="connsiteY113" fmla="*/ 846296 h 1838325"/>
              <a:gd name="connsiteX114" fmla="*/ 2033111 w 2114550"/>
              <a:gd name="connsiteY114" fmla="*/ 881539 h 1838325"/>
              <a:gd name="connsiteX115" fmla="*/ 2049304 w 2114550"/>
              <a:gd name="connsiteY115" fmla="*/ 917734 h 1838325"/>
              <a:gd name="connsiteX116" fmla="*/ 2052161 w 2114550"/>
              <a:gd name="connsiteY116" fmla="*/ 956786 h 1838325"/>
              <a:gd name="connsiteX117" fmla="*/ 2035969 w 2114550"/>
              <a:gd name="connsiteY117" fmla="*/ 976789 h 1838325"/>
              <a:gd name="connsiteX118" fmla="*/ 2006441 w 2114550"/>
              <a:gd name="connsiteY118" fmla="*/ 1005364 h 1838325"/>
              <a:gd name="connsiteX119" fmla="*/ 1974056 w 2114550"/>
              <a:gd name="connsiteY119" fmla="*/ 999649 h 1838325"/>
              <a:gd name="connsiteX120" fmla="*/ 1944529 w 2114550"/>
              <a:gd name="connsiteY120" fmla="*/ 995839 h 1838325"/>
              <a:gd name="connsiteX121" fmla="*/ 1912144 w 2114550"/>
              <a:gd name="connsiteY121" fmla="*/ 1005364 h 1838325"/>
              <a:gd name="connsiteX122" fmla="*/ 1876901 w 2114550"/>
              <a:gd name="connsiteY122" fmla="*/ 1018699 h 1838325"/>
              <a:gd name="connsiteX123" fmla="*/ 1870234 w 2114550"/>
              <a:gd name="connsiteY123" fmla="*/ 1051084 h 1838325"/>
              <a:gd name="connsiteX124" fmla="*/ 1870234 w 2114550"/>
              <a:gd name="connsiteY124" fmla="*/ 1073944 h 1838325"/>
              <a:gd name="connsiteX125" fmla="*/ 1915954 w 2114550"/>
              <a:gd name="connsiteY125" fmla="*/ 1116806 h 1838325"/>
              <a:gd name="connsiteX126" fmla="*/ 1873091 w 2114550"/>
              <a:gd name="connsiteY126" fmla="*/ 1132999 h 1838325"/>
              <a:gd name="connsiteX127" fmla="*/ 1850231 w 2114550"/>
              <a:gd name="connsiteY127" fmla="*/ 1162526 h 1838325"/>
              <a:gd name="connsiteX128" fmla="*/ 1834039 w 2114550"/>
              <a:gd name="connsiteY128" fmla="*/ 1194911 h 1838325"/>
              <a:gd name="connsiteX129" fmla="*/ 1882616 w 2114550"/>
              <a:gd name="connsiteY129" fmla="*/ 1201579 h 1838325"/>
              <a:gd name="connsiteX130" fmla="*/ 1873091 w 2114550"/>
              <a:gd name="connsiteY130" fmla="*/ 1236821 h 1838325"/>
              <a:gd name="connsiteX131" fmla="*/ 1847374 w 2114550"/>
              <a:gd name="connsiteY131" fmla="*/ 1253966 h 1838325"/>
              <a:gd name="connsiteX132" fmla="*/ 1824514 w 2114550"/>
              <a:gd name="connsiteY132" fmla="*/ 1275874 h 1838325"/>
              <a:gd name="connsiteX133" fmla="*/ 1814989 w 2114550"/>
              <a:gd name="connsiteY133" fmla="*/ 1305401 h 1838325"/>
              <a:gd name="connsiteX134" fmla="*/ 1794986 w 2114550"/>
              <a:gd name="connsiteY134" fmla="*/ 1341596 h 1838325"/>
              <a:gd name="connsiteX135" fmla="*/ 1820704 w 2114550"/>
              <a:gd name="connsiteY135" fmla="*/ 1364456 h 1838325"/>
              <a:gd name="connsiteX136" fmla="*/ 1834039 w 2114550"/>
              <a:gd name="connsiteY136" fmla="*/ 1400651 h 1838325"/>
              <a:gd name="connsiteX137" fmla="*/ 1794986 w 2114550"/>
              <a:gd name="connsiteY137" fmla="*/ 1419701 h 1838325"/>
              <a:gd name="connsiteX138" fmla="*/ 1850231 w 2114550"/>
              <a:gd name="connsiteY138" fmla="*/ 1449229 h 1838325"/>
              <a:gd name="connsiteX139" fmla="*/ 1820704 w 2114550"/>
              <a:gd name="connsiteY139" fmla="*/ 1462564 h 1838325"/>
              <a:gd name="connsiteX140" fmla="*/ 1814989 w 2114550"/>
              <a:gd name="connsiteY140" fmla="*/ 1504474 h 1838325"/>
              <a:gd name="connsiteX141" fmla="*/ 1792129 w 2114550"/>
              <a:gd name="connsiteY141" fmla="*/ 1527334 h 1838325"/>
              <a:gd name="connsiteX142" fmla="*/ 1781651 w 2114550"/>
              <a:gd name="connsiteY142" fmla="*/ 1573054 h 1838325"/>
              <a:gd name="connsiteX143" fmla="*/ 1762601 w 2114550"/>
              <a:gd name="connsiteY143" fmla="*/ 1598771 h 1838325"/>
              <a:gd name="connsiteX144" fmla="*/ 1716881 w 2114550"/>
              <a:gd name="connsiteY144" fmla="*/ 1598771 h 1838325"/>
              <a:gd name="connsiteX145" fmla="*/ 1667351 w 2114550"/>
              <a:gd name="connsiteY145" fmla="*/ 1609249 h 1838325"/>
              <a:gd name="connsiteX146" fmla="*/ 1645444 w 2114550"/>
              <a:gd name="connsiteY146" fmla="*/ 1621631 h 1838325"/>
              <a:gd name="connsiteX147" fmla="*/ 1632109 w 2114550"/>
              <a:gd name="connsiteY147" fmla="*/ 1648301 h 1838325"/>
              <a:gd name="connsiteX148" fmla="*/ 1632109 w 2114550"/>
              <a:gd name="connsiteY148" fmla="*/ 1687354 h 1838325"/>
              <a:gd name="connsiteX149" fmla="*/ 1602581 w 2114550"/>
              <a:gd name="connsiteY149" fmla="*/ 1722596 h 1838325"/>
              <a:gd name="connsiteX150" fmla="*/ 1573054 w 2114550"/>
              <a:gd name="connsiteY150" fmla="*/ 1722596 h 1838325"/>
              <a:gd name="connsiteX151" fmla="*/ 1543526 w 2114550"/>
              <a:gd name="connsiteY151" fmla="*/ 1729264 h 1838325"/>
              <a:gd name="connsiteX152" fmla="*/ 1527334 w 2114550"/>
              <a:gd name="connsiteY152" fmla="*/ 1706404 h 1838325"/>
              <a:gd name="connsiteX153" fmla="*/ 1494949 w 2114550"/>
              <a:gd name="connsiteY153" fmla="*/ 1729264 h 1838325"/>
              <a:gd name="connsiteX154" fmla="*/ 1485424 w 2114550"/>
              <a:gd name="connsiteY154" fmla="*/ 1749266 h 1838325"/>
              <a:gd name="connsiteX155" fmla="*/ 1446371 w 2114550"/>
              <a:gd name="connsiteY155" fmla="*/ 1752124 h 1838325"/>
              <a:gd name="connsiteX156" fmla="*/ 1419701 w 2114550"/>
              <a:gd name="connsiteY156" fmla="*/ 1745456 h 1838325"/>
              <a:gd name="connsiteX157" fmla="*/ 1442561 w 2114550"/>
              <a:gd name="connsiteY157" fmla="*/ 1696879 h 1838325"/>
              <a:gd name="connsiteX158" fmla="*/ 1430179 w 2114550"/>
              <a:gd name="connsiteY158" fmla="*/ 1676876 h 1838325"/>
              <a:gd name="connsiteX159" fmla="*/ 1413034 w 2114550"/>
              <a:gd name="connsiteY159" fmla="*/ 1648301 h 1838325"/>
              <a:gd name="connsiteX160" fmla="*/ 1400651 w 2114550"/>
              <a:gd name="connsiteY160" fmla="*/ 1632109 h 1838325"/>
              <a:gd name="connsiteX161" fmla="*/ 1368266 w 2114550"/>
              <a:gd name="connsiteY161" fmla="*/ 1628299 h 1838325"/>
              <a:gd name="connsiteX162" fmla="*/ 1322546 w 2114550"/>
              <a:gd name="connsiteY162" fmla="*/ 1632109 h 1838325"/>
              <a:gd name="connsiteX163" fmla="*/ 1283494 w 2114550"/>
              <a:gd name="connsiteY163" fmla="*/ 1644491 h 1838325"/>
              <a:gd name="connsiteX164" fmla="*/ 1244441 w 2114550"/>
              <a:gd name="connsiteY164" fmla="*/ 1657826 h 1838325"/>
              <a:gd name="connsiteX165" fmla="*/ 1227296 w 2114550"/>
              <a:gd name="connsiteY165" fmla="*/ 1683544 h 1838325"/>
              <a:gd name="connsiteX166" fmla="*/ 1227296 w 2114550"/>
              <a:gd name="connsiteY166" fmla="*/ 1729264 h 1838325"/>
              <a:gd name="connsiteX167" fmla="*/ 1201579 w 2114550"/>
              <a:gd name="connsiteY167" fmla="*/ 1755934 h 1838325"/>
              <a:gd name="connsiteX168" fmla="*/ 1149191 w 2114550"/>
              <a:gd name="connsiteY168" fmla="*/ 1768316 h 1838325"/>
              <a:gd name="connsiteX169" fmla="*/ 1113949 w 2114550"/>
              <a:gd name="connsiteY169" fmla="*/ 1788319 h 1838325"/>
              <a:gd name="connsiteX170" fmla="*/ 1074896 w 2114550"/>
              <a:gd name="connsiteY170" fmla="*/ 1797844 h 1838325"/>
              <a:gd name="connsiteX171" fmla="*/ 1041559 w 2114550"/>
              <a:gd name="connsiteY171" fmla="*/ 1824514 h 1838325"/>
              <a:gd name="connsiteX172" fmla="*/ 999649 w 2114550"/>
              <a:gd name="connsiteY172" fmla="*/ 1836896 h 1838325"/>
              <a:gd name="connsiteX173" fmla="*/ 950119 w 2114550"/>
              <a:gd name="connsiteY173" fmla="*/ 1834039 h 1838325"/>
              <a:gd name="connsiteX174" fmla="*/ 908209 w 2114550"/>
              <a:gd name="connsiteY174" fmla="*/ 1827371 h 1838325"/>
              <a:gd name="connsiteX175" fmla="*/ 888206 w 2114550"/>
              <a:gd name="connsiteY175" fmla="*/ 1784509 h 1838325"/>
              <a:gd name="connsiteX176" fmla="*/ 882491 w 2114550"/>
              <a:gd name="connsiteY176" fmla="*/ 1768316 h 1838325"/>
              <a:gd name="connsiteX177" fmla="*/ 862489 w 2114550"/>
              <a:gd name="connsiteY177" fmla="*/ 1752124 h 1838325"/>
              <a:gd name="connsiteX178" fmla="*/ 832961 w 2114550"/>
              <a:gd name="connsiteY178" fmla="*/ 1739741 h 1838325"/>
              <a:gd name="connsiteX179" fmla="*/ 810101 w 2114550"/>
              <a:gd name="connsiteY179" fmla="*/ 1768316 h 1838325"/>
              <a:gd name="connsiteX180" fmla="*/ 780574 w 2114550"/>
              <a:gd name="connsiteY180" fmla="*/ 1745456 h 1838325"/>
              <a:gd name="connsiteX181" fmla="*/ 771049 w 2114550"/>
              <a:gd name="connsiteY181" fmla="*/ 1722596 h 1838325"/>
              <a:gd name="connsiteX182" fmla="*/ 751999 w 2114550"/>
              <a:gd name="connsiteY182" fmla="*/ 1703546 h 1838325"/>
              <a:gd name="connsiteX183" fmla="*/ 702469 w 2114550"/>
              <a:gd name="connsiteY183" fmla="*/ 1694021 h 1838325"/>
              <a:gd name="connsiteX184" fmla="*/ 683419 w 2114550"/>
              <a:gd name="connsiteY184" fmla="*/ 1671161 h 1838325"/>
              <a:gd name="connsiteX185" fmla="*/ 651034 w 2114550"/>
              <a:gd name="connsiteY185" fmla="*/ 1660684 h 1838325"/>
              <a:gd name="connsiteX186" fmla="*/ 617696 w 2114550"/>
              <a:gd name="connsiteY186" fmla="*/ 1641634 h 1838325"/>
              <a:gd name="connsiteX187" fmla="*/ 608171 w 2114550"/>
              <a:gd name="connsiteY187" fmla="*/ 1609249 h 1838325"/>
              <a:gd name="connsiteX188" fmla="*/ 608171 w 2114550"/>
              <a:gd name="connsiteY188" fmla="*/ 1566386 h 1838325"/>
              <a:gd name="connsiteX189" fmla="*/ 611029 w 2114550"/>
              <a:gd name="connsiteY189" fmla="*/ 1527334 h 1838325"/>
              <a:gd name="connsiteX190" fmla="*/ 588169 w 2114550"/>
              <a:gd name="connsiteY190" fmla="*/ 1511141 h 1838325"/>
              <a:gd name="connsiteX191" fmla="*/ 562451 w 2114550"/>
              <a:gd name="connsiteY191" fmla="*/ 1511141 h 1838325"/>
              <a:gd name="connsiteX192" fmla="*/ 530066 w 2114550"/>
              <a:gd name="connsiteY192" fmla="*/ 1527334 h 1838325"/>
              <a:gd name="connsiteX193" fmla="*/ 500539 w 2114550"/>
              <a:gd name="connsiteY193" fmla="*/ 1540669 h 1838325"/>
              <a:gd name="connsiteX194" fmla="*/ 481489 w 2114550"/>
              <a:gd name="connsiteY194" fmla="*/ 1566386 h 1838325"/>
              <a:gd name="connsiteX195" fmla="*/ 454819 w 2114550"/>
              <a:gd name="connsiteY195" fmla="*/ 1575911 h 1838325"/>
              <a:gd name="connsiteX196" fmla="*/ 419576 w 2114550"/>
              <a:gd name="connsiteY196" fmla="*/ 1582579 h 1838325"/>
              <a:gd name="connsiteX197" fmla="*/ 402431 w 2114550"/>
              <a:gd name="connsiteY197" fmla="*/ 1553051 h 1838325"/>
              <a:gd name="connsiteX198" fmla="*/ 396716 w 2114550"/>
              <a:gd name="connsiteY198" fmla="*/ 1524476 h 1838325"/>
              <a:gd name="connsiteX199" fmla="*/ 376714 w 2114550"/>
              <a:gd name="connsiteY199" fmla="*/ 1488281 h 1838325"/>
              <a:gd name="connsiteX200" fmla="*/ 363379 w 2114550"/>
              <a:gd name="connsiteY200" fmla="*/ 1474946 h 1838325"/>
              <a:gd name="connsiteX201" fmla="*/ 340519 w 2114550"/>
              <a:gd name="connsiteY201" fmla="*/ 1474946 h 1838325"/>
              <a:gd name="connsiteX202" fmla="*/ 311944 w 2114550"/>
              <a:gd name="connsiteY202" fmla="*/ 1488281 h 1838325"/>
              <a:gd name="connsiteX203" fmla="*/ 294799 w 2114550"/>
              <a:gd name="connsiteY203" fmla="*/ 1513999 h 1838325"/>
              <a:gd name="connsiteX204" fmla="*/ 266224 w 2114550"/>
              <a:gd name="connsiteY204" fmla="*/ 1513999 h 1838325"/>
              <a:gd name="connsiteX205" fmla="*/ 232886 w 2114550"/>
              <a:gd name="connsiteY205" fmla="*/ 1513999 h 1838325"/>
              <a:gd name="connsiteX206" fmla="*/ 204311 w 2114550"/>
              <a:gd name="connsiteY206" fmla="*/ 1520666 h 1838325"/>
              <a:gd name="connsiteX207" fmla="*/ 170974 w 2114550"/>
              <a:gd name="connsiteY207" fmla="*/ 1513999 h 1838325"/>
              <a:gd name="connsiteX208" fmla="*/ 119539 w 2114550"/>
              <a:gd name="connsiteY208" fmla="*/ 1520666 h 1838325"/>
              <a:gd name="connsiteX209" fmla="*/ 119539 w 2114550"/>
              <a:gd name="connsiteY209" fmla="*/ 1488281 h 1838325"/>
              <a:gd name="connsiteX210" fmla="*/ 135731 w 2114550"/>
              <a:gd name="connsiteY210" fmla="*/ 1462564 h 1838325"/>
              <a:gd name="connsiteX211" fmla="*/ 154781 w 2114550"/>
              <a:gd name="connsiteY211" fmla="*/ 1433036 h 1838325"/>
              <a:gd name="connsiteX212" fmla="*/ 165259 w 2114550"/>
              <a:gd name="connsiteY212" fmla="*/ 1406366 h 1838325"/>
              <a:gd name="connsiteX213" fmla="*/ 154781 w 2114550"/>
              <a:gd name="connsiteY213" fmla="*/ 1371124 h 1838325"/>
              <a:gd name="connsiteX214" fmla="*/ 138589 w 2114550"/>
              <a:gd name="connsiteY214" fmla="*/ 1364456 h 1838325"/>
              <a:gd name="connsiteX215" fmla="*/ 109061 w 2114550"/>
              <a:gd name="connsiteY215" fmla="*/ 1348264 h 1838325"/>
              <a:gd name="connsiteX216" fmla="*/ 96679 w 2114550"/>
              <a:gd name="connsiteY216" fmla="*/ 1337786 h 1838325"/>
              <a:gd name="connsiteX217" fmla="*/ 57626 w 2114550"/>
              <a:gd name="connsiteY217" fmla="*/ 1337786 h 1838325"/>
              <a:gd name="connsiteX218" fmla="*/ 8096 w 2114550"/>
              <a:gd name="connsiteY218" fmla="*/ 1337786 h 1838325"/>
              <a:gd name="connsiteX219" fmla="*/ 1429 w 2114550"/>
              <a:gd name="connsiteY219" fmla="*/ 1321594 h 1838325"/>
              <a:gd name="connsiteX220" fmla="*/ 1429 w 2114550"/>
              <a:gd name="connsiteY220" fmla="*/ 1293019 h 1838325"/>
              <a:gd name="connsiteX221" fmla="*/ 14764 w 2114550"/>
              <a:gd name="connsiteY221" fmla="*/ 1270159 h 1838325"/>
              <a:gd name="connsiteX222" fmla="*/ 28099 w 2114550"/>
              <a:gd name="connsiteY222" fmla="*/ 1250156 h 1838325"/>
              <a:gd name="connsiteX223" fmla="*/ 60484 w 2114550"/>
              <a:gd name="connsiteY223" fmla="*/ 1236821 h 1838325"/>
              <a:gd name="connsiteX224" fmla="*/ 90011 w 2114550"/>
              <a:gd name="connsiteY224" fmla="*/ 1211104 h 1838325"/>
              <a:gd name="connsiteX225" fmla="*/ 115729 w 2114550"/>
              <a:gd name="connsiteY225" fmla="*/ 1185386 h 1838325"/>
              <a:gd name="connsiteX226" fmla="*/ 125254 w 2114550"/>
              <a:gd name="connsiteY226" fmla="*/ 1158716 h 1838325"/>
              <a:gd name="connsiteX227" fmla="*/ 129064 w 2114550"/>
              <a:gd name="connsiteY227" fmla="*/ 1129189 h 1838325"/>
              <a:gd name="connsiteX228" fmla="*/ 122396 w 2114550"/>
              <a:gd name="connsiteY228" fmla="*/ 1103471 h 1838325"/>
              <a:gd name="connsiteX229" fmla="*/ 96679 w 2114550"/>
              <a:gd name="connsiteY229" fmla="*/ 1087279 h 1838325"/>
              <a:gd name="connsiteX230" fmla="*/ 73819 w 2114550"/>
              <a:gd name="connsiteY230" fmla="*/ 1077754 h 1838325"/>
              <a:gd name="connsiteX231" fmla="*/ 37624 w 2114550"/>
              <a:gd name="connsiteY231" fmla="*/ 1080611 h 1838325"/>
              <a:gd name="connsiteX232" fmla="*/ 14764 w 2114550"/>
              <a:gd name="connsiteY232" fmla="*/ 1054894 h 1838325"/>
              <a:gd name="connsiteX233" fmla="*/ 37624 w 2114550"/>
              <a:gd name="connsiteY233" fmla="*/ 1028224 h 1838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Lst>
            <a:rect l="l" t="t" r="r" b="b"/>
            <a:pathLst>
              <a:path w="2114550" h="1838325">
                <a:moveTo>
                  <a:pt x="8096" y="995839"/>
                </a:moveTo>
                <a:lnTo>
                  <a:pt x="47149" y="963454"/>
                </a:lnTo>
                <a:lnTo>
                  <a:pt x="70009" y="953929"/>
                </a:lnTo>
                <a:lnTo>
                  <a:pt x="109061" y="966311"/>
                </a:lnTo>
                <a:lnTo>
                  <a:pt x="148114" y="986314"/>
                </a:lnTo>
                <a:lnTo>
                  <a:pt x="181451" y="1005364"/>
                </a:lnTo>
                <a:lnTo>
                  <a:pt x="220504" y="1009174"/>
                </a:lnTo>
                <a:lnTo>
                  <a:pt x="266224" y="999649"/>
                </a:lnTo>
                <a:lnTo>
                  <a:pt x="298609" y="995839"/>
                </a:lnTo>
                <a:lnTo>
                  <a:pt x="321469" y="1018699"/>
                </a:lnTo>
                <a:lnTo>
                  <a:pt x="363379" y="1038701"/>
                </a:lnTo>
                <a:lnTo>
                  <a:pt x="402431" y="1034891"/>
                </a:lnTo>
                <a:lnTo>
                  <a:pt x="471011" y="1018699"/>
                </a:lnTo>
                <a:lnTo>
                  <a:pt x="493871" y="999649"/>
                </a:lnTo>
                <a:lnTo>
                  <a:pt x="532924" y="986314"/>
                </a:lnTo>
                <a:lnTo>
                  <a:pt x="571976" y="963454"/>
                </a:lnTo>
                <a:lnTo>
                  <a:pt x="598646" y="953929"/>
                </a:lnTo>
                <a:lnTo>
                  <a:pt x="598646" y="927259"/>
                </a:lnTo>
                <a:lnTo>
                  <a:pt x="569119" y="917734"/>
                </a:lnTo>
                <a:lnTo>
                  <a:pt x="539591" y="917734"/>
                </a:lnTo>
                <a:lnTo>
                  <a:pt x="510064" y="920591"/>
                </a:lnTo>
                <a:lnTo>
                  <a:pt x="484346" y="897731"/>
                </a:lnTo>
                <a:lnTo>
                  <a:pt x="513874" y="872014"/>
                </a:lnTo>
                <a:lnTo>
                  <a:pt x="513874" y="846296"/>
                </a:lnTo>
                <a:lnTo>
                  <a:pt x="536734" y="810101"/>
                </a:lnTo>
                <a:lnTo>
                  <a:pt x="552926" y="796766"/>
                </a:lnTo>
                <a:lnTo>
                  <a:pt x="588169" y="780574"/>
                </a:lnTo>
                <a:lnTo>
                  <a:pt x="621506" y="751046"/>
                </a:lnTo>
                <a:lnTo>
                  <a:pt x="660559" y="728186"/>
                </a:lnTo>
                <a:lnTo>
                  <a:pt x="690086" y="702469"/>
                </a:lnTo>
                <a:lnTo>
                  <a:pt x="729139" y="699611"/>
                </a:lnTo>
                <a:lnTo>
                  <a:pt x="768191" y="692944"/>
                </a:lnTo>
                <a:lnTo>
                  <a:pt x="807244" y="692944"/>
                </a:lnTo>
                <a:lnTo>
                  <a:pt x="846296" y="676751"/>
                </a:lnTo>
                <a:lnTo>
                  <a:pt x="878681" y="666274"/>
                </a:lnTo>
                <a:lnTo>
                  <a:pt x="917734" y="647224"/>
                </a:lnTo>
                <a:lnTo>
                  <a:pt x="944404" y="631031"/>
                </a:lnTo>
                <a:lnTo>
                  <a:pt x="986314" y="611029"/>
                </a:lnTo>
                <a:lnTo>
                  <a:pt x="1012031" y="575786"/>
                </a:lnTo>
                <a:lnTo>
                  <a:pt x="1025366" y="546259"/>
                </a:lnTo>
                <a:lnTo>
                  <a:pt x="1045369" y="519589"/>
                </a:lnTo>
                <a:lnTo>
                  <a:pt x="1061561" y="507206"/>
                </a:lnTo>
                <a:lnTo>
                  <a:pt x="1087279" y="512921"/>
                </a:lnTo>
                <a:lnTo>
                  <a:pt x="1119664" y="530066"/>
                </a:lnTo>
                <a:lnTo>
                  <a:pt x="1132999" y="512921"/>
                </a:lnTo>
                <a:lnTo>
                  <a:pt x="1110139" y="487204"/>
                </a:lnTo>
                <a:lnTo>
                  <a:pt x="1087279" y="461486"/>
                </a:lnTo>
                <a:lnTo>
                  <a:pt x="1061561" y="448151"/>
                </a:lnTo>
                <a:lnTo>
                  <a:pt x="1064419" y="406241"/>
                </a:lnTo>
                <a:lnTo>
                  <a:pt x="1091089" y="366236"/>
                </a:lnTo>
                <a:lnTo>
                  <a:pt x="1093946" y="344329"/>
                </a:lnTo>
                <a:lnTo>
                  <a:pt x="1103471" y="304324"/>
                </a:lnTo>
                <a:lnTo>
                  <a:pt x="1084421" y="291941"/>
                </a:lnTo>
                <a:lnTo>
                  <a:pt x="1084421" y="252889"/>
                </a:lnTo>
                <a:lnTo>
                  <a:pt x="1084421" y="216694"/>
                </a:lnTo>
                <a:lnTo>
                  <a:pt x="1096804" y="196691"/>
                </a:lnTo>
                <a:lnTo>
                  <a:pt x="1100614" y="154781"/>
                </a:lnTo>
                <a:lnTo>
                  <a:pt x="1084421" y="141446"/>
                </a:lnTo>
                <a:lnTo>
                  <a:pt x="1107281" y="109061"/>
                </a:lnTo>
                <a:lnTo>
                  <a:pt x="1146334" y="86201"/>
                </a:lnTo>
                <a:lnTo>
                  <a:pt x="1175861" y="63341"/>
                </a:lnTo>
                <a:lnTo>
                  <a:pt x="1214914" y="50006"/>
                </a:lnTo>
                <a:lnTo>
                  <a:pt x="1256824" y="50006"/>
                </a:lnTo>
                <a:lnTo>
                  <a:pt x="1312069" y="30956"/>
                </a:lnTo>
                <a:lnTo>
                  <a:pt x="1368266" y="30956"/>
                </a:lnTo>
                <a:lnTo>
                  <a:pt x="1396841" y="17621"/>
                </a:lnTo>
                <a:lnTo>
                  <a:pt x="1430179" y="5239"/>
                </a:lnTo>
                <a:lnTo>
                  <a:pt x="1455896" y="1429"/>
                </a:lnTo>
                <a:lnTo>
                  <a:pt x="1469231" y="47149"/>
                </a:lnTo>
                <a:lnTo>
                  <a:pt x="1475899" y="92869"/>
                </a:lnTo>
                <a:lnTo>
                  <a:pt x="1472089" y="122396"/>
                </a:lnTo>
                <a:lnTo>
                  <a:pt x="1497806" y="129064"/>
                </a:lnTo>
                <a:lnTo>
                  <a:pt x="1514951" y="154781"/>
                </a:lnTo>
                <a:lnTo>
                  <a:pt x="1537811" y="174784"/>
                </a:lnTo>
                <a:lnTo>
                  <a:pt x="1563529" y="200501"/>
                </a:lnTo>
                <a:lnTo>
                  <a:pt x="1599724" y="190976"/>
                </a:lnTo>
                <a:lnTo>
                  <a:pt x="1618774" y="170974"/>
                </a:lnTo>
                <a:lnTo>
                  <a:pt x="1638776" y="148114"/>
                </a:lnTo>
                <a:lnTo>
                  <a:pt x="1667351" y="141446"/>
                </a:lnTo>
                <a:lnTo>
                  <a:pt x="1687354" y="168116"/>
                </a:lnTo>
                <a:lnTo>
                  <a:pt x="1719739" y="196691"/>
                </a:lnTo>
                <a:lnTo>
                  <a:pt x="1726406" y="230029"/>
                </a:lnTo>
                <a:lnTo>
                  <a:pt x="1719739" y="262414"/>
                </a:lnTo>
                <a:lnTo>
                  <a:pt x="1726406" y="291941"/>
                </a:lnTo>
                <a:lnTo>
                  <a:pt x="1735931" y="314801"/>
                </a:lnTo>
                <a:lnTo>
                  <a:pt x="1772126" y="314801"/>
                </a:lnTo>
                <a:lnTo>
                  <a:pt x="1801654" y="310991"/>
                </a:lnTo>
                <a:lnTo>
                  <a:pt x="1843564" y="317659"/>
                </a:lnTo>
                <a:lnTo>
                  <a:pt x="1866424" y="344329"/>
                </a:lnTo>
                <a:lnTo>
                  <a:pt x="1886426" y="379571"/>
                </a:lnTo>
                <a:lnTo>
                  <a:pt x="1876901" y="409099"/>
                </a:lnTo>
                <a:lnTo>
                  <a:pt x="1932146" y="415766"/>
                </a:lnTo>
                <a:lnTo>
                  <a:pt x="1971199" y="409099"/>
                </a:lnTo>
                <a:lnTo>
                  <a:pt x="2000726" y="392906"/>
                </a:lnTo>
                <a:lnTo>
                  <a:pt x="2026444" y="395764"/>
                </a:lnTo>
                <a:lnTo>
                  <a:pt x="2033111" y="431959"/>
                </a:lnTo>
                <a:lnTo>
                  <a:pt x="2035969" y="451009"/>
                </a:lnTo>
                <a:lnTo>
                  <a:pt x="2085499" y="451009"/>
                </a:lnTo>
                <a:lnTo>
                  <a:pt x="2075021" y="491014"/>
                </a:lnTo>
                <a:lnTo>
                  <a:pt x="2055971" y="519589"/>
                </a:lnTo>
                <a:lnTo>
                  <a:pt x="2069306" y="549116"/>
                </a:lnTo>
                <a:lnTo>
                  <a:pt x="2095024" y="555784"/>
                </a:lnTo>
                <a:lnTo>
                  <a:pt x="2085499" y="591979"/>
                </a:lnTo>
                <a:lnTo>
                  <a:pt x="2052161" y="608171"/>
                </a:lnTo>
                <a:lnTo>
                  <a:pt x="2052161" y="631031"/>
                </a:lnTo>
                <a:lnTo>
                  <a:pt x="2091214" y="620554"/>
                </a:lnTo>
                <a:lnTo>
                  <a:pt x="2120741" y="624364"/>
                </a:lnTo>
                <a:lnTo>
                  <a:pt x="2111216" y="672941"/>
                </a:lnTo>
                <a:lnTo>
                  <a:pt x="2114074" y="715804"/>
                </a:lnTo>
                <a:lnTo>
                  <a:pt x="2085499" y="725329"/>
                </a:lnTo>
                <a:lnTo>
                  <a:pt x="2101691" y="761524"/>
                </a:lnTo>
                <a:lnTo>
                  <a:pt x="2081689" y="803434"/>
                </a:lnTo>
                <a:lnTo>
                  <a:pt x="2058829" y="807244"/>
                </a:lnTo>
                <a:lnTo>
                  <a:pt x="2033111" y="846296"/>
                </a:lnTo>
                <a:lnTo>
                  <a:pt x="2033111" y="881539"/>
                </a:lnTo>
                <a:lnTo>
                  <a:pt x="2049304" y="917734"/>
                </a:lnTo>
                <a:lnTo>
                  <a:pt x="2052161" y="956786"/>
                </a:lnTo>
                <a:lnTo>
                  <a:pt x="2035969" y="976789"/>
                </a:lnTo>
                <a:lnTo>
                  <a:pt x="2006441" y="1005364"/>
                </a:lnTo>
                <a:lnTo>
                  <a:pt x="1974056" y="999649"/>
                </a:lnTo>
                <a:lnTo>
                  <a:pt x="1944529" y="995839"/>
                </a:lnTo>
                <a:lnTo>
                  <a:pt x="1912144" y="1005364"/>
                </a:lnTo>
                <a:lnTo>
                  <a:pt x="1876901" y="1018699"/>
                </a:lnTo>
                <a:lnTo>
                  <a:pt x="1870234" y="1051084"/>
                </a:lnTo>
                <a:lnTo>
                  <a:pt x="1870234" y="1073944"/>
                </a:lnTo>
                <a:lnTo>
                  <a:pt x="1915954" y="1116806"/>
                </a:lnTo>
                <a:lnTo>
                  <a:pt x="1873091" y="1132999"/>
                </a:lnTo>
                <a:lnTo>
                  <a:pt x="1850231" y="1162526"/>
                </a:lnTo>
                <a:lnTo>
                  <a:pt x="1834039" y="1194911"/>
                </a:lnTo>
                <a:lnTo>
                  <a:pt x="1882616" y="1201579"/>
                </a:lnTo>
                <a:lnTo>
                  <a:pt x="1873091" y="1236821"/>
                </a:lnTo>
                <a:lnTo>
                  <a:pt x="1847374" y="1253966"/>
                </a:lnTo>
                <a:lnTo>
                  <a:pt x="1824514" y="1275874"/>
                </a:lnTo>
                <a:lnTo>
                  <a:pt x="1814989" y="1305401"/>
                </a:lnTo>
                <a:lnTo>
                  <a:pt x="1794986" y="1341596"/>
                </a:lnTo>
                <a:lnTo>
                  <a:pt x="1820704" y="1364456"/>
                </a:lnTo>
                <a:lnTo>
                  <a:pt x="1834039" y="1400651"/>
                </a:lnTo>
                <a:lnTo>
                  <a:pt x="1794986" y="1419701"/>
                </a:lnTo>
                <a:lnTo>
                  <a:pt x="1850231" y="1449229"/>
                </a:lnTo>
                <a:lnTo>
                  <a:pt x="1820704" y="1462564"/>
                </a:lnTo>
                <a:lnTo>
                  <a:pt x="1814989" y="1504474"/>
                </a:lnTo>
                <a:lnTo>
                  <a:pt x="1792129" y="1527334"/>
                </a:lnTo>
                <a:lnTo>
                  <a:pt x="1781651" y="1573054"/>
                </a:lnTo>
                <a:lnTo>
                  <a:pt x="1762601" y="1598771"/>
                </a:lnTo>
                <a:lnTo>
                  <a:pt x="1716881" y="1598771"/>
                </a:lnTo>
                <a:lnTo>
                  <a:pt x="1667351" y="1609249"/>
                </a:lnTo>
                <a:lnTo>
                  <a:pt x="1645444" y="1621631"/>
                </a:lnTo>
                <a:lnTo>
                  <a:pt x="1632109" y="1648301"/>
                </a:lnTo>
                <a:lnTo>
                  <a:pt x="1632109" y="1687354"/>
                </a:lnTo>
                <a:lnTo>
                  <a:pt x="1602581" y="1722596"/>
                </a:lnTo>
                <a:lnTo>
                  <a:pt x="1573054" y="1722596"/>
                </a:lnTo>
                <a:lnTo>
                  <a:pt x="1543526" y="1729264"/>
                </a:lnTo>
                <a:lnTo>
                  <a:pt x="1527334" y="1706404"/>
                </a:lnTo>
                <a:lnTo>
                  <a:pt x="1494949" y="1729264"/>
                </a:lnTo>
                <a:lnTo>
                  <a:pt x="1485424" y="1749266"/>
                </a:lnTo>
                <a:lnTo>
                  <a:pt x="1446371" y="1752124"/>
                </a:lnTo>
                <a:lnTo>
                  <a:pt x="1419701" y="1745456"/>
                </a:lnTo>
                <a:lnTo>
                  <a:pt x="1442561" y="1696879"/>
                </a:lnTo>
                <a:lnTo>
                  <a:pt x="1430179" y="1676876"/>
                </a:lnTo>
                <a:lnTo>
                  <a:pt x="1413034" y="1648301"/>
                </a:lnTo>
                <a:lnTo>
                  <a:pt x="1400651" y="1632109"/>
                </a:lnTo>
                <a:lnTo>
                  <a:pt x="1368266" y="1628299"/>
                </a:lnTo>
                <a:lnTo>
                  <a:pt x="1322546" y="1632109"/>
                </a:lnTo>
                <a:lnTo>
                  <a:pt x="1283494" y="1644491"/>
                </a:lnTo>
                <a:lnTo>
                  <a:pt x="1244441" y="1657826"/>
                </a:lnTo>
                <a:lnTo>
                  <a:pt x="1227296" y="1683544"/>
                </a:lnTo>
                <a:lnTo>
                  <a:pt x="1227296" y="1729264"/>
                </a:lnTo>
                <a:lnTo>
                  <a:pt x="1201579" y="1755934"/>
                </a:lnTo>
                <a:lnTo>
                  <a:pt x="1149191" y="1768316"/>
                </a:lnTo>
                <a:lnTo>
                  <a:pt x="1113949" y="1788319"/>
                </a:lnTo>
                <a:lnTo>
                  <a:pt x="1074896" y="1797844"/>
                </a:lnTo>
                <a:lnTo>
                  <a:pt x="1041559" y="1824514"/>
                </a:lnTo>
                <a:lnTo>
                  <a:pt x="999649" y="1836896"/>
                </a:lnTo>
                <a:lnTo>
                  <a:pt x="950119" y="1834039"/>
                </a:lnTo>
                <a:lnTo>
                  <a:pt x="908209" y="1827371"/>
                </a:lnTo>
                <a:lnTo>
                  <a:pt x="888206" y="1784509"/>
                </a:lnTo>
                <a:lnTo>
                  <a:pt x="882491" y="1768316"/>
                </a:lnTo>
                <a:lnTo>
                  <a:pt x="862489" y="1752124"/>
                </a:lnTo>
                <a:lnTo>
                  <a:pt x="832961" y="1739741"/>
                </a:lnTo>
                <a:lnTo>
                  <a:pt x="810101" y="1768316"/>
                </a:lnTo>
                <a:lnTo>
                  <a:pt x="780574" y="1745456"/>
                </a:lnTo>
                <a:lnTo>
                  <a:pt x="771049" y="1722596"/>
                </a:lnTo>
                <a:lnTo>
                  <a:pt x="751999" y="1703546"/>
                </a:lnTo>
                <a:lnTo>
                  <a:pt x="702469" y="1694021"/>
                </a:lnTo>
                <a:lnTo>
                  <a:pt x="683419" y="1671161"/>
                </a:lnTo>
                <a:lnTo>
                  <a:pt x="651034" y="1660684"/>
                </a:lnTo>
                <a:lnTo>
                  <a:pt x="617696" y="1641634"/>
                </a:lnTo>
                <a:lnTo>
                  <a:pt x="608171" y="1609249"/>
                </a:lnTo>
                <a:lnTo>
                  <a:pt x="608171" y="1566386"/>
                </a:lnTo>
                <a:lnTo>
                  <a:pt x="611029" y="1527334"/>
                </a:lnTo>
                <a:lnTo>
                  <a:pt x="588169" y="1511141"/>
                </a:lnTo>
                <a:lnTo>
                  <a:pt x="562451" y="1511141"/>
                </a:lnTo>
                <a:lnTo>
                  <a:pt x="530066" y="1527334"/>
                </a:lnTo>
                <a:lnTo>
                  <a:pt x="500539" y="1540669"/>
                </a:lnTo>
                <a:lnTo>
                  <a:pt x="481489" y="1566386"/>
                </a:lnTo>
                <a:lnTo>
                  <a:pt x="454819" y="1575911"/>
                </a:lnTo>
                <a:lnTo>
                  <a:pt x="419576" y="1582579"/>
                </a:lnTo>
                <a:lnTo>
                  <a:pt x="402431" y="1553051"/>
                </a:lnTo>
                <a:lnTo>
                  <a:pt x="396716" y="1524476"/>
                </a:lnTo>
                <a:lnTo>
                  <a:pt x="376714" y="1488281"/>
                </a:lnTo>
                <a:lnTo>
                  <a:pt x="363379" y="1474946"/>
                </a:lnTo>
                <a:lnTo>
                  <a:pt x="340519" y="1474946"/>
                </a:lnTo>
                <a:lnTo>
                  <a:pt x="311944" y="1488281"/>
                </a:lnTo>
                <a:lnTo>
                  <a:pt x="294799" y="1513999"/>
                </a:lnTo>
                <a:lnTo>
                  <a:pt x="266224" y="1513999"/>
                </a:lnTo>
                <a:lnTo>
                  <a:pt x="232886" y="1513999"/>
                </a:lnTo>
                <a:lnTo>
                  <a:pt x="204311" y="1520666"/>
                </a:lnTo>
                <a:lnTo>
                  <a:pt x="170974" y="1513999"/>
                </a:lnTo>
                <a:lnTo>
                  <a:pt x="119539" y="1520666"/>
                </a:lnTo>
                <a:lnTo>
                  <a:pt x="119539" y="1488281"/>
                </a:lnTo>
                <a:lnTo>
                  <a:pt x="135731" y="1462564"/>
                </a:lnTo>
                <a:lnTo>
                  <a:pt x="154781" y="1433036"/>
                </a:lnTo>
                <a:lnTo>
                  <a:pt x="165259" y="1406366"/>
                </a:lnTo>
                <a:lnTo>
                  <a:pt x="154781" y="1371124"/>
                </a:lnTo>
                <a:lnTo>
                  <a:pt x="138589" y="1364456"/>
                </a:lnTo>
                <a:lnTo>
                  <a:pt x="109061" y="1348264"/>
                </a:lnTo>
                <a:lnTo>
                  <a:pt x="96679" y="1337786"/>
                </a:lnTo>
                <a:lnTo>
                  <a:pt x="57626" y="1337786"/>
                </a:lnTo>
                <a:lnTo>
                  <a:pt x="8096" y="1337786"/>
                </a:lnTo>
                <a:lnTo>
                  <a:pt x="1429" y="1321594"/>
                </a:lnTo>
                <a:lnTo>
                  <a:pt x="1429" y="1293019"/>
                </a:lnTo>
                <a:lnTo>
                  <a:pt x="14764" y="1270159"/>
                </a:lnTo>
                <a:lnTo>
                  <a:pt x="28099" y="1250156"/>
                </a:lnTo>
                <a:lnTo>
                  <a:pt x="60484" y="1236821"/>
                </a:lnTo>
                <a:lnTo>
                  <a:pt x="90011" y="1211104"/>
                </a:lnTo>
                <a:lnTo>
                  <a:pt x="115729" y="1185386"/>
                </a:lnTo>
                <a:lnTo>
                  <a:pt x="125254" y="1158716"/>
                </a:lnTo>
                <a:lnTo>
                  <a:pt x="129064" y="1129189"/>
                </a:lnTo>
                <a:lnTo>
                  <a:pt x="122396" y="1103471"/>
                </a:lnTo>
                <a:lnTo>
                  <a:pt x="96679" y="1087279"/>
                </a:lnTo>
                <a:lnTo>
                  <a:pt x="73819" y="1077754"/>
                </a:lnTo>
                <a:lnTo>
                  <a:pt x="37624" y="1080611"/>
                </a:lnTo>
                <a:lnTo>
                  <a:pt x="14764" y="1054894"/>
                </a:lnTo>
                <a:lnTo>
                  <a:pt x="37624" y="1028224"/>
                </a:lnTo>
                <a:close/>
              </a:path>
            </a:pathLst>
          </a:custGeom>
          <a:solidFill>
            <a:schemeClr val="tx2">
              <a:lumMod val="20000"/>
              <a:lumOff val="80000"/>
            </a:schemeClr>
          </a:solidFill>
          <a:ln w="1905" cap="flat">
            <a:solidFill>
              <a:schemeClr val="bg1"/>
            </a:solidFill>
            <a:prstDash val="solid"/>
            <a:miter/>
          </a:ln>
        </p:spPr>
        <p:txBody>
          <a:bodyPr lIns="360000" tIns="252000" rtlCol="0" anchor="ctr"/>
          <a:lstStyle/>
          <a:p>
            <a:pPr algn="ctr"/>
            <a:r>
              <a:rPr lang="fr-FR" sz="1000" dirty="0">
                <a:solidFill>
                  <a:schemeClr val="bg1"/>
                </a:solidFill>
              </a:rPr>
              <a:t>H1a</a:t>
            </a:r>
          </a:p>
        </p:txBody>
      </p:sp>
      <p:sp>
        <p:nvSpPr>
          <p:cNvPr id="56" name="Forme libre : forme 55">
            <a:extLst>
              <a:ext uri="{FF2B5EF4-FFF2-40B4-BE49-F238E27FC236}">
                <a16:creationId xmlns:a16="http://schemas.microsoft.com/office/drawing/2014/main" id="{7F507BAE-37DD-49F8-99D1-F62D11018E3E}"/>
              </a:ext>
            </a:extLst>
          </p:cNvPr>
          <p:cNvSpPr/>
          <p:nvPr/>
        </p:nvSpPr>
        <p:spPr>
          <a:xfrm>
            <a:off x="6969395" y="2201261"/>
            <a:ext cx="1464719" cy="1199185"/>
          </a:xfrm>
          <a:custGeom>
            <a:avLst/>
            <a:gdLst>
              <a:gd name="connsiteX0" fmla="*/ 1507331 w 1628775"/>
              <a:gd name="connsiteY0" fmla="*/ 745331 h 1333500"/>
              <a:gd name="connsiteX1" fmla="*/ 1537811 w 1628775"/>
              <a:gd name="connsiteY1" fmla="*/ 742474 h 1333500"/>
              <a:gd name="connsiteX2" fmla="*/ 1566386 w 1628775"/>
              <a:gd name="connsiteY2" fmla="*/ 745331 h 1333500"/>
              <a:gd name="connsiteX3" fmla="*/ 1583531 w 1628775"/>
              <a:gd name="connsiteY3" fmla="*/ 730091 h 1333500"/>
              <a:gd name="connsiteX4" fmla="*/ 1599724 w 1628775"/>
              <a:gd name="connsiteY4" fmla="*/ 704374 h 1333500"/>
              <a:gd name="connsiteX5" fmla="*/ 1618774 w 1628775"/>
              <a:gd name="connsiteY5" fmla="*/ 674846 h 1333500"/>
              <a:gd name="connsiteX6" fmla="*/ 1629251 w 1628775"/>
              <a:gd name="connsiteY6" fmla="*/ 648176 h 1333500"/>
              <a:gd name="connsiteX7" fmla="*/ 1618774 w 1628775"/>
              <a:gd name="connsiteY7" fmla="*/ 612934 h 1333500"/>
              <a:gd name="connsiteX8" fmla="*/ 1602581 w 1628775"/>
              <a:gd name="connsiteY8" fmla="*/ 606266 h 1333500"/>
              <a:gd name="connsiteX9" fmla="*/ 1573054 w 1628775"/>
              <a:gd name="connsiteY9" fmla="*/ 590074 h 1333500"/>
              <a:gd name="connsiteX10" fmla="*/ 1560671 w 1628775"/>
              <a:gd name="connsiteY10" fmla="*/ 579596 h 1333500"/>
              <a:gd name="connsiteX11" fmla="*/ 1521619 w 1628775"/>
              <a:gd name="connsiteY11" fmla="*/ 579596 h 1333500"/>
              <a:gd name="connsiteX12" fmla="*/ 1470184 w 1628775"/>
              <a:gd name="connsiteY12" fmla="*/ 588169 h 1333500"/>
              <a:gd name="connsiteX13" fmla="*/ 1465421 w 1628775"/>
              <a:gd name="connsiteY13" fmla="*/ 563404 h 1333500"/>
              <a:gd name="connsiteX14" fmla="*/ 1465421 w 1628775"/>
              <a:gd name="connsiteY14" fmla="*/ 534829 h 1333500"/>
              <a:gd name="connsiteX15" fmla="*/ 1478756 w 1628775"/>
              <a:gd name="connsiteY15" fmla="*/ 511969 h 1333500"/>
              <a:gd name="connsiteX16" fmla="*/ 1492091 w 1628775"/>
              <a:gd name="connsiteY16" fmla="*/ 491966 h 1333500"/>
              <a:gd name="connsiteX17" fmla="*/ 1524476 w 1628775"/>
              <a:gd name="connsiteY17" fmla="*/ 478631 h 1333500"/>
              <a:gd name="connsiteX18" fmla="*/ 1554004 w 1628775"/>
              <a:gd name="connsiteY18" fmla="*/ 452914 h 1333500"/>
              <a:gd name="connsiteX19" fmla="*/ 1579721 w 1628775"/>
              <a:gd name="connsiteY19" fmla="*/ 427196 h 1333500"/>
              <a:gd name="connsiteX20" fmla="*/ 1589246 w 1628775"/>
              <a:gd name="connsiteY20" fmla="*/ 400526 h 1333500"/>
              <a:gd name="connsiteX21" fmla="*/ 1593056 w 1628775"/>
              <a:gd name="connsiteY21" fmla="*/ 370999 h 1333500"/>
              <a:gd name="connsiteX22" fmla="*/ 1586389 w 1628775"/>
              <a:gd name="connsiteY22" fmla="*/ 345281 h 1333500"/>
              <a:gd name="connsiteX23" fmla="*/ 1560671 w 1628775"/>
              <a:gd name="connsiteY23" fmla="*/ 329089 h 1333500"/>
              <a:gd name="connsiteX24" fmla="*/ 1537811 w 1628775"/>
              <a:gd name="connsiteY24" fmla="*/ 319564 h 1333500"/>
              <a:gd name="connsiteX25" fmla="*/ 1501616 w 1628775"/>
              <a:gd name="connsiteY25" fmla="*/ 322421 h 1333500"/>
              <a:gd name="connsiteX26" fmla="*/ 1478756 w 1628775"/>
              <a:gd name="connsiteY26" fmla="*/ 296704 h 1333500"/>
              <a:gd name="connsiteX27" fmla="*/ 1501616 w 1628775"/>
              <a:gd name="connsiteY27" fmla="*/ 270034 h 1333500"/>
              <a:gd name="connsiteX28" fmla="*/ 1472089 w 1628775"/>
              <a:gd name="connsiteY28" fmla="*/ 237649 h 1333500"/>
              <a:gd name="connsiteX29" fmla="*/ 1465421 w 1628775"/>
              <a:gd name="connsiteY29" fmla="*/ 210026 h 1333500"/>
              <a:gd name="connsiteX30" fmla="*/ 1456849 w 1628775"/>
              <a:gd name="connsiteY30" fmla="*/ 181451 h 1333500"/>
              <a:gd name="connsiteX31" fmla="*/ 1449229 w 1628775"/>
              <a:gd name="connsiteY31" fmla="*/ 160496 h 1333500"/>
              <a:gd name="connsiteX32" fmla="*/ 1436846 w 1628775"/>
              <a:gd name="connsiteY32" fmla="*/ 134779 h 1333500"/>
              <a:gd name="connsiteX33" fmla="*/ 1433989 w 1628775"/>
              <a:gd name="connsiteY33" fmla="*/ 118586 h 1333500"/>
              <a:gd name="connsiteX34" fmla="*/ 1449229 w 1628775"/>
              <a:gd name="connsiteY34" fmla="*/ 103346 h 1333500"/>
              <a:gd name="connsiteX35" fmla="*/ 1456849 w 1628775"/>
              <a:gd name="connsiteY35" fmla="*/ 90011 h 1333500"/>
              <a:gd name="connsiteX36" fmla="*/ 1456849 w 1628775"/>
              <a:gd name="connsiteY36" fmla="*/ 71914 h 1333500"/>
              <a:gd name="connsiteX37" fmla="*/ 1452086 w 1628775"/>
              <a:gd name="connsiteY37" fmla="*/ 56674 h 1333500"/>
              <a:gd name="connsiteX38" fmla="*/ 1438751 w 1628775"/>
              <a:gd name="connsiteY38" fmla="*/ 38576 h 1333500"/>
              <a:gd name="connsiteX39" fmla="*/ 1410176 w 1628775"/>
              <a:gd name="connsiteY39" fmla="*/ 32861 h 1333500"/>
              <a:gd name="connsiteX40" fmla="*/ 1392079 w 1628775"/>
              <a:gd name="connsiteY40" fmla="*/ 17621 h 1333500"/>
              <a:gd name="connsiteX41" fmla="*/ 1376839 w 1628775"/>
              <a:gd name="connsiteY41" fmla="*/ 17621 h 1333500"/>
              <a:gd name="connsiteX42" fmla="*/ 1360646 w 1628775"/>
              <a:gd name="connsiteY42" fmla="*/ 38576 h 1333500"/>
              <a:gd name="connsiteX43" fmla="*/ 1345406 w 1628775"/>
              <a:gd name="connsiteY43" fmla="*/ 53816 h 1333500"/>
              <a:gd name="connsiteX44" fmla="*/ 1329214 w 1628775"/>
              <a:gd name="connsiteY44" fmla="*/ 59531 h 1333500"/>
              <a:gd name="connsiteX45" fmla="*/ 1303496 w 1628775"/>
              <a:gd name="connsiteY45" fmla="*/ 46196 h 1333500"/>
              <a:gd name="connsiteX46" fmla="*/ 1282541 w 1628775"/>
              <a:gd name="connsiteY46" fmla="*/ 30004 h 1333500"/>
              <a:gd name="connsiteX47" fmla="*/ 1258729 w 1628775"/>
              <a:gd name="connsiteY47" fmla="*/ 22384 h 1333500"/>
              <a:gd name="connsiteX48" fmla="*/ 1243489 w 1628775"/>
              <a:gd name="connsiteY48" fmla="*/ 17621 h 1333500"/>
              <a:gd name="connsiteX49" fmla="*/ 1219676 w 1628775"/>
              <a:gd name="connsiteY49" fmla="*/ 7144 h 1333500"/>
              <a:gd name="connsiteX50" fmla="*/ 1204436 w 1628775"/>
              <a:gd name="connsiteY50" fmla="*/ 1429 h 1333500"/>
              <a:gd name="connsiteX51" fmla="*/ 1175861 w 1628775"/>
              <a:gd name="connsiteY51" fmla="*/ 1429 h 1333500"/>
              <a:gd name="connsiteX52" fmla="*/ 1170146 w 1628775"/>
              <a:gd name="connsiteY52" fmla="*/ 11906 h 1333500"/>
              <a:gd name="connsiteX53" fmla="*/ 1173004 w 1628775"/>
              <a:gd name="connsiteY53" fmla="*/ 32861 h 1333500"/>
              <a:gd name="connsiteX54" fmla="*/ 1204436 w 1628775"/>
              <a:gd name="connsiteY54" fmla="*/ 43339 h 1333500"/>
              <a:gd name="connsiteX55" fmla="*/ 1219676 w 1628775"/>
              <a:gd name="connsiteY55" fmla="*/ 53816 h 1333500"/>
              <a:gd name="connsiteX56" fmla="*/ 1219676 w 1628775"/>
              <a:gd name="connsiteY56" fmla="*/ 74771 h 1333500"/>
              <a:gd name="connsiteX57" fmla="*/ 1217771 w 1628775"/>
              <a:gd name="connsiteY57" fmla="*/ 98584 h 1333500"/>
              <a:gd name="connsiteX58" fmla="*/ 1209199 w 1628775"/>
              <a:gd name="connsiteY58" fmla="*/ 127159 h 1333500"/>
              <a:gd name="connsiteX59" fmla="*/ 1209199 w 1628775"/>
              <a:gd name="connsiteY59" fmla="*/ 145256 h 1333500"/>
              <a:gd name="connsiteX60" fmla="*/ 1209199 w 1628775"/>
              <a:gd name="connsiteY60" fmla="*/ 170974 h 1333500"/>
              <a:gd name="connsiteX61" fmla="*/ 1227296 w 1628775"/>
              <a:gd name="connsiteY61" fmla="*/ 184309 h 1333500"/>
              <a:gd name="connsiteX62" fmla="*/ 1237774 w 1628775"/>
              <a:gd name="connsiteY62" fmla="*/ 218599 h 1333500"/>
              <a:gd name="connsiteX63" fmla="*/ 1258729 w 1628775"/>
              <a:gd name="connsiteY63" fmla="*/ 244316 h 1333500"/>
              <a:gd name="connsiteX64" fmla="*/ 1274921 w 1628775"/>
              <a:gd name="connsiteY64" fmla="*/ 288131 h 1333500"/>
              <a:gd name="connsiteX65" fmla="*/ 1297781 w 1628775"/>
              <a:gd name="connsiteY65" fmla="*/ 330041 h 1333500"/>
              <a:gd name="connsiteX66" fmla="*/ 1295876 w 1628775"/>
              <a:gd name="connsiteY66" fmla="*/ 346234 h 1333500"/>
              <a:gd name="connsiteX67" fmla="*/ 1295876 w 1628775"/>
              <a:gd name="connsiteY67" fmla="*/ 379571 h 1333500"/>
              <a:gd name="connsiteX68" fmla="*/ 1293019 w 1628775"/>
              <a:gd name="connsiteY68" fmla="*/ 408146 h 1333500"/>
              <a:gd name="connsiteX69" fmla="*/ 1306354 w 1628775"/>
              <a:gd name="connsiteY69" fmla="*/ 421481 h 1333500"/>
              <a:gd name="connsiteX70" fmla="*/ 1321594 w 1628775"/>
              <a:gd name="connsiteY70" fmla="*/ 439579 h 1333500"/>
              <a:gd name="connsiteX71" fmla="*/ 1318736 w 1628775"/>
              <a:gd name="connsiteY71" fmla="*/ 466249 h 1333500"/>
              <a:gd name="connsiteX72" fmla="*/ 1306354 w 1628775"/>
              <a:gd name="connsiteY72" fmla="*/ 478631 h 1333500"/>
              <a:gd name="connsiteX73" fmla="*/ 1295876 w 1628775"/>
              <a:gd name="connsiteY73" fmla="*/ 497681 h 1333500"/>
              <a:gd name="connsiteX74" fmla="*/ 1290161 w 1628775"/>
              <a:gd name="connsiteY74" fmla="*/ 512921 h 1333500"/>
              <a:gd name="connsiteX75" fmla="*/ 1293019 w 1628775"/>
              <a:gd name="connsiteY75" fmla="*/ 541496 h 1333500"/>
              <a:gd name="connsiteX76" fmla="*/ 1308259 w 1628775"/>
              <a:gd name="connsiteY76" fmla="*/ 554831 h 1333500"/>
              <a:gd name="connsiteX77" fmla="*/ 1316831 w 1628775"/>
              <a:gd name="connsiteY77" fmla="*/ 575786 h 1333500"/>
              <a:gd name="connsiteX78" fmla="*/ 1332071 w 1628775"/>
              <a:gd name="connsiteY78" fmla="*/ 596741 h 1333500"/>
              <a:gd name="connsiteX79" fmla="*/ 1347311 w 1628775"/>
              <a:gd name="connsiteY79" fmla="*/ 619601 h 1333500"/>
              <a:gd name="connsiteX80" fmla="*/ 1350169 w 1628775"/>
              <a:gd name="connsiteY80" fmla="*/ 630079 h 1333500"/>
              <a:gd name="connsiteX81" fmla="*/ 1360646 w 1628775"/>
              <a:gd name="connsiteY81" fmla="*/ 646271 h 1333500"/>
              <a:gd name="connsiteX82" fmla="*/ 1357789 w 1628775"/>
              <a:gd name="connsiteY82" fmla="*/ 669131 h 1333500"/>
              <a:gd name="connsiteX83" fmla="*/ 1332071 w 1628775"/>
              <a:gd name="connsiteY83" fmla="*/ 676751 h 1333500"/>
              <a:gd name="connsiteX84" fmla="*/ 1313974 w 1628775"/>
              <a:gd name="connsiteY84" fmla="*/ 682466 h 1333500"/>
              <a:gd name="connsiteX85" fmla="*/ 1290161 w 1628775"/>
              <a:gd name="connsiteY85" fmla="*/ 679609 h 1333500"/>
              <a:gd name="connsiteX86" fmla="*/ 1279684 w 1628775"/>
              <a:gd name="connsiteY86" fmla="*/ 669131 h 1333500"/>
              <a:gd name="connsiteX87" fmla="*/ 1264444 w 1628775"/>
              <a:gd name="connsiteY87" fmla="*/ 664369 h 1333500"/>
              <a:gd name="connsiteX88" fmla="*/ 1243489 w 1628775"/>
              <a:gd name="connsiteY88" fmla="*/ 664369 h 1333500"/>
              <a:gd name="connsiteX89" fmla="*/ 1227296 w 1628775"/>
              <a:gd name="connsiteY89" fmla="*/ 656749 h 1333500"/>
              <a:gd name="connsiteX90" fmla="*/ 1214914 w 1628775"/>
              <a:gd name="connsiteY90" fmla="*/ 658654 h 1333500"/>
              <a:gd name="connsiteX91" fmla="*/ 1201579 w 1628775"/>
              <a:gd name="connsiteY91" fmla="*/ 658654 h 1333500"/>
              <a:gd name="connsiteX92" fmla="*/ 1183481 w 1628775"/>
              <a:gd name="connsiteY92" fmla="*/ 643414 h 1333500"/>
              <a:gd name="connsiteX93" fmla="*/ 1183481 w 1628775"/>
              <a:gd name="connsiteY93" fmla="*/ 619601 h 1333500"/>
              <a:gd name="connsiteX94" fmla="*/ 1188244 w 1628775"/>
              <a:gd name="connsiteY94" fmla="*/ 604361 h 1333500"/>
              <a:gd name="connsiteX95" fmla="*/ 1173004 w 1628775"/>
              <a:gd name="connsiteY95" fmla="*/ 591026 h 1333500"/>
              <a:gd name="connsiteX96" fmla="*/ 1159669 w 1628775"/>
              <a:gd name="connsiteY96" fmla="*/ 591026 h 1333500"/>
              <a:gd name="connsiteX97" fmla="*/ 1144429 w 1628775"/>
              <a:gd name="connsiteY97" fmla="*/ 596741 h 1333500"/>
              <a:gd name="connsiteX98" fmla="*/ 1133951 w 1628775"/>
              <a:gd name="connsiteY98" fmla="*/ 611981 h 1333500"/>
              <a:gd name="connsiteX99" fmla="*/ 1126331 w 1628775"/>
              <a:gd name="connsiteY99" fmla="*/ 640556 h 1333500"/>
              <a:gd name="connsiteX100" fmla="*/ 1126331 w 1628775"/>
              <a:gd name="connsiteY100" fmla="*/ 667226 h 1333500"/>
              <a:gd name="connsiteX101" fmla="*/ 1126331 w 1628775"/>
              <a:gd name="connsiteY101" fmla="*/ 682466 h 1333500"/>
              <a:gd name="connsiteX102" fmla="*/ 1108234 w 1628775"/>
              <a:gd name="connsiteY102" fmla="*/ 669131 h 1333500"/>
              <a:gd name="connsiteX103" fmla="*/ 1105376 w 1628775"/>
              <a:gd name="connsiteY103" fmla="*/ 656749 h 1333500"/>
              <a:gd name="connsiteX104" fmla="*/ 1094899 w 1628775"/>
              <a:gd name="connsiteY104" fmla="*/ 635794 h 1333500"/>
              <a:gd name="connsiteX105" fmla="*/ 1078706 w 1628775"/>
              <a:gd name="connsiteY105" fmla="*/ 632936 h 1333500"/>
              <a:gd name="connsiteX106" fmla="*/ 1066324 w 1628775"/>
              <a:gd name="connsiteY106" fmla="*/ 635794 h 1333500"/>
              <a:gd name="connsiteX107" fmla="*/ 1060609 w 1628775"/>
              <a:gd name="connsiteY107" fmla="*/ 653891 h 1333500"/>
              <a:gd name="connsiteX108" fmla="*/ 1042511 w 1628775"/>
              <a:gd name="connsiteY108" fmla="*/ 667226 h 1333500"/>
              <a:gd name="connsiteX109" fmla="*/ 1032034 w 1628775"/>
              <a:gd name="connsiteY109" fmla="*/ 646271 h 1333500"/>
              <a:gd name="connsiteX110" fmla="*/ 1011079 w 1628775"/>
              <a:gd name="connsiteY110" fmla="*/ 630079 h 1333500"/>
              <a:gd name="connsiteX111" fmla="*/ 1006316 w 1628775"/>
              <a:gd name="connsiteY111" fmla="*/ 614839 h 1333500"/>
              <a:gd name="connsiteX112" fmla="*/ 990124 w 1628775"/>
              <a:gd name="connsiteY112" fmla="*/ 601504 h 1333500"/>
              <a:gd name="connsiteX113" fmla="*/ 974884 w 1628775"/>
              <a:gd name="connsiteY113" fmla="*/ 604361 h 1333500"/>
              <a:gd name="connsiteX114" fmla="*/ 946309 w 1628775"/>
              <a:gd name="connsiteY114" fmla="*/ 611981 h 1333500"/>
              <a:gd name="connsiteX115" fmla="*/ 932974 w 1628775"/>
              <a:gd name="connsiteY115" fmla="*/ 619601 h 1333500"/>
              <a:gd name="connsiteX116" fmla="*/ 919639 w 1628775"/>
              <a:gd name="connsiteY116" fmla="*/ 635794 h 1333500"/>
              <a:gd name="connsiteX117" fmla="*/ 904399 w 1628775"/>
              <a:gd name="connsiteY117" fmla="*/ 658654 h 1333500"/>
              <a:gd name="connsiteX118" fmla="*/ 889159 w 1628775"/>
              <a:gd name="connsiteY118" fmla="*/ 669131 h 1333500"/>
              <a:gd name="connsiteX119" fmla="*/ 868204 w 1628775"/>
              <a:gd name="connsiteY119" fmla="*/ 687229 h 1333500"/>
              <a:gd name="connsiteX120" fmla="*/ 849154 w 1628775"/>
              <a:gd name="connsiteY120" fmla="*/ 695801 h 1333500"/>
              <a:gd name="connsiteX121" fmla="*/ 836771 w 1628775"/>
              <a:gd name="connsiteY121" fmla="*/ 674846 h 1333500"/>
              <a:gd name="connsiteX122" fmla="*/ 826294 w 1628775"/>
              <a:gd name="connsiteY122" fmla="*/ 653891 h 1333500"/>
              <a:gd name="connsiteX123" fmla="*/ 810101 w 1628775"/>
              <a:gd name="connsiteY123" fmla="*/ 630079 h 1333500"/>
              <a:gd name="connsiteX124" fmla="*/ 805339 w 1628775"/>
              <a:gd name="connsiteY124" fmla="*/ 609124 h 1333500"/>
              <a:gd name="connsiteX125" fmla="*/ 792004 w 1628775"/>
              <a:gd name="connsiteY125" fmla="*/ 591026 h 1333500"/>
              <a:gd name="connsiteX126" fmla="*/ 771049 w 1628775"/>
              <a:gd name="connsiteY126" fmla="*/ 572929 h 1333500"/>
              <a:gd name="connsiteX127" fmla="*/ 766286 w 1628775"/>
              <a:gd name="connsiteY127" fmla="*/ 554831 h 1333500"/>
              <a:gd name="connsiteX128" fmla="*/ 758666 w 1628775"/>
              <a:gd name="connsiteY128" fmla="*/ 538639 h 1333500"/>
              <a:gd name="connsiteX129" fmla="*/ 734854 w 1628775"/>
              <a:gd name="connsiteY129" fmla="*/ 531019 h 1333500"/>
              <a:gd name="connsiteX130" fmla="*/ 716756 w 1628775"/>
              <a:gd name="connsiteY130" fmla="*/ 510064 h 1333500"/>
              <a:gd name="connsiteX131" fmla="*/ 695801 w 1628775"/>
              <a:gd name="connsiteY131" fmla="*/ 494824 h 1333500"/>
              <a:gd name="connsiteX132" fmla="*/ 679609 w 1628775"/>
              <a:gd name="connsiteY132" fmla="*/ 497681 h 1333500"/>
              <a:gd name="connsiteX133" fmla="*/ 669131 w 1628775"/>
              <a:gd name="connsiteY133" fmla="*/ 517684 h 1333500"/>
              <a:gd name="connsiteX134" fmla="*/ 638651 w 1628775"/>
              <a:gd name="connsiteY134" fmla="*/ 510064 h 1333500"/>
              <a:gd name="connsiteX135" fmla="*/ 638651 w 1628775"/>
              <a:gd name="connsiteY135" fmla="*/ 494824 h 1333500"/>
              <a:gd name="connsiteX136" fmla="*/ 611981 w 1628775"/>
              <a:gd name="connsiteY136" fmla="*/ 484346 h 1333500"/>
              <a:gd name="connsiteX137" fmla="*/ 599599 w 1628775"/>
              <a:gd name="connsiteY137" fmla="*/ 494824 h 1333500"/>
              <a:gd name="connsiteX138" fmla="*/ 580549 w 1628775"/>
              <a:gd name="connsiteY138" fmla="*/ 505301 h 1333500"/>
              <a:gd name="connsiteX139" fmla="*/ 559594 w 1628775"/>
              <a:gd name="connsiteY139" fmla="*/ 497681 h 1333500"/>
              <a:gd name="connsiteX140" fmla="*/ 550069 w 1628775"/>
              <a:gd name="connsiteY140" fmla="*/ 481489 h 1333500"/>
              <a:gd name="connsiteX141" fmla="*/ 518636 w 1628775"/>
              <a:gd name="connsiteY141" fmla="*/ 487204 h 1333500"/>
              <a:gd name="connsiteX142" fmla="*/ 497681 w 1628775"/>
              <a:gd name="connsiteY142" fmla="*/ 517684 h 1333500"/>
              <a:gd name="connsiteX143" fmla="*/ 515779 w 1628775"/>
              <a:gd name="connsiteY143" fmla="*/ 531019 h 1333500"/>
              <a:gd name="connsiteX144" fmla="*/ 520541 w 1628775"/>
              <a:gd name="connsiteY144" fmla="*/ 557689 h 1333500"/>
              <a:gd name="connsiteX145" fmla="*/ 500539 w 1628775"/>
              <a:gd name="connsiteY145" fmla="*/ 572929 h 1333500"/>
              <a:gd name="connsiteX146" fmla="*/ 476726 w 1628775"/>
              <a:gd name="connsiteY146" fmla="*/ 575786 h 1333500"/>
              <a:gd name="connsiteX147" fmla="*/ 473869 w 1628775"/>
              <a:gd name="connsiteY147" fmla="*/ 551974 h 1333500"/>
              <a:gd name="connsiteX148" fmla="*/ 452914 w 1628775"/>
              <a:gd name="connsiteY148" fmla="*/ 567214 h 1333500"/>
              <a:gd name="connsiteX149" fmla="*/ 430054 w 1628775"/>
              <a:gd name="connsiteY149" fmla="*/ 577691 h 1333500"/>
              <a:gd name="connsiteX150" fmla="*/ 403384 w 1628775"/>
              <a:gd name="connsiteY150" fmla="*/ 586264 h 1333500"/>
              <a:gd name="connsiteX151" fmla="*/ 385286 w 1628775"/>
              <a:gd name="connsiteY151" fmla="*/ 586264 h 1333500"/>
              <a:gd name="connsiteX152" fmla="*/ 356711 w 1628775"/>
              <a:gd name="connsiteY152" fmla="*/ 572929 h 1333500"/>
              <a:gd name="connsiteX153" fmla="*/ 356711 w 1628775"/>
              <a:gd name="connsiteY153" fmla="*/ 551974 h 1333500"/>
              <a:gd name="connsiteX154" fmla="*/ 340519 w 1628775"/>
              <a:gd name="connsiteY154" fmla="*/ 528161 h 1333500"/>
              <a:gd name="connsiteX155" fmla="*/ 307181 w 1628775"/>
              <a:gd name="connsiteY155" fmla="*/ 551974 h 1333500"/>
              <a:gd name="connsiteX156" fmla="*/ 289084 w 1628775"/>
              <a:gd name="connsiteY156" fmla="*/ 557689 h 1333500"/>
              <a:gd name="connsiteX157" fmla="*/ 270986 w 1628775"/>
              <a:gd name="connsiteY157" fmla="*/ 567214 h 1333500"/>
              <a:gd name="connsiteX158" fmla="*/ 254794 w 1628775"/>
              <a:gd name="connsiteY158" fmla="*/ 577691 h 1333500"/>
              <a:gd name="connsiteX159" fmla="*/ 230981 w 1628775"/>
              <a:gd name="connsiteY159" fmla="*/ 577691 h 1333500"/>
              <a:gd name="connsiteX160" fmla="*/ 205264 w 1628775"/>
              <a:gd name="connsiteY160" fmla="*/ 562451 h 1333500"/>
              <a:gd name="connsiteX161" fmla="*/ 190024 w 1628775"/>
              <a:gd name="connsiteY161" fmla="*/ 549116 h 1333500"/>
              <a:gd name="connsiteX162" fmla="*/ 176689 w 1628775"/>
              <a:gd name="connsiteY162" fmla="*/ 565309 h 1333500"/>
              <a:gd name="connsiteX163" fmla="*/ 158591 w 1628775"/>
              <a:gd name="connsiteY163" fmla="*/ 583406 h 1333500"/>
              <a:gd name="connsiteX164" fmla="*/ 137636 w 1628775"/>
              <a:gd name="connsiteY164" fmla="*/ 572929 h 1333500"/>
              <a:gd name="connsiteX165" fmla="*/ 121444 w 1628775"/>
              <a:gd name="connsiteY165" fmla="*/ 593884 h 1333500"/>
              <a:gd name="connsiteX166" fmla="*/ 85249 w 1628775"/>
              <a:gd name="connsiteY166" fmla="*/ 611981 h 1333500"/>
              <a:gd name="connsiteX167" fmla="*/ 49054 w 1628775"/>
              <a:gd name="connsiteY167" fmla="*/ 619601 h 1333500"/>
              <a:gd name="connsiteX168" fmla="*/ 30956 w 1628775"/>
              <a:gd name="connsiteY168" fmla="*/ 643414 h 1333500"/>
              <a:gd name="connsiteX169" fmla="*/ 25241 w 1628775"/>
              <a:gd name="connsiteY169" fmla="*/ 667226 h 1333500"/>
              <a:gd name="connsiteX170" fmla="*/ 25241 w 1628775"/>
              <a:gd name="connsiteY170" fmla="*/ 692944 h 1333500"/>
              <a:gd name="connsiteX171" fmla="*/ 17621 w 1628775"/>
              <a:gd name="connsiteY171" fmla="*/ 716756 h 1333500"/>
              <a:gd name="connsiteX172" fmla="*/ 11906 w 1628775"/>
              <a:gd name="connsiteY172" fmla="*/ 745331 h 1333500"/>
              <a:gd name="connsiteX173" fmla="*/ 51911 w 1628775"/>
              <a:gd name="connsiteY173" fmla="*/ 739616 h 1333500"/>
              <a:gd name="connsiteX174" fmla="*/ 74771 w 1628775"/>
              <a:gd name="connsiteY174" fmla="*/ 729139 h 1333500"/>
              <a:gd name="connsiteX175" fmla="*/ 95726 w 1628775"/>
              <a:gd name="connsiteY175" fmla="*/ 721519 h 1333500"/>
              <a:gd name="connsiteX176" fmla="*/ 116681 w 1628775"/>
              <a:gd name="connsiteY176" fmla="*/ 721519 h 1333500"/>
              <a:gd name="connsiteX177" fmla="*/ 150971 w 1628775"/>
              <a:gd name="connsiteY177" fmla="*/ 713899 h 1333500"/>
              <a:gd name="connsiteX178" fmla="*/ 187166 w 1628775"/>
              <a:gd name="connsiteY178" fmla="*/ 708184 h 1333500"/>
              <a:gd name="connsiteX179" fmla="*/ 210979 w 1628775"/>
              <a:gd name="connsiteY179" fmla="*/ 700564 h 1333500"/>
              <a:gd name="connsiteX180" fmla="*/ 233839 w 1628775"/>
              <a:gd name="connsiteY180" fmla="*/ 721519 h 1333500"/>
              <a:gd name="connsiteX181" fmla="*/ 197644 w 1628775"/>
              <a:gd name="connsiteY181" fmla="*/ 731996 h 1333500"/>
              <a:gd name="connsiteX182" fmla="*/ 170974 w 1628775"/>
              <a:gd name="connsiteY182" fmla="*/ 736759 h 1333500"/>
              <a:gd name="connsiteX183" fmla="*/ 202406 w 1628775"/>
              <a:gd name="connsiteY183" fmla="*/ 747236 h 1333500"/>
              <a:gd name="connsiteX184" fmla="*/ 233839 w 1628775"/>
              <a:gd name="connsiteY184" fmla="*/ 757714 h 1333500"/>
              <a:gd name="connsiteX185" fmla="*/ 241459 w 1628775"/>
              <a:gd name="connsiteY185" fmla="*/ 778669 h 1333500"/>
              <a:gd name="connsiteX186" fmla="*/ 239554 w 1628775"/>
              <a:gd name="connsiteY186" fmla="*/ 789146 h 1333500"/>
              <a:gd name="connsiteX187" fmla="*/ 208121 w 1628775"/>
              <a:gd name="connsiteY187" fmla="*/ 794861 h 1333500"/>
              <a:gd name="connsiteX188" fmla="*/ 181451 w 1628775"/>
              <a:gd name="connsiteY188" fmla="*/ 789146 h 1333500"/>
              <a:gd name="connsiteX189" fmla="*/ 155734 w 1628775"/>
              <a:gd name="connsiteY189" fmla="*/ 781526 h 1333500"/>
              <a:gd name="connsiteX190" fmla="*/ 131921 w 1628775"/>
              <a:gd name="connsiteY190" fmla="*/ 776764 h 1333500"/>
              <a:gd name="connsiteX191" fmla="*/ 103346 w 1628775"/>
              <a:gd name="connsiteY191" fmla="*/ 766286 h 1333500"/>
              <a:gd name="connsiteX192" fmla="*/ 85249 w 1628775"/>
              <a:gd name="connsiteY192" fmla="*/ 755809 h 1333500"/>
              <a:gd name="connsiteX193" fmla="*/ 74771 w 1628775"/>
              <a:gd name="connsiteY193" fmla="*/ 773906 h 1333500"/>
              <a:gd name="connsiteX194" fmla="*/ 67151 w 1628775"/>
              <a:gd name="connsiteY194" fmla="*/ 796766 h 1333500"/>
              <a:gd name="connsiteX195" fmla="*/ 98584 w 1628775"/>
              <a:gd name="connsiteY195" fmla="*/ 807244 h 1333500"/>
              <a:gd name="connsiteX196" fmla="*/ 101441 w 1628775"/>
              <a:gd name="connsiteY196" fmla="*/ 820579 h 1333500"/>
              <a:gd name="connsiteX197" fmla="*/ 101441 w 1628775"/>
              <a:gd name="connsiteY197" fmla="*/ 836771 h 1333500"/>
              <a:gd name="connsiteX198" fmla="*/ 150971 w 1628775"/>
              <a:gd name="connsiteY198" fmla="*/ 826294 h 1333500"/>
              <a:gd name="connsiteX199" fmla="*/ 173831 w 1628775"/>
              <a:gd name="connsiteY199" fmla="*/ 817721 h 1333500"/>
              <a:gd name="connsiteX200" fmla="*/ 190024 w 1628775"/>
              <a:gd name="connsiteY200" fmla="*/ 833914 h 1333500"/>
              <a:gd name="connsiteX201" fmla="*/ 197644 w 1628775"/>
              <a:gd name="connsiteY201" fmla="*/ 852011 h 1333500"/>
              <a:gd name="connsiteX202" fmla="*/ 208121 w 1628775"/>
              <a:gd name="connsiteY202" fmla="*/ 883444 h 1333500"/>
              <a:gd name="connsiteX203" fmla="*/ 191929 w 1628775"/>
              <a:gd name="connsiteY203" fmla="*/ 898684 h 1333500"/>
              <a:gd name="connsiteX204" fmla="*/ 166211 w 1628775"/>
              <a:gd name="connsiteY204" fmla="*/ 914876 h 1333500"/>
              <a:gd name="connsiteX205" fmla="*/ 131921 w 1628775"/>
              <a:gd name="connsiteY205" fmla="*/ 893921 h 1333500"/>
              <a:gd name="connsiteX206" fmla="*/ 106204 w 1628775"/>
              <a:gd name="connsiteY206" fmla="*/ 898684 h 1333500"/>
              <a:gd name="connsiteX207" fmla="*/ 71914 w 1628775"/>
              <a:gd name="connsiteY207" fmla="*/ 898684 h 1333500"/>
              <a:gd name="connsiteX208" fmla="*/ 41434 w 1628775"/>
              <a:gd name="connsiteY208" fmla="*/ 893921 h 1333500"/>
              <a:gd name="connsiteX209" fmla="*/ 20479 w 1628775"/>
              <a:gd name="connsiteY209" fmla="*/ 906304 h 1333500"/>
              <a:gd name="connsiteX210" fmla="*/ 1429 w 1628775"/>
              <a:gd name="connsiteY210" fmla="*/ 925354 h 1333500"/>
              <a:gd name="connsiteX211" fmla="*/ 17621 w 1628775"/>
              <a:gd name="connsiteY211" fmla="*/ 937736 h 1333500"/>
              <a:gd name="connsiteX212" fmla="*/ 56674 w 1628775"/>
              <a:gd name="connsiteY212" fmla="*/ 940594 h 1333500"/>
              <a:gd name="connsiteX213" fmla="*/ 82391 w 1628775"/>
              <a:gd name="connsiteY213" fmla="*/ 937736 h 1333500"/>
              <a:gd name="connsiteX214" fmla="*/ 113824 w 1628775"/>
              <a:gd name="connsiteY214" fmla="*/ 958691 h 1333500"/>
              <a:gd name="connsiteX215" fmla="*/ 131921 w 1628775"/>
              <a:gd name="connsiteY215" fmla="*/ 982504 h 1333500"/>
              <a:gd name="connsiteX216" fmla="*/ 148114 w 1628775"/>
              <a:gd name="connsiteY216" fmla="*/ 1003459 h 1333500"/>
              <a:gd name="connsiteX217" fmla="*/ 158591 w 1628775"/>
              <a:gd name="connsiteY217" fmla="*/ 1021556 h 1333500"/>
              <a:gd name="connsiteX218" fmla="*/ 158591 w 1628775"/>
              <a:gd name="connsiteY218" fmla="*/ 1042511 h 1333500"/>
              <a:gd name="connsiteX219" fmla="*/ 150971 w 1628775"/>
              <a:gd name="connsiteY219" fmla="*/ 1073944 h 1333500"/>
              <a:gd name="connsiteX220" fmla="*/ 191929 w 1628775"/>
              <a:gd name="connsiteY220" fmla="*/ 1081564 h 1333500"/>
              <a:gd name="connsiteX221" fmla="*/ 230981 w 1628775"/>
              <a:gd name="connsiteY221" fmla="*/ 1078706 h 1333500"/>
              <a:gd name="connsiteX222" fmla="*/ 229076 w 1628775"/>
              <a:gd name="connsiteY222" fmla="*/ 1052989 h 1333500"/>
              <a:gd name="connsiteX223" fmla="*/ 236696 w 1628775"/>
              <a:gd name="connsiteY223" fmla="*/ 1029176 h 1333500"/>
              <a:gd name="connsiteX224" fmla="*/ 250031 w 1628775"/>
              <a:gd name="connsiteY224" fmla="*/ 1011079 h 1333500"/>
              <a:gd name="connsiteX225" fmla="*/ 278606 w 1628775"/>
              <a:gd name="connsiteY225" fmla="*/ 1003459 h 1333500"/>
              <a:gd name="connsiteX226" fmla="*/ 272891 w 1628775"/>
              <a:gd name="connsiteY226" fmla="*/ 1034891 h 1333500"/>
              <a:gd name="connsiteX227" fmla="*/ 275749 w 1628775"/>
              <a:gd name="connsiteY227" fmla="*/ 1055846 h 1333500"/>
              <a:gd name="connsiteX228" fmla="*/ 299561 w 1628775"/>
              <a:gd name="connsiteY228" fmla="*/ 1055846 h 1333500"/>
              <a:gd name="connsiteX229" fmla="*/ 310039 w 1628775"/>
              <a:gd name="connsiteY229" fmla="*/ 1032034 h 1333500"/>
              <a:gd name="connsiteX230" fmla="*/ 320516 w 1628775"/>
              <a:gd name="connsiteY230" fmla="*/ 1024414 h 1333500"/>
              <a:gd name="connsiteX231" fmla="*/ 332899 w 1628775"/>
              <a:gd name="connsiteY231" fmla="*/ 1042511 h 1333500"/>
              <a:gd name="connsiteX232" fmla="*/ 356711 w 1628775"/>
              <a:gd name="connsiteY232" fmla="*/ 1060609 h 1333500"/>
              <a:gd name="connsiteX233" fmla="*/ 367189 w 1628775"/>
              <a:gd name="connsiteY233" fmla="*/ 1092041 h 1333500"/>
              <a:gd name="connsiteX234" fmla="*/ 403384 w 1628775"/>
              <a:gd name="connsiteY234" fmla="*/ 1094899 h 1333500"/>
              <a:gd name="connsiteX235" fmla="*/ 424339 w 1628775"/>
              <a:gd name="connsiteY235" fmla="*/ 1063466 h 1333500"/>
              <a:gd name="connsiteX236" fmla="*/ 431959 w 1628775"/>
              <a:gd name="connsiteY236" fmla="*/ 1094899 h 1333500"/>
              <a:gd name="connsiteX237" fmla="*/ 460534 w 1628775"/>
              <a:gd name="connsiteY237" fmla="*/ 1099661 h 1333500"/>
              <a:gd name="connsiteX238" fmla="*/ 491966 w 1628775"/>
              <a:gd name="connsiteY238" fmla="*/ 1102519 h 1333500"/>
              <a:gd name="connsiteX239" fmla="*/ 494824 w 1628775"/>
              <a:gd name="connsiteY239" fmla="*/ 1125379 h 1333500"/>
              <a:gd name="connsiteX240" fmla="*/ 508159 w 1628775"/>
              <a:gd name="connsiteY240" fmla="*/ 1146334 h 1333500"/>
              <a:gd name="connsiteX241" fmla="*/ 526256 w 1628775"/>
              <a:gd name="connsiteY241" fmla="*/ 1156811 h 1333500"/>
              <a:gd name="connsiteX242" fmla="*/ 544354 w 1628775"/>
              <a:gd name="connsiteY242" fmla="*/ 1144429 h 1333500"/>
              <a:gd name="connsiteX243" fmla="*/ 568166 w 1628775"/>
              <a:gd name="connsiteY243" fmla="*/ 1135856 h 1333500"/>
              <a:gd name="connsiteX244" fmla="*/ 575786 w 1628775"/>
              <a:gd name="connsiteY244" fmla="*/ 1170146 h 1333500"/>
              <a:gd name="connsiteX245" fmla="*/ 610076 w 1628775"/>
              <a:gd name="connsiteY245" fmla="*/ 1175861 h 1333500"/>
              <a:gd name="connsiteX246" fmla="*/ 628174 w 1628775"/>
              <a:gd name="connsiteY246" fmla="*/ 1180624 h 1333500"/>
              <a:gd name="connsiteX247" fmla="*/ 611981 w 1628775"/>
              <a:gd name="connsiteY247" fmla="*/ 1209199 h 1333500"/>
              <a:gd name="connsiteX248" fmla="*/ 625316 w 1628775"/>
              <a:gd name="connsiteY248" fmla="*/ 1243489 h 1333500"/>
              <a:gd name="connsiteX249" fmla="*/ 625316 w 1628775"/>
              <a:gd name="connsiteY249" fmla="*/ 1274921 h 1333500"/>
              <a:gd name="connsiteX250" fmla="*/ 640556 w 1628775"/>
              <a:gd name="connsiteY250" fmla="*/ 1303496 h 1333500"/>
              <a:gd name="connsiteX251" fmla="*/ 646271 w 1628775"/>
              <a:gd name="connsiteY251" fmla="*/ 1274921 h 1333500"/>
              <a:gd name="connsiteX252" fmla="*/ 656749 w 1628775"/>
              <a:gd name="connsiteY252" fmla="*/ 1243489 h 1333500"/>
              <a:gd name="connsiteX253" fmla="*/ 679609 w 1628775"/>
              <a:gd name="connsiteY253" fmla="*/ 1245394 h 1333500"/>
              <a:gd name="connsiteX254" fmla="*/ 700564 w 1628775"/>
              <a:gd name="connsiteY254" fmla="*/ 1248251 h 1333500"/>
              <a:gd name="connsiteX255" fmla="*/ 709136 w 1628775"/>
              <a:gd name="connsiteY255" fmla="*/ 1214914 h 1333500"/>
              <a:gd name="connsiteX256" fmla="*/ 729139 w 1628775"/>
              <a:gd name="connsiteY256" fmla="*/ 1209199 h 1333500"/>
              <a:gd name="connsiteX257" fmla="*/ 766286 w 1628775"/>
              <a:gd name="connsiteY257" fmla="*/ 1209199 h 1333500"/>
              <a:gd name="connsiteX258" fmla="*/ 792004 w 1628775"/>
              <a:gd name="connsiteY258" fmla="*/ 1225391 h 1333500"/>
              <a:gd name="connsiteX259" fmla="*/ 808196 w 1628775"/>
              <a:gd name="connsiteY259" fmla="*/ 1237774 h 1333500"/>
              <a:gd name="connsiteX260" fmla="*/ 810101 w 1628775"/>
              <a:gd name="connsiteY260" fmla="*/ 1274921 h 1333500"/>
              <a:gd name="connsiteX261" fmla="*/ 787241 w 1628775"/>
              <a:gd name="connsiteY261" fmla="*/ 1266349 h 1333500"/>
              <a:gd name="connsiteX262" fmla="*/ 763429 w 1628775"/>
              <a:gd name="connsiteY262" fmla="*/ 1266349 h 1333500"/>
              <a:gd name="connsiteX263" fmla="*/ 737711 w 1628775"/>
              <a:gd name="connsiteY263" fmla="*/ 1266349 h 1333500"/>
              <a:gd name="connsiteX264" fmla="*/ 752951 w 1628775"/>
              <a:gd name="connsiteY264" fmla="*/ 1285399 h 1333500"/>
              <a:gd name="connsiteX265" fmla="*/ 776764 w 1628775"/>
              <a:gd name="connsiteY265" fmla="*/ 1297781 h 1333500"/>
              <a:gd name="connsiteX266" fmla="*/ 823436 w 1628775"/>
              <a:gd name="connsiteY266" fmla="*/ 1303496 h 1333500"/>
              <a:gd name="connsiteX267" fmla="*/ 849154 w 1628775"/>
              <a:gd name="connsiteY267" fmla="*/ 1294924 h 1333500"/>
              <a:gd name="connsiteX268" fmla="*/ 852011 w 1628775"/>
              <a:gd name="connsiteY268" fmla="*/ 1276826 h 1333500"/>
              <a:gd name="connsiteX269" fmla="*/ 878681 w 1628775"/>
              <a:gd name="connsiteY269" fmla="*/ 1276826 h 1333500"/>
              <a:gd name="connsiteX270" fmla="*/ 907256 w 1628775"/>
              <a:gd name="connsiteY270" fmla="*/ 1293019 h 1333500"/>
              <a:gd name="connsiteX271" fmla="*/ 907256 w 1628775"/>
              <a:gd name="connsiteY271" fmla="*/ 1313974 h 1333500"/>
              <a:gd name="connsiteX272" fmla="*/ 898684 w 1628775"/>
              <a:gd name="connsiteY272" fmla="*/ 1339691 h 1333500"/>
              <a:gd name="connsiteX273" fmla="*/ 938689 w 1628775"/>
              <a:gd name="connsiteY273" fmla="*/ 1326356 h 1333500"/>
              <a:gd name="connsiteX274" fmla="*/ 972026 w 1628775"/>
              <a:gd name="connsiteY274" fmla="*/ 1313974 h 1333500"/>
              <a:gd name="connsiteX275" fmla="*/ 1006316 w 1628775"/>
              <a:gd name="connsiteY275" fmla="*/ 1297781 h 1333500"/>
              <a:gd name="connsiteX276" fmla="*/ 1034891 w 1628775"/>
              <a:gd name="connsiteY276" fmla="*/ 1297781 h 1333500"/>
              <a:gd name="connsiteX277" fmla="*/ 1048226 w 1628775"/>
              <a:gd name="connsiteY277" fmla="*/ 1272064 h 1333500"/>
              <a:gd name="connsiteX278" fmla="*/ 1055846 w 1628775"/>
              <a:gd name="connsiteY278" fmla="*/ 1245394 h 1333500"/>
              <a:gd name="connsiteX279" fmla="*/ 1071086 w 1628775"/>
              <a:gd name="connsiteY279" fmla="*/ 1212056 h 1333500"/>
              <a:gd name="connsiteX280" fmla="*/ 1102519 w 1628775"/>
              <a:gd name="connsiteY280" fmla="*/ 1204436 h 1333500"/>
              <a:gd name="connsiteX281" fmla="*/ 1131094 w 1628775"/>
              <a:gd name="connsiteY281" fmla="*/ 1209199 h 1333500"/>
              <a:gd name="connsiteX282" fmla="*/ 1173004 w 1628775"/>
              <a:gd name="connsiteY282" fmla="*/ 1195864 h 1333500"/>
              <a:gd name="connsiteX283" fmla="*/ 1204436 w 1628775"/>
              <a:gd name="connsiteY283" fmla="*/ 1177766 h 1333500"/>
              <a:gd name="connsiteX284" fmla="*/ 1230154 w 1628775"/>
              <a:gd name="connsiteY284" fmla="*/ 1165384 h 1333500"/>
              <a:gd name="connsiteX285" fmla="*/ 1261586 w 1628775"/>
              <a:gd name="connsiteY285" fmla="*/ 1141571 h 1333500"/>
              <a:gd name="connsiteX286" fmla="*/ 1279684 w 1628775"/>
              <a:gd name="connsiteY286" fmla="*/ 1131094 h 1333500"/>
              <a:gd name="connsiteX287" fmla="*/ 1311116 w 1628775"/>
              <a:gd name="connsiteY287" fmla="*/ 1120616 h 1333500"/>
              <a:gd name="connsiteX288" fmla="*/ 1339691 w 1628775"/>
              <a:gd name="connsiteY288" fmla="*/ 1125379 h 1333500"/>
              <a:gd name="connsiteX289" fmla="*/ 1355884 w 1628775"/>
              <a:gd name="connsiteY289" fmla="*/ 1138714 h 1333500"/>
              <a:gd name="connsiteX290" fmla="*/ 1378744 w 1628775"/>
              <a:gd name="connsiteY290" fmla="*/ 1152049 h 1333500"/>
              <a:gd name="connsiteX291" fmla="*/ 1413034 w 1628775"/>
              <a:gd name="connsiteY291" fmla="*/ 1162526 h 1333500"/>
              <a:gd name="connsiteX292" fmla="*/ 1420654 w 1628775"/>
              <a:gd name="connsiteY292" fmla="*/ 1128236 h 1333500"/>
              <a:gd name="connsiteX293" fmla="*/ 1417796 w 1628775"/>
              <a:gd name="connsiteY293" fmla="*/ 1096804 h 1333500"/>
              <a:gd name="connsiteX294" fmla="*/ 1431131 w 1628775"/>
              <a:gd name="connsiteY294" fmla="*/ 1073944 h 1333500"/>
              <a:gd name="connsiteX295" fmla="*/ 1444466 w 1628775"/>
              <a:gd name="connsiteY295" fmla="*/ 1050131 h 1333500"/>
              <a:gd name="connsiteX296" fmla="*/ 1475899 w 1628775"/>
              <a:gd name="connsiteY296" fmla="*/ 1047274 h 1333500"/>
              <a:gd name="connsiteX297" fmla="*/ 1509236 w 1628775"/>
              <a:gd name="connsiteY297" fmla="*/ 1047274 h 1333500"/>
              <a:gd name="connsiteX298" fmla="*/ 1522571 w 1628775"/>
              <a:gd name="connsiteY298" fmla="*/ 1021556 h 1333500"/>
              <a:gd name="connsiteX299" fmla="*/ 1522571 w 1628775"/>
              <a:gd name="connsiteY299" fmla="*/ 985361 h 1333500"/>
              <a:gd name="connsiteX300" fmla="*/ 1507331 w 1628775"/>
              <a:gd name="connsiteY300" fmla="*/ 966311 h 1333500"/>
              <a:gd name="connsiteX301" fmla="*/ 1501616 w 1628775"/>
              <a:gd name="connsiteY301" fmla="*/ 937736 h 1333500"/>
              <a:gd name="connsiteX302" fmla="*/ 1483519 w 1628775"/>
              <a:gd name="connsiteY302" fmla="*/ 912019 h 1333500"/>
              <a:gd name="connsiteX303" fmla="*/ 1477804 w 1628775"/>
              <a:gd name="connsiteY303" fmla="*/ 872966 h 1333500"/>
              <a:gd name="connsiteX304" fmla="*/ 1496854 w 1628775"/>
              <a:gd name="connsiteY304" fmla="*/ 854869 h 1333500"/>
              <a:gd name="connsiteX305" fmla="*/ 1496854 w 1628775"/>
              <a:gd name="connsiteY305" fmla="*/ 812959 h 1333500"/>
              <a:gd name="connsiteX306" fmla="*/ 1498759 w 1628775"/>
              <a:gd name="connsiteY306" fmla="*/ 787241 h 133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Lst>
            <a:rect l="l" t="t" r="r" b="b"/>
            <a:pathLst>
              <a:path w="1628775" h="1333500">
                <a:moveTo>
                  <a:pt x="1507331" y="745331"/>
                </a:moveTo>
                <a:lnTo>
                  <a:pt x="1537811" y="742474"/>
                </a:lnTo>
                <a:lnTo>
                  <a:pt x="1566386" y="745331"/>
                </a:lnTo>
                <a:lnTo>
                  <a:pt x="1583531" y="730091"/>
                </a:lnTo>
                <a:lnTo>
                  <a:pt x="1599724" y="704374"/>
                </a:lnTo>
                <a:lnTo>
                  <a:pt x="1618774" y="674846"/>
                </a:lnTo>
                <a:lnTo>
                  <a:pt x="1629251" y="648176"/>
                </a:lnTo>
                <a:lnTo>
                  <a:pt x="1618774" y="612934"/>
                </a:lnTo>
                <a:lnTo>
                  <a:pt x="1602581" y="606266"/>
                </a:lnTo>
                <a:lnTo>
                  <a:pt x="1573054" y="590074"/>
                </a:lnTo>
                <a:lnTo>
                  <a:pt x="1560671" y="579596"/>
                </a:lnTo>
                <a:lnTo>
                  <a:pt x="1521619" y="579596"/>
                </a:lnTo>
                <a:lnTo>
                  <a:pt x="1470184" y="588169"/>
                </a:lnTo>
                <a:lnTo>
                  <a:pt x="1465421" y="563404"/>
                </a:lnTo>
                <a:lnTo>
                  <a:pt x="1465421" y="534829"/>
                </a:lnTo>
                <a:lnTo>
                  <a:pt x="1478756" y="511969"/>
                </a:lnTo>
                <a:lnTo>
                  <a:pt x="1492091" y="491966"/>
                </a:lnTo>
                <a:lnTo>
                  <a:pt x="1524476" y="478631"/>
                </a:lnTo>
                <a:lnTo>
                  <a:pt x="1554004" y="452914"/>
                </a:lnTo>
                <a:lnTo>
                  <a:pt x="1579721" y="427196"/>
                </a:lnTo>
                <a:lnTo>
                  <a:pt x="1589246" y="400526"/>
                </a:lnTo>
                <a:lnTo>
                  <a:pt x="1593056" y="370999"/>
                </a:lnTo>
                <a:lnTo>
                  <a:pt x="1586389" y="345281"/>
                </a:lnTo>
                <a:lnTo>
                  <a:pt x="1560671" y="329089"/>
                </a:lnTo>
                <a:lnTo>
                  <a:pt x="1537811" y="319564"/>
                </a:lnTo>
                <a:lnTo>
                  <a:pt x="1501616" y="322421"/>
                </a:lnTo>
                <a:lnTo>
                  <a:pt x="1478756" y="296704"/>
                </a:lnTo>
                <a:lnTo>
                  <a:pt x="1501616" y="270034"/>
                </a:lnTo>
                <a:lnTo>
                  <a:pt x="1472089" y="237649"/>
                </a:lnTo>
                <a:lnTo>
                  <a:pt x="1465421" y="210026"/>
                </a:lnTo>
                <a:lnTo>
                  <a:pt x="1456849" y="181451"/>
                </a:lnTo>
                <a:lnTo>
                  <a:pt x="1449229" y="160496"/>
                </a:lnTo>
                <a:lnTo>
                  <a:pt x="1436846" y="134779"/>
                </a:lnTo>
                <a:lnTo>
                  <a:pt x="1433989" y="118586"/>
                </a:lnTo>
                <a:lnTo>
                  <a:pt x="1449229" y="103346"/>
                </a:lnTo>
                <a:lnTo>
                  <a:pt x="1456849" y="90011"/>
                </a:lnTo>
                <a:lnTo>
                  <a:pt x="1456849" y="71914"/>
                </a:lnTo>
                <a:lnTo>
                  <a:pt x="1452086" y="56674"/>
                </a:lnTo>
                <a:lnTo>
                  <a:pt x="1438751" y="38576"/>
                </a:lnTo>
                <a:lnTo>
                  <a:pt x="1410176" y="32861"/>
                </a:lnTo>
                <a:lnTo>
                  <a:pt x="1392079" y="17621"/>
                </a:lnTo>
                <a:lnTo>
                  <a:pt x="1376839" y="17621"/>
                </a:lnTo>
                <a:lnTo>
                  <a:pt x="1360646" y="38576"/>
                </a:lnTo>
                <a:lnTo>
                  <a:pt x="1345406" y="53816"/>
                </a:lnTo>
                <a:lnTo>
                  <a:pt x="1329214" y="59531"/>
                </a:lnTo>
                <a:lnTo>
                  <a:pt x="1303496" y="46196"/>
                </a:lnTo>
                <a:lnTo>
                  <a:pt x="1282541" y="30004"/>
                </a:lnTo>
                <a:lnTo>
                  <a:pt x="1258729" y="22384"/>
                </a:lnTo>
                <a:lnTo>
                  <a:pt x="1243489" y="17621"/>
                </a:lnTo>
                <a:lnTo>
                  <a:pt x="1219676" y="7144"/>
                </a:lnTo>
                <a:lnTo>
                  <a:pt x="1204436" y="1429"/>
                </a:lnTo>
                <a:lnTo>
                  <a:pt x="1175861" y="1429"/>
                </a:lnTo>
                <a:lnTo>
                  <a:pt x="1170146" y="11906"/>
                </a:lnTo>
                <a:lnTo>
                  <a:pt x="1173004" y="32861"/>
                </a:lnTo>
                <a:lnTo>
                  <a:pt x="1204436" y="43339"/>
                </a:lnTo>
                <a:lnTo>
                  <a:pt x="1219676" y="53816"/>
                </a:lnTo>
                <a:lnTo>
                  <a:pt x="1219676" y="74771"/>
                </a:lnTo>
                <a:lnTo>
                  <a:pt x="1217771" y="98584"/>
                </a:lnTo>
                <a:lnTo>
                  <a:pt x="1209199" y="127159"/>
                </a:lnTo>
                <a:lnTo>
                  <a:pt x="1209199" y="145256"/>
                </a:lnTo>
                <a:lnTo>
                  <a:pt x="1209199" y="170974"/>
                </a:lnTo>
                <a:lnTo>
                  <a:pt x="1227296" y="184309"/>
                </a:lnTo>
                <a:lnTo>
                  <a:pt x="1237774" y="218599"/>
                </a:lnTo>
                <a:lnTo>
                  <a:pt x="1258729" y="244316"/>
                </a:lnTo>
                <a:lnTo>
                  <a:pt x="1274921" y="288131"/>
                </a:lnTo>
                <a:lnTo>
                  <a:pt x="1297781" y="330041"/>
                </a:lnTo>
                <a:lnTo>
                  <a:pt x="1295876" y="346234"/>
                </a:lnTo>
                <a:lnTo>
                  <a:pt x="1295876" y="379571"/>
                </a:lnTo>
                <a:lnTo>
                  <a:pt x="1293019" y="408146"/>
                </a:lnTo>
                <a:lnTo>
                  <a:pt x="1306354" y="421481"/>
                </a:lnTo>
                <a:lnTo>
                  <a:pt x="1321594" y="439579"/>
                </a:lnTo>
                <a:lnTo>
                  <a:pt x="1318736" y="466249"/>
                </a:lnTo>
                <a:lnTo>
                  <a:pt x="1306354" y="478631"/>
                </a:lnTo>
                <a:lnTo>
                  <a:pt x="1295876" y="497681"/>
                </a:lnTo>
                <a:lnTo>
                  <a:pt x="1290161" y="512921"/>
                </a:lnTo>
                <a:lnTo>
                  <a:pt x="1293019" y="541496"/>
                </a:lnTo>
                <a:lnTo>
                  <a:pt x="1308259" y="554831"/>
                </a:lnTo>
                <a:lnTo>
                  <a:pt x="1316831" y="575786"/>
                </a:lnTo>
                <a:lnTo>
                  <a:pt x="1332071" y="596741"/>
                </a:lnTo>
                <a:lnTo>
                  <a:pt x="1347311" y="619601"/>
                </a:lnTo>
                <a:lnTo>
                  <a:pt x="1350169" y="630079"/>
                </a:lnTo>
                <a:lnTo>
                  <a:pt x="1360646" y="646271"/>
                </a:lnTo>
                <a:lnTo>
                  <a:pt x="1357789" y="669131"/>
                </a:lnTo>
                <a:lnTo>
                  <a:pt x="1332071" y="676751"/>
                </a:lnTo>
                <a:lnTo>
                  <a:pt x="1313974" y="682466"/>
                </a:lnTo>
                <a:lnTo>
                  <a:pt x="1290161" y="679609"/>
                </a:lnTo>
                <a:lnTo>
                  <a:pt x="1279684" y="669131"/>
                </a:lnTo>
                <a:lnTo>
                  <a:pt x="1264444" y="664369"/>
                </a:lnTo>
                <a:lnTo>
                  <a:pt x="1243489" y="664369"/>
                </a:lnTo>
                <a:lnTo>
                  <a:pt x="1227296" y="656749"/>
                </a:lnTo>
                <a:lnTo>
                  <a:pt x="1214914" y="658654"/>
                </a:lnTo>
                <a:lnTo>
                  <a:pt x="1201579" y="658654"/>
                </a:lnTo>
                <a:lnTo>
                  <a:pt x="1183481" y="643414"/>
                </a:lnTo>
                <a:lnTo>
                  <a:pt x="1183481" y="619601"/>
                </a:lnTo>
                <a:lnTo>
                  <a:pt x="1188244" y="604361"/>
                </a:lnTo>
                <a:lnTo>
                  <a:pt x="1173004" y="591026"/>
                </a:lnTo>
                <a:lnTo>
                  <a:pt x="1159669" y="591026"/>
                </a:lnTo>
                <a:lnTo>
                  <a:pt x="1144429" y="596741"/>
                </a:lnTo>
                <a:lnTo>
                  <a:pt x="1133951" y="611981"/>
                </a:lnTo>
                <a:lnTo>
                  <a:pt x="1126331" y="640556"/>
                </a:lnTo>
                <a:lnTo>
                  <a:pt x="1126331" y="667226"/>
                </a:lnTo>
                <a:lnTo>
                  <a:pt x="1126331" y="682466"/>
                </a:lnTo>
                <a:lnTo>
                  <a:pt x="1108234" y="669131"/>
                </a:lnTo>
                <a:lnTo>
                  <a:pt x="1105376" y="656749"/>
                </a:lnTo>
                <a:lnTo>
                  <a:pt x="1094899" y="635794"/>
                </a:lnTo>
                <a:lnTo>
                  <a:pt x="1078706" y="632936"/>
                </a:lnTo>
                <a:lnTo>
                  <a:pt x="1066324" y="635794"/>
                </a:lnTo>
                <a:lnTo>
                  <a:pt x="1060609" y="653891"/>
                </a:lnTo>
                <a:lnTo>
                  <a:pt x="1042511" y="667226"/>
                </a:lnTo>
                <a:lnTo>
                  <a:pt x="1032034" y="646271"/>
                </a:lnTo>
                <a:lnTo>
                  <a:pt x="1011079" y="630079"/>
                </a:lnTo>
                <a:lnTo>
                  <a:pt x="1006316" y="614839"/>
                </a:lnTo>
                <a:lnTo>
                  <a:pt x="990124" y="601504"/>
                </a:lnTo>
                <a:lnTo>
                  <a:pt x="974884" y="604361"/>
                </a:lnTo>
                <a:lnTo>
                  <a:pt x="946309" y="611981"/>
                </a:lnTo>
                <a:lnTo>
                  <a:pt x="932974" y="619601"/>
                </a:lnTo>
                <a:lnTo>
                  <a:pt x="919639" y="635794"/>
                </a:lnTo>
                <a:lnTo>
                  <a:pt x="904399" y="658654"/>
                </a:lnTo>
                <a:lnTo>
                  <a:pt x="889159" y="669131"/>
                </a:lnTo>
                <a:lnTo>
                  <a:pt x="868204" y="687229"/>
                </a:lnTo>
                <a:lnTo>
                  <a:pt x="849154" y="695801"/>
                </a:lnTo>
                <a:lnTo>
                  <a:pt x="836771" y="674846"/>
                </a:lnTo>
                <a:lnTo>
                  <a:pt x="826294" y="653891"/>
                </a:lnTo>
                <a:lnTo>
                  <a:pt x="810101" y="630079"/>
                </a:lnTo>
                <a:lnTo>
                  <a:pt x="805339" y="609124"/>
                </a:lnTo>
                <a:lnTo>
                  <a:pt x="792004" y="591026"/>
                </a:lnTo>
                <a:lnTo>
                  <a:pt x="771049" y="572929"/>
                </a:lnTo>
                <a:lnTo>
                  <a:pt x="766286" y="554831"/>
                </a:lnTo>
                <a:lnTo>
                  <a:pt x="758666" y="538639"/>
                </a:lnTo>
                <a:lnTo>
                  <a:pt x="734854" y="531019"/>
                </a:lnTo>
                <a:lnTo>
                  <a:pt x="716756" y="510064"/>
                </a:lnTo>
                <a:lnTo>
                  <a:pt x="695801" y="494824"/>
                </a:lnTo>
                <a:lnTo>
                  <a:pt x="679609" y="497681"/>
                </a:lnTo>
                <a:lnTo>
                  <a:pt x="669131" y="517684"/>
                </a:lnTo>
                <a:lnTo>
                  <a:pt x="638651" y="510064"/>
                </a:lnTo>
                <a:lnTo>
                  <a:pt x="638651" y="494824"/>
                </a:lnTo>
                <a:lnTo>
                  <a:pt x="611981" y="484346"/>
                </a:lnTo>
                <a:lnTo>
                  <a:pt x="599599" y="494824"/>
                </a:lnTo>
                <a:lnTo>
                  <a:pt x="580549" y="505301"/>
                </a:lnTo>
                <a:lnTo>
                  <a:pt x="559594" y="497681"/>
                </a:lnTo>
                <a:lnTo>
                  <a:pt x="550069" y="481489"/>
                </a:lnTo>
                <a:lnTo>
                  <a:pt x="518636" y="487204"/>
                </a:lnTo>
                <a:lnTo>
                  <a:pt x="497681" y="517684"/>
                </a:lnTo>
                <a:lnTo>
                  <a:pt x="515779" y="531019"/>
                </a:lnTo>
                <a:lnTo>
                  <a:pt x="520541" y="557689"/>
                </a:lnTo>
                <a:lnTo>
                  <a:pt x="500539" y="572929"/>
                </a:lnTo>
                <a:lnTo>
                  <a:pt x="476726" y="575786"/>
                </a:lnTo>
                <a:lnTo>
                  <a:pt x="473869" y="551974"/>
                </a:lnTo>
                <a:lnTo>
                  <a:pt x="452914" y="567214"/>
                </a:lnTo>
                <a:lnTo>
                  <a:pt x="430054" y="577691"/>
                </a:lnTo>
                <a:lnTo>
                  <a:pt x="403384" y="586264"/>
                </a:lnTo>
                <a:lnTo>
                  <a:pt x="385286" y="586264"/>
                </a:lnTo>
                <a:lnTo>
                  <a:pt x="356711" y="572929"/>
                </a:lnTo>
                <a:lnTo>
                  <a:pt x="356711" y="551974"/>
                </a:lnTo>
                <a:lnTo>
                  <a:pt x="340519" y="528161"/>
                </a:lnTo>
                <a:lnTo>
                  <a:pt x="307181" y="551974"/>
                </a:lnTo>
                <a:lnTo>
                  <a:pt x="289084" y="557689"/>
                </a:lnTo>
                <a:lnTo>
                  <a:pt x="270986" y="567214"/>
                </a:lnTo>
                <a:lnTo>
                  <a:pt x="254794" y="577691"/>
                </a:lnTo>
                <a:lnTo>
                  <a:pt x="230981" y="577691"/>
                </a:lnTo>
                <a:lnTo>
                  <a:pt x="205264" y="562451"/>
                </a:lnTo>
                <a:lnTo>
                  <a:pt x="190024" y="549116"/>
                </a:lnTo>
                <a:lnTo>
                  <a:pt x="176689" y="565309"/>
                </a:lnTo>
                <a:lnTo>
                  <a:pt x="158591" y="583406"/>
                </a:lnTo>
                <a:lnTo>
                  <a:pt x="137636" y="572929"/>
                </a:lnTo>
                <a:lnTo>
                  <a:pt x="121444" y="593884"/>
                </a:lnTo>
                <a:lnTo>
                  <a:pt x="85249" y="611981"/>
                </a:lnTo>
                <a:lnTo>
                  <a:pt x="49054" y="619601"/>
                </a:lnTo>
                <a:lnTo>
                  <a:pt x="30956" y="643414"/>
                </a:lnTo>
                <a:lnTo>
                  <a:pt x="25241" y="667226"/>
                </a:lnTo>
                <a:lnTo>
                  <a:pt x="25241" y="692944"/>
                </a:lnTo>
                <a:lnTo>
                  <a:pt x="17621" y="716756"/>
                </a:lnTo>
                <a:lnTo>
                  <a:pt x="11906" y="745331"/>
                </a:lnTo>
                <a:lnTo>
                  <a:pt x="51911" y="739616"/>
                </a:lnTo>
                <a:lnTo>
                  <a:pt x="74771" y="729139"/>
                </a:lnTo>
                <a:lnTo>
                  <a:pt x="95726" y="721519"/>
                </a:lnTo>
                <a:lnTo>
                  <a:pt x="116681" y="721519"/>
                </a:lnTo>
                <a:lnTo>
                  <a:pt x="150971" y="713899"/>
                </a:lnTo>
                <a:lnTo>
                  <a:pt x="187166" y="708184"/>
                </a:lnTo>
                <a:lnTo>
                  <a:pt x="210979" y="700564"/>
                </a:lnTo>
                <a:lnTo>
                  <a:pt x="233839" y="721519"/>
                </a:lnTo>
                <a:lnTo>
                  <a:pt x="197644" y="731996"/>
                </a:lnTo>
                <a:lnTo>
                  <a:pt x="170974" y="736759"/>
                </a:lnTo>
                <a:lnTo>
                  <a:pt x="202406" y="747236"/>
                </a:lnTo>
                <a:lnTo>
                  <a:pt x="233839" y="757714"/>
                </a:lnTo>
                <a:lnTo>
                  <a:pt x="241459" y="778669"/>
                </a:lnTo>
                <a:lnTo>
                  <a:pt x="239554" y="789146"/>
                </a:lnTo>
                <a:lnTo>
                  <a:pt x="208121" y="794861"/>
                </a:lnTo>
                <a:lnTo>
                  <a:pt x="181451" y="789146"/>
                </a:lnTo>
                <a:lnTo>
                  <a:pt x="155734" y="781526"/>
                </a:lnTo>
                <a:lnTo>
                  <a:pt x="131921" y="776764"/>
                </a:lnTo>
                <a:lnTo>
                  <a:pt x="103346" y="766286"/>
                </a:lnTo>
                <a:lnTo>
                  <a:pt x="85249" y="755809"/>
                </a:lnTo>
                <a:lnTo>
                  <a:pt x="74771" y="773906"/>
                </a:lnTo>
                <a:lnTo>
                  <a:pt x="67151" y="796766"/>
                </a:lnTo>
                <a:lnTo>
                  <a:pt x="98584" y="807244"/>
                </a:lnTo>
                <a:lnTo>
                  <a:pt x="101441" y="820579"/>
                </a:lnTo>
                <a:lnTo>
                  <a:pt x="101441" y="836771"/>
                </a:lnTo>
                <a:lnTo>
                  <a:pt x="150971" y="826294"/>
                </a:lnTo>
                <a:lnTo>
                  <a:pt x="173831" y="817721"/>
                </a:lnTo>
                <a:lnTo>
                  <a:pt x="190024" y="833914"/>
                </a:lnTo>
                <a:lnTo>
                  <a:pt x="197644" y="852011"/>
                </a:lnTo>
                <a:lnTo>
                  <a:pt x="208121" y="883444"/>
                </a:lnTo>
                <a:lnTo>
                  <a:pt x="191929" y="898684"/>
                </a:lnTo>
                <a:lnTo>
                  <a:pt x="166211" y="914876"/>
                </a:lnTo>
                <a:lnTo>
                  <a:pt x="131921" y="893921"/>
                </a:lnTo>
                <a:lnTo>
                  <a:pt x="106204" y="898684"/>
                </a:lnTo>
                <a:lnTo>
                  <a:pt x="71914" y="898684"/>
                </a:lnTo>
                <a:lnTo>
                  <a:pt x="41434" y="893921"/>
                </a:lnTo>
                <a:lnTo>
                  <a:pt x="20479" y="906304"/>
                </a:lnTo>
                <a:lnTo>
                  <a:pt x="1429" y="925354"/>
                </a:lnTo>
                <a:lnTo>
                  <a:pt x="17621" y="937736"/>
                </a:lnTo>
                <a:lnTo>
                  <a:pt x="56674" y="940594"/>
                </a:lnTo>
                <a:lnTo>
                  <a:pt x="82391" y="937736"/>
                </a:lnTo>
                <a:lnTo>
                  <a:pt x="113824" y="958691"/>
                </a:lnTo>
                <a:lnTo>
                  <a:pt x="131921" y="982504"/>
                </a:lnTo>
                <a:lnTo>
                  <a:pt x="148114" y="1003459"/>
                </a:lnTo>
                <a:lnTo>
                  <a:pt x="158591" y="1021556"/>
                </a:lnTo>
                <a:lnTo>
                  <a:pt x="158591" y="1042511"/>
                </a:lnTo>
                <a:lnTo>
                  <a:pt x="150971" y="1073944"/>
                </a:lnTo>
                <a:lnTo>
                  <a:pt x="191929" y="1081564"/>
                </a:lnTo>
                <a:lnTo>
                  <a:pt x="230981" y="1078706"/>
                </a:lnTo>
                <a:lnTo>
                  <a:pt x="229076" y="1052989"/>
                </a:lnTo>
                <a:lnTo>
                  <a:pt x="236696" y="1029176"/>
                </a:lnTo>
                <a:lnTo>
                  <a:pt x="250031" y="1011079"/>
                </a:lnTo>
                <a:lnTo>
                  <a:pt x="278606" y="1003459"/>
                </a:lnTo>
                <a:lnTo>
                  <a:pt x="272891" y="1034891"/>
                </a:lnTo>
                <a:lnTo>
                  <a:pt x="275749" y="1055846"/>
                </a:lnTo>
                <a:lnTo>
                  <a:pt x="299561" y="1055846"/>
                </a:lnTo>
                <a:lnTo>
                  <a:pt x="310039" y="1032034"/>
                </a:lnTo>
                <a:lnTo>
                  <a:pt x="320516" y="1024414"/>
                </a:lnTo>
                <a:lnTo>
                  <a:pt x="332899" y="1042511"/>
                </a:lnTo>
                <a:lnTo>
                  <a:pt x="356711" y="1060609"/>
                </a:lnTo>
                <a:lnTo>
                  <a:pt x="367189" y="1092041"/>
                </a:lnTo>
                <a:lnTo>
                  <a:pt x="403384" y="1094899"/>
                </a:lnTo>
                <a:lnTo>
                  <a:pt x="424339" y="1063466"/>
                </a:lnTo>
                <a:lnTo>
                  <a:pt x="431959" y="1094899"/>
                </a:lnTo>
                <a:lnTo>
                  <a:pt x="460534" y="1099661"/>
                </a:lnTo>
                <a:lnTo>
                  <a:pt x="491966" y="1102519"/>
                </a:lnTo>
                <a:lnTo>
                  <a:pt x="494824" y="1125379"/>
                </a:lnTo>
                <a:lnTo>
                  <a:pt x="508159" y="1146334"/>
                </a:lnTo>
                <a:lnTo>
                  <a:pt x="526256" y="1156811"/>
                </a:lnTo>
                <a:lnTo>
                  <a:pt x="544354" y="1144429"/>
                </a:lnTo>
                <a:lnTo>
                  <a:pt x="568166" y="1135856"/>
                </a:lnTo>
                <a:lnTo>
                  <a:pt x="575786" y="1170146"/>
                </a:lnTo>
                <a:lnTo>
                  <a:pt x="610076" y="1175861"/>
                </a:lnTo>
                <a:lnTo>
                  <a:pt x="628174" y="1180624"/>
                </a:lnTo>
                <a:lnTo>
                  <a:pt x="611981" y="1209199"/>
                </a:lnTo>
                <a:lnTo>
                  <a:pt x="625316" y="1243489"/>
                </a:lnTo>
                <a:lnTo>
                  <a:pt x="625316" y="1274921"/>
                </a:lnTo>
                <a:lnTo>
                  <a:pt x="640556" y="1303496"/>
                </a:lnTo>
                <a:lnTo>
                  <a:pt x="646271" y="1274921"/>
                </a:lnTo>
                <a:lnTo>
                  <a:pt x="656749" y="1243489"/>
                </a:lnTo>
                <a:lnTo>
                  <a:pt x="679609" y="1245394"/>
                </a:lnTo>
                <a:lnTo>
                  <a:pt x="700564" y="1248251"/>
                </a:lnTo>
                <a:lnTo>
                  <a:pt x="709136" y="1214914"/>
                </a:lnTo>
                <a:lnTo>
                  <a:pt x="729139" y="1209199"/>
                </a:lnTo>
                <a:lnTo>
                  <a:pt x="766286" y="1209199"/>
                </a:lnTo>
                <a:lnTo>
                  <a:pt x="792004" y="1225391"/>
                </a:lnTo>
                <a:lnTo>
                  <a:pt x="808196" y="1237774"/>
                </a:lnTo>
                <a:lnTo>
                  <a:pt x="810101" y="1274921"/>
                </a:lnTo>
                <a:lnTo>
                  <a:pt x="787241" y="1266349"/>
                </a:lnTo>
                <a:lnTo>
                  <a:pt x="763429" y="1266349"/>
                </a:lnTo>
                <a:lnTo>
                  <a:pt x="737711" y="1266349"/>
                </a:lnTo>
                <a:lnTo>
                  <a:pt x="752951" y="1285399"/>
                </a:lnTo>
                <a:lnTo>
                  <a:pt x="776764" y="1297781"/>
                </a:lnTo>
                <a:lnTo>
                  <a:pt x="823436" y="1303496"/>
                </a:lnTo>
                <a:lnTo>
                  <a:pt x="849154" y="1294924"/>
                </a:lnTo>
                <a:lnTo>
                  <a:pt x="852011" y="1276826"/>
                </a:lnTo>
                <a:lnTo>
                  <a:pt x="878681" y="1276826"/>
                </a:lnTo>
                <a:lnTo>
                  <a:pt x="907256" y="1293019"/>
                </a:lnTo>
                <a:lnTo>
                  <a:pt x="907256" y="1313974"/>
                </a:lnTo>
                <a:lnTo>
                  <a:pt x="898684" y="1339691"/>
                </a:lnTo>
                <a:lnTo>
                  <a:pt x="938689" y="1326356"/>
                </a:lnTo>
                <a:lnTo>
                  <a:pt x="972026" y="1313974"/>
                </a:lnTo>
                <a:lnTo>
                  <a:pt x="1006316" y="1297781"/>
                </a:lnTo>
                <a:lnTo>
                  <a:pt x="1034891" y="1297781"/>
                </a:lnTo>
                <a:lnTo>
                  <a:pt x="1048226" y="1272064"/>
                </a:lnTo>
                <a:lnTo>
                  <a:pt x="1055846" y="1245394"/>
                </a:lnTo>
                <a:lnTo>
                  <a:pt x="1071086" y="1212056"/>
                </a:lnTo>
                <a:lnTo>
                  <a:pt x="1102519" y="1204436"/>
                </a:lnTo>
                <a:lnTo>
                  <a:pt x="1131094" y="1209199"/>
                </a:lnTo>
                <a:lnTo>
                  <a:pt x="1173004" y="1195864"/>
                </a:lnTo>
                <a:lnTo>
                  <a:pt x="1204436" y="1177766"/>
                </a:lnTo>
                <a:lnTo>
                  <a:pt x="1230154" y="1165384"/>
                </a:lnTo>
                <a:lnTo>
                  <a:pt x="1261586" y="1141571"/>
                </a:lnTo>
                <a:lnTo>
                  <a:pt x="1279684" y="1131094"/>
                </a:lnTo>
                <a:lnTo>
                  <a:pt x="1311116" y="1120616"/>
                </a:lnTo>
                <a:lnTo>
                  <a:pt x="1339691" y="1125379"/>
                </a:lnTo>
                <a:lnTo>
                  <a:pt x="1355884" y="1138714"/>
                </a:lnTo>
                <a:lnTo>
                  <a:pt x="1378744" y="1152049"/>
                </a:lnTo>
                <a:lnTo>
                  <a:pt x="1413034" y="1162526"/>
                </a:lnTo>
                <a:lnTo>
                  <a:pt x="1420654" y="1128236"/>
                </a:lnTo>
                <a:lnTo>
                  <a:pt x="1417796" y="1096804"/>
                </a:lnTo>
                <a:lnTo>
                  <a:pt x="1431131" y="1073944"/>
                </a:lnTo>
                <a:lnTo>
                  <a:pt x="1444466" y="1050131"/>
                </a:lnTo>
                <a:lnTo>
                  <a:pt x="1475899" y="1047274"/>
                </a:lnTo>
                <a:lnTo>
                  <a:pt x="1509236" y="1047274"/>
                </a:lnTo>
                <a:lnTo>
                  <a:pt x="1522571" y="1021556"/>
                </a:lnTo>
                <a:lnTo>
                  <a:pt x="1522571" y="985361"/>
                </a:lnTo>
                <a:lnTo>
                  <a:pt x="1507331" y="966311"/>
                </a:lnTo>
                <a:lnTo>
                  <a:pt x="1501616" y="937736"/>
                </a:lnTo>
                <a:lnTo>
                  <a:pt x="1483519" y="912019"/>
                </a:lnTo>
                <a:lnTo>
                  <a:pt x="1477804" y="872966"/>
                </a:lnTo>
                <a:lnTo>
                  <a:pt x="1496854" y="854869"/>
                </a:lnTo>
                <a:lnTo>
                  <a:pt x="1496854" y="812959"/>
                </a:lnTo>
                <a:lnTo>
                  <a:pt x="1498759" y="787241"/>
                </a:lnTo>
                <a:close/>
              </a:path>
            </a:pathLst>
          </a:custGeom>
          <a:solidFill>
            <a:schemeClr val="tx2">
              <a:lumMod val="20000"/>
              <a:lumOff val="80000"/>
            </a:schemeClr>
          </a:solidFill>
          <a:ln w="1905" cap="flat">
            <a:solidFill>
              <a:schemeClr val="bg1"/>
            </a:solidFill>
            <a:prstDash val="solid"/>
            <a:miter/>
          </a:ln>
        </p:spPr>
        <p:txBody>
          <a:bodyPr tIns="468000" rtlCol="0" anchor="ctr"/>
          <a:lstStyle/>
          <a:p>
            <a:pPr algn="ctr"/>
            <a:r>
              <a:rPr lang="fr-FR" sz="1000" dirty="0">
                <a:solidFill>
                  <a:schemeClr val="bg1"/>
                </a:solidFill>
              </a:rPr>
              <a:t> H2a</a:t>
            </a:r>
          </a:p>
        </p:txBody>
      </p:sp>
      <p:sp>
        <p:nvSpPr>
          <p:cNvPr id="57" name="Forme libre : forme 56">
            <a:extLst>
              <a:ext uri="{FF2B5EF4-FFF2-40B4-BE49-F238E27FC236}">
                <a16:creationId xmlns:a16="http://schemas.microsoft.com/office/drawing/2014/main" id="{7FDE5DD2-3ECF-487B-B674-F16D7265D16A}"/>
              </a:ext>
            </a:extLst>
          </p:cNvPr>
          <p:cNvSpPr/>
          <p:nvPr/>
        </p:nvSpPr>
        <p:spPr>
          <a:xfrm>
            <a:off x="7730021" y="2844537"/>
            <a:ext cx="2055745" cy="1850170"/>
          </a:xfrm>
          <a:custGeom>
            <a:avLst/>
            <a:gdLst>
              <a:gd name="connsiteX0" fmla="*/ 52864 w 2286000"/>
              <a:gd name="connsiteY0" fmla="*/ 624364 h 2057400"/>
              <a:gd name="connsiteX1" fmla="*/ 92869 w 2286000"/>
              <a:gd name="connsiteY1" fmla="*/ 611029 h 2057400"/>
              <a:gd name="connsiteX2" fmla="*/ 126206 w 2286000"/>
              <a:gd name="connsiteY2" fmla="*/ 598646 h 2057400"/>
              <a:gd name="connsiteX3" fmla="*/ 160496 w 2286000"/>
              <a:gd name="connsiteY3" fmla="*/ 582454 h 2057400"/>
              <a:gd name="connsiteX4" fmla="*/ 189071 w 2286000"/>
              <a:gd name="connsiteY4" fmla="*/ 582454 h 2057400"/>
              <a:gd name="connsiteX5" fmla="*/ 202406 w 2286000"/>
              <a:gd name="connsiteY5" fmla="*/ 556736 h 2057400"/>
              <a:gd name="connsiteX6" fmla="*/ 210026 w 2286000"/>
              <a:gd name="connsiteY6" fmla="*/ 530066 h 2057400"/>
              <a:gd name="connsiteX7" fmla="*/ 225266 w 2286000"/>
              <a:gd name="connsiteY7" fmla="*/ 496729 h 2057400"/>
              <a:gd name="connsiteX8" fmla="*/ 256699 w 2286000"/>
              <a:gd name="connsiteY8" fmla="*/ 489109 h 2057400"/>
              <a:gd name="connsiteX9" fmla="*/ 285274 w 2286000"/>
              <a:gd name="connsiteY9" fmla="*/ 493871 h 2057400"/>
              <a:gd name="connsiteX10" fmla="*/ 327184 w 2286000"/>
              <a:gd name="connsiteY10" fmla="*/ 480536 h 2057400"/>
              <a:gd name="connsiteX11" fmla="*/ 358616 w 2286000"/>
              <a:gd name="connsiteY11" fmla="*/ 462439 h 2057400"/>
              <a:gd name="connsiteX12" fmla="*/ 384334 w 2286000"/>
              <a:gd name="connsiteY12" fmla="*/ 450056 h 2057400"/>
              <a:gd name="connsiteX13" fmla="*/ 415766 w 2286000"/>
              <a:gd name="connsiteY13" fmla="*/ 426244 h 2057400"/>
              <a:gd name="connsiteX14" fmla="*/ 433864 w 2286000"/>
              <a:gd name="connsiteY14" fmla="*/ 415766 h 2057400"/>
              <a:gd name="connsiteX15" fmla="*/ 465296 w 2286000"/>
              <a:gd name="connsiteY15" fmla="*/ 405289 h 2057400"/>
              <a:gd name="connsiteX16" fmla="*/ 493871 w 2286000"/>
              <a:gd name="connsiteY16" fmla="*/ 410051 h 2057400"/>
              <a:gd name="connsiteX17" fmla="*/ 510064 w 2286000"/>
              <a:gd name="connsiteY17" fmla="*/ 423386 h 2057400"/>
              <a:gd name="connsiteX18" fmla="*/ 532924 w 2286000"/>
              <a:gd name="connsiteY18" fmla="*/ 436721 h 2057400"/>
              <a:gd name="connsiteX19" fmla="*/ 567214 w 2286000"/>
              <a:gd name="connsiteY19" fmla="*/ 447199 h 2057400"/>
              <a:gd name="connsiteX20" fmla="*/ 574834 w 2286000"/>
              <a:gd name="connsiteY20" fmla="*/ 412909 h 2057400"/>
              <a:gd name="connsiteX21" fmla="*/ 571976 w 2286000"/>
              <a:gd name="connsiteY21" fmla="*/ 381476 h 2057400"/>
              <a:gd name="connsiteX22" fmla="*/ 585311 w 2286000"/>
              <a:gd name="connsiteY22" fmla="*/ 358616 h 2057400"/>
              <a:gd name="connsiteX23" fmla="*/ 598646 w 2286000"/>
              <a:gd name="connsiteY23" fmla="*/ 334804 h 2057400"/>
              <a:gd name="connsiteX24" fmla="*/ 630079 w 2286000"/>
              <a:gd name="connsiteY24" fmla="*/ 331946 h 2057400"/>
              <a:gd name="connsiteX25" fmla="*/ 663416 w 2286000"/>
              <a:gd name="connsiteY25" fmla="*/ 331946 h 2057400"/>
              <a:gd name="connsiteX26" fmla="*/ 676751 w 2286000"/>
              <a:gd name="connsiteY26" fmla="*/ 306229 h 2057400"/>
              <a:gd name="connsiteX27" fmla="*/ 676751 w 2286000"/>
              <a:gd name="connsiteY27" fmla="*/ 270034 h 2057400"/>
              <a:gd name="connsiteX28" fmla="*/ 661511 w 2286000"/>
              <a:gd name="connsiteY28" fmla="*/ 250984 h 2057400"/>
              <a:gd name="connsiteX29" fmla="*/ 655796 w 2286000"/>
              <a:gd name="connsiteY29" fmla="*/ 222409 h 2057400"/>
              <a:gd name="connsiteX30" fmla="*/ 637699 w 2286000"/>
              <a:gd name="connsiteY30" fmla="*/ 196691 h 2057400"/>
              <a:gd name="connsiteX31" fmla="*/ 631984 w 2286000"/>
              <a:gd name="connsiteY31" fmla="*/ 157639 h 2057400"/>
              <a:gd name="connsiteX32" fmla="*/ 651034 w 2286000"/>
              <a:gd name="connsiteY32" fmla="*/ 139541 h 2057400"/>
              <a:gd name="connsiteX33" fmla="*/ 651034 w 2286000"/>
              <a:gd name="connsiteY33" fmla="*/ 97631 h 2057400"/>
              <a:gd name="connsiteX34" fmla="*/ 652939 w 2286000"/>
              <a:gd name="connsiteY34" fmla="*/ 71914 h 2057400"/>
              <a:gd name="connsiteX35" fmla="*/ 661511 w 2286000"/>
              <a:gd name="connsiteY35" fmla="*/ 30004 h 2057400"/>
              <a:gd name="connsiteX36" fmla="*/ 691991 w 2286000"/>
              <a:gd name="connsiteY36" fmla="*/ 27146 h 2057400"/>
              <a:gd name="connsiteX37" fmla="*/ 720566 w 2286000"/>
              <a:gd name="connsiteY37" fmla="*/ 30004 h 2057400"/>
              <a:gd name="connsiteX38" fmla="*/ 737711 w 2286000"/>
              <a:gd name="connsiteY38" fmla="*/ 14764 h 2057400"/>
              <a:gd name="connsiteX39" fmla="*/ 737711 w 2286000"/>
              <a:gd name="connsiteY39" fmla="*/ 47149 h 2057400"/>
              <a:gd name="connsiteX40" fmla="*/ 789146 w 2286000"/>
              <a:gd name="connsiteY40" fmla="*/ 40481 h 2057400"/>
              <a:gd name="connsiteX41" fmla="*/ 822484 w 2286000"/>
              <a:gd name="connsiteY41" fmla="*/ 47149 h 2057400"/>
              <a:gd name="connsiteX42" fmla="*/ 851059 w 2286000"/>
              <a:gd name="connsiteY42" fmla="*/ 40481 h 2057400"/>
              <a:gd name="connsiteX43" fmla="*/ 884396 w 2286000"/>
              <a:gd name="connsiteY43" fmla="*/ 40481 h 2057400"/>
              <a:gd name="connsiteX44" fmla="*/ 912971 w 2286000"/>
              <a:gd name="connsiteY44" fmla="*/ 40481 h 2057400"/>
              <a:gd name="connsiteX45" fmla="*/ 930116 w 2286000"/>
              <a:gd name="connsiteY45" fmla="*/ 14764 h 2057400"/>
              <a:gd name="connsiteX46" fmla="*/ 958691 w 2286000"/>
              <a:gd name="connsiteY46" fmla="*/ 1429 h 2057400"/>
              <a:gd name="connsiteX47" fmla="*/ 981551 w 2286000"/>
              <a:gd name="connsiteY47" fmla="*/ 1429 h 2057400"/>
              <a:gd name="connsiteX48" fmla="*/ 994886 w 2286000"/>
              <a:gd name="connsiteY48" fmla="*/ 24289 h 2057400"/>
              <a:gd name="connsiteX49" fmla="*/ 1023461 w 2286000"/>
              <a:gd name="connsiteY49" fmla="*/ 52864 h 2057400"/>
              <a:gd name="connsiteX50" fmla="*/ 1020604 w 2286000"/>
              <a:gd name="connsiteY50" fmla="*/ 79534 h 2057400"/>
              <a:gd name="connsiteX51" fmla="*/ 1037749 w 2286000"/>
              <a:gd name="connsiteY51" fmla="*/ 109061 h 2057400"/>
              <a:gd name="connsiteX52" fmla="*/ 1072991 w 2286000"/>
              <a:gd name="connsiteY52" fmla="*/ 102394 h 2057400"/>
              <a:gd name="connsiteX53" fmla="*/ 1099661 w 2286000"/>
              <a:gd name="connsiteY53" fmla="*/ 92869 h 2057400"/>
              <a:gd name="connsiteX54" fmla="*/ 1118711 w 2286000"/>
              <a:gd name="connsiteY54" fmla="*/ 67151 h 2057400"/>
              <a:gd name="connsiteX55" fmla="*/ 1148239 w 2286000"/>
              <a:gd name="connsiteY55" fmla="*/ 53816 h 2057400"/>
              <a:gd name="connsiteX56" fmla="*/ 1180624 w 2286000"/>
              <a:gd name="connsiteY56" fmla="*/ 37624 h 2057400"/>
              <a:gd name="connsiteX57" fmla="*/ 1206341 w 2286000"/>
              <a:gd name="connsiteY57" fmla="*/ 37624 h 2057400"/>
              <a:gd name="connsiteX58" fmla="*/ 1229201 w 2286000"/>
              <a:gd name="connsiteY58" fmla="*/ 53816 h 2057400"/>
              <a:gd name="connsiteX59" fmla="*/ 1227296 w 2286000"/>
              <a:gd name="connsiteY59" fmla="*/ 84296 h 2057400"/>
              <a:gd name="connsiteX60" fmla="*/ 1226344 w 2286000"/>
              <a:gd name="connsiteY60" fmla="*/ 135731 h 2057400"/>
              <a:gd name="connsiteX61" fmla="*/ 1235869 w 2286000"/>
              <a:gd name="connsiteY61" fmla="*/ 168116 h 2057400"/>
              <a:gd name="connsiteX62" fmla="*/ 1269206 w 2286000"/>
              <a:gd name="connsiteY62" fmla="*/ 187166 h 2057400"/>
              <a:gd name="connsiteX63" fmla="*/ 1301591 w 2286000"/>
              <a:gd name="connsiteY63" fmla="*/ 197644 h 2057400"/>
              <a:gd name="connsiteX64" fmla="*/ 1320641 w 2286000"/>
              <a:gd name="connsiteY64" fmla="*/ 220504 h 2057400"/>
              <a:gd name="connsiteX65" fmla="*/ 1370171 w 2286000"/>
              <a:gd name="connsiteY65" fmla="*/ 230029 h 2057400"/>
              <a:gd name="connsiteX66" fmla="*/ 1389221 w 2286000"/>
              <a:gd name="connsiteY66" fmla="*/ 249079 h 2057400"/>
              <a:gd name="connsiteX67" fmla="*/ 1398746 w 2286000"/>
              <a:gd name="connsiteY67" fmla="*/ 271939 h 2057400"/>
              <a:gd name="connsiteX68" fmla="*/ 1428274 w 2286000"/>
              <a:gd name="connsiteY68" fmla="*/ 294799 h 2057400"/>
              <a:gd name="connsiteX69" fmla="*/ 1451134 w 2286000"/>
              <a:gd name="connsiteY69" fmla="*/ 266224 h 2057400"/>
              <a:gd name="connsiteX70" fmla="*/ 1480661 w 2286000"/>
              <a:gd name="connsiteY70" fmla="*/ 278606 h 2057400"/>
              <a:gd name="connsiteX71" fmla="*/ 1500664 w 2286000"/>
              <a:gd name="connsiteY71" fmla="*/ 294799 h 2057400"/>
              <a:gd name="connsiteX72" fmla="*/ 1506379 w 2286000"/>
              <a:gd name="connsiteY72" fmla="*/ 310991 h 2057400"/>
              <a:gd name="connsiteX73" fmla="*/ 1526381 w 2286000"/>
              <a:gd name="connsiteY73" fmla="*/ 353854 h 2057400"/>
              <a:gd name="connsiteX74" fmla="*/ 1568291 w 2286000"/>
              <a:gd name="connsiteY74" fmla="*/ 360521 h 2057400"/>
              <a:gd name="connsiteX75" fmla="*/ 1617821 w 2286000"/>
              <a:gd name="connsiteY75" fmla="*/ 363379 h 2057400"/>
              <a:gd name="connsiteX76" fmla="*/ 1659731 w 2286000"/>
              <a:gd name="connsiteY76" fmla="*/ 350996 h 2057400"/>
              <a:gd name="connsiteX77" fmla="*/ 1652111 w 2286000"/>
              <a:gd name="connsiteY77" fmla="*/ 381476 h 2057400"/>
              <a:gd name="connsiteX78" fmla="*/ 1677829 w 2286000"/>
              <a:gd name="connsiteY78" fmla="*/ 397669 h 2057400"/>
              <a:gd name="connsiteX79" fmla="*/ 1698784 w 2286000"/>
              <a:gd name="connsiteY79" fmla="*/ 420529 h 2057400"/>
              <a:gd name="connsiteX80" fmla="*/ 1683544 w 2286000"/>
              <a:gd name="connsiteY80" fmla="*/ 441484 h 2057400"/>
              <a:gd name="connsiteX81" fmla="*/ 1677829 w 2286000"/>
              <a:gd name="connsiteY81" fmla="*/ 475774 h 2057400"/>
              <a:gd name="connsiteX82" fmla="*/ 1677829 w 2286000"/>
              <a:gd name="connsiteY82" fmla="*/ 504349 h 2057400"/>
              <a:gd name="connsiteX83" fmla="*/ 1722596 w 2286000"/>
              <a:gd name="connsiteY83" fmla="*/ 496729 h 2057400"/>
              <a:gd name="connsiteX84" fmla="*/ 1758791 w 2286000"/>
              <a:gd name="connsiteY84" fmla="*/ 491014 h 2057400"/>
              <a:gd name="connsiteX85" fmla="*/ 1767364 w 2286000"/>
              <a:gd name="connsiteY85" fmla="*/ 511969 h 2057400"/>
              <a:gd name="connsiteX86" fmla="*/ 1758791 w 2286000"/>
              <a:gd name="connsiteY86" fmla="*/ 546259 h 2057400"/>
              <a:gd name="connsiteX87" fmla="*/ 1767364 w 2286000"/>
              <a:gd name="connsiteY87" fmla="*/ 570071 h 2057400"/>
              <a:gd name="connsiteX88" fmla="*/ 1795939 w 2286000"/>
              <a:gd name="connsiteY88" fmla="*/ 570071 h 2057400"/>
              <a:gd name="connsiteX89" fmla="*/ 1803559 w 2286000"/>
              <a:gd name="connsiteY89" fmla="*/ 530066 h 2057400"/>
              <a:gd name="connsiteX90" fmla="*/ 1836896 w 2286000"/>
              <a:gd name="connsiteY90" fmla="*/ 522446 h 2057400"/>
              <a:gd name="connsiteX91" fmla="*/ 1860709 w 2286000"/>
              <a:gd name="connsiteY91" fmla="*/ 525304 h 2057400"/>
              <a:gd name="connsiteX92" fmla="*/ 1896904 w 2286000"/>
              <a:gd name="connsiteY92" fmla="*/ 525304 h 2057400"/>
              <a:gd name="connsiteX93" fmla="*/ 1926431 w 2286000"/>
              <a:gd name="connsiteY93" fmla="*/ 525304 h 2057400"/>
              <a:gd name="connsiteX94" fmla="*/ 1944529 w 2286000"/>
              <a:gd name="connsiteY94" fmla="*/ 546259 h 2057400"/>
              <a:gd name="connsiteX95" fmla="*/ 1959769 w 2286000"/>
              <a:gd name="connsiteY95" fmla="*/ 574834 h 2057400"/>
              <a:gd name="connsiteX96" fmla="*/ 1998821 w 2286000"/>
              <a:gd name="connsiteY96" fmla="*/ 588169 h 2057400"/>
              <a:gd name="connsiteX97" fmla="*/ 2033111 w 2286000"/>
              <a:gd name="connsiteY97" fmla="*/ 582454 h 2057400"/>
              <a:gd name="connsiteX98" fmla="*/ 2064544 w 2286000"/>
              <a:gd name="connsiteY98" fmla="*/ 574834 h 2057400"/>
              <a:gd name="connsiteX99" fmla="*/ 2079784 w 2286000"/>
              <a:gd name="connsiteY99" fmla="*/ 600551 h 2057400"/>
              <a:gd name="connsiteX100" fmla="*/ 2108359 w 2286000"/>
              <a:gd name="connsiteY100" fmla="*/ 616744 h 2057400"/>
              <a:gd name="connsiteX101" fmla="*/ 2126456 w 2286000"/>
              <a:gd name="connsiteY101" fmla="*/ 642461 h 2057400"/>
              <a:gd name="connsiteX102" fmla="*/ 2160746 w 2286000"/>
              <a:gd name="connsiteY102" fmla="*/ 630079 h 2057400"/>
              <a:gd name="connsiteX103" fmla="*/ 2181701 w 2286000"/>
              <a:gd name="connsiteY103" fmla="*/ 621506 h 2057400"/>
              <a:gd name="connsiteX104" fmla="*/ 2205514 w 2286000"/>
              <a:gd name="connsiteY104" fmla="*/ 616744 h 2057400"/>
              <a:gd name="connsiteX105" fmla="*/ 2220754 w 2286000"/>
              <a:gd name="connsiteY105" fmla="*/ 648176 h 2057400"/>
              <a:gd name="connsiteX106" fmla="*/ 2234089 w 2286000"/>
              <a:gd name="connsiteY106" fmla="*/ 673894 h 2057400"/>
              <a:gd name="connsiteX107" fmla="*/ 2228374 w 2286000"/>
              <a:gd name="connsiteY107" fmla="*/ 702469 h 2057400"/>
              <a:gd name="connsiteX108" fmla="*/ 2199799 w 2286000"/>
              <a:gd name="connsiteY108" fmla="*/ 720566 h 2057400"/>
              <a:gd name="connsiteX109" fmla="*/ 2220754 w 2286000"/>
              <a:gd name="connsiteY109" fmla="*/ 739616 h 2057400"/>
              <a:gd name="connsiteX110" fmla="*/ 2256949 w 2286000"/>
              <a:gd name="connsiteY110" fmla="*/ 775811 h 2057400"/>
              <a:gd name="connsiteX111" fmla="*/ 2256949 w 2286000"/>
              <a:gd name="connsiteY111" fmla="*/ 801529 h 2057400"/>
              <a:gd name="connsiteX112" fmla="*/ 2262664 w 2286000"/>
              <a:gd name="connsiteY112" fmla="*/ 840581 h 2057400"/>
              <a:gd name="connsiteX113" fmla="*/ 2273141 w 2286000"/>
              <a:gd name="connsiteY113" fmla="*/ 888206 h 2057400"/>
              <a:gd name="connsiteX114" fmla="*/ 2277904 w 2286000"/>
              <a:gd name="connsiteY114" fmla="*/ 913924 h 2057400"/>
              <a:gd name="connsiteX115" fmla="*/ 2283619 w 2286000"/>
              <a:gd name="connsiteY115" fmla="*/ 950119 h 2057400"/>
              <a:gd name="connsiteX116" fmla="*/ 2280761 w 2286000"/>
              <a:gd name="connsiteY116" fmla="*/ 984409 h 2057400"/>
              <a:gd name="connsiteX117" fmla="*/ 2285524 w 2286000"/>
              <a:gd name="connsiteY117" fmla="*/ 1015841 h 2057400"/>
              <a:gd name="connsiteX118" fmla="*/ 2277904 w 2286000"/>
              <a:gd name="connsiteY118" fmla="*/ 1059656 h 2057400"/>
              <a:gd name="connsiteX119" fmla="*/ 2256949 w 2286000"/>
              <a:gd name="connsiteY119" fmla="*/ 1047274 h 2057400"/>
              <a:gd name="connsiteX120" fmla="*/ 2231231 w 2286000"/>
              <a:gd name="connsiteY120" fmla="*/ 1047274 h 2057400"/>
              <a:gd name="connsiteX121" fmla="*/ 2215991 w 2286000"/>
              <a:gd name="connsiteY121" fmla="*/ 1068229 h 2057400"/>
              <a:gd name="connsiteX122" fmla="*/ 2199799 w 2286000"/>
              <a:gd name="connsiteY122" fmla="*/ 1083469 h 2057400"/>
              <a:gd name="connsiteX123" fmla="*/ 2168366 w 2286000"/>
              <a:gd name="connsiteY123" fmla="*/ 1096804 h 2057400"/>
              <a:gd name="connsiteX124" fmla="*/ 2150269 w 2286000"/>
              <a:gd name="connsiteY124" fmla="*/ 1109186 h 2057400"/>
              <a:gd name="connsiteX125" fmla="*/ 2115979 w 2286000"/>
              <a:gd name="connsiteY125" fmla="*/ 1104424 h 2057400"/>
              <a:gd name="connsiteX126" fmla="*/ 2097881 w 2286000"/>
              <a:gd name="connsiteY126" fmla="*/ 1109186 h 2057400"/>
              <a:gd name="connsiteX127" fmla="*/ 2087404 w 2286000"/>
              <a:gd name="connsiteY127" fmla="*/ 1132999 h 2057400"/>
              <a:gd name="connsiteX128" fmla="*/ 2093119 w 2286000"/>
              <a:gd name="connsiteY128" fmla="*/ 1164431 h 2057400"/>
              <a:gd name="connsiteX129" fmla="*/ 2097881 w 2286000"/>
              <a:gd name="connsiteY129" fmla="*/ 1188244 h 2057400"/>
              <a:gd name="connsiteX130" fmla="*/ 2097881 w 2286000"/>
              <a:gd name="connsiteY130" fmla="*/ 1216819 h 2057400"/>
              <a:gd name="connsiteX131" fmla="*/ 2061686 w 2286000"/>
              <a:gd name="connsiteY131" fmla="*/ 1221581 h 2057400"/>
              <a:gd name="connsiteX132" fmla="*/ 2030254 w 2286000"/>
              <a:gd name="connsiteY132" fmla="*/ 1227296 h 2057400"/>
              <a:gd name="connsiteX133" fmla="*/ 2004536 w 2286000"/>
              <a:gd name="connsiteY133" fmla="*/ 1229201 h 2057400"/>
              <a:gd name="connsiteX134" fmla="*/ 1977866 w 2286000"/>
              <a:gd name="connsiteY134" fmla="*/ 1245394 h 2057400"/>
              <a:gd name="connsiteX135" fmla="*/ 1967389 w 2286000"/>
              <a:gd name="connsiteY135" fmla="*/ 1268254 h 2057400"/>
              <a:gd name="connsiteX136" fmla="*/ 1955006 w 2286000"/>
              <a:gd name="connsiteY136" fmla="*/ 1292066 h 2057400"/>
              <a:gd name="connsiteX137" fmla="*/ 1917859 w 2286000"/>
              <a:gd name="connsiteY137" fmla="*/ 1292066 h 2057400"/>
              <a:gd name="connsiteX138" fmla="*/ 1881664 w 2286000"/>
              <a:gd name="connsiteY138" fmla="*/ 1289209 h 2057400"/>
              <a:gd name="connsiteX139" fmla="*/ 1845469 w 2286000"/>
              <a:gd name="connsiteY139" fmla="*/ 1294924 h 2057400"/>
              <a:gd name="connsiteX140" fmla="*/ 1816894 w 2286000"/>
              <a:gd name="connsiteY140" fmla="*/ 1284446 h 2057400"/>
              <a:gd name="connsiteX141" fmla="*/ 1803559 w 2286000"/>
              <a:gd name="connsiteY141" fmla="*/ 1276826 h 2057400"/>
              <a:gd name="connsiteX142" fmla="*/ 1769269 w 2286000"/>
              <a:gd name="connsiteY142" fmla="*/ 1268254 h 2057400"/>
              <a:gd name="connsiteX143" fmla="*/ 1761649 w 2286000"/>
              <a:gd name="connsiteY143" fmla="*/ 1250156 h 2057400"/>
              <a:gd name="connsiteX144" fmla="*/ 1735931 w 2286000"/>
              <a:gd name="connsiteY144" fmla="*/ 1266349 h 2057400"/>
              <a:gd name="connsiteX145" fmla="*/ 1737836 w 2286000"/>
              <a:gd name="connsiteY145" fmla="*/ 1287304 h 2057400"/>
              <a:gd name="connsiteX146" fmla="*/ 1730216 w 2286000"/>
              <a:gd name="connsiteY146" fmla="*/ 1299686 h 2057400"/>
              <a:gd name="connsiteX147" fmla="*/ 1709261 w 2286000"/>
              <a:gd name="connsiteY147" fmla="*/ 1305401 h 2057400"/>
              <a:gd name="connsiteX148" fmla="*/ 1691164 w 2286000"/>
              <a:gd name="connsiteY148" fmla="*/ 1284446 h 2057400"/>
              <a:gd name="connsiteX149" fmla="*/ 1675924 w 2286000"/>
              <a:gd name="connsiteY149" fmla="*/ 1268254 h 2057400"/>
              <a:gd name="connsiteX150" fmla="*/ 1659731 w 2286000"/>
              <a:gd name="connsiteY150" fmla="*/ 1268254 h 2057400"/>
              <a:gd name="connsiteX151" fmla="*/ 1641634 w 2286000"/>
              <a:gd name="connsiteY151" fmla="*/ 1289209 h 2057400"/>
              <a:gd name="connsiteX152" fmla="*/ 1623536 w 2286000"/>
              <a:gd name="connsiteY152" fmla="*/ 1313021 h 2057400"/>
              <a:gd name="connsiteX153" fmla="*/ 1608296 w 2286000"/>
              <a:gd name="connsiteY153" fmla="*/ 1315879 h 2057400"/>
              <a:gd name="connsiteX154" fmla="*/ 1563529 w 2286000"/>
              <a:gd name="connsiteY154" fmla="*/ 1326356 h 2057400"/>
              <a:gd name="connsiteX155" fmla="*/ 1527334 w 2286000"/>
              <a:gd name="connsiteY155" fmla="*/ 1315879 h 2057400"/>
              <a:gd name="connsiteX156" fmla="*/ 1493044 w 2286000"/>
              <a:gd name="connsiteY156" fmla="*/ 1307306 h 2057400"/>
              <a:gd name="connsiteX157" fmla="*/ 1461611 w 2286000"/>
              <a:gd name="connsiteY157" fmla="*/ 1320641 h 2057400"/>
              <a:gd name="connsiteX158" fmla="*/ 1448276 w 2286000"/>
              <a:gd name="connsiteY158" fmla="*/ 1333976 h 2057400"/>
              <a:gd name="connsiteX159" fmla="*/ 1443514 w 2286000"/>
              <a:gd name="connsiteY159" fmla="*/ 1357789 h 2057400"/>
              <a:gd name="connsiteX160" fmla="*/ 1414939 w 2286000"/>
              <a:gd name="connsiteY160" fmla="*/ 1359694 h 2057400"/>
              <a:gd name="connsiteX161" fmla="*/ 1383506 w 2286000"/>
              <a:gd name="connsiteY161" fmla="*/ 1362551 h 2057400"/>
              <a:gd name="connsiteX162" fmla="*/ 1370171 w 2286000"/>
              <a:gd name="connsiteY162" fmla="*/ 1383506 h 2057400"/>
              <a:gd name="connsiteX163" fmla="*/ 1362551 w 2286000"/>
              <a:gd name="connsiteY163" fmla="*/ 1422559 h 2057400"/>
              <a:gd name="connsiteX164" fmla="*/ 1357789 w 2286000"/>
              <a:gd name="connsiteY164" fmla="*/ 1448276 h 2057400"/>
              <a:gd name="connsiteX165" fmla="*/ 1354931 w 2286000"/>
              <a:gd name="connsiteY165" fmla="*/ 1476851 h 2057400"/>
              <a:gd name="connsiteX166" fmla="*/ 1373029 w 2286000"/>
              <a:gd name="connsiteY166" fmla="*/ 1495901 h 2057400"/>
              <a:gd name="connsiteX167" fmla="*/ 1393984 w 2286000"/>
              <a:gd name="connsiteY167" fmla="*/ 1513999 h 2057400"/>
              <a:gd name="connsiteX168" fmla="*/ 1404461 w 2286000"/>
              <a:gd name="connsiteY168" fmla="*/ 1536859 h 2057400"/>
              <a:gd name="connsiteX169" fmla="*/ 1401604 w 2286000"/>
              <a:gd name="connsiteY169" fmla="*/ 1566386 h 2057400"/>
              <a:gd name="connsiteX170" fmla="*/ 1386364 w 2286000"/>
              <a:gd name="connsiteY170" fmla="*/ 1581626 h 2057400"/>
              <a:gd name="connsiteX171" fmla="*/ 1357789 w 2286000"/>
              <a:gd name="connsiteY171" fmla="*/ 1560671 h 2057400"/>
              <a:gd name="connsiteX172" fmla="*/ 1352074 w 2286000"/>
              <a:gd name="connsiteY172" fmla="*/ 1576864 h 2057400"/>
              <a:gd name="connsiteX173" fmla="*/ 1349216 w 2286000"/>
              <a:gd name="connsiteY173" fmla="*/ 1610201 h 2057400"/>
              <a:gd name="connsiteX174" fmla="*/ 1359694 w 2286000"/>
              <a:gd name="connsiteY174" fmla="*/ 1634014 h 2057400"/>
              <a:gd name="connsiteX175" fmla="*/ 1333976 w 2286000"/>
              <a:gd name="connsiteY175" fmla="*/ 1644491 h 2057400"/>
              <a:gd name="connsiteX176" fmla="*/ 1305401 w 2286000"/>
              <a:gd name="connsiteY176" fmla="*/ 1652111 h 2057400"/>
              <a:gd name="connsiteX177" fmla="*/ 1289209 w 2286000"/>
              <a:gd name="connsiteY177" fmla="*/ 1665446 h 2057400"/>
              <a:gd name="connsiteX178" fmla="*/ 1276826 w 2286000"/>
              <a:gd name="connsiteY178" fmla="*/ 1688306 h 2057400"/>
              <a:gd name="connsiteX179" fmla="*/ 1258729 w 2286000"/>
              <a:gd name="connsiteY179" fmla="*/ 1719739 h 2057400"/>
              <a:gd name="connsiteX180" fmla="*/ 1239679 w 2286000"/>
              <a:gd name="connsiteY180" fmla="*/ 1751171 h 2057400"/>
              <a:gd name="connsiteX181" fmla="*/ 1213961 w 2286000"/>
              <a:gd name="connsiteY181" fmla="*/ 1782604 h 2057400"/>
              <a:gd name="connsiteX182" fmla="*/ 1200626 w 2286000"/>
              <a:gd name="connsiteY182" fmla="*/ 1795939 h 2057400"/>
              <a:gd name="connsiteX183" fmla="*/ 1177766 w 2286000"/>
              <a:gd name="connsiteY183" fmla="*/ 1814036 h 2057400"/>
              <a:gd name="connsiteX184" fmla="*/ 1159669 w 2286000"/>
              <a:gd name="connsiteY184" fmla="*/ 1834991 h 2057400"/>
              <a:gd name="connsiteX185" fmla="*/ 1128236 w 2286000"/>
              <a:gd name="connsiteY185" fmla="*/ 1853089 h 2057400"/>
              <a:gd name="connsiteX186" fmla="*/ 1117759 w 2286000"/>
              <a:gd name="connsiteY186" fmla="*/ 1874044 h 2057400"/>
              <a:gd name="connsiteX187" fmla="*/ 1109186 w 2286000"/>
              <a:gd name="connsiteY187" fmla="*/ 1896904 h 2057400"/>
              <a:gd name="connsiteX188" fmla="*/ 1109186 w 2286000"/>
              <a:gd name="connsiteY188" fmla="*/ 1934051 h 2057400"/>
              <a:gd name="connsiteX189" fmla="*/ 1104424 w 2286000"/>
              <a:gd name="connsiteY189" fmla="*/ 1956911 h 2057400"/>
              <a:gd name="connsiteX190" fmla="*/ 1091089 w 2286000"/>
              <a:gd name="connsiteY190" fmla="*/ 1975009 h 2057400"/>
              <a:gd name="connsiteX191" fmla="*/ 1054894 w 2286000"/>
              <a:gd name="connsiteY191" fmla="*/ 1988344 h 2057400"/>
              <a:gd name="connsiteX192" fmla="*/ 1029176 w 2286000"/>
              <a:gd name="connsiteY192" fmla="*/ 1988344 h 2057400"/>
              <a:gd name="connsiteX193" fmla="*/ 999649 w 2286000"/>
              <a:gd name="connsiteY193" fmla="*/ 1995964 h 2057400"/>
              <a:gd name="connsiteX194" fmla="*/ 981551 w 2286000"/>
              <a:gd name="connsiteY194" fmla="*/ 2027396 h 2057400"/>
              <a:gd name="connsiteX195" fmla="*/ 963454 w 2286000"/>
              <a:gd name="connsiteY195" fmla="*/ 2051209 h 2057400"/>
              <a:gd name="connsiteX196" fmla="*/ 930116 w 2286000"/>
              <a:gd name="connsiteY196" fmla="*/ 2058829 h 2057400"/>
              <a:gd name="connsiteX197" fmla="*/ 900589 w 2286000"/>
              <a:gd name="connsiteY197" fmla="*/ 2045494 h 2057400"/>
              <a:gd name="connsiteX198" fmla="*/ 872014 w 2286000"/>
              <a:gd name="connsiteY198" fmla="*/ 2037874 h 2057400"/>
              <a:gd name="connsiteX199" fmla="*/ 849154 w 2286000"/>
              <a:gd name="connsiteY199" fmla="*/ 2012156 h 2057400"/>
              <a:gd name="connsiteX200" fmla="*/ 828199 w 2286000"/>
              <a:gd name="connsiteY200" fmla="*/ 1983581 h 2057400"/>
              <a:gd name="connsiteX201" fmla="*/ 817721 w 2286000"/>
              <a:gd name="connsiteY201" fmla="*/ 1959769 h 2057400"/>
              <a:gd name="connsiteX202" fmla="*/ 801529 w 2286000"/>
              <a:gd name="connsiteY202" fmla="*/ 1925479 h 2057400"/>
              <a:gd name="connsiteX203" fmla="*/ 771049 w 2286000"/>
              <a:gd name="connsiteY203" fmla="*/ 1925479 h 2057400"/>
              <a:gd name="connsiteX204" fmla="*/ 729139 w 2286000"/>
              <a:gd name="connsiteY204" fmla="*/ 1917859 h 2057400"/>
              <a:gd name="connsiteX205" fmla="*/ 702469 w 2286000"/>
              <a:gd name="connsiteY205" fmla="*/ 1920716 h 2057400"/>
              <a:gd name="connsiteX206" fmla="*/ 705326 w 2286000"/>
              <a:gd name="connsiteY206" fmla="*/ 1878806 h 2057400"/>
              <a:gd name="connsiteX207" fmla="*/ 691991 w 2286000"/>
              <a:gd name="connsiteY207" fmla="*/ 1845469 h 2057400"/>
              <a:gd name="connsiteX208" fmla="*/ 666274 w 2286000"/>
              <a:gd name="connsiteY208" fmla="*/ 1821656 h 2057400"/>
              <a:gd name="connsiteX209" fmla="*/ 637699 w 2286000"/>
              <a:gd name="connsiteY209" fmla="*/ 1779746 h 2057400"/>
              <a:gd name="connsiteX210" fmla="*/ 609124 w 2286000"/>
              <a:gd name="connsiteY210" fmla="*/ 1751171 h 2057400"/>
              <a:gd name="connsiteX211" fmla="*/ 582454 w 2286000"/>
              <a:gd name="connsiteY211" fmla="*/ 1735931 h 2057400"/>
              <a:gd name="connsiteX212" fmla="*/ 549116 w 2286000"/>
              <a:gd name="connsiteY212" fmla="*/ 1719739 h 2057400"/>
              <a:gd name="connsiteX213" fmla="*/ 528161 w 2286000"/>
              <a:gd name="connsiteY213" fmla="*/ 1698784 h 2057400"/>
              <a:gd name="connsiteX214" fmla="*/ 499586 w 2286000"/>
              <a:gd name="connsiteY214" fmla="*/ 1709261 h 2057400"/>
              <a:gd name="connsiteX215" fmla="*/ 493871 w 2286000"/>
              <a:gd name="connsiteY215" fmla="*/ 1686401 h 2057400"/>
              <a:gd name="connsiteX216" fmla="*/ 499586 w 2286000"/>
              <a:gd name="connsiteY216" fmla="*/ 1652111 h 2057400"/>
              <a:gd name="connsiteX217" fmla="*/ 525304 w 2286000"/>
              <a:gd name="connsiteY217" fmla="*/ 1634014 h 2057400"/>
              <a:gd name="connsiteX218" fmla="*/ 551021 w 2286000"/>
              <a:gd name="connsiteY218" fmla="*/ 1602581 h 2057400"/>
              <a:gd name="connsiteX219" fmla="*/ 561499 w 2286000"/>
              <a:gd name="connsiteY219" fmla="*/ 1584484 h 2057400"/>
              <a:gd name="connsiteX220" fmla="*/ 561499 w 2286000"/>
              <a:gd name="connsiteY220" fmla="*/ 1553051 h 2057400"/>
              <a:gd name="connsiteX221" fmla="*/ 570071 w 2286000"/>
              <a:gd name="connsiteY221" fmla="*/ 1527334 h 2057400"/>
              <a:gd name="connsiteX222" fmla="*/ 564356 w 2286000"/>
              <a:gd name="connsiteY222" fmla="*/ 1490186 h 2057400"/>
              <a:gd name="connsiteX223" fmla="*/ 561499 w 2286000"/>
              <a:gd name="connsiteY223" fmla="*/ 1453991 h 2057400"/>
              <a:gd name="connsiteX224" fmla="*/ 541496 w 2286000"/>
              <a:gd name="connsiteY224" fmla="*/ 1443514 h 2057400"/>
              <a:gd name="connsiteX225" fmla="*/ 517684 w 2286000"/>
              <a:gd name="connsiteY225" fmla="*/ 1425416 h 2057400"/>
              <a:gd name="connsiteX226" fmla="*/ 517684 w 2286000"/>
              <a:gd name="connsiteY226" fmla="*/ 1393984 h 2057400"/>
              <a:gd name="connsiteX227" fmla="*/ 522446 w 2286000"/>
              <a:gd name="connsiteY227" fmla="*/ 1375886 h 2057400"/>
              <a:gd name="connsiteX228" fmla="*/ 549116 w 2286000"/>
              <a:gd name="connsiteY228" fmla="*/ 1367314 h 2057400"/>
              <a:gd name="connsiteX229" fmla="*/ 571976 w 2286000"/>
              <a:gd name="connsiteY229" fmla="*/ 1352074 h 2057400"/>
              <a:gd name="connsiteX230" fmla="*/ 567214 w 2286000"/>
              <a:gd name="connsiteY230" fmla="*/ 1323499 h 2057400"/>
              <a:gd name="connsiteX231" fmla="*/ 551021 w 2286000"/>
              <a:gd name="connsiteY231" fmla="*/ 1313021 h 2057400"/>
              <a:gd name="connsiteX232" fmla="*/ 528161 w 2286000"/>
              <a:gd name="connsiteY232" fmla="*/ 1313021 h 2057400"/>
              <a:gd name="connsiteX233" fmla="*/ 507206 w 2286000"/>
              <a:gd name="connsiteY233" fmla="*/ 1333976 h 2057400"/>
              <a:gd name="connsiteX234" fmla="*/ 489109 w 2286000"/>
              <a:gd name="connsiteY234" fmla="*/ 1313021 h 2057400"/>
              <a:gd name="connsiteX235" fmla="*/ 478631 w 2286000"/>
              <a:gd name="connsiteY235" fmla="*/ 1299686 h 2057400"/>
              <a:gd name="connsiteX236" fmla="*/ 454819 w 2286000"/>
              <a:gd name="connsiteY236" fmla="*/ 1317784 h 2057400"/>
              <a:gd name="connsiteX237" fmla="*/ 426244 w 2286000"/>
              <a:gd name="connsiteY237" fmla="*/ 1292066 h 2057400"/>
              <a:gd name="connsiteX238" fmla="*/ 402431 w 2286000"/>
              <a:gd name="connsiteY238" fmla="*/ 1273969 h 2057400"/>
              <a:gd name="connsiteX239" fmla="*/ 361474 w 2286000"/>
              <a:gd name="connsiteY239" fmla="*/ 1257776 h 2057400"/>
              <a:gd name="connsiteX240" fmla="*/ 334804 w 2286000"/>
              <a:gd name="connsiteY240" fmla="*/ 1247299 h 2057400"/>
              <a:gd name="connsiteX241" fmla="*/ 303371 w 2286000"/>
              <a:gd name="connsiteY241" fmla="*/ 1218724 h 2057400"/>
              <a:gd name="connsiteX242" fmla="*/ 280511 w 2286000"/>
              <a:gd name="connsiteY242" fmla="*/ 1200626 h 2057400"/>
              <a:gd name="connsiteX243" fmla="*/ 285274 w 2286000"/>
              <a:gd name="connsiteY243" fmla="*/ 1172051 h 2057400"/>
              <a:gd name="connsiteX244" fmla="*/ 271939 w 2286000"/>
              <a:gd name="connsiteY244" fmla="*/ 1140619 h 2057400"/>
              <a:gd name="connsiteX245" fmla="*/ 256699 w 2286000"/>
              <a:gd name="connsiteY245" fmla="*/ 1114901 h 2057400"/>
              <a:gd name="connsiteX246" fmla="*/ 238601 w 2286000"/>
              <a:gd name="connsiteY246" fmla="*/ 1098709 h 2057400"/>
              <a:gd name="connsiteX247" fmla="*/ 222409 w 2286000"/>
              <a:gd name="connsiteY247" fmla="*/ 1072991 h 2057400"/>
              <a:gd name="connsiteX248" fmla="*/ 191929 w 2286000"/>
              <a:gd name="connsiteY248" fmla="*/ 1052036 h 2057400"/>
              <a:gd name="connsiteX249" fmla="*/ 181451 w 2286000"/>
              <a:gd name="connsiteY249" fmla="*/ 1026319 h 2057400"/>
              <a:gd name="connsiteX250" fmla="*/ 142399 w 2286000"/>
              <a:gd name="connsiteY250" fmla="*/ 1008221 h 2057400"/>
              <a:gd name="connsiteX251" fmla="*/ 154781 w 2286000"/>
              <a:gd name="connsiteY251" fmla="*/ 984409 h 2057400"/>
              <a:gd name="connsiteX252" fmla="*/ 170974 w 2286000"/>
              <a:gd name="connsiteY252" fmla="*/ 963454 h 2057400"/>
              <a:gd name="connsiteX253" fmla="*/ 191929 w 2286000"/>
              <a:gd name="connsiteY253" fmla="*/ 942499 h 2057400"/>
              <a:gd name="connsiteX254" fmla="*/ 196691 w 2286000"/>
              <a:gd name="connsiteY254" fmla="*/ 921544 h 2057400"/>
              <a:gd name="connsiteX255" fmla="*/ 199549 w 2286000"/>
              <a:gd name="connsiteY255" fmla="*/ 892969 h 2057400"/>
              <a:gd name="connsiteX256" fmla="*/ 243364 w 2286000"/>
              <a:gd name="connsiteY256" fmla="*/ 879634 h 2057400"/>
              <a:gd name="connsiteX257" fmla="*/ 228124 w 2286000"/>
              <a:gd name="connsiteY257" fmla="*/ 851059 h 2057400"/>
              <a:gd name="connsiteX258" fmla="*/ 204311 w 2286000"/>
              <a:gd name="connsiteY258" fmla="*/ 832961 h 2057400"/>
              <a:gd name="connsiteX259" fmla="*/ 175736 w 2286000"/>
              <a:gd name="connsiteY259" fmla="*/ 817721 h 2057400"/>
              <a:gd name="connsiteX260" fmla="*/ 136684 w 2286000"/>
              <a:gd name="connsiteY260" fmla="*/ 807244 h 2057400"/>
              <a:gd name="connsiteX261" fmla="*/ 154781 w 2286000"/>
              <a:gd name="connsiteY261" fmla="*/ 789146 h 2057400"/>
              <a:gd name="connsiteX262" fmla="*/ 157639 w 2286000"/>
              <a:gd name="connsiteY262" fmla="*/ 759619 h 2057400"/>
              <a:gd name="connsiteX263" fmla="*/ 172879 w 2286000"/>
              <a:gd name="connsiteY263" fmla="*/ 731044 h 2057400"/>
              <a:gd name="connsiteX264" fmla="*/ 204311 w 2286000"/>
              <a:gd name="connsiteY264" fmla="*/ 736759 h 2057400"/>
              <a:gd name="connsiteX265" fmla="*/ 238601 w 2286000"/>
              <a:gd name="connsiteY265" fmla="*/ 739616 h 2057400"/>
              <a:gd name="connsiteX266" fmla="*/ 241459 w 2286000"/>
              <a:gd name="connsiteY266" fmla="*/ 723424 h 2057400"/>
              <a:gd name="connsiteX267" fmla="*/ 228124 w 2286000"/>
              <a:gd name="connsiteY267" fmla="*/ 712946 h 2057400"/>
              <a:gd name="connsiteX268" fmla="*/ 196691 w 2286000"/>
              <a:gd name="connsiteY268" fmla="*/ 699611 h 2057400"/>
              <a:gd name="connsiteX269" fmla="*/ 165259 w 2286000"/>
              <a:gd name="connsiteY269" fmla="*/ 705326 h 2057400"/>
              <a:gd name="connsiteX270" fmla="*/ 150019 w 2286000"/>
              <a:gd name="connsiteY270" fmla="*/ 715804 h 2057400"/>
              <a:gd name="connsiteX271" fmla="*/ 126206 w 2286000"/>
              <a:gd name="connsiteY271" fmla="*/ 744379 h 2057400"/>
              <a:gd name="connsiteX272" fmla="*/ 112871 w 2286000"/>
              <a:gd name="connsiteY272" fmla="*/ 744379 h 2057400"/>
              <a:gd name="connsiteX273" fmla="*/ 87154 w 2286000"/>
              <a:gd name="connsiteY273" fmla="*/ 720566 h 2057400"/>
              <a:gd name="connsiteX274" fmla="*/ 69056 w 2286000"/>
              <a:gd name="connsiteY274" fmla="*/ 729139 h 2057400"/>
              <a:gd name="connsiteX275" fmla="*/ 45244 w 2286000"/>
              <a:gd name="connsiteY275" fmla="*/ 736759 h 2057400"/>
              <a:gd name="connsiteX276" fmla="*/ 16669 w 2286000"/>
              <a:gd name="connsiteY276" fmla="*/ 723424 h 2057400"/>
              <a:gd name="connsiteX277" fmla="*/ 40481 w 2286000"/>
              <a:gd name="connsiteY277" fmla="*/ 699611 h 2057400"/>
              <a:gd name="connsiteX278" fmla="*/ 27146 w 2286000"/>
              <a:gd name="connsiteY278" fmla="*/ 679609 h 2057400"/>
              <a:gd name="connsiteX279" fmla="*/ 1429 w 2286000"/>
              <a:gd name="connsiteY279" fmla="*/ 660559 h 2057400"/>
              <a:gd name="connsiteX280" fmla="*/ 32861 w 2286000"/>
              <a:gd name="connsiteY280" fmla="*/ 642461 h 2057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Lst>
            <a:rect l="l" t="t" r="r" b="b"/>
            <a:pathLst>
              <a:path w="2286000" h="2057400">
                <a:moveTo>
                  <a:pt x="52864" y="624364"/>
                </a:moveTo>
                <a:lnTo>
                  <a:pt x="92869" y="611029"/>
                </a:lnTo>
                <a:lnTo>
                  <a:pt x="126206" y="598646"/>
                </a:lnTo>
                <a:lnTo>
                  <a:pt x="160496" y="582454"/>
                </a:lnTo>
                <a:lnTo>
                  <a:pt x="189071" y="582454"/>
                </a:lnTo>
                <a:lnTo>
                  <a:pt x="202406" y="556736"/>
                </a:lnTo>
                <a:lnTo>
                  <a:pt x="210026" y="530066"/>
                </a:lnTo>
                <a:lnTo>
                  <a:pt x="225266" y="496729"/>
                </a:lnTo>
                <a:lnTo>
                  <a:pt x="256699" y="489109"/>
                </a:lnTo>
                <a:lnTo>
                  <a:pt x="285274" y="493871"/>
                </a:lnTo>
                <a:lnTo>
                  <a:pt x="327184" y="480536"/>
                </a:lnTo>
                <a:lnTo>
                  <a:pt x="358616" y="462439"/>
                </a:lnTo>
                <a:lnTo>
                  <a:pt x="384334" y="450056"/>
                </a:lnTo>
                <a:lnTo>
                  <a:pt x="415766" y="426244"/>
                </a:lnTo>
                <a:lnTo>
                  <a:pt x="433864" y="415766"/>
                </a:lnTo>
                <a:lnTo>
                  <a:pt x="465296" y="405289"/>
                </a:lnTo>
                <a:lnTo>
                  <a:pt x="493871" y="410051"/>
                </a:lnTo>
                <a:lnTo>
                  <a:pt x="510064" y="423386"/>
                </a:lnTo>
                <a:lnTo>
                  <a:pt x="532924" y="436721"/>
                </a:lnTo>
                <a:lnTo>
                  <a:pt x="567214" y="447199"/>
                </a:lnTo>
                <a:lnTo>
                  <a:pt x="574834" y="412909"/>
                </a:lnTo>
                <a:lnTo>
                  <a:pt x="571976" y="381476"/>
                </a:lnTo>
                <a:lnTo>
                  <a:pt x="585311" y="358616"/>
                </a:lnTo>
                <a:lnTo>
                  <a:pt x="598646" y="334804"/>
                </a:lnTo>
                <a:lnTo>
                  <a:pt x="630079" y="331946"/>
                </a:lnTo>
                <a:lnTo>
                  <a:pt x="663416" y="331946"/>
                </a:lnTo>
                <a:lnTo>
                  <a:pt x="676751" y="306229"/>
                </a:lnTo>
                <a:lnTo>
                  <a:pt x="676751" y="270034"/>
                </a:lnTo>
                <a:lnTo>
                  <a:pt x="661511" y="250984"/>
                </a:lnTo>
                <a:lnTo>
                  <a:pt x="655796" y="222409"/>
                </a:lnTo>
                <a:lnTo>
                  <a:pt x="637699" y="196691"/>
                </a:lnTo>
                <a:lnTo>
                  <a:pt x="631984" y="157639"/>
                </a:lnTo>
                <a:lnTo>
                  <a:pt x="651034" y="139541"/>
                </a:lnTo>
                <a:lnTo>
                  <a:pt x="651034" y="97631"/>
                </a:lnTo>
                <a:lnTo>
                  <a:pt x="652939" y="71914"/>
                </a:lnTo>
                <a:lnTo>
                  <a:pt x="661511" y="30004"/>
                </a:lnTo>
                <a:lnTo>
                  <a:pt x="691991" y="27146"/>
                </a:lnTo>
                <a:lnTo>
                  <a:pt x="720566" y="30004"/>
                </a:lnTo>
                <a:lnTo>
                  <a:pt x="737711" y="14764"/>
                </a:lnTo>
                <a:lnTo>
                  <a:pt x="737711" y="47149"/>
                </a:lnTo>
                <a:lnTo>
                  <a:pt x="789146" y="40481"/>
                </a:lnTo>
                <a:lnTo>
                  <a:pt x="822484" y="47149"/>
                </a:lnTo>
                <a:lnTo>
                  <a:pt x="851059" y="40481"/>
                </a:lnTo>
                <a:lnTo>
                  <a:pt x="884396" y="40481"/>
                </a:lnTo>
                <a:lnTo>
                  <a:pt x="912971" y="40481"/>
                </a:lnTo>
                <a:lnTo>
                  <a:pt x="930116" y="14764"/>
                </a:lnTo>
                <a:lnTo>
                  <a:pt x="958691" y="1429"/>
                </a:lnTo>
                <a:lnTo>
                  <a:pt x="981551" y="1429"/>
                </a:lnTo>
                <a:lnTo>
                  <a:pt x="994886" y="24289"/>
                </a:lnTo>
                <a:lnTo>
                  <a:pt x="1023461" y="52864"/>
                </a:lnTo>
                <a:lnTo>
                  <a:pt x="1020604" y="79534"/>
                </a:lnTo>
                <a:lnTo>
                  <a:pt x="1037749" y="109061"/>
                </a:lnTo>
                <a:lnTo>
                  <a:pt x="1072991" y="102394"/>
                </a:lnTo>
                <a:lnTo>
                  <a:pt x="1099661" y="92869"/>
                </a:lnTo>
                <a:lnTo>
                  <a:pt x="1118711" y="67151"/>
                </a:lnTo>
                <a:lnTo>
                  <a:pt x="1148239" y="53816"/>
                </a:lnTo>
                <a:lnTo>
                  <a:pt x="1180624" y="37624"/>
                </a:lnTo>
                <a:lnTo>
                  <a:pt x="1206341" y="37624"/>
                </a:lnTo>
                <a:lnTo>
                  <a:pt x="1229201" y="53816"/>
                </a:lnTo>
                <a:lnTo>
                  <a:pt x="1227296" y="84296"/>
                </a:lnTo>
                <a:lnTo>
                  <a:pt x="1226344" y="135731"/>
                </a:lnTo>
                <a:lnTo>
                  <a:pt x="1235869" y="168116"/>
                </a:lnTo>
                <a:lnTo>
                  <a:pt x="1269206" y="187166"/>
                </a:lnTo>
                <a:lnTo>
                  <a:pt x="1301591" y="197644"/>
                </a:lnTo>
                <a:lnTo>
                  <a:pt x="1320641" y="220504"/>
                </a:lnTo>
                <a:lnTo>
                  <a:pt x="1370171" y="230029"/>
                </a:lnTo>
                <a:lnTo>
                  <a:pt x="1389221" y="249079"/>
                </a:lnTo>
                <a:lnTo>
                  <a:pt x="1398746" y="271939"/>
                </a:lnTo>
                <a:lnTo>
                  <a:pt x="1428274" y="294799"/>
                </a:lnTo>
                <a:lnTo>
                  <a:pt x="1451134" y="266224"/>
                </a:lnTo>
                <a:lnTo>
                  <a:pt x="1480661" y="278606"/>
                </a:lnTo>
                <a:lnTo>
                  <a:pt x="1500664" y="294799"/>
                </a:lnTo>
                <a:lnTo>
                  <a:pt x="1506379" y="310991"/>
                </a:lnTo>
                <a:lnTo>
                  <a:pt x="1526381" y="353854"/>
                </a:lnTo>
                <a:lnTo>
                  <a:pt x="1568291" y="360521"/>
                </a:lnTo>
                <a:lnTo>
                  <a:pt x="1617821" y="363379"/>
                </a:lnTo>
                <a:lnTo>
                  <a:pt x="1659731" y="350996"/>
                </a:lnTo>
                <a:lnTo>
                  <a:pt x="1652111" y="381476"/>
                </a:lnTo>
                <a:lnTo>
                  <a:pt x="1677829" y="397669"/>
                </a:lnTo>
                <a:lnTo>
                  <a:pt x="1698784" y="420529"/>
                </a:lnTo>
                <a:lnTo>
                  <a:pt x="1683544" y="441484"/>
                </a:lnTo>
                <a:lnTo>
                  <a:pt x="1677829" y="475774"/>
                </a:lnTo>
                <a:lnTo>
                  <a:pt x="1677829" y="504349"/>
                </a:lnTo>
                <a:lnTo>
                  <a:pt x="1722596" y="496729"/>
                </a:lnTo>
                <a:lnTo>
                  <a:pt x="1758791" y="491014"/>
                </a:lnTo>
                <a:lnTo>
                  <a:pt x="1767364" y="511969"/>
                </a:lnTo>
                <a:lnTo>
                  <a:pt x="1758791" y="546259"/>
                </a:lnTo>
                <a:lnTo>
                  <a:pt x="1767364" y="570071"/>
                </a:lnTo>
                <a:lnTo>
                  <a:pt x="1795939" y="570071"/>
                </a:lnTo>
                <a:lnTo>
                  <a:pt x="1803559" y="530066"/>
                </a:lnTo>
                <a:lnTo>
                  <a:pt x="1836896" y="522446"/>
                </a:lnTo>
                <a:lnTo>
                  <a:pt x="1860709" y="525304"/>
                </a:lnTo>
                <a:lnTo>
                  <a:pt x="1896904" y="525304"/>
                </a:lnTo>
                <a:lnTo>
                  <a:pt x="1926431" y="525304"/>
                </a:lnTo>
                <a:lnTo>
                  <a:pt x="1944529" y="546259"/>
                </a:lnTo>
                <a:lnTo>
                  <a:pt x="1959769" y="574834"/>
                </a:lnTo>
                <a:lnTo>
                  <a:pt x="1998821" y="588169"/>
                </a:lnTo>
                <a:lnTo>
                  <a:pt x="2033111" y="582454"/>
                </a:lnTo>
                <a:lnTo>
                  <a:pt x="2064544" y="574834"/>
                </a:lnTo>
                <a:lnTo>
                  <a:pt x="2079784" y="600551"/>
                </a:lnTo>
                <a:lnTo>
                  <a:pt x="2108359" y="616744"/>
                </a:lnTo>
                <a:lnTo>
                  <a:pt x="2126456" y="642461"/>
                </a:lnTo>
                <a:lnTo>
                  <a:pt x="2160746" y="630079"/>
                </a:lnTo>
                <a:lnTo>
                  <a:pt x="2181701" y="621506"/>
                </a:lnTo>
                <a:lnTo>
                  <a:pt x="2205514" y="616744"/>
                </a:lnTo>
                <a:lnTo>
                  <a:pt x="2220754" y="648176"/>
                </a:lnTo>
                <a:lnTo>
                  <a:pt x="2234089" y="673894"/>
                </a:lnTo>
                <a:lnTo>
                  <a:pt x="2228374" y="702469"/>
                </a:lnTo>
                <a:lnTo>
                  <a:pt x="2199799" y="720566"/>
                </a:lnTo>
                <a:lnTo>
                  <a:pt x="2220754" y="739616"/>
                </a:lnTo>
                <a:lnTo>
                  <a:pt x="2256949" y="775811"/>
                </a:lnTo>
                <a:lnTo>
                  <a:pt x="2256949" y="801529"/>
                </a:lnTo>
                <a:lnTo>
                  <a:pt x="2262664" y="840581"/>
                </a:lnTo>
                <a:lnTo>
                  <a:pt x="2273141" y="888206"/>
                </a:lnTo>
                <a:lnTo>
                  <a:pt x="2277904" y="913924"/>
                </a:lnTo>
                <a:lnTo>
                  <a:pt x="2283619" y="950119"/>
                </a:lnTo>
                <a:lnTo>
                  <a:pt x="2280761" y="984409"/>
                </a:lnTo>
                <a:lnTo>
                  <a:pt x="2285524" y="1015841"/>
                </a:lnTo>
                <a:lnTo>
                  <a:pt x="2277904" y="1059656"/>
                </a:lnTo>
                <a:lnTo>
                  <a:pt x="2256949" y="1047274"/>
                </a:lnTo>
                <a:lnTo>
                  <a:pt x="2231231" y="1047274"/>
                </a:lnTo>
                <a:lnTo>
                  <a:pt x="2215991" y="1068229"/>
                </a:lnTo>
                <a:lnTo>
                  <a:pt x="2199799" y="1083469"/>
                </a:lnTo>
                <a:lnTo>
                  <a:pt x="2168366" y="1096804"/>
                </a:lnTo>
                <a:lnTo>
                  <a:pt x="2150269" y="1109186"/>
                </a:lnTo>
                <a:lnTo>
                  <a:pt x="2115979" y="1104424"/>
                </a:lnTo>
                <a:lnTo>
                  <a:pt x="2097881" y="1109186"/>
                </a:lnTo>
                <a:lnTo>
                  <a:pt x="2087404" y="1132999"/>
                </a:lnTo>
                <a:lnTo>
                  <a:pt x="2093119" y="1164431"/>
                </a:lnTo>
                <a:lnTo>
                  <a:pt x="2097881" y="1188244"/>
                </a:lnTo>
                <a:lnTo>
                  <a:pt x="2097881" y="1216819"/>
                </a:lnTo>
                <a:lnTo>
                  <a:pt x="2061686" y="1221581"/>
                </a:lnTo>
                <a:lnTo>
                  <a:pt x="2030254" y="1227296"/>
                </a:lnTo>
                <a:lnTo>
                  <a:pt x="2004536" y="1229201"/>
                </a:lnTo>
                <a:lnTo>
                  <a:pt x="1977866" y="1245394"/>
                </a:lnTo>
                <a:lnTo>
                  <a:pt x="1967389" y="1268254"/>
                </a:lnTo>
                <a:lnTo>
                  <a:pt x="1955006" y="1292066"/>
                </a:lnTo>
                <a:lnTo>
                  <a:pt x="1917859" y="1292066"/>
                </a:lnTo>
                <a:lnTo>
                  <a:pt x="1881664" y="1289209"/>
                </a:lnTo>
                <a:lnTo>
                  <a:pt x="1845469" y="1294924"/>
                </a:lnTo>
                <a:lnTo>
                  <a:pt x="1816894" y="1284446"/>
                </a:lnTo>
                <a:lnTo>
                  <a:pt x="1803559" y="1276826"/>
                </a:lnTo>
                <a:lnTo>
                  <a:pt x="1769269" y="1268254"/>
                </a:lnTo>
                <a:lnTo>
                  <a:pt x="1761649" y="1250156"/>
                </a:lnTo>
                <a:lnTo>
                  <a:pt x="1735931" y="1266349"/>
                </a:lnTo>
                <a:lnTo>
                  <a:pt x="1737836" y="1287304"/>
                </a:lnTo>
                <a:lnTo>
                  <a:pt x="1730216" y="1299686"/>
                </a:lnTo>
                <a:lnTo>
                  <a:pt x="1709261" y="1305401"/>
                </a:lnTo>
                <a:lnTo>
                  <a:pt x="1691164" y="1284446"/>
                </a:lnTo>
                <a:lnTo>
                  <a:pt x="1675924" y="1268254"/>
                </a:lnTo>
                <a:lnTo>
                  <a:pt x="1659731" y="1268254"/>
                </a:lnTo>
                <a:lnTo>
                  <a:pt x="1641634" y="1289209"/>
                </a:lnTo>
                <a:lnTo>
                  <a:pt x="1623536" y="1313021"/>
                </a:lnTo>
                <a:lnTo>
                  <a:pt x="1608296" y="1315879"/>
                </a:lnTo>
                <a:lnTo>
                  <a:pt x="1563529" y="1326356"/>
                </a:lnTo>
                <a:lnTo>
                  <a:pt x="1527334" y="1315879"/>
                </a:lnTo>
                <a:lnTo>
                  <a:pt x="1493044" y="1307306"/>
                </a:lnTo>
                <a:lnTo>
                  <a:pt x="1461611" y="1320641"/>
                </a:lnTo>
                <a:lnTo>
                  <a:pt x="1448276" y="1333976"/>
                </a:lnTo>
                <a:lnTo>
                  <a:pt x="1443514" y="1357789"/>
                </a:lnTo>
                <a:lnTo>
                  <a:pt x="1414939" y="1359694"/>
                </a:lnTo>
                <a:lnTo>
                  <a:pt x="1383506" y="1362551"/>
                </a:lnTo>
                <a:lnTo>
                  <a:pt x="1370171" y="1383506"/>
                </a:lnTo>
                <a:lnTo>
                  <a:pt x="1362551" y="1422559"/>
                </a:lnTo>
                <a:lnTo>
                  <a:pt x="1357789" y="1448276"/>
                </a:lnTo>
                <a:lnTo>
                  <a:pt x="1354931" y="1476851"/>
                </a:lnTo>
                <a:lnTo>
                  <a:pt x="1373029" y="1495901"/>
                </a:lnTo>
                <a:lnTo>
                  <a:pt x="1393984" y="1513999"/>
                </a:lnTo>
                <a:lnTo>
                  <a:pt x="1404461" y="1536859"/>
                </a:lnTo>
                <a:lnTo>
                  <a:pt x="1401604" y="1566386"/>
                </a:lnTo>
                <a:lnTo>
                  <a:pt x="1386364" y="1581626"/>
                </a:lnTo>
                <a:lnTo>
                  <a:pt x="1357789" y="1560671"/>
                </a:lnTo>
                <a:lnTo>
                  <a:pt x="1352074" y="1576864"/>
                </a:lnTo>
                <a:lnTo>
                  <a:pt x="1349216" y="1610201"/>
                </a:lnTo>
                <a:lnTo>
                  <a:pt x="1359694" y="1634014"/>
                </a:lnTo>
                <a:lnTo>
                  <a:pt x="1333976" y="1644491"/>
                </a:lnTo>
                <a:lnTo>
                  <a:pt x="1305401" y="1652111"/>
                </a:lnTo>
                <a:lnTo>
                  <a:pt x="1289209" y="1665446"/>
                </a:lnTo>
                <a:lnTo>
                  <a:pt x="1276826" y="1688306"/>
                </a:lnTo>
                <a:lnTo>
                  <a:pt x="1258729" y="1719739"/>
                </a:lnTo>
                <a:lnTo>
                  <a:pt x="1239679" y="1751171"/>
                </a:lnTo>
                <a:lnTo>
                  <a:pt x="1213961" y="1782604"/>
                </a:lnTo>
                <a:lnTo>
                  <a:pt x="1200626" y="1795939"/>
                </a:lnTo>
                <a:lnTo>
                  <a:pt x="1177766" y="1814036"/>
                </a:lnTo>
                <a:lnTo>
                  <a:pt x="1159669" y="1834991"/>
                </a:lnTo>
                <a:lnTo>
                  <a:pt x="1128236" y="1853089"/>
                </a:lnTo>
                <a:lnTo>
                  <a:pt x="1117759" y="1874044"/>
                </a:lnTo>
                <a:lnTo>
                  <a:pt x="1109186" y="1896904"/>
                </a:lnTo>
                <a:lnTo>
                  <a:pt x="1109186" y="1934051"/>
                </a:lnTo>
                <a:lnTo>
                  <a:pt x="1104424" y="1956911"/>
                </a:lnTo>
                <a:lnTo>
                  <a:pt x="1091089" y="1975009"/>
                </a:lnTo>
                <a:lnTo>
                  <a:pt x="1054894" y="1988344"/>
                </a:lnTo>
                <a:lnTo>
                  <a:pt x="1029176" y="1988344"/>
                </a:lnTo>
                <a:lnTo>
                  <a:pt x="999649" y="1995964"/>
                </a:lnTo>
                <a:lnTo>
                  <a:pt x="981551" y="2027396"/>
                </a:lnTo>
                <a:lnTo>
                  <a:pt x="963454" y="2051209"/>
                </a:lnTo>
                <a:lnTo>
                  <a:pt x="930116" y="2058829"/>
                </a:lnTo>
                <a:lnTo>
                  <a:pt x="900589" y="2045494"/>
                </a:lnTo>
                <a:lnTo>
                  <a:pt x="872014" y="2037874"/>
                </a:lnTo>
                <a:lnTo>
                  <a:pt x="849154" y="2012156"/>
                </a:lnTo>
                <a:lnTo>
                  <a:pt x="828199" y="1983581"/>
                </a:lnTo>
                <a:lnTo>
                  <a:pt x="817721" y="1959769"/>
                </a:lnTo>
                <a:lnTo>
                  <a:pt x="801529" y="1925479"/>
                </a:lnTo>
                <a:lnTo>
                  <a:pt x="771049" y="1925479"/>
                </a:lnTo>
                <a:lnTo>
                  <a:pt x="729139" y="1917859"/>
                </a:lnTo>
                <a:lnTo>
                  <a:pt x="702469" y="1920716"/>
                </a:lnTo>
                <a:lnTo>
                  <a:pt x="705326" y="1878806"/>
                </a:lnTo>
                <a:lnTo>
                  <a:pt x="691991" y="1845469"/>
                </a:lnTo>
                <a:lnTo>
                  <a:pt x="666274" y="1821656"/>
                </a:lnTo>
                <a:lnTo>
                  <a:pt x="637699" y="1779746"/>
                </a:lnTo>
                <a:lnTo>
                  <a:pt x="609124" y="1751171"/>
                </a:lnTo>
                <a:lnTo>
                  <a:pt x="582454" y="1735931"/>
                </a:lnTo>
                <a:lnTo>
                  <a:pt x="549116" y="1719739"/>
                </a:lnTo>
                <a:lnTo>
                  <a:pt x="528161" y="1698784"/>
                </a:lnTo>
                <a:lnTo>
                  <a:pt x="499586" y="1709261"/>
                </a:lnTo>
                <a:lnTo>
                  <a:pt x="493871" y="1686401"/>
                </a:lnTo>
                <a:lnTo>
                  <a:pt x="499586" y="1652111"/>
                </a:lnTo>
                <a:lnTo>
                  <a:pt x="525304" y="1634014"/>
                </a:lnTo>
                <a:lnTo>
                  <a:pt x="551021" y="1602581"/>
                </a:lnTo>
                <a:lnTo>
                  <a:pt x="561499" y="1584484"/>
                </a:lnTo>
                <a:lnTo>
                  <a:pt x="561499" y="1553051"/>
                </a:lnTo>
                <a:lnTo>
                  <a:pt x="570071" y="1527334"/>
                </a:lnTo>
                <a:lnTo>
                  <a:pt x="564356" y="1490186"/>
                </a:lnTo>
                <a:lnTo>
                  <a:pt x="561499" y="1453991"/>
                </a:lnTo>
                <a:lnTo>
                  <a:pt x="541496" y="1443514"/>
                </a:lnTo>
                <a:lnTo>
                  <a:pt x="517684" y="1425416"/>
                </a:lnTo>
                <a:lnTo>
                  <a:pt x="517684" y="1393984"/>
                </a:lnTo>
                <a:lnTo>
                  <a:pt x="522446" y="1375886"/>
                </a:lnTo>
                <a:lnTo>
                  <a:pt x="549116" y="1367314"/>
                </a:lnTo>
                <a:lnTo>
                  <a:pt x="571976" y="1352074"/>
                </a:lnTo>
                <a:lnTo>
                  <a:pt x="567214" y="1323499"/>
                </a:lnTo>
                <a:lnTo>
                  <a:pt x="551021" y="1313021"/>
                </a:lnTo>
                <a:lnTo>
                  <a:pt x="528161" y="1313021"/>
                </a:lnTo>
                <a:lnTo>
                  <a:pt x="507206" y="1333976"/>
                </a:lnTo>
                <a:lnTo>
                  <a:pt x="489109" y="1313021"/>
                </a:lnTo>
                <a:lnTo>
                  <a:pt x="478631" y="1299686"/>
                </a:lnTo>
                <a:lnTo>
                  <a:pt x="454819" y="1317784"/>
                </a:lnTo>
                <a:lnTo>
                  <a:pt x="426244" y="1292066"/>
                </a:lnTo>
                <a:lnTo>
                  <a:pt x="402431" y="1273969"/>
                </a:lnTo>
                <a:lnTo>
                  <a:pt x="361474" y="1257776"/>
                </a:lnTo>
                <a:lnTo>
                  <a:pt x="334804" y="1247299"/>
                </a:lnTo>
                <a:lnTo>
                  <a:pt x="303371" y="1218724"/>
                </a:lnTo>
                <a:lnTo>
                  <a:pt x="280511" y="1200626"/>
                </a:lnTo>
                <a:lnTo>
                  <a:pt x="285274" y="1172051"/>
                </a:lnTo>
                <a:lnTo>
                  <a:pt x="271939" y="1140619"/>
                </a:lnTo>
                <a:lnTo>
                  <a:pt x="256699" y="1114901"/>
                </a:lnTo>
                <a:lnTo>
                  <a:pt x="238601" y="1098709"/>
                </a:lnTo>
                <a:lnTo>
                  <a:pt x="222409" y="1072991"/>
                </a:lnTo>
                <a:lnTo>
                  <a:pt x="191929" y="1052036"/>
                </a:lnTo>
                <a:lnTo>
                  <a:pt x="181451" y="1026319"/>
                </a:lnTo>
                <a:lnTo>
                  <a:pt x="142399" y="1008221"/>
                </a:lnTo>
                <a:lnTo>
                  <a:pt x="154781" y="984409"/>
                </a:lnTo>
                <a:lnTo>
                  <a:pt x="170974" y="963454"/>
                </a:lnTo>
                <a:lnTo>
                  <a:pt x="191929" y="942499"/>
                </a:lnTo>
                <a:lnTo>
                  <a:pt x="196691" y="921544"/>
                </a:lnTo>
                <a:lnTo>
                  <a:pt x="199549" y="892969"/>
                </a:lnTo>
                <a:lnTo>
                  <a:pt x="243364" y="879634"/>
                </a:lnTo>
                <a:lnTo>
                  <a:pt x="228124" y="851059"/>
                </a:lnTo>
                <a:lnTo>
                  <a:pt x="204311" y="832961"/>
                </a:lnTo>
                <a:lnTo>
                  <a:pt x="175736" y="817721"/>
                </a:lnTo>
                <a:lnTo>
                  <a:pt x="136684" y="807244"/>
                </a:lnTo>
                <a:lnTo>
                  <a:pt x="154781" y="789146"/>
                </a:lnTo>
                <a:lnTo>
                  <a:pt x="157639" y="759619"/>
                </a:lnTo>
                <a:lnTo>
                  <a:pt x="172879" y="731044"/>
                </a:lnTo>
                <a:lnTo>
                  <a:pt x="204311" y="736759"/>
                </a:lnTo>
                <a:lnTo>
                  <a:pt x="238601" y="739616"/>
                </a:lnTo>
                <a:lnTo>
                  <a:pt x="241459" y="723424"/>
                </a:lnTo>
                <a:lnTo>
                  <a:pt x="228124" y="712946"/>
                </a:lnTo>
                <a:lnTo>
                  <a:pt x="196691" y="699611"/>
                </a:lnTo>
                <a:lnTo>
                  <a:pt x="165259" y="705326"/>
                </a:lnTo>
                <a:lnTo>
                  <a:pt x="150019" y="715804"/>
                </a:lnTo>
                <a:lnTo>
                  <a:pt x="126206" y="744379"/>
                </a:lnTo>
                <a:lnTo>
                  <a:pt x="112871" y="744379"/>
                </a:lnTo>
                <a:lnTo>
                  <a:pt x="87154" y="720566"/>
                </a:lnTo>
                <a:lnTo>
                  <a:pt x="69056" y="729139"/>
                </a:lnTo>
                <a:lnTo>
                  <a:pt x="45244" y="736759"/>
                </a:lnTo>
                <a:lnTo>
                  <a:pt x="16669" y="723424"/>
                </a:lnTo>
                <a:lnTo>
                  <a:pt x="40481" y="699611"/>
                </a:lnTo>
                <a:lnTo>
                  <a:pt x="27146" y="679609"/>
                </a:lnTo>
                <a:lnTo>
                  <a:pt x="1429" y="660559"/>
                </a:lnTo>
                <a:lnTo>
                  <a:pt x="32861" y="642461"/>
                </a:lnTo>
                <a:close/>
              </a:path>
            </a:pathLst>
          </a:custGeom>
          <a:solidFill>
            <a:schemeClr val="tx2">
              <a:lumMod val="20000"/>
              <a:lumOff val="80000"/>
            </a:schemeClr>
          </a:solidFill>
          <a:ln w="1905" cap="flat">
            <a:solidFill>
              <a:schemeClr val="bg1"/>
            </a:solidFill>
            <a:prstDash val="solid"/>
            <a:miter/>
          </a:ln>
        </p:spPr>
        <p:txBody>
          <a:bodyPr rtlCol="0" anchor="ctr"/>
          <a:lstStyle/>
          <a:p>
            <a:pPr algn="ctr"/>
            <a:r>
              <a:rPr lang="fr-FR" sz="1000" dirty="0">
                <a:solidFill>
                  <a:schemeClr val="bg1"/>
                </a:solidFill>
              </a:rPr>
              <a:t>H2b</a:t>
            </a:r>
          </a:p>
        </p:txBody>
      </p:sp>
      <p:sp>
        <p:nvSpPr>
          <p:cNvPr id="58" name="Forme libre : forme 57">
            <a:extLst>
              <a:ext uri="{FF2B5EF4-FFF2-40B4-BE49-F238E27FC236}">
                <a16:creationId xmlns:a16="http://schemas.microsoft.com/office/drawing/2014/main" id="{ADECF14D-E502-47ED-868A-EE9684CB847A}"/>
              </a:ext>
            </a:extLst>
          </p:cNvPr>
          <p:cNvSpPr/>
          <p:nvPr/>
        </p:nvSpPr>
        <p:spPr>
          <a:xfrm>
            <a:off x="7903046" y="4361506"/>
            <a:ext cx="2030048" cy="1695990"/>
          </a:xfrm>
          <a:custGeom>
            <a:avLst/>
            <a:gdLst>
              <a:gd name="connsiteX0" fmla="*/ 364331 w 2257425"/>
              <a:gd name="connsiteY0" fmla="*/ 77629 h 1885950"/>
              <a:gd name="connsiteX1" fmla="*/ 371951 w 2257425"/>
              <a:gd name="connsiteY1" fmla="*/ 98584 h 1885950"/>
              <a:gd name="connsiteX2" fmla="*/ 377666 w 2257425"/>
              <a:gd name="connsiteY2" fmla="*/ 127159 h 1885950"/>
              <a:gd name="connsiteX3" fmla="*/ 403384 w 2257425"/>
              <a:gd name="connsiteY3" fmla="*/ 127159 h 1885950"/>
              <a:gd name="connsiteX4" fmla="*/ 427196 w 2257425"/>
              <a:gd name="connsiteY4" fmla="*/ 142399 h 1885950"/>
              <a:gd name="connsiteX5" fmla="*/ 445294 w 2257425"/>
              <a:gd name="connsiteY5" fmla="*/ 163354 h 1885950"/>
              <a:gd name="connsiteX6" fmla="*/ 458629 w 2257425"/>
              <a:gd name="connsiteY6" fmla="*/ 187166 h 1885950"/>
              <a:gd name="connsiteX7" fmla="*/ 476726 w 2257425"/>
              <a:gd name="connsiteY7" fmla="*/ 220504 h 1885950"/>
              <a:gd name="connsiteX8" fmla="*/ 487204 w 2257425"/>
              <a:gd name="connsiteY8" fmla="*/ 251936 h 1885950"/>
              <a:gd name="connsiteX9" fmla="*/ 491966 w 2257425"/>
              <a:gd name="connsiteY9" fmla="*/ 293846 h 1885950"/>
              <a:gd name="connsiteX10" fmla="*/ 499586 w 2257425"/>
              <a:gd name="connsiteY10" fmla="*/ 335756 h 1885950"/>
              <a:gd name="connsiteX11" fmla="*/ 510064 w 2257425"/>
              <a:gd name="connsiteY11" fmla="*/ 371951 h 1885950"/>
              <a:gd name="connsiteX12" fmla="*/ 520541 w 2257425"/>
              <a:gd name="connsiteY12" fmla="*/ 392906 h 1885950"/>
              <a:gd name="connsiteX13" fmla="*/ 531019 w 2257425"/>
              <a:gd name="connsiteY13" fmla="*/ 418624 h 1885950"/>
              <a:gd name="connsiteX14" fmla="*/ 568166 w 2257425"/>
              <a:gd name="connsiteY14" fmla="*/ 424339 h 1885950"/>
              <a:gd name="connsiteX15" fmla="*/ 583406 w 2257425"/>
              <a:gd name="connsiteY15" fmla="*/ 398621 h 1885950"/>
              <a:gd name="connsiteX16" fmla="*/ 568166 w 2257425"/>
              <a:gd name="connsiteY16" fmla="*/ 382429 h 1885950"/>
              <a:gd name="connsiteX17" fmla="*/ 547211 w 2257425"/>
              <a:gd name="connsiteY17" fmla="*/ 353854 h 1885950"/>
              <a:gd name="connsiteX18" fmla="*/ 536734 w 2257425"/>
              <a:gd name="connsiteY18" fmla="*/ 330041 h 1885950"/>
              <a:gd name="connsiteX19" fmla="*/ 528161 w 2257425"/>
              <a:gd name="connsiteY19" fmla="*/ 304324 h 1885950"/>
              <a:gd name="connsiteX20" fmla="*/ 523399 w 2257425"/>
              <a:gd name="connsiteY20" fmla="*/ 259556 h 1885950"/>
              <a:gd name="connsiteX21" fmla="*/ 510064 w 2257425"/>
              <a:gd name="connsiteY21" fmla="*/ 233839 h 1885950"/>
              <a:gd name="connsiteX22" fmla="*/ 536734 w 2257425"/>
              <a:gd name="connsiteY22" fmla="*/ 230981 h 1885950"/>
              <a:gd name="connsiteX23" fmla="*/ 578644 w 2257425"/>
              <a:gd name="connsiteY23" fmla="*/ 238601 h 1885950"/>
              <a:gd name="connsiteX24" fmla="*/ 609124 w 2257425"/>
              <a:gd name="connsiteY24" fmla="*/ 238601 h 1885950"/>
              <a:gd name="connsiteX25" fmla="*/ 625316 w 2257425"/>
              <a:gd name="connsiteY25" fmla="*/ 272891 h 1885950"/>
              <a:gd name="connsiteX26" fmla="*/ 635794 w 2257425"/>
              <a:gd name="connsiteY26" fmla="*/ 296704 h 1885950"/>
              <a:gd name="connsiteX27" fmla="*/ 656749 w 2257425"/>
              <a:gd name="connsiteY27" fmla="*/ 325279 h 1885950"/>
              <a:gd name="connsiteX28" fmla="*/ 679609 w 2257425"/>
              <a:gd name="connsiteY28" fmla="*/ 350996 h 1885950"/>
              <a:gd name="connsiteX29" fmla="*/ 708184 w 2257425"/>
              <a:gd name="connsiteY29" fmla="*/ 358616 h 1885950"/>
              <a:gd name="connsiteX30" fmla="*/ 737711 w 2257425"/>
              <a:gd name="connsiteY30" fmla="*/ 371951 h 1885950"/>
              <a:gd name="connsiteX31" fmla="*/ 771049 w 2257425"/>
              <a:gd name="connsiteY31" fmla="*/ 364331 h 1885950"/>
              <a:gd name="connsiteX32" fmla="*/ 789146 w 2257425"/>
              <a:gd name="connsiteY32" fmla="*/ 340519 h 1885950"/>
              <a:gd name="connsiteX33" fmla="*/ 807244 w 2257425"/>
              <a:gd name="connsiteY33" fmla="*/ 309086 h 1885950"/>
              <a:gd name="connsiteX34" fmla="*/ 836771 w 2257425"/>
              <a:gd name="connsiteY34" fmla="*/ 301466 h 1885950"/>
              <a:gd name="connsiteX35" fmla="*/ 862489 w 2257425"/>
              <a:gd name="connsiteY35" fmla="*/ 301466 h 1885950"/>
              <a:gd name="connsiteX36" fmla="*/ 898684 w 2257425"/>
              <a:gd name="connsiteY36" fmla="*/ 288131 h 1885950"/>
              <a:gd name="connsiteX37" fmla="*/ 912019 w 2257425"/>
              <a:gd name="connsiteY37" fmla="*/ 270034 h 1885950"/>
              <a:gd name="connsiteX38" fmla="*/ 916781 w 2257425"/>
              <a:gd name="connsiteY38" fmla="*/ 247174 h 1885950"/>
              <a:gd name="connsiteX39" fmla="*/ 916781 w 2257425"/>
              <a:gd name="connsiteY39" fmla="*/ 210026 h 1885950"/>
              <a:gd name="connsiteX40" fmla="*/ 925354 w 2257425"/>
              <a:gd name="connsiteY40" fmla="*/ 187166 h 1885950"/>
              <a:gd name="connsiteX41" fmla="*/ 935831 w 2257425"/>
              <a:gd name="connsiteY41" fmla="*/ 166211 h 1885950"/>
              <a:gd name="connsiteX42" fmla="*/ 967264 w 2257425"/>
              <a:gd name="connsiteY42" fmla="*/ 148114 h 1885950"/>
              <a:gd name="connsiteX43" fmla="*/ 985361 w 2257425"/>
              <a:gd name="connsiteY43" fmla="*/ 127159 h 1885950"/>
              <a:gd name="connsiteX44" fmla="*/ 1008221 w 2257425"/>
              <a:gd name="connsiteY44" fmla="*/ 109061 h 1885950"/>
              <a:gd name="connsiteX45" fmla="*/ 1021556 w 2257425"/>
              <a:gd name="connsiteY45" fmla="*/ 95726 h 1885950"/>
              <a:gd name="connsiteX46" fmla="*/ 1047274 w 2257425"/>
              <a:gd name="connsiteY46" fmla="*/ 64294 h 1885950"/>
              <a:gd name="connsiteX47" fmla="*/ 1066324 w 2257425"/>
              <a:gd name="connsiteY47" fmla="*/ 32861 h 1885950"/>
              <a:gd name="connsiteX48" fmla="*/ 1084421 w 2257425"/>
              <a:gd name="connsiteY48" fmla="*/ 1429 h 1885950"/>
              <a:gd name="connsiteX49" fmla="*/ 1110139 w 2257425"/>
              <a:gd name="connsiteY49" fmla="*/ 19526 h 1885950"/>
              <a:gd name="connsiteX50" fmla="*/ 1128236 w 2257425"/>
              <a:gd name="connsiteY50" fmla="*/ 35719 h 1885950"/>
              <a:gd name="connsiteX51" fmla="*/ 1128236 w 2257425"/>
              <a:gd name="connsiteY51" fmla="*/ 59531 h 1885950"/>
              <a:gd name="connsiteX52" fmla="*/ 1136809 w 2257425"/>
              <a:gd name="connsiteY52" fmla="*/ 90011 h 1885950"/>
              <a:gd name="connsiteX53" fmla="*/ 1156811 w 2257425"/>
              <a:gd name="connsiteY53" fmla="*/ 98584 h 1885950"/>
              <a:gd name="connsiteX54" fmla="*/ 1175861 w 2257425"/>
              <a:gd name="connsiteY54" fmla="*/ 90011 h 1885950"/>
              <a:gd name="connsiteX55" fmla="*/ 1180624 w 2257425"/>
              <a:gd name="connsiteY55" fmla="*/ 74771 h 1885950"/>
              <a:gd name="connsiteX56" fmla="*/ 1233011 w 2257425"/>
              <a:gd name="connsiteY56" fmla="*/ 67151 h 1885950"/>
              <a:gd name="connsiteX57" fmla="*/ 1255871 w 2257425"/>
              <a:gd name="connsiteY57" fmla="*/ 85249 h 1885950"/>
              <a:gd name="connsiteX58" fmla="*/ 1266349 w 2257425"/>
              <a:gd name="connsiteY58" fmla="*/ 116681 h 1885950"/>
              <a:gd name="connsiteX59" fmla="*/ 1306354 w 2257425"/>
              <a:gd name="connsiteY59" fmla="*/ 119539 h 1885950"/>
              <a:gd name="connsiteX60" fmla="*/ 1308259 w 2257425"/>
              <a:gd name="connsiteY60" fmla="*/ 158591 h 1885950"/>
              <a:gd name="connsiteX61" fmla="*/ 1332071 w 2257425"/>
              <a:gd name="connsiteY61" fmla="*/ 176689 h 1885950"/>
              <a:gd name="connsiteX62" fmla="*/ 1353026 w 2257425"/>
              <a:gd name="connsiteY62" fmla="*/ 191929 h 1885950"/>
              <a:gd name="connsiteX63" fmla="*/ 1368266 w 2257425"/>
              <a:gd name="connsiteY63" fmla="*/ 223361 h 1885950"/>
              <a:gd name="connsiteX64" fmla="*/ 1350169 w 2257425"/>
              <a:gd name="connsiteY64" fmla="*/ 257651 h 1885950"/>
              <a:gd name="connsiteX65" fmla="*/ 1329214 w 2257425"/>
              <a:gd name="connsiteY65" fmla="*/ 280511 h 1885950"/>
              <a:gd name="connsiteX66" fmla="*/ 1326356 w 2257425"/>
              <a:gd name="connsiteY66" fmla="*/ 311944 h 1885950"/>
              <a:gd name="connsiteX67" fmla="*/ 1345406 w 2257425"/>
              <a:gd name="connsiteY67" fmla="*/ 328136 h 1885950"/>
              <a:gd name="connsiteX68" fmla="*/ 1353026 w 2257425"/>
              <a:gd name="connsiteY68" fmla="*/ 364331 h 1885950"/>
              <a:gd name="connsiteX69" fmla="*/ 1384459 w 2257425"/>
              <a:gd name="connsiteY69" fmla="*/ 358616 h 1885950"/>
              <a:gd name="connsiteX70" fmla="*/ 1402556 w 2257425"/>
              <a:gd name="connsiteY70" fmla="*/ 377666 h 1885950"/>
              <a:gd name="connsiteX71" fmla="*/ 1415891 w 2257425"/>
              <a:gd name="connsiteY71" fmla="*/ 416719 h 1885950"/>
              <a:gd name="connsiteX72" fmla="*/ 1449229 w 2257425"/>
              <a:gd name="connsiteY72" fmla="*/ 429101 h 1885950"/>
              <a:gd name="connsiteX73" fmla="*/ 1485424 w 2257425"/>
              <a:gd name="connsiteY73" fmla="*/ 424339 h 1885950"/>
              <a:gd name="connsiteX74" fmla="*/ 1506379 w 2257425"/>
              <a:gd name="connsiteY74" fmla="*/ 439579 h 1885950"/>
              <a:gd name="connsiteX75" fmla="*/ 1534954 w 2257425"/>
              <a:gd name="connsiteY75" fmla="*/ 460534 h 1885950"/>
              <a:gd name="connsiteX76" fmla="*/ 1554004 w 2257425"/>
              <a:gd name="connsiteY76" fmla="*/ 481489 h 1885950"/>
              <a:gd name="connsiteX77" fmla="*/ 1585436 w 2257425"/>
              <a:gd name="connsiteY77" fmla="*/ 481489 h 1885950"/>
              <a:gd name="connsiteX78" fmla="*/ 1614011 w 2257425"/>
              <a:gd name="connsiteY78" fmla="*/ 471011 h 1885950"/>
              <a:gd name="connsiteX79" fmla="*/ 1650206 w 2257425"/>
              <a:gd name="connsiteY79" fmla="*/ 455771 h 1885950"/>
              <a:gd name="connsiteX80" fmla="*/ 1678781 w 2257425"/>
              <a:gd name="connsiteY80" fmla="*/ 448151 h 1885950"/>
              <a:gd name="connsiteX81" fmla="*/ 1686401 w 2257425"/>
              <a:gd name="connsiteY81" fmla="*/ 473869 h 1885950"/>
              <a:gd name="connsiteX82" fmla="*/ 1696879 w 2257425"/>
              <a:gd name="connsiteY82" fmla="*/ 505301 h 1885950"/>
              <a:gd name="connsiteX83" fmla="*/ 1710214 w 2257425"/>
              <a:gd name="connsiteY83" fmla="*/ 536734 h 1885950"/>
              <a:gd name="connsiteX84" fmla="*/ 1717834 w 2257425"/>
              <a:gd name="connsiteY84" fmla="*/ 567214 h 1885950"/>
              <a:gd name="connsiteX85" fmla="*/ 1704499 w 2257425"/>
              <a:gd name="connsiteY85" fmla="*/ 598646 h 1885950"/>
              <a:gd name="connsiteX86" fmla="*/ 1684496 w 2257425"/>
              <a:gd name="connsiteY86" fmla="*/ 625316 h 1885950"/>
              <a:gd name="connsiteX87" fmla="*/ 1710214 w 2257425"/>
              <a:gd name="connsiteY87" fmla="*/ 640556 h 1885950"/>
              <a:gd name="connsiteX88" fmla="*/ 1731169 w 2257425"/>
              <a:gd name="connsiteY88" fmla="*/ 656749 h 1885950"/>
              <a:gd name="connsiteX89" fmla="*/ 1762601 w 2257425"/>
              <a:gd name="connsiteY89" fmla="*/ 648176 h 1885950"/>
              <a:gd name="connsiteX90" fmla="*/ 1788319 w 2257425"/>
              <a:gd name="connsiteY90" fmla="*/ 635794 h 1885950"/>
              <a:gd name="connsiteX91" fmla="*/ 1812131 w 2257425"/>
              <a:gd name="connsiteY91" fmla="*/ 653891 h 1885950"/>
              <a:gd name="connsiteX92" fmla="*/ 1851184 w 2257425"/>
              <a:gd name="connsiteY92" fmla="*/ 664369 h 1885950"/>
              <a:gd name="connsiteX93" fmla="*/ 1874044 w 2257425"/>
              <a:gd name="connsiteY93" fmla="*/ 637699 h 1885950"/>
              <a:gd name="connsiteX94" fmla="*/ 1890236 w 2257425"/>
              <a:gd name="connsiteY94" fmla="*/ 598646 h 1885950"/>
              <a:gd name="connsiteX95" fmla="*/ 1894999 w 2257425"/>
              <a:gd name="connsiteY95" fmla="*/ 570071 h 1885950"/>
              <a:gd name="connsiteX96" fmla="*/ 1900714 w 2257425"/>
              <a:gd name="connsiteY96" fmla="*/ 541496 h 1885950"/>
              <a:gd name="connsiteX97" fmla="*/ 1914049 w 2257425"/>
              <a:gd name="connsiteY97" fmla="*/ 526256 h 1885950"/>
              <a:gd name="connsiteX98" fmla="*/ 1942624 w 2257425"/>
              <a:gd name="connsiteY98" fmla="*/ 499586 h 1885950"/>
              <a:gd name="connsiteX99" fmla="*/ 1968341 w 2257425"/>
              <a:gd name="connsiteY99" fmla="*/ 491966 h 1885950"/>
              <a:gd name="connsiteX100" fmla="*/ 1978819 w 2257425"/>
              <a:gd name="connsiteY100" fmla="*/ 515779 h 1885950"/>
              <a:gd name="connsiteX101" fmla="*/ 1989296 w 2257425"/>
              <a:gd name="connsiteY101" fmla="*/ 544354 h 1885950"/>
              <a:gd name="connsiteX102" fmla="*/ 2023586 w 2257425"/>
              <a:gd name="connsiteY102" fmla="*/ 544354 h 1885950"/>
              <a:gd name="connsiteX103" fmla="*/ 2034064 w 2257425"/>
              <a:gd name="connsiteY103" fmla="*/ 570071 h 1885950"/>
              <a:gd name="connsiteX104" fmla="*/ 2041684 w 2257425"/>
              <a:gd name="connsiteY104" fmla="*/ 619601 h 1885950"/>
              <a:gd name="connsiteX105" fmla="*/ 2062639 w 2257425"/>
              <a:gd name="connsiteY105" fmla="*/ 640556 h 1885950"/>
              <a:gd name="connsiteX106" fmla="*/ 2085499 w 2257425"/>
              <a:gd name="connsiteY106" fmla="*/ 667226 h 1885950"/>
              <a:gd name="connsiteX107" fmla="*/ 2109311 w 2257425"/>
              <a:gd name="connsiteY107" fmla="*/ 713899 h 1885950"/>
              <a:gd name="connsiteX108" fmla="*/ 2093119 w 2257425"/>
              <a:gd name="connsiteY108" fmla="*/ 736759 h 1885950"/>
              <a:gd name="connsiteX109" fmla="*/ 2119789 w 2257425"/>
              <a:gd name="connsiteY109" fmla="*/ 747236 h 1885950"/>
              <a:gd name="connsiteX110" fmla="*/ 2143601 w 2257425"/>
              <a:gd name="connsiteY110" fmla="*/ 771049 h 1885950"/>
              <a:gd name="connsiteX111" fmla="*/ 2140744 w 2257425"/>
              <a:gd name="connsiteY111" fmla="*/ 792004 h 1885950"/>
              <a:gd name="connsiteX112" fmla="*/ 2112169 w 2257425"/>
              <a:gd name="connsiteY112" fmla="*/ 802481 h 1885950"/>
              <a:gd name="connsiteX113" fmla="*/ 2114074 w 2257425"/>
              <a:gd name="connsiteY113" fmla="*/ 841534 h 1885950"/>
              <a:gd name="connsiteX114" fmla="*/ 2130266 w 2257425"/>
              <a:gd name="connsiteY114" fmla="*/ 870109 h 1885950"/>
              <a:gd name="connsiteX115" fmla="*/ 2148364 w 2257425"/>
              <a:gd name="connsiteY115" fmla="*/ 898684 h 1885950"/>
              <a:gd name="connsiteX116" fmla="*/ 2193132 w 2257425"/>
              <a:gd name="connsiteY116" fmla="*/ 919639 h 1885950"/>
              <a:gd name="connsiteX117" fmla="*/ 2229326 w 2257425"/>
              <a:gd name="connsiteY117" fmla="*/ 925354 h 1885950"/>
              <a:gd name="connsiteX118" fmla="*/ 2208371 w 2257425"/>
              <a:gd name="connsiteY118" fmla="*/ 953929 h 1885950"/>
              <a:gd name="connsiteX119" fmla="*/ 2190274 w 2257425"/>
              <a:gd name="connsiteY119" fmla="*/ 969169 h 1885950"/>
              <a:gd name="connsiteX120" fmla="*/ 2213134 w 2257425"/>
              <a:gd name="connsiteY120" fmla="*/ 995839 h 1885950"/>
              <a:gd name="connsiteX121" fmla="*/ 2247424 w 2257425"/>
              <a:gd name="connsiteY121" fmla="*/ 1015841 h 1885950"/>
              <a:gd name="connsiteX122" fmla="*/ 2265521 w 2257425"/>
              <a:gd name="connsiteY122" fmla="*/ 1034891 h 1885950"/>
              <a:gd name="connsiteX123" fmla="*/ 2255044 w 2257425"/>
              <a:gd name="connsiteY123" fmla="*/ 1071086 h 1885950"/>
              <a:gd name="connsiteX124" fmla="*/ 2226469 w 2257425"/>
              <a:gd name="connsiteY124" fmla="*/ 1094899 h 1885950"/>
              <a:gd name="connsiteX125" fmla="*/ 2200751 w 2257425"/>
              <a:gd name="connsiteY125" fmla="*/ 1115854 h 1885950"/>
              <a:gd name="connsiteX126" fmla="*/ 2163604 w 2257425"/>
              <a:gd name="connsiteY126" fmla="*/ 1141571 h 1885950"/>
              <a:gd name="connsiteX127" fmla="*/ 2133124 w 2257425"/>
              <a:gd name="connsiteY127" fmla="*/ 1144429 h 1885950"/>
              <a:gd name="connsiteX128" fmla="*/ 2095976 w 2257425"/>
              <a:gd name="connsiteY128" fmla="*/ 1138714 h 1885950"/>
              <a:gd name="connsiteX129" fmla="*/ 2088356 w 2257425"/>
              <a:gd name="connsiteY129" fmla="*/ 1154906 h 1885950"/>
              <a:gd name="connsiteX130" fmla="*/ 2085499 w 2257425"/>
              <a:gd name="connsiteY130" fmla="*/ 1180624 h 1885950"/>
              <a:gd name="connsiteX131" fmla="*/ 2080736 w 2257425"/>
              <a:gd name="connsiteY131" fmla="*/ 1212056 h 1885950"/>
              <a:gd name="connsiteX132" fmla="*/ 2049304 w 2257425"/>
              <a:gd name="connsiteY132" fmla="*/ 1227296 h 1885950"/>
              <a:gd name="connsiteX133" fmla="*/ 2015014 w 2257425"/>
              <a:gd name="connsiteY133" fmla="*/ 1225391 h 1885950"/>
              <a:gd name="connsiteX134" fmla="*/ 1996916 w 2257425"/>
              <a:gd name="connsiteY134" fmla="*/ 1253966 h 1885950"/>
              <a:gd name="connsiteX135" fmla="*/ 1974056 w 2257425"/>
              <a:gd name="connsiteY135" fmla="*/ 1266349 h 1885950"/>
              <a:gd name="connsiteX136" fmla="*/ 1950244 w 2257425"/>
              <a:gd name="connsiteY136" fmla="*/ 1266349 h 1885950"/>
              <a:gd name="connsiteX137" fmla="*/ 1914049 w 2257425"/>
              <a:gd name="connsiteY137" fmla="*/ 1272064 h 1885950"/>
              <a:gd name="connsiteX138" fmla="*/ 1894999 w 2257425"/>
              <a:gd name="connsiteY138" fmla="*/ 1287304 h 1885950"/>
              <a:gd name="connsiteX139" fmla="*/ 1905476 w 2257425"/>
              <a:gd name="connsiteY139" fmla="*/ 1308259 h 1885950"/>
              <a:gd name="connsiteX140" fmla="*/ 1934051 w 2257425"/>
              <a:gd name="connsiteY140" fmla="*/ 1318736 h 1885950"/>
              <a:gd name="connsiteX141" fmla="*/ 1939766 w 2257425"/>
              <a:gd name="connsiteY141" fmla="*/ 1334929 h 1885950"/>
              <a:gd name="connsiteX142" fmla="*/ 1932146 w 2257425"/>
              <a:gd name="connsiteY142" fmla="*/ 1354931 h 1885950"/>
              <a:gd name="connsiteX143" fmla="*/ 1903571 w 2257425"/>
              <a:gd name="connsiteY143" fmla="*/ 1378744 h 1885950"/>
              <a:gd name="connsiteX144" fmla="*/ 1864519 w 2257425"/>
              <a:gd name="connsiteY144" fmla="*/ 1381601 h 1885950"/>
              <a:gd name="connsiteX145" fmla="*/ 1824514 w 2257425"/>
              <a:gd name="connsiteY145" fmla="*/ 1381601 h 1885950"/>
              <a:gd name="connsiteX146" fmla="*/ 1780699 w 2257425"/>
              <a:gd name="connsiteY146" fmla="*/ 1384459 h 1885950"/>
              <a:gd name="connsiteX147" fmla="*/ 1773079 w 2257425"/>
              <a:gd name="connsiteY147" fmla="*/ 1363504 h 1885950"/>
              <a:gd name="connsiteX148" fmla="*/ 1749266 w 2257425"/>
              <a:gd name="connsiteY148" fmla="*/ 1373981 h 1885950"/>
              <a:gd name="connsiteX149" fmla="*/ 1717834 w 2257425"/>
              <a:gd name="connsiteY149" fmla="*/ 1392079 h 1885950"/>
              <a:gd name="connsiteX150" fmla="*/ 1678781 w 2257425"/>
              <a:gd name="connsiteY150" fmla="*/ 1396841 h 1885950"/>
              <a:gd name="connsiteX151" fmla="*/ 1634966 w 2257425"/>
              <a:gd name="connsiteY151" fmla="*/ 1392079 h 1885950"/>
              <a:gd name="connsiteX152" fmla="*/ 1603534 w 2257425"/>
              <a:gd name="connsiteY152" fmla="*/ 1386364 h 1885950"/>
              <a:gd name="connsiteX153" fmla="*/ 1574959 w 2257425"/>
              <a:gd name="connsiteY153" fmla="*/ 1396841 h 1885950"/>
              <a:gd name="connsiteX154" fmla="*/ 1574959 w 2257425"/>
              <a:gd name="connsiteY154" fmla="*/ 1417796 h 1885950"/>
              <a:gd name="connsiteX155" fmla="*/ 1564481 w 2257425"/>
              <a:gd name="connsiteY155" fmla="*/ 1433989 h 1885950"/>
              <a:gd name="connsiteX156" fmla="*/ 1530191 w 2257425"/>
              <a:gd name="connsiteY156" fmla="*/ 1452086 h 1885950"/>
              <a:gd name="connsiteX157" fmla="*/ 1512094 w 2257425"/>
              <a:gd name="connsiteY157" fmla="*/ 1470184 h 1885950"/>
              <a:gd name="connsiteX158" fmla="*/ 1534954 w 2257425"/>
              <a:gd name="connsiteY158" fmla="*/ 1506379 h 1885950"/>
              <a:gd name="connsiteX159" fmla="*/ 1530191 w 2257425"/>
              <a:gd name="connsiteY159" fmla="*/ 1524476 h 1885950"/>
              <a:gd name="connsiteX160" fmla="*/ 1551146 w 2257425"/>
              <a:gd name="connsiteY160" fmla="*/ 1540669 h 1885950"/>
              <a:gd name="connsiteX161" fmla="*/ 1593056 w 2257425"/>
              <a:gd name="connsiteY161" fmla="*/ 1554004 h 1885950"/>
              <a:gd name="connsiteX162" fmla="*/ 1626394 w 2257425"/>
              <a:gd name="connsiteY162" fmla="*/ 1564481 h 1885950"/>
              <a:gd name="connsiteX163" fmla="*/ 1644491 w 2257425"/>
              <a:gd name="connsiteY163" fmla="*/ 1593056 h 1885950"/>
              <a:gd name="connsiteX164" fmla="*/ 1647349 w 2257425"/>
              <a:gd name="connsiteY164" fmla="*/ 1632109 h 1885950"/>
              <a:gd name="connsiteX165" fmla="*/ 1629251 w 2257425"/>
              <a:gd name="connsiteY165" fmla="*/ 1657826 h 1885950"/>
              <a:gd name="connsiteX166" fmla="*/ 1615916 w 2257425"/>
              <a:gd name="connsiteY166" fmla="*/ 1668304 h 1885950"/>
              <a:gd name="connsiteX167" fmla="*/ 1636871 w 2257425"/>
              <a:gd name="connsiteY167" fmla="*/ 1696879 h 1885950"/>
              <a:gd name="connsiteX168" fmla="*/ 1624489 w 2257425"/>
              <a:gd name="connsiteY168" fmla="*/ 1717834 h 1885950"/>
              <a:gd name="connsiteX169" fmla="*/ 1593056 w 2257425"/>
              <a:gd name="connsiteY169" fmla="*/ 1725454 h 1885950"/>
              <a:gd name="connsiteX170" fmla="*/ 1579721 w 2257425"/>
              <a:gd name="connsiteY170" fmla="*/ 1754029 h 1885950"/>
              <a:gd name="connsiteX171" fmla="*/ 1608296 w 2257425"/>
              <a:gd name="connsiteY171" fmla="*/ 1773079 h 1885950"/>
              <a:gd name="connsiteX172" fmla="*/ 1650206 w 2257425"/>
              <a:gd name="connsiteY172" fmla="*/ 1774984 h 1885950"/>
              <a:gd name="connsiteX173" fmla="*/ 1681639 w 2257425"/>
              <a:gd name="connsiteY173" fmla="*/ 1774984 h 1885950"/>
              <a:gd name="connsiteX174" fmla="*/ 1699736 w 2257425"/>
              <a:gd name="connsiteY174" fmla="*/ 1794034 h 1885950"/>
              <a:gd name="connsiteX175" fmla="*/ 1717834 w 2257425"/>
              <a:gd name="connsiteY175" fmla="*/ 1814036 h 1885950"/>
              <a:gd name="connsiteX176" fmla="*/ 1714976 w 2257425"/>
              <a:gd name="connsiteY176" fmla="*/ 1830229 h 1885950"/>
              <a:gd name="connsiteX177" fmla="*/ 1675924 w 2257425"/>
              <a:gd name="connsiteY177" fmla="*/ 1834992 h 1885950"/>
              <a:gd name="connsiteX178" fmla="*/ 1636871 w 2257425"/>
              <a:gd name="connsiteY178" fmla="*/ 1837849 h 1885950"/>
              <a:gd name="connsiteX179" fmla="*/ 1615916 w 2257425"/>
              <a:gd name="connsiteY179" fmla="*/ 1861661 h 1885950"/>
              <a:gd name="connsiteX180" fmla="*/ 1593056 w 2257425"/>
              <a:gd name="connsiteY180" fmla="*/ 1882617 h 1885950"/>
              <a:gd name="connsiteX181" fmla="*/ 1561624 w 2257425"/>
              <a:gd name="connsiteY181" fmla="*/ 1890236 h 1885950"/>
              <a:gd name="connsiteX182" fmla="*/ 1540669 w 2257425"/>
              <a:gd name="connsiteY182" fmla="*/ 1893094 h 1885950"/>
              <a:gd name="connsiteX183" fmla="*/ 1530191 w 2257425"/>
              <a:gd name="connsiteY183" fmla="*/ 1874044 h 1885950"/>
              <a:gd name="connsiteX184" fmla="*/ 1512094 w 2257425"/>
              <a:gd name="connsiteY184" fmla="*/ 1861661 h 1885950"/>
              <a:gd name="connsiteX185" fmla="*/ 1483519 w 2257425"/>
              <a:gd name="connsiteY185" fmla="*/ 1851184 h 1885950"/>
              <a:gd name="connsiteX186" fmla="*/ 1456849 w 2257425"/>
              <a:gd name="connsiteY186" fmla="*/ 1840706 h 1885950"/>
              <a:gd name="connsiteX187" fmla="*/ 1431131 w 2257425"/>
              <a:gd name="connsiteY187" fmla="*/ 1843564 h 1885950"/>
              <a:gd name="connsiteX188" fmla="*/ 1413034 w 2257425"/>
              <a:gd name="connsiteY188" fmla="*/ 1851184 h 1885950"/>
              <a:gd name="connsiteX189" fmla="*/ 1402556 w 2257425"/>
              <a:gd name="connsiteY189" fmla="*/ 1866424 h 1885950"/>
              <a:gd name="connsiteX190" fmla="*/ 1386364 w 2257425"/>
              <a:gd name="connsiteY190" fmla="*/ 1843564 h 1885950"/>
              <a:gd name="connsiteX191" fmla="*/ 1365409 w 2257425"/>
              <a:gd name="connsiteY191" fmla="*/ 1816894 h 1885950"/>
              <a:gd name="connsiteX192" fmla="*/ 1353026 w 2257425"/>
              <a:gd name="connsiteY192" fmla="*/ 1795939 h 1885950"/>
              <a:gd name="connsiteX193" fmla="*/ 1326356 w 2257425"/>
              <a:gd name="connsiteY193" fmla="*/ 1795939 h 1885950"/>
              <a:gd name="connsiteX194" fmla="*/ 1297781 w 2257425"/>
              <a:gd name="connsiteY194" fmla="*/ 1803559 h 1885950"/>
              <a:gd name="connsiteX195" fmla="*/ 1285399 w 2257425"/>
              <a:gd name="connsiteY195" fmla="*/ 1814036 h 1885950"/>
              <a:gd name="connsiteX196" fmla="*/ 1272064 w 2257425"/>
              <a:gd name="connsiteY196" fmla="*/ 1795939 h 1885950"/>
              <a:gd name="connsiteX197" fmla="*/ 1272064 w 2257425"/>
              <a:gd name="connsiteY197" fmla="*/ 1774984 h 1885950"/>
              <a:gd name="connsiteX198" fmla="*/ 1255871 w 2257425"/>
              <a:gd name="connsiteY198" fmla="*/ 1749267 h 1885950"/>
              <a:gd name="connsiteX199" fmla="*/ 1237774 w 2257425"/>
              <a:gd name="connsiteY199" fmla="*/ 1749267 h 1885950"/>
              <a:gd name="connsiteX200" fmla="*/ 1216819 w 2257425"/>
              <a:gd name="connsiteY200" fmla="*/ 1749267 h 1885950"/>
              <a:gd name="connsiteX201" fmla="*/ 1177766 w 2257425"/>
              <a:gd name="connsiteY201" fmla="*/ 1743551 h 1885950"/>
              <a:gd name="connsiteX202" fmla="*/ 1156811 w 2257425"/>
              <a:gd name="connsiteY202" fmla="*/ 1734026 h 1885950"/>
              <a:gd name="connsiteX203" fmla="*/ 1133951 w 2257425"/>
              <a:gd name="connsiteY203" fmla="*/ 1735931 h 1885950"/>
              <a:gd name="connsiteX204" fmla="*/ 1102519 w 2257425"/>
              <a:gd name="connsiteY204" fmla="*/ 1728311 h 1885950"/>
              <a:gd name="connsiteX205" fmla="*/ 1076801 w 2257425"/>
              <a:gd name="connsiteY205" fmla="*/ 1717834 h 1885950"/>
              <a:gd name="connsiteX206" fmla="*/ 1055846 w 2257425"/>
              <a:gd name="connsiteY206" fmla="*/ 1725454 h 1885950"/>
              <a:gd name="connsiteX207" fmla="*/ 1050131 w 2257425"/>
              <a:gd name="connsiteY207" fmla="*/ 1756886 h 1885950"/>
              <a:gd name="connsiteX208" fmla="*/ 1047274 w 2257425"/>
              <a:gd name="connsiteY208" fmla="*/ 1783556 h 1885950"/>
              <a:gd name="connsiteX209" fmla="*/ 1029176 w 2257425"/>
              <a:gd name="connsiteY209" fmla="*/ 1809274 h 1885950"/>
              <a:gd name="connsiteX210" fmla="*/ 1016794 w 2257425"/>
              <a:gd name="connsiteY210" fmla="*/ 1824514 h 1885950"/>
              <a:gd name="connsiteX211" fmla="*/ 985361 w 2257425"/>
              <a:gd name="connsiteY211" fmla="*/ 1827371 h 1885950"/>
              <a:gd name="connsiteX212" fmla="*/ 972026 w 2257425"/>
              <a:gd name="connsiteY212" fmla="*/ 1806417 h 1885950"/>
              <a:gd name="connsiteX213" fmla="*/ 948214 w 2257425"/>
              <a:gd name="connsiteY213" fmla="*/ 1801654 h 1885950"/>
              <a:gd name="connsiteX214" fmla="*/ 919639 w 2257425"/>
              <a:gd name="connsiteY214" fmla="*/ 1803559 h 1885950"/>
              <a:gd name="connsiteX215" fmla="*/ 891064 w 2257425"/>
              <a:gd name="connsiteY215" fmla="*/ 1803559 h 1885950"/>
              <a:gd name="connsiteX216" fmla="*/ 888206 w 2257425"/>
              <a:gd name="connsiteY216" fmla="*/ 1780699 h 1885950"/>
              <a:gd name="connsiteX217" fmla="*/ 867251 w 2257425"/>
              <a:gd name="connsiteY217" fmla="*/ 1780699 h 1885950"/>
              <a:gd name="connsiteX218" fmla="*/ 838676 w 2257425"/>
              <a:gd name="connsiteY218" fmla="*/ 1780699 h 1885950"/>
              <a:gd name="connsiteX219" fmla="*/ 812959 w 2257425"/>
              <a:gd name="connsiteY219" fmla="*/ 1798796 h 1885950"/>
              <a:gd name="connsiteX220" fmla="*/ 792004 w 2257425"/>
              <a:gd name="connsiteY220" fmla="*/ 1806417 h 1885950"/>
              <a:gd name="connsiteX221" fmla="*/ 768191 w 2257425"/>
              <a:gd name="connsiteY221" fmla="*/ 1814036 h 1885950"/>
              <a:gd name="connsiteX222" fmla="*/ 731996 w 2257425"/>
              <a:gd name="connsiteY222" fmla="*/ 1809274 h 1885950"/>
              <a:gd name="connsiteX223" fmla="*/ 729139 w 2257425"/>
              <a:gd name="connsiteY223" fmla="*/ 1783556 h 1885950"/>
              <a:gd name="connsiteX224" fmla="*/ 721519 w 2257425"/>
              <a:gd name="connsiteY224" fmla="*/ 1762601 h 1885950"/>
              <a:gd name="connsiteX225" fmla="*/ 697706 w 2257425"/>
              <a:gd name="connsiteY225" fmla="*/ 1741646 h 1885950"/>
              <a:gd name="connsiteX226" fmla="*/ 661511 w 2257425"/>
              <a:gd name="connsiteY226" fmla="*/ 1741646 h 1885950"/>
              <a:gd name="connsiteX227" fmla="*/ 640556 w 2257425"/>
              <a:gd name="connsiteY227" fmla="*/ 1734026 h 1885950"/>
              <a:gd name="connsiteX228" fmla="*/ 632936 w 2257425"/>
              <a:gd name="connsiteY228" fmla="*/ 1707356 h 1885950"/>
              <a:gd name="connsiteX229" fmla="*/ 614839 w 2257425"/>
              <a:gd name="connsiteY229" fmla="*/ 1707356 h 1885950"/>
              <a:gd name="connsiteX230" fmla="*/ 588169 w 2257425"/>
              <a:gd name="connsiteY230" fmla="*/ 1725454 h 1885950"/>
              <a:gd name="connsiteX231" fmla="*/ 551974 w 2257425"/>
              <a:gd name="connsiteY231" fmla="*/ 1734026 h 1885950"/>
              <a:gd name="connsiteX232" fmla="*/ 528161 w 2257425"/>
              <a:gd name="connsiteY232" fmla="*/ 1735931 h 1885950"/>
              <a:gd name="connsiteX233" fmla="*/ 499586 w 2257425"/>
              <a:gd name="connsiteY233" fmla="*/ 1723549 h 1885950"/>
              <a:gd name="connsiteX234" fmla="*/ 484346 w 2257425"/>
              <a:gd name="connsiteY234" fmla="*/ 1699736 h 1885950"/>
              <a:gd name="connsiteX235" fmla="*/ 469106 w 2257425"/>
              <a:gd name="connsiteY235" fmla="*/ 1689259 h 1885950"/>
              <a:gd name="connsiteX236" fmla="*/ 452914 w 2257425"/>
              <a:gd name="connsiteY236" fmla="*/ 1671161 h 1885950"/>
              <a:gd name="connsiteX237" fmla="*/ 452914 w 2257425"/>
              <a:gd name="connsiteY237" fmla="*/ 1642586 h 1885950"/>
              <a:gd name="connsiteX238" fmla="*/ 445294 w 2257425"/>
              <a:gd name="connsiteY238" fmla="*/ 1624489 h 1885950"/>
              <a:gd name="connsiteX239" fmla="*/ 424339 w 2257425"/>
              <a:gd name="connsiteY239" fmla="*/ 1615916 h 1885950"/>
              <a:gd name="connsiteX240" fmla="*/ 390049 w 2257425"/>
              <a:gd name="connsiteY240" fmla="*/ 1618774 h 1885950"/>
              <a:gd name="connsiteX241" fmla="*/ 364331 w 2257425"/>
              <a:gd name="connsiteY241" fmla="*/ 1621631 h 1885950"/>
              <a:gd name="connsiteX242" fmla="*/ 340519 w 2257425"/>
              <a:gd name="connsiteY242" fmla="*/ 1624489 h 1885950"/>
              <a:gd name="connsiteX243" fmla="*/ 317659 w 2257425"/>
              <a:gd name="connsiteY243" fmla="*/ 1605439 h 1885950"/>
              <a:gd name="connsiteX244" fmla="*/ 304324 w 2257425"/>
              <a:gd name="connsiteY244" fmla="*/ 1600676 h 1885950"/>
              <a:gd name="connsiteX245" fmla="*/ 283369 w 2257425"/>
              <a:gd name="connsiteY245" fmla="*/ 1593056 h 1885950"/>
              <a:gd name="connsiteX246" fmla="*/ 257651 w 2257425"/>
              <a:gd name="connsiteY246" fmla="*/ 1579721 h 1885950"/>
              <a:gd name="connsiteX247" fmla="*/ 247174 w 2257425"/>
              <a:gd name="connsiteY247" fmla="*/ 1554004 h 1885950"/>
              <a:gd name="connsiteX248" fmla="*/ 215741 w 2257425"/>
              <a:gd name="connsiteY248" fmla="*/ 1555909 h 1885950"/>
              <a:gd name="connsiteX249" fmla="*/ 189071 w 2257425"/>
              <a:gd name="connsiteY249" fmla="*/ 1561624 h 1885950"/>
              <a:gd name="connsiteX250" fmla="*/ 179546 w 2257425"/>
              <a:gd name="connsiteY250" fmla="*/ 1569244 h 1885950"/>
              <a:gd name="connsiteX251" fmla="*/ 170974 w 2257425"/>
              <a:gd name="connsiteY251" fmla="*/ 1584484 h 1885950"/>
              <a:gd name="connsiteX252" fmla="*/ 148114 w 2257425"/>
              <a:gd name="connsiteY252" fmla="*/ 1590199 h 1885950"/>
              <a:gd name="connsiteX253" fmla="*/ 127159 w 2257425"/>
              <a:gd name="connsiteY253" fmla="*/ 1572101 h 1885950"/>
              <a:gd name="connsiteX254" fmla="*/ 134779 w 2257425"/>
              <a:gd name="connsiteY254" fmla="*/ 1545431 h 1885950"/>
              <a:gd name="connsiteX255" fmla="*/ 158591 w 2257425"/>
              <a:gd name="connsiteY255" fmla="*/ 1534954 h 1885950"/>
              <a:gd name="connsiteX256" fmla="*/ 169069 w 2257425"/>
              <a:gd name="connsiteY256" fmla="*/ 1516856 h 1885950"/>
              <a:gd name="connsiteX257" fmla="*/ 169069 w 2257425"/>
              <a:gd name="connsiteY257" fmla="*/ 1488281 h 1885950"/>
              <a:gd name="connsiteX258" fmla="*/ 169069 w 2257425"/>
              <a:gd name="connsiteY258" fmla="*/ 1462564 h 1885950"/>
              <a:gd name="connsiteX259" fmla="*/ 158591 w 2257425"/>
              <a:gd name="connsiteY259" fmla="*/ 1446371 h 1885950"/>
              <a:gd name="connsiteX260" fmla="*/ 139541 w 2257425"/>
              <a:gd name="connsiteY260" fmla="*/ 1431131 h 1885950"/>
              <a:gd name="connsiteX261" fmla="*/ 103346 w 2257425"/>
              <a:gd name="connsiteY261" fmla="*/ 1438751 h 1885950"/>
              <a:gd name="connsiteX262" fmla="*/ 85249 w 2257425"/>
              <a:gd name="connsiteY262" fmla="*/ 1449229 h 1885950"/>
              <a:gd name="connsiteX263" fmla="*/ 59531 w 2257425"/>
              <a:gd name="connsiteY263" fmla="*/ 1444466 h 1885950"/>
              <a:gd name="connsiteX264" fmla="*/ 40481 w 2257425"/>
              <a:gd name="connsiteY264" fmla="*/ 1417796 h 1885950"/>
              <a:gd name="connsiteX265" fmla="*/ 11906 w 2257425"/>
              <a:gd name="connsiteY265" fmla="*/ 1399699 h 1885950"/>
              <a:gd name="connsiteX266" fmla="*/ 1429 w 2257425"/>
              <a:gd name="connsiteY266" fmla="*/ 1373981 h 1885950"/>
              <a:gd name="connsiteX267" fmla="*/ 22384 w 2257425"/>
              <a:gd name="connsiteY267" fmla="*/ 1353026 h 1885950"/>
              <a:gd name="connsiteX268" fmla="*/ 56674 w 2257425"/>
              <a:gd name="connsiteY268" fmla="*/ 1347311 h 1885950"/>
              <a:gd name="connsiteX269" fmla="*/ 77629 w 2257425"/>
              <a:gd name="connsiteY269" fmla="*/ 1339691 h 1885950"/>
              <a:gd name="connsiteX270" fmla="*/ 100489 w 2257425"/>
              <a:gd name="connsiteY270" fmla="*/ 1294924 h 1885950"/>
              <a:gd name="connsiteX271" fmla="*/ 121444 w 2257425"/>
              <a:gd name="connsiteY271" fmla="*/ 1282541 h 1885950"/>
              <a:gd name="connsiteX272" fmla="*/ 148114 w 2257425"/>
              <a:gd name="connsiteY272" fmla="*/ 1251109 h 1885950"/>
              <a:gd name="connsiteX273" fmla="*/ 166211 w 2257425"/>
              <a:gd name="connsiteY273" fmla="*/ 1214914 h 1885950"/>
              <a:gd name="connsiteX274" fmla="*/ 150019 w 2257425"/>
              <a:gd name="connsiteY274" fmla="*/ 1154906 h 1885950"/>
              <a:gd name="connsiteX275" fmla="*/ 163354 w 2257425"/>
              <a:gd name="connsiteY275" fmla="*/ 1123474 h 1885950"/>
              <a:gd name="connsiteX276" fmla="*/ 184309 w 2257425"/>
              <a:gd name="connsiteY276" fmla="*/ 1084421 h 1885950"/>
              <a:gd name="connsiteX277" fmla="*/ 202406 w 2257425"/>
              <a:gd name="connsiteY277" fmla="*/ 1050131 h 1885950"/>
              <a:gd name="connsiteX278" fmla="*/ 215741 w 2257425"/>
              <a:gd name="connsiteY278" fmla="*/ 1011079 h 1885950"/>
              <a:gd name="connsiteX279" fmla="*/ 226219 w 2257425"/>
              <a:gd name="connsiteY279" fmla="*/ 966311 h 1885950"/>
              <a:gd name="connsiteX280" fmla="*/ 230981 w 2257425"/>
              <a:gd name="connsiteY280" fmla="*/ 922496 h 1885950"/>
              <a:gd name="connsiteX281" fmla="*/ 239554 w 2257425"/>
              <a:gd name="connsiteY281" fmla="*/ 872966 h 1885950"/>
              <a:gd name="connsiteX282" fmla="*/ 249079 w 2257425"/>
              <a:gd name="connsiteY282" fmla="*/ 836771 h 1885950"/>
              <a:gd name="connsiteX283" fmla="*/ 247174 w 2257425"/>
              <a:gd name="connsiteY283" fmla="*/ 799624 h 1885950"/>
              <a:gd name="connsiteX284" fmla="*/ 257651 w 2257425"/>
              <a:gd name="connsiteY284" fmla="*/ 752951 h 1885950"/>
              <a:gd name="connsiteX285" fmla="*/ 268129 w 2257425"/>
              <a:gd name="connsiteY285" fmla="*/ 706279 h 1885950"/>
              <a:gd name="connsiteX286" fmla="*/ 278606 w 2257425"/>
              <a:gd name="connsiteY286" fmla="*/ 677704 h 1885950"/>
              <a:gd name="connsiteX287" fmla="*/ 289084 w 2257425"/>
              <a:gd name="connsiteY287" fmla="*/ 646271 h 1885950"/>
              <a:gd name="connsiteX288" fmla="*/ 301466 w 2257425"/>
              <a:gd name="connsiteY288" fmla="*/ 635794 h 1885950"/>
              <a:gd name="connsiteX289" fmla="*/ 328136 w 2257425"/>
              <a:gd name="connsiteY289" fmla="*/ 632936 h 1885950"/>
              <a:gd name="connsiteX290" fmla="*/ 356711 w 2257425"/>
              <a:gd name="connsiteY290" fmla="*/ 625316 h 1885950"/>
              <a:gd name="connsiteX291" fmla="*/ 361474 w 2257425"/>
              <a:gd name="connsiteY291" fmla="*/ 609124 h 1885950"/>
              <a:gd name="connsiteX292" fmla="*/ 335756 w 2257425"/>
              <a:gd name="connsiteY292" fmla="*/ 588169 h 1885950"/>
              <a:gd name="connsiteX293" fmla="*/ 309086 w 2257425"/>
              <a:gd name="connsiteY293" fmla="*/ 565309 h 1885950"/>
              <a:gd name="connsiteX294" fmla="*/ 286226 w 2257425"/>
              <a:gd name="connsiteY294" fmla="*/ 572929 h 1885950"/>
              <a:gd name="connsiteX295" fmla="*/ 278606 w 2257425"/>
              <a:gd name="connsiteY295" fmla="*/ 593884 h 1885950"/>
              <a:gd name="connsiteX296" fmla="*/ 265271 w 2257425"/>
              <a:gd name="connsiteY296" fmla="*/ 619601 h 1885950"/>
              <a:gd name="connsiteX297" fmla="*/ 254794 w 2257425"/>
              <a:gd name="connsiteY297" fmla="*/ 635794 h 1885950"/>
              <a:gd name="connsiteX298" fmla="*/ 249079 w 2257425"/>
              <a:gd name="connsiteY298" fmla="*/ 598646 h 1885950"/>
              <a:gd name="connsiteX299" fmla="*/ 251936 w 2257425"/>
              <a:gd name="connsiteY299" fmla="*/ 562451 h 1885950"/>
              <a:gd name="connsiteX300" fmla="*/ 268129 w 2257425"/>
              <a:gd name="connsiteY300" fmla="*/ 526256 h 1885950"/>
              <a:gd name="connsiteX301" fmla="*/ 280511 w 2257425"/>
              <a:gd name="connsiteY301" fmla="*/ 491966 h 1885950"/>
              <a:gd name="connsiteX302" fmla="*/ 290989 w 2257425"/>
              <a:gd name="connsiteY302" fmla="*/ 437674 h 1885950"/>
              <a:gd name="connsiteX303" fmla="*/ 296704 w 2257425"/>
              <a:gd name="connsiteY303" fmla="*/ 390049 h 1885950"/>
              <a:gd name="connsiteX304" fmla="*/ 301466 w 2257425"/>
              <a:gd name="connsiteY304" fmla="*/ 332899 h 1885950"/>
              <a:gd name="connsiteX305" fmla="*/ 311944 w 2257425"/>
              <a:gd name="connsiteY305" fmla="*/ 286226 h 1885950"/>
              <a:gd name="connsiteX306" fmla="*/ 317659 w 2257425"/>
              <a:gd name="connsiteY306" fmla="*/ 244316 h 1885950"/>
              <a:gd name="connsiteX307" fmla="*/ 328136 w 2257425"/>
              <a:gd name="connsiteY307" fmla="*/ 197644 h 1885950"/>
              <a:gd name="connsiteX308" fmla="*/ 335756 w 2257425"/>
              <a:gd name="connsiteY308" fmla="*/ 158591 h 1885950"/>
              <a:gd name="connsiteX309" fmla="*/ 335756 w 2257425"/>
              <a:gd name="connsiteY309" fmla="*/ 110966 h 1885950"/>
              <a:gd name="connsiteX310" fmla="*/ 346234 w 2257425"/>
              <a:gd name="connsiteY310" fmla="*/ 90011 h 1885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257425" h="1885950">
                <a:moveTo>
                  <a:pt x="364331" y="77629"/>
                </a:moveTo>
                <a:lnTo>
                  <a:pt x="371951" y="98584"/>
                </a:lnTo>
                <a:lnTo>
                  <a:pt x="377666" y="127159"/>
                </a:lnTo>
                <a:lnTo>
                  <a:pt x="403384" y="127159"/>
                </a:lnTo>
                <a:lnTo>
                  <a:pt x="427196" y="142399"/>
                </a:lnTo>
                <a:lnTo>
                  <a:pt x="445294" y="163354"/>
                </a:lnTo>
                <a:lnTo>
                  <a:pt x="458629" y="187166"/>
                </a:lnTo>
                <a:lnTo>
                  <a:pt x="476726" y="220504"/>
                </a:lnTo>
                <a:lnTo>
                  <a:pt x="487204" y="251936"/>
                </a:lnTo>
                <a:lnTo>
                  <a:pt x="491966" y="293846"/>
                </a:lnTo>
                <a:lnTo>
                  <a:pt x="499586" y="335756"/>
                </a:lnTo>
                <a:lnTo>
                  <a:pt x="510064" y="371951"/>
                </a:lnTo>
                <a:lnTo>
                  <a:pt x="520541" y="392906"/>
                </a:lnTo>
                <a:lnTo>
                  <a:pt x="531019" y="418624"/>
                </a:lnTo>
                <a:lnTo>
                  <a:pt x="568166" y="424339"/>
                </a:lnTo>
                <a:lnTo>
                  <a:pt x="583406" y="398621"/>
                </a:lnTo>
                <a:lnTo>
                  <a:pt x="568166" y="382429"/>
                </a:lnTo>
                <a:lnTo>
                  <a:pt x="547211" y="353854"/>
                </a:lnTo>
                <a:lnTo>
                  <a:pt x="536734" y="330041"/>
                </a:lnTo>
                <a:lnTo>
                  <a:pt x="528161" y="304324"/>
                </a:lnTo>
                <a:lnTo>
                  <a:pt x="523399" y="259556"/>
                </a:lnTo>
                <a:lnTo>
                  <a:pt x="510064" y="233839"/>
                </a:lnTo>
                <a:lnTo>
                  <a:pt x="536734" y="230981"/>
                </a:lnTo>
                <a:lnTo>
                  <a:pt x="578644" y="238601"/>
                </a:lnTo>
                <a:lnTo>
                  <a:pt x="609124" y="238601"/>
                </a:lnTo>
                <a:lnTo>
                  <a:pt x="625316" y="272891"/>
                </a:lnTo>
                <a:lnTo>
                  <a:pt x="635794" y="296704"/>
                </a:lnTo>
                <a:lnTo>
                  <a:pt x="656749" y="325279"/>
                </a:lnTo>
                <a:lnTo>
                  <a:pt x="679609" y="350996"/>
                </a:lnTo>
                <a:lnTo>
                  <a:pt x="708184" y="358616"/>
                </a:lnTo>
                <a:lnTo>
                  <a:pt x="737711" y="371951"/>
                </a:lnTo>
                <a:lnTo>
                  <a:pt x="771049" y="364331"/>
                </a:lnTo>
                <a:lnTo>
                  <a:pt x="789146" y="340519"/>
                </a:lnTo>
                <a:lnTo>
                  <a:pt x="807244" y="309086"/>
                </a:lnTo>
                <a:lnTo>
                  <a:pt x="836771" y="301466"/>
                </a:lnTo>
                <a:lnTo>
                  <a:pt x="862489" y="301466"/>
                </a:lnTo>
                <a:lnTo>
                  <a:pt x="898684" y="288131"/>
                </a:lnTo>
                <a:lnTo>
                  <a:pt x="912019" y="270034"/>
                </a:lnTo>
                <a:lnTo>
                  <a:pt x="916781" y="247174"/>
                </a:lnTo>
                <a:lnTo>
                  <a:pt x="916781" y="210026"/>
                </a:lnTo>
                <a:lnTo>
                  <a:pt x="925354" y="187166"/>
                </a:lnTo>
                <a:lnTo>
                  <a:pt x="935831" y="166211"/>
                </a:lnTo>
                <a:lnTo>
                  <a:pt x="967264" y="148114"/>
                </a:lnTo>
                <a:lnTo>
                  <a:pt x="985361" y="127159"/>
                </a:lnTo>
                <a:lnTo>
                  <a:pt x="1008221" y="109061"/>
                </a:lnTo>
                <a:lnTo>
                  <a:pt x="1021556" y="95726"/>
                </a:lnTo>
                <a:lnTo>
                  <a:pt x="1047274" y="64294"/>
                </a:lnTo>
                <a:lnTo>
                  <a:pt x="1066324" y="32861"/>
                </a:lnTo>
                <a:lnTo>
                  <a:pt x="1084421" y="1429"/>
                </a:lnTo>
                <a:lnTo>
                  <a:pt x="1110139" y="19526"/>
                </a:lnTo>
                <a:lnTo>
                  <a:pt x="1128236" y="35719"/>
                </a:lnTo>
                <a:lnTo>
                  <a:pt x="1128236" y="59531"/>
                </a:lnTo>
                <a:lnTo>
                  <a:pt x="1136809" y="90011"/>
                </a:lnTo>
                <a:lnTo>
                  <a:pt x="1156811" y="98584"/>
                </a:lnTo>
                <a:lnTo>
                  <a:pt x="1175861" y="90011"/>
                </a:lnTo>
                <a:lnTo>
                  <a:pt x="1180624" y="74771"/>
                </a:lnTo>
                <a:lnTo>
                  <a:pt x="1233011" y="67151"/>
                </a:lnTo>
                <a:lnTo>
                  <a:pt x="1255871" y="85249"/>
                </a:lnTo>
                <a:lnTo>
                  <a:pt x="1266349" y="116681"/>
                </a:lnTo>
                <a:lnTo>
                  <a:pt x="1306354" y="119539"/>
                </a:lnTo>
                <a:lnTo>
                  <a:pt x="1308259" y="158591"/>
                </a:lnTo>
                <a:lnTo>
                  <a:pt x="1332071" y="176689"/>
                </a:lnTo>
                <a:lnTo>
                  <a:pt x="1353026" y="191929"/>
                </a:lnTo>
                <a:lnTo>
                  <a:pt x="1368266" y="223361"/>
                </a:lnTo>
                <a:lnTo>
                  <a:pt x="1350169" y="257651"/>
                </a:lnTo>
                <a:lnTo>
                  <a:pt x="1329214" y="280511"/>
                </a:lnTo>
                <a:lnTo>
                  <a:pt x="1326356" y="311944"/>
                </a:lnTo>
                <a:lnTo>
                  <a:pt x="1345406" y="328136"/>
                </a:lnTo>
                <a:lnTo>
                  <a:pt x="1353026" y="364331"/>
                </a:lnTo>
                <a:lnTo>
                  <a:pt x="1384459" y="358616"/>
                </a:lnTo>
                <a:lnTo>
                  <a:pt x="1402556" y="377666"/>
                </a:lnTo>
                <a:lnTo>
                  <a:pt x="1415891" y="416719"/>
                </a:lnTo>
                <a:lnTo>
                  <a:pt x="1449229" y="429101"/>
                </a:lnTo>
                <a:lnTo>
                  <a:pt x="1485424" y="424339"/>
                </a:lnTo>
                <a:lnTo>
                  <a:pt x="1506379" y="439579"/>
                </a:lnTo>
                <a:lnTo>
                  <a:pt x="1534954" y="460534"/>
                </a:lnTo>
                <a:lnTo>
                  <a:pt x="1554004" y="481489"/>
                </a:lnTo>
                <a:lnTo>
                  <a:pt x="1585436" y="481489"/>
                </a:lnTo>
                <a:lnTo>
                  <a:pt x="1614011" y="471011"/>
                </a:lnTo>
                <a:lnTo>
                  <a:pt x="1650206" y="455771"/>
                </a:lnTo>
                <a:lnTo>
                  <a:pt x="1678781" y="448151"/>
                </a:lnTo>
                <a:lnTo>
                  <a:pt x="1686401" y="473869"/>
                </a:lnTo>
                <a:lnTo>
                  <a:pt x="1696879" y="505301"/>
                </a:lnTo>
                <a:lnTo>
                  <a:pt x="1710214" y="536734"/>
                </a:lnTo>
                <a:lnTo>
                  <a:pt x="1717834" y="567214"/>
                </a:lnTo>
                <a:lnTo>
                  <a:pt x="1704499" y="598646"/>
                </a:lnTo>
                <a:lnTo>
                  <a:pt x="1684496" y="625316"/>
                </a:lnTo>
                <a:lnTo>
                  <a:pt x="1710214" y="640556"/>
                </a:lnTo>
                <a:lnTo>
                  <a:pt x="1731169" y="656749"/>
                </a:lnTo>
                <a:lnTo>
                  <a:pt x="1762601" y="648176"/>
                </a:lnTo>
                <a:lnTo>
                  <a:pt x="1788319" y="635794"/>
                </a:lnTo>
                <a:lnTo>
                  <a:pt x="1812131" y="653891"/>
                </a:lnTo>
                <a:lnTo>
                  <a:pt x="1851184" y="664369"/>
                </a:lnTo>
                <a:lnTo>
                  <a:pt x="1874044" y="637699"/>
                </a:lnTo>
                <a:lnTo>
                  <a:pt x="1890236" y="598646"/>
                </a:lnTo>
                <a:lnTo>
                  <a:pt x="1894999" y="570071"/>
                </a:lnTo>
                <a:lnTo>
                  <a:pt x="1900714" y="541496"/>
                </a:lnTo>
                <a:lnTo>
                  <a:pt x="1914049" y="526256"/>
                </a:lnTo>
                <a:lnTo>
                  <a:pt x="1942624" y="499586"/>
                </a:lnTo>
                <a:lnTo>
                  <a:pt x="1968341" y="491966"/>
                </a:lnTo>
                <a:lnTo>
                  <a:pt x="1978819" y="515779"/>
                </a:lnTo>
                <a:lnTo>
                  <a:pt x="1989296" y="544354"/>
                </a:lnTo>
                <a:lnTo>
                  <a:pt x="2023586" y="544354"/>
                </a:lnTo>
                <a:lnTo>
                  <a:pt x="2034064" y="570071"/>
                </a:lnTo>
                <a:lnTo>
                  <a:pt x="2041684" y="619601"/>
                </a:lnTo>
                <a:lnTo>
                  <a:pt x="2062639" y="640556"/>
                </a:lnTo>
                <a:lnTo>
                  <a:pt x="2085499" y="667226"/>
                </a:lnTo>
                <a:lnTo>
                  <a:pt x="2109311" y="713899"/>
                </a:lnTo>
                <a:lnTo>
                  <a:pt x="2093119" y="736759"/>
                </a:lnTo>
                <a:lnTo>
                  <a:pt x="2119789" y="747236"/>
                </a:lnTo>
                <a:lnTo>
                  <a:pt x="2143601" y="771049"/>
                </a:lnTo>
                <a:lnTo>
                  <a:pt x="2140744" y="792004"/>
                </a:lnTo>
                <a:lnTo>
                  <a:pt x="2112169" y="802481"/>
                </a:lnTo>
                <a:lnTo>
                  <a:pt x="2114074" y="841534"/>
                </a:lnTo>
                <a:lnTo>
                  <a:pt x="2130266" y="870109"/>
                </a:lnTo>
                <a:lnTo>
                  <a:pt x="2148364" y="898684"/>
                </a:lnTo>
                <a:lnTo>
                  <a:pt x="2193132" y="919639"/>
                </a:lnTo>
                <a:lnTo>
                  <a:pt x="2229326" y="925354"/>
                </a:lnTo>
                <a:lnTo>
                  <a:pt x="2208371" y="953929"/>
                </a:lnTo>
                <a:lnTo>
                  <a:pt x="2190274" y="969169"/>
                </a:lnTo>
                <a:lnTo>
                  <a:pt x="2213134" y="995839"/>
                </a:lnTo>
                <a:lnTo>
                  <a:pt x="2247424" y="1015841"/>
                </a:lnTo>
                <a:lnTo>
                  <a:pt x="2265521" y="1034891"/>
                </a:lnTo>
                <a:lnTo>
                  <a:pt x="2255044" y="1071086"/>
                </a:lnTo>
                <a:lnTo>
                  <a:pt x="2226469" y="1094899"/>
                </a:lnTo>
                <a:lnTo>
                  <a:pt x="2200751" y="1115854"/>
                </a:lnTo>
                <a:lnTo>
                  <a:pt x="2163604" y="1141571"/>
                </a:lnTo>
                <a:lnTo>
                  <a:pt x="2133124" y="1144429"/>
                </a:lnTo>
                <a:lnTo>
                  <a:pt x="2095976" y="1138714"/>
                </a:lnTo>
                <a:lnTo>
                  <a:pt x="2088356" y="1154906"/>
                </a:lnTo>
                <a:lnTo>
                  <a:pt x="2085499" y="1180624"/>
                </a:lnTo>
                <a:lnTo>
                  <a:pt x="2080736" y="1212056"/>
                </a:lnTo>
                <a:lnTo>
                  <a:pt x="2049304" y="1227296"/>
                </a:lnTo>
                <a:lnTo>
                  <a:pt x="2015014" y="1225391"/>
                </a:lnTo>
                <a:lnTo>
                  <a:pt x="1996916" y="1253966"/>
                </a:lnTo>
                <a:lnTo>
                  <a:pt x="1974056" y="1266349"/>
                </a:lnTo>
                <a:lnTo>
                  <a:pt x="1950244" y="1266349"/>
                </a:lnTo>
                <a:lnTo>
                  <a:pt x="1914049" y="1272064"/>
                </a:lnTo>
                <a:lnTo>
                  <a:pt x="1894999" y="1287304"/>
                </a:lnTo>
                <a:lnTo>
                  <a:pt x="1905476" y="1308259"/>
                </a:lnTo>
                <a:lnTo>
                  <a:pt x="1934051" y="1318736"/>
                </a:lnTo>
                <a:lnTo>
                  <a:pt x="1939766" y="1334929"/>
                </a:lnTo>
                <a:lnTo>
                  <a:pt x="1932146" y="1354931"/>
                </a:lnTo>
                <a:lnTo>
                  <a:pt x="1903571" y="1378744"/>
                </a:lnTo>
                <a:lnTo>
                  <a:pt x="1864519" y="1381601"/>
                </a:lnTo>
                <a:lnTo>
                  <a:pt x="1824514" y="1381601"/>
                </a:lnTo>
                <a:lnTo>
                  <a:pt x="1780699" y="1384459"/>
                </a:lnTo>
                <a:lnTo>
                  <a:pt x="1773079" y="1363504"/>
                </a:lnTo>
                <a:lnTo>
                  <a:pt x="1749266" y="1373981"/>
                </a:lnTo>
                <a:lnTo>
                  <a:pt x="1717834" y="1392079"/>
                </a:lnTo>
                <a:lnTo>
                  <a:pt x="1678781" y="1396841"/>
                </a:lnTo>
                <a:lnTo>
                  <a:pt x="1634966" y="1392079"/>
                </a:lnTo>
                <a:lnTo>
                  <a:pt x="1603534" y="1386364"/>
                </a:lnTo>
                <a:lnTo>
                  <a:pt x="1574959" y="1396841"/>
                </a:lnTo>
                <a:lnTo>
                  <a:pt x="1574959" y="1417796"/>
                </a:lnTo>
                <a:lnTo>
                  <a:pt x="1564481" y="1433989"/>
                </a:lnTo>
                <a:lnTo>
                  <a:pt x="1530191" y="1452086"/>
                </a:lnTo>
                <a:lnTo>
                  <a:pt x="1512094" y="1470184"/>
                </a:lnTo>
                <a:lnTo>
                  <a:pt x="1534954" y="1506379"/>
                </a:lnTo>
                <a:lnTo>
                  <a:pt x="1530191" y="1524476"/>
                </a:lnTo>
                <a:lnTo>
                  <a:pt x="1551146" y="1540669"/>
                </a:lnTo>
                <a:lnTo>
                  <a:pt x="1593056" y="1554004"/>
                </a:lnTo>
                <a:lnTo>
                  <a:pt x="1626394" y="1564481"/>
                </a:lnTo>
                <a:lnTo>
                  <a:pt x="1644491" y="1593056"/>
                </a:lnTo>
                <a:lnTo>
                  <a:pt x="1647349" y="1632109"/>
                </a:lnTo>
                <a:lnTo>
                  <a:pt x="1629251" y="1657826"/>
                </a:lnTo>
                <a:lnTo>
                  <a:pt x="1615916" y="1668304"/>
                </a:lnTo>
                <a:lnTo>
                  <a:pt x="1636871" y="1696879"/>
                </a:lnTo>
                <a:lnTo>
                  <a:pt x="1624489" y="1717834"/>
                </a:lnTo>
                <a:lnTo>
                  <a:pt x="1593056" y="1725454"/>
                </a:lnTo>
                <a:lnTo>
                  <a:pt x="1579721" y="1754029"/>
                </a:lnTo>
                <a:lnTo>
                  <a:pt x="1608296" y="1773079"/>
                </a:lnTo>
                <a:lnTo>
                  <a:pt x="1650206" y="1774984"/>
                </a:lnTo>
                <a:lnTo>
                  <a:pt x="1681639" y="1774984"/>
                </a:lnTo>
                <a:lnTo>
                  <a:pt x="1699736" y="1794034"/>
                </a:lnTo>
                <a:lnTo>
                  <a:pt x="1717834" y="1814036"/>
                </a:lnTo>
                <a:lnTo>
                  <a:pt x="1714976" y="1830229"/>
                </a:lnTo>
                <a:lnTo>
                  <a:pt x="1675924" y="1834992"/>
                </a:lnTo>
                <a:lnTo>
                  <a:pt x="1636871" y="1837849"/>
                </a:lnTo>
                <a:lnTo>
                  <a:pt x="1615916" y="1861661"/>
                </a:lnTo>
                <a:lnTo>
                  <a:pt x="1593056" y="1882617"/>
                </a:lnTo>
                <a:lnTo>
                  <a:pt x="1561624" y="1890236"/>
                </a:lnTo>
                <a:lnTo>
                  <a:pt x="1540669" y="1893094"/>
                </a:lnTo>
                <a:lnTo>
                  <a:pt x="1530191" y="1874044"/>
                </a:lnTo>
                <a:lnTo>
                  <a:pt x="1512094" y="1861661"/>
                </a:lnTo>
                <a:lnTo>
                  <a:pt x="1483519" y="1851184"/>
                </a:lnTo>
                <a:lnTo>
                  <a:pt x="1456849" y="1840706"/>
                </a:lnTo>
                <a:lnTo>
                  <a:pt x="1431131" y="1843564"/>
                </a:lnTo>
                <a:lnTo>
                  <a:pt x="1413034" y="1851184"/>
                </a:lnTo>
                <a:lnTo>
                  <a:pt x="1402556" y="1866424"/>
                </a:lnTo>
                <a:lnTo>
                  <a:pt x="1386364" y="1843564"/>
                </a:lnTo>
                <a:lnTo>
                  <a:pt x="1365409" y="1816894"/>
                </a:lnTo>
                <a:lnTo>
                  <a:pt x="1353026" y="1795939"/>
                </a:lnTo>
                <a:lnTo>
                  <a:pt x="1326356" y="1795939"/>
                </a:lnTo>
                <a:lnTo>
                  <a:pt x="1297781" y="1803559"/>
                </a:lnTo>
                <a:lnTo>
                  <a:pt x="1285399" y="1814036"/>
                </a:lnTo>
                <a:lnTo>
                  <a:pt x="1272064" y="1795939"/>
                </a:lnTo>
                <a:lnTo>
                  <a:pt x="1272064" y="1774984"/>
                </a:lnTo>
                <a:lnTo>
                  <a:pt x="1255871" y="1749267"/>
                </a:lnTo>
                <a:lnTo>
                  <a:pt x="1237774" y="1749267"/>
                </a:lnTo>
                <a:lnTo>
                  <a:pt x="1216819" y="1749267"/>
                </a:lnTo>
                <a:lnTo>
                  <a:pt x="1177766" y="1743551"/>
                </a:lnTo>
                <a:lnTo>
                  <a:pt x="1156811" y="1734026"/>
                </a:lnTo>
                <a:lnTo>
                  <a:pt x="1133951" y="1735931"/>
                </a:lnTo>
                <a:lnTo>
                  <a:pt x="1102519" y="1728311"/>
                </a:lnTo>
                <a:lnTo>
                  <a:pt x="1076801" y="1717834"/>
                </a:lnTo>
                <a:lnTo>
                  <a:pt x="1055846" y="1725454"/>
                </a:lnTo>
                <a:lnTo>
                  <a:pt x="1050131" y="1756886"/>
                </a:lnTo>
                <a:lnTo>
                  <a:pt x="1047274" y="1783556"/>
                </a:lnTo>
                <a:lnTo>
                  <a:pt x="1029176" y="1809274"/>
                </a:lnTo>
                <a:lnTo>
                  <a:pt x="1016794" y="1824514"/>
                </a:lnTo>
                <a:lnTo>
                  <a:pt x="985361" y="1827371"/>
                </a:lnTo>
                <a:lnTo>
                  <a:pt x="972026" y="1806417"/>
                </a:lnTo>
                <a:lnTo>
                  <a:pt x="948214" y="1801654"/>
                </a:lnTo>
                <a:lnTo>
                  <a:pt x="919639" y="1803559"/>
                </a:lnTo>
                <a:lnTo>
                  <a:pt x="891064" y="1803559"/>
                </a:lnTo>
                <a:lnTo>
                  <a:pt x="888206" y="1780699"/>
                </a:lnTo>
                <a:lnTo>
                  <a:pt x="867251" y="1780699"/>
                </a:lnTo>
                <a:lnTo>
                  <a:pt x="838676" y="1780699"/>
                </a:lnTo>
                <a:lnTo>
                  <a:pt x="812959" y="1798796"/>
                </a:lnTo>
                <a:lnTo>
                  <a:pt x="792004" y="1806417"/>
                </a:lnTo>
                <a:lnTo>
                  <a:pt x="768191" y="1814036"/>
                </a:lnTo>
                <a:lnTo>
                  <a:pt x="731996" y="1809274"/>
                </a:lnTo>
                <a:lnTo>
                  <a:pt x="729139" y="1783556"/>
                </a:lnTo>
                <a:lnTo>
                  <a:pt x="721519" y="1762601"/>
                </a:lnTo>
                <a:lnTo>
                  <a:pt x="697706" y="1741646"/>
                </a:lnTo>
                <a:lnTo>
                  <a:pt x="661511" y="1741646"/>
                </a:lnTo>
                <a:lnTo>
                  <a:pt x="640556" y="1734026"/>
                </a:lnTo>
                <a:lnTo>
                  <a:pt x="632936" y="1707356"/>
                </a:lnTo>
                <a:lnTo>
                  <a:pt x="614839" y="1707356"/>
                </a:lnTo>
                <a:lnTo>
                  <a:pt x="588169" y="1725454"/>
                </a:lnTo>
                <a:lnTo>
                  <a:pt x="551974" y="1734026"/>
                </a:lnTo>
                <a:lnTo>
                  <a:pt x="528161" y="1735931"/>
                </a:lnTo>
                <a:lnTo>
                  <a:pt x="499586" y="1723549"/>
                </a:lnTo>
                <a:lnTo>
                  <a:pt x="484346" y="1699736"/>
                </a:lnTo>
                <a:lnTo>
                  <a:pt x="469106" y="1689259"/>
                </a:lnTo>
                <a:lnTo>
                  <a:pt x="452914" y="1671161"/>
                </a:lnTo>
                <a:lnTo>
                  <a:pt x="452914" y="1642586"/>
                </a:lnTo>
                <a:lnTo>
                  <a:pt x="445294" y="1624489"/>
                </a:lnTo>
                <a:lnTo>
                  <a:pt x="424339" y="1615916"/>
                </a:lnTo>
                <a:lnTo>
                  <a:pt x="390049" y="1618774"/>
                </a:lnTo>
                <a:lnTo>
                  <a:pt x="364331" y="1621631"/>
                </a:lnTo>
                <a:lnTo>
                  <a:pt x="340519" y="1624489"/>
                </a:lnTo>
                <a:lnTo>
                  <a:pt x="317659" y="1605439"/>
                </a:lnTo>
                <a:lnTo>
                  <a:pt x="304324" y="1600676"/>
                </a:lnTo>
                <a:lnTo>
                  <a:pt x="283369" y="1593056"/>
                </a:lnTo>
                <a:lnTo>
                  <a:pt x="257651" y="1579721"/>
                </a:lnTo>
                <a:lnTo>
                  <a:pt x="247174" y="1554004"/>
                </a:lnTo>
                <a:lnTo>
                  <a:pt x="215741" y="1555909"/>
                </a:lnTo>
                <a:lnTo>
                  <a:pt x="189071" y="1561624"/>
                </a:lnTo>
                <a:lnTo>
                  <a:pt x="179546" y="1569244"/>
                </a:lnTo>
                <a:lnTo>
                  <a:pt x="170974" y="1584484"/>
                </a:lnTo>
                <a:lnTo>
                  <a:pt x="148114" y="1590199"/>
                </a:lnTo>
                <a:lnTo>
                  <a:pt x="127159" y="1572101"/>
                </a:lnTo>
                <a:lnTo>
                  <a:pt x="134779" y="1545431"/>
                </a:lnTo>
                <a:lnTo>
                  <a:pt x="158591" y="1534954"/>
                </a:lnTo>
                <a:lnTo>
                  <a:pt x="169069" y="1516856"/>
                </a:lnTo>
                <a:lnTo>
                  <a:pt x="169069" y="1488281"/>
                </a:lnTo>
                <a:lnTo>
                  <a:pt x="169069" y="1462564"/>
                </a:lnTo>
                <a:lnTo>
                  <a:pt x="158591" y="1446371"/>
                </a:lnTo>
                <a:lnTo>
                  <a:pt x="139541" y="1431131"/>
                </a:lnTo>
                <a:lnTo>
                  <a:pt x="103346" y="1438751"/>
                </a:lnTo>
                <a:lnTo>
                  <a:pt x="85249" y="1449229"/>
                </a:lnTo>
                <a:lnTo>
                  <a:pt x="59531" y="1444466"/>
                </a:lnTo>
                <a:lnTo>
                  <a:pt x="40481" y="1417796"/>
                </a:lnTo>
                <a:lnTo>
                  <a:pt x="11906" y="1399699"/>
                </a:lnTo>
                <a:lnTo>
                  <a:pt x="1429" y="1373981"/>
                </a:lnTo>
                <a:lnTo>
                  <a:pt x="22384" y="1353026"/>
                </a:lnTo>
                <a:lnTo>
                  <a:pt x="56674" y="1347311"/>
                </a:lnTo>
                <a:lnTo>
                  <a:pt x="77629" y="1339691"/>
                </a:lnTo>
                <a:lnTo>
                  <a:pt x="100489" y="1294924"/>
                </a:lnTo>
                <a:lnTo>
                  <a:pt x="121444" y="1282541"/>
                </a:lnTo>
                <a:lnTo>
                  <a:pt x="148114" y="1251109"/>
                </a:lnTo>
                <a:lnTo>
                  <a:pt x="166211" y="1214914"/>
                </a:lnTo>
                <a:lnTo>
                  <a:pt x="150019" y="1154906"/>
                </a:lnTo>
                <a:lnTo>
                  <a:pt x="163354" y="1123474"/>
                </a:lnTo>
                <a:lnTo>
                  <a:pt x="184309" y="1084421"/>
                </a:lnTo>
                <a:lnTo>
                  <a:pt x="202406" y="1050131"/>
                </a:lnTo>
                <a:lnTo>
                  <a:pt x="215741" y="1011079"/>
                </a:lnTo>
                <a:lnTo>
                  <a:pt x="226219" y="966311"/>
                </a:lnTo>
                <a:lnTo>
                  <a:pt x="230981" y="922496"/>
                </a:lnTo>
                <a:lnTo>
                  <a:pt x="239554" y="872966"/>
                </a:lnTo>
                <a:lnTo>
                  <a:pt x="249079" y="836771"/>
                </a:lnTo>
                <a:lnTo>
                  <a:pt x="247174" y="799624"/>
                </a:lnTo>
                <a:lnTo>
                  <a:pt x="257651" y="752951"/>
                </a:lnTo>
                <a:lnTo>
                  <a:pt x="268129" y="706279"/>
                </a:lnTo>
                <a:lnTo>
                  <a:pt x="278606" y="677704"/>
                </a:lnTo>
                <a:lnTo>
                  <a:pt x="289084" y="646271"/>
                </a:lnTo>
                <a:lnTo>
                  <a:pt x="301466" y="635794"/>
                </a:lnTo>
                <a:lnTo>
                  <a:pt x="328136" y="632936"/>
                </a:lnTo>
                <a:lnTo>
                  <a:pt x="356711" y="625316"/>
                </a:lnTo>
                <a:lnTo>
                  <a:pt x="361474" y="609124"/>
                </a:lnTo>
                <a:lnTo>
                  <a:pt x="335756" y="588169"/>
                </a:lnTo>
                <a:lnTo>
                  <a:pt x="309086" y="565309"/>
                </a:lnTo>
                <a:lnTo>
                  <a:pt x="286226" y="572929"/>
                </a:lnTo>
                <a:lnTo>
                  <a:pt x="278606" y="593884"/>
                </a:lnTo>
                <a:lnTo>
                  <a:pt x="265271" y="619601"/>
                </a:lnTo>
                <a:lnTo>
                  <a:pt x="254794" y="635794"/>
                </a:lnTo>
                <a:lnTo>
                  <a:pt x="249079" y="598646"/>
                </a:lnTo>
                <a:lnTo>
                  <a:pt x="251936" y="562451"/>
                </a:lnTo>
                <a:lnTo>
                  <a:pt x="268129" y="526256"/>
                </a:lnTo>
                <a:lnTo>
                  <a:pt x="280511" y="491966"/>
                </a:lnTo>
                <a:lnTo>
                  <a:pt x="290989" y="437674"/>
                </a:lnTo>
                <a:lnTo>
                  <a:pt x="296704" y="390049"/>
                </a:lnTo>
                <a:lnTo>
                  <a:pt x="301466" y="332899"/>
                </a:lnTo>
                <a:lnTo>
                  <a:pt x="311944" y="286226"/>
                </a:lnTo>
                <a:lnTo>
                  <a:pt x="317659" y="244316"/>
                </a:lnTo>
                <a:lnTo>
                  <a:pt x="328136" y="197644"/>
                </a:lnTo>
                <a:lnTo>
                  <a:pt x="335756" y="158591"/>
                </a:lnTo>
                <a:lnTo>
                  <a:pt x="335756" y="110966"/>
                </a:lnTo>
                <a:lnTo>
                  <a:pt x="346234" y="90011"/>
                </a:lnTo>
                <a:close/>
              </a:path>
            </a:pathLst>
          </a:custGeom>
          <a:solidFill>
            <a:schemeClr val="tx2">
              <a:lumMod val="20000"/>
              <a:lumOff val="80000"/>
            </a:schemeClr>
          </a:solidFill>
          <a:ln w="1905" cap="flat">
            <a:solidFill>
              <a:schemeClr val="bg1"/>
            </a:solidFill>
            <a:prstDash val="solid"/>
            <a:miter/>
          </a:ln>
        </p:spPr>
        <p:txBody>
          <a:bodyPr rtlCol="0" anchor="ctr"/>
          <a:lstStyle/>
          <a:p>
            <a:pPr algn="ctr"/>
            <a:r>
              <a:rPr lang="fr-FR" sz="1000" dirty="0">
                <a:solidFill>
                  <a:schemeClr val="bg1"/>
                </a:solidFill>
              </a:rPr>
              <a:t>H2c</a:t>
            </a:r>
          </a:p>
        </p:txBody>
      </p:sp>
      <p:sp>
        <p:nvSpPr>
          <p:cNvPr id="59" name="Forme libre : forme 58">
            <a:extLst>
              <a:ext uri="{FF2B5EF4-FFF2-40B4-BE49-F238E27FC236}">
                <a16:creationId xmlns:a16="http://schemas.microsoft.com/office/drawing/2014/main" id="{899AC95D-6E4A-401F-BC15-559BA32EE073}"/>
              </a:ext>
            </a:extLst>
          </p:cNvPr>
          <p:cNvSpPr/>
          <p:nvPr/>
        </p:nvSpPr>
        <p:spPr>
          <a:xfrm>
            <a:off x="9261551" y="5039902"/>
            <a:ext cx="2312713" cy="1156357"/>
          </a:xfrm>
          <a:custGeom>
            <a:avLst/>
            <a:gdLst>
              <a:gd name="connsiteX0" fmla="*/ 30004 w 2571750"/>
              <a:gd name="connsiteY0" fmla="*/ 1138714 h 1285875"/>
              <a:gd name="connsiteX1" fmla="*/ 50959 w 2571750"/>
              <a:gd name="connsiteY1" fmla="*/ 1135856 h 1285875"/>
              <a:gd name="connsiteX2" fmla="*/ 82391 w 2571750"/>
              <a:gd name="connsiteY2" fmla="*/ 1128236 h 1285875"/>
              <a:gd name="connsiteX3" fmla="*/ 105251 w 2571750"/>
              <a:gd name="connsiteY3" fmla="*/ 1107281 h 1285875"/>
              <a:gd name="connsiteX4" fmla="*/ 126206 w 2571750"/>
              <a:gd name="connsiteY4" fmla="*/ 1083469 h 1285875"/>
              <a:gd name="connsiteX5" fmla="*/ 165259 w 2571750"/>
              <a:gd name="connsiteY5" fmla="*/ 1080611 h 1285875"/>
              <a:gd name="connsiteX6" fmla="*/ 204311 w 2571750"/>
              <a:gd name="connsiteY6" fmla="*/ 1075849 h 1285875"/>
              <a:gd name="connsiteX7" fmla="*/ 207169 w 2571750"/>
              <a:gd name="connsiteY7" fmla="*/ 1059656 h 1285875"/>
              <a:gd name="connsiteX8" fmla="*/ 189071 w 2571750"/>
              <a:gd name="connsiteY8" fmla="*/ 1039653 h 1285875"/>
              <a:gd name="connsiteX9" fmla="*/ 170974 w 2571750"/>
              <a:gd name="connsiteY9" fmla="*/ 1020603 h 1285875"/>
              <a:gd name="connsiteX10" fmla="*/ 139541 w 2571750"/>
              <a:gd name="connsiteY10" fmla="*/ 1020603 h 1285875"/>
              <a:gd name="connsiteX11" fmla="*/ 97631 w 2571750"/>
              <a:gd name="connsiteY11" fmla="*/ 1018699 h 1285875"/>
              <a:gd name="connsiteX12" fmla="*/ 69056 w 2571750"/>
              <a:gd name="connsiteY12" fmla="*/ 999649 h 1285875"/>
              <a:gd name="connsiteX13" fmla="*/ 82391 w 2571750"/>
              <a:gd name="connsiteY13" fmla="*/ 971074 h 1285875"/>
              <a:gd name="connsiteX14" fmla="*/ 113824 w 2571750"/>
              <a:gd name="connsiteY14" fmla="*/ 963453 h 1285875"/>
              <a:gd name="connsiteX15" fmla="*/ 126206 w 2571750"/>
              <a:gd name="connsiteY15" fmla="*/ 942499 h 1285875"/>
              <a:gd name="connsiteX16" fmla="*/ 105251 w 2571750"/>
              <a:gd name="connsiteY16" fmla="*/ 913924 h 1285875"/>
              <a:gd name="connsiteX17" fmla="*/ 118586 w 2571750"/>
              <a:gd name="connsiteY17" fmla="*/ 903446 h 1285875"/>
              <a:gd name="connsiteX18" fmla="*/ 136684 w 2571750"/>
              <a:gd name="connsiteY18" fmla="*/ 877729 h 1285875"/>
              <a:gd name="connsiteX19" fmla="*/ 133826 w 2571750"/>
              <a:gd name="connsiteY19" fmla="*/ 838676 h 1285875"/>
              <a:gd name="connsiteX20" fmla="*/ 115729 w 2571750"/>
              <a:gd name="connsiteY20" fmla="*/ 810101 h 1285875"/>
              <a:gd name="connsiteX21" fmla="*/ 82391 w 2571750"/>
              <a:gd name="connsiteY21" fmla="*/ 799624 h 1285875"/>
              <a:gd name="connsiteX22" fmla="*/ 40481 w 2571750"/>
              <a:gd name="connsiteY22" fmla="*/ 786289 h 1285875"/>
              <a:gd name="connsiteX23" fmla="*/ 19526 w 2571750"/>
              <a:gd name="connsiteY23" fmla="*/ 770096 h 1285875"/>
              <a:gd name="connsiteX24" fmla="*/ 24289 w 2571750"/>
              <a:gd name="connsiteY24" fmla="*/ 751999 h 1285875"/>
              <a:gd name="connsiteX25" fmla="*/ 1429 w 2571750"/>
              <a:gd name="connsiteY25" fmla="*/ 715804 h 1285875"/>
              <a:gd name="connsiteX26" fmla="*/ 19526 w 2571750"/>
              <a:gd name="connsiteY26" fmla="*/ 697706 h 1285875"/>
              <a:gd name="connsiteX27" fmla="*/ 53816 w 2571750"/>
              <a:gd name="connsiteY27" fmla="*/ 679609 h 1285875"/>
              <a:gd name="connsiteX28" fmla="*/ 64294 w 2571750"/>
              <a:gd name="connsiteY28" fmla="*/ 663416 h 1285875"/>
              <a:gd name="connsiteX29" fmla="*/ 64294 w 2571750"/>
              <a:gd name="connsiteY29" fmla="*/ 642461 h 1285875"/>
              <a:gd name="connsiteX30" fmla="*/ 92869 w 2571750"/>
              <a:gd name="connsiteY30" fmla="*/ 631984 h 1285875"/>
              <a:gd name="connsiteX31" fmla="*/ 124301 w 2571750"/>
              <a:gd name="connsiteY31" fmla="*/ 637699 h 1285875"/>
              <a:gd name="connsiteX32" fmla="*/ 168116 w 2571750"/>
              <a:gd name="connsiteY32" fmla="*/ 642461 h 1285875"/>
              <a:gd name="connsiteX33" fmla="*/ 207169 w 2571750"/>
              <a:gd name="connsiteY33" fmla="*/ 637699 h 1285875"/>
              <a:gd name="connsiteX34" fmla="*/ 238601 w 2571750"/>
              <a:gd name="connsiteY34" fmla="*/ 619601 h 1285875"/>
              <a:gd name="connsiteX35" fmla="*/ 262414 w 2571750"/>
              <a:gd name="connsiteY35" fmla="*/ 609124 h 1285875"/>
              <a:gd name="connsiteX36" fmla="*/ 270034 w 2571750"/>
              <a:gd name="connsiteY36" fmla="*/ 630079 h 1285875"/>
              <a:gd name="connsiteX37" fmla="*/ 313849 w 2571750"/>
              <a:gd name="connsiteY37" fmla="*/ 627221 h 1285875"/>
              <a:gd name="connsiteX38" fmla="*/ 353854 w 2571750"/>
              <a:gd name="connsiteY38" fmla="*/ 627221 h 1285875"/>
              <a:gd name="connsiteX39" fmla="*/ 392906 w 2571750"/>
              <a:gd name="connsiteY39" fmla="*/ 624364 h 1285875"/>
              <a:gd name="connsiteX40" fmla="*/ 421481 w 2571750"/>
              <a:gd name="connsiteY40" fmla="*/ 600551 h 1285875"/>
              <a:gd name="connsiteX41" fmla="*/ 429101 w 2571750"/>
              <a:gd name="connsiteY41" fmla="*/ 580549 h 1285875"/>
              <a:gd name="connsiteX42" fmla="*/ 423386 w 2571750"/>
              <a:gd name="connsiteY42" fmla="*/ 564356 h 1285875"/>
              <a:gd name="connsiteX43" fmla="*/ 394811 w 2571750"/>
              <a:gd name="connsiteY43" fmla="*/ 553879 h 1285875"/>
              <a:gd name="connsiteX44" fmla="*/ 384334 w 2571750"/>
              <a:gd name="connsiteY44" fmla="*/ 532924 h 1285875"/>
              <a:gd name="connsiteX45" fmla="*/ 403384 w 2571750"/>
              <a:gd name="connsiteY45" fmla="*/ 517684 h 1285875"/>
              <a:gd name="connsiteX46" fmla="*/ 439579 w 2571750"/>
              <a:gd name="connsiteY46" fmla="*/ 511969 h 1285875"/>
              <a:gd name="connsiteX47" fmla="*/ 463391 w 2571750"/>
              <a:gd name="connsiteY47" fmla="*/ 511969 h 1285875"/>
              <a:gd name="connsiteX48" fmla="*/ 486251 w 2571750"/>
              <a:gd name="connsiteY48" fmla="*/ 499586 h 1285875"/>
              <a:gd name="connsiteX49" fmla="*/ 504349 w 2571750"/>
              <a:gd name="connsiteY49" fmla="*/ 471011 h 1285875"/>
              <a:gd name="connsiteX50" fmla="*/ 538639 w 2571750"/>
              <a:gd name="connsiteY50" fmla="*/ 472916 h 1285875"/>
              <a:gd name="connsiteX51" fmla="*/ 570071 w 2571750"/>
              <a:gd name="connsiteY51" fmla="*/ 457676 h 1285875"/>
              <a:gd name="connsiteX52" fmla="*/ 574834 w 2571750"/>
              <a:gd name="connsiteY52" fmla="*/ 426244 h 1285875"/>
              <a:gd name="connsiteX53" fmla="*/ 577691 w 2571750"/>
              <a:gd name="connsiteY53" fmla="*/ 400526 h 1285875"/>
              <a:gd name="connsiteX54" fmla="*/ 585311 w 2571750"/>
              <a:gd name="connsiteY54" fmla="*/ 384334 h 1285875"/>
              <a:gd name="connsiteX55" fmla="*/ 622459 w 2571750"/>
              <a:gd name="connsiteY55" fmla="*/ 390049 h 1285875"/>
              <a:gd name="connsiteX56" fmla="*/ 652939 w 2571750"/>
              <a:gd name="connsiteY56" fmla="*/ 387191 h 1285875"/>
              <a:gd name="connsiteX57" fmla="*/ 690086 w 2571750"/>
              <a:gd name="connsiteY57" fmla="*/ 361474 h 1285875"/>
              <a:gd name="connsiteX58" fmla="*/ 715804 w 2571750"/>
              <a:gd name="connsiteY58" fmla="*/ 340519 h 1285875"/>
              <a:gd name="connsiteX59" fmla="*/ 744379 w 2571750"/>
              <a:gd name="connsiteY59" fmla="*/ 316706 h 1285875"/>
              <a:gd name="connsiteX60" fmla="*/ 754856 w 2571750"/>
              <a:gd name="connsiteY60" fmla="*/ 280511 h 1285875"/>
              <a:gd name="connsiteX61" fmla="*/ 736759 w 2571750"/>
              <a:gd name="connsiteY61" fmla="*/ 261461 h 1285875"/>
              <a:gd name="connsiteX62" fmla="*/ 702469 w 2571750"/>
              <a:gd name="connsiteY62" fmla="*/ 241459 h 1285875"/>
              <a:gd name="connsiteX63" fmla="*/ 679609 w 2571750"/>
              <a:gd name="connsiteY63" fmla="*/ 214789 h 1285875"/>
              <a:gd name="connsiteX64" fmla="*/ 697706 w 2571750"/>
              <a:gd name="connsiteY64" fmla="*/ 199549 h 1285875"/>
              <a:gd name="connsiteX65" fmla="*/ 718661 w 2571750"/>
              <a:gd name="connsiteY65" fmla="*/ 170974 h 1285875"/>
              <a:gd name="connsiteX66" fmla="*/ 742474 w 2571750"/>
              <a:gd name="connsiteY66" fmla="*/ 186214 h 1285875"/>
              <a:gd name="connsiteX67" fmla="*/ 762476 w 2571750"/>
              <a:gd name="connsiteY67" fmla="*/ 202406 h 1285875"/>
              <a:gd name="connsiteX68" fmla="*/ 799624 w 2571750"/>
              <a:gd name="connsiteY68" fmla="*/ 202406 h 1285875"/>
              <a:gd name="connsiteX69" fmla="*/ 838676 w 2571750"/>
              <a:gd name="connsiteY69" fmla="*/ 186214 h 1285875"/>
              <a:gd name="connsiteX70" fmla="*/ 859631 w 2571750"/>
              <a:gd name="connsiteY70" fmla="*/ 165259 h 1285875"/>
              <a:gd name="connsiteX71" fmla="*/ 880586 w 2571750"/>
              <a:gd name="connsiteY71" fmla="*/ 170974 h 1285875"/>
              <a:gd name="connsiteX72" fmla="*/ 895826 w 2571750"/>
              <a:gd name="connsiteY72" fmla="*/ 193834 h 1285875"/>
              <a:gd name="connsiteX73" fmla="*/ 916781 w 2571750"/>
              <a:gd name="connsiteY73" fmla="*/ 210026 h 1285875"/>
              <a:gd name="connsiteX74" fmla="*/ 948214 w 2571750"/>
              <a:gd name="connsiteY74" fmla="*/ 191929 h 1285875"/>
              <a:gd name="connsiteX75" fmla="*/ 973931 w 2571750"/>
              <a:gd name="connsiteY75" fmla="*/ 175736 h 1285875"/>
              <a:gd name="connsiteX76" fmla="*/ 997744 w 2571750"/>
              <a:gd name="connsiteY76" fmla="*/ 157639 h 1285875"/>
              <a:gd name="connsiteX77" fmla="*/ 987266 w 2571750"/>
              <a:gd name="connsiteY77" fmla="*/ 121444 h 1285875"/>
              <a:gd name="connsiteX78" fmla="*/ 966311 w 2571750"/>
              <a:gd name="connsiteY78" fmla="*/ 105251 h 1285875"/>
              <a:gd name="connsiteX79" fmla="*/ 945356 w 2571750"/>
              <a:gd name="connsiteY79" fmla="*/ 90011 h 1285875"/>
              <a:gd name="connsiteX80" fmla="*/ 945356 w 2571750"/>
              <a:gd name="connsiteY80" fmla="*/ 55721 h 1285875"/>
              <a:gd name="connsiteX81" fmla="*/ 958691 w 2571750"/>
              <a:gd name="connsiteY81" fmla="*/ 16669 h 1285875"/>
              <a:gd name="connsiteX82" fmla="*/ 987266 w 2571750"/>
              <a:gd name="connsiteY82" fmla="*/ 1429 h 1285875"/>
              <a:gd name="connsiteX83" fmla="*/ 1015841 w 2571750"/>
              <a:gd name="connsiteY83" fmla="*/ 9049 h 1285875"/>
              <a:gd name="connsiteX84" fmla="*/ 1015841 w 2571750"/>
              <a:gd name="connsiteY84" fmla="*/ 45244 h 1285875"/>
              <a:gd name="connsiteX85" fmla="*/ 1011079 w 2571750"/>
              <a:gd name="connsiteY85" fmla="*/ 84296 h 1285875"/>
              <a:gd name="connsiteX86" fmla="*/ 1039654 w 2571750"/>
              <a:gd name="connsiteY86" fmla="*/ 90011 h 1285875"/>
              <a:gd name="connsiteX87" fmla="*/ 1071086 w 2571750"/>
              <a:gd name="connsiteY87" fmla="*/ 90011 h 1285875"/>
              <a:gd name="connsiteX88" fmla="*/ 1089184 w 2571750"/>
              <a:gd name="connsiteY88" fmla="*/ 112871 h 1285875"/>
              <a:gd name="connsiteX89" fmla="*/ 1114901 w 2571750"/>
              <a:gd name="connsiteY89" fmla="*/ 123349 h 1285875"/>
              <a:gd name="connsiteX90" fmla="*/ 1114901 w 2571750"/>
              <a:gd name="connsiteY90" fmla="*/ 82391 h 1285875"/>
              <a:gd name="connsiteX91" fmla="*/ 1138714 w 2571750"/>
              <a:gd name="connsiteY91" fmla="*/ 76676 h 1285875"/>
              <a:gd name="connsiteX92" fmla="*/ 1143476 w 2571750"/>
              <a:gd name="connsiteY92" fmla="*/ 91916 h 1285875"/>
              <a:gd name="connsiteX93" fmla="*/ 1177766 w 2571750"/>
              <a:gd name="connsiteY93" fmla="*/ 97631 h 1285875"/>
              <a:gd name="connsiteX94" fmla="*/ 1191101 w 2571750"/>
              <a:gd name="connsiteY94" fmla="*/ 63341 h 1285875"/>
              <a:gd name="connsiteX95" fmla="*/ 1230154 w 2571750"/>
              <a:gd name="connsiteY95" fmla="*/ 82391 h 1285875"/>
              <a:gd name="connsiteX96" fmla="*/ 1263491 w 2571750"/>
              <a:gd name="connsiteY96" fmla="*/ 100489 h 1285875"/>
              <a:gd name="connsiteX97" fmla="*/ 1287304 w 2571750"/>
              <a:gd name="connsiteY97" fmla="*/ 136684 h 1285875"/>
              <a:gd name="connsiteX98" fmla="*/ 1292066 w 2571750"/>
              <a:gd name="connsiteY98" fmla="*/ 181451 h 1285875"/>
              <a:gd name="connsiteX99" fmla="*/ 1290161 w 2571750"/>
              <a:gd name="connsiteY99" fmla="*/ 217646 h 1285875"/>
              <a:gd name="connsiteX100" fmla="*/ 1329214 w 2571750"/>
              <a:gd name="connsiteY100" fmla="*/ 225266 h 1285875"/>
              <a:gd name="connsiteX101" fmla="*/ 1344454 w 2571750"/>
              <a:gd name="connsiteY101" fmla="*/ 256699 h 1285875"/>
              <a:gd name="connsiteX102" fmla="*/ 1341596 w 2571750"/>
              <a:gd name="connsiteY102" fmla="*/ 285274 h 1285875"/>
              <a:gd name="connsiteX103" fmla="*/ 1323499 w 2571750"/>
              <a:gd name="connsiteY103" fmla="*/ 324326 h 1285875"/>
              <a:gd name="connsiteX104" fmla="*/ 1354931 w 2571750"/>
              <a:gd name="connsiteY104" fmla="*/ 330041 h 1285875"/>
              <a:gd name="connsiteX105" fmla="*/ 1401604 w 2571750"/>
              <a:gd name="connsiteY105" fmla="*/ 352901 h 1285875"/>
              <a:gd name="connsiteX106" fmla="*/ 1438751 w 2571750"/>
              <a:gd name="connsiteY106" fmla="*/ 376714 h 1285875"/>
              <a:gd name="connsiteX107" fmla="*/ 1470184 w 2571750"/>
              <a:gd name="connsiteY107" fmla="*/ 390049 h 1285875"/>
              <a:gd name="connsiteX108" fmla="*/ 1509236 w 2571750"/>
              <a:gd name="connsiteY108" fmla="*/ 408146 h 1285875"/>
              <a:gd name="connsiteX109" fmla="*/ 1550194 w 2571750"/>
              <a:gd name="connsiteY109" fmla="*/ 405289 h 1285875"/>
              <a:gd name="connsiteX110" fmla="*/ 1579721 w 2571750"/>
              <a:gd name="connsiteY110" fmla="*/ 429101 h 1285875"/>
              <a:gd name="connsiteX111" fmla="*/ 1610201 w 2571750"/>
              <a:gd name="connsiteY111" fmla="*/ 451961 h 1285875"/>
              <a:gd name="connsiteX112" fmla="*/ 1659731 w 2571750"/>
              <a:gd name="connsiteY112" fmla="*/ 462439 h 1285875"/>
              <a:gd name="connsiteX113" fmla="*/ 1686401 w 2571750"/>
              <a:gd name="connsiteY113" fmla="*/ 447199 h 1285875"/>
              <a:gd name="connsiteX114" fmla="*/ 1709261 w 2571750"/>
              <a:gd name="connsiteY114" fmla="*/ 436721 h 1285875"/>
              <a:gd name="connsiteX115" fmla="*/ 1738789 w 2571750"/>
              <a:gd name="connsiteY115" fmla="*/ 429101 h 1285875"/>
              <a:gd name="connsiteX116" fmla="*/ 1761649 w 2571750"/>
              <a:gd name="connsiteY116" fmla="*/ 408146 h 1285875"/>
              <a:gd name="connsiteX117" fmla="*/ 1793081 w 2571750"/>
              <a:gd name="connsiteY117" fmla="*/ 391954 h 1285875"/>
              <a:gd name="connsiteX118" fmla="*/ 1821656 w 2571750"/>
              <a:gd name="connsiteY118" fmla="*/ 402431 h 1285875"/>
              <a:gd name="connsiteX119" fmla="*/ 1848326 w 2571750"/>
              <a:gd name="connsiteY119" fmla="*/ 418624 h 1285875"/>
              <a:gd name="connsiteX120" fmla="*/ 1871186 w 2571750"/>
              <a:gd name="connsiteY120" fmla="*/ 433864 h 1285875"/>
              <a:gd name="connsiteX121" fmla="*/ 1908334 w 2571750"/>
              <a:gd name="connsiteY121" fmla="*/ 418624 h 1285875"/>
              <a:gd name="connsiteX122" fmla="*/ 1934051 w 2571750"/>
              <a:gd name="connsiteY122" fmla="*/ 394811 h 1285875"/>
              <a:gd name="connsiteX123" fmla="*/ 1947386 w 2571750"/>
              <a:gd name="connsiteY123" fmla="*/ 366236 h 1285875"/>
              <a:gd name="connsiteX124" fmla="*/ 1973104 w 2571750"/>
              <a:gd name="connsiteY124" fmla="*/ 366236 h 1285875"/>
              <a:gd name="connsiteX125" fmla="*/ 1986439 w 2571750"/>
              <a:gd name="connsiteY125" fmla="*/ 390049 h 1285875"/>
              <a:gd name="connsiteX126" fmla="*/ 2025491 w 2571750"/>
              <a:gd name="connsiteY126" fmla="*/ 381476 h 1285875"/>
              <a:gd name="connsiteX127" fmla="*/ 2061686 w 2571750"/>
              <a:gd name="connsiteY127" fmla="*/ 358616 h 1285875"/>
              <a:gd name="connsiteX128" fmla="*/ 2093119 w 2571750"/>
              <a:gd name="connsiteY128" fmla="*/ 345281 h 1285875"/>
              <a:gd name="connsiteX129" fmla="*/ 2118836 w 2571750"/>
              <a:gd name="connsiteY129" fmla="*/ 324326 h 1285875"/>
              <a:gd name="connsiteX130" fmla="*/ 2147411 w 2571750"/>
              <a:gd name="connsiteY130" fmla="*/ 303371 h 1285875"/>
              <a:gd name="connsiteX131" fmla="*/ 2174081 w 2571750"/>
              <a:gd name="connsiteY131" fmla="*/ 288131 h 1285875"/>
              <a:gd name="connsiteX132" fmla="*/ 2202656 w 2571750"/>
              <a:gd name="connsiteY132" fmla="*/ 290989 h 1285875"/>
              <a:gd name="connsiteX133" fmla="*/ 2241709 w 2571750"/>
              <a:gd name="connsiteY133" fmla="*/ 290989 h 1285875"/>
              <a:gd name="connsiteX134" fmla="*/ 2249329 w 2571750"/>
              <a:gd name="connsiteY134" fmla="*/ 256699 h 1285875"/>
              <a:gd name="connsiteX135" fmla="*/ 2228374 w 2571750"/>
              <a:gd name="connsiteY135" fmla="*/ 232886 h 1285875"/>
              <a:gd name="connsiteX136" fmla="*/ 2192179 w 2571750"/>
              <a:gd name="connsiteY136" fmla="*/ 214789 h 1285875"/>
              <a:gd name="connsiteX137" fmla="*/ 2171224 w 2571750"/>
              <a:gd name="connsiteY137" fmla="*/ 181451 h 1285875"/>
              <a:gd name="connsiteX138" fmla="*/ 2150269 w 2571750"/>
              <a:gd name="connsiteY138" fmla="*/ 139541 h 1285875"/>
              <a:gd name="connsiteX139" fmla="*/ 2150269 w 2571750"/>
              <a:gd name="connsiteY139" fmla="*/ 115729 h 1285875"/>
              <a:gd name="connsiteX140" fmla="*/ 2153126 w 2571750"/>
              <a:gd name="connsiteY140" fmla="*/ 82391 h 1285875"/>
              <a:gd name="connsiteX141" fmla="*/ 2174081 w 2571750"/>
              <a:gd name="connsiteY141" fmla="*/ 58579 h 1285875"/>
              <a:gd name="connsiteX142" fmla="*/ 2189321 w 2571750"/>
              <a:gd name="connsiteY142" fmla="*/ 30004 h 1285875"/>
              <a:gd name="connsiteX143" fmla="*/ 2220754 w 2571750"/>
              <a:gd name="connsiteY143" fmla="*/ 6191 h 1285875"/>
              <a:gd name="connsiteX144" fmla="*/ 2244566 w 2571750"/>
              <a:gd name="connsiteY144" fmla="*/ 40481 h 1285875"/>
              <a:gd name="connsiteX145" fmla="*/ 2256949 w 2571750"/>
              <a:gd name="connsiteY145" fmla="*/ 63341 h 1285875"/>
              <a:gd name="connsiteX146" fmla="*/ 2294096 w 2571750"/>
              <a:gd name="connsiteY146" fmla="*/ 76676 h 1285875"/>
              <a:gd name="connsiteX147" fmla="*/ 2322671 w 2571750"/>
              <a:gd name="connsiteY147" fmla="*/ 84296 h 1285875"/>
              <a:gd name="connsiteX148" fmla="*/ 2354104 w 2571750"/>
              <a:gd name="connsiteY148" fmla="*/ 94774 h 1285875"/>
              <a:gd name="connsiteX149" fmla="*/ 2385536 w 2571750"/>
              <a:gd name="connsiteY149" fmla="*/ 110966 h 1285875"/>
              <a:gd name="connsiteX150" fmla="*/ 2400776 w 2571750"/>
              <a:gd name="connsiteY150" fmla="*/ 126206 h 1285875"/>
              <a:gd name="connsiteX151" fmla="*/ 2445544 w 2571750"/>
              <a:gd name="connsiteY151" fmla="*/ 133826 h 1285875"/>
              <a:gd name="connsiteX152" fmla="*/ 2466499 w 2571750"/>
              <a:gd name="connsiteY152" fmla="*/ 123349 h 1285875"/>
              <a:gd name="connsiteX153" fmla="*/ 2499836 w 2571750"/>
              <a:gd name="connsiteY153" fmla="*/ 123349 h 1285875"/>
              <a:gd name="connsiteX154" fmla="*/ 2531269 w 2571750"/>
              <a:gd name="connsiteY154" fmla="*/ 110966 h 1285875"/>
              <a:gd name="connsiteX155" fmla="*/ 2562701 w 2571750"/>
              <a:gd name="connsiteY155" fmla="*/ 102394 h 1285875"/>
              <a:gd name="connsiteX156" fmla="*/ 2576036 w 2571750"/>
              <a:gd name="connsiteY156" fmla="*/ 121444 h 1285875"/>
              <a:gd name="connsiteX157" fmla="*/ 2576036 w 2571750"/>
              <a:gd name="connsiteY157" fmla="*/ 157639 h 1285875"/>
              <a:gd name="connsiteX158" fmla="*/ 2555081 w 2571750"/>
              <a:gd name="connsiteY158" fmla="*/ 191929 h 1285875"/>
              <a:gd name="connsiteX159" fmla="*/ 2528411 w 2571750"/>
              <a:gd name="connsiteY159" fmla="*/ 230981 h 1285875"/>
              <a:gd name="connsiteX160" fmla="*/ 2507456 w 2571750"/>
              <a:gd name="connsiteY160" fmla="*/ 264319 h 1285875"/>
              <a:gd name="connsiteX161" fmla="*/ 2499836 w 2571750"/>
              <a:gd name="connsiteY161" fmla="*/ 309086 h 1285875"/>
              <a:gd name="connsiteX162" fmla="*/ 2516029 w 2571750"/>
              <a:gd name="connsiteY162" fmla="*/ 330041 h 1285875"/>
              <a:gd name="connsiteX163" fmla="*/ 2513171 w 2571750"/>
              <a:gd name="connsiteY163" fmla="*/ 366236 h 1285875"/>
              <a:gd name="connsiteX164" fmla="*/ 2486501 w 2571750"/>
              <a:gd name="connsiteY164" fmla="*/ 342424 h 1285875"/>
              <a:gd name="connsiteX165" fmla="*/ 2457926 w 2571750"/>
              <a:gd name="connsiteY165" fmla="*/ 342424 h 1285875"/>
              <a:gd name="connsiteX166" fmla="*/ 2435066 w 2571750"/>
              <a:gd name="connsiteY166" fmla="*/ 369094 h 1285875"/>
              <a:gd name="connsiteX167" fmla="*/ 2406491 w 2571750"/>
              <a:gd name="connsiteY167" fmla="*/ 381476 h 1285875"/>
              <a:gd name="connsiteX168" fmla="*/ 2379821 w 2571750"/>
              <a:gd name="connsiteY168" fmla="*/ 397669 h 1285875"/>
              <a:gd name="connsiteX169" fmla="*/ 2364581 w 2571750"/>
              <a:gd name="connsiteY169" fmla="*/ 423386 h 1285875"/>
              <a:gd name="connsiteX170" fmla="*/ 2351246 w 2571750"/>
              <a:gd name="connsiteY170" fmla="*/ 450056 h 1285875"/>
              <a:gd name="connsiteX171" fmla="*/ 2340769 w 2571750"/>
              <a:gd name="connsiteY171" fmla="*/ 478631 h 1285875"/>
              <a:gd name="connsiteX172" fmla="*/ 2315051 w 2571750"/>
              <a:gd name="connsiteY172" fmla="*/ 486251 h 1285875"/>
              <a:gd name="connsiteX173" fmla="*/ 2286476 w 2571750"/>
              <a:gd name="connsiteY173" fmla="*/ 491014 h 1285875"/>
              <a:gd name="connsiteX174" fmla="*/ 2262664 w 2571750"/>
              <a:gd name="connsiteY174" fmla="*/ 493871 h 1285875"/>
              <a:gd name="connsiteX175" fmla="*/ 2255044 w 2571750"/>
              <a:gd name="connsiteY175" fmla="*/ 514826 h 1285875"/>
              <a:gd name="connsiteX176" fmla="*/ 2262664 w 2571750"/>
              <a:gd name="connsiteY176" fmla="*/ 543401 h 1285875"/>
              <a:gd name="connsiteX177" fmla="*/ 2256949 w 2571750"/>
              <a:gd name="connsiteY177" fmla="*/ 571976 h 1285875"/>
              <a:gd name="connsiteX178" fmla="*/ 2217896 w 2571750"/>
              <a:gd name="connsiteY178" fmla="*/ 571976 h 1285875"/>
              <a:gd name="connsiteX179" fmla="*/ 2181701 w 2571750"/>
              <a:gd name="connsiteY179" fmla="*/ 571976 h 1285875"/>
              <a:gd name="connsiteX180" fmla="*/ 2168366 w 2571750"/>
              <a:gd name="connsiteY180" fmla="*/ 582454 h 1285875"/>
              <a:gd name="connsiteX181" fmla="*/ 2155984 w 2571750"/>
              <a:gd name="connsiteY181" fmla="*/ 621506 h 1285875"/>
              <a:gd name="connsiteX182" fmla="*/ 2127409 w 2571750"/>
              <a:gd name="connsiteY182" fmla="*/ 658654 h 1285875"/>
              <a:gd name="connsiteX183" fmla="*/ 2137886 w 2571750"/>
              <a:gd name="connsiteY183" fmla="*/ 676751 h 1285875"/>
              <a:gd name="connsiteX184" fmla="*/ 2157889 w 2571750"/>
              <a:gd name="connsiteY184" fmla="*/ 684371 h 1285875"/>
              <a:gd name="connsiteX185" fmla="*/ 2184559 w 2571750"/>
              <a:gd name="connsiteY185" fmla="*/ 684371 h 1285875"/>
              <a:gd name="connsiteX186" fmla="*/ 2176939 w 2571750"/>
              <a:gd name="connsiteY186" fmla="*/ 712946 h 1285875"/>
              <a:gd name="connsiteX187" fmla="*/ 2139791 w 2571750"/>
              <a:gd name="connsiteY187" fmla="*/ 718661 h 1285875"/>
              <a:gd name="connsiteX188" fmla="*/ 2093119 w 2571750"/>
              <a:gd name="connsiteY188" fmla="*/ 731044 h 1285875"/>
              <a:gd name="connsiteX189" fmla="*/ 2056924 w 2571750"/>
              <a:gd name="connsiteY189" fmla="*/ 741521 h 1285875"/>
              <a:gd name="connsiteX190" fmla="*/ 2037874 w 2571750"/>
              <a:gd name="connsiteY190" fmla="*/ 765334 h 1285875"/>
              <a:gd name="connsiteX191" fmla="*/ 2017871 w 2571750"/>
              <a:gd name="connsiteY191" fmla="*/ 791051 h 1285875"/>
              <a:gd name="connsiteX192" fmla="*/ 2007394 w 2571750"/>
              <a:gd name="connsiteY192" fmla="*/ 768191 h 1285875"/>
              <a:gd name="connsiteX193" fmla="*/ 1983581 w 2571750"/>
              <a:gd name="connsiteY193" fmla="*/ 760571 h 1285875"/>
              <a:gd name="connsiteX194" fmla="*/ 1957864 w 2571750"/>
              <a:gd name="connsiteY194" fmla="*/ 762476 h 1285875"/>
              <a:gd name="connsiteX195" fmla="*/ 1944529 w 2571750"/>
              <a:gd name="connsiteY195" fmla="*/ 789146 h 1285875"/>
              <a:gd name="connsiteX196" fmla="*/ 1938814 w 2571750"/>
              <a:gd name="connsiteY196" fmla="*/ 801529 h 1285875"/>
              <a:gd name="connsiteX197" fmla="*/ 1920716 w 2571750"/>
              <a:gd name="connsiteY197" fmla="*/ 825341 h 1285875"/>
              <a:gd name="connsiteX198" fmla="*/ 1905476 w 2571750"/>
              <a:gd name="connsiteY198" fmla="*/ 801529 h 1285875"/>
              <a:gd name="connsiteX199" fmla="*/ 1884521 w 2571750"/>
              <a:gd name="connsiteY199" fmla="*/ 791051 h 1285875"/>
              <a:gd name="connsiteX200" fmla="*/ 1863566 w 2571750"/>
              <a:gd name="connsiteY200" fmla="*/ 775811 h 1285875"/>
              <a:gd name="connsiteX201" fmla="*/ 1858804 w 2571750"/>
              <a:gd name="connsiteY201" fmla="*/ 765334 h 1285875"/>
              <a:gd name="connsiteX202" fmla="*/ 1827371 w 2571750"/>
              <a:gd name="connsiteY202" fmla="*/ 768191 h 1285875"/>
              <a:gd name="connsiteX203" fmla="*/ 1832134 w 2571750"/>
              <a:gd name="connsiteY203" fmla="*/ 791051 h 1285875"/>
              <a:gd name="connsiteX204" fmla="*/ 1855946 w 2571750"/>
              <a:gd name="connsiteY204" fmla="*/ 812006 h 1285875"/>
              <a:gd name="connsiteX205" fmla="*/ 1821656 w 2571750"/>
              <a:gd name="connsiteY205" fmla="*/ 814864 h 1285875"/>
              <a:gd name="connsiteX206" fmla="*/ 1795939 w 2571750"/>
              <a:gd name="connsiteY206" fmla="*/ 804386 h 1285875"/>
              <a:gd name="connsiteX207" fmla="*/ 1777841 w 2571750"/>
              <a:gd name="connsiteY207" fmla="*/ 783431 h 1285875"/>
              <a:gd name="connsiteX208" fmla="*/ 1769269 w 2571750"/>
              <a:gd name="connsiteY208" fmla="*/ 754856 h 1285875"/>
              <a:gd name="connsiteX209" fmla="*/ 1730216 w 2571750"/>
              <a:gd name="connsiteY209" fmla="*/ 754856 h 1285875"/>
              <a:gd name="connsiteX210" fmla="*/ 1722596 w 2571750"/>
              <a:gd name="connsiteY210" fmla="*/ 723424 h 1285875"/>
              <a:gd name="connsiteX211" fmla="*/ 1691164 w 2571750"/>
              <a:gd name="connsiteY211" fmla="*/ 726281 h 1285875"/>
              <a:gd name="connsiteX212" fmla="*/ 1652111 w 2571750"/>
              <a:gd name="connsiteY212" fmla="*/ 715804 h 1285875"/>
              <a:gd name="connsiteX213" fmla="*/ 1605439 w 2571750"/>
              <a:gd name="connsiteY213" fmla="*/ 731044 h 1285875"/>
              <a:gd name="connsiteX214" fmla="*/ 1576864 w 2571750"/>
              <a:gd name="connsiteY214" fmla="*/ 723424 h 1285875"/>
              <a:gd name="connsiteX215" fmla="*/ 1581626 w 2571750"/>
              <a:gd name="connsiteY215" fmla="*/ 691991 h 1285875"/>
              <a:gd name="connsiteX216" fmla="*/ 1589246 w 2571750"/>
              <a:gd name="connsiteY216" fmla="*/ 648176 h 1285875"/>
              <a:gd name="connsiteX217" fmla="*/ 1569244 w 2571750"/>
              <a:gd name="connsiteY217" fmla="*/ 624364 h 1285875"/>
              <a:gd name="connsiteX218" fmla="*/ 1537811 w 2571750"/>
              <a:gd name="connsiteY218" fmla="*/ 634841 h 1285875"/>
              <a:gd name="connsiteX219" fmla="*/ 1511141 w 2571750"/>
              <a:gd name="connsiteY219" fmla="*/ 658654 h 1285875"/>
              <a:gd name="connsiteX220" fmla="*/ 1479709 w 2571750"/>
              <a:gd name="connsiteY220" fmla="*/ 663416 h 1285875"/>
              <a:gd name="connsiteX221" fmla="*/ 1456849 w 2571750"/>
              <a:gd name="connsiteY221" fmla="*/ 652939 h 1285875"/>
              <a:gd name="connsiteX222" fmla="*/ 1428274 w 2571750"/>
              <a:gd name="connsiteY222" fmla="*/ 648176 h 1285875"/>
              <a:gd name="connsiteX223" fmla="*/ 1446371 w 2571750"/>
              <a:gd name="connsiteY223" fmla="*/ 624364 h 1285875"/>
              <a:gd name="connsiteX224" fmla="*/ 1479709 w 2571750"/>
              <a:gd name="connsiteY224" fmla="*/ 619601 h 1285875"/>
              <a:gd name="connsiteX225" fmla="*/ 1503521 w 2571750"/>
              <a:gd name="connsiteY225" fmla="*/ 613886 h 1285875"/>
              <a:gd name="connsiteX226" fmla="*/ 1503521 w 2571750"/>
              <a:gd name="connsiteY226" fmla="*/ 592931 h 1285875"/>
              <a:gd name="connsiteX227" fmla="*/ 1479709 w 2571750"/>
              <a:gd name="connsiteY227" fmla="*/ 570071 h 1285875"/>
              <a:gd name="connsiteX228" fmla="*/ 1461611 w 2571750"/>
              <a:gd name="connsiteY228" fmla="*/ 567214 h 1285875"/>
              <a:gd name="connsiteX229" fmla="*/ 1443514 w 2571750"/>
              <a:gd name="connsiteY229" fmla="*/ 564356 h 1285875"/>
              <a:gd name="connsiteX230" fmla="*/ 1435894 w 2571750"/>
              <a:gd name="connsiteY230" fmla="*/ 574834 h 1285875"/>
              <a:gd name="connsiteX231" fmla="*/ 1435894 w 2571750"/>
              <a:gd name="connsiteY231" fmla="*/ 585311 h 1285875"/>
              <a:gd name="connsiteX232" fmla="*/ 1428274 w 2571750"/>
              <a:gd name="connsiteY232" fmla="*/ 621506 h 1285875"/>
              <a:gd name="connsiteX233" fmla="*/ 1399699 w 2571750"/>
              <a:gd name="connsiteY233" fmla="*/ 600551 h 1285875"/>
              <a:gd name="connsiteX234" fmla="*/ 1375886 w 2571750"/>
              <a:gd name="connsiteY234" fmla="*/ 609124 h 1285875"/>
              <a:gd name="connsiteX235" fmla="*/ 1362551 w 2571750"/>
              <a:gd name="connsiteY235" fmla="*/ 616744 h 1285875"/>
              <a:gd name="connsiteX236" fmla="*/ 1352074 w 2571750"/>
              <a:gd name="connsiteY236" fmla="*/ 640556 h 1285875"/>
              <a:gd name="connsiteX237" fmla="*/ 1383506 w 2571750"/>
              <a:gd name="connsiteY237" fmla="*/ 655796 h 1285875"/>
              <a:gd name="connsiteX238" fmla="*/ 1341596 w 2571750"/>
              <a:gd name="connsiteY238" fmla="*/ 663416 h 1285875"/>
              <a:gd name="connsiteX239" fmla="*/ 1305401 w 2571750"/>
              <a:gd name="connsiteY239" fmla="*/ 660559 h 1285875"/>
              <a:gd name="connsiteX240" fmla="*/ 1266349 w 2571750"/>
              <a:gd name="connsiteY240" fmla="*/ 663416 h 1285875"/>
              <a:gd name="connsiteX241" fmla="*/ 1237774 w 2571750"/>
              <a:gd name="connsiteY241" fmla="*/ 666274 h 1285875"/>
              <a:gd name="connsiteX242" fmla="*/ 1253014 w 2571750"/>
              <a:gd name="connsiteY242" fmla="*/ 634841 h 1285875"/>
              <a:gd name="connsiteX243" fmla="*/ 1255871 w 2571750"/>
              <a:gd name="connsiteY243" fmla="*/ 603409 h 1285875"/>
              <a:gd name="connsiteX244" fmla="*/ 1232059 w 2571750"/>
              <a:gd name="connsiteY244" fmla="*/ 595789 h 1285875"/>
              <a:gd name="connsiteX245" fmla="*/ 1203484 w 2571750"/>
              <a:gd name="connsiteY245" fmla="*/ 595789 h 1285875"/>
              <a:gd name="connsiteX246" fmla="*/ 1174909 w 2571750"/>
              <a:gd name="connsiteY246" fmla="*/ 603409 h 1285875"/>
              <a:gd name="connsiteX247" fmla="*/ 1161574 w 2571750"/>
              <a:gd name="connsiteY247" fmla="*/ 609124 h 1285875"/>
              <a:gd name="connsiteX248" fmla="*/ 1125379 w 2571750"/>
              <a:gd name="connsiteY248" fmla="*/ 606266 h 1285875"/>
              <a:gd name="connsiteX249" fmla="*/ 1099661 w 2571750"/>
              <a:gd name="connsiteY249" fmla="*/ 588169 h 1285875"/>
              <a:gd name="connsiteX250" fmla="*/ 1075849 w 2571750"/>
              <a:gd name="connsiteY250" fmla="*/ 561499 h 1285875"/>
              <a:gd name="connsiteX251" fmla="*/ 1052036 w 2571750"/>
              <a:gd name="connsiteY251" fmla="*/ 551021 h 1285875"/>
              <a:gd name="connsiteX252" fmla="*/ 1036796 w 2571750"/>
              <a:gd name="connsiteY252" fmla="*/ 538639 h 1285875"/>
              <a:gd name="connsiteX253" fmla="*/ 1002506 w 2571750"/>
              <a:gd name="connsiteY253" fmla="*/ 538639 h 1285875"/>
              <a:gd name="connsiteX254" fmla="*/ 973931 w 2571750"/>
              <a:gd name="connsiteY254" fmla="*/ 546259 h 1285875"/>
              <a:gd name="connsiteX255" fmla="*/ 951071 w 2571750"/>
              <a:gd name="connsiteY255" fmla="*/ 556736 h 1285875"/>
              <a:gd name="connsiteX256" fmla="*/ 927259 w 2571750"/>
              <a:gd name="connsiteY256" fmla="*/ 574834 h 1285875"/>
              <a:gd name="connsiteX257" fmla="*/ 892969 w 2571750"/>
              <a:gd name="connsiteY257" fmla="*/ 603409 h 1285875"/>
              <a:gd name="connsiteX258" fmla="*/ 849154 w 2571750"/>
              <a:gd name="connsiteY258" fmla="*/ 624364 h 1285875"/>
              <a:gd name="connsiteX259" fmla="*/ 841534 w 2571750"/>
              <a:gd name="connsiteY259" fmla="*/ 640556 h 1285875"/>
              <a:gd name="connsiteX260" fmla="*/ 822484 w 2571750"/>
              <a:gd name="connsiteY260" fmla="*/ 676751 h 1285875"/>
              <a:gd name="connsiteX261" fmla="*/ 812006 w 2571750"/>
              <a:gd name="connsiteY261" fmla="*/ 697706 h 1285875"/>
              <a:gd name="connsiteX262" fmla="*/ 789146 w 2571750"/>
              <a:gd name="connsiteY262" fmla="*/ 710089 h 1285875"/>
              <a:gd name="connsiteX263" fmla="*/ 760571 w 2571750"/>
              <a:gd name="connsiteY263" fmla="*/ 723424 h 1285875"/>
              <a:gd name="connsiteX264" fmla="*/ 721519 w 2571750"/>
              <a:gd name="connsiteY264" fmla="*/ 715804 h 1285875"/>
              <a:gd name="connsiteX265" fmla="*/ 694849 w 2571750"/>
              <a:gd name="connsiteY265" fmla="*/ 726281 h 1285875"/>
              <a:gd name="connsiteX266" fmla="*/ 669131 w 2571750"/>
              <a:gd name="connsiteY266" fmla="*/ 744379 h 1285875"/>
              <a:gd name="connsiteX267" fmla="*/ 642461 w 2571750"/>
              <a:gd name="connsiteY267" fmla="*/ 770096 h 1285875"/>
              <a:gd name="connsiteX268" fmla="*/ 619601 w 2571750"/>
              <a:gd name="connsiteY268" fmla="*/ 796766 h 1285875"/>
              <a:gd name="connsiteX269" fmla="*/ 595789 w 2571750"/>
              <a:gd name="connsiteY269" fmla="*/ 796766 h 1285875"/>
              <a:gd name="connsiteX270" fmla="*/ 574834 w 2571750"/>
              <a:gd name="connsiteY270" fmla="*/ 807244 h 1285875"/>
              <a:gd name="connsiteX271" fmla="*/ 567214 w 2571750"/>
              <a:gd name="connsiteY271" fmla="*/ 832961 h 1285875"/>
              <a:gd name="connsiteX272" fmla="*/ 595789 w 2571750"/>
              <a:gd name="connsiteY272" fmla="*/ 846296 h 1285875"/>
              <a:gd name="connsiteX273" fmla="*/ 598646 w 2571750"/>
              <a:gd name="connsiteY273" fmla="*/ 867251 h 1285875"/>
              <a:gd name="connsiteX274" fmla="*/ 595789 w 2571750"/>
              <a:gd name="connsiteY274" fmla="*/ 909161 h 1285875"/>
              <a:gd name="connsiteX275" fmla="*/ 595789 w 2571750"/>
              <a:gd name="connsiteY275" fmla="*/ 932021 h 1285875"/>
              <a:gd name="connsiteX276" fmla="*/ 591026 w 2571750"/>
              <a:gd name="connsiteY276" fmla="*/ 973931 h 1285875"/>
              <a:gd name="connsiteX277" fmla="*/ 582454 w 2571750"/>
              <a:gd name="connsiteY277" fmla="*/ 1008221 h 1285875"/>
              <a:gd name="connsiteX278" fmla="*/ 580549 w 2571750"/>
              <a:gd name="connsiteY278" fmla="*/ 1049179 h 1285875"/>
              <a:gd name="connsiteX279" fmla="*/ 585311 w 2571750"/>
              <a:gd name="connsiteY279" fmla="*/ 1075849 h 1285875"/>
              <a:gd name="connsiteX280" fmla="*/ 585311 w 2571750"/>
              <a:gd name="connsiteY280" fmla="*/ 1104424 h 1285875"/>
              <a:gd name="connsiteX281" fmla="*/ 601504 w 2571750"/>
              <a:gd name="connsiteY281" fmla="*/ 1128236 h 1285875"/>
              <a:gd name="connsiteX282" fmla="*/ 619601 w 2571750"/>
              <a:gd name="connsiteY282" fmla="*/ 1156811 h 1285875"/>
              <a:gd name="connsiteX283" fmla="*/ 640556 w 2571750"/>
              <a:gd name="connsiteY283" fmla="*/ 1190149 h 1285875"/>
              <a:gd name="connsiteX284" fmla="*/ 648176 w 2571750"/>
              <a:gd name="connsiteY284" fmla="*/ 1224439 h 1285875"/>
              <a:gd name="connsiteX285" fmla="*/ 622459 w 2571750"/>
              <a:gd name="connsiteY285" fmla="*/ 1234916 h 1285875"/>
              <a:gd name="connsiteX286" fmla="*/ 601504 w 2571750"/>
              <a:gd name="connsiteY286" fmla="*/ 1216819 h 1285875"/>
              <a:gd name="connsiteX287" fmla="*/ 574834 w 2571750"/>
              <a:gd name="connsiteY287" fmla="*/ 1195864 h 1285875"/>
              <a:gd name="connsiteX288" fmla="*/ 538639 w 2571750"/>
              <a:gd name="connsiteY288" fmla="*/ 1195864 h 1285875"/>
              <a:gd name="connsiteX289" fmla="*/ 514826 w 2571750"/>
              <a:gd name="connsiteY289" fmla="*/ 1195864 h 1285875"/>
              <a:gd name="connsiteX290" fmla="*/ 486251 w 2571750"/>
              <a:gd name="connsiteY290" fmla="*/ 1209199 h 1285875"/>
              <a:gd name="connsiteX291" fmla="*/ 457676 w 2571750"/>
              <a:gd name="connsiteY291" fmla="*/ 1218724 h 1285875"/>
              <a:gd name="connsiteX292" fmla="*/ 426244 w 2571750"/>
              <a:gd name="connsiteY292" fmla="*/ 1234916 h 1285875"/>
              <a:gd name="connsiteX293" fmla="*/ 403384 w 2571750"/>
              <a:gd name="connsiteY293" fmla="*/ 1250156 h 1285875"/>
              <a:gd name="connsiteX294" fmla="*/ 382429 w 2571750"/>
              <a:gd name="connsiteY294" fmla="*/ 1266349 h 1285875"/>
              <a:gd name="connsiteX295" fmla="*/ 355759 w 2571750"/>
              <a:gd name="connsiteY295" fmla="*/ 1276826 h 1285875"/>
              <a:gd name="connsiteX296" fmla="*/ 330041 w 2571750"/>
              <a:gd name="connsiteY296" fmla="*/ 1263491 h 1285875"/>
              <a:gd name="connsiteX297" fmla="*/ 327184 w 2571750"/>
              <a:gd name="connsiteY297" fmla="*/ 1242536 h 1285875"/>
              <a:gd name="connsiteX298" fmla="*/ 303371 w 2571750"/>
              <a:gd name="connsiteY298" fmla="*/ 1227296 h 1285875"/>
              <a:gd name="connsiteX299" fmla="*/ 274796 w 2571750"/>
              <a:gd name="connsiteY299" fmla="*/ 1229201 h 1285875"/>
              <a:gd name="connsiteX300" fmla="*/ 244316 w 2571750"/>
              <a:gd name="connsiteY300" fmla="*/ 1234916 h 1285875"/>
              <a:gd name="connsiteX301" fmla="*/ 204311 w 2571750"/>
              <a:gd name="connsiteY301" fmla="*/ 1232059 h 1285875"/>
              <a:gd name="connsiteX302" fmla="*/ 189071 w 2571750"/>
              <a:gd name="connsiteY302" fmla="*/ 1255871 h 1285875"/>
              <a:gd name="connsiteX303" fmla="*/ 168116 w 2571750"/>
              <a:gd name="connsiteY303" fmla="*/ 1287304 h 1285875"/>
              <a:gd name="connsiteX304" fmla="*/ 139541 w 2571750"/>
              <a:gd name="connsiteY304" fmla="*/ 1276826 h 1285875"/>
              <a:gd name="connsiteX305" fmla="*/ 121444 w 2571750"/>
              <a:gd name="connsiteY305" fmla="*/ 1242536 h 1285875"/>
              <a:gd name="connsiteX306" fmla="*/ 126206 w 2571750"/>
              <a:gd name="connsiteY306" fmla="*/ 1232059 h 1285875"/>
              <a:gd name="connsiteX307" fmla="*/ 115729 w 2571750"/>
              <a:gd name="connsiteY307" fmla="*/ 1203484 h 1285875"/>
              <a:gd name="connsiteX308" fmla="*/ 84296 w 2571750"/>
              <a:gd name="connsiteY308" fmla="*/ 1203484 h 1285875"/>
              <a:gd name="connsiteX309" fmla="*/ 50959 w 2571750"/>
              <a:gd name="connsiteY309" fmla="*/ 1203484 h 1285875"/>
              <a:gd name="connsiteX310" fmla="*/ 37624 w 2571750"/>
              <a:gd name="connsiteY310" fmla="*/ 1190149 h 1285875"/>
              <a:gd name="connsiteX311" fmla="*/ 32861 w 2571750"/>
              <a:gd name="connsiteY311" fmla="*/ 1169194 h 128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Lst>
            <a:rect l="l" t="t" r="r" b="b"/>
            <a:pathLst>
              <a:path w="2571750" h="1285875">
                <a:moveTo>
                  <a:pt x="30004" y="1138714"/>
                </a:moveTo>
                <a:lnTo>
                  <a:pt x="50959" y="1135856"/>
                </a:lnTo>
                <a:lnTo>
                  <a:pt x="82391" y="1128236"/>
                </a:lnTo>
                <a:lnTo>
                  <a:pt x="105251" y="1107281"/>
                </a:lnTo>
                <a:lnTo>
                  <a:pt x="126206" y="1083469"/>
                </a:lnTo>
                <a:lnTo>
                  <a:pt x="165259" y="1080611"/>
                </a:lnTo>
                <a:lnTo>
                  <a:pt x="204311" y="1075849"/>
                </a:lnTo>
                <a:lnTo>
                  <a:pt x="207169" y="1059656"/>
                </a:lnTo>
                <a:lnTo>
                  <a:pt x="189071" y="1039653"/>
                </a:lnTo>
                <a:lnTo>
                  <a:pt x="170974" y="1020603"/>
                </a:lnTo>
                <a:lnTo>
                  <a:pt x="139541" y="1020603"/>
                </a:lnTo>
                <a:lnTo>
                  <a:pt x="97631" y="1018699"/>
                </a:lnTo>
                <a:lnTo>
                  <a:pt x="69056" y="999649"/>
                </a:lnTo>
                <a:lnTo>
                  <a:pt x="82391" y="971074"/>
                </a:lnTo>
                <a:lnTo>
                  <a:pt x="113824" y="963453"/>
                </a:lnTo>
                <a:lnTo>
                  <a:pt x="126206" y="942499"/>
                </a:lnTo>
                <a:lnTo>
                  <a:pt x="105251" y="913924"/>
                </a:lnTo>
                <a:lnTo>
                  <a:pt x="118586" y="903446"/>
                </a:lnTo>
                <a:lnTo>
                  <a:pt x="136684" y="877729"/>
                </a:lnTo>
                <a:lnTo>
                  <a:pt x="133826" y="838676"/>
                </a:lnTo>
                <a:lnTo>
                  <a:pt x="115729" y="810101"/>
                </a:lnTo>
                <a:lnTo>
                  <a:pt x="82391" y="799624"/>
                </a:lnTo>
                <a:lnTo>
                  <a:pt x="40481" y="786289"/>
                </a:lnTo>
                <a:lnTo>
                  <a:pt x="19526" y="770096"/>
                </a:lnTo>
                <a:lnTo>
                  <a:pt x="24289" y="751999"/>
                </a:lnTo>
                <a:lnTo>
                  <a:pt x="1429" y="715804"/>
                </a:lnTo>
                <a:lnTo>
                  <a:pt x="19526" y="697706"/>
                </a:lnTo>
                <a:lnTo>
                  <a:pt x="53816" y="679609"/>
                </a:lnTo>
                <a:lnTo>
                  <a:pt x="64294" y="663416"/>
                </a:lnTo>
                <a:lnTo>
                  <a:pt x="64294" y="642461"/>
                </a:lnTo>
                <a:lnTo>
                  <a:pt x="92869" y="631984"/>
                </a:lnTo>
                <a:lnTo>
                  <a:pt x="124301" y="637699"/>
                </a:lnTo>
                <a:lnTo>
                  <a:pt x="168116" y="642461"/>
                </a:lnTo>
                <a:lnTo>
                  <a:pt x="207169" y="637699"/>
                </a:lnTo>
                <a:lnTo>
                  <a:pt x="238601" y="619601"/>
                </a:lnTo>
                <a:lnTo>
                  <a:pt x="262414" y="609124"/>
                </a:lnTo>
                <a:lnTo>
                  <a:pt x="270034" y="630079"/>
                </a:lnTo>
                <a:lnTo>
                  <a:pt x="313849" y="627221"/>
                </a:lnTo>
                <a:lnTo>
                  <a:pt x="353854" y="627221"/>
                </a:lnTo>
                <a:lnTo>
                  <a:pt x="392906" y="624364"/>
                </a:lnTo>
                <a:lnTo>
                  <a:pt x="421481" y="600551"/>
                </a:lnTo>
                <a:lnTo>
                  <a:pt x="429101" y="580549"/>
                </a:lnTo>
                <a:lnTo>
                  <a:pt x="423386" y="564356"/>
                </a:lnTo>
                <a:lnTo>
                  <a:pt x="394811" y="553879"/>
                </a:lnTo>
                <a:lnTo>
                  <a:pt x="384334" y="532924"/>
                </a:lnTo>
                <a:lnTo>
                  <a:pt x="403384" y="517684"/>
                </a:lnTo>
                <a:lnTo>
                  <a:pt x="439579" y="511969"/>
                </a:lnTo>
                <a:lnTo>
                  <a:pt x="463391" y="511969"/>
                </a:lnTo>
                <a:lnTo>
                  <a:pt x="486251" y="499586"/>
                </a:lnTo>
                <a:lnTo>
                  <a:pt x="504349" y="471011"/>
                </a:lnTo>
                <a:lnTo>
                  <a:pt x="538639" y="472916"/>
                </a:lnTo>
                <a:lnTo>
                  <a:pt x="570071" y="457676"/>
                </a:lnTo>
                <a:lnTo>
                  <a:pt x="574834" y="426244"/>
                </a:lnTo>
                <a:lnTo>
                  <a:pt x="577691" y="400526"/>
                </a:lnTo>
                <a:lnTo>
                  <a:pt x="585311" y="384334"/>
                </a:lnTo>
                <a:lnTo>
                  <a:pt x="622459" y="390049"/>
                </a:lnTo>
                <a:lnTo>
                  <a:pt x="652939" y="387191"/>
                </a:lnTo>
                <a:lnTo>
                  <a:pt x="690086" y="361474"/>
                </a:lnTo>
                <a:lnTo>
                  <a:pt x="715804" y="340519"/>
                </a:lnTo>
                <a:lnTo>
                  <a:pt x="744379" y="316706"/>
                </a:lnTo>
                <a:lnTo>
                  <a:pt x="754856" y="280511"/>
                </a:lnTo>
                <a:lnTo>
                  <a:pt x="736759" y="261461"/>
                </a:lnTo>
                <a:lnTo>
                  <a:pt x="702469" y="241459"/>
                </a:lnTo>
                <a:lnTo>
                  <a:pt x="679609" y="214789"/>
                </a:lnTo>
                <a:lnTo>
                  <a:pt x="697706" y="199549"/>
                </a:lnTo>
                <a:lnTo>
                  <a:pt x="718661" y="170974"/>
                </a:lnTo>
                <a:lnTo>
                  <a:pt x="742474" y="186214"/>
                </a:lnTo>
                <a:lnTo>
                  <a:pt x="762476" y="202406"/>
                </a:lnTo>
                <a:lnTo>
                  <a:pt x="799624" y="202406"/>
                </a:lnTo>
                <a:lnTo>
                  <a:pt x="838676" y="186214"/>
                </a:lnTo>
                <a:lnTo>
                  <a:pt x="859631" y="165259"/>
                </a:lnTo>
                <a:lnTo>
                  <a:pt x="880586" y="170974"/>
                </a:lnTo>
                <a:lnTo>
                  <a:pt x="895826" y="193834"/>
                </a:lnTo>
                <a:lnTo>
                  <a:pt x="916781" y="210026"/>
                </a:lnTo>
                <a:lnTo>
                  <a:pt x="948214" y="191929"/>
                </a:lnTo>
                <a:lnTo>
                  <a:pt x="973931" y="175736"/>
                </a:lnTo>
                <a:lnTo>
                  <a:pt x="997744" y="157639"/>
                </a:lnTo>
                <a:lnTo>
                  <a:pt x="987266" y="121444"/>
                </a:lnTo>
                <a:lnTo>
                  <a:pt x="966311" y="105251"/>
                </a:lnTo>
                <a:lnTo>
                  <a:pt x="945356" y="90011"/>
                </a:lnTo>
                <a:lnTo>
                  <a:pt x="945356" y="55721"/>
                </a:lnTo>
                <a:lnTo>
                  <a:pt x="958691" y="16669"/>
                </a:lnTo>
                <a:lnTo>
                  <a:pt x="987266" y="1429"/>
                </a:lnTo>
                <a:lnTo>
                  <a:pt x="1015841" y="9049"/>
                </a:lnTo>
                <a:lnTo>
                  <a:pt x="1015841" y="45244"/>
                </a:lnTo>
                <a:lnTo>
                  <a:pt x="1011079" y="84296"/>
                </a:lnTo>
                <a:lnTo>
                  <a:pt x="1039654" y="90011"/>
                </a:lnTo>
                <a:lnTo>
                  <a:pt x="1071086" y="90011"/>
                </a:lnTo>
                <a:lnTo>
                  <a:pt x="1089184" y="112871"/>
                </a:lnTo>
                <a:lnTo>
                  <a:pt x="1114901" y="123349"/>
                </a:lnTo>
                <a:lnTo>
                  <a:pt x="1114901" y="82391"/>
                </a:lnTo>
                <a:lnTo>
                  <a:pt x="1138714" y="76676"/>
                </a:lnTo>
                <a:lnTo>
                  <a:pt x="1143476" y="91916"/>
                </a:lnTo>
                <a:lnTo>
                  <a:pt x="1177766" y="97631"/>
                </a:lnTo>
                <a:lnTo>
                  <a:pt x="1191101" y="63341"/>
                </a:lnTo>
                <a:lnTo>
                  <a:pt x="1230154" y="82391"/>
                </a:lnTo>
                <a:lnTo>
                  <a:pt x="1263491" y="100489"/>
                </a:lnTo>
                <a:lnTo>
                  <a:pt x="1287304" y="136684"/>
                </a:lnTo>
                <a:lnTo>
                  <a:pt x="1292066" y="181451"/>
                </a:lnTo>
                <a:lnTo>
                  <a:pt x="1290161" y="217646"/>
                </a:lnTo>
                <a:lnTo>
                  <a:pt x="1329214" y="225266"/>
                </a:lnTo>
                <a:lnTo>
                  <a:pt x="1344454" y="256699"/>
                </a:lnTo>
                <a:lnTo>
                  <a:pt x="1341596" y="285274"/>
                </a:lnTo>
                <a:lnTo>
                  <a:pt x="1323499" y="324326"/>
                </a:lnTo>
                <a:lnTo>
                  <a:pt x="1354931" y="330041"/>
                </a:lnTo>
                <a:lnTo>
                  <a:pt x="1401604" y="352901"/>
                </a:lnTo>
                <a:lnTo>
                  <a:pt x="1438751" y="376714"/>
                </a:lnTo>
                <a:lnTo>
                  <a:pt x="1470184" y="390049"/>
                </a:lnTo>
                <a:lnTo>
                  <a:pt x="1509236" y="408146"/>
                </a:lnTo>
                <a:lnTo>
                  <a:pt x="1550194" y="405289"/>
                </a:lnTo>
                <a:lnTo>
                  <a:pt x="1579721" y="429101"/>
                </a:lnTo>
                <a:lnTo>
                  <a:pt x="1610201" y="451961"/>
                </a:lnTo>
                <a:lnTo>
                  <a:pt x="1659731" y="462439"/>
                </a:lnTo>
                <a:lnTo>
                  <a:pt x="1686401" y="447199"/>
                </a:lnTo>
                <a:lnTo>
                  <a:pt x="1709261" y="436721"/>
                </a:lnTo>
                <a:lnTo>
                  <a:pt x="1738789" y="429101"/>
                </a:lnTo>
                <a:lnTo>
                  <a:pt x="1761649" y="408146"/>
                </a:lnTo>
                <a:lnTo>
                  <a:pt x="1793081" y="391954"/>
                </a:lnTo>
                <a:lnTo>
                  <a:pt x="1821656" y="402431"/>
                </a:lnTo>
                <a:lnTo>
                  <a:pt x="1848326" y="418624"/>
                </a:lnTo>
                <a:lnTo>
                  <a:pt x="1871186" y="433864"/>
                </a:lnTo>
                <a:lnTo>
                  <a:pt x="1908334" y="418624"/>
                </a:lnTo>
                <a:lnTo>
                  <a:pt x="1934051" y="394811"/>
                </a:lnTo>
                <a:lnTo>
                  <a:pt x="1947386" y="366236"/>
                </a:lnTo>
                <a:lnTo>
                  <a:pt x="1973104" y="366236"/>
                </a:lnTo>
                <a:lnTo>
                  <a:pt x="1986439" y="390049"/>
                </a:lnTo>
                <a:lnTo>
                  <a:pt x="2025491" y="381476"/>
                </a:lnTo>
                <a:lnTo>
                  <a:pt x="2061686" y="358616"/>
                </a:lnTo>
                <a:lnTo>
                  <a:pt x="2093119" y="345281"/>
                </a:lnTo>
                <a:lnTo>
                  <a:pt x="2118836" y="324326"/>
                </a:lnTo>
                <a:lnTo>
                  <a:pt x="2147411" y="303371"/>
                </a:lnTo>
                <a:lnTo>
                  <a:pt x="2174081" y="288131"/>
                </a:lnTo>
                <a:lnTo>
                  <a:pt x="2202656" y="290989"/>
                </a:lnTo>
                <a:lnTo>
                  <a:pt x="2241709" y="290989"/>
                </a:lnTo>
                <a:lnTo>
                  <a:pt x="2249329" y="256699"/>
                </a:lnTo>
                <a:lnTo>
                  <a:pt x="2228374" y="232886"/>
                </a:lnTo>
                <a:lnTo>
                  <a:pt x="2192179" y="214789"/>
                </a:lnTo>
                <a:lnTo>
                  <a:pt x="2171224" y="181451"/>
                </a:lnTo>
                <a:lnTo>
                  <a:pt x="2150269" y="139541"/>
                </a:lnTo>
                <a:lnTo>
                  <a:pt x="2150269" y="115729"/>
                </a:lnTo>
                <a:lnTo>
                  <a:pt x="2153126" y="82391"/>
                </a:lnTo>
                <a:lnTo>
                  <a:pt x="2174081" y="58579"/>
                </a:lnTo>
                <a:lnTo>
                  <a:pt x="2189321" y="30004"/>
                </a:lnTo>
                <a:lnTo>
                  <a:pt x="2220754" y="6191"/>
                </a:lnTo>
                <a:lnTo>
                  <a:pt x="2244566" y="40481"/>
                </a:lnTo>
                <a:lnTo>
                  <a:pt x="2256949" y="63341"/>
                </a:lnTo>
                <a:lnTo>
                  <a:pt x="2294096" y="76676"/>
                </a:lnTo>
                <a:lnTo>
                  <a:pt x="2322671" y="84296"/>
                </a:lnTo>
                <a:lnTo>
                  <a:pt x="2354104" y="94774"/>
                </a:lnTo>
                <a:lnTo>
                  <a:pt x="2385536" y="110966"/>
                </a:lnTo>
                <a:lnTo>
                  <a:pt x="2400776" y="126206"/>
                </a:lnTo>
                <a:lnTo>
                  <a:pt x="2445544" y="133826"/>
                </a:lnTo>
                <a:lnTo>
                  <a:pt x="2466499" y="123349"/>
                </a:lnTo>
                <a:lnTo>
                  <a:pt x="2499836" y="123349"/>
                </a:lnTo>
                <a:lnTo>
                  <a:pt x="2531269" y="110966"/>
                </a:lnTo>
                <a:lnTo>
                  <a:pt x="2562701" y="102394"/>
                </a:lnTo>
                <a:lnTo>
                  <a:pt x="2576036" y="121444"/>
                </a:lnTo>
                <a:lnTo>
                  <a:pt x="2576036" y="157639"/>
                </a:lnTo>
                <a:lnTo>
                  <a:pt x="2555081" y="191929"/>
                </a:lnTo>
                <a:lnTo>
                  <a:pt x="2528411" y="230981"/>
                </a:lnTo>
                <a:lnTo>
                  <a:pt x="2507456" y="264319"/>
                </a:lnTo>
                <a:lnTo>
                  <a:pt x="2499836" y="309086"/>
                </a:lnTo>
                <a:lnTo>
                  <a:pt x="2516029" y="330041"/>
                </a:lnTo>
                <a:lnTo>
                  <a:pt x="2513171" y="366236"/>
                </a:lnTo>
                <a:lnTo>
                  <a:pt x="2486501" y="342424"/>
                </a:lnTo>
                <a:lnTo>
                  <a:pt x="2457926" y="342424"/>
                </a:lnTo>
                <a:lnTo>
                  <a:pt x="2435066" y="369094"/>
                </a:lnTo>
                <a:lnTo>
                  <a:pt x="2406491" y="381476"/>
                </a:lnTo>
                <a:lnTo>
                  <a:pt x="2379821" y="397669"/>
                </a:lnTo>
                <a:lnTo>
                  <a:pt x="2364581" y="423386"/>
                </a:lnTo>
                <a:lnTo>
                  <a:pt x="2351246" y="450056"/>
                </a:lnTo>
                <a:lnTo>
                  <a:pt x="2340769" y="478631"/>
                </a:lnTo>
                <a:lnTo>
                  <a:pt x="2315051" y="486251"/>
                </a:lnTo>
                <a:lnTo>
                  <a:pt x="2286476" y="491014"/>
                </a:lnTo>
                <a:lnTo>
                  <a:pt x="2262664" y="493871"/>
                </a:lnTo>
                <a:lnTo>
                  <a:pt x="2255044" y="514826"/>
                </a:lnTo>
                <a:lnTo>
                  <a:pt x="2262664" y="543401"/>
                </a:lnTo>
                <a:lnTo>
                  <a:pt x="2256949" y="571976"/>
                </a:lnTo>
                <a:lnTo>
                  <a:pt x="2217896" y="571976"/>
                </a:lnTo>
                <a:lnTo>
                  <a:pt x="2181701" y="571976"/>
                </a:lnTo>
                <a:lnTo>
                  <a:pt x="2168366" y="582454"/>
                </a:lnTo>
                <a:lnTo>
                  <a:pt x="2155984" y="621506"/>
                </a:lnTo>
                <a:lnTo>
                  <a:pt x="2127409" y="658654"/>
                </a:lnTo>
                <a:lnTo>
                  <a:pt x="2137886" y="676751"/>
                </a:lnTo>
                <a:lnTo>
                  <a:pt x="2157889" y="684371"/>
                </a:lnTo>
                <a:lnTo>
                  <a:pt x="2184559" y="684371"/>
                </a:lnTo>
                <a:lnTo>
                  <a:pt x="2176939" y="712946"/>
                </a:lnTo>
                <a:lnTo>
                  <a:pt x="2139791" y="718661"/>
                </a:lnTo>
                <a:lnTo>
                  <a:pt x="2093119" y="731044"/>
                </a:lnTo>
                <a:lnTo>
                  <a:pt x="2056924" y="741521"/>
                </a:lnTo>
                <a:lnTo>
                  <a:pt x="2037874" y="765334"/>
                </a:lnTo>
                <a:lnTo>
                  <a:pt x="2017871" y="791051"/>
                </a:lnTo>
                <a:lnTo>
                  <a:pt x="2007394" y="768191"/>
                </a:lnTo>
                <a:lnTo>
                  <a:pt x="1983581" y="760571"/>
                </a:lnTo>
                <a:lnTo>
                  <a:pt x="1957864" y="762476"/>
                </a:lnTo>
                <a:lnTo>
                  <a:pt x="1944529" y="789146"/>
                </a:lnTo>
                <a:lnTo>
                  <a:pt x="1938814" y="801529"/>
                </a:lnTo>
                <a:lnTo>
                  <a:pt x="1920716" y="825341"/>
                </a:lnTo>
                <a:lnTo>
                  <a:pt x="1905476" y="801529"/>
                </a:lnTo>
                <a:lnTo>
                  <a:pt x="1884521" y="791051"/>
                </a:lnTo>
                <a:lnTo>
                  <a:pt x="1863566" y="775811"/>
                </a:lnTo>
                <a:lnTo>
                  <a:pt x="1858804" y="765334"/>
                </a:lnTo>
                <a:lnTo>
                  <a:pt x="1827371" y="768191"/>
                </a:lnTo>
                <a:lnTo>
                  <a:pt x="1832134" y="791051"/>
                </a:lnTo>
                <a:lnTo>
                  <a:pt x="1855946" y="812006"/>
                </a:lnTo>
                <a:lnTo>
                  <a:pt x="1821656" y="814864"/>
                </a:lnTo>
                <a:lnTo>
                  <a:pt x="1795939" y="804386"/>
                </a:lnTo>
                <a:lnTo>
                  <a:pt x="1777841" y="783431"/>
                </a:lnTo>
                <a:lnTo>
                  <a:pt x="1769269" y="754856"/>
                </a:lnTo>
                <a:lnTo>
                  <a:pt x="1730216" y="754856"/>
                </a:lnTo>
                <a:lnTo>
                  <a:pt x="1722596" y="723424"/>
                </a:lnTo>
                <a:lnTo>
                  <a:pt x="1691164" y="726281"/>
                </a:lnTo>
                <a:lnTo>
                  <a:pt x="1652111" y="715804"/>
                </a:lnTo>
                <a:lnTo>
                  <a:pt x="1605439" y="731044"/>
                </a:lnTo>
                <a:lnTo>
                  <a:pt x="1576864" y="723424"/>
                </a:lnTo>
                <a:lnTo>
                  <a:pt x="1581626" y="691991"/>
                </a:lnTo>
                <a:lnTo>
                  <a:pt x="1589246" y="648176"/>
                </a:lnTo>
                <a:lnTo>
                  <a:pt x="1569244" y="624364"/>
                </a:lnTo>
                <a:lnTo>
                  <a:pt x="1537811" y="634841"/>
                </a:lnTo>
                <a:lnTo>
                  <a:pt x="1511141" y="658654"/>
                </a:lnTo>
                <a:lnTo>
                  <a:pt x="1479709" y="663416"/>
                </a:lnTo>
                <a:lnTo>
                  <a:pt x="1456849" y="652939"/>
                </a:lnTo>
                <a:lnTo>
                  <a:pt x="1428274" y="648176"/>
                </a:lnTo>
                <a:lnTo>
                  <a:pt x="1446371" y="624364"/>
                </a:lnTo>
                <a:lnTo>
                  <a:pt x="1479709" y="619601"/>
                </a:lnTo>
                <a:lnTo>
                  <a:pt x="1503521" y="613886"/>
                </a:lnTo>
                <a:lnTo>
                  <a:pt x="1503521" y="592931"/>
                </a:lnTo>
                <a:lnTo>
                  <a:pt x="1479709" y="570071"/>
                </a:lnTo>
                <a:lnTo>
                  <a:pt x="1461611" y="567214"/>
                </a:lnTo>
                <a:lnTo>
                  <a:pt x="1443514" y="564356"/>
                </a:lnTo>
                <a:lnTo>
                  <a:pt x="1435894" y="574834"/>
                </a:lnTo>
                <a:lnTo>
                  <a:pt x="1435894" y="585311"/>
                </a:lnTo>
                <a:lnTo>
                  <a:pt x="1428274" y="621506"/>
                </a:lnTo>
                <a:lnTo>
                  <a:pt x="1399699" y="600551"/>
                </a:lnTo>
                <a:lnTo>
                  <a:pt x="1375886" y="609124"/>
                </a:lnTo>
                <a:lnTo>
                  <a:pt x="1362551" y="616744"/>
                </a:lnTo>
                <a:lnTo>
                  <a:pt x="1352074" y="640556"/>
                </a:lnTo>
                <a:lnTo>
                  <a:pt x="1383506" y="655796"/>
                </a:lnTo>
                <a:lnTo>
                  <a:pt x="1341596" y="663416"/>
                </a:lnTo>
                <a:lnTo>
                  <a:pt x="1305401" y="660559"/>
                </a:lnTo>
                <a:lnTo>
                  <a:pt x="1266349" y="663416"/>
                </a:lnTo>
                <a:lnTo>
                  <a:pt x="1237774" y="666274"/>
                </a:lnTo>
                <a:lnTo>
                  <a:pt x="1253014" y="634841"/>
                </a:lnTo>
                <a:lnTo>
                  <a:pt x="1255871" y="603409"/>
                </a:lnTo>
                <a:lnTo>
                  <a:pt x="1232059" y="595789"/>
                </a:lnTo>
                <a:lnTo>
                  <a:pt x="1203484" y="595789"/>
                </a:lnTo>
                <a:lnTo>
                  <a:pt x="1174909" y="603409"/>
                </a:lnTo>
                <a:lnTo>
                  <a:pt x="1161574" y="609124"/>
                </a:lnTo>
                <a:lnTo>
                  <a:pt x="1125379" y="606266"/>
                </a:lnTo>
                <a:lnTo>
                  <a:pt x="1099661" y="588169"/>
                </a:lnTo>
                <a:lnTo>
                  <a:pt x="1075849" y="561499"/>
                </a:lnTo>
                <a:lnTo>
                  <a:pt x="1052036" y="551021"/>
                </a:lnTo>
                <a:lnTo>
                  <a:pt x="1036796" y="538639"/>
                </a:lnTo>
                <a:lnTo>
                  <a:pt x="1002506" y="538639"/>
                </a:lnTo>
                <a:lnTo>
                  <a:pt x="973931" y="546259"/>
                </a:lnTo>
                <a:lnTo>
                  <a:pt x="951071" y="556736"/>
                </a:lnTo>
                <a:lnTo>
                  <a:pt x="927259" y="574834"/>
                </a:lnTo>
                <a:lnTo>
                  <a:pt x="892969" y="603409"/>
                </a:lnTo>
                <a:lnTo>
                  <a:pt x="849154" y="624364"/>
                </a:lnTo>
                <a:lnTo>
                  <a:pt x="841534" y="640556"/>
                </a:lnTo>
                <a:lnTo>
                  <a:pt x="822484" y="676751"/>
                </a:lnTo>
                <a:lnTo>
                  <a:pt x="812006" y="697706"/>
                </a:lnTo>
                <a:lnTo>
                  <a:pt x="789146" y="710089"/>
                </a:lnTo>
                <a:lnTo>
                  <a:pt x="760571" y="723424"/>
                </a:lnTo>
                <a:lnTo>
                  <a:pt x="721519" y="715804"/>
                </a:lnTo>
                <a:lnTo>
                  <a:pt x="694849" y="726281"/>
                </a:lnTo>
                <a:lnTo>
                  <a:pt x="669131" y="744379"/>
                </a:lnTo>
                <a:lnTo>
                  <a:pt x="642461" y="770096"/>
                </a:lnTo>
                <a:lnTo>
                  <a:pt x="619601" y="796766"/>
                </a:lnTo>
                <a:lnTo>
                  <a:pt x="595789" y="796766"/>
                </a:lnTo>
                <a:lnTo>
                  <a:pt x="574834" y="807244"/>
                </a:lnTo>
                <a:lnTo>
                  <a:pt x="567214" y="832961"/>
                </a:lnTo>
                <a:lnTo>
                  <a:pt x="595789" y="846296"/>
                </a:lnTo>
                <a:lnTo>
                  <a:pt x="598646" y="867251"/>
                </a:lnTo>
                <a:lnTo>
                  <a:pt x="595789" y="909161"/>
                </a:lnTo>
                <a:lnTo>
                  <a:pt x="595789" y="932021"/>
                </a:lnTo>
                <a:lnTo>
                  <a:pt x="591026" y="973931"/>
                </a:lnTo>
                <a:lnTo>
                  <a:pt x="582454" y="1008221"/>
                </a:lnTo>
                <a:lnTo>
                  <a:pt x="580549" y="1049179"/>
                </a:lnTo>
                <a:lnTo>
                  <a:pt x="585311" y="1075849"/>
                </a:lnTo>
                <a:lnTo>
                  <a:pt x="585311" y="1104424"/>
                </a:lnTo>
                <a:lnTo>
                  <a:pt x="601504" y="1128236"/>
                </a:lnTo>
                <a:lnTo>
                  <a:pt x="619601" y="1156811"/>
                </a:lnTo>
                <a:lnTo>
                  <a:pt x="640556" y="1190149"/>
                </a:lnTo>
                <a:lnTo>
                  <a:pt x="648176" y="1224439"/>
                </a:lnTo>
                <a:lnTo>
                  <a:pt x="622459" y="1234916"/>
                </a:lnTo>
                <a:lnTo>
                  <a:pt x="601504" y="1216819"/>
                </a:lnTo>
                <a:lnTo>
                  <a:pt x="574834" y="1195864"/>
                </a:lnTo>
                <a:lnTo>
                  <a:pt x="538639" y="1195864"/>
                </a:lnTo>
                <a:lnTo>
                  <a:pt x="514826" y="1195864"/>
                </a:lnTo>
                <a:lnTo>
                  <a:pt x="486251" y="1209199"/>
                </a:lnTo>
                <a:lnTo>
                  <a:pt x="457676" y="1218724"/>
                </a:lnTo>
                <a:lnTo>
                  <a:pt x="426244" y="1234916"/>
                </a:lnTo>
                <a:lnTo>
                  <a:pt x="403384" y="1250156"/>
                </a:lnTo>
                <a:lnTo>
                  <a:pt x="382429" y="1266349"/>
                </a:lnTo>
                <a:lnTo>
                  <a:pt x="355759" y="1276826"/>
                </a:lnTo>
                <a:lnTo>
                  <a:pt x="330041" y="1263491"/>
                </a:lnTo>
                <a:lnTo>
                  <a:pt x="327184" y="1242536"/>
                </a:lnTo>
                <a:lnTo>
                  <a:pt x="303371" y="1227296"/>
                </a:lnTo>
                <a:lnTo>
                  <a:pt x="274796" y="1229201"/>
                </a:lnTo>
                <a:lnTo>
                  <a:pt x="244316" y="1234916"/>
                </a:lnTo>
                <a:lnTo>
                  <a:pt x="204311" y="1232059"/>
                </a:lnTo>
                <a:lnTo>
                  <a:pt x="189071" y="1255871"/>
                </a:lnTo>
                <a:lnTo>
                  <a:pt x="168116" y="1287304"/>
                </a:lnTo>
                <a:lnTo>
                  <a:pt x="139541" y="1276826"/>
                </a:lnTo>
                <a:lnTo>
                  <a:pt x="121444" y="1242536"/>
                </a:lnTo>
                <a:lnTo>
                  <a:pt x="126206" y="1232059"/>
                </a:lnTo>
                <a:lnTo>
                  <a:pt x="115729" y="1203484"/>
                </a:lnTo>
                <a:lnTo>
                  <a:pt x="84296" y="1203484"/>
                </a:lnTo>
                <a:lnTo>
                  <a:pt x="50959" y="1203484"/>
                </a:lnTo>
                <a:lnTo>
                  <a:pt x="37624" y="1190149"/>
                </a:lnTo>
                <a:lnTo>
                  <a:pt x="32861" y="1169194"/>
                </a:lnTo>
                <a:close/>
              </a:path>
            </a:pathLst>
          </a:custGeom>
          <a:solidFill>
            <a:schemeClr val="tx2">
              <a:lumMod val="20000"/>
              <a:lumOff val="80000"/>
            </a:schemeClr>
          </a:solidFill>
          <a:ln w="1905" cap="flat">
            <a:solidFill>
              <a:schemeClr val="bg1"/>
            </a:solidFill>
            <a:prstDash val="solid"/>
            <a:miter/>
          </a:ln>
        </p:spPr>
        <p:txBody>
          <a:bodyPr bIns="360000" rtlCol="0" anchor="ctr"/>
          <a:lstStyle/>
          <a:p>
            <a:pPr algn="ctr"/>
            <a:r>
              <a:rPr lang="fr-FR" sz="1000" dirty="0">
                <a:solidFill>
                  <a:schemeClr val="bg1"/>
                </a:solidFill>
              </a:rPr>
              <a:t>H3</a:t>
            </a:r>
          </a:p>
        </p:txBody>
      </p:sp>
      <p:sp>
        <p:nvSpPr>
          <p:cNvPr id="60" name="Forme libre : forme 59">
            <a:extLst>
              <a:ext uri="{FF2B5EF4-FFF2-40B4-BE49-F238E27FC236}">
                <a16:creationId xmlns:a16="http://schemas.microsoft.com/office/drawing/2014/main" id="{807C8260-67B2-41ED-A7E1-D451828CDB7A}"/>
              </a:ext>
            </a:extLst>
          </p:cNvPr>
          <p:cNvSpPr/>
          <p:nvPr/>
        </p:nvSpPr>
        <p:spPr>
          <a:xfrm>
            <a:off x="11086024" y="5685749"/>
            <a:ext cx="411149" cy="890823"/>
          </a:xfrm>
          <a:custGeom>
            <a:avLst/>
            <a:gdLst>
              <a:gd name="connsiteX0" fmla="*/ 10001 w 457200"/>
              <a:gd name="connsiteY0" fmla="*/ 358616 h 990600"/>
              <a:gd name="connsiteX1" fmla="*/ 28099 w 457200"/>
              <a:gd name="connsiteY1" fmla="*/ 352901 h 990600"/>
              <a:gd name="connsiteX2" fmla="*/ 64294 w 457200"/>
              <a:gd name="connsiteY2" fmla="*/ 334804 h 990600"/>
              <a:gd name="connsiteX3" fmla="*/ 71914 w 457200"/>
              <a:gd name="connsiteY3" fmla="*/ 313849 h 990600"/>
              <a:gd name="connsiteX4" fmla="*/ 71914 w 457200"/>
              <a:gd name="connsiteY4" fmla="*/ 295751 h 990600"/>
              <a:gd name="connsiteX5" fmla="*/ 71914 w 457200"/>
              <a:gd name="connsiteY5" fmla="*/ 267176 h 990600"/>
              <a:gd name="connsiteX6" fmla="*/ 88106 w 457200"/>
              <a:gd name="connsiteY6" fmla="*/ 256699 h 990600"/>
              <a:gd name="connsiteX7" fmla="*/ 109061 w 457200"/>
              <a:gd name="connsiteY7" fmla="*/ 271939 h 990600"/>
              <a:gd name="connsiteX8" fmla="*/ 130016 w 457200"/>
              <a:gd name="connsiteY8" fmla="*/ 250984 h 990600"/>
              <a:gd name="connsiteX9" fmla="*/ 145256 w 457200"/>
              <a:gd name="connsiteY9" fmla="*/ 230981 h 990600"/>
              <a:gd name="connsiteX10" fmla="*/ 169069 w 457200"/>
              <a:gd name="connsiteY10" fmla="*/ 222409 h 990600"/>
              <a:gd name="connsiteX11" fmla="*/ 200501 w 457200"/>
              <a:gd name="connsiteY11" fmla="*/ 222409 h 990600"/>
              <a:gd name="connsiteX12" fmla="*/ 212884 w 457200"/>
              <a:gd name="connsiteY12" fmla="*/ 230981 h 990600"/>
              <a:gd name="connsiteX13" fmla="*/ 236696 w 457200"/>
              <a:gd name="connsiteY13" fmla="*/ 201454 h 990600"/>
              <a:gd name="connsiteX14" fmla="*/ 251936 w 457200"/>
              <a:gd name="connsiteY14" fmla="*/ 183356 h 990600"/>
              <a:gd name="connsiteX15" fmla="*/ 270986 w 457200"/>
              <a:gd name="connsiteY15" fmla="*/ 168116 h 990600"/>
              <a:gd name="connsiteX16" fmla="*/ 289084 w 457200"/>
              <a:gd name="connsiteY16" fmla="*/ 168116 h 990600"/>
              <a:gd name="connsiteX17" fmla="*/ 304324 w 457200"/>
              <a:gd name="connsiteY17" fmla="*/ 193834 h 990600"/>
              <a:gd name="connsiteX18" fmla="*/ 330041 w 457200"/>
              <a:gd name="connsiteY18" fmla="*/ 210026 h 990600"/>
              <a:gd name="connsiteX19" fmla="*/ 356711 w 457200"/>
              <a:gd name="connsiteY19" fmla="*/ 204311 h 990600"/>
              <a:gd name="connsiteX20" fmla="*/ 364332 w 457200"/>
              <a:gd name="connsiteY20" fmla="*/ 175736 h 990600"/>
              <a:gd name="connsiteX21" fmla="*/ 364332 w 457200"/>
              <a:gd name="connsiteY21" fmla="*/ 147161 h 990600"/>
              <a:gd name="connsiteX22" fmla="*/ 364332 w 457200"/>
              <a:gd name="connsiteY22" fmla="*/ 130969 h 990600"/>
              <a:gd name="connsiteX23" fmla="*/ 356711 w 457200"/>
              <a:gd name="connsiteY23" fmla="*/ 105251 h 990600"/>
              <a:gd name="connsiteX24" fmla="*/ 359569 w 457200"/>
              <a:gd name="connsiteY24" fmla="*/ 79534 h 990600"/>
              <a:gd name="connsiteX25" fmla="*/ 367189 w 457200"/>
              <a:gd name="connsiteY25" fmla="*/ 45244 h 990600"/>
              <a:gd name="connsiteX26" fmla="*/ 364332 w 457200"/>
              <a:gd name="connsiteY26" fmla="*/ 1429 h 990600"/>
              <a:gd name="connsiteX27" fmla="*/ 400526 w 457200"/>
              <a:gd name="connsiteY27" fmla="*/ 9049 h 990600"/>
              <a:gd name="connsiteX28" fmla="*/ 427196 w 457200"/>
              <a:gd name="connsiteY28" fmla="*/ 16669 h 990600"/>
              <a:gd name="connsiteX29" fmla="*/ 421482 w 457200"/>
              <a:gd name="connsiteY29" fmla="*/ 55721 h 990600"/>
              <a:gd name="connsiteX30" fmla="*/ 419576 w 457200"/>
              <a:gd name="connsiteY30" fmla="*/ 79534 h 990600"/>
              <a:gd name="connsiteX31" fmla="*/ 445294 w 457200"/>
              <a:gd name="connsiteY31" fmla="*/ 112871 h 990600"/>
              <a:gd name="connsiteX32" fmla="*/ 445294 w 457200"/>
              <a:gd name="connsiteY32" fmla="*/ 139541 h 990600"/>
              <a:gd name="connsiteX33" fmla="*/ 437674 w 457200"/>
              <a:gd name="connsiteY33" fmla="*/ 168116 h 990600"/>
              <a:gd name="connsiteX34" fmla="*/ 424339 w 457200"/>
              <a:gd name="connsiteY34" fmla="*/ 186214 h 990600"/>
              <a:gd name="connsiteX35" fmla="*/ 409099 w 457200"/>
              <a:gd name="connsiteY35" fmla="*/ 217646 h 990600"/>
              <a:gd name="connsiteX36" fmla="*/ 416719 w 457200"/>
              <a:gd name="connsiteY36" fmla="*/ 243364 h 990600"/>
              <a:gd name="connsiteX37" fmla="*/ 439579 w 457200"/>
              <a:gd name="connsiteY37" fmla="*/ 264319 h 990600"/>
              <a:gd name="connsiteX38" fmla="*/ 445294 w 457200"/>
              <a:gd name="connsiteY38" fmla="*/ 309086 h 990600"/>
              <a:gd name="connsiteX39" fmla="*/ 445294 w 457200"/>
              <a:gd name="connsiteY39" fmla="*/ 352901 h 990600"/>
              <a:gd name="connsiteX40" fmla="*/ 445294 w 457200"/>
              <a:gd name="connsiteY40" fmla="*/ 384334 h 990600"/>
              <a:gd name="connsiteX41" fmla="*/ 448151 w 457200"/>
              <a:gd name="connsiteY41" fmla="*/ 429101 h 990600"/>
              <a:gd name="connsiteX42" fmla="*/ 455771 w 457200"/>
              <a:gd name="connsiteY42" fmla="*/ 475774 h 990600"/>
              <a:gd name="connsiteX43" fmla="*/ 458629 w 457200"/>
              <a:gd name="connsiteY43" fmla="*/ 514826 h 990600"/>
              <a:gd name="connsiteX44" fmla="*/ 450057 w 457200"/>
              <a:gd name="connsiteY44" fmla="*/ 551021 h 990600"/>
              <a:gd name="connsiteX45" fmla="*/ 434816 w 457200"/>
              <a:gd name="connsiteY45" fmla="*/ 582454 h 990600"/>
              <a:gd name="connsiteX46" fmla="*/ 409099 w 457200"/>
              <a:gd name="connsiteY46" fmla="*/ 611029 h 990600"/>
              <a:gd name="connsiteX47" fmla="*/ 385286 w 457200"/>
              <a:gd name="connsiteY47" fmla="*/ 634841 h 990600"/>
              <a:gd name="connsiteX48" fmla="*/ 367189 w 457200"/>
              <a:gd name="connsiteY48" fmla="*/ 671036 h 990600"/>
              <a:gd name="connsiteX49" fmla="*/ 356711 w 457200"/>
              <a:gd name="connsiteY49" fmla="*/ 691991 h 990600"/>
              <a:gd name="connsiteX50" fmla="*/ 356711 w 457200"/>
              <a:gd name="connsiteY50" fmla="*/ 718661 h 990600"/>
              <a:gd name="connsiteX51" fmla="*/ 356711 w 457200"/>
              <a:gd name="connsiteY51" fmla="*/ 749141 h 990600"/>
              <a:gd name="connsiteX52" fmla="*/ 364332 w 457200"/>
              <a:gd name="connsiteY52" fmla="*/ 772954 h 990600"/>
              <a:gd name="connsiteX53" fmla="*/ 367189 w 457200"/>
              <a:gd name="connsiteY53" fmla="*/ 807244 h 990600"/>
              <a:gd name="connsiteX54" fmla="*/ 359569 w 457200"/>
              <a:gd name="connsiteY54" fmla="*/ 819627 h 990600"/>
              <a:gd name="connsiteX55" fmla="*/ 340519 w 457200"/>
              <a:gd name="connsiteY55" fmla="*/ 830104 h 990600"/>
              <a:gd name="connsiteX56" fmla="*/ 322421 w 457200"/>
              <a:gd name="connsiteY56" fmla="*/ 849154 h 990600"/>
              <a:gd name="connsiteX57" fmla="*/ 340519 w 457200"/>
              <a:gd name="connsiteY57" fmla="*/ 867252 h 990600"/>
              <a:gd name="connsiteX58" fmla="*/ 330041 w 457200"/>
              <a:gd name="connsiteY58" fmla="*/ 900589 h 990600"/>
              <a:gd name="connsiteX59" fmla="*/ 304324 w 457200"/>
              <a:gd name="connsiteY59" fmla="*/ 913924 h 990600"/>
              <a:gd name="connsiteX60" fmla="*/ 289084 w 457200"/>
              <a:gd name="connsiteY60" fmla="*/ 942499 h 990600"/>
              <a:gd name="connsiteX61" fmla="*/ 290989 w 457200"/>
              <a:gd name="connsiteY61" fmla="*/ 960596 h 990600"/>
              <a:gd name="connsiteX62" fmla="*/ 289084 w 457200"/>
              <a:gd name="connsiteY62" fmla="*/ 981552 h 990600"/>
              <a:gd name="connsiteX63" fmla="*/ 268129 w 457200"/>
              <a:gd name="connsiteY63" fmla="*/ 992029 h 990600"/>
              <a:gd name="connsiteX64" fmla="*/ 250032 w 457200"/>
              <a:gd name="connsiteY64" fmla="*/ 987266 h 990600"/>
              <a:gd name="connsiteX65" fmla="*/ 236696 w 457200"/>
              <a:gd name="connsiteY65" fmla="*/ 981552 h 990600"/>
              <a:gd name="connsiteX66" fmla="*/ 226219 w 457200"/>
              <a:gd name="connsiteY66" fmla="*/ 973931 h 990600"/>
              <a:gd name="connsiteX67" fmla="*/ 226219 w 457200"/>
              <a:gd name="connsiteY67" fmla="*/ 958691 h 990600"/>
              <a:gd name="connsiteX68" fmla="*/ 226219 w 457200"/>
              <a:gd name="connsiteY68" fmla="*/ 934879 h 990600"/>
              <a:gd name="connsiteX69" fmla="*/ 212884 w 457200"/>
              <a:gd name="connsiteY69" fmla="*/ 932021 h 990600"/>
              <a:gd name="connsiteX70" fmla="*/ 187166 w 457200"/>
              <a:gd name="connsiteY70" fmla="*/ 932021 h 990600"/>
              <a:gd name="connsiteX71" fmla="*/ 173831 w 457200"/>
              <a:gd name="connsiteY71" fmla="*/ 913924 h 990600"/>
              <a:gd name="connsiteX72" fmla="*/ 163354 w 457200"/>
              <a:gd name="connsiteY72" fmla="*/ 903446 h 990600"/>
              <a:gd name="connsiteX73" fmla="*/ 140494 w 457200"/>
              <a:gd name="connsiteY73" fmla="*/ 903446 h 990600"/>
              <a:gd name="connsiteX74" fmla="*/ 121444 w 457200"/>
              <a:gd name="connsiteY74" fmla="*/ 885349 h 990600"/>
              <a:gd name="connsiteX75" fmla="*/ 101441 w 457200"/>
              <a:gd name="connsiteY75" fmla="*/ 861536 h 990600"/>
              <a:gd name="connsiteX76" fmla="*/ 77629 w 457200"/>
              <a:gd name="connsiteY76" fmla="*/ 861536 h 990600"/>
              <a:gd name="connsiteX77" fmla="*/ 74771 w 457200"/>
              <a:gd name="connsiteY77" fmla="*/ 832961 h 990600"/>
              <a:gd name="connsiteX78" fmla="*/ 98584 w 457200"/>
              <a:gd name="connsiteY78" fmla="*/ 822484 h 990600"/>
              <a:gd name="connsiteX79" fmla="*/ 113824 w 457200"/>
              <a:gd name="connsiteY79" fmla="*/ 817721 h 990600"/>
              <a:gd name="connsiteX80" fmla="*/ 134779 w 457200"/>
              <a:gd name="connsiteY80" fmla="*/ 807244 h 990600"/>
              <a:gd name="connsiteX81" fmla="*/ 134779 w 457200"/>
              <a:gd name="connsiteY81" fmla="*/ 789146 h 990600"/>
              <a:gd name="connsiteX82" fmla="*/ 116681 w 457200"/>
              <a:gd name="connsiteY82" fmla="*/ 775811 h 990600"/>
              <a:gd name="connsiteX83" fmla="*/ 92869 w 457200"/>
              <a:gd name="connsiteY83" fmla="*/ 751999 h 990600"/>
              <a:gd name="connsiteX84" fmla="*/ 74771 w 457200"/>
              <a:gd name="connsiteY84" fmla="*/ 757714 h 990600"/>
              <a:gd name="connsiteX85" fmla="*/ 43339 w 457200"/>
              <a:gd name="connsiteY85" fmla="*/ 762477 h 990600"/>
              <a:gd name="connsiteX86" fmla="*/ 20479 w 457200"/>
              <a:gd name="connsiteY86" fmla="*/ 770096 h 990600"/>
              <a:gd name="connsiteX87" fmla="*/ 49054 w 457200"/>
              <a:gd name="connsiteY87" fmla="*/ 744379 h 990600"/>
              <a:gd name="connsiteX88" fmla="*/ 74771 w 457200"/>
              <a:gd name="connsiteY88" fmla="*/ 729139 h 990600"/>
              <a:gd name="connsiteX89" fmla="*/ 88106 w 457200"/>
              <a:gd name="connsiteY89" fmla="*/ 720566 h 990600"/>
              <a:gd name="connsiteX90" fmla="*/ 101441 w 457200"/>
              <a:gd name="connsiteY90" fmla="*/ 699611 h 990600"/>
              <a:gd name="connsiteX91" fmla="*/ 98584 w 457200"/>
              <a:gd name="connsiteY91" fmla="*/ 676752 h 990600"/>
              <a:gd name="connsiteX92" fmla="*/ 95726 w 457200"/>
              <a:gd name="connsiteY92" fmla="*/ 650081 h 990600"/>
              <a:gd name="connsiteX93" fmla="*/ 64294 w 457200"/>
              <a:gd name="connsiteY93" fmla="*/ 652939 h 990600"/>
              <a:gd name="connsiteX94" fmla="*/ 38576 w 457200"/>
              <a:gd name="connsiteY94" fmla="*/ 655796 h 990600"/>
              <a:gd name="connsiteX95" fmla="*/ 20479 w 457200"/>
              <a:gd name="connsiteY95" fmla="*/ 658654 h 990600"/>
              <a:gd name="connsiteX96" fmla="*/ 17621 w 457200"/>
              <a:gd name="connsiteY96" fmla="*/ 630079 h 990600"/>
              <a:gd name="connsiteX97" fmla="*/ 30956 w 457200"/>
              <a:gd name="connsiteY97" fmla="*/ 616744 h 990600"/>
              <a:gd name="connsiteX98" fmla="*/ 46196 w 457200"/>
              <a:gd name="connsiteY98" fmla="*/ 592931 h 990600"/>
              <a:gd name="connsiteX99" fmla="*/ 64294 w 457200"/>
              <a:gd name="connsiteY99" fmla="*/ 585311 h 990600"/>
              <a:gd name="connsiteX100" fmla="*/ 71914 w 457200"/>
              <a:gd name="connsiteY100" fmla="*/ 559594 h 990600"/>
              <a:gd name="connsiteX101" fmla="*/ 67151 w 457200"/>
              <a:gd name="connsiteY101" fmla="*/ 546259 h 990600"/>
              <a:gd name="connsiteX102" fmla="*/ 43339 w 457200"/>
              <a:gd name="connsiteY102" fmla="*/ 535781 h 990600"/>
              <a:gd name="connsiteX103" fmla="*/ 25241 w 457200"/>
              <a:gd name="connsiteY103" fmla="*/ 538639 h 990600"/>
              <a:gd name="connsiteX104" fmla="*/ 11906 w 457200"/>
              <a:gd name="connsiteY104" fmla="*/ 525304 h 990600"/>
              <a:gd name="connsiteX105" fmla="*/ 1429 w 457200"/>
              <a:gd name="connsiteY105" fmla="*/ 507206 h 990600"/>
              <a:gd name="connsiteX106" fmla="*/ 1429 w 457200"/>
              <a:gd name="connsiteY106" fmla="*/ 480536 h 990600"/>
              <a:gd name="connsiteX107" fmla="*/ 4286 w 457200"/>
              <a:gd name="connsiteY107" fmla="*/ 468154 h 990600"/>
              <a:gd name="connsiteX108" fmla="*/ 10001 w 457200"/>
              <a:gd name="connsiteY108" fmla="*/ 454819 h 990600"/>
              <a:gd name="connsiteX109" fmla="*/ 41434 w 457200"/>
              <a:gd name="connsiteY109" fmla="*/ 454819 h 990600"/>
              <a:gd name="connsiteX110" fmla="*/ 50959 w 457200"/>
              <a:gd name="connsiteY110" fmla="*/ 450056 h 990600"/>
              <a:gd name="connsiteX111" fmla="*/ 53816 w 457200"/>
              <a:gd name="connsiteY111" fmla="*/ 423386 h 990600"/>
              <a:gd name="connsiteX112" fmla="*/ 38576 w 457200"/>
              <a:gd name="connsiteY112" fmla="*/ 415766 h 990600"/>
              <a:gd name="connsiteX113" fmla="*/ 14764 w 457200"/>
              <a:gd name="connsiteY113" fmla="*/ 415766 h 990600"/>
              <a:gd name="connsiteX114" fmla="*/ 11906 w 457200"/>
              <a:gd name="connsiteY114" fmla="*/ 405289 h 990600"/>
              <a:gd name="connsiteX115" fmla="*/ 11906 w 457200"/>
              <a:gd name="connsiteY115" fmla="*/ 390049 h 990600"/>
              <a:gd name="connsiteX116" fmla="*/ 11906 w 457200"/>
              <a:gd name="connsiteY116" fmla="*/ 373856 h 99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457200" h="990600">
                <a:moveTo>
                  <a:pt x="10001" y="358616"/>
                </a:moveTo>
                <a:lnTo>
                  <a:pt x="28099" y="352901"/>
                </a:lnTo>
                <a:lnTo>
                  <a:pt x="64294" y="334804"/>
                </a:lnTo>
                <a:lnTo>
                  <a:pt x="71914" y="313849"/>
                </a:lnTo>
                <a:lnTo>
                  <a:pt x="71914" y="295751"/>
                </a:lnTo>
                <a:lnTo>
                  <a:pt x="71914" y="267176"/>
                </a:lnTo>
                <a:lnTo>
                  <a:pt x="88106" y="256699"/>
                </a:lnTo>
                <a:lnTo>
                  <a:pt x="109061" y="271939"/>
                </a:lnTo>
                <a:lnTo>
                  <a:pt x="130016" y="250984"/>
                </a:lnTo>
                <a:lnTo>
                  <a:pt x="145256" y="230981"/>
                </a:lnTo>
                <a:lnTo>
                  <a:pt x="169069" y="222409"/>
                </a:lnTo>
                <a:lnTo>
                  <a:pt x="200501" y="222409"/>
                </a:lnTo>
                <a:lnTo>
                  <a:pt x="212884" y="230981"/>
                </a:lnTo>
                <a:lnTo>
                  <a:pt x="236696" y="201454"/>
                </a:lnTo>
                <a:lnTo>
                  <a:pt x="251936" y="183356"/>
                </a:lnTo>
                <a:lnTo>
                  <a:pt x="270986" y="168116"/>
                </a:lnTo>
                <a:lnTo>
                  <a:pt x="289084" y="168116"/>
                </a:lnTo>
                <a:lnTo>
                  <a:pt x="304324" y="193834"/>
                </a:lnTo>
                <a:lnTo>
                  <a:pt x="330041" y="210026"/>
                </a:lnTo>
                <a:lnTo>
                  <a:pt x="356711" y="204311"/>
                </a:lnTo>
                <a:lnTo>
                  <a:pt x="364332" y="175736"/>
                </a:lnTo>
                <a:lnTo>
                  <a:pt x="364332" y="147161"/>
                </a:lnTo>
                <a:lnTo>
                  <a:pt x="364332" y="130969"/>
                </a:lnTo>
                <a:lnTo>
                  <a:pt x="356711" y="105251"/>
                </a:lnTo>
                <a:lnTo>
                  <a:pt x="359569" y="79534"/>
                </a:lnTo>
                <a:lnTo>
                  <a:pt x="367189" y="45244"/>
                </a:lnTo>
                <a:lnTo>
                  <a:pt x="364332" y="1429"/>
                </a:lnTo>
                <a:lnTo>
                  <a:pt x="400526" y="9049"/>
                </a:lnTo>
                <a:lnTo>
                  <a:pt x="427196" y="16669"/>
                </a:lnTo>
                <a:lnTo>
                  <a:pt x="421482" y="55721"/>
                </a:lnTo>
                <a:lnTo>
                  <a:pt x="419576" y="79534"/>
                </a:lnTo>
                <a:lnTo>
                  <a:pt x="445294" y="112871"/>
                </a:lnTo>
                <a:lnTo>
                  <a:pt x="445294" y="139541"/>
                </a:lnTo>
                <a:lnTo>
                  <a:pt x="437674" y="168116"/>
                </a:lnTo>
                <a:lnTo>
                  <a:pt x="424339" y="186214"/>
                </a:lnTo>
                <a:lnTo>
                  <a:pt x="409099" y="217646"/>
                </a:lnTo>
                <a:lnTo>
                  <a:pt x="416719" y="243364"/>
                </a:lnTo>
                <a:lnTo>
                  <a:pt x="439579" y="264319"/>
                </a:lnTo>
                <a:lnTo>
                  <a:pt x="445294" y="309086"/>
                </a:lnTo>
                <a:lnTo>
                  <a:pt x="445294" y="352901"/>
                </a:lnTo>
                <a:lnTo>
                  <a:pt x="445294" y="384334"/>
                </a:lnTo>
                <a:lnTo>
                  <a:pt x="448151" y="429101"/>
                </a:lnTo>
                <a:lnTo>
                  <a:pt x="455771" y="475774"/>
                </a:lnTo>
                <a:lnTo>
                  <a:pt x="458629" y="514826"/>
                </a:lnTo>
                <a:lnTo>
                  <a:pt x="450057" y="551021"/>
                </a:lnTo>
                <a:lnTo>
                  <a:pt x="434816" y="582454"/>
                </a:lnTo>
                <a:lnTo>
                  <a:pt x="409099" y="611029"/>
                </a:lnTo>
                <a:lnTo>
                  <a:pt x="385286" y="634841"/>
                </a:lnTo>
                <a:lnTo>
                  <a:pt x="367189" y="671036"/>
                </a:lnTo>
                <a:lnTo>
                  <a:pt x="356711" y="691991"/>
                </a:lnTo>
                <a:lnTo>
                  <a:pt x="356711" y="718661"/>
                </a:lnTo>
                <a:lnTo>
                  <a:pt x="356711" y="749141"/>
                </a:lnTo>
                <a:lnTo>
                  <a:pt x="364332" y="772954"/>
                </a:lnTo>
                <a:lnTo>
                  <a:pt x="367189" y="807244"/>
                </a:lnTo>
                <a:lnTo>
                  <a:pt x="359569" y="819627"/>
                </a:lnTo>
                <a:lnTo>
                  <a:pt x="340519" y="830104"/>
                </a:lnTo>
                <a:lnTo>
                  <a:pt x="322421" y="849154"/>
                </a:lnTo>
                <a:lnTo>
                  <a:pt x="340519" y="867252"/>
                </a:lnTo>
                <a:lnTo>
                  <a:pt x="330041" y="900589"/>
                </a:lnTo>
                <a:lnTo>
                  <a:pt x="304324" y="913924"/>
                </a:lnTo>
                <a:lnTo>
                  <a:pt x="289084" y="942499"/>
                </a:lnTo>
                <a:lnTo>
                  <a:pt x="290989" y="960596"/>
                </a:lnTo>
                <a:lnTo>
                  <a:pt x="289084" y="981552"/>
                </a:lnTo>
                <a:lnTo>
                  <a:pt x="268129" y="992029"/>
                </a:lnTo>
                <a:lnTo>
                  <a:pt x="250032" y="987266"/>
                </a:lnTo>
                <a:lnTo>
                  <a:pt x="236696" y="981552"/>
                </a:lnTo>
                <a:lnTo>
                  <a:pt x="226219" y="973931"/>
                </a:lnTo>
                <a:lnTo>
                  <a:pt x="226219" y="958691"/>
                </a:lnTo>
                <a:lnTo>
                  <a:pt x="226219" y="934879"/>
                </a:lnTo>
                <a:lnTo>
                  <a:pt x="212884" y="932021"/>
                </a:lnTo>
                <a:lnTo>
                  <a:pt x="187166" y="932021"/>
                </a:lnTo>
                <a:lnTo>
                  <a:pt x="173831" y="913924"/>
                </a:lnTo>
                <a:lnTo>
                  <a:pt x="163354" y="903446"/>
                </a:lnTo>
                <a:lnTo>
                  <a:pt x="140494" y="903446"/>
                </a:lnTo>
                <a:lnTo>
                  <a:pt x="121444" y="885349"/>
                </a:lnTo>
                <a:lnTo>
                  <a:pt x="101441" y="861536"/>
                </a:lnTo>
                <a:lnTo>
                  <a:pt x="77629" y="861536"/>
                </a:lnTo>
                <a:lnTo>
                  <a:pt x="74771" y="832961"/>
                </a:lnTo>
                <a:lnTo>
                  <a:pt x="98584" y="822484"/>
                </a:lnTo>
                <a:lnTo>
                  <a:pt x="113824" y="817721"/>
                </a:lnTo>
                <a:lnTo>
                  <a:pt x="134779" y="807244"/>
                </a:lnTo>
                <a:lnTo>
                  <a:pt x="134779" y="789146"/>
                </a:lnTo>
                <a:lnTo>
                  <a:pt x="116681" y="775811"/>
                </a:lnTo>
                <a:lnTo>
                  <a:pt x="92869" y="751999"/>
                </a:lnTo>
                <a:lnTo>
                  <a:pt x="74771" y="757714"/>
                </a:lnTo>
                <a:lnTo>
                  <a:pt x="43339" y="762477"/>
                </a:lnTo>
                <a:lnTo>
                  <a:pt x="20479" y="770096"/>
                </a:lnTo>
                <a:lnTo>
                  <a:pt x="49054" y="744379"/>
                </a:lnTo>
                <a:lnTo>
                  <a:pt x="74771" y="729139"/>
                </a:lnTo>
                <a:lnTo>
                  <a:pt x="88106" y="720566"/>
                </a:lnTo>
                <a:lnTo>
                  <a:pt x="101441" y="699611"/>
                </a:lnTo>
                <a:lnTo>
                  <a:pt x="98584" y="676752"/>
                </a:lnTo>
                <a:lnTo>
                  <a:pt x="95726" y="650081"/>
                </a:lnTo>
                <a:lnTo>
                  <a:pt x="64294" y="652939"/>
                </a:lnTo>
                <a:lnTo>
                  <a:pt x="38576" y="655796"/>
                </a:lnTo>
                <a:lnTo>
                  <a:pt x="20479" y="658654"/>
                </a:lnTo>
                <a:lnTo>
                  <a:pt x="17621" y="630079"/>
                </a:lnTo>
                <a:lnTo>
                  <a:pt x="30956" y="616744"/>
                </a:lnTo>
                <a:lnTo>
                  <a:pt x="46196" y="592931"/>
                </a:lnTo>
                <a:lnTo>
                  <a:pt x="64294" y="585311"/>
                </a:lnTo>
                <a:lnTo>
                  <a:pt x="71914" y="559594"/>
                </a:lnTo>
                <a:lnTo>
                  <a:pt x="67151" y="546259"/>
                </a:lnTo>
                <a:lnTo>
                  <a:pt x="43339" y="535781"/>
                </a:lnTo>
                <a:lnTo>
                  <a:pt x="25241" y="538639"/>
                </a:lnTo>
                <a:lnTo>
                  <a:pt x="11906" y="525304"/>
                </a:lnTo>
                <a:lnTo>
                  <a:pt x="1429" y="507206"/>
                </a:lnTo>
                <a:lnTo>
                  <a:pt x="1429" y="480536"/>
                </a:lnTo>
                <a:lnTo>
                  <a:pt x="4286" y="468154"/>
                </a:lnTo>
                <a:lnTo>
                  <a:pt x="10001" y="454819"/>
                </a:lnTo>
                <a:lnTo>
                  <a:pt x="41434" y="454819"/>
                </a:lnTo>
                <a:lnTo>
                  <a:pt x="50959" y="450056"/>
                </a:lnTo>
                <a:lnTo>
                  <a:pt x="53816" y="423386"/>
                </a:lnTo>
                <a:lnTo>
                  <a:pt x="38576" y="415766"/>
                </a:lnTo>
                <a:lnTo>
                  <a:pt x="14764" y="415766"/>
                </a:lnTo>
                <a:lnTo>
                  <a:pt x="11906" y="405289"/>
                </a:lnTo>
                <a:lnTo>
                  <a:pt x="11906" y="390049"/>
                </a:lnTo>
                <a:lnTo>
                  <a:pt x="11906" y="373856"/>
                </a:lnTo>
                <a:close/>
              </a:path>
            </a:pathLst>
          </a:custGeom>
          <a:solidFill>
            <a:schemeClr val="tx2">
              <a:lumMod val="20000"/>
              <a:lumOff val="80000"/>
            </a:schemeClr>
          </a:solidFill>
          <a:ln w="1905" cap="flat">
            <a:solidFill>
              <a:schemeClr val="bg1"/>
            </a:solidFill>
            <a:prstDash val="solid"/>
            <a:miter/>
          </a:ln>
        </p:spPr>
        <p:txBody>
          <a:bodyPr rtlCol="0" anchor="ctr"/>
          <a:lstStyle/>
          <a:p>
            <a:endParaRPr lang="fr-FR" sz="1000">
              <a:solidFill>
                <a:schemeClr val="bg1"/>
              </a:solidFill>
            </a:endParaRPr>
          </a:p>
        </p:txBody>
      </p:sp>
      <p:sp>
        <p:nvSpPr>
          <p:cNvPr id="61" name="Forme libre : forme 60">
            <a:extLst>
              <a:ext uri="{FF2B5EF4-FFF2-40B4-BE49-F238E27FC236}">
                <a16:creationId xmlns:a16="http://schemas.microsoft.com/office/drawing/2014/main" id="{1A753174-6A83-4ABD-8AF0-0EF29F6F317F}"/>
              </a:ext>
            </a:extLst>
          </p:cNvPr>
          <p:cNvSpPr/>
          <p:nvPr/>
        </p:nvSpPr>
        <p:spPr>
          <a:xfrm>
            <a:off x="9756643" y="4539671"/>
            <a:ext cx="1524678" cy="916520"/>
          </a:xfrm>
          <a:custGeom>
            <a:avLst/>
            <a:gdLst>
              <a:gd name="connsiteX0" fmla="*/ 1429 w 1695450"/>
              <a:gd name="connsiteY0" fmla="*/ 442436 h 1019175"/>
              <a:gd name="connsiteX1" fmla="*/ 24289 w 1695450"/>
              <a:gd name="connsiteY1" fmla="*/ 469106 h 1019175"/>
              <a:gd name="connsiteX2" fmla="*/ 48101 w 1695450"/>
              <a:gd name="connsiteY2" fmla="*/ 515779 h 1019175"/>
              <a:gd name="connsiteX3" fmla="*/ 31909 w 1695450"/>
              <a:gd name="connsiteY3" fmla="*/ 538639 h 1019175"/>
              <a:gd name="connsiteX4" fmla="*/ 58579 w 1695450"/>
              <a:gd name="connsiteY4" fmla="*/ 549116 h 1019175"/>
              <a:gd name="connsiteX5" fmla="*/ 82391 w 1695450"/>
              <a:gd name="connsiteY5" fmla="*/ 572929 h 1019175"/>
              <a:gd name="connsiteX6" fmla="*/ 79534 w 1695450"/>
              <a:gd name="connsiteY6" fmla="*/ 593884 h 1019175"/>
              <a:gd name="connsiteX7" fmla="*/ 50959 w 1695450"/>
              <a:gd name="connsiteY7" fmla="*/ 604361 h 1019175"/>
              <a:gd name="connsiteX8" fmla="*/ 52864 w 1695450"/>
              <a:gd name="connsiteY8" fmla="*/ 643414 h 1019175"/>
              <a:gd name="connsiteX9" fmla="*/ 69056 w 1695450"/>
              <a:gd name="connsiteY9" fmla="*/ 671989 h 1019175"/>
              <a:gd name="connsiteX10" fmla="*/ 87154 w 1695450"/>
              <a:gd name="connsiteY10" fmla="*/ 700564 h 1019175"/>
              <a:gd name="connsiteX11" fmla="*/ 131921 w 1695450"/>
              <a:gd name="connsiteY11" fmla="*/ 721519 h 1019175"/>
              <a:gd name="connsiteX12" fmla="*/ 168116 w 1695450"/>
              <a:gd name="connsiteY12" fmla="*/ 727234 h 1019175"/>
              <a:gd name="connsiteX13" fmla="*/ 191929 w 1695450"/>
              <a:gd name="connsiteY13" fmla="*/ 742474 h 1019175"/>
              <a:gd name="connsiteX14" fmla="*/ 211931 w 1695450"/>
              <a:gd name="connsiteY14" fmla="*/ 758666 h 1019175"/>
              <a:gd name="connsiteX15" fmla="*/ 249079 w 1695450"/>
              <a:gd name="connsiteY15" fmla="*/ 758666 h 1019175"/>
              <a:gd name="connsiteX16" fmla="*/ 288131 w 1695450"/>
              <a:gd name="connsiteY16" fmla="*/ 742474 h 1019175"/>
              <a:gd name="connsiteX17" fmla="*/ 309086 w 1695450"/>
              <a:gd name="connsiteY17" fmla="*/ 721519 h 1019175"/>
              <a:gd name="connsiteX18" fmla="*/ 330041 w 1695450"/>
              <a:gd name="connsiteY18" fmla="*/ 727234 h 1019175"/>
              <a:gd name="connsiteX19" fmla="*/ 345281 w 1695450"/>
              <a:gd name="connsiteY19" fmla="*/ 750094 h 1019175"/>
              <a:gd name="connsiteX20" fmla="*/ 366236 w 1695450"/>
              <a:gd name="connsiteY20" fmla="*/ 766286 h 1019175"/>
              <a:gd name="connsiteX21" fmla="*/ 397669 w 1695450"/>
              <a:gd name="connsiteY21" fmla="*/ 748189 h 1019175"/>
              <a:gd name="connsiteX22" fmla="*/ 423386 w 1695450"/>
              <a:gd name="connsiteY22" fmla="*/ 731996 h 1019175"/>
              <a:gd name="connsiteX23" fmla="*/ 447199 w 1695450"/>
              <a:gd name="connsiteY23" fmla="*/ 713899 h 1019175"/>
              <a:gd name="connsiteX24" fmla="*/ 436721 w 1695450"/>
              <a:gd name="connsiteY24" fmla="*/ 677704 h 1019175"/>
              <a:gd name="connsiteX25" fmla="*/ 415766 w 1695450"/>
              <a:gd name="connsiteY25" fmla="*/ 661511 h 1019175"/>
              <a:gd name="connsiteX26" fmla="*/ 394811 w 1695450"/>
              <a:gd name="connsiteY26" fmla="*/ 646271 h 1019175"/>
              <a:gd name="connsiteX27" fmla="*/ 394811 w 1695450"/>
              <a:gd name="connsiteY27" fmla="*/ 611981 h 1019175"/>
              <a:gd name="connsiteX28" fmla="*/ 408146 w 1695450"/>
              <a:gd name="connsiteY28" fmla="*/ 572929 h 1019175"/>
              <a:gd name="connsiteX29" fmla="*/ 436721 w 1695450"/>
              <a:gd name="connsiteY29" fmla="*/ 557689 h 1019175"/>
              <a:gd name="connsiteX30" fmla="*/ 465296 w 1695450"/>
              <a:gd name="connsiteY30" fmla="*/ 565309 h 1019175"/>
              <a:gd name="connsiteX31" fmla="*/ 465296 w 1695450"/>
              <a:gd name="connsiteY31" fmla="*/ 601504 h 1019175"/>
              <a:gd name="connsiteX32" fmla="*/ 460534 w 1695450"/>
              <a:gd name="connsiteY32" fmla="*/ 640556 h 1019175"/>
              <a:gd name="connsiteX33" fmla="*/ 489109 w 1695450"/>
              <a:gd name="connsiteY33" fmla="*/ 646271 h 1019175"/>
              <a:gd name="connsiteX34" fmla="*/ 520541 w 1695450"/>
              <a:gd name="connsiteY34" fmla="*/ 646271 h 1019175"/>
              <a:gd name="connsiteX35" fmla="*/ 538639 w 1695450"/>
              <a:gd name="connsiteY35" fmla="*/ 669131 h 1019175"/>
              <a:gd name="connsiteX36" fmla="*/ 564356 w 1695450"/>
              <a:gd name="connsiteY36" fmla="*/ 679609 h 1019175"/>
              <a:gd name="connsiteX37" fmla="*/ 564356 w 1695450"/>
              <a:gd name="connsiteY37" fmla="*/ 638651 h 1019175"/>
              <a:gd name="connsiteX38" fmla="*/ 588169 w 1695450"/>
              <a:gd name="connsiteY38" fmla="*/ 632936 h 1019175"/>
              <a:gd name="connsiteX39" fmla="*/ 592931 w 1695450"/>
              <a:gd name="connsiteY39" fmla="*/ 648176 h 1019175"/>
              <a:gd name="connsiteX40" fmla="*/ 627221 w 1695450"/>
              <a:gd name="connsiteY40" fmla="*/ 653891 h 1019175"/>
              <a:gd name="connsiteX41" fmla="*/ 640556 w 1695450"/>
              <a:gd name="connsiteY41" fmla="*/ 619601 h 1019175"/>
              <a:gd name="connsiteX42" fmla="*/ 679609 w 1695450"/>
              <a:gd name="connsiteY42" fmla="*/ 638651 h 1019175"/>
              <a:gd name="connsiteX43" fmla="*/ 712946 w 1695450"/>
              <a:gd name="connsiteY43" fmla="*/ 656749 h 1019175"/>
              <a:gd name="connsiteX44" fmla="*/ 736759 w 1695450"/>
              <a:gd name="connsiteY44" fmla="*/ 692944 h 1019175"/>
              <a:gd name="connsiteX45" fmla="*/ 741521 w 1695450"/>
              <a:gd name="connsiteY45" fmla="*/ 737711 h 1019175"/>
              <a:gd name="connsiteX46" fmla="*/ 739616 w 1695450"/>
              <a:gd name="connsiteY46" fmla="*/ 773906 h 1019175"/>
              <a:gd name="connsiteX47" fmla="*/ 778669 w 1695450"/>
              <a:gd name="connsiteY47" fmla="*/ 781526 h 1019175"/>
              <a:gd name="connsiteX48" fmla="*/ 793909 w 1695450"/>
              <a:gd name="connsiteY48" fmla="*/ 812959 h 1019175"/>
              <a:gd name="connsiteX49" fmla="*/ 791051 w 1695450"/>
              <a:gd name="connsiteY49" fmla="*/ 841534 h 1019175"/>
              <a:gd name="connsiteX50" fmla="*/ 772954 w 1695450"/>
              <a:gd name="connsiteY50" fmla="*/ 880586 h 1019175"/>
              <a:gd name="connsiteX51" fmla="*/ 804386 w 1695450"/>
              <a:gd name="connsiteY51" fmla="*/ 886301 h 1019175"/>
              <a:gd name="connsiteX52" fmla="*/ 851059 w 1695450"/>
              <a:gd name="connsiteY52" fmla="*/ 909161 h 1019175"/>
              <a:gd name="connsiteX53" fmla="*/ 888206 w 1695450"/>
              <a:gd name="connsiteY53" fmla="*/ 932974 h 1019175"/>
              <a:gd name="connsiteX54" fmla="*/ 919639 w 1695450"/>
              <a:gd name="connsiteY54" fmla="*/ 946309 h 1019175"/>
              <a:gd name="connsiteX55" fmla="*/ 958691 w 1695450"/>
              <a:gd name="connsiteY55" fmla="*/ 964406 h 1019175"/>
              <a:gd name="connsiteX56" fmla="*/ 999649 w 1695450"/>
              <a:gd name="connsiteY56" fmla="*/ 961549 h 1019175"/>
              <a:gd name="connsiteX57" fmla="*/ 1029176 w 1695450"/>
              <a:gd name="connsiteY57" fmla="*/ 985361 h 1019175"/>
              <a:gd name="connsiteX58" fmla="*/ 1059656 w 1695450"/>
              <a:gd name="connsiteY58" fmla="*/ 1008221 h 1019175"/>
              <a:gd name="connsiteX59" fmla="*/ 1109186 w 1695450"/>
              <a:gd name="connsiteY59" fmla="*/ 1018699 h 1019175"/>
              <a:gd name="connsiteX60" fmla="*/ 1135856 w 1695450"/>
              <a:gd name="connsiteY60" fmla="*/ 1003459 h 1019175"/>
              <a:gd name="connsiteX61" fmla="*/ 1158716 w 1695450"/>
              <a:gd name="connsiteY61" fmla="*/ 992981 h 1019175"/>
              <a:gd name="connsiteX62" fmla="*/ 1188244 w 1695450"/>
              <a:gd name="connsiteY62" fmla="*/ 985361 h 1019175"/>
              <a:gd name="connsiteX63" fmla="*/ 1211104 w 1695450"/>
              <a:gd name="connsiteY63" fmla="*/ 964406 h 1019175"/>
              <a:gd name="connsiteX64" fmla="*/ 1242536 w 1695450"/>
              <a:gd name="connsiteY64" fmla="*/ 948214 h 1019175"/>
              <a:gd name="connsiteX65" fmla="*/ 1271111 w 1695450"/>
              <a:gd name="connsiteY65" fmla="*/ 958691 h 1019175"/>
              <a:gd name="connsiteX66" fmla="*/ 1297781 w 1695450"/>
              <a:gd name="connsiteY66" fmla="*/ 974884 h 1019175"/>
              <a:gd name="connsiteX67" fmla="*/ 1320641 w 1695450"/>
              <a:gd name="connsiteY67" fmla="*/ 990124 h 1019175"/>
              <a:gd name="connsiteX68" fmla="*/ 1357789 w 1695450"/>
              <a:gd name="connsiteY68" fmla="*/ 974884 h 1019175"/>
              <a:gd name="connsiteX69" fmla="*/ 1383506 w 1695450"/>
              <a:gd name="connsiteY69" fmla="*/ 951071 h 1019175"/>
              <a:gd name="connsiteX70" fmla="*/ 1396841 w 1695450"/>
              <a:gd name="connsiteY70" fmla="*/ 922496 h 1019175"/>
              <a:gd name="connsiteX71" fmla="*/ 1422559 w 1695450"/>
              <a:gd name="connsiteY71" fmla="*/ 922496 h 1019175"/>
              <a:gd name="connsiteX72" fmla="*/ 1435894 w 1695450"/>
              <a:gd name="connsiteY72" fmla="*/ 946309 h 1019175"/>
              <a:gd name="connsiteX73" fmla="*/ 1474946 w 1695450"/>
              <a:gd name="connsiteY73" fmla="*/ 937736 h 1019175"/>
              <a:gd name="connsiteX74" fmla="*/ 1511141 w 1695450"/>
              <a:gd name="connsiteY74" fmla="*/ 914876 h 1019175"/>
              <a:gd name="connsiteX75" fmla="*/ 1542574 w 1695450"/>
              <a:gd name="connsiteY75" fmla="*/ 901541 h 1019175"/>
              <a:gd name="connsiteX76" fmla="*/ 1568291 w 1695450"/>
              <a:gd name="connsiteY76" fmla="*/ 880586 h 1019175"/>
              <a:gd name="connsiteX77" fmla="*/ 1596866 w 1695450"/>
              <a:gd name="connsiteY77" fmla="*/ 859631 h 1019175"/>
              <a:gd name="connsiteX78" fmla="*/ 1623536 w 1695450"/>
              <a:gd name="connsiteY78" fmla="*/ 844391 h 1019175"/>
              <a:gd name="connsiteX79" fmla="*/ 1652111 w 1695450"/>
              <a:gd name="connsiteY79" fmla="*/ 847249 h 1019175"/>
              <a:gd name="connsiteX80" fmla="*/ 1691164 w 1695450"/>
              <a:gd name="connsiteY80" fmla="*/ 847249 h 1019175"/>
              <a:gd name="connsiteX81" fmla="*/ 1698784 w 1695450"/>
              <a:gd name="connsiteY81" fmla="*/ 812959 h 1019175"/>
              <a:gd name="connsiteX82" fmla="*/ 1677829 w 1695450"/>
              <a:gd name="connsiteY82" fmla="*/ 789146 h 1019175"/>
              <a:gd name="connsiteX83" fmla="*/ 1641634 w 1695450"/>
              <a:gd name="connsiteY83" fmla="*/ 771049 h 1019175"/>
              <a:gd name="connsiteX84" fmla="*/ 1631156 w 1695450"/>
              <a:gd name="connsiteY84" fmla="*/ 737711 h 1019175"/>
              <a:gd name="connsiteX85" fmla="*/ 1599724 w 1695450"/>
              <a:gd name="connsiteY85" fmla="*/ 695801 h 1019175"/>
              <a:gd name="connsiteX86" fmla="*/ 1599724 w 1695450"/>
              <a:gd name="connsiteY86" fmla="*/ 671989 h 1019175"/>
              <a:gd name="connsiteX87" fmla="*/ 1602581 w 1695450"/>
              <a:gd name="connsiteY87" fmla="*/ 638651 h 1019175"/>
              <a:gd name="connsiteX88" fmla="*/ 1623536 w 1695450"/>
              <a:gd name="connsiteY88" fmla="*/ 614839 h 1019175"/>
              <a:gd name="connsiteX89" fmla="*/ 1638776 w 1695450"/>
              <a:gd name="connsiteY89" fmla="*/ 586264 h 1019175"/>
              <a:gd name="connsiteX90" fmla="*/ 1670209 w 1695450"/>
              <a:gd name="connsiteY90" fmla="*/ 562451 h 1019175"/>
              <a:gd name="connsiteX91" fmla="*/ 1688306 w 1695450"/>
              <a:gd name="connsiteY91" fmla="*/ 538639 h 1019175"/>
              <a:gd name="connsiteX92" fmla="*/ 1680686 w 1695450"/>
              <a:gd name="connsiteY92" fmla="*/ 518636 h 1019175"/>
              <a:gd name="connsiteX93" fmla="*/ 1665446 w 1695450"/>
              <a:gd name="connsiteY93" fmla="*/ 508159 h 1019175"/>
              <a:gd name="connsiteX94" fmla="*/ 1649254 w 1695450"/>
              <a:gd name="connsiteY94" fmla="*/ 484346 h 1019175"/>
              <a:gd name="connsiteX95" fmla="*/ 1649254 w 1695450"/>
              <a:gd name="connsiteY95" fmla="*/ 466249 h 1019175"/>
              <a:gd name="connsiteX96" fmla="*/ 1670209 w 1695450"/>
              <a:gd name="connsiteY96" fmla="*/ 434816 h 1019175"/>
              <a:gd name="connsiteX97" fmla="*/ 1683544 w 1695450"/>
              <a:gd name="connsiteY97" fmla="*/ 406241 h 1019175"/>
              <a:gd name="connsiteX98" fmla="*/ 1675924 w 1695450"/>
              <a:gd name="connsiteY98" fmla="*/ 382429 h 1019175"/>
              <a:gd name="connsiteX99" fmla="*/ 1665446 w 1695450"/>
              <a:gd name="connsiteY99" fmla="*/ 392906 h 1019175"/>
              <a:gd name="connsiteX100" fmla="*/ 1638776 w 1695450"/>
              <a:gd name="connsiteY100" fmla="*/ 419576 h 1019175"/>
              <a:gd name="connsiteX101" fmla="*/ 1617821 w 1695450"/>
              <a:gd name="connsiteY101" fmla="*/ 431959 h 1019175"/>
              <a:gd name="connsiteX102" fmla="*/ 1596866 w 1695450"/>
              <a:gd name="connsiteY102" fmla="*/ 450056 h 1019175"/>
              <a:gd name="connsiteX103" fmla="*/ 1571149 w 1695450"/>
              <a:gd name="connsiteY103" fmla="*/ 476726 h 1019175"/>
              <a:gd name="connsiteX104" fmla="*/ 1545431 w 1695450"/>
              <a:gd name="connsiteY104" fmla="*/ 499586 h 1019175"/>
              <a:gd name="connsiteX105" fmla="*/ 1557814 w 1695450"/>
              <a:gd name="connsiteY105" fmla="*/ 523399 h 1019175"/>
              <a:gd name="connsiteX106" fmla="*/ 1545431 w 1695450"/>
              <a:gd name="connsiteY106" fmla="*/ 547211 h 1019175"/>
              <a:gd name="connsiteX107" fmla="*/ 1511141 w 1695450"/>
              <a:gd name="connsiteY107" fmla="*/ 541496 h 1019175"/>
              <a:gd name="connsiteX108" fmla="*/ 1487329 w 1695450"/>
              <a:gd name="connsiteY108" fmla="*/ 520541 h 1019175"/>
              <a:gd name="connsiteX109" fmla="*/ 1451134 w 1695450"/>
              <a:gd name="connsiteY109" fmla="*/ 505301 h 1019175"/>
              <a:gd name="connsiteX110" fmla="*/ 1425416 w 1695450"/>
              <a:gd name="connsiteY110" fmla="*/ 508159 h 1019175"/>
              <a:gd name="connsiteX111" fmla="*/ 1412081 w 1695450"/>
              <a:gd name="connsiteY111" fmla="*/ 512921 h 1019175"/>
              <a:gd name="connsiteX112" fmla="*/ 1396841 w 1695450"/>
              <a:gd name="connsiteY112" fmla="*/ 518636 h 1019175"/>
              <a:gd name="connsiteX113" fmla="*/ 1388269 w 1695450"/>
              <a:gd name="connsiteY113" fmla="*/ 544354 h 1019175"/>
              <a:gd name="connsiteX114" fmla="*/ 1377791 w 1695450"/>
              <a:gd name="connsiteY114" fmla="*/ 559594 h 1019175"/>
              <a:gd name="connsiteX115" fmla="*/ 1347311 w 1695450"/>
              <a:gd name="connsiteY115" fmla="*/ 551974 h 1019175"/>
              <a:gd name="connsiteX116" fmla="*/ 1333976 w 1695450"/>
              <a:gd name="connsiteY116" fmla="*/ 533876 h 1019175"/>
              <a:gd name="connsiteX117" fmla="*/ 1315879 w 1695450"/>
              <a:gd name="connsiteY117" fmla="*/ 536734 h 1019175"/>
              <a:gd name="connsiteX118" fmla="*/ 1299686 w 1695450"/>
              <a:gd name="connsiteY118" fmla="*/ 551974 h 1019175"/>
              <a:gd name="connsiteX119" fmla="*/ 1276826 w 1695450"/>
              <a:gd name="connsiteY119" fmla="*/ 586264 h 1019175"/>
              <a:gd name="connsiteX120" fmla="*/ 1258729 w 1695450"/>
              <a:gd name="connsiteY120" fmla="*/ 609124 h 1019175"/>
              <a:gd name="connsiteX121" fmla="*/ 1227296 w 1695450"/>
              <a:gd name="connsiteY121" fmla="*/ 628174 h 1019175"/>
              <a:gd name="connsiteX122" fmla="*/ 1216819 w 1695450"/>
              <a:gd name="connsiteY122" fmla="*/ 638651 h 1019175"/>
              <a:gd name="connsiteX123" fmla="*/ 1229201 w 1695450"/>
              <a:gd name="connsiteY123" fmla="*/ 669131 h 1019175"/>
              <a:gd name="connsiteX124" fmla="*/ 1250156 w 1695450"/>
              <a:gd name="connsiteY124" fmla="*/ 685324 h 1019175"/>
              <a:gd name="connsiteX125" fmla="*/ 1232059 w 1695450"/>
              <a:gd name="connsiteY125" fmla="*/ 695801 h 1019175"/>
              <a:gd name="connsiteX126" fmla="*/ 1195864 w 1695450"/>
              <a:gd name="connsiteY126" fmla="*/ 695801 h 1019175"/>
              <a:gd name="connsiteX127" fmla="*/ 1164431 w 1695450"/>
              <a:gd name="connsiteY127" fmla="*/ 692944 h 1019175"/>
              <a:gd name="connsiteX128" fmla="*/ 1153954 w 1695450"/>
              <a:gd name="connsiteY128" fmla="*/ 692944 h 1019175"/>
              <a:gd name="connsiteX129" fmla="*/ 1151096 w 1695450"/>
              <a:gd name="connsiteY129" fmla="*/ 669131 h 1019175"/>
              <a:gd name="connsiteX130" fmla="*/ 1148239 w 1695450"/>
              <a:gd name="connsiteY130" fmla="*/ 643414 h 1019175"/>
              <a:gd name="connsiteX131" fmla="*/ 1132999 w 1695450"/>
              <a:gd name="connsiteY131" fmla="*/ 619601 h 1019175"/>
              <a:gd name="connsiteX132" fmla="*/ 1101566 w 1695450"/>
              <a:gd name="connsiteY132" fmla="*/ 619601 h 1019175"/>
              <a:gd name="connsiteX133" fmla="*/ 1078706 w 1695450"/>
              <a:gd name="connsiteY133" fmla="*/ 619601 h 1019175"/>
              <a:gd name="connsiteX134" fmla="*/ 1062514 w 1695450"/>
              <a:gd name="connsiteY134" fmla="*/ 596741 h 1019175"/>
              <a:gd name="connsiteX135" fmla="*/ 1044416 w 1695450"/>
              <a:gd name="connsiteY135" fmla="*/ 580549 h 1019175"/>
              <a:gd name="connsiteX136" fmla="*/ 1031081 w 1695450"/>
              <a:gd name="connsiteY136" fmla="*/ 559594 h 1019175"/>
              <a:gd name="connsiteX137" fmla="*/ 1057751 w 1695450"/>
              <a:gd name="connsiteY137" fmla="*/ 551974 h 1019175"/>
              <a:gd name="connsiteX138" fmla="*/ 1062514 w 1695450"/>
              <a:gd name="connsiteY138" fmla="*/ 518636 h 1019175"/>
              <a:gd name="connsiteX139" fmla="*/ 1098709 w 1695450"/>
              <a:gd name="connsiteY139" fmla="*/ 515779 h 1019175"/>
              <a:gd name="connsiteX140" fmla="*/ 1135856 w 1695450"/>
              <a:gd name="connsiteY140" fmla="*/ 520541 h 1019175"/>
              <a:gd name="connsiteX141" fmla="*/ 1146334 w 1695450"/>
              <a:gd name="connsiteY141" fmla="*/ 494824 h 1019175"/>
              <a:gd name="connsiteX142" fmla="*/ 1125379 w 1695450"/>
              <a:gd name="connsiteY142" fmla="*/ 479584 h 1019175"/>
              <a:gd name="connsiteX143" fmla="*/ 1125379 w 1695450"/>
              <a:gd name="connsiteY143" fmla="*/ 445294 h 1019175"/>
              <a:gd name="connsiteX144" fmla="*/ 1148239 w 1695450"/>
              <a:gd name="connsiteY144" fmla="*/ 427196 h 1019175"/>
              <a:gd name="connsiteX145" fmla="*/ 1179671 w 1695450"/>
              <a:gd name="connsiteY145" fmla="*/ 413861 h 1019175"/>
              <a:gd name="connsiteX146" fmla="*/ 1203484 w 1695450"/>
              <a:gd name="connsiteY146" fmla="*/ 411004 h 1019175"/>
              <a:gd name="connsiteX147" fmla="*/ 1203484 w 1695450"/>
              <a:gd name="connsiteY147" fmla="*/ 388144 h 1019175"/>
              <a:gd name="connsiteX148" fmla="*/ 1177766 w 1695450"/>
              <a:gd name="connsiteY148" fmla="*/ 382429 h 1019175"/>
              <a:gd name="connsiteX149" fmla="*/ 1151096 w 1695450"/>
              <a:gd name="connsiteY149" fmla="*/ 374809 h 1019175"/>
              <a:gd name="connsiteX150" fmla="*/ 1109186 w 1695450"/>
              <a:gd name="connsiteY150" fmla="*/ 361474 h 1019175"/>
              <a:gd name="connsiteX151" fmla="*/ 1078706 w 1695450"/>
              <a:gd name="connsiteY151" fmla="*/ 356711 h 1019175"/>
              <a:gd name="connsiteX152" fmla="*/ 1049179 w 1695450"/>
              <a:gd name="connsiteY152" fmla="*/ 340519 h 1019175"/>
              <a:gd name="connsiteX153" fmla="*/ 1041559 w 1695450"/>
              <a:gd name="connsiteY153" fmla="*/ 310039 h 1019175"/>
              <a:gd name="connsiteX154" fmla="*/ 1047274 w 1695450"/>
              <a:gd name="connsiteY154" fmla="*/ 270034 h 1019175"/>
              <a:gd name="connsiteX155" fmla="*/ 1047274 w 1695450"/>
              <a:gd name="connsiteY155" fmla="*/ 241459 h 1019175"/>
              <a:gd name="connsiteX156" fmla="*/ 1041559 w 1695450"/>
              <a:gd name="connsiteY156" fmla="*/ 205264 h 1019175"/>
              <a:gd name="connsiteX157" fmla="*/ 1041559 w 1695450"/>
              <a:gd name="connsiteY157" fmla="*/ 176689 h 1019175"/>
              <a:gd name="connsiteX158" fmla="*/ 1036796 w 1695450"/>
              <a:gd name="connsiteY158" fmla="*/ 158591 h 1019175"/>
              <a:gd name="connsiteX159" fmla="*/ 1020604 w 1695450"/>
              <a:gd name="connsiteY159" fmla="*/ 163354 h 1019175"/>
              <a:gd name="connsiteX160" fmla="*/ 1008221 w 1695450"/>
              <a:gd name="connsiteY160" fmla="*/ 184309 h 1019175"/>
              <a:gd name="connsiteX161" fmla="*/ 992029 w 1695450"/>
              <a:gd name="connsiteY161" fmla="*/ 194786 h 1019175"/>
              <a:gd name="connsiteX162" fmla="*/ 960596 w 1695450"/>
              <a:gd name="connsiteY162" fmla="*/ 194786 h 1019175"/>
              <a:gd name="connsiteX163" fmla="*/ 929164 w 1695450"/>
              <a:gd name="connsiteY163" fmla="*/ 173831 h 1019175"/>
              <a:gd name="connsiteX164" fmla="*/ 929164 w 1695450"/>
              <a:gd name="connsiteY164" fmla="*/ 145256 h 1019175"/>
              <a:gd name="connsiteX165" fmla="*/ 932021 w 1695450"/>
              <a:gd name="connsiteY165" fmla="*/ 116681 h 1019175"/>
              <a:gd name="connsiteX166" fmla="*/ 924401 w 1695450"/>
              <a:gd name="connsiteY166" fmla="*/ 88106 h 1019175"/>
              <a:gd name="connsiteX167" fmla="*/ 927259 w 1695450"/>
              <a:gd name="connsiteY167" fmla="*/ 61436 h 1019175"/>
              <a:gd name="connsiteX168" fmla="*/ 900589 w 1695450"/>
              <a:gd name="connsiteY168" fmla="*/ 53816 h 1019175"/>
              <a:gd name="connsiteX169" fmla="*/ 882491 w 1695450"/>
              <a:gd name="connsiteY169" fmla="*/ 61436 h 1019175"/>
              <a:gd name="connsiteX170" fmla="*/ 869156 w 1695450"/>
              <a:gd name="connsiteY170" fmla="*/ 49054 h 1019175"/>
              <a:gd name="connsiteX171" fmla="*/ 849154 w 1695450"/>
              <a:gd name="connsiteY171" fmla="*/ 32861 h 1019175"/>
              <a:gd name="connsiteX172" fmla="*/ 828199 w 1695450"/>
              <a:gd name="connsiteY172" fmla="*/ 22384 h 1019175"/>
              <a:gd name="connsiteX173" fmla="*/ 804386 w 1695450"/>
              <a:gd name="connsiteY173" fmla="*/ 46196 h 1019175"/>
              <a:gd name="connsiteX174" fmla="*/ 786289 w 1695450"/>
              <a:gd name="connsiteY174" fmla="*/ 49054 h 1019175"/>
              <a:gd name="connsiteX175" fmla="*/ 754856 w 1695450"/>
              <a:gd name="connsiteY175" fmla="*/ 49054 h 1019175"/>
              <a:gd name="connsiteX176" fmla="*/ 747236 w 1695450"/>
              <a:gd name="connsiteY176" fmla="*/ 25241 h 1019175"/>
              <a:gd name="connsiteX177" fmla="*/ 733901 w 1695450"/>
              <a:gd name="connsiteY177" fmla="*/ 1429 h 1019175"/>
              <a:gd name="connsiteX178" fmla="*/ 705326 w 1695450"/>
              <a:gd name="connsiteY178" fmla="*/ 25241 h 1019175"/>
              <a:gd name="connsiteX179" fmla="*/ 684371 w 1695450"/>
              <a:gd name="connsiteY179" fmla="*/ 40481 h 1019175"/>
              <a:gd name="connsiteX180" fmla="*/ 694849 w 1695450"/>
              <a:gd name="connsiteY180" fmla="*/ 61436 h 1019175"/>
              <a:gd name="connsiteX181" fmla="*/ 658654 w 1695450"/>
              <a:gd name="connsiteY181" fmla="*/ 82391 h 1019175"/>
              <a:gd name="connsiteX182" fmla="*/ 634841 w 1695450"/>
              <a:gd name="connsiteY182" fmla="*/ 92869 h 1019175"/>
              <a:gd name="connsiteX183" fmla="*/ 616744 w 1695450"/>
              <a:gd name="connsiteY183" fmla="*/ 119539 h 1019175"/>
              <a:gd name="connsiteX184" fmla="*/ 609124 w 1695450"/>
              <a:gd name="connsiteY184" fmla="*/ 137636 h 1019175"/>
              <a:gd name="connsiteX185" fmla="*/ 595789 w 1695450"/>
              <a:gd name="connsiteY185" fmla="*/ 187166 h 1019175"/>
              <a:gd name="connsiteX186" fmla="*/ 585311 w 1695450"/>
              <a:gd name="connsiteY186" fmla="*/ 210026 h 1019175"/>
              <a:gd name="connsiteX187" fmla="*/ 564356 w 1695450"/>
              <a:gd name="connsiteY187" fmla="*/ 226219 h 1019175"/>
              <a:gd name="connsiteX188" fmla="*/ 535781 w 1695450"/>
              <a:gd name="connsiteY188" fmla="*/ 247174 h 1019175"/>
              <a:gd name="connsiteX189" fmla="*/ 511969 w 1695450"/>
              <a:gd name="connsiteY189" fmla="*/ 272891 h 1019175"/>
              <a:gd name="connsiteX190" fmla="*/ 483394 w 1695450"/>
              <a:gd name="connsiteY190" fmla="*/ 290989 h 1019175"/>
              <a:gd name="connsiteX191" fmla="*/ 465296 w 1695450"/>
              <a:gd name="connsiteY191" fmla="*/ 314801 h 1019175"/>
              <a:gd name="connsiteX192" fmla="*/ 433864 w 1695450"/>
              <a:gd name="connsiteY192" fmla="*/ 340519 h 1019175"/>
              <a:gd name="connsiteX193" fmla="*/ 411004 w 1695450"/>
              <a:gd name="connsiteY193" fmla="*/ 350996 h 1019175"/>
              <a:gd name="connsiteX194" fmla="*/ 394811 w 1695450"/>
              <a:gd name="connsiteY194" fmla="*/ 371951 h 1019175"/>
              <a:gd name="connsiteX195" fmla="*/ 369094 w 1695450"/>
              <a:gd name="connsiteY195" fmla="*/ 403384 h 1019175"/>
              <a:gd name="connsiteX196" fmla="*/ 363379 w 1695450"/>
              <a:gd name="connsiteY196" fmla="*/ 382429 h 1019175"/>
              <a:gd name="connsiteX197" fmla="*/ 342424 w 1695450"/>
              <a:gd name="connsiteY197" fmla="*/ 346234 h 1019175"/>
              <a:gd name="connsiteX198" fmla="*/ 330041 w 1695450"/>
              <a:gd name="connsiteY198" fmla="*/ 343376 h 1019175"/>
              <a:gd name="connsiteX199" fmla="*/ 306229 w 1695450"/>
              <a:gd name="connsiteY199" fmla="*/ 335756 h 1019175"/>
              <a:gd name="connsiteX200" fmla="*/ 301466 w 1695450"/>
              <a:gd name="connsiteY200" fmla="*/ 317659 h 1019175"/>
              <a:gd name="connsiteX201" fmla="*/ 282416 w 1695450"/>
              <a:gd name="connsiteY201" fmla="*/ 299561 h 1019175"/>
              <a:gd name="connsiteX202" fmla="*/ 246221 w 1695450"/>
              <a:gd name="connsiteY202" fmla="*/ 317659 h 1019175"/>
              <a:gd name="connsiteX203" fmla="*/ 225266 w 1695450"/>
              <a:gd name="connsiteY203" fmla="*/ 330041 h 1019175"/>
              <a:gd name="connsiteX204" fmla="*/ 199549 w 1695450"/>
              <a:gd name="connsiteY204" fmla="*/ 367189 h 1019175"/>
              <a:gd name="connsiteX205" fmla="*/ 189071 w 1695450"/>
              <a:gd name="connsiteY205" fmla="*/ 338614 h 1019175"/>
              <a:gd name="connsiteX206" fmla="*/ 178594 w 1695450"/>
              <a:gd name="connsiteY206" fmla="*/ 307181 h 1019175"/>
              <a:gd name="connsiteX207" fmla="*/ 165259 w 1695450"/>
              <a:gd name="connsiteY207" fmla="*/ 280511 h 1019175"/>
              <a:gd name="connsiteX208" fmla="*/ 165259 w 1695450"/>
              <a:gd name="connsiteY208" fmla="*/ 259556 h 1019175"/>
              <a:gd name="connsiteX209" fmla="*/ 141446 w 1695450"/>
              <a:gd name="connsiteY209" fmla="*/ 268129 h 1019175"/>
              <a:gd name="connsiteX210" fmla="*/ 126206 w 1695450"/>
              <a:gd name="connsiteY210" fmla="*/ 290989 h 1019175"/>
              <a:gd name="connsiteX211" fmla="*/ 121444 w 1695450"/>
              <a:gd name="connsiteY211" fmla="*/ 304324 h 1019175"/>
              <a:gd name="connsiteX212" fmla="*/ 97631 w 1695450"/>
              <a:gd name="connsiteY212" fmla="*/ 322421 h 1019175"/>
              <a:gd name="connsiteX213" fmla="*/ 82391 w 1695450"/>
              <a:gd name="connsiteY213" fmla="*/ 335756 h 1019175"/>
              <a:gd name="connsiteX214" fmla="*/ 73819 w 1695450"/>
              <a:gd name="connsiteY214" fmla="*/ 319564 h 1019175"/>
              <a:gd name="connsiteX215" fmla="*/ 63341 w 1695450"/>
              <a:gd name="connsiteY215" fmla="*/ 310039 h 1019175"/>
              <a:gd name="connsiteX216" fmla="*/ 45244 w 1695450"/>
              <a:gd name="connsiteY216" fmla="*/ 325279 h 1019175"/>
              <a:gd name="connsiteX217" fmla="*/ 34766 w 1695450"/>
              <a:gd name="connsiteY217" fmla="*/ 350996 h 1019175"/>
              <a:gd name="connsiteX218" fmla="*/ 22384 w 1695450"/>
              <a:gd name="connsiteY218" fmla="*/ 385286 h 1019175"/>
              <a:gd name="connsiteX219" fmla="*/ 6191 w 1695450"/>
              <a:gd name="connsiteY219" fmla="*/ 413861 h 1019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Lst>
            <a:rect l="l" t="t" r="r" b="b"/>
            <a:pathLst>
              <a:path w="1695450" h="1019175">
                <a:moveTo>
                  <a:pt x="1429" y="442436"/>
                </a:moveTo>
                <a:lnTo>
                  <a:pt x="24289" y="469106"/>
                </a:lnTo>
                <a:lnTo>
                  <a:pt x="48101" y="515779"/>
                </a:lnTo>
                <a:lnTo>
                  <a:pt x="31909" y="538639"/>
                </a:lnTo>
                <a:lnTo>
                  <a:pt x="58579" y="549116"/>
                </a:lnTo>
                <a:lnTo>
                  <a:pt x="82391" y="572929"/>
                </a:lnTo>
                <a:lnTo>
                  <a:pt x="79534" y="593884"/>
                </a:lnTo>
                <a:lnTo>
                  <a:pt x="50959" y="604361"/>
                </a:lnTo>
                <a:lnTo>
                  <a:pt x="52864" y="643414"/>
                </a:lnTo>
                <a:lnTo>
                  <a:pt x="69056" y="671989"/>
                </a:lnTo>
                <a:lnTo>
                  <a:pt x="87154" y="700564"/>
                </a:lnTo>
                <a:lnTo>
                  <a:pt x="131921" y="721519"/>
                </a:lnTo>
                <a:lnTo>
                  <a:pt x="168116" y="727234"/>
                </a:lnTo>
                <a:lnTo>
                  <a:pt x="191929" y="742474"/>
                </a:lnTo>
                <a:lnTo>
                  <a:pt x="211931" y="758666"/>
                </a:lnTo>
                <a:lnTo>
                  <a:pt x="249079" y="758666"/>
                </a:lnTo>
                <a:lnTo>
                  <a:pt x="288131" y="742474"/>
                </a:lnTo>
                <a:lnTo>
                  <a:pt x="309086" y="721519"/>
                </a:lnTo>
                <a:lnTo>
                  <a:pt x="330041" y="727234"/>
                </a:lnTo>
                <a:lnTo>
                  <a:pt x="345281" y="750094"/>
                </a:lnTo>
                <a:lnTo>
                  <a:pt x="366236" y="766286"/>
                </a:lnTo>
                <a:lnTo>
                  <a:pt x="397669" y="748189"/>
                </a:lnTo>
                <a:lnTo>
                  <a:pt x="423386" y="731996"/>
                </a:lnTo>
                <a:lnTo>
                  <a:pt x="447199" y="713899"/>
                </a:lnTo>
                <a:lnTo>
                  <a:pt x="436721" y="677704"/>
                </a:lnTo>
                <a:lnTo>
                  <a:pt x="415766" y="661511"/>
                </a:lnTo>
                <a:lnTo>
                  <a:pt x="394811" y="646271"/>
                </a:lnTo>
                <a:lnTo>
                  <a:pt x="394811" y="611981"/>
                </a:lnTo>
                <a:lnTo>
                  <a:pt x="408146" y="572929"/>
                </a:lnTo>
                <a:lnTo>
                  <a:pt x="436721" y="557689"/>
                </a:lnTo>
                <a:lnTo>
                  <a:pt x="465296" y="565309"/>
                </a:lnTo>
                <a:lnTo>
                  <a:pt x="465296" y="601504"/>
                </a:lnTo>
                <a:lnTo>
                  <a:pt x="460534" y="640556"/>
                </a:lnTo>
                <a:lnTo>
                  <a:pt x="489109" y="646271"/>
                </a:lnTo>
                <a:lnTo>
                  <a:pt x="520541" y="646271"/>
                </a:lnTo>
                <a:lnTo>
                  <a:pt x="538639" y="669131"/>
                </a:lnTo>
                <a:lnTo>
                  <a:pt x="564356" y="679609"/>
                </a:lnTo>
                <a:lnTo>
                  <a:pt x="564356" y="638651"/>
                </a:lnTo>
                <a:lnTo>
                  <a:pt x="588169" y="632936"/>
                </a:lnTo>
                <a:lnTo>
                  <a:pt x="592931" y="648176"/>
                </a:lnTo>
                <a:lnTo>
                  <a:pt x="627221" y="653891"/>
                </a:lnTo>
                <a:lnTo>
                  <a:pt x="640556" y="619601"/>
                </a:lnTo>
                <a:lnTo>
                  <a:pt x="679609" y="638651"/>
                </a:lnTo>
                <a:lnTo>
                  <a:pt x="712946" y="656749"/>
                </a:lnTo>
                <a:lnTo>
                  <a:pt x="736759" y="692944"/>
                </a:lnTo>
                <a:lnTo>
                  <a:pt x="741521" y="737711"/>
                </a:lnTo>
                <a:lnTo>
                  <a:pt x="739616" y="773906"/>
                </a:lnTo>
                <a:lnTo>
                  <a:pt x="778669" y="781526"/>
                </a:lnTo>
                <a:lnTo>
                  <a:pt x="793909" y="812959"/>
                </a:lnTo>
                <a:lnTo>
                  <a:pt x="791051" y="841534"/>
                </a:lnTo>
                <a:lnTo>
                  <a:pt x="772954" y="880586"/>
                </a:lnTo>
                <a:lnTo>
                  <a:pt x="804386" y="886301"/>
                </a:lnTo>
                <a:lnTo>
                  <a:pt x="851059" y="909161"/>
                </a:lnTo>
                <a:lnTo>
                  <a:pt x="888206" y="932974"/>
                </a:lnTo>
                <a:lnTo>
                  <a:pt x="919639" y="946309"/>
                </a:lnTo>
                <a:lnTo>
                  <a:pt x="958691" y="964406"/>
                </a:lnTo>
                <a:lnTo>
                  <a:pt x="999649" y="961549"/>
                </a:lnTo>
                <a:lnTo>
                  <a:pt x="1029176" y="985361"/>
                </a:lnTo>
                <a:lnTo>
                  <a:pt x="1059656" y="1008221"/>
                </a:lnTo>
                <a:lnTo>
                  <a:pt x="1109186" y="1018699"/>
                </a:lnTo>
                <a:lnTo>
                  <a:pt x="1135856" y="1003459"/>
                </a:lnTo>
                <a:lnTo>
                  <a:pt x="1158716" y="992981"/>
                </a:lnTo>
                <a:lnTo>
                  <a:pt x="1188244" y="985361"/>
                </a:lnTo>
                <a:lnTo>
                  <a:pt x="1211104" y="964406"/>
                </a:lnTo>
                <a:lnTo>
                  <a:pt x="1242536" y="948214"/>
                </a:lnTo>
                <a:lnTo>
                  <a:pt x="1271111" y="958691"/>
                </a:lnTo>
                <a:lnTo>
                  <a:pt x="1297781" y="974884"/>
                </a:lnTo>
                <a:lnTo>
                  <a:pt x="1320641" y="990124"/>
                </a:lnTo>
                <a:lnTo>
                  <a:pt x="1357789" y="974884"/>
                </a:lnTo>
                <a:lnTo>
                  <a:pt x="1383506" y="951071"/>
                </a:lnTo>
                <a:lnTo>
                  <a:pt x="1396841" y="922496"/>
                </a:lnTo>
                <a:lnTo>
                  <a:pt x="1422559" y="922496"/>
                </a:lnTo>
                <a:lnTo>
                  <a:pt x="1435894" y="946309"/>
                </a:lnTo>
                <a:lnTo>
                  <a:pt x="1474946" y="937736"/>
                </a:lnTo>
                <a:lnTo>
                  <a:pt x="1511141" y="914876"/>
                </a:lnTo>
                <a:lnTo>
                  <a:pt x="1542574" y="901541"/>
                </a:lnTo>
                <a:lnTo>
                  <a:pt x="1568291" y="880586"/>
                </a:lnTo>
                <a:lnTo>
                  <a:pt x="1596866" y="859631"/>
                </a:lnTo>
                <a:lnTo>
                  <a:pt x="1623536" y="844391"/>
                </a:lnTo>
                <a:lnTo>
                  <a:pt x="1652111" y="847249"/>
                </a:lnTo>
                <a:lnTo>
                  <a:pt x="1691164" y="847249"/>
                </a:lnTo>
                <a:lnTo>
                  <a:pt x="1698784" y="812959"/>
                </a:lnTo>
                <a:lnTo>
                  <a:pt x="1677829" y="789146"/>
                </a:lnTo>
                <a:lnTo>
                  <a:pt x="1641634" y="771049"/>
                </a:lnTo>
                <a:lnTo>
                  <a:pt x="1631156" y="737711"/>
                </a:lnTo>
                <a:lnTo>
                  <a:pt x="1599724" y="695801"/>
                </a:lnTo>
                <a:lnTo>
                  <a:pt x="1599724" y="671989"/>
                </a:lnTo>
                <a:lnTo>
                  <a:pt x="1602581" y="638651"/>
                </a:lnTo>
                <a:lnTo>
                  <a:pt x="1623536" y="614839"/>
                </a:lnTo>
                <a:lnTo>
                  <a:pt x="1638776" y="586264"/>
                </a:lnTo>
                <a:lnTo>
                  <a:pt x="1670209" y="562451"/>
                </a:lnTo>
                <a:lnTo>
                  <a:pt x="1688306" y="538639"/>
                </a:lnTo>
                <a:lnTo>
                  <a:pt x="1680686" y="518636"/>
                </a:lnTo>
                <a:lnTo>
                  <a:pt x="1665446" y="508159"/>
                </a:lnTo>
                <a:lnTo>
                  <a:pt x="1649254" y="484346"/>
                </a:lnTo>
                <a:lnTo>
                  <a:pt x="1649254" y="466249"/>
                </a:lnTo>
                <a:lnTo>
                  <a:pt x="1670209" y="434816"/>
                </a:lnTo>
                <a:lnTo>
                  <a:pt x="1683544" y="406241"/>
                </a:lnTo>
                <a:lnTo>
                  <a:pt x="1675924" y="382429"/>
                </a:lnTo>
                <a:lnTo>
                  <a:pt x="1665446" y="392906"/>
                </a:lnTo>
                <a:lnTo>
                  <a:pt x="1638776" y="419576"/>
                </a:lnTo>
                <a:lnTo>
                  <a:pt x="1617821" y="431959"/>
                </a:lnTo>
                <a:lnTo>
                  <a:pt x="1596866" y="450056"/>
                </a:lnTo>
                <a:lnTo>
                  <a:pt x="1571149" y="476726"/>
                </a:lnTo>
                <a:lnTo>
                  <a:pt x="1545431" y="499586"/>
                </a:lnTo>
                <a:lnTo>
                  <a:pt x="1557814" y="523399"/>
                </a:lnTo>
                <a:lnTo>
                  <a:pt x="1545431" y="547211"/>
                </a:lnTo>
                <a:lnTo>
                  <a:pt x="1511141" y="541496"/>
                </a:lnTo>
                <a:lnTo>
                  <a:pt x="1487329" y="520541"/>
                </a:lnTo>
                <a:lnTo>
                  <a:pt x="1451134" y="505301"/>
                </a:lnTo>
                <a:lnTo>
                  <a:pt x="1425416" y="508159"/>
                </a:lnTo>
                <a:lnTo>
                  <a:pt x="1412081" y="512921"/>
                </a:lnTo>
                <a:lnTo>
                  <a:pt x="1396841" y="518636"/>
                </a:lnTo>
                <a:lnTo>
                  <a:pt x="1388269" y="544354"/>
                </a:lnTo>
                <a:lnTo>
                  <a:pt x="1377791" y="559594"/>
                </a:lnTo>
                <a:lnTo>
                  <a:pt x="1347311" y="551974"/>
                </a:lnTo>
                <a:lnTo>
                  <a:pt x="1333976" y="533876"/>
                </a:lnTo>
                <a:lnTo>
                  <a:pt x="1315879" y="536734"/>
                </a:lnTo>
                <a:lnTo>
                  <a:pt x="1299686" y="551974"/>
                </a:lnTo>
                <a:lnTo>
                  <a:pt x="1276826" y="586264"/>
                </a:lnTo>
                <a:lnTo>
                  <a:pt x="1258729" y="609124"/>
                </a:lnTo>
                <a:lnTo>
                  <a:pt x="1227296" y="628174"/>
                </a:lnTo>
                <a:lnTo>
                  <a:pt x="1216819" y="638651"/>
                </a:lnTo>
                <a:lnTo>
                  <a:pt x="1229201" y="669131"/>
                </a:lnTo>
                <a:lnTo>
                  <a:pt x="1250156" y="685324"/>
                </a:lnTo>
                <a:lnTo>
                  <a:pt x="1232059" y="695801"/>
                </a:lnTo>
                <a:lnTo>
                  <a:pt x="1195864" y="695801"/>
                </a:lnTo>
                <a:lnTo>
                  <a:pt x="1164431" y="692944"/>
                </a:lnTo>
                <a:lnTo>
                  <a:pt x="1153954" y="692944"/>
                </a:lnTo>
                <a:lnTo>
                  <a:pt x="1151096" y="669131"/>
                </a:lnTo>
                <a:lnTo>
                  <a:pt x="1148239" y="643414"/>
                </a:lnTo>
                <a:lnTo>
                  <a:pt x="1132999" y="619601"/>
                </a:lnTo>
                <a:lnTo>
                  <a:pt x="1101566" y="619601"/>
                </a:lnTo>
                <a:lnTo>
                  <a:pt x="1078706" y="619601"/>
                </a:lnTo>
                <a:lnTo>
                  <a:pt x="1062514" y="596741"/>
                </a:lnTo>
                <a:lnTo>
                  <a:pt x="1044416" y="580549"/>
                </a:lnTo>
                <a:lnTo>
                  <a:pt x="1031081" y="559594"/>
                </a:lnTo>
                <a:lnTo>
                  <a:pt x="1057751" y="551974"/>
                </a:lnTo>
                <a:lnTo>
                  <a:pt x="1062514" y="518636"/>
                </a:lnTo>
                <a:lnTo>
                  <a:pt x="1098709" y="515779"/>
                </a:lnTo>
                <a:lnTo>
                  <a:pt x="1135856" y="520541"/>
                </a:lnTo>
                <a:lnTo>
                  <a:pt x="1146334" y="494824"/>
                </a:lnTo>
                <a:lnTo>
                  <a:pt x="1125379" y="479584"/>
                </a:lnTo>
                <a:lnTo>
                  <a:pt x="1125379" y="445294"/>
                </a:lnTo>
                <a:lnTo>
                  <a:pt x="1148239" y="427196"/>
                </a:lnTo>
                <a:lnTo>
                  <a:pt x="1179671" y="413861"/>
                </a:lnTo>
                <a:lnTo>
                  <a:pt x="1203484" y="411004"/>
                </a:lnTo>
                <a:lnTo>
                  <a:pt x="1203484" y="388144"/>
                </a:lnTo>
                <a:lnTo>
                  <a:pt x="1177766" y="382429"/>
                </a:lnTo>
                <a:lnTo>
                  <a:pt x="1151096" y="374809"/>
                </a:lnTo>
                <a:lnTo>
                  <a:pt x="1109186" y="361474"/>
                </a:lnTo>
                <a:lnTo>
                  <a:pt x="1078706" y="356711"/>
                </a:lnTo>
                <a:lnTo>
                  <a:pt x="1049179" y="340519"/>
                </a:lnTo>
                <a:lnTo>
                  <a:pt x="1041559" y="310039"/>
                </a:lnTo>
                <a:lnTo>
                  <a:pt x="1047274" y="270034"/>
                </a:lnTo>
                <a:lnTo>
                  <a:pt x="1047274" y="241459"/>
                </a:lnTo>
                <a:lnTo>
                  <a:pt x="1041559" y="205264"/>
                </a:lnTo>
                <a:lnTo>
                  <a:pt x="1041559" y="176689"/>
                </a:lnTo>
                <a:lnTo>
                  <a:pt x="1036796" y="158591"/>
                </a:lnTo>
                <a:lnTo>
                  <a:pt x="1020604" y="163354"/>
                </a:lnTo>
                <a:lnTo>
                  <a:pt x="1008221" y="184309"/>
                </a:lnTo>
                <a:lnTo>
                  <a:pt x="992029" y="194786"/>
                </a:lnTo>
                <a:lnTo>
                  <a:pt x="960596" y="194786"/>
                </a:lnTo>
                <a:lnTo>
                  <a:pt x="929164" y="173831"/>
                </a:lnTo>
                <a:lnTo>
                  <a:pt x="929164" y="145256"/>
                </a:lnTo>
                <a:lnTo>
                  <a:pt x="932021" y="116681"/>
                </a:lnTo>
                <a:lnTo>
                  <a:pt x="924401" y="88106"/>
                </a:lnTo>
                <a:lnTo>
                  <a:pt x="927259" y="61436"/>
                </a:lnTo>
                <a:lnTo>
                  <a:pt x="900589" y="53816"/>
                </a:lnTo>
                <a:lnTo>
                  <a:pt x="882491" y="61436"/>
                </a:lnTo>
                <a:lnTo>
                  <a:pt x="869156" y="49054"/>
                </a:lnTo>
                <a:lnTo>
                  <a:pt x="849154" y="32861"/>
                </a:lnTo>
                <a:lnTo>
                  <a:pt x="828199" y="22384"/>
                </a:lnTo>
                <a:lnTo>
                  <a:pt x="804386" y="46196"/>
                </a:lnTo>
                <a:lnTo>
                  <a:pt x="786289" y="49054"/>
                </a:lnTo>
                <a:lnTo>
                  <a:pt x="754856" y="49054"/>
                </a:lnTo>
                <a:lnTo>
                  <a:pt x="747236" y="25241"/>
                </a:lnTo>
                <a:lnTo>
                  <a:pt x="733901" y="1429"/>
                </a:lnTo>
                <a:lnTo>
                  <a:pt x="705326" y="25241"/>
                </a:lnTo>
                <a:lnTo>
                  <a:pt x="684371" y="40481"/>
                </a:lnTo>
                <a:lnTo>
                  <a:pt x="694849" y="61436"/>
                </a:lnTo>
                <a:lnTo>
                  <a:pt x="658654" y="82391"/>
                </a:lnTo>
                <a:lnTo>
                  <a:pt x="634841" y="92869"/>
                </a:lnTo>
                <a:lnTo>
                  <a:pt x="616744" y="119539"/>
                </a:lnTo>
                <a:lnTo>
                  <a:pt x="609124" y="137636"/>
                </a:lnTo>
                <a:lnTo>
                  <a:pt x="595789" y="187166"/>
                </a:lnTo>
                <a:lnTo>
                  <a:pt x="585311" y="210026"/>
                </a:lnTo>
                <a:lnTo>
                  <a:pt x="564356" y="226219"/>
                </a:lnTo>
                <a:lnTo>
                  <a:pt x="535781" y="247174"/>
                </a:lnTo>
                <a:lnTo>
                  <a:pt x="511969" y="272891"/>
                </a:lnTo>
                <a:lnTo>
                  <a:pt x="483394" y="290989"/>
                </a:lnTo>
                <a:lnTo>
                  <a:pt x="465296" y="314801"/>
                </a:lnTo>
                <a:lnTo>
                  <a:pt x="433864" y="340519"/>
                </a:lnTo>
                <a:lnTo>
                  <a:pt x="411004" y="350996"/>
                </a:lnTo>
                <a:lnTo>
                  <a:pt x="394811" y="371951"/>
                </a:lnTo>
                <a:lnTo>
                  <a:pt x="369094" y="403384"/>
                </a:lnTo>
                <a:lnTo>
                  <a:pt x="363379" y="382429"/>
                </a:lnTo>
                <a:lnTo>
                  <a:pt x="342424" y="346234"/>
                </a:lnTo>
                <a:lnTo>
                  <a:pt x="330041" y="343376"/>
                </a:lnTo>
                <a:lnTo>
                  <a:pt x="306229" y="335756"/>
                </a:lnTo>
                <a:lnTo>
                  <a:pt x="301466" y="317659"/>
                </a:lnTo>
                <a:lnTo>
                  <a:pt x="282416" y="299561"/>
                </a:lnTo>
                <a:lnTo>
                  <a:pt x="246221" y="317659"/>
                </a:lnTo>
                <a:lnTo>
                  <a:pt x="225266" y="330041"/>
                </a:lnTo>
                <a:lnTo>
                  <a:pt x="199549" y="367189"/>
                </a:lnTo>
                <a:lnTo>
                  <a:pt x="189071" y="338614"/>
                </a:lnTo>
                <a:lnTo>
                  <a:pt x="178594" y="307181"/>
                </a:lnTo>
                <a:lnTo>
                  <a:pt x="165259" y="280511"/>
                </a:lnTo>
                <a:lnTo>
                  <a:pt x="165259" y="259556"/>
                </a:lnTo>
                <a:lnTo>
                  <a:pt x="141446" y="268129"/>
                </a:lnTo>
                <a:lnTo>
                  <a:pt x="126206" y="290989"/>
                </a:lnTo>
                <a:lnTo>
                  <a:pt x="121444" y="304324"/>
                </a:lnTo>
                <a:lnTo>
                  <a:pt x="97631" y="322421"/>
                </a:lnTo>
                <a:lnTo>
                  <a:pt x="82391" y="335756"/>
                </a:lnTo>
                <a:lnTo>
                  <a:pt x="73819" y="319564"/>
                </a:lnTo>
                <a:lnTo>
                  <a:pt x="63341" y="310039"/>
                </a:lnTo>
                <a:lnTo>
                  <a:pt x="45244" y="325279"/>
                </a:lnTo>
                <a:lnTo>
                  <a:pt x="34766" y="350996"/>
                </a:lnTo>
                <a:lnTo>
                  <a:pt x="22384" y="385286"/>
                </a:lnTo>
                <a:lnTo>
                  <a:pt x="6191" y="413861"/>
                </a:lnTo>
                <a:close/>
              </a:path>
            </a:pathLst>
          </a:custGeom>
          <a:solidFill>
            <a:schemeClr val="tx2">
              <a:lumMod val="20000"/>
              <a:lumOff val="80000"/>
            </a:schemeClr>
          </a:solidFill>
          <a:ln w="1905" cap="flat">
            <a:solidFill>
              <a:schemeClr val="bg1"/>
            </a:solidFill>
            <a:prstDash val="solid"/>
            <a:miter/>
          </a:ln>
        </p:spPr>
        <p:txBody>
          <a:bodyPr tIns="0" rIns="216000" bIns="144000" rtlCol="0" anchor="ctr"/>
          <a:lstStyle/>
          <a:p>
            <a:pPr algn="ctr"/>
            <a:r>
              <a:rPr lang="fr-FR" sz="1000" dirty="0">
                <a:solidFill>
                  <a:schemeClr val="bg1"/>
                </a:solidFill>
              </a:rPr>
              <a:t>H2d</a:t>
            </a:r>
          </a:p>
        </p:txBody>
      </p:sp>
      <p:sp>
        <p:nvSpPr>
          <p:cNvPr id="62" name="Forme libre : forme 61">
            <a:extLst>
              <a:ext uri="{FF2B5EF4-FFF2-40B4-BE49-F238E27FC236}">
                <a16:creationId xmlns:a16="http://schemas.microsoft.com/office/drawing/2014/main" id="{4FA16449-3FF5-4C0E-AD82-D2696BE1371C}"/>
              </a:ext>
            </a:extLst>
          </p:cNvPr>
          <p:cNvSpPr/>
          <p:nvPr/>
        </p:nvSpPr>
        <p:spPr>
          <a:xfrm>
            <a:off x="8876955" y="3122920"/>
            <a:ext cx="2458329" cy="2038614"/>
          </a:xfrm>
          <a:custGeom>
            <a:avLst/>
            <a:gdLst>
              <a:gd name="connsiteX0" fmla="*/ 1429 w 2733675"/>
              <a:gd name="connsiteY0" fmla="*/ 1378744 h 2266950"/>
              <a:gd name="connsiteX1" fmla="*/ 13811 w 2733675"/>
              <a:gd name="connsiteY1" fmla="*/ 1355884 h 2266950"/>
              <a:gd name="connsiteX2" fmla="*/ 30004 w 2733675"/>
              <a:gd name="connsiteY2" fmla="*/ 1342549 h 2266950"/>
              <a:gd name="connsiteX3" fmla="*/ 58579 w 2733675"/>
              <a:gd name="connsiteY3" fmla="*/ 1334929 h 2266950"/>
              <a:gd name="connsiteX4" fmla="*/ 73819 w 2733675"/>
              <a:gd name="connsiteY4" fmla="*/ 1327309 h 2266950"/>
              <a:gd name="connsiteX5" fmla="*/ 84296 w 2733675"/>
              <a:gd name="connsiteY5" fmla="*/ 1324451 h 2266950"/>
              <a:gd name="connsiteX6" fmla="*/ 73819 w 2733675"/>
              <a:gd name="connsiteY6" fmla="*/ 1300639 h 2266950"/>
              <a:gd name="connsiteX7" fmla="*/ 76676 w 2733675"/>
              <a:gd name="connsiteY7" fmla="*/ 1267301 h 2266950"/>
              <a:gd name="connsiteX8" fmla="*/ 82391 w 2733675"/>
              <a:gd name="connsiteY8" fmla="*/ 1251109 h 2266950"/>
              <a:gd name="connsiteX9" fmla="*/ 110966 w 2733675"/>
              <a:gd name="connsiteY9" fmla="*/ 1272064 h 2266950"/>
              <a:gd name="connsiteX10" fmla="*/ 126206 w 2733675"/>
              <a:gd name="connsiteY10" fmla="*/ 1256824 h 2266950"/>
              <a:gd name="connsiteX11" fmla="*/ 129064 w 2733675"/>
              <a:gd name="connsiteY11" fmla="*/ 1227296 h 2266950"/>
              <a:gd name="connsiteX12" fmla="*/ 118586 w 2733675"/>
              <a:gd name="connsiteY12" fmla="*/ 1204436 h 2266950"/>
              <a:gd name="connsiteX13" fmla="*/ 97631 w 2733675"/>
              <a:gd name="connsiteY13" fmla="*/ 1186339 h 2266950"/>
              <a:gd name="connsiteX14" fmla="*/ 79534 w 2733675"/>
              <a:gd name="connsiteY14" fmla="*/ 1167289 h 2266950"/>
              <a:gd name="connsiteX15" fmla="*/ 82391 w 2733675"/>
              <a:gd name="connsiteY15" fmla="*/ 1138714 h 2266950"/>
              <a:gd name="connsiteX16" fmla="*/ 87154 w 2733675"/>
              <a:gd name="connsiteY16" fmla="*/ 1112996 h 2266950"/>
              <a:gd name="connsiteX17" fmla="*/ 94774 w 2733675"/>
              <a:gd name="connsiteY17" fmla="*/ 1073944 h 2266950"/>
              <a:gd name="connsiteX18" fmla="*/ 108109 w 2733675"/>
              <a:gd name="connsiteY18" fmla="*/ 1052989 h 2266950"/>
              <a:gd name="connsiteX19" fmla="*/ 139541 w 2733675"/>
              <a:gd name="connsiteY19" fmla="*/ 1050131 h 2266950"/>
              <a:gd name="connsiteX20" fmla="*/ 168116 w 2733675"/>
              <a:gd name="connsiteY20" fmla="*/ 1048226 h 2266950"/>
              <a:gd name="connsiteX21" fmla="*/ 172879 w 2733675"/>
              <a:gd name="connsiteY21" fmla="*/ 1024414 h 2266950"/>
              <a:gd name="connsiteX22" fmla="*/ 186214 w 2733675"/>
              <a:gd name="connsiteY22" fmla="*/ 1011079 h 2266950"/>
              <a:gd name="connsiteX23" fmla="*/ 217646 w 2733675"/>
              <a:gd name="connsiteY23" fmla="*/ 997744 h 2266950"/>
              <a:gd name="connsiteX24" fmla="*/ 251936 w 2733675"/>
              <a:gd name="connsiteY24" fmla="*/ 1006316 h 2266950"/>
              <a:gd name="connsiteX25" fmla="*/ 288131 w 2733675"/>
              <a:gd name="connsiteY25" fmla="*/ 1016794 h 2266950"/>
              <a:gd name="connsiteX26" fmla="*/ 332899 w 2733675"/>
              <a:gd name="connsiteY26" fmla="*/ 1006316 h 2266950"/>
              <a:gd name="connsiteX27" fmla="*/ 348139 w 2733675"/>
              <a:gd name="connsiteY27" fmla="*/ 1003459 h 2266950"/>
              <a:gd name="connsiteX28" fmla="*/ 366236 w 2733675"/>
              <a:gd name="connsiteY28" fmla="*/ 979646 h 2266950"/>
              <a:gd name="connsiteX29" fmla="*/ 384334 w 2733675"/>
              <a:gd name="connsiteY29" fmla="*/ 958691 h 2266950"/>
              <a:gd name="connsiteX30" fmla="*/ 400526 w 2733675"/>
              <a:gd name="connsiteY30" fmla="*/ 958691 h 2266950"/>
              <a:gd name="connsiteX31" fmla="*/ 415766 w 2733675"/>
              <a:gd name="connsiteY31" fmla="*/ 974884 h 2266950"/>
              <a:gd name="connsiteX32" fmla="*/ 433864 w 2733675"/>
              <a:gd name="connsiteY32" fmla="*/ 995839 h 2266950"/>
              <a:gd name="connsiteX33" fmla="*/ 454819 w 2733675"/>
              <a:gd name="connsiteY33" fmla="*/ 990124 h 2266950"/>
              <a:gd name="connsiteX34" fmla="*/ 462439 w 2733675"/>
              <a:gd name="connsiteY34" fmla="*/ 977741 h 2266950"/>
              <a:gd name="connsiteX35" fmla="*/ 460534 w 2733675"/>
              <a:gd name="connsiteY35" fmla="*/ 956786 h 2266950"/>
              <a:gd name="connsiteX36" fmla="*/ 486251 w 2733675"/>
              <a:gd name="connsiteY36" fmla="*/ 940594 h 2266950"/>
              <a:gd name="connsiteX37" fmla="*/ 493871 w 2733675"/>
              <a:gd name="connsiteY37" fmla="*/ 958691 h 2266950"/>
              <a:gd name="connsiteX38" fmla="*/ 528161 w 2733675"/>
              <a:gd name="connsiteY38" fmla="*/ 967264 h 2266950"/>
              <a:gd name="connsiteX39" fmla="*/ 541496 w 2733675"/>
              <a:gd name="connsiteY39" fmla="*/ 974884 h 2266950"/>
              <a:gd name="connsiteX40" fmla="*/ 570071 w 2733675"/>
              <a:gd name="connsiteY40" fmla="*/ 985361 h 2266950"/>
              <a:gd name="connsiteX41" fmla="*/ 606266 w 2733675"/>
              <a:gd name="connsiteY41" fmla="*/ 979646 h 2266950"/>
              <a:gd name="connsiteX42" fmla="*/ 642461 w 2733675"/>
              <a:gd name="connsiteY42" fmla="*/ 982504 h 2266950"/>
              <a:gd name="connsiteX43" fmla="*/ 679609 w 2733675"/>
              <a:gd name="connsiteY43" fmla="*/ 982504 h 2266950"/>
              <a:gd name="connsiteX44" fmla="*/ 691991 w 2733675"/>
              <a:gd name="connsiteY44" fmla="*/ 958691 h 2266950"/>
              <a:gd name="connsiteX45" fmla="*/ 702469 w 2733675"/>
              <a:gd name="connsiteY45" fmla="*/ 935831 h 2266950"/>
              <a:gd name="connsiteX46" fmla="*/ 729139 w 2733675"/>
              <a:gd name="connsiteY46" fmla="*/ 919639 h 2266950"/>
              <a:gd name="connsiteX47" fmla="*/ 754856 w 2733675"/>
              <a:gd name="connsiteY47" fmla="*/ 917734 h 2266950"/>
              <a:gd name="connsiteX48" fmla="*/ 786289 w 2733675"/>
              <a:gd name="connsiteY48" fmla="*/ 912019 h 2266950"/>
              <a:gd name="connsiteX49" fmla="*/ 822484 w 2733675"/>
              <a:gd name="connsiteY49" fmla="*/ 907256 h 2266950"/>
              <a:gd name="connsiteX50" fmla="*/ 822484 w 2733675"/>
              <a:gd name="connsiteY50" fmla="*/ 878681 h 2266950"/>
              <a:gd name="connsiteX51" fmla="*/ 817721 w 2733675"/>
              <a:gd name="connsiteY51" fmla="*/ 854869 h 2266950"/>
              <a:gd name="connsiteX52" fmla="*/ 812006 w 2733675"/>
              <a:gd name="connsiteY52" fmla="*/ 823436 h 2266950"/>
              <a:gd name="connsiteX53" fmla="*/ 822484 w 2733675"/>
              <a:gd name="connsiteY53" fmla="*/ 799624 h 2266950"/>
              <a:gd name="connsiteX54" fmla="*/ 840581 w 2733675"/>
              <a:gd name="connsiteY54" fmla="*/ 794861 h 2266950"/>
              <a:gd name="connsiteX55" fmla="*/ 874871 w 2733675"/>
              <a:gd name="connsiteY55" fmla="*/ 799624 h 2266950"/>
              <a:gd name="connsiteX56" fmla="*/ 892969 w 2733675"/>
              <a:gd name="connsiteY56" fmla="*/ 787241 h 2266950"/>
              <a:gd name="connsiteX57" fmla="*/ 924401 w 2733675"/>
              <a:gd name="connsiteY57" fmla="*/ 773906 h 2266950"/>
              <a:gd name="connsiteX58" fmla="*/ 940594 w 2733675"/>
              <a:gd name="connsiteY58" fmla="*/ 758666 h 2266950"/>
              <a:gd name="connsiteX59" fmla="*/ 955834 w 2733675"/>
              <a:gd name="connsiteY59" fmla="*/ 737711 h 2266950"/>
              <a:gd name="connsiteX60" fmla="*/ 981551 w 2733675"/>
              <a:gd name="connsiteY60" fmla="*/ 737711 h 2266950"/>
              <a:gd name="connsiteX61" fmla="*/ 1002506 w 2733675"/>
              <a:gd name="connsiteY61" fmla="*/ 750094 h 2266950"/>
              <a:gd name="connsiteX62" fmla="*/ 1005364 w 2733675"/>
              <a:gd name="connsiteY62" fmla="*/ 787241 h 2266950"/>
              <a:gd name="connsiteX63" fmla="*/ 1031081 w 2733675"/>
              <a:gd name="connsiteY63" fmla="*/ 797719 h 2266950"/>
              <a:gd name="connsiteX64" fmla="*/ 1057751 w 2733675"/>
              <a:gd name="connsiteY64" fmla="*/ 818674 h 2266950"/>
              <a:gd name="connsiteX65" fmla="*/ 1086326 w 2733675"/>
              <a:gd name="connsiteY65" fmla="*/ 815816 h 2266950"/>
              <a:gd name="connsiteX66" fmla="*/ 1110139 w 2733675"/>
              <a:gd name="connsiteY66" fmla="*/ 797719 h 2266950"/>
              <a:gd name="connsiteX67" fmla="*/ 1132999 w 2733675"/>
              <a:gd name="connsiteY67" fmla="*/ 802481 h 2266950"/>
              <a:gd name="connsiteX68" fmla="*/ 1164431 w 2733675"/>
              <a:gd name="connsiteY68" fmla="*/ 802481 h 2266950"/>
              <a:gd name="connsiteX69" fmla="*/ 1177766 w 2733675"/>
              <a:gd name="connsiteY69" fmla="*/ 831056 h 2266950"/>
              <a:gd name="connsiteX70" fmla="*/ 1209199 w 2733675"/>
              <a:gd name="connsiteY70" fmla="*/ 805339 h 2266950"/>
              <a:gd name="connsiteX71" fmla="*/ 1234916 w 2733675"/>
              <a:gd name="connsiteY71" fmla="*/ 778669 h 2266950"/>
              <a:gd name="connsiteX72" fmla="*/ 1253014 w 2733675"/>
              <a:gd name="connsiteY72" fmla="*/ 763429 h 2266950"/>
              <a:gd name="connsiteX73" fmla="*/ 1273969 w 2733675"/>
              <a:gd name="connsiteY73" fmla="*/ 752951 h 2266950"/>
              <a:gd name="connsiteX74" fmla="*/ 1310164 w 2733675"/>
              <a:gd name="connsiteY74" fmla="*/ 758666 h 2266950"/>
              <a:gd name="connsiteX75" fmla="*/ 1323499 w 2733675"/>
              <a:gd name="connsiteY75" fmla="*/ 789146 h 2266950"/>
              <a:gd name="connsiteX76" fmla="*/ 1354931 w 2733675"/>
              <a:gd name="connsiteY76" fmla="*/ 787241 h 2266950"/>
              <a:gd name="connsiteX77" fmla="*/ 1389221 w 2733675"/>
              <a:gd name="connsiteY77" fmla="*/ 763429 h 2266950"/>
              <a:gd name="connsiteX78" fmla="*/ 1396841 w 2733675"/>
              <a:gd name="connsiteY78" fmla="*/ 739616 h 2266950"/>
              <a:gd name="connsiteX79" fmla="*/ 1407319 w 2733675"/>
              <a:gd name="connsiteY79" fmla="*/ 713899 h 2266950"/>
              <a:gd name="connsiteX80" fmla="*/ 1412081 w 2733675"/>
              <a:gd name="connsiteY80" fmla="*/ 677704 h 2266950"/>
              <a:gd name="connsiteX81" fmla="*/ 1407319 w 2733675"/>
              <a:gd name="connsiteY81" fmla="*/ 656749 h 2266950"/>
              <a:gd name="connsiteX82" fmla="*/ 1396841 w 2733675"/>
              <a:gd name="connsiteY82" fmla="*/ 628174 h 2266950"/>
              <a:gd name="connsiteX83" fmla="*/ 1396841 w 2733675"/>
              <a:gd name="connsiteY83" fmla="*/ 586264 h 2266950"/>
              <a:gd name="connsiteX84" fmla="*/ 1401604 w 2733675"/>
              <a:gd name="connsiteY84" fmla="*/ 554831 h 2266950"/>
              <a:gd name="connsiteX85" fmla="*/ 1435894 w 2733675"/>
              <a:gd name="connsiteY85" fmla="*/ 526256 h 2266950"/>
              <a:gd name="connsiteX86" fmla="*/ 1458754 w 2733675"/>
              <a:gd name="connsiteY86" fmla="*/ 515779 h 2266950"/>
              <a:gd name="connsiteX87" fmla="*/ 1477804 w 2733675"/>
              <a:gd name="connsiteY87" fmla="*/ 497681 h 2266950"/>
              <a:gd name="connsiteX88" fmla="*/ 1461611 w 2733675"/>
              <a:gd name="connsiteY88" fmla="*/ 479584 h 2266950"/>
              <a:gd name="connsiteX89" fmla="*/ 1438751 w 2733675"/>
              <a:gd name="connsiteY89" fmla="*/ 466249 h 2266950"/>
              <a:gd name="connsiteX90" fmla="*/ 1419701 w 2733675"/>
              <a:gd name="connsiteY90" fmla="*/ 450056 h 2266950"/>
              <a:gd name="connsiteX91" fmla="*/ 1425416 w 2733675"/>
              <a:gd name="connsiteY91" fmla="*/ 421481 h 2266950"/>
              <a:gd name="connsiteX92" fmla="*/ 1422559 w 2733675"/>
              <a:gd name="connsiteY92" fmla="*/ 382429 h 2266950"/>
              <a:gd name="connsiteX93" fmla="*/ 1417796 w 2733675"/>
              <a:gd name="connsiteY93" fmla="*/ 353854 h 2266950"/>
              <a:gd name="connsiteX94" fmla="*/ 1433036 w 2733675"/>
              <a:gd name="connsiteY94" fmla="*/ 325279 h 2266950"/>
              <a:gd name="connsiteX95" fmla="*/ 1467326 w 2733675"/>
              <a:gd name="connsiteY95" fmla="*/ 299561 h 2266950"/>
              <a:gd name="connsiteX96" fmla="*/ 1482566 w 2733675"/>
              <a:gd name="connsiteY96" fmla="*/ 272891 h 2266950"/>
              <a:gd name="connsiteX97" fmla="*/ 1479709 w 2733675"/>
              <a:gd name="connsiteY97" fmla="*/ 250031 h 2266950"/>
              <a:gd name="connsiteX98" fmla="*/ 1453991 w 2733675"/>
              <a:gd name="connsiteY98" fmla="*/ 233839 h 2266950"/>
              <a:gd name="connsiteX99" fmla="*/ 1472089 w 2733675"/>
              <a:gd name="connsiteY99" fmla="*/ 218599 h 2266950"/>
              <a:gd name="connsiteX100" fmla="*/ 1490186 w 2733675"/>
              <a:gd name="connsiteY100" fmla="*/ 197644 h 2266950"/>
              <a:gd name="connsiteX101" fmla="*/ 1516856 w 2733675"/>
              <a:gd name="connsiteY101" fmla="*/ 176689 h 2266950"/>
              <a:gd name="connsiteX102" fmla="*/ 1524476 w 2733675"/>
              <a:gd name="connsiteY102" fmla="*/ 145256 h 2266950"/>
              <a:gd name="connsiteX103" fmla="*/ 1524476 w 2733675"/>
              <a:gd name="connsiteY103" fmla="*/ 119539 h 2266950"/>
              <a:gd name="connsiteX104" fmla="*/ 1493044 w 2733675"/>
              <a:gd name="connsiteY104" fmla="*/ 116681 h 2266950"/>
              <a:gd name="connsiteX105" fmla="*/ 1472089 w 2733675"/>
              <a:gd name="connsiteY105" fmla="*/ 116681 h 2266950"/>
              <a:gd name="connsiteX106" fmla="*/ 1482566 w 2733675"/>
              <a:gd name="connsiteY106" fmla="*/ 90964 h 2266950"/>
              <a:gd name="connsiteX107" fmla="*/ 1490186 w 2733675"/>
              <a:gd name="connsiteY107" fmla="*/ 74771 h 2266950"/>
              <a:gd name="connsiteX108" fmla="*/ 1490186 w 2733675"/>
              <a:gd name="connsiteY108" fmla="*/ 56674 h 2266950"/>
              <a:gd name="connsiteX109" fmla="*/ 1524476 w 2733675"/>
              <a:gd name="connsiteY109" fmla="*/ 46196 h 2266950"/>
              <a:gd name="connsiteX110" fmla="*/ 1550194 w 2733675"/>
              <a:gd name="connsiteY110" fmla="*/ 46196 h 2266950"/>
              <a:gd name="connsiteX111" fmla="*/ 1574006 w 2733675"/>
              <a:gd name="connsiteY111" fmla="*/ 53816 h 2266950"/>
              <a:gd name="connsiteX112" fmla="*/ 1610201 w 2733675"/>
              <a:gd name="connsiteY112" fmla="*/ 56674 h 2266950"/>
              <a:gd name="connsiteX113" fmla="*/ 1605439 w 2733675"/>
              <a:gd name="connsiteY113" fmla="*/ 28099 h 2266950"/>
              <a:gd name="connsiteX114" fmla="*/ 1597819 w 2733675"/>
              <a:gd name="connsiteY114" fmla="*/ 1429 h 2266950"/>
              <a:gd name="connsiteX115" fmla="*/ 1641634 w 2733675"/>
              <a:gd name="connsiteY115" fmla="*/ 1429 h 2266950"/>
              <a:gd name="connsiteX116" fmla="*/ 1670209 w 2733675"/>
              <a:gd name="connsiteY116" fmla="*/ 1429 h 2266950"/>
              <a:gd name="connsiteX117" fmla="*/ 1698784 w 2733675"/>
              <a:gd name="connsiteY117" fmla="*/ 7144 h 2266950"/>
              <a:gd name="connsiteX118" fmla="*/ 1714976 w 2733675"/>
              <a:gd name="connsiteY118" fmla="*/ 28099 h 2266950"/>
              <a:gd name="connsiteX119" fmla="*/ 1714976 w 2733675"/>
              <a:gd name="connsiteY119" fmla="*/ 56674 h 2266950"/>
              <a:gd name="connsiteX120" fmla="*/ 1746409 w 2733675"/>
              <a:gd name="connsiteY120" fmla="*/ 77629 h 2266950"/>
              <a:gd name="connsiteX121" fmla="*/ 1761649 w 2733675"/>
              <a:gd name="connsiteY121" fmla="*/ 100489 h 2266950"/>
              <a:gd name="connsiteX122" fmla="*/ 1772126 w 2733675"/>
              <a:gd name="connsiteY122" fmla="*/ 121444 h 2266950"/>
              <a:gd name="connsiteX123" fmla="*/ 1748314 w 2733675"/>
              <a:gd name="connsiteY123" fmla="*/ 145256 h 2266950"/>
              <a:gd name="connsiteX124" fmla="*/ 1758791 w 2733675"/>
              <a:gd name="connsiteY124" fmla="*/ 163354 h 2266950"/>
              <a:gd name="connsiteX125" fmla="*/ 1761649 w 2733675"/>
              <a:gd name="connsiteY125" fmla="*/ 197644 h 2266950"/>
              <a:gd name="connsiteX126" fmla="*/ 1790224 w 2733675"/>
              <a:gd name="connsiteY126" fmla="*/ 184309 h 2266950"/>
              <a:gd name="connsiteX127" fmla="*/ 1803559 w 2733675"/>
              <a:gd name="connsiteY127" fmla="*/ 208121 h 2266950"/>
              <a:gd name="connsiteX128" fmla="*/ 1821656 w 2733675"/>
              <a:gd name="connsiteY128" fmla="*/ 233839 h 2266950"/>
              <a:gd name="connsiteX129" fmla="*/ 1850231 w 2733675"/>
              <a:gd name="connsiteY129" fmla="*/ 229076 h 2266950"/>
              <a:gd name="connsiteX130" fmla="*/ 1876901 w 2733675"/>
              <a:gd name="connsiteY130" fmla="*/ 226219 h 2266950"/>
              <a:gd name="connsiteX131" fmla="*/ 1884521 w 2733675"/>
              <a:gd name="connsiteY131" fmla="*/ 251936 h 2266950"/>
              <a:gd name="connsiteX132" fmla="*/ 1917859 w 2733675"/>
              <a:gd name="connsiteY132" fmla="*/ 257651 h 2266950"/>
              <a:gd name="connsiteX133" fmla="*/ 1947386 w 2733675"/>
              <a:gd name="connsiteY133" fmla="*/ 239554 h 2266950"/>
              <a:gd name="connsiteX134" fmla="*/ 1970246 w 2733675"/>
              <a:gd name="connsiteY134" fmla="*/ 244316 h 2266950"/>
              <a:gd name="connsiteX135" fmla="*/ 1983581 w 2733675"/>
              <a:gd name="connsiteY135" fmla="*/ 268129 h 2266950"/>
              <a:gd name="connsiteX136" fmla="*/ 1970246 w 2733675"/>
              <a:gd name="connsiteY136" fmla="*/ 296704 h 2266950"/>
              <a:gd name="connsiteX137" fmla="*/ 1947386 w 2733675"/>
              <a:gd name="connsiteY137" fmla="*/ 299561 h 2266950"/>
              <a:gd name="connsiteX138" fmla="*/ 1926431 w 2733675"/>
              <a:gd name="connsiteY138" fmla="*/ 314801 h 2266950"/>
              <a:gd name="connsiteX139" fmla="*/ 1949291 w 2733675"/>
              <a:gd name="connsiteY139" fmla="*/ 335756 h 2266950"/>
              <a:gd name="connsiteX140" fmla="*/ 1952149 w 2733675"/>
              <a:gd name="connsiteY140" fmla="*/ 356711 h 2266950"/>
              <a:gd name="connsiteX141" fmla="*/ 1975961 w 2733675"/>
              <a:gd name="connsiteY141" fmla="*/ 374809 h 2266950"/>
              <a:gd name="connsiteX142" fmla="*/ 1998821 w 2733675"/>
              <a:gd name="connsiteY142" fmla="*/ 388144 h 2266950"/>
              <a:gd name="connsiteX143" fmla="*/ 2004536 w 2733675"/>
              <a:gd name="connsiteY143" fmla="*/ 421481 h 2266950"/>
              <a:gd name="connsiteX144" fmla="*/ 1986439 w 2733675"/>
              <a:gd name="connsiteY144" fmla="*/ 450056 h 2266950"/>
              <a:gd name="connsiteX145" fmla="*/ 2015014 w 2733675"/>
              <a:gd name="connsiteY145" fmla="*/ 448151 h 2266950"/>
              <a:gd name="connsiteX146" fmla="*/ 2069306 w 2733675"/>
              <a:gd name="connsiteY146" fmla="*/ 439579 h 2266950"/>
              <a:gd name="connsiteX147" fmla="*/ 2106454 w 2733675"/>
              <a:gd name="connsiteY147" fmla="*/ 427196 h 2266950"/>
              <a:gd name="connsiteX148" fmla="*/ 2145506 w 2733675"/>
              <a:gd name="connsiteY148" fmla="*/ 406241 h 2266950"/>
              <a:gd name="connsiteX149" fmla="*/ 2178844 w 2733675"/>
              <a:gd name="connsiteY149" fmla="*/ 379571 h 2266950"/>
              <a:gd name="connsiteX150" fmla="*/ 2207419 w 2733675"/>
              <a:gd name="connsiteY150" fmla="*/ 356711 h 2266950"/>
              <a:gd name="connsiteX151" fmla="*/ 2249329 w 2733675"/>
              <a:gd name="connsiteY151" fmla="*/ 338614 h 2266950"/>
              <a:gd name="connsiteX152" fmla="*/ 2283619 w 2733675"/>
              <a:gd name="connsiteY152" fmla="*/ 322421 h 2266950"/>
              <a:gd name="connsiteX153" fmla="*/ 2315051 w 2733675"/>
              <a:gd name="connsiteY153" fmla="*/ 290989 h 2266950"/>
              <a:gd name="connsiteX154" fmla="*/ 2340769 w 2733675"/>
              <a:gd name="connsiteY154" fmla="*/ 283369 h 2266950"/>
              <a:gd name="connsiteX155" fmla="*/ 2376964 w 2733675"/>
              <a:gd name="connsiteY155" fmla="*/ 280511 h 2266950"/>
              <a:gd name="connsiteX156" fmla="*/ 2411254 w 2733675"/>
              <a:gd name="connsiteY156" fmla="*/ 280511 h 2266950"/>
              <a:gd name="connsiteX157" fmla="*/ 2429351 w 2733675"/>
              <a:gd name="connsiteY157" fmla="*/ 254794 h 2266950"/>
              <a:gd name="connsiteX158" fmla="*/ 2453164 w 2733675"/>
              <a:gd name="connsiteY158" fmla="*/ 236696 h 2266950"/>
              <a:gd name="connsiteX159" fmla="*/ 2481739 w 2733675"/>
              <a:gd name="connsiteY159" fmla="*/ 230981 h 2266950"/>
              <a:gd name="connsiteX160" fmla="*/ 2523649 w 2733675"/>
              <a:gd name="connsiteY160" fmla="*/ 239554 h 2266950"/>
              <a:gd name="connsiteX161" fmla="*/ 2559844 w 2733675"/>
              <a:gd name="connsiteY161" fmla="*/ 254794 h 2266950"/>
              <a:gd name="connsiteX162" fmla="*/ 2580799 w 2733675"/>
              <a:gd name="connsiteY162" fmla="*/ 278606 h 2266950"/>
              <a:gd name="connsiteX163" fmla="*/ 2565559 w 2733675"/>
              <a:gd name="connsiteY163" fmla="*/ 299561 h 2266950"/>
              <a:gd name="connsiteX164" fmla="*/ 2559844 w 2733675"/>
              <a:gd name="connsiteY164" fmla="*/ 325279 h 2266950"/>
              <a:gd name="connsiteX165" fmla="*/ 2549366 w 2733675"/>
              <a:gd name="connsiteY165" fmla="*/ 356711 h 2266950"/>
              <a:gd name="connsiteX166" fmla="*/ 2591276 w 2733675"/>
              <a:gd name="connsiteY166" fmla="*/ 350996 h 2266950"/>
              <a:gd name="connsiteX167" fmla="*/ 2625566 w 2733675"/>
              <a:gd name="connsiteY167" fmla="*/ 356711 h 2266950"/>
              <a:gd name="connsiteX168" fmla="*/ 2622709 w 2733675"/>
              <a:gd name="connsiteY168" fmla="*/ 388144 h 2266950"/>
              <a:gd name="connsiteX169" fmla="*/ 2601754 w 2733675"/>
              <a:gd name="connsiteY169" fmla="*/ 411004 h 2266950"/>
              <a:gd name="connsiteX170" fmla="*/ 2577941 w 2733675"/>
              <a:gd name="connsiteY170" fmla="*/ 421481 h 2266950"/>
              <a:gd name="connsiteX171" fmla="*/ 2552224 w 2733675"/>
              <a:gd name="connsiteY171" fmla="*/ 452914 h 2266950"/>
              <a:gd name="connsiteX172" fmla="*/ 2546509 w 2733675"/>
              <a:gd name="connsiteY172" fmla="*/ 481489 h 2266950"/>
              <a:gd name="connsiteX173" fmla="*/ 2523649 w 2733675"/>
              <a:gd name="connsiteY173" fmla="*/ 499586 h 2266950"/>
              <a:gd name="connsiteX174" fmla="*/ 2499836 w 2733675"/>
              <a:gd name="connsiteY174" fmla="*/ 502444 h 2266950"/>
              <a:gd name="connsiteX175" fmla="*/ 2489359 w 2733675"/>
              <a:gd name="connsiteY175" fmla="*/ 526256 h 2266950"/>
              <a:gd name="connsiteX176" fmla="*/ 2489359 w 2733675"/>
              <a:gd name="connsiteY176" fmla="*/ 554831 h 2266950"/>
              <a:gd name="connsiteX177" fmla="*/ 2474119 w 2733675"/>
              <a:gd name="connsiteY177" fmla="*/ 562451 h 2266950"/>
              <a:gd name="connsiteX178" fmla="*/ 2456021 w 2733675"/>
              <a:gd name="connsiteY178" fmla="*/ 572929 h 2266950"/>
              <a:gd name="connsiteX179" fmla="*/ 2432209 w 2733675"/>
              <a:gd name="connsiteY179" fmla="*/ 586264 h 2266950"/>
              <a:gd name="connsiteX180" fmla="*/ 2411254 w 2733675"/>
              <a:gd name="connsiteY180" fmla="*/ 596741 h 2266950"/>
              <a:gd name="connsiteX181" fmla="*/ 2387441 w 2733675"/>
              <a:gd name="connsiteY181" fmla="*/ 609124 h 2266950"/>
              <a:gd name="connsiteX182" fmla="*/ 2376964 w 2733675"/>
              <a:gd name="connsiteY182" fmla="*/ 622459 h 2266950"/>
              <a:gd name="connsiteX183" fmla="*/ 2369344 w 2733675"/>
              <a:gd name="connsiteY183" fmla="*/ 658654 h 2266950"/>
              <a:gd name="connsiteX184" fmla="*/ 2376964 w 2733675"/>
              <a:gd name="connsiteY184" fmla="*/ 679609 h 2266950"/>
              <a:gd name="connsiteX185" fmla="*/ 2385536 w 2733675"/>
              <a:gd name="connsiteY185" fmla="*/ 711041 h 2266950"/>
              <a:gd name="connsiteX186" fmla="*/ 2379821 w 2733675"/>
              <a:gd name="connsiteY186" fmla="*/ 724376 h 2266950"/>
              <a:gd name="connsiteX187" fmla="*/ 2361724 w 2733675"/>
              <a:gd name="connsiteY187" fmla="*/ 739616 h 2266950"/>
              <a:gd name="connsiteX188" fmla="*/ 2325529 w 2733675"/>
              <a:gd name="connsiteY188" fmla="*/ 758666 h 2266950"/>
              <a:gd name="connsiteX189" fmla="*/ 2309336 w 2733675"/>
              <a:gd name="connsiteY189" fmla="*/ 778669 h 2266950"/>
              <a:gd name="connsiteX190" fmla="*/ 2296001 w 2733675"/>
              <a:gd name="connsiteY190" fmla="*/ 802481 h 2266950"/>
              <a:gd name="connsiteX191" fmla="*/ 2277904 w 2733675"/>
              <a:gd name="connsiteY191" fmla="*/ 836771 h 2266950"/>
              <a:gd name="connsiteX192" fmla="*/ 2256949 w 2733675"/>
              <a:gd name="connsiteY192" fmla="*/ 859631 h 2266950"/>
              <a:gd name="connsiteX193" fmla="*/ 2249329 w 2733675"/>
              <a:gd name="connsiteY193" fmla="*/ 891064 h 2266950"/>
              <a:gd name="connsiteX194" fmla="*/ 2238851 w 2733675"/>
              <a:gd name="connsiteY194" fmla="*/ 917734 h 2266950"/>
              <a:gd name="connsiteX195" fmla="*/ 2236946 w 2733675"/>
              <a:gd name="connsiteY195" fmla="*/ 943451 h 2266950"/>
              <a:gd name="connsiteX196" fmla="*/ 2262664 w 2733675"/>
              <a:gd name="connsiteY196" fmla="*/ 964406 h 2266950"/>
              <a:gd name="connsiteX197" fmla="*/ 2275999 w 2733675"/>
              <a:gd name="connsiteY197" fmla="*/ 977741 h 2266950"/>
              <a:gd name="connsiteX198" fmla="*/ 2275999 w 2733675"/>
              <a:gd name="connsiteY198" fmla="*/ 1003459 h 2266950"/>
              <a:gd name="connsiteX199" fmla="*/ 2265521 w 2733675"/>
              <a:gd name="connsiteY199" fmla="*/ 1016794 h 2266950"/>
              <a:gd name="connsiteX200" fmla="*/ 2241709 w 2733675"/>
              <a:gd name="connsiteY200" fmla="*/ 1032034 h 2266950"/>
              <a:gd name="connsiteX201" fmla="*/ 2238851 w 2733675"/>
              <a:gd name="connsiteY201" fmla="*/ 1050131 h 2266950"/>
              <a:gd name="connsiteX202" fmla="*/ 2210276 w 2733675"/>
              <a:gd name="connsiteY202" fmla="*/ 1071086 h 2266950"/>
              <a:gd name="connsiteX203" fmla="*/ 2196941 w 2733675"/>
              <a:gd name="connsiteY203" fmla="*/ 1094899 h 2266950"/>
              <a:gd name="connsiteX204" fmla="*/ 2226469 w 2733675"/>
              <a:gd name="connsiteY204" fmla="*/ 1115854 h 2266950"/>
              <a:gd name="connsiteX205" fmla="*/ 2249329 w 2733675"/>
              <a:gd name="connsiteY205" fmla="*/ 1112996 h 2266950"/>
              <a:gd name="connsiteX206" fmla="*/ 2275999 w 2733675"/>
              <a:gd name="connsiteY206" fmla="*/ 1102519 h 2266950"/>
              <a:gd name="connsiteX207" fmla="*/ 2306479 w 2733675"/>
              <a:gd name="connsiteY207" fmla="*/ 1078706 h 2266950"/>
              <a:gd name="connsiteX208" fmla="*/ 2330291 w 2733675"/>
              <a:gd name="connsiteY208" fmla="*/ 1063466 h 2266950"/>
              <a:gd name="connsiteX209" fmla="*/ 2358866 w 2733675"/>
              <a:gd name="connsiteY209" fmla="*/ 1039654 h 2266950"/>
              <a:gd name="connsiteX210" fmla="*/ 2337911 w 2733675"/>
              <a:gd name="connsiteY210" fmla="*/ 1016794 h 2266950"/>
              <a:gd name="connsiteX211" fmla="*/ 2315051 w 2733675"/>
              <a:gd name="connsiteY211" fmla="*/ 1000601 h 2266950"/>
              <a:gd name="connsiteX212" fmla="*/ 2316956 w 2733675"/>
              <a:gd name="connsiteY212" fmla="*/ 967264 h 2266950"/>
              <a:gd name="connsiteX213" fmla="*/ 2336006 w 2733675"/>
              <a:gd name="connsiteY213" fmla="*/ 940594 h 2266950"/>
              <a:gd name="connsiteX214" fmla="*/ 2356009 w 2733675"/>
              <a:gd name="connsiteY214" fmla="*/ 930116 h 2266950"/>
              <a:gd name="connsiteX215" fmla="*/ 2397919 w 2733675"/>
              <a:gd name="connsiteY215" fmla="*/ 925354 h 2266950"/>
              <a:gd name="connsiteX216" fmla="*/ 2424589 w 2733675"/>
              <a:gd name="connsiteY216" fmla="*/ 917734 h 2266950"/>
              <a:gd name="connsiteX217" fmla="*/ 2453164 w 2733675"/>
              <a:gd name="connsiteY217" fmla="*/ 901541 h 2266950"/>
              <a:gd name="connsiteX218" fmla="*/ 2489359 w 2733675"/>
              <a:gd name="connsiteY218" fmla="*/ 898684 h 2266950"/>
              <a:gd name="connsiteX219" fmla="*/ 2531269 w 2733675"/>
              <a:gd name="connsiteY219" fmla="*/ 909161 h 2266950"/>
              <a:gd name="connsiteX220" fmla="*/ 2556986 w 2733675"/>
              <a:gd name="connsiteY220" fmla="*/ 917734 h 2266950"/>
              <a:gd name="connsiteX221" fmla="*/ 2552224 w 2733675"/>
              <a:gd name="connsiteY221" fmla="*/ 940594 h 2266950"/>
              <a:gd name="connsiteX222" fmla="*/ 2552224 w 2733675"/>
              <a:gd name="connsiteY222" fmla="*/ 961549 h 2266950"/>
              <a:gd name="connsiteX223" fmla="*/ 2555081 w 2733675"/>
              <a:gd name="connsiteY223" fmla="*/ 972026 h 2266950"/>
              <a:gd name="connsiteX224" fmla="*/ 2577941 w 2733675"/>
              <a:gd name="connsiteY224" fmla="*/ 988219 h 2266950"/>
              <a:gd name="connsiteX225" fmla="*/ 2575084 w 2733675"/>
              <a:gd name="connsiteY225" fmla="*/ 1008221 h 2266950"/>
              <a:gd name="connsiteX226" fmla="*/ 2565559 w 2733675"/>
              <a:gd name="connsiteY226" fmla="*/ 1037749 h 2266950"/>
              <a:gd name="connsiteX227" fmla="*/ 2556986 w 2733675"/>
              <a:gd name="connsiteY227" fmla="*/ 1066324 h 2266950"/>
              <a:gd name="connsiteX228" fmla="*/ 2573179 w 2733675"/>
              <a:gd name="connsiteY228" fmla="*/ 1089184 h 2266950"/>
              <a:gd name="connsiteX229" fmla="*/ 2585561 w 2733675"/>
              <a:gd name="connsiteY229" fmla="*/ 1107281 h 2266950"/>
              <a:gd name="connsiteX230" fmla="*/ 2615089 w 2733675"/>
              <a:gd name="connsiteY230" fmla="*/ 1117759 h 2266950"/>
              <a:gd name="connsiteX231" fmla="*/ 2635091 w 2733675"/>
              <a:gd name="connsiteY231" fmla="*/ 1133951 h 2266950"/>
              <a:gd name="connsiteX232" fmla="*/ 2651284 w 2733675"/>
              <a:gd name="connsiteY232" fmla="*/ 1159669 h 2266950"/>
              <a:gd name="connsiteX233" fmla="*/ 2656046 w 2733675"/>
              <a:gd name="connsiteY233" fmla="*/ 1183481 h 2266950"/>
              <a:gd name="connsiteX234" fmla="*/ 2669381 w 2733675"/>
              <a:gd name="connsiteY234" fmla="*/ 1204436 h 2266950"/>
              <a:gd name="connsiteX235" fmla="*/ 2645569 w 2733675"/>
              <a:gd name="connsiteY235" fmla="*/ 1233011 h 2266950"/>
              <a:gd name="connsiteX236" fmla="*/ 2625566 w 2733675"/>
              <a:gd name="connsiteY236" fmla="*/ 1246346 h 2266950"/>
              <a:gd name="connsiteX237" fmla="*/ 2612231 w 2733675"/>
              <a:gd name="connsiteY237" fmla="*/ 1269206 h 2266950"/>
              <a:gd name="connsiteX238" fmla="*/ 2583656 w 2733675"/>
              <a:gd name="connsiteY238" fmla="*/ 1285399 h 2266950"/>
              <a:gd name="connsiteX239" fmla="*/ 2573179 w 2733675"/>
              <a:gd name="connsiteY239" fmla="*/ 1303496 h 2266950"/>
              <a:gd name="connsiteX240" fmla="*/ 2559844 w 2733675"/>
              <a:gd name="connsiteY240" fmla="*/ 1316831 h 2266950"/>
              <a:gd name="connsiteX241" fmla="*/ 2562701 w 2733675"/>
              <a:gd name="connsiteY241" fmla="*/ 1339691 h 2266950"/>
              <a:gd name="connsiteX242" fmla="*/ 2591276 w 2733675"/>
              <a:gd name="connsiteY242" fmla="*/ 1347311 h 2266950"/>
              <a:gd name="connsiteX243" fmla="*/ 2622709 w 2733675"/>
              <a:gd name="connsiteY243" fmla="*/ 1347311 h 2266950"/>
              <a:gd name="connsiteX244" fmla="*/ 2637949 w 2733675"/>
              <a:gd name="connsiteY244" fmla="*/ 1368266 h 2266950"/>
              <a:gd name="connsiteX245" fmla="*/ 2654141 w 2733675"/>
              <a:gd name="connsiteY245" fmla="*/ 1386364 h 2266950"/>
              <a:gd name="connsiteX246" fmla="*/ 2658904 w 2733675"/>
              <a:gd name="connsiteY246" fmla="*/ 1426369 h 2266950"/>
              <a:gd name="connsiteX247" fmla="*/ 2664619 w 2733675"/>
              <a:gd name="connsiteY247" fmla="*/ 1449229 h 2266950"/>
              <a:gd name="connsiteX248" fmla="*/ 2690336 w 2733675"/>
              <a:gd name="connsiteY248" fmla="*/ 1459706 h 2266950"/>
              <a:gd name="connsiteX249" fmla="*/ 2716054 w 2733675"/>
              <a:gd name="connsiteY249" fmla="*/ 1473041 h 2266950"/>
              <a:gd name="connsiteX250" fmla="*/ 2724626 w 2733675"/>
              <a:gd name="connsiteY250" fmla="*/ 1498759 h 2266950"/>
              <a:gd name="connsiteX251" fmla="*/ 2732246 w 2733675"/>
              <a:gd name="connsiteY251" fmla="*/ 1525429 h 2266950"/>
              <a:gd name="connsiteX252" fmla="*/ 2737009 w 2733675"/>
              <a:gd name="connsiteY252" fmla="*/ 1555909 h 2266950"/>
              <a:gd name="connsiteX253" fmla="*/ 2729389 w 2733675"/>
              <a:gd name="connsiteY253" fmla="*/ 1587341 h 2266950"/>
              <a:gd name="connsiteX254" fmla="*/ 2705576 w 2733675"/>
              <a:gd name="connsiteY254" fmla="*/ 1600676 h 2266950"/>
              <a:gd name="connsiteX255" fmla="*/ 2684621 w 2733675"/>
              <a:gd name="connsiteY255" fmla="*/ 1618774 h 2266950"/>
              <a:gd name="connsiteX256" fmla="*/ 2672239 w 2733675"/>
              <a:gd name="connsiteY256" fmla="*/ 1639729 h 2266950"/>
              <a:gd name="connsiteX257" fmla="*/ 2656046 w 2733675"/>
              <a:gd name="connsiteY257" fmla="*/ 1663541 h 2266950"/>
              <a:gd name="connsiteX258" fmla="*/ 2633186 w 2733675"/>
              <a:gd name="connsiteY258" fmla="*/ 1684496 h 2266950"/>
              <a:gd name="connsiteX259" fmla="*/ 2606516 w 2733675"/>
              <a:gd name="connsiteY259" fmla="*/ 1675924 h 2266950"/>
              <a:gd name="connsiteX260" fmla="*/ 2575084 w 2733675"/>
              <a:gd name="connsiteY260" fmla="*/ 1671161 h 2266950"/>
              <a:gd name="connsiteX261" fmla="*/ 2546509 w 2733675"/>
              <a:gd name="connsiteY261" fmla="*/ 1674019 h 2266950"/>
              <a:gd name="connsiteX262" fmla="*/ 2525554 w 2733675"/>
              <a:gd name="connsiteY262" fmla="*/ 1675924 h 2266950"/>
              <a:gd name="connsiteX263" fmla="*/ 2510314 w 2733675"/>
              <a:gd name="connsiteY263" fmla="*/ 1696879 h 2266950"/>
              <a:gd name="connsiteX264" fmla="*/ 2507456 w 2733675"/>
              <a:gd name="connsiteY264" fmla="*/ 1728311 h 2266950"/>
              <a:gd name="connsiteX265" fmla="*/ 2528411 w 2733675"/>
              <a:gd name="connsiteY265" fmla="*/ 1741646 h 2266950"/>
              <a:gd name="connsiteX266" fmla="*/ 2549366 w 2733675"/>
              <a:gd name="connsiteY266" fmla="*/ 1738789 h 2266950"/>
              <a:gd name="connsiteX267" fmla="*/ 2577941 w 2733675"/>
              <a:gd name="connsiteY267" fmla="*/ 1738789 h 2266950"/>
              <a:gd name="connsiteX268" fmla="*/ 2583656 w 2733675"/>
              <a:gd name="connsiteY268" fmla="*/ 1759744 h 2266950"/>
              <a:gd name="connsiteX269" fmla="*/ 2591276 w 2733675"/>
              <a:gd name="connsiteY269" fmla="*/ 1780699 h 2266950"/>
              <a:gd name="connsiteX270" fmla="*/ 2591276 w 2733675"/>
              <a:gd name="connsiteY270" fmla="*/ 1806416 h 2266950"/>
              <a:gd name="connsiteX271" fmla="*/ 2591276 w 2733675"/>
              <a:gd name="connsiteY271" fmla="*/ 1822609 h 2266950"/>
              <a:gd name="connsiteX272" fmla="*/ 2612231 w 2733675"/>
              <a:gd name="connsiteY272" fmla="*/ 1833086 h 2266950"/>
              <a:gd name="connsiteX273" fmla="*/ 2640806 w 2733675"/>
              <a:gd name="connsiteY273" fmla="*/ 1845469 h 2266950"/>
              <a:gd name="connsiteX274" fmla="*/ 2664619 w 2733675"/>
              <a:gd name="connsiteY274" fmla="*/ 1845469 h 2266950"/>
              <a:gd name="connsiteX275" fmla="*/ 2677001 w 2733675"/>
              <a:gd name="connsiteY275" fmla="*/ 1858804 h 2266950"/>
              <a:gd name="connsiteX276" fmla="*/ 2703671 w 2733675"/>
              <a:gd name="connsiteY276" fmla="*/ 1887379 h 2266950"/>
              <a:gd name="connsiteX277" fmla="*/ 2714149 w 2733675"/>
              <a:gd name="connsiteY277" fmla="*/ 1908334 h 2266950"/>
              <a:gd name="connsiteX278" fmla="*/ 2700814 w 2733675"/>
              <a:gd name="connsiteY278" fmla="*/ 1953101 h 2266950"/>
              <a:gd name="connsiteX279" fmla="*/ 2675096 w 2733675"/>
              <a:gd name="connsiteY279" fmla="*/ 1957864 h 2266950"/>
              <a:gd name="connsiteX280" fmla="*/ 2654141 w 2733675"/>
              <a:gd name="connsiteY280" fmla="*/ 1957864 h 2266950"/>
              <a:gd name="connsiteX281" fmla="*/ 2643664 w 2733675"/>
              <a:gd name="connsiteY281" fmla="*/ 1968341 h 2266950"/>
              <a:gd name="connsiteX282" fmla="*/ 2616994 w 2733675"/>
              <a:gd name="connsiteY282" fmla="*/ 1995011 h 2266950"/>
              <a:gd name="connsiteX283" fmla="*/ 2596039 w 2733675"/>
              <a:gd name="connsiteY283" fmla="*/ 2007394 h 2266950"/>
              <a:gd name="connsiteX284" fmla="*/ 2575084 w 2733675"/>
              <a:gd name="connsiteY284" fmla="*/ 2025491 h 2266950"/>
              <a:gd name="connsiteX285" fmla="*/ 2549366 w 2733675"/>
              <a:gd name="connsiteY285" fmla="*/ 2052161 h 2266950"/>
              <a:gd name="connsiteX286" fmla="*/ 2523649 w 2733675"/>
              <a:gd name="connsiteY286" fmla="*/ 2075021 h 2266950"/>
              <a:gd name="connsiteX287" fmla="*/ 2536031 w 2733675"/>
              <a:gd name="connsiteY287" fmla="*/ 2098834 h 2266950"/>
              <a:gd name="connsiteX288" fmla="*/ 2523649 w 2733675"/>
              <a:gd name="connsiteY288" fmla="*/ 2122646 h 2266950"/>
              <a:gd name="connsiteX289" fmla="*/ 2489359 w 2733675"/>
              <a:gd name="connsiteY289" fmla="*/ 2116931 h 2266950"/>
              <a:gd name="connsiteX290" fmla="*/ 2465546 w 2733675"/>
              <a:gd name="connsiteY290" fmla="*/ 2095976 h 2266950"/>
              <a:gd name="connsiteX291" fmla="*/ 2429351 w 2733675"/>
              <a:gd name="connsiteY291" fmla="*/ 2080736 h 2266950"/>
              <a:gd name="connsiteX292" fmla="*/ 2403634 w 2733675"/>
              <a:gd name="connsiteY292" fmla="*/ 2083594 h 2266950"/>
              <a:gd name="connsiteX293" fmla="*/ 2375059 w 2733675"/>
              <a:gd name="connsiteY293" fmla="*/ 2094071 h 2266950"/>
              <a:gd name="connsiteX294" fmla="*/ 2366486 w 2733675"/>
              <a:gd name="connsiteY294" fmla="*/ 2119789 h 2266950"/>
              <a:gd name="connsiteX295" fmla="*/ 2356009 w 2733675"/>
              <a:gd name="connsiteY295" fmla="*/ 2135029 h 2266950"/>
              <a:gd name="connsiteX296" fmla="*/ 2325529 w 2733675"/>
              <a:gd name="connsiteY296" fmla="*/ 2127409 h 2266950"/>
              <a:gd name="connsiteX297" fmla="*/ 2312194 w 2733675"/>
              <a:gd name="connsiteY297" fmla="*/ 2109311 h 2266950"/>
              <a:gd name="connsiteX298" fmla="*/ 2294096 w 2733675"/>
              <a:gd name="connsiteY298" fmla="*/ 2112169 h 2266950"/>
              <a:gd name="connsiteX299" fmla="*/ 2277904 w 2733675"/>
              <a:gd name="connsiteY299" fmla="*/ 2127409 h 2266950"/>
              <a:gd name="connsiteX300" fmla="*/ 2255044 w 2733675"/>
              <a:gd name="connsiteY300" fmla="*/ 2161699 h 2266950"/>
              <a:gd name="connsiteX301" fmla="*/ 2236946 w 2733675"/>
              <a:gd name="connsiteY301" fmla="*/ 2184559 h 2266950"/>
              <a:gd name="connsiteX302" fmla="*/ 2205514 w 2733675"/>
              <a:gd name="connsiteY302" fmla="*/ 2203609 h 2266950"/>
              <a:gd name="connsiteX303" fmla="*/ 2195036 w 2733675"/>
              <a:gd name="connsiteY303" fmla="*/ 2214086 h 2266950"/>
              <a:gd name="connsiteX304" fmla="*/ 2207419 w 2733675"/>
              <a:gd name="connsiteY304" fmla="*/ 2244566 h 2266950"/>
              <a:gd name="connsiteX305" fmla="*/ 2228374 w 2733675"/>
              <a:gd name="connsiteY305" fmla="*/ 2260759 h 2266950"/>
              <a:gd name="connsiteX306" fmla="*/ 2210276 w 2733675"/>
              <a:gd name="connsiteY306" fmla="*/ 2271236 h 2266950"/>
              <a:gd name="connsiteX307" fmla="*/ 2174081 w 2733675"/>
              <a:gd name="connsiteY307" fmla="*/ 2271236 h 2266950"/>
              <a:gd name="connsiteX308" fmla="*/ 2142649 w 2733675"/>
              <a:gd name="connsiteY308" fmla="*/ 2268379 h 2266950"/>
              <a:gd name="connsiteX309" fmla="*/ 2132171 w 2733675"/>
              <a:gd name="connsiteY309" fmla="*/ 2268379 h 2266950"/>
              <a:gd name="connsiteX310" fmla="*/ 2129314 w 2733675"/>
              <a:gd name="connsiteY310" fmla="*/ 2244566 h 2266950"/>
              <a:gd name="connsiteX311" fmla="*/ 2126456 w 2733675"/>
              <a:gd name="connsiteY311" fmla="*/ 2218849 h 2266950"/>
              <a:gd name="connsiteX312" fmla="*/ 2111216 w 2733675"/>
              <a:gd name="connsiteY312" fmla="*/ 2195036 h 2266950"/>
              <a:gd name="connsiteX313" fmla="*/ 2079784 w 2733675"/>
              <a:gd name="connsiteY313" fmla="*/ 2195036 h 2266950"/>
              <a:gd name="connsiteX314" fmla="*/ 2056924 w 2733675"/>
              <a:gd name="connsiteY314" fmla="*/ 2195036 h 2266950"/>
              <a:gd name="connsiteX315" fmla="*/ 2040731 w 2733675"/>
              <a:gd name="connsiteY315" fmla="*/ 2172176 h 2266950"/>
              <a:gd name="connsiteX316" fmla="*/ 2022634 w 2733675"/>
              <a:gd name="connsiteY316" fmla="*/ 2155984 h 2266950"/>
              <a:gd name="connsiteX317" fmla="*/ 2009299 w 2733675"/>
              <a:gd name="connsiteY317" fmla="*/ 2135029 h 2266950"/>
              <a:gd name="connsiteX318" fmla="*/ 2035969 w 2733675"/>
              <a:gd name="connsiteY318" fmla="*/ 2127409 h 2266950"/>
              <a:gd name="connsiteX319" fmla="*/ 2040731 w 2733675"/>
              <a:gd name="connsiteY319" fmla="*/ 2094071 h 2266950"/>
              <a:gd name="connsiteX320" fmla="*/ 2076926 w 2733675"/>
              <a:gd name="connsiteY320" fmla="*/ 2091214 h 2266950"/>
              <a:gd name="connsiteX321" fmla="*/ 2114074 w 2733675"/>
              <a:gd name="connsiteY321" fmla="*/ 2095976 h 2266950"/>
              <a:gd name="connsiteX322" fmla="*/ 2124551 w 2733675"/>
              <a:gd name="connsiteY322" fmla="*/ 2070259 h 2266950"/>
              <a:gd name="connsiteX323" fmla="*/ 2103596 w 2733675"/>
              <a:gd name="connsiteY323" fmla="*/ 2055019 h 2266950"/>
              <a:gd name="connsiteX324" fmla="*/ 2103596 w 2733675"/>
              <a:gd name="connsiteY324" fmla="*/ 2020729 h 2266950"/>
              <a:gd name="connsiteX325" fmla="*/ 2126456 w 2733675"/>
              <a:gd name="connsiteY325" fmla="*/ 2002631 h 2266950"/>
              <a:gd name="connsiteX326" fmla="*/ 2157889 w 2733675"/>
              <a:gd name="connsiteY326" fmla="*/ 1989296 h 2266950"/>
              <a:gd name="connsiteX327" fmla="*/ 2181701 w 2733675"/>
              <a:gd name="connsiteY327" fmla="*/ 1986439 h 2266950"/>
              <a:gd name="connsiteX328" fmla="*/ 2181701 w 2733675"/>
              <a:gd name="connsiteY328" fmla="*/ 1963579 h 2266950"/>
              <a:gd name="connsiteX329" fmla="*/ 2155984 w 2733675"/>
              <a:gd name="connsiteY329" fmla="*/ 1957864 h 2266950"/>
              <a:gd name="connsiteX330" fmla="*/ 2129314 w 2733675"/>
              <a:gd name="connsiteY330" fmla="*/ 1950244 h 2266950"/>
              <a:gd name="connsiteX331" fmla="*/ 2087404 w 2733675"/>
              <a:gd name="connsiteY331" fmla="*/ 1936909 h 2266950"/>
              <a:gd name="connsiteX332" fmla="*/ 2056924 w 2733675"/>
              <a:gd name="connsiteY332" fmla="*/ 1932146 h 2266950"/>
              <a:gd name="connsiteX333" fmla="*/ 2027396 w 2733675"/>
              <a:gd name="connsiteY333" fmla="*/ 1915954 h 2266950"/>
              <a:gd name="connsiteX334" fmla="*/ 2019776 w 2733675"/>
              <a:gd name="connsiteY334" fmla="*/ 1885474 h 2266950"/>
              <a:gd name="connsiteX335" fmla="*/ 2025491 w 2733675"/>
              <a:gd name="connsiteY335" fmla="*/ 1845469 h 2266950"/>
              <a:gd name="connsiteX336" fmla="*/ 2025491 w 2733675"/>
              <a:gd name="connsiteY336" fmla="*/ 1816894 h 2266950"/>
              <a:gd name="connsiteX337" fmla="*/ 2019776 w 2733675"/>
              <a:gd name="connsiteY337" fmla="*/ 1780699 h 2266950"/>
              <a:gd name="connsiteX338" fmla="*/ 2019776 w 2733675"/>
              <a:gd name="connsiteY338" fmla="*/ 1752124 h 2266950"/>
              <a:gd name="connsiteX339" fmla="*/ 2015014 w 2733675"/>
              <a:gd name="connsiteY339" fmla="*/ 1734026 h 2266950"/>
              <a:gd name="connsiteX340" fmla="*/ 1998821 w 2733675"/>
              <a:gd name="connsiteY340" fmla="*/ 1738789 h 2266950"/>
              <a:gd name="connsiteX341" fmla="*/ 1986439 w 2733675"/>
              <a:gd name="connsiteY341" fmla="*/ 1759744 h 2266950"/>
              <a:gd name="connsiteX342" fmla="*/ 1970246 w 2733675"/>
              <a:gd name="connsiteY342" fmla="*/ 1770221 h 2266950"/>
              <a:gd name="connsiteX343" fmla="*/ 1938814 w 2733675"/>
              <a:gd name="connsiteY343" fmla="*/ 1770221 h 2266950"/>
              <a:gd name="connsiteX344" fmla="*/ 1907381 w 2733675"/>
              <a:gd name="connsiteY344" fmla="*/ 1749266 h 2266950"/>
              <a:gd name="connsiteX345" fmla="*/ 1907381 w 2733675"/>
              <a:gd name="connsiteY345" fmla="*/ 1720691 h 2266950"/>
              <a:gd name="connsiteX346" fmla="*/ 1910239 w 2733675"/>
              <a:gd name="connsiteY346" fmla="*/ 1692116 h 2266950"/>
              <a:gd name="connsiteX347" fmla="*/ 1902619 w 2733675"/>
              <a:gd name="connsiteY347" fmla="*/ 1663541 h 2266950"/>
              <a:gd name="connsiteX348" fmla="*/ 1905476 w 2733675"/>
              <a:gd name="connsiteY348" fmla="*/ 1636871 h 2266950"/>
              <a:gd name="connsiteX349" fmla="*/ 1878806 w 2733675"/>
              <a:gd name="connsiteY349" fmla="*/ 1629251 h 2266950"/>
              <a:gd name="connsiteX350" fmla="*/ 1860709 w 2733675"/>
              <a:gd name="connsiteY350" fmla="*/ 1636871 h 2266950"/>
              <a:gd name="connsiteX351" fmla="*/ 1847374 w 2733675"/>
              <a:gd name="connsiteY351" fmla="*/ 1624489 h 2266950"/>
              <a:gd name="connsiteX352" fmla="*/ 1827371 w 2733675"/>
              <a:gd name="connsiteY352" fmla="*/ 1608296 h 2266950"/>
              <a:gd name="connsiteX353" fmla="*/ 1806416 w 2733675"/>
              <a:gd name="connsiteY353" fmla="*/ 1597819 h 2266950"/>
              <a:gd name="connsiteX354" fmla="*/ 1782604 w 2733675"/>
              <a:gd name="connsiteY354" fmla="*/ 1621631 h 2266950"/>
              <a:gd name="connsiteX355" fmla="*/ 1764506 w 2733675"/>
              <a:gd name="connsiteY355" fmla="*/ 1624489 h 2266950"/>
              <a:gd name="connsiteX356" fmla="*/ 1733074 w 2733675"/>
              <a:gd name="connsiteY356" fmla="*/ 1624489 h 2266950"/>
              <a:gd name="connsiteX357" fmla="*/ 1725454 w 2733675"/>
              <a:gd name="connsiteY357" fmla="*/ 1600676 h 2266950"/>
              <a:gd name="connsiteX358" fmla="*/ 1712119 w 2733675"/>
              <a:gd name="connsiteY358" fmla="*/ 1576864 h 2266950"/>
              <a:gd name="connsiteX359" fmla="*/ 1683544 w 2733675"/>
              <a:gd name="connsiteY359" fmla="*/ 1600676 h 2266950"/>
              <a:gd name="connsiteX360" fmla="*/ 1662589 w 2733675"/>
              <a:gd name="connsiteY360" fmla="*/ 1615916 h 2266950"/>
              <a:gd name="connsiteX361" fmla="*/ 1673066 w 2733675"/>
              <a:gd name="connsiteY361" fmla="*/ 1636871 h 2266950"/>
              <a:gd name="connsiteX362" fmla="*/ 1636871 w 2733675"/>
              <a:gd name="connsiteY362" fmla="*/ 1657826 h 2266950"/>
              <a:gd name="connsiteX363" fmla="*/ 1613059 w 2733675"/>
              <a:gd name="connsiteY363" fmla="*/ 1668304 h 2266950"/>
              <a:gd name="connsiteX364" fmla="*/ 1594961 w 2733675"/>
              <a:gd name="connsiteY364" fmla="*/ 1694974 h 2266950"/>
              <a:gd name="connsiteX365" fmla="*/ 1587341 w 2733675"/>
              <a:gd name="connsiteY365" fmla="*/ 1713071 h 2266950"/>
              <a:gd name="connsiteX366" fmla="*/ 1574006 w 2733675"/>
              <a:gd name="connsiteY366" fmla="*/ 1762601 h 2266950"/>
              <a:gd name="connsiteX367" fmla="*/ 1563529 w 2733675"/>
              <a:gd name="connsiteY367" fmla="*/ 1785461 h 2266950"/>
              <a:gd name="connsiteX368" fmla="*/ 1542574 w 2733675"/>
              <a:gd name="connsiteY368" fmla="*/ 1801654 h 2266950"/>
              <a:gd name="connsiteX369" fmla="*/ 1513999 w 2733675"/>
              <a:gd name="connsiteY369" fmla="*/ 1822609 h 2266950"/>
              <a:gd name="connsiteX370" fmla="*/ 1490186 w 2733675"/>
              <a:gd name="connsiteY370" fmla="*/ 1848326 h 2266950"/>
              <a:gd name="connsiteX371" fmla="*/ 1461611 w 2733675"/>
              <a:gd name="connsiteY371" fmla="*/ 1866424 h 2266950"/>
              <a:gd name="connsiteX372" fmla="*/ 1443514 w 2733675"/>
              <a:gd name="connsiteY372" fmla="*/ 1890236 h 2266950"/>
              <a:gd name="connsiteX373" fmla="*/ 1412081 w 2733675"/>
              <a:gd name="connsiteY373" fmla="*/ 1915954 h 2266950"/>
              <a:gd name="connsiteX374" fmla="*/ 1389221 w 2733675"/>
              <a:gd name="connsiteY374" fmla="*/ 1926431 h 2266950"/>
              <a:gd name="connsiteX375" fmla="*/ 1373029 w 2733675"/>
              <a:gd name="connsiteY375" fmla="*/ 1947386 h 2266950"/>
              <a:gd name="connsiteX376" fmla="*/ 1347311 w 2733675"/>
              <a:gd name="connsiteY376" fmla="*/ 1978819 h 2266950"/>
              <a:gd name="connsiteX377" fmla="*/ 1341596 w 2733675"/>
              <a:gd name="connsiteY377" fmla="*/ 1957864 h 2266950"/>
              <a:gd name="connsiteX378" fmla="*/ 1320641 w 2733675"/>
              <a:gd name="connsiteY378" fmla="*/ 1921669 h 2266950"/>
              <a:gd name="connsiteX379" fmla="*/ 1308259 w 2733675"/>
              <a:gd name="connsiteY379" fmla="*/ 1918811 h 2266950"/>
              <a:gd name="connsiteX380" fmla="*/ 1284446 w 2733675"/>
              <a:gd name="connsiteY380" fmla="*/ 1911191 h 2266950"/>
              <a:gd name="connsiteX381" fmla="*/ 1279684 w 2733675"/>
              <a:gd name="connsiteY381" fmla="*/ 1893094 h 2266950"/>
              <a:gd name="connsiteX382" fmla="*/ 1260634 w 2733675"/>
              <a:gd name="connsiteY382" fmla="*/ 1874996 h 2266950"/>
              <a:gd name="connsiteX383" fmla="*/ 1224439 w 2733675"/>
              <a:gd name="connsiteY383" fmla="*/ 1893094 h 2266950"/>
              <a:gd name="connsiteX384" fmla="*/ 1203484 w 2733675"/>
              <a:gd name="connsiteY384" fmla="*/ 1905476 h 2266950"/>
              <a:gd name="connsiteX385" fmla="*/ 1177766 w 2733675"/>
              <a:gd name="connsiteY385" fmla="*/ 1942624 h 2266950"/>
              <a:gd name="connsiteX386" fmla="*/ 1167289 w 2733675"/>
              <a:gd name="connsiteY386" fmla="*/ 1914049 h 2266950"/>
              <a:gd name="connsiteX387" fmla="*/ 1156811 w 2733675"/>
              <a:gd name="connsiteY387" fmla="*/ 1882616 h 2266950"/>
              <a:gd name="connsiteX388" fmla="*/ 1143476 w 2733675"/>
              <a:gd name="connsiteY388" fmla="*/ 1855946 h 2266950"/>
              <a:gd name="connsiteX389" fmla="*/ 1143476 w 2733675"/>
              <a:gd name="connsiteY389" fmla="*/ 1834991 h 2266950"/>
              <a:gd name="connsiteX390" fmla="*/ 1119664 w 2733675"/>
              <a:gd name="connsiteY390" fmla="*/ 1843564 h 2266950"/>
              <a:gd name="connsiteX391" fmla="*/ 1104424 w 2733675"/>
              <a:gd name="connsiteY391" fmla="*/ 1866424 h 2266950"/>
              <a:gd name="connsiteX392" fmla="*/ 1099661 w 2733675"/>
              <a:gd name="connsiteY392" fmla="*/ 1879759 h 2266950"/>
              <a:gd name="connsiteX393" fmla="*/ 1075849 w 2733675"/>
              <a:gd name="connsiteY393" fmla="*/ 1897856 h 2266950"/>
              <a:gd name="connsiteX394" fmla="*/ 1060609 w 2733675"/>
              <a:gd name="connsiteY394" fmla="*/ 1911191 h 2266950"/>
              <a:gd name="connsiteX395" fmla="*/ 1052036 w 2733675"/>
              <a:gd name="connsiteY395" fmla="*/ 1894999 h 2266950"/>
              <a:gd name="connsiteX396" fmla="*/ 1041559 w 2733675"/>
              <a:gd name="connsiteY396" fmla="*/ 1885474 h 2266950"/>
              <a:gd name="connsiteX397" fmla="*/ 1023461 w 2733675"/>
              <a:gd name="connsiteY397" fmla="*/ 1900714 h 2266950"/>
              <a:gd name="connsiteX398" fmla="*/ 1012984 w 2733675"/>
              <a:gd name="connsiteY398" fmla="*/ 1926431 h 2266950"/>
              <a:gd name="connsiteX399" fmla="*/ 1000601 w 2733675"/>
              <a:gd name="connsiteY399" fmla="*/ 1960721 h 2266950"/>
              <a:gd name="connsiteX400" fmla="*/ 984409 w 2733675"/>
              <a:gd name="connsiteY400" fmla="*/ 1989296 h 2266950"/>
              <a:gd name="connsiteX401" fmla="*/ 979646 w 2733675"/>
              <a:gd name="connsiteY401" fmla="*/ 2017871 h 2266950"/>
              <a:gd name="connsiteX402" fmla="*/ 958691 w 2733675"/>
              <a:gd name="connsiteY402" fmla="*/ 1996916 h 2266950"/>
              <a:gd name="connsiteX403" fmla="*/ 951071 w 2733675"/>
              <a:gd name="connsiteY403" fmla="*/ 1947386 h 2266950"/>
              <a:gd name="connsiteX404" fmla="*/ 940594 w 2733675"/>
              <a:gd name="connsiteY404" fmla="*/ 1921669 h 2266950"/>
              <a:gd name="connsiteX405" fmla="*/ 906304 w 2733675"/>
              <a:gd name="connsiteY405" fmla="*/ 1921669 h 2266950"/>
              <a:gd name="connsiteX406" fmla="*/ 895826 w 2733675"/>
              <a:gd name="connsiteY406" fmla="*/ 1893094 h 2266950"/>
              <a:gd name="connsiteX407" fmla="*/ 885349 w 2733675"/>
              <a:gd name="connsiteY407" fmla="*/ 1869281 h 2266950"/>
              <a:gd name="connsiteX408" fmla="*/ 859631 w 2733675"/>
              <a:gd name="connsiteY408" fmla="*/ 1876901 h 2266950"/>
              <a:gd name="connsiteX409" fmla="*/ 831056 w 2733675"/>
              <a:gd name="connsiteY409" fmla="*/ 1903571 h 2266950"/>
              <a:gd name="connsiteX410" fmla="*/ 817721 w 2733675"/>
              <a:gd name="connsiteY410" fmla="*/ 1918811 h 2266950"/>
              <a:gd name="connsiteX411" fmla="*/ 812006 w 2733675"/>
              <a:gd name="connsiteY411" fmla="*/ 1947386 h 2266950"/>
              <a:gd name="connsiteX412" fmla="*/ 807244 w 2733675"/>
              <a:gd name="connsiteY412" fmla="*/ 1975961 h 2266950"/>
              <a:gd name="connsiteX413" fmla="*/ 791051 w 2733675"/>
              <a:gd name="connsiteY413" fmla="*/ 2015014 h 2266950"/>
              <a:gd name="connsiteX414" fmla="*/ 768191 w 2733675"/>
              <a:gd name="connsiteY414" fmla="*/ 2041684 h 2266950"/>
              <a:gd name="connsiteX415" fmla="*/ 729139 w 2733675"/>
              <a:gd name="connsiteY415" fmla="*/ 2031206 h 2266950"/>
              <a:gd name="connsiteX416" fmla="*/ 705326 w 2733675"/>
              <a:gd name="connsiteY416" fmla="*/ 2013109 h 2266950"/>
              <a:gd name="connsiteX417" fmla="*/ 679609 w 2733675"/>
              <a:gd name="connsiteY417" fmla="*/ 2025491 h 2266950"/>
              <a:gd name="connsiteX418" fmla="*/ 648176 w 2733675"/>
              <a:gd name="connsiteY418" fmla="*/ 2034064 h 2266950"/>
              <a:gd name="connsiteX419" fmla="*/ 627221 w 2733675"/>
              <a:gd name="connsiteY419" fmla="*/ 2017871 h 2266950"/>
              <a:gd name="connsiteX420" fmla="*/ 601504 w 2733675"/>
              <a:gd name="connsiteY420" fmla="*/ 2002631 h 2266950"/>
              <a:gd name="connsiteX421" fmla="*/ 621506 w 2733675"/>
              <a:gd name="connsiteY421" fmla="*/ 1975961 h 2266950"/>
              <a:gd name="connsiteX422" fmla="*/ 634841 w 2733675"/>
              <a:gd name="connsiteY422" fmla="*/ 1944529 h 2266950"/>
              <a:gd name="connsiteX423" fmla="*/ 627221 w 2733675"/>
              <a:gd name="connsiteY423" fmla="*/ 1914049 h 2266950"/>
              <a:gd name="connsiteX424" fmla="*/ 613886 w 2733675"/>
              <a:gd name="connsiteY424" fmla="*/ 1882616 h 2266950"/>
              <a:gd name="connsiteX425" fmla="*/ 603409 w 2733675"/>
              <a:gd name="connsiteY425" fmla="*/ 1851184 h 2266950"/>
              <a:gd name="connsiteX426" fmla="*/ 595789 w 2733675"/>
              <a:gd name="connsiteY426" fmla="*/ 1825466 h 2266950"/>
              <a:gd name="connsiteX427" fmla="*/ 567214 w 2733675"/>
              <a:gd name="connsiteY427" fmla="*/ 1833086 h 2266950"/>
              <a:gd name="connsiteX428" fmla="*/ 531019 w 2733675"/>
              <a:gd name="connsiteY428" fmla="*/ 1848326 h 2266950"/>
              <a:gd name="connsiteX429" fmla="*/ 502444 w 2733675"/>
              <a:gd name="connsiteY429" fmla="*/ 1858804 h 2266950"/>
              <a:gd name="connsiteX430" fmla="*/ 471011 w 2733675"/>
              <a:gd name="connsiteY430" fmla="*/ 1858804 h 2266950"/>
              <a:gd name="connsiteX431" fmla="*/ 451961 w 2733675"/>
              <a:gd name="connsiteY431" fmla="*/ 1837849 h 2266950"/>
              <a:gd name="connsiteX432" fmla="*/ 423386 w 2733675"/>
              <a:gd name="connsiteY432" fmla="*/ 1816894 h 2266950"/>
              <a:gd name="connsiteX433" fmla="*/ 402431 w 2733675"/>
              <a:gd name="connsiteY433" fmla="*/ 1801654 h 2266950"/>
              <a:gd name="connsiteX434" fmla="*/ 366236 w 2733675"/>
              <a:gd name="connsiteY434" fmla="*/ 1806416 h 2266950"/>
              <a:gd name="connsiteX435" fmla="*/ 332899 w 2733675"/>
              <a:gd name="connsiteY435" fmla="*/ 1794034 h 2266950"/>
              <a:gd name="connsiteX436" fmla="*/ 319564 w 2733675"/>
              <a:gd name="connsiteY436" fmla="*/ 1754981 h 2266950"/>
              <a:gd name="connsiteX437" fmla="*/ 301466 w 2733675"/>
              <a:gd name="connsiteY437" fmla="*/ 1735931 h 2266950"/>
              <a:gd name="connsiteX438" fmla="*/ 270034 w 2733675"/>
              <a:gd name="connsiteY438" fmla="*/ 1741646 h 2266950"/>
              <a:gd name="connsiteX439" fmla="*/ 262414 w 2733675"/>
              <a:gd name="connsiteY439" fmla="*/ 1705451 h 2266950"/>
              <a:gd name="connsiteX440" fmla="*/ 243364 w 2733675"/>
              <a:gd name="connsiteY440" fmla="*/ 1689259 h 2266950"/>
              <a:gd name="connsiteX441" fmla="*/ 246221 w 2733675"/>
              <a:gd name="connsiteY441" fmla="*/ 1657826 h 2266950"/>
              <a:gd name="connsiteX442" fmla="*/ 267176 w 2733675"/>
              <a:gd name="connsiteY442" fmla="*/ 1634966 h 2266950"/>
              <a:gd name="connsiteX443" fmla="*/ 282416 w 2733675"/>
              <a:gd name="connsiteY443" fmla="*/ 1590199 h 2266950"/>
              <a:gd name="connsiteX444" fmla="*/ 267176 w 2733675"/>
              <a:gd name="connsiteY444" fmla="*/ 1558766 h 2266950"/>
              <a:gd name="connsiteX445" fmla="*/ 249079 w 2733675"/>
              <a:gd name="connsiteY445" fmla="*/ 1554004 h 2266950"/>
              <a:gd name="connsiteX446" fmla="*/ 225266 w 2733675"/>
              <a:gd name="connsiteY446" fmla="*/ 1535906 h 2266950"/>
              <a:gd name="connsiteX447" fmla="*/ 223361 w 2733675"/>
              <a:gd name="connsiteY447" fmla="*/ 1496854 h 2266950"/>
              <a:gd name="connsiteX448" fmla="*/ 183356 w 2733675"/>
              <a:gd name="connsiteY448" fmla="*/ 1493996 h 2266950"/>
              <a:gd name="connsiteX449" fmla="*/ 172879 w 2733675"/>
              <a:gd name="connsiteY449" fmla="*/ 1462564 h 2266950"/>
              <a:gd name="connsiteX450" fmla="*/ 150019 w 2733675"/>
              <a:gd name="connsiteY450" fmla="*/ 1444466 h 2266950"/>
              <a:gd name="connsiteX451" fmla="*/ 97631 w 2733675"/>
              <a:gd name="connsiteY451" fmla="*/ 1452086 h 2266950"/>
              <a:gd name="connsiteX452" fmla="*/ 92869 w 2733675"/>
              <a:gd name="connsiteY452" fmla="*/ 1467326 h 2266950"/>
              <a:gd name="connsiteX453" fmla="*/ 73819 w 2733675"/>
              <a:gd name="connsiteY453" fmla="*/ 1475899 h 2266950"/>
              <a:gd name="connsiteX454" fmla="*/ 53816 w 2733675"/>
              <a:gd name="connsiteY454" fmla="*/ 1467326 h 2266950"/>
              <a:gd name="connsiteX455" fmla="*/ 45244 w 2733675"/>
              <a:gd name="connsiteY455" fmla="*/ 1436846 h 2266950"/>
              <a:gd name="connsiteX456" fmla="*/ 45244 w 2733675"/>
              <a:gd name="connsiteY456" fmla="*/ 1413034 h 2266950"/>
              <a:gd name="connsiteX457" fmla="*/ 27146 w 2733675"/>
              <a:gd name="connsiteY457" fmla="*/ 1396841 h 2266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Lst>
            <a:rect l="l" t="t" r="r" b="b"/>
            <a:pathLst>
              <a:path w="2733675" h="2266950">
                <a:moveTo>
                  <a:pt x="1429" y="1378744"/>
                </a:moveTo>
                <a:lnTo>
                  <a:pt x="13811" y="1355884"/>
                </a:lnTo>
                <a:lnTo>
                  <a:pt x="30004" y="1342549"/>
                </a:lnTo>
                <a:lnTo>
                  <a:pt x="58579" y="1334929"/>
                </a:lnTo>
                <a:lnTo>
                  <a:pt x="73819" y="1327309"/>
                </a:lnTo>
                <a:lnTo>
                  <a:pt x="84296" y="1324451"/>
                </a:lnTo>
                <a:lnTo>
                  <a:pt x="73819" y="1300639"/>
                </a:lnTo>
                <a:lnTo>
                  <a:pt x="76676" y="1267301"/>
                </a:lnTo>
                <a:lnTo>
                  <a:pt x="82391" y="1251109"/>
                </a:lnTo>
                <a:lnTo>
                  <a:pt x="110966" y="1272064"/>
                </a:lnTo>
                <a:lnTo>
                  <a:pt x="126206" y="1256824"/>
                </a:lnTo>
                <a:lnTo>
                  <a:pt x="129064" y="1227296"/>
                </a:lnTo>
                <a:lnTo>
                  <a:pt x="118586" y="1204436"/>
                </a:lnTo>
                <a:lnTo>
                  <a:pt x="97631" y="1186339"/>
                </a:lnTo>
                <a:lnTo>
                  <a:pt x="79534" y="1167289"/>
                </a:lnTo>
                <a:lnTo>
                  <a:pt x="82391" y="1138714"/>
                </a:lnTo>
                <a:lnTo>
                  <a:pt x="87154" y="1112996"/>
                </a:lnTo>
                <a:lnTo>
                  <a:pt x="94774" y="1073944"/>
                </a:lnTo>
                <a:lnTo>
                  <a:pt x="108109" y="1052989"/>
                </a:lnTo>
                <a:lnTo>
                  <a:pt x="139541" y="1050131"/>
                </a:lnTo>
                <a:lnTo>
                  <a:pt x="168116" y="1048226"/>
                </a:lnTo>
                <a:lnTo>
                  <a:pt x="172879" y="1024414"/>
                </a:lnTo>
                <a:lnTo>
                  <a:pt x="186214" y="1011079"/>
                </a:lnTo>
                <a:lnTo>
                  <a:pt x="217646" y="997744"/>
                </a:lnTo>
                <a:lnTo>
                  <a:pt x="251936" y="1006316"/>
                </a:lnTo>
                <a:lnTo>
                  <a:pt x="288131" y="1016794"/>
                </a:lnTo>
                <a:lnTo>
                  <a:pt x="332899" y="1006316"/>
                </a:lnTo>
                <a:lnTo>
                  <a:pt x="348139" y="1003459"/>
                </a:lnTo>
                <a:lnTo>
                  <a:pt x="366236" y="979646"/>
                </a:lnTo>
                <a:lnTo>
                  <a:pt x="384334" y="958691"/>
                </a:lnTo>
                <a:lnTo>
                  <a:pt x="400526" y="958691"/>
                </a:lnTo>
                <a:lnTo>
                  <a:pt x="415766" y="974884"/>
                </a:lnTo>
                <a:lnTo>
                  <a:pt x="433864" y="995839"/>
                </a:lnTo>
                <a:lnTo>
                  <a:pt x="454819" y="990124"/>
                </a:lnTo>
                <a:lnTo>
                  <a:pt x="462439" y="977741"/>
                </a:lnTo>
                <a:lnTo>
                  <a:pt x="460534" y="956786"/>
                </a:lnTo>
                <a:lnTo>
                  <a:pt x="486251" y="940594"/>
                </a:lnTo>
                <a:lnTo>
                  <a:pt x="493871" y="958691"/>
                </a:lnTo>
                <a:lnTo>
                  <a:pt x="528161" y="967264"/>
                </a:lnTo>
                <a:lnTo>
                  <a:pt x="541496" y="974884"/>
                </a:lnTo>
                <a:lnTo>
                  <a:pt x="570071" y="985361"/>
                </a:lnTo>
                <a:lnTo>
                  <a:pt x="606266" y="979646"/>
                </a:lnTo>
                <a:lnTo>
                  <a:pt x="642461" y="982504"/>
                </a:lnTo>
                <a:lnTo>
                  <a:pt x="679609" y="982504"/>
                </a:lnTo>
                <a:lnTo>
                  <a:pt x="691991" y="958691"/>
                </a:lnTo>
                <a:lnTo>
                  <a:pt x="702469" y="935831"/>
                </a:lnTo>
                <a:lnTo>
                  <a:pt x="729139" y="919639"/>
                </a:lnTo>
                <a:lnTo>
                  <a:pt x="754856" y="917734"/>
                </a:lnTo>
                <a:lnTo>
                  <a:pt x="786289" y="912019"/>
                </a:lnTo>
                <a:lnTo>
                  <a:pt x="822484" y="907256"/>
                </a:lnTo>
                <a:lnTo>
                  <a:pt x="822484" y="878681"/>
                </a:lnTo>
                <a:lnTo>
                  <a:pt x="817721" y="854869"/>
                </a:lnTo>
                <a:lnTo>
                  <a:pt x="812006" y="823436"/>
                </a:lnTo>
                <a:lnTo>
                  <a:pt x="822484" y="799624"/>
                </a:lnTo>
                <a:lnTo>
                  <a:pt x="840581" y="794861"/>
                </a:lnTo>
                <a:lnTo>
                  <a:pt x="874871" y="799624"/>
                </a:lnTo>
                <a:lnTo>
                  <a:pt x="892969" y="787241"/>
                </a:lnTo>
                <a:lnTo>
                  <a:pt x="924401" y="773906"/>
                </a:lnTo>
                <a:lnTo>
                  <a:pt x="940594" y="758666"/>
                </a:lnTo>
                <a:lnTo>
                  <a:pt x="955834" y="737711"/>
                </a:lnTo>
                <a:lnTo>
                  <a:pt x="981551" y="737711"/>
                </a:lnTo>
                <a:lnTo>
                  <a:pt x="1002506" y="750094"/>
                </a:lnTo>
                <a:lnTo>
                  <a:pt x="1005364" y="787241"/>
                </a:lnTo>
                <a:lnTo>
                  <a:pt x="1031081" y="797719"/>
                </a:lnTo>
                <a:lnTo>
                  <a:pt x="1057751" y="818674"/>
                </a:lnTo>
                <a:lnTo>
                  <a:pt x="1086326" y="815816"/>
                </a:lnTo>
                <a:lnTo>
                  <a:pt x="1110139" y="797719"/>
                </a:lnTo>
                <a:lnTo>
                  <a:pt x="1132999" y="802481"/>
                </a:lnTo>
                <a:lnTo>
                  <a:pt x="1164431" y="802481"/>
                </a:lnTo>
                <a:lnTo>
                  <a:pt x="1177766" y="831056"/>
                </a:lnTo>
                <a:lnTo>
                  <a:pt x="1209199" y="805339"/>
                </a:lnTo>
                <a:lnTo>
                  <a:pt x="1234916" y="778669"/>
                </a:lnTo>
                <a:lnTo>
                  <a:pt x="1253014" y="763429"/>
                </a:lnTo>
                <a:lnTo>
                  <a:pt x="1273969" y="752951"/>
                </a:lnTo>
                <a:lnTo>
                  <a:pt x="1310164" y="758666"/>
                </a:lnTo>
                <a:lnTo>
                  <a:pt x="1323499" y="789146"/>
                </a:lnTo>
                <a:lnTo>
                  <a:pt x="1354931" y="787241"/>
                </a:lnTo>
                <a:lnTo>
                  <a:pt x="1389221" y="763429"/>
                </a:lnTo>
                <a:lnTo>
                  <a:pt x="1396841" y="739616"/>
                </a:lnTo>
                <a:lnTo>
                  <a:pt x="1407319" y="713899"/>
                </a:lnTo>
                <a:lnTo>
                  <a:pt x="1412081" y="677704"/>
                </a:lnTo>
                <a:lnTo>
                  <a:pt x="1407319" y="656749"/>
                </a:lnTo>
                <a:lnTo>
                  <a:pt x="1396841" y="628174"/>
                </a:lnTo>
                <a:lnTo>
                  <a:pt x="1396841" y="586264"/>
                </a:lnTo>
                <a:lnTo>
                  <a:pt x="1401604" y="554831"/>
                </a:lnTo>
                <a:lnTo>
                  <a:pt x="1435894" y="526256"/>
                </a:lnTo>
                <a:lnTo>
                  <a:pt x="1458754" y="515779"/>
                </a:lnTo>
                <a:lnTo>
                  <a:pt x="1477804" y="497681"/>
                </a:lnTo>
                <a:lnTo>
                  <a:pt x="1461611" y="479584"/>
                </a:lnTo>
                <a:lnTo>
                  <a:pt x="1438751" y="466249"/>
                </a:lnTo>
                <a:lnTo>
                  <a:pt x="1419701" y="450056"/>
                </a:lnTo>
                <a:lnTo>
                  <a:pt x="1425416" y="421481"/>
                </a:lnTo>
                <a:lnTo>
                  <a:pt x="1422559" y="382429"/>
                </a:lnTo>
                <a:lnTo>
                  <a:pt x="1417796" y="353854"/>
                </a:lnTo>
                <a:lnTo>
                  <a:pt x="1433036" y="325279"/>
                </a:lnTo>
                <a:lnTo>
                  <a:pt x="1467326" y="299561"/>
                </a:lnTo>
                <a:lnTo>
                  <a:pt x="1482566" y="272891"/>
                </a:lnTo>
                <a:lnTo>
                  <a:pt x="1479709" y="250031"/>
                </a:lnTo>
                <a:lnTo>
                  <a:pt x="1453991" y="233839"/>
                </a:lnTo>
                <a:lnTo>
                  <a:pt x="1472089" y="218599"/>
                </a:lnTo>
                <a:lnTo>
                  <a:pt x="1490186" y="197644"/>
                </a:lnTo>
                <a:lnTo>
                  <a:pt x="1516856" y="176689"/>
                </a:lnTo>
                <a:lnTo>
                  <a:pt x="1524476" y="145256"/>
                </a:lnTo>
                <a:lnTo>
                  <a:pt x="1524476" y="119539"/>
                </a:lnTo>
                <a:lnTo>
                  <a:pt x="1493044" y="116681"/>
                </a:lnTo>
                <a:lnTo>
                  <a:pt x="1472089" y="116681"/>
                </a:lnTo>
                <a:lnTo>
                  <a:pt x="1482566" y="90964"/>
                </a:lnTo>
                <a:lnTo>
                  <a:pt x="1490186" y="74771"/>
                </a:lnTo>
                <a:lnTo>
                  <a:pt x="1490186" y="56674"/>
                </a:lnTo>
                <a:lnTo>
                  <a:pt x="1524476" y="46196"/>
                </a:lnTo>
                <a:lnTo>
                  <a:pt x="1550194" y="46196"/>
                </a:lnTo>
                <a:lnTo>
                  <a:pt x="1574006" y="53816"/>
                </a:lnTo>
                <a:lnTo>
                  <a:pt x="1610201" y="56674"/>
                </a:lnTo>
                <a:lnTo>
                  <a:pt x="1605439" y="28099"/>
                </a:lnTo>
                <a:lnTo>
                  <a:pt x="1597819" y="1429"/>
                </a:lnTo>
                <a:lnTo>
                  <a:pt x="1641634" y="1429"/>
                </a:lnTo>
                <a:lnTo>
                  <a:pt x="1670209" y="1429"/>
                </a:lnTo>
                <a:lnTo>
                  <a:pt x="1698784" y="7144"/>
                </a:lnTo>
                <a:lnTo>
                  <a:pt x="1714976" y="28099"/>
                </a:lnTo>
                <a:lnTo>
                  <a:pt x="1714976" y="56674"/>
                </a:lnTo>
                <a:lnTo>
                  <a:pt x="1746409" y="77629"/>
                </a:lnTo>
                <a:lnTo>
                  <a:pt x="1761649" y="100489"/>
                </a:lnTo>
                <a:lnTo>
                  <a:pt x="1772126" y="121444"/>
                </a:lnTo>
                <a:lnTo>
                  <a:pt x="1748314" y="145256"/>
                </a:lnTo>
                <a:lnTo>
                  <a:pt x="1758791" y="163354"/>
                </a:lnTo>
                <a:lnTo>
                  <a:pt x="1761649" y="197644"/>
                </a:lnTo>
                <a:lnTo>
                  <a:pt x="1790224" y="184309"/>
                </a:lnTo>
                <a:lnTo>
                  <a:pt x="1803559" y="208121"/>
                </a:lnTo>
                <a:lnTo>
                  <a:pt x="1821656" y="233839"/>
                </a:lnTo>
                <a:lnTo>
                  <a:pt x="1850231" y="229076"/>
                </a:lnTo>
                <a:lnTo>
                  <a:pt x="1876901" y="226219"/>
                </a:lnTo>
                <a:lnTo>
                  <a:pt x="1884521" y="251936"/>
                </a:lnTo>
                <a:lnTo>
                  <a:pt x="1917859" y="257651"/>
                </a:lnTo>
                <a:lnTo>
                  <a:pt x="1947386" y="239554"/>
                </a:lnTo>
                <a:lnTo>
                  <a:pt x="1970246" y="244316"/>
                </a:lnTo>
                <a:lnTo>
                  <a:pt x="1983581" y="268129"/>
                </a:lnTo>
                <a:lnTo>
                  <a:pt x="1970246" y="296704"/>
                </a:lnTo>
                <a:lnTo>
                  <a:pt x="1947386" y="299561"/>
                </a:lnTo>
                <a:lnTo>
                  <a:pt x="1926431" y="314801"/>
                </a:lnTo>
                <a:lnTo>
                  <a:pt x="1949291" y="335756"/>
                </a:lnTo>
                <a:lnTo>
                  <a:pt x="1952149" y="356711"/>
                </a:lnTo>
                <a:lnTo>
                  <a:pt x="1975961" y="374809"/>
                </a:lnTo>
                <a:lnTo>
                  <a:pt x="1998821" y="388144"/>
                </a:lnTo>
                <a:lnTo>
                  <a:pt x="2004536" y="421481"/>
                </a:lnTo>
                <a:lnTo>
                  <a:pt x="1986439" y="450056"/>
                </a:lnTo>
                <a:lnTo>
                  <a:pt x="2015014" y="448151"/>
                </a:lnTo>
                <a:lnTo>
                  <a:pt x="2069306" y="439579"/>
                </a:lnTo>
                <a:lnTo>
                  <a:pt x="2106454" y="427196"/>
                </a:lnTo>
                <a:lnTo>
                  <a:pt x="2145506" y="406241"/>
                </a:lnTo>
                <a:lnTo>
                  <a:pt x="2178844" y="379571"/>
                </a:lnTo>
                <a:lnTo>
                  <a:pt x="2207419" y="356711"/>
                </a:lnTo>
                <a:lnTo>
                  <a:pt x="2249329" y="338614"/>
                </a:lnTo>
                <a:lnTo>
                  <a:pt x="2283619" y="322421"/>
                </a:lnTo>
                <a:lnTo>
                  <a:pt x="2315051" y="290989"/>
                </a:lnTo>
                <a:lnTo>
                  <a:pt x="2340769" y="283369"/>
                </a:lnTo>
                <a:lnTo>
                  <a:pt x="2376964" y="280511"/>
                </a:lnTo>
                <a:lnTo>
                  <a:pt x="2411254" y="280511"/>
                </a:lnTo>
                <a:lnTo>
                  <a:pt x="2429351" y="254794"/>
                </a:lnTo>
                <a:lnTo>
                  <a:pt x="2453164" y="236696"/>
                </a:lnTo>
                <a:lnTo>
                  <a:pt x="2481739" y="230981"/>
                </a:lnTo>
                <a:lnTo>
                  <a:pt x="2523649" y="239554"/>
                </a:lnTo>
                <a:lnTo>
                  <a:pt x="2559844" y="254794"/>
                </a:lnTo>
                <a:lnTo>
                  <a:pt x="2580799" y="278606"/>
                </a:lnTo>
                <a:lnTo>
                  <a:pt x="2565559" y="299561"/>
                </a:lnTo>
                <a:lnTo>
                  <a:pt x="2559844" y="325279"/>
                </a:lnTo>
                <a:lnTo>
                  <a:pt x="2549366" y="356711"/>
                </a:lnTo>
                <a:lnTo>
                  <a:pt x="2591276" y="350996"/>
                </a:lnTo>
                <a:lnTo>
                  <a:pt x="2625566" y="356711"/>
                </a:lnTo>
                <a:lnTo>
                  <a:pt x="2622709" y="388144"/>
                </a:lnTo>
                <a:lnTo>
                  <a:pt x="2601754" y="411004"/>
                </a:lnTo>
                <a:lnTo>
                  <a:pt x="2577941" y="421481"/>
                </a:lnTo>
                <a:lnTo>
                  <a:pt x="2552224" y="452914"/>
                </a:lnTo>
                <a:lnTo>
                  <a:pt x="2546509" y="481489"/>
                </a:lnTo>
                <a:lnTo>
                  <a:pt x="2523649" y="499586"/>
                </a:lnTo>
                <a:lnTo>
                  <a:pt x="2499836" y="502444"/>
                </a:lnTo>
                <a:lnTo>
                  <a:pt x="2489359" y="526256"/>
                </a:lnTo>
                <a:lnTo>
                  <a:pt x="2489359" y="554831"/>
                </a:lnTo>
                <a:lnTo>
                  <a:pt x="2474119" y="562451"/>
                </a:lnTo>
                <a:lnTo>
                  <a:pt x="2456021" y="572929"/>
                </a:lnTo>
                <a:lnTo>
                  <a:pt x="2432209" y="586264"/>
                </a:lnTo>
                <a:lnTo>
                  <a:pt x="2411254" y="596741"/>
                </a:lnTo>
                <a:lnTo>
                  <a:pt x="2387441" y="609124"/>
                </a:lnTo>
                <a:lnTo>
                  <a:pt x="2376964" y="622459"/>
                </a:lnTo>
                <a:lnTo>
                  <a:pt x="2369344" y="658654"/>
                </a:lnTo>
                <a:lnTo>
                  <a:pt x="2376964" y="679609"/>
                </a:lnTo>
                <a:lnTo>
                  <a:pt x="2385536" y="711041"/>
                </a:lnTo>
                <a:lnTo>
                  <a:pt x="2379821" y="724376"/>
                </a:lnTo>
                <a:lnTo>
                  <a:pt x="2361724" y="739616"/>
                </a:lnTo>
                <a:lnTo>
                  <a:pt x="2325529" y="758666"/>
                </a:lnTo>
                <a:lnTo>
                  <a:pt x="2309336" y="778669"/>
                </a:lnTo>
                <a:lnTo>
                  <a:pt x="2296001" y="802481"/>
                </a:lnTo>
                <a:lnTo>
                  <a:pt x="2277904" y="836771"/>
                </a:lnTo>
                <a:lnTo>
                  <a:pt x="2256949" y="859631"/>
                </a:lnTo>
                <a:lnTo>
                  <a:pt x="2249329" y="891064"/>
                </a:lnTo>
                <a:lnTo>
                  <a:pt x="2238851" y="917734"/>
                </a:lnTo>
                <a:lnTo>
                  <a:pt x="2236946" y="943451"/>
                </a:lnTo>
                <a:lnTo>
                  <a:pt x="2262664" y="964406"/>
                </a:lnTo>
                <a:lnTo>
                  <a:pt x="2275999" y="977741"/>
                </a:lnTo>
                <a:lnTo>
                  <a:pt x="2275999" y="1003459"/>
                </a:lnTo>
                <a:lnTo>
                  <a:pt x="2265521" y="1016794"/>
                </a:lnTo>
                <a:lnTo>
                  <a:pt x="2241709" y="1032034"/>
                </a:lnTo>
                <a:lnTo>
                  <a:pt x="2238851" y="1050131"/>
                </a:lnTo>
                <a:lnTo>
                  <a:pt x="2210276" y="1071086"/>
                </a:lnTo>
                <a:lnTo>
                  <a:pt x="2196941" y="1094899"/>
                </a:lnTo>
                <a:lnTo>
                  <a:pt x="2226469" y="1115854"/>
                </a:lnTo>
                <a:lnTo>
                  <a:pt x="2249329" y="1112996"/>
                </a:lnTo>
                <a:lnTo>
                  <a:pt x="2275999" y="1102519"/>
                </a:lnTo>
                <a:lnTo>
                  <a:pt x="2306479" y="1078706"/>
                </a:lnTo>
                <a:lnTo>
                  <a:pt x="2330291" y="1063466"/>
                </a:lnTo>
                <a:lnTo>
                  <a:pt x="2358866" y="1039654"/>
                </a:lnTo>
                <a:lnTo>
                  <a:pt x="2337911" y="1016794"/>
                </a:lnTo>
                <a:lnTo>
                  <a:pt x="2315051" y="1000601"/>
                </a:lnTo>
                <a:lnTo>
                  <a:pt x="2316956" y="967264"/>
                </a:lnTo>
                <a:lnTo>
                  <a:pt x="2336006" y="940594"/>
                </a:lnTo>
                <a:lnTo>
                  <a:pt x="2356009" y="930116"/>
                </a:lnTo>
                <a:lnTo>
                  <a:pt x="2397919" y="925354"/>
                </a:lnTo>
                <a:lnTo>
                  <a:pt x="2424589" y="917734"/>
                </a:lnTo>
                <a:lnTo>
                  <a:pt x="2453164" y="901541"/>
                </a:lnTo>
                <a:lnTo>
                  <a:pt x="2489359" y="898684"/>
                </a:lnTo>
                <a:lnTo>
                  <a:pt x="2531269" y="909161"/>
                </a:lnTo>
                <a:lnTo>
                  <a:pt x="2556986" y="917734"/>
                </a:lnTo>
                <a:lnTo>
                  <a:pt x="2552224" y="940594"/>
                </a:lnTo>
                <a:lnTo>
                  <a:pt x="2552224" y="961549"/>
                </a:lnTo>
                <a:lnTo>
                  <a:pt x="2555081" y="972026"/>
                </a:lnTo>
                <a:lnTo>
                  <a:pt x="2577941" y="988219"/>
                </a:lnTo>
                <a:lnTo>
                  <a:pt x="2575084" y="1008221"/>
                </a:lnTo>
                <a:lnTo>
                  <a:pt x="2565559" y="1037749"/>
                </a:lnTo>
                <a:lnTo>
                  <a:pt x="2556986" y="1066324"/>
                </a:lnTo>
                <a:lnTo>
                  <a:pt x="2573179" y="1089184"/>
                </a:lnTo>
                <a:lnTo>
                  <a:pt x="2585561" y="1107281"/>
                </a:lnTo>
                <a:lnTo>
                  <a:pt x="2615089" y="1117759"/>
                </a:lnTo>
                <a:lnTo>
                  <a:pt x="2635091" y="1133951"/>
                </a:lnTo>
                <a:lnTo>
                  <a:pt x="2651284" y="1159669"/>
                </a:lnTo>
                <a:lnTo>
                  <a:pt x="2656046" y="1183481"/>
                </a:lnTo>
                <a:lnTo>
                  <a:pt x="2669381" y="1204436"/>
                </a:lnTo>
                <a:lnTo>
                  <a:pt x="2645569" y="1233011"/>
                </a:lnTo>
                <a:lnTo>
                  <a:pt x="2625566" y="1246346"/>
                </a:lnTo>
                <a:lnTo>
                  <a:pt x="2612231" y="1269206"/>
                </a:lnTo>
                <a:lnTo>
                  <a:pt x="2583656" y="1285399"/>
                </a:lnTo>
                <a:lnTo>
                  <a:pt x="2573179" y="1303496"/>
                </a:lnTo>
                <a:lnTo>
                  <a:pt x="2559844" y="1316831"/>
                </a:lnTo>
                <a:lnTo>
                  <a:pt x="2562701" y="1339691"/>
                </a:lnTo>
                <a:lnTo>
                  <a:pt x="2591276" y="1347311"/>
                </a:lnTo>
                <a:lnTo>
                  <a:pt x="2622709" y="1347311"/>
                </a:lnTo>
                <a:lnTo>
                  <a:pt x="2637949" y="1368266"/>
                </a:lnTo>
                <a:lnTo>
                  <a:pt x="2654141" y="1386364"/>
                </a:lnTo>
                <a:lnTo>
                  <a:pt x="2658904" y="1426369"/>
                </a:lnTo>
                <a:lnTo>
                  <a:pt x="2664619" y="1449229"/>
                </a:lnTo>
                <a:lnTo>
                  <a:pt x="2690336" y="1459706"/>
                </a:lnTo>
                <a:lnTo>
                  <a:pt x="2716054" y="1473041"/>
                </a:lnTo>
                <a:lnTo>
                  <a:pt x="2724626" y="1498759"/>
                </a:lnTo>
                <a:lnTo>
                  <a:pt x="2732246" y="1525429"/>
                </a:lnTo>
                <a:lnTo>
                  <a:pt x="2737009" y="1555909"/>
                </a:lnTo>
                <a:lnTo>
                  <a:pt x="2729389" y="1587341"/>
                </a:lnTo>
                <a:lnTo>
                  <a:pt x="2705576" y="1600676"/>
                </a:lnTo>
                <a:lnTo>
                  <a:pt x="2684621" y="1618774"/>
                </a:lnTo>
                <a:lnTo>
                  <a:pt x="2672239" y="1639729"/>
                </a:lnTo>
                <a:lnTo>
                  <a:pt x="2656046" y="1663541"/>
                </a:lnTo>
                <a:lnTo>
                  <a:pt x="2633186" y="1684496"/>
                </a:lnTo>
                <a:lnTo>
                  <a:pt x="2606516" y="1675924"/>
                </a:lnTo>
                <a:lnTo>
                  <a:pt x="2575084" y="1671161"/>
                </a:lnTo>
                <a:lnTo>
                  <a:pt x="2546509" y="1674019"/>
                </a:lnTo>
                <a:lnTo>
                  <a:pt x="2525554" y="1675924"/>
                </a:lnTo>
                <a:lnTo>
                  <a:pt x="2510314" y="1696879"/>
                </a:lnTo>
                <a:lnTo>
                  <a:pt x="2507456" y="1728311"/>
                </a:lnTo>
                <a:lnTo>
                  <a:pt x="2528411" y="1741646"/>
                </a:lnTo>
                <a:lnTo>
                  <a:pt x="2549366" y="1738789"/>
                </a:lnTo>
                <a:lnTo>
                  <a:pt x="2577941" y="1738789"/>
                </a:lnTo>
                <a:lnTo>
                  <a:pt x="2583656" y="1759744"/>
                </a:lnTo>
                <a:lnTo>
                  <a:pt x="2591276" y="1780699"/>
                </a:lnTo>
                <a:lnTo>
                  <a:pt x="2591276" y="1806416"/>
                </a:lnTo>
                <a:lnTo>
                  <a:pt x="2591276" y="1822609"/>
                </a:lnTo>
                <a:lnTo>
                  <a:pt x="2612231" y="1833086"/>
                </a:lnTo>
                <a:lnTo>
                  <a:pt x="2640806" y="1845469"/>
                </a:lnTo>
                <a:lnTo>
                  <a:pt x="2664619" y="1845469"/>
                </a:lnTo>
                <a:lnTo>
                  <a:pt x="2677001" y="1858804"/>
                </a:lnTo>
                <a:lnTo>
                  <a:pt x="2703671" y="1887379"/>
                </a:lnTo>
                <a:lnTo>
                  <a:pt x="2714149" y="1908334"/>
                </a:lnTo>
                <a:lnTo>
                  <a:pt x="2700814" y="1953101"/>
                </a:lnTo>
                <a:lnTo>
                  <a:pt x="2675096" y="1957864"/>
                </a:lnTo>
                <a:lnTo>
                  <a:pt x="2654141" y="1957864"/>
                </a:lnTo>
                <a:lnTo>
                  <a:pt x="2643664" y="1968341"/>
                </a:lnTo>
                <a:lnTo>
                  <a:pt x="2616994" y="1995011"/>
                </a:lnTo>
                <a:lnTo>
                  <a:pt x="2596039" y="2007394"/>
                </a:lnTo>
                <a:lnTo>
                  <a:pt x="2575084" y="2025491"/>
                </a:lnTo>
                <a:lnTo>
                  <a:pt x="2549366" y="2052161"/>
                </a:lnTo>
                <a:lnTo>
                  <a:pt x="2523649" y="2075021"/>
                </a:lnTo>
                <a:lnTo>
                  <a:pt x="2536031" y="2098834"/>
                </a:lnTo>
                <a:lnTo>
                  <a:pt x="2523649" y="2122646"/>
                </a:lnTo>
                <a:lnTo>
                  <a:pt x="2489359" y="2116931"/>
                </a:lnTo>
                <a:lnTo>
                  <a:pt x="2465546" y="2095976"/>
                </a:lnTo>
                <a:lnTo>
                  <a:pt x="2429351" y="2080736"/>
                </a:lnTo>
                <a:lnTo>
                  <a:pt x="2403634" y="2083594"/>
                </a:lnTo>
                <a:lnTo>
                  <a:pt x="2375059" y="2094071"/>
                </a:lnTo>
                <a:lnTo>
                  <a:pt x="2366486" y="2119789"/>
                </a:lnTo>
                <a:lnTo>
                  <a:pt x="2356009" y="2135029"/>
                </a:lnTo>
                <a:lnTo>
                  <a:pt x="2325529" y="2127409"/>
                </a:lnTo>
                <a:lnTo>
                  <a:pt x="2312194" y="2109311"/>
                </a:lnTo>
                <a:lnTo>
                  <a:pt x="2294096" y="2112169"/>
                </a:lnTo>
                <a:lnTo>
                  <a:pt x="2277904" y="2127409"/>
                </a:lnTo>
                <a:lnTo>
                  <a:pt x="2255044" y="2161699"/>
                </a:lnTo>
                <a:lnTo>
                  <a:pt x="2236946" y="2184559"/>
                </a:lnTo>
                <a:lnTo>
                  <a:pt x="2205514" y="2203609"/>
                </a:lnTo>
                <a:lnTo>
                  <a:pt x="2195036" y="2214086"/>
                </a:lnTo>
                <a:lnTo>
                  <a:pt x="2207419" y="2244566"/>
                </a:lnTo>
                <a:lnTo>
                  <a:pt x="2228374" y="2260759"/>
                </a:lnTo>
                <a:lnTo>
                  <a:pt x="2210276" y="2271236"/>
                </a:lnTo>
                <a:lnTo>
                  <a:pt x="2174081" y="2271236"/>
                </a:lnTo>
                <a:lnTo>
                  <a:pt x="2142649" y="2268379"/>
                </a:lnTo>
                <a:lnTo>
                  <a:pt x="2132171" y="2268379"/>
                </a:lnTo>
                <a:lnTo>
                  <a:pt x="2129314" y="2244566"/>
                </a:lnTo>
                <a:lnTo>
                  <a:pt x="2126456" y="2218849"/>
                </a:lnTo>
                <a:lnTo>
                  <a:pt x="2111216" y="2195036"/>
                </a:lnTo>
                <a:lnTo>
                  <a:pt x="2079784" y="2195036"/>
                </a:lnTo>
                <a:lnTo>
                  <a:pt x="2056924" y="2195036"/>
                </a:lnTo>
                <a:lnTo>
                  <a:pt x="2040731" y="2172176"/>
                </a:lnTo>
                <a:lnTo>
                  <a:pt x="2022634" y="2155984"/>
                </a:lnTo>
                <a:lnTo>
                  <a:pt x="2009299" y="2135029"/>
                </a:lnTo>
                <a:lnTo>
                  <a:pt x="2035969" y="2127409"/>
                </a:lnTo>
                <a:lnTo>
                  <a:pt x="2040731" y="2094071"/>
                </a:lnTo>
                <a:lnTo>
                  <a:pt x="2076926" y="2091214"/>
                </a:lnTo>
                <a:lnTo>
                  <a:pt x="2114074" y="2095976"/>
                </a:lnTo>
                <a:lnTo>
                  <a:pt x="2124551" y="2070259"/>
                </a:lnTo>
                <a:lnTo>
                  <a:pt x="2103596" y="2055019"/>
                </a:lnTo>
                <a:lnTo>
                  <a:pt x="2103596" y="2020729"/>
                </a:lnTo>
                <a:lnTo>
                  <a:pt x="2126456" y="2002631"/>
                </a:lnTo>
                <a:lnTo>
                  <a:pt x="2157889" y="1989296"/>
                </a:lnTo>
                <a:lnTo>
                  <a:pt x="2181701" y="1986439"/>
                </a:lnTo>
                <a:lnTo>
                  <a:pt x="2181701" y="1963579"/>
                </a:lnTo>
                <a:lnTo>
                  <a:pt x="2155984" y="1957864"/>
                </a:lnTo>
                <a:lnTo>
                  <a:pt x="2129314" y="1950244"/>
                </a:lnTo>
                <a:lnTo>
                  <a:pt x="2087404" y="1936909"/>
                </a:lnTo>
                <a:lnTo>
                  <a:pt x="2056924" y="1932146"/>
                </a:lnTo>
                <a:lnTo>
                  <a:pt x="2027396" y="1915954"/>
                </a:lnTo>
                <a:lnTo>
                  <a:pt x="2019776" y="1885474"/>
                </a:lnTo>
                <a:lnTo>
                  <a:pt x="2025491" y="1845469"/>
                </a:lnTo>
                <a:lnTo>
                  <a:pt x="2025491" y="1816894"/>
                </a:lnTo>
                <a:lnTo>
                  <a:pt x="2019776" y="1780699"/>
                </a:lnTo>
                <a:lnTo>
                  <a:pt x="2019776" y="1752124"/>
                </a:lnTo>
                <a:lnTo>
                  <a:pt x="2015014" y="1734026"/>
                </a:lnTo>
                <a:lnTo>
                  <a:pt x="1998821" y="1738789"/>
                </a:lnTo>
                <a:lnTo>
                  <a:pt x="1986439" y="1759744"/>
                </a:lnTo>
                <a:lnTo>
                  <a:pt x="1970246" y="1770221"/>
                </a:lnTo>
                <a:lnTo>
                  <a:pt x="1938814" y="1770221"/>
                </a:lnTo>
                <a:lnTo>
                  <a:pt x="1907381" y="1749266"/>
                </a:lnTo>
                <a:lnTo>
                  <a:pt x="1907381" y="1720691"/>
                </a:lnTo>
                <a:lnTo>
                  <a:pt x="1910239" y="1692116"/>
                </a:lnTo>
                <a:lnTo>
                  <a:pt x="1902619" y="1663541"/>
                </a:lnTo>
                <a:lnTo>
                  <a:pt x="1905476" y="1636871"/>
                </a:lnTo>
                <a:lnTo>
                  <a:pt x="1878806" y="1629251"/>
                </a:lnTo>
                <a:lnTo>
                  <a:pt x="1860709" y="1636871"/>
                </a:lnTo>
                <a:lnTo>
                  <a:pt x="1847374" y="1624489"/>
                </a:lnTo>
                <a:lnTo>
                  <a:pt x="1827371" y="1608296"/>
                </a:lnTo>
                <a:lnTo>
                  <a:pt x="1806416" y="1597819"/>
                </a:lnTo>
                <a:lnTo>
                  <a:pt x="1782604" y="1621631"/>
                </a:lnTo>
                <a:lnTo>
                  <a:pt x="1764506" y="1624489"/>
                </a:lnTo>
                <a:lnTo>
                  <a:pt x="1733074" y="1624489"/>
                </a:lnTo>
                <a:lnTo>
                  <a:pt x="1725454" y="1600676"/>
                </a:lnTo>
                <a:lnTo>
                  <a:pt x="1712119" y="1576864"/>
                </a:lnTo>
                <a:lnTo>
                  <a:pt x="1683544" y="1600676"/>
                </a:lnTo>
                <a:lnTo>
                  <a:pt x="1662589" y="1615916"/>
                </a:lnTo>
                <a:lnTo>
                  <a:pt x="1673066" y="1636871"/>
                </a:lnTo>
                <a:lnTo>
                  <a:pt x="1636871" y="1657826"/>
                </a:lnTo>
                <a:lnTo>
                  <a:pt x="1613059" y="1668304"/>
                </a:lnTo>
                <a:lnTo>
                  <a:pt x="1594961" y="1694974"/>
                </a:lnTo>
                <a:lnTo>
                  <a:pt x="1587341" y="1713071"/>
                </a:lnTo>
                <a:lnTo>
                  <a:pt x="1574006" y="1762601"/>
                </a:lnTo>
                <a:lnTo>
                  <a:pt x="1563529" y="1785461"/>
                </a:lnTo>
                <a:lnTo>
                  <a:pt x="1542574" y="1801654"/>
                </a:lnTo>
                <a:lnTo>
                  <a:pt x="1513999" y="1822609"/>
                </a:lnTo>
                <a:lnTo>
                  <a:pt x="1490186" y="1848326"/>
                </a:lnTo>
                <a:lnTo>
                  <a:pt x="1461611" y="1866424"/>
                </a:lnTo>
                <a:lnTo>
                  <a:pt x="1443514" y="1890236"/>
                </a:lnTo>
                <a:lnTo>
                  <a:pt x="1412081" y="1915954"/>
                </a:lnTo>
                <a:lnTo>
                  <a:pt x="1389221" y="1926431"/>
                </a:lnTo>
                <a:lnTo>
                  <a:pt x="1373029" y="1947386"/>
                </a:lnTo>
                <a:lnTo>
                  <a:pt x="1347311" y="1978819"/>
                </a:lnTo>
                <a:lnTo>
                  <a:pt x="1341596" y="1957864"/>
                </a:lnTo>
                <a:lnTo>
                  <a:pt x="1320641" y="1921669"/>
                </a:lnTo>
                <a:lnTo>
                  <a:pt x="1308259" y="1918811"/>
                </a:lnTo>
                <a:lnTo>
                  <a:pt x="1284446" y="1911191"/>
                </a:lnTo>
                <a:lnTo>
                  <a:pt x="1279684" y="1893094"/>
                </a:lnTo>
                <a:lnTo>
                  <a:pt x="1260634" y="1874996"/>
                </a:lnTo>
                <a:lnTo>
                  <a:pt x="1224439" y="1893094"/>
                </a:lnTo>
                <a:lnTo>
                  <a:pt x="1203484" y="1905476"/>
                </a:lnTo>
                <a:lnTo>
                  <a:pt x="1177766" y="1942624"/>
                </a:lnTo>
                <a:lnTo>
                  <a:pt x="1167289" y="1914049"/>
                </a:lnTo>
                <a:lnTo>
                  <a:pt x="1156811" y="1882616"/>
                </a:lnTo>
                <a:lnTo>
                  <a:pt x="1143476" y="1855946"/>
                </a:lnTo>
                <a:lnTo>
                  <a:pt x="1143476" y="1834991"/>
                </a:lnTo>
                <a:lnTo>
                  <a:pt x="1119664" y="1843564"/>
                </a:lnTo>
                <a:lnTo>
                  <a:pt x="1104424" y="1866424"/>
                </a:lnTo>
                <a:lnTo>
                  <a:pt x="1099661" y="1879759"/>
                </a:lnTo>
                <a:lnTo>
                  <a:pt x="1075849" y="1897856"/>
                </a:lnTo>
                <a:lnTo>
                  <a:pt x="1060609" y="1911191"/>
                </a:lnTo>
                <a:lnTo>
                  <a:pt x="1052036" y="1894999"/>
                </a:lnTo>
                <a:lnTo>
                  <a:pt x="1041559" y="1885474"/>
                </a:lnTo>
                <a:lnTo>
                  <a:pt x="1023461" y="1900714"/>
                </a:lnTo>
                <a:lnTo>
                  <a:pt x="1012984" y="1926431"/>
                </a:lnTo>
                <a:lnTo>
                  <a:pt x="1000601" y="1960721"/>
                </a:lnTo>
                <a:lnTo>
                  <a:pt x="984409" y="1989296"/>
                </a:lnTo>
                <a:lnTo>
                  <a:pt x="979646" y="2017871"/>
                </a:lnTo>
                <a:lnTo>
                  <a:pt x="958691" y="1996916"/>
                </a:lnTo>
                <a:lnTo>
                  <a:pt x="951071" y="1947386"/>
                </a:lnTo>
                <a:lnTo>
                  <a:pt x="940594" y="1921669"/>
                </a:lnTo>
                <a:lnTo>
                  <a:pt x="906304" y="1921669"/>
                </a:lnTo>
                <a:lnTo>
                  <a:pt x="895826" y="1893094"/>
                </a:lnTo>
                <a:lnTo>
                  <a:pt x="885349" y="1869281"/>
                </a:lnTo>
                <a:lnTo>
                  <a:pt x="859631" y="1876901"/>
                </a:lnTo>
                <a:lnTo>
                  <a:pt x="831056" y="1903571"/>
                </a:lnTo>
                <a:lnTo>
                  <a:pt x="817721" y="1918811"/>
                </a:lnTo>
                <a:lnTo>
                  <a:pt x="812006" y="1947386"/>
                </a:lnTo>
                <a:lnTo>
                  <a:pt x="807244" y="1975961"/>
                </a:lnTo>
                <a:lnTo>
                  <a:pt x="791051" y="2015014"/>
                </a:lnTo>
                <a:lnTo>
                  <a:pt x="768191" y="2041684"/>
                </a:lnTo>
                <a:lnTo>
                  <a:pt x="729139" y="2031206"/>
                </a:lnTo>
                <a:lnTo>
                  <a:pt x="705326" y="2013109"/>
                </a:lnTo>
                <a:lnTo>
                  <a:pt x="679609" y="2025491"/>
                </a:lnTo>
                <a:lnTo>
                  <a:pt x="648176" y="2034064"/>
                </a:lnTo>
                <a:lnTo>
                  <a:pt x="627221" y="2017871"/>
                </a:lnTo>
                <a:lnTo>
                  <a:pt x="601504" y="2002631"/>
                </a:lnTo>
                <a:lnTo>
                  <a:pt x="621506" y="1975961"/>
                </a:lnTo>
                <a:lnTo>
                  <a:pt x="634841" y="1944529"/>
                </a:lnTo>
                <a:lnTo>
                  <a:pt x="627221" y="1914049"/>
                </a:lnTo>
                <a:lnTo>
                  <a:pt x="613886" y="1882616"/>
                </a:lnTo>
                <a:lnTo>
                  <a:pt x="603409" y="1851184"/>
                </a:lnTo>
                <a:lnTo>
                  <a:pt x="595789" y="1825466"/>
                </a:lnTo>
                <a:lnTo>
                  <a:pt x="567214" y="1833086"/>
                </a:lnTo>
                <a:lnTo>
                  <a:pt x="531019" y="1848326"/>
                </a:lnTo>
                <a:lnTo>
                  <a:pt x="502444" y="1858804"/>
                </a:lnTo>
                <a:lnTo>
                  <a:pt x="471011" y="1858804"/>
                </a:lnTo>
                <a:lnTo>
                  <a:pt x="451961" y="1837849"/>
                </a:lnTo>
                <a:lnTo>
                  <a:pt x="423386" y="1816894"/>
                </a:lnTo>
                <a:lnTo>
                  <a:pt x="402431" y="1801654"/>
                </a:lnTo>
                <a:lnTo>
                  <a:pt x="366236" y="1806416"/>
                </a:lnTo>
                <a:lnTo>
                  <a:pt x="332899" y="1794034"/>
                </a:lnTo>
                <a:lnTo>
                  <a:pt x="319564" y="1754981"/>
                </a:lnTo>
                <a:lnTo>
                  <a:pt x="301466" y="1735931"/>
                </a:lnTo>
                <a:lnTo>
                  <a:pt x="270034" y="1741646"/>
                </a:lnTo>
                <a:lnTo>
                  <a:pt x="262414" y="1705451"/>
                </a:lnTo>
                <a:lnTo>
                  <a:pt x="243364" y="1689259"/>
                </a:lnTo>
                <a:lnTo>
                  <a:pt x="246221" y="1657826"/>
                </a:lnTo>
                <a:lnTo>
                  <a:pt x="267176" y="1634966"/>
                </a:lnTo>
                <a:lnTo>
                  <a:pt x="282416" y="1590199"/>
                </a:lnTo>
                <a:lnTo>
                  <a:pt x="267176" y="1558766"/>
                </a:lnTo>
                <a:lnTo>
                  <a:pt x="249079" y="1554004"/>
                </a:lnTo>
                <a:lnTo>
                  <a:pt x="225266" y="1535906"/>
                </a:lnTo>
                <a:lnTo>
                  <a:pt x="223361" y="1496854"/>
                </a:lnTo>
                <a:lnTo>
                  <a:pt x="183356" y="1493996"/>
                </a:lnTo>
                <a:lnTo>
                  <a:pt x="172879" y="1462564"/>
                </a:lnTo>
                <a:lnTo>
                  <a:pt x="150019" y="1444466"/>
                </a:lnTo>
                <a:lnTo>
                  <a:pt x="97631" y="1452086"/>
                </a:lnTo>
                <a:lnTo>
                  <a:pt x="92869" y="1467326"/>
                </a:lnTo>
                <a:lnTo>
                  <a:pt x="73819" y="1475899"/>
                </a:lnTo>
                <a:lnTo>
                  <a:pt x="53816" y="1467326"/>
                </a:lnTo>
                <a:lnTo>
                  <a:pt x="45244" y="1436846"/>
                </a:lnTo>
                <a:lnTo>
                  <a:pt x="45244" y="1413034"/>
                </a:lnTo>
                <a:lnTo>
                  <a:pt x="27146" y="1396841"/>
                </a:lnTo>
                <a:close/>
              </a:path>
            </a:pathLst>
          </a:custGeom>
          <a:solidFill>
            <a:schemeClr val="tx2">
              <a:lumMod val="20000"/>
              <a:lumOff val="80000"/>
            </a:schemeClr>
          </a:solidFill>
          <a:ln w="1905" cap="flat">
            <a:solidFill>
              <a:schemeClr val="bg1"/>
            </a:solidFill>
            <a:prstDash val="solid"/>
            <a:miter/>
          </a:ln>
        </p:spPr>
        <p:txBody>
          <a:bodyPr rtlCol="0" anchor="ctr"/>
          <a:lstStyle/>
          <a:p>
            <a:pPr algn="ctr"/>
            <a:r>
              <a:rPr lang="fr-FR" sz="1000" dirty="0">
                <a:solidFill>
                  <a:schemeClr val="bg1"/>
                </a:solidFill>
              </a:rPr>
              <a:t>H1c</a:t>
            </a:r>
          </a:p>
        </p:txBody>
      </p:sp>
      <p:sp>
        <p:nvSpPr>
          <p:cNvPr id="63" name="Forme libre : forme 62">
            <a:extLst>
              <a:ext uri="{FF2B5EF4-FFF2-40B4-BE49-F238E27FC236}">
                <a16:creationId xmlns:a16="http://schemas.microsoft.com/office/drawing/2014/main" id="{42B0B895-1634-428C-9B78-78FB15D9626A}"/>
              </a:ext>
            </a:extLst>
          </p:cNvPr>
          <p:cNvSpPr/>
          <p:nvPr/>
        </p:nvSpPr>
        <p:spPr>
          <a:xfrm>
            <a:off x="9214440" y="1971703"/>
            <a:ext cx="2381238" cy="1892998"/>
          </a:xfrm>
          <a:custGeom>
            <a:avLst/>
            <a:gdLst>
              <a:gd name="connsiteX0" fmla="*/ 9049 w 2647950"/>
              <a:gd name="connsiteY0" fmla="*/ 1321594 h 2105025"/>
              <a:gd name="connsiteX1" fmla="*/ 42386 w 2647950"/>
              <a:gd name="connsiteY1" fmla="*/ 1294924 h 2105025"/>
              <a:gd name="connsiteX2" fmla="*/ 81439 w 2647950"/>
              <a:gd name="connsiteY2" fmla="*/ 1285399 h 2105025"/>
              <a:gd name="connsiteX3" fmla="*/ 116681 w 2647950"/>
              <a:gd name="connsiteY3" fmla="*/ 1265396 h 2105025"/>
              <a:gd name="connsiteX4" fmla="*/ 169069 w 2647950"/>
              <a:gd name="connsiteY4" fmla="*/ 1253014 h 2105025"/>
              <a:gd name="connsiteX5" fmla="*/ 186214 w 2647950"/>
              <a:gd name="connsiteY5" fmla="*/ 1232059 h 2105025"/>
              <a:gd name="connsiteX6" fmla="*/ 194786 w 2647950"/>
              <a:gd name="connsiteY6" fmla="*/ 1226344 h 2105025"/>
              <a:gd name="connsiteX7" fmla="*/ 194786 w 2647950"/>
              <a:gd name="connsiteY7" fmla="*/ 1180624 h 2105025"/>
              <a:gd name="connsiteX8" fmla="*/ 211931 w 2647950"/>
              <a:gd name="connsiteY8" fmla="*/ 1154906 h 2105025"/>
              <a:gd name="connsiteX9" fmla="*/ 250984 w 2647950"/>
              <a:gd name="connsiteY9" fmla="*/ 1141571 h 2105025"/>
              <a:gd name="connsiteX10" fmla="*/ 290036 w 2647950"/>
              <a:gd name="connsiteY10" fmla="*/ 1129189 h 2105025"/>
              <a:gd name="connsiteX11" fmla="*/ 335756 w 2647950"/>
              <a:gd name="connsiteY11" fmla="*/ 1125379 h 2105025"/>
              <a:gd name="connsiteX12" fmla="*/ 368141 w 2647950"/>
              <a:gd name="connsiteY12" fmla="*/ 1129189 h 2105025"/>
              <a:gd name="connsiteX13" fmla="*/ 380524 w 2647950"/>
              <a:gd name="connsiteY13" fmla="*/ 1145381 h 2105025"/>
              <a:gd name="connsiteX14" fmla="*/ 397669 w 2647950"/>
              <a:gd name="connsiteY14" fmla="*/ 1173956 h 2105025"/>
              <a:gd name="connsiteX15" fmla="*/ 410051 w 2647950"/>
              <a:gd name="connsiteY15" fmla="*/ 1193959 h 2105025"/>
              <a:gd name="connsiteX16" fmla="*/ 387191 w 2647950"/>
              <a:gd name="connsiteY16" fmla="*/ 1242536 h 2105025"/>
              <a:gd name="connsiteX17" fmla="*/ 413861 w 2647950"/>
              <a:gd name="connsiteY17" fmla="*/ 1249204 h 2105025"/>
              <a:gd name="connsiteX18" fmla="*/ 452914 w 2647950"/>
              <a:gd name="connsiteY18" fmla="*/ 1246346 h 2105025"/>
              <a:gd name="connsiteX19" fmla="*/ 463391 w 2647950"/>
              <a:gd name="connsiteY19" fmla="*/ 1234916 h 2105025"/>
              <a:gd name="connsiteX20" fmla="*/ 462439 w 2647950"/>
              <a:gd name="connsiteY20" fmla="*/ 1226344 h 2105025"/>
              <a:gd name="connsiteX21" fmla="*/ 494824 w 2647950"/>
              <a:gd name="connsiteY21" fmla="*/ 1203484 h 2105025"/>
              <a:gd name="connsiteX22" fmla="*/ 511016 w 2647950"/>
              <a:gd name="connsiteY22" fmla="*/ 1226344 h 2105025"/>
              <a:gd name="connsiteX23" fmla="*/ 540544 w 2647950"/>
              <a:gd name="connsiteY23" fmla="*/ 1219676 h 2105025"/>
              <a:gd name="connsiteX24" fmla="*/ 570071 w 2647950"/>
              <a:gd name="connsiteY24" fmla="*/ 1219676 h 2105025"/>
              <a:gd name="connsiteX25" fmla="*/ 599599 w 2647950"/>
              <a:gd name="connsiteY25" fmla="*/ 1184434 h 2105025"/>
              <a:gd name="connsiteX26" fmla="*/ 599599 w 2647950"/>
              <a:gd name="connsiteY26" fmla="*/ 1145381 h 2105025"/>
              <a:gd name="connsiteX27" fmla="*/ 612934 w 2647950"/>
              <a:gd name="connsiteY27" fmla="*/ 1118711 h 2105025"/>
              <a:gd name="connsiteX28" fmla="*/ 634841 w 2647950"/>
              <a:gd name="connsiteY28" fmla="*/ 1106329 h 2105025"/>
              <a:gd name="connsiteX29" fmla="*/ 684371 w 2647950"/>
              <a:gd name="connsiteY29" fmla="*/ 1095851 h 2105025"/>
              <a:gd name="connsiteX30" fmla="*/ 730091 w 2647950"/>
              <a:gd name="connsiteY30" fmla="*/ 1095851 h 2105025"/>
              <a:gd name="connsiteX31" fmla="*/ 749141 w 2647950"/>
              <a:gd name="connsiteY31" fmla="*/ 1070134 h 2105025"/>
              <a:gd name="connsiteX32" fmla="*/ 759619 w 2647950"/>
              <a:gd name="connsiteY32" fmla="*/ 1024414 h 2105025"/>
              <a:gd name="connsiteX33" fmla="*/ 782479 w 2647950"/>
              <a:gd name="connsiteY33" fmla="*/ 1001554 h 2105025"/>
              <a:gd name="connsiteX34" fmla="*/ 788194 w 2647950"/>
              <a:gd name="connsiteY34" fmla="*/ 959644 h 2105025"/>
              <a:gd name="connsiteX35" fmla="*/ 817721 w 2647950"/>
              <a:gd name="connsiteY35" fmla="*/ 946309 h 2105025"/>
              <a:gd name="connsiteX36" fmla="*/ 762476 w 2647950"/>
              <a:gd name="connsiteY36" fmla="*/ 916781 h 2105025"/>
              <a:gd name="connsiteX37" fmla="*/ 801529 w 2647950"/>
              <a:gd name="connsiteY37" fmla="*/ 897731 h 2105025"/>
              <a:gd name="connsiteX38" fmla="*/ 788194 w 2647950"/>
              <a:gd name="connsiteY38" fmla="*/ 861536 h 2105025"/>
              <a:gd name="connsiteX39" fmla="*/ 762476 w 2647950"/>
              <a:gd name="connsiteY39" fmla="*/ 838676 h 2105025"/>
              <a:gd name="connsiteX40" fmla="*/ 782479 w 2647950"/>
              <a:gd name="connsiteY40" fmla="*/ 802481 h 2105025"/>
              <a:gd name="connsiteX41" fmla="*/ 792004 w 2647950"/>
              <a:gd name="connsiteY41" fmla="*/ 772954 h 2105025"/>
              <a:gd name="connsiteX42" fmla="*/ 814864 w 2647950"/>
              <a:gd name="connsiteY42" fmla="*/ 751046 h 2105025"/>
              <a:gd name="connsiteX43" fmla="*/ 840581 w 2647950"/>
              <a:gd name="connsiteY43" fmla="*/ 733901 h 2105025"/>
              <a:gd name="connsiteX44" fmla="*/ 850106 w 2647950"/>
              <a:gd name="connsiteY44" fmla="*/ 698659 h 2105025"/>
              <a:gd name="connsiteX45" fmla="*/ 801529 w 2647950"/>
              <a:gd name="connsiteY45" fmla="*/ 691991 h 2105025"/>
              <a:gd name="connsiteX46" fmla="*/ 817721 w 2647950"/>
              <a:gd name="connsiteY46" fmla="*/ 659606 h 2105025"/>
              <a:gd name="connsiteX47" fmla="*/ 840581 w 2647950"/>
              <a:gd name="connsiteY47" fmla="*/ 630079 h 2105025"/>
              <a:gd name="connsiteX48" fmla="*/ 883444 w 2647950"/>
              <a:gd name="connsiteY48" fmla="*/ 613886 h 2105025"/>
              <a:gd name="connsiteX49" fmla="*/ 837724 w 2647950"/>
              <a:gd name="connsiteY49" fmla="*/ 571024 h 2105025"/>
              <a:gd name="connsiteX50" fmla="*/ 837724 w 2647950"/>
              <a:gd name="connsiteY50" fmla="*/ 548164 h 2105025"/>
              <a:gd name="connsiteX51" fmla="*/ 844391 w 2647950"/>
              <a:gd name="connsiteY51" fmla="*/ 515779 h 2105025"/>
              <a:gd name="connsiteX52" fmla="*/ 879634 w 2647950"/>
              <a:gd name="connsiteY52" fmla="*/ 502444 h 2105025"/>
              <a:gd name="connsiteX53" fmla="*/ 912019 w 2647950"/>
              <a:gd name="connsiteY53" fmla="*/ 492919 h 2105025"/>
              <a:gd name="connsiteX54" fmla="*/ 941546 w 2647950"/>
              <a:gd name="connsiteY54" fmla="*/ 496729 h 2105025"/>
              <a:gd name="connsiteX55" fmla="*/ 973931 w 2647950"/>
              <a:gd name="connsiteY55" fmla="*/ 502444 h 2105025"/>
              <a:gd name="connsiteX56" fmla="*/ 1003459 w 2647950"/>
              <a:gd name="connsiteY56" fmla="*/ 473869 h 2105025"/>
              <a:gd name="connsiteX57" fmla="*/ 1019651 w 2647950"/>
              <a:gd name="connsiteY57" fmla="*/ 453866 h 2105025"/>
              <a:gd name="connsiteX58" fmla="*/ 1016794 w 2647950"/>
              <a:gd name="connsiteY58" fmla="*/ 414814 h 2105025"/>
              <a:gd name="connsiteX59" fmla="*/ 1000601 w 2647950"/>
              <a:gd name="connsiteY59" fmla="*/ 378619 h 2105025"/>
              <a:gd name="connsiteX60" fmla="*/ 1000601 w 2647950"/>
              <a:gd name="connsiteY60" fmla="*/ 343376 h 2105025"/>
              <a:gd name="connsiteX61" fmla="*/ 1026319 w 2647950"/>
              <a:gd name="connsiteY61" fmla="*/ 304324 h 2105025"/>
              <a:gd name="connsiteX62" fmla="*/ 1049179 w 2647950"/>
              <a:gd name="connsiteY62" fmla="*/ 300514 h 2105025"/>
              <a:gd name="connsiteX63" fmla="*/ 1069181 w 2647950"/>
              <a:gd name="connsiteY63" fmla="*/ 258604 h 2105025"/>
              <a:gd name="connsiteX64" fmla="*/ 1052989 w 2647950"/>
              <a:gd name="connsiteY64" fmla="*/ 222409 h 2105025"/>
              <a:gd name="connsiteX65" fmla="*/ 1081564 w 2647950"/>
              <a:gd name="connsiteY65" fmla="*/ 212884 h 2105025"/>
              <a:gd name="connsiteX66" fmla="*/ 1078706 w 2647950"/>
              <a:gd name="connsiteY66" fmla="*/ 178594 h 2105025"/>
              <a:gd name="connsiteX67" fmla="*/ 1078706 w 2647950"/>
              <a:gd name="connsiteY67" fmla="*/ 170021 h 2105025"/>
              <a:gd name="connsiteX68" fmla="*/ 1088231 w 2647950"/>
              <a:gd name="connsiteY68" fmla="*/ 121444 h 2105025"/>
              <a:gd name="connsiteX69" fmla="*/ 1112996 w 2647950"/>
              <a:gd name="connsiteY69" fmla="*/ 129064 h 2105025"/>
              <a:gd name="connsiteX70" fmla="*/ 1135856 w 2647950"/>
              <a:gd name="connsiteY70" fmla="*/ 139541 h 2105025"/>
              <a:gd name="connsiteX71" fmla="*/ 1164431 w 2647950"/>
              <a:gd name="connsiteY71" fmla="*/ 136684 h 2105025"/>
              <a:gd name="connsiteX72" fmla="*/ 1195864 w 2647950"/>
              <a:gd name="connsiteY72" fmla="*/ 124301 h 2105025"/>
              <a:gd name="connsiteX73" fmla="*/ 1219676 w 2647950"/>
              <a:gd name="connsiteY73" fmla="*/ 108109 h 2105025"/>
              <a:gd name="connsiteX74" fmla="*/ 1230154 w 2647950"/>
              <a:gd name="connsiteY74" fmla="*/ 85249 h 2105025"/>
              <a:gd name="connsiteX75" fmla="*/ 1243489 w 2647950"/>
              <a:gd name="connsiteY75" fmla="*/ 48101 h 2105025"/>
              <a:gd name="connsiteX76" fmla="*/ 1263491 w 2647950"/>
              <a:gd name="connsiteY76" fmla="*/ 19526 h 2105025"/>
              <a:gd name="connsiteX77" fmla="*/ 1279684 w 2647950"/>
              <a:gd name="connsiteY77" fmla="*/ 1429 h 2105025"/>
              <a:gd name="connsiteX78" fmla="*/ 1305401 w 2647950"/>
              <a:gd name="connsiteY78" fmla="*/ 1429 h 2105025"/>
              <a:gd name="connsiteX79" fmla="*/ 1311116 w 2647950"/>
              <a:gd name="connsiteY79" fmla="*/ 30004 h 2105025"/>
              <a:gd name="connsiteX80" fmla="*/ 1297781 w 2647950"/>
              <a:gd name="connsiteY80" fmla="*/ 58579 h 2105025"/>
              <a:gd name="connsiteX81" fmla="*/ 1284446 w 2647950"/>
              <a:gd name="connsiteY81" fmla="*/ 76676 h 2105025"/>
              <a:gd name="connsiteX82" fmla="*/ 1279684 w 2647950"/>
              <a:gd name="connsiteY82" fmla="*/ 115729 h 2105025"/>
              <a:gd name="connsiteX83" fmla="*/ 1300639 w 2647950"/>
              <a:gd name="connsiteY83" fmla="*/ 129064 h 2105025"/>
              <a:gd name="connsiteX84" fmla="*/ 1308259 w 2647950"/>
              <a:gd name="connsiteY84" fmla="*/ 163354 h 2105025"/>
              <a:gd name="connsiteX85" fmla="*/ 1293019 w 2647950"/>
              <a:gd name="connsiteY85" fmla="*/ 196691 h 2105025"/>
              <a:gd name="connsiteX86" fmla="*/ 1308259 w 2647950"/>
              <a:gd name="connsiteY86" fmla="*/ 210026 h 2105025"/>
              <a:gd name="connsiteX87" fmla="*/ 1347311 w 2647950"/>
              <a:gd name="connsiteY87" fmla="*/ 212884 h 2105025"/>
              <a:gd name="connsiteX88" fmla="*/ 1375886 w 2647950"/>
              <a:gd name="connsiteY88" fmla="*/ 223361 h 2105025"/>
              <a:gd name="connsiteX89" fmla="*/ 1386364 w 2647950"/>
              <a:gd name="connsiteY89" fmla="*/ 238601 h 2105025"/>
              <a:gd name="connsiteX90" fmla="*/ 1410176 w 2647950"/>
              <a:gd name="connsiteY90" fmla="*/ 254794 h 2105025"/>
              <a:gd name="connsiteX91" fmla="*/ 1428274 w 2647950"/>
              <a:gd name="connsiteY91" fmla="*/ 272891 h 2105025"/>
              <a:gd name="connsiteX92" fmla="*/ 1462564 w 2647950"/>
              <a:gd name="connsiteY92" fmla="*/ 274796 h 2105025"/>
              <a:gd name="connsiteX93" fmla="*/ 1491139 w 2647950"/>
              <a:gd name="connsiteY93" fmla="*/ 301466 h 2105025"/>
              <a:gd name="connsiteX94" fmla="*/ 1488281 w 2647950"/>
              <a:gd name="connsiteY94" fmla="*/ 334804 h 2105025"/>
              <a:gd name="connsiteX95" fmla="*/ 1524476 w 2647950"/>
              <a:gd name="connsiteY95" fmla="*/ 330041 h 2105025"/>
              <a:gd name="connsiteX96" fmla="*/ 1548289 w 2647950"/>
              <a:gd name="connsiteY96" fmla="*/ 355759 h 2105025"/>
              <a:gd name="connsiteX97" fmla="*/ 1542574 w 2647950"/>
              <a:gd name="connsiteY97" fmla="*/ 387191 h 2105025"/>
              <a:gd name="connsiteX98" fmla="*/ 1592104 w 2647950"/>
              <a:gd name="connsiteY98" fmla="*/ 390049 h 2105025"/>
              <a:gd name="connsiteX99" fmla="*/ 1626394 w 2647950"/>
              <a:gd name="connsiteY99" fmla="*/ 379571 h 2105025"/>
              <a:gd name="connsiteX100" fmla="*/ 1632109 w 2647950"/>
              <a:gd name="connsiteY100" fmla="*/ 361474 h 2105025"/>
              <a:gd name="connsiteX101" fmla="*/ 1654969 w 2647950"/>
              <a:gd name="connsiteY101" fmla="*/ 350996 h 2105025"/>
              <a:gd name="connsiteX102" fmla="*/ 1686401 w 2647950"/>
              <a:gd name="connsiteY102" fmla="*/ 355759 h 2105025"/>
              <a:gd name="connsiteX103" fmla="*/ 1710214 w 2647950"/>
              <a:gd name="connsiteY103" fmla="*/ 366236 h 2105025"/>
              <a:gd name="connsiteX104" fmla="*/ 1738789 w 2647950"/>
              <a:gd name="connsiteY104" fmla="*/ 394811 h 2105025"/>
              <a:gd name="connsiteX105" fmla="*/ 1759744 w 2647950"/>
              <a:gd name="connsiteY105" fmla="*/ 415766 h 2105025"/>
              <a:gd name="connsiteX106" fmla="*/ 1788319 w 2647950"/>
              <a:gd name="connsiteY106" fmla="*/ 415766 h 2105025"/>
              <a:gd name="connsiteX107" fmla="*/ 1811179 w 2647950"/>
              <a:gd name="connsiteY107" fmla="*/ 397669 h 2105025"/>
              <a:gd name="connsiteX108" fmla="*/ 1821656 w 2647950"/>
              <a:gd name="connsiteY108" fmla="*/ 382429 h 2105025"/>
              <a:gd name="connsiteX109" fmla="*/ 1837849 w 2647950"/>
              <a:gd name="connsiteY109" fmla="*/ 355759 h 2105025"/>
              <a:gd name="connsiteX110" fmla="*/ 1866424 w 2647950"/>
              <a:gd name="connsiteY110" fmla="*/ 371951 h 2105025"/>
              <a:gd name="connsiteX111" fmla="*/ 1900714 w 2647950"/>
              <a:gd name="connsiteY111" fmla="*/ 390049 h 2105025"/>
              <a:gd name="connsiteX112" fmla="*/ 1934051 w 2647950"/>
              <a:gd name="connsiteY112" fmla="*/ 390049 h 2105025"/>
              <a:gd name="connsiteX113" fmla="*/ 1939766 w 2647950"/>
              <a:gd name="connsiteY113" fmla="*/ 424339 h 2105025"/>
              <a:gd name="connsiteX114" fmla="*/ 1971199 w 2647950"/>
              <a:gd name="connsiteY114" fmla="*/ 454819 h 2105025"/>
              <a:gd name="connsiteX115" fmla="*/ 1986439 w 2647950"/>
              <a:gd name="connsiteY115" fmla="*/ 484346 h 2105025"/>
              <a:gd name="connsiteX116" fmla="*/ 1994059 w 2647950"/>
              <a:gd name="connsiteY116" fmla="*/ 520541 h 2105025"/>
              <a:gd name="connsiteX117" fmla="*/ 2022634 w 2647950"/>
              <a:gd name="connsiteY117" fmla="*/ 535781 h 2105025"/>
              <a:gd name="connsiteX118" fmla="*/ 2040731 w 2647950"/>
              <a:gd name="connsiteY118" fmla="*/ 559594 h 2105025"/>
              <a:gd name="connsiteX119" fmla="*/ 2077879 w 2647950"/>
              <a:gd name="connsiteY119" fmla="*/ 562451 h 2105025"/>
              <a:gd name="connsiteX120" fmla="*/ 2088356 w 2647950"/>
              <a:gd name="connsiteY120" fmla="*/ 551974 h 2105025"/>
              <a:gd name="connsiteX121" fmla="*/ 2090261 w 2647950"/>
              <a:gd name="connsiteY121" fmla="*/ 528161 h 2105025"/>
              <a:gd name="connsiteX122" fmla="*/ 2111216 w 2647950"/>
              <a:gd name="connsiteY122" fmla="*/ 531019 h 2105025"/>
              <a:gd name="connsiteX123" fmla="*/ 2140744 w 2647950"/>
              <a:gd name="connsiteY123" fmla="*/ 543401 h 2105025"/>
              <a:gd name="connsiteX124" fmla="*/ 2145506 w 2647950"/>
              <a:gd name="connsiteY124" fmla="*/ 564356 h 2105025"/>
              <a:gd name="connsiteX125" fmla="*/ 2160746 w 2647950"/>
              <a:gd name="connsiteY125" fmla="*/ 585311 h 2105025"/>
              <a:gd name="connsiteX126" fmla="*/ 2199799 w 2647950"/>
              <a:gd name="connsiteY126" fmla="*/ 585311 h 2105025"/>
              <a:gd name="connsiteX127" fmla="*/ 2231231 w 2647950"/>
              <a:gd name="connsiteY127" fmla="*/ 588169 h 2105025"/>
              <a:gd name="connsiteX128" fmla="*/ 2270284 w 2647950"/>
              <a:gd name="connsiteY128" fmla="*/ 585311 h 2105025"/>
              <a:gd name="connsiteX129" fmla="*/ 2301716 w 2647950"/>
              <a:gd name="connsiteY129" fmla="*/ 585311 h 2105025"/>
              <a:gd name="connsiteX130" fmla="*/ 2309336 w 2647950"/>
              <a:gd name="connsiteY130" fmla="*/ 553879 h 2105025"/>
              <a:gd name="connsiteX131" fmla="*/ 2340769 w 2647950"/>
              <a:gd name="connsiteY131" fmla="*/ 549116 h 2105025"/>
              <a:gd name="connsiteX132" fmla="*/ 2364581 w 2647950"/>
              <a:gd name="connsiteY132" fmla="*/ 562451 h 2105025"/>
              <a:gd name="connsiteX133" fmla="*/ 2372201 w 2647950"/>
              <a:gd name="connsiteY133" fmla="*/ 583406 h 2105025"/>
              <a:gd name="connsiteX134" fmla="*/ 2393156 w 2647950"/>
              <a:gd name="connsiteY134" fmla="*/ 591026 h 2105025"/>
              <a:gd name="connsiteX135" fmla="*/ 2429351 w 2647950"/>
              <a:gd name="connsiteY135" fmla="*/ 603409 h 2105025"/>
              <a:gd name="connsiteX136" fmla="*/ 2469356 w 2647950"/>
              <a:gd name="connsiteY136" fmla="*/ 613886 h 2105025"/>
              <a:gd name="connsiteX137" fmla="*/ 2526506 w 2647950"/>
              <a:gd name="connsiteY137" fmla="*/ 613886 h 2105025"/>
              <a:gd name="connsiteX138" fmla="*/ 2565559 w 2647950"/>
              <a:gd name="connsiteY138" fmla="*/ 613886 h 2105025"/>
              <a:gd name="connsiteX139" fmla="*/ 2601754 w 2647950"/>
              <a:gd name="connsiteY139" fmla="*/ 627221 h 2105025"/>
              <a:gd name="connsiteX140" fmla="*/ 2628424 w 2647950"/>
              <a:gd name="connsiteY140" fmla="*/ 637699 h 2105025"/>
              <a:gd name="connsiteX141" fmla="*/ 2648426 w 2647950"/>
              <a:gd name="connsiteY141" fmla="*/ 652939 h 2105025"/>
              <a:gd name="connsiteX142" fmla="*/ 2638901 w 2647950"/>
              <a:gd name="connsiteY142" fmla="*/ 671989 h 2105025"/>
              <a:gd name="connsiteX143" fmla="*/ 2615089 w 2647950"/>
              <a:gd name="connsiteY143" fmla="*/ 687229 h 2105025"/>
              <a:gd name="connsiteX144" fmla="*/ 2601754 w 2647950"/>
              <a:gd name="connsiteY144" fmla="*/ 711041 h 2105025"/>
              <a:gd name="connsiteX145" fmla="*/ 2586514 w 2647950"/>
              <a:gd name="connsiteY145" fmla="*/ 744379 h 2105025"/>
              <a:gd name="connsiteX146" fmla="*/ 2573179 w 2647950"/>
              <a:gd name="connsiteY146" fmla="*/ 775811 h 2105025"/>
              <a:gd name="connsiteX147" fmla="*/ 2557939 w 2647950"/>
              <a:gd name="connsiteY147" fmla="*/ 786289 h 2105025"/>
              <a:gd name="connsiteX148" fmla="*/ 2549366 w 2647950"/>
              <a:gd name="connsiteY148" fmla="*/ 799624 h 2105025"/>
              <a:gd name="connsiteX149" fmla="*/ 2526506 w 2647950"/>
              <a:gd name="connsiteY149" fmla="*/ 807244 h 2105025"/>
              <a:gd name="connsiteX150" fmla="*/ 2505551 w 2647950"/>
              <a:gd name="connsiteY150" fmla="*/ 849154 h 2105025"/>
              <a:gd name="connsiteX151" fmla="*/ 2497931 w 2647950"/>
              <a:gd name="connsiteY151" fmla="*/ 862489 h 2105025"/>
              <a:gd name="connsiteX152" fmla="*/ 2492216 w 2647950"/>
              <a:gd name="connsiteY152" fmla="*/ 895826 h 2105025"/>
              <a:gd name="connsiteX153" fmla="*/ 2492216 w 2647950"/>
              <a:gd name="connsiteY153" fmla="*/ 924401 h 2105025"/>
              <a:gd name="connsiteX154" fmla="*/ 2484596 w 2647950"/>
              <a:gd name="connsiteY154" fmla="*/ 958691 h 2105025"/>
              <a:gd name="connsiteX155" fmla="*/ 2478881 w 2647950"/>
              <a:gd name="connsiteY155" fmla="*/ 984409 h 2105025"/>
              <a:gd name="connsiteX156" fmla="*/ 2471261 w 2647950"/>
              <a:gd name="connsiteY156" fmla="*/ 1026319 h 2105025"/>
              <a:gd name="connsiteX157" fmla="*/ 2460784 w 2647950"/>
              <a:gd name="connsiteY157" fmla="*/ 1052036 h 2105025"/>
              <a:gd name="connsiteX158" fmla="*/ 2456021 w 2647950"/>
              <a:gd name="connsiteY158" fmla="*/ 1075849 h 2105025"/>
              <a:gd name="connsiteX159" fmla="*/ 2445544 w 2647950"/>
              <a:gd name="connsiteY159" fmla="*/ 1107281 h 2105025"/>
              <a:gd name="connsiteX160" fmla="*/ 2437924 w 2647950"/>
              <a:gd name="connsiteY160" fmla="*/ 1131094 h 2105025"/>
              <a:gd name="connsiteX161" fmla="*/ 2437924 w 2647950"/>
              <a:gd name="connsiteY161" fmla="*/ 1164431 h 2105025"/>
              <a:gd name="connsiteX162" fmla="*/ 2439829 w 2647950"/>
              <a:gd name="connsiteY162" fmla="*/ 1193006 h 2105025"/>
              <a:gd name="connsiteX163" fmla="*/ 2439829 w 2647950"/>
              <a:gd name="connsiteY163" fmla="*/ 1230154 h 2105025"/>
              <a:gd name="connsiteX164" fmla="*/ 2437924 w 2647950"/>
              <a:gd name="connsiteY164" fmla="*/ 1255871 h 2105025"/>
              <a:gd name="connsiteX165" fmla="*/ 2439829 w 2647950"/>
              <a:gd name="connsiteY165" fmla="*/ 1284446 h 2105025"/>
              <a:gd name="connsiteX166" fmla="*/ 2429351 w 2647950"/>
              <a:gd name="connsiteY166" fmla="*/ 1315879 h 2105025"/>
              <a:gd name="connsiteX167" fmla="*/ 2411254 w 2647950"/>
              <a:gd name="connsiteY167" fmla="*/ 1344454 h 2105025"/>
              <a:gd name="connsiteX168" fmla="*/ 2409349 w 2647950"/>
              <a:gd name="connsiteY168" fmla="*/ 1373029 h 2105025"/>
              <a:gd name="connsiteX169" fmla="*/ 2409349 w 2647950"/>
              <a:gd name="connsiteY169" fmla="*/ 1393984 h 2105025"/>
              <a:gd name="connsiteX170" fmla="*/ 2416969 w 2647950"/>
              <a:gd name="connsiteY170" fmla="*/ 1420654 h 2105025"/>
              <a:gd name="connsiteX171" fmla="*/ 2429351 w 2647950"/>
              <a:gd name="connsiteY171" fmla="*/ 1438751 h 2105025"/>
              <a:gd name="connsiteX172" fmla="*/ 2450306 w 2647950"/>
              <a:gd name="connsiteY172" fmla="*/ 1467326 h 2105025"/>
              <a:gd name="connsiteX173" fmla="*/ 2458879 w 2647950"/>
              <a:gd name="connsiteY173" fmla="*/ 1485424 h 2105025"/>
              <a:gd name="connsiteX174" fmla="*/ 2437924 w 2647950"/>
              <a:gd name="connsiteY174" fmla="*/ 1488281 h 2105025"/>
              <a:gd name="connsiteX175" fmla="*/ 2411254 w 2647950"/>
              <a:gd name="connsiteY175" fmla="*/ 1500664 h 2105025"/>
              <a:gd name="connsiteX176" fmla="*/ 2403634 w 2647950"/>
              <a:gd name="connsiteY176" fmla="*/ 1527334 h 2105025"/>
              <a:gd name="connsiteX177" fmla="*/ 2400776 w 2647950"/>
              <a:gd name="connsiteY177" fmla="*/ 1540669 h 2105025"/>
              <a:gd name="connsiteX178" fmla="*/ 2379821 w 2647950"/>
              <a:gd name="connsiteY178" fmla="*/ 1550194 h 2105025"/>
              <a:gd name="connsiteX179" fmla="*/ 2343626 w 2647950"/>
              <a:gd name="connsiteY179" fmla="*/ 1558766 h 2105025"/>
              <a:gd name="connsiteX180" fmla="*/ 2322671 w 2647950"/>
              <a:gd name="connsiteY180" fmla="*/ 1563529 h 2105025"/>
              <a:gd name="connsiteX181" fmla="*/ 2299811 w 2647950"/>
              <a:gd name="connsiteY181" fmla="*/ 1563529 h 2105025"/>
              <a:gd name="connsiteX182" fmla="*/ 2286476 w 2647950"/>
              <a:gd name="connsiteY182" fmla="*/ 1569244 h 2105025"/>
              <a:gd name="connsiteX183" fmla="*/ 2270284 w 2647950"/>
              <a:gd name="connsiteY183" fmla="*/ 1548289 h 2105025"/>
              <a:gd name="connsiteX184" fmla="*/ 2257901 w 2647950"/>
              <a:gd name="connsiteY184" fmla="*/ 1537811 h 2105025"/>
              <a:gd name="connsiteX185" fmla="*/ 2234089 w 2647950"/>
              <a:gd name="connsiteY185" fmla="*/ 1537811 h 2105025"/>
              <a:gd name="connsiteX186" fmla="*/ 2215991 w 2647950"/>
              <a:gd name="connsiteY186" fmla="*/ 1545431 h 2105025"/>
              <a:gd name="connsiteX187" fmla="*/ 2205514 w 2647950"/>
              <a:gd name="connsiteY187" fmla="*/ 1558766 h 2105025"/>
              <a:gd name="connsiteX188" fmla="*/ 2184559 w 2647950"/>
              <a:gd name="connsiteY188" fmla="*/ 1534954 h 2105025"/>
              <a:gd name="connsiteX189" fmla="*/ 2148364 w 2647950"/>
              <a:gd name="connsiteY189" fmla="*/ 1519714 h 2105025"/>
              <a:gd name="connsiteX190" fmla="*/ 2106454 w 2647950"/>
              <a:gd name="connsiteY190" fmla="*/ 1511141 h 2105025"/>
              <a:gd name="connsiteX191" fmla="*/ 2077879 w 2647950"/>
              <a:gd name="connsiteY191" fmla="*/ 1516856 h 2105025"/>
              <a:gd name="connsiteX192" fmla="*/ 2054066 w 2647950"/>
              <a:gd name="connsiteY192" fmla="*/ 1534954 h 2105025"/>
              <a:gd name="connsiteX193" fmla="*/ 2035969 w 2647950"/>
              <a:gd name="connsiteY193" fmla="*/ 1560671 h 2105025"/>
              <a:gd name="connsiteX194" fmla="*/ 2001679 w 2647950"/>
              <a:gd name="connsiteY194" fmla="*/ 1560671 h 2105025"/>
              <a:gd name="connsiteX195" fmla="*/ 1965484 w 2647950"/>
              <a:gd name="connsiteY195" fmla="*/ 1563529 h 2105025"/>
              <a:gd name="connsiteX196" fmla="*/ 1939766 w 2647950"/>
              <a:gd name="connsiteY196" fmla="*/ 1571149 h 2105025"/>
              <a:gd name="connsiteX197" fmla="*/ 1908334 w 2647950"/>
              <a:gd name="connsiteY197" fmla="*/ 1602581 h 2105025"/>
              <a:gd name="connsiteX198" fmla="*/ 1874044 w 2647950"/>
              <a:gd name="connsiteY198" fmla="*/ 1618774 h 2105025"/>
              <a:gd name="connsiteX199" fmla="*/ 1832134 w 2647950"/>
              <a:gd name="connsiteY199" fmla="*/ 1636871 h 2105025"/>
              <a:gd name="connsiteX200" fmla="*/ 1803559 w 2647950"/>
              <a:gd name="connsiteY200" fmla="*/ 1659731 h 2105025"/>
              <a:gd name="connsiteX201" fmla="*/ 1770221 w 2647950"/>
              <a:gd name="connsiteY201" fmla="*/ 1686401 h 2105025"/>
              <a:gd name="connsiteX202" fmla="*/ 1731169 w 2647950"/>
              <a:gd name="connsiteY202" fmla="*/ 1707356 h 2105025"/>
              <a:gd name="connsiteX203" fmla="*/ 1694021 w 2647950"/>
              <a:gd name="connsiteY203" fmla="*/ 1719739 h 2105025"/>
              <a:gd name="connsiteX204" fmla="*/ 1639729 w 2647950"/>
              <a:gd name="connsiteY204" fmla="*/ 1728311 h 2105025"/>
              <a:gd name="connsiteX205" fmla="*/ 1611154 w 2647950"/>
              <a:gd name="connsiteY205" fmla="*/ 1730216 h 2105025"/>
              <a:gd name="connsiteX206" fmla="*/ 1629251 w 2647950"/>
              <a:gd name="connsiteY206" fmla="*/ 1701641 h 2105025"/>
              <a:gd name="connsiteX207" fmla="*/ 1623536 w 2647950"/>
              <a:gd name="connsiteY207" fmla="*/ 1668304 h 2105025"/>
              <a:gd name="connsiteX208" fmla="*/ 1600676 w 2647950"/>
              <a:gd name="connsiteY208" fmla="*/ 1654969 h 2105025"/>
              <a:gd name="connsiteX209" fmla="*/ 1576864 w 2647950"/>
              <a:gd name="connsiteY209" fmla="*/ 1636871 h 2105025"/>
              <a:gd name="connsiteX210" fmla="*/ 1574006 w 2647950"/>
              <a:gd name="connsiteY210" fmla="*/ 1615916 h 2105025"/>
              <a:gd name="connsiteX211" fmla="*/ 1551146 w 2647950"/>
              <a:gd name="connsiteY211" fmla="*/ 1594961 h 2105025"/>
              <a:gd name="connsiteX212" fmla="*/ 1572101 w 2647950"/>
              <a:gd name="connsiteY212" fmla="*/ 1579721 h 2105025"/>
              <a:gd name="connsiteX213" fmla="*/ 1594961 w 2647950"/>
              <a:gd name="connsiteY213" fmla="*/ 1576864 h 2105025"/>
              <a:gd name="connsiteX214" fmla="*/ 1608296 w 2647950"/>
              <a:gd name="connsiteY214" fmla="*/ 1548289 h 2105025"/>
              <a:gd name="connsiteX215" fmla="*/ 1594961 w 2647950"/>
              <a:gd name="connsiteY215" fmla="*/ 1524476 h 2105025"/>
              <a:gd name="connsiteX216" fmla="*/ 1572101 w 2647950"/>
              <a:gd name="connsiteY216" fmla="*/ 1519714 h 2105025"/>
              <a:gd name="connsiteX217" fmla="*/ 1542574 w 2647950"/>
              <a:gd name="connsiteY217" fmla="*/ 1537811 h 2105025"/>
              <a:gd name="connsiteX218" fmla="*/ 1509236 w 2647950"/>
              <a:gd name="connsiteY218" fmla="*/ 1532096 h 2105025"/>
              <a:gd name="connsiteX219" fmla="*/ 1501616 w 2647950"/>
              <a:gd name="connsiteY219" fmla="*/ 1506379 h 2105025"/>
              <a:gd name="connsiteX220" fmla="*/ 1474946 w 2647950"/>
              <a:gd name="connsiteY220" fmla="*/ 1509236 h 2105025"/>
              <a:gd name="connsiteX221" fmla="*/ 1446371 w 2647950"/>
              <a:gd name="connsiteY221" fmla="*/ 1513999 h 2105025"/>
              <a:gd name="connsiteX222" fmla="*/ 1428274 w 2647950"/>
              <a:gd name="connsiteY222" fmla="*/ 1488281 h 2105025"/>
              <a:gd name="connsiteX223" fmla="*/ 1414939 w 2647950"/>
              <a:gd name="connsiteY223" fmla="*/ 1464469 h 2105025"/>
              <a:gd name="connsiteX224" fmla="*/ 1386364 w 2647950"/>
              <a:gd name="connsiteY224" fmla="*/ 1477804 h 2105025"/>
              <a:gd name="connsiteX225" fmla="*/ 1383506 w 2647950"/>
              <a:gd name="connsiteY225" fmla="*/ 1443514 h 2105025"/>
              <a:gd name="connsiteX226" fmla="*/ 1373029 w 2647950"/>
              <a:gd name="connsiteY226" fmla="*/ 1425416 h 2105025"/>
              <a:gd name="connsiteX227" fmla="*/ 1396841 w 2647950"/>
              <a:gd name="connsiteY227" fmla="*/ 1401604 h 2105025"/>
              <a:gd name="connsiteX228" fmla="*/ 1386364 w 2647950"/>
              <a:gd name="connsiteY228" fmla="*/ 1380649 h 2105025"/>
              <a:gd name="connsiteX229" fmla="*/ 1371124 w 2647950"/>
              <a:gd name="connsiteY229" fmla="*/ 1357789 h 2105025"/>
              <a:gd name="connsiteX230" fmla="*/ 1339691 w 2647950"/>
              <a:gd name="connsiteY230" fmla="*/ 1336834 h 2105025"/>
              <a:gd name="connsiteX231" fmla="*/ 1339691 w 2647950"/>
              <a:gd name="connsiteY231" fmla="*/ 1308259 h 2105025"/>
              <a:gd name="connsiteX232" fmla="*/ 1323499 w 2647950"/>
              <a:gd name="connsiteY232" fmla="*/ 1287304 h 2105025"/>
              <a:gd name="connsiteX233" fmla="*/ 1294924 w 2647950"/>
              <a:gd name="connsiteY233" fmla="*/ 1281589 h 2105025"/>
              <a:gd name="connsiteX234" fmla="*/ 1266349 w 2647950"/>
              <a:gd name="connsiteY234" fmla="*/ 1281589 h 2105025"/>
              <a:gd name="connsiteX235" fmla="*/ 1222534 w 2647950"/>
              <a:gd name="connsiteY235" fmla="*/ 1281589 h 2105025"/>
              <a:gd name="connsiteX236" fmla="*/ 1230154 w 2647950"/>
              <a:gd name="connsiteY236" fmla="*/ 1308259 h 2105025"/>
              <a:gd name="connsiteX237" fmla="*/ 1234916 w 2647950"/>
              <a:gd name="connsiteY237" fmla="*/ 1336834 h 2105025"/>
              <a:gd name="connsiteX238" fmla="*/ 1198721 w 2647950"/>
              <a:gd name="connsiteY238" fmla="*/ 1333976 h 2105025"/>
              <a:gd name="connsiteX239" fmla="*/ 1174909 w 2647950"/>
              <a:gd name="connsiteY239" fmla="*/ 1326356 h 2105025"/>
              <a:gd name="connsiteX240" fmla="*/ 1149191 w 2647950"/>
              <a:gd name="connsiteY240" fmla="*/ 1326356 h 2105025"/>
              <a:gd name="connsiteX241" fmla="*/ 1114901 w 2647950"/>
              <a:gd name="connsiteY241" fmla="*/ 1336834 h 2105025"/>
              <a:gd name="connsiteX242" fmla="*/ 1114901 w 2647950"/>
              <a:gd name="connsiteY242" fmla="*/ 1354931 h 2105025"/>
              <a:gd name="connsiteX243" fmla="*/ 1107281 w 2647950"/>
              <a:gd name="connsiteY243" fmla="*/ 1371124 h 2105025"/>
              <a:gd name="connsiteX244" fmla="*/ 1096804 w 2647950"/>
              <a:gd name="connsiteY244" fmla="*/ 1396841 h 2105025"/>
              <a:gd name="connsiteX245" fmla="*/ 1117759 w 2647950"/>
              <a:gd name="connsiteY245" fmla="*/ 1396841 h 2105025"/>
              <a:gd name="connsiteX246" fmla="*/ 1149191 w 2647950"/>
              <a:gd name="connsiteY246" fmla="*/ 1399699 h 2105025"/>
              <a:gd name="connsiteX247" fmla="*/ 1149191 w 2647950"/>
              <a:gd name="connsiteY247" fmla="*/ 1425416 h 2105025"/>
              <a:gd name="connsiteX248" fmla="*/ 1141571 w 2647950"/>
              <a:gd name="connsiteY248" fmla="*/ 1456849 h 2105025"/>
              <a:gd name="connsiteX249" fmla="*/ 1114901 w 2647950"/>
              <a:gd name="connsiteY249" fmla="*/ 1477804 h 2105025"/>
              <a:gd name="connsiteX250" fmla="*/ 1096804 w 2647950"/>
              <a:gd name="connsiteY250" fmla="*/ 1498759 h 2105025"/>
              <a:gd name="connsiteX251" fmla="*/ 1078706 w 2647950"/>
              <a:gd name="connsiteY251" fmla="*/ 1513999 h 2105025"/>
              <a:gd name="connsiteX252" fmla="*/ 1104424 w 2647950"/>
              <a:gd name="connsiteY252" fmla="*/ 1530191 h 2105025"/>
              <a:gd name="connsiteX253" fmla="*/ 1107281 w 2647950"/>
              <a:gd name="connsiteY253" fmla="*/ 1553051 h 2105025"/>
              <a:gd name="connsiteX254" fmla="*/ 1092041 w 2647950"/>
              <a:gd name="connsiteY254" fmla="*/ 1579721 h 2105025"/>
              <a:gd name="connsiteX255" fmla="*/ 1057751 w 2647950"/>
              <a:gd name="connsiteY255" fmla="*/ 1605439 h 2105025"/>
              <a:gd name="connsiteX256" fmla="*/ 1042511 w 2647950"/>
              <a:gd name="connsiteY256" fmla="*/ 1634014 h 2105025"/>
              <a:gd name="connsiteX257" fmla="*/ 1047274 w 2647950"/>
              <a:gd name="connsiteY257" fmla="*/ 1662589 h 2105025"/>
              <a:gd name="connsiteX258" fmla="*/ 1050131 w 2647950"/>
              <a:gd name="connsiteY258" fmla="*/ 1701641 h 2105025"/>
              <a:gd name="connsiteX259" fmla="*/ 1044416 w 2647950"/>
              <a:gd name="connsiteY259" fmla="*/ 1730216 h 2105025"/>
              <a:gd name="connsiteX260" fmla="*/ 1063466 w 2647950"/>
              <a:gd name="connsiteY260" fmla="*/ 1746409 h 2105025"/>
              <a:gd name="connsiteX261" fmla="*/ 1086326 w 2647950"/>
              <a:gd name="connsiteY261" fmla="*/ 1759744 h 2105025"/>
              <a:gd name="connsiteX262" fmla="*/ 1102519 w 2647950"/>
              <a:gd name="connsiteY262" fmla="*/ 1777841 h 2105025"/>
              <a:gd name="connsiteX263" fmla="*/ 1083469 w 2647950"/>
              <a:gd name="connsiteY263" fmla="*/ 1795939 h 2105025"/>
              <a:gd name="connsiteX264" fmla="*/ 1060609 w 2647950"/>
              <a:gd name="connsiteY264" fmla="*/ 1806416 h 2105025"/>
              <a:gd name="connsiteX265" fmla="*/ 1026319 w 2647950"/>
              <a:gd name="connsiteY265" fmla="*/ 1834991 h 2105025"/>
              <a:gd name="connsiteX266" fmla="*/ 1021556 w 2647950"/>
              <a:gd name="connsiteY266" fmla="*/ 1866424 h 2105025"/>
              <a:gd name="connsiteX267" fmla="*/ 1021556 w 2647950"/>
              <a:gd name="connsiteY267" fmla="*/ 1908334 h 2105025"/>
              <a:gd name="connsiteX268" fmla="*/ 1032034 w 2647950"/>
              <a:gd name="connsiteY268" fmla="*/ 1936909 h 2105025"/>
              <a:gd name="connsiteX269" fmla="*/ 1036796 w 2647950"/>
              <a:gd name="connsiteY269" fmla="*/ 1957864 h 2105025"/>
              <a:gd name="connsiteX270" fmla="*/ 1032034 w 2647950"/>
              <a:gd name="connsiteY270" fmla="*/ 1994059 h 2105025"/>
              <a:gd name="connsiteX271" fmla="*/ 1021556 w 2647950"/>
              <a:gd name="connsiteY271" fmla="*/ 2019776 h 2105025"/>
              <a:gd name="connsiteX272" fmla="*/ 1013936 w 2647950"/>
              <a:gd name="connsiteY272" fmla="*/ 2043589 h 2105025"/>
              <a:gd name="connsiteX273" fmla="*/ 979646 w 2647950"/>
              <a:gd name="connsiteY273" fmla="*/ 2067401 h 2105025"/>
              <a:gd name="connsiteX274" fmla="*/ 948214 w 2647950"/>
              <a:gd name="connsiteY274" fmla="*/ 2069306 h 2105025"/>
              <a:gd name="connsiteX275" fmla="*/ 934879 w 2647950"/>
              <a:gd name="connsiteY275" fmla="*/ 2038826 h 2105025"/>
              <a:gd name="connsiteX276" fmla="*/ 898684 w 2647950"/>
              <a:gd name="connsiteY276" fmla="*/ 2033111 h 2105025"/>
              <a:gd name="connsiteX277" fmla="*/ 877729 w 2647950"/>
              <a:gd name="connsiteY277" fmla="*/ 2043589 h 2105025"/>
              <a:gd name="connsiteX278" fmla="*/ 859631 w 2647950"/>
              <a:gd name="connsiteY278" fmla="*/ 2058829 h 2105025"/>
              <a:gd name="connsiteX279" fmla="*/ 833914 w 2647950"/>
              <a:gd name="connsiteY279" fmla="*/ 2085499 h 2105025"/>
              <a:gd name="connsiteX280" fmla="*/ 802481 w 2647950"/>
              <a:gd name="connsiteY280" fmla="*/ 2111216 h 2105025"/>
              <a:gd name="connsiteX281" fmla="*/ 789146 w 2647950"/>
              <a:gd name="connsiteY281" fmla="*/ 2082641 h 2105025"/>
              <a:gd name="connsiteX282" fmla="*/ 757714 w 2647950"/>
              <a:gd name="connsiteY282" fmla="*/ 2082641 h 2105025"/>
              <a:gd name="connsiteX283" fmla="*/ 734854 w 2647950"/>
              <a:gd name="connsiteY283" fmla="*/ 2077879 h 2105025"/>
              <a:gd name="connsiteX284" fmla="*/ 711041 w 2647950"/>
              <a:gd name="connsiteY284" fmla="*/ 2095976 h 2105025"/>
              <a:gd name="connsiteX285" fmla="*/ 682466 w 2647950"/>
              <a:gd name="connsiteY285" fmla="*/ 2098834 h 2105025"/>
              <a:gd name="connsiteX286" fmla="*/ 655796 w 2647950"/>
              <a:gd name="connsiteY286" fmla="*/ 2077879 h 2105025"/>
              <a:gd name="connsiteX287" fmla="*/ 632936 w 2647950"/>
              <a:gd name="connsiteY287" fmla="*/ 2077879 h 2105025"/>
              <a:gd name="connsiteX288" fmla="*/ 627221 w 2647950"/>
              <a:gd name="connsiteY288" fmla="*/ 2030254 h 2105025"/>
              <a:gd name="connsiteX289" fmla="*/ 634841 w 2647950"/>
              <a:gd name="connsiteY289" fmla="*/ 1986439 h 2105025"/>
              <a:gd name="connsiteX290" fmla="*/ 630079 w 2647950"/>
              <a:gd name="connsiteY290" fmla="*/ 1955006 h 2105025"/>
              <a:gd name="connsiteX291" fmla="*/ 632936 w 2647950"/>
              <a:gd name="connsiteY291" fmla="*/ 1920716 h 2105025"/>
              <a:gd name="connsiteX292" fmla="*/ 627221 w 2647950"/>
              <a:gd name="connsiteY292" fmla="*/ 1884521 h 2105025"/>
              <a:gd name="connsiteX293" fmla="*/ 622459 w 2647950"/>
              <a:gd name="connsiteY293" fmla="*/ 1858804 h 2105025"/>
              <a:gd name="connsiteX294" fmla="*/ 611981 w 2647950"/>
              <a:gd name="connsiteY294" fmla="*/ 1811179 h 2105025"/>
              <a:gd name="connsiteX295" fmla="*/ 606266 w 2647950"/>
              <a:gd name="connsiteY295" fmla="*/ 1772126 h 2105025"/>
              <a:gd name="connsiteX296" fmla="*/ 606266 w 2647950"/>
              <a:gd name="connsiteY296" fmla="*/ 1746409 h 2105025"/>
              <a:gd name="connsiteX297" fmla="*/ 570071 w 2647950"/>
              <a:gd name="connsiteY297" fmla="*/ 1710214 h 2105025"/>
              <a:gd name="connsiteX298" fmla="*/ 549116 w 2647950"/>
              <a:gd name="connsiteY298" fmla="*/ 1691164 h 2105025"/>
              <a:gd name="connsiteX299" fmla="*/ 577691 w 2647950"/>
              <a:gd name="connsiteY299" fmla="*/ 1673066 h 2105025"/>
              <a:gd name="connsiteX300" fmla="*/ 583406 w 2647950"/>
              <a:gd name="connsiteY300" fmla="*/ 1644491 h 2105025"/>
              <a:gd name="connsiteX301" fmla="*/ 570071 w 2647950"/>
              <a:gd name="connsiteY301" fmla="*/ 1629251 h 2105025"/>
              <a:gd name="connsiteX302" fmla="*/ 570071 w 2647950"/>
              <a:gd name="connsiteY302" fmla="*/ 1618774 h 2105025"/>
              <a:gd name="connsiteX303" fmla="*/ 554831 w 2647950"/>
              <a:gd name="connsiteY303" fmla="*/ 1587341 h 2105025"/>
              <a:gd name="connsiteX304" fmla="*/ 531019 w 2647950"/>
              <a:gd name="connsiteY304" fmla="*/ 1592104 h 2105025"/>
              <a:gd name="connsiteX305" fmla="*/ 510064 w 2647950"/>
              <a:gd name="connsiteY305" fmla="*/ 1600676 h 2105025"/>
              <a:gd name="connsiteX306" fmla="*/ 475774 w 2647950"/>
              <a:gd name="connsiteY306" fmla="*/ 1613059 h 2105025"/>
              <a:gd name="connsiteX307" fmla="*/ 457676 w 2647950"/>
              <a:gd name="connsiteY307" fmla="*/ 1587341 h 2105025"/>
              <a:gd name="connsiteX308" fmla="*/ 429101 w 2647950"/>
              <a:gd name="connsiteY308" fmla="*/ 1571149 h 2105025"/>
              <a:gd name="connsiteX309" fmla="*/ 413861 w 2647950"/>
              <a:gd name="connsiteY309" fmla="*/ 1545431 h 2105025"/>
              <a:gd name="connsiteX310" fmla="*/ 382429 w 2647950"/>
              <a:gd name="connsiteY310" fmla="*/ 1553051 h 2105025"/>
              <a:gd name="connsiteX311" fmla="*/ 361474 w 2647950"/>
              <a:gd name="connsiteY311" fmla="*/ 1560671 h 2105025"/>
              <a:gd name="connsiteX312" fmla="*/ 348139 w 2647950"/>
              <a:gd name="connsiteY312" fmla="*/ 1558766 h 2105025"/>
              <a:gd name="connsiteX313" fmla="*/ 309086 w 2647950"/>
              <a:gd name="connsiteY313" fmla="*/ 1545431 h 2105025"/>
              <a:gd name="connsiteX314" fmla="*/ 293846 w 2647950"/>
              <a:gd name="connsiteY314" fmla="*/ 1516856 h 2105025"/>
              <a:gd name="connsiteX315" fmla="*/ 275749 w 2647950"/>
              <a:gd name="connsiteY315" fmla="*/ 1495901 h 2105025"/>
              <a:gd name="connsiteX316" fmla="*/ 246221 w 2647950"/>
              <a:gd name="connsiteY316" fmla="*/ 1495901 h 2105025"/>
              <a:gd name="connsiteX317" fmla="*/ 210026 w 2647950"/>
              <a:gd name="connsiteY317" fmla="*/ 1495901 h 2105025"/>
              <a:gd name="connsiteX318" fmla="*/ 186214 w 2647950"/>
              <a:gd name="connsiteY318" fmla="*/ 1493044 h 2105025"/>
              <a:gd name="connsiteX319" fmla="*/ 152876 w 2647950"/>
              <a:gd name="connsiteY319" fmla="*/ 1500664 h 2105025"/>
              <a:gd name="connsiteX320" fmla="*/ 145256 w 2647950"/>
              <a:gd name="connsiteY320" fmla="*/ 1540669 h 2105025"/>
              <a:gd name="connsiteX321" fmla="*/ 116681 w 2647950"/>
              <a:gd name="connsiteY321" fmla="*/ 1540669 h 2105025"/>
              <a:gd name="connsiteX322" fmla="*/ 108109 w 2647950"/>
              <a:gd name="connsiteY322" fmla="*/ 1516856 h 2105025"/>
              <a:gd name="connsiteX323" fmla="*/ 116681 w 2647950"/>
              <a:gd name="connsiteY323" fmla="*/ 1482566 h 2105025"/>
              <a:gd name="connsiteX324" fmla="*/ 108109 w 2647950"/>
              <a:gd name="connsiteY324" fmla="*/ 1461611 h 2105025"/>
              <a:gd name="connsiteX325" fmla="*/ 71914 w 2647950"/>
              <a:gd name="connsiteY325" fmla="*/ 1467326 h 2105025"/>
              <a:gd name="connsiteX326" fmla="*/ 27146 w 2647950"/>
              <a:gd name="connsiteY326" fmla="*/ 1474946 h 2105025"/>
              <a:gd name="connsiteX327" fmla="*/ 27146 w 2647950"/>
              <a:gd name="connsiteY327" fmla="*/ 1446371 h 2105025"/>
              <a:gd name="connsiteX328" fmla="*/ 32861 w 2647950"/>
              <a:gd name="connsiteY328" fmla="*/ 1412081 h 2105025"/>
              <a:gd name="connsiteX329" fmla="*/ 48101 w 2647950"/>
              <a:gd name="connsiteY329" fmla="*/ 1391126 h 2105025"/>
              <a:gd name="connsiteX330" fmla="*/ 27146 w 2647950"/>
              <a:gd name="connsiteY330" fmla="*/ 1368266 h 2105025"/>
              <a:gd name="connsiteX331" fmla="*/ 1429 w 2647950"/>
              <a:gd name="connsiteY331" fmla="*/ 1352074 h 2105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Lst>
            <a:rect l="l" t="t" r="r" b="b"/>
            <a:pathLst>
              <a:path w="2647950" h="2105025">
                <a:moveTo>
                  <a:pt x="9049" y="1321594"/>
                </a:moveTo>
                <a:lnTo>
                  <a:pt x="42386" y="1294924"/>
                </a:lnTo>
                <a:lnTo>
                  <a:pt x="81439" y="1285399"/>
                </a:lnTo>
                <a:lnTo>
                  <a:pt x="116681" y="1265396"/>
                </a:lnTo>
                <a:lnTo>
                  <a:pt x="169069" y="1253014"/>
                </a:lnTo>
                <a:lnTo>
                  <a:pt x="186214" y="1232059"/>
                </a:lnTo>
                <a:lnTo>
                  <a:pt x="194786" y="1226344"/>
                </a:lnTo>
                <a:lnTo>
                  <a:pt x="194786" y="1180624"/>
                </a:lnTo>
                <a:lnTo>
                  <a:pt x="211931" y="1154906"/>
                </a:lnTo>
                <a:lnTo>
                  <a:pt x="250984" y="1141571"/>
                </a:lnTo>
                <a:lnTo>
                  <a:pt x="290036" y="1129189"/>
                </a:lnTo>
                <a:lnTo>
                  <a:pt x="335756" y="1125379"/>
                </a:lnTo>
                <a:lnTo>
                  <a:pt x="368141" y="1129189"/>
                </a:lnTo>
                <a:lnTo>
                  <a:pt x="380524" y="1145381"/>
                </a:lnTo>
                <a:lnTo>
                  <a:pt x="397669" y="1173956"/>
                </a:lnTo>
                <a:lnTo>
                  <a:pt x="410051" y="1193959"/>
                </a:lnTo>
                <a:lnTo>
                  <a:pt x="387191" y="1242536"/>
                </a:lnTo>
                <a:lnTo>
                  <a:pt x="413861" y="1249204"/>
                </a:lnTo>
                <a:lnTo>
                  <a:pt x="452914" y="1246346"/>
                </a:lnTo>
                <a:lnTo>
                  <a:pt x="463391" y="1234916"/>
                </a:lnTo>
                <a:lnTo>
                  <a:pt x="462439" y="1226344"/>
                </a:lnTo>
                <a:lnTo>
                  <a:pt x="494824" y="1203484"/>
                </a:lnTo>
                <a:lnTo>
                  <a:pt x="511016" y="1226344"/>
                </a:lnTo>
                <a:lnTo>
                  <a:pt x="540544" y="1219676"/>
                </a:lnTo>
                <a:lnTo>
                  <a:pt x="570071" y="1219676"/>
                </a:lnTo>
                <a:lnTo>
                  <a:pt x="599599" y="1184434"/>
                </a:lnTo>
                <a:lnTo>
                  <a:pt x="599599" y="1145381"/>
                </a:lnTo>
                <a:lnTo>
                  <a:pt x="612934" y="1118711"/>
                </a:lnTo>
                <a:lnTo>
                  <a:pt x="634841" y="1106329"/>
                </a:lnTo>
                <a:lnTo>
                  <a:pt x="684371" y="1095851"/>
                </a:lnTo>
                <a:lnTo>
                  <a:pt x="730091" y="1095851"/>
                </a:lnTo>
                <a:lnTo>
                  <a:pt x="749141" y="1070134"/>
                </a:lnTo>
                <a:lnTo>
                  <a:pt x="759619" y="1024414"/>
                </a:lnTo>
                <a:lnTo>
                  <a:pt x="782479" y="1001554"/>
                </a:lnTo>
                <a:lnTo>
                  <a:pt x="788194" y="959644"/>
                </a:lnTo>
                <a:lnTo>
                  <a:pt x="817721" y="946309"/>
                </a:lnTo>
                <a:lnTo>
                  <a:pt x="762476" y="916781"/>
                </a:lnTo>
                <a:lnTo>
                  <a:pt x="801529" y="897731"/>
                </a:lnTo>
                <a:lnTo>
                  <a:pt x="788194" y="861536"/>
                </a:lnTo>
                <a:lnTo>
                  <a:pt x="762476" y="838676"/>
                </a:lnTo>
                <a:lnTo>
                  <a:pt x="782479" y="802481"/>
                </a:lnTo>
                <a:lnTo>
                  <a:pt x="792004" y="772954"/>
                </a:lnTo>
                <a:lnTo>
                  <a:pt x="814864" y="751046"/>
                </a:lnTo>
                <a:lnTo>
                  <a:pt x="840581" y="733901"/>
                </a:lnTo>
                <a:lnTo>
                  <a:pt x="850106" y="698659"/>
                </a:lnTo>
                <a:lnTo>
                  <a:pt x="801529" y="691991"/>
                </a:lnTo>
                <a:lnTo>
                  <a:pt x="817721" y="659606"/>
                </a:lnTo>
                <a:lnTo>
                  <a:pt x="840581" y="630079"/>
                </a:lnTo>
                <a:lnTo>
                  <a:pt x="883444" y="613886"/>
                </a:lnTo>
                <a:lnTo>
                  <a:pt x="837724" y="571024"/>
                </a:lnTo>
                <a:lnTo>
                  <a:pt x="837724" y="548164"/>
                </a:lnTo>
                <a:lnTo>
                  <a:pt x="844391" y="515779"/>
                </a:lnTo>
                <a:lnTo>
                  <a:pt x="879634" y="502444"/>
                </a:lnTo>
                <a:lnTo>
                  <a:pt x="912019" y="492919"/>
                </a:lnTo>
                <a:lnTo>
                  <a:pt x="941546" y="496729"/>
                </a:lnTo>
                <a:lnTo>
                  <a:pt x="973931" y="502444"/>
                </a:lnTo>
                <a:lnTo>
                  <a:pt x="1003459" y="473869"/>
                </a:lnTo>
                <a:lnTo>
                  <a:pt x="1019651" y="453866"/>
                </a:lnTo>
                <a:lnTo>
                  <a:pt x="1016794" y="414814"/>
                </a:lnTo>
                <a:lnTo>
                  <a:pt x="1000601" y="378619"/>
                </a:lnTo>
                <a:lnTo>
                  <a:pt x="1000601" y="343376"/>
                </a:lnTo>
                <a:lnTo>
                  <a:pt x="1026319" y="304324"/>
                </a:lnTo>
                <a:lnTo>
                  <a:pt x="1049179" y="300514"/>
                </a:lnTo>
                <a:lnTo>
                  <a:pt x="1069181" y="258604"/>
                </a:lnTo>
                <a:lnTo>
                  <a:pt x="1052989" y="222409"/>
                </a:lnTo>
                <a:lnTo>
                  <a:pt x="1081564" y="212884"/>
                </a:lnTo>
                <a:lnTo>
                  <a:pt x="1078706" y="178594"/>
                </a:lnTo>
                <a:lnTo>
                  <a:pt x="1078706" y="170021"/>
                </a:lnTo>
                <a:lnTo>
                  <a:pt x="1088231" y="121444"/>
                </a:lnTo>
                <a:lnTo>
                  <a:pt x="1112996" y="129064"/>
                </a:lnTo>
                <a:lnTo>
                  <a:pt x="1135856" y="139541"/>
                </a:lnTo>
                <a:lnTo>
                  <a:pt x="1164431" y="136684"/>
                </a:lnTo>
                <a:lnTo>
                  <a:pt x="1195864" y="124301"/>
                </a:lnTo>
                <a:lnTo>
                  <a:pt x="1219676" y="108109"/>
                </a:lnTo>
                <a:lnTo>
                  <a:pt x="1230154" y="85249"/>
                </a:lnTo>
                <a:lnTo>
                  <a:pt x="1243489" y="48101"/>
                </a:lnTo>
                <a:lnTo>
                  <a:pt x="1263491" y="19526"/>
                </a:lnTo>
                <a:lnTo>
                  <a:pt x="1279684" y="1429"/>
                </a:lnTo>
                <a:lnTo>
                  <a:pt x="1305401" y="1429"/>
                </a:lnTo>
                <a:lnTo>
                  <a:pt x="1311116" y="30004"/>
                </a:lnTo>
                <a:lnTo>
                  <a:pt x="1297781" y="58579"/>
                </a:lnTo>
                <a:lnTo>
                  <a:pt x="1284446" y="76676"/>
                </a:lnTo>
                <a:lnTo>
                  <a:pt x="1279684" y="115729"/>
                </a:lnTo>
                <a:lnTo>
                  <a:pt x="1300639" y="129064"/>
                </a:lnTo>
                <a:lnTo>
                  <a:pt x="1308259" y="163354"/>
                </a:lnTo>
                <a:lnTo>
                  <a:pt x="1293019" y="196691"/>
                </a:lnTo>
                <a:lnTo>
                  <a:pt x="1308259" y="210026"/>
                </a:lnTo>
                <a:lnTo>
                  <a:pt x="1347311" y="212884"/>
                </a:lnTo>
                <a:lnTo>
                  <a:pt x="1375886" y="223361"/>
                </a:lnTo>
                <a:lnTo>
                  <a:pt x="1386364" y="238601"/>
                </a:lnTo>
                <a:lnTo>
                  <a:pt x="1410176" y="254794"/>
                </a:lnTo>
                <a:lnTo>
                  <a:pt x="1428274" y="272891"/>
                </a:lnTo>
                <a:lnTo>
                  <a:pt x="1462564" y="274796"/>
                </a:lnTo>
                <a:lnTo>
                  <a:pt x="1491139" y="301466"/>
                </a:lnTo>
                <a:lnTo>
                  <a:pt x="1488281" y="334804"/>
                </a:lnTo>
                <a:lnTo>
                  <a:pt x="1524476" y="330041"/>
                </a:lnTo>
                <a:lnTo>
                  <a:pt x="1548289" y="355759"/>
                </a:lnTo>
                <a:lnTo>
                  <a:pt x="1542574" y="387191"/>
                </a:lnTo>
                <a:lnTo>
                  <a:pt x="1592104" y="390049"/>
                </a:lnTo>
                <a:lnTo>
                  <a:pt x="1626394" y="379571"/>
                </a:lnTo>
                <a:lnTo>
                  <a:pt x="1632109" y="361474"/>
                </a:lnTo>
                <a:lnTo>
                  <a:pt x="1654969" y="350996"/>
                </a:lnTo>
                <a:lnTo>
                  <a:pt x="1686401" y="355759"/>
                </a:lnTo>
                <a:lnTo>
                  <a:pt x="1710214" y="366236"/>
                </a:lnTo>
                <a:lnTo>
                  <a:pt x="1738789" y="394811"/>
                </a:lnTo>
                <a:lnTo>
                  <a:pt x="1759744" y="415766"/>
                </a:lnTo>
                <a:lnTo>
                  <a:pt x="1788319" y="415766"/>
                </a:lnTo>
                <a:lnTo>
                  <a:pt x="1811179" y="397669"/>
                </a:lnTo>
                <a:lnTo>
                  <a:pt x="1821656" y="382429"/>
                </a:lnTo>
                <a:lnTo>
                  <a:pt x="1837849" y="355759"/>
                </a:lnTo>
                <a:lnTo>
                  <a:pt x="1866424" y="371951"/>
                </a:lnTo>
                <a:lnTo>
                  <a:pt x="1900714" y="390049"/>
                </a:lnTo>
                <a:lnTo>
                  <a:pt x="1934051" y="390049"/>
                </a:lnTo>
                <a:lnTo>
                  <a:pt x="1939766" y="424339"/>
                </a:lnTo>
                <a:lnTo>
                  <a:pt x="1971199" y="454819"/>
                </a:lnTo>
                <a:lnTo>
                  <a:pt x="1986439" y="484346"/>
                </a:lnTo>
                <a:lnTo>
                  <a:pt x="1994059" y="520541"/>
                </a:lnTo>
                <a:lnTo>
                  <a:pt x="2022634" y="535781"/>
                </a:lnTo>
                <a:lnTo>
                  <a:pt x="2040731" y="559594"/>
                </a:lnTo>
                <a:lnTo>
                  <a:pt x="2077879" y="562451"/>
                </a:lnTo>
                <a:lnTo>
                  <a:pt x="2088356" y="551974"/>
                </a:lnTo>
                <a:lnTo>
                  <a:pt x="2090261" y="528161"/>
                </a:lnTo>
                <a:lnTo>
                  <a:pt x="2111216" y="531019"/>
                </a:lnTo>
                <a:lnTo>
                  <a:pt x="2140744" y="543401"/>
                </a:lnTo>
                <a:lnTo>
                  <a:pt x="2145506" y="564356"/>
                </a:lnTo>
                <a:lnTo>
                  <a:pt x="2160746" y="585311"/>
                </a:lnTo>
                <a:lnTo>
                  <a:pt x="2199799" y="585311"/>
                </a:lnTo>
                <a:lnTo>
                  <a:pt x="2231231" y="588169"/>
                </a:lnTo>
                <a:lnTo>
                  <a:pt x="2270284" y="585311"/>
                </a:lnTo>
                <a:lnTo>
                  <a:pt x="2301716" y="585311"/>
                </a:lnTo>
                <a:lnTo>
                  <a:pt x="2309336" y="553879"/>
                </a:lnTo>
                <a:lnTo>
                  <a:pt x="2340769" y="549116"/>
                </a:lnTo>
                <a:lnTo>
                  <a:pt x="2364581" y="562451"/>
                </a:lnTo>
                <a:lnTo>
                  <a:pt x="2372201" y="583406"/>
                </a:lnTo>
                <a:lnTo>
                  <a:pt x="2393156" y="591026"/>
                </a:lnTo>
                <a:lnTo>
                  <a:pt x="2429351" y="603409"/>
                </a:lnTo>
                <a:lnTo>
                  <a:pt x="2469356" y="613886"/>
                </a:lnTo>
                <a:lnTo>
                  <a:pt x="2526506" y="613886"/>
                </a:lnTo>
                <a:lnTo>
                  <a:pt x="2565559" y="613886"/>
                </a:lnTo>
                <a:lnTo>
                  <a:pt x="2601754" y="627221"/>
                </a:lnTo>
                <a:lnTo>
                  <a:pt x="2628424" y="637699"/>
                </a:lnTo>
                <a:lnTo>
                  <a:pt x="2648426" y="652939"/>
                </a:lnTo>
                <a:lnTo>
                  <a:pt x="2638901" y="671989"/>
                </a:lnTo>
                <a:lnTo>
                  <a:pt x="2615089" y="687229"/>
                </a:lnTo>
                <a:lnTo>
                  <a:pt x="2601754" y="711041"/>
                </a:lnTo>
                <a:lnTo>
                  <a:pt x="2586514" y="744379"/>
                </a:lnTo>
                <a:lnTo>
                  <a:pt x="2573179" y="775811"/>
                </a:lnTo>
                <a:lnTo>
                  <a:pt x="2557939" y="786289"/>
                </a:lnTo>
                <a:lnTo>
                  <a:pt x="2549366" y="799624"/>
                </a:lnTo>
                <a:lnTo>
                  <a:pt x="2526506" y="807244"/>
                </a:lnTo>
                <a:lnTo>
                  <a:pt x="2505551" y="849154"/>
                </a:lnTo>
                <a:lnTo>
                  <a:pt x="2497931" y="862489"/>
                </a:lnTo>
                <a:lnTo>
                  <a:pt x="2492216" y="895826"/>
                </a:lnTo>
                <a:lnTo>
                  <a:pt x="2492216" y="924401"/>
                </a:lnTo>
                <a:lnTo>
                  <a:pt x="2484596" y="958691"/>
                </a:lnTo>
                <a:lnTo>
                  <a:pt x="2478881" y="984409"/>
                </a:lnTo>
                <a:lnTo>
                  <a:pt x="2471261" y="1026319"/>
                </a:lnTo>
                <a:lnTo>
                  <a:pt x="2460784" y="1052036"/>
                </a:lnTo>
                <a:lnTo>
                  <a:pt x="2456021" y="1075849"/>
                </a:lnTo>
                <a:lnTo>
                  <a:pt x="2445544" y="1107281"/>
                </a:lnTo>
                <a:lnTo>
                  <a:pt x="2437924" y="1131094"/>
                </a:lnTo>
                <a:lnTo>
                  <a:pt x="2437924" y="1164431"/>
                </a:lnTo>
                <a:lnTo>
                  <a:pt x="2439829" y="1193006"/>
                </a:lnTo>
                <a:lnTo>
                  <a:pt x="2439829" y="1230154"/>
                </a:lnTo>
                <a:lnTo>
                  <a:pt x="2437924" y="1255871"/>
                </a:lnTo>
                <a:lnTo>
                  <a:pt x="2439829" y="1284446"/>
                </a:lnTo>
                <a:lnTo>
                  <a:pt x="2429351" y="1315879"/>
                </a:lnTo>
                <a:lnTo>
                  <a:pt x="2411254" y="1344454"/>
                </a:lnTo>
                <a:lnTo>
                  <a:pt x="2409349" y="1373029"/>
                </a:lnTo>
                <a:lnTo>
                  <a:pt x="2409349" y="1393984"/>
                </a:lnTo>
                <a:lnTo>
                  <a:pt x="2416969" y="1420654"/>
                </a:lnTo>
                <a:lnTo>
                  <a:pt x="2429351" y="1438751"/>
                </a:lnTo>
                <a:lnTo>
                  <a:pt x="2450306" y="1467326"/>
                </a:lnTo>
                <a:lnTo>
                  <a:pt x="2458879" y="1485424"/>
                </a:lnTo>
                <a:lnTo>
                  <a:pt x="2437924" y="1488281"/>
                </a:lnTo>
                <a:lnTo>
                  <a:pt x="2411254" y="1500664"/>
                </a:lnTo>
                <a:lnTo>
                  <a:pt x="2403634" y="1527334"/>
                </a:lnTo>
                <a:lnTo>
                  <a:pt x="2400776" y="1540669"/>
                </a:lnTo>
                <a:lnTo>
                  <a:pt x="2379821" y="1550194"/>
                </a:lnTo>
                <a:lnTo>
                  <a:pt x="2343626" y="1558766"/>
                </a:lnTo>
                <a:lnTo>
                  <a:pt x="2322671" y="1563529"/>
                </a:lnTo>
                <a:lnTo>
                  <a:pt x="2299811" y="1563529"/>
                </a:lnTo>
                <a:lnTo>
                  <a:pt x="2286476" y="1569244"/>
                </a:lnTo>
                <a:lnTo>
                  <a:pt x="2270284" y="1548289"/>
                </a:lnTo>
                <a:lnTo>
                  <a:pt x="2257901" y="1537811"/>
                </a:lnTo>
                <a:lnTo>
                  <a:pt x="2234089" y="1537811"/>
                </a:lnTo>
                <a:lnTo>
                  <a:pt x="2215991" y="1545431"/>
                </a:lnTo>
                <a:lnTo>
                  <a:pt x="2205514" y="1558766"/>
                </a:lnTo>
                <a:lnTo>
                  <a:pt x="2184559" y="1534954"/>
                </a:lnTo>
                <a:lnTo>
                  <a:pt x="2148364" y="1519714"/>
                </a:lnTo>
                <a:lnTo>
                  <a:pt x="2106454" y="1511141"/>
                </a:lnTo>
                <a:lnTo>
                  <a:pt x="2077879" y="1516856"/>
                </a:lnTo>
                <a:lnTo>
                  <a:pt x="2054066" y="1534954"/>
                </a:lnTo>
                <a:lnTo>
                  <a:pt x="2035969" y="1560671"/>
                </a:lnTo>
                <a:lnTo>
                  <a:pt x="2001679" y="1560671"/>
                </a:lnTo>
                <a:lnTo>
                  <a:pt x="1965484" y="1563529"/>
                </a:lnTo>
                <a:lnTo>
                  <a:pt x="1939766" y="1571149"/>
                </a:lnTo>
                <a:lnTo>
                  <a:pt x="1908334" y="1602581"/>
                </a:lnTo>
                <a:lnTo>
                  <a:pt x="1874044" y="1618774"/>
                </a:lnTo>
                <a:lnTo>
                  <a:pt x="1832134" y="1636871"/>
                </a:lnTo>
                <a:lnTo>
                  <a:pt x="1803559" y="1659731"/>
                </a:lnTo>
                <a:lnTo>
                  <a:pt x="1770221" y="1686401"/>
                </a:lnTo>
                <a:lnTo>
                  <a:pt x="1731169" y="1707356"/>
                </a:lnTo>
                <a:lnTo>
                  <a:pt x="1694021" y="1719739"/>
                </a:lnTo>
                <a:lnTo>
                  <a:pt x="1639729" y="1728311"/>
                </a:lnTo>
                <a:lnTo>
                  <a:pt x="1611154" y="1730216"/>
                </a:lnTo>
                <a:lnTo>
                  <a:pt x="1629251" y="1701641"/>
                </a:lnTo>
                <a:lnTo>
                  <a:pt x="1623536" y="1668304"/>
                </a:lnTo>
                <a:lnTo>
                  <a:pt x="1600676" y="1654969"/>
                </a:lnTo>
                <a:lnTo>
                  <a:pt x="1576864" y="1636871"/>
                </a:lnTo>
                <a:lnTo>
                  <a:pt x="1574006" y="1615916"/>
                </a:lnTo>
                <a:lnTo>
                  <a:pt x="1551146" y="1594961"/>
                </a:lnTo>
                <a:lnTo>
                  <a:pt x="1572101" y="1579721"/>
                </a:lnTo>
                <a:lnTo>
                  <a:pt x="1594961" y="1576864"/>
                </a:lnTo>
                <a:lnTo>
                  <a:pt x="1608296" y="1548289"/>
                </a:lnTo>
                <a:lnTo>
                  <a:pt x="1594961" y="1524476"/>
                </a:lnTo>
                <a:lnTo>
                  <a:pt x="1572101" y="1519714"/>
                </a:lnTo>
                <a:lnTo>
                  <a:pt x="1542574" y="1537811"/>
                </a:lnTo>
                <a:lnTo>
                  <a:pt x="1509236" y="1532096"/>
                </a:lnTo>
                <a:lnTo>
                  <a:pt x="1501616" y="1506379"/>
                </a:lnTo>
                <a:lnTo>
                  <a:pt x="1474946" y="1509236"/>
                </a:lnTo>
                <a:lnTo>
                  <a:pt x="1446371" y="1513999"/>
                </a:lnTo>
                <a:lnTo>
                  <a:pt x="1428274" y="1488281"/>
                </a:lnTo>
                <a:lnTo>
                  <a:pt x="1414939" y="1464469"/>
                </a:lnTo>
                <a:lnTo>
                  <a:pt x="1386364" y="1477804"/>
                </a:lnTo>
                <a:lnTo>
                  <a:pt x="1383506" y="1443514"/>
                </a:lnTo>
                <a:lnTo>
                  <a:pt x="1373029" y="1425416"/>
                </a:lnTo>
                <a:lnTo>
                  <a:pt x="1396841" y="1401604"/>
                </a:lnTo>
                <a:lnTo>
                  <a:pt x="1386364" y="1380649"/>
                </a:lnTo>
                <a:lnTo>
                  <a:pt x="1371124" y="1357789"/>
                </a:lnTo>
                <a:lnTo>
                  <a:pt x="1339691" y="1336834"/>
                </a:lnTo>
                <a:lnTo>
                  <a:pt x="1339691" y="1308259"/>
                </a:lnTo>
                <a:lnTo>
                  <a:pt x="1323499" y="1287304"/>
                </a:lnTo>
                <a:lnTo>
                  <a:pt x="1294924" y="1281589"/>
                </a:lnTo>
                <a:lnTo>
                  <a:pt x="1266349" y="1281589"/>
                </a:lnTo>
                <a:lnTo>
                  <a:pt x="1222534" y="1281589"/>
                </a:lnTo>
                <a:lnTo>
                  <a:pt x="1230154" y="1308259"/>
                </a:lnTo>
                <a:lnTo>
                  <a:pt x="1234916" y="1336834"/>
                </a:lnTo>
                <a:lnTo>
                  <a:pt x="1198721" y="1333976"/>
                </a:lnTo>
                <a:lnTo>
                  <a:pt x="1174909" y="1326356"/>
                </a:lnTo>
                <a:lnTo>
                  <a:pt x="1149191" y="1326356"/>
                </a:lnTo>
                <a:lnTo>
                  <a:pt x="1114901" y="1336834"/>
                </a:lnTo>
                <a:lnTo>
                  <a:pt x="1114901" y="1354931"/>
                </a:lnTo>
                <a:lnTo>
                  <a:pt x="1107281" y="1371124"/>
                </a:lnTo>
                <a:lnTo>
                  <a:pt x="1096804" y="1396841"/>
                </a:lnTo>
                <a:lnTo>
                  <a:pt x="1117759" y="1396841"/>
                </a:lnTo>
                <a:lnTo>
                  <a:pt x="1149191" y="1399699"/>
                </a:lnTo>
                <a:lnTo>
                  <a:pt x="1149191" y="1425416"/>
                </a:lnTo>
                <a:lnTo>
                  <a:pt x="1141571" y="1456849"/>
                </a:lnTo>
                <a:lnTo>
                  <a:pt x="1114901" y="1477804"/>
                </a:lnTo>
                <a:lnTo>
                  <a:pt x="1096804" y="1498759"/>
                </a:lnTo>
                <a:lnTo>
                  <a:pt x="1078706" y="1513999"/>
                </a:lnTo>
                <a:lnTo>
                  <a:pt x="1104424" y="1530191"/>
                </a:lnTo>
                <a:lnTo>
                  <a:pt x="1107281" y="1553051"/>
                </a:lnTo>
                <a:lnTo>
                  <a:pt x="1092041" y="1579721"/>
                </a:lnTo>
                <a:lnTo>
                  <a:pt x="1057751" y="1605439"/>
                </a:lnTo>
                <a:lnTo>
                  <a:pt x="1042511" y="1634014"/>
                </a:lnTo>
                <a:lnTo>
                  <a:pt x="1047274" y="1662589"/>
                </a:lnTo>
                <a:lnTo>
                  <a:pt x="1050131" y="1701641"/>
                </a:lnTo>
                <a:lnTo>
                  <a:pt x="1044416" y="1730216"/>
                </a:lnTo>
                <a:lnTo>
                  <a:pt x="1063466" y="1746409"/>
                </a:lnTo>
                <a:lnTo>
                  <a:pt x="1086326" y="1759744"/>
                </a:lnTo>
                <a:lnTo>
                  <a:pt x="1102519" y="1777841"/>
                </a:lnTo>
                <a:lnTo>
                  <a:pt x="1083469" y="1795939"/>
                </a:lnTo>
                <a:lnTo>
                  <a:pt x="1060609" y="1806416"/>
                </a:lnTo>
                <a:lnTo>
                  <a:pt x="1026319" y="1834991"/>
                </a:lnTo>
                <a:lnTo>
                  <a:pt x="1021556" y="1866424"/>
                </a:lnTo>
                <a:lnTo>
                  <a:pt x="1021556" y="1908334"/>
                </a:lnTo>
                <a:lnTo>
                  <a:pt x="1032034" y="1936909"/>
                </a:lnTo>
                <a:lnTo>
                  <a:pt x="1036796" y="1957864"/>
                </a:lnTo>
                <a:lnTo>
                  <a:pt x="1032034" y="1994059"/>
                </a:lnTo>
                <a:lnTo>
                  <a:pt x="1021556" y="2019776"/>
                </a:lnTo>
                <a:lnTo>
                  <a:pt x="1013936" y="2043589"/>
                </a:lnTo>
                <a:lnTo>
                  <a:pt x="979646" y="2067401"/>
                </a:lnTo>
                <a:lnTo>
                  <a:pt x="948214" y="2069306"/>
                </a:lnTo>
                <a:lnTo>
                  <a:pt x="934879" y="2038826"/>
                </a:lnTo>
                <a:lnTo>
                  <a:pt x="898684" y="2033111"/>
                </a:lnTo>
                <a:lnTo>
                  <a:pt x="877729" y="2043589"/>
                </a:lnTo>
                <a:lnTo>
                  <a:pt x="859631" y="2058829"/>
                </a:lnTo>
                <a:lnTo>
                  <a:pt x="833914" y="2085499"/>
                </a:lnTo>
                <a:lnTo>
                  <a:pt x="802481" y="2111216"/>
                </a:lnTo>
                <a:lnTo>
                  <a:pt x="789146" y="2082641"/>
                </a:lnTo>
                <a:lnTo>
                  <a:pt x="757714" y="2082641"/>
                </a:lnTo>
                <a:lnTo>
                  <a:pt x="734854" y="2077879"/>
                </a:lnTo>
                <a:lnTo>
                  <a:pt x="711041" y="2095976"/>
                </a:lnTo>
                <a:lnTo>
                  <a:pt x="682466" y="2098834"/>
                </a:lnTo>
                <a:lnTo>
                  <a:pt x="655796" y="2077879"/>
                </a:lnTo>
                <a:lnTo>
                  <a:pt x="632936" y="2077879"/>
                </a:lnTo>
                <a:lnTo>
                  <a:pt x="627221" y="2030254"/>
                </a:lnTo>
                <a:lnTo>
                  <a:pt x="634841" y="1986439"/>
                </a:lnTo>
                <a:lnTo>
                  <a:pt x="630079" y="1955006"/>
                </a:lnTo>
                <a:lnTo>
                  <a:pt x="632936" y="1920716"/>
                </a:lnTo>
                <a:lnTo>
                  <a:pt x="627221" y="1884521"/>
                </a:lnTo>
                <a:lnTo>
                  <a:pt x="622459" y="1858804"/>
                </a:lnTo>
                <a:lnTo>
                  <a:pt x="611981" y="1811179"/>
                </a:lnTo>
                <a:lnTo>
                  <a:pt x="606266" y="1772126"/>
                </a:lnTo>
                <a:lnTo>
                  <a:pt x="606266" y="1746409"/>
                </a:lnTo>
                <a:lnTo>
                  <a:pt x="570071" y="1710214"/>
                </a:lnTo>
                <a:lnTo>
                  <a:pt x="549116" y="1691164"/>
                </a:lnTo>
                <a:lnTo>
                  <a:pt x="577691" y="1673066"/>
                </a:lnTo>
                <a:lnTo>
                  <a:pt x="583406" y="1644491"/>
                </a:lnTo>
                <a:lnTo>
                  <a:pt x="570071" y="1629251"/>
                </a:lnTo>
                <a:lnTo>
                  <a:pt x="570071" y="1618774"/>
                </a:lnTo>
                <a:lnTo>
                  <a:pt x="554831" y="1587341"/>
                </a:lnTo>
                <a:lnTo>
                  <a:pt x="531019" y="1592104"/>
                </a:lnTo>
                <a:lnTo>
                  <a:pt x="510064" y="1600676"/>
                </a:lnTo>
                <a:lnTo>
                  <a:pt x="475774" y="1613059"/>
                </a:lnTo>
                <a:lnTo>
                  <a:pt x="457676" y="1587341"/>
                </a:lnTo>
                <a:lnTo>
                  <a:pt x="429101" y="1571149"/>
                </a:lnTo>
                <a:lnTo>
                  <a:pt x="413861" y="1545431"/>
                </a:lnTo>
                <a:lnTo>
                  <a:pt x="382429" y="1553051"/>
                </a:lnTo>
                <a:lnTo>
                  <a:pt x="361474" y="1560671"/>
                </a:lnTo>
                <a:lnTo>
                  <a:pt x="348139" y="1558766"/>
                </a:lnTo>
                <a:lnTo>
                  <a:pt x="309086" y="1545431"/>
                </a:lnTo>
                <a:lnTo>
                  <a:pt x="293846" y="1516856"/>
                </a:lnTo>
                <a:lnTo>
                  <a:pt x="275749" y="1495901"/>
                </a:lnTo>
                <a:lnTo>
                  <a:pt x="246221" y="1495901"/>
                </a:lnTo>
                <a:lnTo>
                  <a:pt x="210026" y="1495901"/>
                </a:lnTo>
                <a:lnTo>
                  <a:pt x="186214" y="1493044"/>
                </a:lnTo>
                <a:lnTo>
                  <a:pt x="152876" y="1500664"/>
                </a:lnTo>
                <a:lnTo>
                  <a:pt x="145256" y="1540669"/>
                </a:lnTo>
                <a:lnTo>
                  <a:pt x="116681" y="1540669"/>
                </a:lnTo>
                <a:lnTo>
                  <a:pt x="108109" y="1516856"/>
                </a:lnTo>
                <a:lnTo>
                  <a:pt x="116681" y="1482566"/>
                </a:lnTo>
                <a:lnTo>
                  <a:pt x="108109" y="1461611"/>
                </a:lnTo>
                <a:lnTo>
                  <a:pt x="71914" y="1467326"/>
                </a:lnTo>
                <a:lnTo>
                  <a:pt x="27146" y="1474946"/>
                </a:lnTo>
                <a:lnTo>
                  <a:pt x="27146" y="1446371"/>
                </a:lnTo>
                <a:lnTo>
                  <a:pt x="32861" y="1412081"/>
                </a:lnTo>
                <a:lnTo>
                  <a:pt x="48101" y="1391126"/>
                </a:lnTo>
                <a:lnTo>
                  <a:pt x="27146" y="1368266"/>
                </a:lnTo>
                <a:lnTo>
                  <a:pt x="1429" y="1352074"/>
                </a:lnTo>
                <a:close/>
              </a:path>
            </a:pathLst>
          </a:custGeom>
          <a:solidFill>
            <a:schemeClr val="tx2">
              <a:lumMod val="20000"/>
              <a:lumOff val="80000"/>
            </a:schemeClr>
          </a:solidFill>
          <a:ln w="1905" cap="flat">
            <a:solidFill>
              <a:schemeClr val="bg1"/>
            </a:solidFill>
            <a:prstDash val="solid"/>
            <a:miter/>
          </a:ln>
        </p:spPr>
        <p:txBody>
          <a:bodyPr rtlCol="0" anchor="ctr"/>
          <a:lstStyle/>
          <a:p>
            <a:pPr algn="ctr"/>
            <a:r>
              <a:rPr lang="fr-FR" sz="1000" dirty="0">
                <a:solidFill>
                  <a:schemeClr val="bg1"/>
                </a:solidFill>
              </a:rPr>
              <a:t>H1b</a:t>
            </a:r>
          </a:p>
        </p:txBody>
      </p:sp>
      <p:sp>
        <p:nvSpPr>
          <p:cNvPr id="36" name="Forme libre : forme 35">
            <a:extLst>
              <a:ext uri="{FF2B5EF4-FFF2-40B4-BE49-F238E27FC236}">
                <a16:creationId xmlns:a16="http://schemas.microsoft.com/office/drawing/2014/main" id="{C4DD71A4-4F38-4D81-8047-ED1F8702FEB2}"/>
              </a:ext>
            </a:extLst>
          </p:cNvPr>
          <p:cNvSpPr/>
          <p:nvPr/>
        </p:nvSpPr>
        <p:spPr>
          <a:xfrm>
            <a:off x="8285928" y="1519439"/>
            <a:ext cx="1901564" cy="1653162"/>
          </a:xfrm>
          <a:custGeom>
            <a:avLst/>
            <a:gdLst>
              <a:gd name="connsiteX0" fmla="*/ 8096 w 2114550"/>
              <a:gd name="connsiteY0" fmla="*/ 995839 h 1838325"/>
              <a:gd name="connsiteX1" fmla="*/ 47149 w 2114550"/>
              <a:gd name="connsiteY1" fmla="*/ 963454 h 1838325"/>
              <a:gd name="connsiteX2" fmla="*/ 70009 w 2114550"/>
              <a:gd name="connsiteY2" fmla="*/ 953929 h 1838325"/>
              <a:gd name="connsiteX3" fmla="*/ 109061 w 2114550"/>
              <a:gd name="connsiteY3" fmla="*/ 966311 h 1838325"/>
              <a:gd name="connsiteX4" fmla="*/ 148114 w 2114550"/>
              <a:gd name="connsiteY4" fmla="*/ 986314 h 1838325"/>
              <a:gd name="connsiteX5" fmla="*/ 181451 w 2114550"/>
              <a:gd name="connsiteY5" fmla="*/ 1005364 h 1838325"/>
              <a:gd name="connsiteX6" fmla="*/ 220504 w 2114550"/>
              <a:gd name="connsiteY6" fmla="*/ 1009174 h 1838325"/>
              <a:gd name="connsiteX7" fmla="*/ 266224 w 2114550"/>
              <a:gd name="connsiteY7" fmla="*/ 999649 h 1838325"/>
              <a:gd name="connsiteX8" fmla="*/ 298609 w 2114550"/>
              <a:gd name="connsiteY8" fmla="*/ 995839 h 1838325"/>
              <a:gd name="connsiteX9" fmla="*/ 321469 w 2114550"/>
              <a:gd name="connsiteY9" fmla="*/ 1018699 h 1838325"/>
              <a:gd name="connsiteX10" fmla="*/ 363379 w 2114550"/>
              <a:gd name="connsiteY10" fmla="*/ 1038701 h 1838325"/>
              <a:gd name="connsiteX11" fmla="*/ 402431 w 2114550"/>
              <a:gd name="connsiteY11" fmla="*/ 1034891 h 1838325"/>
              <a:gd name="connsiteX12" fmla="*/ 471011 w 2114550"/>
              <a:gd name="connsiteY12" fmla="*/ 1018699 h 1838325"/>
              <a:gd name="connsiteX13" fmla="*/ 493871 w 2114550"/>
              <a:gd name="connsiteY13" fmla="*/ 999649 h 1838325"/>
              <a:gd name="connsiteX14" fmla="*/ 532924 w 2114550"/>
              <a:gd name="connsiteY14" fmla="*/ 986314 h 1838325"/>
              <a:gd name="connsiteX15" fmla="*/ 571976 w 2114550"/>
              <a:gd name="connsiteY15" fmla="*/ 963454 h 1838325"/>
              <a:gd name="connsiteX16" fmla="*/ 598646 w 2114550"/>
              <a:gd name="connsiteY16" fmla="*/ 953929 h 1838325"/>
              <a:gd name="connsiteX17" fmla="*/ 598646 w 2114550"/>
              <a:gd name="connsiteY17" fmla="*/ 927259 h 1838325"/>
              <a:gd name="connsiteX18" fmla="*/ 569119 w 2114550"/>
              <a:gd name="connsiteY18" fmla="*/ 917734 h 1838325"/>
              <a:gd name="connsiteX19" fmla="*/ 539591 w 2114550"/>
              <a:gd name="connsiteY19" fmla="*/ 917734 h 1838325"/>
              <a:gd name="connsiteX20" fmla="*/ 510064 w 2114550"/>
              <a:gd name="connsiteY20" fmla="*/ 920591 h 1838325"/>
              <a:gd name="connsiteX21" fmla="*/ 484346 w 2114550"/>
              <a:gd name="connsiteY21" fmla="*/ 897731 h 1838325"/>
              <a:gd name="connsiteX22" fmla="*/ 513874 w 2114550"/>
              <a:gd name="connsiteY22" fmla="*/ 872014 h 1838325"/>
              <a:gd name="connsiteX23" fmla="*/ 513874 w 2114550"/>
              <a:gd name="connsiteY23" fmla="*/ 846296 h 1838325"/>
              <a:gd name="connsiteX24" fmla="*/ 536734 w 2114550"/>
              <a:gd name="connsiteY24" fmla="*/ 810101 h 1838325"/>
              <a:gd name="connsiteX25" fmla="*/ 552926 w 2114550"/>
              <a:gd name="connsiteY25" fmla="*/ 796766 h 1838325"/>
              <a:gd name="connsiteX26" fmla="*/ 588169 w 2114550"/>
              <a:gd name="connsiteY26" fmla="*/ 780574 h 1838325"/>
              <a:gd name="connsiteX27" fmla="*/ 621506 w 2114550"/>
              <a:gd name="connsiteY27" fmla="*/ 751046 h 1838325"/>
              <a:gd name="connsiteX28" fmla="*/ 660559 w 2114550"/>
              <a:gd name="connsiteY28" fmla="*/ 728186 h 1838325"/>
              <a:gd name="connsiteX29" fmla="*/ 690086 w 2114550"/>
              <a:gd name="connsiteY29" fmla="*/ 702469 h 1838325"/>
              <a:gd name="connsiteX30" fmla="*/ 729139 w 2114550"/>
              <a:gd name="connsiteY30" fmla="*/ 699611 h 1838325"/>
              <a:gd name="connsiteX31" fmla="*/ 768191 w 2114550"/>
              <a:gd name="connsiteY31" fmla="*/ 692944 h 1838325"/>
              <a:gd name="connsiteX32" fmla="*/ 807244 w 2114550"/>
              <a:gd name="connsiteY32" fmla="*/ 692944 h 1838325"/>
              <a:gd name="connsiteX33" fmla="*/ 846296 w 2114550"/>
              <a:gd name="connsiteY33" fmla="*/ 676751 h 1838325"/>
              <a:gd name="connsiteX34" fmla="*/ 878681 w 2114550"/>
              <a:gd name="connsiteY34" fmla="*/ 666274 h 1838325"/>
              <a:gd name="connsiteX35" fmla="*/ 917734 w 2114550"/>
              <a:gd name="connsiteY35" fmla="*/ 647224 h 1838325"/>
              <a:gd name="connsiteX36" fmla="*/ 944404 w 2114550"/>
              <a:gd name="connsiteY36" fmla="*/ 631031 h 1838325"/>
              <a:gd name="connsiteX37" fmla="*/ 986314 w 2114550"/>
              <a:gd name="connsiteY37" fmla="*/ 611029 h 1838325"/>
              <a:gd name="connsiteX38" fmla="*/ 1012031 w 2114550"/>
              <a:gd name="connsiteY38" fmla="*/ 575786 h 1838325"/>
              <a:gd name="connsiteX39" fmla="*/ 1025366 w 2114550"/>
              <a:gd name="connsiteY39" fmla="*/ 546259 h 1838325"/>
              <a:gd name="connsiteX40" fmla="*/ 1045369 w 2114550"/>
              <a:gd name="connsiteY40" fmla="*/ 519589 h 1838325"/>
              <a:gd name="connsiteX41" fmla="*/ 1061561 w 2114550"/>
              <a:gd name="connsiteY41" fmla="*/ 507206 h 1838325"/>
              <a:gd name="connsiteX42" fmla="*/ 1087279 w 2114550"/>
              <a:gd name="connsiteY42" fmla="*/ 512921 h 1838325"/>
              <a:gd name="connsiteX43" fmla="*/ 1119664 w 2114550"/>
              <a:gd name="connsiteY43" fmla="*/ 530066 h 1838325"/>
              <a:gd name="connsiteX44" fmla="*/ 1132999 w 2114550"/>
              <a:gd name="connsiteY44" fmla="*/ 512921 h 1838325"/>
              <a:gd name="connsiteX45" fmla="*/ 1110139 w 2114550"/>
              <a:gd name="connsiteY45" fmla="*/ 487204 h 1838325"/>
              <a:gd name="connsiteX46" fmla="*/ 1087279 w 2114550"/>
              <a:gd name="connsiteY46" fmla="*/ 461486 h 1838325"/>
              <a:gd name="connsiteX47" fmla="*/ 1061561 w 2114550"/>
              <a:gd name="connsiteY47" fmla="*/ 448151 h 1838325"/>
              <a:gd name="connsiteX48" fmla="*/ 1064419 w 2114550"/>
              <a:gd name="connsiteY48" fmla="*/ 406241 h 1838325"/>
              <a:gd name="connsiteX49" fmla="*/ 1091089 w 2114550"/>
              <a:gd name="connsiteY49" fmla="*/ 366236 h 1838325"/>
              <a:gd name="connsiteX50" fmla="*/ 1093946 w 2114550"/>
              <a:gd name="connsiteY50" fmla="*/ 344329 h 1838325"/>
              <a:gd name="connsiteX51" fmla="*/ 1103471 w 2114550"/>
              <a:gd name="connsiteY51" fmla="*/ 304324 h 1838325"/>
              <a:gd name="connsiteX52" fmla="*/ 1084421 w 2114550"/>
              <a:gd name="connsiteY52" fmla="*/ 291941 h 1838325"/>
              <a:gd name="connsiteX53" fmla="*/ 1084421 w 2114550"/>
              <a:gd name="connsiteY53" fmla="*/ 252889 h 1838325"/>
              <a:gd name="connsiteX54" fmla="*/ 1084421 w 2114550"/>
              <a:gd name="connsiteY54" fmla="*/ 216694 h 1838325"/>
              <a:gd name="connsiteX55" fmla="*/ 1096804 w 2114550"/>
              <a:gd name="connsiteY55" fmla="*/ 196691 h 1838325"/>
              <a:gd name="connsiteX56" fmla="*/ 1100614 w 2114550"/>
              <a:gd name="connsiteY56" fmla="*/ 154781 h 1838325"/>
              <a:gd name="connsiteX57" fmla="*/ 1084421 w 2114550"/>
              <a:gd name="connsiteY57" fmla="*/ 141446 h 1838325"/>
              <a:gd name="connsiteX58" fmla="*/ 1107281 w 2114550"/>
              <a:gd name="connsiteY58" fmla="*/ 109061 h 1838325"/>
              <a:gd name="connsiteX59" fmla="*/ 1146334 w 2114550"/>
              <a:gd name="connsiteY59" fmla="*/ 86201 h 1838325"/>
              <a:gd name="connsiteX60" fmla="*/ 1175861 w 2114550"/>
              <a:gd name="connsiteY60" fmla="*/ 63341 h 1838325"/>
              <a:gd name="connsiteX61" fmla="*/ 1214914 w 2114550"/>
              <a:gd name="connsiteY61" fmla="*/ 50006 h 1838325"/>
              <a:gd name="connsiteX62" fmla="*/ 1256824 w 2114550"/>
              <a:gd name="connsiteY62" fmla="*/ 50006 h 1838325"/>
              <a:gd name="connsiteX63" fmla="*/ 1312069 w 2114550"/>
              <a:gd name="connsiteY63" fmla="*/ 30956 h 1838325"/>
              <a:gd name="connsiteX64" fmla="*/ 1368266 w 2114550"/>
              <a:gd name="connsiteY64" fmla="*/ 30956 h 1838325"/>
              <a:gd name="connsiteX65" fmla="*/ 1396841 w 2114550"/>
              <a:gd name="connsiteY65" fmla="*/ 17621 h 1838325"/>
              <a:gd name="connsiteX66" fmla="*/ 1430179 w 2114550"/>
              <a:gd name="connsiteY66" fmla="*/ 5239 h 1838325"/>
              <a:gd name="connsiteX67" fmla="*/ 1455896 w 2114550"/>
              <a:gd name="connsiteY67" fmla="*/ 1429 h 1838325"/>
              <a:gd name="connsiteX68" fmla="*/ 1469231 w 2114550"/>
              <a:gd name="connsiteY68" fmla="*/ 47149 h 1838325"/>
              <a:gd name="connsiteX69" fmla="*/ 1475899 w 2114550"/>
              <a:gd name="connsiteY69" fmla="*/ 92869 h 1838325"/>
              <a:gd name="connsiteX70" fmla="*/ 1472089 w 2114550"/>
              <a:gd name="connsiteY70" fmla="*/ 122396 h 1838325"/>
              <a:gd name="connsiteX71" fmla="*/ 1497806 w 2114550"/>
              <a:gd name="connsiteY71" fmla="*/ 129064 h 1838325"/>
              <a:gd name="connsiteX72" fmla="*/ 1514951 w 2114550"/>
              <a:gd name="connsiteY72" fmla="*/ 154781 h 1838325"/>
              <a:gd name="connsiteX73" fmla="*/ 1537811 w 2114550"/>
              <a:gd name="connsiteY73" fmla="*/ 174784 h 1838325"/>
              <a:gd name="connsiteX74" fmla="*/ 1563529 w 2114550"/>
              <a:gd name="connsiteY74" fmla="*/ 200501 h 1838325"/>
              <a:gd name="connsiteX75" fmla="*/ 1599724 w 2114550"/>
              <a:gd name="connsiteY75" fmla="*/ 190976 h 1838325"/>
              <a:gd name="connsiteX76" fmla="*/ 1618774 w 2114550"/>
              <a:gd name="connsiteY76" fmla="*/ 170974 h 1838325"/>
              <a:gd name="connsiteX77" fmla="*/ 1638776 w 2114550"/>
              <a:gd name="connsiteY77" fmla="*/ 148114 h 1838325"/>
              <a:gd name="connsiteX78" fmla="*/ 1667351 w 2114550"/>
              <a:gd name="connsiteY78" fmla="*/ 141446 h 1838325"/>
              <a:gd name="connsiteX79" fmla="*/ 1687354 w 2114550"/>
              <a:gd name="connsiteY79" fmla="*/ 168116 h 1838325"/>
              <a:gd name="connsiteX80" fmla="*/ 1719739 w 2114550"/>
              <a:gd name="connsiteY80" fmla="*/ 196691 h 1838325"/>
              <a:gd name="connsiteX81" fmla="*/ 1726406 w 2114550"/>
              <a:gd name="connsiteY81" fmla="*/ 230029 h 1838325"/>
              <a:gd name="connsiteX82" fmla="*/ 1719739 w 2114550"/>
              <a:gd name="connsiteY82" fmla="*/ 262414 h 1838325"/>
              <a:gd name="connsiteX83" fmla="*/ 1726406 w 2114550"/>
              <a:gd name="connsiteY83" fmla="*/ 291941 h 1838325"/>
              <a:gd name="connsiteX84" fmla="*/ 1735931 w 2114550"/>
              <a:gd name="connsiteY84" fmla="*/ 314801 h 1838325"/>
              <a:gd name="connsiteX85" fmla="*/ 1772126 w 2114550"/>
              <a:gd name="connsiteY85" fmla="*/ 314801 h 1838325"/>
              <a:gd name="connsiteX86" fmla="*/ 1801654 w 2114550"/>
              <a:gd name="connsiteY86" fmla="*/ 310991 h 1838325"/>
              <a:gd name="connsiteX87" fmla="*/ 1843564 w 2114550"/>
              <a:gd name="connsiteY87" fmla="*/ 317659 h 1838325"/>
              <a:gd name="connsiteX88" fmla="*/ 1866424 w 2114550"/>
              <a:gd name="connsiteY88" fmla="*/ 344329 h 1838325"/>
              <a:gd name="connsiteX89" fmla="*/ 1886426 w 2114550"/>
              <a:gd name="connsiteY89" fmla="*/ 379571 h 1838325"/>
              <a:gd name="connsiteX90" fmla="*/ 1876901 w 2114550"/>
              <a:gd name="connsiteY90" fmla="*/ 409099 h 1838325"/>
              <a:gd name="connsiteX91" fmla="*/ 1932146 w 2114550"/>
              <a:gd name="connsiteY91" fmla="*/ 415766 h 1838325"/>
              <a:gd name="connsiteX92" fmla="*/ 1971199 w 2114550"/>
              <a:gd name="connsiteY92" fmla="*/ 409099 h 1838325"/>
              <a:gd name="connsiteX93" fmla="*/ 2000726 w 2114550"/>
              <a:gd name="connsiteY93" fmla="*/ 392906 h 1838325"/>
              <a:gd name="connsiteX94" fmla="*/ 2026444 w 2114550"/>
              <a:gd name="connsiteY94" fmla="*/ 395764 h 1838325"/>
              <a:gd name="connsiteX95" fmla="*/ 2033111 w 2114550"/>
              <a:gd name="connsiteY95" fmla="*/ 431959 h 1838325"/>
              <a:gd name="connsiteX96" fmla="*/ 2035969 w 2114550"/>
              <a:gd name="connsiteY96" fmla="*/ 451009 h 1838325"/>
              <a:gd name="connsiteX97" fmla="*/ 2085499 w 2114550"/>
              <a:gd name="connsiteY97" fmla="*/ 451009 h 1838325"/>
              <a:gd name="connsiteX98" fmla="*/ 2075021 w 2114550"/>
              <a:gd name="connsiteY98" fmla="*/ 491014 h 1838325"/>
              <a:gd name="connsiteX99" fmla="*/ 2055971 w 2114550"/>
              <a:gd name="connsiteY99" fmla="*/ 519589 h 1838325"/>
              <a:gd name="connsiteX100" fmla="*/ 2069306 w 2114550"/>
              <a:gd name="connsiteY100" fmla="*/ 549116 h 1838325"/>
              <a:gd name="connsiteX101" fmla="*/ 2095024 w 2114550"/>
              <a:gd name="connsiteY101" fmla="*/ 555784 h 1838325"/>
              <a:gd name="connsiteX102" fmla="*/ 2085499 w 2114550"/>
              <a:gd name="connsiteY102" fmla="*/ 591979 h 1838325"/>
              <a:gd name="connsiteX103" fmla="*/ 2052161 w 2114550"/>
              <a:gd name="connsiteY103" fmla="*/ 608171 h 1838325"/>
              <a:gd name="connsiteX104" fmla="*/ 2052161 w 2114550"/>
              <a:gd name="connsiteY104" fmla="*/ 631031 h 1838325"/>
              <a:gd name="connsiteX105" fmla="*/ 2091214 w 2114550"/>
              <a:gd name="connsiteY105" fmla="*/ 620554 h 1838325"/>
              <a:gd name="connsiteX106" fmla="*/ 2120741 w 2114550"/>
              <a:gd name="connsiteY106" fmla="*/ 624364 h 1838325"/>
              <a:gd name="connsiteX107" fmla="*/ 2111216 w 2114550"/>
              <a:gd name="connsiteY107" fmla="*/ 672941 h 1838325"/>
              <a:gd name="connsiteX108" fmla="*/ 2114074 w 2114550"/>
              <a:gd name="connsiteY108" fmla="*/ 715804 h 1838325"/>
              <a:gd name="connsiteX109" fmla="*/ 2085499 w 2114550"/>
              <a:gd name="connsiteY109" fmla="*/ 725329 h 1838325"/>
              <a:gd name="connsiteX110" fmla="*/ 2101691 w 2114550"/>
              <a:gd name="connsiteY110" fmla="*/ 761524 h 1838325"/>
              <a:gd name="connsiteX111" fmla="*/ 2081689 w 2114550"/>
              <a:gd name="connsiteY111" fmla="*/ 803434 h 1838325"/>
              <a:gd name="connsiteX112" fmla="*/ 2058829 w 2114550"/>
              <a:gd name="connsiteY112" fmla="*/ 807244 h 1838325"/>
              <a:gd name="connsiteX113" fmla="*/ 2033111 w 2114550"/>
              <a:gd name="connsiteY113" fmla="*/ 846296 h 1838325"/>
              <a:gd name="connsiteX114" fmla="*/ 2033111 w 2114550"/>
              <a:gd name="connsiteY114" fmla="*/ 881539 h 1838325"/>
              <a:gd name="connsiteX115" fmla="*/ 2049304 w 2114550"/>
              <a:gd name="connsiteY115" fmla="*/ 917734 h 1838325"/>
              <a:gd name="connsiteX116" fmla="*/ 2052161 w 2114550"/>
              <a:gd name="connsiteY116" fmla="*/ 956786 h 1838325"/>
              <a:gd name="connsiteX117" fmla="*/ 2035969 w 2114550"/>
              <a:gd name="connsiteY117" fmla="*/ 976789 h 1838325"/>
              <a:gd name="connsiteX118" fmla="*/ 2006441 w 2114550"/>
              <a:gd name="connsiteY118" fmla="*/ 1005364 h 1838325"/>
              <a:gd name="connsiteX119" fmla="*/ 1974056 w 2114550"/>
              <a:gd name="connsiteY119" fmla="*/ 999649 h 1838325"/>
              <a:gd name="connsiteX120" fmla="*/ 1944529 w 2114550"/>
              <a:gd name="connsiteY120" fmla="*/ 995839 h 1838325"/>
              <a:gd name="connsiteX121" fmla="*/ 1912144 w 2114550"/>
              <a:gd name="connsiteY121" fmla="*/ 1005364 h 1838325"/>
              <a:gd name="connsiteX122" fmla="*/ 1876901 w 2114550"/>
              <a:gd name="connsiteY122" fmla="*/ 1018699 h 1838325"/>
              <a:gd name="connsiteX123" fmla="*/ 1870234 w 2114550"/>
              <a:gd name="connsiteY123" fmla="*/ 1051084 h 1838325"/>
              <a:gd name="connsiteX124" fmla="*/ 1870234 w 2114550"/>
              <a:gd name="connsiteY124" fmla="*/ 1073944 h 1838325"/>
              <a:gd name="connsiteX125" fmla="*/ 1915954 w 2114550"/>
              <a:gd name="connsiteY125" fmla="*/ 1116806 h 1838325"/>
              <a:gd name="connsiteX126" fmla="*/ 1873091 w 2114550"/>
              <a:gd name="connsiteY126" fmla="*/ 1132999 h 1838325"/>
              <a:gd name="connsiteX127" fmla="*/ 1850231 w 2114550"/>
              <a:gd name="connsiteY127" fmla="*/ 1162526 h 1838325"/>
              <a:gd name="connsiteX128" fmla="*/ 1834039 w 2114550"/>
              <a:gd name="connsiteY128" fmla="*/ 1194911 h 1838325"/>
              <a:gd name="connsiteX129" fmla="*/ 1882616 w 2114550"/>
              <a:gd name="connsiteY129" fmla="*/ 1201579 h 1838325"/>
              <a:gd name="connsiteX130" fmla="*/ 1873091 w 2114550"/>
              <a:gd name="connsiteY130" fmla="*/ 1236821 h 1838325"/>
              <a:gd name="connsiteX131" fmla="*/ 1847374 w 2114550"/>
              <a:gd name="connsiteY131" fmla="*/ 1253966 h 1838325"/>
              <a:gd name="connsiteX132" fmla="*/ 1824514 w 2114550"/>
              <a:gd name="connsiteY132" fmla="*/ 1275874 h 1838325"/>
              <a:gd name="connsiteX133" fmla="*/ 1814989 w 2114550"/>
              <a:gd name="connsiteY133" fmla="*/ 1305401 h 1838325"/>
              <a:gd name="connsiteX134" fmla="*/ 1794986 w 2114550"/>
              <a:gd name="connsiteY134" fmla="*/ 1341596 h 1838325"/>
              <a:gd name="connsiteX135" fmla="*/ 1820704 w 2114550"/>
              <a:gd name="connsiteY135" fmla="*/ 1364456 h 1838325"/>
              <a:gd name="connsiteX136" fmla="*/ 1834039 w 2114550"/>
              <a:gd name="connsiteY136" fmla="*/ 1400651 h 1838325"/>
              <a:gd name="connsiteX137" fmla="*/ 1794986 w 2114550"/>
              <a:gd name="connsiteY137" fmla="*/ 1419701 h 1838325"/>
              <a:gd name="connsiteX138" fmla="*/ 1850231 w 2114550"/>
              <a:gd name="connsiteY138" fmla="*/ 1449229 h 1838325"/>
              <a:gd name="connsiteX139" fmla="*/ 1820704 w 2114550"/>
              <a:gd name="connsiteY139" fmla="*/ 1462564 h 1838325"/>
              <a:gd name="connsiteX140" fmla="*/ 1814989 w 2114550"/>
              <a:gd name="connsiteY140" fmla="*/ 1504474 h 1838325"/>
              <a:gd name="connsiteX141" fmla="*/ 1792129 w 2114550"/>
              <a:gd name="connsiteY141" fmla="*/ 1527334 h 1838325"/>
              <a:gd name="connsiteX142" fmla="*/ 1781651 w 2114550"/>
              <a:gd name="connsiteY142" fmla="*/ 1573054 h 1838325"/>
              <a:gd name="connsiteX143" fmla="*/ 1762601 w 2114550"/>
              <a:gd name="connsiteY143" fmla="*/ 1598771 h 1838325"/>
              <a:gd name="connsiteX144" fmla="*/ 1716881 w 2114550"/>
              <a:gd name="connsiteY144" fmla="*/ 1598771 h 1838325"/>
              <a:gd name="connsiteX145" fmla="*/ 1667351 w 2114550"/>
              <a:gd name="connsiteY145" fmla="*/ 1609249 h 1838325"/>
              <a:gd name="connsiteX146" fmla="*/ 1645444 w 2114550"/>
              <a:gd name="connsiteY146" fmla="*/ 1621631 h 1838325"/>
              <a:gd name="connsiteX147" fmla="*/ 1632109 w 2114550"/>
              <a:gd name="connsiteY147" fmla="*/ 1648301 h 1838325"/>
              <a:gd name="connsiteX148" fmla="*/ 1632109 w 2114550"/>
              <a:gd name="connsiteY148" fmla="*/ 1687354 h 1838325"/>
              <a:gd name="connsiteX149" fmla="*/ 1602581 w 2114550"/>
              <a:gd name="connsiteY149" fmla="*/ 1722596 h 1838325"/>
              <a:gd name="connsiteX150" fmla="*/ 1573054 w 2114550"/>
              <a:gd name="connsiteY150" fmla="*/ 1722596 h 1838325"/>
              <a:gd name="connsiteX151" fmla="*/ 1543526 w 2114550"/>
              <a:gd name="connsiteY151" fmla="*/ 1729264 h 1838325"/>
              <a:gd name="connsiteX152" fmla="*/ 1527334 w 2114550"/>
              <a:gd name="connsiteY152" fmla="*/ 1706404 h 1838325"/>
              <a:gd name="connsiteX153" fmla="*/ 1494949 w 2114550"/>
              <a:gd name="connsiteY153" fmla="*/ 1729264 h 1838325"/>
              <a:gd name="connsiteX154" fmla="*/ 1485424 w 2114550"/>
              <a:gd name="connsiteY154" fmla="*/ 1749266 h 1838325"/>
              <a:gd name="connsiteX155" fmla="*/ 1446371 w 2114550"/>
              <a:gd name="connsiteY155" fmla="*/ 1752124 h 1838325"/>
              <a:gd name="connsiteX156" fmla="*/ 1419701 w 2114550"/>
              <a:gd name="connsiteY156" fmla="*/ 1745456 h 1838325"/>
              <a:gd name="connsiteX157" fmla="*/ 1442561 w 2114550"/>
              <a:gd name="connsiteY157" fmla="*/ 1696879 h 1838325"/>
              <a:gd name="connsiteX158" fmla="*/ 1430179 w 2114550"/>
              <a:gd name="connsiteY158" fmla="*/ 1676876 h 1838325"/>
              <a:gd name="connsiteX159" fmla="*/ 1413034 w 2114550"/>
              <a:gd name="connsiteY159" fmla="*/ 1648301 h 1838325"/>
              <a:gd name="connsiteX160" fmla="*/ 1400651 w 2114550"/>
              <a:gd name="connsiteY160" fmla="*/ 1632109 h 1838325"/>
              <a:gd name="connsiteX161" fmla="*/ 1368266 w 2114550"/>
              <a:gd name="connsiteY161" fmla="*/ 1628299 h 1838325"/>
              <a:gd name="connsiteX162" fmla="*/ 1322546 w 2114550"/>
              <a:gd name="connsiteY162" fmla="*/ 1632109 h 1838325"/>
              <a:gd name="connsiteX163" fmla="*/ 1283494 w 2114550"/>
              <a:gd name="connsiteY163" fmla="*/ 1644491 h 1838325"/>
              <a:gd name="connsiteX164" fmla="*/ 1244441 w 2114550"/>
              <a:gd name="connsiteY164" fmla="*/ 1657826 h 1838325"/>
              <a:gd name="connsiteX165" fmla="*/ 1227296 w 2114550"/>
              <a:gd name="connsiteY165" fmla="*/ 1683544 h 1838325"/>
              <a:gd name="connsiteX166" fmla="*/ 1227296 w 2114550"/>
              <a:gd name="connsiteY166" fmla="*/ 1729264 h 1838325"/>
              <a:gd name="connsiteX167" fmla="*/ 1201579 w 2114550"/>
              <a:gd name="connsiteY167" fmla="*/ 1755934 h 1838325"/>
              <a:gd name="connsiteX168" fmla="*/ 1149191 w 2114550"/>
              <a:gd name="connsiteY168" fmla="*/ 1768316 h 1838325"/>
              <a:gd name="connsiteX169" fmla="*/ 1113949 w 2114550"/>
              <a:gd name="connsiteY169" fmla="*/ 1788319 h 1838325"/>
              <a:gd name="connsiteX170" fmla="*/ 1074896 w 2114550"/>
              <a:gd name="connsiteY170" fmla="*/ 1797844 h 1838325"/>
              <a:gd name="connsiteX171" fmla="*/ 1041559 w 2114550"/>
              <a:gd name="connsiteY171" fmla="*/ 1824514 h 1838325"/>
              <a:gd name="connsiteX172" fmla="*/ 999649 w 2114550"/>
              <a:gd name="connsiteY172" fmla="*/ 1836896 h 1838325"/>
              <a:gd name="connsiteX173" fmla="*/ 950119 w 2114550"/>
              <a:gd name="connsiteY173" fmla="*/ 1834039 h 1838325"/>
              <a:gd name="connsiteX174" fmla="*/ 908209 w 2114550"/>
              <a:gd name="connsiteY174" fmla="*/ 1827371 h 1838325"/>
              <a:gd name="connsiteX175" fmla="*/ 888206 w 2114550"/>
              <a:gd name="connsiteY175" fmla="*/ 1784509 h 1838325"/>
              <a:gd name="connsiteX176" fmla="*/ 882491 w 2114550"/>
              <a:gd name="connsiteY176" fmla="*/ 1768316 h 1838325"/>
              <a:gd name="connsiteX177" fmla="*/ 862489 w 2114550"/>
              <a:gd name="connsiteY177" fmla="*/ 1752124 h 1838325"/>
              <a:gd name="connsiteX178" fmla="*/ 832961 w 2114550"/>
              <a:gd name="connsiteY178" fmla="*/ 1739741 h 1838325"/>
              <a:gd name="connsiteX179" fmla="*/ 810101 w 2114550"/>
              <a:gd name="connsiteY179" fmla="*/ 1768316 h 1838325"/>
              <a:gd name="connsiteX180" fmla="*/ 780574 w 2114550"/>
              <a:gd name="connsiteY180" fmla="*/ 1745456 h 1838325"/>
              <a:gd name="connsiteX181" fmla="*/ 771049 w 2114550"/>
              <a:gd name="connsiteY181" fmla="*/ 1722596 h 1838325"/>
              <a:gd name="connsiteX182" fmla="*/ 751999 w 2114550"/>
              <a:gd name="connsiteY182" fmla="*/ 1703546 h 1838325"/>
              <a:gd name="connsiteX183" fmla="*/ 702469 w 2114550"/>
              <a:gd name="connsiteY183" fmla="*/ 1694021 h 1838325"/>
              <a:gd name="connsiteX184" fmla="*/ 683419 w 2114550"/>
              <a:gd name="connsiteY184" fmla="*/ 1671161 h 1838325"/>
              <a:gd name="connsiteX185" fmla="*/ 651034 w 2114550"/>
              <a:gd name="connsiteY185" fmla="*/ 1660684 h 1838325"/>
              <a:gd name="connsiteX186" fmla="*/ 617696 w 2114550"/>
              <a:gd name="connsiteY186" fmla="*/ 1641634 h 1838325"/>
              <a:gd name="connsiteX187" fmla="*/ 608171 w 2114550"/>
              <a:gd name="connsiteY187" fmla="*/ 1609249 h 1838325"/>
              <a:gd name="connsiteX188" fmla="*/ 608171 w 2114550"/>
              <a:gd name="connsiteY188" fmla="*/ 1566386 h 1838325"/>
              <a:gd name="connsiteX189" fmla="*/ 611029 w 2114550"/>
              <a:gd name="connsiteY189" fmla="*/ 1527334 h 1838325"/>
              <a:gd name="connsiteX190" fmla="*/ 588169 w 2114550"/>
              <a:gd name="connsiteY190" fmla="*/ 1511141 h 1838325"/>
              <a:gd name="connsiteX191" fmla="*/ 562451 w 2114550"/>
              <a:gd name="connsiteY191" fmla="*/ 1511141 h 1838325"/>
              <a:gd name="connsiteX192" fmla="*/ 530066 w 2114550"/>
              <a:gd name="connsiteY192" fmla="*/ 1527334 h 1838325"/>
              <a:gd name="connsiteX193" fmla="*/ 500539 w 2114550"/>
              <a:gd name="connsiteY193" fmla="*/ 1540669 h 1838325"/>
              <a:gd name="connsiteX194" fmla="*/ 481489 w 2114550"/>
              <a:gd name="connsiteY194" fmla="*/ 1566386 h 1838325"/>
              <a:gd name="connsiteX195" fmla="*/ 454819 w 2114550"/>
              <a:gd name="connsiteY195" fmla="*/ 1575911 h 1838325"/>
              <a:gd name="connsiteX196" fmla="*/ 419576 w 2114550"/>
              <a:gd name="connsiteY196" fmla="*/ 1582579 h 1838325"/>
              <a:gd name="connsiteX197" fmla="*/ 402431 w 2114550"/>
              <a:gd name="connsiteY197" fmla="*/ 1553051 h 1838325"/>
              <a:gd name="connsiteX198" fmla="*/ 396716 w 2114550"/>
              <a:gd name="connsiteY198" fmla="*/ 1524476 h 1838325"/>
              <a:gd name="connsiteX199" fmla="*/ 376714 w 2114550"/>
              <a:gd name="connsiteY199" fmla="*/ 1488281 h 1838325"/>
              <a:gd name="connsiteX200" fmla="*/ 363379 w 2114550"/>
              <a:gd name="connsiteY200" fmla="*/ 1474946 h 1838325"/>
              <a:gd name="connsiteX201" fmla="*/ 340519 w 2114550"/>
              <a:gd name="connsiteY201" fmla="*/ 1474946 h 1838325"/>
              <a:gd name="connsiteX202" fmla="*/ 311944 w 2114550"/>
              <a:gd name="connsiteY202" fmla="*/ 1488281 h 1838325"/>
              <a:gd name="connsiteX203" fmla="*/ 294799 w 2114550"/>
              <a:gd name="connsiteY203" fmla="*/ 1513999 h 1838325"/>
              <a:gd name="connsiteX204" fmla="*/ 266224 w 2114550"/>
              <a:gd name="connsiteY204" fmla="*/ 1513999 h 1838325"/>
              <a:gd name="connsiteX205" fmla="*/ 232886 w 2114550"/>
              <a:gd name="connsiteY205" fmla="*/ 1513999 h 1838325"/>
              <a:gd name="connsiteX206" fmla="*/ 204311 w 2114550"/>
              <a:gd name="connsiteY206" fmla="*/ 1520666 h 1838325"/>
              <a:gd name="connsiteX207" fmla="*/ 170974 w 2114550"/>
              <a:gd name="connsiteY207" fmla="*/ 1513999 h 1838325"/>
              <a:gd name="connsiteX208" fmla="*/ 119539 w 2114550"/>
              <a:gd name="connsiteY208" fmla="*/ 1520666 h 1838325"/>
              <a:gd name="connsiteX209" fmla="*/ 119539 w 2114550"/>
              <a:gd name="connsiteY209" fmla="*/ 1488281 h 1838325"/>
              <a:gd name="connsiteX210" fmla="*/ 135731 w 2114550"/>
              <a:gd name="connsiteY210" fmla="*/ 1462564 h 1838325"/>
              <a:gd name="connsiteX211" fmla="*/ 154781 w 2114550"/>
              <a:gd name="connsiteY211" fmla="*/ 1433036 h 1838325"/>
              <a:gd name="connsiteX212" fmla="*/ 165259 w 2114550"/>
              <a:gd name="connsiteY212" fmla="*/ 1406366 h 1838325"/>
              <a:gd name="connsiteX213" fmla="*/ 154781 w 2114550"/>
              <a:gd name="connsiteY213" fmla="*/ 1371124 h 1838325"/>
              <a:gd name="connsiteX214" fmla="*/ 138589 w 2114550"/>
              <a:gd name="connsiteY214" fmla="*/ 1364456 h 1838325"/>
              <a:gd name="connsiteX215" fmla="*/ 109061 w 2114550"/>
              <a:gd name="connsiteY215" fmla="*/ 1348264 h 1838325"/>
              <a:gd name="connsiteX216" fmla="*/ 96679 w 2114550"/>
              <a:gd name="connsiteY216" fmla="*/ 1337786 h 1838325"/>
              <a:gd name="connsiteX217" fmla="*/ 57626 w 2114550"/>
              <a:gd name="connsiteY217" fmla="*/ 1337786 h 1838325"/>
              <a:gd name="connsiteX218" fmla="*/ 8096 w 2114550"/>
              <a:gd name="connsiteY218" fmla="*/ 1337786 h 1838325"/>
              <a:gd name="connsiteX219" fmla="*/ 1429 w 2114550"/>
              <a:gd name="connsiteY219" fmla="*/ 1321594 h 1838325"/>
              <a:gd name="connsiteX220" fmla="*/ 1429 w 2114550"/>
              <a:gd name="connsiteY220" fmla="*/ 1293019 h 1838325"/>
              <a:gd name="connsiteX221" fmla="*/ 14764 w 2114550"/>
              <a:gd name="connsiteY221" fmla="*/ 1270159 h 1838325"/>
              <a:gd name="connsiteX222" fmla="*/ 28099 w 2114550"/>
              <a:gd name="connsiteY222" fmla="*/ 1250156 h 1838325"/>
              <a:gd name="connsiteX223" fmla="*/ 60484 w 2114550"/>
              <a:gd name="connsiteY223" fmla="*/ 1236821 h 1838325"/>
              <a:gd name="connsiteX224" fmla="*/ 90011 w 2114550"/>
              <a:gd name="connsiteY224" fmla="*/ 1211104 h 1838325"/>
              <a:gd name="connsiteX225" fmla="*/ 115729 w 2114550"/>
              <a:gd name="connsiteY225" fmla="*/ 1185386 h 1838325"/>
              <a:gd name="connsiteX226" fmla="*/ 125254 w 2114550"/>
              <a:gd name="connsiteY226" fmla="*/ 1158716 h 1838325"/>
              <a:gd name="connsiteX227" fmla="*/ 129064 w 2114550"/>
              <a:gd name="connsiteY227" fmla="*/ 1129189 h 1838325"/>
              <a:gd name="connsiteX228" fmla="*/ 122396 w 2114550"/>
              <a:gd name="connsiteY228" fmla="*/ 1103471 h 1838325"/>
              <a:gd name="connsiteX229" fmla="*/ 96679 w 2114550"/>
              <a:gd name="connsiteY229" fmla="*/ 1087279 h 1838325"/>
              <a:gd name="connsiteX230" fmla="*/ 73819 w 2114550"/>
              <a:gd name="connsiteY230" fmla="*/ 1077754 h 1838325"/>
              <a:gd name="connsiteX231" fmla="*/ 37624 w 2114550"/>
              <a:gd name="connsiteY231" fmla="*/ 1080611 h 1838325"/>
              <a:gd name="connsiteX232" fmla="*/ 14764 w 2114550"/>
              <a:gd name="connsiteY232" fmla="*/ 1054894 h 1838325"/>
              <a:gd name="connsiteX233" fmla="*/ 37624 w 2114550"/>
              <a:gd name="connsiteY233" fmla="*/ 1028224 h 1838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Lst>
            <a:rect l="l" t="t" r="r" b="b"/>
            <a:pathLst>
              <a:path w="2114550" h="1838325">
                <a:moveTo>
                  <a:pt x="8096" y="995839"/>
                </a:moveTo>
                <a:lnTo>
                  <a:pt x="47149" y="963454"/>
                </a:lnTo>
                <a:lnTo>
                  <a:pt x="70009" y="953929"/>
                </a:lnTo>
                <a:lnTo>
                  <a:pt x="109061" y="966311"/>
                </a:lnTo>
                <a:lnTo>
                  <a:pt x="148114" y="986314"/>
                </a:lnTo>
                <a:lnTo>
                  <a:pt x="181451" y="1005364"/>
                </a:lnTo>
                <a:lnTo>
                  <a:pt x="220504" y="1009174"/>
                </a:lnTo>
                <a:lnTo>
                  <a:pt x="266224" y="999649"/>
                </a:lnTo>
                <a:lnTo>
                  <a:pt x="298609" y="995839"/>
                </a:lnTo>
                <a:lnTo>
                  <a:pt x="321469" y="1018699"/>
                </a:lnTo>
                <a:lnTo>
                  <a:pt x="363379" y="1038701"/>
                </a:lnTo>
                <a:lnTo>
                  <a:pt x="402431" y="1034891"/>
                </a:lnTo>
                <a:lnTo>
                  <a:pt x="471011" y="1018699"/>
                </a:lnTo>
                <a:lnTo>
                  <a:pt x="493871" y="999649"/>
                </a:lnTo>
                <a:lnTo>
                  <a:pt x="532924" y="986314"/>
                </a:lnTo>
                <a:lnTo>
                  <a:pt x="571976" y="963454"/>
                </a:lnTo>
                <a:lnTo>
                  <a:pt x="598646" y="953929"/>
                </a:lnTo>
                <a:lnTo>
                  <a:pt x="598646" y="927259"/>
                </a:lnTo>
                <a:lnTo>
                  <a:pt x="569119" y="917734"/>
                </a:lnTo>
                <a:lnTo>
                  <a:pt x="539591" y="917734"/>
                </a:lnTo>
                <a:lnTo>
                  <a:pt x="510064" y="920591"/>
                </a:lnTo>
                <a:lnTo>
                  <a:pt x="484346" y="897731"/>
                </a:lnTo>
                <a:lnTo>
                  <a:pt x="513874" y="872014"/>
                </a:lnTo>
                <a:lnTo>
                  <a:pt x="513874" y="846296"/>
                </a:lnTo>
                <a:lnTo>
                  <a:pt x="536734" y="810101"/>
                </a:lnTo>
                <a:lnTo>
                  <a:pt x="552926" y="796766"/>
                </a:lnTo>
                <a:lnTo>
                  <a:pt x="588169" y="780574"/>
                </a:lnTo>
                <a:lnTo>
                  <a:pt x="621506" y="751046"/>
                </a:lnTo>
                <a:lnTo>
                  <a:pt x="660559" y="728186"/>
                </a:lnTo>
                <a:lnTo>
                  <a:pt x="690086" y="702469"/>
                </a:lnTo>
                <a:lnTo>
                  <a:pt x="729139" y="699611"/>
                </a:lnTo>
                <a:lnTo>
                  <a:pt x="768191" y="692944"/>
                </a:lnTo>
                <a:lnTo>
                  <a:pt x="807244" y="692944"/>
                </a:lnTo>
                <a:lnTo>
                  <a:pt x="846296" y="676751"/>
                </a:lnTo>
                <a:lnTo>
                  <a:pt x="878681" y="666274"/>
                </a:lnTo>
                <a:lnTo>
                  <a:pt x="917734" y="647224"/>
                </a:lnTo>
                <a:lnTo>
                  <a:pt x="944404" y="631031"/>
                </a:lnTo>
                <a:lnTo>
                  <a:pt x="986314" y="611029"/>
                </a:lnTo>
                <a:lnTo>
                  <a:pt x="1012031" y="575786"/>
                </a:lnTo>
                <a:lnTo>
                  <a:pt x="1025366" y="546259"/>
                </a:lnTo>
                <a:lnTo>
                  <a:pt x="1045369" y="519589"/>
                </a:lnTo>
                <a:lnTo>
                  <a:pt x="1061561" y="507206"/>
                </a:lnTo>
                <a:lnTo>
                  <a:pt x="1087279" y="512921"/>
                </a:lnTo>
                <a:lnTo>
                  <a:pt x="1119664" y="530066"/>
                </a:lnTo>
                <a:lnTo>
                  <a:pt x="1132999" y="512921"/>
                </a:lnTo>
                <a:lnTo>
                  <a:pt x="1110139" y="487204"/>
                </a:lnTo>
                <a:lnTo>
                  <a:pt x="1087279" y="461486"/>
                </a:lnTo>
                <a:lnTo>
                  <a:pt x="1061561" y="448151"/>
                </a:lnTo>
                <a:lnTo>
                  <a:pt x="1064419" y="406241"/>
                </a:lnTo>
                <a:lnTo>
                  <a:pt x="1091089" y="366236"/>
                </a:lnTo>
                <a:lnTo>
                  <a:pt x="1093946" y="344329"/>
                </a:lnTo>
                <a:lnTo>
                  <a:pt x="1103471" y="304324"/>
                </a:lnTo>
                <a:lnTo>
                  <a:pt x="1084421" y="291941"/>
                </a:lnTo>
                <a:lnTo>
                  <a:pt x="1084421" y="252889"/>
                </a:lnTo>
                <a:lnTo>
                  <a:pt x="1084421" y="216694"/>
                </a:lnTo>
                <a:lnTo>
                  <a:pt x="1096804" y="196691"/>
                </a:lnTo>
                <a:lnTo>
                  <a:pt x="1100614" y="154781"/>
                </a:lnTo>
                <a:lnTo>
                  <a:pt x="1084421" y="141446"/>
                </a:lnTo>
                <a:lnTo>
                  <a:pt x="1107281" y="109061"/>
                </a:lnTo>
                <a:lnTo>
                  <a:pt x="1146334" y="86201"/>
                </a:lnTo>
                <a:lnTo>
                  <a:pt x="1175861" y="63341"/>
                </a:lnTo>
                <a:lnTo>
                  <a:pt x="1214914" y="50006"/>
                </a:lnTo>
                <a:lnTo>
                  <a:pt x="1256824" y="50006"/>
                </a:lnTo>
                <a:lnTo>
                  <a:pt x="1312069" y="30956"/>
                </a:lnTo>
                <a:lnTo>
                  <a:pt x="1368266" y="30956"/>
                </a:lnTo>
                <a:lnTo>
                  <a:pt x="1396841" y="17621"/>
                </a:lnTo>
                <a:lnTo>
                  <a:pt x="1430179" y="5239"/>
                </a:lnTo>
                <a:lnTo>
                  <a:pt x="1455896" y="1429"/>
                </a:lnTo>
                <a:lnTo>
                  <a:pt x="1469231" y="47149"/>
                </a:lnTo>
                <a:lnTo>
                  <a:pt x="1475899" y="92869"/>
                </a:lnTo>
                <a:lnTo>
                  <a:pt x="1472089" y="122396"/>
                </a:lnTo>
                <a:lnTo>
                  <a:pt x="1497806" y="129064"/>
                </a:lnTo>
                <a:lnTo>
                  <a:pt x="1514951" y="154781"/>
                </a:lnTo>
                <a:lnTo>
                  <a:pt x="1537811" y="174784"/>
                </a:lnTo>
                <a:lnTo>
                  <a:pt x="1563529" y="200501"/>
                </a:lnTo>
                <a:lnTo>
                  <a:pt x="1599724" y="190976"/>
                </a:lnTo>
                <a:lnTo>
                  <a:pt x="1618774" y="170974"/>
                </a:lnTo>
                <a:lnTo>
                  <a:pt x="1638776" y="148114"/>
                </a:lnTo>
                <a:lnTo>
                  <a:pt x="1667351" y="141446"/>
                </a:lnTo>
                <a:lnTo>
                  <a:pt x="1687354" y="168116"/>
                </a:lnTo>
                <a:lnTo>
                  <a:pt x="1719739" y="196691"/>
                </a:lnTo>
                <a:lnTo>
                  <a:pt x="1726406" y="230029"/>
                </a:lnTo>
                <a:lnTo>
                  <a:pt x="1719739" y="262414"/>
                </a:lnTo>
                <a:lnTo>
                  <a:pt x="1726406" y="291941"/>
                </a:lnTo>
                <a:lnTo>
                  <a:pt x="1735931" y="314801"/>
                </a:lnTo>
                <a:lnTo>
                  <a:pt x="1772126" y="314801"/>
                </a:lnTo>
                <a:lnTo>
                  <a:pt x="1801654" y="310991"/>
                </a:lnTo>
                <a:lnTo>
                  <a:pt x="1843564" y="317659"/>
                </a:lnTo>
                <a:lnTo>
                  <a:pt x="1866424" y="344329"/>
                </a:lnTo>
                <a:lnTo>
                  <a:pt x="1886426" y="379571"/>
                </a:lnTo>
                <a:lnTo>
                  <a:pt x="1876901" y="409099"/>
                </a:lnTo>
                <a:lnTo>
                  <a:pt x="1932146" y="415766"/>
                </a:lnTo>
                <a:lnTo>
                  <a:pt x="1971199" y="409099"/>
                </a:lnTo>
                <a:lnTo>
                  <a:pt x="2000726" y="392906"/>
                </a:lnTo>
                <a:lnTo>
                  <a:pt x="2026444" y="395764"/>
                </a:lnTo>
                <a:lnTo>
                  <a:pt x="2033111" y="431959"/>
                </a:lnTo>
                <a:lnTo>
                  <a:pt x="2035969" y="451009"/>
                </a:lnTo>
                <a:lnTo>
                  <a:pt x="2085499" y="451009"/>
                </a:lnTo>
                <a:lnTo>
                  <a:pt x="2075021" y="491014"/>
                </a:lnTo>
                <a:lnTo>
                  <a:pt x="2055971" y="519589"/>
                </a:lnTo>
                <a:lnTo>
                  <a:pt x="2069306" y="549116"/>
                </a:lnTo>
                <a:lnTo>
                  <a:pt x="2095024" y="555784"/>
                </a:lnTo>
                <a:lnTo>
                  <a:pt x="2085499" y="591979"/>
                </a:lnTo>
                <a:lnTo>
                  <a:pt x="2052161" y="608171"/>
                </a:lnTo>
                <a:lnTo>
                  <a:pt x="2052161" y="631031"/>
                </a:lnTo>
                <a:lnTo>
                  <a:pt x="2091214" y="620554"/>
                </a:lnTo>
                <a:lnTo>
                  <a:pt x="2120741" y="624364"/>
                </a:lnTo>
                <a:lnTo>
                  <a:pt x="2111216" y="672941"/>
                </a:lnTo>
                <a:lnTo>
                  <a:pt x="2114074" y="715804"/>
                </a:lnTo>
                <a:lnTo>
                  <a:pt x="2085499" y="725329"/>
                </a:lnTo>
                <a:lnTo>
                  <a:pt x="2101691" y="761524"/>
                </a:lnTo>
                <a:lnTo>
                  <a:pt x="2081689" y="803434"/>
                </a:lnTo>
                <a:lnTo>
                  <a:pt x="2058829" y="807244"/>
                </a:lnTo>
                <a:lnTo>
                  <a:pt x="2033111" y="846296"/>
                </a:lnTo>
                <a:lnTo>
                  <a:pt x="2033111" y="881539"/>
                </a:lnTo>
                <a:lnTo>
                  <a:pt x="2049304" y="917734"/>
                </a:lnTo>
                <a:lnTo>
                  <a:pt x="2052161" y="956786"/>
                </a:lnTo>
                <a:lnTo>
                  <a:pt x="2035969" y="976789"/>
                </a:lnTo>
                <a:lnTo>
                  <a:pt x="2006441" y="1005364"/>
                </a:lnTo>
                <a:lnTo>
                  <a:pt x="1974056" y="999649"/>
                </a:lnTo>
                <a:lnTo>
                  <a:pt x="1944529" y="995839"/>
                </a:lnTo>
                <a:lnTo>
                  <a:pt x="1912144" y="1005364"/>
                </a:lnTo>
                <a:lnTo>
                  <a:pt x="1876901" y="1018699"/>
                </a:lnTo>
                <a:lnTo>
                  <a:pt x="1870234" y="1051084"/>
                </a:lnTo>
                <a:lnTo>
                  <a:pt x="1870234" y="1073944"/>
                </a:lnTo>
                <a:lnTo>
                  <a:pt x="1915954" y="1116806"/>
                </a:lnTo>
                <a:lnTo>
                  <a:pt x="1873091" y="1132999"/>
                </a:lnTo>
                <a:lnTo>
                  <a:pt x="1850231" y="1162526"/>
                </a:lnTo>
                <a:lnTo>
                  <a:pt x="1834039" y="1194911"/>
                </a:lnTo>
                <a:lnTo>
                  <a:pt x="1882616" y="1201579"/>
                </a:lnTo>
                <a:lnTo>
                  <a:pt x="1873091" y="1236821"/>
                </a:lnTo>
                <a:lnTo>
                  <a:pt x="1847374" y="1253966"/>
                </a:lnTo>
                <a:lnTo>
                  <a:pt x="1824514" y="1275874"/>
                </a:lnTo>
                <a:lnTo>
                  <a:pt x="1814989" y="1305401"/>
                </a:lnTo>
                <a:lnTo>
                  <a:pt x="1794986" y="1341596"/>
                </a:lnTo>
                <a:lnTo>
                  <a:pt x="1820704" y="1364456"/>
                </a:lnTo>
                <a:lnTo>
                  <a:pt x="1834039" y="1400651"/>
                </a:lnTo>
                <a:lnTo>
                  <a:pt x="1794986" y="1419701"/>
                </a:lnTo>
                <a:lnTo>
                  <a:pt x="1850231" y="1449229"/>
                </a:lnTo>
                <a:lnTo>
                  <a:pt x="1820704" y="1462564"/>
                </a:lnTo>
                <a:lnTo>
                  <a:pt x="1814989" y="1504474"/>
                </a:lnTo>
                <a:lnTo>
                  <a:pt x="1792129" y="1527334"/>
                </a:lnTo>
                <a:lnTo>
                  <a:pt x="1781651" y="1573054"/>
                </a:lnTo>
                <a:lnTo>
                  <a:pt x="1762601" y="1598771"/>
                </a:lnTo>
                <a:lnTo>
                  <a:pt x="1716881" y="1598771"/>
                </a:lnTo>
                <a:lnTo>
                  <a:pt x="1667351" y="1609249"/>
                </a:lnTo>
                <a:lnTo>
                  <a:pt x="1645444" y="1621631"/>
                </a:lnTo>
                <a:lnTo>
                  <a:pt x="1632109" y="1648301"/>
                </a:lnTo>
                <a:lnTo>
                  <a:pt x="1632109" y="1687354"/>
                </a:lnTo>
                <a:lnTo>
                  <a:pt x="1602581" y="1722596"/>
                </a:lnTo>
                <a:lnTo>
                  <a:pt x="1573054" y="1722596"/>
                </a:lnTo>
                <a:lnTo>
                  <a:pt x="1543526" y="1729264"/>
                </a:lnTo>
                <a:lnTo>
                  <a:pt x="1527334" y="1706404"/>
                </a:lnTo>
                <a:lnTo>
                  <a:pt x="1494949" y="1729264"/>
                </a:lnTo>
                <a:lnTo>
                  <a:pt x="1485424" y="1749266"/>
                </a:lnTo>
                <a:lnTo>
                  <a:pt x="1446371" y="1752124"/>
                </a:lnTo>
                <a:lnTo>
                  <a:pt x="1419701" y="1745456"/>
                </a:lnTo>
                <a:lnTo>
                  <a:pt x="1442561" y="1696879"/>
                </a:lnTo>
                <a:lnTo>
                  <a:pt x="1430179" y="1676876"/>
                </a:lnTo>
                <a:lnTo>
                  <a:pt x="1413034" y="1648301"/>
                </a:lnTo>
                <a:lnTo>
                  <a:pt x="1400651" y="1632109"/>
                </a:lnTo>
                <a:lnTo>
                  <a:pt x="1368266" y="1628299"/>
                </a:lnTo>
                <a:lnTo>
                  <a:pt x="1322546" y="1632109"/>
                </a:lnTo>
                <a:lnTo>
                  <a:pt x="1283494" y="1644491"/>
                </a:lnTo>
                <a:lnTo>
                  <a:pt x="1244441" y="1657826"/>
                </a:lnTo>
                <a:lnTo>
                  <a:pt x="1227296" y="1683544"/>
                </a:lnTo>
                <a:lnTo>
                  <a:pt x="1227296" y="1729264"/>
                </a:lnTo>
                <a:lnTo>
                  <a:pt x="1201579" y="1755934"/>
                </a:lnTo>
                <a:lnTo>
                  <a:pt x="1149191" y="1768316"/>
                </a:lnTo>
                <a:lnTo>
                  <a:pt x="1113949" y="1788319"/>
                </a:lnTo>
                <a:lnTo>
                  <a:pt x="1074896" y="1797844"/>
                </a:lnTo>
                <a:lnTo>
                  <a:pt x="1041559" y="1824514"/>
                </a:lnTo>
                <a:lnTo>
                  <a:pt x="999649" y="1836896"/>
                </a:lnTo>
                <a:lnTo>
                  <a:pt x="950119" y="1834039"/>
                </a:lnTo>
                <a:lnTo>
                  <a:pt x="908209" y="1827371"/>
                </a:lnTo>
                <a:lnTo>
                  <a:pt x="888206" y="1784509"/>
                </a:lnTo>
                <a:lnTo>
                  <a:pt x="882491" y="1768316"/>
                </a:lnTo>
                <a:lnTo>
                  <a:pt x="862489" y="1752124"/>
                </a:lnTo>
                <a:lnTo>
                  <a:pt x="832961" y="1739741"/>
                </a:lnTo>
                <a:lnTo>
                  <a:pt x="810101" y="1768316"/>
                </a:lnTo>
                <a:lnTo>
                  <a:pt x="780574" y="1745456"/>
                </a:lnTo>
                <a:lnTo>
                  <a:pt x="771049" y="1722596"/>
                </a:lnTo>
                <a:lnTo>
                  <a:pt x="751999" y="1703546"/>
                </a:lnTo>
                <a:lnTo>
                  <a:pt x="702469" y="1694021"/>
                </a:lnTo>
                <a:lnTo>
                  <a:pt x="683419" y="1671161"/>
                </a:lnTo>
                <a:lnTo>
                  <a:pt x="651034" y="1660684"/>
                </a:lnTo>
                <a:lnTo>
                  <a:pt x="617696" y="1641634"/>
                </a:lnTo>
                <a:lnTo>
                  <a:pt x="608171" y="1609249"/>
                </a:lnTo>
                <a:lnTo>
                  <a:pt x="608171" y="1566386"/>
                </a:lnTo>
                <a:lnTo>
                  <a:pt x="611029" y="1527334"/>
                </a:lnTo>
                <a:lnTo>
                  <a:pt x="588169" y="1511141"/>
                </a:lnTo>
                <a:lnTo>
                  <a:pt x="562451" y="1511141"/>
                </a:lnTo>
                <a:lnTo>
                  <a:pt x="530066" y="1527334"/>
                </a:lnTo>
                <a:lnTo>
                  <a:pt x="500539" y="1540669"/>
                </a:lnTo>
                <a:lnTo>
                  <a:pt x="481489" y="1566386"/>
                </a:lnTo>
                <a:lnTo>
                  <a:pt x="454819" y="1575911"/>
                </a:lnTo>
                <a:lnTo>
                  <a:pt x="419576" y="1582579"/>
                </a:lnTo>
                <a:lnTo>
                  <a:pt x="402431" y="1553051"/>
                </a:lnTo>
                <a:lnTo>
                  <a:pt x="396716" y="1524476"/>
                </a:lnTo>
                <a:lnTo>
                  <a:pt x="376714" y="1488281"/>
                </a:lnTo>
                <a:lnTo>
                  <a:pt x="363379" y="1474946"/>
                </a:lnTo>
                <a:lnTo>
                  <a:pt x="340519" y="1474946"/>
                </a:lnTo>
                <a:lnTo>
                  <a:pt x="311944" y="1488281"/>
                </a:lnTo>
                <a:lnTo>
                  <a:pt x="294799" y="1513999"/>
                </a:lnTo>
                <a:lnTo>
                  <a:pt x="266224" y="1513999"/>
                </a:lnTo>
                <a:lnTo>
                  <a:pt x="232886" y="1513999"/>
                </a:lnTo>
                <a:lnTo>
                  <a:pt x="204311" y="1520666"/>
                </a:lnTo>
                <a:lnTo>
                  <a:pt x="170974" y="1513999"/>
                </a:lnTo>
                <a:lnTo>
                  <a:pt x="119539" y="1520666"/>
                </a:lnTo>
                <a:lnTo>
                  <a:pt x="119539" y="1488281"/>
                </a:lnTo>
                <a:lnTo>
                  <a:pt x="135731" y="1462564"/>
                </a:lnTo>
                <a:lnTo>
                  <a:pt x="154781" y="1433036"/>
                </a:lnTo>
                <a:lnTo>
                  <a:pt x="165259" y="1406366"/>
                </a:lnTo>
                <a:lnTo>
                  <a:pt x="154781" y="1371124"/>
                </a:lnTo>
                <a:lnTo>
                  <a:pt x="138589" y="1364456"/>
                </a:lnTo>
                <a:lnTo>
                  <a:pt x="109061" y="1348264"/>
                </a:lnTo>
                <a:lnTo>
                  <a:pt x="96679" y="1337786"/>
                </a:lnTo>
                <a:lnTo>
                  <a:pt x="57626" y="1337786"/>
                </a:lnTo>
                <a:lnTo>
                  <a:pt x="8096" y="1337786"/>
                </a:lnTo>
                <a:lnTo>
                  <a:pt x="1429" y="1321594"/>
                </a:lnTo>
                <a:lnTo>
                  <a:pt x="1429" y="1293019"/>
                </a:lnTo>
                <a:lnTo>
                  <a:pt x="14764" y="1270159"/>
                </a:lnTo>
                <a:lnTo>
                  <a:pt x="28099" y="1250156"/>
                </a:lnTo>
                <a:lnTo>
                  <a:pt x="60484" y="1236821"/>
                </a:lnTo>
                <a:lnTo>
                  <a:pt x="90011" y="1211104"/>
                </a:lnTo>
                <a:lnTo>
                  <a:pt x="115729" y="1185386"/>
                </a:lnTo>
                <a:lnTo>
                  <a:pt x="125254" y="1158716"/>
                </a:lnTo>
                <a:lnTo>
                  <a:pt x="129064" y="1129189"/>
                </a:lnTo>
                <a:lnTo>
                  <a:pt x="122396" y="1103471"/>
                </a:lnTo>
                <a:lnTo>
                  <a:pt x="96679" y="1087279"/>
                </a:lnTo>
                <a:lnTo>
                  <a:pt x="73819" y="1077754"/>
                </a:lnTo>
                <a:lnTo>
                  <a:pt x="37624" y="1080611"/>
                </a:lnTo>
                <a:lnTo>
                  <a:pt x="14764" y="1054894"/>
                </a:lnTo>
                <a:lnTo>
                  <a:pt x="37624" y="1028224"/>
                </a:lnTo>
                <a:close/>
              </a:path>
            </a:pathLst>
          </a:custGeom>
          <a:solidFill>
            <a:schemeClr val="accent1"/>
          </a:solidFill>
          <a:ln w="1905" cap="flat">
            <a:solidFill>
              <a:schemeClr val="bg1"/>
            </a:solidFill>
            <a:prstDash val="solid"/>
            <a:miter/>
          </a:ln>
        </p:spPr>
        <p:txBody>
          <a:bodyPr lIns="360000" tIns="252000" rtlCol="0" anchor="ctr"/>
          <a:lstStyle/>
          <a:p>
            <a:pPr algn="ctr"/>
            <a:r>
              <a:rPr lang="fr-FR" sz="1000" dirty="0">
                <a:solidFill>
                  <a:schemeClr val="bg1"/>
                </a:solidFill>
              </a:rPr>
              <a:t>H1a</a:t>
            </a:r>
          </a:p>
        </p:txBody>
      </p:sp>
      <p:sp>
        <p:nvSpPr>
          <p:cNvPr id="37" name="Forme libre : forme 36">
            <a:extLst>
              <a:ext uri="{FF2B5EF4-FFF2-40B4-BE49-F238E27FC236}">
                <a16:creationId xmlns:a16="http://schemas.microsoft.com/office/drawing/2014/main" id="{34C2CB6D-50EA-40FD-83E8-C25AFD5B980E}"/>
              </a:ext>
            </a:extLst>
          </p:cNvPr>
          <p:cNvSpPr/>
          <p:nvPr/>
        </p:nvSpPr>
        <p:spPr>
          <a:xfrm>
            <a:off x="6969395" y="2201261"/>
            <a:ext cx="1464719" cy="1199185"/>
          </a:xfrm>
          <a:custGeom>
            <a:avLst/>
            <a:gdLst>
              <a:gd name="connsiteX0" fmla="*/ 1507331 w 1628775"/>
              <a:gd name="connsiteY0" fmla="*/ 745331 h 1333500"/>
              <a:gd name="connsiteX1" fmla="*/ 1537811 w 1628775"/>
              <a:gd name="connsiteY1" fmla="*/ 742474 h 1333500"/>
              <a:gd name="connsiteX2" fmla="*/ 1566386 w 1628775"/>
              <a:gd name="connsiteY2" fmla="*/ 745331 h 1333500"/>
              <a:gd name="connsiteX3" fmla="*/ 1583531 w 1628775"/>
              <a:gd name="connsiteY3" fmla="*/ 730091 h 1333500"/>
              <a:gd name="connsiteX4" fmla="*/ 1599724 w 1628775"/>
              <a:gd name="connsiteY4" fmla="*/ 704374 h 1333500"/>
              <a:gd name="connsiteX5" fmla="*/ 1618774 w 1628775"/>
              <a:gd name="connsiteY5" fmla="*/ 674846 h 1333500"/>
              <a:gd name="connsiteX6" fmla="*/ 1629251 w 1628775"/>
              <a:gd name="connsiteY6" fmla="*/ 648176 h 1333500"/>
              <a:gd name="connsiteX7" fmla="*/ 1618774 w 1628775"/>
              <a:gd name="connsiteY7" fmla="*/ 612934 h 1333500"/>
              <a:gd name="connsiteX8" fmla="*/ 1602581 w 1628775"/>
              <a:gd name="connsiteY8" fmla="*/ 606266 h 1333500"/>
              <a:gd name="connsiteX9" fmla="*/ 1573054 w 1628775"/>
              <a:gd name="connsiteY9" fmla="*/ 590074 h 1333500"/>
              <a:gd name="connsiteX10" fmla="*/ 1560671 w 1628775"/>
              <a:gd name="connsiteY10" fmla="*/ 579596 h 1333500"/>
              <a:gd name="connsiteX11" fmla="*/ 1521619 w 1628775"/>
              <a:gd name="connsiteY11" fmla="*/ 579596 h 1333500"/>
              <a:gd name="connsiteX12" fmla="*/ 1470184 w 1628775"/>
              <a:gd name="connsiteY12" fmla="*/ 588169 h 1333500"/>
              <a:gd name="connsiteX13" fmla="*/ 1465421 w 1628775"/>
              <a:gd name="connsiteY13" fmla="*/ 563404 h 1333500"/>
              <a:gd name="connsiteX14" fmla="*/ 1465421 w 1628775"/>
              <a:gd name="connsiteY14" fmla="*/ 534829 h 1333500"/>
              <a:gd name="connsiteX15" fmla="*/ 1478756 w 1628775"/>
              <a:gd name="connsiteY15" fmla="*/ 511969 h 1333500"/>
              <a:gd name="connsiteX16" fmla="*/ 1492091 w 1628775"/>
              <a:gd name="connsiteY16" fmla="*/ 491966 h 1333500"/>
              <a:gd name="connsiteX17" fmla="*/ 1524476 w 1628775"/>
              <a:gd name="connsiteY17" fmla="*/ 478631 h 1333500"/>
              <a:gd name="connsiteX18" fmla="*/ 1554004 w 1628775"/>
              <a:gd name="connsiteY18" fmla="*/ 452914 h 1333500"/>
              <a:gd name="connsiteX19" fmla="*/ 1579721 w 1628775"/>
              <a:gd name="connsiteY19" fmla="*/ 427196 h 1333500"/>
              <a:gd name="connsiteX20" fmla="*/ 1589246 w 1628775"/>
              <a:gd name="connsiteY20" fmla="*/ 400526 h 1333500"/>
              <a:gd name="connsiteX21" fmla="*/ 1593056 w 1628775"/>
              <a:gd name="connsiteY21" fmla="*/ 370999 h 1333500"/>
              <a:gd name="connsiteX22" fmla="*/ 1586389 w 1628775"/>
              <a:gd name="connsiteY22" fmla="*/ 345281 h 1333500"/>
              <a:gd name="connsiteX23" fmla="*/ 1560671 w 1628775"/>
              <a:gd name="connsiteY23" fmla="*/ 329089 h 1333500"/>
              <a:gd name="connsiteX24" fmla="*/ 1537811 w 1628775"/>
              <a:gd name="connsiteY24" fmla="*/ 319564 h 1333500"/>
              <a:gd name="connsiteX25" fmla="*/ 1501616 w 1628775"/>
              <a:gd name="connsiteY25" fmla="*/ 322421 h 1333500"/>
              <a:gd name="connsiteX26" fmla="*/ 1478756 w 1628775"/>
              <a:gd name="connsiteY26" fmla="*/ 296704 h 1333500"/>
              <a:gd name="connsiteX27" fmla="*/ 1501616 w 1628775"/>
              <a:gd name="connsiteY27" fmla="*/ 270034 h 1333500"/>
              <a:gd name="connsiteX28" fmla="*/ 1472089 w 1628775"/>
              <a:gd name="connsiteY28" fmla="*/ 237649 h 1333500"/>
              <a:gd name="connsiteX29" fmla="*/ 1465421 w 1628775"/>
              <a:gd name="connsiteY29" fmla="*/ 210026 h 1333500"/>
              <a:gd name="connsiteX30" fmla="*/ 1456849 w 1628775"/>
              <a:gd name="connsiteY30" fmla="*/ 181451 h 1333500"/>
              <a:gd name="connsiteX31" fmla="*/ 1449229 w 1628775"/>
              <a:gd name="connsiteY31" fmla="*/ 160496 h 1333500"/>
              <a:gd name="connsiteX32" fmla="*/ 1436846 w 1628775"/>
              <a:gd name="connsiteY32" fmla="*/ 134779 h 1333500"/>
              <a:gd name="connsiteX33" fmla="*/ 1433989 w 1628775"/>
              <a:gd name="connsiteY33" fmla="*/ 118586 h 1333500"/>
              <a:gd name="connsiteX34" fmla="*/ 1449229 w 1628775"/>
              <a:gd name="connsiteY34" fmla="*/ 103346 h 1333500"/>
              <a:gd name="connsiteX35" fmla="*/ 1456849 w 1628775"/>
              <a:gd name="connsiteY35" fmla="*/ 90011 h 1333500"/>
              <a:gd name="connsiteX36" fmla="*/ 1456849 w 1628775"/>
              <a:gd name="connsiteY36" fmla="*/ 71914 h 1333500"/>
              <a:gd name="connsiteX37" fmla="*/ 1452086 w 1628775"/>
              <a:gd name="connsiteY37" fmla="*/ 56674 h 1333500"/>
              <a:gd name="connsiteX38" fmla="*/ 1438751 w 1628775"/>
              <a:gd name="connsiteY38" fmla="*/ 38576 h 1333500"/>
              <a:gd name="connsiteX39" fmla="*/ 1410176 w 1628775"/>
              <a:gd name="connsiteY39" fmla="*/ 32861 h 1333500"/>
              <a:gd name="connsiteX40" fmla="*/ 1392079 w 1628775"/>
              <a:gd name="connsiteY40" fmla="*/ 17621 h 1333500"/>
              <a:gd name="connsiteX41" fmla="*/ 1376839 w 1628775"/>
              <a:gd name="connsiteY41" fmla="*/ 17621 h 1333500"/>
              <a:gd name="connsiteX42" fmla="*/ 1360646 w 1628775"/>
              <a:gd name="connsiteY42" fmla="*/ 38576 h 1333500"/>
              <a:gd name="connsiteX43" fmla="*/ 1345406 w 1628775"/>
              <a:gd name="connsiteY43" fmla="*/ 53816 h 1333500"/>
              <a:gd name="connsiteX44" fmla="*/ 1329214 w 1628775"/>
              <a:gd name="connsiteY44" fmla="*/ 59531 h 1333500"/>
              <a:gd name="connsiteX45" fmla="*/ 1303496 w 1628775"/>
              <a:gd name="connsiteY45" fmla="*/ 46196 h 1333500"/>
              <a:gd name="connsiteX46" fmla="*/ 1282541 w 1628775"/>
              <a:gd name="connsiteY46" fmla="*/ 30004 h 1333500"/>
              <a:gd name="connsiteX47" fmla="*/ 1258729 w 1628775"/>
              <a:gd name="connsiteY47" fmla="*/ 22384 h 1333500"/>
              <a:gd name="connsiteX48" fmla="*/ 1243489 w 1628775"/>
              <a:gd name="connsiteY48" fmla="*/ 17621 h 1333500"/>
              <a:gd name="connsiteX49" fmla="*/ 1219676 w 1628775"/>
              <a:gd name="connsiteY49" fmla="*/ 7144 h 1333500"/>
              <a:gd name="connsiteX50" fmla="*/ 1204436 w 1628775"/>
              <a:gd name="connsiteY50" fmla="*/ 1429 h 1333500"/>
              <a:gd name="connsiteX51" fmla="*/ 1175861 w 1628775"/>
              <a:gd name="connsiteY51" fmla="*/ 1429 h 1333500"/>
              <a:gd name="connsiteX52" fmla="*/ 1170146 w 1628775"/>
              <a:gd name="connsiteY52" fmla="*/ 11906 h 1333500"/>
              <a:gd name="connsiteX53" fmla="*/ 1173004 w 1628775"/>
              <a:gd name="connsiteY53" fmla="*/ 32861 h 1333500"/>
              <a:gd name="connsiteX54" fmla="*/ 1204436 w 1628775"/>
              <a:gd name="connsiteY54" fmla="*/ 43339 h 1333500"/>
              <a:gd name="connsiteX55" fmla="*/ 1219676 w 1628775"/>
              <a:gd name="connsiteY55" fmla="*/ 53816 h 1333500"/>
              <a:gd name="connsiteX56" fmla="*/ 1219676 w 1628775"/>
              <a:gd name="connsiteY56" fmla="*/ 74771 h 1333500"/>
              <a:gd name="connsiteX57" fmla="*/ 1217771 w 1628775"/>
              <a:gd name="connsiteY57" fmla="*/ 98584 h 1333500"/>
              <a:gd name="connsiteX58" fmla="*/ 1209199 w 1628775"/>
              <a:gd name="connsiteY58" fmla="*/ 127159 h 1333500"/>
              <a:gd name="connsiteX59" fmla="*/ 1209199 w 1628775"/>
              <a:gd name="connsiteY59" fmla="*/ 145256 h 1333500"/>
              <a:gd name="connsiteX60" fmla="*/ 1209199 w 1628775"/>
              <a:gd name="connsiteY60" fmla="*/ 170974 h 1333500"/>
              <a:gd name="connsiteX61" fmla="*/ 1227296 w 1628775"/>
              <a:gd name="connsiteY61" fmla="*/ 184309 h 1333500"/>
              <a:gd name="connsiteX62" fmla="*/ 1237774 w 1628775"/>
              <a:gd name="connsiteY62" fmla="*/ 218599 h 1333500"/>
              <a:gd name="connsiteX63" fmla="*/ 1258729 w 1628775"/>
              <a:gd name="connsiteY63" fmla="*/ 244316 h 1333500"/>
              <a:gd name="connsiteX64" fmla="*/ 1274921 w 1628775"/>
              <a:gd name="connsiteY64" fmla="*/ 288131 h 1333500"/>
              <a:gd name="connsiteX65" fmla="*/ 1297781 w 1628775"/>
              <a:gd name="connsiteY65" fmla="*/ 330041 h 1333500"/>
              <a:gd name="connsiteX66" fmla="*/ 1295876 w 1628775"/>
              <a:gd name="connsiteY66" fmla="*/ 346234 h 1333500"/>
              <a:gd name="connsiteX67" fmla="*/ 1295876 w 1628775"/>
              <a:gd name="connsiteY67" fmla="*/ 379571 h 1333500"/>
              <a:gd name="connsiteX68" fmla="*/ 1293019 w 1628775"/>
              <a:gd name="connsiteY68" fmla="*/ 408146 h 1333500"/>
              <a:gd name="connsiteX69" fmla="*/ 1306354 w 1628775"/>
              <a:gd name="connsiteY69" fmla="*/ 421481 h 1333500"/>
              <a:gd name="connsiteX70" fmla="*/ 1321594 w 1628775"/>
              <a:gd name="connsiteY70" fmla="*/ 439579 h 1333500"/>
              <a:gd name="connsiteX71" fmla="*/ 1318736 w 1628775"/>
              <a:gd name="connsiteY71" fmla="*/ 466249 h 1333500"/>
              <a:gd name="connsiteX72" fmla="*/ 1306354 w 1628775"/>
              <a:gd name="connsiteY72" fmla="*/ 478631 h 1333500"/>
              <a:gd name="connsiteX73" fmla="*/ 1295876 w 1628775"/>
              <a:gd name="connsiteY73" fmla="*/ 497681 h 1333500"/>
              <a:gd name="connsiteX74" fmla="*/ 1290161 w 1628775"/>
              <a:gd name="connsiteY74" fmla="*/ 512921 h 1333500"/>
              <a:gd name="connsiteX75" fmla="*/ 1293019 w 1628775"/>
              <a:gd name="connsiteY75" fmla="*/ 541496 h 1333500"/>
              <a:gd name="connsiteX76" fmla="*/ 1308259 w 1628775"/>
              <a:gd name="connsiteY76" fmla="*/ 554831 h 1333500"/>
              <a:gd name="connsiteX77" fmla="*/ 1316831 w 1628775"/>
              <a:gd name="connsiteY77" fmla="*/ 575786 h 1333500"/>
              <a:gd name="connsiteX78" fmla="*/ 1332071 w 1628775"/>
              <a:gd name="connsiteY78" fmla="*/ 596741 h 1333500"/>
              <a:gd name="connsiteX79" fmla="*/ 1347311 w 1628775"/>
              <a:gd name="connsiteY79" fmla="*/ 619601 h 1333500"/>
              <a:gd name="connsiteX80" fmla="*/ 1350169 w 1628775"/>
              <a:gd name="connsiteY80" fmla="*/ 630079 h 1333500"/>
              <a:gd name="connsiteX81" fmla="*/ 1360646 w 1628775"/>
              <a:gd name="connsiteY81" fmla="*/ 646271 h 1333500"/>
              <a:gd name="connsiteX82" fmla="*/ 1357789 w 1628775"/>
              <a:gd name="connsiteY82" fmla="*/ 669131 h 1333500"/>
              <a:gd name="connsiteX83" fmla="*/ 1332071 w 1628775"/>
              <a:gd name="connsiteY83" fmla="*/ 676751 h 1333500"/>
              <a:gd name="connsiteX84" fmla="*/ 1313974 w 1628775"/>
              <a:gd name="connsiteY84" fmla="*/ 682466 h 1333500"/>
              <a:gd name="connsiteX85" fmla="*/ 1290161 w 1628775"/>
              <a:gd name="connsiteY85" fmla="*/ 679609 h 1333500"/>
              <a:gd name="connsiteX86" fmla="*/ 1279684 w 1628775"/>
              <a:gd name="connsiteY86" fmla="*/ 669131 h 1333500"/>
              <a:gd name="connsiteX87" fmla="*/ 1264444 w 1628775"/>
              <a:gd name="connsiteY87" fmla="*/ 664369 h 1333500"/>
              <a:gd name="connsiteX88" fmla="*/ 1243489 w 1628775"/>
              <a:gd name="connsiteY88" fmla="*/ 664369 h 1333500"/>
              <a:gd name="connsiteX89" fmla="*/ 1227296 w 1628775"/>
              <a:gd name="connsiteY89" fmla="*/ 656749 h 1333500"/>
              <a:gd name="connsiteX90" fmla="*/ 1214914 w 1628775"/>
              <a:gd name="connsiteY90" fmla="*/ 658654 h 1333500"/>
              <a:gd name="connsiteX91" fmla="*/ 1201579 w 1628775"/>
              <a:gd name="connsiteY91" fmla="*/ 658654 h 1333500"/>
              <a:gd name="connsiteX92" fmla="*/ 1183481 w 1628775"/>
              <a:gd name="connsiteY92" fmla="*/ 643414 h 1333500"/>
              <a:gd name="connsiteX93" fmla="*/ 1183481 w 1628775"/>
              <a:gd name="connsiteY93" fmla="*/ 619601 h 1333500"/>
              <a:gd name="connsiteX94" fmla="*/ 1188244 w 1628775"/>
              <a:gd name="connsiteY94" fmla="*/ 604361 h 1333500"/>
              <a:gd name="connsiteX95" fmla="*/ 1173004 w 1628775"/>
              <a:gd name="connsiteY95" fmla="*/ 591026 h 1333500"/>
              <a:gd name="connsiteX96" fmla="*/ 1159669 w 1628775"/>
              <a:gd name="connsiteY96" fmla="*/ 591026 h 1333500"/>
              <a:gd name="connsiteX97" fmla="*/ 1144429 w 1628775"/>
              <a:gd name="connsiteY97" fmla="*/ 596741 h 1333500"/>
              <a:gd name="connsiteX98" fmla="*/ 1133951 w 1628775"/>
              <a:gd name="connsiteY98" fmla="*/ 611981 h 1333500"/>
              <a:gd name="connsiteX99" fmla="*/ 1126331 w 1628775"/>
              <a:gd name="connsiteY99" fmla="*/ 640556 h 1333500"/>
              <a:gd name="connsiteX100" fmla="*/ 1126331 w 1628775"/>
              <a:gd name="connsiteY100" fmla="*/ 667226 h 1333500"/>
              <a:gd name="connsiteX101" fmla="*/ 1126331 w 1628775"/>
              <a:gd name="connsiteY101" fmla="*/ 682466 h 1333500"/>
              <a:gd name="connsiteX102" fmla="*/ 1108234 w 1628775"/>
              <a:gd name="connsiteY102" fmla="*/ 669131 h 1333500"/>
              <a:gd name="connsiteX103" fmla="*/ 1105376 w 1628775"/>
              <a:gd name="connsiteY103" fmla="*/ 656749 h 1333500"/>
              <a:gd name="connsiteX104" fmla="*/ 1094899 w 1628775"/>
              <a:gd name="connsiteY104" fmla="*/ 635794 h 1333500"/>
              <a:gd name="connsiteX105" fmla="*/ 1078706 w 1628775"/>
              <a:gd name="connsiteY105" fmla="*/ 632936 h 1333500"/>
              <a:gd name="connsiteX106" fmla="*/ 1066324 w 1628775"/>
              <a:gd name="connsiteY106" fmla="*/ 635794 h 1333500"/>
              <a:gd name="connsiteX107" fmla="*/ 1060609 w 1628775"/>
              <a:gd name="connsiteY107" fmla="*/ 653891 h 1333500"/>
              <a:gd name="connsiteX108" fmla="*/ 1042511 w 1628775"/>
              <a:gd name="connsiteY108" fmla="*/ 667226 h 1333500"/>
              <a:gd name="connsiteX109" fmla="*/ 1032034 w 1628775"/>
              <a:gd name="connsiteY109" fmla="*/ 646271 h 1333500"/>
              <a:gd name="connsiteX110" fmla="*/ 1011079 w 1628775"/>
              <a:gd name="connsiteY110" fmla="*/ 630079 h 1333500"/>
              <a:gd name="connsiteX111" fmla="*/ 1006316 w 1628775"/>
              <a:gd name="connsiteY111" fmla="*/ 614839 h 1333500"/>
              <a:gd name="connsiteX112" fmla="*/ 990124 w 1628775"/>
              <a:gd name="connsiteY112" fmla="*/ 601504 h 1333500"/>
              <a:gd name="connsiteX113" fmla="*/ 974884 w 1628775"/>
              <a:gd name="connsiteY113" fmla="*/ 604361 h 1333500"/>
              <a:gd name="connsiteX114" fmla="*/ 946309 w 1628775"/>
              <a:gd name="connsiteY114" fmla="*/ 611981 h 1333500"/>
              <a:gd name="connsiteX115" fmla="*/ 932974 w 1628775"/>
              <a:gd name="connsiteY115" fmla="*/ 619601 h 1333500"/>
              <a:gd name="connsiteX116" fmla="*/ 919639 w 1628775"/>
              <a:gd name="connsiteY116" fmla="*/ 635794 h 1333500"/>
              <a:gd name="connsiteX117" fmla="*/ 904399 w 1628775"/>
              <a:gd name="connsiteY117" fmla="*/ 658654 h 1333500"/>
              <a:gd name="connsiteX118" fmla="*/ 889159 w 1628775"/>
              <a:gd name="connsiteY118" fmla="*/ 669131 h 1333500"/>
              <a:gd name="connsiteX119" fmla="*/ 868204 w 1628775"/>
              <a:gd name="connsiteY119" fmla="*/ 687229 h 1333500"/>
              <a:gd name="connsiteX120" fmla="*/ 849154 w 1628775"/>
              <a:gd name="connsiteY120" fmla="*/ 695801 h 1333500"/>
              <a:gd name="connsiteX121" fmla="*/ 836771 w 1628775"/>
              <a:gd name="connsiteY121" fmla="*/ 674846 h 1333500"/>
              <a:gd name="connsiteX122" fmla="*/ 826294 w 1628775"/>
              <a:gd name="connsiteY122" fmla="*/ 653891 h 1333500"/>
              <a:gd name="connsiteX123" fmla="*/ 810101 w 1628775"/>
              <a:gd name="connsiteY123" fmla="*/ 630079 h 1333500"/>
              <a:gd name="connsiteX124" fmla="*/ 805339 w 1628775"/>
              <a:gd name="connsiteY124" fmla="*/ 609124 h 1333500"/>
              <a:gd name="connsiteX125" fmla="*/ 792004 w 1628775"/>
              <a:gd name="connsiteY125" fmla="*/ 591026 h 1333500"/>
              <a:gd name="connsiteX126" fmla="*/ 771049 w 1628775"/>
              <a:gd name="connsiteY126" fmla="*/ 572929 h 1333500"/>
              <a:gd name="connsiteX127" fmla="*/ 766286 w 1628775"/>
              <a:gd name="connsiteY127" fmla="*/ 554831 h 1333500"/>
              <a:gd name="connsiteX128" fmla="*/ 758666 w 1628775"/>
              <a:gd name="connsiteY128" fmla="*/ 538639 h 1333500"/>
              <a:gd name="connsiteX129" fmla="*/ 734854 w 1628775"/>
              <a:gd name="connsiteY129" fmla="*/ 531019 h 1333500"/>
              <a:gd name="connsiteX130" fmla="*/ 716756 w 1628775"/>
              <a:gd name="connsiteY130" fmla="*/ 510064 h 1333500"/>
              <a:gd name="connsiteX131" fmla="*/ 695801 w 1628775"/>
              <a:gd name="connsiteY131" fmla="*/ 494824 h 1333500"/>
              <a:gd name="connsiteX132" fmla="*/ 679609 w 1628775"/>
              <a:gd name="connsiteY132" fmla="*/ 497681 h 1333500"/>
              <a:gd name="connsiteX133" fmla="*/ 669131 w 1628775"/>
              <a:gd name="connsiteY133" fmla="*/ 517684 h 1333500"/>
              <a:gd name="connsiteX134" fmla="*/ 638651 w 1628775"/>
              <a:gd name="connsiteY134" fmla="*/ 510064 h 1333500"/>
              <a:gd name="connsiteX135" fmla="*/ 638651 w 1628775"/>
              <a:gd name="connsiteY135" fmla="*/ 494824 h 1333500"/>
              <a:gd name="connsiteX136" fmla="*/ 611981 w 1628775"/>
              <a:gd name="connsiteY136" fmla="*/ 484346 h 1333500"/>
              <a:gd name="connsiteX137" fmla="*/ 599599 w 1628775"/>
              <a:gd name="connsiteY137" fmla="*/ 494824 h 1333500"/>
              <a:gd name="connsiteX138" fmla="*/ 580549 w 1628775"/>
              <a:gd name="connsiteY138" fmla="*/ 505301 h 1333500"/>
              <a:gd name="connsiteX139" fmla="*/ 559594 w 1628775"/>
              <a:gd name="connsiteY139" fmla="*/ 497681 h 1333500"/>
              <a:gd name="connsiteX140" fmla="*/ 550069 w 1628775"/>
              <a:gd name="connsiteY140" fmla="*/ 481489 h 1333500"/>
              <a:gd name="connsiteX141" fmla="*/ 518636 w 1628775"/>
              <a:gd name="connsiteY141" fmla="*/ 487204 h 1333500"/>
              <a:gd name="connsiteX142" fmla="*/ 497681 w 1628775"/>
              <a:gd name="connsiteY142" fmla="*/ 517684 h 1333500"/>
              <a:gd name="connsiteX143" fmla="*/ 515779 w 1628775"/>
              <a:gd name="connsiteY143" fmla="*/ 531019 h 1333500"/>
              <a:gd name="connsiteX144" fmla="*/ 520541 w 1628775"/>
              <a:gd name="connsiteY144" fmla="*/ 557689 h 1333500"/>
              <a:gd name="connsiteX145" fmla="*/ 500539 w 1628775"/>
              <a:gd name="connsiteY145" fmla="*/ 572929 h 1333500"/>
              <a:gd name="connsiteX146" fmla="*/ 476726 w 1628775"/>
              <a:gd name="connsiteY146" fmla="*/ 575786 h 1333500"/>
              <a:gd name="connsiteX147" fmla="*/ 473869 w 1628775"/>
              <a:gd name="connsiteY147" fmla="*/ 551974 h 1333500"/>
              <a:gd name="connsiteX148" fmla="*/ 452914 w 1628775"/>
              <a:gd name="connsiteY148" fmla="*/ 567214 h 1333500"/>
              <a:gd name="connsiteX149" fmla="*/ 430054 w 1628775"/>
              <a:gd name="connsiteY149" fmla="*/ 577691 h 1333500"/>
              <a:gd name="connsiteX150" fmla="*/ 403384 w 1628775"/>
              <a:gd name="connsiteY150" fmla="*/ 586264 h 1333500"/>
              <a:gd name="connsiteX151" fmla="*/ 385286 w 1628775"/>
              <a:gd name="connsiteY151" fmla="*/ 586264 h 1333500"/>
              <a:gd name="connsiteX152" fmla="*/ 356711 w 1628775"/>
              <a:gd name="connsiteY152" fmla="*/ 572929 h 1333500"/>
              <a:gd name="connsiteX153" fmla="*/ 356711 w 1628775"/>
              <a:gd name="connsiteY153" fmla="*/ 551974 h 1333500"/>
              <a:gd name="connsiteX154" fmla="*/ 340519 w 1628775"/>
              <a:gd name="connsiteY154" fmla="*/ 528161 h 1333500"/>
              <a:gd name="connsiteX155" fmla="*/ 307181 w 1628775"/>
              <a:gd name="connsiteY155" fmla="*/ 551974 h 1333500"/>
              <a:gd name="connsiteX156" fmla="*/ 289084 w 1628775"/>
              <a:gd name="connsiteY156" fmla="*/ 557689 h 1333500"/>
              <a:gd name="connsiteX157" fmla="*/ 270986 w 1628775"/>
              <a:gd name="connsiteY157" fmla="*/ 567214 h 1333500"/>
              <a:gd name="connsiteX158" fmla="*/ 254794 w 1628775"/>
              <a:gd name="connsiteY158" fmla="*/ 577691 h 1333500"/>
              <a:gd name="connsiteX159" fmla="*/ 230981 w 1628775"/>
              <a:gd name="connsiteY159" fmla="*/ 577691 h 1333500"/>
              <a:gd name="connsiteX160" fmla="*/ 205264 w 1628775"/>
              <a:gd name="connsiteY160" fmla="*/ 562451 h 1333500"/>
              <a:gd name="connsiteX161" fmla="*/ 190024 w 1628775"/>
              <a:gd name="connsiteY161" fmla="*/ 549116 h 1333500"/>
              <a:gd name="connsiteX162" fmla="*/ 176689 w 1628775"/>
              <a:gd name="connsiteY162" fmla="*/ 565309 h 1333500"/>
              <a:gd name="connsiteX163" fmla="*/ 158591 w 1628775"/>
              <a:gd name="connsiteY163" fmla="*/ 583406 h 1333500"/>
              <a:gd name="connsiteX164" fmla="*/ 137636 w 1628775"/>
              <a:gd name="connsiteY164" fmla="*/ 572929 h 1333500"/>
              <a:gd name="connsiteX165" fmla="*/ 121444 w 1628775"/>
              <a:gd name="connsiteY165" fmla="*/ 593884 h 1333500"/>
              <a:gd name="connsiteX166" fmla="*/ 85249 w 1628775"/>
              <a:gd name="connsiteY166" fmla="*/ 611981 h 1333500"/>
              <a:gd name="connsiteX167" fmla="*/ 49054 w 1628775"/>
              <a:gd name="connsiteY167" fmla="*/ 619601 h 1333500"/>
              <a:gd name="connsiteX168" fmla="*/ 30956 w 1628775"/>
              <a:gd name="connsiteY168" fmla="*/ 643414 h 1333500"/>
              <a:gd name="connsiteX169" fmla="*/ 25241 w 1628775"/>
              <a:gd name="connsiteY169" fmla="*/ 667226 h 1333500"/>
              <a:gd name="connsiteX170" fmla="*/ 25241 w 1628775"/>
              <a:gd name="connsiteY170" fmla="*/ 692944 h 1333500"/>
              <a:gd name="connsiteX171" fmla="*/ 17621 w 1628775"/>
              <a:gd name="connsiteY171" fmla="*/ 716756 h 1333500"/>
              <a:gd name="connsiteX172" fmla="*/ 11906 w 1628775"/>
              <a:gd name="connsiteY172" fmla="*/ 745331 h 1333500"/>
              <a:gd name="connsiteX173" fmla="*/ 51911 w 1628775"/>
              <a:gd name="connsiteY173" fmla="*/ 739616 h 1333500"/>
              <a:gd name="connsiteX174" fmla="*/ 74771 w 1628775"/>
              <a:gd name="connsiteY174" fmla="*/ 729139 h 1333500"/>
              <a:gd name="connsiteX175" fmla="*/ 95726 w 1628775"/>
              <a:gd name="connsiteY175" fmla="*/ 721519 h 1333500"/>
              <a:gd name="connsiteX176" fmla="*/ 116681 w 1628775"/>
              <a:gd name="connsiteY176" fmla="*/ 721519 h 1333500"/>
              <a:gd name="connsiteX177" fmla="*/ 150971 w 1628775"/>
              <a:gd name="connsiteY177" fmla="*/ 713899 h 1333500"/>
              <a:gd name="connsiteX178" fmla="*/ 187166 w 1628775"/>
              <a:gd name="connsiteY178" fmla="*/ 708184 h 1333500"/>
              <a:gd name="connsiteX179" fmla="*/ 210979 w 1628775"/>
              <a:gd name="connsiteY179" fmla="*/ 700564 h 1333500"/>
              <a:gd name="connsiteX180" fmla="*/ 233839 w 1628775"/>
              <a:gd name="connsiteY180" fmla="*/ 721519 h 1333500"/>
              <a:gd name="connsiteX181" fmla="*/ 197644 w 1628775"/>
              <a:gd name="connsiteY181" fmla="*/ 731996 h 1333500"/>
              <a:gd name="connsiteX182" fmla="*/ 170974 w 1628775"/>
              <a:gd name="connsiteY182" fmla="*/ 736759 h 1333500"/>
              <a:gd name="connsiteX183" fmla="*/ 202406 w 1628775"/>
              <a:gd name="connsiteY183" fmla="*/ 747236 h 1333500"/>
              <a:gd name="connsiteX184" fmla="*/ 233839 w 1628775"/>
              <a:gd name="connsiteY184" fmla="*/ 757714 h 1333500"/>
              <a:gd name="connsiteX185" fmla="*/ 241459 w 1628775"/>
              <a:gd name="connsiteY185" fmla="*/ 778669 h 1333500"/>
              <a:gd name="connsiteX186" fmla="*/ 239554 w 1628775"/>
              <a:gd name="connsiteY186" fmla="*/ 789146 h 1333500"/>
              <a:gd name="connsiteX187" fmla="*/ 208121 w 1628775"/>
              <a:gd name="connsiteY187" fmla="*/ 794861 h 1333500"/>
              <a:gd name="connsiteX188" fmla="*/ 181451 w 1628775"/>
              <a:gd name="connsiteY188" fmla="*/ 789146 h 1333500"/>
              <a:gd name="connsiteX189" fmla="*/ 155734 w 1628775"/>
              <a:gd name="connsiteY189" fmla="*/ 781526 h 1333500"/>
              <a:gd name="connsiteX190" fmla="*/ 131921 w 1628775"/>
              <a:gd name="connsiteY190" fmla="*/ 776764 h 1333500"/>
              <a:gd name="connsiteX191" fmla="*/ 103346 w 1628775"/>
              <a:gd name="connsiteY191" fmla="*/ 766286 h 1333500"/>
              <a:gd name="connsiteX192" fmla="*/ 85249 w 1628775"/>
              <a:gd name="connsiteY192" fmla="*/ 755809 h 1333500"/>
              <a:gd name="connsiteX193" fmla="*/ 74771 w 1628775"/>
              <a:gd name="connsiteY193" fmla="*/ 773906 h 1333500"/>
              <a:gd name="connsiteX194" fmla="*/ 67151 w 1628775"/>
              <a:gd name="connsiteY194" fmla="*/ 796766 h 1333500"/>
              <a:gd name="connsiteX195" fmla="*/ 98584 w 1628775"/>
              <a:gd name="connsiteY195" fmla="*/ 807244 h 1333500"/>
              <a:gd name="connsiteX196" fmla="*/ 101441 w 1628775"/>
              <a:gd name="connsiteY196" fmla="*/ 820579 h 1333500"/>
              <a:gd name="connsiteX197" fmla="*/ 101441 w 1628775"/>
              <a:gd name="connsiteY197" fmla="*/ 836771 h 1333500"/>
              <a:gd name="connsiteX198" fmla="*/ 150971 w 1628775"/>
              <a:gd name="connsiteY198" fmla="*/ 826294 h 1333500"/>
              <a:gd name="connsiteX199" fmla="*/ 173831 w 1628775"/>
              <a:gd name="connsiteY199" fmla="*/ 817721 h 1333500"/>
              <a:gd name="connsiteX200" fmla="*/ 190024 w 1628775"/>
              <a:gd name="connsiteY200" fmla="*/ 833914 h 1333500"/>
              <a:gd name="connsiteX201" fmla="*/ 197644 w 1628775"/>
              <a:gd name="connsiteY201" fmla="*/ 852011 h 1333500"/>
              <a:gd name="connsiteX202" fmla="*/ 208121 w 1628775"/>
              <a:gd name="connsiteY202" fmla="*/ 883444 h 1333500"/>
              <a:gd name="connsiteX203" fmla="*/ 191929 w 1628775"/>
              <a:gd name="connsiteY203" fmla="*/ 898684 h 1333500"/>
              <a:gd name="connsiteX204" fmla="*/ 166211 w 1628775"/>
              <a:gd name="connsiteY204" fmla="*/ 914876 h 1333500"/>
              <a:gd name="connsiteX205" fmla="*/ 131921 w 1628775"/>
              <a:gd name="connsiteY205" fmla="*/ 893921 h 1333500"/>
              <a:gd name="connsiteX206" fmla="*/ 106204 w 1628775"/>
              <a:gd name="connsiteY206" fmla="*/ 898684 h 1333500"/>
              <a:gd name="connsiteX207" fmla="*/ 71914 w 1628775"/>
              <a:gd name="connsiteY207" fmla="*/ 898684 h 1333500"/>
              <a:gd name="connsiteX208" fmla="*/ 41434 w 1628775"/>
              <a:gd name="connsiteY208" fmla="*/ 893921 h 1333500"/>
              <a:gd name="connsiteX209" fmla="*/ 20479 w 1628775"/>
              <a:gd name="connsiteY209" fmla="*/ 906304 h 1333500"/>
              <a:gd name="connsiteX210" fmla="*/ 1429 w 1628775"/>
              <a:gd name="connsiteY210" fmla="*/ 925354 h 1333500"/>
              <a:gd name="connsiteX211" fmla="*/ 17621 w 1628775"/>
              <a:gd name="connsiteY211" fmla="*/ 937736 h 1333500"/>
              <a:gd name="connsiteX212" fmla="*/ 56674 w 1628775"/>
              <a:gd name="connsiteY212" fmla="*/ 940594 h 1333500"/>
              <a:gd name="connsiteX213" fmla="*/ 82391 w 1628775"/>
              <a:gd name="connsiteY213" fmla="*/ 937736 h 1333500"/>
              <a:gd name="connsiteX214" fmla="*/ 113824 w 1628775"/>
              <a:gd name="connsiteY214" fmla="*/ 958691 h 1333500"/>
              <a:gd name="connsiteX215" fmla="*/ 131921 w 1628775"/>
              <a:gd name="connsiteY215" fmla="*/ 982504 h 1333500"/>
              <a:gd name="connsiteX216" fmla="*/ 148114 w 1628775"/>
              <a:gd name="connsiteY216" fmla="*/ 1003459 h 1333500"/>
              <a:gd name="connsiteX217" fmla="*/ 158591 w 1628775"/>
              <a:gd name="connsiteY217" fmla="*/ 1021556 h 1333500"/>
              <a:gd name="connsiteX218" fmla="*/ 158591 w 1628775"/>
              <a:gd name="connsiteY218" fmla="*/ 1042511 h 1333500"/>
              <a:gd name="connsiteX219" fmla="*/ 150971 w 1628775"/>
              <a:gd name="connsiteY219" fmla="*/ 1073944 h 1333500"/>
              <a:gd name="connsiteX220" fmla="*/ 191929 w 1628775"/>
              <a:gd name="connsiteY220" fmla="*/ 1081564 h 1333500"/>
              <a:gd name="connsiteX221" fmla="*/ 230981 w 1628775"/>
              <a:gd name="connsiteY221" fmla="*/ 1078706 h 1333500"/>
              <a:gd name="connsiteX222" fmla="*/ 229076 w 1628775"/>
              <a:gd name="connsiteY222" fmla="*/ 1052989 h 1333500"/>
              <a:gd name="connsiteX223" fmla="*/ 236696 w 1628775"/>
              <a:gd name="connsiteY223" fmla="*/ 1029176 h 1333500"/>
              <a:gd name="connsiteX224" fmla="*/ 250031 w 1628775"/>
              <a:gd name="connsiteY224" fmla="*/ 1011079 h 1333500"/>
              <a:gd name="connsiteX225" fmla="*/ 278606 w 1628775"/>
              <a:gd name="connsiteY225" fmla="*/ 1003459 h 1333500"/>
              <a:gd name="connsiteX226" fmla="*/ 272891 w 1628775"/>
              <a:gd name="connsiteY226" fmla="*/ 1034891 h 1333500"/>
              <a:gd name="connsiteX227" fmla="*/ 275749 w 1628775"/>
              <a:gd name="connsiteY227" fmla="*/ 1055846 h 1333500"/>
              <a:gd name="connsiteX228" fmla="*/ 299561 w 1628775"/>
              <a:gd name="connsiteY228" fmla="*/ 1055846 h 1333500"/>
              <a:gd name="connsiteX229" fmla="*/ 310039 w 1628775"/>
              <a:gd name="connsiteY229" fmla="*/ 1032034 h 1333500"/>
              <a:gd name="connsiteX230" fmla="*/ 320516 w 1628775"/>
              <a:gd name="connsiteY230" fmla="*/ 1024414 h 1333500"/>
              <a:gd name="connsiteX231" fmla="*/ 332899 w 1628775"/>
              <a:gd name="connsiteY231" fmla="*/ 1042511 h 1333500"/>
              <a:gd name="connsiteX232" fmla="*/ 356711 w 1628775"/>
              <a:gd name="connsiteY232" fmla="*/ 1060609 h 1333500"/>
              <a:gd name="connsiteX233" fmla="*/ 367189 w 1628775"/>
              <a:gd name="connsiteY233" fmla="*/ 1092041 h 1333500"/>
              <a:gd name="connsiteX234" fmla="*/ 403384 w 1628775"/>
              <a:gd name="connsiteY234" fmla="*/ 1094899 h 1333500"/>
              <a:gd name="connsiteX235" fmla="*/ 424339 w 1628775"/>
              <a:gd name="connsiteY235" fmla="*/ 1063466 h 1333500"/>
              <a:gd name="connsiteX236" fmla="*/ 431959 w 1628775"/>
              <a:gd name="connsiteY236" fmla="*/ 1094899 h 1333500"/>
              <a:gd name="connsiteX237" fmla="*/ 460534 w 1628775"/>
              <a:gd name="connsiteY237" fmla="*/ 1099661 h 1333500"/>
              <a:gd name="connsiteX238" fmla="*/ 491966 w 1628775"/>
              <a:gd name="connsiteY238" fmla="*/ 1102519 h 1333500"/>
              <a:gd name="connsiteX239" fmla="*/ 494824 w 1628775"/>
              <a:gd name="connsiteY239" fmla="*/ 1125379 h 1333500"/>
              <a:gd name="connsiteX240" fmla="*/ 508159 w 1628775"/>
              <a:gd name="connsiteY240" fmla="*/ 1146334 h 1333500"/>
              <a:gd name="connsiteX241" fmla="*/ 526256 w 1628775"/>
              <a:gd name="connsiteY241" fmla="*/ 1156811 h 1333500"/>
              <a:gd name="connsiteX242" fmla="*/ 544354 w 1628775"/>
              <a:gd name="connsiteY242" fmla="*/ 1144429 h 1333500"/>
              <a:gd name="connsiteX243" fmla="*/ 568166 w 1628775"/>
              <a:gd name="connsiteY243" fmla="*/ 1135856 h 1333500"/>
              <a:gd name="connsiteX244" fmla="*/ 575786 w 1628775"/>
              <a:gd name="connsiteY244" fmla="*/ 1170146 h 1333500"/>
              <a:gd name="connsiteX245" fmla="*/ 610076 w 1628775"/>
              <a:gd name="connsiteY245" fmla="*/ 1175861 h 1333500"/>
              <a:gd name="connsiteX246" fmla="*/ 628174 w 1628775"/>
              <a:gd name="connsiteY246" fmla="*/ 1180624 h 1333500"/>
              <a:gd name="connsiteX247" fmla="*/ 611981 w 1628775"/>
              <a:gd name="connsiteY247" fmla="*/ 1209199 h 1333500"/>
              <a:gd name="connsiteX248" fmla="*/ 625316 w 1628775"/>
              <a:gd name="connsiteY248" fmla="*/ 1243489 h 1333500"/>
              <a:gd name="connsiteX249" fmla="*/ 625316 w 1628775"/>
              <a:gd name="connsiteY249" fmla="*/ 1274921 h 1333500"/>
              <a:gd name="connsiteX250" fmla="*/ 640556 w 1628775"/>
              <a:gd name="connsiteY250" fmla="*/ 1303496 h 1333500"/>
              <a:gd name="connsiteX251" fmla="*/ 646271 w 1628775"/>
              <a:gd name="connsiteY251" fmla="*/ 1274921 h 1333500"/>
              <a:gd name="connsiteX252" fmla="*/ 656749 w 1628775"/>
              <a:gd name="connsiteY252" fmla="*/ 1243489 h 1333500"/>
              <a:gd name="connsiteX253" fmla="*/ 679609 w 1628775"/>
              <a:gd name="connsiteY253" fmla="*/ 1245394 h 1333500"/>
              <a:gd name="connsiteX254" fmla="*/ 700564 w 1628775"/>
              <a:gd name="connsiteY254" fmla="*/ 1248251 h 1333500"/>
              <a:gd name="connsiteX255" fmla="*/ 709136 w 1628775"/>
              <a:gd name="connsiteY255" fmla="*/ 1214914 h 1333500"/>
              <a:gd name="connsiteX256" fmla="*/ 729139 w 1628775"/>
              <a:gd name="connsiteY256" fmla="*/ 1209199 h 1333500"/>
              <a:gd name="connsiteX257" fmla="*/ 766286 w 1628775"/>
              <a:gd name="connsiteY257" fmla="*/ 1209199 h 1333500"/>
              <a:gd name="connsiteX258" fmla="*/ 792004 w 1628775"/>
              <a:gd name="connsiteY258" fmla="*/ 1225391 h 1333500"/>
              <a:gd name="connsiteX259" fmla="*/ 808196 w 1628775"/>
              <a:gd name="connsiteY259" fmla="*/ 1237774 h 1333500"/>
              <a:gd name="connsiteX260" fmla="*/ 810101 w 1628775"/>
              <a:gd name="connsiteY260" fmla="*/ 1274921 h 1333500"/>
              <a:gd name="connsiteX261" fmla="*/ 787241 w 1628775"/>
              <a:gd name="connsiteY261" fmla="*/ 1266349 h 1333500"/>
              <a:gd name="connsiteX262" fmla="*/ 763429 w 1628775"/>
              <a:gd name="connsiteY262" fmla="*/ 1266349 h 1333500"/>
              <a:gd name="connsiteX263" fmla="*/ 737711 w 1628775"/>
              <a:gd name="connsiteY263" fmla="*/ 1266349 h 1333500"/>
              <a:gd name="connsiteX264" fmla="*/ 752951 w 1628775"/>
              <a:gd name="connsiteY264" fmla="*/ 1285399 h 1333500"/>
              <a:gd name="connsiteX265" fmla="*/ 776764 w 1628775"/>
              <a:gd name="connsiteY265" fmla="*/ 1297781 h 1333500"/>
              <a:gd name="connsiteX266" fmla="*/ 823436 w 1628775"/>
              <a:gd name="connsiteY266" fmla="*/ 1303496 h 1333500"/>
              <a:gd name="connsiteX267" fmla="*/ 849154 w 1628775"/>
              <a:gd name="connsiteY267" fmla="*/ 1294924 h 1333500"/>
              <a:gd name="connsiteX268" fmla="*/ 852011 w 1628775"/>
              <a:gd name="connsiteY268" fmla="*/ 1276826 h 1333500"/>
              <a:gd name="connsiteX269" fmla="*/ 878681 w 1628775"/>
              <a:gd name="connsiteY269" fmla="*/ 1276826 h 1333500"/>
              <a:gd name="connsiteX270" fmla="*/ 907256 w 1628775"/>
              <a:gd name="connsiteY270" fmla="*/ 1293019 h 1333500"/>
              <a:gd name="connsiteX271" fmla="*/ 907256 w 1628775"/>
              <a:gd name="connsiteY271" fmla="*/ 1313974 h 1333500"/>
              <a:gd name="connsiteX272" fmla="*/ 898684 w 1628775"/>
              <a:gd name="connsiteY272" fmla="*/ 1339691 h 1333500"/>
              <a:gd name="connsiteX273" fmla="*/ 938689 w 1628775"/>
              <a:gd name="connsiteY273" fmla="*/ 1326356 h 1333500"/>
              <a:gd name="connsiteX274" fmla="*/ 972026 w 1628775"/>
              <a:gd name="connsiteY274" fmla="*/ 1313974 h 1333500"/>
              <a:gd name="connsiteX275" fmla="*/ 1006316 w 1628775"/>
              <a:gd name="connsiteY275" fmla="*/ 1297781 h 1333500"/>
              <a:gd name="connsiteX276" fmla="*/ 1034891 w 1628775"/>
              <a:gd name="connsiteY276" fmla="*/ 1297781 h 1333500"/>
              <a:gd name="connsiteX277" fmla="*/ 1048226 w 1628775"/>
              <a:gd name="connsiteY277" fmla="*/ 1272064 h 1333500"/>
              <a:gd name="connsiteX278" fmla="*/ 1055846 w 1628775"/>
              <a:gd name="connsiteY278" fmla="*/ 1245394 h 1333500"/>
              <a:gd name="connsiteX279" fmla="*/ 1071086 w 1628775"/>
              <a:gd name="connsiteY279" fmla="*/ 1212056 h 1333500"/>
              <a:gd name="connsiteX280" fmla="*/ 1102519 w 1628775"/>
              <a:gd name="connsiteY280" fmla="*/ 1204436 h 1333500"/>
              <a:gd name="connsiteX281" fmla="*/ 1131094 w 1628775"/>
              <a:gd name="connsiteY281" fmla="*/ 1209199 h 1333500"/>
              <a:gd name="connsiteX282" fmla="*/ 1173004 w 1628775"/>
              <a:gd name="connsiteY282" fmla="*/ 1195864 h 1333500"/>
              <a:gd name="connsiteX283" fmla="*/ 1204436 w 1628775"/>
              <a:gd name="connsiteY283" fmla="*/ 1177766 h 1333500"/>
              <a:gd name="connsiteX284" fmla="*/ 1230154 w 1628775"/>
              <a:gd name="connsiteY284" fmla="*/ 1165384 h 1333500"/>
              <a:gd name="connsiteX285" fmla="*/ 1261586 w 1628775"/>
              <a:gd name="connsiteY285" fmla="*/ 1141571 h 1333500"/>
              <a:gd name="connsiteX286" fmla="*/ 1279684 w 1628775"/>
              <a:gd name="connsiteY286" fmla="*/ 1131094 h 1333500"/>
              <a:gd name="connsiteX287" fmla="*/ 1311116 w 1628775"/>
              <a:gd name="connsiteY287" fmla="*/ 1120616 h 1333500"/>
              <a:gd name="connsiteX288" fmla="*/ 1339691 w 1628775"/>
              <a:gd name="connsiteY288" fmla="*/ 1125379 h 1333500"/>
              <a:gd name="connsiteX289" fmla="*/ 1355884 w 1628775"/>
              <a:gd name="connsiteY289" fmla="*/ 1138714 h 1333500"/>
              <a:gd name="connsiteX290" fmla="*/ 1378744 w 1628775"/>
              <a:gd name="connsiteY290" fmla="*/ 1152049 h 1333500"/>
              <a:gd name="connsiteX291" fmla="*/ 1413034 w 1628775"/>
              <a:gd name="connsiteY291" fmla="*/ 1162526 h 1333500"/>
              <a:gd name="connsiteX292" fmla="*/ 1420654 w 1628775"/>
              <a:gd name="connsiteY292" fmla="*/ 1128236 h 1333500"/>
              <a:gd name="connsiteX293" fmla="*/ 1417796 w 1628775"/>
              <a:gd name="connsiteY293" fmla="*/ 1096804 h 1333500"/>
              <a:gd name="connsiteX294" fmla="*/ 1431131 w 1628775"/>
              <a:gd name="connsiteY294" fmla="*/ 1073944 h 1333500"/>
              <a:gd name="connsiteX295" fmla="*/ 1444466 w 1628775"/>
              <a:gd name="connsiteY295" fmla="*/ 1050131 h 1333500"/>
              <a:gd name="connsiteX296" fmla="*/ 1475899 w 1628775"/>
              <a:gd name="connsiteY296" fmla="*/ 1047274 h 1333500"/>
              <a:gd name="connsiteX297" fmla="*/ 1509236 w 1628775"/>
              <a:gd name="connsiteY297" fmla="*/ 1047274 h 1333500"/>
              <a:gd name="connsiteX298" fmla="*/ 1522571 w 1628775"/>
              <a:gd name="connsiteY298" fmla="*/ 1021556 h 1333500"/>
              <a:gd name="connsiteX299" fmla="*/ 1522571 w 1628775"/>
              <a:gd name="connsiteY299" fmla="*/ 985361 h 1333500"/>
              <a:gd name="connsiteX300" fmla="*/ 1507331 w 1628775"/>
              <a:gd name="connsiteY300" fmla="*/ 966311 h 1333500"/>
              <a:gd name="connsiteX301" fmla="*/ 1501616 w 1628775"/>
              <a:gd name="connsiteY301" fmla="*/ 937736 h 1333500"/>
              <a:gd name="connsiteX302" fmla="*/ 1483519 w 1628775"/>
              <a:gd name="connsiteY302" fmla="*/ 912019 h 1333500"/>
              <a:gd name="connsiteX303" fmla="*/ 1477804 w 1628775"/>
              <a:gd name="connsiteY303" fmla="*/ 872966 h 1333500"/>
              <a:gd name="connsiteX304" fmla="*/ 1496854 w 1628775"/>
              <a:gd name="connsiteY304" fmla="*/ 854869 h 1333500"/>
              <a:gd name="connsiteX305" fmla="*/ 1496854 w 1628775"/>
              <a:gd name="connsiteY305" fmla="*/ 812959 h 1333500"/>
              <a:gd name="connsiteX306" fmla="*/ 1498759 w 1628775"/>
              <a:gd name="connsiteY306" fmla="*/ 787241 h 133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Lst>
            <a:rect l="l" t="t" r="r" b="b"/>
            <a:pathLst>
              <a:path w="1628775" h="1333500">
                <a:moveTo>
                  <a:pt x="1507331" y="745331"/>
                </a:moveTo>
                <a:lnTo>
                  <a:pt x="1537811" y="742474"/>
                </a:lnTo>
                <a:lnTo>
                  <a:pt x="1566386" y="745331"/>
                </a:lnTo>
                <a:lnTo>
                  <a:pt x="1583531" y="730091"/>
                </a:lnTo>
                <a:lnTo>
                  <a:pt x="1599724" y="704374"/>
                </a:lnTo>
                <a:lnTo>
                  <a:pt x="1618774" y="674846"/>
                </a:lnTo>
                <a:lnTo>
                  <a:pt x="1629251" y="648176"/>
                </a:lnTo>
                <a:lnTo>
                  <a:pt x="1618774" y="612934"/>
                </a:lnTo>
                <a:lnTo>
                  <a:pt x="1602581" y="606266"/>
                </a:lnTo>
                <a:lnTo>
                  <a:pt x="1573054" y="590074"/>
                </a:lnTo>
                <a:lnTo>
                  <a:pt x="1560671" y="579596"/>
                </a:lnTo>
                <a:lnTo>
                  <a:pt x="1521619" y="579596"/>
                </a:lnTo>
                <a:lnTo>
                  <a:pt x="1470184" y="588169"/>
                </a:lnTo>
                <a:lnTo>
                  <a:pt x="1465421" y="563404"/>
                </a:lnTo>
                <a:lnTo>
                  <a:pt x="1465421" y="534829"/>
                </a:lnTo>
                <a:lnTo>
                  <a:pt x="1478756" y="511969"/>
                </a:lnTo>
                <a:lnTo>
                  <a:pt x="1492091" y="491966"/>
                </a:lnTo>
                <a:lnTo>
                  <a:pt x="1524476" y="478631"/>
                </a:lnTo>
                <a:lnTo>
                  <a:pt x="1554004" y="452914"/>
                </a:lnTo>
                <a:lnTo>
                  <a:pt x="1579721" y="427196"/>
                </a:lnTo>
                <a:lnTo>
                  <a:pt x="1589246" y="400526"/>
                </a:lnTo>
                <a:lnTo>
                  <a:pt x="1593056" y="370999"/>
                </a:lnTo>
                <a:lnTo>
                  <a:pt x="1586389" y="345281"/>
                </a:lnTo>
                <a:lnTo>
                  <a:pt x="1560671" y="329089"/>
                </a:lnTo>
                <a:lnTo>
                  <a:pt x="1537811" y="319564"/>
                </a:lnTo>
                <a:lnTo>
                  <a:pt x="1501616" y="322421"/>
                </a:lnTo>
                <a:lnTo>
                  <a:pt x="1478756" y="296704"/>
                </a:lnTo>
                <a:lnTo>
                  <a:pt x="1501616" y="270034"/>
                </a:lnTo>
                <a:lnTo>
                  <a:pt x="1472089" y="237649"/>
                </a:lnTo>
                <a:lnTo>
                  <a:pt x="1465421" y="210026"/>
                </a:lnTo>
                <a:lnTo>
                  <a:pt x="1456849" y="181451"/>
                </a:lnTo>
                <a:lnTo>
                  <a:pt x="1449229" y="160496"/>
                </a:lnTo>
                <a:lnTo>
                  <a:pt x="1436846" y="134779"/>
                </a:lnTo>
                <a:lnTo>
                  <a:pt x="1433989" y="118586"/>
                </a:lnTo>
                <a:lnTo>
                  <a:pt x="1449229" y="103346"/>
                </a:lnTo>
                <a:lnTo>
                  <a:pt x="1456849" y="90011"/>
                </a:lnTo>
                <a:lnTo>
                  <a:pt x="1456849" y="71914"/>
                </a:lnTo>
                <a:lnTo>
                  <a:pt x="1452086" y="56674"/>
                </a:lnTo>
                <a:lnTo>
                  <a:pt x="1438751" y="38576"/>
                </a:lnTo>
                <a:lnTo>
                  <a:pt x="1410176" y="32861"/>
                </a:lnTo>
                <a:lnTo>
                  <a:pt x="1392079" y="17621"/>
                </a:lnTo>
                <a:lnTo>
                  <a:pt x="1376839" y="17621"/>
                </a:lnTo>
                <a:lnTo>
                  <a:pt x="1360646" y="38576"/>
                </a:lnTo>
                <a:lnTo>
                  <a:pt x="1345406" y="53816"/>
                </a:lnTo>
                <a:lnTo>
                  <a:pt x="1329214" y="59531"/>
                </a:lnTo>
                <a:lnTo>
                  <a:pt x="1303496" y="46196"/>
                </a:lnTo>
                <a:lnTo>
                  <a:pt x="1282541" y="30004"/>
                </a:lnTo>
                <a:lnTo>
                  <a:pt x="1258729" y="22384"/>
                </a:lnTo>
                <a:lnTo>
                  <a:pt x="1243489" y="17621"/>
                </a:lnTo>
                <a:lnTo>
                  <a:pt x="1219676" y="7144"/>
                </a:lnTo>
                <a:lnTo>
                  <a:pt x="1204436" y="1429"/>
                </a:lnTo>
                <a:lnTo>
                  <a:pt x="1175861" y="1429"/>
                </a:lnTo>
                <a:lnTo>
                  <a:pt x="1170146" y="11906"/>
                </a:lnTo>
                <a:lnTo>
                  <a:pt x="1173004" y="32861"/>
                </a:lnTo>
                <a:lnTo>
                  <a:pt x="1204436" y="43339"/>
                </a:lnTo>
                <a:lnTo>
                  <a:pt x="1219676" y="53816"/>
                </a:lnTo>
                <a:lnTo>
                  <a:pt x="1219676" y="74771"/>
                </a:lnTo>
                <a:lnTo>
                  <a:pt x="1217771" y="98584"/>
                </a:lnTo>
                <a:lnTo>
                  <a:pt x="1209199" y="127159"/>
                </a:lnTo>
                <a:lnTo>
                  <a:pt x="1209199" y="145256"/>
                </a:lnTo>
                <a:lnTo>
                  <a:pt x="1209199" y="170974"/>
                </a:lnTo>
                <a:lnTo>
                  <a:pt x="1227296" y="184309"/>
                </a:lnTo>
                <a:lnTo>
                  <a:pt x="1237774" y="218599"/>
                </a:lnTo>
                <a:lnTo>
                  <a:pt x="1258729" y="244316"/>
                </a:lnTo>
                <a:lnTo>
                  <a:pt x="1274921" y="288131"/>
                </a:lnTo>
                <a:lnTo>
                  <a:pt x="1297781" y="330041"/>
                </a:lnTo>
                <a:lnTo>
                  <a:pt x="1295876" y="346234"/>
                </a:lnTo>
                <a:lnTo>
                  <a:pt x="1295876" y="379571"/>
                </a:lnTo>
                <a:lnTo>
                  <a:pt x="1293019" y="408146"/>
                </a:lnTo>
                <a:lnTo>
                  <a:pt x="1306354" y="421481"/>
                </a:lnTo>
                <a:lnTo>
                  <a:pt x="1321594" y="439579"/>
                </a:lnTo>
                <a:lnTo>
                  <a:pt x="1318736" y="466249"/>
                </a:lnTo>
                <a:lnTo>
                  <a:pt x="1306354" y="478631"/>
                </a:lnTo>
                <a:lnTo>
                  <a:pt x="1295876" y="497681"/>
                </a:lnTo>
                <a:lnTo>
                  <a:pt x="1290161" y="512921"/>
                </a:lnTo>
                <a:lnTo>
                  <a:pt x="1293019" y="541496"/>
                </a:lnTo>
                <a:lnTo>
                  <a:pt x="1308259" y="554831"/>
                </a:lnTo>
                <a:lnTo>
                  <a:pt x="1316831" y="575786"/>
                </a:lnTo>
                <a:lnTo>
                  <a:pt x="1332071" y="596741"/>
                </a:lnTo>
                <a:lnTo>
                  <a:pt x="1347311" y="619601"/>
                </a:lnTo>
                <a:lnTo>
                  <a:pt x="1350169" y="630079"/>
                </a:lnTo>
                <a:lnTo>
                  <a:pt x="1360646" y="646271"/>
                </a:lnTo>
                <a:lnTo>
                  <a:pt x="1357789" y="669131"/>
                </a:lnTo>
                <a:lnTo>
                  <a:pt x="1332071" y="676751"/>
                </a:lnTo>
                <a:lnTo>
                  <a:pt x="1313974" y="682466"/>
                </a:lnTo>
                <a:lnTo>
                  <a:pt x="1290161" y="679609"/>
                </a:lnTo>
                <a:lnTo>
                  <a:pt x="1279684" y="669131"/>
                </a:lnTo>
                <a:lnTo>
                  <a:pt x="1264444" y="664369"/>
                </a:lnTo>
                <a:lnTo>
                  <a:pt x="1243489" y="664369"/>
                </a:lnTo>
                <a:lnTo>
                  <a:pt x="1227296" y="656749"/>
                </a:lnTo>
                <a:lnTo>
                  <a:pt x="1214914" y="658654"/>
                </a:lnTo>
                <a:lnTo>
                  <a:pt x="1201579" y="658654"/>
                </a:lnTo>
                <a:lnTo>
                  <a:pt x="1183481" y="643414"/>
                </a:lnTo>
                <a:lnTo>
                  <a:pt x="1183481" y="619601"/>
                </a:lnTo>
                <a:lnTo>
                  <a:pt x="1188244" y="604361"/>
                </a:lnTo>
                <a:lnTo>
                  <a:pt x="1173004" y="591026"/>
                </a:lnTo>
                <a:lnTo>
                  <a:pt x="1159669" y="591026"/>
                </a:lnTo>
                <a:lnTo>
                  <a:pt x="1144429" y="596741"/>
                </a:lnTo>
                <a:lnTo>
                  <a:pt x="1133951" y="611981"/>
                </a:lnTo>
                <a:lnTo>
                  <a:pt x="1126331" y="640556"/>
                </a:lnTo>
                <a:lnTo>
                  <a:pt x="1126331" y="667226"/>
                </a:lnTo>
                <a:lnTo>
                  <a:pt x="1126331" y="682466"/>
                </a:lnTo>
                <a:lnTo>
                  <a:pt x="1108234" y="669131"/>
                </a:lnTo>
                <a:lnTo>
                  <a:pt x="1105376" y="656749"/>
                </a:lnTo>
                <a:lnTo>
                  <a:pt x="1094899" y="635794"/>
                </a:lnTo>
                <a:lnTo>
                  <a:pt x="1078706" y="632936"/>
                </a:lnTo>
                <a:lnTo>
                  <a:pt x="1066324" y="635794"/>
                </a:lnTo>
                <a:lnTo>
                  <a:pt x="1060609" y="653891"/>
                </a:lnTo>
                <a:lnTo>
                  <a:pt x="1042511" y="667226"/>
                </a:lnTo>
                <a:lnTo>
                  <a:pt x="1032034" y="646271"/>
                </a:lnTo>
                <a:lnTo>
                  <a:pt x="1011079" y="630079"/>
                </a:lnTo>
                <a:lnTo>
                  <a:pt x="1006316" y="614839"/>
                </a:lnTo>
                <a:lnTo>
                  <a:pt x="990124" y="601504"/>
                </a:lnTo>
                <a:lnTo>
                  <a:pt x="974884" y="604361"/>
                </a:lnTo>
                <a:lnTo>
                  <a:pt x="946309" y="611981"/>
                </a:lnTo>
                <a:lnTo>
                  <a:pt x="932974" y="619601"/>
                </a:lnTo>
                <a:lnTo>
                  <a:pt x="919639" y="635794"/>
                </a:lnTo>
                <a:lnTo>
                  <a:pt x="904399" y="658654"/>
                </a:lnTo>
                <a:lnTo>
                  <a:pt x="889159" y="669131"/>
                </a:lnTo>
                <a:lnTo>
                  <a:pt x="868204" y="687229"/>
                </a:lnTo>
                <a:lnTo>
                  <a:pt x="849154" y="695801"/>
                </a:lnTo>
                <a:lnTo>
                  <a:pt x="836771" y="674846"/>
                </a:lnTo>
                <a:lnTo>
                  <a:pt x="826294" y="653891"/>
                </a:lnTo>
                <a:lnTo>
                  <a:pt x="810101" y="630079"/>
                </a:lnTo>
                <a:lnTo>
                  <a:pt x="805339" y="609124"/>
                </a:lnTo>
                <a:lnTo>
                  <a:pt x="792004" y="591026"/>
                </a:lnTo>
                <a:lnTo>
                  <a:pt x="771049" y="572929"/>
                </a:lnTo>
                <a:lnTo>
                  <a:pt x="766286" y="554831"/>
                </a:lnTo>
                <a:lnTo>
                  <a:pt x="758666" y="538639"/>
                </a:lnTo>
                <a:lnTo>
                  <a:pt x="734854" y="531019"/>
                </a:lnTo>
                <a:lnTo>
                  <a:pt x="716756" y="510064"/>
                </a:lnTo>
                <a:lnTo>
                  <a:pt x="695801" y="494824"/>
                </a:lnTo>
                <a:lnTo>
                  <a:pt x="679609" y="497681"/>
                </a:lnTo>
                <a:lnTo>
                  <a:pt x="669131" y="517684"/>
                </a:lnTo>
                <a:lnTo>
                  <a:pt x="638651" y="510064"/>
                </a:lnTo>
                <a:lnTo>
                  <a:pt x="638651" y="494824"/>
                </a:lnTo>
                <a:lnTo>
                  <a:pt x="611981" y="484346"/>
                </a:lnTo>
                <a:lnTo>
                  <a:pt x="599599" y="494824"/>
                </a:lnTo>
                <a:lnTo>
                  <a:pt x="580549" y="505301"/>
                </a:lnTo>
                <a:lnTo>
                  <a:pt x="559594" y="497681"/>
                </a:lnTo>
                <a:lnTo>
                  <a:pt x="550069" y="481489"/>
                </a:lnTo>
                <a:lnTo>
                  <a:pt x="518636" y="487204"/>
                </a:lnTo>
                <a:lnTo>
                  <a:pt x="497681" y="517684"/>
                </a:lnTo>
                <a:lnTo>
                  <a:pt x="515779" y="531019"/>
                </a:lnTo>
                <a:lnTo>
                  <a:pt x="520541" y="557689"/>
                </a:lnTo>
                <a:lnTo>
                  <a:pt x="500539" y="572929"/>
                </a:lnTo>
                <a:lnTo>
                  <a:pt x="476726" y="575786"/>
                </a:lnTo>
                <a:lnTo>
                  <a:pt x="473869" y="551974"/>
                </a:lnTo>
                <a:lnTo>
                  <a:pt x="452914" y="567214"/>
                </a:lnTo>
                <a:lnTo>
                  <a:pt x="430054" y="577691"/>
                </a:lnTo>
                <a:lnTo>
                  <a:pt x="403384" y="586264"/>
                </a:lnTo>
                <a:lnTo>
                  <a:pt x="385286" y="586264"/>
                </a:lnTo>
                <a:lnTo>
                  <a:pt x="356711" y="572929"/>
                </a:lnTo>
                <a:lnTo>
                  <a:pt x="356711" y="551974"/>
                </a:lnTo>
                <a:lnTo>
                  <a:pt x="340519" y="528161"/>
                </a:lnTo>
                <a:lnTo>
                  <a:pt x="307181" y="551974"/>
                </a:lnTo>
                <a:lnTo>
                  <a:pt x="289084" y="557689"/>
                </a:lnTo>
                <a:lnTo>
                  <a:pt x="270986" y="567214"/>
                </a:lnTo>
                <a:lnTo>
                  <a:pt x="254794" y="577691"/>
                </a:lnTo>
                <a:lnTo>
                  <a:pt x="230981" y="577691"/>
                </a:lnTo>
                <a:lnTo>
                  <a:pt x="205264" y="562451"/>
                </a:lnTo>
                <a:lnTo>
                  <a:pt x="190024" y="549116"/>
                </a:lnTo>
                <a:lnTo>
                  <a:pt x="176689" y="565309"/>
                </a:lnTo>
                <a:lnTo>
                  <a:pt x="158591" y="583406"/>
                </a:lnTo>
                <a:lnTo>
                  <a:pt x="137636" y="572929"/>
                </a:lnTo>
                <a:lnTo>
                  <a:pt x="121444" y="593884"/>
                </a:lnTo>
                <a:lnTo>
                  <a:pt x="85249" y="611981"/>
                </a:lnTo>
                <a:lnTo>
                  <a:pt x="49054" y="619601"/>
                </a:lnTo>
                <a:lnTo>
                  <a:pt x="30956" y="643414"/>
                </a:lnTo>
                <a:lnTo>
                  <a:pt x="25241" y="667226"/>
                </a:lnTo>
                <a:lnTo>
                  <a:pt x="25241" y="692944"/>
                </a:lnTo>
                <a:lnTo>
                  <a:pt x="17621" y="716756"/>
                </a:lnTo>
                <a:lnTo>
                  <a:pt x="11906" y="745331"/>
                </a:lnTo>
                <a:lnTo>
                  <a:pt x="51911" y="739616"/>
                </a:lnTo>
                <a:lnTo>
                  <a:pt x="74771" y="729139"/>
                </a:lnTo>
                <a:lnTo>
                  <a:pt x="95726" y="721519"/>
                </a:lnTo>
                <a:lnTo>
                  <a:pt x="116681" y="721519"/>
                </a:lnTo>
                <a:lnTo>
                  <a:pt x="150971" y="713899"/>
                </a:lnTo>
                <a:lnTo>
                  <a:pt x="187166" y="708184"/>
                </a:lnTo>
                <a:lnTo>
                  <a:pt x="210979" y="700564"/>
                </a:lnTo>
                <a:lnTo>
                  <a:pt x="233839" y="721519"/>
                </a:lnTo>
                <a:lnTo>
                  <a:pt x="197644" y="731996"/>
                </a:lnTo>
                <a:lnTo>
                  <a:pt x="170974" y="736759"/>
                </a:lnTo>
                <a:lnTo>
                  <a:pt x="202406" y="747236"/>
                </a:lnTo>
                <a:lnTo>
                  <a:pt x="233839" y="757714"/>
                </a:lnTo>
                <a:lnTo>
                  <a:pt x="241459" y="778669"/>
                </a:lnTo>
                <a:lnTo>
                  <a:pt x="239554" y="789146"/>
                </a:lnTo>
                <a:lnTo>
                  <a:pt x="208121" y="794861"/>
                </a:lnTo>
                <a:lnTo>
                  <a:pt x="181451" y="789146"/>
                </a:lnTo>
                <a:lnTo>
                  <a:pt x="155734" y="781526"/>
                </a:lnTo>
                <a:lnTo>
                  <a:pt x="131921" y="776764"/>
                </a:lnTo>
                <a:lnTo>
                  <a:pt x="103346" y="766286"/>
                </a:lnTo>
                <a:lnTo>
                  <a:pt x="85249" y="755809"/>
                </a:lnTo>
                <a:lnTo>
                  <a:pt x="74771" y="773906"/>
                </a:lnTo>
                <a:lnTo>
                  <a:pt x="67151" y="796766"/>
                </a:lnTo>
                <a:lnTo>
                  <a:pt x="98584" y="807244"/>
                </a:lnTo>
                <a:lnTo>
                  <a:pt x="101441" y="820579"/>
                </a:lnTo>
                <a:lnTo>
                  <a:pt x="101441" y="836771"/>
                </a:lnTo>
                <a:lnTo>
                  <a:pt x="150971" y="826294"/>
                </a:lnTo>
                <a:lnTo>
                  <a:pt x="173831" y="817721"/>
                </a:lnTo>
                <a:lnTo>
                  <a:pt x="190024" y="833914"/>
                </a:lnTo>
                <a:lnTo>
                  <a:pt x="197644" y="852011"/>
                </a:lnTo>
                <a:lnTo>
                  <a:pt x="208121" y="883444"/>
                </a:lnTo>
                <a:lnTo>
                  <a:pt x="191929" y="898684"/>
                </a:lnTo>
                <a:lnTo>
                  <a:pt x="166211" y="914876"/>
                </a:lnTo>
                <a:lnTo>
                  <a:pt x="131921" y="893921"/>
                </a:lnTo>
                <a:lnTo>
                  <a:pt x="106204" y="898684"/>
                </a:lnTo>
                <a:lnTo>
                  <a:pt x="71914" y="898684"/>
                </a:lnTo>
                <a:lnTo>
                  <a:pt x="41434" y="893921"/>
                </a:lnTo>
                <a:lnTo>
                  <a:pt x="20479" y="906304"/>
                </a:lnTo>
                <a:lnTo>
                  <a:pt x="1429" y="925354"/>
                </a:lnTo>
                <a:lnTo>
                  <a:pt x="17621" y="937736"/>
                </a:lnTo>
                <a:lnTo>
                  <a:pt x="56674" y="940594"/>
                </a:lnTo>
                <a:lnTo>
                  <a:pt x="82391" y="937736"/>
                </a:lnTo>
                <a:lnTo>
                  <a:pt x="113824" y="958691"/>
                </a:lnTo>
                <a:lnTo>
                  <a:pt x="131921" y="982504"/>
                </a:lnTo>
                <a:lnTo>
                  <a:pt x="148114" y="1003459"/>
                </a:lnTo>
                <a:lnTo>
                  <a:pt x="158591" y="1021556"/>
                </a:lnTo>
                <a:lnTo>
                  <a:pt x="158591" y="1042511"/>
                </a:lnTo>
                <a:lnTo>
                  <a:pt x="150971" y="1073944"/>
                </a:lnTo>
                <a:lnTo>
                  <a:pt x="191929" y="1081564"/>
                </a:lnTo>
                <a:lnTo>
                  <a:pt x="230981" y="1078706"/>
                </a:lnTo>
                <a:lnTo>
                  <a:pt x="229076" y="1052989"/>
                </a:lnTo>
                <a:lnTo>
                  <a:pt x="236696" y="1029176"/>
                </a:lnTo>
                <a:lnTo>
                  <a:pt x="250031" y="1011079"/>
                </a:lnTo>
                <a:lnTo>
                  <a:pt x="278606" y="1003459"/>
                </a:lnTo>
                <a:lnTo>
                  <a:pt x="272891" y="1034891"/>
                </a:lnTo>
                <a:lnTo>
                  <a:pt x="275749" y="1055846"/>
                </a:lnTo>
                <a:lnTo>
                  <a:pt x="299561" y="1055846"/>
                </a:lnTo>
                <a:lnTo>
                  <a:pt x="310039" y="1032034"/>
                </a:lnTo>
                <a:lnTo>
                  <a:pt x="320516" y="1024414"/>
                </a:lnTo>
                <a:lnTo>
                  <a:pt x="332899" y="1042511"/>
                </a:lnTo>
                <a:lnTo>
                  <a:pt x="356711" y="1060609"/>
                </a:lnTo>
                <a:lnTo>
                  <a:pt x="367189" y="1092041"/>
                </a:lnTo>
                <a:lnTo>
                  <a:pt x="403384" y="1094899"/>
                </a:lnTo>
                <a:lnTo>
                  <a:pt x="424339" y="1063466"/>
                </a:lnTo>
                <a:lnTo>
                  <a:pt x="431959" y="1094899"/>
                </a:lnTo>
                <a:lnTo>
                  <a:pt x="460534" y="1099661"/>
                </a:lnTo>
                <a:lnTo>
                  <a:pt x="491966" y="1102519"/>
                </a:lnTo>
                <a:lnTo>
                  <a:pt x="494824" y="1125379"/>
                </a:lnTo>
                <a:lnTo>
                  <a:pt x="508159" y="1146334"/>
                </a:lnTo>
                <a:lnTo>
                  <a:pt x="526256" y="1156811"/>
                </a:lnTo>
                <a:lnTo>
                  <a:pt x="544354" y="1144429"/>
                </a:lnTo>
                <a:lnTo>
                  <a:pt x="568166" y="1135856"/>
                </a:lnTo>
                <a:lnTo>
                  <a:pt x="575786" y="1170146"/>
                </a:lnTo>
                <a:lnTo>
                  <a:pt x="610076" y="1175861"/>
                </a:lnTo>
                <a:lnTo>
                  <a:pt x="628174" y="1180624"/>
                </a:lnTo>
                <a:lnTo>
                  <a:pt x="611981" y="1209199"/>
                </a:lnTo>
                <a:lnTo>
                  <a:pt x="625316" y="1243489"/>
                </a:lnTo>
                <a:lnTo>
                  <a:pt x="625316" y="1274921"/>
                </a:lnTo>
                <a:lnTo>
                  <a:pt x="640556" y="1303496"/>
                </a:lnTo>
                <a:lnTo>
                  <a:pt x="646271" y="1274921"/>
                </a:lnTo>
                <a:lnTo>
                  <a:pt x="656749" y="1243489"/>
                </a:lnTo>
                <a:lnTo>
                  <a:pt x="679609" y="1245394"/>
                </a:lnTo>
                <a:lnTo>
                  <a:pt x="700564" y="1248251"/>
                </a:lnTo>
                <a:lnTo>
                  <a:pt x="709136" y="1214914"/>
                </a:lnTo>
                <a:lnTo>
                  <a:pt x="729139" y="1209199"/>
                </a:lnTo>
                <a:lnTo>
                  <a:pt x="766286" y="1209199"/>
                </a:lnTo>
                <a:lnTo>
                  <a:pt x="792004" y="1225391"/>
                </a:lnTo>
                <a:lnTo>
                  <a:pt x="808196" y="1237774"/>
                </a:lnTo>
                <a:lnTo>
                  <a:pt x="810101" y="1274921"/>
                </a:lnTo>
                <a:lnTo>
                  <a:pt x="787241" y="1266349"/>
                </a:lnTo>
                <a:lnTo>
                  <a:pt x="763429" y="1266349"/>
                </a:lnTo>
                <a:lnTo>
                  <a:pt x="737711" y="1266349"/>
                </a:lnTo>
                <a:lnTo>
                  <a:pt x="752951" y="1285399"/>
                </a:lnTo>
                <a:lnTo>
                  <a:pt x="776764" y="1297781"/>
                </a:lnTo>
                <a:lnTo>
                  <a:pt x="823436" y="1303496"/>
                </a:lnTo>
                <a:lnTo>
                  <a:pt x="849154" y="1294924"/>
                </a:lnTo>
                <a:lnTo>
                  <a:pt x="852011" y="1276826"/>
                </a:lnTo>
                <a:lnTo>
                  <a:pt x="878681" y="1276826"/>
                </a:lnTo>
                <a:lnTo>
                  <a:pt x="907256" y="1293019"/>
                </a:lnTo>
                <a:lnTo>
                  <a:pt x="907256" y="1313974"/>
                </a:lnTo>
                <a:lnTo>
                  <a:pt x="898684" y="1339691"/>
                </a:lnTo>
                <a:lnTo>
                  <a:pt x="938689" y="1326356"/>
                </a:lnTo>
                <a:lnTo>
                  <a:pt x="972026" y="1313974"/>
                </a:lnTo>
                <a:lnTo>
                  <a:pt x="1006316" y="1297781"/>
                </a:lnTo>
                <a:lnTo>
                  <a:pt x="1034891" y="1297781"/>
                </a:lnTo>
                <a:lnTo>
                  <a:pt x="1048226" y="1272064"/>
                </a:lnTo>
                <a:lnTo>
                  <a:pt x="1055846" y="1245394"/>
                </a:lnTo>
                <a:lnTo>
                  <a:pt x="1071086" y="1212056"/>
                </a:lnTo>
                <a:lnTo>
                  <a:pt x="1102519" y="1204436"/>
                </a:lnTo>
                <a:lnTo>
                  <a:pt x="1131094" y="1209199"/>
                </a:lnTo>
                <a:lnTo>
                  <a:pt x="1173004" y="1195864"/>
                </a:lnTo>
                <a:lnTo>
                  <a:pt x="1204436" y="1177766"/>
                </a:lnTo>
                <a:lnTo>
                  <a:pt x="1230154" y="1165384"/>
                </a:lnTo>
                <a:lnTo>
                  <a:pt x="1261586" y="1141571"/>
                </a:lnTo>
                <a:lnTo>
                  <a:pt x="1279684" y="1131094"/>
                </a:lnTo>
                <a:lnTo>
                  <a:pt x="1311116" y="1120616"/>
                </a:lnTo>
                <a:lnTo>
                  <a:pt x="1339691" y="1125379"/>
                </a:lnTo>
                <a:lnTo>
                  <a:pt x="1355884" y="1138714"/>
                </a:lnTo>
                <a:lnTo>
                  <a:pt x="1378744" y="1152049"/>
                </a:lnTo>
                <a:lnTo>
                  <a:pt x="1413034" y="1162526"/>
                </a:lnTo>
                <a:lnTo>
                  <a:pt x="1420654" y="1128236"/>
                </a:lnTo>
                <a:lnTo>
                  <a:pt x="1417796" y="1096804"/>
                </a:lnTo>
                <a:lnTo>
                  <a:pt x="1431131" y="1073944"/>
                </a:lnTo>
                <a:lnTo>
                  <a:pt x="1444466" y="1050131"/>
                </a:lnTo>
                <a:lnTo>
                  <a:pt x="1475899" y="1047274"/>
                </a:lnTo>
                <a:lnTo>
                  <a:pt x="1509236" y="1047274"/>
                </a:lnTo>
                <a:lnTo>
                  <a:pt x="1522571" y="1021556"/>
                </a:lnTo>
                <a:lnTo>
                  <a:pt x="1522571" y="985361"/>
                </a:lnTo>
                <a:lnTo>
                  <a:pt x="1507331" y="966311"/>
                </a:lnTo>
                <a:lnTo>
                  <a:pt x="1501616" y="937736"/>
                </a:lnTo>
                <a:lnTo>
                  <a:pt x="1483519" y="912019"/>
                </a:lnTo>
                <a:lnTo>
                  <a:pt x="1477804" y="872966"/>
                </a:lnTo>
                <a:lnTo>
                  <a:pt x="1496854" y="854869"/>
                </a:lnTo>
                <a:lnTo>
                  <a:pt x="1496854" y="812959"/>
                </a:lnTo>
                <a:lnTo>
                  <a:pt x="1498759" y="787241"/>
                </a:lnTo>
                <a:close/>
              </a:path>
            </a:pathLst>
          </a:custGeom>
          <a:solidFill>
            <a:schemeClr val="accent1"/>
          </a:solidFill>
          <a:ln w="1905" cap="flat">
            <a:solidFill>
              <a:schemeClr val="bg1"/>
            </a:solidFill>
            <a:prstDash val="solid"/>
            <a:miter/>
          </a:ln>
        </p:spPr>
        <p:txBody>
          <a:bodyPr tIns="468000" rtlCol="0" anchor="ctr"/>
          <a:lstStyle/>
          <a:p>
            <a:pPr algn="ctr"/>
            <a:r>
              <a:rPr lang="fr-FR" sz="1000" dirty="0">
                <a:solidFill>
                  <a:schemeClr val="bg1"/>
                </a:solidFill>
              </a:rPr>
              <a:t> H2a</a:t>
            </a:r>
          </a:p>
        </p:txBody>
      </p:sp>
      <p:sp>
        <p:nvSpPr>
          <p:cNvPr id="38" name="Forme libre : forme 37">
            <a:extLst>
              <a:ext uri="{FF2B5EF4-FFF2-40B4-BE49-F238E27FC236}">
                <a16:creationId xmlns:a16="http://schemas.microsoft.com/office/drawing/2014/main" id="{92B0BD11-4F42-48AF-BC26-B691DE88731F}"/>
              </a:ext>
            </a:extLst>
          </p:cNvPr>
          <p:cNvSpPr/>
          <p:nvPr/>
        </p:nvSpPr>
        <p:spPr>
          <a:xfrm>
            <a:off x="7730021" y="2844537"/>
            <a:ext cx="2055745" cy="1850170"/>
          </a:xfrm>
          <a:custGeom>
            <a:avLst/>
            <a:gdLst>
              <a:gd name="connsiteX0" fmla="*/ 52864 w 2286000"/>
              <a:gd name="connsiteY0" fmla="*/ 624364 h 2057400"/>
              <a:gd name="connsiteX1" fmla="*/ 92869 w 2286000"/>
              <a:gd name="connsiteY1" fmla="*/ 611029 h 2057400"/>
              <a:gd name="connsiteX2" fmla="*/ 126206 w 2286000"/>
              <a:gd name="connsiteY2" fmla="*/ 598646 h 2057400"/>
              <a:gd name="connsiteX3" fmla="*/ 160496 w 2286000"/>
              <a:gd name="connsiteY3" fmla="*/ 582454 h 2057400"/>
              <a:gd name="connsiteX4" fmla="*/ 189071 w 2286000"/>
              <a:gd name="connsiteY4" fmla="*/ 582454 h 2057400"/>
              <a:gd name="connsiteX5" fmla="*/ 202406 w 2286000"/>
              <a:gd name="connsiteY5" fmla="*/ 556736 h 2057400"/>
              <a:gd name="connsiteX6" fmla="*/ 210026 w 2286000"/>
              <a:gd name="connsiteY6" fmla="*/ 530066 h 2057400"/>
              <a:gd name="connsiteX7" fmla="*/ 225266 w 2286000"/>
              <a:gd name="connsiteY7" fmla="*/ 496729 h 2057400"/>
              <a:gd name="connsiteX8" fmla="*/ 256699 w 2286000"/>
              <a:gd name="connsiteY8" fmla="*/ 489109 h 2057400"/>
              <a:gd name="connsiteX9" fmla="*/ 285274 w 2286000"/>
              <a:gd name="connsiteY9" fmla="*/ 493871 h 2057400"/>
              <a:gd name="connsiteX10" fmla="*/ 327184 w 2286000"/>
              <a:gd name="connsiteY10" fmla="*/ 480536 h 2057400"/>
              <a:gd name="connsiteX11" fmla="*/ 358616 w 2286000"/>
              <a:gd name="connsiteY11" fmla="*/ 462439 h 2057400"/>
              <a:gd name="connsiteX12" fmla="*/ 384334 w 2286000"/>
              <a:gd name="connsiteY12" fmla="*/ 450056 h 2057400"/>
              <a:gd name="connsiteX13" fmla="*/ 415766 w 2286000"/>
              <a:gd name="connsiteY13" fmla="*/ 426244 h 2057400"/>
              <a:gd name="connsiteX14" fmla="*/ 433864 w 2286000"/>
              <a:gd name="connsiteY14" fmla="*/ 415766 h 2057400"/>
              <a:gd name="connsiteX15" fmla="*/ 465296 w 2286000"/>
              <a:gd name="connsiteY15" fmla="*/ 405289 h 2057400"/>
              <a:gd name="connsiteX16" fmla="*/ 493871 w 2286000"/>
              <a:gd name="connsiteY16" fmla="*/ 410051 h 2057400"/>
              <a:gd name="connsiteX17" fmla="*/ 510064 w 2286000"/>
              <a:gd name="connsiteY17" fmla="*/ 423386 h 2057400"/>
              <a:gd name="connsiteX18" fmla="*/ 532924 w 2286000"/>
              <a:gd name="connsiteY18" fmla="*/ 436721 h 2057400"/>
              <a:gd name="connsiteX19" fmla="*/ 567214 w 2286000"/>
              <a:gd name="connsiteY19" fmla="*/ 447199 h 2057400"/>
              <a:gd name="connsiteX20" fmla="*/ 574834 w 2286000"/>
              <a:gd name="connsiteY20" fmla="*/ 412909 h 2057400"/>
              <a:gd name="connsiteX21" fmla="*/ 571976 w 2286000"/>
              <a:gd name="connsiteY21" fmla="*/ 381476 h 2057400"/>
              <a:gd name="connsiteX22" fmla="*/ 585311 w 2286000"/>
              <a:gd name="connsiteY22" fmla="*/ 358616 h 2057400"/>
              <a:gd name="connsiteX23" fmla="*/ 598646 w 2286000"/>
              <a:gd name="connsiteY23" fmla="*/ 334804 h 2057400"/>
              <a:gd name="connsiteX24" fmla="*/ 630079 w 2286000"/>
              <a:gd name="connsiteY24" fmla="*/ 331946 h 2057400"/>
              <a:gd name="connsiteX25" fmla="*/ 663416 w 2286000"/>
              <a:gd name="connsiteY25" fmla="*/ 331946 h 2057400"/>
              <a:gd name="connsiteX26" fmla="*/ 676751 w 2286000"/>
              <a:gd name="connsiteY26" fmla="*/ 306229 h 2057400"/>
              <a:gd name="connsiteX27" fmla="*/ 676751 w 2286000"/>
              <a:gd name="connsiteY27" fmla="*/ 270034 h 2057400"/>
              <a:gd name="connsiteX28" fmla="*/ 661511 w 2286000"/>
              <a:gd name="connsiteY28" fmla="*/ 250984 h 2057400"/>
              <a:gd name="connsiteX29" fmla="*/ 655796 w 2286000"/>
              <a:gd name="connsiteY29" fmla="*/ 222409 h 2057400"/>
              <a:gd name="connsiteX30" fmla="*/ 637699 w 2286000"/>
              <a:gd name="connsiteY30" fmla="*/ 196691 h 2057400"/>
              <a:gd name="connsiteX31" fmla="*/ 631984 w 2286000"/>
              <a:gd name="connsiteY31" fmla="*/ 157639 h 2057400"/>
              <a:gd name="connsiteX32" fmla="*/ 651034 w 2286000"/>
              <a:gd name="connsiteY32" fmla="*/ 139541 h 2057400"/>
              <a:gd name="connsiteX33" fmla="*/ 651034 w 2286000"/>
              <a:gd name="connsiteY33" fmla="*/ 97631 h 2057400"/>
              <a:gd name="connsiteX34" fmla="*/ 652939 w 2286000"/>
              <a:gd name="connsiteY34" fmla="*/ 71914 h 2057400"/>
              <a:gd name="connsiteX35" fmla="*/ 661511 w 2286000"/>
              <a:gd name="connsiteY35" fmla="*/ 30004 h 2057400"/>
              <a:gd name="connsiteX36" fmla="*/ 691991 w 2286000"/>
              <a:gd name="connsiteY36" fmla="*/ 27146 h 2057400"/>
              <a:gd name="connsiteX37" fmla="*/ 720566 w 2286000"/>
              <a:gd name="connsiteY37" fmla="*/ 30004 h 2057400"/>
              <a:gd name="connsiteX38" fmla="*/ 737711 w 2286000"/>
              <a:gd name="connsiteY38" fmla="*/ 14764 h 2057400"/>
              <a:gd name="connsiteX39" fmla="*/ 737711 w 2286000"/>
              <a:gd name="connsiteY39" fmla="*/ 47149 h 2057400"/>
              <a:gd name="connsiteX40" fmla="*/ 789146 w 2286000"/>
              <a:gd name="connsiteY40" fmla="*/ 40481 h 2057400"/>
              <a:gd name="connsiteX41" fmla="*/ 822484 w 2286000"/>
              <a:gd name="connsiteY41" fmla="*/ 47149 h 2057400"/>
              <a:gd name="connsiteX42" fmla="*/ 851059 w 2286000"/>
              <a:gd name="connsiteY42" fmla="*/ 40481 h 2057400"/>
              <a:gd name="connsiteX43" fmla="*/ 884396 w 2286000"/>
              <a:gd name="connsiteY43" fmla="*/ 40481 h 2057400"/>
              <a:gd name="connsiteX44" fmla="*/ 912971 w 2286000"/>
              <a:gd name="connsiteY44" fmla="*/ 40481 h 2057400"/>
              <a:gd name="connsiteX45" fmla="*/ 930116 w 2286000"/>
              <a:gd name="connsiteY45" fmla="*/ 14764 h 2057400"/>
              <a:gd name="connsiteX46" fmla="*/ 958691 w 2286000"/>
              <a:gd name="connsiteY46" fmla="*/ 1429 h 2057400"/>
              <a:gd name="connsiteX47" fmla="*/ 981551 w 2286000"/>
              <a:gd name="connsiteY47" fmla="*/ 1429 h 2057400"/>
              <a:gd name="connsiteX48" fmla="*/ 994886 w 2286000"/>
              <a:gd name="connsiteY48" fmla="*/ 24289 h 2057400"/>
              <a:gd name="connsiteX49" fmla="*/ 1023461 w 2286000"/>
              <a:gd name="connsiteY49" fmla="*/ 52864 h 2057400"/>
              <a:gd name="connsiteX50" fmla="*/ 1020604 w 2286000"/>
              <a:gd name="connsiteY50" fmla="*/ 79534 h 2057400"/>
              <a:gd name="connsiteX51" fmla="*/ 1037749 w 2286000"/>
              <a:gd name="connsiteY51" fmla="*/ 109061 h 2057400"/>
              <a:gd name="connsiteX52" fmla="*/ 1072991 w 2286000"/>
              <a:gd name="connsiteY52" fmla="*/ 102394 h 2057400"/>
              <a:gd name="connsiteX53" fmla="*/ 1099661 w 2286000"/>
              <a:gd name="connsiteY53" fmla="*/ 92869 h 2057400"/>
              <a:gd name="connsiteX54" fmla="*/ 1118711 w 2286000"/>
              <a:gd name="connsiteY54" fmla="*/ 67151 h 2057400"/>
              <a:gd name="connsiteX55" fmla="*/ 1148239 w 2286000"/>
              <a:gd name="connsiteY55" fmla="*/ 53816 h 2057400"/>
              <a:gd name="connsiteX56" fmla="*/ 1180624 w 2286000"/>
              <a:gd name="connsiteY56" fmla="*/ 37624 h 2057400"/>
              <a:gd name="connsiteX57" fmla="*/ 1206341 w 2286000"/>
              <a:gd name="connsiteY57" fmla="*/ 37624 h 2057400"/>
              <a:gd name="connsiteX58" fmla="*/ 1229201 w 2286000"/>
              <a:gd name="connsiteY58" fmla="*/ 53816 h 2057400"/>
              <a:gd name="connsiteX59" fmla="*/ 1227296 w 2286000"/>
              <a:gd name="connsiteY59" fmla="*/ 84296 h 2057400"/>
              <a:gd name="connsiteX60" fmla="*/ 1226344 w 2286000"/>
              <a:gd name="connsiteY60" fmla="*/ 135731 h 2057400"/>
              <a:gd name="connsiteX61" fmla="*/ 1235869 w 2286000"/>
              <a:gd name="connsiteY61" fmla="*/ 168116 h 2057400"/>
              <a:gd name="connsiteX62" fmla="*/ 1269206 w 2286000"/>
              <a:gd name="connsiteY62" fmla="*/ 187166 h 2057400"/>
              <a:gd name="connsiteX63" fmla="*/ 1301591 w 2286000"/>
              <a:gd name="connsiteY63" fmla="*/ 197644 h 2057400"/>
              <a:gd name="connsiteX64" fmla="*/ 1320641 w 2286000"/>
              <a:gd name="connsiteY64" fmla="*/ 220504 h 2057400"/>
              <a:gd name="connsiteX65" fmla="*/ 1370171 w 2286000"/>
              <a:gd name="connsiteY65" fmla="*/ 230029 h 2057400"/>
              <a:gd name="connsiteX66" fmla="*/ 1389221 w 2286000"/>
              <a:gd name="connsiteY66" fmla="*/ 249079 h 2057400"/>
              <a:gd name="connsiteX67" fmla="*/ 1398746 w 2286000"/>
              <a:gd name="connsiteY67" fmla="*/ 271939 h 2057400"/>
              <a:gd name="connsiteX68" fmla="*/ 1428274 w 2286000"/>
              <a:gd name="connsiteY68" fmla="*/ 294799 h 2057400"/>
              <a:gd name="connsiteX69" fmla="*/ 1451134 w 2286000"/>
              <a:gd name="connsiteY69" fmla="*/ 266224 h 2057400"/>
              <a:gd name="connsiteX70" fmla="*/ 1480661 w 2286000"/>
              <a:gd name="connsiteY70" fmla="*/ 278606 h 2057400"/>
              <a:gd name="connsiteX71" fmla="*/ 1500664 w 2286000"/>
              <a:gd name="connsiteY71" fmla="*/ 294799 h 2057400"/>
              <a:gd name="connsiteX72" fmla="*/ 1506379 w 2286000"/>
              <a:gd name="connsiteY72" fmla="*/ 310991 h 2057400"/>
              <a:gd name="connsiteX73" fmla="*/ 1526381 w 2286000"/>
              <a:gd name="connsiteY73" fmla="*/ 353854 h 2057400"/>
              <a:gd name="connsiteX74" fmla="*/ 1568291 w 2286000"/>
              <a:gd name="connsiteY74" fmla="*/ 360521 h 2057400"/>
              <a:gd name="connsiteX75" fmla="*/ 1617821 w 2286000"/>
              <a:gd name="connsiteY75" fmla="*/ 363379 h 2057400"/>
              <a:gd name="connsiteX76" fmla="*/ 1659731 w 2286000"/>
              <a:gd name="connsiteY76" fmla="*/ 350996 h 2057400"/>
              <a:gd name="connsiteX77" fmla="*/ 1652111 w 2286000"/>
              <a:gd name="connsiteY77" fmla="*/ 381476 h 2057400"/>
              <a:gd name="connsiteX78" fmla="*/ 1677829 w 2286000"/>
              <a:gd name="connsiteY78" fmla="*/ 397669 h 2057400"/>
              <a:gd name="connsiteX79" fmla="*/ 1698784 w 2286000"/>
              <a:gd name="connsiteY79" fmla="*/ 420529 h 2057400"/>
              <a:gd name="connsiteX80" fmla="*/ 1683544 w 2286000"/>
              <a:gd name="connsiteY80" fmla="*/ 441484 h 2057400"/>
              <a:gd name="connsiteX81" fmla="*/ 1677829 w 2286000"/>
              <a:gd name="connsiteY81" fmla="*/ 475774 h 2057400"/>
              <a:gd name="connsiteX82" fmla="*/ 1677829 w 2286000"/>
              <a:gd name="connsiteY82" fmla="*/ 504349 h 2057400"/>
              <a:gd name="connsiteX83" fmla="*/ 1722596 w 2286000"/>
              <a:gd name="connsiteY83" fmla="*/ 496729 h 2057400"/>
              <a:gd name="connsiteX84" fmla="*/ 1758791 w 2286000"/>
              <a:gd name="connsiteY84" fmla="*/ 491014 h 2057400"/>
              <a:gd name="connsiteX85" fmla="*/ 1767364 w 2286000"/>
              <a:gd name="connsiteY85" fmla="*/ 511969 h 2057400"/>
              <a:gd name="connsiteX86" fmla="*/ 1758791 w 2286000"/>
              <a:gd name="connsiteY86" fmla="*/ 546259 h 2057400"/>
              <a:gd name="connsiteX87" fmla="*/ 1767364 w 2286000"/>
              <a:gd name="connsiteY87" fmla="*/ 570071 h 2057400"/>
              <a:gd name="connsiteX88" fmla="*/ 1795939 w 2286000"/>
              <a:gd name="connsiteY88" fmla="*/ 570071 h 2057400"/>
              <a:gd name="connsiteX89" fmla="*/ 1803559 w 2286000"/>
              <a:gd name="connsiteY89" fmla="*/ 530066 h 2057400"/>
              <a:gd name="connsiteX90" fmla="*/ 1836896 w 2286000"/>
              <a:gd name="connsiteY90" fmla="*/ 522446 h 2057400"/>
              <a:gd name="connsiteX91" fmla="*/ 1860709 w 2286000"/>
              <a:gd name="connsiteY91" fmla="*/ 525304 h 2057400"/>
              <a:gd name="connsiteX92" fmla="*/ 1896904 w 2286000"/>
              <a:gd name="connsiteY92" fmla="*/ 525304 h 2057400"/>
              <a:gd name="connsiteX93" fmla="*/ 1926431 w 2286000"/>
              <a:gd name="connsiteY93" fmla="*/ 525304 h 2057400"/>
              <a:gd name="connsiteX94" fmla="*/ 1944529 w 2286000"/>
              <a:gd name="connsiteY94" fmla="*/ 546259 h 2057400"/>
              <a:gd name="connsiteX95" fmla="*/ 1959769 w 2286000"/>
              <a:gd name="connsiteY95" fmla="*/ 574834 h 2057400"/>
              <a:gd name="connsiteX96" fmla="*/ 1998821 w 2286000"/>
              <a:gd name="connsiteY96" fmla="*/ 588169 h 2057400"/>
              <a:gd name="connsiteX97" fmla="*/ 2033111 w 2286000"/>
              <a:gd name="connsiteY97" fmla="*/ 582454 h 2057400"/>
              <a:gd name="connsiteX98" fmla="*/ 2064544 w 2286000"/>
              <a:gd name="connsiteY98" fmla="*/ 574834 h 2057400"/>
              <a:gd name="connsiteX99" fmla="*/ 2079784 w 2286000"/>
              <a:gd name="connsiteY99" fmla="*/ 600551 h 2057400"/>
              <a:gd name="connsiteX100" fmla="*/ 2108359 w 2286000"/>
              <a:gd name="connsiteY100" fmla="*/ 616744 h 2057400"/>
              <a:gd name="connsiteX101" fmla="*/ 2126456 w 2286000"/>
              <a:gd name="connsiteY101" fmla="*/ 642461 h 2057400"/>
              <a:gd name="connsiteX102" fmla="*/ 2160746 w 2286000"/>
              <a:gd name="connsiteY102" fmla="*/ 630079 h 2057400"/>
              <a:gd name="connsiteX103" fmla="*/ 2181701 w 2286000"/>
              <a:gd name="connsiteY103" fmla="*/ 621506 h 2057400"/>
              <a:gd name="connsiteX104" fmla="*/ 2205514 w 2286000"/>
              <a:gd name="connsiteY104" fmla="*/ 616744 h 2057400"/>
              <a:gd name="connsiteX105" fmla="*/ 2220754 w 2286000"/>
              <a:gd name="connsiteY105" fmla="*/ 648176 h 2057400"/>
              <a:gd name="connsiteX106" fmla="*/ 2234089 w 2286000"/>
              <a:gd name="connsiteY106" fmla="*/ 673894 h 2057400"/>
              <a:gd name="connsiteX107" fmla="*/ 2228374 w 2286000"/>
              <a:gd name="connsiteY107" fmla="*/ 702469 h 2057400"/>
              <a:gd name="connsiteX108" fmla="*/ 2199799 w 2286000"/>
              <a:gd name="connsiteY108" fmla="*/ 720566 h 2057400"/>
              <a:gd name="connsiteX109" fmla="*/ 2220754 w 2286000"/>
              <a:gd name="connsiteY109" fmla="*/ 739616 h 2057400"/>
              <a:gd name="connsiteX110" fmla="*/ 2256949 w 2286000"/>
              <a:gd name="connsiteY110" fmla="*/ 775811 h 2057400"/>
              <a:gd name="connsiteX111" fmla="*/ 2256949 w 2286000"/>
              <a:gd name="connsiteY111" fmla="*/ 801529 h 2057400"/>
              <a:gd name="connsiteX112" fmla="*/ 2262664 w 2286000"/>
              <a:gd name="connsiteY112" fmla="*/ 840581 h 2057400"/>
              <a:gd name="connsiteX113" fmla="*/ 2273141 w 2286000"/>
              <a:gd name="connsiteY113" fmla="*/ 888206 h 2057400"/>
              <a:gd name="connsiteX114" fmla="*/ 2277904 w 2286000"/>
              <a:gd name="connsiteY114" fmla="*/ 913924 h 2057400"/>
              <a:gd name="connsiteX115" fmla="*/ 2283619 w 2286000"/>
              <a:gd name="connsiteY115" fmla="*/ 950119 h 2057400"/>
              <a:gd name="connsiteX116" fmla="*/ 2280761 w 2286000"/>
              <a:gd name="connsiteY116" fmla="*/ 984409 h 2057400"/>
              <a:gd name="connsiteX117" fmla="*/ 2285524 w 2286000"/>
              <a:gd name="connsiteY117" fmla="*/ 1015841 h 2057400"/>
              <a:gd name="connsiteX118" fmla="*/ 2277904 w 2286000"/>
              <a:gd name="connsiteY118" fmla="*/ 1059656 h 2057400"/>
              <a:gd name="connsiteX119" fmla="*/ 2256949 w 2286000"/>
              <a:gd name="connsiteY119" fmla="*/ 1047274 h 2057400"/>
              <a:gd name="connsiteX120" fmla="*/ 2231231 w 2286000"/>
              <a:gd name="connsiteY120" fmla="*/ 1047274 h 2057400"/>
              <a:gd name="connsiteX121" fmla="*/ 2215991 w 2286000"/>
              <a:gd name="connsiteY121" fmla="*/ 1068229 h 2057400"/>
              <a:gd name="connsiteX122" fmla="*/ 2199799 w 2286000"/>
              <a:gd name="connsiteY122" fmla="*/ 1083469 h 2057400"/>
              <a:gd name="connsiteX123" fmla="*/ 2168366 w 2286000"/>
              <a:gd name="connsiteY123" fmla="*/ 1096804 h 2057400"/>
              <a:gd name="connsiteX124" fmla="*/ 2150269 w 2286000"/>
              <a:gd name="connsiteY124" fmla="*/ 1109186 h 2057400"/>
              <a:gd name="connsiteX125" fmla="*/ 2115979 w 2286000"/>
              <a:gd name="connsiteY125" fmla="*/ 1104424 h 2057400"/>
              <a:gd name="connsiteX126" fmla="*/ 2097881 w 2286000"/>
              <a:gd name="connsiteY126" fmla="*/ 1109186 h 2057400"/>
              <a:gd name="connsiteX127" fmla="*/ 2087404 w 2286000"/>
              <a:gd name="connsiteY127" fmla="*/ 1132999 h 2057400"/>
              <a:gd name="connsiteX128" fmla="*/ 2093119 w 2286000"/>
              <a:gd name="connsiteY128" fmla="*/ 1164431 h 2057400"/>
              <a:gd name="connsiteX129" fmla="*/ 2097881 w 2286000"/>
              <a:gd name="connsiteY129" fmla="*/ 1188244 h 2057400"/>
              <a:gd name="connsiteX130" fmla="*/ 2097881 w 2286000"/>
              <a:gd name="connsiteY130" fmla="*/ 1216819 h 2057400"/>
              <a:gd name="connsiteX131" fmla="*/ 2061686 w 2286000"/>
              <a:gd name="connsiteY131" fmla="*/ 1221581 h 2057400"/>
              <a:gd name="connsiteX132" fmla="*/ 2030254 w 2286000"/>
              <a:gd name="connsiteY132" fmla="*/ 1227296 h 2057400"/>
              <a:gd name="connsiteX133" fmla="*/ 2004536 w 2286000"/>
              <a:gd name="connsiteY133" fmla="*/ 1229201 h 2057400"/>
              <a:gd name="connsiteX134" fmla="*/ 1977866 w 2286000"/>
              <a:gd name="connsiteY134" fmla="*/ 1245394 h 2057400"/>
              <a:gd name="connsiteX135" fmla="*/ 1967389 w 2286000"/>
              <a:gd name="connsiteY135" fmla="*/ 1268254 h 2057400"/>
              <a:gd name="connsiteX136" fmla="*/ 1955006 w 2286000"/>
              <a:gd name="connsiteY136" fmla="*/ 1292066 h 2057400"/>
              <a:gd name="connsiteX137" fmla="*/ 1917859 w 2286000"/>
              <a:gd name="connsiteY137" fmla="*/ 1292066 h 2057400"/>
              <a:gd name="connsiteX138" fmla="*/ 1881664 w 2286000"/>
              <a:gd name="connsiteY138" fmla="*/ 1289209 h 2057400"/>
              <a:gd name="connsiteX139" fmla="*/ 1845469 w 2286000"/>
              <a:gd name="connsiteY139" fmla="*/ 1294924 h 2057400"/>
              <a:gd name="connsiteX140" fmla="*/ 1816894 w 2286000"/>
              <a:gd name="connsiteY140" fmla="*/ 1284446 h 2057400"/>
              <a:gd name="connsiteX141" fmla="*/ 1803559 w 2286000"/>
              <a:gd name="connsiteY141" fmla="*/ 1276826 h 2057400"/>
              <a:gd name="connsiteX142" fmla="*/ 1769269 w 2286000"/>
              <a:gd name="connsiteY142" fmla="*/ 1268254 h 2057400"/>
              <a:gd name="connsiteX143" fmla="*/ 1761649 w 2286000"/>
              <a:gd name="connsiteY143" fmla="*/ 1250156 h 2057400"/>
              <a:gd name="connsiteX144" fmla="*/ 1735931 w 2286000"/>
              <a:gd name="connsiteY144" fmla="*/ 1266349 h 2057400"/>
              <a:gd name="connsiteX145" fmla="*/ 1737836 w 2286000"/>
              <a:gd name="connsiteY145" fmla="*/ 1287304 h 2057400"/>
              <a:gd name="connsiteX146" fmla="*/ 1730216 w 2286000"/>
              <a:gd name="connsiteY146" fmla="*/ 1299686 h 2057400"/>
              <a:gd name="connsiteX147" fmla="*/ 1709261 w 2286000"/>
              <a:gd name="connsiteY147" fmla="*/ 1305401 h 2057400"/>
              <a:gd name="connsiteX148" fmla="*/ 1691164 w 2286000"/>
              <a:gd name="connsiteY148" fmla="*/ 1284446 h 2057400"/>
              <a:gd name="connsiteX149" fmla="*/ 1675924 w 2286000"/>
              <a:gd name="connsiteY149" fmla="*/ 1268254 h 2057400"/>
              <a:gd name="connsiteX150" fmla="*/ 1659731 w 2286000"/>
              <a:gd name="connsiteY150" fmla="*/ 1268254 h 2057400"/>
              <a:gd name="connsiteX151" fmla="*/ 1641634 w 2286000"/>
              <a:gd name="connsiteY151" fmla="*/ 1289209 h 2057400"/>
              <a:gd name="connsiteX152" fmla="*/ 1623536 w 2286000"/>
              <a:gd name="connsiteY152" fmla="*/ 1313021 h 2057400"/>
              <a:gd name="connsiteX153" fmla="*/ 1608296 w 2286000"/>
              <a:gd name="connsiteY153" fmla="*/ 1315879 h 2057400"/>
              <a:gd name="connsiteX154" fmla="*/ 1563529 w 2286000"/>
              <a:gd name="connsiteY154" fmla="*/ 1326356 h 2057400"/>
              <a:gd name="connsiteX155" fmla="*/ 1527334 w 2286000"/>
              <a:gd name="connsiteY155" fmla="*/ 1315879 h 2057400"/>
              <a:gd name="connsiteX156" fmla="*/ 1493044 w 2286000"/>
              <a:gd name="connsiteY156" fmla="*/ 1307306 h 2057400"/>
              <a:gd name="connsiteX157" fmla="*/ 1461611 w 2286000"/>
              <a:gd name="connsiteY157" fmla="*/ 1320641 h 2057400"/>
              <a:gd name="connsiteX158" fmla="*/ 1448276 w 2286000"/>
              <a:gd name="connsiteY158" fmla="*/ 1333976 h 2057400"/>
              <a:gd name="connsiteX159" fmla="*/ 1443514 w 2286000"/>
              <a:gd name="connsiteY159" fmla="*/ 1357789 h 2057400"/>
              <a:gd name="connsiteX160" fmla="*/ 1414939 w 2286000"/>
              <a:gd name="connsiteY160" fmla="*/ 1359694 h 2057400"/>
              <a:gd name="connsiteX161" fmla="*/ 1383506 w 2286000"/>
              <a:gd name="connsiteY161" fmla="*/ 1362551 h 2057400"/>
              <a:gd name="connsiteX162" fmla="*/ 1370171 w 2286000"/>
              <a:gd name="connsiteY162" fmla="*/ 1383506 h 2057400"/>
              <a:gd name="connsiteX163" fmla="*/ 1362551 w 2286000"/>
              <a:gd name="connsiteY163" fmla="*/ 1422559 h 2057400"/>
              <a:gd name="connsiteX164" fmla="*/ 1357789 w 2286000"/>
              <a:gd name="connsiteY164" fmla="*/ 1448276 h 2057400"/>
              <a:gd name="connsiteX165" fmla="*/ 1354931 w 2286000"/>
              <a:gd name="connsiteY165" fmla="*/ 1476851 h 2057400"/>
              <a:gd name="connsiteX166" fmla="*/ 1373029 w 2286000"/>
              <a:gd name="connsiteY166" fmla="*/ 1495901 h 2057400"/>
              <a:gd name="connsiteX167" fmla="*/ 1393984 w 2286000"/>
              <a:gd name="connsiteY167" fmla="*/ 1513999 h 2057400"/>
              <a:gd name="connsiteX168" fmla="*/ 1404461 w 2286000"/>
              <a:gd name="connsiteY168" fmla="*/ 1536859 h 2057400"/>
              <a:gd name="connsiteX169" fmla="*/ 1401604 w 2286000"/>
              <a:gd name="connsiteY169" fmla="*/ 1566386 h 2057400"/>
              <a:gd name="connsiteX170" fmla="*/ 1386364 w 2286000"/>
              <a:gd name="connsiteY170" fmla="*/ 1581626 h 2057400"/>
              <a:gd name="connsiteX171" fmla="*/ 1357789 w 2286000"/>
              <a:gd name="connsiteY171" fmla="*/ 1560671 h 2057400"/>
              <a:gd name="connsiteX172" fmla="*/ 1352074 w 2286000"/>
              <a:gd name="connsiteY172" fmla="*/ 1576864 h 2057400"/>
              <a:gd name="connsiteX173" fmla="*/ 1349216 w 2286000"/>
              <a:gd name="connsiteY173" fmla="*/ 1610201 h 2057400"/>
              <a:gd name="connsiteX174" fmla="*/ 1359694 w 2286000"/>
              <a:gd name="connsiteY174" fmla="*/ 1634014 h 2057400"/>
              <a:gd name="connsiteX175" fmla="*/ 1333976 w 2286000"/>
              <a:gd name="connsiteY175" fmla="*/ 1644491 h 2057400"/>
              <a:gd name="connsiteX176" fmla="*/ 1305401 w 2286000"/>
              <a:gd name="connsiteY176" fmla="*/ 1652111 h 2057400"/>
              <a:gd name="connsiteX177" fmla="*/ 1289209 w 2286000"/>
              <a:gd name="connsiteY177" fmla="*/ 1665446 h 2057400"/>
              <a:gd name="connsiteX178" fmla="*/ 1276826 w 2286000"/>
              <a:gd name="connsiteY178" fmla="*/ 1688306 h 2057400"/>
              <a:gd name="connsiteX179" fmla="*/ 1258729 w 2286000"/>
              <a:gd name="connsiteY179" fmla="*/ 1719739 h 2057400"/>
              <a:gd name="connsiteX180" fmla="*/ 1239679 w 2286000"/>
              <a:gd name="connsiteY180" fmla="*/ 1751171 h 2057400"/>
              <a:gd name="connsiteX181" fmla="*/ 1213961 w 2286000"/>
              <a:gd name="connsiteY181" fmla="*/ 1782604 h 2057400"/>
              <a:gd name="connsiteX182" fmla="*/ 1200626 w 2286000"/>
              <a:gd name="connsiteY182" fmla="*/ 1795939 h 2057400"/>
              <a:gd name="connsiteX183" fmla="*/ 1177766 w 2286000"/>
              <a:gd name="connsiteY183" fmla="*/ 1814036 h 2057400"/>
              <a:gd name="connsiteX184" fmla="*/ 1159669 w 2286000"/>
              <a:gd name="connsiteY184" fmla="*/ 1834991 h 2057400"/>
              <a:gd name="connsiteX185" fmla="*/ 1128236 w 2286000"/>
              <a:gd name="connsiteY185" fmla="*/ 1853089 h 2057400"/>
              <a:gd name="connsiteX186" fmla="*/ 1117759 w 2286000"/>
              <a:gd name="connsiteY186" fmla="*/ 1874044 h 2057400"/>
              <a:gd name="connsiteX187" fmla="*/ 1109186 w 2286000"/>
              <a:gd name="connsiteY187" fmla="*/ 1896904 h 2057400"/>
              <a:gd name="connsiteX188" fmla="*/ 1109186 w 2286000"/>
              <a:gd name="connsiteY188" fmla="*/ 1934051 h 2057400"/>
              <a:gd name="connsiteX189" fmla="*/ 1104424 w 2286000"/>
              <a:gd name="connsiteY189" fmla="*/ 1956911 h 2057400"/>
              <a:gd name="connsiteX190" fmla="*/ 1091089 w 2286000"/>
              <a:gd name="connsiteY190" fmla="*/ 1975009 h 2057400"/>
              <a:gd name="connsiteX191" fmla="*/ 1054894 w 2286000"/>
              <a:gd name="connsiteY191" fmla="*/ 1988344 h 2057400"/>
              <a:gd name="connsiteX192" fmla="*/ 1029176 w 2286000"/>
              <a:gd name="connsiteY192" fmla="*/ 1988344 h 2057400"/>
              <a:gd name="connsiteX193" fmla="*/ 999649 w 2286000"/>
              <a:gd name="connsiteY193" fmla="*/ 1995964 h 2057400"/>
              <a:gd name="connsiteX194" fmla="*/ 981551 w 2286000"/>
              <a:gd name="connsiteY194" fmla="*/ 2027396 h 2057400"/>
              <a:gd name="connsiteX195" fmla="*/ 963454 w 2286000"/>
              <a:gd name="connsiteY195" fmla="*/ 2051209 h 2057400"/>
              <a:gd name="connsiteX196" fmla="*/ 930116 w 2286000"/>
              <a:gd name="connsiteY196" fmla="*/ 2058829 h 2057400"/>
              <a:gd name="connsiteX197" fmla="*/ 900589 w 2286000"/>
              <a:gd name="connsiteY197" fmla="*/ 2045494 h 2057400"/>
              <a:gd name="connsiteX198" fmla="*/ 872014 w 2286000"/>
              <a:gd name="connsiteY198" fmla="*/ 2037874 h 2057400"/>
              <a:gd name="connsiteX199" fmla="*/ 849154 w 2286000"/>
              <a:gd name="connsiteY199" fmla="*/ 2012156 h 2057400"/>
              <a:gd name="connsiteX200" fmla="*/ 828199 w 2286000"/>
              <a:gd name="connsiteY200" fmla="*/ 1983581 h 2057400"/>
              <a:gd name="connsiteX201" fmla="*/ 817721 w 2286000"/>
              <a:gd name="connsiteY201" fmla="*/ 1959769 h 2057400"/>
              <a:gd name="connsiteX202" fmla="*/ 801529 w 2286000"/>
              <a:gd name="connsiteY202" fmla="*/ 1925479 h 2057400"/>
              <a:gd name="connsiteX203" fmla="*/ 771049 w 2286000"/>
              <a:gd name="connsiteY203" fmla="*/ 1925479 h 2057400"/>
              <a:gd name="connsiteX204" fmla="*/ 729139 w 2286000"/>
              <a:gd name="connsiteY204" fmla="*/ 1917859 h 2057400"/>
              <a:gd name="connsiteX205" fmla="*/ 702469 w 2286000"/>
              <a:gd name="connsiteY205" fmla="*/ 1920716 h 2057400"/>
              <a:gd name="connsiteX206" fmla="*/ 705326 w 2286000"/>
              <a:gd name="connsiteY206" fmla="*/ 1878806 h 2057400"/>
              <a:gd name="connsiteX207" fmla="*/ 691991 w 2286000"/>
              <a:gd name="connsiteY207" fmla="*/ 1845469 h 2057400"/>
              <a:gd name="connsiteX208" fmla="*/ 666274 w 2286000"/>
              <a:gd name="connsiteY208" fmla="*/ 1821656 h 2057400"/>
              <a:gd name="connsiteX209" fmla="*/ 637699 w 2286000"/>
              <a:gd name="connsiteY209" fmla="*/ 1779746 h 2057400"/>
              <a:gd name="connsiteX210" fmla="*/ 609124 w 2286000"/>
              <a:gd name="connsiteY210" fmla="*/ 1751171 h 2057400"/>
              <a:gd name="connsiteX211" fmla="*/ 582454 w 2286000"/>
              <a:gd name="connsiteY211" fmla="*/ 1735931 h 2057400"/>
              <a:gd name="connsiteX212" fmla="*/ 549116 w 2286000"/>
              <a:gd name="connsiteY212" fmla="*/ 1719739 h 2057400"/>
              <a:gd name="connsiteX213" fmla="*/ 528161 w 2286000"/>
              <a:gd name="connsiteY213" fmla="*/ 1698784 h 2057400"/>
              <a:gd name="connsiteX214" fmla="*/ 499586 w 2286000"/>
              <a:gd name="connsiteY214" fmla="*/ 1709261 h 2057400"/>
              <a:gd name="connsiteX215" fmla="*/ 493871 w 2286000"/>
              <a:gd name="connsiteY215" fmla="*/ 1686401 h 2057400"/>
              <a:gd name="connsiteX216" fmla="*/ 499586 w 2286000"/>
              <a:gd name="connsiteY216" fmla="*/ 1652111 h 2057400"/>
              <a:gd name="connsiteX217" fmla="*/ 525304 w 2286000"/>
              <a:gd name="connsiteY217" fmla="*/ 1634014 h 2057400"/>
              <a:gd name="connsiteX218" fmla="*/ 551021 w 2286000"/>
              <a:gd name="connsiteY218" fmla="*/ 1602581 h 2057400"/>
              <a:gd name="connsiteX219" fmla="*/ 561499 w 2286000"/>
              <a:gd name="connsiteY219" fmla="*/ 1584484 h 2057400"/>
              <a:gd name="connsiteX220" fmla="*/ 561499 w 2286000"/>
              <a:gd name="connsiteY220" fmla="*/ 1553051 h 2057400"/>
              <a:gd name="connsiteX221" fmla="*/ 570071 w 2286000"/>
              <a:gd name="connsiteY221" fmla="*/ 1527334 h 2057400"/>
              <a:gd name="connsiteX222" fmla="*/ 564356 w 2286000"/>
              <a:gd name="connsiteY222" fmla="*/ 1490186 h 2057400"/>
              <a:gd name="connsiteX223" fmla="*/ 561499 w 2286000"/>
              <a:gd name="connsiteY223" fmla="*/ 1453991 h 2057400"/>
              <a:gd name="connsiteX224" fmla="*/ 541496 w 2286000"/>
              <a:gd name="connsiteY224" fmla="*/ 1443514 h 2057400"/>
              <a:gd name="connsiteX225" fmla="*/ 517684 w 2286000"/>
              <a:gd name="connsiteY225" fmla="*/ 1425416 h 2057400"/>
              <a:gd name="connsiteX226" fmla="*/ 517684 w 2286000"/>
              <a:gd name="connsiteY226" fmla="*/ 1393984 h 2057400"/>
              <a:gd name="connsiteX227" fmla="*/ 522446 w 2286000"/>
              <a:gd name="connsiteY227" fmla="*/ 1375886 h 2057400"/>
              <a:gd name="connsiteX228" fmla="*/ 549116 w 2286000"/>
              <a:gd name="connsiteY228" fmla="*/ 1367314 h 2057400"/>
              <a:gd name="connsiteX229" fmla="*/ 571976 w 2286000"/>
              <a:gd name="connsiteY229" fmla="*/ 1352074 h 2057400"/>
              <a:gd name="connsiteX230" fmla="*/ 567214 w 2286000"/>
              <a:gd name="connsiteY230" fmla="*/ 1323499 h 2057400"/>
              <a:gd name="connsiteX231" fmla="*/ 551021 w 2286000"/>
              <a:gd name="connsiteY231" fmla="*/ 1313021 h 2057400"/>
              <a:gd name="connsiteX232" fmla="*/ 528161 w 2286000"/>
              <a:gd name="connsiteY232" fmla="*/ 1313021 h 2057400"/>
              <a:gd name="connsiteX233" fmla="*/ 507206 w 2286000"/>
              <a:gd name="connsiteY233" fmla="*/ 1333976 h 2057400"/>
              <a:gd name="connsiteX234" fmla="*/ 489109 w 2286000"/>
              <a:gd name="connsiteY234" fmla="*/ 1313021 h 2057400"/>
              <a:gd name="connsiteX235" fmla="*/ 478631 w 2286000"/>
              <a:gd name="connsiteY235" fmla="*/ 1299686 h 2057400"/>
              <a:gd name="connsiteX236" fmla="*/ 454819 w 2286000"/>
              <a:gd name="connsiteY236" fmla="*/ 1317784 h 2057400"/>
              <a:gd name="connsiteX237" fmla="*/ 426244 w 2286000"/>
              <a:gd name="connsiteY237" fmla="*/ 1292066 h 2057400"/>
              <a:gd name="connsiteX238" fmla="*/ 402431 w 2286000"/>
              <a:gd name="connsiteY238" fmla="*/ 1273969 h 2057400"/>
              <a:gd name="connsiteX239" fmla="*/ 361474 w 2286000"/>
              <a:gd name="connsiteY239" fmla="*/ 1257776 h 2057400"/>
              <a:gd name="connsiteX240" fmla="*/ 334804 w 2286000"/>
              <a:gd name="connsiteY240" fmla="*/ 1247299 h 2057400"/>
              <a:gd name="connsiteX241" fmla="*/ 303371 w 2286000"/>
              <a:gd name="connsiteY241" fmla="*/ 1218724 h 2057400"/>
              <a:gd name="connsiteX242" fmla="*/ 280511 w 2286000"/>
              <a:gd name="connsiteY242" fmla="*/ 1200626 h 2057400"/>
              <a:gd name="connsiteX243" fmla="*/ 285274 w 2286000"/>
              <a:gd name="connsiteY243" fmla="*/ 1172051 h 2057400"/>
              <a:gd name="connsiteX244" fmla="*/ 271939 w 2286000"/>
              <a:gd name="connsiteY244" fmla="*/ 1140619 h 2057400"/>
              <a:gd name="connsiteX245" fmla="*/ 256699 w 2286000"/>
              <a:gd name="connsiteY245" fmla="*/ 1114901 h 2057400"/>
              <a:gd name="connsiteX246" fmla="*/ 238601 w 2286000"/>
              <a:gd name="connsiteY246" fmla="*/ 1098709 h 2057400"/>
              <a:gd name="connsiteX247" fmla="*/ 222409 w 2286000"/>
              <a:gd name="connsiteY247" fmla="*/ 1072991 h 2057400"/>
              <a:gd name="connsiteX248" fmla="*/ 191929 w 2286000"/>
              <a:gd name="connsiteY248" fmla="*/ 1052036 h 2057400"/>
              <a:gd name="connsiteX249" fmla="*/ 181451 w 2286000"/>
              <a:gd name="connsiteY249" fmla="*/ 1026319 h 2057400"/>
              <a:gd name="connsiteX250" fmla="*/ 142399 w 2286000"/>
              <a:gd name="connsiteY250" fmla="*/ 1008221 h 2057400"/>
              <a:gd name="connsiteX251" fmla="*/ 154781 w 2286000"/>
              <a:gd name="connsiteY251" fmla="*/ 984409 h 2057400"/>
              <a:gd name="connsiteX252" fmla="*/ 170974 w 2286000"/>
              <a:gd name="connsiteY252" fmla="*/ 963454 h 2057400"/>
              <a:gd name="connsiteX253" fmla="*/ 191929 w 2286000"/>
              <a:gd name="connsiteY253" fmla="*/ 942499 h 2057400"/>
              <a:gd name="connsiteX254" fmla="*/ 196691 w 2286000"/>
              <a:gd name="connsiteY254" fmla="*/ 921544 h 2057400"/>
              <a:gd name="connsiteX255" fmla="*/ 199549 w 2286000"/>
              <a:gd name="connsiteY255" fmla="*/ 892969 h 2057400"/>
              <a:gd name="connsiteX256" fmla="*/ 243364 w 2286000"/>
              <a:gd name="connsiteY256" fmla="*/ 879634 h 2057400"/>
              <a:gd name="connsiteX257" fmla="*/ 228124 w 2286000"/>
              <a:gd name="connsiteY257" fmla="*/ 851059 h 2057400"/>
              <a:gd name="connsiteX258" fmla="*/ 204311 w 2286000"/>
              <a:gd name="connsiteY258" fmla="*/ 832961 h 2057400"/>
              <a:gd name="connsiteX259" fmla="*/ 175736 w 2286000"/>
              <a:gd name="connsiteY259" fmla="*/ 817721 h 2057400"/>
              <a:gd name="connsiteX260" fmla="*/ 136684 w 2286000"/>
              <a:gd name="connsiteY260" fmla="*/ 807244 h 2057400"/>
              <a:gd name="connsiteX261" fmla="*/ 154781 w 2286000"/>
              <a:gd name="connsiteY261" fmla="*/ 789146 h 2057400"/>
              <a:gd name="connsiteX262" fmla="*/ 157639 w 2286000"/>
              <a:gd name="connsiteY262" fmla="*/ 759619 h 2057400"/>
              <a:gd name="connsiteX263" fmla="*/ 172879 w 2286000"/>
              <a:gd name="connsiteY263" fmla="*/ 731044 h 2057400"/>
              <a:gd name="connsiteX264" fmla="*/ 204311 w 2286000"/>
              <a:gd name="connsiteY264" fmla="*/ 736759 h 2057400"/>
              <a:gd name="connsiteX265" fmla="*/ 238601 w 2286000"/>
              <a:gd name="connsiteY265" fmla="*/ 739616 h 2057400"/>
              <a:gd name="connsiteX266" fmla="*/ 241459 w 2286000"/>
              <a:gd name="connsiteY266" fmla="*/ 723424 h 2057400"/>
              <a:gd name="connsiteX267" fmla="*/ 228124 w 2286000"/>
              <a:gd name="connsiteY267" fmla="*/ 712946 h 2057400"/>
              <a:gd name="connsiteX268" fmla="*/ 196691 w 2286000"/>
              <a:gd name="connsiteY268" fmla="*/ 699611 h 2057400"/>
              <a:gd name="connsiteX269" fmla="*/ 165259 w 2286000"/>
              <a:gd name="connsiteY269" fmla="*/ 705326 h 2057400"/>
              <a:gd name="connsiteX270" fmla="*/ 150019 w 2286000"/>
              <a:gd name="connsiteY270" fmla="*/ 715804 h 2057400"/>
              <a:gd name="connsiteX271" fmla="*/ 126206 w 2286000"/>
              <a:gd name="connsiteY271" fmla="*/ 744379 h 2057400"/>
              <a:gd name="connsiteX272" fmla="*/ 112871 w 2286000"/>
              <a:gd name="connsiteY272" fmla="*/ 744379 h 2057400"/>
              <a:gd name="connsiteX273" fmla="*/ 87154 w 2286000"/>
              <a:gd name="connsiteY273" fmla="*/ 720566 h 2057400"/>
              <a:gd name="connsiteX274" fmla="*/ 69056 w 2286000"/>
              <a:gd name="connsiteY274" fmla="*/ 729139 h 2057400"/>
              <a:gd name="connsiteX275" fmla="*/ 45244 w 2286000"/>
              <a:gd name="connsiteY275" fmla="*/ 736759 h 2057400"/>
              <a:gd name="connsiteX276" fmla="*/ 16669 w 2286000"/>
              <a:gd name="connsiteY276" fmla="*/ 723424 h 2057400"/>
              <a:gd name="connsiteX277" fmla="*/ 40481 w 2286000"/>
              <a:gd name="connsiteY277" fmla="*/ 699611 h 2057400"/>
              <a:gd name="connsiteX278" fmla="*/ 27146 w 2286000"/>
              <a:gd name="connsiteY278" fmla="*/ 679609 h 2057400"/>
              <a:gd name="connsiteX279" fmla="*/ 1429 w 2286000"/>
              <a:gd name="connsiteY279" fmla="*/ 660559 h 2057400"/>
              <a:gd name="connsiteX280" fmla="*/ 32861 w 2286000"/>
              <a:gd name="connsiteY280" fmla="*/ 642461 h 2057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Lst>
            <a:rect l="l" t="t" r="r" b="b"/>
            <a:pathLst>
              <a:path w="2286000" h="2057400">
                <a:moveTo>
                  <a:pt x="52864" y="624364"/>
                </a:moveTo>
                <a:lnTo>
                  <a:pt x="92869" y="611029"/>
                </a:lnTo>
                <a:lnTo>
                  <a:pt x="126206" y="598646"/>
                </a:lnTo>
                <a:lnTo>
                  <a:pt x="160496" y="582454"/>
                </a:lnTo>
                <a:lnTo>
                  <a:pt x="189071" y="582454"/>
                </a:lnTo>
                <a:lnTo>
                  <a:pt x="202406" y="556736"/>
                </a:lnTo>
                <a:lnTo>
                  <a:pt x="210026" y="530066"/>
                </a:lnTo>
                <a:lnTo>
                  <a:pt x="225266" y="496729"/>
                </a:lnTo>
                <a:lnTo>
                  <a:pt x="256699" y="489109"/>
                </a:lnTo>
                <a:lnTo>
                  <a:pt x="285274" y="493871"/>
                </a:lnTo>
                <a:lnTo>
                  <a:pt x="327184" y="480536"/>
                </a:lnTo>
                <a:lnTo>
                  <a:pt x="358616" y="462439"/>
                </a:lnTo>
                <a:lnTo>
                  <a:pt x="384334" y="450056"/>
                </a:lnTo>
                <a:lnTo>
                  <a:pt x="415766" y="426244"/>
                </a:lnTo>
                <a:lnTo>
                  <a:pt x="433864" y="415766"/>
                </a:lnTo>
                <a:lnTo>
                  <a:pt x="465296" y="405289"/>
                </a:lnTo>
                <a:lnTo>
                  <a:pt x="493871" y="410051"/>
                </a:lnTo>
                <a:lnTo>
                  <a:pt x="510064" y="423386"/>
                </a:lnTo>
                <a:lnTo>
                  <a:pt x="532924" y="436721"/>
                </a:lnTo>
                <a:lnTo>
                  <a:pt x="567214" y="447199"/>
                </a:lnTo>
                <a:lnTo>
                  <a:pt x="574834" y="412909"/>
                </a:lnTo>
                <a:lnTo>
                  <a:pt x="571976" y="381476"/>
                </a:lnTo>
                <a:lnTo>
                  <a:pt x="585311" y="358616"/>
                </a:lnTo>
                <a:lnTo>
                  <a:pt x="598646" y="334804"/>
                </a:lnTo>
                <a:lnTo>
                  <a:pt x="630079" y="331946"/>
                </a:lnTo>
                <a:lnTo>
                  <a:pt x="663416" y="331946"/>
                </a:lnTo>
                <a:lnTo>
                  <a:pt x="676751" y="306229"/>
                </a:lnTo>
                <a:lnTo>
                  <a:pt x="676751" y="270034"/>
                </a:lnTo>
                <a:lnTo>
                  <a:pt x="661511" y="250984"/>
                </a:lnTo>
                <a:lnTo>
                  <a:pt x="655796" y="222409"/>
                </a:lnTo>
                <a:lnTo>
                  <a:pt x="637699" y="196691"/>
                </a:lnTo>
                <a:lnTo>
                  <a:pt x="631984" y="157639"/>
                </a:lnTo>
                <a:lnTo>
                  <a:pt x="651034" y="139541"/>
                </a:lnTo>
                <a:lnTo>
                  <a:pt x="651034" y="97631"/>
                </a:lnTo>
                <a:lnTo>
                  <a:pt x="652939" y="71914"/>
                </a:lnTo>
                <a:lnTo>
                  <a:pt x="661511" y="30004"/>
                </a:lnTo>
                <a:lnTo>
                  <a:pt x="691991" y="27146"/>
                </a:lnTo>
                <a:lnTo>
                  <a:pt x="720566" y="30004"/>
                </a:lnTo>
                <a:lnTo>
                  <a:pt x="737711" y="14764"/>
                </a:lnTo>
                <a:lnTo>
                  <a:pt x="737711" y="47149"/>
                </a:lnTo>
                <a:lnTo>
                  <a:pt x="789146" y="40481"/>
                </a:lnTo>
                <a:lnTo>
                  <a:pt x="822484" y="47149"/>
                </a:lnTo>
                <a:lnTo>
                  <a:pt x="851059" y="40481"/>
                </a:lnTo>
                <a:lnTo>
                  <a:pt x="884396" y="40481"/>
                </a:lnTo>
                <a:lnTo>
                  <a:pt x="912971" y="40481"/>
                </a:lnTo>
                <a:lnTo>
                  <a:pt x="930116" y="14764"/>
                </a:lnTo>
                <a:lnTo>
                  <a:pt x="958691" y="1429"/>
                </a:lnTo>
                <a:lnTo>
                  <a:pt x="981551" y="1429"/>
                </a:lnTo>
                <a:lnTo>
                  <a:pt x="994886" y="24289"/>
                </a:lnTo>
                <a:lnTo>
                  <a:pt x="1023461" y="52864"/>
                </a:lnTo>
                <a:lnTo>
                  <a:pt x="1020604" y="79534"/>
                </a:lnTo>
                <a:lnTo>
                  <a:pt x="1037749" y="109061"/>
                </a:lnTo>
                <a:lnTo>
                  <a:pt x="1072991" y="102394"/>
                </a:lnTo>
                <a:lnTo>
                  <a:pt x="1099661" y="92869"/>
                </a:lnTo>
                <a:lnTo>
                  <a:pt x="1118711" y="67151"/>
                </a:lnTo>
                <a:lnTo>
                  <a:pt x="1148239" y="53816"/>
                </a:lnTo>
                <a:lnTo>
                  <a:pt x="1180624" y="37624"/>
                </a:lnTo>
                <a:lnTo>
                  <a:pt x="1206341" y="37624"/>
                </a:lnTo>
                <a:lnTo>
                  <a:pt x="1229201" y="53816"/>
                </a:lnTo>
                <a:lnTo>
                  <a:pt x="1227296" y="84296"/>
                </a:lnTo>
                <a:lnTo>
                  <a:pt x="1226344" y="135731"/>
                </a:lnTo>
                <a:lnTo>
                  <a:pt x="1235869" y="168116"/>
                </a:lnTo>
                <a:lnTo>
                  <a:pt x="1269206" y="187166"/>
                </a:lnTo>
                <a:lnTo>
                  <a:pt x="1301591" y="197644"/>
                </a:lnTo>
                <a:lnTo>
                  <a:pt x="1320641" y="220504"/>
                </a:lnTo>
                <a:lnTo>
                  <a:pt x="1370171" y="230029"/>
                </a:lnTo>
                <a:lnTo>
                  <a:pt x="1389221" y="249079"/>
                </a:lnTo>
                <a:lnTo>
                  <a:pt x="1398746" y="271939"/>
                </a:lnTo>
                <a:lnTo>
                  <a:pt x="1428274" y="294799"/>
                </a:lnTo>
                <a:lnTo>
                  <a:pt x="1451134" y="266224"/>
                </a:lnTo>
                <a:lnTo>
                  <a:pt x="1480661" y="278606"/>
                </a:lnTo>
                <a:lnTo>
                  <a:pt x="1500664" y="294799"/>
                </a:lnTo>
                <a:lnTo>
                  <a:pt x="1506379" y="310991"/>
                </a:lnTo>
                <a:lnTo>
                  <a:pt x="1526381" y="353854"/>
                </a:lnTo>
                <a:lnTo>
                  <a:pt x="1568291" y="360521"/>
                </a:lnTo>
                <a:lnTo>
                  <a:pt x="1617821" y="363379"/>
                </a:lnTo>
                <a:lnTo>
                  <a:pt x="1659731" y="350996"/>
                </a:lnTo>
                <a:lnTo>
                  <a:pt x="1652111" y="381476"/>
                </a:lnTo>
                <a:lnTo>
                  <a:pt x="1677829" y="397669"/>
                </a:lnTo>
                <a:lnTo>
                  <a:pt x="1698784" y="420529"/>
                </a:lnTo>
                <a:lnTo>
                  <a:pt x="1683544" y="441484"/>
                </a:lnTo>
                <a:lnTo>
                  <a:pt x="1677829" y="475774"/>
                </a:lnTo>
                <a:lnTo>
                  <a:pt x="1677829" y="504349"/>
                </a:lnTo>
                <a:lnTo>
                  <a:pt x="1722596" y="496729"/>
                </a:lnTo>
                <a:lnTo>
                  <a:pt x="1758791" y="491014"/>
                </a:lnTo>
                <a:lnTo>
                  <a:pt x="1767364" y="511969"/>
                </a:lnTo>
                <a:lnTo>
                  <a:pt x="1758791" y="546259"/>
                </a:lnTo>
                <a:lnTo>
                  <a:pt x="1767364" y="570071"/>
                </a:lnTo>
                <a:lnTo>
                  <a:pt x="1795939" y="570071"/>
                </a:lnTo>
                <a:lnTo>
                  <a:pt x="1803559" y="530066"/>
                </a:lnTo>
                <a:lnTo>
                  <a:pt x="1836896" y="522446"/>
                </a:lnTo>
                <a:lnTo>
                  <a:pt x="1860709" y="525304"/>
                </a:lnTo>
                <a:lnTo>
                  <a:pt x="1896904" y="525304"/>
                </a:lnTo>
                <a:lnTo>
                  <a:pt x="1926431" y="525304"/>
                </a:lnTo>
                <a:lnTo>
                  <a:pt x="1944529" y="546259"/>
                </a:lnTo>
                <a:lnTo>
                  <a:pt x="1959769" y="574834"/>
                </a:lnTo>
                <a:lnTo>
                  <a:pt x="1998821" y="588169"/>
                </a:lnTo>
                <a:lnTo>
                  <a:pt x="2033111" y="582454"/>
                </a:lnTo>
                <a:lnTo>
                  <a:pt x="2064544" y="574834"/>
                </a:lnTo>
                <a:lnTo>
                  <a:pt x="2079784" y="600551"/>
                </a:lnTo>
                <a:lnTo>
                  <a:pt x="2108359" y="616744"/>
                </a:lnTo>
                <a:lnTo>
                  <a:pt x="2126456" y="642461"/>
                </a:lnTo>
                <a:lnTo>
                  <a:pt x="2160746" y="630079"/>
                </a:lnTo>
                <a:lnTo>
                  <a:pt x="2181701" y="621506"/>
                </a:lnTo>
                <a:lnTo>
                  <a:pt x="2205514" y="616744"/>
                </a:lnTo>
                <a:lnTo>
                  <a:pt x="2220754" y="648176"/>
                </a:lnTo>
                <a:lnTo>
                  <a:pt x="2234089" y="673894"/>
                </a:lnTo>
                <a:lnTo>
                  <a:pt x="2228374" y="702469"/>
                </a:lnTo>
                <a:lnTo>
                  <a:pt x="2199799" y="720566"/>
                </a:lnTo>
                <a:lnTo>
                  <a:pt x="2220754" y="739616"/>
                </a:lnTo>
                <a:lnTo>
                  <a:pt x="2256949" y="775811"/>
                </a:lnTo>
                <a:lnTo>
                  <a:pt x="2256949" y="801529"/>
                </a:lnTo>
                <a:lnTo>
                  <a:pt x="2262664" y="840581"/>
                </a:lnTo>
                <a:lnTo>
                  <a:pt x="2273141" y="888206"/>
                </a:lnTo>
                <a:lnTo>
                  <a:pt x="2277904" y="913924"/>
                </a:lnTo>
                <a:lnTo>
                  <a:pt x="2283619" y="950119"/>
                </a:lnTo>
                <a:lnTo>
                  <a:pt x="2280761" y="984409"/>
                </a:lnTo>
                <a:lnTo>
                  <a:pt x="2285524" y="1015841"/>
                </a:lnTo>
                <a:lnTo>
                  <a:pt x="2277904" y="1059656"/>
                </a:lnTo>
                <a:lnTo>
                  <a:pt x="2256949" y="1047274"/>
                </a:lnTo>
                <a:lnTo>
                  <a:pt x="2231231" y="1047274"/>
                </a:lnTo>
                <a:lnTo>
                  <a:pt x="2215991" y="1068229"/>
                </a:lnTo>
                <a:lnTo>
                  <a:pt x="2199799" y="1083469"/>
                </a:lnTo>
                <a:lnTo>
                  <a:pt x="2168366" y="1096804"/>
                </a:lnTo>
                <a:lnTo>
                  <a:pt x="2150269" y="1109186"/>
                </a:lnTo>
                <a:lnTo>
                  <a:pt x="2115979" y="1104424"/>
                </a:lnTo>
                <a:lnTo>
                  <a:pt x="2097881" y="1109186"/>
                </a:lnTo>
                <a:lnTo>
                  <a:pt x="2087404" y="1132999"/>
                </a:lnTo>
                <a:lnTo>
                  <a:pt x="2093119" y="1164431"/>
                </a:lnTo>
                <a:lnTo>
                  <a:pt x="2097881" y="1188244"/>
                </a:lnTo>
                <a:lnTo>
                  <a:pt x="2097881" y="1216819"/>
                </a:lnTo>
                <a:lnTo>
                  <a:pt x="2061686" y="1221581"/>
                </a:lnTo>
                <a:lnTo>
                  <a:pt x="2030254" y="1227296"/>
                </a:lnTo>
                <a:lnTo>
                  <a:pt x="2004536" y="1229201"/>
                </a:lnTo>
                <a:lnTo>
                  <a:pt x="1977866" y="1245394"/>
                </a:lnTo>
                <a:lnTo>
                  <a:pt x="1967389" y="1268254"/>
                </a:lnTo>
                <a:lnTo>
                  <a:pt x="1955006" y="1292066"/>
                </a:lnTo>
                <a:lnTo>
                  <a:pt x="1917859" y="1292066"/>
                </a:lnTo>
                <a:lnTo>
                  <a:pt x="1881664" y="1289209"/>
                </a:lnTo>
                <a:lnTo>
                  <a:pt x="1845469" y="1294924"/>
                </a:lnTo>
                <a:lnTo>
                  <a:pt x="1816894" y="1284446"/>
                </a:lnTo>
                <a:lnTo>
                  <a:pt x="1803559" y="1276826"/>
                </a:lnTo>
                <a:lnTo>
                  <a:pt x="1769269" y="1268254"/>
                </a:lnTo>
                <a:lnTo>
                  <a:pt x="1761649" y="1250156"/>
                </a:lnTo>
                <a:lnTo>
                  <a:pt x="1735931" y="1266349"/>
                </a:lnTo>
                <a:lnTo>
                  <a:pt x="1737836" y="1287304"/>
                </a:lnTo>
                <a:lnTo>
                  <a:pt x="1730216" y="1299686"/>
                </a:lnTo>
                <a:lnTo>
                  <a:pt x="1709261" y="1305401"/>
                </a:lnTo>
                <a:lnTo>
                  <a:pt x="1691164" y="1284446"/>
                </a:lnTo>
                <a:lnTo>
                  <a:pt x="1675924" y="1268254"/>
                </a:lnTo>
                <a:lnTo>
                  <a:pt x="1659731" y="1268254"/>
                </a:lnTo>
                <a:lnTo>
                  <a:pt x="1641634" y="1289209"/>
                </a:lnTo>
                <a:lnTo>
                  <a:pt x="1623536" y="1313021"/>
                </a:lnTo>
                <a:lnTo>
                  <a:pt x="1608296" y="1315879"/>
                </a:lnTo>
                <a:lnTo>
                  <a:pt x="1563529" y="1326356"/>
                </a:lnTo>
                <a:lnTo>
                  <a:pt x="1527334" y="1315879"/>
                </a:lnTo>
                <a:lnTo>
                  <a:pt x="1493044" y="1307306"/>
                </a:lnTo>
                <a:lnTo>
                  <a:pt x="1461611" y="1320641"/>
                </a:lnTo>
                <a:lnTo>
                  <a:pt x="1448276" y="1333976"/>
                </a:lnTo>
                <a:lnTo>
                  <a:pt x="1443514" y="1357789"/>
                </a:lnTo>
                <a:lnTo>
                  <a:pt x="1414939" y="1359694"/>
                </a:lnTo>
                <a:lnTo>
                  <a:pt x="1383506" y="1362551"/>
                </a:lnTo>
                <a:lnTo>
                  <a:pt x="1370171" y="1383506"/>
                </a:lnTo>
                <a:lnTo>
                  <a:pt x="1362551" y="1422559"/>
                </a:lnTo>
                <a:lnTo>
                  <a:pt x="1357789" y="1448276"/>
                </a:lnTo>
                <a:lnTo>
                  <a:pt x="1354931" y="1476851"/>
                </a:lnTo>
                <a:lnTo>
                  <a:pt x="1373029" y="1495901"/>
                </a:lnTo>
                <a:lnTo>
                  <a:pt x="1393984" y="1513999"/>
                </a:lnTo>
                <a:lnTo>
                  <a:pt x="1404461" y="1536859"/>
                </a:lnTo>
                <a:lnTo>
                  <a:pt x="1401604" y="1566386"/>
                </a:lnTo>
                <a:lnTo>
                  <a:pt x="1386364" y="1581626"/>
                </a:lnTo>
                <a:lnTo>
                  <a:pt x="1357789" y="1560671"/>
                </a:lnTo>
                <a:lnTo>
                  <a:pt x="1352074" y="1576864"/>
                </a:lnTo>
                <a:lnTo>
                  <a:pt x="1349216" y="1610201"/>
                </a:lnTo>
                <a:lnTo>
                  <a:pt x="1359694" y="1634014"/>
                </a:lnTo>
                <a:lnTo>
                  <a:pt x="1333976" y="1644491"/>
                </a:lnTo>
                <a:lnTo>
                  <a:pt x="1305401" y="1652111"/>
                </a:lnTo>
                <a:lnTo>
                  <a:pt x="1289209" y="1665446"/>
                </a:lnTo>
                <a:lnTo>
                  <a:pt x="1276826" y="1688306"/>
                </a:lnTo>
                <a:lnTo>
                  <a:pt x="1258729" y="1719739"/>
                </a:lnTo>
                <a:lnTo>
                  <a:pt x="1239679" y="1751171"/>
                </a:lnTo>
                <a:lnTo>
                  <a:pt x="1213961" y="1782604"/>
                </a:lnTo>
                <a:lnTo>
                  <a:pt x="1200626" y="1795939"/>
                </a:lnTo>
                <a:lnTo>
                  <a:pt x="1177766" y="1814036"/>
                </a:lnTo>
                <a:lnTo>
                  <a:pt x="1159669" y="1834991"/>
                </a:lnTo>
                <a:lnTo>
                  <a:pt x="1128236" y="1853089"/>
                </a:lnTo>
                <a:lnTo>
                  <a:pt x="1117759" y="1874044"/>
                </a:lnTo>
                <a:lnTo>
                  <a:pt x="1109186" y="1896904"/>
                </a:lnTo>
                <a:lnTo>
                  <a:pt x="1109186" y="1934051"/>
                </a:lnTo>
                <a:lnTo>
                  <a:pt x="1104424" y="1956911"/>
                </a:lnTo>
                <a:lnTo>
                  <a:pt x="1091089" y="1975009"/>
                </a:lnTo>
                <a:lnTo>
                  <a:pt x="1054894" y="1988344"/>
                </a:lnTo>
                <a:lnTo>
                  <a:pt x="1029176" y="1988344"/>
                </a:lnTo>
                <a:lnTo>
                  <a:pt x="999649" y="1995964"/>
                </a:lnTo>
                <a:lnTo>
                  <a:pt x="981551" y="2027396"/>
                </a:lnTo>
                <a:lnTo>
                  <a:pt x="963454" y="2051209"/>
                </a:lnTo>
                <a:lnTo>
                  <a:pt x="930116" y="2058829"/>
                </a:lnTo>
                <a:lnTo>
                  <a:pt x="900589" y="2045494"/>
                </a:lnTo>
                <a:lnTo>
                  <a:pt x="872014" y="2037874"/>
                </a:lnTo>
                <a:lnTo>
                  <a:pt x="849154" y="2012156"/>
                </a:lnTo>
                <a:lnTo>
                  <a:pt x="828199" y="1983581"/>
                </a:lnTo>
                <a:lnTo>
                  <a:pt x="817721" y="1959769"/>
                </a:lnTo>
                <a:lnTo>
                  <a:pt x="801529" y="1925479"/>
                </a:lnTo>
                <a:lnTo>
                  <a:pt x="771049" y="1925479"/>
                </a:lnTo>
                <a:lnTo>
                  <a:pt x="729139" y="1917859"/>
                </a:lnTo>
                <a:lnTo>
                  <a:pt x="702469" y="1920716"/>
                </a:lnTo>
                <a:lnTo>
                  <a:pt x="705326" y="1878806"/>
                </a:lnTo>
                <a:lnTo>
                  <a:pt x="691991" y="1845469"/>
                </a:lnTo>
                <a:lnTo>
                  <a:pt x="666274" y="1821656"/>
                </a:lnTo>
                <a:lnTo>
                  <a:pt x="637699" y="1779746"/>
                </a:lnTo>
                <a:lnTo>
                  <a:pt x="609124" y="1751171"/>
                </a:lnTo>
                <a:lnTo>
                  <a:pt x="582454" y="1735931"/>
                </a:lnTo>
                <a:lnTo>
                  <a:pt x="549116" y="1719739"/>
                </a:lnTo>
                <a:lnTo>
                  <a:pt x="528161" y="1698784"/>
                </a:lnTo>
                <a:lnTo>
                  <a:pt x="499586" y="1709261"/>
                </a:lnTo>
                <a:lnTo>
                  <a:pt x="493871" y="1686401"/>
                </a:lnTo>
                <a:lnTo>
                  <a:pt x="499586" y="1652111"/>
                </a:lnTo>
                <a:lnTo>
                  <a:pt x="525304" y="1634014"/>
                </a:lnTo>
                <a:lnTo>
                  <a:pt x="551021" y="1602581"/>
                </a:lnTo>
                <a:lnTo>
                  <a:pt x="561499" y="1584484"/>
                </a:lnTo>
                <a:lnTo>
                  <a:pt x="561499" y="1553051"/>
                </a:lnTo>
                <a:lnTo>
                  <a:pt x="570071" y="1527334"/>
                </a:lnTo>
                <a:lnTo>
                  <a:pt x="564356" y="1490186"/>
                </a:lnTo>
                <a:lnTo>
                  <a:pt x="561499" y="1453991"/>
                </a:lnTo>
                <a:lnTo>
                  <a:pt x="541496" y="1443514"/>
                </a:lnTo>
                <a:lnTo>
                  <a:pt x="517684" y="1425416"/>
                </a:lnTo>
                <a:lnTo>
                  <a:pt x="517684" y="1393984"/>
                </a:lnTo>
                <a:lnTo>
                  <a:pt x="522446" y="1375886"/>
                </a:lnTo>
                <a:lnTo>
                  <a:pt x="549116" y="1367314"/>
                </a:lnTo>
                <a:lnTo>
                  <a:pt x="571976" y="1352074"/>
                </a:lnTo>
                <a:lnTo>
                  <a:pt x="567214" y="1323499"/>
                </a:lnTo>
                <a:lnTo>
                  <a:pt x="551021" y="1313021"/>
                </a:lnTo>
                <a:lnTo>
                  <a:pt x="528161" y="1313021"/>
                </a:lnTo>
                <a:lnTo>
                  <a:pt x="507206" y="1333976"/>
                </a:lnTo>
                <a:lnTo>
                  <a:pt x="489109" y="1313021"/>
                </a:lnTo>
                <a:lnTo>
                  <a:pt x="478631" y="1299686"/>
                </a:lnTo>
                <a:lnTo>
                  <a:pt x="454819" y="1317784"/>
                </a:lnTo>
                <a:lnTo>
                  <a:pt x="426244" y="1292066"/>
                </a:lnTo>
                <a:lnTo>
                  <a:pt x="402431" y="1273969"/>
                </a:lnTo>
                <a:lnTo>
                  <a:pt x="361474" y="1257776"/>
                </a:lnTo>
                <a:lnTo>
                  <a:pt x="334804" y="1247299"/>
                </a:lnTo>
                <a:lnTo>
                  <a:pt x="303371" y="1218724"/>
                </a:lnTo>
                <a:lnTo>
                  <a:pt x="280511" y="1200626"/>
                </a:lnTo>
                <a:lnTo>
                  <a:pt x="285274" y="1172051"/>
                </a:lnTo>
                <a:lnTo>
                  <a:pt x="271939" y="1140619"/>
                </a:lnTo>
                <a:lnTo>
                  <a:pt x="256699" y="1114901"/>
                </a:lnTo>
                <a:lnTo>
                  <a:pt x="238601" y="1098709"/>
                </a:lnTo>
                <a:lnTo>
                  <a:pt x="222409" y="1072991"/>
                </a:lnTo>
                <a:lnTo>
                  <a:pt x="191929" y="1052036"/>
                </a:lnTo>
                <a:lnTo>
                  <a:pt x="181451" y="1026319"/>
                </a:lnTo>
                <a:lnTo>
                  <a:pt x="142399" y="1008221"/>
                </a:lnTo>
                <a:lnTo>
                  <a:pt x="154781" y="984409"/>
                </a:lnTo>
                <a:lnTo>
                  <a:pt x="170974" y="963454"/>
                </a:lnTo>
                <a:lnTo>
                  <a:pt x="191929" y="942499"/>
                </a:lnTo>
                <a:lnTo>
                  <a:pt x="196691" y="921544"/>
                </a:lnTo>
                <a:lnTo>
                  <a:pt x="199549" y="892969"/>
                </a:lnTo>
                <a:lnTo>
                  <a:pt x="243364" y="879634"/>
                </a:lnTo>
                <a:lnTo>
                  <a:pt x="228124" y="851059"/>
                </a:lnTo>
                <a:lnTo>
                  <a:pt x="204311" y="832961"/>
                </a:lnTo>
                <a:lnTo>
                  <a:pt x="175736" y="817721"/>
                </a:lnTo>
                <a:lnTo>
                  <a:pt x="136684" y="807244"/>
                </a:lnTo>
                <a:lnTo>
                  <a:pt x="154781" y="789146"/>
                </a:lnTo>
                <a:lnTo>
                  <a:pt x="157639" y="759619"/>
                </a:lnTo>
                <a:lnTo>
                  <a:pt x="172879" y="731044"/>
                </a:lnTo>
                <a:lnTo>
                  <a:pt x="204311" y="736759"/>
                </a:lnTo>
                <a:lnTo>
                  <a:pt x="238601" y="739616"/>
                </a:lnTo>
                <a:lnTo>
                  <a:pt x="241459" y="723424"/>
                </a:lnTo>
                <a:lnTo>
                  <a:pt x="228124" y="712946"/>
                </a:lnTo>
                <a:lnTo>
                  <a:pt x="196691" y="699611"/>
                </a:lnTo>
                <a:lnTo>
                  <a:pt x="165259" y="705326"/>
                </a:lnTo>
                <a:lnTo>
                  <a:pt x="150019" y="715804"/>
                </a:lnTo>
                <a:lnTo>
                  <a:pt x="126206" y="744379"/>
                </a:lnTo>
                <a:lnTo>
                  <a:pt x="112871" y="744379"/>
                </a:lnTo>
                <a:lnTo>
                  <a:pt x="87154" y="720566"/>
                </a:lnTo>
                <a:lnTo>
                  <a:pt x="69056" y="729139"/>
                </a:lnTo>
                <a:lnTo>
                  <a:pt x="45244" y="736759"/>
                </a:lnTo>
                <a:lnTo>
                  <a:pt x="16669" y="723424"/>
                </a:lnTo>
                <a:lnTo>
                  <a:pt x="40481" y="699611"/>
                </a:lnTo>
                <a:lnTo>
                  <a:pt x="27146" y="679609"/>
                </a:lnTo>
                <a:lnTo>
                  <a:pt x="1429" y="660559"/>
                </a:lnTo>
                <a:lnTo>
                  <a:pt x="32861" y="642461"/>
                </a:lnTo>
                <a:close/>
              </a:path>
            </a:pathLst>
          </a:custGeom>
          <a:solidFill>
            <a:schemeClr val="accent1"/>
          </a:solidFill>
          <a:ln w="1905" cap="flat">
            <a:solidFill>
              <a:schemeClr val="bg1"/>
            </a:solidFill>
            <a:prstDash val="solid"/>
            <a:miter/>
          </a:ln>
        </p:spPr>
        <p:txBody>
          <a:bodyPr rtlCol="0" anchor="ctr"/>
          <a:lstStyle/>
          <a:p>
            <a:pPr algn="ctr"/>
            <a:r>
              <a:rPr lang="fr-FR" sz="1000" dirty="0">
                <a:solidFill>
                  <a:schemeClr val="bg1"/>
                </a:solidFill>
              </a:rPr>
              <a:t>H2b</a:t>
            </a:r>
          </a:p>
        </p:txBody>
      </p:sp>
      <p:sp>
        <p:nvSpPr>
          <p:cNvPr id="39" name="Forme libre : forme 38">
            <a:extLst>
              <a:ext uri="{FF2B5EF4-FFF2-40B4-BE49-F238E27FC236}">
                <a16:creationId xmlns:a16="http://schemas.microsoft.com/office/drawing/2014/main" id="{3C8D9818-137C-4CD7-A387-B28D08323CB7}"/>
              </a:ext>
            </a:extLst>
          </p:cNvPr>
          <p:cNvSpPr/>
          <p:nvPr/>
        </p:nvSpPr>
        <p:spPr>
          <a:xfrm>
            <a:off x="7903046" y="4361506"/>
            <a:ext cx="2030048" cy="1695990"/>
          </a:xfrm>
          <a:custGeom>
            <a:avLst/>
            <a:gdLst>
              <a:gd name="connsiteX0" fmla="*/ 364331 w 2257425"/>
              <a:gd name="connsiteY0" fmla="*/ 77629 h 1885950"/>
              <a:gd name="connsiteX1" fmla="*/ 371951 w 2257425"/>
              <a:gd name="connsiteY1" fmla="*/ 98584 h 1885950"/>
              <a:gd name="connsiteX2" fmla="*/ 377666 w 2257425"/>
              <a:gd name="connsiteY2" fmla="*/ 127159 h 1885950"/>
              <a:gd name="connsiteX3" fmla="*/ 403384 w 2257425"/>
              <a:gd name="connsiteY3" fmla="*/ 127159 h 1885950"/>
              <a:gd name="connsiteX4" fmla="*/ 427196 w 2257425"/>
              <a:gd name="connsiteY4" fmla="*/ 142399 h 1885950"/>
              <a:gd name="connsiteX5" fmla="*/ 445294 w 2257425"/>
              <a:gd name="connsiteY5" fmla="*/ 163354 h 1885950"/>
              <a:gd name="connsiteX6" fmla="*/ 458629 w 2257425"/>
              <a:gd name="connsiteY6" fmla="*/ 187166 h 1885950"/>
              <a:gd name="connsiteX7" fmla="*/ 476726 w 2257425"/>
              <a:gd name="connsiteY7" fmla="*/ 220504 h 1885950"/>
              <a:gd name="connsiteX8" fmla="*/ 487204 w 2257425"/>
              <a:gd name="connsiteY8" fmla="*/ 251936 h 1885950"/>
              <a:gd name="connsiteX9" fmla="*/ 491966 w 2257425"/>
              <a:gd name="connsiteY9" fmla="*/ 293846 h 1885950"/>
              <a:gd name="connsiteX10" fmla="*/ 499586 w 2257425"/>
              <a:gd name="connsiteY10" fmla="*/ 335756 h 1885950"/>
              <a:gd name="connsiteX11" fmla="*/ 510064 w 2257425"/>
              <a:gd name="connsiteY11" fmla="*/ 371951 h 1885950"/>
              <a:gd name="connsiteX12" fmla="*/ 520541 w 2257425"/>
              <a:gd name="connsiteY12" fmla="*/ 392906 h 1885950"/>
              <a:gd name="connsiteX13" fmla="*/ 531019 w 2257425"/>
              <a:gd name="connsiteY13" fmla="*/ 418624 h 1885950"/>
              <a:gd name="connsiteX14" fmla="*/ 568166 w 2257425"/>
              <a:gd name="connsiteY14" fmla="*/ 424339 h 1885950"/>
              <a:gd name="connsiteX15" fmla="*/ 583406 w 2257425"/>
              <a:gd name="connsiteY15" fmla="*/ 398621 h 1885950"/>
              <a:gd name="connsiteX16" fmla="*/ 568166 w 2257425"/>
              <a:gd name="connsiteY16" fmla="*/ 382429 h 1885950"/>
              <a:gd name="connsiteX17" fmla="*/ 547211 w 2257425"/>
              <a:gd name="connsiteY17" fmla="*/ 353854 h 1885950"/>
              <a:gd name="connsiteX18" fmla="*/ 536734 w 2257425"/>
              <a:gd name="connsiteY18" fmla="*/ 330041 h 1885950"/>
              <a:gd name="connsiteX19" fmla="*/ 528161 w 2257425"/>
              <a:gd name="connsiteY19" fmla="*/ 304324 h 1885950"/>
              <a:gd name="connsiteX20" fmla="*/ 523399 w 2257425"/>
              <a:gd name="connsiteY20" fmla="*/ 259556 h 1885950"/>
              <a:gd name="connsiteX21" fmla="*/ 510064 w 2257425"/>
              <a:gd name="connsiteY21" fmla="*/ 233839 h 1885950"/>
              <a:gd name="connsiteX22" fmla="*/ 536734 w 2257425"/>
              <a:gd name="connsiteY22" fmla="*/ 230981 h 1885950"/>
              <a:gd name="connsiteX23" fmla="*/ 578644 w 2257425"/>
              <a:gd name="connsiteY23" fmla="*/ 238601 h 1885950"/>
              <a:gd name="connsiteX24" fmla="*/ 609124 w 2257425"/>
              <a:gd name="connsiteY24" fmla="*/ 238601 h 1885950"/>
              <a:gd name="connsiteX25" fmla="*/ 625316 w 2257425"/>
              <a:gd name="connsiteY25" fmla="*/ 272891 h 1885950"/>
              <a:gd name="connsiteX26" fmla="*/ 635794 w 2257425"/>
              <a:gd name="connsiteY26" fmla="*/ 296704 h 1885950"/>
              <a:gd name="connsiteX27" fmla="*/ 656749 w 2257425"/>
              <a:gd name="connsiteY27" fmla="*/ 325279 h 1885950"/>
              <a:gd name="connsiteX28" fmla="*/ 679609 w 2257425"/>
              <a:gd name="connsiteY28" fmla="*/ 350996 h 1885950"/>
              <a:gd name="connsiteX29" fmla="*/ 708184 w 2257425"/>
              <a:gd name="connsiteY29" fmla="*/ 358616 h 1885950"/>
              <a:gd name="connsiteX30" fmla="*/ 737711 w 2257425"/>
              <a:gd name="connsiteY30" fmla="*/ 371951 h 1885950"/>
              <a:gd name="connsiteX31" fmla="*/ 771049 w 2257425"/>
              <a:gd name="connsiteY31" fmla="*/ 364331 h 1885950"/>
              <a:gd name="connsiteX32" fmla="*/ 789146 w 2257425"/>
              <a:gd name="connsiteY32" fmla="*/ 340519 h 1885950"/>
              <a:gd name="connsiteX33" fmla="*/ 807244 w 2257425"/>
              <a:gd name="connsiteY33" fmla="*/ 309086 h 1885950"/>
              <a:gd name="connsiteX34" fmla="*/ 836771 w 2257425"/>
              <a:gd name="connsiteY34" fmla="*/ 301466 h 1885950"/>
              <a:gd name="connsiteX35" fmla="*/ 862489 w 2257425"/>
              <a:gd name="connsiteY35" fmla="*/ 301466 h 1885950"/>
              <a:gd name="connsiteX36" fmla="*/ 898684 w 2257425"/>
              <a:gd name="connsiteY36" fmla="*/ 288131 h 1885950"/>
              <a:gd name="connsiteX37" fmla="*/ 912019 w 2257425"/>
              <a:gd name="connsiteY37" fmla="*/ 270034 h 1885950"/>
              <a:gd name="connsiteX38" fmla="*/ 916781 w 2257425"/>
              <a:gd name="connsiteY38" fmla="*/ 247174 h 1885950"/>
              <a:gd name="connsiteX39" fmla="*/ 916781 w 2257425"/>
              <a:gd name="connsiteY39" fmla="*/ 210026 h 1885950"/>
              <a:gd name="connsiteX40" fmla="*/ 925354 w 2257425"/>
              <a:gd name="connsiteY40" fmla="*/ 187166 h 1885950"/>
              <a:gd name="connsiteX41" fmla="*/ 935831 w 2257425"/>
              <a:gd name="connsiteY41" fmla="*/ 166211 h 1885950"/>
              <a:gd name="connsiteX42" fmla="*/ 967264 w 2257425"/>
              <a:gd name="connsiteY42" fmla="*/ 148114 h 1885950"/>
              <a:gd name="connsiteX43" fmla="*/ 985361 w 2257425"/>
              <a:gd name="connsiteY43" fmla="*/ 127159 h 1885950"/>
              <a:gd name="connsiteX44" fmla="*/ 1008221 w 2257425"/>
              <a:gd name="connsiteY44" fmla="*/ 109061 h 1885950"/>
              <a:gd name="connsiteX45" fmla="*/ 1021556 w 2257425"/>
              <a:gd name="connsiteY45" fmla="*/ 95726 h 1885950"/>
              <a:gd name="connsiteX46" fmla="*/ 1047274 w 2257425"/>
              <a:gd name="connsiteY46" fmla="*/ 64294 h 1885950"/>
              <a:gd name="connsiteX47" fmla="*/ 1066324 w 2257425"/>
              <a:gd name="connsiteY47" fmla="*/ 32861 h 1885950"/>
              <a:gd name="connsiteX48" fmla="*/ 1084421 w 2257425"/>
              <a:gd name="connsiteY48" fmla="*/ 1429 h 1885950"/>
              <a:gd name="connsiteX49" fmla="*/ 1110139 w 2257425"/>
              <a:gd name="connsiteY49" fmla="*/ 19526 h 1885950"/>
              <a:gd name="connsiteX50" fmla="*/ 1128236 w 2257425"/>
              <a:gd name="connsiteY50" fmla="*/ 35719 h 1885950"/>
              <a:gd name="connsiteX51" fmla="*/ 1128236 w 2257425"/>
              <a:gd name="connsiteY51" fmla="*/ 59531 h 1885950"/>
              <a:gd name="connsiteX52" fmla="*/ 1136809 w 2257425"/>
              <a:gd name="connsiteY52" fmla="*/ 90011 h 1885950"/>
              <a:gd name="connsiteX53" fmla="*/ 1156811 w 2257425"/>
              <a:gd name="connsiteY53" fmla="*/ 98584 h 1885950"/>
              <a:gd name="connsiteX54" fmla="*/ 1175861 w 2257425"/>
              <a:gd name="connsiteY54" fmla="*/ 90011 h 1885950"/>
              <a:gd name="connsiteX55" fmla="*/ 1180624 w 2257425"/>
              <a:gd name="connsiteY55" fmla="*/ 74771 h 1885950"/>
              <a:gd name="connsiteX56" fmla="*/ 1233011 w 2257425"/>
              <a:gd name="connsiteY56" fmla="*/ 67151 h 1885950"/>
              <a:gd name="connsiteX57" fmla="*/ 1255871 w 2257425"/>
              <a:gd name="connsiteY57" fmla="*/ 85249 h 1885950"/>
              <a:gd name="connsiteX58" fmla="*/ 1266349 w 2257425"/>
              <a:gd name="connsiteY58" fmla="*/ 116681 h 1885950"/>
              <a:gd name="connsiteX59" fmla="*/ 1306354 w 2257425"/>
              <a:gd name="connsiteY59" fmla="*/ 119539 h 1885950"/>
              <a:gd name="connsiteX60" fmla="*/ 1308259 w 2257425"/>
              <a:gd name="connsiteY60" fmla="*/ 158591 h 1885950"/>
              <a:gd name="connsiteX61" fmla="*/ 1332071 w 2257425"/>
              <a:gd name="connsiteY61" fmla="*/ 176689 h 1885950"/>
              <a:gd name="connsiteX62" fmla="*/ 1353026 w 2257425"/>
              <a:gd name="connsiteY62" fmla="*/ 191929 h 1885950"/>
              <a:gd name="connsiteX63" fmla="*/ 1368266 w 2257425"/>
              <a:gd name="connsiteY63" fmla="*/ 223361 h 1885950"/>
              <a:gd name="connsiteX64" fmla="*/ 1350169 w 2257425"/>
              <a:gd name="connsiteY64" fmla="*/ 257651 h 1885950"/>
              <a:gd name="connsiteX65" fmla="*/ 1329214 w 2257425"/>
              <a:gd name="connsiteY65" fmla="*/ 280511 h 1885950"/>
              <a:gd name="connsiteX66" fmla="*/ 1326356 w 2257425"/>
              <a:gd name="connsiteY66" fmla="*/ 311944 h 1885950"/>
              <a:gd name="connsiteX67" fmla="*/ 1345406 w 2257425"/>
              <a:gd name="connsiteY67" fmla="*/ 328136 h 1885950"/>
              <a:gd name="connsiteX68" fmla="*/ 1353026 w 2257425"/>
              <a:gd name="connsiteY68" fmla="*/ 364331 h 1885950"/>
              <a:gd name="connsiteX69" fmla="*/ 1384459 w 2257425"/>
              <a:gd name="connsiteY69" fmla="*/ 358616 h 1885950"/>
              <a:gd name="connsiteX70" fmla="*/ 1402556 w 2257425"/>
              <a:gd name="connsiteY70" fmla="*/ 377666 h 1885950"/>
              <a:gd name="connsiteX71" fmla="*/ 1415891 w 2257425"/>
              <a:gd name="connsiteY71" fmla="*/ 416719 h 1885950"/>
              <a:gd name="connsiteX72" fmla="*/ 1449229 w 2257425"/>
              <a:gd name="connsiteY72" fmla="*/ 429101 h 1885950"/>
              <a:gd name="connsiteX73" fmla="*/ 1485424 w 2257425"/>
              <a:gd name="connsiteY73" fmla="*/ 424339 h 1885950"/>
              <a:gd name="connsiteX74" fmla="*/ 1506379 w 2257425"/>
              <a:gd name="connsiteY74" fmla="*/ 439579 h 1885950"/>
              <a:gd name="connsiteX75" fmla="*/ 1534954 w 2257425"/>
              <a:gd name="connsiteY75" fmla="*/ 460534 h 1885950"/>
              <a:gd name="connsiteX76" fmla="*/ 1554004 w 2257425"/>
              <a:gd name="connsiteY76" fmla="*/ 481489 h 1885950"/>
              <a:gd name="connsiteX77" fmla="*/ 1585436 w 2257425"/>
              <a:gd name="connsiteY77" fmla="*/ 481489 h 1885950"/>
              <a:gd name="connsiteX78" fmla="*/ 1614011 w 2257425"/>
              <a:gd name="connsiteY78" fmla="*/ 471011 h 1885950"/>
              <a:gd name="connsiteX79" fmla="*/ 1650206 w 2257425"/>
              <a:gd name="connsiteY79" fmla="*/ 455771 h 1885950"/>
              <a:gd name="connsiteX80" fmla="*/ 1678781 w 2257425"/>
              <a:gd name="connsiteY80" fmla="*/ 448151 h 1885950"/>
              <a:gd name="connsiteX81" fmla="*/ 1686401 w 2257425"/>
              <a:gd name="connsiteY81" fmla="*/ 473869 h 1885950"/>
              <a:gd name="connsiteX82" fmla="*/ 1696879 w 2257425"/>
              <a:gd name="connsiteY82" fmla="*/ 505301 h 1885950"/>
              <a:gd name="connsiteX83" fmla="*/ 1710214 w 2257425"/>
              <a:gd name="connsiteY83" fmla="*/ 536734 h 1885950"/>
              <a:gd name="connsiteX84" fmla="*/ 1717834 w 2257425"/>
              <a:gd name="connsiteY84" fmla="*/ 567214 h 1885950"/>
              <a:gd name="connsiteX85" fmla="*/ 1704499 w 2257425"/>
              <a:gd name="connsiteY85" fmla="*/ 598646 h 1885950"/>
              <a:gd name="connsiteX86" fmla="*/ 1684496 w 2257425"/>
              <a:gd name="connsiteY86" fmla="*/ 625316 h 1885950"/>
              <a:gd name="connsiteX87" fmla="*/ 1710214 w 2257425"/>
              <a:gd name="connsiteY87" fmla="*/ 640556 h 1885950"/>
              <a:gd name="connsiteX88" fmla="*/ 1731169 w 2257425"/>
              <a:gd name="connsiteY88" fmla="*/ 656749 h 1885950"/>
              <a:gd name="connsiteX89" fmla="*/ 1762601 w 2257425"/>
              <a:gd name="connsiteY89" fmla="*/ 648176 h 1885950"/>
              <a:gd name="connsiteX90" fmla="*/ 1788319 w 2257425"/>
              <a:gd name="connsiteY90" fmla="*/ 635794 h 1885950"/>
              <a:gd name="connsiteX91" fmla="*/ 1812131 w 2257425"/>
              <a:gd name="connsiteY91" fmla="*/ 653891 h 1885950"/>
              <a:gd name="connsiteX92" fmla="*/ 1851184 w 2257425"/>
              <a:gd name="connsiteY92" fmla="*/ 664369 h 1885950"/>
              <a:gd name="connsiteX93" fmla="*/ 1874044 w 2257425"/>
              <a:gd name="connsiteY93" fmla="*/ 637699 h 1885950"/>
              <a:gd name="connsiteX94" fmla="*/ 1890236 w 2257425"/>
              <a:gd name="connsiteY94" fmla="*/ 598646 h 1885950"/>
              <a:gd name="connsiteX95" fmla="*/ 1894999 w 2257425"/>
              <a:gd name="connsiteY95" fmla="*/ 570071 h 1885950"/>
              <a:gd name="connsiteX96" fmla="*/ 1900714 w 2257425"/>
              <a:gd name="connsiteY96" fmla="*/ 541496 h 1885950"/>
              <a:gd name="connsiteX97" fmla="*/ 1914049 w 2257425"/>
              <a:gd name="connsiteY97" fmla="*/ 526256 h 1885950"/>
              <a:gd name="connsiteX98" fmla="*/ 1942624 w 2257425"/>
              <a:gd name="connsiteY98" fmla="*/ 499586 h 1885950"/>
              <a:gd name="connsiteX99" fmla="*/ 1968341 w 2257425"/>
              <a:gd name="connsiteY99" fmla="*/ 491966 h 1885950"/>
              <a:gd name="connsiteX100" fmla="*/ 1978819 w 2257425"/>
              <a:gd name="connsiteY100" fmla="*/ 515779 h 1885950"/>
              <a:gd name="connsiteX101" fmla="*/ 1989296 w 2257425"/>
              <a:gd name="connsiteY101" fmla="*/ 544354 h 1885950"/>
              <a:gd name="connsiteX102" fmla="*/ 2023586 w 2257425"/>
              <a:gd name="connsiteY102" fmla="*/ 544354 h 1885950"/>
              <a:gd name="connsiteX103" fmla="*/ 2034064 w 2257425"/>
              <a:gd name="connsiteY103" fmla="*/ 570071 h 1885950"/>
              <a:gd name="connsiteX104" fmla="*/ 2041684 w 2257425"/>
              <a:gd name="connsiteY104" fmla="*/ 619601 h 1885950"/>
              <a:gd name="connsiteX105" fmla="*/ 2062639 w 2257425"/>
              <a:gd name="connsiteY105" fmla="*/ 640556 h 1885950"/>
              <a:gd name="connsiteX106" fmla="*/ 2085499 w 2257425"/>
              <a:gd name="connsiteY106" fmla="*/ 667226 h 1885950"/>
              <a:gd name="connsiteX107" fmla="*/ 2109311 w 2257425"/>
              <a:gd name="connsiteY107" fmla="*/ 713899 h 1885950"/>
              <a:gd name="connsiteX108" fmla="*/ 2093119 w 2257425"/>
              <a:gd name="connsiteY108" fmla="*/ 736759 h 1885950"/>
              <a:gd name="connsiteX109" fmla="*/ 2119789 w 2257425"/>
              <a:gd name="connsiteY109" fmla="*/ 747236 h 1885950"/>
              <a:gd name="connsiteX110" fmla="*/ 2143601 w 2257425"/>
              <a:gd name="connsiteY110" fmla="*/ 771049 h 1885950"/>
              <a:gd name="connsiteX111" fmla="*/ 2140744 w 2257425"/>
              <a:gd name="connsiteY111" fmla="*/ 792004 h 1885950"/>
              <a:gd name="connsiteX112" fmla="*/ 2112169 w 2257425"/>
              <a:gd name="connsiteY112" fmla="*/ 802481 h 1885950"/>
              <a:gd name="connsiteX113" fmla="*/ 2114074 w 2257425"/>
              <a:gd name="connsiteY113" fmla="*/ 841534 h 1885950"/>
              <a:gd name="connsiteX114" fmla="*/ 2130266 w 2257425"/>
              <a:gd name="connsiteY114" fmla="*/ 870109 h 1885950"/>
              <a:gd name="connsiteX115" fmla="*/ 2148364 w 2257425"/>
              <a:gd name="connsiteY115" fmla="*/ 898684 h 1885950"/>
              <a:gd name="connsiteX116" fmla="*/ 2193132 w 2257425"/>
              <a:gd name="connsiteY116" fmla="*/ 919639 h 1885950"/>
              <a:gd name="connsiteX117" fmla="*/ 2229326 w 2257425"/>
              <a:gd name="connsiteY117" fmla="*/ 925354 h 1885950"/>
              <a:gd name="connsiteX118" fmla="*/ 2208371 w 2257425"/>
              <a:gd name="connsiteY118" fmla="*/ 953929 h 1885950"/>
              <a:gd name="connsiteX119" fmla="*/ 2190274 w 2257425"/>
              <a:gd name="connsiteY119" fmla="*/ 969169 h 1885950"/>
              <a:gd name="connsiteX120" fmla="*/ 2213134 w 2257425"/>
              <a:gd name="connsiteY120" fmla="*/ 995839 h 1885950"/>
              <a:gd name="connsiteX121" fmla="*/ 2247424 w 2257425"/>
              <a:gd name="connsiteY121" fmla="*/ 1015841 h 1885950"/>
              <a:gd name="connsiteX122" fmla="*/ 2265521 w 2257425"/>
              <a:gd name="connsiteY122" fmla="*/ 1034891 h 1885950"/>
              <a:gd name="connsiteX123" fmla="*/ 2255044 w 2257425"/>
              <a:gd name="connsiteY123" fmla="*/ 1071086 h 1885950"/>
              <a:gd name="connsiteX124" fmla="*/ 2226469 w 2257425"/>
              <a:gd name="connsiteY124" fmla="*/ 1094899 h 1885950"/>
              <a:gd name="connsiteX125" fmla="*/ 2200751 w 2257425"/>
              <a:gd name="connsiteY125" fmla="*/ 1115854 h 1885950"/>
              <a:gd name="connsiteX126" fmla="*/ 2163604 w 2257425"/>
              <a:gd name="connsiteY126" fmla="*/ 1141571 h 1885950"/>
              <a:gd name="connsiteX127" fmla="*/ 2133124 w 2257425"/>
              <a:gd name="connsiteY127" fmla="*/ 1144429 h 1885950"/>
              <a:gd name="connsiteX128" fmla="*/ 2095976 w 2257425"/>
              <a:gd name="connsiteY128" fmla="*/ 1138714 h 1885950"/>
              <a:gd name="connsiteX129" fmla="*/ 2088356 w 2257425"/>
              <a:gd name="connsiteY129" fmla="*/ 1154906 h 1885950"/>
              <a:gd name="connsiteX130" fmla="*/ 2085499 w 2257425"/>
              <a:gd name="connsiteY130" fmla="*/ 1180624 h 1885950"/>
              <a:gd name="connsiteX131" fmla="*/ 2080736 w 2257425"/>
              <a:gd name="connsiteY131" fmla="*/ 1212056 h 1885950"/>
              <a:gd name="connsiteX132" fmla="*/ 2049304 w 2257425"/>
              <a:gd name="connsiteY132" fmla="*/ 1227296 h 1885950"/>
              <a:gd name="connsiteX133" fmla="*/ 2015014 w 2257425"/>
              <a:gd name="connsiteY133" fmla="*/ 1225391 h 1885950"/>
              <a:gd name="connsiteX134" fmla="*/ 1996916 w 2257425"/>
              <a:gd name="connsiteY134" fmla="*/ 1253966 h 1885950"/>
              <a:gd name="connsiteX135" fmla="*/ 1974056 w 2257425"/>
              <a:gd name="connsiteY135" fmla="*/ 1266349 h 1885950"/>
              <a:gd name="connsiteX136" fmla="*/ 1950244 w 2257425"/>
              <a:gd name="connsiteY136" fmla="*/ 1266349 h 1885950"/>
              <a:gd name="connsiteX137" fmla="*/ 1914049 w 2257425"/>
              <a:gd name="connsiteY137" fmla="*/ 1272064 h 1885950"/>
              <a:gd name="connsiteX138" fmla="*/ 1894999 w 2257425"/>
              <a:gd name="connsiteY138" fmla="*/ 1287304 h 1885950"/>
              <a:gd name="connsiteX139" fmla="*/ 1905476 w 2257425"/>
              <a:gd name="connsiteY139" fmla="*/ 1308259 h 1885950"/>
              <a:gd name="connsiteX140" fmla="*/ 1934051 w 2257425"/>
              <a:gd name="connsiteY140" fmla="*/ 1318736 h 1885950"/>
              <a:gd name="connsiteX141" fmla="*/ 1939766 w 2257425"/>
              <a:gd name="connsiteY141" fmla="*/ 1334929 h 1885950"/>
              <a:gd name="connsiteX142" fmla="*/ 1932146 w 2257425"/>
              <a:gd name="connsiteY142" fmla="*/ 1354931 h 1885950"/>
              <a:gd name="connsiteX143" fmla="*/ 1903571 w 2257425"/>
              <a:gd name="connsiteY143" fmla="*/ 1378744 h 1885950"/>
              <a:gd name="connsiteX144" fmla="*/ 1864519 w 2257425"/>
              <a:gd name="connsiteY144" fmla="*/ 1381601 h 1885950"/>
              <a:gd name="connsiteX145" fmla="*/ 1824514 w 2257425"/>
              <a:gd name="connsiteY145" fmla="*/ 1381601 h 1885950"/>
              <a:gd name="connsiteX146" fmla="*/ 1780699 w 2257425"/>
              <a:gd name="connsiteY146" fmla="*/ 1384459 h 1885950"/>
              <a:gd name="connsiteX147" fmla="*/ 1773079 w 2257425"/>
              <a:gd name="connsiteY147" fmla="*/ 1363504 h 1885950"/>
              <a:gd name="connsiteX148" fmla="*/ 1749266 w 2257425"/>
              <a:gd name="connsiteY148" fmla="*/ 1373981 h 1885950"/>
              <a:gd name="connsiteX149" fmla="*/ 1717834 w 2257425"/>
              <a:gd name="connsiteY149" fmla="*/ 1392079 h 1885950"/>
              <a:gd name="connsiteX150" fmla="*/ 1678781 w 2257425"/>
              <a:gd name="connsiteY150" fmla="*/ 1396841 h 1885950"/>
              <a:gd name="connsiteX151" fmla="*/ 1634966 w 2257425"/>
              <a:gd name="connsiteY151" fmla="*/ 1392079 h 1885950"/>
              <a:gd name="connsiteX152" fmla="*/ 1603534 w 2257425"/>
              <a:gd name="connsiteY152" fmla="*/ 1386364 h 1885950"/>
              <a:gd name="connsiteX153" fmla="*/ 1574959 w 2257425"/>
              <a:gd name="connsiteY153" fmla="*/ 1396841 h 1885950"/>
              <a:gd name="connsiteX154" fmla="*/ 1574959 w 2257425"/>
              <a:gd name="connsiteY154" fmla="*/ 1417796 h 1885950"/>
              <a:gd name="connsiteX155" fmla="*/ 1564481 w 2257425"/>
              <a:gd name="connsiteY155" fmla="*/ 1433989 h 1885950"/>
              <a:gd name="connsiteX156" fmla="*/ 1530191 w 2257425"/>
              <a:gd name="connsiteY156" fmla="*/ 1452086 h 1885950"/>
              <a:gd name="connsiteX157" fmla="*/ 1512094 w 2257425"/>
              <a:gd name="connsiteY157" fmla="*/ 1470184 h 1885950"/>
              <a:gd name="connsiteX158" fmla="*/ 1534954 w 2257425"/>
              <a:gd name="connsiteY158" fmla="*/ 1506379 h 1885950"/>
              <a:gd name="connsiteX159" fmla="*/ 1530191 w 2257425"/>
              <a:gd name="connsiteY159" fmla="*/ 1524476 h 1885950"/>
              <a:gd name="connsiteX160" fmla="*/ 1551146 w 2257425"/>
              <a:gd name="connsiteY160" fmla="*/ 1540669 h 1885950"/>
              <a:gd name="connsiteX161" fmla="*/ 1593056 w 2257425"/>
              <a:gd name="connsiteY161" fmla="*/ 1554004 h 1885950"/>
              <a:gd name="connsiteX162" fmla="*/ 1626394 w 2257425"/>
              <a:gd name="connsiteY162" fmla="*/ 1564481 h 1885950"/>
              <a:gd name="connsiteX163" fmla="*/ 1644491 w 2257425"/>
              <a:gd name="connsiteY163" fmla="*/ 1593056 h 1885950"/>
              <a:gd name="connsiteX164" fmla="*/ 1647349 w 2257425"/>
              <a:gd name="connsiteY164" fmla="*/ 1632109 h 1885950"/>
              <a:gd name="connsiteX165" fmla="*/ 1629251 w 2257425"/>
              <a:gd name="connsiteY165" fmla="*/ 1657826 h 1885950"/>
              <a:gd name="connsiteX166" fmla="*/ 1615916 w 2257425"/>
              <a:gd name="connsiteY166" fmla="*/ 1668304 h 1885950"/>
              <a:gd name="connsiteX167" fmla="*/ 1636871 w 2257425"/>
              <a:gd name="connsiteY167" fmla="*/ 1696879 h 1885950"/>
              <a:gd name="connsiteX168" fmla="*/ 1624489 w 2257425"/>
              <a:gd name="connsiteY168" fmla="*/ 1717834 h 1885950"/>
              <a:gd name="connsiteX169" fmla="*/ 1593056 w 2257425"/>
              <a:gd name="connsiteY169" fmla="*/ 1725454 h 1885950"/>
              <a:gd name="connsiteX170" fmla="*/ 1579721 w 2257425"/>
              <a:gd name="connsiteY170" fmla="*/ 1754029 h 1885950"/>
              <a:gd name="connsiteX171" fmla="*/ 1608296 w 2257425"/>
              <a:gd name="connsiteY171" fmla="*/ 1773079 h 1885950"/>
              <a:gd name="connsiteX172" fmla="*/ 1650206 w 2257425"/>
              <a:gd name="connsiteY172" fmla="*/ 1774984 h 1885950"/>
              <a:gd name="connsiteX173" fmla="*/ 1681639 w 2257425"/>
              <a:gd name="connsiteY173" fmla="*/ 1774984 h 1885950"/>
              <a:gd name="connsiteX174" fmla="*/ 1699736 w 2257425"/>
              <a:gd name="connsiteY174" fmla="*/ 1794034 h 1885950"/>
              <a:gd name="connsiteX175" fmla="*/ 1717834 w 2257425"/>
              <a:gd name="connsiteY175" fmla="*/ 1814036 h 1885950"/>
              <a:gd name="connsiteX176" fmla="*/ 1714976 w 2257425"/>
              <a:gd name="connsiteY176" fmla="*/ 1830229 h 1885950"/>
              <a:gd name="connsiteX177" fmla="*/ 1675924 w 2257425"/>
              <a:gd name="connsiteY177" fmla="*/ 1834992 h 1885950"/>
              <a:gd name="connsiteX178" fmla="*/ 1636871 w 2257425"/>
              <a:gd name="connsiteY178" fmla="*/ 1837849 h 1885950"/>
              <a:gd name="connsiteX179" fmla="*/ 1615916 w 2257425"/>
              <a:gd name="connsiteY179" fmla="*/ 1861661 h 1885950"/>
              <a:gd name="connsiteX180" fmla="*/ 1593056 w 2257425"/>
              <a:gd name="connsiteY180" fmla="*/ 1882617 h 1885950"/>
              <a:gd name="connsiteX181" fmla="*/ 1561624 w 2257425"/>
              <a:gd name="connsiteY181" fmla="*/ 1890236 h 1885950"/>
              <a:gd name="connsiteX182" fmla="*/ 1540669 w 2257425"/>
              <a:gd name="connsiteY182" fmla="*/ 1893094 h 1885950"/>
              <a:gd name="connsiteX183" fmla="*/ 1530191 w 2257425"/>
              <a:gd name="connsiteY183" fmla="*/ 1874044 h 1885950"/>
              <a:gd name="connsiteX184" fmla="*/ 1512094 w 2257425"/>
              <a:gd name="connsiteY184" fmla="*/ 1861661 h 1885950"/>
              <a:gd name="connsiteX185" fmla="*/ 1483519 w 2257425"/>
              <a:gd name="connsiteY185" fmla="*/ 1851184 h 1885950"/>
              <a:gd name="connsiteX186" fmla="*/ 1456849 w 2257425"/>
              <a:gd name="connsiteY186" fmla="*/ 1840706 h 1885950"/>
              <a:gd name="connsiteX187" fmla="*/ 1431131 w 2257425"/>
              <a:gd name="connsiteY187" fmla="*/ 1843564 h 1885950"/>
              <a:gd name="connsiteX188" fmla="*/ 1413034 w 2257425"/>
              <a:gd name="connsiteY188" fmla="*/ 1851184 h 1885950"/>
              <a:gd name="connsiteX189" fmla="*/ 1402556 w 2257425"/>
              <a:gd name="connsiteY189" fmla="*/ 1866424 h 1885950"/>
              <a:gd name="connsiteX190" fmla="*/ 1386364 w 2257425"/>
              <a:gd name="connsiteY190" fmla="*/ 1843564 h 1885950"/>
              <a:gd name="connsiteX191" fmla="*/ 1365409 w 2257425"/>
              <a:gd name="connsiteY191" fmla="*/ 1816894 h 1885950"/>
              <a:gd name="connsiteX192" fmla="*/ 1353026 w 2257425"/>
              <a:gd name="connsiteY192" fmla="*/ 1795939 h 1885950"/>
              <a:gd name="connsiteX193" fmla="*/ 1326356 w 2257425"/>
              <a:gd name="connsiteY193" fmla="*/ 1795939 h 1885950"/>
              <a:gd name="connsiteX194" fmla="*/ 1297781 w 2257425"/>
              <a:gd name="connsiteY194" fmla="*/ 1803559 h 1885950"/>
              <a:gd name="connsiteX195" fmla="*/ 1285399 w 2257425"/>
              <a:gd name="connsiteY195" fmla="*/ 1814036 h 1885950"/>
              <a:gd name="connsiteX196" fmla="*/ 1272064 w 2257425"/>
              <a:gd name="connsiteY196" fmla="*/ 1795939 h 1885950"/>
              <a:gd name="connsiteX197" fmla="*/ 1272064 w 2257425"/>
              <a:gd name="connsiteY197" fmla="*/ 1774984 h 1885950"/>
              <a:gd name="connsiteX198" fmla="*/ 1255871 w 2257425"/>
              <a:gd name="connsiteY198" fmla="*/ 1749267 h 1885950"/>
              <a:gd name="connsiteX199" fmla="*/ 1237774 w 2257425"/>
              <a:gd name="connsiteY199" fmla="*/ 1749267 h 1885950"/>
              <a:gd name="connsiteX200" fmla="*/ 1216819 w 2257425"/>
              <a:gd name="connsiteY200" fmla="*/ 1749267 h 1885950"/>
              <a:gd name="connsiteX201" fmla="*/ 1177766 w 2257425"/>
              <a:gd name="connsiteY201" fmla="*/ 1743551 h 1885950"/>
              <a:gd name="connsiteX202" fmla="*/ 1156811 w 2257425"/>
              <a:gd name="connsiteY202" fmla="*/ 1734026 h 1885950"/>
              <a:gd name="connsiteX203" fmla="*/ 1133951 w 2257425"/>
              <a:gd name="connsiteY203" fmla="*/ 1735931 h 1885950"/>
              <a:gd name="connsiteX204" fmla="*/ 1102519 w 2257425"/>
              <a:gd name="connsiteY204" fmla="*/ 1728311 h 1885950"/>
              <a:gd name="connsiteX205" fmla="*/ 1076801 w 2257425"/>
              <a:gd name="connsiteY205" fmla="*/ 1717834 h 1885950"/>
              <a:gd name="connsiteX206" fmla="*/ 1055846 w 2257425"/>
              <a:gd name="connsiteY206" fmla="*/ 1725454 h 1885950"/>
              <a:gd name="connsiteX207" fmla="*/ 1050131 w 2257425"/>
              <a:gd name="connsiteY207" fmla="*/ 1756886 h 1885950"/>
              <a:gd name="connsiteX208" fmla="*/ 1047274 w 2257425"/>
              <a:gd name="connsiteY208" fmla="*/ 1783556 h 1885950"/>
              <a:gd name="connsiteX209" fmla="*/ 1029176 w 2257425"/>
              <a:gd name="connsiteY209" fmla="*/ 1809274 h 1885950"/>
              <a:gd name="connsiteX210" fmla="*/ 1016794 w 2257425"/>
              <a:gd name="connsiteY210" fmla="*/ 1824514 h 1885950"/>
              <a:gd name="connsiteX211" fmla="*/ 985361 w 2257425"/>
              <a:gd name="connsiteY211" fmla="*/ 1827371 h 1885950"/>
              <a:gd name="connsiteX212" fmla="*/ 972026 w 2257425"/>
              <a:gd name="connsiteY212" fmla="*/ 1806417 h 1885950"/>
              <a:gd name="connsiteX213" fmla="*/ 948214 w 2257425"/>
              <a:gd name="connsiteY213" fmla="*/ 1801654 h 1885950"/>
              <a:gd name="connsiteX214" fmla="*/ 919639 w 2257425"/>
              <a:gd name="connsiteY214" fmla="*/ 1803559 h 1885950"/>
              <a:gd name="connsiteX215" fmla="*/ 891064 w 2257425"/>
              <a:gd name="connsiteY215" fmla="*/ 1803559 h 1885950"/>
              <a:gd name="connsiteX216" fmla="*/ 888206 w 2257425"/>
              <a:gd name="connsiteY216" fmla="*/ 1780699 h 1885950"/>
              <a:gd name="connsiteX217" fmla="*/ 867251 w 2257425"/>
              <a:gd name="connsiteY217" fmla="*/ 1780699 h 1885950"/>
              <a:gd name="connsiteX218" fmla="*/ 838676 w 2257425"/>
              <a:gd name="connsiteY218" fmla="*/ 1780699 h 1885950"/>
              <a:gd name="connsiteX219" fmla="*/ 812959 w 2257425"/>
              <a:gd name="connsiteY219" fmla="*/ 1798796 h 1885950"/>
              <a:gd name="connsiteX220" fmla="*/ 792004 w 2257425"/>
              <a:gd name="connsiteY220" fmla="*/ 1806417 h 1885950"/>
              <a:gd name="connsiteX221" fmla="*/ 768191 w 2257425"/>
              <a:gd name="connsiteY221" fmla="*/ 1814036 h 1885950"/>
              <a:gd name="connsiteX222" fmla="*/ 731996 w 2257425"/>
              <a:gd name="connsiteY222" fmla="*/ 1809274 h 1885950"/>
              <a:gd name="connsiteX223" fmla="*/ 729139 w 2257425"/>
              <a:gd name="connsiteY223" fmla="*/ 1783556 h 1885950"/>
              <a:gd name="connsiteX224" fmla="*/ 721519 w 2257425"/>
              <a:gd name="connsiteY224" fmla="*/ 1762601 h 1885950"/>
              <a:gd name="connsiteX225" fmla="*/ 697706 w 2257425"/>
              <a:gd name="connsiteY225" fmla="*/ 1741646 h 1885950"/>
              <a:gd name="connsiteX226" fmla="*/ 661511 w 2257425"/>
              <a:gd name="connsiteY226" fmla="*/ 1741646 h 1885950"/>
              <a:gd name="connsiteX227" fmla="*/ 640556 w 2257425"/>
              <a:gd name="connsiteY227" fmla="*/ 1734026 h 1885950"/>
              <a:gd name="connsiteX228" fmla="*/ 632936 w 2257425"/>
              <a:gd name="connsiteY228" fmla="*/ 1707356 h 1885950"/>
              <a:gd name="connsiteX229" fmla="*/ 614839 w 2257425"/>
              <a:gd name="connsiteY229" fmla="*/ 1707356 h 1885950"/>
              <a:gd name="connsiteX230" fmla="*/ 588169 w 2257425"/>
              <a:gd name="connsiteY230" fmla="*/ 1725454 h 1885950"/>
              <a:gd name="connsiteX231" fmla="*/ 551974 w 2257425"/>
              <a:gd name="connsiteY231" fmla="*/ 1734026 h 1885950"/>
              <a:gd name="connsiteX232" fmla="*/ 528161 w 2257425"/>
              <a:gd name="connsiteY232" fmla="*/ 1735931 h 1885950"/>
              <a:gd name="connsiteX233" fmla="*/ 499586 w 2257425"/>
              <a:gd name="connsiteY233" fmla="*/ 1723549 h 1885950"/>
              <a:gd name="connsiteX234" fmla="*/ 484346 w 2257425"/>
              <a:gd name="connsiteY234" fmla="*/ 1699736 h 1885950"/>
              <a:gd name="connsiteX235" fmla="*/ 469106 w 2257425"/>
              <a:gd name="connsiteY235" fmla="*/ 1689259 h 1885950"/>
              <a:gd name="connsiteX236" fmla="*/ 452914 w 2257425"/>
              <a:gd name="connsiteY236" fmla="*/ 1671161 h 1885950"/>
              <a:gd name="connsiteX237" fmla="*/ 452914 w 2257425"/>
              <a:gd name="connsiteY237" fmla="*/ 1642586 h 1885950"/>
              <a:gd name="connsiteX238" fmla="*/ 445294 w 2257425"/>
              <a:gd name="connsiteY238" fmla="*/ 1624489 h 1885950"/>
              <a:gd name="connsiteX239" fmla="*/ 424339 w 2257425"/>
              <a:gd name="connsiteY239" fmla="*/ 1615916 h 1885950"/>
              <a:gd name="connsiteX240" fmla="*/ 390049 w 2257425"/>
              <a:gd name="connsiteY240" fmla="*/ 1618774 h 1885950"/>
              <a:gd name="connsiteX241" fmla="*/ 364331 w 2257425"/>
              <a:gd name="connsiteY241" fmla="*/ 1621631 h 1885950"/>
              <a:gd name="connsiteX242" fmla="*/ 340519 w 2257425"/>
              <a:gd name="connsiteY242" fmla="*/ 1624489 h 1885950"/>
              <a:gd name="connsiteX243" fmla="*/ 317659 w 2257425"/>
              <a:gd name="connsiteY243" fmla="*/ 1605439 h 1885950"/>
              <a:gd name="connsiteX244" fmla="*/ 304324 w 2257425"/>
              <a:gd name="connsiteY244" fmla="*/ 1600676 h 1885950"/>
              <a:gd name="connsiteX245" fmla="*/ 283369 w 2257425"/>
              <a:gd name="connsiteY245" fmla="*/ 1593056 h 1885950"/>
              <a:gd name="connsiteX246" fmla="*/ 257651 w 2257425"/>
              <a:gd name="connsiteY246" fmla="*/ 1579721 h 1885950"/>
              <a:gd name="connsiteX247" fmla="*/ 247174 w 2257425"/>
              <a:gd name="connsiteY247" fmla="*/ 1554004 h 1885950"/>
              <a:gd name="connsiteX248" fmla="*/ 215741 w 2257425"/>
              <a:gd name="connsiteY248" fmla="*/ 1555909 h 1885950"/>
              <a:gd name="connsiteX249" fmla="*/ 189071 w 2257425"/>
              <a:gd name="connsiteY249" fmla="*/ 1561624 h 1885950"/>
              <a:gd name="connsiteX250" fmla="*/ 179546 w 2257425"/>
              <a:gd name="connsiteY250" fmla="*/ 1569244 h 1885950"/>
              <a:gd name="connsiteX251" fmla="*/ 170974 w 2257425"/>
              <a:gd name="connsiteY251" fmla="*/ 1584484 h 1885950"/>
              <a:gd name="connsiteX252" fmla="*/ 148114 w 2257425"/>
              <a:gd name="connsiteY252" fmla="*/ 1590199 h 1885950"/>
              <a:gd name="connsiteX253" fmla="*/ 127159 w 2257425"/>
              <a:gd name="connsiteY253" fmla="*/ 1572101 h 1885950"/>
              <a:gd name="connsiteX254" fmla="*/ 134779 w 2257425"/>
              <a:gd name="connsiteY254" fmla="*/ 1545431 h 1885950"/>
              <a:gd name="connsiteX255" fmla="*/ 158591 w 2257425"/>
              <a:gd name="connsiteY255" fmla="*/ 1534954 h 1885950"/>
              <a:gd name="connsiteX256" fmla="*/ 169069 w 2257425"/>
              <a:gd name="connsiteY256" fmla="*/ 1516856 h 1885950"/>
              <a:gd name="connsiteX257" fmla="*/ 169069 w 2257425"/>
              <a:gd name="connsiteY257" fmla="*/ 1488281 h 1885950"/>
              <a:gd name="connsiteX258" fmla="*/ 169069 w 2257425"/>
              <a:gd name="connsiteY258" fmla="*/ 1462564 h 1885950"/>
              <a:gd name="connsiteX259" fmla="*/ 158591 w 2257425"/>
              <a:gd name="connsiteY259" fmla="*/ 1446371 h 1885950"/>
              <a:gd name="connsiteX260" fmla="*/ 139541 w 2257425"/>
              <a:gd name="connsiteY260" fmla="*/ 1431131 h 1885950"/>
              <a:gd name="connsiteX261" fmla="*/ 103346 w 2257425"/>
              <a:gd name="connsiteY261" fmla="*/ 1438751 h 1885950"/>
              <a:gd name="connsiteX262" fmla="*/ 85249 w 2257425"/>
              <a:gd name="connsiteY262" fmla="*/ 1449229 h 1885950"/>
              <a:gd name="connsiteX263" fmla="*/ 59531 w 2257425"/>
              <a:gd name="connsiteY263" fmla="*/ 1444466 h 1885950"/>
              <a:gd name="connsiteX264" fmla="*/ 40481 w 2257425"/>
              <a:gd name="connsiteY264" fmla="*/ 1417796 h 1885950"/>
              <a:gd name="connsiteX265" fmla="*/ 11906 w 2257425"/>
              <a:gd name="connsiteY265" fmla="*/ 1399699 h 1885950"/>
              <a:gd name="connsiteX266" fmla="*/ 1429 w 2257425"/>
              <a:gd name="connsiteY266" fmla="*/ 1373981 h 1885950"/>
              <a:gd name="connsiteX267" fmla="*/ 22384 w 2257425"/>
              <a:gd name="connsiteY267" fmla="*/ 1353026 h 1885950"/>
              <a:gd name="connsiteX268" fmla="*/ 56674 w 2257425"/>
              <a:gd name="connsiteY268" fmla="*/ 1347311 h 1885950"/>
              <a:gd name="connsiteX269" fmla="*/ 77629 w 2257425"/>
              <a:gd name="connsiteY269" fmla="*/ 1339691 h 1885950"/>
              <a:gd name="connsiteX270" fmla="*/ 100489 w 2257425"/>
              <a:gd name="connsiteY270" fmla="*/ 1294924 h 1885950"/>
              <a:gd name="connsiteX271" fmla="*/ 121444 w 2257425"/>
              <a:gd name="connsiteY271" fmla="*/ 1282541 h 1885950"/>
              <a:gd name="connsiteX272" fmla="*/ 148114 w 2257425"/>
              <a:gd name="connsiteY272" fmla="*/ 1251109 h 1885950"/>
              <a:gd name="connsiteX273" fmla="*/ 166211 w 2257425"/>
              <a:gd name="connsiteY273" fmla="*/ 1214914 h 1885950"/>
              <a:gd name="connsiteX274" fmla="*/ 150019 w 2257425"/>
              <a:gd name="connsiteY274" fmla="*/ 1154906 h 1885950"/>
              <a:gd name="connsiteX275" fmla="*/ 163354 w 2257425"/>
              <a:gd name="connsiteY275" fmla="*/ 1123474 h 1885950"/>
              <a:gd name="connsiteX276" fmla="*/ 184309 w 2257425"/>
              <a:gd name="connsiteY276" fmla="*/ 1084421 h 1885950"/>
              <a:gd name="connsiteX277" fmla="*/ 202406 w 2257425"/>
              <a:gd name="connsiteY277" fmla="*/ 1050131 h 1885950"/>
              <a:gd name="connsiteX278" fmla="*/ 215741 w 2257425"/>
              <a:gd name="connsiteY278" fmla="*/ 1011079 h 1885950"/>
              <a:gd name="connsiteX279" fmla="*/ 226219 w 2257425"/>
              <a:gd name="connsiteY279" fmla="*/ 966311 h 1885950"/>
              <a:gd name="connsiteX280" fmla="*/ 230981 w 2257425"/>
              <a:gd name="connsiteY280" fmla="*/ 922496 h 1885950"/>
              <a:gd name="connsiteX281" fmla="*/ 239554 w 2257425"/>
              <a:gd name="connsiteY281" fmla="*/ 872966 h 1885950"/>
              <a:gd name="connsiteX282" fmla="*/ 249079 w 2257425"/>
              <a:gd name="connsiteY282" fmla="*/ 836771 h 1885950"/>
              <a:gd name="connsiteX283" fmla="*/ 247174 w 2257425"/>
              <a:gd name="connsiteY283" fmla="*/ 799624 h 1885950"/>
              <a:gd name="connsiteX284" fmla="*/ 257651 w 2257425"/>
              <a:gd name="connsiteY284" fmla="*/ 752951 h 1885950"/>
              <a:gd name="connsiteX285" fmla="*/ 268129 w 2257425"/>
              <a:gd name="connsiteY285" fmla="*/ 706279 h 1885950"/>
              <a:gd name="connsiteX286" fmla="*/ 278606 w 2257425"/>
              <a:gd name="connsiteY286" fmla="*/ 677704 h 1885950"/>
              <a:gd name="connsiteX287" fmla="*/ 289084 w 2257425"/>
              <a:gd name="connsiteY287" fmla="*/ 646271 h 1885950"/>
              <a:gd name="connsiteX288" fmla="*/ 301466 w 2257425"/>
              <a:gd name="connsiteY288" fmla="*/ 635794 h 1885950"/>
              <a:gd name="connsiteX289" fmla="*/ 328136 w 2257425"/>
              <a:gd name="connsiteY289" fmla="*/ 632936 h 1885950"/>
              <a:gd name="connsiteX290" fmla="*/ 356711 w 2257425"/>
              <a:gd name="connsiteY290" fmla="*/ 625316 h 1885950"/>
              <a:gd name="connsiteX291" fmla="*/ 361474 w 2257425"/>
              <a:gd name="connsiteY291" fmla="*/ 609124 h 1885950"/>
              <a:gd name="connsiteX292" fmla="*/ 335756 w 2257425"/>
              <a:gd name="connsiteY292" fmla="*/ 588169 h 1885950"/>
              <a:gd name="connsiteX293" fmla="*/ 309086 w 2257425"/>
              <a:gd name="connsiteY293" fmla="*/ 565309 h 1885950"/>
              <a:gd name="connsiteX294" fmla="*/ 286226 w 2257425"/>
              <a:gd name="connsiteY294" fmla="*/ 572929 h 1885950"/>
              <a:gd name="connsiteX295" fmla="*/ 278606 w 2257425"/>
              <a:gd name="connsiteY295" fmla="*/ 593884 h 1885950"/>
              <a:gd name="connsiteX296" fmla="*/ 265271 w 2257425"/>
              <a:gd name="connsiteY296" fmla="*/ 619601 h 1885950"/>
              <a:gd name="connsiteX297" fmla="*/ 254794 w 2257425"/>
              <a:gd name="connsiteY297" fmla="*/ 635794 h 1885950"/>
              <a:gd name="connsiteX298" fmla="*/ 249079 w 2257425"/>
              <a:gd name="connsiteY298" fmla="*/ 598646 h 1885950"/>
              <a:gd name="connsiteX299" fmla="*/ 251936 w 2257425"/>
              <a:gd name="connsiteY299" fmla="*/ 562451 h 1885950"/>
              <a:gd name="connsiteX300" fmla="*/ 268129 w 2257425"/>
              <a:gd name="connsiteY300" fmla="*/ 526256 h 1885950"/>
              <a:gd name="connsiteX301" fmla="*/ 280511 w 2257425"/>
              <a:gd name="connsiteY301" fmla="*/ 491966 h 1885950"/>
              <a:gd name="connsiteX302" fmla="*/ 290989 w 2257425"/>
              <a:gd name="connsiteY302" fmla="*/ 437674 h 1885950"/>
              <a:gd name="connsiteX303" fmla="*/ 296704 w 2257425"/>
              <a:gd name="connsiteY303" fmla="*/ 390049 h 1885950"/>
              <a:gd name="connsiteX304" fmla="*/ 301466 w 2257425"/>
              <a:gd name="connsiteY304" fmla="*/ 332899 h 1885950"/>
              <a:gd name="connsiteX305" fmla="*/ 311944 w 2257425"/>
              <a:gd name="connsiteY305" fmla="*/ 286226 h 1885950"/>
              <a:gd name="connsiteX306" fmla="*/ 317659 w 2257425"/>
              <a:gd name="connsiteY306" fmla="*/ 244316 h 1885950"/>
              <a:gd name="connsiteX307" fmla="*/ 328136 w 2257425"/>
              <a:gd name="connsiteY307" fmla="*/ 197644 h 1885950"/>
              <a:gd name="connsiteX308" fmla="*/ 335756 w 2257425"/>
              <a:gd name="connsiteY308" fmla="*/ 158591 h 1885950"/>
              <a:gd name="connsiteX309" fmla="*/ 335756 w 2257425"/>
              <a:gd name="connsiteY309" fmla="*/ 110966 h 1885950"/>
              <a:gd name="connsiteX310" fmla="*/ 346234 w 2257425"/>
              <a:gd name="connsiteY310" fmla="*/ 90011 h 1885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257425" h="1885950">
                <a:moveTo>
                  <a:pt x="364331" y="77629"/>
                </a:moveTo>
                <a:lnTo>
                  <a:pt x="371951" y="98584"/>
                </a:lnTo>
                <a:lnTo>
                  <a:pt x="377666" y="127159"/>
                </a:lnTo>
                <a:lnTo>
                  <a:pt x="403384" y="127159"/>
                </a:lnTo>
                <a:lnTo>
                  <a:pt x="427196" y="142399"/>
                </a:lnTo>
                <a:lnTo>
                  <a:pt x="445294" y="163354"/>
                </a:lnTo>
                <a:lnTo>
                  <a:pt x="458629" y="187166"/>
                </a:lnTo>
                <a:lnTo>
                  <a:pt x="476726" y="220504"/>
                </a:lnTo>
                <a:lnTo>
                  <a:pt x="487204" y="251936"/>
                </a:lnTo>
                <a:lnTo>
                  <a:pt x="491966" y="293846"/>
                </a:lnTo>
                <a:lnTo>
                  <a:pt x="499586" y="335756"/>
                </a:lnTo>
                <a:lnTo>
                  <a:pt x="510064" y="371951"/>
                </a:lnTo>
                <a:lnTo>
                  <a:pt x="520541" y="392906"/>
                </a:lnTo>
                <a:lnTo>
                  <a:pt x="531019" y="418624"/>
                </a:lnTo>
                <a:lnTo>
                  <a:pt x="568166" y="424339"/>
                </a:lnTo>
                <a:lnTo>
                  <a:pt x="583406" y="398621"/>
                </a:lnTo>
                <a:lnTo>
                  <a:pt x="568166" y="382429"/>
                </a:lnTo>
                <a:lnTo>
                  <a:pt x="547211" y="353854"/>
                </a:lnTo>
                <a:lnTo>
                  <a:pt x="536734" y="330041"/>
                </a:lnTo>
                <a:lnTo>
                  <a:pt x="528161" y="304324"/>
                </a:lnTo>
                <a:lnTo>
                  <a:pt x="523399" y="259556"/>
                </a:lnTo>
                <a:lnTo>
                  <a:pt x="510064" y="233839"/>
                </a:lnTo>
                <a:lnTo>
                  <a:pt x="536734" y="230981"/>
                </a:lnTo>
                <a:lnTo>
                  <a:pt x="578644" y="238601"/>
                </a:lnTo>
                <a:lnTo>
                  <a:pt x="609124" y="238601"/>
                </a:lnTo>
                <a:lnTo>
                  <a:pt x="625316" y="272891"/>
                </a:lnTo>
                <a:lnTo>
                  <a:pt x="635794" y="296704"/>
                </a:lnTo>
                <a:lnTo>
                  <a:pt x="656749" y="325279"/>
                </a:lnTo>
                <a:lnTo>
                  <a:pt x="679609" y="350996"/>
                </a:lnTo>
                <a:lnTo>
                  <a:pt x="708184" y="358616"/>
                </a:lnTo>
                <a:lnTo>
                  <a:pt x="737711" y="371951"/>
                </a:lnTo>
                <a:lnTo>
                  <a:pt x="771049" y="364331"/>
                </a:lnTo>
                <a:lnTo>
                  <a:pt x="789146" y="340519"/>
                </a:lnTo>
                <a:lnTo>
                  <a:pt x="807244" y="309086"/>
                </a:lnTo>
                <a:lnTo>
                  <a:pt x="836771" y="301466"/>
                </a:lnTo>
                <a:lnTo>
                  <a:pt x="862489" y="301466"/>
                </a:lnTo>
                <a:lnTo>
                  <a:pt x="898684" y="288131"/>
                </a:lnTo>
                <a:lnTo>
                  <a:pt x="912019" y="270034"/>
                </a:lnTo>
                <a:lnTo>
                  <a:pt x="916781" y="247174"/>
                </a:lnTo>
                <a:lnTo>
                  <a:pt x="916781" y="210026"/>
                </a:lnTo>
                <a:lnTo>
                  <a:pt x="925354" y="187166"/>
                </a:lnTo>
                <a:lnTo>
                  <a:pt x="935831" y="166211"/>
                </a:lnTo>
                <a:lnTo>
                  <a:pt x="967264" y="148114"/>
                </a:lnTo>
                <a:lnTo>
                  <a:pt x="985361" y="127159"/>
                </a:lnTo>
                <a:lnTo>
                  <a:pt x="1008221" y="109061"/>
                </a:lnTo>
                <a:lnTo>
                  <a:pt x="1021556" y="95726"/>
                </a:lnTo>
                <a:lnTo>
                  <a:pt x="1047274" y="64294"/>
                </a:lnTo>
                <a:lnTo>
                  <a:pt x="1066324" y="32861"/>
                </a:lnTo>
                <a:lnTo>
                  <a:pt x="1084421" y="1429"/>
                </a:lnTo>
                <a:lnTo>
                  <a:pt x="1110139" y="19526"/>
                </a:lnTo>
                <a:lnTo>
                  <a:pt x="1128236" y="35719"/>
                </a:lnTo>
                <a:lnTo>
                  <a:pt x="1128236" y="59531"/>
                </a:lnTo>
                <a:lnTo>
                  <a:pt x="1136809" y="90011"/>
                </a:lnTo>
                <a:lnTo>
                  <a:pt x="1156811" y="98584"/>
                </a:lnTo>
                <a:lnTo>
                  <a:pt x="1175861" y="90011"/>
                </a:lnTo>
                <a:lnTo>
                  <a:pt x="1180624" y="74771"/>
                </a:lnTo>
                <a:lnTo>
                  <a:pt x="1233011" y="67151"/>
                </a:lnTo>
                <a:lnTo>
                  <a:pt x="1255871" y="85249"/>
                </a:lnTo>
                <a:lnTo>
                  <a:pt x="1266349" y="116681"/>
                </a:lnTo>
                <a:lnTo>
                  <a:pt x="1306354" y="119539"/>
                </a:lnTo>
                <a:lnTo>
                  <a:pt x="1308259" y="158591"/>
                </a:lnTo>
                <a:lnTo>
                  <a:pt x="1332071" y="176689"/>
                </a:lnTo>
                <a:lnTo>
                  <a:pt x="1353026" y="191929"/>
                </a:lnTo>
                <a:lnTo>
                  <a:pt x="1368266" y="223361"/>
                </a:lnTo>
                <a:lnTo>
                  <a:pt x="1350169" y="257651"/>
                </a:lnTo>
                <a:lnTo>
                  <a:pt x="1329214" y="280511"/>
                </a:lnTo>
                <a:lnTo>
                  <a:pt x="1326356" y="311944"/>
                </a:lnTo>
                <a:lnTo>
                  <a:pt x="1345406" y="328136"/>
                </a:lnTo>
                <a:lnTo>
                  <a:pt x="1353026" y="364331"/>
                </a:lnTo>
                <a:lnTo>
                  <a:pt x="1384459" y="358616"/>
                </a:lnTo>
                <a:lnTo>
                  <a:pt x="1402556" y="377666"/>
                </a:lnTo>
                <a:lnTo>
                  <a:pt x="1415891" y="416719"/>
                </a:lnTo>
                <a:lnTo>
                  <a:pt x="1449229" y="429101"/>
                </a:lnTo>
                <a:lnTo>
                  <a:pt x="1485424" y="424339"/>
                </a:lnTo>
                <a:lnTo>
                  <a:pt x="1506379" y="439579"/>
                </a:lnTo>
                <a:lnTo>
                  <a:pt x="1534954" y="460534"/>
                </a:lnTo>
                <a:lnTo>
                  <a:pt x="1554004" y="481489"/>
                </a:lnTo>
                <a:lnTo>
                  <a:pt x="1585436" y="481489"/>
                </a:lnTo>
                <a:lnTo>
                  <a:pt x="1614011" y="471011"/>
                </a:lnTo>
                <a:lnTo>
                  <a:pt x="1650206" y="455771"/>
                </a:lnTo>
                <a:lnTo>
                  <a:pt x="1678781" y="448151"/>
                </a:lnTo>
                <a:lnTo>
                  <a:pt x="1686401" y="473869"/>
                </a:lnTo>
                <a:lnTo>
                  <a:pt x="1696879" y="505301"/>
                </a:lnTo>
                <a:lnTo>
                  <a:pt x="1710214" y="536734"/>
                </a:lnTo>
                <a:lnTo>
                  <a:pt x="1717834" y="567214"/>
                </a:lnTo>
                <a:lnTo>
                  <a:pt x="1704499" y="598646"/>
                </a:lnTo>
                <a:lnTo>
                  <a:pt x="1684496" y="625316"/>
                </a:lnTo>
                <a:lnTo>
                  <a:pt x="1710214" y="640556"/>
                </a:lnTo>
                <a:lnTo>
                  <a:pt x="1731169" y="656749"/>
                </a:lnTo>
                <a:lnTo>
                  <a:pt x="1762601" y="648176"/>
                </a:lnTo>
                <a:lnTo>
                  <a:pt x="1788319" y="635794"/>
                </a:lnTo>
                <a:lnTo>
                  <a:pt x="1812131" y="653891"/>
                </a:lnTo>
                <a:lnTo>
                  <a:pt x="1851184" y="664369"/>
                </a:lnTo>
                <a:lnTo>
                  <a:pt x="1874044" y="637699"/>
                </a:lnTo>
                <a:lnTo>
                  <a:pt x="1890236" y="598646"/>
                </a:lnTo>
                <a:lnTo>
                  <a:pt x="1894999" y="570071"/>
                </a:lnTo>
                <a:lnTo>
                  <a:pt x="1900714" y="541496"/>
                </a:lnTo>
                <a:lnTo>
                  <a:pt x="1914049" y="526256"/>
                </a:lnTo>
                <a:lnTo>
                  <a:pt x="1942624" y="499586"/>
                </a:lnTo>
                <a:lnTo>
                  <a:pt x="1968341" y="491966"/>
                </a:lnTo>
                <a:lnTo>
                  <a:pt x="1978819" y="515779"/>
                </a:lnTo>
                <a:lnTo>
                  <a:pt x="1989296" y="544354"/>
                </a:lnTo>
                <a:lnTo>
                  <a:pt x="2023586" y="544354"/>
                </a:lnTo>
                <a:lnTo>
                  <a:pt x="2034064" y="570071"/>
                </a:lnTo>
                <a:lnTo>
                  <a:pt x="2041684" y="619601"/>
                </a:lnTo>
                <a:lnTo>
                  <a:pt x="2062639" y="640556"/>
                </a:lnTo>
                <a:lnTo>
                  <a:pt x="2085499" y="667226"/>
                </a:lnTo>
                <a:lnTo>
                  <a:pt x="2109311" y="713899"/>
                </a:lnTo>
                <a:lnTo>
                  <a:pt x="2093119" y="736759"/>
                </a:lnTo>
                <a:lnTo>
                  <a:pt x="2119789" y="747236"/>
                </a:lnTo>
                <a:lnTo>
                  <a:pt x="2143601" y="771049"/>
                </a:lnTo>
                <a:lnTo>
                  <a:pt x="2140744" y="792004"/>
                </a:lnTo>
                <a:lnTo>
                  <a:pt x="2112169" y="802481"/>
                </a:lnTo>
                <a:lnTo>
                  <a:pt x="2114074" y="841534"/>
                </a:lnTo>
                <a:lnTo>
                  <a:pt x="2130266" y="870109"/>
                </a:lnTo>
                <a:lnTo>
                  <a:pt x="2148364" y="898684"/>
                </a:lnTo>
                <a:lnTo>
                  <a:pt x="2193132" y="919639"/>
                </a:lnTo>
                <a:lnTo>
                  <a:pt x="2229326" y="925354"/>
                </a:lnTo>
                <a:lnTo>
                  <a:pt x="2208371" y="953929"/>
                </a:lnTo>
                <a:lnTo>
                  <a:pt x="2190274" y="969169"/>
                </a:lnTo>
                <a:lnTo>
                  <a:pt x="2213134" y="995839"/>
                </a:lnTo>
                <a:lnTo>
                  <a:pt x="2247424" y="1015841"/>
                </a:lnTo>
                <a:lnTo>
                  <a:pt x="2265521" y="1034891"/>
                </a:lnTo>
                <a:lnTo>
                  <a:pt x="2255044" y="1071086"/>
                </a:lnTo>
                <a:lnTo>
                  <a:pt x="2226469" y="1094899"/>
                </a:lnTo>
                <a:lnTo>
                  <a:pt x="2200751" y="1115854"/>
                </a:lnTo>
                <a:lnTo>
                  <a:pt x="2163604" y="1141571"/>
                </a:lnTo>
                <a:lnTo>
                  <a:pt x="2133124" y="1144429"/>
                </a:lnTo>
                <a:lnTo>
                  <a:pt x="2095976" y="1138714"/>
                </a:lnTo>
                <a:lnTo>
                  <a:pt x="2088356" y="1154906"/>
                </a:lnTo>
                <a:lnTo>
                  <a:pt x="2085499" y="1180624"/>
                </a:lnTo>
                <a:lnTo>
                  <a:pt x="2080736" y="1212056"/>
                </a:lnTo>
                <a:lnTo>
                  <a:pt x="2049304" y="1227296"/>
                </a:lnTo>
                <a:lnTo>
                  <a:pt x="2015014" y="1225391"/>
                </a:lnTo>
                <a:lnTo>
                  <a:pt x="1996916" y="1253966"/>
                </a:lnTo>
                <a:lnTo>
                  <a:pt x="1974056" y="1266349"/>
                </a:lnTo>
                <a:lnTo>
                  <a:pt x="1950244" y="1266349"/>
                </a:lnTo>
                <a:lnTo>
                  <a:pt x="1914049" y="1272064"/>
                </a:lnTo>
                <a:lnTo>
                  <a:pt x="1894999" y="1287304"/>
                </a:lnTo>
                <a:lnTo>
                  <a:pt x="1905476" y="1308259"/>
                </a:lnTo>
                <a:lnTo>
                  <a:pt x="1934051" y="1318736"/>
                </a:lnTo>
                <a:lnTo>
                  <a:pt x="1939766" y="1334929"/>
                </a:lnTo>
                <a:lnTo>
                  <a:pt x="1932146" y="1354931"/>
                </a:lnTo>
                <a:lnTo>
                  <a:pt x="1903571" y="1378744"/>
                </a:lnTo>
                <a:lnTo>
                  <a:pt x="1864519" y="1381601"/>
                </a:lnTo>
                <a:lnTo>
                  <a:pt x="1824514" y="1381601"/>
                </a:lnTo>
                <a:lnTo>
                  <a:pt x="1780699" y="1384459"/>
                </a:lnTo>
                <a:lnTo>
                  <a:pt x="1773079" y="1363504"/>
                </a:lnTo>
                <a:lnTo>
                  <a:pt x="1749266" y="1373981"/>
                </a:lnTo>
                <a:lnTo>
                  <a:pt x="1717834" y="1392079"/>
                </a:lnTo>
                <a:lnTo>
                  <a:pt x="1678781" y="1396841"/>
                </a:lnTo>
                <a:lnTo>
                  <a:pt x="1634966" y="1392079"/>
                </a:lnTo>
                <a:lnTo>
                  <a:pt x="1603534" y="1386364"/>
                </a:lnTo>
                <a:lnTo>
                  <a:pt x="1574959" y="1396841"/>
                </a:lnTo>
                <a:lnTo>
                  <a:pt x="1574959" y="1417796"/>
                </a:lnTo>
                <a:lnTo>
                  <a:pt x="1564481" y="1433989"/>
                </a:lnTo>
                <a:lnTo>
                  <a:pt x="1530191" y="1452086"/>
                </a:lnTo>
                <a:lnTo>
                  <a:pt x="1512094" y="1470184"/>
                </a:lnTo>
                <a:lnTo>
                  <a:pt x="1534954" y="1506379"/>
                </a:lnTo>
                <a:lnTo>
                  <a:pt x="1530191" y="1524476"/>
                </a:lnTo>
                <a:lnTo>
                  <a:pt x="1551146" y="1540669"/>
                </a:lnTo>
                <a:lnTo>
                  <a:pt x="1593056" y="1554004"/>
                </a:lnTo>
                <a:lnTo>
                  <a:pt x="1626394" y="1564481"/>
                </a:lnTo>
                <a:lnTo>
                  <a:pt x="1644491" y="1593056"/>
                </a:lnTo>
                <a:lnTo>
                  <a:pt x="1647349" y="1632109"/>
                </a:lnTo>
                <a:lnTo>
                  <a:pt x="1629251" y="1657826"/>
                </a:lnTo>
                <a:lnTo>
                  <a:pt x="1615916" y="1668304"/>
                </a:lnTo>
                <a:lnTo>
                  <a:pt x="1636871" y="1696879"/>
                </a:lnTo>
                <a:lnTo>
                  <a:pt x="1624489" y="1717834"/>
                </a:lnTo>
                <a:lnTo>
                  <a:pt x="1593056" y="1725454"/>
                </a:lnTo>
                <a:lnTo>
                  <a:pt x="1579721" y="1754029"/>
                </a:lnTo>
                <a:lnTo>
                  <a:pt x="1608296" y="1773079"/>
                </a:lnTo>
                <a:lnTo>
                  <a:pt x="1650206" y="1774984"/>
                </a:lnTo>
                <a:lnTo>
                  <a:pt x="1681639" y="1774984"/>
                </a:lnTo>
                <a:lnTo>
                  <a:pt x="1699736" y="1794034"/>
                </a:lnTo>
                <a:lnTo>
                  <a:pt x="1717834" y="1814036"/>
                </a:lnTo>
                <a:lnTo>
                  <a:pt x="1714976" y="1830229"/>
                </a:lnTo>
                <a:lnTo>
                  <a:pt x="1675924" y="1834992"/>
                </a:lnTo>
                <a:lnTo>
                  <a:pt x="1636871" y="1837849"/>
                </a:lnTo>
                <a:lnTo>
                  <a:pt x="1615916" y="1861661"/>
                </a:lnTo>
                <a:lnTo>
                  <a:pt x="1593056" y="1882617"/>
                </a:lnTo>
                <a:lnTo>
                  <a:pt x="1561624" y="1890236"/>
                </a:lnTo>
                <a:lnTo>
                  <a:pt x="1540669" y="1893094"/>
                </a:lnTo>
                <a:lnTo>
                  <a:pt x="1530191" y="1874044"/>
                </a:lnTo>
                <a:lnTo>
                  <a:pt x="1512094" y="1861661"/>
                </a:lnTo>
                <a:lnTo>
                  <a:pt x="1483519" y="1851184"/>
                </a:lnTo>
                <a:lnTo>
                  <a:pt x="1456849" y="1840706"/>
                </a:lnTo>
                <a:lnTo>
                  <a:pt x="1431131" y="1843564"/>
                </a:lnTo>
                <a:lnTo>
                  <a:pt x="1413034" y="1851184"/>
                </a:lnTo>
                <a:lnTo>
                  <a:pt x="1402556" y="1866424"/>
                </a:lnTo>
                <a:lnTo>
                  <a:pt x="1386364" y="1843564"/>
                </a:lnTo>
                <a:lnTo>
                  <a:pt x="1365409" y="1816894"/>
                </a:lnTo>
                <a:lnTo>
                  <a:pt x="1353026" y="1795939"/>
                </a:lnTo>
                <a:lnTo>
                  <a:pt x="1326356" y="1795939"/>
                </a:lnTo>
                <a:lnTo>
                  <a:pt x="1297781" y="1803559"/>
                </a:lnTo>
                <a:lnTo>
                  <a:pt x="1285399" y="1814036"/>
                </a:lnTo>
                <a:lnTo>
                  <a:pt x="1272064" y="1795939"/>
                </a:lnTo>
                <a:lnTo>
                  <a:pt x="1272064" y="1774984"/>
                </a:lnTo>
                <a:lnTo>
                  <a:pt x="1255871" y="1749267"/>
                </a:lnTo>
                <a:lnTo>
                  <a:pt x="1237774" y="1749267"/>
                </a:lnTo>
                <a:lnTo>
                  <a:pt x="1216819" y="1749267"/>
                </a:lnTo>
                <a:lnTo>
                  <a:pt x="1177766" y="1743551"/>
                </a:lnTo>
                <a:lnTo>
                  <a:pt x="1156811" y="1734026"/>
                </a:lnTo>
                <a:lnTo>
                  <a:pt x="1133951" y="1735931"/>
                </a:lnTo>
                <a:lnTo>
                  <a:pt x="1102519" y="1728311"/>
                </a:lnTo>
                <a:lnTo>
                  <a:pt x="1076801" y="1717834"/>
                </a:lnTo>
                <a:lnTo>
                  <a:pt x="1055846" y="1725454"/>
                </a:lnTo>
                <a:lnTo>
                  <a:pt x="1050131" y="1756886"/>
                </a:lnTo>
                <a:lnTo>
                  <a:pt x="1047274" y="1783556"/>
                </a:lnTo>
                <a:lnTo>
                  <a:pt x="1029176" y="1809274"/>
                </a:lnTo>
                <a:lnTo>
                  <a:pt x="1016794" y="1824514"/>
                </a:lnTo>
                <a:lnTo>
                  <a:pt x="985361" y="1827371"/>
                </a:lnTo>
                <a:lnTo>
                  <a:pt x="972026" y="1806417"/>
                </a:lnTo>
                <a:lnTo>
                  <a:pt x="948214" y="1801654"/>
                </a:lnTo>
                <a:lnTo>
                  <a:pt x="919639" y="1803559"/>
                </a:lnTo>
                <a:lnTo>
                  <a:pt x="891064" y="1803559"/>
                </a:lnTo>
                <a:lnTo>
                  <a:pt x="888206" y="1780699"/>
                </a:lnTo>
                <a:lnTo>
                  <a:pt x="867251" y="1780699"/>
                </a:lnTo>
                <a:lnTo>
                  <a:pt x="838676" y="1780699"/>
                </a:lnTo>
                <a:lnTo>
                  <a:pt x="812959" y="1798796"/>
                </a:lnTo>
                <a:lnTo>
                  <a:pt x="792004" y="1806417"/>
                </a:lnTo>
                <a:lnTo>
                  <a:pt x="768191" y="1814036"/>
                </a:lnTo>
                <a:lnTo>
                  <a:pt x="731996" y="1809274"/>
                </a:lnTo>
                <a:lnTo>
                  <a:pt x="729139" y="1783556"/>
                </a:lnTo>
                <a:lnTo>
                  <a:pt x="721519" y="1762601"/>
                </a:lnTo>
                <a:lnTo>
                  <a:pt x="697706" y="1741646"/>
                </a:lnTo>
                <a:lnTo>
                  <a:pt x="661511" y="1741646"/>
                </a:lnTo>
                <a:lnTo>
                  <a:pt x="640556" y="1734026"/>
                </a:lnTo>
                <a:lnTo>
                  <a:pt x="632936" y="1707356"/>
                </a:lnTo>
                <a:lnTo>
                  <a:pt x="614839" y="1707356"/>
                </a:lnTo>
                <a:lnTo>
                  <a:pt x="588169" y="1725454"/>
                </a:lnTo>
                <a:lnTo>
                  <a:pt x="551974" y="1734026"/>
                </a:lnTo>
                <a:lnTo>
                  <a:pt x="528161" y="1735931"/>
                </a:lnTo>
                <a:lnTo>
                  <a:pt x="499586" y="1723549"/>
                </a:lnTo>
                <a:lnTo>
                  <a:pt x="484346" y="1699736"/>
                </a:lnTo>
                <a:lnTo>
                  <a:pt x="469106" y="1689259"/>
                </a:lnTo>
                <a:lnTo>
                  <a:pt x="452914" y="1671161"/>
                </a:lnTo>
                <a:lnTo>
                  <a:pt x="452914" y="1642586"/>
                </a:lnTo>
                <a:lnTo>
                  <a:pt x="445294" y="1624489"/>
                </a:lnTo>
                <a:lnTo>
                  <a:pt x="424339" y="1615916"/>
                </a:lnTo>
                <a:lnTo>
                  <a:pt x="390049" y="1618774"/>
                </a:lnTo>
                <a:lnTo>
                  <a:pt x="364331" y="1621631"/>
                </a:lnTo>
                <a:lnTo>
                  <a:pt x="340519" y="1624489"/>
                </a:lnTo>
                <a:lnTo>
                  <a:pt x="317659" y="1605439"/>
                </a:lnTo>
                <a:lnTo>
                  <a:pt x="304324" y="1600676"/>
                </a:lnTo>
                <a:lnTo>
                  <a:pt x="283369" y="1593056"/>
                </a:lnTo>
                <a:lnTo>
                  <a:pt x="257651" y="1579721"/>
                </a:lnTo>
                <a:lnTo>
                  <a:pt x="247174" y="1554004"/>
                </a:lnTo>
                <a:lnTo>
                  <a:pt x="215741" y="1555909"/>
                </a:lnTo>
                <a:lnTo>
                  <a:pt x="189071" y="1561624"/>
                </a:lnTo>
                <a:lnTo>
                  <a:pt x="179546" y="1569244"/>
                </a:lnTo>
                <a:lnTo>
                  <a:pt x="170974" y="1584484"/>
                </a:lnTo>
                <a:lnTo>
                  <a:pt x="148114" y="1590199"/>
                </a:lnTo>
                <a:lnTo>
                  <a:pt x="127159" y="1572101"/>
                </a:lnTo>
                <a:lnTo>
                  <a:pt x="134779" y="1545431"/>
                </a:lnTo>
                <a:lnTo>
                  <a:pt x="158591" y="1534954"/>
                </a:lnTo>
                <a:lnTo>
                  <a:pt x="169069" y="1516856"/>
                </a:lnTo>
                <a:lnTo>
                  <a:pt x="169069" y="1488281"/>
                </a:lnTo>
                <a:lnTo>
                  <a:pt x="169069" y="1462564"/>
                </a:lnTo>
                <a:lnTo>
                  <a:pt x="158591" y="1446371"/>
                </a:lnTo>
                <a:lnTo>
                  <a:pt x="139541" y="1431131"/>
                </a:lnTo>
                <a:lnTo>
                  <a:pt x="103346" y="1438751"/>
                </a:lnTo>
                <a:lnTo>
                  <a:pt x="85249" y="1449229"/>
                </a:lnTo>
                <a:lnTo>
                  <a:pt x="59531" y="1444466"/>
                </a:lnTo>
                <a:lnTo>
                  <a:pt x="40481" y="1417796"/>
                </a:lnTo>
                <a:lnTo>
                  <a:pt x="11906" y="1399699"/>
                </a:lnTo>
                <a:lnTo>
                  <a:pt x="1429" y="1373981"/>
                </a:lnTo>
                <a:lnTo>
                  <a:pt x="22384" y="1353026"/>
                </a:lnTo>
                <a:lnTo>
                  <a:pt x="56674" y="1347311"/>
                </a:lnTo>
                <a:lnTo>
                  <a:pt x="77629" y="1339691"/>
                </a:lnTo>
                <a:lnTo>
                  <a:pt x="100489" y="1294924"/>
                </a:lnTo>
                <a:lnTo>
                  <a:pt x="121444" y="1282541"/>
                </a:lnTo>
                <a:lnTo>
                  <a:pt x="148114" y="1251109"/>
                </a:lnTo>
                <a:lnTo>
                  <a:pt x="166211" y="1214914"/>
                </a:lnTo>
                <a:lnTo>
                  <a:pt x="150019" y="1154906"/>
                </a:lnTo>
                <a:lnTo>
                  <a:pt x="163354" y="1123474"/>
                </a:lnTo>
                <a:lnTo>
                  <a:pt x="184309" y="1084421"/>
                </a:lnTo>
                <a:lnTo>
                  <a:pt x="202406" y="1050131"/>
                </a:lnTo>
                <a:lnTo>
                  <a:pt x="215741" y="1011079"/>
                </a:lnTo>
                <a:lnTo>
                  <a:pt x="226219" y="966311"/>
                </a:lnTo>
                <a:lnTo>
                  <a:pt x="230981" y="922496"/>
                </a:lnTo>
                <a:lnTo>
                  <a:pt x="239554" y="872966"/>
                </a:lnTo>
                <a:lnTo>
                  <a:pt x="249079" y="836771"/>
                </a:lnTo>
                <a:lnTo>
                  <a:pt x="247174" y="799624"/>
                </a:lnTo>
                <a:lnTo>
                  <a:pt x="257651" y="752951"/>
                </a:lnTo>
                <a:lnTo>
                  <a:pt x="268129" y="706279"/>
                </a:lnTo>
                <a:lnTo>
                  <a:pt x="278606" y="677704"/>
                </a:lnTo>
                <a:lnTo>
                  <a:pt x="289084" y="646271"/>
                </a:lnTo>
                <a:lnTo>
                  <a:pt x="301466" y="635794"/>
                </a:lnTo>
                <a:lnTo>
                  <a:pt x="328136" y="632936"/>
                </a:lnTo>
                <a:lnTo>
                  <a:pt x="356711" y="625316"/>
                </a:lnTo>
                <a:lnTo>
                  <a:pt x="361474" y="609124"/>
                </a:lnTo>
                <a:lnTo>
                  <a:pt x="335756" y="588169"/>
                </a:lnTo>
                <a:lnTo>
                  <a:pt x="309086" y="565309"/>
                </a:lnTo>
                <a:lnTo>
                  <a:pt x="286226" y="572929"/>
                </a:lnTo>
                <a:lnTo>
                  <a:pt x="278606" y="593884"/>
                </a:lnTo>
                <a:lnTo>
                  <a:pt x="265271" y="619601"/>
                </a:lnTo>
                <a:lnTo>
                  <a:pt x="254794" y="635794"/>
                </a:lnTo>
                <a:lnTo>
                  <a:pt x="249079" y="598646"/>
                </a:lnTo>
                <a:lnTo>
                  <a:pt x="251936" y="562451"/>
                </a:lnTo>
                <a:lnTo>
                  <a:pt x="268129" y="526256"/>
                </a:lnTo>
                <a:lnTo>
                  <a:pt x="280511" y="491966"/>
                </a:lnTo>
                <a:lnTo>
                  <a:pt x="290989" y="437674"/>
                </a:lnTo>
                <a:lnTo>
                  <a:pt x="296704" y="390049"/>
                </a:lnTo>
                <a:lnTo>
                  <a:pt x="301466" y="332899"/>
                </a:lnTo>
                <a:lnTo>
                  <a:pt x="311944" y="286226"/>
                </a:lnTo>
                <a:lnTo>
                  <a:pt x="317659" y="244316"/>
                </a:lnTo>
                <a:lnTo>
                  <a:pt x="328136" y="197644"/>
                </a:lnTo>
                <a:lnTo>
                  <a:pt x="335756" y="158591"/>
                </a:lnTo>
                <a:lnTo>
                  <a:pt x="335756" y="110966"/>
                </a:lnTo>
                <a:lnTo>
                  <a:pt x="346234" y="90011"/>
                </a:lnTo>
                <a:close/>
              </a:path>
            </a:pathLst>
          </a:custGeom>
          <a:solidFill>
            <a:schemeClr val="accent1"/>
          </a:solidFill>
          <a:ln w="1905" cap="flat">
            <a:solidFill>
              <a:schemeClr val="bg1"/>
            </a:solidFill>
            <a:prstDash val="solid"/>
            <a:miter/>
          </a:ln>
        </p:spPr>
        <p:txBody>
          <a:bodyPr rtlCol="0" anchor="ctr"/>
          <a:lstStyle/>
          <a:p>
            <a:pPr algn="ctr"/>
            <a:r>
              <a:rPr lang="fr-FR" sz="1000" dirty="0">
                <a:solidFill>
                  <a:schemeClr val="bg1"/>
                </a:solidFill>
              </a:rPr>
              <a:t>H2c</a:t>
            </a:r>
          </a:p>
        </p:txBody>
      </p:sp>
      <p:sp>
        <p:nvSpPr>
          <p:cNvPr id="41" name="Forme libre : forme 40">
            <a:extLst>
              <a:ext uri="{FF2B5EF4-FFF2-40B4-BE49-F238E27FC236}">
                <a16:creationId xmlns:a16="http://schemas.microsoft.com/office/drawing/2014/main" id="{C805C53E-2EB5-4F86-A1BA-4E7DD219979D}"/>
              </a:ext>
            </a:extLst>
          </p:cNvPr>
          <p:cNvSpPr/>
          <p:nvPr/>
        </p:nvSpPr>
        <p:spPr>
          <a:xfrm>
            <a:off x="9756643" y="4539671"/>
            <a:ext cx="1524678" cy="916520"/>
          </a:xfrm>
          <a:custGeom>
            <a:avLst/>
            <a:gdLst>
              <a:gd name="connsiteX0" fmla="*/ 1429 w 1695450"/>
              <a:gd name="connsiteY0" fmla="*/ 442436 h 1019175"/>
              <a:gd name="connsiteX1" fmla="*/ 24289 w 1695450"/>
              <a:gd name="connsiteY1" fmla="*/ 469106 h 1019175"/>
              <a:gd name="connsiteX2" fmla="*/ 48101 w 1695450"/>
              <a:gd name="connsiteY2" fmla="*/ 515779 h 1019175"/>
              <a:gd name="connsiteX3" fmla="*/ 31909 w 1695450"/>
              <a:gd name="connsiteY3" fmla="*/ 538639 h 1019175"/>
              <a:gd name="connsiteX4" fmla="*/ 58579 w 1695450"/>
              <a:gd name="connsiteY4" fmla="*/ 549116 h 1019175"/>
              <a:gd name="connsiteX5" fmla="*/ 82391 w 1695450"/>
              <a:gd name="connsiteY5" fmla="*/ 572929 h 1019175"/>
              <a:gd name="connsiteX6" fmla="*/ 79534 w 1695450"/>
              <a:gd name="connsiteY6" fmla="*/ 593884 h 1019175"/>
              <a:gd name="connsiteX7" fmla="*/ 50959 w 1695450"/>
              <a:gd name="connsiteY7" fmla="*/ 604361 h 1019175"/>
              <a:gd name="connsiteX8" fmla="*/ 52864 w 1695450"/>
              <a:gd name="connsiteY8" fmla="*/ 643414 h 1019175"/>
              <a:gd name="connsiteX9" fmla="*/ 69056 w 1695450"/>
              <a:gd name="connsiteY9" fmla="*/ 671989 h 1019175"/>
              <a:gd name="connsiteX10" fmla="*/ 87154 w 1695450"/>
              <a:gd name="connsiteY10" fmla="*/ 700564 h 1019175"/>
              <a:gd name="connsiteX11" fmla="*/ 131921 w 1695450"/>
              <a:gd name="connsiteY11" fmla="*/ 721519 h 1019175"/>
              <a:gd name="connsiteX12" fmla="*/ 168116 w 1695450"/>
              <a:gd name="connsiteY12" fmla="*/ 727234 h 1019175"/>
              <a:gd name="connsiteX13" fmla="*/ 191929 w 1695450"/>
              <a:gd name="connsiteY13" fmla="*/ 742474 h 1019175"/>
              <a:gd name="connsiteX14" fmla="*/ 211931 w 1695450"/>
              <a:gd name="connsiteY14" fmla="*/ 758666 h 1019175"/>
              <a:gd name="connsiteX15" fmla="*/ 249079 w 1695450"/>
              <a:gd name="connsiteY15" fmla="*/ 758666 h 1019175"/>
              <a:gd name="connsiteX16" fmla="*/ 288131 w 1695450"/>
              <a:gd name="connsiteY16" fmla="*/ 742474 h 1019175"/>
              <a:gd name="connsiteX17" fmla="*/ 309086 w 1695450"/>
              <a:gd name="connsiteY17" fmla="*/ 721519 h 1019175"/>
              <a:gd name="connsiteX18" fmla="*/ 330041 w 1695450"/>
              <a:gd name="connsiteY18" fmla="*/ 727234 h 1019175"/>
              <a:gd name="connsiteX19" fmla="*/ 345281 w 1695450"/>
              <a:gd name="connsiteY19" fmla="*/ 750094 h 1019175"/>
              <a:gd name="connsiteX20" fmla="*/ 366236 w 1695450"/>
              <a:gd name="connsiteY20" fmla="*/ 766286 h 1019175"/>
              <a:gd name="connsiteX21" fmla="*/ 397669 w 1695450"/>
              <a:gd name="connsiteY21" fmla="*/ 748189 h 1019175"/>
              <a:gd name="connsiteX22" fmla="*/ 423386 w 1695450"/>
              <a:gd name="connsiteY22" fmla="*/ 731996 h 1019175"/>
              <a:gd name="connsiteX23" fmla="*/ 447199 w 1695450"/>
              <a:gd name="connsiteY23" fmla="*/ 713899 h 1019175"/>
              <a:gd name="connsiteX24" fmla="*/ 436721 w 1695450"/>
              <a:gd name="connsiteY24" fmla="*/ 677704 h 1019175"/>
              <a:gd name="connsiteX25" fmla="*/ 415766 w 1695450"/>
              <a:gd name="connsiteY25" fmla="*/ 661511 h 1019175"/>
              <a:gd name="connsiteX26" fmla="*/ 394811 w 1695450"/>
              <a:gd name="connsiteY26" fmla="*/ 646271 h 1019175"/>
              <a:gd name="connsiteX27" fmla="*/ 394811 w 1695450"/>
              <a:gd name="connsiteY27" fmla="*/ 611981 h 1019175"/>
              <a:gd name="connsiteX28" fmla="*/ 408146 w 1695450"/>
              <a:gd name="connsiteY28" fmla="*/ 572929 h 1019175"/>
              <a:gd name="connsiteX29" fmla="*/ 436721 w 1695450"/>
              <a:gd name="connsiteY29" fmla="*/ 557689 h 1019175"/>
              <a:gd name="connsiteX30" fmla="*/ 465296 w 1695450"/>
              <a:gd name="connsiteY30" fmla="*/ 565309 h 1019175"/>
              <a:gd name="connsiteX31" fmla="*/ 465296 w 1695450"/>
              <a:gd name="connsiteY31" fmla="*/ 601504 h 1019175"/>
              <a:gd name="connsiteX32" fmla="*/ 460534 w 1695450"/>
              <a:gd name="connsiteY32" fmla="*/ 640556 h 1019175"/>
              <a:gd name="connsiteX33" fmla="*/ 489109 w 1695450"/>
              <a:gd name="connsiteY33" fmla="*/ 646271 h 1019175"/>
              <a:gd name="connsiteX34" fmla="*/ 520541 w 1695450"/>
              <a:gd name="connsiteY34" fmla="*/ 646271 h 1019175"/>
              <a:gd name="connsiteX35" fmla="*/ 538639 w 1695450"/>
              <a:gd name="connsiteY35" fmla="*/ 669131 h 1019175"/>
              <a:gd name="connsiteX36" fmla="*/ 564356 w 1695450"/>
              <a:gd name="connsiteY36" fmla="*/ 679609 h 1019175"/>
              <a:gd name="connsiteX37" fmla="*/ 564356 w 1695450"/>
              <a:gd name="connsiteY37" fmla="*/ 638651 h 1019175"/>
              <a:gd name="connsiteX38" fmla="*/ 588169 w 1695450"/>
              <a:gd name="connsiteY38" fmla="*/ 632936 h 1019175"/>
              <a:gd name="connsiteX39" fmla="*/ 592931 w 1695450"/>
              <a:gd name="connsiteY39" fmla="*/ 648176 h 1019175"/>
              <a:gd name="connsiteX40" fmla="*/ 627221 w 1695450"/>
              <a:gd name="connsiteY40" fmla="*/ 653891 h 1019175"/>
              <a:gd name="connsiteX41" fmla="*/ 640556 w 1695450"/>
              <a:gd name="connsiteY41" fmla="*/ 619601 h 1019175"/>
              <a:gd name="connsiteX42" fmla="*/ 679609 w 1695450"/>
              <a:gd name="connsiteY42" fmla="*/ 638651 h 1019175"/>
              <a:gd name="connsiteX43" fmla="*/ 712946 w 1695450"/>
              <a:gd name="connsiteY43" fmla="*/ 656749 h 1019175"/>
              <a:gd name="connsiteX44" fmla="*/ 736759 w 1695450"/>
              <a:gd name="connsiteY44" fmla="*/ 692944 h 1019175"/>
              <a:gd name="connsiteX45" fmla="*/ 741521 w 1695450"/>
              <a:gd name="connsiteY45" fmla="*/ 737711 h 1019175"/>
              <a:gd name="connsiteX46" fmla="*/ 739616 w 1695450"/>
              <a:gd name="connsiteY46" fmla="*/ 773906 h 1019175"/>
              <a:gd name="connsiteX47" fmla="*/ 778669 w 1695450"/>
              <a:gd name="connsiteY47" fmla="*/ 781526 h 1019175"/>
              <a:gd name="connsiteX48" fmla="*/ 793909 w 1695450"/>
              <a:gd name="connsiteY48" fmla="*/ 812959 h 1019175"/>
              <a:gd name="connsiteX49" fmla="*/ 791051 w 1695450"/>
              <a:gd name="connsiteY49" fmla="*/ 841534 h 1019175"/>
              <a:gd name="connsiteX50" fmla="*/ 772954 w 1695450"/>
              <a:gd name="connsiteY50" fmla="*/ 880586 h 1019175"/>
              <a:gd name="connsiteX51" fmla="*/ 804386 w 1695450"/>
              <a:gd name="connsiteY51" fmla="*/ 886301 h 1019175"/>
              <a:gd name="connsiteX52" fmla="*/ 851059 w 1695450"/>
              <a:gd name="connsiteY52" fmla="*/ 909161 h 1019175"/>
              <a:gd name="connsiteX53" fmla="*/ 888206 w 1695450"/>
              <a:gd name="connsiteY53" fmla="*/ 932974 h 1019175"/>
              <a:gd name="connsiteX54" fmla="*/ 919639 w 1695450"/>
              <a:gd name="connsiteY54" fmla="*/ 946309 h 1019175"/>
              <a:gd name="connsiteX55" fmla="*/ 958691 w 1695450"/>
              <a:gd name="connsiteY55" fmla="*/ 964406 h 1019175"/>
              <a:gd name="connsiteX56" fmla="*/ 999649 w 1695450"/>
              <a:gd name="connsiteY56" fmla="*/ 961549 h 1019175"/>
              <a:gd name="connsiteX57" fmla="*/ 1029176 w 1695450"/>
              <a:gd name="connsiteY57" fmla="*/ 985361 h 1019175"/>
              <a:gd name="connsiteX58" fmla="*/ 1059656 w 1695450"/>
              <a:gd name="connsiteY58" fmla="*/ 1008221 h 1019175"/>
              <a:gd name="connsiteX59" fmla="*/ 1109186 w 1695450"/>
              <a:gd name="connsiteY59" fmla="*/ 1018699 h 1019175"/>
              <a:gd name="connsiteX60" fmla="*/ 1135856 w 1695450"/>
              <a:gd name="connsiteY60" fmla="*/ 1003459 h 1019175"/>
              <a:gd name="connsiteX61" fmla="*/ 1158716 w 1695450"/>
              <a:gd name="connsiteY61" fmla="*/ 992981 h 1019175"/>
              <a:gd name="connsiteX62" fmla="*/ 1188244 w 1695450"/>
              <a:gd name="connsiteY62" fmla="*/ 985361 h 1019175"/>
              <a:gd name="connsiteX63" fmla="*/ 1211104 w 1695450"/>
              <a:gd name="connsiteY63" fmla="*/ 964406 h 1019175"/>
              <a:gd name="connsiteX64" fmla="*/ 1242536 w 1695450"/>
              <a:gd name="connsiteY64" fmla="*/ 948214 h 1019175"/>
              <a:gd name="connsiteX65" fmla="*/ 1271111 w 1695450"/>
              <a:gd name="connsiteY65" fmla="*/ 958691 h 1019175"/>
              <a:gd name="connsiteX66" fmla="*/ 1297781 w 1695450"/>
              <a:gd name="connsiteY66" fmla="*/ 974884 h 1019175"/>
              <a:gd name="connsiteX67" fmla="*/ 1320641 w 1695450"/>
              <a:gd name="connsiteY67" fmla="*/ 990124 h 1019175"/>
              <a:gd name="connsiteX68" fmla="*/ 1357789 w 1695450"/>
              <a:gd name="connsiteY68" fmla="*/ 974884 h 1019175"/>
              <a:gd name="connsiteX69" fmla="*/ 1383506 w 1695450"/>
              <a:gd name="connsiteY69" fmla="*/ 951071 h 1019175"/>
              <a:gd name="connsiteX70" fmla="*/ 1396841 w 1695450"/>
              <a:gd name="connsiteY70" fmla="*/ 922496 h 1019175"/>
              <a:gd name="connsiteX71" fmla="*/ 1422559 w 1695450"/>
              <a:gd name="connsiteY71" fmla="*/ 922496 h 1019175"/>
              <a:gd name="connsiteX72" fmla="*/ 1435894 w 1695450"/>
              <a:gd name="connsiteY72" fmla="*/ 946309 h 1019175"/>
              <a:gd name="connsiteX73" fmla="*/ 1474946 w 1695450"/>
              <a:gd name="connsiteY73" fmla="*/ 937736 h 1019175"/>
              <a:gd name="connsiteX74" fmla="*/ 1511141 w 1695450"/>
              <a:gd name="connsiteY74" fmla="*/ 914876 h 1019175"/>
              <a:gd name="connsiteX75" fmla="*/ 1542574 w 1695450"/>
              <a:gd name="connsiteY75" fmla="*/ 901541 h 1019175"/>
              <a:gd name="connsiteX76" fmla="*/ 1568291 w 1695450"/>
              <a:gd name="connsiteY76" fmla="*/ 880586 h 1019175"/>
              <a:gd name="connsiteX77" fmla="*/ 1596866 w 1695450"/>
              <a:gd name="connsiteY77" fmla="*/ 859631 h 1019175"/>
              <a:gd name="connsiteX78" fmla="*/ 1623536 w 1695450"/>
              <a:gd name="connsiteY78" fmla="*/ 844391 h 1019175"/>
              <a:gd name="connsiteX79" fmla="*/ 1652111 w 1695450"/>
              <a:gd name="connsiteY79" fmla="*/ 847249 h 1019175"/>
              <a:gd name="connsiteX80" fmla="*/ 1691164 w 1695450"/>
              <a:gd name="connsiteY80" fmla="*/ 847249 h 1019175"/>
              <a:gd name="connsiteX81" fmla="*/ 1698784 w 1695450"/>
              <a:gd name="connsiteY81" fmla="*/ 812959 h 1019175"/>
              <a:gd name="connsiteX82" fmla="*/ 1677829 w 1695450"/>
              <a:gd name="connsiteY82" fmla="*/ 789146 h 1019175"/>
              <a:gd name="connsiteX83" fmla="*/ 1641634 w 1695450"/>
              <a:gd name="connsiteY83" fmla="*/ 771049 h 1019175"/>
              <a:gd name="connsiteX84" fmla="*/ 1631156 w 1695450"/>
              <a:gd name="connsiteY84" fmla="*/ 737711 h 1019175"/>
              <a:gd name="connsiteX85" fmla="*/ 1599724 w 1695450"/>
              <a:gd name="connsiteY85" fmla="*/ 695801 h 1019175"/>
              <a:gd name="connsiteX86" fmla="*/ 1599724 w 1695450"/>
              <a:gd name="connsiteY86" fmla="*/ 671989 h 1019175"/>
              <a:gd name="connsiteX87" fmla="*/ 1602581 w 1695450"/>
              <a:gd name="connsiteY87" fmla="*/ 638651 h 1019175"/>
              <a:gd name="connsiteX88" fmla="*/ 1623536 w 1695450"/>
              <a:gd name="connsiteY88" fmla="*/ 614839 h 1019175"/>
              <a:gd name="connsiteX89" fmla="*/ 1638776 w 1695450"/>
              <a:gd name="connsiteY89" fmla="*/ 586264 h 1019175"/>
              <a:gd name="connsiteX90" fmla="*/ 1670209 w 1695450"/>
              <a:gd name="connsiteY90" fmla="*/ 562451 h 1019175"/>
              <a:gd name="connsiteX91" fmla="*/ 1688306 w 1695450"/>
              <a:gd name="connsiteY91" fmla="*/ 538639 h 1019175"/>
              <a:gd name="connsiteX92" fmla="*/ 1680686 w 1695450"/>
              <a:gd name="connsiteY92" fmla="*/ 518636 h 1019175"/>
              <a:gd name="connsiteX93" fmla="*/ 1665446 w 1695450"/>
              <a:gd name="connsiteY93" fmla="*/ 508159 h 1019175"/>
              <a:gd name="connsiteX94" fmla="*/ 1649254 w 1695450"/>
              <a:gd name="connsiteY94" fmla="*/ 484346 h 1019175"/>
              <a:gd name="connsiteX95" fmla="*/ 1649254 w 1695450"/>
              <a:gd name="connsiteY95" fmla="*/ 466249 h 1019175"/>
              <a:gd name="connsiteX96" fmla="*/ 1670209 w 1695450"/>
              <a:gd name="connsiteY96" fmla="*/ 434816 h 1019175"/>
              <a:gd name="connsiteX97" fmla="*/ 1683544 w 1695450"/>
              <a:gd name="connsiteY97" fmla="*/ 406241 h 1019175"/>
              <a:gd name="connsiteX98" fmla="*/ 1675924 w 1695450"/>
              <a:gd name="connsiteY98" fmla="*/ 382429 h 1019175"/>
              <a:gd name="connsiteX99" fmla="*/ 1665446 w 1695450"/>
              <a:gd name="connsiteY99" fmla="*/ 392906 h 1019175"/>
              <a:gd name="connsiteX100" fmla="*/ 1638776 w 1695450"/>
              <a:gd name="connsiteY100" fmla="*/ 419576 h 1019175"/>
              <a:gd name="connsiteX101" fmla="*/ 1617821 w 1695450"/>
              <a:gd name="connsiteY101" fmla="*/ 431959 h 1019175"/>
              <a:gd name="connsiteX102" fmla="*/ 1596866 w 1695450"/>
              <a:gd name="connsiteY102" fmla="*/ 450056 h 1019175"/>
              <a:gd name="connsiteX103" fmla="*/ 1571149 w 1695450"/>
              <a:gd name="connsiteY103" fmla="*/ 476726 h 1019175"/>
              <a:gd name="connsiteX104" fmla="*/ 1545431 w 1695450"/>
              <a:gd name="connsiteY104" fmla="*/ 499586 h 1019175"/>
              <a:gd name="connsiteX105" fmla="*/ 1557814 w 1695450"/>
              <a:gd name="connsiteY105" fmla="*/ 523399 h 1019175"/>
              <a:gd name="connsiteX106" fmla="*/ 1545431 w 1695450"/>
              <a:gd name="connsiteY106" fmla="*/ 547211 h 1019175"/>
              <a:gd name="connsiteX107" fmla="*/ 1511141 w 1695450"/>
              <a:gd name="connsiteY107" fmla="*/ 541496 h 1019175"/>
              <a:gd name="connsiteX108" fmla="*/ 1487329 w 1695450"/>
              <a:gd name="connsiteY108" fmla="*/ 520541 h 1019175"/>
              <a:gd name="connsiteX109" fmla="*/ 1451134 w 1695450"/>
              <a:gd name="connsiteY109" fmla="*/ 505301 h 1019175"/>
              <a:gd name="connsiteX110" fmla="*/ 1425416 w 1695450"/>
              <a:gd name="connsiteY110" fmla="*/ 508159 h 1019175"/>
              <a:gd name="connsiteX111" fmla="*/ 1412081 w 1695450"/>
              <a:gd name="connsiteY111" fmla="*/ 512921 h 1019175"/>
              <a:gd name="connsiteX112" fmla="*/ 1396841 w 1695450"/>
              <a:gd name="connsiteY112" fmla="*/ 518636 h 1019175"/>
              <a:gd name="connsiteX113" fmla="*/ 1388269 w 1695450"/>
              <a:gd name="connsiteY113" fmla="*/ 544354 h 1019175"/>
              <a:gd name="connsiteX114" fmla="*/ 1377791 w 1695450"/>
              <a:gd name="connsiteY114" fmla="*/ 559594 h 1019175"/>
              <a:gd name="connsiteX115" fmla="*/ 1347311 w 1695450"/>
              <a:gd name="connsiteY115" fmla="*/ 551974 h 1019175"/>
              <a:gd name="connsiteX116" fmla="*/ 1333976 w 1695450"/>
              <a:gd name="connsiteY116" fmla="*/ 533876 h 1019175"/>
              <a:gd name="connsiteX117" fmla="*/ 1315879 w 1695450"/>
              <a:gd name="connsiteY117" fmla="*/ 536734 h 1019175"/>
              <a:gd name="connsiteX118" fmla="*/ 1299686 w 1695450"/>
              <a:gd name="connsiteY118" fmla="*/ 551974 h 1019175"/>
              <a:gd name="connsiteX119" fmla="*/ 1276826 w 1695450"/>
              <a:gd name="connsiteY119" fmla="*/ 586264 h 1019175"/>
              <a:gd name="connsiteX120" fmla="*/ 1258729 w 1695450"/>
              <a:gd name="connsiteY120" fmla="*/ 609124 h 1019175"/>
              <a:gd name="connsiteX121" fmla="*/ 1227296 w 1695450"/>
              <a:gd name="connsiteY121" fmla="*/ 628174 h 1019175"/>
              <a:gd name="connsiteX122" fmla="*/ 1216819 w 1695450"/>
              <a:gd name="connsiteY122" fmla="*/ 638651 h 1019175"/>
              <a:gd name="connsiteX123" fmla="*/ 1229201 w 1695450"/>
              <a:gd name="connsiteY123" fmla="*/ 669131 h 1019175"/>
              <a:gd name="connsiteX124" fmla="*/ 1250156 w 1695450"/>
              <a:gd name="connsiteY124" fmla="*/ 685324 h 1019175"/>
              <a:gd name="connsiteX125" fmla="*/ 1232059 w 1695450"/>
              <a:gd name="connsiteY125" fmla="*/ 695801 h 1019175"/>
              <a:gd name="connsiteX126" fmla="*/ 1195864 w 1695450"/>
              <a:gd name="connsiteY126" fmla="*/ 695801 h 1019175"/>
              <a:gd name="connsiteX127" fmla="*/ 1164431 w 1695450"/>
              <a:gd name="connsiteY127" fmla="*/ 692944 h 1019175"/>
              <a:gd name="connsiteX128" fmla="*/ 1153954 w 1695450"/>
              <a:gd name="connsiteY128" fmla="*/ 692944 h 1019175"/>
              <a:gd name="connsiteX129" fmla="*/ 1151096 w 1695450"/>
              <a:gd name="connsiteY129" fmla="*/ 669131 h 1019175"/>
              <a:gd name="connsiteX130" fmla="*/ 1148239 w 1695450"/>
              <a:gd name="connsiteY130" fmla="*/ 643414 h 1019175"/>
              <a:gd name="connsiteX131" fmla="*/ 1132999 w 1695450"/>
              <a:gd name="connsiteY131" fmla="*/ 619601 h 1019175"/>
              <a:gd name="connsiteX132" fmla="*/ 1101566 w 1695450"/>
              <a:gd name="connsiteY132" fmla="*/ 619601 h 1019175"/>
              <a:gd name="connsiteX133" fmla="*/ 1078706 w 1695450"/>
              <a:gd name="connsiteY133" fmla="*/ 619601 h 1019175"/>
              <a:gd name="connsiteX134" fmla="*/ 1062514 w 1695450"/>
              <a:gd name="connsiteY134" fmla="*/ 596741 h 1019175"/>
              <a:gd name="connsiteX135" fmla="*/ 1044416 w 1695450"/>
              <a:gd name="connsiteY135" fmla="*/ 580549 h 1019175"/>
              <a:gd name="connsiteX136" fmla="*/ 1031081 w 1695450"/>
              <a:gd name="connsiteY136" fmla="*/ 559594 h 1019175"/>
              <a:gd name="connsiteX137" fmla="*/ 1057751 w 1695450"/>
              <a:gd name="connsiteY137" fmla="*/ 551974 h 1019175"/>
              <a:gd name="connsiteX138" fmla="*/ 1062514 w 1695450"/>
              <a:gd name="connsiteY138" fmla="*/ 518636 h 1019175"/>
              <a:gd name="connsiteX139" fmla="*/ 1098709 w 1695450"/>
              <a:gd name="connsiteY139" fmla="*/ 515779 h 1019175"/>
              <a:gd name="connsiteX140" fmla="*/ 1135856 w 1695450"/>
              <a:gd name="connsiteY140" fmla="*/ 520541 h 1019175"/>
              <a:gd name="connsiteX141" fmla="*/ 1146334 w 1695450"/>
              <a:gd name="connsiteY141" fmla="*/ 494824 h 1019175"/>
              <a:gd name="connsiteX142" fmla="*/ 1125379 w 1695450"/>
              <a:gd name="connsiteY142" fmla="*/ 479584 h 1019175"/>
              <a:gd name="connsiteX143" fmla="*/ 1125379 w 1695450"/>
              <a:gd name="connsiteY143" fmla="*/ 445294 h 1019175"/>
              <a:gd name="connsiteX144" fmla="*/ 1148239 w 1695450"/>
              <a:gd name="connsiteY144" fmla="*/ 427196 h 1019175"/>
              <a:gd name="connsiteX145" fmla="*/ 1179671 w 1695450"/>
              <a:gd name="connsiteY145" fmla="*/ 413861 h 1019175"/>
              <a:gd name="connsiteX146" fmla="*/ 1203484 w 1695450"/>
              <a:gd name="connsiteY146" fmla="*/ 411004 h 1019175"/>
              <a:gd name="connsiteX147" fmla="*/ 1203484 w 1695450"/>
              <a:gd name="connsiteY147" fmla="*/ 388144 h 1019175"/>
              <a:gd name="connsiteX148" fmla="*/ 1177766 w 1695450"/>
              <a:gd name="connsiteY148" fmla="*/ 382429 h 1019175"/>
              <a:gd name="connsiteX149" fmla="*/ 1151096 w 1695450"/>
              <a:gd name="connsiteY149" fmla="*/ 374809 h 1019175"/>
              <a:gd name="connsiteX150" fmla="*/ 1109186 w 1695450"/>
              <a:gd name="connsiteY150" fmla="*/ 361474 h 1019175"/>
              <a:gd name="connsiteX151" fmla="*/ 1078706 w 1695450"/>
              <a:gd name="connsiteY151" fmla="*/ 356711 h 1019175"/>
              <a:gd name="connsiteX152" fmla="*/ 1049179 w 1695450"/>
              <a:gd name="connsiteY152" fmla="*/ 340519 h 1019175"/>
              <a:gd name="connsiteX153" fmla="*/ 1041559 w 1695450"/>
              <a:gd name="connsiteY153" fmla="*/ 310039 h 1019175"/>
              <a:gd name="connsiteX154" fmla="*/ 1047274 w 1695450"/>
              <a:gd name="connsiteY154" fmla="*/ 270034 h 1019175"/>
              <a:gd name="connsiteX155" fmla="*/ 1047274 w 1695450"/>
              <a:gd name="connsiteY155" fmla="*/ 241459 h 1019175"/>
              <a:gd name="connsiteX156" fmla="*/ 1041559 w 1695450"/>
              <a:gd name="connsiteY156" fmla="*/ 205264 h 1019175"/>
              <a:gd name="connsiteX157" fmla="*/ 1041559 w 1695450"/>
              <a:gd name="connsiteY157" fmla="*/ 176689 h 1019175"/>
              <a:gd name="connsiteX158" fmla="*/ 1036796 w 1695450"/>
              <a:gd name="connsiteY158" fmla="*/ 158591 h 1019175"/>
              <a:gd name="connsiteX159" fmla="*/ 1020604 w 1695450"/>
              <a:gd name="connsiteY159" fmla="*/ 163354 h 1019175"/>
              <a:gd name="connsiteX160" fmla="*/ 1008221 w 1695450"/>
              <a:gd name="connsiteY160" fmla="*/ 184309 h 1019175"/>
              <a:gd name="connsiteX161" fmla="*/ 992029 w 1695450"/>
              <a:gd name="connsiteY161" fmla="*/ 194786 h 1019175"/>
              <a:gd name="connsiteX162" fmla="*/ 960596 w 1695450"/>
              <a:gd name="connsiteY162" fmla="*/ 194786 h 1019175"/>
              <a:gd name="connsiteX163" fmla="*/ 929164 w 1695450"/>
              <a:gd name="connsiteY163" fmla="*/ 173831 h 1019175"/>
              <a:gd name="connsiteX164" fmla="*/ 929164 w 1695450"/>
              <a:gd name="connsiteY164" fmla="*/ 145256 h 1019175"/>
              <a:gd name="connsiteX165" fmla="*/ 932021 w 1695450"/>
              <a:gd name="connsiteY165" fmla="*/ 116681 h 1019175"/>
              <a:gd name="connsiteX166" fmla="*/ 924401 w 1695450"/>
              <a:gd name="connsiteY166" fmla="*/ 88106 h 1019175"/>
              <a:gd name="connsiteX167" fmla="*/ 927259 w 1695450"/>
              <a:gd name="connsiteY167" fmla="*/ 61436 h 1019175"/>
              <a:gd name="connsiteX168" fmla="*/ 900589 w 1695450"/>
              <a:gd name="connsiteY168" fmla="*/ 53816 h 1019175"/>
              <a:gd name="connsiteX169" fmla="*/ 882491 w 1695450"/>
              <a:gd name="connsiteY169" fmla="*/ 61436 h 1019175"/>
              <a:gd name="connsiteX170" fmla="*/ 869156 w 1695450"/>
              <a:gd name="connsiteY170" fmla="*/ 49054 h 1019175"/>
              <a:gd name="connsiteX171" fmla="*/ 849154 w 1695450"/>
              <a:gd name="connsiteY171" fmla="*/ 32861 h 1019175"/>
              <a:gd name="connsiteX172" fmla="*/ 828199 w 1695450"/>
              <a:gd name="connsiteY172" fmla="*/ 22384 h 1019175"/>
              <a:gd name="connsiteX173" fmla="*/ 804386 w 1695450"/>
              <a:gd name="connsiteY173" fmla="*/ 46196 h 1019175"/>
              <a:gd name="connsiteX174" fmla="*/ 786289 w 1695450"/>
              <a:gd name="connsiteY174" fmla="*/ 49054 h 1019175"/>
              <a:gd name="connsiteX175" fmla="*/ 754856 w 1695450"/>
              <a:gd name="connsiteY175" fmla="*/ 49054 h 1019175"/>
              <a:gd name="connsiteX176" fmla="*/ 747236 w 1695450"/>
              <a:gd name="connsiteY176" fmla="*/ 25241 h 1019175"/>
              <a:gd name="connsiteX177" fmla="*/ 733901 w 1695450"/>
              <a:gd name="connsiteY177" fmla="*/ 1429 h 1019175"/>
              <a:gd name="connsiteX178" fmla="*/ 705326 w 1695450"/>
              <a:gd name="connsiteY178" fmla="*/ 25241 h 1019175"/>
              <a:gd name="connsiteX179" fmla="*/ 684371 w 1695450"/>
              <a:gd name="connsiteY179" fmla="*/ 40481 h 1019175"/>
              <a:gd name="connsiteX180" fmla="*/ 694849 w 1695450"/>
              <a:gd name="connsiteY180" fmla="*/ 61436 h 1019175"/>
              <a:gd name="connsiteX181" fmla="*/ 658654 w 1695450"/>
              <a:gd name="connsiteY181" fmla="*/ 82391 h 1019175"/>
              <a:gd name="connsiteX182" fmla="*/ 634841 w 1695450"/>
              <a:gd name="connsiteY182" fmla="*/ 92869 h 1019175"/>
              <a:gd name="connsiteX183" fmla="*/ 616744 w 1695450"/>
              <a:gd name="connsiteY183" fmla="*/ 119539 h 1019175"/>
              <a:gd name="connsiteX184" fmla="*/ 609124 w 1695450"/>
              <a:gd name="connsiteY184" fmla="*/ 137636 h 1019175"/>
              <a:gd name="connsiteX185" fmla="*/ 595789 w 1695450"/>
              <a:gd name="connsiteY185" fmla="*/ 187166 h 1019175"/>
              <a:gd name="connsiteX186" fmla="*/ 585311 w 1695450"/>
              <a:gd name="connsiteY186" fmla="*/ 210026 h 1019175"/>
              <a:gd name="connsiteX187" fmla="*/ 564356 w 1695450"/>
              <a:gd name="connsiteY187" fmla="*/ 226219 h 1019175"/>
              <a:gd name="connsiteX188" fmla="*/ 535781 w 1695450"/>
              <a:gd name="connsiteY188" fmla="*/ 247174 h 1019175"/>
              <a:gd name="connsiteX189" fmla="*/ 511969 w 1695450"/>
              <a:gd name="connsiteY189" fmla="*/ 272891 h 1019175"/>
              <a:gd name="connsiteX190" fmla="*/ 483394 w 1695450"/>
              <a:gd name="connsiteY190" fmla="*/ 290989 h 1019175"/>
              <a:gd name="connsiteX191" fmla="*/ 465296 w 1695450"/>
              <a:gd name="connsiteY191" fmla="*/ 314801 h 1019175"/>
              <a:gd name="connsiteX192" fmla="*/ 433864 w 1695450"/>
              <a:gd name="connsiteY192" fmla="*/ 340519 h 1019175"/>
              <a:gd name="connsiteX193" fmla="*/ 411004 w 1695450"/>
              <a:gd name="connsiteY193" fmla="*/ 350996 h 1019175"/>
              <a:gd name="connsiteX194" fmla="*/ 394811 w 1695450"/>
              <a:gd name="connsiteY194" fmla="*/ 371951 h 1019175"/>
              <a:gd name="connsiteX195" fmla="*/ 369094 w 1695450"/>
              <a:gd name="connsiteY195" fmla="*/ 403384 h 1019175"/>
              <a:gd name="connsiteX196" fmla="*/ 363379 w 1695450"/>
              <a:gd name="connsiteY196" fmla="*/ 382429 h 1019175"/>
              <a:gd name="connsiteX197" fmla="*/ 342424 w 1695450"/>
              <a:gd name="connsiteY197" fmla="*/ 346234 h 1019175"/>
              <a:gd name="connsiteX198" fmla="*/ 330041 w 1695450"/>
              <a:gd name="connsiteY198" fmla="*/ 343376 h 1019175"/>
              <a:gd name="connsiteX199" fmla="*/ 306229 w 1695450"/>
              <a:gd name="connsiteY199" fmla="*/ 335756 h 1019175"/>
              <a:gd name="connsiteX200" fmla="*/ 301466 w 1695450"/>
              <a:gd name="connsiteY200" fmla="*/ 317659 h 1019175"/>
              <a:gd name="connsiteX201" fmla="*/ 282416 w 1695450"/>
              <a:gd name="connsiteY201" fmla="*/ 299561 h 1019175"/>
              <a:gd name="connsiteX202" fmla="*/ 246221 w 1695450"/>
              <a:gd name="connsiteY202" fmla="*/ 317659 h 1019175"/>
              <a:gd name="connsiteX203" fmla="*/ 225266 w 1695450"/>
              <a:gd name="connsiteY203" fmla="*/ 330041 h 1019175"/>
              <a:gd name="connsiteX204" fmla="*/ 199549 w 1695450"/>
              <a:gd name="connsiteY204" fmla="*/ 367189 h 1019175"/>
              <a:gd name="connsiteX205" fmla="*/ 189071 w 1695450"/>
              <a:gd name="connsiteY205" fmla="*/ 338614 h 1019175"/>
              <a:gd name="connsiteX206" fmla="*/ 178594 w 1695450"/>
              <a:gd name="connsiteY206" fmla="*/ 307181 h 1019175"/>
              <a:gd name="connsiteX207" fmla="*/ 165259 w 1695450"/>
              <a:gd name="connsiteY207" fmla="*/ 280511 h 1019175"/>
              <a:gd name="connsiteX208" fmla="*/ 165259 w 1695450"/>
              <a:gd name="connsiteY208" fmla="*/ 259556 h 1019175"/>
              <a:gd name="connsiteX209" fmla="*/ 141446 w 1695450"/>
              <a:gd name="connsiteY209" fmla="*/ 268129 h 1019175"/>
              <a:gd name="connsiteX210" fmla="*/ 126206 w 1695450"/>
              <a:gd name="connsiteY210" fmla="*/ 290989 h 1019175"/>
              <a:gd name="connsiteX211" fmla="*/ 121444 w 1695450"/>
              <a:gd name="connsiteY211" fmla="*/ 304324 h 1019175"/>
              <a:gd name="connsiteX212" fmla="*/ 97631 w 1695450"/>
              <a:gd name="connsiteY212" fmla="*/ 322421 h 1019175"/>
              <a:gd name="connsiteX213" fmla="*/ 82391 w 1695450"/>
              <a:gd name="connsiteY213" fmla="*/ 335756 h 1019175"/>
              <a:gd name="connsiteX214" fmla="*/ 73819 w 1695450"/>
              <a:gd name="connsiteY214" fmla="*/ 319564 h 1019175"/>
              <a:gd name="connsiteX215" fmla="*/ 63341 w 1695450"/>
              <a:gd name="connsiteY215" fmla="*/ 310039 h 1019175"/>
              <a:gd name="connsiteX216" fmla="*/ 45244 w 1695450"/>
              <a:gd name="connsiteY216" fmla="*/ 325279 h 1019175"/>
              <a:gd name="connsiteX217" fmla="*/ 34766 w 1695450"/>
              <a:gd name="connsiteY217" fmla="*/ 350996 h 1019175"/>
              <a:gd name="connsiteX218" fmla="*/ 22384 w 1695450"/>
              <a:gd name="connsiteY218" fmla="*/ 385286 h 1019175"/>
              <a:gd name="connsiteX219" fmla="*/ 6191 w 1695450"/>
              <a:gd name="connsiteY219" fmla="*/ 413861 h 1019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Lst>
            <a:rect l="l" t="t" r="r" b="b"/>
            <a:pathLst>
              <a:path w="1695450" h="1019175">
                <a:moveTo>
                  <a:pt x="1429" y="442436"/>
                </a:moveTo>
                <a:lnTo>
                  <a:pt x="24289" y="469106"/>
                </a:lnTo>
                <a:lnTo>
                  <a:pt x="48101" y="515779"/>
                </a:lnTo>
                <a:lnTo>
                  <a:pt x="31909" y="538639"/>
                </a:lnTo>
                <a:lnTo>
                  <a:pt x="58579" y="549116"/>
                </a:lnTo>
                <a:lnTo>
                  <a:pt x="82391" y="572929"/>
                </a:lnTo>
                <a:lnTo>
                  <a:pt x="79534" y="593884"/>
                </a:lnTo>
                <a:lnTo>
                  <a:pt x="50959" y="604361"/>
                </a:lnTo>
                <a:lnTo>
                  <a:pt x="52864" y="643414"/>
                </a:lnTo>
                <a:lnTo>
                  <a:pt x="69056" y="671989"/>
                </a:lnTo>
                <a:lnTo>
                  <a:pt x="87154" y="700564"/>
                </a:lnTo>
                <a:lnTo>
                  <a:pt x="131921" y="721519"/>
                </a:lnTo>
                <a:lnTo>
                  <a:pt x="168116" y="727234"/>
                </a:lnTo>
                <a:lnTo>
                  <a:pt x="191929" y="742474"/>
                </a:lnTo>
                <a:lnTo>
                  <a:pt x="211931" y="758666"/>
                </a:lnTo>
                <a:lnTo>
                  <a:pt x="249079" y="758666"/>
                </a:lnTo>
                <a:lnTo>
                  <a:pt x="288131" y="742474"/>
                </a:lnTo>
                <a:lnTo>
                  <a:pt x="309086" y="721519"/>
                </a:lnTo>
                <a:lnTo>
                  <a:pt x="330041" y="727234"/>
                </a:lnTo>
                <a:lnTo>
                  <a:pt x="345281" y="750094"/>
                </a:lnTo>
                <a:lnTo>
                  <a:pt x="366236" y="766286"/>
                </a:lnTo>
                <a:lnTo>
                  <a:pt x="397669" y="748189"/>
                </a:lnTo>
                <a:lnTo>
                  <a:pt x="423386" y="731996"/>
                </a:lnTo>
                <a:lnTo>
                  <a:pt x="447199" y="713899"/>
                </a:lnTo>
                <a:lnTo>
                  <a:pt x="436721" y="677704"/>
                </a:lnTo>
                <a:lnTo>
                  <a:pt x="415766" y="661511"/>
                </a:lnTo>
                <a:lnTo>
                  <a:pt x="394811" y="646271"/>
                </a:lnTo>
                <a:lnTo>
                  <a:pt x="394811" y="611981"/>
                </a:lnTo>
                <a:lnTo>
                  <a:pt x="408146" y="572929"/>
                </a:lnTo>
                <a:lnTo>
                  <a:pt x="436721" y="557689"/>
                </a:lnTo>
                <a:lnTo>
                  <a:pt x="465296" y="565309"/>
                </a:lnTo>
                <a:lnTo>
                  <a:pt x="465296" y="601504"/>
                </a:lnTo>
                <a:lnTo>
                  <a:pt x="460534" y="640556"/>
                </a:lnTo>
                <a:lnTo>
                  <a:pt x="489109" y="646271"/>
                </a:lnTo>
                <a:lnTo>
                  <a:pt x="520541" y="646271"/>
                </a:lnTo>
                <a:lnTo>
                  <a:pt x="538639" y="669131"/>
                </a:lnTo>
                <a:lnTo>
                  <a:pt x="564356" y="679609"/>
                </a:lnTo>
                <a:lnTo>
                  <a:pt x="564356" y="638651"/>
                </a:lnTo>
                <a:lnTo>
                  <a:pt x="588169" y="632936"/>
                </a:lnTo>
                <a:lnTo>
                  <a:pt x="592931" y="648176"/>
                </a:lnTo>
                <a:lnTo>
                  <a:pt x="627221" y="653891"/>
                </a:lnTo>
                <a:lnTo>
                  <a:pt x="640556" y="619601"/>
                </a:lnTo>
                <a:lnTo>
                  <a:pt x="679609" y="638651"/>
                </a:lnTo>
                <a:lnTo>
                  <a:pt x="712946" y="656749"/>
                </a:lnTo>
                <a:lnTo>
                  <a:pt x="736759" y="692944"/>
                </a:lnTo>
                <a:lnTo>
                  <a:pt x="741521" y="737711"/>
                </a:lnTo>
                <a:lnTo>
                  <a:pt x="739616" y="773906"/>
                </a:lnTo>
                <a:lnTo>
                  <a:pt x="778669" y="781526"/>
                </a:lnTo>
                <a:lnTo>
                  <a:pt x="793909" y="812959"/>
                </a:lnTo>
                <a:lnTo>
                  <a:pt x="791051" y="841534"/>
                </a:lnTo>
                <a:lnTo>
                  <a:pt x="772954" y="880586"/>
                </a:lnTo>
                <a:lnTo>
                  <a:pt x="804386" y="886301"/>
                </a:lnTo>
                <a:lnTo>
                  <a:pt x="851059" y="909161"/>
                </a:lnTo>
                <a:lnTo>
                  <a:pt x="888206" y="932974"/>
                </a:lnTo>
                <a:lnTo>
                  <a:pt x="919639" y="946309"/>
                </a:lnTo>
                <a:lnTo>
                  <a:pt x="958691" y="964406"/>
                </a:lnTo>
                <a:lnTo>
                  <a:pt x="999649" y="961549"/>
                </a:lnTo>
                <a:lnTo>
                  <a:pt x="1029176" y="985361"/>
                </a:lnTo>
                <a:lnTo>
                  <a:pt x="1059656" y="1008221"/>
                </a:lnTo>
                <a:lnTo>
                  <a:pt x="1109186" y="1018699"/>
                </a:lnTo>
                <a:lnTo>
                  <a:pt x="1135856" y="1003459"/>
                </a:lnTo>
                <a:lnTo>
                  <a:pt x="1158716" y="992981"/>
                </a:lnTo>
                <a:lnTo>
                  <a:pt x="1188244" y="985361"/>
                </a:lnTo>
                <a:lnTo>
                  <a:pt x="1211104" y="964406"/>
                </a:lnTo>
                <a:lnTo>
                  <a:pt x="1242536" y="948214"/>
                </a:lnTo>
                <a:lnTo>
                  <a:pt x="1271111" y="958691"/>
                </a:lnTo>
                <a:lnTo>
                  <a:pt x="1297781" y="974884"/>
                </a:lnTo>
                <a:lnTo>
                  <a:pt x="1320641" y="990124"/>
                </a:lnTo>
                <a:lnTo>
                  <a:pt x="1357789" y="974884"/>
                </a:lnTo>
                <a:lnTo>
                  <a:pt x="1383506" y="951071"/>
                </a:lnTo>
                <a:lnTo>
                  <a:pt x="1396841" y="922496"/>
                </a:lnTo>
                <a:lnTo>
                  <a:pt x="1422559" y="922496"/>
                </a:lnTo>
                <a:lnTo>
                  <a:pt x="1435894" y="946309"/>
                </a:lnTo>
                <a:lnTo>
                  <a:pt x="1474946" y="937736"/>
                </a:lnTo>
                <a:lnTo>
                  <a:pt x="1511141" y="914876"/>
                </a:lnTo>
                <a:lnTo>
                  <a:pt x="1542574" y="901541"/>
                </a:lnTo>
                <a:lnTo>
                  <a:pt x="1568291" y="880586"/>
                </a:lnTo>
                <a:lnTo>
                  <a:pt x="1596866" y="859631"/>
                </a:lnTo>
                <a:lnTo>
                  <a:pt x="1623536" y="844391"/>
                </a:lnTo>
                <a:lnTo>
                  <a:pt x="1652111" y="847249"/>
                </a:lnTo>
                <a:lnTo>
                  <a:pt x="1691164" y="847249"/>
                </a:lnTo>
                <a:lnTo>
                  <a:pt x="1698784" y="812959"/>
                </a:lnTo>
                <a:lnTo>
                  <a:pt x="1677829" y="789146"/>
                </a:lnTo>
                <a:lnTo>
                  <a:pt x="1641634" y="771049"/>
                </a:lnTo>
                <a:lnTo>
                  <a:pt x="1631156" y="737711"/>
                </a:lnTo>
                <a:lnTo>
                  <a:pt x="1599724" y="695801"/>
                </a:lnTo>
                <a:lnTo>
                  <a:pt x="1599724" y="671989"/>
                </a:lnTo>
                <a:lnTo>
                  <a:pt x="1602581" y="638651"/>
                </a:lnTo>
                <a:lnTo>
                  <a:pt x="1623536" y="614839"/>
                </a:lnTo>
                <a:lnTo>
                  <a:pt x="1638776" y="586264"/>
                </a:lnTo>
                <a:lnTo>
                  <a:pt x="1670209" y="562451"/>
                </a:lnTo>
                <a:lnTo>
                  <a:pt x="1688306" y="538639"/>
                </a:lnTo>
                <a:lnTo>
                  <a:pt x="1680686" y="518636"/>
                </a:lnTo>
                <a:lnTo>
                  <a:pt x="1665446" y="508159"/>
                </a:lnTo>
                <a:lnTo>
                  <a:pt x="1649254" y="484346"/>
                </a:lnTo>
                <a:lnTo>
                  <a:pt x="1649254" y="466249"/>
                </a:lnTo>
                <a:lnTo>
                  <a:pt x="1670209" y="434816"/>
                </a:lnTo>
                <a:lnTo>
                  <a:pt x="1683544" y="406241"/>
                </a:lnTo>
                <a:lnTo>
                  <a:pt x="1675924" y="382429"/>
                </a:lnTo>
                <a:lnTo>
                  <a:pt x="1665446" y="392906"/>
                </a:lnTo>
                <a:lnTo>
                  <a:pt x="1638776" y="419576"/>
                </a:lnTo>
                <a:lnTo>
                  <a:pt x="1617821" y="431959"/>
                </a:lnTo>
                <a:lnTo>
                  <a:pt x="1596866" y="450056"/>
                </a:lnTo>
                <a:lnTo>
                  <a:pt x="1571149" y="476726"/>
                </a:lnTo>
                <a:lnTo>
                  <a:pt x="1545431" y="499586"/>
                </a:lnTo>
                <a:lnTo>
                  <a:pt x="1557814" y="523399"/>
                </a:lnTo>
                <a:lnTo>
                  <a:pt x="1545431" y="547211"/>
                </a:lnTo>
                <a:lnTo>
                  <a:pt x="1511141" y="541496"/>
                </a:lnTo>
                <a:lnTo>
                  <a:pt x="1487329" y="520541"/>
                </a:lnTo>
                <a:lnTo>
                  <a:pt x="1451134" y="505301"/>
                </a:lnTo>
                <a:lnTo>
                  <a:pt x="1425416" y="508159"/>
                </a:lnTo>
                <a:lnTo>
                  <a:pt x="1412081" y="512921"/>
                </a:lnTo>
                <a:lnTo>
                  <a:pt x="1396841" y="518636"/>
                </a:lnTo>
                <a:lnTo>
                  <a:pt x="1388269" y="544354"/>
                </a:lnTo>
                <a:lnTo>
                  <a:pt x="1377791" y="559594"/>
                </a:lnTo>
                <a:lnTo>
                  <a:pt x="1347311" y="551974"/>
                </a:lnTo>
                <a:lnTo>
                  <a:pt x="1333976" y="533876"/>
                </a:lnTo>
                <a:lnTo>
                  <a:pt x="1315879" y="536734"/>
                </a:lnTo>
                <a:lnTo>
                  <a:pt x="1299686" y="551974"/>
                </a:lnTo>
                <a:lnTo>
                  <a:pt x="1276826" y="586264"/>
                </a:lnTo>
                <a:lnTo>
                  <a:pt x="1258729" y="609124"/>
                </a:lnTo>
                <a:lnTo>
                  <a:pt x="1227296" y="628174"/>
                </a:lnTo>
                <a:lnTo>
                  <a:pt x="1216819" y="638651"/>
                </a:lnTo>
                <a:lnTo>
                  <a:pt x="1229201" y="669131"/>
                </a:lnTo>
                <a:lnTo>
                  <a:pt x="1250156" y="685324"/>
                </a:lnTo>
                <a:lnTo>
                  <a:pt x="1232059" y="695801"/>
                </a:lnTo>
                <a:lnTo>
                  <a:pt x="1195864" y="695801"/>
                </a:lnTo>
                <a:lnTo>
                  <a:pt x="1164431" y="692944"/>
                </a:lnTo>
                <a:lnTo>
                  <a:pt x="1153954" y="692944"/>
                </a:lnTo>
                <a:lnTo>
                  <a:pt x="1151096" y="669131"/>
                </a:lnTo>
                <a:lnTo>
                  <a:pt x="1148239" y="643414"/>
                </a:lnTo>
                <a:lnTo>
                  <a:pt x="1132999" y="619601"/>
                </a:lnTo>
                <a:lnTo>
                  <a:pt x="1101566" y="619601"/>
                </a:lnTo>
                <a:lnTo>
                  <a:pt x="1078706" y="619601"/>
                </a:lnTo>
                <a:lnTo>
                  <a:pt x="1062514" y="596741"/>
                </a:lnTo>
                <a:lnTo>
                  <a:pt x="1044416" y="580549"/>
                </a:lnTo>
                <a:lnTo>
                  <a:pt x="1031081" y="559594"/>
                </a:lnTo>
                <a:lnTo>
                  <a:pt x="1057751" y="551974"/>
                </a:lnTo>
                <a:lnTo>
                  <a:pt x="1062514" y="518636"/>
                </a:lnTo>
                <a:lnTo>
                  <a:pt x="1098709" y="515779"/>
                </a:lnTo>
                <a:lnTo>
                  <a:pt x="1135856" y="520541"/>
                </a:lnTo>
                <a:lnTo>
                  <a:pt x="1146334" y="494824"/>
                </a:lnTo>
                <a:lnTo>
                  <a:pt x="1125379" y="479584"/>
                </a:lnTo>
                <a:lnTo>
                  <a:pt x="1125379" y="445294"/>
                </a:lnTo>
                <a:lnTo>
                  <a:pt x="1148239" y="427196"/>
                </a:lnTo>
                <a:lnTo>
                  <a:pt x="1179671" y="413861"/>
                </a:lnTo>
                <a:lnTo>
                  <a:pt x="1203484" y="411004"/>
                </a:lnTo>
                <a:lnTo>
                  <a:pt x="1203484" y="388144"/>
                </a:lnTo>
                <a:lnTo>
                  <a:pt x="1177766" y="382429"/>
                </a:lnTo>
                <a:lnTo>
                  <a:pt x="1151096" y="374809"/>
                </a:lnTo>
                <a:lnTo>
                  <a:pt x="1109186" y="361474"/>
                </a:lnTo>
                <a:lnTo>
                  <a:pt x="1078706" y="356711"/>
                </a:lnTo>
                <a:lnTo>
                  <a:pt x="1049179" y="340519"/>
                </a:lnTo>
                <a:lnTo>
                  <a:pt x="1041559" y="310039"/>
                </a:lnTo>
                <a:lnTo>
                  <a:pt x="1047274" y="270034"/>
                </a:lnTo>
                <a:lnTo>
                  <a:pt x="1047274" y="241459"/>
                </a:lnTo>
                <a:lnTo>
                  <a:pt x="1041559" y="205264"/>
                </a:lnTo>
                <a:lnTo>
                  <a:pt x="1041559" y="176689"/>
                </a:lnTo>
                <a:lnTo>
                  <a:pt x="1036796" y="158591"/>
                </a:lnTo>
                <a:lnTo>
                  <a:pt x="1020604" y="163354"/>
                </a:lnTo>
                <a:lnTo>
                  <a:pt x="1008221" y="184309"/>
                </a:lnTo>
                <a:lnTo>
                  <a:pt x="992029" y="194786"/>
                </a:lnTo>
                <a:lnTo>
                  <a:pt x="960596" y="194786"/>
                </a:lnTo>
                <a:lnTo>
                  <a:pt x="929164" y="173831"/>
                </a:lnTo>
                <a:lnTo>
                  <a:pt x="929164" y="145256"/>
                </a:lnTo>
                <a:lnTo>
                  <a:pt x="932021" y="116681"/>
                </a:lnTo>
                <a:lnTo>
                  <a:pt x="924401" y="88106"/>
                </a:lnTo>
                <a:lnTo>
                  <a:pt x="927259" y="61436"/>
                </a:lnTo>
                <a:lnTo>
                  <a:pt x="900589" y="53816"/>
                </a:lnTo>
                <a:lnTo>
                  <a:pt x="882491" y="61436"/>
                </a:lnTo>
                <a:lnTo>
                  <a:pt x="869156" y="49054"/>
                </a:lnTo>
                <a:lnTo>
                  <a:pt x="849154" y="32861"/>
                </a:lnTo>
                <a:lnTo>
                  <a:pt x="828199" y="22384"/>
                </a:lnTo>
                <a:lnTo>
                  <a:pt x="804386" y="46196"/>
                </a:lnTo>
                <a:lnTo>
                  <a:pt x="786289" y="49054"/>
                </a:lnTo>
                <a:lnTo>
                  <a:pt x="754856" y="49054"/>
                </a:lnTo>
                <a:lnTo>
                  <a:pt x="747236" y="25241"/>
                </a:lnTo>
                <a:lnTo>
                  <a:pt x="733901" y="1429"/>
                </a:lnTo>
                <a:lnTo>
                  <a:pt x="705326" y="25241"/>
                </a:lnTo>
                <a:lnTo>
                  <a:pt x="684371" y="40481"/>
                </a:lnTo>
                <a:lnTo>
                  <a:pt x="694849" y="61436"/>
                </a:lnTo>
                <a:lnTo>
                  <a:pt x="658654" y="82391"/>
                </a:lnTo>
                <a:lnTo>
                  <a:pt x="634841" y="92869"/>
                </a:lnTo>
                <a:lnTo>
                  <a:pt x="616744" y="119539"/>
                </a:lnTo>
                <a:lnTo>
                  <a:pt x="609124" y="137636"/>
                </a:lnTo>
                <a:lnTo>
                  <a:pt x="595789" y="187166"/>
                </a:lnTo>
                <a:lnTo>
                  <a:pt x="585311" y="210026"/>
                </a:lnTo>
                <a:lnTo>
                  <a:pt x="564356" y="226219"/>
                </a:lnTo>
                <a:lnTo>
                  <a:pt x="535781" y="247174"/>
                </a:lnTo>
                <a:lnTo>
                  <a:pt x="511969" y="272891"/>
                </a:lnTo>
                <a:lnTo>
                  <a:pt x="483394" y="290989"/>
                </a:lnTo>
                <a:lnTo>
                  <a:pt x="465296" y="314801"/>
                </a:lnTo>
                <a:lnTo>
                  <a:pt x="433864" y="340519"/>
                </a:lnTo>
                <a:lnTo>
                  <a:pt x="411004" y="350996"/>
                </a:lnTo>
                <a:lnTo>
                  <a:pt x="394811" y="371951"/>
                </a:lnTo>
                <a:lnTo>
                  <a:pt x="369094" y="403384"/>
                </a:lnTo>
                <a:lnTo>
                  <a:pt x="363379" y="382429"/>
                </a:lnTo>
                <a:lnTo>
                  <a:pt x="342424" y="346234"/>
                </a:lnTo>
                <a:lnTo>
                  <a:pt x="330041" y="343376"/>
                </a:lnTo>
                <a:lnTo>
                  <a:pt x="306229" y="335756"/>
                </a:lnTo>
                <a:lnTo>
                  <a:pt x="301466" y="317659"/>
                </a:lnTo>
                <a:lnTo>
                  <a:pt x="282416" y="299561"/>
                </a:lnTo>
                <a:lnTo>
                  <a:pt x="246221" y="317659"/>
                </a:lnTo>
                <a:lnTo>
                  <a:pt x="225266" y="330041"/>
                </a:lnTo>
                <a:lnTo>
                  <a:pt x="199549" y="367189"/>
                </a:lnTo>
                <a:lnTo>
                  <a:pt x="189071" y="338614"/>
                </a:lnTo>
                <a:lnTo>
                  <a:pt x="178594" y="307181"/>
                </a:lnTo>
                <a:lnTo>
                  <a:pt x="165259" y="280511"/>
                </a:lnTo>
                <a:lnTo>
                  <a:pt x="165259" y="259556"/>
                </a:lnTo>
                <a:lnTo>
                  <a:pt x="141446" y="268129"/>
                </a:lnTo>
                <a:lnTo>
                  <a:pt x="126206" y="290989"/>
                </a:lnTo>
                <a:lnTo>
                  <a:pt x="121444" y="304324"/>
                </a:lnTo>
                <a:lnTo>
                  <a:pt x="97631" y="322421"/>
                </a:lnTo>
                <a:lnTo>
                  <a:pt x="82391" y="335756"/>
                </a:lnTo>
                <a:lnTo>
                  <a:pt x="73819" y="319564"/>
                </a:lnTo>
                <a:lnTo>
                  <a:pt x="63341" y="310039"/>
                </a:lnTo>
                <a:lnTo>
                  <a:pt x="45244" y="325279"/>
                </a:lnTo>
                <a:lnTo>
                  <a:pt x="34766" y="350996"/>
                </a:lnTo>
                <a:lnTo>
                  <a:pt x="22384" y="385286"/>
                </a:lnTo>
                <a:lnTo>
                  <a:pt x="6191" y="413861"/>
                </a:lnTo>
                <a:close/>
              </a:path>
            </a:pathLst>
          </a:custGeom>
          <a:solidFill>
            <a:schemeClr val="accent1"/>
          </a:solidFill>
          <a:ln w="1905" cap="flat">
            <a:solidFill>
              <a:schemeClr val="bg1"/>
            </a:solidFill>
            <a:prstDash val="solid"/>
            <a:miter/>
          </a:ln>
        </p:spPr>
        <p:txBody>
          <a:bodyPr tIns="0" rIns="216000" bIns="144000" rtlCol="0" anchor="ctr"/>
          <a:lstStyle/>
          <a:p>
            <a:pPr algn="ctr"/>
            <a:r>
              <a:rPr lang="fr-FR" sz="1000" dirty="0">
                <a:solidFill>
                  <a:schemeClr val="bg1"/>
                </a:solidFill>
              </a:rPr>
              <a:t>H2d</a:t>
            </a:r>
          </a:p>
        </p:txBody>
      </p:sp>
      <p:sp>
        <p:nvSpPr>
          <p:cNvPr id="42" name="Forme libre : forme 41">
            <a:extLst>
              <a:ext uri="{FF2B5EF4-FFF2-40B4-BE49-F238E27FC236}">
                <a16:creationId xmlns:a16="http://schemas.microsoft.com/office/drawing/2014/main" id="{F363EF97-BEDD-47BD-B0A6-C3E090743B8E}"/>
              </a:ext>
            </a:extLst>
          </p:cNvPr>
          <p:cNvSpPr/>
          <p:nvPr/>
        </p:nvSpPr>
        <p:spPr>
          <a:xfrm>
            <a:off x="8876955" y="3122920"/>
            <a:ext cx="2458329" cy="2038614"/>
          </a:xfrm>
          <a:custGeom>
            <a:avLst/>
            <a:gdLst>
              <a:gd name="connsiteX0" fmla="*/ 1429 w 2733675"/>
              <a:gd name="connsiteY0" fmla="*/ 1378744 h 2266950"/>
              <a:gd name="connsiteX1" fmla="*/ 13811 w 2733675"/>
              <a:gd name="connsiteY1" fmla="*/ 1355884 h 2266950"/>
              <a:gd name="connsiteX2" fmla="*/ 30004 w 2733675"/>
              <a:gd name="connsiteY2" fmla="*/ 1342549 h 2266950"/>
              <a:gd name="connsiteX3" fmla="*/ 58579 w 2733675"/>
              <a:gd name="connsiteY3" fmla="*/ 1334929 h 2266950"/>
              <a:gd name="connsiteX4" fmla="*/ 73819 w 2733675"/>
              <a:gd name="connsiteY4" fmla="*/ 1327309 h 2266950"/>
              <a:gd name="connsiteX5" fmla="*/ 84296 w 2733675"/>
              <a:gd name="connsiteY5" fmla="*/ 1324451 h 2266950"/>
              <a:gd name="connsiteX6" fmla="*/ 73819 w 2733675"/>
              <a:gd name="connsiteY6" fmla="*/ 1300639 h 2266950"/>
              <a:gd name="connsiteX7" fmla="*/ 76676 w 2733675"/>
              <a:gd name="connsiteY7" fmla="*/ 1267301 h 2266950"/>
              <a:gd name="connsiteX8" fmla="*/ 82391 w 2733675"/>
              <a:gd name="connsiteY8" fmla="*/ 1251109 h 2266950"/>
              <a:gd name="connsiteX9" fmla="*/ 110966 w 2733675"/>
              <a:gd name="connsiteY9" fmla="*/ 1272064 h 2266950"/>
              <a:gd name="connsiteX10" fmla="*/ 126206 w 2733675"/>
              <a:gd name="connsiteY10" fmla="*/ 1256824 h 2266950"/>
              <a:gd name="connsiteX11" fmla="*/ 129064 w 2733675"/>
              <a:gd name="connsiteY11" fmla="*/ 1227296 h 2266950"/>
              <a:gd name="connsiteX12" fmla="*/ 118586 w 2733675"/>
              <a:gd name="connsiteY12" fmla="*/ 1204436 h 2266950"/>
              <a:gd name="connsiteX13" fmla="*/ 97631 w 2733675"/>
              <a:gd name="connsiteY13" fmla="*/ 1186339 h 2266950"/>
              <a:gd name="connsiteX14" fmla="*/ 79534 w 2733675"/>
              <a:gd name="connsiteY14" fmla="*/ 1167289 h 2266950"/>
              <a:gd name="connsiteX15" fmla="*/ 82391 w 2733675"/>
              <a:gd name="connsiteY15" fmla="*/ 1138714 h 2266950"/>
              <a:gd name="connsiteX16" fmla="*/ 87154 w 2733675"/>
              <a:gd name="connsiteY16" fmla="*/ 1112996 h 2266950"/>
              <a:gd name="connsiteX17" fmla="*/ 94774 w 2733675"/>
              <a:gd name="connsiteY17" fmla="*/ 1073944 h 2266950"/>
              <a:gd name="connsiteX18" fmla="*/ 108109 w 2733675"/>
              <a:gd name="connsiteY18" fmla="*/ 1052989 h 2266950"/>
              <a:gd name="connsiteX19" fmla="*/ 139541 w 2733675"/>
              <a:gd name="connsiteY19" fmla="*/ 1050131 h 2266950"/>
              <a:gd name="connsiteX20" fmla="*/ 168116 w 2733675"/>
              <a:gd name="connsiteY20" fmla="*/ 1048226 h 2266950"/>
              <a:gd name="connsiteX21" fmla="*/ 172879 w 2733675"/>
              <a:gd name="connsiteY21" fmla="*/ 1024414 h 2266950"/>
              <a:gd name="connsiteX22" fmla="*/ 186214 w 2733675"/>
              <a:gd name="connsiteY22" fmla="*/ 1011079 h 2266950"/>
              <a:gd name="connsiteX23" fmla="*/ 217646 w 2733675"/>
              <a:gd name="connsiteY23" fmla="*/ 997744 h 2266950"/>
              <a:gd name="connsiteX24" fmla="*/ 251936 w 2733675"/>
              <a:gd name="connsiteY24" fmla="*/ 1006316 h 2266950"/>
              <a:gd name="connsiteX25" fmla="*/ 288131 w 2733675"/>
              <a:gd name="connsiteY25" fmla="*/ 1016794 h 2266950"/>
              <a:gd name="connsiteX26" fmla="*/ 332899 w 2733675"/>
              <a:gd name="connsiteY26" fmla="*/ 1006316 h 2266950"/>
              <a:gd name="connsiteX27" fmla="*/ 348139 w 2733675"/>
              <a:gd name="connsiteY27" fmla="*/ 1003459 h 2266950"/>
              <a:gd name="connsiteX28" fmla="*/ 366236 w 2733675"/>
              <a:gd name="connsiteY28" fmla="*/ 979646 h 2266950"/>
              <a:gd name="connsiteX29" fmla="*/ 384334 w 2733675"/>
              <a:gd name="connsiteY29" fmla="*/ 958691 h 2266950"/>
              <a:gd name="connsiteX30" fmla="*/ 400526 w 2733675"/>
              <a:gd name="connsiteY30" fmla="*/ 958691 h 2266950"/>
              <a:gd name="connsiteX31" fmla="*/ 415766 w 2733675"/>
              <a:gd name="connsiteY31" fmla="*/ 974884 h 2266950"/>
              <a:gd name="connsiteX32" fmla="*/ 433864 w 2733675"/>
              <a:gd name="connsiteY32" fmla="*/ 995839 h 2266950"/>
              <a:gd name="connsiteX33" fmla="*/ 454819 w 2733675"/>
              <a:gd name="connsiteY33" fmla="*/ 990124 h 2266950"/>
              <a:gd name="connsiteX34" fmla="*/ 462439 w 2733675"/>
              <a:gd name="connsiteY34" fmla="*/ 977741 h 2266950"/>
              <a:gd name="connsiteX35" fmla="*/ 460534 w 2733675"/>
              <a:gd name="connsiteY35" fmla="*/ 956786 h 2266950"/>
              <a:gd name="connsiteX36" fmla="*/ 486251 w 2733675"/>
              <a:gd name="connsiteY36" fmla="*/ 940594 h 2266950"/>
              <a:gd name="connsiteX37" fmla="*/ 493871 w 2733675"/>
              <a:gd name="connsiteY37" fmla="*/ 958691 h 2266950"/>
              <a:gd name="connsiteX38" fmla="*/ 528161 w 2733675"/>
              <a:gd name="connsiteY38" fmla="*/ 967264 h 2266950"/>
              <a:gd name="connsiteX39" fmla="*/ 541496 w 2733675"/>
              <a:gd name="connsiteY39" fmla="*/ 974884 h 2266950"/>
              <a:gd name="connsiteX40" fmla="*/ 570071 w 2733675"/>
              <a:gd name="connsiteY40" fmla="*/ 985361 h 2266950"/>
              <a:gd name="connsiteX41" fmla="*/ 606266 w 2733675"/>
              <a:gd name="connsiteY41" fmla="*/ 979646 h 2266950"/>
              <a:gd name="connsiteX42" fmla="*/ 642461 w 2733675"/>
              <a:gd name="connsiteY42" fmla="*/ 982504 h 2266950"/>
              <a:gd name="connsiteX43" fmla="*/ 679609 w 2733675"/>
              <a:gd name="connsiteY43" fmla="*/ 982504 h 2266950"/>
              <a:gd name="connsiteX44" fmla="*/ 691991 w 2733675"/>
              <a:gd name="connsiteY44" fmla="*/ 958691 h 2266950"/>
              <a:gd name="connsiteX45" fmla="*/ 702469 w 2733675"/>
              <a:gd name="connsiteY45" fmla="*/ 935831 h 2266950"/>
              <a:gd name="connsiteX46" fmla="*/ 729139 w 2733675"/>
              <a:gd name="connsiteY46" fmla="*/ 919639 h 2266950"/>
              <a:gd name="connsiteX47" fmla="*/ 754856 w 2733675"/>
              <a:gd name="connsiteY47" fmla="*/ 917734 h 2266950"/>
              <a:gd name="connsiteX48" fmla="*/ 786289 w 2733675"/>
              <a:gd name="connsiteY48" fmla="*/ 912019 h 2266950"/>
              <a:gd name="connsiteX49" fmla="*/ 822484 w 2733675"/>
              <a:gd name="connsiteY49" fmla="*/ 907256 h 2266950"/>
              <a:gd name="connsiteX50" fmla="*/ 822484 w 2733675"/>
              <a:gd name="connsiteY50" fmla="*/ 878681 h 2266950"/>
              <a:gd name="connsiteX51" fmla="*/ 817721 w 2733675"/>
              <a:gd name="connsiteY51" fmla="*/ 854869 h 2266950"/>
              <a:gd name="connsiteX52" fmla="*/ 812006 w 2733675"/>
              <a:gd name="connsiteY52" fmla="*/ 823436 h 2266950"/>
              <a:gd name="connsiteX53" fmla="*/ 822484 w 2733675"/>
              <a:gd name="connsiteY53" fmla="*/ 799624 h 2266950"/>
              <a:gd name="connsiteX54" fmla="*/ 840581 w 2733675"/>
              <a:gd name="connsiteY54" fmla="*/ 794861 h 2266950"/>
              <a:gd name="connsiteX55" fmla="*/ 874871 w 2733675"/>
              <a:gd name="connsiteY55" fmla="*/ 799624 h 2266950"/>
              <a:gd name="connsiteX56" fmla="*/ 892969 w 2733675"/>
              <a:gd name="connsiteY56" fmla="*/ 787241 h 2266950"/>
              <a:gd name="connsiteX57" fmla="*/ 924401 w 2733675"/>
              <a:gd name="connsiteY57" fmla="*/ 773906 h 2266950"/>
              <a:gd name="connsiteX58" fmla="*/ 940594 w 2733675"/>
              <a:gd name="connsiteY58" fmla="*/ 758666 h 2266950"/>
              <a:gd name="connsiteX59" fmla="*/ 955834 w 2733675"/>
              <a:gd name="connsiteY59" fmla="*/ 737711 h 2266950"/>
              <a:gd name="connsiteX60" fmla="*/ 981551 w 2733675"/>
              <a:gd name="connsiteY60" fmla="*/ 737711 h 2266950"/>
              <a:gd name="connsiteX61" fmla="*/ 1002506 w 2733675"/>
              <a:gd name="connsiteY61" fmla="*/ 750094 h 2266950"/>
              <a:gd name="connsiteX62" fmla="*/ 1005364 w 2733675"/>
              <a:gd name="connsiteY62" fmla="*/ 787241 h 2266950"/>
              <a:gd name="connsiteX63" fmla="*/ 1031081 w 2733675"/>
              <a:gd name="connsiteY63" fmla="*/ 797719 h 2266950"/>
              <a:gd name="connsiteX64" fmla="*/ 1057751 w 2733675"/>
              <a:gd name="connsiteY64" fmla="*/ 818674 h 2266950"/>
              <a:gd name="connsiteX65" fmla="*/ 1086326 w 2733675"/>
              <a:gd name="connsiteY65" fmla="*/ 815816 h 2266950"/>
              <a:gd name="connsiteX66" fmla="*/ 1110139 w 2733675"/>
              <a:gd name="connsiteY66" fmla="*/ 797719 h 2266950"/>
              <a:gd name="connsiteX67" fmla="*/ 1132999 w 2733675"/>
              <a:gd name="connsiteY67" fmla="*/ 802481 h 2266950"/>
              <a:gd name="connsiteX68" fmla="*/ 1164431 w 2733675"/>
              <a:gd name="connsiteY68" fmla="*/ 802481 h 2266950"/>
              <a:gd name="connsiteX69" fmla="*/ 1177766 w 2733675"/>
              <a:gd name="connsiteY69" fmla="*/ 831056 h 2266950"/>
              <a:gd name="connsiteX70" fmla="*/ 1209199 w 2733675"/>
              <a:gd name="connsiteY70" fmla="*/ 805339 h 2266950"/>
              <a:gd name="connsiteX71" fmla="*/ 1234916 w 2733675"/>
              <a:gd name="connsiteY71" fmla="*/ 778669 h 2266950"/>
              <a:gd name="connsiteX72" fmla="*/ 1253014 w 2733675"/>
              <a:gd name="connsiteY72" fmla="*/ 763429 h 2266950"/>
              <a:gd name="connsiteX73" fmla="*/ 1273969 w 2733675"/>
              <a:gd name="connsiteY73" fmla="*/ 752951 h 2266950"/>
              <a:gd name="connsiteX74" fmla="*/ 1310164 w 2733675"/>
              <a:gd name="connsiteY74" fmla="*/ 758666 h 2266950"/>
              <a:gd name="connsiteX75" fmla="*/ 1323499 w 2733675"/>
              <a:gd name="connsiteY75" fmla="*/ 789146 h 2266950"/>
              <a:gd name="connsiteX76" fmla="*/ 1354931 w 2733675"/>
              <a:gd name="connsiteY76" fmla="*/ 787241 h 2266950"/>
              <a:gd name="connsiteX77" fmla="*/ 1389221 w 2733675"/>
              <a:gd name="connsiteY77" fmla="*/ 763429 h 2266950"/>
              <a:gd name="connsiteX78" fmla="*/ 1396841 w 2733675"/>
              <a:gd name="connsiteY78" fmla="*/ 739616 h 2266950"/>
              <a:gd name="connsiteX79" fmla="*/ 1407319 w 2733675"/>
              <a:gd name="connsiteY79" fmla="*/ 713899 h 2266950"/>
              <a:gd name="connsiteX80" fmla="*/ 1412081 w 2733675"/>
              <a:gd name="connsiteY80" fmla="*/ 677704 h 2266950"/>
              <a:gd name="connsiteX81" fmla="*/ 1407319 w 2733675"/>
              <a:gd name="connsiteY81" fmla="*/ 656749 h 2266950"/>
              <a:gd name="connsiteX82" fmla="*/ 1396841 w 2733675"/>
              <a:gd name="connsiteY82" fmla="*/ 628174 h 2266950"/>
              <a:gd name="connsiteX83" fmla="*/ 1396841 w 2733675"/>
              <a:gd name="connsiteY83" fmla="*/ 586264 h 2266950"/>
              <a:gd name="connsiteX84" fmla="*/ 1401604 w 2733675"/>
              <a:gd name="connsiteY84" fmla="*/ 554831 h 2266950"/>
              <a:gd name="connsiteX85" fmla="*/ 1435894 w 2733675"/>
              <a:gd name="connsiteY85" fmla="*/ 526256 h 2266950"/>
              <a:gd name="connsiteX86" fmla="*/ 1458754 w 2733675"/>
              <a:gd name="connsiteY86" fmla="*/ 515779 h 2266950"/>
              <a:gd name="connsiteX87" fmla="*/ 1477804 w 2733675"/>
              <a:gd name="connsiteY87" fmla="*/ 497681 h 2266950"/>
              <a:gd name="connsiteX88" fmla="*/ 1461611 w 2733675"/>
              <a:gd name="connsiteY88" fmla="*/ 479584 h 2266950"/>
              <a:gd name="connsiteX89" fmla="*/ 1438751 w 2733675"/>
              <a:gd name="connsiteY89" fmla="*/ 466249 h 2266950"/>
              <a:gd name="connsiteX90" fmla="*/ 1419701 w 2733675"/>
              <a:gd name="connsiteY90" fmla="*/ 450056 h 2266950"/>
              <a:gd name="connsiteX91" fmla="*/ 1425416 w 2733675"/>
              <a:gd name="connsiteY91" fmla="*/ 421481 h 2266950"/>
              <a:gd name="connsiteX92" fmla="*/ 1422559 w 2733675"/>
              <a:gd name="connsiteY92" fmla="*/ 382429 h 2266950"/>
              <a:gd name="connsiteX93" fmla="*/ 1417796 w 2733675"/>
              <a:gd name="connsiteY93" fmla="*/ 353854 h 2266950"/>
              <a:gd name="connsiteX94" fmla="*/ 1433036 w 2733675"/>
              <a:gd name="connsiteY94" fmla="*/ 325279 h 2266950"/>
              <a:gd name="connsiteX95" fmla="*/ 1467326 w 2733675"/>
              <a:gd name="connsiteY95" fmla="*/ 299561 h 2266950"/>
              <a:gd name="connsiteX96" fmla="*/ 1482566 w 2733675"/>
              <a:gd name="connsiteY96" fmla="*/ 272891 h 2266950"/>
              <a:gd name="connsiteX97" fmla="*/ 1479709 w 2733675"/>
              <a:gd name="connsiteY97" fmla="*/ 250031 h 2266950"/>
              <a:gd name="connsiteX98" fmla="*/ 1453991 w 2733675"/>
              <a:gd name="connsiteY98" fmla="*/ 233839 h 2266950"/>
              <a:gd name="connsiteX99" fmla="*/ 1472089 w 2733675"/>
              <a:gd name="connsiteY99" fmla="*/ 218599 h 2266950"/>
              <a:gd name="connsiteX100" fmla="*/ 1490186 w 2733675"/>
              <a:gd name="connsiteY100" fmla="*/ 197644 h 2266950"/>
              <a:gd name="connsiteX101" fmla="*/ 1516856 w 2733675"/>
              <a:gd name="connsiteY101" fmla="*/ 176689 h 2266950"/>
              <a:gd name="connsiteX102" fmla="*/ 1524476 w 2733675"/>
              <a:gd name="connsiteY102" fmla="*/ 145256 h 2266950"/>
              <a:gd name="connsiteX103" fmla="*/ 1524476 w 2733675"/>
              <a:gd name="connsiteY103" fmla="*/ 119539 h 2266950"/>
              <a:gd name="connsiteX104" fmla="*/ 1493044 w 2733675"/>
              <a:gd name="connsiteY104" fmla="*/ 116681 h 2266950"/>
              <a:gd name="connsiteX105" fmla="*/ 1472089 w 2733675"/>
              <a:gd name="connsiteY105" fmla="*/ 116681 h 2266950"/>
              <a:gd name="connsiteX106" fmla="*/ 1482566 w 2733675"/>
              <a:gd name="connsiteY106" fmla="*/ 90964 h 2266950"/>
              <a:gd name="connsiteX107" fmla="*/ 1490186 w 2733675"/>
              <a:gd name="connsiteY107" fmla="*/ 74771 h 2266950"/>
              <a:gd name="connsiteX108" fmla="*/ 1490186 w 2733675"/>
              <a:gd name="connsiteY108" fmla="*/ 56674 h 2266950"/>
              <a:gd name="connsiteX109" fmla="*/ 1524476 w 2733675"/>
              <a:gd name="connsiteY109" fmla="*/ 46196 h 2266950"/>
              <a:gd name="connsiteX110" fmla="*/ 1550194 w 2733675"/>
              <a:gd name="connsiteY110" fmla="*/ 46196 h 2266950"/>
              <a:gd name="connsiteX111" fmla="*/ 1574006 w 2733675"/>
              <a:gd name="connsiteY111" fmla="*/ 53816 h 2266950"/>
              <a:gd name="connsiteX112" fmla="*/ 1610201 w 2733675"/>
              <a:gd name="connsiteY112" fmla="*/ 56674 h 2266950"/>
              <a:gd name="connsiteX113" fmla="*/ 1605439 w 2733675"/>
              <a:gd name="connsiteY113" fmla="*/ 28099 h 2266950"/>
              <a:gd name="connsiteX114" fmla="*/ 1597819 w 2733675"/>
              <a:gd name="connsiteY114" fmla="*/ 1429 h 2266950"/>
              <a:gd name="connsiteX115" fmla="*/ 1641634 w 2733675"/>
              <a:gd name="connsiteY115" fmla="*/ 1429 h 2266950"/>
              <a:gd name="connsiteX116" fmla="*/ 1670209 w 2733675"/>
              <a:gd name="connsiteY116" fmla="*/ 1429 h 2266950"/>
              <a:gd name="connsiteX117" fmla="*/ 1698784 w 2733675"/>
              <a:gd name="connsiteY117" fmla="*/ 7144 h 2266950"/>
              <a:gd name="connsiteX118" fmla="*/ 1714976 w 2733675"/>
              <a:gd name="connsiteY118" fmla="*/ 28099 h 2266950"/>
              <a:gd name="connsiteX119" fmla="*/ 1714976 w 2733675"/>
              <a:gd name="connsiteY119" fmla="*/ 56674 h 2266950"/>
              <a:gd name="connsiteX120" fmla="*/ 1746409 w 2733675"/>
              <a:gd name="connsiteY120" fmla="*/ 77629 h 2266950"/>
              <a:gd name="connsiteX121" fmla="*/ 1761649 w 2733675"/>
              <a:gd name="connsiteY121" fmla="*/ 100489 h 2266950"/>
              <a:gd name="connsiteX122" fmla="*/ 1772126 w 2733675"/>
              <a:gd name="connsiteY122" fmla="*/ 121444 h 2266950"/>
              <a:gd name="connsiteX123" fmla="*/ 1748314 w 2733675"/>
              <a:gd name="connsiteY123" fmla="*/ 145256 h 2266950"/>
              <a:gd name="connsiteX124" fmla="*/ 1758791 w 2733675"/>
              <a:gd name="connsiteY124" fmla="*/ 163354 h 2266950"/>
              <a:gd name="connsiteX125" fmla="*/ 1761649 w 2733675"/>
              <a:gd name="connsiteY125" fmla="*/ 197644 h 2266950"/>
              <a:gd name="connsiteX126" fmla="*/ 1790224 w 2733675"/>
              <a:gd name="connsiteY126" fmla="*/ 184309 h 2266950"/>
              <a:gd name="connsiteX127" fmla="*/ 1803559 w 2733675"/>
              <a:gd name="connsiteY127" fmla="*/ 208121 h 2266950"/>
              <a:gd name="connsiteX128" fmla="*/ 1821656 w 2733675"/>
              <a:gd name="connsiteY128" fmla="*/ 233839 h 2266950"/>
              <a:gd name="connsiteX129" fmla="*/ 1850231 w 2733675"/>
              <a:gd name="connsiteY129" fmla="*/ 229076 h 2266950"/>
              <a:gd name="connsiteX130" fmla="*/ 1876901 w 2733675"/>
              <a:gd name="connsiteY130" fmla="*/ 226219 h 2266950"/>
              <a:gd name="connsiteX131" fmla="*/ 1884521 w 2733675"/>
              <a:gd name="connsiteY131" fmla="*/ 251936 h 2266950"/>
              <a:gd name="connsiteX132" fmla="*/ 1917859 w 2733675"/>
              <a:gd name="connsiteY132" fmla="*/ 257651 h 2266950"/>
              <a:gd name="connsiteX133" fmla="*/ 1947386 w 2733675"/>
              <a:gd name="connsiteY133" fmla="*/ 239554 h 2266950"/>
              <a:gd name="connsiteX134" fmla="*/ 1970246 w 2733675"/>
              <a:gd name="connsiteY134" fmla="*/ 244316 h 2266950"/>
              <a:gd name="connsiteX135" fmla="*/ 1983581 w 2733675"/>
              <a:gd name="connsiteY135" fmla="*/ 268129 h 2266950"/>
              <a:gd name="connsiteX136" fmla="*/ 1970246 w 2733675"/>
              <a:gd name="connsiteY136" fmla="*/ 296704 h 2266950"/>
              <a:gd name="connsiteX137" fmla="*/ 1947386 w 2733675"/>
              <a:gd name="connsiteY137" fmla="*/ 299561 h 2266950"/>
              <a:gd name="connsiteX138" fmla="*/ 1926431 w 2733675"/>
              <a:gd name="connsiteY138" fmla="*/ 314801 h 2266950"/>
              <a:gd name="connsiteX139" fmla="*/ 1949291 w 2733675"/>
              <a:gd name="connsiteY139" fmla="*/ 335756 h 2266950"/>
              <a:gd name="connsiteX140" fmla="*/ 1952149 w 2733675"/>
              <a:gd name="connsiteY140" fmla="*/ 356711 h 2266950"/>
              <a:gd name="connsiteX141" fmla="*/ 1975961 w 2733675"/>
              <a:gd name="connsiteY141" fmla="*/ 374809 h 2266950"/>
              <a:gd name="connsiteX142" fmla="*/ 1998821 w 2733675"/>
              <a:gd name="connsiteY142" fmla="*/ 388144 h 2266950"/>
              <a:gd name="connsiteX143" fmla="*/ 2004536 w 2733675"/>
              <a:gd name="connsiteY143" fmla="*/ 421481 h 2266950"/>
              <a:gd name="connsiteX144" fmla="*/ 1986439 w 2733675"/>
              <a:gd name="connsiteY144" fmla="*/ 450056 h 2266950"/>
              <a:gd name="connsiteX145" fmla="*/ 2015014 w 2733675"/>
              <a:gd name="connsiteY145" fmla="*/ 448151 h 2266950"/>
              <a:gd name="connsiteX146" fmla="*/ 2069306 w 2733675"/>
              <a:gd name="connsiteY146" fmla="*/ 439579 h 2266950"/>
              <a:gd name="connsiteX147" fmla="*/ 2106454 w 2733675"/>
              <a:gd name="connsiteY147" fmla="*/ 427196 h 2266950"/>
              <a:gd name="connsiteX148" fmla="*/ 2145506 w 2733675"/>
              <a:gd name="connsiteY148" fmla="*/ 406241 h 2266950"/>
              <a:gd name="connsiteX149" fmla="*/ 2178844 w 2733675"/>
              <a:gd name="connsiteY149" fmla="*/ 379571 h 2266950"/>
              <a:gd name="connsiteX150" fmla="*/ 2207419 w 2733675"/>
              <a:gd name="connsiteY150" fmla="*/ 356711 h 2266950"/>
              <a:gd name="connsiteX151" fmla="*/ 2249329 w 2733675"/>
              <a:gd name="connsiteY151" fmla="*/ 338614 h 2266950"/>
              <a:gd name="connsiteX152" fmla="*/ 2283619 w 2733675"/>
              <a:gd name="connsiteY152" fmla="*/ 322421 h 2266950"/>
              <a:gd name="connsiteX153" fmla="*/ 2315051 w 2733675"/>
              <a:gd name="connsiteY153" fmla="*/ 290989 h 2266950"/>
              <a:gd name="connsiteX154" fmla="*/ 2340769 w 2733675"/>
              <a:gd name="connsiteY154" fmla="*/ 283369 h 2266950"/>
              <a:gd name="connsiteX155" fmla="*/ 2376964 w 2733675"/>
              <a:gd name="connsiteY155" fmla="*/ 280511 h 2266950"/>
              <a:gd name="connsiteX156" fmla="*/ 2411254 w 2733675"/>
              <a:gd name="connsiteY156" fmla="*/ 280511 h 2266950"/>
              <a:gd name="connsiteX157" fmla="*/ 2429351 w 2733675"/>
              <a:gd name="connsiteY157" fmla="*/ 254794 h 2266950"/>
              <a:gd name="connsiteX158" fmla="*/ 2453164 w 2733675"/>
              <a:gd name="connsiteY158" fmla="*/ 236696 h 2266950"/>
              <a:gd name="connsiteX159" fmla="*/ 2481739 w 2733675"/>
              <a:gd name="connsiteY159" fmla="*/ 230981 h 2266950"/>
              <a:gd name="connsiteX160" fmla="*/ 2523649 w 2733675"/>
              <a:gd name="connsiteY160" fmla="*/ 239554 h 2266950"/>
              <a:gd name="connsiteX161" fmla="*/ 2559844 w 2733675"/>
              <a:gd name="connsiteY161" fmla="*/ 254794 h 2266950"/>
              <a:gd name="connsiteX162" fmla="*/ 2580799 w 2733675"/>
              <a:gd name="connsiteY162" fmla="*/ 278606 h 2266950"/>
              <a:gd name="connsiteX163" fmla="*/ 2565559 w 2733675"/>
              <a:gd name="connsiteY163" fmla="*/ 299561 h 2266950"/>
              <a:gd name="connsiteX164" fmla="*/ 2559844 w 2733675"/>
              <a:gd name="connsiteY164" fmla="*/ 325279 h 2266950"/>
              <a:gd name="connsiteX165" fmla="*/ 2549366 w 2733675"/>
              <a:gd name="connsiteY165" fmla="*/ 356711 h 2266950"/>
              <a:gd name="connsiteX166" fmla="*/ 2591276 w 2733675"/>
              <a:gd name="connsiteY166" fmla="*/ 350996 h 2266950"/>
              <a:gd name="connsiteX167" fmla="*/ 2625566 w 2733675"/>
              <a:gd name="connsiteY167" fmla="*/ 356711 h 2266950"/>
              <a:gd name="connsiteX168" fmla="*/ 2622709 w 2733675"/>
              <a:gd name="connsiteY168" fmla="*/ 388144 h 2266950"/>
              <a:gd name="connsiteX169" fmla="*/ 2601754 w 2733675"/>
              <a:gd name="connsiteY169" fmla="*/ 411004 h 2266950"/>
              <a:gd name="connsiteX170" fmla="*/ 2577941 w 2733675"/>
              <a:gd name="connsiteY170" fmla="*/ 421481 h 2266950"/>
              <a:gd name="connsiteX171" fmla="*/ 2552224 w 2733675"/>
              <a:gd name="connsiteY171" fmla="*/ 452914 h 2266950"/>
              <a:gd name="connsiteX172" fmla="*/ 2546509 w 2733675"/>
              <a:gd name="connsiteY172" fmla="*/ 481489 h 2266950"/>
              <a:gd name="connsiteX173" fmla="*/ 2523649 w 2733675"/>
              <a:gd name="connsiteY173" fmla="*/ 499586 h 2266950"/>
              <a:gd name="connsiteX174" fmla="*/ 2499836 w 2733675"/>
              <a:gd name="connsiteY174" fmla="*/ 502444 h 2266950"/>
              <a:gd name="connsiteX175" fmla="*/ 2489359 w 2733675"/>
              <a:gd name="connsiteY175" fmla="*/ 526256 h 2266950"/>
              <a:gd name="connsiteX176" fmla="*/ 2489359 w 2733675"/>
              <a:gd name="connsiteY176" fmla="*/ 554831 h 2266950"/>
              <a:gd name="connsiteX177" fmla="*/ 2474119 w 2733675"/>
              <a:gd name="connsiteY177" fmla="*/ 562451 h 2266950"/>
              <a:gd name="connsiteX178" fmla="*/ 2456021 w 2733675"/>
              <a:gd name="connsiteY178" fmla="*/ 572929 h 2266950"/>
              <a:gd name="connsiteX179" fmla="*/ 2432209 w 2733675"/>
              <a:gd name="connsiteY179" fmla="*/ 586264 h 2266950"/>
              <a:gd name="connsiteX180" fmla="*/ 2411254 w 2733675"/>
              <a:gd name="connsiteY180" fmla="*/ 596741 h 2266950"/>
              <a:gd name="connsiteX181" fmla="*/ 2387441 w 2733675"/>
              <a:gd name="connsiteY181" fmla="*/ 609124 h 2266950"/>
              <a:gd name="connsiteX182" fmla="*/ 2376964 w 2733675"/>
              <a:gd name="connsiteY182" fmla="*/ 622459 h 2266950"/>
              <a:gd name="connsiteX183" fmla="*/ 2369344 w 2733675"/>
              <a:gd name="connsiteY183" fmla="*/ 658654 h 2266950"/>
              <a:gd name="connsiteX184" fmla="*/ 2376964 w 2733675"/>
              <a:gd name="connsiteY184" fmla="*/ 679609 h 2266950"/>
              <a:gd name="connsiteX185" fmla="*/ 2385536 w 2733675"/>
              <a:gd name="connsiteY185" fmla="*/ 711041 h 2266950"/>
              <a:gd name="connsiteX186" fmla="*/ 2379821 w 2733675"/>
              <a:gd name="connsiteY186" fmla="*/ 724376 h 2266950"/>
              <a:gd name="connsiteX187" fmla="*/ 2361724 w 2733675"/>
              <a:gd name="connsiteY187" fmla="*/ 739616 h 2266950"/>
              <a:gd name="connsiteX188" fmla="*/ 2325529 w 2733675"/>
              <a:gd name="connsiteY188" fmla="*/ 758666 h 2266950"/>
              <a:gd name="connsiteX189" fmla="*/ 2309336 w 2733675"/>
              <a:gd name="connsiteY189" fmla="*/ 778669 h 2266950"/>
              <a:gd name="connsiteX190" fmla="*/ 2296001 w 2733675"/>
              <a:gd name="connsiteY190" fmla="*/ 802481 h 2266950"/>
              <a:gd name="connsiteX191" fmla="*/ 2277904 w 2733675"/>
              <a:gd name="connsiteY191" fmla="*/ 836771 h 2266950"/>
              <a:gd name="connsiteX192" fmla="*/ 2256949 w 2733675"/>
              <a:gd name="connsiteY192" fmla="*/ 859631 h 2266950"/>
              <a:gd name="connsiteX193" fmla="*/ 2249329 w 2733675"/>
              <a:gd name="connsiteY193" fmla="*/ 891064 h 2266950"/>
              <a:gd name="connsiteX194" fmla="*/ 2238851 w 2733675"/>
              <a:gd name="connsiteY194" fmla="*/ 917734 h 2266950"/>
              <a:gd name="connsiteX195" fmla="*/ 2236946 w 2733675"/>
              <a:gd name="connsiteY195" fmla="*/ 943451 h 2266950"/>
              <a:gd name="connsiteX196" fmla="*/ 2262664 w 2733675"/>
              <a:gd name="connsiteY196" fmla="*/ 964406 h 2266950"/>
              <a:gd name="connsiteX197" fmla="*/ 2275999 w 2733675"/>
              <a:gd name="connsiteY197" fmla="*/ 977741 h 2266950"/>
              <a:gd name="connsiteX198" fmla="*/ 2275999 w 2733675"/>
              <a:gd name="connsiteY198" fmla="*/ 1003459 h 2266950"/>
              <a:gd name="connsiteX199" fmla="*/ 2265521 w 2733675"/>
              <a:gd name="connsiteY199" fmla="*/ 1016794 h 2266950"/>
              <a:gd name="connsiteX200" fmla="*/ 2241709 w 2733675"/>
              <a:gd name="connsiteY200" fmla="*/ 1032034 h 2266950"/>
              <a:gd name="connsiteX201" fmla="*/ 2238851 w 2733675"/>
              <a:gd name="connsiteY201" fmla="*/ 1050131 h 2266950"/>
              <a:gd name="connsiteX202" fmla="*/ 2210276 w 2733675"/>
              <a:gd name="connsiteY202" fmla="*/ 1071086 h 2266950"/>
              <a:gd name="connsiteX203" fmla="*/ 2196941 w 2733675"/>
              <a:gd name="connsiteY203" fmla="*/ 1094899 h 2266950"/>
              <a:gd name="connsiteX204" fmla="*/ 2226469 w 2733675"/>
              <a:gd name="connsiteY204" fmla="*/ 1115854 h 2266950"/>
              <a:gd name="connsiteX205" fmla="*/ 2249329 w 2733675"/>
              <a:gd name="connsiteY205" fmla="*/ 1112996 h 2266950"/>
              <a:gd name="connsiteX206" fmla="*/ 2275999 w 2733675"/>
              <a:gd name="connsiteY206" fmla="*/ 1102519 h 2266950"/>
              <a:gd name="connsiteX207" fmla="*/ 2306479 w 2733675"/>
              <a:gd name="connsiteY207" fmla="*/ 1078706 h 2266950"/>
              <a:gd name="connsiteX208" fmla="*/ 2330291 w 2733675"/>
              <a:gd name="connsiteY208" fmla="*/ 1063466 h 2266950"/>
              <a:gd name="connsiteX209" fmla="*/ 2358866 w 2733675"/>
              <a:gd name="connsiteY209" fmla="*/ 1039654 h 2266950"/>
              <a:gd name="connsiteX210" fmla="*/ 2337911 w 2733675"/>
              <a:gd name="connsiteY210" fmla="*/ 1016794 h 2266950"/>
              <a:gd name="connsiteX211" fmla="*/ 2315051 w 2733675"/>
              <a:gd name="connsiteY211" fmla="*/ 1000601 h 2266950"/>
              <a:gd name="connsiteX212" fmla="*/ 2316956 w 2733675"/>
              <a:gd name="connsiteY212" fmla="*/ 967264 h 2266950"/>
              <a:gd name="connsiteX213" fmla="*/ 2336006 w 2733675"/>
              <a:gd name="connsiteY213" fmla="*/ 940594 h 2266950"/>
              <a:gd name="connsiteX214" fmla="*/ 2356009 w 2733675"/>
              <a:gd name="connsiteY214" fmla="*/ 930116 h 2266950"/>
              <a:gd name="connsiteX215" fmla="*/ 2397919 w 2733675"/>
              <a:gd name="connsiteY215" fmla="*/ 925354 h 2266950"/>
              <a:gd name="connsiteX216" fmla="*/ 2424589 w 2733675"/>
              <a:gd name="connsiteY216" fmla="*/ 917734 h 2266950"/>
              <a:gd name="connsiteX217" fmla="*/ 2453164 w 2733675"/>
              <a:gd name="connsiteY217" fmla="*/ 901541 h 2266950"/>
              <a:gd name="connsiteX218" fmla="*/ 2489359 w 2733675"/>
              <a:gd name="connsiteY218" fmla="*/ 898684 h 2266950"/>
              <a:gd name="connsiteX219" fmla="*/ 2531269 w 2733675"/>
              <a:gd name="connsiteY219" fmla="*/ 909161 h 2266950"/>
              <a:gd name="connsiteX220" fmla="*/ 2556986 w 2733675"/>
              <a:gd name="connsiteY220" fmla="*/ 917734 h 2266950"/>
              <a:gd name="connsiteX221" fmla="*/ 2552224 w 2733675"/>
              <a:gd name="connsiteY221" fmla="*/ 940594 h 2266950"/>
              <a:gd name="connsiteX222" fmla="*/ 2552224 w 2733675"/>
              <a:gd name="connsiteY222" fmla="*/ 961549 h 2266950"/>
              <a:gd name="connsiteX223" fmla="*/ 2555081 w 2733675"/>
              <a:gd name="connsiteY223" fmla="*/ 972026 h 2266950"/>
              <a:gd name="connsiteX224" fmla="*/ 2577941 w 2733675"/>
              <a:gd name="connsiteY224" fmla="*/ 988219 h 2266950"/>
              <a:gd name="connsiteX225" fmla="*/ 2575084 w 2733675"/>
              <a:gd name="connsiteY225" fmla="*/ 1008221 h 2266950"/>
              <a:gd name="connsiteX226" fmla="*/ 2565559 w 2733675"/>
              <a:gd name="connsiteY226" fmla="*/ 1037749 h 2266950"/>
              <a:gd name="connsiteX227" fmla="*/ 2556986 w 2733675"/>
              <a:gd name="connsiteY227" fmla="*/ 1066324 h 2266950"/>
              <a:gd name="connsiteX228" fmla="*/ 2573179 w 2733675"/>
              <a:gd name="connsiteY228" fmla="*/ 1089184 h 2266950"/>
              <a:gd name="connsiteX229" fmla="*/ 2585561 w 2733675"/>
              <a:gd name="connsiteY229" fmla="*/ 1107281 h 2266950"/>
              <a:gd name="connsiteX230" fmla="*/ 2615089 w 2733675"/>
              <a:gd name="connsiteY230" fmla="*/ 1117759 h 2266950"/>
              <a:gd name="connsiteX231" fmla="*/ 2635091 w 2733675"/>
              <a:gd name="connsiteY231" fmla="*/ 1133951 h 2266950"/>
              <a:gd name="connsiteX232" fmla="*/ 2651284 w 2733675"/>
              <a:gd name="connsiteY232" fmla="*/ 1159669 h 2266950"/>
              <a:gd name="connsiteX233" fmla="*/ 2656046 w 2733675"/>
              <a:gd name="connsiteY233" fmla="*/ 1183481 h 2266950"/>
              <a:gd name="connsiteX234" fmla="*/ 2669381 w 2733675"/>
              <a:gd name="connsiteY234" fmla="*/ 1204436 h 2266950"/>
              <a:gd name="connsiteX235" fmla="*/ 2645569 w 2733675"/>
              <a:gd name="connsiteY235" fmla="*/ 1233011 h 2266950"/>
              <a:gd name="connsiteX236" fmla="*/ 2625566 w 2733675"/>
              <a:gd name="connsiteY236" fmla="*/ 1246346 h 2266950"/>
              <a:gd name="connsiteX237" fmla="*/ 2612231 w 2733675"/>
              <a:gd name="connsiteY237" fmla="*/ 1269206 h 2266950"/>
              <a:gd name="connsiteX238" fmla="*/ 2583656 w 2733675"/>
              <a:gd name="connsiteY238" fmla="*/ 1285399 h 2266950"/>
              <a:gd name="connsiteX239" fmla="*/ 2573179 w 2733675"/>
              <a:gd name="connsiteY239" fmla="*/ 1303496 h 2266950"/>
              <a:gd name="connsiteX240" fmla="*/ 2559844 w 2733675"/>
              <a:gd name="connsiteY240" fmla="*/ 1316831 h 2266950"/>
              <a:gd name="connsiteX241" fmla="*/ 2562701 w 2733675"/>
              <a:gd name="connsiteY241" fmla="*/ 1339691 h 2266950"/>
              <a:gd name="connsiteX242" fmla="*/ 2591276 w 2733675"/>
              <a:gd name="connsiteY242" fmla="*/ 1347311 h 2266950"/>
              <a:gd name="connsiteX243" fmla="*/ 2622709 w 2733675"/>
              <a:gd name="connsiteY243" fmla="*/ 1347311 h 2266950"/>
              <a:gd name="connsiteX244" fmla="*/ 2637949 w 2733675"/>
              <a:gd name="connsiteY244" fmla="*/ 1368266 h 2266950"/>
              <a:gd name="connsiteX245" fmla="*/ 2654141 w 2733675"/>
              <a:gd name="connsiteY245" fmla="*/ 1386364 h 2266950"/>
              <a:gd name="connsiteX246" fmla="*/ 2658904 w 2733675"/>
              <a:gd name="connsiteY246" fmla="*/ 1426369 h 2266950"/>
              <a:gd name="connsiteX247" fmla="*/ 2664619 w 2733675"/>
              <a:gd name="connsiteY247" fmla="*/ 1449229 h 2266950"/>
              <a:gd name="connsiteX248" fmla="*/ 2690336 w 2733675"/>
              <a:gd name="connsiteY248" fmla="*/ 1459706 h 2266950"/>
              <a:gd name="connsiteX249" fmla="*/ 2716054 w 2733675"/>
              <a:gd name="connsiteY249" fmla="*/ 1473041 h 2266950"/>
              <a:gd name="connsiteX250" fmla="*/ 2724626 w 2733675"/>
              <a:gd name="connsiteY250" fmla="*/ 1498759 h 2266950"/>
              <a:gd name="connsiteX251" fmla="*/ 2732246 w 2733675"/>
              <a:gd name="connsiteY251" fmla="*/ 1525429 h 2266950"/>
              <a:gd name="connsiteX252" fmla="*/ 2737009 w 2733675"/>
              <a:gd name="connsiteY252" fmla="*/ 1555909 h 2266950"/>
              <a:gd name="connsiteX253" fmla="*/ 2729389 w 2733675"/>
              <a:gd name="connsiteY253" fmla="*/ 1587341 h 2266950"/>
              <a:gd name="connsiteX254" fmla="*/ 2705576 w 2733675"/>
              <a:gd name="connsiteY254" fmla="*/ 1600676 h 2266950"/>
              <a:gd name="connsiteX255" fmla="*/ 2684621 w 2733675"/>
              <a:gd name="connsiteY255" fmla="*/ 1618774 h 2266950"/>
              <a:gd name="connsiteX256" fmla="*/ 2672239 w 2733675"/>
              <a:gd name="connsiteY256" fmla="*/ 1639729 h 2266950"/>
              <a:gd name="connsiteX257" fmla="*/ 2656046 w 2733675"/>
              <a:gd name="connsiteY257" fmla="*/ 1663541 h 2266950"/>
              <a:gd name="connsiteX258" fmla="*/ 2633186 w 2733675"/>
              <a:gd name="connsiteY258" fmla="*/ 1684496 h 2266950"/>
              <a:gd name="connsiteX259" fmla="*/ 2606516 w 2733675"/>
              <a:gd name="connsiteY259" fmla="*/ 1675924 h 2266950"/>
              <a:gd name="connsiteX260" fmla="*/ 2575084 w 2733675"/>
              <a:gd name="connsiteY260" fmla="*/ 1671161 h 2266950"/>
              <a:gd name="connsiteX261" fmla="*/ 2546509 w 2733675"/>
              <a:gd name="connsiteY261" fmla="*/ 1674019 h 2266950"/>
              <a:gd name="connsiteX262" fmla="*/ 2525554 w 2733675"/>
              <a:gd name="connsiteY262" fmla="*/ 1675924 h 2266950"/>
              <a:gd name="connsiteX263" fmla="*/ 2510314 w 2733675"/>
              <a:gd name="connsiteY263" fmla="*/ 1696879 h 2266950"/>
              <a:gd name="connsiteX264" fmla="*/ 2507456 w 2733675"/>
              <a:gd name="connsiteY264" fmla="*/ 1728311 h 2266950"/>
              <a:gd name="connsiteX265" fmla="*/ 2528411 w 2733675"/>
              <a:gd name="connsiteY265" fmla="*/ 1741646 h 2266950"/>
              <a:gd name="connsiteX266" fmla="*/ 2549366 w 2733675"/>
              <a:gd name="connsiteY266" fmla="*/ 1738789 h 2266950"/>
              <a:gd name="connsiteX267" fmla="*/ 2577941 w 2733675"/>
              <a:gd name="connsiteY267" fmla="*/ 1738789 h 2266950"/>
              <a:gd name="connsiteX268" fmla="*/ 2583656 w 2733675"/>
              <a:gd name="connsiteY268" fmla="*/ 1759744 h 2266950"/>
              <a:gd name="connsiteX269" fmla="*/ 2591276 w 2733675"/>
              <a:gd name="connsiteY269" fmla="*/ 1780699 h 2266950"/>
              <a:gd name="connsiteX270" fmla="*/ 2591276 w 2733675"/>
              <a:gd name="connsiteY270" fmla="*/ 1806416 h 2266950"/>
              <a:gd name="connsiteX271" fmla="*/ 2591276 w 2733675"/>
              <a:gd name="connsiteY271" fmla="*/ 1822609 h 2266950"/>
              <a:gd name="connsiteX272" fmla="*/ 2612231 w 2733675"/>
              <a:gd name="connsiteY272" fmla="*/ 1833086 h 2266950"/>
              <a:gd name="connsiteX273" fmla="*/ 2640806 w 2733675"/>
              <a:gd name="connsiteY273" fmla="*/ 1845469 h 2266950"/>
              <a:gd name="connsiteX274" fmla="*/ 2664619 w 2733675"/>
              <a:gd name="connsiteY274" fmla="*/ 1845469 h 2266950"/>
              <a:gd name="connsiteX275" fmla="*/ 2677001 w 2733675"/>
              <a:gd name="connsiteY275" fmla="*/ 1858804 h 2266950"/>
              <a:gd name="connsiteX276" fmla="*/ 2703671 w 2733675"/>
              <a:gd name="connsiteY276" fmla="*/ 1887379 h 2266950"/>
              <a:gd name="connsiteX277" fmla="*/ 2714149 w 2733675"/>
              <a:gd name="connsiteY277" fmla="*/ 1908334 h 2266950"/>
              <a:gd name="connsiteX278" fmla="*/ 2700814 w 2733675"/>
              <a:gd name="connsiteY278" fmla="*/ 1953101 h 2266950"/>
              <a:gd name="connsiteX279" fmla="*/ 2675096 w 2733675"/>
              <a:gd name="connsiteY279" fmla="*/ 1957864 h 2266950"/>
              <a:gd name="connsiteX280" fmla="*/ 2654141 w 2733675"/>
              <a:gd name="connsiteY280" fmla="*/ 1957864 h 2266950"/>
              <a:gd name="connsiteX281" fmla="*/ 2643664 w 2733675"/>
              <a:gd name="connsiteY281" fmla="*/ 1968341 h 2266950"/>
              <a:gd name="connsiteX282" fmla="*/ 2616994 w 2733675"/>
              <a:gd name="connsiteY282" fmla="*/ 1995011 h 2266950"/>
              <a:gd name="connsiteX283" fmla="*/ 2596039 w 2733675"/>
              <a:gd name="connsiteY283" fmla="*/ 2007394 h 2266950"/>
              <a:gd name="connsiteX284" fmla="*/ 2575084 w 2733675"/>
              <a:gd name="connsiteY284" fmla="*/ 2025491 h 2266950"/>
              <a:gd name="connsiteX285" fmla="*/ 2549366 w 2733675"/>
              <a:gd name="connsiteY285" fmla="*/ 2052161 h 2266950"/>
              <a:gd name="connsiteX286" fmla="*/ 2523649 w 2733675"/>
              <a:gd name="connsiteY286" fmla="*/ 2075021 h 2266950"/>
              <a:gd name="connsiteX287" fmla="*/ 2536031 w 2733675"/>
              <a:gd name="connsiteY287" fmla="*/ 2098834 h 2266950"/>
              <a:gd name="connsiteX288" fmla="*/ 2523649 w 2733675"/>
              <a:gd name="connsiteY288" fmla="*/ 2122646 h 2266950"/>
              <a:gd name="connsiteX289" fmla="*/ 2489359 w 2733675"/>
              <a:gd name="connsiteY289" fmla="*/ 2116931 h 2266950"/>
              <a:gd name="connsiteX290" fmla="*/ 2465546 w 2733675"/>
              <a:gd name="connsiteY290" fmla="*/ 2095976 h 2266950"/>
              <a:gd name="connsiteX291" fmla="*/ 2429351 w 2733675"/>
              <a:gd name="connsiteY291" fmla="*/ 2080736 h 2266950"/>
              <a:gd name="connsiteX292" fmla="*/ 2403634 w 2733675"/>
              <a:gd name="connsiteY292" fmla="*/ 2083594 h 2266950"/>
              <a:gd name="connsiteX293" fmla="*/ 2375059 w 2733675"/>
              <a:gd name="connsiteY293" fmla="*/ 2094071 h 2266950"/>
              <a:gd name="connsiteX294" fmla="*/ 2366486 w 2733675"/>
              <a:gd name="connsiteY294" fmla="*/ 2119789 h 2266950"/>
              <a:gd name="connsiteX295" fmla="*/ 2356009 w 2733675"/>
              <a:gd name="connsiteY295" fmla="*/ 2135029 h 2266950"/>
              <a:gd name="connsiteX296" fmla="*/ 2325529 w 2733675"/>
              <a:gd name="connsiteY296" fmla="*/ 2127409 h 2266950"/>
              <a:gd name="connsiteX297" fmla="*/ 2312194 w 2733675"/>
              <a:gd name="connsiteY297" fmla="*/ 2109311 h 2266950"/>
              <a:gd name="connsiteX298" fmla="*/ 2294096 w 2733675"/>
              <a:gd name="connsiteY298" fmla="*/ 2112169 h 2266950"/>
              <a:gd name="connsiteX299" fmla="*/ 2277904 w 2733675"/>
              <a:gd name="connsiteY299" fmla="*/ 2127409 h 2266950"/>
              <a:gd name="connsiteX300" fmla="*/ 2255044 w 2733675"/>
              <a:gd name="connsiteY300" fmla="*/ 2161699 h 2266950"/>
              <a:gd name="connsiteX301" fmla="*/ 2236946 w 2733675"/>
              <a:gd name="connsiteY301" fmla="*/ 2184559 h 2266950"/>
              <a:gd name="connsiteX302" fmla="*/ 2205514 w 2733675"/>
              <a:gd name="connsiteY302" fmla="*/ 2203609 h 2266950"/>
              <a:gd name="connsiteX303" fmla="*/ 2195036 w 2733675"/>
              <a:gd name="connsiteY303" fmla="*/ 2214086 h 2266950"/>
              <a:gd name="connsiteX304" fmla="*/ 2207419 w 2733675"/>
              <a:gd name="connsiteY304" fmla="*/ 2244566 h 2266950"/>
              <a:gd name="connsiteX305" fmla="*/ 2228374 w 2733675"/>
              <a:gd name="connsiteY305" fmla="*/ 2260759 h 2266950"/>
              <a:gd name="connsiteX306" fmla="*/ 2210276 w 2733675"/>
              <a:gd name="connsiteY306" fmla="*/ 2271236 h 2266950"/>
              <a:gd name="connsiteX307" fmla="*/ 2174081 w 2733675"/>
              <a:gd name="connsiteY307" fmla="*/ 2271236 h 2266950"/>
              <a:gd name="connsiteX308" fmla="*/ 2142649 w 2733675"/>
              <a:gd name="connsiteY308" fmla="*/ 2268379 h 2266950"/>
              <a:gd name="connsiteX309" fmla="*/ 2132171 w 2733675"/>
              <a:gd name="connsiteY309" fmla="*/ 2268379 h 2266950"/>
              <a:gd name="connsiteX310" fmla="*/ 2129314 w 2733675"/>
              <a:gd name="connsiteY310" fmla="*/ 2244566 h 2266950"/>
              <a:gd name="connsiteX311" fmla="*/ 2126456 w 2733675"/>
              <a:gd name="connsiteY311" fmla="*/ 2218849 h 2266950"/>
              <a:gd name="connsiteX312" fmla="*/ 2111216 w 2733675"/>
              <a:gd name="connsiteY312" fmla="*/ 2195036 h 2266950"/>
              <a:gd name="connsiteX313" fmla="*/ 2079784 w 2733675"/>
              <a:gd name="connsiteY313" fmla="*/ 2195036 h 2266950"/>
              <a:gd name="connsiteX314" fmla="*/ 2056924 w 2733675"/>
              <a:gd name="connsiteY314" fmla="*/ 2195036 h 2266950"/>
              <a:gd name="connsiteX315" fmla="*/ 2040731 w 2733675"/>
              <a:gd name="connsiteY315" fmla="*/ 2172176 h 2266950"/>
              <a:gd name="connsiteX316" fmla="*/ 2022634 w 2733675"/>
              <a:gd name="connsiteY316" fmla="*/ 2155984 h 2266950"/>
              <a:gd name="connsiteX317" fmla="*/ 2009299 w 2733675"/>
              <a:gd name="connsiteY317" fmla="*/ 2135029 h 2266950"/>
              <a:gd name="connsiteX318" fmla="*/ 2035969 w 2733675"/>
              <a:gd name="connsiteY318" fmla="*/ 2127409 h 2266950"/>
              <a:gd name="connsiteX319" fmla="*/ 2040731 w 2733675"/>
              <a:gd name="connsiteY319" fmla="*/ 2094071 h 2266950"/>
              <a:gd name="connsiteX320" fmla="*/ 2076926 w 2733675"/>
              <a:gd name="connsiteY320" fmla="*/ 2091214 h 2266950"/>
              <a:gd name="connsiteX321" fmla="*/ 2114074 w 2733675"/>
              <a:gd name="connsiteY321" fmla="*/ 2095976 h 2266950"/>
              <a:gd name="connsiteX322" fmla="*/ 2124551 w 2733675"/>
              <a:gd name="connsiteY322" fmla="*/ 2070259 h 2266950"/>
              <a:gd name="connsiteX323" fmla="*/ 2103596 w 2733675"/>
              <a:gd name="connsiteY323" fmla="*/ 2055019 h 2266950"/>
              <a:gd name="connsiteX324" fmla="*/ 2103596 w 2733675"/>
              <a:gd name="connsiteY324" fmla="*/ 2020729 h 2266950"/>
              <a:gd name="connsiteX325" fmla="*/ 2126456 w 2733675"/>
              <a:gd name="connsiteY325" fmla="*/ 2002631 h 2266950"/>
              <a:gd name="connsiteX326" fmla="*/ 2157889 w 2733675"/>
              <a:gd name="connsiteY326" fmla="*/ 1989296 h 2266950"/>
              <a:gd name="connsiteX327" fmla="*/ 2181701 w 2733675"/>
              <a:gd name="connsiteY327" fmla="*/ 1986439 h 2266950"/>
              <a:gd name="connsiteX328" fmla="*/ 2181701 w 2733675"/>
              <a:gd name="connsiteY328" fmla="*/ 1963579 h 2266950"/>
              <a:gd name="connsiteX329" fmla="*/ 2155984 w 2733675"/>
              <a:gd name="connsiteY329" fmla="*/ 1957864 h 2266950"/>
              <a:gd name="connsiteX330" fmla="*/ 2129314 w 2733675"/>
              <a:gd name="connsiteY330" fmla="*/ 1950244 h 2266950"/>
              <a:gd name="connsiteX331" fmla="*/ 2087404 w 2733675"/>
              <a:gd name="connsiteY331" fmla="*/ 1936909 h 2266950"/>
              <a:gd name="connsiteX332" fmla="*/ 2056924 w 2733675"/>
              <a:gd name="connsiteY332" fmla="*/ 1932146 h 2266950"/>
              <a:gd name="connsiteX333" fmla="*/ 2027396 w 2733675"/>
              <a:gd name="connsiteY333" fmla="*/ 1915954 h 2266950"/>
              <a:gd name="connsiteX334" fmla="*/ 2019776 w 2733675"/>
              <a:gd name="connsiteY334" fmla="*/ 1885474 h 2266950"/>
              <a:gd name="connsiteX335" fmla="*/ 2025491 w 2733675"/>
              <a:gd name="connsiteY335" fmla="*/ 1845469 h 2266950"/>
              <a:gd name="connsiteX336" fmla="*/ 2025491 w 2733675"/>
              <a:gd name="connsiteY336" fmla="*/ 1816894 h 2266950"/>
              <a:gd name="connsiteX337" fmla="*/ 2019776 w 2733675"/>
              <a:gd name="connsiteY337" fmla="*/ 1780699 h 2266950"/>
              <a:gd name="connsiteX338" fmla="*/ 2019776 w 2733675"/>
              <a:gd name="connsiteY338" fmla="*/ 1752124 h 2266950"/>
              <a:gd name="connsiteX339" fmla="*/ 2015014 w 2733675"/>
              <a:gd name="connsiteY339" fmla="*/ 1734026 h 2266950"/>
              <a:gd name="connsiteX340" fmla="*/ 1998821 w 2733675"/>
              <a:gd name="connsiteY340" fmla="*/ 1738789 h 2266950"/>
              <a:gd name="connsiteX341" fmla="*/ 1986439 w 2733675"/>
              <a:gd name="connsiteY341" fmla="*/ 1759744 h 2266950"/>
              <a:gd name="connsiteX342" fmla="*/ 1970246 w 2733675"/>
              <a:gd name="connsiteY342" fmla="*/ 1770221 h 2266950"/>
              <a:gd name="connsiteX343" fmla="*/ 1938814 w 2733675"/>
              <a:gd name="connsiteY343" fmla="*/ 1770221 h 2266950"/>
              <a:gd name="connsiteX344" fmla="*/ 1907381 w 2733675"/>
              <a:gd name="connsiteY344" fmla="*/ 1749266 h 2266950"/>
              <a:gd name="connsiteX345" fmla="*/ 1907381 w 2733675"/>
              <a:gd name="connsiteY345" fmla="*/ 1720691 h 2266950"/>
              <a:gd name="connsiteX346" fmla="*/ 1910239 w 2733675"/>
              <a:gd name="connsiteY346" fmla="*/ 1692116 h 2266950"/>
              <a:gd name="connsiteX347" fmla="*/ 1902619 w 2733675"/>
              <a:gd name="connsiteY347" fmla="*/ 1663541 h 2266950"/>
              <a:gd name="connsiteX348" fmla="*/ 1905476 w 2733675"/>
              <a:gd name="connsiteY348" fmla="*/ 1636871 h 2266950"/>
              <a:gd name="connsiteX349" fmla="*/ 1878806 w 2733675"/>
              <a:gd name="connsiteY349" fmla="*/ 1629251 h 2266950"/>
              <a:gd name="connsiteX350" fmla="*/ 1860709 w 2733675"/>
              <a:gd name="connsiteY350" fmla="*/ 1636871 h 2266950"/>
              <a:gd name="connsiteX351" fmla="*/ 1847374 w 2733675"/>
              <a:gd name="connsiteY351" fmla="*/ 1624489 h 2266950"/>
              <a:gd name="connsiteX352" fmla="*/ 1827371 w 2733675"/>
              <a:gd name="connsiteY352" fmla="*/ 1608296 h 2266950"/>
              <a:gd name="connsiteX353" fmla="*/ 1806416 w 2733675"/>
              <a:gd name="connsiteY353" fmla="*/ 1597819 h 2266950"/>
              <a:gd name="connsiteX354" fmla="*/ 1782604 w 2733675"/>
              <a:gd name="connsiteY354" fmla="*/ 1621631 h 2266950"/>
              <a:gd name="connsiteX355" fmla="*/ 1764506 w 2733675"/>
              <a:gd name="connsiteY355" fmla="*/ 1624489 h 2266950"/>
              <a:gd name="connsiteX356" fmla="*/ 1733074 w 2733675"/>
              <a:gd name="connsiteY356" fmla="*/ 1624489 h 2266950"/>
              <a:gd name="connsiteX357" fmla="*/ 1725454 w 2733675"/>
              <a:gd name="connsiteY357" fmla="*/ 1600676 h 2266950"/>
              <a:gd name="connsiteX358" fmla="*/ 1712119 w 2733675"/>
              <a:gd name="connsiteY358" fmla="*/ 1576864 h 2266950"/>
              <a:gd name="connsiteX359" fmla="*/ 1683544 w 2733675"/>
              <a:gd name="connsiteY359" fmla="*/ 1600676 h 2266950"/>
              <a:gd name="connsiteX360" fmla="*/ 1662589 w 2733675"/>
              <a:gd name="connsiteY360" fmla="*/ 1615916 h 2266950"/>
              <a:gd name="connsiteX361" fmla="*/ 1673066 w 2733675"/>
              <a:gd name="connsiteY361" fmla="*/ 1636871 h 2266950"/>
              <a:gd name="connsiteX362" fmla="*/ 1636871 w 2733675"/>
              <a:gd name="connsiteY362" fmla="*/ 1657826 h 2266950"/>
              <a:gd name="connsiteX363" fmla="*/ 1613059 w 2733675"/>
              <a:gd name="connsiteY363" fmla="*/ 1668304 h 2266950"/>
              <a:gd name="connsiteX364" fmla="*/ 1594961 w 2733675"/>
              <a:gd name="connsiteY364" fmla="*/ 1694974 h 2266950"/>
              <a:gd name="connsiteX365" fmla="*/ 1587341 w 2733675"/>
              <a:gd name="connsiteY365" fmla="*/ 1713071 h 2266950"/>
              <a:gd name="connsiteX366" fmla="*/ 1574006 w 2733675"/>
              <a:gd name="connsiteY366" fmla="*/ 1762601 h 2266950"/>
              <a:gd name="connsiteX367" fmla="*/ 1563529 w 2733675"/>
              <a:gd name="connsiteY367" fmla="*/ 1785461 h 2266950"/>
              <a:gd name="connsiteX368" fmla="*/ 1542574 w 2733675"/>
              <a:gd name="connsiteY368" fmla="*/ 1801654 h 2266950"/>
              <a:gd name="connsiteX369" fmla="*/ 1513999 w 2733675"/>
              <a:gd name="connsiteY369" fmla="*/ 1822609 h 2266950"/>
              <a:gd name="connsiteX370" fmla="*/ 1490186 w 2733675"/>
              <a:gd name="connsiteY370" fmla="*/ 1848326 h 2266950"/>
              <a:gd name="connsiteX371" fmla="*/ 1461611 w 2733675"/>
              <a:gd name="connsiteY371" fmla="*/ 1866424 h 2266950"/>
              <a:gd name="connsiteX372" fmla="*/ 1443514 w 2733675"/>
              <a:gd name="connsiteY372" fmla="*/ 1890236 h 2266950"/>
              <a:gd name="connsiteX373" fmla="*/ 1412081 w 2733675"/>
              <a:gd name="connsiteY373" fmla="*/ 1915954 h 2266950"/>
              <a:gd name="connsiteX374" fmla="*/ 1389221 w 2733675"/>
              <a:gd name="connsiteY374" fmla="*/ 1926431 h 2266950"/>
              <a:gd name="connsiteX375" fmla="*/ 1373029 w 2733675"/>
              <a:gd name="connsiteY375" fmla="*/ 1947386 h 2266950"/>
              <a:gd name="connsiteX376" fmla="*/ 1347311 w 2733675"/>
              <a:gd name="connsiteY376" fmla="*/ 1978819 h 2266950"/>
              <a:gd name="connsiteX377" fmla="*/ 1341596 w 2733675"/>
              <a:gd name="connsiteY377" fmla="*/ 1957864 h 2266950"/>
              <a:gd name="connsiteX378" fmla="*/ 1320641 w 2733675"/>
              <a:gd name="connsiteY378" fmla="*/ 1921669 h 2266950"/>
              <a:gd name="connsiteX379" fmla="*/ 1308259 w 2733675"/>
              <a:gd name="connsiteY379" fmla="*/ 1918811 h 2266950"/>
              <a:gd name="connsiteX380" fmla="*/ 1284446 w 2733675"/>
              <a:gd name="connsiteY380" fmla="*/ 1911191 h 2266950"/>
              <a:gd name="connsiteX381" fmla="*/ 1279684 w 2733675"/>
              <a:gd name="connsiteY381" fmla="*/ 1893094 h 2266950"/>
              <a:gd name="connsiteX382" fmla="*/ 1260634 w 2733675"/>
              <a:gd name="connsiteY382" fmla="*/ 1874996 h 2266950"/>
              <a:gd name="connsiteX383" fmla="*/ 1224439 w 2733675"/>
              <a:gd name="connsiteY383" fmla="*/ 1893094 h 2266950"/>
              <a:gd name="connsiteX384" fmla="*/ 1203484 w 2733675"/>
              <a:gd name="connsiteY384" fmla="*/ 1905476 h 2266950"/>
              <a:gd name="connsiteX385" fmla="*/ 1177766 w 2733675"/>
              <a:gd name="connsiteY385" fmla="*/ 1942624 h 2266950"/>
              <a:gd name="connsiteX386" fmla="*/ 1167289 w 2733675"/>
              <a:gd name="connsiteY386" fmla="*/ 1914049 h 2266950"/>
              <a:gd name="connsiteX387" fmla="*/ 1156811 w 2733675"/>
              <a:gd name="connsiteY387" fmla="*/ 1882616 h 2266950"/>
              <a:gd name="connsiteX388" fmla="*/ 1143476 w 2733675"/>
              <a:gd name="connsiteY388" fmla="*/ 1855946 h 2266950"/>
              <a:gd name="connsiteX389" fmla="*/ 1143476 w 2733675"/>
              <a:gd name="connsiteY389" fmla="*/ 1834991 h 2266950"/>
              <a:gd name="connsiteX390" fmla="*/ 1119664 w 2733675"/>
              <a:gd name="connsiteY390" fmla="*/ 1843564 h 2266950"/>
              <a:gd name="connsiteX391" fmla="*/ 1104424 w 2733675"/>
              <a:gd name="connsiteY391" fmla="*/ 1866424 h 2266950"/>
              <a:gd name="connsiteX392" fmla="*/ 1099661 w 2733675"/>
              <a:gd name="connsiteY392" fmla="*/ 1879759 h 2266950"/>
              <a:gd name="connsiteX393" fmla="*/ 1075849 w 2733675"/>
              <a:gd name="connsiteY393" fmla="*/ 1897856 h 2266950"/>
              <a:gd name="connsiteX394" fmla="*/ 1060609 w 2733675"/>
              <a:gd name="connsiteY394" fmla="*/ 1911191 h 2266950"/>
              <a:gd name="connsiteX395" fmla="*/ 1052036 w 2733675"/>
              <a:gd name="connsiteY395" fmla="*/ 1894999 h 2266950"/>
              <a:gd name="connsiteX396" fmla="*/ 1041559 w 2733675"/>
              <a:gd name="connsiteY396" fmla="*/ 1885474 h 2266950"/>
              <a:gd name="connsiteX397" fmla="*/ 1023461 w 2733675"/>
              <a:gd name="connsiteY397" fmla="*/ 1900714 h 2266950"/>
              <a:gd name="connsiteX398" fmla="*/ 1012984 w 2733675"/>
              <a:gd name="connsiteY398" fmla="*/ 1926431 h 2266950"/>
              <a:gd name="connsiteX399" fmla="*/ 1000601 w 2733675"/>
              <a:gd name="connsiteY399" fmla="*/ 1960721 h 2266950"/>
              <a:gd name="connsiteX400" fmla="*/ 984409 w 2733675"/>
              <a:gd name="connsiteY400" fmla="*/ 1989296 h 2266950"/>
              <a:gd name="connsiteX401" fmla="*/ 979646 w 2733675"/>
              <a:gd name="connsiteY401" fmla="*/ 2017871 h 2266950"/>
              <a:gd name="connsiteX402" fmla="*/ 958691 w 2733675"/>
              <a:gd name="connsiteY402" fmla="*/ 1996916 h 2266950"/>
              <a:gd name="connsiteX403" fmla="*/ 951071 w 2733675"/>
              <a:gd name="connsiteY403" fmla="*/ 1947386 h 2266950"/>
              <a:gd name="connsiteX404" fmla="*/ 940594 w 2733675"/>
              <a:gd name="connsiteY404" fmla="*/ 1921669 h 2266950"/>
              <a:gd name="connsiteX405" fmla="*/ 906304 w 2733675"/>
              <a:gd name="connsiteY405" fmla="*/ 1921669 h 2266950"/>
              <a:gd name="connsiteX406" fmla="*/ 895826 w 2733675"/>
              <a:gd name="connsiteY406" fmla="*/ 1893094 h 2266950"/>
              <a:gd name="connsiteX407" fmla="*/ 885349 w 2733675"/>
              <a:gd name="connsiteY407" fmla="*/ 1869281 h 2266950"/>
              <a:gd name="connsiteX408" fmla="*/ 859631 w 2733675"/>
              <a:gd name="connsiteY408" fmla="*/ 1876901 h 2266950"/>
              <a:gd name="connsiteX409" fmla="*/ 831056 w 2733675"/>
              <a:gd name="connsiteY409" fmla="*/ 1903571 h 2266950"/>
              <a:gd name="connsiteX410" fmla="*/ 817721 w 2733675"/>
              <a:gd name="connsiteY410" fmla="*/ 1918811 h 2266950"/>
              <a:gd name="connsiteX411" fmla="*/ 812006 w 2733675"/>
              <a:gd name="connsiteY411" fmla="*/ 1947386 h 2266950"/>
              <a:gd name="connsiteX412" fmla="*/ 807244 w 2733675"/>
              <a:gd name="connsiteY412" fmla="*/ 1975961 h 2266950"/>
              <a:gd name="connsiteX413" fmla="*/ 791051 w 2733675"/>
              <a:gd name="connsiteY413" fmla="*/ 2015014 h 2266950"/>
              <a:gd name="connsiteX414" fmla="*/ 768191 w 2733675"/>
              <a:gd name="connsiteY414" fmla="*/ 2041684 h 2266950"/>
              <a:gd name="connsiteX415" fmla="*/ 729139 w 2733675"/>
              <a:gd name="connsiteY415" fmla="*/ 2031206 h 2266950"/>
              <a:gd name="connsiteX416" fmla="*/ 705326 w 2733675"/>
              <a:gd name="connsiteY416" fmla="*/ 2013109 h 2266950"/>
              <a:gd name="connsiteX417" fmla="*/ 679609 w 2733675"/>
              <a:gd name="connsiteY417" fmla="*/ 2025491 h 2266950"/>
              <a:gd name="connsiteX418" fmla="*/ 648176 w 2733675"/>
              <a:gd name="connsiteY418" fmla="*/ 2034064 h 2266950"/>
              <a:gd name="connsiteX419" fmla="*/ 627221 w 2733675"/>
              <a:gd name="connsiteY419" fmla="*/ 2017871 h 2266950"/>
              <a:gd name="connsiteX420" fmla="*/ 601504 w 2733675"/>
              <a:gd name="connsiteY420" fmla="*/ 2002631 h 2266950"/>
              <a:gd name="connsiteX421" fmla="*/ 621506 w 2733675"/>
              <a:gd name="connsiteY421" fmla="*/ 1975961 h 2266950"/>
              <a:gd name="connsiteX422" fmla="*/ 634841 w 2733675"/>
              <a:gd name="connsiteY422" fmla="*/ 1944529 h 2266950"/>
              <a:gd name="connsiteX423" fmla="*/ 627221 w 2733675"/>
              <a:gd name="connsiteY423" fmla="*/ 1914049 h 2266950"/>
              <a:gd name="connsiteX424" fmla="*/ 613886 w 2733675"/>
              <a:gd name="connsiteY424" fmla="*/ 1882616 h 2266950"/>
              <a:gd name="connsiteX425" fmla="*/ 603409 w 2733675"/>
              <a:gd name="connsiteY425" fmla="*/ 1851184 h 2266950"/>
              <a:gd name="connsiteX426" fmla="*/ 595789 w 2733675"/>
              <a:gd name="connsiteY426" fmla="*/ 1825466 h 2266950"/>
              <a:gd name="connsiteX427" fmla="*/ 567214 w 2733675"/>
              <a:gd name="connsiteY427" fmla="*/ 1833086 h 2266950"/>
              <a:gd name="connsiteX428" fmla="*/ 531019 w 2733675"/>
              <a:gd name="connsiteY428" fmla="*/ 1848326 h 2266950"/>
              <a:gd name="connsiteX429" fmla="*/ 502444 w 2733675"/>
              <a:gd name="connsiteY429" fmla="*/ 1858804 h 2266950"/>
              <a:gd name="connsiteX430" fmla="*/ 471011 w 2733675"/>
              <a:gd name="connsiteY430" fmla="*/ 1858804 h 2266950"/>
              <a:gd name="connsiteX431" fmla="*/ 451961 w 2733675"/>
              <a:gd name="connsiteY431" fmla="*/ 1837849 h 2266950"/>
              <a:gd name="connsiteX432" fmla="*/ 423386 w 2733675"/>
              <a:gd name="connsiteY432" fmla="*/ 1816894 h 2266950"/>
              <a:gd name="connsiteX433" fmla="*/ 402431 w 2733675"/>
              <a:gd name="connsiteY433" fmla="*/ 1801654 h 2266950"/>
              <a:gd name="connsiteX434" fmla="*/ 366236 w 2733675"/>
              <a:gd name="connsiteY434" fmla="*/ 1806416 h 2266950"/>
              <a:gd name="connsiteX435" fmla="*/ 332899 w 2733675"/>
              <a:gd name="connsiteY435" fmla="*/ 1794034 h 2266950"/>
              <a:gd name="connsiteX436" fmla="*/ 319564 w 2733675"/>
              <a:gd name="connsiteY436" fmla="*/ 1754981 h 2266950"/>
              <a:gd name="connsiteX437" fmla="*/ 301466 w 2733675"/>
              <a:gd name="connsiteY437" fmla="*/ 1735931 h 2266950"/>
              <a:gd name="connsiteX438" fmla="*/ 270034 w 2733675"/>
              <a:gd name="connsiteY438" fmla="*/ 1741646 h 2266950"/>
              <a:gd name="connsiteX439" fmla="*/ 262414 w 2733675"/>
              <a:gd name="connsiteY439" fmla="*/ 1705451 h 2266950"/>
              <a:gd name="connsiteX440" fmla="*/ 243364 w 2733675"/>
              <a:gd name="connsiteY440" fmla="*/ 1689259 h 2266950"/>
              <a:gd name="connsiteX441" fmla="*/ 246221 w 2733675"/>
              <a:gd name="connsiteY441" fmla="*/ 1657826 h 2266950"/>
              <a:gd name="connsiteX442" fmla="*/ 267176 w 2733675"/>
              <a:gd name="connsiteY442" fmla="*/ 1634966 h 2266950"/>
              <a:gd name="connsiteX443" fmla="*/ 282416 w 2733675"/>
              <a:gd name="connsiteY443" fmla="*/ 1590199 h 2266950"/>
              <a:gd name="connsiteX444" fmla="*/ 267176 w 2733675"/>
              <a:gd name="connsiteY444" fmla="*/ 1558766 h 2266950"/>
              <a:gd name="connsiteX445" fmla="*/ 249079 w 2733675"/>
              <a:gd name="connsiteY445" fmla="*/ 1554004 h 2266950"/>
              <a:gd name="connsiteX446" fmla="*/ 225266 w 2733675"/>
              <a:gd name="connsiteY446" fmla="*/ 1535906 h 2266950"/>
              <a:gd name="connsiteX447" fmla="*/ 223361 w 2733675"/>
              <a:gd name="connsiteY447" fmla="*/ 1496854 h 2266950"/>
              <a:gd name="connsiteX448" fmla="*/ 183356 w 2733675"/>
              <a:gd name="connsiteY448" fmla="*/ 1493996 h 2266950"/>
              <a:gd name="connsiteX449" fmla="*/ 172879 w 2733675"/>
              <a:gd name="connsiteY449" fmla="*/ 1462564 h 2266950"/>
              <a:gd name="connsiteX450" fmla="*/ 150019 w 2733675"/>
              <a:gd name="connsiteY450" fmla="*/ 1444466 h 2266950"/>
              <a:gd name="connsiteX451" fmla="*/ 97631 w 2733675"/>
              <a:gd name="connsiteY451" fmla="*/ 1452086 h 2266950"/>
              <a:gd name="connsiteX452" fmla="*/ 92869 w 2733675"/>
              <a:gd name="connsiteY452" fmla="*/ 1467326 h 2266950"/>
              <a:gd name="connsiteX453" fmla="*/ 73819 w 2733675"/>
              <a:gd name="connsiteY453" fmla="*/ 1475899 h 2266950"/>
              <a:gd name="connsiteX454" fmla="*/ 53816 w 2733675"/>
              <a:gd name="connsiteY454" fmla="*/ 1467326 h 2266950"/>
              <a:gd name="connsiteX455" fmla="*/ 45244 w 2733675"/>
              <a:gd name="connsiteY455" fmla="*/ 1436846 h 2266950"/>
              <a:gd name="connsiteX456" fmla="*/ 45244 w 2733675"/>
              <a:gd name="connsiteY456" fmla="*/ 1413034 h 2266950"/>
              <a:gd name="connsiteX457" fmla="*/ 27146 w 2733675"/>
              <a:gd name="connsiteY457" fmla="*/ 1396841 h 2266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Lst>
            <a:rect l="l" t="t" r="r" b="b"/>
            <a:pathLst>
              <a:path w="2733675" h="2266950">
                <a:moveTo>
                  <a:pt x="1429" y="1378744"/>
                </a:moveTo>
                <a:lnTo>
                  <a:pt x="13811" y="1355884"/>
                </a:lnTo>
                <a:lnTo>
                  <a:pt x="30004" y="1342549"/>
                </a:lnTo>
                <a:lnTo>
                  <a:pt x="58579" y="1334929"/>
                </a:lnTo>
                <a:lnTo>
                  <a:pt x="73819" y="1327309"/>
                </a:lnTo>
                <a:lnTo>
                  <a:pt x="84296" y="1324451"/>
                </a:lnTo>
                <a:lnTo>
                  <a:pt x="73819" y="1300639"/>
                </a:lnTo>
                <a:lnTo>
                  <a:pt x="76676" y="1267301"/>
                </a:lnTo>
                <a:lnTo>
                  <a:pt x="82391" y="1251109"/>
                </a:lnTo>
                <a:lnTo>
                  <a:pt x="110966" y="1272064"/>
                </a:lnTo>
                <a:lnTo>
                  <a:pt x="126206" y="1256824"/>
                </a:lnTo>
                <a:lnTo>
                  <a:pt x="129064" y="1227296"/>
                </a:lnTo>
                <a:lnTo>
                  <a:pt x="118586" y="1204436"/>
                </a:lnTo>
                <a:lnTo>
                  <a:pt x="97631" y="1186339"/>
                </a:lnTo>
                <a:lnTo>
                  <a:pt x="79534" y="1167289"/>
                </a:lnTo>
                <a:lnTo>
                  <a:pt x="82391" y="1138714"/>
                </a:lnTo>
                <a:lnTo>
                  <a:pt x="87154" y="1112996"/>
                </a:lnTo>
                <a:lnTo>
                  <a:pt x="94774" y="1073944"/>
                </a:lnTo>
                <a:lnTo>
                  <a:pt x="108109" y="1052989"/>
                </a:lnTo>
                <a:lnTo>
                  <a:pt x="139541" y="1050131"/>
                </a:lnTo>
                <a:lnTo>
                  <a:pt x="168116" y="1048226"/>
                </a:lnTo>
                <a:lnTo>
                  <a:pt x="172879" y="1024414"/>
                </a:lnTo>
                <a:lnTo>
                  <a:pt x="186214" y="1011079"/>
                </a:lnTo>
                <a:lnTo>
                  <a:pt x="217646" y="997744"/>
                </a:lnTo>
                <a:lnTo>
                  <a:pt x="251936" y="1006316"/>
                </a:lnTo>
                <a:lnTo>
                  <a:pt x="288131" y="1016794"/>
                </a:lnTo>
                <a:lnTo>
                  <a:pt x="332899" y="1006316"/>
                </a:lnTo>
                <a:lnTo>
                  <a:pt x="348139" y="1003459"/>
                </a:lnTo>
                <a:lnTo>
                  <a:pt x="366236" y="979646"/>
                </a:lnTo>
                <a:lnTo>
                  <a:pt x="384334" y="958691"/>
                </a:lnTo>
                <a:lnTo>
                  <a:pt x="400526" y="958691"/>
                </a:lnTo>
                <a:lnTo>
                  <a:pt x="415766" y="974884"/>
                </a:lnTo>
                <a:lnTo>
                  <a:pt x="433864" y="995839"/>
                </a:lnTo>
                <a:lnTo>
                  <a:pt x="454819" y="990124"/>
                </a:lnTo>
                <a:lnTo>
                  <a:pt x="462439" y="977741"/>
                </a:lnTo>
                <a:lnTo>
                  <a:pt x="460534" y="956786"/>
                </a:lnTo>
                <a:lnTo>
                  <a:pt x="486251" y="940594"/>
                </a:lnTo>
                <a:lnTo>
                  <a:pt x="493871" y="958691"/>
                </a:lnTo>
                <a:lnTo>
                  <a:pt x="528161" y="967264"/>
                </a:lnTo>
                <a:lnTo>
                  <a:pt x="541496" y="974884"/>
                </a:lnTo>
                <a:lnTo>
                  <a:pt x="570071" y="985361"/>
                </a:lnTo>
                <a:lnTo>
                  <a:pt x="606266" y="979646"/>
                </a:lnTo>
                <a:lnTo>
                  <a:pt x="642461" y="982504"/>
                </a:lnTo>
                <a:lnTo>
                  <a:pt x="679609" y="982504"/>
                </a:lnTo>
                <a:lnTo>
                  <a:pt x="691991" y="958691"/>
                </a:lnTo>
                <a:lnTo>
                  <a:pt x="702469" y="935831"/>
                </a:lnTo>
                <a:lnTo>
                  <a:pt x="729139" y="919639"/>
                </a:lnTo>
                <a:lnTo>
                  <a:pt x="754856" y="917734"/>
                </a:lnTo>
                <a:lnTo>
                  <a:pt x="786289" y="912019"/>
                </a:lnTo>
                <a:lnTo>
                  <a:pt x="822484" y="907256"/>
                </a:lnTo>
                <a:lnTo>
                  <a:pt x="822484" y="878681"/>
                </a:lnTo>
                <a:lnTo>
                  <a:pt x="817721" y="854869"/>
                </a:lnTo>
                <a:lnTo>
                  <a:pt x="812006" y="823436"/>
                </a:lnTo>
                <a:lnTo>
                  <a:pt x="822484" y="799624"/>
                </a:lnTo>
                <a:lnTo>
                  <a:pt x="840581" y="794861"/>
                </a:lnTo>
                <a:lnTo>
                  <a:pt x="874871" y="799624"/>
                </a:lnTo>
                <a:lnTo>
                  <a:pt x="892969" y="787241"/>
                </a:lnTo>
                <a:lnTo>
                  <a:pt x="924401" y="773906"/>
                </a:lnTo>
                <a:lnTo>
                  <a:pt x="940594" y="758666"/>
                </a:lnTo>
                <a:lnTo>
                  <a:pt x="955834" y="737711"/>
                </a:lnTo>
                <a:lnTo>
                  <a:pt x="981551" y="737711"/>
                </a:lnTo>
                <a:lnTo>
                  <a:pt x="1002506" y="750094"/>
                </a:lnTo>
                <a:lnTo>
                  <a:pt x="1005364" y="787241"/>
                </a:lnTo>
                <a:lnTo>
                  <a:pt x="1031081" y="797719"/>
                </a:lnTo>
                <a:lnTo>
                  <a:pt x="1057751" y="818674"/>
                </a:lnTo>
                <a:lnTo>
                  <a:pt x="1086326" y="815816"/>
                </a:lnTo>
                <a:lnTo>
                  <a:pt x="1110139" y="797719"/>
                </a:lnTo>
                <a:lnTo>
                  <a:pt x="1132999" y="802481"/>
                </a:lnTo>
                <a:lnTo>
                  <a:pt x="1164431" y="802481"/>
                </a:lnTo>
                <a:lnTo>
                  <a:pt x="1177766" y="831056"/>
                </a:lnTo>
                <a:lnTo>
                  <a:pt x="1209199" y="805339"/>
                </a:lnTo>
                <a:lnTo>
                  <a:pt x="1234916" y="778669"/>
                </a:lnTo>
                <a:lnTo>
                  <a:pt x="1253014" y="763429"/>
                </a:lnTo>
                <a:lnTo>
                  <a:pt x="1273969" y="752951"/>
                </a:lnTo>
                <a:lnTo>
                  <a:pt x="1310164" y="758666"/>
                </a:lnTo>
                <a:lnTo>
                  <a:pt x="1323499" y="789146"/>
                </a:lnTo>
                <a:lnTo>
                  <a:pt x="1354931" y="787241"/>
                </a:lnTo>
                <a:lnTo>
                  <a:pt x="1389221" y="763429"/>
                </a:lnTo>
                <a:lnTo>
                  <a:pt x="1396841" y="739616"/>
                </a:lnTo>
                <a:lnTo>
                  <a:pt x="1407319" y="713899"/>
                </a:lnTo>
                <a:lnTo>
                  <a:pt x="1412081" y="677704"/>
                </a:lnTo>
                <a:lnTo>
                  <a:pt x="1407319" y="656749"/>
                </a:lnTo>
                <a:lnTo>
                  <a:pt x="1396841" y="628174"/>
                </a:lnTo>
                <a:lnTo>
                  <a:pt x="1396841" y="586264"/>
                </a:lnTo>
                <a:lnTo>
                  <a:pt x="1401604" y="554831"/>
                </a:lnTo>
                <a:lnTo>
                  <a:pt x="1435894" y="526256"/>
                </a:lnTo>
                <a:lnTo>
                  <a:pt x="1458754" y="515779"/>
                </a:lnTo>
                <a:lnTo>
                  <a:pt x="1477804" y="497681"/>
                </a:lnTo>
                <a:lnTo>
                  <a:pt x="1461611" y="479584"/>
                </a:lnTo>
                <a:lnTo>
                  <a:pt x="1438751" y="466249"/>
                </a:lnTo>
                <a:lnTo>
                  <a:pt x="1419701" y="450056"/>
                </a:lnTo>
                <a:lnTo>
                  <a:pt x="1425416" y="421481"/>
                </a:lnTo>
                <a:lnTo>
                  <a:pt x="1422559" y="382429"/>
                </a:lnTo>
                <a:lnTo>
                  <a:pt x="1417796" y="353854"/>
                </a:lnTo>
                <a:lnTo>
                  <a:pt x="1433036" y="325279"/>
                </a:lnTo>
                <a:lnTo>
                  <a:pt x="1467326" y="299561"/>
                </a:lnTo>
                <a:lnTo>
                  <a:pt x="1482566" y="272891"/>
                </a:lnTo>
                <a:lnTo>
                  <a:pt x="1479709" y="250031"/>
                </a:lnTo>
                <a:lnTo>
                  <a:pt x="1453991" y="233839"/>
                </a:lnTo>
                <a:lnTo>
                  <a:pt x="1472089" y="218599"/>
                </a:lnTo>
                <a:lnTo>
                  <a:pt x="1490186" y="197644"/>
                </a:lnTo>
                <a:lnTo>
                  <a:pt x="1516856" y="176689"/>
                </a:lnTo>
                <a:lnTo>
                  <a:pt x="1524476" y="145256"/>
                </a:lnTo>
                <a:lnTo>
                  <a:pt x="1524476" y="119539"/>
                </a:lnTo>
                <a:lnTo>
                  <a:pt x="1493044" y="116681"/>
                </a:lnTo>
                <a:lnTo>
                  <a:pt x="1472089" y="116681"/>
                </a:lnTo>
                <a:lnTo>
                  <a:pt x="1482566" y="90964"/>
                </a:lnTo>
                <a:lnTo>
                  <a:pt x="1490186" y="74771"/>
                </a:lnTo>
                <a:lnTo>
                  <a:pt x="1490186" y="56674"/>
                </a:lnTo>
                <a:lnTo>
                  <a:pt x="1524476" y="46196"/>
                </a:lnTo>
                <a:lnTo>
                  <a:pt x="1550194" y="46196"/>
                </a:lnTo>
                <a:lnTo>
                  <a:pt x="1574006" y="53816"/>
                </a:lnTo>
                <a:lnTo>
                  <a:pt x="1610201" y="56674"/>
                </a:lnTo>
                <a:lnTo>
                  <a:pt x="1605439" y="28099"/>
                </a:lnTo>
                <a:lnTo>
                  <a:pt x="1597819" y="1429"/>
                </a:lnTo>
                <a:lnTo>
                  <a:pt x="1641634" y="1429"/>
                </a:lnTo>
                <a:lnTo>
                  <a:pt x="1670209" y="1429"/>
                </a:lnTo>
                <a:lnTo>
                  <a:pt x="1698784" y="7144"/>
                </a:lnTo>
                <a:lnTo>
                  <a:pt x="1714976" y="28099"/>
                </a:lnTo>
                <a:lnTo>
                  <a:pt x="1714976" y="56674"/>
                </a:lnTo>
                <a:lnTo>
                  <a:pt x="1746409" y="77629"/>
                </a:lnTo>
                <a:lnTo>
                  <a:pt x="1761649" y="100489"/>
                </a:lnTo>
                <a:lnTo>
                  <a:pt x="1772126" y="121444"/>
                </a:lnTo>
                <a:lnTo>
                  <a:pt x="1748314" y="145256"/>
                </a:lnTo>
                <a:lnTo>
                  <a:pt x="1758791" y="163354"/>
                </a:lnTo>
                <a:lnTo>
                  <a:pt x="1761649" y="197644"/>
                </a:lnTo>
                <a:lnTo>
                  <a:pt x="1790224" y="184309"/>
                </a:lnTo>
                <a:lnTo>
                  <a:pt x="1803559" y="208121"/>
                </a:lnTo>
                <a:lnTo>
                  <a:pt x="1821656" y="233839"/>
                </a:lnTo>
                <a:lnTo>
                  <a:pt x="1850231" y="229076"/>
                </a:lnTo>
                <a:lnTo>
                  <a:pt x="1876901" y="226219"/>
                </a:lnTo>
                <a:lnTo>
                  <a:pt x="1884521" y="251936"/>
                </a:lnTo>
                <a:lnTo>
                  <a:pt x="1917859" y="257651"/>
                </a:lnTo>
                <a:lnTo>
                  <a:pt x="1947386" y="239554"/>
                </a:lnTo>
                <a:lnTo>
                  <a:pt x="1970246" y="244316"/>
                </a:lnTo>
                <a:lnTo>
                  <a:pt x="1983581" y="268129"/>
                </a:lnTo>
                <a:lnTo>
                  <a:pt x="1970246" y="296704"/>
                </a:lnTo>
                <a:lnTo>
                  <a:pt x="1947386" y="299561"/>
                </a:lnTo>
                <a:lnTo>
                  <a:pt x="1926431" y="314801"/>
                </a:lnTo>
                <a:lnTo>
                  <a:pt x="1949291" y="335756"/>
                </a:lnTo>
                <a:lnTo>
                  <a:pt x="1952149" y="356711"/>
                </a:lnTo>
                <a:lnTo>
                  <a:pt x="1975961" y="374809"/>
                </a:lnTo>
                <a:lnTo>
                  <a:pt x="1998821" y="388144"/>
                </a:lnTo>
                <a:lnTo>
                  <a:pt x="2004536" y="421481"/>
                </a:lnTo>
                <a:lnTo>
                  <a:pt x="1986439" y="450056"/>
                </a:lnTo>
                <a:lnTo>
                  <a:pt x="2015014" y="448151"/>
                </a:lnTo>
                <a:lnTo>
                  <a:pt x="2069306" y="439579"/>
                </a:lnTo>
                <a:lnTo>
                  <a:pt x="2106454" y="427196"/>
                </a:lnTo>
                <a:lnTo>
                  <a:pt x="2145506" y="406241"/>
                </a:lnTo>
                <a:lnTo>
                  <a:pt x="2178844" y="379571"/>
                </a:lnTo>
                <a:lnTo>
                  <a:pt x="2207419" y="356711"/>
                </a:lnTo>
                <a:lnTo>
                  <a:pt x="2249329" y="338614"/>
                </a:lnTo>
                <a:lnTo>
                  <a:pt x="2283619" y="322421"/>
                </a:lnTo>
                <a:lnTo>
                  <a:pt x="2315051" y="290989"/>
                </a:lnTo>
                <a:lnTo>
                  <a:pt x="2340769" y="283369"/>
                </a:lnTo>
                <a:lnTo>
                  <a:pt x="2376964" y="280511"/>
                </a:lnTo>
                <a:lnTo>
                  <a:pt x="2411254" y="280511"/>
                </a:lnTo>
                <a:lnTo>
                  <a:pt x="2429351" y="254794"/>
                </a:lnTo>
                <a:lnTo>
                  <a:pt x="2453164" y="236696"/>
                </a:lnTo>
                <a:lnTo>
                  <a:pt x="2481739" y="230981"/>
                </a:lnTo>
                <a:lnTo>
                  <a:pt x="2523649" y="239554"/>
                </a:lnTo>
                <a:lnTo>
                  <a:pt x="2559844" y="254794"/>
                </a:lnTo>
                <a:lnTo>
                  <a:pt x="2580799" y="278606"/>
                </a:lnTo>
                <a:lnTo>
                  <a:pt x="2565559" y="299561"/>
                </a:lnTo>
                <a:lnTo>
                  <a:pt x="2559844" y="325279"/>
                </a:lnTo>
                <a:lnTo>
                  <a:pt x="2549366" y="356711"/>
                </a:lnTo>
                <a:lnTo>
                  <a:pt x="2591276" y="350996"/>
                </a:lnTo>
                <a:lnTo>
                  <a:pt x="2625566" y="356711"/>
                </a:lnTo>
                <a:lnTo>
                  <a:pt x="2622709" y="388144"/>
                </a:lnTo>
                <a:lnTo>
                  <a:pt x="2601754" y="411004"/>
                </a:lnTo>
                <a:lnTo>
                  <a:pt x="2577941" y="421481"/>
                </a:lnTo>
                <a:lnTo>
                  <a:pt x="2552224" y="452914"/>
                </a:lnTo>
                <a:lnTo>
                  <a:pt x="2546509" y="481489"/>
                </a:lnTo>
                <a:lnTo>
                  <a:pt x="2523649" y="499586"/>
                </a:lnTo>
                <a:lnTo>
                  <a:pt x="2499836" y="502444"/>
                </a:lnTo>
                <a:lnTo>
                  <a:pt x="2489359" y="526256"/>
                </a:lnTo>
                <a:lnTo>
                  <a:pt x="2489359" y="554831"/>
                </a:lnTo>
                <a:lnTo>
                  <a:pt x="2474119" y="562451"/>
                </a:lnTo>
                <a:lnTo>
                  <a:pt x="2456021" y="572929"/>
                </a:lnTo>
                <a:lnTo>
                  <a:pt x="2432209" y="586264"/>
                </a:lnTo>
                <a:lnTo>
                  <a:pt x="2411254" y="596741"/>
                </a:lnTo>
                <a:lnTo>
                  <a:pt x="2387441" y="609124"/>
                </a:lnTo>
                <a:lnTo>
                  <a:pt x="2376964" y="622459"/>
                </a:lnTo>
                <a:lnTo>
                  <a:pt x="2369344" y="658654"/>
                </a:lnTo>
                <a:lnTo>
                  <a:pt x="2376964" y="679609"/>
                </a:lnTo>
                <a:lnTo>
                  <a:pt x="2385536" y="711041"/>
                </a:lnTo>
                <a:lnTo>
                  <a:pt x="2379821" y="724376"/>
                </a:lnTo>
                <a:lnTo>
                  <a:pt x="2361724" y="739616"/>
                </a:lnTo>
                <a:lnTo>
                  <a:pt x="2325529" y="758666"/>
                </a:lnTo>
                <a:lnTo>
                  <a:pt x="2309336" y="778669"/>
                </a:lnTo>
                <a:lnTo>
                  <a:pt x="2296001" y="802481"/>
                </a:lnTo>
                <a:lnTo>
                  <a:pt x="2277904" y="836771"/>
                </a:lnTo>
                <a:lnTo>
                  <a:pt x="2256949" y="859631"/>
                </a:lnTo>
                <a:lnTo>
                  <a:pt x="2249329" y="891064"/>
                </a:lnTo>
                <a:lnTo>
                  <a:pt x="2238851" y="917734"/>
                </a:lnTo>
                <a:lnTo>
                  <a:pt x="2236946" y="943451"/>
                </a:lnTo>
                <a:lnTo>
                  <a:pt x="2262664" y="964406"/>
                </a:lnTo>
                <a:lnTo>
                  <a:pt x="2275999" y="977741"/>
                </a:lnTo>
                <a:lnTo>
                  <a:pt x="2275999" y="1003459"/>
                </a:lnTo>
                <a:lnTo>
                  <a:pt x="2265521" y="1016794"/>
                </a:lnTo>
                <a:lnTo>
                  <a:pt x="2241709" y="1032034"/>
                </a:lnTo>
                <a:lnTo>
                  <a:pt x="2238851" y="1050131"/>
                </a:lnTo>
                <a:lnTo>
                  <a:pt x="2210276" y="1071086"/>
                </a:lnTo>
                <a:lnTo>
                  <a:pt x="2196941" y="1094899"/>
                </a:lnTo>
                <a:lnTo>
                  <a:pt x="2226469" y="1115854"/>
                </a:lnTo>
                <a:lnTo>
                  <a:pt x="2249329" y="1112996"/>
                </a:lnTo>
                <a:lnTo>
                  <a:pt x="2275999" y="1102519"/>
                </a:lnTo>
                <a:lnTo>
                  <a:pt x="2306479" y="1078706"/>
                </a:lnTo>
                <a:lnTo>
                  <a:pt x="2330291" y="1063466"/>
                </a:lnTo>
                <a:lnTo>
                  <a:pt x="2358866" y="1039654"/>
                </a:lnTo>
                <a:lnTo>
                  <a:pt x="2337911" y="1016794"/>
                </a:lnTo>
                <a:lnTo>
                  <a:pt x="2315051" y="1000601"/>
                </a:lnTo>
                <a:lnTo>
                  <a:pt x="2316956" y="967264"/>
                </a:lnTo>
                <a:lnTo>
                  <a:pt x="2336006" y="940594"/>
                </a:lnTo>
                <a:lnTo>
                  <a:pt x="2356009" y="930116"/>
                </a:lnTo>
                <a:lnTo>
                  <a:pt x="2397919" y="925354"/>
                </a:lnTo>
                <a:lnTo>
                  <a:pt x="2424589" y="917734"/>
                </a:lnTo>
                <a:lnTo>
                  <a:pt x="2453164" y="901541"/>
                </a:lnTo>
                <a:lnTo>
                  <a:pt x="2489359" y="898684"/>
                </a:lnTo>
                <a:lnTo>
                  <a:pt x="2531269" y="909161"/>
                </a:lnTo>
                <a:lnTo>
                  <a:pt x="2556986" y="917734"/>
                </a:lnTo>
                <a:lnTo>
                  <a:pt x="2552224" y="940594"/>
                </a:lnTo>
                <a:lnTo>
                  <a:pt x="2552224" y="961549"/>
                </a:lnTo>
                <a:lnTo>
                  <a:pt x="2555081" y="972026"/>
                </a:lnTo>
                <a:lnTo>
                  <a:pt x="2577941" y="988219"/>
                </a:lnTo>
                <a:lnTo>
                  <a:pt x="2575084" y="1008221"/>
                </a:lnTo>
                <a:lnTo>
                  <a:pt x="2565559" y="1037749"/>
                </a:lnTo>
                <a:lnTo>
                  <a:pt x="2556986" y="1066324"/>
                </a:lnTo>
                <a:lnTo>
                  <a:pt x="2573179" y="1089184"/>
                </a:lnTo>
                <a:lnTo>
                  <a:pt x="2585561" y="1107281"/>
                </a:lnTo>
                <a:lnTo>
                  <a:pt x="2615089" y="1117759"/>
                </a:lnTo>
                <a:lnTo>
                  <a:pt x="2635091" y="1133951"/>
                </a:lnTo>
                <a:lnTo>
                  <a:pt x="2651284" y="1159669"/>
                </a:lnTo>
                <a:lnTo>
                  <a:pt x="2656046" y="1183481"/>
                </a:lnTo>
                <a:lnTo>
                  <a:pt x="2669381" y="1204436"/>
                </a:lnTo>
                <a:lnTo>
                  <a:pt x="2645569" y="1233011"/>
                </a:lnTo>
                <a:lnTo>
                  <a:pt x="2625566" y="1246346"/>
                </a:lnTo>
                <a:lnTo>
                  <a:pt x="2612231" y="1269206"/>
                </a:lnTo>
                <a:lnTo>
                  <a:pt x="2583656" y="1285399"/>
                </a:lnTo>
                <a:lnTo>
                  <a:pt x="2573179" y="1303496"/>
                </a:lnTo>
                <a:lnTo>
                  <a:pt x="2559844" y="1316831"/>
                </a:lnTo>
                <a:lnTo>
                  <a:pt x="2562701" y="1339691"/>
                </a:lnTo>
                <a:lnTo>
                  <a:pt x="2591276" y="1347311"/>
                </a:lnTo>
                <a:lnTo>
                  <a:pt x="2622709" y="1347311"/>
                </a:lnTo>
                <a:lnTo>
                  <a:pt x="2637949" y="1368266"/>
                </a:lnTo>
                <a:lnTo>
                  <a:pt x="2654141" y="1386364"/>
                </a:lnTo>
                <a:lnTo>
                  <a:pt x="2658904" y="1426369"/>
                </a:lnTo>
                <a:lnTo>
                  <a:pt x="2664619" y="1449229"/>
                </a:lnTo>
                <a:lnTo>
                  <a:pt x="2690336" y="1459706"/>
                </a:lnTo>
                <a:lnTo>
                  <a:pt x="2716054" y="1473041"/>
                </a:lnTo>
                <a:lnTo>
                  <a:pt x="2724626" y="1498759"/>
                </a:lnTo>
                <a:lnTo>
                  <a:pt x="2732246" y="1525429"/>
                </a:lnTo>
                <a:lnTo>
                  <a:pt x="2737009" y="1555909"/>
                </a:lnTo>
                <a:lnTo>
                  <a:pt x="2729389" y="1587341"/>
                </a:lnTo>
                <a:lnTo>
                  <a:pt x="2705576" y="1600676"/>
                </a:lnTo>
                <a:lnTo>
                  <a:pt x="2684621" y="1618774"/>
                </a:lnTo>
                <a:lnTo>
                  <a:pt x="2672239" y="1639729"/>
                </a:lnTo>
                <a:lnTo>
                  <a:pt x="2656046" y="1663541"/>
                </a:lnTo>
                <a:lnTo>
                  <a:pt x="2633186" y="1684496"/>
                </a:lnTo>
                <a:lnTo>
                  <a:pt x="2606516" y="1675924"/>
                </a:lnTo>
                <a:lnTo>
                  <a:pt x="2575084" y="1671161"/>
                </a:lnTo>
                <a:lnTo>
                  <a:pt x="2546509" y="1674019"/>
                </a:lnTo>
                <a:lnTo>
                  <a:pt x="2525554" y="1675924"/>
                </a:lnTo>
                <a:lnTo>
                  <a:pt x="2510314" y="1696879"/>
                </a:lnTo>
                <a:lnTo>
                  <a:pt x="2507456" y="1728311"/>
                </a:lnTo>
                <a:lnTo>
                  <a:pt x="2528411" y="1741646"/>
                </a:lnTo>
                <a:lnTo>
                  <a:pt x="2549366" y="1738789"/>
                </a:lnTo>
                <a:lnTo>
                  <a:pt x="2577941" y="1738789"/>
                </a:lnTo>
                <a:lnTo>
                  <a:pt x="2583656" y="1759744"/>
                </a:lnTo>
                <a:lnTo>
                  <a:pt x="2591276" y="1780699"/>
                </a:lnTo>
                <a:lnTo>
                  <a:pt x="2591276" y="1806416"/>
                </a:lnTo>
                <a:lnTo>
                  <a:pt x="2591276" y="1822609"/>
                </a:lnTo>
                <a:lnTo>
                  <a:pt x="2612231" y="1833086"/>
                </a:lnTo>
                <a:lnTo>
                  <a:pt x="2640806" y="1845469"/>
                </a:lnTo>
                <a:lnTo>
                  <a:pt x="2664619" y="1845469"/>
                </a:lnTo>
                <a:lnTo>
                  <a:pt x="2677001" y="1858804"/>
                </a:lnTo>
                <a:lnTo>
                  <a:pt x="2703671" y="1887379"/>
                </a:lnTo>
                <a:lnTo>
                  <a:pt x="2714149" y="1908334"/>
                </a:lnTo>
                <a:lnTo>
                  <a:pt x="2700814" y="1953101"/>
                </a:lnTo>
                <a:lnTo>
                  <a:pt x="2675096" y="1957864"/>
                </a:lnTo>
                <a:lnTo>
                  <a:pt x="2654141" y="1957864"/>
                </a:lnTo>
                <a:lnTo>
                  <a:pt x="2643664" y="1968341"/>
                </a:lnTo>
                <a:lnTo>
                  <a:pt x="2616994" y="1995011"/>
                </a:lnTo>
                <a:lnTo>
                  <a:pt x="2596039" y="2007394"/>
                </a:lnTo>
                <a:lnTo>
                  <a:pt x="2575084" y="2025491"/>
                </a:lnTo>
                <a:lnTo>
                  <a:pt x="2549366" y="2052161"/>
                </a:lnTo>
                <a:lnTo>
                  <a:pt x="2523649" y="2075021"/>
                </a:lnTo>
                <a:lnTo>
                  <a:pt x="2536031" y="2098834"/>
                </a:lnTo>
                <a:lnTo>
                  <a:pt x="2523649" y="2122646"/>
                </a:lnTo>
                <a:lnTo>
                  <a:pt x="2489359" y="2116931"/>
                </a:lnTo>
                <a:lnTo>
                  <a:pt x="2465546" y="2095976"/>
                </a:lnTo>
                <a:lnTo>
                  <a:pt x="2429351" y="2080736"/>
                </a:lnTo>
                <a:lnTo>
                  <a:pt x="2403634" y="2083594"/>
                </a:lnTo>
                <a:lnTo>
                  <a:pt x="2375059" y="2094071"/>
                </a:lnTo>
                <a:lnTo>
                  <a:pt x="2366486" y="2119789"/>
                </a:lnTo>
                <a:lnTo>
                  <a:pt x="2356009" y="2135029"/>
                </a:lnTo>
                <a:lnTo>
                  <a:pt x="2325529" y="2127409"/>
                </a:lnTo>
                <a:lnTo>
                  <a:pt x="2312194" y="2109311"/>
                </a:lnTo>
                <a:lnTo>
                  <a:pt x="2294096" y="2112169"/>
                </a:lnTo>
                <a:lnTo>
                  <a:pt x="2277904" y="2127409"/>
                </a:lnTo>
                <a:lnTo>
                  <a:pt x="2255044" y="2161699"/>
                </a:lnTo>
                <a:lnTo>
                  <a:pt x="2236946" y="2184559"/>
                </a:lnTo>
                <a:lnTo>
                  <a:pt x="2205514" y="2203609"/>
                </a:lnTo>
                <a:lnTo>
                  <a:pt x="2195036" y="2214086"/>
                </a:lnTo>
                <a:lnTo>
                  <a:pt x="2207419" y="2244566"/>
                </a:lnTo>
                <a:lnTo>
                  <a:pt x="2228374" y="2260759"/>
                </a:lnTo>
                <a:lnTo>
                  <a:pt x="2210276" y="2271236"/>
                </a:lnTo>
                <a:lnTo>
                  <a:pt x="2174081" y="2271236"/>
                </a:lnTo>
                <a:lnTo>
                  <a:pt x="2142649" y="2268379"/>
                </a:lnTo>
                <a:lnTo>
                  <a:pt x="2132171" y="2268379"/>
                </a:lnTo>
                <a:lnTo>
                  <a:pt x="2129314" y="2244566"/>
                </a:lnTo>
                <a:lnTo>
                  <a:pt x="2126456" y="2218849"/>
                </a:lnTo>
                <a:lnTo>
                  <a:pt x="2111216" y="2195036"/>
                </a:lnTo>
                <a:lnTo>
                  <a:pt x="2079784" y="2195036"/>
                </a:lnTo>
                <a:lnTo>
                  <a:pt x="2056924" y="2195036"/>
                </a:lnTo>
                <a:lnTo>
                  <a:pt x="2040731" y="2172176"/>
                </a:lnTo>
                <a:lnTo>
                  <a:pt x="2022634" y="2155984"/>
                </a:lnTo>
                <a:lnTo>
                  <a:pt x="2009299" y="2135029"/>
                </a:lnTo>
                <a:lnTo>
                  <a:pt x="2035969" y="2127409"/>
                </a:lnTo>
                <a:lnTo>
                  <a:pt x="2040731" y="2094071"/>
                </a:lnTo>
                <a:lnTo>
                  <a:pt x="2076926" y="2091214"/>
                </a:lnTo>
                <a:lnTo>
                  <a:pt x="2114074" y="2095976"/>
                </a:lnTo>
                <a:lnTo>
                  <a:pt x="2124551" y="2070259"/>
                </a:lnTo>
                <a:lnTo>
                  <a:pt x="2103596" y="2055019"/>
                </a:lnTo>
                <a:lnTo>
                  <a:pt x="2103596" y="2020729"/>
                </a:lnTo>
                <a:lnTo>
                  <a:pt x="2126456" y="2002631"/>
                </a:lnTo>
                <a:lnTo>
                  <a:pt x="2157889" y="1989296"/>
                </a:lnTo>
                <a:lnTo>
                  <a:pt x="2181701" y="1986439"/>
                </a:lnTo>
                <a:lnTo>
                  <a:pt x="2181701" y="1963579"/>
                </a:lnTo>
                <a:lnTo>
                  <a:pt x="2155984" y="1957864"/>
                </a:lnTo>
                <a:lnTo>
                  <a:pt x="2129314" y="1950244"/>
                </a:lnTo>
                <a:lnTo>
                  <a:pt x="2087404" y="1936909"/>
                </a:lnTo>
                <a:lnTo>
                  <a:pt x="2056924" y="1932146"/>
                </a:lnTo>
                <a:lnTo>
                  <a:pt x="2027396" y="1915954"/>
                </a:lnTo>
                <a:lnTo>
                  <a:pt x="2019776" y="1885474"/>
                </a:lnTo>
                <a:lnTo>
                  <a:pt x="2025491" y="1845469"/>
                </a:lnTo>
                <a:lnTo>
                  <a:pt x="2025491" y="1816894"/>
                </a:lnTo>
                <a:lnTo>
                  <a:pt x="2019776" y="1780699"/>
                </a:lnTo>
                <a:lnTo>
                  <a:pt x="2019776" y="1752124"/>
                </a:lnTo>
                <a:lnTo>
                  <a:pt x="2015014" y="1734026"/>
                </a:lnTo>
                <a:lnTo>
                  <a:pt x="1998821" y="1738789"/>
                </a:lnTo>
                <a:lnTo>
                  <a:pt x="1986439" y="1759744"/>
                </a:lnTo>
                <a:lnTo>
                  <a:pt x="1970246" y="1770221"/>
                </a:lnTo>
                <a:lnTo>
                  <a:pt x="1938814" y="1770221"/>
                </a:lnTo>
                <a:lnTo>
                  <a:pt x="1907381" y="1749266"/>
                </a:lnTo>
                <a:lnTo>
                  <a:pt x="1907381" y="1720691"/>
                </a:lnTo>
                <a:lnTo>
                  <a:pt x="1910239" y="1692116"/>
                </a:lnTo>
                <a:lnTo>
                  <a:pt x="1902619" y="1663541"/>
                </a:lnTo>
                <a:lnTo>
                  <a:pt x="1905476" y="1636871"/>
                </a:lnTo>
                <a:lnTo>
                  <a:pt x="1878806" y="1629251"/>
                </a:lnTo>
                <a:lnTo>
                  <a:pt x="1860709" y="1636871"/>
                </a:lnTo>
                <a:lnTo>
                  <a:pt x="1847374" y="1624489"/>
                </a:lnTo>
                <a:lnTo>
                  <a:pt x="1827371" y="1608296"/>
                </a:lnTo>
                <a:lnTo>
                  <a:pt x="1806416" y="1597819"/>
                </a:lnTo>
                <a:lnTo>
                  <a:pt x="1782604" y="1621631"/>
                </a:lnTo>
                <a:lnTo>
                  <a:pt x="1764506" y="1624489"/>
                </a:lnTo>
                <a:lnTo>
                  <a:pt x="1733074" y="1624489"/>
                </a:lnTo>
                <a:lnTo>
                  <a:pt x="1725454" y="1600676"/>
                </a:lnTo>
                <a:lnTo>
                  <a:pt x="1712119" y="1576864"/>
                </a:lnTo>
                <a:lnTo>
                  <a:pt x="1683544" y="1600676"/>
                </a:lnTo>
                <a:lnTo>
                  <a:pt x="1662589" y="1615916"/>
                </a:lnTo>
                <a:lnTo>
                  <a:pt x="1673066" y="1636871"/>
                </a:lnTo>
                <a:lnTo>
                  <a:pt x="1636871" y="1657826"/>
                </a:lnTo>
                <a:lnTo>
                  <a:pt x="1613059" y="1668304"/>
                </a:lnTo>
                <a:lnTo>
                  <a:pt x="1594961" y="1694974"/>
                </a:lnTo>
                <a:lnTo>
                  <a:pt x="1587341" y="1713071"/>
                </a:lnTo>
                <a:lnTo>
                  <a:pt x="1574006" y="1762601"/>
                </a:lnTo>
                <a:lnTo>
                  <a:pt x="1563529" y="1785461"/>
                </a:lnTo>
                <a:lnTo>
                  <a:pt x="1542574" y="1801654"/>
                </a:lnTo>
                <a:lnTo>
                  <a:pt x="1513999" y="1822609"/>
                </a:lnTo>
                <a:lnTo>
                  <a:pt x="1490186" y="1848326"/>
                </a:lnTo>
                <a:lnTo>
                  <a:pt x="1461611" y="1866424"/>
                </a:lnTo>
                <a:lnTo>
                  <a:pt x="1443514" y="1890236"/>
                </a:lnTo>
                <a:lnTo>
                  <a:pt x="1412081" y="1915954"/>
                </a:lnTo>
                <a:lnTo>
                  <a:pt x="1389221" y="1926431"/>
                </a:lnTo>
                <a:lnTo>
                  <a:pt x="1373029" y="1947386"/>
                </a:lnTo>
                <a:lnTo>
                  <a:pt x="1347311" y="1978819"/>
                </a:lnTo>
                <a:lnTo>
                  <a:pt x="1341596" y="1957864"/>
                </a:lnTo>
                <a:lnTo>
                  <a:pt x="1320641" y="1921669"/>
                </a:lnTo>
                <a:lnTo>
                  <a:pt x="1308259" y="1918811"/>
                </a:lnTo>
                <a:lnTo>
                  <a:pt x="1284446" y="1911191"/>
                </a:lnTo>
                <a:lnTo>
                  <a:pt x="1279684" y="1893094"/>
                </a:lnTo>
                <a:lnTo>
                  <a:pt x="1260634" y="1874996"/>
                </a:lnTo>
                <a:lnTo>
                  <a:pt x="1224439" y="1893094"/>
                </a:lnTo>
                <a:lnTo>
                  <a:pt x="1203484" y="1905476"/>
                </a:lnTo>
                <a:lnTo>
                  <a:pt x="1177766" y="1942624"/>
                </a:lnTo>
                <a:lnTo>
                  <a:pt x="1167289" y="1914049"/>
                </a:lnTo>
                <a:lnTo>
                  <a:pt x="1156811" y="1882616"/>
                </a:lnTo>
                <a:lnTo>
                  <a:pt x="1143476" y="1855946"/>
                </a:lnTo>
                <a:lnTo>
                  <a:pt x="1143476" y="1834991"/>
                </a:lnTo>
                <a:lnTo>
                  <a:pt x="1119664" y="1843564"/>
                </a:lnTo>
                <a:lnTo>
                  <a:pt x="1104424" y="1866424"/>
                </a:lnTo>
                <a:lnTo>
                  <a:pt x="1099661" y="1879759"/>
                </a:lnTo>
                <a:lnTo>
                  <a:pt x="1075849" y="1897856"/>
                </a:lnTo>
                <a:lnTo>
                  <a:pt x="1060609" y="1911191"/>
                </a:lnTo>
                <a:lnTo>
                  <a:pt x="1052036" y="1894999"/>
                </a:lnTo>
                <a:lnTo>
                  <a:pt x="1041559" y="1885474"/>
                </a:lnTo>
                <a:lnTo>
                  <a:pt x="1023461" y="1900714"/>
                </a:lnTo>
                <a:lnTo>
                  <a:pt x="1012984" y="1926431"/>
                </a:lnTo>
                <a:lnTo>
                  <a:pt x="1000601" y="1960721"/>
                </a:lnTo>
                <a:lnTo>
                  <a:pt x="984409" y="1989296"/>
                </a:lnTo>
                <a:lnTo>
                  <a:pt x="979646" y="2017871"/>
                </a:lnTo>
                <a:lnTo>
                  <a:pt x="958691" y="1996916"/>
                </a:lnTo>
                <a:lnTo>
                  <a:pt x="951071" y="1947386"/>
                </a:lnTo>
                <a:lnTo>
                  <a:pt x="940594" y="1921669"/>
                </a:lnTo>
                <a:lnTo>
                  <a:pt x="906304" y="1921669"/>
                </a:lnTo>
                <a:lnTo>
                  <a:pt x="895826" y="1893094"/>
                </a:lnTo>
                <a:lnTo>
                  <a:pt x="885349" y="1869281"/>
                </a:lnTo>
                <a:lnTo>
                  <a:pt x="859631" y="1876901"/>
                </a:lnTo>
                <a:lnTo>
                  <a:pt x="831056" y="1903571"/>
                </a:lnTo>
                <a:lnTo>
                  <a:pt x="817721" y="1918811"/>
                </a:lnTo>
                <a:lnTo>
                  <a:pt x="812006" y="1947386"/>
                </a:lnTo>
                <a:lnTo>
                  <a:pt x="807244" y="1975961"/>
                </a:lnTo>
                <a:lnTo>
                  <a:pt x="791051" y="2015014"/>
                </a:lnTo>
                <a:lnTo>
                  <a:pt x="768191" y="2041684"/>
                </a:lnTo>
                <a:lnTo>
                  <a:pt x="729139" y="2031206"/>
                </a:lnTo>
                <a:lnTo>
                  <a:pt x="705326" y="2013109"/>
                </a:lnTo>
                <a:lnTo>
                  <a:pt x="679609" y="2025491"/>
                </a:lnTo>
                <a:lnTo>
                  <a:pt x="648176" y="2034064"/>
                </a:lnTo>
                <a:lnTo>
                  <a:pt x="627221" y="2017871"/>
                </a:lnTo>
                <a:lnTo>
                  <a:pt x="601504" y="2002631"/>
                </a:lnTo>
                <a:lnTo>
                  <a:pt x="621506" y="1975961"/>
                </a:lnTo>
                <a:lnTo>
                  <a:pt x="634841" y="1944529"/>
                </a:lnTo>
                <a:lnTo>
                  <a:pt x="627221" y="1914049"/>
                </a:lnTo>
                <a:lnTo>
                  <a:pt x="613886" y="1882616"/>
                </a:lnTo>
                <a:lnTo>
                  <a:pt x="603409" y="1851184"/>
                </a:lnTo>
                <a:lnTo>
                  <a:pt x="595789" y="1825466"/>
                </a:lnTo>
                <a:lnTo>
                  <a:pt x="567214" y="1833086"/>
                </a:lnTo>
                <a:lnTo>
                  <a:pt x="531019" y="1848326"/>
                </a:lnTo>
                <a:lnTo>
                  <a:pt x="502444" y="1858804"/>
                </a:lnTo>
                <a:lnTo>
                  <a:pt x="471011" y="1858804"/>
                </a:lnTo>
                <a:lnTo>
                  <a:pt x="451961" y="1837849"/>
                </a:lnTo>
                <a:lnTo>
                  <a:pt x="423386" y="1816894"/>
                </a:lnTo>
                <a:lnTo>
                  <a:pt x="402431" y="1801654"/>
                </a:lnTo>
                <a:lnTo>
                  <a:pt x="366236" y="1806416"/>
                </a:lnTo>
                <a:lnTo>
                  <a:pt x="332899" y="1794034"/>
                </a:lnTo>
                <a:lnTo>
                  <a:pt x="319564" y="1754981"/>
                </a:lnTo>
                <a:lnTo>
                  <a:pt x="301466" y="1735931"/>
                </a:lnTo>
                <a:lnTo>
                  <a:pt x="270034" y="1741646"/>
                </a:lnTo>
                <a:lnTo>
                  <a:pt x="262414" y="1705451"/>
                </a:lnTo>
                <a:lnTo>
                  <a:pt x="243364" y="1689259"/>
                </a:lnTo>
                <a:lnTo>
                  <a:pt x="246221" y="1657826"/>
                </a:lnTo>
                <a:lnTo>
                  <a:pt x="267176" y="1634966"/>
                </a:lnTo>
                <a:lnTo>
                  <a:pt x="282416" y="1590199"/>
                </a:lnTo>
                <a:lnTo>
                  <a:pt x="267176" y="1558766"/>
                </a:lnTo>
                <a:lnTo>
                  <a:pt x="249079" y="1554004"/>
                </a:lnTo>
                <a:lnTo>
                  <a:pt x="225266" y="1535906"/>
                </a:lnTo>
                <a:lnTo>
                  <a:pt x="223361" y="1496854"/>
                </a:lnTo>
                <a:lnTo>
                  <a:pt x="183356" y="1493996"/>
                </a:lnTo>
                <a:lnTo>
                  <a:pt x="172879" y="1462564"/>
                </a:lnTo>
                <a:lnTo>
                  <a:pt x="150019" y="1444466"/>
                </a:lnTo>
                <a:lnTo>
                  <a:pt x="97631" y="1452086"/>
                </a:lnTo>
                <a:lnTo>
                  <a:pt x="92869" y="1467326"/>
                </a:lnTo>
                <a:lnTo>
                  <a:pt x="73819" y="1475899"/>
                </a:lnTo>
                <a:lnTo>
                  <a:pt x="53816" y="1467326"/>
                </a:lnTo>
                <a:lnTo>
                  <a:pt x="45244" y="1436846"/>
                </a:lnTo>
                <a:lnTo>
                  <a:pt x="45244" y="1413034"/>
                </a:lnTo>
                <a:lnTo>
                  <a:pt x="27146" y="1396841"/>
                </a:lnTo>
                <a:close/>
              </a:path>
            </a:pathLst>
          </a:custGeom>
          <a:solidFill>
            <a:schemeClr val="accent1"/>
          </a:solidFill>
          <a:ln w="1905" cap="flat">
            <a:solidFill>
              <a:schemeClr val="bg1"/>
            </a:solidFill>
            <a:prstDash val="solid"/>
            <a:miter/>
          </a:ln>
        </p:spPr>
        <p:txBody>
          <a:bodyPr rtlCol="0" anchor="ctr"/>
          <a:lstStyle/>
          <a:p>
            <a:pPr algn="ctr"/>
            <a:r>
              <a:rPr lang="fr-FR" sz="1000" dirty="0">
                <a:solidFill>
                  <a:schemeClr val="bg1"/>
                </a:solidFill>
              </a:rPr>
              <a:t>H1c</a:t>
            </a:r>
          </a:p>
        </p:txBody>
      </p:sp>
      <p:sp>
        <p:nvSpPr>
          <p:cNvPr id="43" name="Forme libre : forme 42">
            <a:extLst>
              <a:ext uri="{FF2B5EF4-FFF2-40B4-BE49-F238E27FC236}">
                <a16:creationId xmlns:a16="http://schemas.microsoft.com/office/drawing/2014/main" id="{56E35C31-35A4-4511-8ED4-AF0507FFE888}"/>
              </a:ext>
            </a:extLst>
          </p:cNvPr>
          <p:cNvSpPr/>
          <p:nvPr/>
        </p:nvSpPr>
        <p:spPr>
          <a:xfrm>
            <a:off x="9214440" y="1971703"/>
            <a:ext cx="2381238" cy="1892998"/>
          </a:xfrm>
          <a:custGeom>
            <a:avLst/>
            <a:gdLst>
              <a:gd name="connsiteX0" fmla="*/ 9049 w 2647950"/>
              <a:gd name="connsiteY0" fmla="*/ 1321594 h 2105025"/>
              <a:gd name="connsiteX1" fmla="*/ 42386 w 2647950"/>
              <a:gd name="connsiteY1" fmla="*/ 1294924 h 2105025"/>
              <a:gd name="connsiteX2" fmla="*/ 81439 w 2647950"/>
              <a:gd name="connsiteY2" fmla="*/ 1285399 h 2105025"/>
              <a:gd name="connsiteX3" fmla="*/ 116681 w 2647950"/>
              <a:gd name="connsiteY3" fmla="*/ 1265396 h 2105025"/>
              <a:gd name="connsiteX4" fmla="*/ 169069 w 2647950"/>
              <a:gd name="connsiteY4" fmla="*/ 1253014 h 2105025"/>
              <a:gd name="connsiteX5" fmla="*/ 186214 w 2647950"/>
              <a:gd name="connsiteY5" fmla="*/ 1232059 h 2105025"/>
              <a:gd name="connsiteX6" fmla="*/ 194786 w 2647950"/>
              <a:gd name="connsiteY6" fmla="*/ 1226344 h 2105025"/>
              <a:gd name="connsiteX7" fmla="*/ 194786 w 2647950"/>
              <a:gd name="connsiteY7" fmla="*/ 1180624 h 2105025"/>
              <a:gd name="connsiteX8" fmla="*/ 211931 w 2647950"/>
              <a:gd name="connsiteY8" fmla="*/ 1154906 h 2105025"/>
              <a:gd name="connsiteX9" fmla="*/ 250984 w 2647950"/>
              <a:gd name="connsiteY9" fmla="*/ 1141571 h 2105025"/>
              <a:gd name="connsiteX10" fmla="*/ 290036 w 2647950"/>
              <a:gd name="connsiteY10" fmla="*/ 1129189 h 2105025"/>
              <a:gd name="connsiteX11" fmla="*/ 335756 w 2647950"/>
              <a:gd name="connsiteY11" fmla="*/ 1125379 h 2105025"/>
              <a:gd name="connsiteX12" fmla="*/ 368141 w 2647950"/>
              <a:gd name="connsiteY12" fmla="*/ 1129189 h 2105025"/>
              <a:gd name="connsiteX13" fmla="*/ 380524 w 2647950"/>
              <a:gd name="connsiteY13" fmla="*/ 1145381 h 2105025"/>
              <a:gd name="connsiteX14" fmla="*/ 397669 w 2647950"/>
              <a:gd name="connsiteY14" fmla="*/ 1173956 h 2105025"/>
              <a:gd name="connsiteX15" fmla="*/ 410051 w 2647950"/>
              <a:gd name="connsiteY15" fmla="*/ 1193959 h 2105025"/>
              <a:gd name="connsiteX16" fmla="*/ 387191 w 2647950"/>
              <a:gd name="connsiteY16" fmla="*/ 1242536 h 2105025"/>
              <a:gd name="connsiteX17" fmla="*/ 413861 w 2647950"/>
              <a:gd name="connsiteY17" fmla="*/ 1249204 h 2105025"/>
              <a:gd name="connsiteX18" fmla="*/ 452914 w 2647950"/>
              <a:gd name="connsiteY18" fmla="*/ 1246346 h 2105025"/>
              <a:gd name="connsiteX19" fmla="*/ 463391 w 2647950"/>
              <a:gd name="connsiteY19" fmla="*/ 1234916 h 2105025"/>
              <a:gd name="connsiteX20" fmla="*/ 462439 w 2647950"/>
              <a:gd name="connsiteY20" fmla="*/ 1226344 h 2105025"/>
              <a:gd name="connsiteX21" fmla="*/ 494824 w 2647950"/>
              <a:gd name="connsiteY21" fmla="*/ 1203484 h 2105025"/>
              <a:gd name="connsiteX22" fmla="*/ 511016 w 2647950"/>
              <a:gd name="connsiteY22" fmla="*/ 1226344 h 2105025"/>
              <a:gd name="connsiteX23" fmla="*/ 540544 w 2647950"/>
              <a:gd name="connsiteY23" fmla="*/ 1219676 h 2105025"/>
              <a:gd name="connsiteX24" fmla="*/ 570071 w 2647950"/>
              <a:gd name="connsiteY24" fmla="*/ 1219676 h 2105025"/>
              <a:gd name="connsiteX25" fmla="*/ 599599 w 2647950"/>
              <a:gd name="connsiteY25" fmla="*/ 1184434 h 2105025"/>
              <a:gd name="connsiteX26" fmla="*/ 599599 w 2647950"/>
              <a:gd name="connsiteY26" fmla="*/ 1145381 h 2105025"/>
              <a:gd name="connsiteX27" fmla="*/ 612934 w 2647950"/>
              <a:gd name="connsiteY27" fmla="*/ 1118711 h 2105025"/>
              <a:gd name="connsiteX28" fmla="*/ 634841 w 2647950"/>
              <a:gd name="connsiteY28" fmla="*/ 1106329 h 2105025"/>
              <a:gd name="connsiteX29" fmla="*/ 684371 w 2647950"/>
              <a:gd name="connsiteY29" fmla="*/ 1095851 h 2105025"/>
              <a:gd name="connsiteX30" fmla="*/ 730091 w 2647950"/>
              <a:gd name="connsiteY30" fmla="*/ 1095851 h 2105025"/>
              <a:gd name="connsiteX31" fmla="*/ 749141 w 2647950"/>
              <a:gd name="connsiteY31" fmla="*/ 1070134 h 2105025"/>
              <a:gd name="connsiteX32" fmla="*/ 759619 w 2647950"/>
              <a:gd name="connsiteY32" fmla="*/ 1024414 h 2105025"/>
              <a:gd name="connsiteX33" fmla="*/ 782479 w 2647950"/>
              <a:gd name="connsiteY33" fmla="*/ 1001554 h 2105025"/>
              <a:gd name="connsiteX34" fmla="*/ 788194 w 2647950"/>
              <a:gd name="connsiteY34" fmla="*/ 959644 h 2105025"/>
              <a:gd name="connsiteX35" fmla="*/ 817721 w 2647950"/>
              <a:gd name="connsiteY35" fmla="*/ 946309 h 2105025"/>
              <a:gd name="connsiteX36" fmla="*/ 762476 w 2647950"/>
              <a:gd name="connsiteY36" fmla="*/ 916781 h 2105025"/>
              <a:gd name="connsiteX37" fmla="*/ 801529 w 2647950"/>
              <a:gd name="connsiteY37" fmla="*/ 897731 h 2105025"/>
              <a:gd name="connsiteX38" fmla="*/ 788194 w 2647950"/>
              <a:gd name="connsiteY38" fmla="*/ 861536 h 2105025"/>
              <a:gd name="connsiteX39" fmla="*/ 762476 w 2647950"/>
              <a:gd name="connsiteY39" fmla="*/ 838676 h 2105025"/>
              <a:gd name="connsiteX40" fmla="*/ 782479 w 2647950"/>
              <a:gd name="connsiteY40" fmla="*/ 802481 h 2105025"/>
              <a:gd name="connsiteX41" fmla="*/ 792004 w 2647950"/>
              <a:gd name="connsiteY41" fmla="*/ 772954 h 2105025"/>
              <a:gd name="connsiteX42" fmla="*/ 814864 w 2647950"/>
              <a:gd name="connsiteY42" fmla="*/ 751046 h 2105025"/>
              <a:gd name="connsiteX43" fmla="*/ 840581 w 2647950"/>
              <a:gd name="connsiteY43" fmla="*/ 733901 h 2105025"/>
              <a:gd name="connsiteX44" fmla="*/ 850106 w 2647950"/>
              <a:gd name="connsiteY44" fmla="*/ 698659 h 2105025"/>
              <a:gd name="connsiteX45" fmla="*/ 801529 w 2647950"/>
              <a:gd name="connsiteY45" fmla="*/ 691991 h 2105025"/>
              <a:gd name="connsiteX46" fmla="*/ 817721 w 2647950"/>
              <a:gd name="connsiteY46" fmla="*/ 659606 h 2105025"/>
              <a:gd name="connsiteX47" fmla="*/ 840581 w 2647950"/>
              <a:gd name="connsiteY47" fmla="*/ 630079 h 2105025"/>
              <a:gd name="connsiteX48" fmla="*/ 883444 w 2647950"/>
              <a:gd name="connsiteY48" fmla="*/ 613886 h 2105025"/>
              <a:gd name="connsiteX49" fmla="*/ 837724 w 2647950"/>
              <a:gd name="connsiteY49" fmla="*/ 571024 h 2105025"/>
              <a:gd name="connsiteX50" fmla="*/ 837724 w 2647950"/>
              <a:gd name="connsiteY50" fmla="*/ 548164 h 2105025"/>
              <a:gd name="connsiteX51" fmla="*/ 844391 w 2647950"/>
              <a:gd name="connsiteY51" fmla="*/ 515779 h 2105025"/>
              <a:gd name="connsiteX52" fmla="*/ 879634 w 2647950"/>
              <a:gd name="connsiteY52" fmla="*/ 502444 h 2105025"/>
              <a:gd name="connsiteX53" fmla="*/ 912019 w 2647950"/>
              <a:gd name="connsiteY53" fmla="*/ 492919 h 2105025"/>
              <a:gd name="connsiteX54" fmla="*/ 941546 w 2647950"/>
              <a:gd name="connsiteY54" fmla="*/ 496729 h 2105025"/>
              <a:gd name="connsiteX55" fmla="*/ 973931 w 2647950"/>
              <a:gd name="connsiteY55" fmla="*/ 502444 h 2105025"/>
              <a:gd name="connsiteX56" fmla="*/ 1003459 w 2647950"/>
              <a:gd name="connsiteY56" fmla="*/ 473869 h 2105025"/>
              <a:gd name="connsiteX57" fmla="*/ 1019651 w 2647950"/>
              <a:gd name="connsiteY57" fmla="*/ 453866 h 2105025"/>
              <a:gd name="connsiteX58" fmla="*/ 1016794 w 2647950"/>
              <a:gd name="connsiteY58" fmla="*/ 414814 h 2105025"/>
              <a:gd name="connsiteX59" fmla="*/ 1000601 w 2647950"/>
              <a:gd name="connsiteY59" fmla="*/ 378619 h 2105025"/>
              <a:gd name="connsiteX60" fmla="*/ 1000601 w 2647950"/>
              <a:gd name="connsiteY60" fmla="*/ 343376 h 2105025"/>
              <a:gd name="connsiteX61" fmla="*/ 1026319 w 2647950"/>
              <a:gd name="connsiteY61" fmla="*/ 304324 h 2105025"/>
              <a:gd name="connsiteX62" fmla="*/ 1049179 w 2647950"/>
              <a:gd name="connsiteY62" fmla="*/ 300514 h 2105025"/>
              <a:gd name="connsiteX63" fmla="*/ 1069181 w 2647950"/>
              <a:gd name="connsiteY63" fmla="*/ 258604 h 2105025"/>
              <a:gd name="connsiteX64" fmla="*/ 1052989 w 2647950"/>
              <a:gd name="connsiteY64" fmla="*/ 222409 h 2105025"/>
              <a:gd name="connsiteX65" fmla="*/ 1081564 w 2647950"/>
              <a:gd name="connsiteY65" fmla="*/ 212884 h 2105025"/>
              <a:gd name="connsiteX66" fmla="*/ 1078706 w 2647950"/>
              <a:gd name="connsiteY66" fmla="*/ 178594 h 2105025"/>
              <a:gd name="connsiteX67" fmla="*/ 1078706 w 2647950"/>
              <a:gd name="connsiteY67" fmla="*/ 170021 h 2105025"/>
              <a:gd name="connsiteX68" fmla="*/ 1088231 w 2647950"/>
              <a:gd name="connsiteY68" fmla="*/ 121444 h 2105025"/>
              <a:gd name="connsiteX69" fmla="*/ 1112996 w 2647950"/>
              <a:gd name="connsiteY69" fmla="*/ 129064 h 2105025"/>
              <a:gd name="connsiteX70" fmla="*/ 1135856 w 2647950"/>
              <a:gd name="connsiteY70" fmla="*/ 139541 h 2105025"/>
              <a:gd name="connsiteX71" fmla="*/ 1164431 w 2647950"/>
              <a:gd name="connsiteY71" fmla="*/ 136684 h 2105025"/>
              <a:gd name="connsiteX72" fmla="*/ 1195864 w 2647950"/>
              <a:gd name="connsiteY72" fmla="*/ 124301 h 2105025"/>
              <a:gd name="connsiteX73" fmla="*/ 1219676 w 2647950"/>
              <a:gd name="connsiteY73" fmla="*/ 108109 h 2105025"/>
              <a:gd name="connsiteX74" fmla="*/ 1230154 w 2647950"/>
              <a:gd name="connsiteY74" fmla="*/ 85249 h 2105025"/>
              <a:gd name="connsiteX75" fmla="*/ 1243489 w 2647950"/>
              <a:gd name="connsiteY75" fmla="*/ 48101 h 2105025"/>
              <a:gd name="connsiteX76" fmla="*/ 1263491 w 2647950"/>
              <a:gd name="connsiteY76" fmla="*/ 19526 h 2105025"/>
              <a:gd name="connsiteX77" fmla="*/ 1279684 w 2647950"/>
              <a:gd name="connsiteY77" fmla="*/ 1429 h 2105025"/>
              <a:gd name="connsiteX78" fmla="*/ 1305401 w 2647950"/>
              <a:gd name="connsiteY78" fmla="*/ 1429 h 2105025"/>
              <a:gd name="connsiteX79" fmla="*/ 1311116 w 2647950"/>
              <a:gd name="connsiteY79" fmla="*/ 30004 h 2105025"/>
              <a:gd name="connsiteX80" fmla="*/ 1297781 w 2647950"/>
              <a:gd name="connsiteY80" fmla="*/ 58579 h 2105025"/>
              <a:gd name="connsiteX81" fmla="*/ 1284446 w 2647950"/>
              <a:gd name="connsiteY81" fmla="*/ 76676 h 2105025"/>
              <a:gd name="connsiteX82" fmla="*/ 1279684 w 2647950"/>
              <a:gd name="connsiteY82" fmla="*/ 115729 h 2105025"/>
              <a:gd name="connsiteX83" fmla="*/ 1300639 w 2647950"/>
              <a:gd name="connsiteY83" fmla="*/ 129064 h 2105025"/>
              <a:gd name="connsiteX84" fmla="*/ 1308259 w 2647950"/>
              <a:gd name="connsiteY84" fmla="*/ 163354 h 2105025"/>
              <a:gd name="connsiteX85" fmla="*/ 1293019 w 2647950"/>
              <a:gd name="connsiteY85" fmla="*/ 196691 h 2105025"/>
              <a:gd name="connsiteX86" fmla="*/ 1308259 w 2647950"/>
              <a:gd name="connsiteY86" fmla="*/ 210026 h 2105025"/>
              <a:gd name="connsiteX87" fmla="*/ 1347311 w 2647950"/>
              <a:gd name="connsiteY87" fmla="*/ 212884 h 2105025"/>
              <a:gd name="connsiteX88" fmla="*/ 1375886 w 2647950"/>
              <a:gd name="connsiteY88" fmla="*/ 223361 h 2105025"/>
              <a:gd name="connsiteX89" fmla="*/ 1386364 w 2647950"/>
              <a:gd name="connsiteY89" fmla="*/ 238601 h 2105025"/>
              <a:gd name="connsiteX90" fmla="*/ 1410176 w 2647950"/>
              <a:gd name="connsiteY90" fmla="*/ 254794 h 2105025"/>
              <a:gd name="connsiteX91" fmla="*/ 1428274 w 2647950"/>
              <a:gd name="connsiteY91" fmla="*/ 272891 h 2105025"/>
              <a:gd name="connsiteX92" fmla="*/ 1462564 w 2647950"/>
              <a:gd name="connsiteY92" fmla="*/ 274796 h 2105025"/>
              <a:gd name="connsiteX93" fmla="*/ 1491139 w 2647950"/>
              <a:gd name="connsiteY93" fmla="*/ 301466 h 2105025"/>
              <a:gd name="connsiteX94" fmla="*/ 1488281 w 2647950"/>
              <a:gd name="connsiteY94" fmla="*/ 334804 h 2105025"/>
              <a:gd name="connsiteX95" fmla="*/ 1524476 w 2647950"/>
              <a:gd name="connsiteY95" fmla="*/ 330041 h 2105025"/>
              <a:gd name="connsiteX96" fmla="*/ 1548289 w 2647950"/>
              <a:gd name="connsiteY96" fmla="*/ 355759 h 2105025"/>
              <a:gd name="connsiteX97" fmla="*/ 1542574 w 2647950"/>
              <a:gd name="connsiteY97" fmla="*/ 387191 h 2105025"/>
              <a:gd name="connsiteX98" fmla="*/ 1592104 w 2647950"/>
              <a:gd name="connsiteY98" fmla="*/ 390049 h 2105025"/>
              <a:gd name="connsiteX99" fmla="*/ 1626394 w 2647950"/>
              <a:gd name="connsiteY99" fmla="*/ 379571 h 2105025"/>
              <a:gd name="connsiteX100" fmla="*/ 1632109 w 2647950"/>
              <a:gd name="connsiteY100" fmla="*/ 361474 h 2105025"/>
              <a:gd name="connsiteX101" fmla="*/ 1654969 w 2647950"/>
              <a:gd name="connsiteY101" fmla="*/ 350996 h 2105025"/>
              <a:gd name="connsiteX102" fmla="*/ 1686401 w 2647950"/>
              <a:gd name="connsiteY102" fmla="*/ 355759 h 2105025"/>
              <a:gd name="connsiteX103" fmla="*/ 1710214 w 2647950"/>
              <a:gd name="connsiteY103" fmla="*/ 366236 h 2105025"/>
              <a:gd name="connsiteX104" fmla="*/ 1738789 w 2647950"/>
              <a:gd name="connsiteY104" fmla="*/ 394811 h 2105025"/>
              <a:gd name="connsiteX105" fmla="*/ 1759744 w 2647950"/>
              <a:gd name="connsiteY105" fmla="*/ 415766 h 2105025"/>
              <a:gd name="connsiteX106" fmla="*/ 1788319 w 2647950"/>
              <a:gd name="connsiteY106" fmla="*/ 415766 h 2105025"/>
              <a:gd name="connsiteX107" fmla="*/ 1811179 w 2647950"/>
              <a:gd name="connsiteY107" fmla="*/ 397669 h 2105025"/>
              <a:gd name="connsiteX108" fmla="*/ 1821656 w 2647950"/>
              <a:gd name="connsiteY108" fmla="*/ 382429 h 2105025"/>
              <a:gd name="connsiteX109" fmla="*/ 1837849 w 2647950"/>
              <a:gd name="connsiteY109" fmla="*/ 355759 h 2105025"/>
              <a:gd name="connsiteX110" fmla="*/ 1866424 w 2647950"/>
              <a:gd name="connsiteY110" fmla="*/ 371951 h 2105025"/>
              <a:gd name="connsiteX111" fmla="*/ 1900714 w 2647950"/>
              <a:gd name="connsiteY111" fmla="*/ 390049 h 2105025"/>
              <a:gd name="connsiteX112" fmla="*/ 1934051 w 2647950"/>
              <a:gd name="connsiteY112" fmla="*/ 390049 h 2105025"/>
              <a:gd name="connsiteX113" fmla="*/ 1939766 w 2647950"/>
              <a:gd name="connsiteY113" fmla="*/ 424339 h 2105025"/>
              <a:gd name="connsiteX114" fmla="*/ 1971199 w 2647950"/>
              <a:gd name="connsiteY114" fmla="*/ 454819 h 2105025"/>
              <a:gd name="connsiteX115" fmla="*/ 1986439 w 2647950"/>
              <a:gd name="connsiteY115" fmla="*/ 484346 h 2105025"/>
              <a:gd name="connsiteX116" fmla="*/ 1994059 w 2647950"/>
              <a:gd name="connsiteY116" fmla="*/ 520541 h 2105025"/>
              <a:gd name="connsiteX117" fmla="*/ 2022634 w 2647950"/>
              <a:gd name="connsiteY117" fmla="*/ 535781 h 2105025"/>
              <a:gd name="connsiteX118" fmla="*/ 2040731 w 2647950"/>
              <a:gd name="connsiteY118" fmla="*/ 559594 h 2105025"/>
              <a:gd name="connsiteX119" fmla="*/ 2077879 w 2647950"/>
              <a:gd name="connsiteY119" fmla="*/ 562451 h 2105025"/>
              <a:gd name="connsiteX120" fmla="*/ 2088356 w 2647950"/>
              <a:gd name="connsiteY120" fmla="*/ 551974 h 2105025"/>
              <a:gd name="connsiteX121" fmla="*/ 2090261 w 2647950"/>
              <a:gd name="connsiteY121" fmla="*/ 528161 h 2105025"/>
              <a:gd name="connsiteX122" fmla="*/ 2111216 w 2647950"/>
              <a:gd name="connsiteY122" fmla="*/ 531019 h 2105025"/>
              <a:gd name="connsiteX123" fmla="*/ 2140744 w 2647950"/>
              <a:gd name="connsiteY123" fmla="*/ 543401 h 2105025"/>
              <a:gd name="connsiteX124" fmla="*/ 2145506 w 2647950"/>
              <a:gd name="connsiteY124" fmla="*/ 564356 h 2105025"/>
              <a:gd name="connsiteX125" fmla="*/ 2160746 w 2647950"/>
              <a:gd name="connsiteY125" fmla="*/ 585311 h 2105025"/>
              <a:gd name="connsiteX126" fmla="*/ 2199799 w 2647950"/>
              <a:gd name="connsiteY126" fmla="*/ 585311 h 2105025"/>
              <a:gd name="connsiteX127" fmla="*/ 2231231 w 2647950"/>
              <a:gd name="connsiteY127" fmla="*/ 588169 h 2105025"/>
              <a:gd name="connsiteX128" fmla="*/ 2270284 w 2647950"/>
              <a:gd name="connsiteY128" fmla="*/ 585311 h 2105025"/>
              <a:gd name="connsiteX129" fmla="*/ 2301716 w 2647950"/>
              <a:gd name="connsiteY129" fmla="*/ 585311 h 2105025"/>
              <a:gd name="connsiteX130" fmla="*/ 2309336 w 2647950"/>
              <a:gd name="connsiteY130" fmla="*/ 553879 h 2105025"/>
              <a:gd name="connsiteX131" fmla="*/ 2340769 w 2647950"/>
              <a:gd name="connsiteY131" fmla="*/ 549116 h 2105025"/>
              <a:gd name="connsiteX132" fmla="*/ 2364581 w 2647950"/>
              <a:gd name="connsiteY132" fmla="*/ 562451 h 2105025"/>
              <a:gd name="connsiteX133" fmla="*/ 2372201 w 2647950"/>
              <a:gd name="connsiteY133" fmla="*/ 583406 h 2105025"/>
              <a:gd name="connsiteX134" fmla="*/ 2393156 w 2647950"/>
              <a:gd name="connsiteY134" fmla="*/ 591026 h 2105025"/>
              <a:gd name="connsiteX135" fmla="*/ 2429351 w 2647950"/>
              <a:gd name="connsiteY135" fmla="*/ 603409 h 2105025"/>
              <a:gd name="connsiteX136" fmla="*/ 2469356 w 2647950"/>
              <a:gd name="connsiteY136" fmla="*/ 613886 h 2105025"/>
              <a:gd name="connsiteX137" fmla="*/ 2526506 w 2647950"/>
              <a:gd name="connsiteY137" fmla="*/ 613886 h 2105025"/>
              <a:gd name="connsiteX138" fmla="*/ 2565559 w 2647950"/>
              <a:gd name="connsiteY138" fmla="*/ 613886 h 2105025"/>
              <a:gd name="connsiteX139" fmla="*/ 2601754 w 2647950"/>
              <a:gd name="connsiteY139" fmla="*/ 627221 h 2105025"/>
              <a:gd name="connsiteX140" fmla="*/ 2628424 w 2647950"/>
              <a:gd name="connsiteY140" fmla="*/ 637699 h 2105025"/>
              <a:gd name="connsiteX141" fmla="*/ 2648426 w 2647950"/>
              <a:gd name="connsiteY141" fmla="*/ 652939 h 2105025"/>
              <a:gd name="connsiteX142" fmla="*/ 2638901 w 2647950"/>
              <a:gd name="connsiteY142" fmla="*/ 671989 h 2105025"/>
              <a:gd name="connsiteX143" fmla="*/ 2615089 w 2647950"/>
              <a:gd name="connsiteY143" fmla="*/ 687229 h 2105025"/>
              <a:gd name="connsiteX144" fmla="*/ 2601754 w 2647950"/>
              <a:gd name="connsiteY144" fmla="*/ 711041 h 2105025"/>
              <a:gd name="connsiteX145" fmla="*/ 2586514 w 2647950"/>
              <a:gd name="connsiteY145" fmla="*/ 744379 h 2105025"/>
              <a:gd name="connsiteX146" fmla="*/ 2573179 w 2647950"/>
              <a:gd name="connsiteY146" fmla="*/ 775811 h 2105025"/>
              <a:gd name="connsiteX147" fmla="*/ 2557939 w 2647950"/>
              <a:gd name="connsiteY147" fmla="*/ 786289 h 2105025"/>
              <a:gd name="connsiteX148" fmla="*/ 2549366 w 2647950"/>
              <a:gd name="connsiteY148" fmla="*/ 799624 h 2105025"/>
              <a:gd name="connsiteX149" fmla="*/ 2526506 w 2647950"/>
              <a:gd name="connsiteY149" fmla="*/ 807244 h 2105025"/>
              <a:gd name="connsiteX150" fmla="*/ 2505551 w 2647950"/>
              <a:gd name="connsiteY150" fmla="*/ 849154 h 2105025"/>
              <a:gd name="connsiteX151" fmla="*/ 2497931 w 2647950"/>
              <a:gd name="connsiteY151" fmla="*/ 862489 h 2105025"/>
              <a:gd name="connsiteX152" fmla="*/ 2492216 w 2647950"/>
              <a:gd name="connsiteY152" fmla="*/ 895826 h 2105025"/>
              <a:gd name="connsiteX153" fmla="*/ 2492216 w 2647950"/>
              <a:gd name="connsiteY153" fmla="*/ 924401 h 2105025"/>
              <a:gd name="connsiteX154" fmla="*/ 2484596 w 2647950"/>
              <a:gd name="connsiteY154" fmla="*/ 958691 h 2105025"/>
              <a:gd name="connsiteX155" fmla="*/ 2478881 w 2647950"/>
              <a:gd name="connsiteY155" fmla="*/ 984409 h 2105025"/>
              <a:gd name="connsiteX156" fmla="*/ 2471261 w 2647950"/>
              <a:gd name="connsiteY156" fmla="*/ 1026319 h 2105025"/>
              <a:gd name="connsiteX157" fmla="*/ 2460784 w 2647950"/>
              <a:gd name="connsiteY157" fmla="*/ 1052036 h 2105025"/>
              <a:gd name="connsiteX158" fmla="*/ 2456021 w 2647950"/>
              <a:gd name="connsiteY158" fmla="*/ 1075849 h 2105025"/>
              <a:gd name="connsiteX159" fmla="*/ 2445544 w 2647950"/>
              <a:gd name="connsiteY159" fmla="*/ 1107281 h 2105025"/>
              <a:gd name="connsiteX160" fmla="*/ 2437924 w 2647950"/>
              <a:gd name="connsiteY160" fmla="*/ 1131094 h 2105025"/>
              <a:gd name="connsiteX161" fmla="*/ 2437924 w 2647950"/>
              <a:gd name="connsiteY161" fmla="*/ 1164431 h 2105025"/>
              <a:gd name="connsiteX162" fmla="*/ 2439829 w 2647950"/>
              <a:gd name="connsiteY162" fmla="*/ 1193006 h 2105025"/>
              <a:gd name="connsiteX163" fmla="*/ 2439829 w 2647950"/>
              <a:gd name="connsiteY163" fmla="*/ 1230154 h 2105025"/>
              <a:gd name="connsiteX164" fmla="*/ 2437924 w 2647950"/>
              <a:gd name="connsiteY164" fmla="*/ 1255871 h 2105025"/>
              <a:gd name="connsiteX165" fmla="*/ 2439829 w 2647950"/>
              <a:gd name="connsiteY165" fmla="*/ 1284446 h 2105025"/>
              <a:gd name="connsiteX166" fmla="*/ 2429351 w 2647950"/>
              <a:gd name="connsiteY166" fmla="*/ 1315879 h 2105025"/>
              <a:gd name="connsiteX167" fmla="*/ 2411254 w 2647950"/>
              <a:gd name="connsiteY167" fmla="*/ 1344454 h 2105025"/>
              <a:gd name="connsiteX168" fmla="*/ 2409349 w 2647950"/>
              <a:gd name="connsiteY168" fmla="*/ 1373029 h 2105025"/>
              <a:gd name="connsiteX169" fmla="*/ 2409349 w 2647950"/>
              <a:gd name="connsiteY169" fmla="*/ 1393984 h 2105025"/>
              <a:gd name="connsiteX170" fmla="*/ 2416969 w 2647950"/>
              <a:gd name="connsiteY170" fmla="*/ 1420654 h 2105025"/>
              <a:gd name="connsiteX171" fmla="*/ 2429351 w 2647950"/>
              <a:gd name="connsiteY171" fmla="*/ 1438751 h 2105025"/>
              <a:gd name="connsiteX172" fmla="*/ 2450306 w 2647950"/>
              <a:gd name="connsiteY172" fmla="*/ 1467326 h 2105025"/>
              <a:gd name="connsiteX173" fmla="*/ 2458879 w 2647950"/>
              <a:gd name="connsiteY173" fmla="*/ 1485424 h 2105025"/>
              <a:gd name="connsiteX174" fmla="*/ 2437924 w 2647950"/>
              <a:gd name="connsiteY174" fmla="*/ 1488281 h 2105025"/>
              <a:gd name="connsiteX175" fmla="*/ 2411254 w 2647950"/>
              <a:gd name="connsiteY175" fmla="*/ 1500664 h 2105025"/>
              <a:gd name="connsiteX176" fmla="*/ 2403634 w 2647950"/>
              <a:gd name="connsiteY176" fmla="*/ 1527334 h 2105025"/>
              <a:gd name="connsiteX177" fmla="*/ 2400776 w 2647950"/>
              <a:gd name="connsiteY177" fmla="*/ 1540669 h 2105025"/>
              <a:gd name="connsiteX178" fmla="*/ 2379821 w 2647950"/>
              <a:gd name="connsiteY178" fmla="*/ 1550194 h 2105025"/>
              <a:gd name="connsiteX179" fmla="*/ 2343626 w 2647950"/>
              <a:gd name="connsiteY179" fmla="*/ 1558766 h 2105025"/>
              <a:gd name="connsiteX180" fmla="*/ 2322671 w 2647950"/>
              <a:gd name="connsiteY180" fmla="*/ 1563529 h 2105025"/>
              <a:gd name="connsiteX181" fmla="*/ 2299811 w 2647950"/>
              <a:gd name="connsiteY181" fmla="*/ 1563529 h 2105025"/>
              <a:gd name="connsiteX182" fmla="*/ 2286476 w 2647950"/>
              <a:gd name="connsiteY182" fmla="*/ 1569244 h 2105025"/>
              <a:gd name="connsiteX183" fmla="*/ 2270284 w 2647950"/>
              <a:gd name="connsiteY183" fmla="*/ 1548289 h 2105025"/>
              <a:gd name="connsiteX184" fmla="*/ 2257901 w 2647950"/>
              <a:gd name="connsiteY184" fmla="*/ 1537811 h 2105025"/>
              <a:gd name="connsiteX185" fmla="*/ 2234089 w 2647950"/>
              <a:gd name="connsiteY185" fmla="*/ 1537811 h 2105025"/>
              <a:gd name="connsiteX186" fmla="*/ 2215991 w 2647950"/>
              <a:gd name="connsiteY186" fmla="*/ 1545431 h 2105025"/>
              <a:gd name="connsiteX187" fmla="*/ 2205514 w 2647950"/>
              <a:gd name="connsiteY187" fmla="*/ 1558766 h 2105025"/>
              <a:gd name="connsiteX188" fmla="*/ 2184559 w 2647950"/>
              <a:gd name="connsiteY188" fmla="*/ 1534954 h 2105025"/>
              <a:gd name="connsiteX189" fmla="*/ 2148364 w 2647950"/>
              <a:gd name="connsiteY189" fmla="*/ 1519714 h 2105025"/>
              <a:gd name="connsiteX190" fmla="*/ 2106454 w 2647950"/>
              <a:gd name="connsiteY190" fmla="*/ 1511141 h 2105025"/>
              <a:gd name="connsiteX191" fmla="*/ 2077879 w 2647950"/>
              <a:gd name="connsiteY191" fmla="*/ 1516856 h 2105025"/>
              <a:gd name="connsiteX192" fmla="*/ 2054066 w 2647950"/>
              <a:gd name="connsiteY192" fmla="*/ 1534954 h 2105025"/>
              <a:gd name="connsiteX193" fmla="*/ 2035969 w 2647950"/>
              <a:gd name="connsiteY193" fmla="*/ 1560671 h 2105025"/>
              <a:gd name="connsiteX194" fmla="*/ 2001679 w 2647950"/>
              <a:gd name="connsiteY194" fmla="*/ 1560671 h 2105025"/>
              <a:gd name="connsiteX195" fmla="*/ 1965484 w 2647950"/>
              <a:gd name="connsiteY195" fmla="*/ 1563529 h 2105025"/>
              <a:gd name="connsiteX196" fmla="*/ 1939766 w 2647950"/>
              <a:gd name="connsiteY196" fmla="*/ 1571149 h 2105025"/>
              <a:gd name="connsiteX197" fmla="*/ 1908334 w 2647950"/>
              <a:gd name="connsiteY197" fmla="*/ 1602581 h 2105025"/>
              <a:gd name="connsiteX198" fmla="*/ 1874044 w 2647950"/>
              <a:gd name="connsiteY198" fmla="*/ 1618774 h 2105025"/>
              <a:gd name="connsiteX199" fmla="*/ 1832134 w 2647950"/>
              <a:gd name="connsiteY199" fmla="*/ 1636871 h 2105025"/>
              <a:gd name="connsiteX200" fmla="*/ 1803559 w 2647950"/>
              <a:gd name="connsiteY200" fmla="*/ 1659731 h 2105025"/>
              <a:gd name="connsiteX201" fmla="*/ 1770221 w 2647950"/>
              <a:gd name="connsiteY201" fmla="*/ 1686401 h 2105025"/>
              <a:gd name="connsiteX202" fmla="*/ 1731169 w 2647950"/>
              <a:gd name="connsiteY202" fmla="*/ 1707356 h 2105025"/>
              <a:gd name="connsiteX203" fmla="*/ 1694021 w 2647950"/>
              <a:gd name="connsiteY203" fmla="*/ 1719739 h 2105025"/>
              <a:gd name="connsiteX204" fmla="*/ 1639729 w 2647950"/>
              <a:gd name="connsiteY204" fmla="*/ 1728311 h 2105025"/>
              <a:gd name="connsiteX205" fmla="*/ 1611154 w 2647950"/>
              <a:gd name="connsiteY205" fmla="*/ 1730216 h 2105025"/>
              <a:gd name="connsiteX206" fmla="*/ 1629251 w 2647950"/>
              <a:gd name="connsiteY206" fmla="*/ 1701641 h 2105025"/>
              <a:gd name="connsiteX207" fmla="*/ 1623536 w 2647950"/>
              <a:gd name="connsiteY207" fmla="*/ 1668304 h 2105025"/>
              <a:gd name="connsiteX208" fmla="*/ 1600676 w 2647950"/>
              <a:gd name="connsiteY208" fmla="*/ 1654969 h 2105025"/>
              <a:gd name="connsiteX209" fmla="*/ 1576864 w 2647950"/>
              <a:gd name="connsiteY209" fmla="*/ 1636871 h 2105025"/>
              <a:gd name="connsiteX210" fmla="*/ 1574006 w 2647950"/>
              <a:gd name="connsiteY210" fmla="*/ 1615916 h 2105025"/>
              <a:gd name="connsiteX211" fmla="*/ 1551146 w 2647950"/>
              <a:gd name="connsiteY211" fmla="*/ 1594961 h 2105025"/>
              <a:gd name="connsiteX212" fmla="*/ 1572101 w 2647950"/>
              <a:gd name="connsiteY212" fmla="*/ 1579721 h 2105025"/>
              <a:gd name="connsiteX213" fmla="*/ 1594961 w 2647950"/>
              <a:gd name="connsiteY213" fmla="*/ 1576864 h 2105025"/>
              <a:gd name="connsiteX214" fmla="*/ 1608296 w 2647950"/>
              <a:gd name="connsiteY214" fmla="*/ 1548289 h 2105025"/>
              <a:gd name="connsiteX215" fmla="*/ 1594961 w 2647950"/>
              <a:gd name="connsiteY215" fmla="*/ 1524476 h 2105025"/>
              <a:gd name="connsiteX216" fmla="*/ 1572101 w 2647950"/>
              <a:gd name="connsiteY216" fmla="*/ 1519714 h 2105025"/>
              <a:gd name="connsiteX217" fmla="*/ 1542574 w 2647950"/>
              <a:gd name="connsiteY217" fmla="*/ 1537811 h 2105025"/>
              <a:gd name="connsiteX218" fmla="*/ 1509236 w 2647950"/>
              <a:gd name="connsiteY218" fmla="*/ 1532096 h 2105025"/>
              <a:gd name="connsiteX219" fmla="*/ 1501616 w 2647950"/>
              <a:gd name="connsiteY219" fmla="*/ 1506379 h 2105025"/>
              <a:gd name="connsiteX220" fmla="*/ 1474946 w 2647950"/>
              <a:gd name="connsiteY220" fmla="*/ 1509236 h 2105025"/>
              <a:gd name="connsiteX221" fmla="*/ 1446371 w 2647950"/>
              <a:gd name="connsiteY221" fmla="*/ 1513999 h 2105025"/>
              <a:gd name="connsiteX222" fmla="*/ 1428274 w 2647950"/>
              <a:gd name="connsiteY222" fmla="*/ 1488281 h 2105025"/>
              <a:gd name="connsiteX223" fmla="*/ 1414939 w 2647950"/>
              <a:gd name="connsiteY223" fmla="*/ 1464469 h 2105025"/>
              <a:gd name="connsiteX224" fmla="*/ 1386364 w 2647950"/>
              <a:gd name="connsiteY224" fmla="*/ 1477804 h 2105025"/>
              <a:gd name="connsiteX225" fmla="*/ 1383506 w 2647950"/>
              <a:gd name="connsiteY225" fmla="*/ 1443514 h 2105025"/>
              <a:gd name="connsiteX226" fmla="*/ 1373029 w 2647950"/>
              <a:gd name="connsiteY226" fmla="*/ 1425416 h 2105025"/>
              <a:gd name="connsiteX227" fmla="*/ 1396841 w 2647950"/>
              <a:gd name="connsiteY227" fmla="*/ 1401604 h 2105025"/>
              <a:gd name="connsiteX228" fmla="*/ 1386364 w 2647950"/>
              <a:gd name="connsiteY228" fmla="*/ 1380649 h 2105025"/>
              <a:gd name="connsiteX229" fmla="*/ 1371124 w 2647950"/>
              <a:gd name="connsiteY229" fmla="*/ 1357789 h 2105025"/>
              <a:gd name="connsiteX230" fmla="*/ 1339691 w 2647950"/>
              <a:gd name="connsiteY230" fmla="*/ 1336834 h 2105025"/>
              <a:gd name="connsiteX231" fmla="*/ 1339691 w 2647950"/>
              <a:gd name="connsiteY231" fmla="*/ 1308259 h 2105025"/>
              <a:gd name="connsiteX232" fmla="*/ 1323499 w 2647950"/>
              <a:gd name="connsiteY232" fmla="*/ 1287304 h 2105025"/>
              <a:gd name="connsiteX233" fmla="*/ 1294924 w 2647950"/>
              <a:gd name="connsiteY233" fmla="*/ 1281589 h 2105025"/>
              <a:gd name="connsiteX234" fmla="*/ 1266349 w 2647950"/>
              <a:gd name="connsiteY234" fmla="*/ 1281589 h 2105025"/>
              <a:gd name="connsiteX235" fmla="*/ 1222534 w 2647950"/>
              <a:gd name="connsiteY235" fmla="*/ 1281589 h 2105025"/>
              <a:gd name="connsiteX236" fmla="*/ 1230154 w 2647950"/>
              <a:gd name="connsiteY236" fmla="*/ 1308259 h 2105025"/>
              <a:gd name="connsiteX237" fmla="*/ 1234916 w 2647950"/>
              <a:gd name="connsiteY237" fmla="*/ 1336834 h 2105025"/>
              <a:gd name="connsiteX238" fmla="*/ 1198721 w 2647950"/>
              <a:gd name="connsiteY238" fmla="*/ 1333976 h 2105025"/>
              <a:gd name="connsiteX239" fmla="*/ 1174909 w 2647950"/>
              <a:gd name="connsiteY239" fmla="*/ 1326356 h 2105025"/>
              <a:gd name="connsiteX240" fmla="*/ 1149191 w 2647950"/>
              <a:gd name="connsiteY240" fmla="*/ 1326356 h 2105025"/>
              <a:gd name="connsiteX241" fmla="*/ 1114901 w 2647950"/>
              <a:gd name="connsiteY241" fmla="*/ 1336834 h 2105025"/>
              <a:gd name="connsiteX242" fmla="*/ 1114901 w 2647950"/>
              <a:gd name="connsiteY242" fmla="*/ 1354931 h 2105025"/>
              <a:gd name="connsiteX243" fmla="*/ 1107281 w 2647950"/>
              <a:gd name="connsiteY243" fmla="*/ 1371124 h 2105025"/>
              <a:gd name="connsiteX244" fmla="*/ 1096804 w 2647950"/>
              <a:gd name="connsiteY244" fmla="*/ 1396841 h 2105025"/>
              <a:gd name="connsiteX245" fmla="*/ 1117759 w 2647950"/>
              <a:gd name="connsiteY245" fmla="*/ 1396841 h 2105025"/>
              <a:gd name="connsiteX246" fmla="*/ 1149191 w 2647950"/>
              <a:gd name="connsiteY246" fmla="*/ 1399699 h 2105025"/>
              <a:gd name="connsiteX247" fmla="*/ 1149191 w 2647950"/>
              <a:gd name="connsiteY247" fmla="*/ 1425416 h 2105025"/>
              <a:gd name="connsiteX248" fmla="*/ 1141571 w 2647950"/>
              <a:gd name="connsiteY248" fmla="*/ 1456849 h 2105025"/>
              <a:gd name="connsiteX249" fmla="*/ 1114901 w 2647950"/>
              <a:gd name="connsiteY249" fmla="*/ 1477804 h 2105025"/>
              <a:gd name="connsiteX250" fmla="*/ 1096804 w 2647950"/>
              <a:gd name="connsiteY250" fmla="*/ 1498759 h 2105025"/>
              <a:gd name="connsiteX251" fmla="*/ 1078706 w 2647950"/>
              <a:gd name="connsiteY251" fmla="*/ 1513999 h 2105025"/>
              <a:gd name="connsiteX252" fmla="*/ 1104424 w 2647950"/>
              <a:gd name="connsiteY252" fmla="*/ 1530191 h 2105025"/>
              <a:gd name="connsiteX253" fmla="*/ 1107281 w 2647950"/>
              <a:gd name="connsiteY253" fmla="*/ 1553051 h 2105025"/>
              <a:gd name="connsiteX254" fmla="*/ 1092041 w 2647950"/>
              <a:gd name="connsiteY254" fmla="*/ 1579721 h 2105025"/>
              <a:gd name="connsiteX255" fmla="*/ 1057751 w 2647950"/>
              <a:gd name="connsiteY255" fmla="*/ 1605439 h 2105025"/>
              <a:gd name="connsiteX256" fmla="*/ 1042511 w 2647950"/>
              <a:gd name="connsiteY256" fmla="*/ 1634014 h 2105025"/>
              <a:gd name="connsiteX257" fmla="*/ 1047274 w 2647950"/>
              <a:gd name="connsiteY257" fmla="*/ 1662589 h 2105025"/>
              <a:gd name="connsiteX258" fmla="*/ 1050131 w 2647950"/>
              <a:gd name="connsiteY258" fmla="*/ 1701641 h 2105025"/>
              <a:gd name="connsiteX259" fmla="*/ 1044416 w 2647950"/>
              <a:gd name="connsiteY259" fmla="*/ 1730216 h 2105025"/>
              <a:gd name="connsiteX260" fmla="*/ 1063466 w 2647950"/>
              <a:gd name="connsiteY260" fmla="*/ 1746409 h 2105025"/>
              <a:gd name="connsiteX261" fmla="*/ 1086326 w 2647950"/>
              <a:gd name="connsiteY261" fmla="*/ 1759744 h 2105025"/>
              <a:gd name="connsiteX262" fmla="*/ 1102519 w 2647950"/>
              <a:gd name="connsiteY262" fmla="*/ 1777841 h 2105025"/>
              <a:gd name="connsiteX263" fmla="*/ 1083469 w 2647950"/>
              <a:gd name="connsiteY263" fmla="*/ 1795939 h 2105025"/>
              <a:gd name="connsiteX264" fmla="*/ 1060609 w 2647950"/>
              <a:gd name="connsiteY264" fmla="*/ 1806416 h 2105025"/>
              <a:gd name="connsiteX265" fmla="*/ 1026319 w 2647950"/>
              <a:gd name="connsiteY265" fmla="*/ 1834991 h 2105025"/>
              <a:gd name="connsiteX266" fmla="*/ 1021556 w 2647950"/>
              <a:gd name="connsiteY266" fmla="*/ 1866424 h 2105025"/>
              <a:gd name="connsiteX267" fmla="*/ 1021556 w 2647950"/>
              <a:gd name="connsiteY267" fmla="*/ 1908334 h 2105025"/>
              <a:gd name="connsiteX268" fmla="*/ 1032034 w 2647950"/>
              <a:gd name="connsiteY268" fmla="*/ 1936909 h 2105025"/>
              <a:gd name="connsiteX269" fmla="*/ 1036796 w 2647950"/>
              <a:gd name="connsiteY269" fmla="*/ 1957864 h 2105025"/>
              <a:gd name="connsiteX270" fmla="*/ 1032034 w 2647950"/>
              <a:gd name="connsiteY270" fmla="*/ 1994059 h 2105025"/>
              <a:gd name="connsiteX271" fmla="*/ 1021556 w 2647950"/>
              <a:gd name="connsiteY271" fmla="*/ 2019776 h 2105025"/>
              <a:gd name="connsiteX272" fmla="*/ 1013936 w 2647950"/>
              <a:gd name="connsiteY272" fmla="*/ 2043589 h 2105025"/>
              <a:gd name="connsiteX273" fmla="*/ 979646 w 2647950"/>
              <a:gd name="connsiteY273" fmla="*/ 2067401 h 2105025"/>
              <a:gd name="connsiteX274" fmla="*/ 948214 w 2647950"/>
              <a:gd name="connsiteY274" fmla="*/ 2069306 h 2105025"/>
              <a:gd name="connsiteX275" fmla="*/ 934879 w 2647950"/>
              <a:gd name="connsiteY275" fmla="*/ 2038826 h 2105025"/>
              <a:gd name="connsiteX276" fmla="*/ 898684 w 2647950"/>
              <a:gd name="connsiteY276" fmla="*/ 2033111 h 2105025"/>
              <a:gd name="connsiteX277" fmla="*/ 877729 w 2647950"/>
              <a:gd name="connsiteY277" fmla="*/ 2043589 h 2105025"/>
              <a:gd name="connsiteX278" fmla="*/ 859631 w 2647950"/>
              <a:gd name="connsiteY278" fmla="*/ 2058829 h 2105025"/>
              <a:gd name="connsiteX279" fmla="*/ 833914 w 2647950"/>
              <a:gd name="connsiteY279" fmla="*/ 2085499 h 2105025"/>
              <a:gd name="connsiteX280" fmla="*/ 802481 w 2647950"/>
              <a:gd name="connsiteY280" fmla="*/ 2111216 h 2105025"/>
              <a:gd name="connsiteX281" fmla="*/ 789146 w 2647950"/>
              <a:gd name="connsiteY281" fmla="*/ 2082641 h 2105025"/>
              <a:gd name="connsiteX282" fmla="*/ 757714 w 2647950"/>
              <a:gd name="connsiteY282" fmla="*/ 2082641 h 2105025"/>
              <a:gd name="connsiteX283" fmla="*/ 734854 w 2647950"/>
              <a:gd name="connsiteY283" fmla="*/ 2077879 h 2105025"/>
              <a:gd name="connsiteX284" fmla="*/ 711041 w 2647950"/>
              <a:gd name="connsiteY284" fmla="*/ 2095976 h 2105025"/>
              <a:gd name="connsiteX285" fmla="*/ 682466 w 2647950"/>
              <a:gd name="connsiteY285" fmla="*/ 2098834 h 2105025"/>
              <a:gd name="connsiteX286" fmla="*/ 655796 w 2647950"/>
              <a:gd name="connsiteY286" fmla="*/ 2077879 h 2105025"/>
              <a:gd name="connsiteX287" fmla="*/ 632936 w 2647950"/>
              <a:gd name="connsiteY287" fmla="*/ 2077879 h 2105025"/>
              <a:gd name="connsiteX288" fmla="*/ 627221 w 2647950"/>
              <a:gd name="connsiteY288" fmla="*/ 2030254 h 2105025"/>
              <a:gd name="connsiteX289" fmla="*/ 634841 w 2647950"/>
              <a:gd name="connsiteY289" fmla="*/ 1986439 h 2105025"/>
              <a:gd name="connsiteX290" fmla="*/ 630079 w 2647950"/>
              <a:gd name="connsiteY290" fmla="*/ 1955006 h 2105025"/>
              <a:gd name="connsiteX291" fmla="*/ 632936 w 2647950"/>
              <a:gd name="connsiteY291" fmla="*/ 1920716 h 2105025"/>
              <a:gd name="connsiteX292" fmla="*/ 627221 w 2647950"/>
              <a:gd name="connsiteY292" fmla="*/ 1884521 h 2105025"/>
              <a:gd name="connsiteX293" fmla="*/ 622459 w 2647950"/>
              <a:gd name="connsiteY293" fmla="*/ 1858804 h 2105025"/>
              <a:gd name="connsiteX294" fmla="*/ 611981 w 2647950"/>
              <a:gd name="connsiteY294" fmla="*/ 1811179 h 2105025"/>
              <a:gd name="connsiteX295" fmla="*/ 606266 w 2647950"/>
              <a:gd name="connsiteY295" fmla="*/ 1772126 h 2105025"/>
              <a:gd name="connsiteX296" fmla="*/ 606266 w 2647950"/>
              <a:gd name="connsiteY296" fmla="*/ 1746409 h 2105025"/>
              <a:gd name="connsiteX297" fmla="*/ 570071 w 2647950"/>
              <a:gd name="connsiteY297" fmla="*/ 1710214 h 2105025"/>
              <a:gd name="connsiteX298" fmla="*/ 549116 w 2647950"/>
              <a:gd name="connsiteY298" fmla="*/ 1691164 h 2105025"/>
              <a:gd name="connsiteX299" fmla="*/ 577691 w 2647950"/>
              <a:gd name="connsiteY299" fmla="*/ 1673066 h 2105025"/>
              <a:gd name="connsiteX300" fmla="*/ 583406 w 2647950"/>
              <a:gd name="connsiteY300" fmla="*/ 1644491 h 2105025"/>
              <a:gd name="connsiteX301" fmla="*/ 570071 w 2647950"/>
              <a:gd name="connsiteY301" fmla="*/ 1629251 h 2105025"/>
              <a:gd name="connsiteX302" fmla="*/ 570071 w 2647950"/>
              <a:gd name="connsiteY302" fmla="*/ 1618774 h 2105025"/>
              <a:gd name="connsiteX303" fmla="*/ 554831 w 2647950"/>
              <a:gd name="connsiteY303" fmla="*/ 1587341 h 2105025"/>
              <a:gd name="connsiteX304" fmla="*/ 531019 w 2647950"/>
              <a:gd name="connsiteY304" fmla="*/ 1592104 h 2105025"/>
              <a:gd name="connsiteX305" fmla="*/ 510064 w 2647950"/>
              <a:gd name="connsiteY305" fmla="*/ 1600676 h 2105025"/>
              <a:gd name="connsiteX306" fmla="*/ 475774 w 2647950"/>
              <a:gd name="connsiteY306" fmla="*/ 1613059 h 2105025"/>
              <a:gd name="connsiteX307" fmla="*/ 457676 w 2647950"/>
              <a:gd name="connsiteY307" fmla="*/ 1587341 h 2105025"/>
              <a:gd name="connsiteX308" fmla="*/ 429101 w 2647950"/>
              <a:gd name="connsiteY308" fmla="*/ 1571149 h 2105025"/>
              <a:gd name="connsiteX309" fmla="*/ 413861 w 2647950"/>
              <a:gd name="connsiteY309" fmla="*/ 1545431 h 2105025"/>
              <a:gd name="connsiteX310" fmla="*/ 382429 w 2647950"/>
              <a:gd name="connsiteY310" fmla="*/ 1553051 h 2105025"/>
              <a:gd name="connsiteX311" fmla="*/ 361474 w 2647950"/>
              <a:gd name="connsiteY311" fmla="*/ 1560671 h 2105025"/>
              <a:gd name="connsiteX312" fmla="*/ 348139 w 2647950"/>
              <a:gd name="connsiteY312" fmla="*/ 1558766 h 2105025"/>
              <a:gd name="connsiteX313" fmla="*/ 309086 w 2647950"/>
              <a:gd name="connsiteY313" fmla="*/ 1545431 h 2105025"/>
              <a:gd name="connsiteX314" fmla="*/ 293846 w 2647950"/>
              <a:gd name="connsiteY314" fmla="*/ 1516856 h 2105025"/>
              <a:gd name="connsiteX315" fmla="*/ 275749 w 2647950"/>
              <a:gd name="connsiteY315" fmla="*/ 1495901 h 2105025"/>
              <a:gd name="connsiteX316" fmla="*/ 246221 w 2647950"/>
              <a:gd name="connsiteY316" fmla="*/ 1495901 h 2105025"/>
              <a:gd name="connsiteX317" fmla="*/ 210026 w 2647950"/>
              <a:gd name="connsiteY317" fmla="*/ 1495901 h 2105025"/>
              <a:gd name="connsiteX318" fmla="*/ 186214 w 2647950"/>
              <a:gd name="connsiteY318" fmla="*/ 1493044 h 2105025"/>
              <a:gd name="connsiteX319" fmla="*/ 152876 w 2647950"/>
              <a:gd name="connsiteY319" fmla="*/ 1500664 h 2105025"/>
              <a:gd name="connsiteX320" fmla="*/ 145256 w 2647950"/>
              <a:gd name="connsiteY320" fmla="*/ 1540669 h 2105025"/>
              <a:gd name="connsiteX321" fmla="*/ 116681 w 2647950"/>
              <a:gd name="connsiteY321" fmla="*/ 1540669 h 2105025"/>
              <a:gd name="connsiteX322" fmla="*/ 108109 w 2647950"/>
              <a:gd name="connsiteY322" fmla="*/ 1516856 h 2105025"/>
              <a:gd name="connsiteX323" fmla="*/ 116681 w 2647950"/>
              <a:gd name="connsiteY323" fmla="*/ 1482566 h 2105025"/>
              <a:gd name="connsiteX324" fmla="*/ 108109 w 2647950"/>
              <a:gd name="connsiteY324" fmla="*/ 1461611 h 2105025"/>
              <a:gd name="connsiteX325" fmla="*/ 71914 w 2647950"/>
              <a:gd name="connsiteY325" fmla="*/ 1467326 h 2105025"/>
              <a:gd name="connsiteX326" fmla="*/ 27146 w 2647950"/>
              <a:gd name="connsiteY326" fmla="*/ 1474946 h 2105025"/>
              <a:gd name="connsiteX327" fmla="*/ 27146 w 2647950"/>
              <a:gd name="connsiteY327" fmla="*/ 1446371 h 2105025"/>
              <a:gd name="connsiteX328" fmla="*/ 32861 w 2647950"/>
              <a:gd name="connsiteY328" fmla="*/ 1412081 h 2105025"/>
              <a:gd name="connsiteX329" fmla="*/ 48101 w 2647950"/>
              <a:gd name="connsiteY329" fmla="*/ 1391126 h 2105025"/>
              <a:gd name="connsiteX330" fmla="*/ 27146 w 2647950"/>
              <a:gd name="connsiteY330" fmla="*/ 1368266 h 2105025"/>
              <a:gd name="connsiteX331" fmla="*/ 1429 w 2647950"/>
              <a:gd name="connsiteY331" fmla="*/ 1352074 h 2105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Lst>
            <a:rect l="l" t="t" r="r" b="b"/>
            <a:pathLst>
              <a:path w="2647950" h="2105025">
                <a:moveTo>
                  <a:pt x="9049" y="1321594"/>
                </a:moveTo>
                <a:lnTo>
                  <a:pt x="42386" y="1294924"/>
                </a:lnTo>
                <a:lnTo>
                  <a:pt x="81439" y="1285399"/>
                </a:lnTo>
                <a:lnTo>
                  <a:pt x="116681" y="1265396"/>
                </a:lnTo>
                <a:lnTo>
                  <a:pt x="169069" y="1253014"/>
                </a:lnTo>
                <a:lnTo>
                  <a:pt x="186214" y="1232059"/>
                </a:lnTo>
                <a:lnTo>
                  <a:pt x="194786" y="1226344"/>
                </a:lnTo>
                <a:lnTo>
                  <a:pt x="194786" y="1180624"/>
                </a:lnTo>
                <a:lnTo>
                  <a:pt x="211931" y="1154906"/>
                </a:lnTo>
                <a:lnTo>
                  <a:pt x="250984" y="1141571"/>
                </a:lnTo>
                <a:lnTo>
                  <a:pt x="290036" y="1129189"/>
                </a:lnTo>
                <a:lnTo>
                  <a:pt x="335756" y="1125379"/>
                </a:lnTo>
                <a:lnTo>
                  <a:pt x="368141" y="1129189"/>
                </a:lnTo>
                <a:lnTo>
                  <a:pt x="380524" y="1145381"/>
                </a:lnTo>
                <a:lnTo>
                  <a:pt x="397669" y="1173956"/>
                </a:lnTo>
                <a:lnTo>
                  <a:pt x="410051" y="1193959"/>
                </a:lnTo>
                <a:lnTo>
                  <a:pt x="387191" y="1242536"/>
                </a:lnTo>
                <a:lnTo>
                  <a:pt x="413861" y="1249204"/>
                </a:lnTo>
                <a:lnTo>
                  <a:pt x="452914" y="1246346"/>
                </a:lnTo>
                <a:lnTo>
                  <a:pt x="463391" y="1234916"/>
                </a:lnTo>
                <a:lnTo>
                  <a:pt x="462439" y="1226344"/>
                </a:lnTo>
                <a:lnTo>
                  <a:pt x="494824" y="1203484"/>
                </a:lnTo>
                <a:lnTo>
                  <a:pt x="511016" y="1226344"/>
                </a:lnTo>
                <a:lnTo>
                  <a:pt x="540544" y="1219676"/>
                </a:lnTo>
                <a:lnTo>
                  <a:pt x="570071" y="1219676"/>
                </a:lnTo>
                <a:lnTo>
                  <a:pt x="599599" y="1184434"/>
                </a:lnTo>
                <a:lnTo>
                  <a:pt x="599599" y="1145381"/>
                </a:lnTo>
                <a:lnTo>
                  <a:pt x="612934" y="1118711"/>
                </a:lnTo>
                <a:lnTo>
                  <a:pt x="634841" y="1106329"/>
                </a:lnTo>
                <a:lnTo>
                  <a:pt x="684371" y="1095851"/>
                </a:lnTo>
                <a:lnTo>
                  <a:pt x="730091" y="1095851"/>
                </a:lnTo>
                <a:lnTo>
                  <a:pt x="749141" y="1070134"/>
                </a:lnTo>
                <a:lnTo>
                  <a:pt x="759619" y="1024414"/>
                </a:lnTo>
                <a:lnTo>
                  <a:pt x="782479" y="1001554"/>
                </a:lnTo>
                <a:lnTo>
                  <a:pt x="788194" y="959644"/>
                </a:lnTo>
                <a:lnTo>
                  <a:pt x="817721" y="946309"/>
                </a:lnTo>
                <a:lnTo>
                  <a:pt x="762476" y="916781"/>
                </a:lnTo>
                <a:lnTo>
                  <a:pt x="801529" y="897731"/>
                </a:lnTo>
                <a:lnTo>
                  <a:pt x="788194" y="861536"/>
                </a:lnTo>
                <a:lnTo>
                  <a:pt x="762476" y="838676"/>
                </a:lnTo>
                <a:lnTo>
                  <a:pt x="782479" y="802481"/>
                </a:lnTo>
                <a:lnTo>
                  <a:pt x="792004" y="772954"/>
                </a:lnTo>
                <a:lnTo>
                  <a:pt x="814864" y="751046"/>
                </a:lnTo>
                <a:lnTo>
                  <a:pt x="840581" y="733901"/>
                </a:lnTo>
                <a:lnTo>
                  <a:pt x="850106" y="698659"/>
                </a:lnTo>
                <a:lnTo>
                  <a:pt x="801529" y="691991"/>
                </a:lnTo>
                <a:lnTo>
                  <a:pt x="817721" y="659606"/>
                </a:lnTo>
                <a:lnTo>
                  <a:pt x="840581" y="630079"/>
                </a:lnTo>
                <a:lnTo>
                  <a:pt x="883444" y="613886"/>
                </a:lnTo>
                <a:lnTo>
                  <a:pt x="837724" y="571024"/>
                </a:lnTo>
                <a:lnTo>
                  <a:pt x="837724" y="548164"/>
                </a:lnTo>
                <a:lnTo>
                  <a:pt x="844391" y="515779"/>
                </a:lnTo>
                <a:lnTo>
                  <a:pt x="879634" y="502444"/>
                </a:lnTo>
                <a:lnTo>
                  <a:pt x="912019" y="492919"/>
                </a:lnTo>
                <a:lnTo>
                  <a:pt x="941546" y="496729"/>
                </a:lnTo>
                <a:lnTo>
                  <a:pt x="973931" y="502444"/>
                </a:lnTo>
                <a:lnTo>
                  <a:pt x="1003459" y="473869"/>
                </a:lnTo>
                <a:lnTo>
                  <a:pt x="1019651" y="453866"/>
                </a:lnTo>
                <a:lnTo>
                  <a:pt x="1016794" y="414814"/>
                </a:lnTo>
                <a:lnTo>
                  <a:pt x="1000601" y="378619"/>
                </a:lnTo>
                <a:lnTo>
                  <a:pt x="1000601" y="343376"/>
                </a:lnTo>
                <a:lnTo>
                  <a:pt x="1026319" y="304324"/>
                </a:lnTo>
                <a:lnTo>
                  <a:pt x="1049179" y="300514"/>
                </a:lnTo>
                <a:lnTo>
                  <a:pt x="1069181" y="258604"/>
                </a:lnTo>
                <a:lnTo>
                  <a:pt x="1052989" y="222409"/>
                </a:lnTo>
                <a:lnTo>
                  <a:pt x="1081564" y="212884"/>
                </a:lnTo>
                <a:lnTo>
                  <a:pt x="1078706" y="178594"/>
                </a:lnTo>
                <a:lnTo>
                  <a:pt x="1078706" y="170021"/>
                </a:lnTo>
                <a:lnTo>
                  <a:pt x="1088231" y="121444"/>
                </a:lnTo>
                <a:lnTo>
                  <a:pt x="1112996" y="129064"/>
                </a:lnTo>
                <a:lnTo>
                  <a:pt x="1135856" y="139541"/>
                </a:lnTo>
                <a:lnTo>
                  <a:pt x="1164431" y="136684"/>
                </a:lnTo>
                <a:lnTo>
                  <a:pt x="1195864" y="124301"/>
                </a:lnTo>
                <a:lnTo>
                  <a:pt x="1219676" y="108109"/>
                </a:lnTo>
                <a:lnTo>
                  <a:pt x="1230154" y="85249"/>
                </a:lnTo>
                <a:lnTo>
                  <a:pt x="1243489" y="48101"/>
                </a:lnTo>
                <a:lnTo>
                  <a:pt x="1263491" y="19526"/>
                </a:lnTo>
                <a:lnTo>
                  <a:pt x="1279684" y="1429"/>
                </a:lnTo>
                <a:lnTo>
                  <a:pt x="1305401" y="1429"/>
                </a:lnTo>
                <a:lnTo>
                  <a:pt x="1311116" y="30004"/>
                </a:lnTo>
                <a:lnTo>
                  <a:pt x="1297781" y="58579"/>
                </a:lnTo>
                <a:lnTo>
                  <a:pt x="1284446" y="76676"/>
                </a:lnTo>
                <a:lnTo>
                  <a:pt x="1279684" y="115729"/>
                </a:lnTo>
                <a:lnTo>
                  <a:pt x="1300639" y="129064"/>
                </a:lnTo>
                <a:lnTo>
                  <a:pt x="1308259" y="163354"/>
                </a:lnTo>
                <a:lnTo>
                  <a:pt x="1293019" y="196691"/>
                </a:lnTo>
                <a:lnTo>
                  <a:pt x="1308259" y="210026"/>
                </a:lnTo>
                <a:lnTo>
                  <a:pt x="1347311" y="212884"/>
                </a:lnTo>
                <a:lnTo>
                  <a:pt x="1375886" y="223361"/>
                </a:lnTo>
                <a:lnTo>
                  <a:pt x="1386364" y="238601"/>
                </a:lnTo>
                <a:lnTo>
                  <a:pt x="1410176" y="254794"/>
                </a:lnTo>
                <a:lnTo>
                  <a:pt x="1428274" y="272891"/>
                </a:lnTo>
                <a:lnTo>
                  <a:pt x="1462564" y="274796"/>
                </a:lnTo>
                <a:lnTo>
                  <a:pt x="1491139" y="301466"/>
                </a:lnTo>
                <a:lnTo>
                  <a:pt x="1488281" y="334804"/>
                </a:lnTo>
                <a:lnTo>
                  <a:pt x="1524476" y="330041"/>
                </a:lnTo>
                <a:lnTo>
                  <a:pt x="1548289" y="355759"/>
                </a:lnTo>
                <a:lnTo>
                  <a:pt x="1542574" y="387191"/>
                </a:lnTo>
                <a:lnTo>
                  <a:pt x="1592104" y="390049"/>
                </a:lnTo>
                <a:lnTo>
                  <a:pt x="1626394" y="379571"/>
                </a:lnTo>
                <a:lnTo>
                  <a:pt x="1632109" y="361474"/>
                </a:lnTo>
                <a:lnTo>
                  <a:pt x="1654969" y="350996"/>
                </a:lnTo>
                <a:lnTo>
                  <a:pt x="1686401" y="355759"/>
                </a:lnTo>
                <a:lnTo>
                  <a:pt x="1710214" y="366236"/>
                </a:lnTo>
                <a:lnTo>
                  <a:pt x="1738789" y="394811"/>
                </a:lnTo>
                <a:lnTo>
                  <a:pt x="1759744" y="415766"/>
                </a:lnTo>
                <a:lnTo>
                  <a:pt x="1788319" y="415766"/>
                </a:lnTo>
                <a:lnTo>
                  <a:pt x="1811179" y="397669"/>
                </a:lnTo>
                <a:lnTo>
                  <a:pt x="1821656" y="382429"/>
                </a:lnTo>
                <a:lnTo>
                  <a:pt x="1837849" y="355759"/>
                </a:lnTo>
                <a:lnTo>
                  <a:pt x="1866424" y="371951"/>
                </a:lnTo>
                <a:lnTo>
                  <a:pt x="1900714" y="390049"/>
                </a:lnTo>
                <a:lnTo>
                  <a:pt x="1934051" y="390049"/>
                </a:lnTo>
                <a:lnTo>
                  <a:pt x="1939766" y="424339"/>
                </a:lnTo>
                <a:lnTo>
                  <a:pt x="1971199" y="454819"/>
                </a:lnTo>
                <a:lnTo>
                  <a:pt x="1986439" y="484346"/>
                </a:lnTo>
                <a:lnTo>
                  <a:pt x="1994059" y="520541"/>
                </a:lnTo>
                <a:lnTo>
                  <a:pt x="2022634" y="535781"/>
                </a:lnTo>
                <a:lnTo>
                  <a:pt x="2040731" y="559594"/>
                </a:lnTo>
                <a:lnTo>
                  <a:pt x="2077879" y="562451"/>
                </a:lnTo>
                <a:lnTo>
                  <a:pt x="2088356" y="551974"/>
                </a:lnTo>
                <a:lnTo>
                  <a:pt x="2090261" y="528161"/>
                </a:lnTo>
                <a:lnTo>
                  <a:pt x="2111216" y="531019"/>
                </a:lnTo>
                <a:lnTo>
                  <a:pt x="2140744" y="543401"/>
                </a:lnTo>
                <a:lnTo>
                  <a:pt x="2145506" y="564356"/>
                </a:lnTo>
                <a:lnTo>
                  <a:pt x="2160746" y="585311"/>
                </a:lnTo>
                <a:lnTo>
                  <a:pt x="2199799" y="585311"/>
                </a:lnTo>
                <a:lnTo>
                  <a:pt x="2231231" y="588169"/>
                </a:lnTo>
                <a:lnTo>
                  <a:pt x="2270284" y="585311"/>
                </a:lnTo>
                <a:lnTo>
                  <a:pt x="2301716" y="585311"/>
                </a:lnTo>
                <a:lnTo>
                  <a:pt x="2309336" y="553879"/>
                </a:lnTo>
                <a:lnTo>
                  <a:pt x="2340769" y="549116"/>
                </a:lnTo>
                <a:lnTo>
                  <a:pt x="2364581" y="562451"/>
                </a:lnTo>
                <a:lnTo>
                  <a:pt x="2372201" y="583406"/>
                </a:lnTo>
                <a:lnTo>
                  <a:pt x="2393156" y="591026"/>
                </a:lnTo>
                <a:lnTo>
                  <a:pt x="2429351" y="603409"/>
                </a:lnTo>
                <a:lnTo>
                  <a:pt x="2469356" y="613886"/>
                </a:lnTo>
                <a:lnTo>
                  <a:pt x="2526506" y="613886"/>
                </a:lnTo>
                <a:lnTo>
                  <a:pt x="2565559" y="613886"/>
                </a:lnTo>
                <a:lnTo>
                  <a:pt x="2601754" y="627221"/>
                </a:lnTo>
                <a:lnTo>
                  <a:pt x="2628424" y="637699"/>
                </a:lnTo>
                <a:lnTo>
                  <a:pt x="2648426" y="652939"/>
                </a:lnTo>
                <a:lnTo>
                  <a:pt x="2638901" y="671989"/>
                </a:lnTo>
                <a:lnTo>
                  <a:pt x="2615089" y="687229"/>
                </a:lnTo>
                <a:lnTo>
                  <a:pt x="2601754" y="711041"/>
                </a:lnTo>
                <a:lnTo>
                  <a:pt x="2586514" y="744379"/>
                </a:lnTo>
                <a:lnTo>
                  <a:pt x="2573179" y="775811"/>
                </a:lnTo>
                <a:lnTo>
                  <a:pt x="2557939" y="786289"/>
                </a:lnTo>
                <a:lnTo>
                  <a:pt x="2549366" y="799624"/>
                </a:lnTo>
                <a:lnTo>
                  <a:pt x="2526506" y="807244"/>
                </a:lnTo>
                <a:lnTo>
                  <a:pt x="2505551" y="849154"/>
                </a:lnTo>
                <a:lnTo>
                  <a:pt x="2497931" y="862489"/>
                </a:lnTo>
                <a:lnTo>
                  <a:pt x="2492216" y="895826"/>
                </a:lnTo>
                <a:lnTo>
                  <a:pt x="2492216" y="924401"/>
                </a:lnTo>
                <a:lnTo>
                  <a:pt x="2484596" y="958691"/>
                </a:lnTo>
                <a:lnTo>
                  <a:pt x="2478881" y="984409"/>
                </a:lnTo>
                <a:lnTo>
                  <a:pt x="2471261" y="1026319"/>
                </a:lnTo>
                <a:lnTo>
                  <a:pt x="2460784" y="1052036"/>
                </a:lnTo>
                <a:lnTo>
                  <a:pt x="2456021" y="1075849"/>
                </a:lnTo>
                <a:lnTo>
                  <a:pt x="2445544" y="1107281"/>
                </a:lnTo>
                <a:lnTo>
                  <a:pt x="2437924" y="1131094"/>
                </a:lnTo>
                <a:lnTo>
                  <a:pt x="2437924" y="1164431"/>
                </a:lnTo>
                <a:lnTo>
                  <a:pt x="2439829" y="1193006"/>
                </a:lnTo>
                <a:lnTo>
                  <a:pt x="2439829" y="1230154"/>
                </a:lnTo>
                <a:lnTo>
                  <a:pt x="2437924" y="1255871"/>
                </a:lnTo>
                <a:lnTo>
                  <a:pt x="2439829" y="1284446"/>
                </a:lnTo>
                <a:lnTo>
                  <a:pt x="2429351" y="1315879"/>
                </a:lnTo>
                <a:lnTo>
                  <a:pt x="2411254" y="1344454"/>
                </a:lnTo>
                <a:lnTo>
                  <a:pt x="2409349" y="1373029"/>
                </a:lnTo>
                <a:lnTo>
                  <a:pt x="2409349" y="1393984"/>
                </a:lnTo>
                <a:lnTo>
                  <a:pt x="2416969" y="1420654"/>
                </a:lnTo>
                <a:lnTo>
                  <a:pt x="2429351" y="1438751"/>
                </a:lnTo>
                <a:lnTo>
                  <a:pt x="2450306" y="1467326"/>
                </a:lnTo>
                <a:lnTo>
                  <a:pt x="2458879" y="1485424"/>
                </a:lnTo>
                <a:lnTo>
                  <a:pt x="2437924" y="1488281"/>
                </a:lnTo>
                <a:lnTo>
                  <a:pt x="2411254" y="1500664"/>
                </a:lnTo>
                <a:lnTo>
                  <a:pt x="2403634" y="1527334"/>
                </a:lnTo>
                <a:lnTo>
                  <a:pt x="2400776" y="1540669"/>
                </a:lnTo>
                <a:lnTo>
                  <a:pt x="2379821" y="1550194"/>
                </a:lnTo>
                <a:lnTo>
                  <a:pt x="2343626" y="1558766"/>
                </a:lnTo>
                <a:lnTo>
                  <a:pt x="2322671" y="1563529"/>
                </a:lnTo>
                <a:lnTo>
                  <a:pt x="2299811" y="1563529"/>
                </a:lnTo>
                <a:lnTo>
                  <a:pt x="2286476" y="1569244"/>
                </a:lnTo>
                <a:lnTo>
                  <a:pt x="2270284" y="1548289"/>
                </a:lnTo>
                <a:lnTo>
                  <a:pt x="2257901" y="1537811"/>
                </a:lnTo>
                <a:lnTo>
                  <a:pt x="2234089" y="1537811"/>
                </a:lnTo>
                <a:lnTo>
                  <a:pt x="2215991" y="1545431"/>
                </a:lnTo>
                <a:lnTo>
                  <a:pt x="2205514" y="1558766"/>
                </a:lnTo>
                <a:lnTo>
                  <a:pt x="2184559" y="1534954"/>
                </a:lnTo>
                <a:lnTo>
                  <a:pt x="2148364" y="1519714"/>
                </a:lnTo>
                <a:lnTo>
                  <a:pt x="2106454" y="1511141"/>
                </a:lnTo>
                <a:lnTo>
                  <a:pt x="2077879" y="1516856"/>
                </a:lnTo>
                <a:lnTo>
                  <a:pt x="2054066" y="1534954"/>
                </a:lnTo>
                <a:lnTo>
                  <a:pt x="2035969" y="1560671"/>
                </a:lnTo>
                <a:lnTo>
                  <a:pt x="2001679" y="1560671"/>
                </a:lnTo>
                <a:lnTo>
                  <a:pt x="1965484" y="1563529"/>
                </a:lnTo>
                <a:lnTo>
                  <a:pt x="1939766" y="1571149"/>
                </a:lnTo>
                <a:lnTo>
                  <a:pt x="1908334" y="1602581"/>
                </a:lnTo>
                <a:lnTo>
                  <a:pt x="1874044" y="1618774"/>
                </a:lnTo>
                <a:lnTo>
                  <a:pt x="1832134" y="1636871"/>
                </a:lnTo>
                <a:lnTo>
                  <a:pt x="1803559" y="1659731"/>
                </a:lnTo>
                <a:lnTo>
                  <a:pt x="1770221" y="1686401"/>
                </a:lnTo>
                <a:lnTo>
                  <a:pt x="1731169" y="1707356"/>
                </a:lnTo>
                <a:lnTo>
                  <a:pt x="1694021" y="1719739"/>
                </a:lnTo>
                <a:lnTo>
                  <a:pt x="1639729" y="1728311"/>
                </a:lnTo>
                <a:lnTo>
                  <a:pt x="1611154" y="1730216"/>
                </a:lnTo>
                <a:lnTo>
                  <a:pt x="1629251" y="1701641"/>
                </a:lnTo>
                <a:lnTo>
                  <a:pt x="1623536" y="1668304"/>
                </a:lnTo>
                <a:lnTo>
                  <a:pt x="1600676" y="1654969"/>
                </a:lnTo>
                <a:lnTo>
                  <a:pt x="1576864" y="1636871"/>
                </a:lnTo>
                <a:lnTo>
                  <a:pt x="1574006" y="1615916"/>
                </a:lnTo>
                <a:lnTo>
                  <a:pt x="1551146" y="1594961"/>
                </a:lnTo>
                <a:lnTo>
                  <a:pt x="1572101" y="1579721"/>
                </a:lnTo>
                <a:lnTo>
                  <a:pt x="1594961" y="1576864"/>
                </a:lnTo>
                <a:lnTo>
                  <a:pt x="1608296" y="1548289"/>
                </a:lnTo>
                <a:lnTo>
                  <a:pt x="1594961" y="1524476"/>
                </a:lnTo>
                <a:lnTo>
                  <a:pt x="1572101" y="1519714"/>
                </a:lnTo>
                <a:lnTo>
                  <a:pt x="1542574" y="1537811"/>
                </a:lnTo>
                <a:lnTo>
                  <a:pt x="1509236" y="1532096"/>
                </a:lnTo>
                <a:lnTo>
                  <a:pt x="1501616" y="1506379"/>
                </a:lnTo>
                <a:lnTo>
                  <a:pt x="1474946" y="1509236"/>
                </a:lnTo>
                <a:lnTo>
                  <a:pt x="1446371" y="1513999"/>
                </a:lnTo>
                <a:lnTo>
                  <a:pt x="1428274" y="1488281"/>
                </a:lnTo>
                <a:lnTo>
                  <a:pt x="1414939" y="1464469"/>
                </a:lnTo>
                <a:lnTo>
                  <a:pt x="1386364" y="1477804"/>
                </a:lnTo>
                <a:lnTo>
                  <a:pt x="1383506" y="1443514"/>
                </a:lnTo>
                <a:lnTo>
                  <a:pt x="1373029" y="1425416"/>
                </a:lnTo>
                <a:lnTo>
                  <a:pt x="1396841" y="1401604"/>
                </a:lnTo>
                <a:lnTo>
                  <a:pt x="1386364" y="1380649"/>
                </a:lnTo>
                <a:lnTo>
                  <a:pt x="1371124" y="1357789"/>
                </a:lnTo>
                <a:lnTo>
                  <a:pt x="1339691" y="1336834"/>
                </a:lnTo>
                <a:lnTo>
                  <a:pt x="1339691" y="1308259"/>
                </a:lnTo>
                <a:lnTo>
                  <a:pt x="1323499" y="1287304"/>
                </a:lnTo>
                <a:lnTo>
                  <a:pt x="1294924" y="1281589"/>
                </a:lnTo>
                <a:lnTo>
                  <a:pt x="1266349" y="1281589"/>
                </a:lnTo>
                <a:lnTo>
                  <a:pt x="1222534" y="1281589"/>
                </a:lnTo>
                <a:lnTo>
                  <a:pt x="1230154" y="1308259"/>
                </a:lnTo>
                <a:lnTo>
                  <a:pt x="1234916" y="1336834"/>
                </a:lnTo>
                <a:lnTo>
                  <a:pt x="1198721" y="1333976"/>
                </a:lnTo>
                <a:lnTo>
                  <a:pt x="1174909" y="1326356"/>
                </a:lnTo>
                <a:lnTo>
                  <a:pt x="1149191" y="1326356"/>
                </a:lnTo>
                <a:lnTo>
                  <a:pt x="1114901" y="1336834"/>
                </a:lnTo>
                <a:lnTo>
                  <a:pt x="1114901" y="1354931"/>
                </a:lnTo>
                <a:lnTo>
                  <a:pt x="1107281" y="1371124"/>
                </a:lnTo>
                <a:lnTo>
                  <a:pt x="1096804" y="1396841"/>
                </a:lnTo>
                <a:lnTo>
                  <a:pt x="1117759" y="1396841"/>
                </a:lnTo>
                <a:lnTo>
                  <a:pt x="1149191" y="1399699"/>
                </a:lnTo>
                <a:lnTo>
                  <a:pt x="1149191" y="1425416"/>
                </a:lnTo>
                <a:lnTo>
                  <a:pt x="1141571" y="1456849"/>
                </a:lnTo>
                <a:lnTo>
                  <a:pt x="1114901" y="1477804"/>
                </a:lnTo>
                <a:lnTo>
                  <a:pt x="1096804" y="1498759"/>
                </a:lnTo>
                <a:lnTo>
                  <a:pt x="1078706" y="1513999"/>
                </a:lnTo>
                <a:lnTo>
                  <a:pt x="1104424" y="1530191"/>
                </a:lnTo>
                <a:lnTo>
                  <a:pt x="1107281" y="1553051"/>
                </a:lnTo>
                <a:lnTo>
                  <a:pt x="1092041" y="1579721"/>
                </a:lnTo>
                <a:lnTo>
                  <a:pt x="1057751" y="1605439"/>
                </a:lnTo>
                <a:lnTo>
                  <a:pt x="1042511" y="1634014"/>
                </a:lnTo>
                <a:lnTo>
                  <a:pt x="1047274" y="1662589"/>
                </a:lnTo>
                <a:lnTo>
                  <a:pt x="1050131" y="1701641"/>
                </a:lnTo>
                <a:lnTo>
                  <a:pt x="1044416" y="1730216"/>
                </a:lnTo>
                <a:lnTo>
                  <a:pt x="1063466" y="1746409"/>
                </a:lnTo>
                <a:lnTo>
                  <a:pt x="1086326" y="1759744"/>
                </a:lnTo>
                <a:lnTo>
                  <a:pt x="1102519" y="1777841"/>
                </a:lnTo>
                <a:lnTo>
                  <a:pt x="1083469" y="1795939"/>
                </a:lnTo>
                <a:lnTo>
                  <a:pt x="1060609" y="1806416"/>
                </a:lnTo>
                <a:lnTo>
                  <a:pt x="1026319" y="1834991"/>
                </a:lnTo>
                <a:lnTo>
                  <a:pt x="1021556" y="1866424"/>
                </a:lnTo>
                <a:lnTo>
                  <a:pt x="1021556" y="1908334"/>
                </a:lnTo>
                <a:lnTo>
                  <a:pt x="1032034" y="1936909"/>
                </a:lnTo>
                <a:lnTo>
                  <a:pt x="1036796" y="1957864"/>
                </a:lnTo>
                <a:lnTo>
                  <a:pt x="1032034" y="1994059"/>
                </a:lnTo>
                <a:lnTo>
                  <a:pt x="1021556" y="2019776"/>
                </a:lnTo>
                <a:lnTo>
                  <a:pt x="1013936" y="2043589"/>
                </a:lnTo>
                <a:lnTo>
                  <a:pt x="979646" y="2067401"/>
                </a:lnTo>
                <a:lnTo>
                  <a:pt x="948214" y="2069306"/>
                </a:lnTo>
                <a:lnTo>
                  <a:pt x="934879" y="2038826"/>
                </a:lnTo>
                <a:lnTo>
                  <a:pt x="898684" y="2033111"/>
                </a:lnTo>
                <a:lnTo>
                  <a:pt x="877729" y="2043589"/>
                </a:lnTo>
                <a:lnTo>
                  <a:pt x="859631" y="2058829"/>
                </a:lnTo>
                <a:lnTo>
                  <a:pt x="833914" y="2085499"/>
                </a:lnTo>
                <a:lnTo>
                  <a:pt x="802481" y="2111216"/>
                </a:lnTo>
                <a:lnTo>
                  <a:pt x="789146" y="2082641"/>
                </a:lnTo>
                <a:lnTo>
                  <a:pt x="757714" y="2082641"/>
                </a:lnTo>
                <a:lnTo>
                  <a:pt x="734854" y="2077879"/>
                </a:lnTo>
                <a:lnTo>
                  <a:pt x="711041" y="2095976"/>
                </a:lnTo>
                <a:lnTo>
                  <a:pt x="682466" y="2098834"/>
                </a:lnTo>
                <a:lnTo>
                  <a:pt x="655796" y="2077879"/>
                </a:lnTo>
                <a:lnTo>
                  <a:pt x="632936" y="2077879"/>
                </a:lnTo>
                <a:lnTo>
                  <a:pt x="627221" y="2030254"/>
                </a:lnTo>
                <a:lnTo>
                  <a:pt x="634841" y="1986439"/>
                </a:lnTo>
                <a:lnTo>
                  <a:pt x="630079" y="1955006"/>
                </a:lnTo>
                <a:lnTo>
                  <a:pt x="632936" y="1920716"/>
                </a:lnTo>
                <a:lnTo>
                  <a:pt x="627221" y="1884521"/>
                </a:lnTo>
                <a:lnTo>
                  <a:pt x="622459" y="1858804"/>
                </a:lnTo>
                <a:lnTo>
                  <a:pt x="611981" y="1811179"/>
                </a:lnTo>
                <a:lnTo>
                  <a:pt x="606266" y="1772126"/>
                </a:lnTo>
                <a:lnTo>
                  <a:pt x="606266" y="1746409"/>
                </a:lnTo>
                <a:lnTo>
                  <a:pt x="570071" y="1710214"/>
                </a:lnTo>
                <a:lnTo>
                  <a:pt x="549116" y="1691164"/>
                </a:lnTo>
                <a:lnTo>
                  <a:pt x="577691" y="1673066"/>
                </a:lnTo>
                <a:lnTo>
                  <a:pt x="583406" y="1644491"/>
                </a:lnTo>
                <a:lnTo>
                  <a:pt x="570071" y="1629251"/>
                </a:lnTo>
                <a:lnTo>
                  <a:pt x="570071" y="1618774"/>
                </a:lnTo>
                <a:lnTo>
                  <a:pt x="554831" y="1587341"/>
                </a:lnTo>
                <a:lnTo>
                  <a:pt x="531019" y="1592104"/>
                </a:lnTo>
                <a:lnTo>
                  <a:pt x="510064" y="1600676"/>
                </a:lnTo>
                <a:lnTo>
                  <a:pt x="475774" y="1613059"/>
                </a:lnTo>
                <a:lnTo>
                  <a:pt x="457676" y="1587341"/>
                </a:lnTo>
                <a:lnTo>
                  <a:pt x="429101" y="1571149"/>
                </a:lnTo>
                <a:lnTo>
                  <a:pt x="413861" y="1545431"/>
                </a:lnTo>
                <a:lnTo>
                  <a:pt x="382429" y="1553051"/>
                </a:lnTo>
                <a:lnTo>
                  <a:pt x="361474" y="1560671"/>
                </a:lnTo>
                <a:lnTo>
                  <a:pt x="348139" y="1558766"/>
                </a:lnTo>
                <a:lnTo>
                  <a:pt x="309086" y="1545431"/>
                </a:lnTo>
                <a:lnTo>
                  <a:pt x="293846" y="1516856"/>
                </a:lnTo>
                <a:lnTo>
                  <a:pt x="275749" y="1495901"/>
                </a:lnTo>
                <a:lnTo>
                  <a:pt x="246221" y="1495901"/>
                </a:lnTo>
                <a:lnTo>
                  <a:pt x="210026" y="1495901"/>
                </a:lnTo>
                <a:lnTo>
                  <a:pt x="186214" y="1493044"/>
                </a:lnTo>
                <a:lnTo>
                  <a:pt x="152876" y="1500664"/>
                </a:lnTo>
                <a:lnTo>
                  <a:pt x="145256" y="1540669"/>
                </a:lnTo>
                <a:lnTo>
                  <a:pt x="116681" y="1540669"/>
                </a:lnTo>
                <a:lnTo>
                  <a:pt x="108109" y="1516856"/>
                </a:lnTo>
                <a:lnTo>
                  <a:pt x="116681" y="1482566"/>
                </a:lnTo>
                <a:lnTo>
                  <a:pt x="108109" y="1461611"/>
                </a:lnTo>
                <a:lnTo>
                  <a:pt x="71914" y="1467326"/>
                </a:lnTo>
                <a:lnTo>
                  <a:pt x="27146" y="1474946"/>
                </a:lnTo>
                <a:lnTo>
                  <a:pt x="27146" y="1446371"/>
                </a:lnTo>
                <a:lnTo>
                  <a:pt x="32861" y="1412081"/>
                </a:lnTo>
                <a:lnTo>
                  <a:pt x="48101" y="1391126"/>
                </a:lnTo>
                <a:lnTo>
                  <a:pt x="27146" y="1368266"/>
                </a:lnTo>
                <a:lnTo>
                  <a:pt x="1429" y="1352074"/>
                </a:lnTo>
                <a:close/>
              </a:path>
            </a:pathLst>
          </a:custGeom>
          <a:solidFill>
            <a:schemeClr val="accent1"/>
          </a:solidFill>
          <a:ln w="1905" cap="flat">
            <a:solidFill>
              <a:schemeClr val="bg1"/>
            </a:solidFill>
            <a:prstDash val="solid"/>
            <a:miter/>
          </a:ln>
        </p:spPr>
        <p:txBody>
          <a:bodyPr rtlCol="0" anchor="ctr"/>
          <a:lstStyle/>
          <a:p>
            <a:pPr algn="ctr"/>
            <a:r>
              <a:rPr lang="fr-FR" sz="1000" dirty="0">
                <a:solidFill>
                  <a:schemeClr val="bg1"/>
                </a:solidFill>
              </a:rPr>
              <a:t>H1b</a:t>
            </a:r>
          </a:p>
        </p:txBody>
      </p:sp>
      <p:grpSp>
        <p:nvGrpSpPr>
          <p:cNvPr id="24" name="Groupe 23">
            <a:extLst>
              <a:ext uri="{FF2B5EF4-FFF2-40B4-BE49-F238E27FC236}">
                <a16:creationId xmlns:a16="http://schemas.microsoft.com/office/drawing/2014/main" id="{5F4FB06A-B6E9-4A2A-A8BB-85BCF87AE304}"/>
              </a:ext>
            </a:extLst>
          </p:cNvPr>
          <p:cNvGrpSpPr/>
          <p:nvPr/>
        </p:nvGrpSpPr>
        <p:grpSpPr>
          <a:xfrm>
            <a:off x="9261551" y="5039902"/>
            <a:ext cx="2312713" cy="1536670"/>
            <a:chOff x="9261551" y="5039902"/>
            <a:chExt cx="2312713" cy="1536670"/>
          </a:xfrm>
        </p:grpSpPr>
        <p:sp>
          <p:nvSpPr>
            <p:cNvPr id="40" name="Forme libre : forme 39">
              <a:extLst>
                <a:ext uri="{FF2B5EF4-FFF2-40B4-BE49-F238E27FC236}">
                  <a16:creationId xmlns:a16="http://schemas.microsoft.com/office/drawing/2014/main" id="{5CD8509E-CA5E-4E65-B2EC-4DB9A877B8FF}"/>
                </a:ext>
              </a:extLst>
            </p:cNvPr>
            <p:cNvSpPr/>
            <p:nvPr/>
          </p:nvSpPr>
          <p:spPr>
            <a:xfrm>
              <a:off x="9261551" y="5039902"/>
              <a:ext cx="2312713" cy="1156357"/>
            </a:xfrm>
            <a:custGeom>
              <a:avLst/>
              <a:gdLst>
                <a:gd name="connsiteX0" fmla="*/ 30004 w 2571750"/>
                <a:gd name="connsiteY0" fmla="*/ 1138714 h 1285875"/>
                <a:gd name="connsiteX1" fmla="*/ 50959 w 2571750"/>
                <a:gd name="connsiteY1" fmla="*/ 1135856 h 1285875"/>
                <a:gd name="connsiteX2" fmla="*/ 82391 w 2571750"/>
                <a:gd name="connsiteY2" fmla="*/ 1128236 h 1285875"/>
                <a:gd name="connsiteX3" fmla="*/ 105251 w 2571750"/>
                <a:gd name="connsiteY3" fmla="*/ 1107281 h 1285875"/>
                <a:gd name="connsiteX4" fmla="*/ 126206 w 2571750"/>
                <a:gd name="connsiteY4" fmla="*/ 1083469 h 1285875"/>
                <a:gd name="connsiteX5" fmla="*/ 165259 w 2571750"/>
                <a:gd name="connsiteY5" fmla="*/ 1080611 h 1285875"/>
                <a:gd name="connsiteX6" fmla="*/ 204311 w 2571750"/>
                <a:gd name="connsiteY6" fmla="*/ 1075849 h 1285875"/>
                <a:gd name="connsiteX7" fmla="*/ 207169 w 2571750"/>
                <a:gd name="connsiteY7" fmla="*/ 1059656 h 1285875"/>
                <a:gd name="connsiteX8" fmla="*/ 189071 w 2571750"/>
                <a:gd name="connsiteY8" fmla="*/ 1039653 h 1285875"/>
                <a:gd name="connsiteX9" fmla="*/ 170974 w 2571750"/>
                <a:gd name="connsiteY9" fmla="*/ 1020603 h 1285875"/>
                <a:gd name="connsiteX10" fmla="*/ 139541 w 2571750"/>
                <a:gd name="connsiteY10" fmla="*/ 1020603 h 1285875"/>
                <a:gd name="connsiteX11" fmla="*/ 97631 w 2571750"/>
                <a:gd name="connsiteY11" fmla="*/ 1018699 h 1285875"/>
                <a:gd name="connsiteX12" fmla="*/ 69056 w 2571750"/>
                <a:gd name="connsiteY12" fmla="*/ 999649 h 1285875"/>
                <a:gd name="connsiteX13" fmla="*/ 82391 w 2571750"/>
                <a:gd name="connsiteY13" fmla="*/ 971074 h 1285875"/>
                <a:gd name="connsiteX14" fmla="*/ 113824 w 2571750"/>
                <a:gd name="connsiteY14" fmla="*/ 963453 h 1285875"/>
                <a:gd name="connsiteX15" fmla="*/ 126206 w 2571750"/>
                <a:gd name="connsiteY15" fmla="*/ 942499 h 1285875"/>
                <a:gd name="connsiteX16" fmla="*/ 105251 w 2571750"/>
                <a:gd name="connsiteY16" fmla="*/ 913924 h 1285875"/>
                <a:gd name="connsiteX17" fmla="*/ 118586 w 2571750"/>
                <a:gd name="connsiteY17" fmla="*/ 903446 h 1285875"/>
                <a:gd name="connsiteX18" fmla="*/ 136684 w 2571750"/>
                <a:gd name="connsiteY18" fmla="*/ 877729 h 1285875"/>
                <a:gd name="connsiteX19" fmla="*/ 133826 w 2571750"/>
                <a:gd name="connsiteY19" fmla="*/ 838676 h 1285875"/>
                <a:gd name="connsiteX20" fmla="*/ 115729 w 2571750"/>
                <a:gd name="connsiteY20" fmla="*/ 810101 h 1285875"/>
                <a:gd name="connsiteX21" fmla="*/ 82391 w 2571750"/>
                <a:gd name="connsiteY21" fmla="*/ 799624 h 1285875"/>
                <a:gd name="connsiteX22" fmla="*/ 40481 w 2571750"/>
                <a:gd name="connsiteY22" fmla="*/ 786289 h 1285875"/>
                <a:gd name="connsiteX23" fmla="*/ 19526 w 2571750"/>
                <a:gd name="connsiteY23" fmla="*/ 770096 h 1285875"/>
                <a:gd name="connsiteX24" fmla="*/ 24289 w 2571750"/>
                <a:gd name="connsiteY24" fmla="*/ 751999 h 1285875"/>
                <a:gd name="connsiteX25" fmla="*/ 1429 w 2571750"/>
                <a:gd name="connsiteY25" fmla="*/ 715804 h 1285875"/>
                <a:gd name="connsiteX26" fmla="*/ 19526 w 2571750"/>
                <a:gd name="connsiteY26" fmla="*/ 697706 h 1285875"/>
                <a:gd name="connsiteX27" fmla="*/ 53816 w 2571750"/>
                <a:gd name="connsiteY27" fmla="*/ 679609 h 1285875"/>
                <a:gd name="connsiteX28" fmla="*/ 64294 w 2571750"/>
                <a:gd name="connsiteY28" fmla="*/ 663416 h 1285875"/>
                <a:gd name="connsiteX29" fmla="*/ 64294 w 2571750"/>
                <a:gd name="connsiteY29" fmla="*/ 642461 h 1285875"/>
                <a:gd name="connsiteX30" fmla="*/ 92869 w 2571750"/>
                <a:gd name="connsiteY30" fmla="*/ 631984 h 1285875"/>
                <a:gd name="connsiteX31" fmla="*/ 124301 w 2571750"/>
                <a:gd name="connsiteY31" fmla="*/ 637699 h 1285875"/>
                <a:gd name="connsiteX32" fmla="*/ 168116 w 2571750"/>
                <a:gd name="connsiteY32" fmla="*/ 642461 h 1285875"/>
                <a:gd name="connsiteX33" fmla="*/ 207169 w 2571750"/>
                <a:gd name="connsiteY33" fmla="*/ 637699 h 1285875"/>
                <a:gd name="connsiteX34" fmla="*/ 238601 w 2571750"/>
                <a:gd name="connsiteY34" fmla="*/ 619601 h 1285875"/>
                <a:gd name="connsiteX35" fmla="*/ 262414 w 2571750"/>
                <a:gd name="connsiteY35" fmla="*/ 609124 h 1285875"/>
                <a:gd name="connsiteX36" fmla="*/ 270034 w 2571750"/>
                <a:gd name="connsiteY36" fmla="*/ 630079 h 1285875"/>
                <a:gd name="connsiteX37" fmla="*/ 313849 w 2571750"/>
                <a:gd name="connsiteY37" fmla="*/ 627221 h 1285875"/>
                <a:gd name="connsiteX38" fmla="*/ 353854 w 2571750"/>
                <a:gd name="connsiteY38" fmla="*/ 627221 h 1285875"/>
                <a:gd name="connsiteX39" fmla="*/ 392906 w 2571750"/>
                <a:gd name="connsiteY39" fmla="*/ 624364 h 1285875"/>
                <a:gd name="connsiteX40" fmla="*/ 421481 w 2571750"/>
                <a:gd name="connsiteY40" fmla="*/ 600551 h 1285875"/>
                <a:gd name="connsiteX41" fmla="*/ 429101 w 2571750"/>
                <a:gd name="connsiteY41" fmla="*/ 580549 h 1285875"/>
                <a:gd name="connsiteX42" fmla="*/ 423386 w 2571750"/>
                <a:gd name="connsiteY42" fmla="*/ 564356 h 1285875"/>
                <a:gd name="connsiteX43" fmla="*/ 394811 w 2571750"/>
                <a:gd name="connsiteY43" fmla="*/ 553879 h 1285875"/>
                <a:gd name="connsiteX44" fmla="*/ 384334 w 2571750"/>
                <a:gd name="connsiteY44" fmla="*/ 532924 h 1285875"/>
                <a:gd name="connsiteX45" fmla="*/ 403384 w 2571750"/>
                <a:gd name="connsiteY45" fmla="*/ 517684 h 1285875"/>
                <a:gd name="connsiteX46" fmla="*/ 439579 w 2571750"/>
                <a:gd name="connsiteY46" fmla="*/ 511969 h 1285875"/>
                <a:gd name="connsiteX47" fmla="*/ 463391 w 2571750"/>
                <a:gd name="connsiteY47" fmla="*/ 511969 h 1285875"/>
                <a:gd name="connsiteX48" fmla="*/ 486251 w 2571750"/>
                <a:gd name="connsiteY48" fmla="*/ 499586 h 1285875"/>
                <a:gd name="connsiteX49" fmla="*/ 504349 w 2571750"/>
                <a:gd name="connsiteY49" fmla="*/ 471011 h 1285875"/>
                <a:gd name="connsiteX50" fmla="*/ 538639 w 2571750"/>
                <a:gd name="connsiteY50" fmla="*/ 472916 h 1285875"/>
                <a:gd name="connsiteX51" fmla="*/ 570071 w 2571750"/>
                <a:gd name="connsiteY51" fmla="*/ 457676 h 1285875"/>
                <a:gd name="connsiteX52" fmla="*/ 574834 w 2571750"/>
                <a:gd name="connsiteY52" fmla="*/ 426244 h 1285875"/>
                <a:gd name="connsiteX53" fmla="*/ 577691 w 2571750"/>
                <a:gd name="connsiteY53" fmla="*/ 400526 h 1285875"/>
                <a:gd name="connsiteX54" fmla="*/ 585311 w 2571750"/>
                <a:gd name="connsiteY54" fmla="*/ 384334 h 1285875"/>
                <a:gd name="connsiteX55" fmla="*/ 622459 w 2571750"/>
                <a:gd name="connsiteY55" fmla="*/ 390049 h 1285875"/>
                <a:gd name="connsiteX56" fmla="*/ 652939 w 2571750"/>
                <a:gd name="connsiteY56" fmla="*/ 387191 h 1285875"/>
                <a:gd name="connsiteX57" fmla="*/ 690086 w 2571750"/>
                <a:gd name="connsiteY57" fmla="*/ 361474 h 1285875"/>
                <a:gd name="connsiteX58" fmla="*/ 715804 w 2571750"/>
                <a:gd name="connsiteY58" fmla="*/ 340519 h 1285875"/>
                <a:gd name="connsiteX59" fmla="*/ 744379 w 2571750"/>
                <a:gd name="connsiteY59" fmla="*/ 316706 h 1285875"/>
                <a:gd name="connsiteX60" fmla="*/ 754856 w 2571750"/>
                <a:gd name="connsiteY60" fmla="*/ 280511 h 1285875"/>
                <a:gd name="connsiteX61" fmla="*/ 736759 w 2571750"/>
                <a:gd name="connsiteY61" fmla="*/ 261461 h 1285875"/>
                <a:gd name="connsiteX62" fmla="*/ 702469 w 2571750"/>
                <a:gd name="connsiteY62" fmla="*/ 241459 h 1285875"/>
                <a:gd name="connsiteX63" fmla="*/ 679609 w 2571750"/>
                <a:gd name="connsiteY63" fmla="*/ 214789 h 1285875"/>
                <a:gd name="connsiteX64" fmla="*/ 697706 w 2571750"/>
                <a:gd name="connsiteY64" fmla="*/ 199549 h 1285875"/>
                <a:gd name="connsiteX65" fmla="*/ 718661 w 2571750"/>
                <a:gd name="connsiteY65" fmla="*/ 170974 h 1285875"/>
                <a:gd name="connsiteX66" fmla="*/ 742474 w 2571750"/>
                <a:gd name="connsiteY66" fmla="*/ 186214 h 1285875"/>
                <a:gd name="connsiteX67" fmla="*/ 762476 w 2571750"/>
                <a:gd name="connsiteY67" fmla="*/ 202406 h 1285875"/>
                <a:gd name="connsiteX68" fmla="*/ 799624 w 2571750"/>
                <a:gd name="connsiteY68" fmla="*/ 202406 h 1285875"/>
                <a:gd name="connsiteX69" fmla="*/ 838676 w 2571750"/>
                <a:gd name="connsiteY69" fmla="*/ 186214 h 1285875"/>
                <a:gd name="connsiteX70" fmla="*/ 859631 w 2571750"/>
                <a:gd name="connsiteY70" fmla="*/ 165259 h 1285875"/>
                <a:gd name="connsiteX71" fmla="*/ 880586 w 2571750"/>
                <a:gd name="connsiteY71" fmla="*/ 170974 h 1285875"/>
                <a:gd name="connsiteX72" fmla="*/ 895826 w 2571750"/>
                <a:gd name="connsiteY72" fmla="*/ 193834 h 1285875"/>
                <a:gd name="connsiteX73" fmla="*/ 916781 w 2571750"/>
                <a:gd name="connsiteY73" fmla="*/ 210026 h 1285875"/>
                <a:gd name="connsiteX74" fmla="*/ 948214 w 2571750"/>
                <a:gd name="connsiteY74" fmla="*/ 191929 h 1285875"/>
                <a:gd name="connsiteX75" fmla="*/ 973931 w 2571750"/>
                <a:gd name="connsiteY75" fmla="*/ 175736 h 1285875"/>
                <a:gd name="connsiteX76" fmla="*/ 997744 w 2571750"/>
                <a:gd name="connsiteY76" fmla="*/ 157639 h 1285875"/>
                <a:gd name="connsiteX77" fmla="*/ 987266 w 2571750"/>
                <a:gd name="connsiteY77" fmla="*/ 121444 h 1285875"/>
                <a:gd name="connsiteX78" fmla="*/ 966311 w 2571750"/>
                <a:gd name="connsiteY78" fmla="*/ 105251 h 1285875"/>
                <a:gd name="connsiteX79" fmla="*/ 945356 w 2571750"/>
                <a:gd name="connsiteY79" fmla="*/ 90011 h 1285875"/>
                <a:gd name="connsiteX80" fmla="*/ 945356 w 2571750"/>
                <a:gd name="connsiteY80" fmla="*/ 55721 h 1285875"/>
                <a:gd name="connsiteX81" fmla="*/ 958691 w 2571750"/>
                <a:gd name="connsiteY81" fmla="*/ 16669 h 1285875"/>
                <a:gd name="connsiteX82" fmla="*/ 987266 w 2571750"/>
                <a:gd name="connsiteY82" fmla="*/ 1429 h 1285875"/>
                <a:gd name="connsiteX83" fmla="*/ 1015841 w 2571750"/>
                <a:gd name="connsiteY83" fmla="*/ 9049 h 1285875"/>
                <a:gd name="connsiteX84" fmla="*/ 1015841 w 2571750"/>
                <a:gd name="connsiteY84" fmla="*/ 45244 h 1285875"/>
                <a:gd name="connsiteX85" fmla="*/ 1011079 w 2571750"/>
                <a:gd name="connsiteY85" fmla="*/ 84296 h 1285875"/>
                <a:gd name="connsiteX86" fmla="*/ 1039654 w 2571750"/>
                <a:gd name="connsiteY86" fmla="*/ 90011 h 1285875"/>
                <a:gd name="connsiteX87" fmla="*/ 1071086 w 2571750"/>
                <a:gd name="connsiteY87" fmla="*/ 90011 h 1285875"/>
                <a:gd name="connsiteX88" fmla="*/ 1089184 w 2571750"/>
                <a:gd name="connsiteY88" fmla="*/ 112871 h 1285875"/>
                <a:gd name="connsiteX89" fmla="*/ 1114901 w 2571750"/>
                <a:gd name="connsiteY89" fmla="*/ 123349 h 1285875"/>
                <a:gd name="connsiteX90" fmla="*/ 1114901 w 2571750"/>
                <a:gd name="connsiteY90" fmla="*/ 82391 h 1285875"/>
                <a:gd name="connsiteX91" fmla="*/ 1138714 w 2571750"/>
                <a:gd name="connsiteY91" fmla="*/ 76676 h 1285875"/>
                <a:gd name="connsiteX92" fmla="*/ 1143476 w 2571750"/>
                <a:gd name="connsiteY92" fmla="*/ 91916 h 1285875"/>
                <a:gd name="connsiteX93" fmla="*/ 1177766 w 2571750"/>
                <a:gd name="connsiteY93" fmla="*/ 97631 h 1285875"/>
                <a:gd name="connsiteX94" fmla="*/ 1191101 w 2571750"/>
                <a:gd name="connsiteY94" fmla="*/ 63341 h 1285875"/>
                <a:gd name="connsiteX95" fmla="*/ 1230154 w 2571750"/>
                <a:gd name="connsiteY95" fmla="*/ 82391 h 1285875"/>
                <a:gd name="connsiteX96" fmla="*/ 1263491 w 2571750"/>
                <a:gd name="connsiteY96" fmla="*/ 100489 h 1285875"/>
                <a:gd name="connsiteX97" fmla="*/ 1287304 w 2571750"/>
                <a:gd name="connsiteY97" fmla="*/ 136684 h 1285875"/>
                <a:gd name="connsiteX98" fmla="*/ 1292066 w 2571750"/>
                <a:gd name="connsiteY98" fmla="*/ 181451 h 1285875"/>
                <a:gd name="connsiteX99" fmla="*/ 1290161 w 2571750"/>
                <a:gd name="connsiteY99" fmla="*/ 217646 h 1285875"/>
                <a:gd name="connsiteX100" fmla="*/ 1329214 w 2571750"/>
                <a:gd name="connsiteY100" fmla="*/ 225266 h 1285875"/>
                <a:gd name="connsiteX101" fmla="*/ 1344454 w 2571750"/>
                <a:gd name="connsiteY101" fmla="*/ 256699 h 1285875"/>
                <a:gd name="connsiteX102" fmla="*/ 1341596 w 2571750"/>
                <a:gd name="connsiteY102" fmla="*/ 285274 h 1285875"/>
                <a:gd name="connsiteX103" fmla="*/ 1323499 w 2571750"/>
                <a:gd name="connsiteY103" fmla="*/ 324326 h 1285875"/>
                <a:gd name="connsiteX104" fmla="*/ 1354931 w 2571750"/>
                <a:gd name="connsiteY104" fmla="*/ 330041 h 1285875"/>
                <a:gd name="connsiteX105" fmla="*/ 1401604 w 2571750"/>
                <a:gd name="connsiteY105" fmla="*/ 352901 h 1285875"/>
                <a:gd name="connsiteX106" fmla="*/ 1438751 w 2571750"/>
                <a:gd name="connsiteY106" fmla="*/ 376714 h 1285875"/>
                <a:gd name="connsiteX107" fmla="*/ 1470184 w 2571750"/>
                <a:gd name="connsiteY107" fmla="*/ 390049 h 1285875"/>
                <a:gd name="connsiteX108" fmla="*/ 1509236 w 2571750"/>
                <a:gd name="connsiteY108" fmla="*/ 408146 h 1285875"/>
                <a:gd name="connsiteX109" fmla="*/ 1550194 w 2571750"/>
                <a:gd name="connsiteY109" fmla="*/ 405289 h 1285875"/>
                <a:gd name="connsiteX110" fmla="*/ 1579721 w 2571750"/>
                <a:gd name="connsiteY110" fmla="*/ 429101 h 1285875"/>
                <a:gd name="connsiteX111" fmla="*/ 1610201 w 2571750"/>
                <a:gd name="connsiteY111" fmla="*/ 451961 h 1285875"/>
                <a:gd name="connsiteX112" fmla="*/ 1659731 w 2571750"/>
                <a:gd name="connsiteY112" fmla="*/ 462439 h 1285875"/>
                <a:gd name="connsiteX113" fmla="*/ 1686401 w 2571750"/>
                <a:gd name="connsiteY113" fmla="*/ 447199 h 1285875"/>
                <a:gd name="connsiteX114" fmla="*/ 1709261 w 2571750"/>
                <a:gd name="connsiteY114" fmla="*/ 436721 h 1285875"/>
                <a:gd name="connsiteX115" fmla="*/ 1738789 w 2571750"/>
                <a:gd name="connsiteY115" fmla="*/ 429101 h 1285875"/>
                <a:gd name="connsiteX116" fmla="*/ 1761649 w 2571750"/>
                <a:gd name="connsiteY116" fmla="*/ 408146 h 1285875"/>
                <a:gd name="connsiteX117" fmla="*/ 1793081 w 2571750"/>
                <a:gd name="connsiteY117" fmla="*/ 391954 h 1285875"/>
                <a:gd name="connsiteX118" fmla="*/ 1821656 w 2571750"/>
                <a:gd name="connsiteY118" fmla="*/ 402431 h 1285875"/>
                <a:gd name="connsiteX119" fmla="*/ 1848326 w 2571750"/>
                <a:gd name="connsiteY119" fmla="*/ 418624 h 1285875"/>
                <a:gd name="connsiteX120" fmla="*/ 1871186 w 2571750"/>
                <a:gd name="connsiteY120" fmla="*/ 433864 h 1285875"/>
                <a:gd name="connsiteX121" fmla="*/ 1908334 w 2571750"/>
                <a:gd name="connsiteY121" fmla="*/ 418624 h 1285875"/>
                <a:gd name="connsiteX122" fmla="*/ 1934051 w 2571750"/>
                <a:gd name="connsiteY122" fmla="*/ 394811 h 1285875"/>
                <a:gd name="connsiteX123" fmla="*/ 1947386 w 2571750"/>
                <a:gd name="connsiteY123" fmla="*/ 366236 h 1285875"/>
                <a:gd name="connsiteX124" fmla="*/ 1973104 w 2571750"/>
                <a:gd name="connsiteY124" fmla="*/ 366236 h 1285875"/>
                <a:gd name="connsiteX125" fmla="*/ 1986439 w 2571750"/>
                <a:gd name="connsiteY125" fmla="*/ 390049 h 1285875"/>
                <a:gd name="connsiteX126" fmla="*/ 2025491 w 2571750"/>
                <a:gd name="connsiteY126" fmla="*/ 381476 h 1285875"/>
                <a:gd name="connsiteX127" fmla="*/ 2061686 w 2571750"/>
                <a:gd name="connsiteY127" fmla="*/ 358616 h 1285875"/>
                <a:gd name="connsiteX128" fmla="*/ 2093119 w 2571750"/>
                <a:gd name="connsiteY128" fmla="*/ 345281 h 1285875"/>
                <a:gd name="connsiteX129" fmla="*/ 2118836 w 2571750"/>
                <a:gd name="connsiteY129" fmla="*/ 324326 h 1285875"/>
                <a:gd name="connsiteX130" fmla="*/ 2147411 w 2571750"/>
                <a:gd name="connsiteY130" fmla="*/ 303371 h 1285875"/>
                <a:gd name="connsiteX131" fmla="*/ 2174081 w 2571750"/>
                <a:gd name="connsiteY131" fmla="*/ 288131 h 1285875"/>
                <a:gd name="connsiteX132" fmla="*/ 2202656 w 2571750"/>
                <a:gd name="connsiteY132" fmla="*/ 290989 h 1285875"/>
                <a:gd name="connsiteX133" fmla="*/ 2241709 w 2571750"/>
                <a:gd name="connsiteY133" fmla="*/ 290989 h 1285875"/>
                <a:gd name="connsiteX134" fmla="*/ 2249329 w 2571750"/>
                <a:gd name="connsiteY134" fmla="*/ 256699 h 1285875"/>
                <a:gd name="connsiteX135" fmla="*/ 2228374 w 2571750"/>
                <a:gd name="connsiteY135" fmla="*/ 232886 h 1285875"/>
                <a:gd name="connsiteX136" fmla="*/ 2192179 w 2571750"/>
                <a:gd name="connsiteY136" fmla="*/ 214789 h 1285875"/>
                <a:gd name="connsiteX137" fmla="*/ 2171224 w 2571750"/>
                <a:gd name="connsiteY137" fmla="*/ 181451 h 1285875"/>
                <a:gd name="connsiteX138" fmla="*/ 2150269 w 2571750"/>
                <a:gd name="connsiteY138" fmla="*/ 139541 h 1285875"/>
                <a:gd name="connsiteX139" fmla="*/ 2150269 w 2571750"/>
                <a:gd name="connsiteY139" fmla="*/ 115729 h 1285875"/>
                <a:gd name="connsiteX140" fmla="*/ 2153126 w 2571750"/>
                <a:gd name="connsiteY140" fmla="*/ 82391 h 1285875"/>
                <a:gd name="connsiteX141" fmla="*/ 2174081 w 2571750"/>
                <a:gd name="connsiteY141" fmla="*/ 58579 h 1285875"/>
                <a:gd name="connsiteX142" fmla="*/ 2189321 w 2571750"/>
                <a:gd name="connsiteY142" fmla="*/ 30004 h 1285875"/>
                <a:gd name="connsiteX143" fmla="*/ 2220754 w 2571750"/>
                <a:gd name="connsiteY143" fmla="*/ 6191 h 1285875"/>
                <a:gd name="connsiteX144" fmla="*/ 2244566 w 2571750"/>
                <a:gd name="connsiteY144" fmla="*/ 40481 h 1285875"/>
                <a:gd name="connsiteX145" fmla="*/ 2256949 w 2571750"/>
                <a:gd name="connsiteY145" fmla="*/ 63341 h 1285875"/>
                <a:gd name="connsiteX146" fmla="*/ 2294096 w 2571750"/>
                <a:gd name="connsiteY146" fmla="*/ 76676 h 1285875"/>
                <a:gd name="connsiteX147" fmla="*/ 2322671 w 2571750"/>
                <a:gd name="connsiteY147" fmla="*/ 84296 h 1285875"/>
                <a:gd name="connsiteX148" fmla="*/ 2354104 w 2571750"/>
                <a:gd name="connsiteY148" fmla="*/ 94774 h 1285875"/>
                <a:gd name="connsiteX149" fmla="*/ 2385536 w 2571750"/>
                <a:gd name="connsiteY149" fmla="*/ 110966 h 1285875"/>
                <a:gd name="connsiteX150" fmla="*/ 2400776 w 2571750"/>
                <a:gd name="connsiteY150" fmla="*/ 126206 h 1285875"/>
                <a:gd name="connsiteX151" fmla="*/ 2445544 w 2571750"/>
                <a:gd name="connsiteY151" fmla="*/ 133826 h 1285875"/>
                <a:gd name="connsiteX152" fmla="*/ 2466499 w 2571750"/>
                <a:gd name="connsiteY152" fmla="*/ 123349 h 1285875"/>
                <a:gd name="connsiteX153" fmla="*/ 2499836 w 2571750"/>
                <a:gd name="connsiteY153" fmla="*/ 123349 h 1285875"/>
                <a:gd name="connsiteX154" fmla="*/ 2531269 w 2571750"/>
                <a:gd name="connsiteY154" fmla="*/ 110966 h 1285875"/>
                <a:gd name="connsiteX155" fmla="*/ 2562701 w 2571750"/>
                <a:gd name="connsiteY155" fmla="*/ 102394 h 1285875"/>
                <a:gd name="connsiteX156" fmla="*/ 2576036 w 2571750"/>
                <a:gd name="connsiteY156" fmla="*/ 121444 h 1285875"/>
                <a:gd name="connsiteX157" fmla="*/ 2576036 w 2571750"/>
                <a:gd name="connsiteY157" fmla="*/ 157639 h 1285875"/>
                <a:gd name="connsiteX158" fmla="*/ 2555081 w 2571750"/>
                <a:gd name="connsiteY158" fmla="*/ 191929 h 1285875"/>
                <a:gd name="connsiteX159" fmla="*/ 2528411 w 2571750"/>
                <a:gd name="connsiteY159" fmla="*/ 230981 h 1285875"/>
                <a:gd name="connsiteX160" fmla="*/ 2507456 w 2571750"/>
                <a:gd name="connsiteY160" fmla="*/ 264319 h 1285875"/>
                <a:gd name="connsiteX161" fmla="*/ 2499836 w 2571750"/>
                <a:gd name="connsiteY161" fmla="*/ 309086 h 1285875"/>
                <a:gd name="connsiteX162" fmla="*/ 2516029 w 2571750"/>
                <a:gd name="connsiteY162" fmla="*/ 330041 h 1285875"/>
                <a:gd name="connsiteX163" fmla="*/ 2513171 w 2571750"/>
                <a:gd name="connsiteY163" fmla="*/ 366236 h 1285875"/>
                <a:gd name="connsiteX164" fmla="*/ 2486501 w 2571750"/>
                <a:gd name="connsiteY164" fmla="*/ 342424 h 1285875"/>
                <a:gd name="connsiteX165" fmla="*/ 2457926 w 2571750"/>
                <a:gd name="connsiteY165" fmla="*/ 342424 h 1285875"/>
                <a:gd name="connsiteX166" fmla="*/ 2435066 w 2571750"/>
                <a:gd name="connsiteY166" fmla="*/ 369094 h 1285875"/>
                <a:gd name="connsiteX167" fmla="*/ 2406491 w 2571750"/>
                <a:gd name="connsiteY167" fmla="*/ 381476 h 1285875"/>
                <a:gd name="connsiteX168" fmla="*/ 2379821 w 2571750"/>
                <a:gd name="connsiteY168" fmla="*/ 397669 h 1285875"/>
                <a:gd name="connsiteX169" fmla="*/ 2364581 w 2571750"/>
                <a:gd name="connsiteY169" fmla="*/ 423386 h 1285875"/>
                <a:gd name="connsiteX170" fmla="*/ 2351246 w 2571750"/>
                <a:gd name="connsiteY170" fmla="*/ 450056 h 1285875"/>
                <a:gd name="connsiteX171" fmla="*/ 2340769 w 2571750"/>
                <a:gd name="connsiteY171" fmla="*/ 478631 h 1285875"/>
                <a:gd name="connsiteX172" fmla="*/ 2315051 w 2571750"/>
                <a:gd name="connsiteY172" fmla="*/ 486251 h 1285875"/>
                <a:gd name="connsiteX173" fmla="*/ 2286476 w 2571750"/>
                <a:gd name="connsiteY173" fmla="*/ 491014 h 1285875"/>
                <a:gd name="connsiteX174" fmla="*/ 2262664 w 2571750"/>
                <a:gd name="connsiteY174" fmla="*/ 493871 h 1285875"/>
                <a:gd name="connsiteX175" fmla="*/ 2255044 w 2571750"/>
                <a:gd name="connsiteY175" fmla="*/ 514826 h 1285875"/>
                <a:gd name="connsiteX176" fmla="*/ 2262664 w 2571750"/>
                <a:gd name="connsiteY176" fmla="*/ 543401 h 1285875"/>
                <a:gd name="connsiteX177" fmla="*/ 2256949 w 2571750"/>
                <a:gd name="connsiteY177" fmla="*/ 571976 h 1285875"/>
                <a:gd name="connsiteX178" fmla="*/ 2217896 w 2571750"/>
                <a:gd name="connsiteY178" fmla="*/ 571976 h 1285875"/>
                <a:gd name="connsiteX179" fmla="*/ 2181701 w 2571750"/>
                <a:gd name="connsiteY179" fmla="*/ 571976 h 1285875"/>
                <a:gd name="connsiteX180" fmla="*/ 2168366 w 2571750"/>
                <a:gd name="connsiteY180" fmla="*/ 582454 h 1285875"/>
                <a:gd name="connsiteX181" fmla="*/ 2155984 w 2571750"/>
                <a:gd name="connsiteY181" fmla="*/ 621506 h 1285875"/>
                <a:gd name="connsiteX182" fmla="*/ 2127409 w 2571750"/>
                <a:gd name="connsiteY182" fmla="*/ 658654 h 1285875"/>
                <a:gd name="connsiteX183" fmla="*/ 2137886 w 2571750"/>
                <a:gd name="connsiteY183" fmla="*/ 676751 h 1285875"/>
                <a:gd name="connsiteX184" fmla="*/ 2157889 w 2571750"/>
                <a:gd name="connsiteY184" fmla="*/ 684371 h 1285875"/>
                <a:gd name="connsiteX185" fmla="*/ 2184559 w 2571750"/>
                <a:gd name="connsiteY185" fmla="*/ 684371 h 1285875"/>
                <a:gd name="connsiteX186" fmla="*/ 2176939 w 2571750"/>
                <a:gd name="connsiteY186" fmla="*/ 712946 h 1285875"/>
                <a:gd name="connsiteX187" fmla="*/ 2139791 w 2571750"/>
                <a:gd name="connsiteY187" fmla="*/ 718661 h 1285875"/>
                <a:gd name="connsiteX188" fmla="*/ 2093119 w 2571750"/>
                <a:gd name="connsiteY188" fmla="*/ 731044 h 1285875"/>
                <a:gd name="connsiteX189" fmla="*/ 2056924 w 2571750"/>
                <a:gd name="connsiteY189" fmla="*/ 741521 h 1285875"/>
                <a:gd name="connsiteX190" fmla="*/ 2037874 w 2571750"/>
                <a:gd name="connsiteY190" fmla="*/ 765334 h 1285875"/>
                <a:gd name="connsiteX191" fmla="*/ 2017871 w 2571750"/>
                <a:gd name="connsiteY191" fmla="*/ 791051 h 1285875"/>
                <a:gd name="connsiteX192" fmla="*/ 2007394 w 2571750"/>
                <a:gd name="connsiteY192" fmla="*/ 768191 h 1285875"/>
                <a:gd name="connsiteX193" fmla="*/ 1983581 w 2571750"/>
                <a:gd name="connsiteY193" fmla="*/ 760571 h 1285875"/>
                <a:gd name="connsiteX194" fmla="*/ 1957864 w 2571750"/>
                <a:gd name="connsiteY194" fmla="*/ 762476 h 1285875"/>
                <a:gd name="connsiteX195" fmla="*/ 1944529 w 2571750"/>
                <a:gd name="connsiteY195" fmla="*/ 789146 h 1285875"/>
                <a:gd name="connsiteX196" fmla="*/ 1938814 w 2571750"/>
                <a:gd name="connsiteY196" fmla="*/ 801529 h 1285875"/>
                <a:gd name="connsiteX197" fmla="*/ 1920716 w 2571750"/>
                <a:gd name="connsiteY197" fmla="*/ 825341 h 1285875"/>
                <a:gd name="connsiteX198" fmla="*/ 1905476 w 2571750"/>
                <a:gd name="connsiteY198" fmla="*/ 801529 h 1285875"/>
                <a:gd name="connsiteX199" fmla="*/ 1884521 w 2571750"/>
                <a:gd name="connsiteY199" fmla="*/ 791051 h 1285875"/>
                <a:gd name="connsiteX200" fmla="*/ 1863566 w 2571750"/>
                <a:gd name="connsiteY200" fmla="*/ 775811 h 1285875"/>
                <a:gd name="connsiteX201" fmla="*/ 1858804 w 2571750"/>
                <a:gd name="connsiteY201" fmla="*/ 765334 h 1285875"/>
                <a:gd name="connsiteX202" fmla="*/ 1827371 w 2571750"/>
                <a:gd name="connsiteY202" fmla="*/ 768191 h 1285875"/>
                <a:gd name="connsiteX203" fmla="*/ 1832134 w 2571750"/>
                <a:gd name="connsiteY203" fmla="*/ 791051 h 1285875"/>
                <a:gd name="connsiteX204" fmla="*/ 1855946 w 2571750"/>
                <a:gd name="connsiteY204" fmla="*/ 812006 h 1285875"/>
                <a:gd name="connsiteX205" fmla="*/ 1821656 w 2571750"/>
                <a:gd name="connsiteY205" fmla="*/ 814864 h 1285875"/>
                <a:gd name="connsiteX206" fmla="*/ 1795939 w 2571750"/>
                <a:gd name="connsiteY206" fmla="*/ 804386 h 1285875"/>
                <a:gd name="connsiteX207" fmla="*/ 1777841 w 2571750"/>
                <a:gd name="connsiteY207" fmla="*/ 783431 h 1285875"/>
                <a:gd name="connsiteX208" fmla="*/ 1769269 w 2571750"/>
                <a:gd name="connsiteY208" fmla="*/ 754856 h 1285875"/>
                <a:gd name="connsiteX209" fmla="*/ 1730216 w 2571750"/>
                <a:gd name="connsiteY209" fmla="*/ 754856 h 1285875"/>
                <a:gd name="connsiteX210" fmla="*/ 1722596 w 2571750"/>
                <a:gd name="connsiteY210" fmla="*/ 723424 h 1285875"/>
                <a:gd name="connsiteX211" fmla="*/ 1691164 w 2571750"/>
                <a:gd name="connsiteY211" fmla="*/ 726281 h 1285875"/>
                <a:gd name="connsiteX212" fmla="*/ 1652111 w 2571750"/>
                <a:gd name="connsiteY212" fmla="*/ 715804 h 1285875"/>
                <a:gd name="connsiteX213" fmla="*/ 1605439 w 2571750"/>
                <a:gd name="connsiteY213" fmla="*/ 731044 h 1285875"/>
                <a:gd name="connsiteX214" fmla="*/ 1576864 w 2571750"/>
                <a:gd name="connsiteY214" fmla="*/ 723424 h 1285875"/>
                <a:gd name="connsiteX215" fmla="*/ 1581626 w 2571750"/>
                <a:gd name="connsiteY215" fmla="*/ 691991 h 1285875"/>
                <a:gd name="connsiteX216" fmla="*/ 1589246 w 2571750"/>
                <a:gd name="connsiteY216" fmla="*/ 648176 h 1285875"/>
                <a:gd name="connsiteX217" fmla="*/ 1569244 w 2571750"/>
                <a:gd name="connsiteY217" fmla="*/ 624364 h 1285875"/>
                <a:gd name="connsiteX218" fmla="*/ 1537811 w 2571750"/>
                <a:gd name="connsiteY218" fmla="*/ 634841 h 1285875"/>
                <a:gd name="connsiteX219" fmla="*/ 1511141 w 2571750"/>
                <a:gd name="connsiteY219" fmla="*/ 658654 h 1285875"/>
                <a:gd name="connsiteX220" fmla="*/ 1479709 w 2571750"/>
                <a:gd name="connsiteY220" fmla="*/ 663416 h 1285875"/>
                <a:gd name="connsiteX221" fmla="*/ 1456849 w 2571750"/>
                <a:gd name="connsiteY221" fmla="*/ 652939 h 1285875"/>
                <a:gd name="connsiteX222" fmla="*/ 1428274 w 2571750"/>
                <a:gd name="connsiteY222" fmla="*/ 648176 h 1285875"/>
                <a:gd name="connsiteX223" fmla="*/ 1446371 w 2571750"/>
                <a:gd name="connsiteY223" fmla="*/ 624364 h 1285875"/>
                <a:gd name="connsiteX224" fmla="*/ 1479709 w 2571750"/>
                <a:gd name="connsiteY224" fmla="*/ 619601 h 1285875"/>
                <a:gd name="connsiteX225" fmla="*/ 1503521 w 2571750"/>
                <a:gd name="connsiteY225" fmla="*/ 613886 h 1285875"/>
                <a:gd name="connsiteX226" fmla="*/ 1503521 w 2571750"/>
                <a:gd name="connsiteY226" fmla="*/ 592931 h 1285875"/>
                <a:gd name="connsiteX227" fmla="*/ 1479709 w 2571750"/>
                <a:gd name="connsiteY227" fmla="*/ 570071 h 1285875"/>
                <a:gd name="connsiteX228" fmla="*/ 1461611 w 2571750"/>
                <a:gd name="connsiteY228" fmla="*/ 567214 h 1285875"/>
                <a:gd name="connsiteX229" fmla="*/ 1443514 w 2571750"/>
                <a:gd name="connsiteY229" fmla="*/ 564356 h 1285875"/>
                <a:gd name="connsiteX230" fmla="*/ 1435894 w 2571750"/>
                <a:gd name="connsiteY230" fmla="*/ 574834 h 1285875"/>
                <a:gd name="connsiteX231" fmla="*/ 1435894 w 2571750"/>
                <a:gd name="connsiteY231" fmla="*/ 585311 h 1285875"/>
                <a:gd name="connsiteX232" fmla="*/ 1428274 w 2571750"/>
                <a:gd name="connsiteY232" fmla="*/ 621506 h 1285875"/>
                <a:gd name="connsiteX233" fmla="*/ 1399699 w 2571750"/>
                <a:gd name="connsiteY233" fmla="*/ 600551 h 1285875"/>
                <a:gd name="connsiteX234" fmla="*/ 1375886 w 2571750"/>
                <a:gd name="connsiteY234" fmla="*/ 609124 h 1285875"/>
                <a:gd name="connsiteX235" fmla="*/ 1362551 w 2571750"/>
                <a:gd name="connsiteY235" fmla="*/ 616744 h 1285875"/>
                <a:gd name="connsiteX236" fmla="*/ 1352074 w 2571750"/>
                <a:gd name="connsiteY236" fmla="*/ 640556 h 1285875"/>
                <a:gd name="connsiteX237" fmla="*/ 1383506 w 2571750"/>
                <a:gd name="connsiteY237" fmla="*/ 655796 h 1285875"/>
                <a:gd name="connsiteX238" fmla="*/ 1341596 w 2571750"/>
                <a:gd name="connsiteY238" fmla="*/ 663416 h 1285875"/>
                <a:gd name="connsiteX239" fmla="*/ 1305401 w 2571750"/>
                <a:gd name="connsiteY239" fmla="*/ 660559 h 1285875"/>
                <a:gd name="connsiteX240" fmla="*/ 1266349 w 2571750"/>
                <a:gd name="connsiteY240" fmla="*/ 663416 h 1285875"/>
                <a:gd name="connsiteX241" fmla="*/ 1237774 w 2571750"/>
                <a:gd name="connsiteY241" fmla="*/ 666274 h 1285875"/>
                <a:gd name="connsiteX242" fmla="*/ 1253014 w 2571750"/>
                <a:gd name="connsiteY242" fmla="*/ 634841 h 1285875"/>
                <a:gd name="connsiteX243" fmla="*/ 1255871 w 2571750"/>
                <a:gd name="connsiteY243" fmla="*/ 603409 h 1285875"/>
                <a:gd name="connsiteX244" fmla="*/ 1232059 w 2571750"/>
                <a:gd name="connsiteY244" fmla="*/ 595789 h 1285875"/>
                <a:gd name="connsiteX245" fmla="*/ 1203484 w 2571750"/>
                <a:gd name="connsiteY245" fmla="*/ 595789 h 1285875"/>
                <a:gd name="connsiteX246" fmla="*/ 1174909 w 2571750"/>
                <a:gd name="connsiteY246" fmla="*/ 603409 h 1285875"/>
                <a:gd name="connsiteX247" fmla="*/ 1161574 w 2571750"/>
                <a:gd name="connsiteY247" fmla="*/ 609124 h 1285875"/>
                <a:gd name="connsiteX248" fmla="*/ 1125379 w 2571750"/>
                <a:gd name="connsiteY248" fmla="*/ 606266 h 1285875"/>
                <a:gd name="connsiteX249" fmla="*/ 1099661 w 2571750"/>
                <a:gd name="connsiteY249" fmla="*/ 588169 h 1285875"/>
                <a:gd name="connsiteX250" fmla="*/ 1075849 w 2571750"/>
                <a:gd name="connsiteY250" fmla="*/ 561499 h 1285875"/>
                <a:gd name="connsiteX251" fmla="*/ 1052036 w 2571750"/>
                <a:gd name="connsiteY251" fmla="*/ 551021 h 1285875"/>
                <a:gd name="connsiteX252" fmla="*/ 1036796 w 2571750"/>
                <a:gd name="connsiteY252" fmla="*/ 538639 h 1285875"/>
                <a:gd name="connsiteX253" fmla="*/ 1002506 w 2571750"/>
                <a:gd name="connsiteY253" fmla="*/ 538639 h 1285875"/>
                <a:gd name="connsiteX254" fmla="*/ 973931 w 2571750"/>
                <a:gd name="connsiteY254" fmla="*/ 546259 h 1285875"/>
                <a:gd name="connsiteX255" fmla="*/ 951071 w 2571750"/>
                <a:gd name="connsiteY255" fmla="*/ 556736 h 1285875"/>
                <a:gd name="connsiteX256" fmla="*/ 927259 w 2571750"/>
                <a:gd name="connsiteY256" fmla="*/ 574834 h 1285875"/>
                <a:gd name="connsiteX257" fmla="*/ 892969 w 2571750"/>
                <a:gd name="connsiteY257" fmla="*/ 603409 h 1285875"/>
                <a:gd name="connsiteX258" fmla="*/ 849154 w 2571750"/>
                <a:gd name="connsiteY258" fmla="*/ 624364 h 1285875"/>
                <a:gd name="connsiteX259" fmla="*/ 841534 w 2571750"/>
                <a:gd name="connsiteY259" fmla="*/ 640556 h 1285875"/>
                <a:gd name="connsiteX260" fmla="*/ 822484 w 2571750"/>
                <a:gd name="connsiteY260" fmla="*/ 676751 h 1285875"/>
                <a:gd name="connsiteX261" fmla="*/ 812006 w 2571750"/>
                <a:gd name="connsiteY261" fmla="*/ 697706 h 1285875"/>
                <a:gd name="connsiteX262" fmla="*/ 789146 w 2571750"/>
                <a:gd name="connsiteY262" fmla="*/ 710089 h 1285875"/>
                <a:gd name="connsiteX263" fmla="*/ 760571 w 2571750"/>
                <a:gd name="connsiteY263" fmla="*/ 723424 h 1285875"/>
                <a:gd name="connsiteX264" fmla="*/ 721519 w 2571750"/>
                <a:gd name="connsiteY264" fmla="*/ 715804 h 1285875"/>
                <a:gd name="connsiteX265" fmla="*/ 694849 w 2571750"/>
                <a:gd name="connsiteY265" fmla="*/ 726281 h 1285875"/>
                <a:gd name="connsiteX266" fmla="*/ 669131 w 2571750"/>
                <a:gd name="connsiteY266" fmla="*/ 744379 h 1285875"/>
                <a:gd name="connsiteX267" fmla="*/ 642461 w 2571750"/>
                <a:gd name="connsiteY267" fmla="*/ 770096 h 1285875"/>
                <a:gd name="connsiteX268" fmla="*/ 619601 w 2571750"/>
                <a:gd name="connsiteY268" fmla="*/ 796766 h 1285875"/>
                <a:gd name="connsiteX269" fmla="*/ 595789 w 2571750"/>
                <a:gd name="connsiteY269" fmla="*/ 796766 h 1285875"/>
                <a:gd name="connsiteX270" fmla="*/ 574834 w 2571750"/>
                <a:gd name="connsiteY270" fmla="*/ 807244 h 1285875"/>
                <a:gd name="connsiteX271" fmla="*/ 567214 w 2571750"/>
                <a:gd name="connsiteY271" fmla="*/ 832961 h 1285875"/>
                <a:gd name="connsiteX272" fmla="*/ 595789 w 2571750"/>
                <a:gd name="connsiteY272" fmla="*/ 846296 h 1285875"/>
                <a:gd name="connsiteX273" fmla="*/ 598646 w 2571750"/>
                <a:gd name="connsiteY273" fmla="*/ 867251 h 1285875"/>
                <a:gd name="connsiteX274" fmla="*/ 595789 w 2571750"/>
                <a:gd name="connsiteY274" fmla="*/ 909161 h 1285875"/>
                <a:gd name="connsiteX275" fmla="*/ 595789 w 2571750"/>
                <a:gd name="connsiteY275" fmla="*/ 932021 h 1285875"/>
                <a:gd name="connsiteX276" fmla="*/ 591026 w 2571750"/>
                <a:gd name="connsiteY276" fmla="*/ 973931 h 1285875"/>
                <a:gd name="connsiteX277" fmla="*/ 582454 w 2571750"/>
                <a:gd name="connsiteY277" fmla="*/ 1008221 h 1285875"/>
                <a:gd name="connsiteX278" fmla="*/ 580549 w 2571750"/>
                <a:gd name="connsiteY278" fmla="*/ 1049179 h 1285875"/>
                <a:gd name="connsiteX279" fmla="*/ 585311 w 2571750"/>
                <a:gd name="connsiteY279" fmla="*/ 1075849 h 1285875"/>
                <a:gd name="connsiteX280" fmla="*/ 585311 w 2571750"/>
                <a:gd name="connsiteY280" fmla="*/ 1104424 h 1285875"/>
                <a:gd name="connsiteX281" fmla="*/ 601504 w 2571750"/>
                <a:gd name="connsiteY281" fmla="*/ 1128236 h 1285875"/>
                <a:gd name="connsiteX282" fmla="*/ 619601 w 2571750"/>
                <a:gd name="connsiteY282" fmla="*/ 1156811 h 1285875"/>
                <a:gd name="connsiteX283" fmla="*/ 640556 w 2571750"/>
                <a:gd name="connsiteY283" fmla="*/ 1190149 h 1285875"/>
                <a:gd name="connsiteX284" fmla="*/ 648176 w 2571750"/>
                <a:gd name="connsiteY284" fmla="*/ 1224439 h 1285875"/>
                <a:gd name="connsiteX285" fmla="*/ 622459 w 2571750"/>
                <a:gd name="connsiteY285" fmla="*/ 1234916 h 1285875"/>
                <a:gd name="connsiteX286" fmla="*/ 601504 w 2571750"/>
                <a:gd name="connsiteY286" fmla="*/ 1216819 h 1285875"/>
                <a:gd name="connsiteX287" fmla="*/ 574834 w 2571750"/>
                <a:gd name="connsiteY287" fmla="*/ 1195864 h 1285875"/>
                <a:gd name="connsiteX288" fmla="*/ 538639 w 2571750"/>
                <a:gd name="connsiteY288" fmla="*/ 1195864 h 1285875"/>
                <a:gd name="connsiteX289" fmla="*/ 514826 w 2571750"/>
                <a:gd name="connsiteY289" fmla="*/ 1195864 h 1285875"/>
                <a:gd name="connsiteX290" fmla="*/ 486251 w 2571750"/>
                <a:gd name="connsiteY290" fmla="*/ 1209199 h 1285875"/>
                <a:gd name="connsiteX291" fmla="*/ 457676 w 2571750"/>
                <a:gd name="connsiteY291" fmla="*/ 1218724 h 1285875"/>
                <a:gd name="connsiteX292" fmla="*/ 426244 w 2571750"/>
                <a:gd name="connsiteY292" fmla="*/ 1234916 h 1285875"/>
                <a:gd name="connsiteX293" fmla="*/ 403384 w 2571750"/>
                <a:gd name="connsiteY293" fmla="*/ 1250156 h 1285875"/>
                <a:gd name="connsiteX294" fmla="*/ 382429 w 2571750"/>
                <a:gd name="connsiteY294" fmla="*/ 1266349 h 1285875"/>
                <a:gd name="connsiteX295" fmla="*/ 355759 w 2571750"/>
                <a:gd name="connsiteY295" fmla="*/ 1276826 h 1285875"/>
                <a:gd name="connsiteX296" fmla="*/ 330041 w 2571750"/>
                <a:gd name="connsiteY296" fmla="*/ 1263491 h 1285875"/>
                <a:gd name="connsiteX297" fmla="*/ 327184 w 2571750"/>
                <a:gd name="connsiteY297" fmla="*/ 1242536 h 1285875"/>
                <a:gd name="connsiteX298" fmla="*/ 303371 w 2571750"/>
                <a:gd name="connsiteY298" fmla="*/ 1227296 h 1285875"/>
                <a:gd name="connsiteX299" fmla="*/ 274796 w 2571750"/>
                <a:gd name="connsiteY299" fmla="*/ 1229201 h 1285875"/>
                <a:gd name="connsiteX300" fmla="*/ 244316 w 2571750"/>
                <a:gd name="connsiteY300" fmla="*/ 1234916 h 1285875"/>
                <a:gd name="connsiteX301" fmla="*/ 204311 w 2571750"/>
                <a:gd name="connsiteY301" fmla="*/ 1232059 h 1285875"/>
                <a:gd name="connsiteX302" fmla="*/ 189071 w 2571750"/>
                <a:gd name="connsiteY302" fmla="*/ 1255871 h 1285875"/>
                <a:gd name="connsiteX303" fmla="*/ 168116 w 2571750"/>
                <a:gd name="connsiteY303" fmla="*/ 1287304 h 1285875"/>
                <a:gd name="connsiteX304" fmla="*/ 139541 w 2571750"/>
                <a:gd name="connsiteY304" fmla="*/ 1276826 h 1285875"/>
                <a:gd name="connsiteX305" fmla="*/ 121444 w 2571750"/>
                <a:gd name="connsiteY305" fmla="*/ 1242536 h 1285875"/>
                <a:gd name="connsiteX306" fmla="*/ 126206 w 2571750"/>
                <a:gd name="connsiteY306" fmla="*/ 1232059 h 1285875"/>
                <a:gd name="connsiteX307" fmla="*/ 115729 w 2571750"/>
                <a:gd name="connsiteY307" fmla="*/ 1203484 h 1285875"/>
                <a:gd name="connsiteX308" fmla="*/ 84296 w 2571750"/>
                <a:gd name="connsiteY308" fmla="*/ 1203484 h 1285875"/>
                <a:gd name="connsiteX309" fmla="*/ 50959 w 2571750"/>
                <a:gd name="connsiteY309" fmla="*/ 1203484 h 1285875"/>
                <a:gd name="connsiteX310" fmla="*/ 37624 w 2571750"/>
                <a:gd name="connsiteY310" fmla="*/ 1190149 h 1285875"/>
                <a:gd name="connsiteX311" fmla="*/ 32861 w 2571750"/>
                <a:gd name="connsiteY311" fmla="*/ 1169194 h 128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Lst>
              <a:rect l="l" t="t" r="r" b="b"/>
              <a:pathLst>
                <a:path w="2571750" h="1285875">
                  <a:moveTo>
                    <a:pt x="30004" y="1138714"/>
                  </a:moveTo>
                  <a:lnTo>
                    <a:pt x="50959" y="1135856"/>
                  </a:lnTo>
                  <a:lnTo>
                    <a:pt x="82391" y="1128236"/>
                  </a:lnTo>
                  <a:lnTo>
                    <a:pt x="105251" y="1107281"/>
                  </a:lnTo>
                  <a:lnTo>
                    <a:pt x="126206" y="1083469"/>
                  </a:lnTo>
                  <a:lnTo>
                    <a:pt x="165259" y="1080611"/>
                  </a:lnTo>
                  <a:lnTo>
                    <a:pt x="204311" y="1075849"/>
                  </a:lnTo>
                  <a:lnTo>
                    <a:pt x="207169" y="1059656"/>
                  </a:lnTo>
                  <a:lnTo>
                    <a:pt x="189071" y="1039653"/>
                  </a:lnTo>
                  <a:lnTo>
                    <a:pt x="170974" y="1020603"/>
                  </a:lnTo>
                  <a:lnTo>
                    <a:pt x="139541" y="1020603"/>
                  </a:lnTo>
                  <a:lnTo>
                    <a:pt x="97631" y="1018699"/>
                  </a:lnTo>
                  <a:lnTo>
                    <a:pt x="69056" y="999649"/>
                  </a:lnTo>
                  <a:lnTo>
                    <a:pt x="82391" y="971074"/>
                  </a:lnTo>
                  <a:lnTo>
                    <a:pt x="113824" y="963453"/>
                  </a:lnTo>
                  <a:lnTo>
                    <a:pt x="126206" y="942499"/>
                  </a:lnTo>
                  <a:lnTo>
                    <a:pt x="105251" y="913924"/>
                  </a:lnTo>
                  <a:lnTo>
                    <a:pt x="118586" y="903446"/>
                  </a:lnTo>
                  <a:lnTo>
                    <a:pt x="136684" y="877729"/>
                  </a:lnTo>
                  <a:lnTo>
                    <a:pt x="133826" y="838676"/>
                  </a:lnTo>
                  <a:lnTo>
                    <a:pt x="115729" y="810101"/>
                  </a:lnTo>
                  <a:lnTo>
                    <a:pt x="82391" y="799624"/>
                  </a:lnTo>
                  <a:lnTo>
                    <a:pt x="40481" y="786289"/>
                  </a:lnTo>
                  <a:lnTo>
                    <a:pt x="19526" y="770096"/>
                  </a:lnTo>
                  <a:lnTo>
                    <a:pt x="24289" y="751999"/>
                  </a:lnTo>
                  <a:lnTo>
                    <a:pt x="1429" y="715804"/>
                  </a:lnTo>
                  <a:lnTo>
                    <a:pt x="19526" y="697706"/>
                  </a:lnTo>
                  <a:lnTo>
                    <a:pt x="53816" y="679609"/>
                  </a:lnTo>
                  <a:lnTo>
                    <a:pt x="64294" y="663416"/>
                  </a:lnTo>
                  <a:lnTo>
                    <a:pt x="64294" y="642461"/>
                  </a:lnTo>
                  <a:lnTo>
                    <a:pt x="92869" y="631984"/>
                  </a:lnTo>
                  <a:lnTo>
                    <a:pt x="124301" y="637699"/>
                  </a:lnTo>
                  <a:lnTo>
                    <a:pt x="168116" y="642461"/>
                  </a:lnTo>
                  <a:lnTo>
                    <a:pt x="207169" y="637699"/>
                  </a:lnTo>
                  <a:lnTo>
                    <a:pt x="238601" y="619601"/>
                  </a:lnTo>
                  <a:lnTo>
                    <a:pt x="262414" y="609124"/>
                  </a:lnTo>
                  <a:lnTo>
                    <a:pt x="270034" y="630079"/>
                  </a:lnTo>
                  <a:lnTo>
                    <a:pt x="313849" y="627221"/>
                  </a:lnTo>
                  <a:lnTo>
                    <a:pt x="353854" y="627221"/>
                  </a:lnTo>
                  <a:lnTo>
                    <a:pt x="392906" y="624364"/>
                  </a:lnTo>
                  <a:lnTo>
                    <a:pt x="421481" y="600551"/>
                  </a:lnTo>
                  <a:lnTo>
                    <a:pt x="429101" y="580549"/>
                  </a:lnTo>
                  <a:lnTo>
                    <a:pt x="423386" y="564356"/>
                  </a:lnTo>
                  <a:lnTo>
                    <a:pt x="394811" y="553879"/>
                  </a:lnTo>
                  <a:lnTo>
                    <a:pt x="384334" y="532924"/>
                  </a:lnTo>
                  <a:lnTo>
                    <a:pt x="403384" y="517684"/>
                  </a:lnTo>
                  <a:lnTo>
                    <a:pt x="439579" y="511969"/>
                  </a:lnTo>
                  <a:lnTo>
                    <a:pt x="463391" y="511969"/>
                  </a:lnTo>
                  <a:lnTo>
                    <a:pt x="486251" y="499586"/>
                  </a:lnTo>
                  <a:lnTo>
                    <a:pt x="504349" y="471011"/>
                  </a:lnTo>
                  <a:lnTo>
                    <a:pt x="538639" y="472916"/>
                  </a:lnTo>
                  <a:lnTo>
                    <a:pt x="570071" y="457676"/>
                  </a:lnTo>
                  <a:lnTo>
                    <a:pt x="574834" y="426244"/>
                  </a:lnTo>
                  <a:lnTo>
                    <a:pt x="577691" y="400526"/>
                  </a:lnTo>
                  <a:lnTo>
                    <a:pt x="585311" y="384334"/>
                  </a:lnTo>
                  <a:lnTo>
                    <a:pt x="622459" y="390049"/>
                  </a:lnTo>
                  <a:lnTo>
                    <a:pt x="652939" y="387191"/>
                  </a:lnTo>
                  <a:lnTo>
                    <a:pt x="690086" y="361474"/>
                  </a:lnTo>
                  <a:lnTo>
                    <a:pt x="715804" y="340519"/>
                  </a:lnTo>
                  <a:lnTo>
                    <a:pt x="744379" y="316706"/>
                  </a:lnTo>
                  <a:lnTo>
                    <a:pt x="754856" y="280511"/>
                  </a:lnTo>
                  <a:lnTo>
                    <a:pt x="736759" y="261461"/>
                  </a:lnTo>
                  <a:lnTo>
                    <a:pt x="702469" y="241459"/>
                  </a:lnTo>
                  <a:lnTo>
                    <a:pt x="679609" y="214789"/>
                  </a:lnTo>
                  <a:lnTo>
                    <a:pt x="697706" y="199549"/>
                  </a:lnTo>
                  <a:lnTo>
                    <a:pt x="718661" y="170974"/>
                  </a:lnTo>
                  <a:lnTo>
                    <a:pt x="742474" y="186214"/>
                  </a:lnTo>
                  <a:lnTo>
                    <a:pt x="762476" y="202406"/>
                  </a:lnTo>
                  <a:lnTo>
                    <a:pt x="799624" y="202406"/>
                  </a:lnTo>
                  <a:lnTo>
                    <a:pt x="838676" y="186214"/>
                  </a:lnTo>
                  <a:lnTo>
                    <a:pt x="859631" y="165259"/>
                  </a:lnTo>
                  <a:lnTo>
                    <a:pt x="880586" y="170974"/>
                  </a:lnTo>
                  <a:lnTo>
                    <a:pt x="895826" y="193834"/>
                  </a:lnTo>
                  <a:lnTo>
                    <a:pt x="916781" y="210026"/>
                  </a:lnTo>
                  <a:lnTo>
                    <a:pt x="948214" y="191929"/>
                  </a:lnTo>
                  <a:lnTo>
                    <a:pt x="973931" y="175736"/>
                  </a:lnTo>
                  <a:lnTo>
                    <a:pt x="997744" y="157639"/>
                  </a:lnTo>
                  <a:lnTo>
                    <a:pt x="987266" y="121444"/>
                  </a:lnTo>
                  <a:lnTo>
                    <a:pt x="966311" y="105251"/>
                  </a:lnTo>
                  <a:lnTo>
                    <a:pt x="945356" y="90011"/>
                  </a:lnTo>
                  <a:lnTo>
                    <a:pt x="945356" y="55721"/>
                  </a:lnTo>
                  <a:lnTo>
                    <a:pt x="958691" y="16669"/>
                  </a:lnTo>
                  <a:lnTo>
                    <a:pt x="987266" y="1429"/>
                  </a:lnTo>
                  <a:lnTo>
                    <a:pt x="1015841" y="9049"/>
                  </a:lnTo>
                  <a:lnTo>
                    <a:pt x="1015841" y="45244"/>
                  </a:lnTo>
                  <a:lnTo>
                    <a:pt x="1011079" y="84296"/>
                  </a:lnTo>
                  <a:lnTo>
                    <a:pt x="1039654" y="90011"/>
                  </a:lnTo>
                  <a:lnTo>
                    <a:pt x="1071086" y="90011"/>
                  </a:lnTo>
                  <a:lnTo>
                    <a:pt x="1089184" y="112871"/>
                  </a:lnTo>
                  <a:lnTo>
                    <a:pt x="1114901" y="123349"/>
                  </a:lnTo>
                  <a:lnTo>
                    <a:pt x="1114901" y="82391"/>
                  </a:lnTo>
                  <a:lnTo>
                    <a:pt x="1138714" y="76676"/>
                  </a:lnTo>
                  <a:lnTo>
                    <a:pt x="1143476" y="91916"/>
                  </a:lnTo>
                  <a:lnTo>
                    <a:pt x="1177766" y="97631"/>
                  </a:lnTo>
                  <a:lnTo>
                    <a:pt x="1191101" y="63341"/>
                  </a:lnTo>
                  <a:lnTo>
                    <a:pt x="1230154" y="82391"/>
                  </a:lnTo>
                  <a:lnTo>
                    <a:pt x="1263491" y="100489"/>
                  </a:lnTo>
                  <a:lnTo>
                    <a:pt x="1287304" y="136684"/>
                  </a:lnTo>
                  <a:lnTo>
                    <a:pt x="1292066" y="181451"/>
                  </a:lnTo>
                  <a:lnTo>
                    <a:pt x="1290161" y="217646"/>
                  </a:lnTo>
                  <a:lnTo>
                    <a:pt x="1329214" y="225266"/>
                  </a:lnTo>
                  <a:lnTo>
                    <a:pt x="1344454" y="256699"/>
                  </a:lnTo>
                  <a:lnTo>
                    <a:pt x="1341596" y="285274"/>
                  </a:lnTo>
                  <a:lnTo>
                    <a:pt x="1323499" y="324326"/>
                  </a:lnTo>
                  <a:lnTo>
                    <a:pt x="1354931" y="330041"/>
                  </a:lnTo>
                  <a:lnTo>
                    <a:pt x="1401604" y="352901"/>
                  </a:lnTo>
                  <a:lnTo>
                    <a:pt x="1438751" y="376714"/>
                  </a:lnTo>
                  <a:lnTo>
                    <a:pt x="1470184" y="390049"/>
                  </a:lnTo>
                  <a:lnTo>
                    <a:pt x="1509236" y="408146"/>
                  </a:lnTo>
                  <a:lnTo>
                    <a:pt x="1550194" y="405289"/>
                  </a:lnTo>
                  <a:lnTo>
                    <a:pt x="1579721" y="429101"/>
                  </a:lnTo>
                  <a:lnTo>
                    <a:pt x="1610201" y="451961"/>
                  </a:lnTo>
                  <a:lnTo>
                    <a:pt x="1659731" y="462439"/>
                  </a:lnTo>
                  <a:lnTo>
                    <a:pt x="1686401" y="447199"/>
                  </a:lnTo>
                  <a:lnTo>
                    <a:pt x="1709261" y="436721"/>
                  </a:lnTo>
                  <a:lnTo>
                    <a:pt x="1738789" y="429101"/>
                  </a:lnTo>
                  <a:lnTo>
                    <a:pt x="1761649" y="408146"/>
                  </a:lnTo>
                  <a:lnTo>
                    <a:pt x="1793081" y="391954"/>
                  </a:lnTo>
                  <a:lnTo>
                    <a:pt x="1821656" y="402431"/>
                  </a:lnTo>
                  <a:lnTo>
                    <a:pt x="1848326" y="418624"/>
                  </a:lnTo>
                  <a:lnTo>
                    <a:pt x="1871186" y="433864"/>
                  </a:lnTo>
                  <a:lnTo>
                    <a:pt x="1908334" y="418624"/>
                  </a:lnTo>
                  <a:lnTo>
                    <a:pt x="1934051" y="394811"/>
                  </a:lnTo>
                  <a:lnTo>
                    <a:pt x="1947386" y="366236"/>
                  </a:lnTo>
                  <a:lnTo>
                    <a:pt x="1973104" y="366236"/>
                  </a:lnTo>
                  <a:lnTo>
                    <a:pt x="1986439" y="390049"/>
                  </a:lnTo>
                  <a:lnTo>
                    <a:pt x="2025491" y="381476"/>
                  </a:lnTo>
                  <a:lnTo>
                    <a:pt x="2061686" y="358616"/>
                  </a:lnTo>
                  <a:lnTo>
                    <a:pt x="2093119" y="345281"/>
                  </a:lnTo>
                  <a:lnTo>
                    <a:pt x="2118836" y="324326"/>
                  </a:lnTo>
                  <a:lnTo>
                    <a:pt x="2147411" y="303371"/>
                  </a:lnTo>
                  <a:lnTo>
                    <a:pt x="2174081" y="288131"/>
                  </a:lnTo>
                  <a:lnTo>
                    <a:pt x="2202656" y="290989"/>
                  </a:lnTo>
                  <a:lnTo>
                    <a:pt x="2241709" y="290989"/>
                  </a:lnTo>
                  <a:lnTo>
                    <a:pt x="2249329" y="256699"/>
                  </a:lnTo>
                  <a:lnTo>
                    <a:pt x="2228374" y="232886"/>
                  </a:lnTo>
                  <a:lnTo>
                    <a:pt x="2192179" y="214789"/>
                  </a:lnTo>
                  <a:lnTo>
                    <a:pt x="2171224" y="181451"/>
                  </a:lnTo>
                  <a:lnTo>
                    <a:pt x="2150269" y="139541"/>
                  </a:lnTo>
                  <a:lnTo>
                    <a:pt x="2150269" y="115729"/>
                  </a:lnTo>
                  <a:lnTo>
                    <a:pt x="2153126" y="82391"/>
                  </a:lnTo>
                  <a:lnTo>
                    <a:pt x="2174081" y="58579"/>
                  </a:lnTo>
                  <a:lnTo>
                    <a:pt x="2189321" y="30004"/>
                  </a:lnTo>
                  <a:lnTo>
                    <a:pt x="2220754" y="6191"/>
                  </a:lnTo>
                  <a:lnTo>
                    <a:pt x="2244566" y="40481"/>
                  </a:lnTo>
                  <a:lnTo>
                    <a:pt x="2256949" y="63341"/>
                  </a:lnTo>
                  <a:lnTo>
                    <a:pt x="2294096" y="76676"/>
                  </a:lnTo>
                  <a:lnTo>
                    <a:pt x="2322671" y="84296"/>
                  </a:lnTo>
                  <a:lnTo>
                    <a:pt x="2354104" y="94774"/>
                  </a:lnTo>
                  <a:lnTo>
                    <a:pt x="2385536" y="110966"/>
                  </a:lnTo>
                  <a:lnTo>
                    <a:pt x="2400776" y="126206"/>
                  </a:lnTo>
                  <a:lnTo>
                    <a:pt x="2445544" y="133826"/>
                  </a:lnTo>
                  <a:lnTo>
                    <a:pt x="2466499" y="123349"/>
                  </a:lnTo>
                  <a:lnTo>
                    <a:pt x="2499836" y="123349"/>
                  </a:lnTo>
                  <a:lnTo>
                    <a:pt x="2531269" y="110966"/>
                  </a:lnTo>
                  <a:lnTo>
                    <a:pt x="2562701" y="102394"/>
                  </a:lnTo>
                  <a:lnTo>
                    <a:pt x="2576036" y="121444"/>
                  </a:lnTo>
                  <a:lnTo>
                    <a:pt x="2576036" y="157639"/>
                  </a:lnTo>
                  <a:lnTo>
                    <a:pt x="2555081" y="191929"/>
                  </a:lnTo>
                  <a:lnTo>
                    <a:pt x="2528411" y="230981"/>
                  </a:lnTo>
                  <a:lnTo>
                    <a:pt x="2507456" y="264319"/>
                  </a:lnTo>
                  <a:lnTo>
                    <a:pt x="2499836" y="309086"/>
                  </a:lnTo>
                  <a:lnTo>
                    <a:pt x="2516029" y="330041"/>
                  </a:lnTo>
                  <a:lnTo>
                    <a:pt x="2513171" y="366236"/>
                  </a:lnTo>
                  <a:lnTo>
                    <a:pt x="2486501" y="342424"/>
                  </a:lnTo>
                  <a:lnTo>
                    <a:pt x="2457926" y="342424"/>
                  </a:lnTo>
                  <a:lnTo>
                    <a:pt x="2435066" y="369094"/>
                  </a:lnTo>
                  <a:lnTo>
                    <a:pt x="2406491" y="381476"/>
                  </a:lnTo>
                  <a:lnTo>
                    <a:pt x="2379821" y="397669"/>
                  </a:lnTo>
                  <a:lnTo>
                    <a:pt x="2364581" y="423386"/>
                  </a:lnTo>
                  <a:lnTo>
                    <a:pt x="2351246" y="450056"/>
                  </a:lnTo>
                  <a:lnTo>
                    <a:pt x="2340769" y="478631"/>
                  </a:lnTo>
                  <a:lnTo>
                    <a:pt x="2315051" y="486251"/>
                  </a:lnTo>
                  <a:lnTo>
                    <a:pt x="2286476" y="491014"/>
                  </a:lnTo>
                  <a:lnTo>
                    <a:pt x="2262664" y="493871"/>
                  </a:lnTo>
                  <a:lnTo>
                    <a:pt x="2255044" y="514826"/>
                  </a:lnTo>
                  <a:lnTo>
                    <a:pt x="2262664" y="543401"/>
                  </a:lnTo>
                  <a:lnTo>
                    <a:pt x="2256949" y="571976"/>
                  </a:lnTo>
                  <a:lnTo>
                    <a:pt x="2217896" y="571976"/>
                  </a:lnTo>
                  <a:lnTo>
                    <a:pt x="2181701" y="571976"/>
                  </a:lnTo>
                  <a:lnTo>
                    <a:pt x="2168366" y="582454"/>
                  </a:lnTo>
                  <a:lnTo>
                    <a:pt x="2155984" y="621506"/>
                  </a:lnTo>
                  <a:lnTo>
                    <a:pt x="2127409" y="658654"/>
                  </a:lnTo>
                  <a:lnTo>
                    <a:pt x="2137886" y="676751"/>
                  </a:lnTo>
                  <a:lnTo>
                    <a:pt x="2157889" y="684371"/>
                  </a:lnTo>
                  <a:lnTo>
                    <a:pt x="2184559" y="684371"/>
                  </a:lnTo>
                  <a:lnTo>
                    <a:pt x="2176939" y="712946"/>
                  </a:lnTo>
                  <a:lnTo>
                    <a:pt x="2139791" y="718661"/>
                  </a:lnTo>
                  <a:lnTo>
                    <a:pt x="2093119" y="731044"/>
                  </a:lnTo>
                  <a:lnTo>
                    <a:pt x="2056924" y="741521"/>
                  </a:lnTo>
                  <a:lnTo>
                    <a:pt x="2037874" y="765334"/>
                  </a:lnTo>
                  <a:lnTo>
                    <a:pt x="2017871" y="791051"/>
                  </a:lnTo>
                  <a:lnTo>
                    <a:pt x="2007394" y="768191"/>
                  </a:lnTo>
                  <a:lnTo>
                    <a:pt x="1983581" y="760571"/>
                  </a:lnTo>
                  <a:lnTo>
                    <a:pt x="1957864" y="762476"/>
                  </a:lnTo>
                  <a:lnTo>
                    <a:pt x="1944529" y="789146"/>
                  </a:lnTo>
                  <a:lnTo>
                    <a:pt x="1938814" y="801529"/>
                  </a:lnTo>
                  <a:lnTo>
                    <a:pt x="1920716" y="825341"/>
                  </a:lnTo>
                  <a:lnTo>
                    <a:pt x="1905476" y="801529"/>
                  </a:lnTo>
                  <a:lnTo>
                    <a:pt x="1884521" y="791051"/>
                  </a:lnTo>
                  <a:lnTo>
                    <a:pt x="1863566" y="775811"/>
                  </a:lnTo>
                  <a:lnTo>
                    <a:pt x="1858804" y="765334"/>
                  </a:lnTo>
                  <a:lnTo>
                    <a:pt x="1827371" y="768191"/>
                  </a:lnTo>
                  <a:lnTo>
                    <a:pt x="1832134" y="791051"/>
                  </a:lnTo>
                  <a:lnTo>
                    <a:pt x="1855946" y="812006"/>
                  </a:lnTo>
                  <a:lnTo>
                    <a:pt x="1821656" y="814864"/>
                  </a:lnTo>
                  <a:lnTo>
                    <a:pt x="1795939" y="804386"/>
                  </a:lnTo>
                  <a:lnTo>
                    <a:pt x="1777841" y="783431"/>
                  </a:lnTo>
                  <a:lnTo>
                    <a:pt x="1769269" y="754856"/>
                  </a:lnTo>
                  <a:lnTo>
                    <a:pt x="1730216" y="754856"/>
                  </a:lnTo>
                  <a:lnTo>
                    <a:pt x="1722596" y="723424"/>
                  </a:lnTo>
                  <a:lnTo>
                    <a:pt x="1691164" y="726281"/>
                  </a:lnTo>
                  <a:lnTo>
                    <a:pt x="1652111" y="715804"/>
                  </a:lnTo>
                  <a:lnTo>
                    <a:pt x="1605439" y="731044"/>
                  </a:lnTo>
                  <a:lnTo>
                    <a:pt x="1576864" y="723424"/>
                  </a:lnTo>
                  <a:lnTo>
                    <a:pt x="1581626" y="691991"/>
                  </a:lnTo>
                  <a:lnTo>
                    <a:pt x="1589246" y="648176"/>
                  </a:lnTo>
                  <a:lnTo>
                    <a:pt x="1569244" y="624364"/>
                  </a:lnTo>
                  <a:lnTo>
                    <a:pt x="1537811" y="634841"/>
                  </a:lnTo>
                  <a:lnTo>
                    <a:pt x="1511141" y="658654"/>
                  </a:lnTo>
                  <a:lnTo>
                    <a:pt x="1479709" y="663416"/>
                  </a:lnTo>
                  <a:lnTo>
                    <a:pt x="1456849" y="652939"/>
                  </a:lnTo>
                  <a:lnTo>
                    <a:pt x="1428274" y="648176"/>
                  </a:lnTo>
                  <a:lnTo>
                    <a:pt x="1446371" y="624364"/>
                  </a:lnTo>
                  <a:lnTo>
                    <a:pt x="1479709" y="619601"/>
                  </a:lnTo>
                  <a:lnTo>
                    <a:pt x="1503521" y="613886"/>
                  </a:lnTo>
                  <a:lnTo>
                    <a:pt x="1503521" y="592931"/>
                  </a:lnTo>
                  <a:lnTo>
                    <a:pt x="1479709" y="570071"/>
                  </a:lnTo>
                  <a:lnTo>
                    <a:pt x="1461611" y="567214"/>
                  </a:lnTo>
                  <a:lnTo>
                    <a:pt x="1443514" y="564356"/>
                  </a:lnTo>
                  <a:lnTo>
                    <a:pt x="1435894" y="574834"/>
                  </a:lnTo>
                  <a:lnTo>
                    <a:pt x="1435894" y="585311"/>
                  </a:lnTo>
                  <a:lnTo>
                    <a:pt x="1428274" y="621506"/>
                  </a:lnTo>
                  <a:lnTo>
                    <a:pt x="1399699" y="600551"/>
                  </a:lnTo>
                  <a:lnTo>
                    <a:pt x="1375886" y="609124"/>
                  </a:lnTo>
                  <a:lnTo>
                    <a:pt x="1362551" y="616744"/>
                  </a:lnTo>
                  <a:lnTo>
                    <a:pt x="1352074" y="640556"/>
                  </a:lnTo>
                  <a:lnTo>
                    <a:pt x="1383506" y="655796"/>
                  </a:lnTo>
                  <a:lnTo>
                    <a:pt x="1341596" y="663416"/>
                  </a:lnTo>
                  <a:lnTo>
                    <a:pt x="1305401" y="660559"/>
                  </a:lnTo>
                  <a:lnTo>
                    <a:pt x="1266349" y="663416"/>
                  </a:lnTo>
                  <a:lnTo>
                    <a:pt x="1237774" y="666274"/>
                  </a:lnTo>
                  <a:lnTo>
                    <a:pt x="1253014" y="634841"/>
                  </a:lnTo>
                  <a:lnTo>
                    <a:pt x="1255871" y="603409"/>
                  </a:lnTo>
                  <a:lnTo>
                    <a:pt x="1232059" y="595789"/>
                  </a:lnTo>
                  <a:lnTo>
                    <a:pt x="1203484" y="595789"/>
                  </a:lnTo>
                  <a:lnTo>
                    <a:pt x="1174909" y="603409"/>
                  </a:lnTo>
                  <a:lnTo>
                    <a:pt x="1161574" y="609124"/>
                  </a:lnTo>
                  <a:lnTo>
                    <a:pt x="1125379" y="606266"/>
                  </a:lnTo>
                  <a:lnTo>
                    <a:pt x="1099661" y="588169"/>
                  </a:lnTo>
                  <a:lnTo>
                    <a:pt x="1075849" y="561499"/>
                  </a:lnTo>
                  <a:lnTo>
                    <a:pt x="1052036" y="551021"/>
                  </a:lnTo>
                  <a:lnTo>
                    <a:pt x="1036796" y="538639"/>
                  </a:lnTo>
                  <a:lnTo>
                    <a:pt x="1002506" y="538639"/>
                  </a:lnTo>
                  <a:lnTo>
                    <a:pt x="973931" y="546259"/>
                  </a:lnTo>
                  <a:lnTo>
                    <a:pt x="951071" y="556736"/>
                  </a:lnTo>
                  <a:lnTo>
                    <a:pt x="927259" y="574834"/>
                  </a:lnTo>
                  <a:lnTo>
                    <a:pt x="892969" y="603409"/>
                  </a:lnTo>
                  <a:lnTo>
                    <a:pt x="849154" y="624364"/>
                  </a:lnTo>
                  <a:lnTo>
                    <a:pt x="841534" y="640556"/>
                  </a:lnTo>
                  <a:lnTo>
                    <a:pt x="822484" y="676751"/>
                  </a:lnTo>
                  <a:lnTo>
                    <a:pt x="812006" y="697706"/>
                  </a:lnTo>
                  <a:lnTo>
                    <a:pt x="789146" y="710089"/>
                  </a:lnTo>
                  <a:lnTo>
                    <a:pt x="760571" y="723424"/>
                  </a:lnTo>
                  <a:lnTo>
                    <a:pt x="721519" y="715804"/>
                  </a:lnTo>
                  <a:lnTo>
                    <a:pt x="694849" y="726281"/>
                  </a:lnTo>
                  <a:lnTo>
                    <a:pt x="669131" y="744379"/>
                  </a:lnTo>
                  <a:lnTo>
                    <a:pt x="642461" y="770096"/>
                  </a:lnTo>
                  <a:lnTo>
                    <a:pt x="619601" y="796766"/>
                  </a:lnTo>
                  <a:lnTo>
                    <a:pt x="595789" y="796766"/>
                  </a:lnTo>
                  <a:lnTo>
                    <a:pt x="574834" y="807244"/>
                  </a:lnTo>
                  <a:lnTo>
                    <a:pt x="567214" y="832961"/>
                  </a:lnTo>
                  <a:lnTo>
                    <a:pt x="595789" y="846296"/>
                  </a:lnTo>
                  <a:lnTo>
                    <a:pt x="598646" y="867251"/>
                  </a:lnTo>
                  <a:lnTo>
                    <a:pt x="595789" y="909161"/>
                  </a:lnTo>
                  <a:lnTo>
                    <a:pt x="595789" y="932021"/>
                  </a:lnTo>
                  <a:lnTo>
                    <a:pt x="591026" y="973931"/>
                  </a:lnTo>
                  <a:lnTo>
                    <a:pt x="582454" y="1008221"/>
                  </a:lnTo>
                  <a:lnTo>
                    <a:pt x="580549" y="1049179"/>
                  </a:lnTo>
                  <a:lnTo>
                    <a:pt x="585311" y="1075849"/>
                  </a:lnTo>
                  <a:lnTo>
                    <a:pt x="585311" y="1104424"/>
                  </a:lnTo>
                  <a:lnTo>
                    <a:pt x="601504" y="1128236"/>
                  </a:lnTo>
                  <a:lnTo>
                    <a:pt x="619601" y="1156811"/>
                  </a:lnTo>
                  <a:lnTo>
                    <a:pt x="640556" y="1190149"/>
                  </a:lnTo>
                  <a:lnTo>
                    <a:pt x="648176" y="1224439"/>
                  </a:lnTo>
                  <a:lnTo>
                    <a:pt x="622459" y="1234916"/>
                  </a:lnTo>
                  <a:lnTo>
                    <a:pt x="601504" y="1216819"/>
                  </a:lnTo>
                  <a:lnTo>
                    <a:pt x="574834" y="1195864"/>
                  </a:lnTo>
                  <a:lnTo>
                    <a:pt x="538639" y="1195864"/>
                  </a:lnTo>
                  <a:lnTo>
                    <a:pt x="514826" y="1195864"/>
                  </a:lnTo>
                  <a:lnTo>
                    <a:pt x="486251" y="1209199"/>
                  </a:lnTo>
                  <a:lnTo>
                    <a:pt x="457676" y="1218724"/>
                  </a:lnTo>
                  <a:lnTo>
                    <a:pt x="426244" y="1234916"/>
                  </a:lnTo>
                  <a:lnTo>
                    <a:pt x="403384" y="1250156"/>
                  </a:lnTo>
                  <a:lnTo>
                    <a:pt x="382429" y="1266349"/>
                  </a:lnTo>
                  <a:lnTo>
                    <a:pt x="355759" y="1276826"/>
                  </a:lnTo>
                  <a:lnTo>
                    <a:pt x="330041" y="1263491"/>
                  </a:lnTo>
                  <a:lnTo>
                    <a:pt x="327184" y="1242536"/>
                  </a:lnTo>
                  <a:lnTo>
                    <a:pt x="303371" y="1227296"/>
                  </a:lnTo>
                  <a:lnTo>
                    <a:pt x="274796" y="1229201"/>
                  </a:lnTo>
                  <a:lnTo>
                    <a:pt x="244316" y="1234916"/>
                  </a:lnTo>
                  <a:lnTo>
                    <a:pt x="204311" y="1232059"/>
                  </a:lnTo>
                  <a:lnTo>
                    <a:pt x="189071" y="1255871"/>
                  </a:lnTo>
                  <a:lnTo>
                    <a:pt x="168116" y="1287304"/>
                  </a:lnTo>
                  <a:lnTo>
                    <a:pt x="139541" y="1276826"/>
                  </a:lnTo>
                  <a:lnTo>
                    <a:pt x="121444" y="1242536"/>
                  </a:lnTo>
                  <a:lnTo>
                    <a:pt x="126206" y="1232059"/>
                  </a:lnTo>
                  <a:lnTo>
                    <a:pt x="115729" y="1203484"/>
                  </a:lnTo>
                  <a:lnTo>
                    <a:pt x="84296" y="1203484"/>
                  </a:lnTo>
                  <a:lnTo>
                    <a:pt x="50959" y="1203484"/>
                  </a:lnTo>
                  <a:lnTo>
                    <a:pt x="37624" y="1190149"/>
                  </a:lnTo>
                  <a:lnTo>
                    <a:pt x="32861" y="1169194"/>
                  </a:lnTo>
                  <a:close/>
                </a:path>
              </a:pathLst>
            </a:custGeom>
            <a:solidFill>
              <a:schemeClr val="accent1"/>
            </a:solidFill>
            <a:ln w="1905" cap="flat">
              <a:solidFill>
                <a:schemeClr val="bg1"/>
              </a:solidFill>
              <a:prstDash val="solid"/>
              <a:miter/>
            </a:ln>
          </p:spPr>
          <p:txBody>
            <a:bodyPr bIns="360000" rtlCol="0" anchor="ctr"/>
            <a:lstStyle/>
            <a:p>
              <a:pPr algn="ctr"/>
              <a:r>
                <a:rPr lang="fr-FR" sz="1000" dirty="0">
                  <a:solidFill>
                    <a:schemeClr val="bg1"/>
                  </a:solidFill>
                </a:rPr>
                <a:t>H3</a:t>
              </a:r>
            </a:p>
          </p:txBody>
        </p:sp>
        <p:sp>
          <p:nvSpPr>
            <p:cNvPr id="97" name="Forme libre : forme 96">
              <a:extLst>
                <a:ext uri="{FF2B5EF4-FFF2-40B4-BE49-F238E27FC236}">
                  <a16:creationId xmlns:a16="http://schemas.microsoft.com/office/drawing/2014/main" id="{88A7C1FB-CDC7-4C82-A9C1-D5E638D8739D}"/>
                </a:ext>
              </a:extLst>
            </p:cNvPr>
            <p:cNvSpPr/>
            <p:nvPr/>
          </p:nvSpPr>
          <p:spPr>
            <a:xfrm>
              <a:off x="11086024" y="5685749"/>
              <a:ext cx="411149" cy="890823"/>
            </a:xfrm>
            <a:custGeom>
              <a:avLst/>
              <a:gdLst>
                <a:gd name="connsiteX0" fmla="*/ 10001 w 457200"/>
                <a:gd name="connsiteY0" fmla="*/ 358616 h 990600"/>
                <a:gd name="connsiteX1" fmla="*/ 28099 w 457200"/>
                <a:gd name="connsiteY1" fmla="*/ 352901 h 990600"/>
                <a:gd name="connsiteX2" fmla="*/ 64294 w 457200"/>
                <a:gd name="connsiteY2" fmla="*/ 334804 h 990600"/>
                <a:gd name="connsiteX3" fmla="*/ 71914 w 457200"/>
                <a:gd name="connsiteY3" fmla="*/ 313849 h 990600"/>
                <a:gd name="connsiteX4" fmla="*/ 71914 w 457200"/>
                <a:gd name="connsiteY4" fmla="*/ 295751 h 990600"/>
                <a:gd name="connsiteX5" fmla="*/ 71914 w 457200"/>
                <a:gd name="connsiteY5" fmla="*/ 267176 h 990600"/>
                <a:gd name="connsiteX6" fmla="*/ 88106 w 457200"/>
                <a:gd name="connsiteY6" fmla="*/ 256699 h 990600"/>
                <a:gd name="connsiteX7" fmla="*/ 109061 w 457200"/>
                <a:gd name="connsiteY7" fmla="*/ 271939 h 990600"/>
                <a:gd name="connsiteX8" fmla="*/ 130016 w 457200"/>
                <a:gd name="connsiteY8" fmla="*/ 250984 h 990600"/>
                <a:gd name="connsiteX9" fmla="*/ 145256 w 457200"/>
                <a:gd name="connsiteY9" fmla="*/ 230981 h 990600"/>
                <a:gd name="connsiteX10" fmla="*/ 169069 w 457200"/>
                <a:gd name="connsiteY10" fmla="*/ 222409 h 990600"/>
                <a:gd name="connsiteX11" fmla="*/ 200501 w 457200"/>
                <a:gd name="connsiteY11" fmla="*/ 222409 h 990600"/>
                <a:gd name="connsiteX12" fmla="*/ 212884 w 457200"/>
                <a:gd name="connsiteY12" fmla="*/ 230981 h 990600"/>
                <a:gd name="connsiteX13" fmla="*/ 236696 w 457200"/>
                <a:gd name="connsiteY13" fmla="*/ 201454 h 990600"/>
                <a:gd name="connsiteX14" fmla="*/ 251936 w 457200"/>
                <a:gd name="connsiteY14" fmla="*/ 183356 h 990600"/>
                <a:gd name="connsiteX15" fmla="*/ 270986 w 457200"/>
                <a:gd name="connsiteY15" fmla="*/ 168116 h 990600"/>
                <a:gd name="connsiteX16" fmla="*/ 289084 w 457200"/>
                <a:gd name="connsiteY16" fmla="*/ 168116 h 990600"/>
                <a:gd name="connsiteX17" fmla="*/ 304324 w 457200"/>
                <a:gd name="connsiteY17" fmla="*/ 193834 h 990600"/>
                <a:gd name="connsiteX18" fmla="*/ 330041 w 457200"/>
                <a:gd name="connsiteY18" fmla="*/ 210026 h 990600"/>
                <a:gd name="connsiteX19" fmla="*/ 356711 w 457200"/>
                <a:gd name="connsiteY19" fmla="*/ 204311 h 990600"/>
                <a:gd name="connsiteX20" fmla="*/ 364332 w 457200"/>
                <a:gd name="connsiteY20" fmla="*/ 175736 h 990600"/>
                <a:gd name="connsiteX21" fmla="*/ 364332 w 457200"/>
                <a:gd name="connsiteY21" fmla="*/ 147161 h 990600"/>
                <a:gd name="connsiteX22" fmla="*/ 364332 w 457200"/>
                <a:gd name="connsiteY22" fmla="*/ 130969 h 990600"/>
                <a:gd name="connsiteX23" fmla="*/ 356711 w 457200"/>
                <a:gd name="connsiteY23" fmla="*/ 105251 h 990600"/>
                <a:gd name="connsiteX24" fmla="*/ 359569 w 457200"/>
                <a:gd name="connsiteY24" fmla="*/ 79534 h 990600"/>
                <a:gd name="connsiteX25" fmla="*/ 367189 w 457200"/>
                <a:gd name="connsiteY25" fmla="*/ 45244 h 990600"/>
                <a:gd name="connsiteX26" fmla="*/ 364332 w 457200"/>
                <a:gd name="connsiteY26" fmla="*/ 1429 h 990600"/>
                <a:gd name="connsiteX27" fmla="*/ 400526 w 457200"/>
                <a:gd name="connsiteY27" fmla="*/ 9049 h 990600"/>
                <a:gd name="connsiteX28" fmla="*/ 427196 w 457200"/>
                <a:gd name="connsiteY28" fmla="*/ 16669 h 990600"/>
                <a:gd name="connsiteX29" fmla="*/ 421482 w 457200"/>
                <a:gd name="connsiteY29" fmla="*/ 55721 h 990600"/>
                <a:gd name="connsiteX30" fmla="*/ 419576 w 457200"/>
                <a:gd name="connsiteY30" fmla="*/ 79534 h 990600"/>
                <a:gd name="connsiteX31" fmla="*/ 445294 w 457200"/>
                <a:gd name="connsiteY31" fmla="*/ 112871 h 990600"/>
                <a:gd name="connsiteX32" fmla="*/ 445294 w 457200"/>
                <a:gd name="connsiteY32" fmla="*/ 139541 h 990600"/>
                <a:gd name="connsiteX33" fmla="*/ 437674 w 457200"/>
                <a:gd name="connsiteY33" fmla="*/ 168116 h 990600"/>
                <a:gd name="connsiteX34" fmla="*/ 424339 w 457200"/>
                <a:gd name="connsiteY34" fmla="*/ 186214 h 990600"/>
                <a:gd name="connsiteX35" fmla="*/ 409099 w 457200"/>
                <a:gd name="connsiteY35" fmla="*/ 217646 h 990600"/>
                <a:gd name="connsiteX36" fmla="*/ 416719 w 457200"/>
                <a:gd name="connsiteY36" fmla="*/ 243364 h 990600"/>
                <a:gd name="connsiteX37" fmla="*/ 439579 w 457200"/>
                <a:gd name="connsiteY37" fmla="*/ 264319 h 990600"/>
                <a:gd name="connsiteX38" fmla="*/ 445294 w 457200"/>
                <a:gd name="connsiteY38" fmla="*/ 309086 h 990600"/>
                <a:gd name="connsiteX39" fmla="*/ 445294 w 457200"/>
                <a:gd name="connsiteY39" fmla="*/ 352901 h 990600"/>
                <a:gd name="connsiteX40" fmla="*/ 445294 w 457200"/>
                <a:gd name="connsiteY40" fmla="*/ 384334 h 990600"/>
                <a:gd name="connsiteX41" fmla="*/ 448151 w 457200"/>
                <a:gd name="connsiteY41" fmla="*/ 429101 h 990600"/>
                <a:gd name="connsiteX42" fmla="*/ 455771 w 457200"/>
                <a:gd name="connsiteY42" fmla="*/ 475774 h 990600"/>
                <a:gd name="connsiteX43" fmla="*/ 458629 w 457200"/>
                <a:gd name="connsiteY43" fmla="*/ 514826 h 990600"/>
                <a:gd name="connsiteX44" fmla="*/ 450057 w 457200"/>
                <a:gd name="connsiteY44" fmla="*/ 551021 h 990600"/>
                <a:gd name="connsiteX45" fmla="*/ 434816 w 457200"/>
                <a:gd name="connsiteY45" fmla="*/ 582454 h 990600"/>
                <a:gd name="connsiteX46" fmla="*/ 409099 w 457200"/>
                <a:gd name="connsiteY46" fmla="*/ 611029 h 990600"/>
                <a:gd name="connsiteX47" fmla="*/ 385286 w 457200"/>
                <a:gd name="connsiteY47" fmla="*/ 634841 h 990600"/>
                <a:gd name="connsiteX48" fmla="*/ 367189 w 457200"/>
                <a:gd name="connsiteY48" fmla="*/ 671036 h 990600"/>
                <a:gd name="connsiteX49" fmla="*/ 356711 w 457200"/>
                <a:gd name="connsiteY49" fmla="*/ 691991 h 990600"/>
                <a:gd name="connsiteX50" fmla="*/ 356711 w 457200"/>
                <a:gd name="connsiteY50" fmla="*/ 718661 h 990600"/>
                <a:gd name="connsiteX51" fmla="*/ 356711 w 457200"/>
                <a:gd name="connsiteY51" fmla="*/ 749141 h 990600"/>
                <a:gd name="connsiteX52" fmla="*/ 364332 w 457200"/>
                <a:gd name="connsiteY52" fmla="*/ 772954 h 990600"/>
                <a:gd name="connsiteX53" fmla="*/ 367189 w 457200"/>
                <a:gd name="connsiteY53" fmla="*/ 807244 h 990600"/>
                <a:gd name="connsiteX54" fmla="*/ 359569 w 457200"/>
                <a:gd name="connsiteY54" fmla="*/ 819627 h 990600"/>
                <a:gd name="connsiteX55" fmla="*/ 340519 w 457200"/>
                <a:gd name="connsiteY55" fmla="*/ 830104 h 990600"/>
                <a:gd name="connsiteX56" fmla="*/ 322421 w 457200"/>
                <a:gd name="connsiteY56" fmla="*/ 849154 h 990600"/>
                <a:gd name="connsiteX57" fmla="*/ 340519 w 457200"/>
                <a:gd name="connsiteY57" fmla="*/ 867252 h 990600"/>
                <a:gd name="connsiteX58" fmla="*/ 330041 w 457200"/>
                <a:gd name="connsiteY58" fmla="*/ 900589 h 990600"/>
                <a:gd name="connsiteX59" fmla="*/ 304324 w 457200"/>
                <a:gd name="connsiteY59" fmla="*/ 913924 h 990600"/>
                <a:gd name="connsiteX60" fmla="*/ 289084 w 457200"/>
                <a:gd name="connsiteY60" fmla="*/ 942499 h 990600"/>
                <a:gd name="connsiteX61" fmla="*/ 290989 w 457200"/>
                <a:gd name="connsiteY61" fmla="*/ 960596 h 990600"/>
                <a:gd name="connsiteX62" fmla="*/ 289084 w 457200"/>
                <a:gd name="connsiteY62" fmla="*/ 981552 h 990600"/>
                <a:gd name="connsiteX63" fmla="*/ 268129 w 457200"/>
                <a:gd name="connsiteY63" fmla="*/ 992029 h 990600"/>
                <a:gd name="connsiteX64" fmla="*/ 250032 w 457200"/>
                <a:gd name="connsiteY64" fmla="*/ 987266 h 990600"/>
                <a:gd name="connsiteX65" fmla="*/ 236696 w 457200"/>
                <a:gd name="connsiteY65" fmla="*/ 981552 h 990600"/>
                <a:gd name="connsiteX66" fmla="*/ 226219 w 457200"/>
                <a:gd name="connsiteY66" fmla="*/ 973931 h 990600"/>
                <a:gd name="connsiteX67" fmla="*/ 226219 w 457200"/>
                <a:gd name="connsiteY67" fmla="*/ 958691 h 990600"/>
                <a:gd name="connsiteX68" fmla="*/ 226219 w 457200"/>
                <a:gd name="connsiteY68" fmla="*/ 934879 h 990600"/>
                <a:gd name="connsiteX69" fmla="*/ 212884 w 457200"/>
                <a:gd name="connsiteY69" fmla="*/ 932021 h 990600"/>
                <a:gd name="connsiteX70" fmla="*/ 187166 w 457200"/>
                <a:gd name="connsiteY70" fmla="*/ 932021 h 990600"/>
                <a:gd name="connsiteX71" fmla="*/ 173831 w 457200"/>
                <a:gd name="connsiteY71" fmla="*/ 913924 h 990600"/>
                <a:gd name="connsiteX72" fmla="*/ 163354 w 457200"/>
                <a:gd name="connsiteY72" fmla="*/ 903446 h 990600"/>
                <a:gd name="connsiteX73" fmla="*/ 140494 w 457200"/>
                <a:gd name="connsiteY73" fmla="*/ 903446 h 990600"/>
                <a:gd name="connsiteX74" fmla="*/ 121444 w 457200"/>
                <a:gd name="connsiteY74" fmla="*/ 885349 h 990600"/>
                <a:gd name="connsiteX75" fmla="*/ 101441 w 457200"/>
                <a:gd name="connsiteY75" fmla="*/ 861536 h 990600"/>
                <a:gd name="connsiteX76" fmla="*/ 77629 w 457200"/>
                <a:gd name="connsiteY76" fmla="*/ 861536 h 990600"/>
                <a:gd name="connsiteX77" fmla="*/ 74771 w 457200"/>
                <a:gd name="connsiteY77" fmla="*/ 832961 h 990600"/>
                <a:gd name="connsiteX78" fmla="*/ 98584 w 457200"/>
                <a:gd name="connsiteY78" fmla="*/ 822484 h 990600"/>
                <a:gd name="connsiteX79" fmla="*/ 113824 w 457200"/>
                <a:gd name="connsiteY79" fmla="*/ 817721 h 990600"/>
                <a:gd name="connsiteX80" fmla="*/ 134779 w 457200"/>
                <a:gd name="connsiteY80" fmla="*/ 807244 h 990600"/>
                <a:gd name="connsiteX81" fmla="*/ 134779 w 457200"/>
                <a:gd name="connsiteY81" fmla="*/ 789146 h 990600"/>
                <a:gd name="connsiteX82" fmla="*/ 116681 w 457200"/>
                <a:gd name="connsiteY82" fmla="*/ 775811 h 990600"/>
                <a:gd name="connsiteX83" fmla="*/ 92869 w 457200"/>
                <a:gd name="connsiteY83" fmla="*/ 751999 h 990600"/>
                <a:gd name="connsiteX84" fmla="*/ 74771 w 457200"/>
                <a:gd name="connsiteY84" fmla="*/ 757714 h 990600"/>
                <a:gd name="connsiteX85" fmla="*/ 43339 w 457200"/>
                <a:gd name="connsiteY85" fmla="*/ 762477 h 990600"/>
                <a:gd name="connsiteX86" fmla="*/ 20479 w 457200"/>
                <a:gd name="connsiteY86" fmla="*/ 770096 h 990600"/>
                <a:gd name="connsiteX87" fmla="*/ 49054 w 457200"/>
                <a:gd name="connsiteY87" fmla="*/ 744379 h 990600"/>
                <a:gd name="connsiteX88" fmla="*/ 74771 w 457200"/>
                <a:gd name="connsiteY88" fmla="*/ 729139 h 990600"/>
                <a:gd name="connsiteX89" fmla="*/ 88106 w 457200"/>
                <a:gd name="connsiteY89" fmla="*/ 720566 h 990600"/>
                <a:gd name="connsiteX90" fmla="*/ 101441 w 457200"/>
                <a:gd name="connsiteY90" fmla="*/ 699611 h 990600"/>
                <a:gd name="connsiteX91" fmla="*/ 98584 w 457200"/>
                <a:gd name="connsiteY91" fmla="*/ 676752 h 990600"/>
                <a:gd name="connsiteX92" fmla="*/ 95726 w 457200"/>
                <a:gd name="connsiteY92" fmla="*/ 650081 h 990600"/>
                <a:gd name="connsiteX93" fmla="*/ 64294 w 457200"/>
                <a:gd name="connsiteY93" fmla="*/ 652939 h 990600"/>
                <a:gd name="connsiteX94" fmla="*/ 38576 w 457200"/>
                <a:gd name="connsiteY94" fmla="*/ 655796 h 990600"/>
                <a:gd name="connsiteX95" fmla="*/ 20479 w 457200"/>
                <a:gd name="connsiteY95" fmla="*/ 658654 h 990600"/>
                <a:gd name="connsiteX96" fmla="*/ 17621 w 457200"/>
                <a:gd name="connsiteY96" fmla="*/ 630079 h 990600"/>
                <a:gd name="connsiteX97" fmla="*/ 30956 w 457200"/>
                <a:gd name="connsiteY97" fmla="*/ 616744 h 990600"/>
                <a:gd name="connsiteX98" fmla="*/ 46196 w 457200"/>
                <a:gd name="connsiteY98" fmla="*/ 592931 h 990600"/>
                <a:gd name="connsiteX99" fmla="*/ 64294 w 457200"/>
                <a:gd name="connsiteY99" fmla="*/ 585311 h 990600"/>
                <a:gd name="connsiteX100" fmla="*/ 71914 w 457200"/>
                <a:gd name="connsiteY100" fmla="*/ 559594 h 990600"/>
                <a:gd name="connsiteX101" fmla="*/ 67151 w 457200"/>
                <a:gd name="connsiteY101" fmla="*/ 546259 h 990600"/>
                <a:gd name="connsiteX102" fmla="*/ 43339 w 457200"/>
                <a:gd name="connsiteY102" fmla="*/ 535781 h 990600"/>
                <a:gd name="connsiteX103" fmla="*/ 25241 w 457200"/>
                <a:gd name="connsiteY103" fmla="*/ 538639 h 990600"/>
                <a:gd name="connsiteX104" fmla="*/ 11906 w 457200"/>
                <a:gd name="connsiteY104" fmla="*/ 525304 h 990600"/>
                <a:gd name="connsiteX105" fmla="*/ 1429 w 457200"/>
                <a:gd name="connsiteY105" fmla="*/ 507206 h 990600"/>
                <a:gd name="connsiteX106" fmla="*/ 1429 w 457200"/>
                <a:gd name="connsiteY106" fmla="*/ 480536 h 990600"/>
                <a:gd name="connsiteX107" fmla="*/ 4286 w 457200"/>
                <a:gd name="connsiteY107" fmla="*/ 468154 h 990600"/>
                <a:gd name="connsiteX108" fmla="*/ 10001 w 457200"/>
                <a:gd name="connsiteY108" fmla="*/ 454819 h 990600"/>
                <a:gd name="connsiteX109" fmla="*/ 41434 w 457200"/>
                <a:gd name="connsiteY109" fmla="*/ 454819 h 990600"/>
                <a:gd name="connsiteX110" fmla="*/ 50959 w 457200"/>
                <a:gd name="connsiteY110" fmla="*/ 450056 h 990600"/>
                <a:gd name="connsiteX111" fmla="*/ 53816 w 457200"/>
                <a:gd name="connsiteY111" fmla="*/ 423386 h 990600"/>
                <a:gd name="connsiteX112" fmla="*/ 38576 w 457200"/>
                <a:gd name="connsiteY112" fmla="*/ 415766 h 990600"/>
                <a:gd name="connsiteX113" fmla="*/ 14764 w 457200"/>
                <a:gd name="connsiteY113" fmla="*/ 415766 h 990600"/>
                <a:gd name="connsiteX114" fmla="*/ 11906 w 457200"/>
                <a:gd name="connsiteY114" fmla="*/ 405289 h 990600"/>
                <a:gd name="connsiteX115" fmla="*/ 11906 w 457200"/>
                <a:gd name="connsiteY115" fmla="*/ 390049 h 990600"/>
                <a:gd name="connsiteX116" fmla="*/ 11906 w 457200"/>
                <a:gd name="connsiteY116" fmla="*/ 373856 h 99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457200" h="990600">
                  <a:moveTo>
                    <a:pt x="10001" y="358616"/>
                  </a:moveTo>
                  <a:lnTo>
                    <a:pt x="28099" y="352901"/>
                  </a:lnTo>
                  <a:lnTo>
                    <a:pt x="64294" y="334804"/>
                  </a:lnTo>
                  <a:lnTo>
                    <a:pt x="71914" y="313849"/>
                  </a:lnTo>
                  <a:lnTo>
                    <a:pt x="71914" y="295751"/>
                  </a:lnTo>
                  <a:lnTo>
                    <a:pt x="71914" y="267176"/>
                  </a:lnTo>
                  <a:lnTo>
                    <a:pt x="88106" y="256699"/>
                  </a:lnTo>
                  <a:lnTo>
                    <a:pt x="109061" y="271939"/>
                  </a:lnTo>
                  <a:lnTo>
                    <a:pt x="130016" y="250984"/>
                  </a:lnTo>
                  <a:lnTo>
                    <a:pt x="145256" y="230981"/>
                  </a:lnTo>
                  <a:lnTo>
                    <a:pt x="169069" y="222409"/>
                  </a:lnTo>
                  <a:lnTo>
                    <a:pt x="200501" y="222409"/>
                  </a:lnTo>
                  <a:lnTo>
                    <a:pt x="212884" y="230981"/>
                  </a:lnTo>
                  <a:lnTo>
                    <a:pt x="236696" y="201454"/>
                  </a:lnTo>
                  <a:lnTo>
                    <a:pt x="251936" y="183356"/>
                  </a:lnTo>
                  <a:lnTo>
                    <a:pt x="270986" y="168116"/>
                  </a:lnTo>
                  <a:lnTo>
                    <a:pt x="289084" y="168116"/>
                  </a:lnTo>
                  <a:lnTo>
                    <a:pt x="304324" y="193834"/>
                  </a:lnTo>
                  <a:lnTo>
                    <a:pt x="330041" y="210026"/>
                  </a:lnTo>
                  <a:lnTo>
                    <a:pt x="356711" y="204311"/>
                  </a:lnTo>
                  <a:lnTo>
                    <a:pt x="364332" y="175736"/>
                  </a:lnTo>
                  <a:lnTo>
                    <a:pt x="364332" y="147161"/>
                  </a:lnTo>
                  <a:lnTo>
                    <a:pt x="364332" y="130969"/>
                  </a:lnTo>
                  <a:lnTo>
                    <a:pt x="356711" y="105251"/>
                  </a:lnTo>
                  <a:lnTo>
                    <a:pt x="359569" y="79534"/>
                  </a:lnTo>
                  <a:lnTo>
                    <a:pt x="367189" y="45244"/>
                  </a:lnTo>
                  <a:lnTo>
                    <a:pt x="364332" y="1429"/>
                  </a:lnTo>
                  <a:lnTo>
                    <a:pt x="400526" y="9049"/>
                  </a:lnTo>
                  <a:lnTo>
                    <a:pt x="427196" y="16669"/>
                  </a:lnTo>
                  <a:lnTo>
                    <a:pt x="421482" y="55721"/>
                  </a:lnTo>
                  <a:lnTo>
                    <a:pt x="419576" y="79534"/>
                  </a:lnTo>
                  <a:lnTo>
                    <a:pt x="445294" y="112871"/>
                  </a:lnTo>
                  <a:lnTo>
                    <a:pt x="445294" y="139541"/>
                  </a:lnTo>
                  <a:lnTo>
                    <a:pt x="437674" y="168116"/>
                  </a:lnTo>
                  <a:lnTo>
                    <a:pt x="424339" y="186214"/>
                  </a:lnTo>
                  <a:lnTo>
                    <a:pt x="409099" y="217646"/>
                  </a:lnTo>
                  <a:lnTo>
                    <a:pt x="416719" y="243364"/>
                  </a:lnTo>
                  <a:lnTo>
                    <a:pt x="439579" y="264319"/>
                  </a:lnTo>
                  <a:lnTo>
                    <a:pt x="445294" y="309086"/>
                  </a:lnTo>
                  <a:lnTo>
                    <a:pt x="445294" y="352901"/>
                  </a:lnTo>
                  <a:lnTo>
                    <a:pt x="445294" y="384334"/>
                  </a:lnTo>
                  <a:lnTo>
                    <a:pt x="448151" y="429101"/>
                  </a:lnTo>
                  <a:lnTo>
                    <a:pt x="455771" y="475774"/>
                  </a:lnTo>
                  <a:lnTo>
                    <a:pt x="458629" y="514826"/>
                  </a:lnTo>
                  <a:lnTo>
                    <a:pt x="450057" y="551021"/>
                  </a:lnTo>
                  <a:lnTo>
                    <a:pt x="434816" y="582454"/>
                  </a:lnTo>
                  <a:lnTo>
                    <a:pt x="409099" y="611029"/>
                  </a:lnTo>
                  <a:lnTo>
                    <a:pt x="385286" y="634841"/>
                  </a:lnTo>
                  <a:lnTo>
                    <a:pt x="367189" y="671036"/>
                  </a:lnTo>
                  <a:lnTo>
                    <a:pt x="356711" y="691991"/>
                  </a:lnTo>
                  <a:lnTo>
                    <a:pt x="356711" y="718661"/>
                  </a:lnTo>
                  <a:lnTo>
                    <a:pt x="356711" y="749141"/>
                  </a:lnTo>
                  <a:lnTo>
                    <a:pt x="364332" y="772954"/>
                  </a:lnTo>
                  <a:lnTo>
                    <a:pt x="367189" y="807244"/>
                  </a:lnTo>
                  <a:lnTo>
                    <a:pt x="359569" y="819627"/>
                  </a:lnTo>
                  <a:lnTo>
                    <a:pt x="340519" y="830104"/>
                  </a:lnTo>
                  <a:lnTo>
                    <a:pt x="322421" y="849154"/>
                  </a:lnTo>
                  <a:lnTo>
                    <a:pt x="340519" y="867252"/>
                  </a:lnTo>
                  <a:lnTo>
                    <a:pt x="330041" y="900589"/>
                  </a:lnTo>
                  <a:lnTo>
                    <a:pt x="304324" y="913924"/>
                  </a:lnTo>
                  <a:lnTo>
                    <a:pt x="289084" y="942499"/>
                  </a:lnTo>
                  <a:lnTo>
                    <a:pt x="290989" y="960596"/>
                  </a:lnTo>
                  <a:lnTo>
                    <a:pt x="289084" y="981552"/>
                  </a:lnTo>
                  <a:lnTo>
                    <a:pt x="268129" y="992029"/>
                  </a:lnTo>
                  <a:lnTo>
                    <a:pt x="250032" y="987266"/>
                  </a:lnTo>
                  <a:lnTo>
                    <a:pt x="236696" y="981552"/>
                  </a:lnTo>
                  <a:lnTo>
                    <a:pt x="226219" y="973931"/>
                  </a:lnTo>
                  <a:lnTo>
                    <a:pt x="226219" y="958691"/>
                  </a:lnTo>
                  <a:lnTo>
                    <a:pt x="226219" y="934879"/>
                  </a:lnTo>
                  <a:lnTo>
                    <a:pt x="212884" y="932021"/>
                  </a:lnTo>
                  <a:lnTo>
                    <a:pt x="187166" y="932021"/>
                  </a:lnTo>
                  <a:lnTo>
                    <a:pt x="173831" y="913924"/>
                  </a:lnTo>
                  <a:lnTo>
                    <a:pt x="163354" y="903446"/>
                  </a:lnTo>
                  <a:lnTo>
                    <a:pt x="140494" y="903446"/>
                  </a:lnTo>
                  <a:lnTo>
                    <a:pt x="121444" y="885349"/>
                  </a:lnTo>
                  <a:lnTo>
                    <a:pt x="101441" y="861536"/>
                  </a:lnTo>
                  <a:lnTo>
                    <a:pt x="77629" y="861536"/>
                  </a:lnTo>
                  <a:lnTo>
                    <a:pt x="74771" y="832961"/>
                  </a:lnTo>
                  <a:lnTo>
                    <a:pt x="98584" y="822484"/>
                  </a:lnTo>
                  <a:lnTo>
                    <a:pt x="113824" y="817721"/>
                  </a:lnTo>
                  <a:lnTo>
                    <a:pt x="134779" y="807244"/>
                  </a:lnTo>
                  <a:lnTo>
                    <a:pt x="134779" y="789146"/>
                  </a:lnTo>
                  <a:lnTo>
                    <a:pt x="116681" y="775811"/>
                  </a:lnTo>
                  <a:lnTo>
                    <a:pt x="92869" y="751999"/>
                  </a:lnTo>
                  <a:lnTo>
                    <a:pt x="74771" y="757714"/>
                  </a:lnTo>
                  <a:lnTo>
                    <a:pt x="43339" y="762477"/>
                  </a:lnTo>
                  <a:lnTo>
                    <a:pt x="20479" y="770096"/>
                  </a:lnTo>
                  <a:lnTo>
                    <a:pt x="49054" y="744379"/>
                  </a:lnTo>
                  <a:lnTo>
                    <a:pt x="74771" y="729139"/>
                  </a:lnTo>
                  <a:lnTo>
                    <a:pt x="88106" y="720566"/>
                  </a:lnTo>
                  <a:lnTo>
                    <a:pt x="101441" y="699611"/>
                  </a:lnTo>
                  <a:lnTo>
                    <a:pt x="98584" y="676752"/>
                  </a:lnTo>
                  <a:lnTo>
                    <a:pt x="95726" y="650081"/>
                  </a:lnTo>
                  <a:lnTo>
                    <a:pt x="64294" y="652939"/>
                  </a:lnTo>
                  <a:lnTo>
                    <a:pt x="38576" y="655796"/>
                  </a:lnTo>
                  <a:lnTo>
                    <a:pt x="20479" y="658654"/>
                  </a:lnTo>
                  <a:lnTo>
                    <a:pt x="17621" y="630079"/>
                  </a:lnTo>
                  <a:lnTo>
                    <a:pt x="30956" y="616744"/>
                  </a:lnTo>
                  <a:lnTo>
                    <a:pt x="46196" y="592931"/>
                  </a:lnTo>
                  <a:lnTo>
                    <a:pt x="64294" y="585311"/>
                  </a:lnTo>
                  <a:lnTo>
                    <a:pt x="71914" y="559594"/>
                  </a:lnTo>
                  <a:lnTo>
                    <a:pt x="67151" y="546259"/>
                  </a:lnTo>
                  <a:lnTo>
                    <a:pt x="43339" y="535781"/>
                  </a:lnTo>
                  <a:lnTo>
                    <a:pt x="25241" y="538639"/>
                  </a:lnTo>
                  <a:lnTo>
                    <a:pt x="11906" y="525304"/>
                  </a:lnTo>
                  <a:lnTo>
                    <a:pt x="1429" y="507206"/>
                  </a:lnTo>
                  <a:lnTo>
                    <a:pt x="1429" y="480536"/>
                  </a:lnTo>
                  <a:lnTo>
                    <a:pt x="4286" y="468154"/>
                  </a:lnTo>
                  <a:lnTo>
                    <a:pt x="10001" y="454819"/>
                  </a:lnTo>
                  <a:lnTo>
                    <a:pt x="41434" y="454819"/>
                  </a:lnTo>
                  <a:lnTo>
                    <a:pt x="50959" y="450056"/>
                  </a:lnTo>
                  <a:lnTo>
                    <a:pt x="53816" y="423386"/>
                  </a:lnTo>
                  <a:lnTo>
                    <a:pt x="38576" y="415766"/>
                  </a:lnTo>
                  <a:lnTo>
                    <a:pt x="14764" y="415766"/>
                  </a:lnTo>
                  <a:lnTo>
                    <a:pt x="11906" y="405289"/>
                  </a:lnTo>
                  <a:lnTo>
                    <a:pt x="11906" y="390049"/>
                  </a:lnTo>
                  <a:lnTo>
                    <a:pt x="11906" y="373856"/>
                  </a:lnTo>
                  <a:close/>
                </a:path>
              </a:pathLst>
            </a:custGeom>
            <a:solidFill>
              <a:schemeClr val="accent1"/>
            </a:solidFill>
            <a:ln w="1905" cap="flat">
              <a:solidFill>
                <a:schemeClr val="bg1"/>
              </a:solidFill>
              <a:prstDash val="solid"/>
              <a:miter/>
            </a:ln>
          </p:spPr>
          <p:txBody>
            <a:bodyPr rtlCol="0" anchor="ctr"/>
            <a:lstStyle/>
            <a:p>
              <a:endParaRPr lang="fr-FR" sz="1000">
                <a:solidFill>
                  <a:schemeClr val="bg1"/>
                </a:solidFill>
              </a:endParaRPr>
            </a:p>
          </p:txBody>
        </p:sp>
      </p:grpSp>
    </p:spTree>
    <p:extLst>
      <p:ext uri="{BB962C8B-B14F-4D97-AF65-F5344CB8AC3E}">
        <p14:creationId xmlns:p14="http://schemas.microsoft.com/office/powerpoint/2010/main" val="9834890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5"/>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fade">
                                      <p:cBhvr>
                                        <p:cTn id="10" dur="500"/>
                                        <p:tgtEl>
                                          <p:spTgt spid="36"/>
                                        </p:tgtEl>
                                      </p:cBhvr>
                                    </p:animEffect>
                                  </p:childTnLst>
                                </p:cTn>
                              </p:par>
                            </p:childTnLst>
                          </p:cTn>
                        </p:par>
                      </p:childTnLst>
                    </p:cTn>
                  </p:par>
                </p:childTnLst>
              </p:cTn>
              <p:nextCondLst>
                <p:cond evt="onClick" delay="0">
                  <p:tgtEl>
                    <p:spTgt spid="55"/>
                  </p:tgtEl>
                </p:cond>
              </p:nextCondLst>
            </p:seq>
            <p:seq concurrent="1" nextAc="seek">
              <p:cTn id="11" restart="whenNotActive" fill="hold" evtFilter="cancelBubble" nodeType="interactiveSeq">
                <p:stCondLst>
                  <p:cond evt="onClick" delay="0">
                    <p:tgtEl>
                      <p:spTgt spid="36"/>
                    </p:tgtEl>
                  </p:cond>
                </p:stCondLst>
                <p:endSync evt="end" delay="0">
                  <p:rtn val="all"/>
                </p:endSync>
                <p:childTnLst>
                  <p:par>
                    <p:cTn id="12" fill="hold">
                      <p:stCondLst>
                        <p:cond delay="0"/>
                      </p:stCondLst>
                      <p:childTnLst>
                        <p:par>
                          <p:cTn id="13" fill="hold">
                            <p:stCondLst>
                              <p:cond delay="0"/>
                            </p:stCondLst>
                            <p:childTnLst>
                              <p:par>
                                <p:cTn id="14" presetID="10" presetClass="exit" presetSubtype="0" fill="hold" nodeType="clickEffect">
                                  <p:stCondLst>
                                    <p:cond delay="0"/>
                                  </p:stCondLst>
                                  <p:childTnLst>
                                    <p:animEffect transition="out" filter="fade">
                                      <p:cBhvr>
                                        <p:cTn id="15" dur="500"/>
                                        <p:tgtEl>
                                          <p:spTgt spid="2"/>
                                        </p:tgtEl>
                                      </p:cBhvr>
                                    </p:animEffect>
                                    <p:set>
                                      <p:cBhvr>
                                        <p:cTn id="16" dur="1" fill="hold">
                                          <p:stCondLst>
                                            <p:cond delay="499"/>
                                          </p:stCondLst>
                                        </p:cTn>
                                        <p:tgtEl>
                                          <p:spTgt spid="2"/>
                                        </p:tgtEl>
                                        <p:attrNameLst>
                                          <p:attrName>style.visibility</p:attrName>
                                        </p:attrNameLst>
                                      </p:cBhvr>
                                      <p:to>
                                        <p:strVal val="hidden"/>
                                      </p:to>
                                    </p:set>
                                  </p:childTnLst>
                                </p:cTn>
                              </p:par>
                              <p:par>
                                <p:cTn id="17" presetID="10" presetClass="exit" presetSubtype="0" fill="hold" grpId="1" nodeType="withEffect">
                                  <p:stCondLst>
                                    <p:cond delay="0"/>
                                  </p:stCondLst>
                                  <p:childTnLst>
                                    <p:animEffect transition="out" filter="fade">
                                      <p:cBhvr>
                                        <p:cTn id="18" dur="500"/>
                                        <p:tgtEl>
                                          <p:spTgt spid="36"/>
                                        </p:tgtEl>
                                      </p:cBhvr>
                                    </p:animEffect>
                                    <p:set>
                                      <p:cBhvr>
                                        <p:cTn id="19" dur="1" fill="hold">
                                          <p:stCondLst>
                                            <p:cond delay="499"/>
                                          </p:stCondLst>
                                        </p:cTn>
                                        <p:tgtEl>
                                          <p:spTgt spid="36"/>
                                        </p:tgtEl>
                                        <p:attrNameLst>
                                          <p:attrName>style.visibility</p:attrName>
                                        </p:attrNameLst>
                                      </p:cBhvr>
                                      <p:to>
                                        <p:strVal val="hidden"/>
                                      </p:to>
                                    </p:set>
                                  </p:childTnLst>
                                </p:cTn>
                              </p:par>
                            </p:childTnLst>
                          </p:cTn>
                        </p:par>
                      </p:childTnLst>
                    </p:cTn>
                  </p:par>
                </p:childTnLst>
              </p:cTn>
              <p:nextCondLst>
                <p:cond evt="onClick" delay="0">
                  <p:tgtEl>
                    <p:spTgt spid="36"/>
                  </p:tgtEl>
                </p:cond>
              </p:nextCondLst>
            </p:seq>
            <p:seq concurrent="1" nextAc="seek">
              <p:cTn id="20" restart="whenNotActive" fill="hold" evtFilter="cancelBubble" nodeType="interactiveSeq">
                <p:stCondLst>
                  <p:cond evt="onClick" delay="0">
                    <p:tgtEl>
                      <p:spTgt spid="63"/>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500"/>
                                        <p:tgtEl>
                                          <p:spTgt spid="4"/>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3"/>
                                        </p:tgtEl>
                                        <p:attrNameLst>
                                          <p:attrName>style.visibility</p:attrName>
                                        </p:attrNameLst>
                                      </p:cBhvr>
                                      <p:to>
                                        <p:strVal val="visible"/>
                                      </p:to>
                                    </p:set>
                                    <p:animEffect transition="in" filter="fade">
                                      <p:cBhvr>
                                        <p:cTn id="28" dur="500"/>
                                        <p:tgtEl>
                                          <p:spTgt spid="43"/>
                                        </p:tgtEl>
                                      </p:cBhvr>
                                    </p:animEffect>
                                  </p:childTnLst>
                                </p:cTn>
                              </p:par>
                            </p:childTnLst>
                          </p:cTn>
                        </p:par>
                      </p:childTnLst>
                    </p:cTn>
                  </p:par>
                </p:childTnLst>
              </p:cTn>
              <p:nextCondLst>
                <p:cond evt="onClick" delay="0">
                  <p:tgtEl>
                    <p:spTgt spid="63"/>
                  </p:tgtEl>
                </p:cond>
              </p:nextCondLst>
            </p:seq>
            <p:seq concurrent="1" nextAc="seek">
              <p:cTn id="29" restart="whenNotActive" fill="hold" evtFilter="cancelBubble" nodeType="interactiveSeq">
                <p:stCondLst>
                  <p:cond evt="onClick" delay="0">
                    <p:tgtEl>
                      <p:spTgt spid="43"/>
                    </p:tgtEl>
                  </p:cond>
                </p:stCondLst>
                <p:endSync evt="end" delay="0">
                  <p:rtn val="all"/>
                </p:endSync>
                <p:childTnLst>
                  <p:par>
                    <p:cTn id="30" fill="hold">
                      <p:stCondLst>
                        <p:cond delay="0"/>
                      </p:stCondLst>
                      <p:childTnLst>
                        <p:par>
                          <p:cTn id="31" fill="hold">
                            <p:stCondLst>
                              <p:cond delay="0"/>
                            </p:stCondLst>
                            <p:childTnLst>
                              <p:par>
                                <p:cTn id="32" presetID="10" presetClass="exit" presetSubtype="0" fill="hold" grpId="1" nodeType="clickEffect">
                                  <p:stCondLst>
                                    <p:cond delay="0"/>
                                  </p:stCondLst>
                                  <p:childTnLst>
                                    <p:animEffect transition="out" filter="fade">
                                      <p:cBhvr>
                                        <p:cTn id="33" dur="500"/>
                                        <p:tgtEl>
                                          <p:spTgt spid="43"/>
                                        </p:tgtEl>
                                      </p:cBhvr>
                                    </p:animEffect>
                                    <p:set>
                                      <p:cBhvr>
                                        <p:cTn id="34" dur="1" fill="hold">
                                          <p:stCondLst>
                                            <p:cond delay="499"/>
                                          </p:stCondLst>
                                        </p:cTn>
                                        <p:tgtEl>
                                          <p:spTgt spid="43"/>
                                        </p:tgtEl>
                                        <p:attrNameLst>
                                          <p:attrName>style.visibility</p:attrName>
                                        </p:attrNameLst>
                                      </p:cBhvr>
                                      <p:to>
                                        <p:strVal val="hidden"/>
                                      </p:to>
                                    </p:set>
                                  </p:childTnLst>
                                </p:cTn>
                              </p:par>
                              <p:par>
                                <p:cTn id="35" presetID="10" presetClass="exit" presetSubtype="0" fill="hold" nodeType="withEffect">
                                  <p:stCondLst>
                                    <p:cond delay="0"/>
                                  </p:stCondLst>
                                  <p:childTnLst>
                                    <p:animEffect transition="out" filter="fade">
                                      <p:cBhvr>
                                        <p:cTn id="36" dur="500"/>
                                        <p:tgtEl>
                                          <p:spTgt spid="4"/>
                                        </p:tgtEl>
                                      </p:cBhvr>
                                    </p:animEffect>
                                    <p:set>
                                      <p:cBhvr>
                                        <p:cTn id="37" dur="1" fill="hold">
                                          <p:stCondLst>
                                            <p:cond delay="499"/>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43"/>
                  </p:tgtEl>
                </p:cond>
              </p:nextCondLst>
            </p:seq>
            <p:seq concurrent="1" nextAc="seek">
              <p:cTn id="38" restart="whenNotActive" fill="hold" evtFilter="cancelBubble" nodeType="interactiveSeq">
                <p:stCondLst>
                  <p:cond evt="onClick" delay="0">
                    <p:tgtEl>
                      <p:spTgt spid="62"/>
                    </p:tgtEl>
                  </p:cond>
                </p:stCondLst>
                <p:endSync evt="end" delay="0">
                  <p:rtn val="all"/>
                </p:endSync>
                <p:childTnLst>
                  <p:par>
                    <p:cTn id="39" fill="hold">
                      <p:stCondLst>
                        <p:cond delay="0"/>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500"/>
                                        <p:tgtEl>
                                          <p:spTgt spid="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42"/>
                                        </p:tgtEl>
                                        <p:attrNameLst>
                                          <p:attrName>style.visibility</p:attrName>
                                        </p:attrNameLst>
                                      </p:cBhvr>
                                      <p:to>
                                        <p:strVal val="visible"/>
                                      </p:to>
                                    </p:set>
                                    <p:animEffect transition="in" filter="fade">
                                      <p:cBhvr>
                                        <p:cTn id="46" dur="500"/>
                                        <p:tgtEl>
                                          <p:spTgt spid="42"/>
                                        </p:tgtEl>
                                      </p:cBhvr>
                                    </p:animEffect>
                                  </p:childTnLst>
                                </p:cTn>
                              </p:par>
                            </p:childTnLst>
                          </p:cTn>
                        </p:par>
                      </p:childTnLst>
                    </p:cTn>
                  </p:par>
                </p:childTnLst>
              </p:cTn>
              <p:nextCondLst>
                <p:cond evt="onClick" delay="0">
                  <p:tgtEl>
                    <p:spTgt spid="62"/>
                  </p:tgtEl>
                </p:cond>
              </p:nextCondLst>
            </p:seq>
            <p:seq concurrent="1" nextAc="seek">
              <p:cTn id="47" restart="whenNotActive" fill="hold" evtFilter="cancelBubble" nodeType="interactiveSeq">
                <p:stCondLst>
                  <p:cond evt="onClick" delay="0">
                    <p:tgtEl>
                      <p:spTgt spid="42"/>
                    </p:tgtEl>
                  </p:cond>
                </p:stCondLst>
                <p:endSync evt="end" delay="0">
                  <p:rtn val="all"/>
                </p:endSync>
                <p:childTnLst>
                  <p:par>
                    <p:cTn id="48" fill="hold">
                      <p:stCondLst>
                        <p:cond delay="0"/>
                      </p:stCondLst>
                      <p:childTnLst>
                        <p:par>
                          <p:cTn id="49" fill="hold">
                            <p:stCondLst>
                              <p:cond delay="0"/>
                            </p:stCondLst>
                            <p:childTnLst>
                              <p:par>
                                <p:cTn id="50" presetID="10" presetClass="exit" presetSubtype="0" fill="hold" nodeType="clickEffect">
                                  <p:stCondLst>
                                    <p:cond delay="0"/>
                                  </p:stCondLst>
                                  <p:childTnLst>
                                    <p:animEffect transition="out" filter="fade">
                                      <p:cBhvr>
                                        <p:cTn id="51" dur="500"/>
                                        <p:tgtEl>
                                          <p:spTgt spid="7"/>
                                        </p:tgtEl>
                                      </p:cBhvr>
                                    </p:animEffect>
                                    <p:set>
                                      <p:cBhvr>
                                        <p:cTn id="52" dur="1" fill="hold">
                                          <p:stCondLst>
                                            <p:cond delay="499"/>
                                          </p:stCondLst>
                                        </p:cTn>
                                        <p:tgtEl>
                                          <p:spTgt spid="7"/>
                                        </p:tgtEl>
                                        <p:attrNameLst>
                                          <p:attrName>style.visibility</p:attrName>
                                        </p:attrNameLst>
                                      </p:cBhvr>
                                      <p:to>
                                        <p:strVal val="hidden"/>
                                      </p:to>
                                    </p:set>
                                  </p:childTnLst>
                                </p:cTn>
                              </p:par>
                              <p:par>
                                <p:cTn id="53" presetID="10" presetClass="exit" presetSubtype="0" fill="hold" grpId="1" nodeType="withEffect">
                                  <p:stCondLst>
                                    <p:cond delay="0"/>
                                  </p:stCondLst>
                                  <p:childTnLst>
                                    <p:animEffect transition="out" filter="fade">
                                      <p:cBhvr>
                                        <p:cTn id="54" dur="500"/>
                                        <p:tgtEl>
                                          <p:spTgt spid="42"/>
                                        </p:tgtEl>
                                      </p:cBhvr>
                                    </p:animEffect>
                                    <p:set>
                                      <p:cBhvr>
                                        <p:cTn id="55" dur="1" fill="hold">
                                          <p:stCondLst>
                                            <p:cond delay="499"/>
                                          </p:stCondLst>
                                        </p:cTn>
                                        <p:tgtEl>
                                          <p:spTgt spid="42"/>
                                        </p:tgtEl>
                                        <p:attrNameLst>
                                          <p:attrName>style.visibility</p:attrName>
                                        </p:attrNameLst>
                                      </p:cBhvr>
                                      <p:to>
                                        <p:strVal val="hidden"/>
                                      </p:to>
                                    </p:set>
                                  </p:childTnLst>
                                </p:cTn>
                              </p:par>
                            </p:childTnLst>
                          </p:cTn>
                        </p:par>
                      </p:childTnLst>
                    </p:cTn>
                  </p:par>
                </p:childTnLst>
              </p:cTn>
              <p:nextCondLst>
                <p:cond evt="onClick" delay="0">
                  <p:tgtEl>
                    <p:spTgt spid="42"/>
                  </p:tgtEl>
                </p:cond>
              </p:nextCondLst>
            </p:seq>
            <p:seq concurrent="1" nextAc="seek">
              <p:cTn id="56" restart="whenNotActive" fill="hold" evtFilter="cancelBubble" nodeType="interactiveSeq">
                <p:stCondLst>
                  <p:cond evt="onClick" delay="0">
                    <p:tgtEl>
                      <p:spTgt spid="59"/>
                    </p:tgtEl>
                  </p:cond>
                </p:stCondLst>
                <p:endSync evt="end" delay="0">
                  <p:rtn val="all"/>
                </p:endSync>
                <p:childTnLst>
                  <p:par>
                    <p:cTn id="57" fill="hold">
                      <p:stCondLst>
                        <p:cond delay="0"/>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fade">
                                      <p:cBhvr>
                                        <p:cTn id="61" dur="500"/>
                                        <p:tgtEl>
                                          <p:spTgt spid="22"/>
                                        </p:tgtEl>
                                      </p:cBhvr>
                                    </p:animEffect>
                                  </p:childTnLst>
                                </p:cTn>
                              </p:par>
                              <p:par>
                                <p:cTn id="62" presetID="10" presetClass="entr" presetSubtype="0" fill="hold" nodeType="withEffect">
                                  <p:stCondLst>
                                    <p:cond delay="0"/>
                                  </p:stCondLst>
                                  <p:childTnLst>
                                    <p:set>
                                      <p:cBhvr>
                                        <p:cTn id="63" dur="1" fill="hold">
                                          <p:stCondLst>
                                            <p:cond delay="0"/>
                                          </p:stCondLst>
                                        </p:cTn>
                                        <p:tgtEl>
                                          <p:spTgt spid="24"/>
                                        </p:tgtEl>
                                        <p:attrNameLst>
                                          <p:attrName>style.visibility</p:attrName>
                                        </p:attrNameLst>
                                      </p:cBhvr>
                                      <p:to>
                                        <p:strVal val="visible"/>
                                      </p:to>
                                    </p:set>
                                    <p:animEffect transition="in" filter="fade">
                                      <p:cBhvr>
                                        <p:cTn id="64" dur="500"/>
                                        <p:tgtEl>
                                          <p:spTgt spid="24"/>
                                        </p:tgtEl>
                                      </p:cBhvr>
                                    </p:animEffect>
                                  </p:childTnLst>
                                </p:cTn>
                              </p:par>
                            </p:childTnLst>
                          </p:cTn>
                        </p:par>
                      </p:childTnLst>
                    </p:cTn>
                  </p:par>
                </p:childTnLst>
              </p:cTn>
              <p:nextCondLst>
                <p:cond evt="onClick" delay="0">
                  <p:tgtEl>
                    <p:spTgt spid="59"/>
                  </p:tgtEl>
                </p:cond>
              </p:nextCondLst>
            </p:seq>
            <p:seq concurrent="1" nextAc="seek">
              <p:cTn id="65" restart="whenNotActive" fill="hold" evtFilter="cancelBubble" nodeType="interactiveSeq">
                <p:stCondLst>
                  <p:cond evt="onClick" delay="0">
                    <p:tgtEl>
                      <p:spTgt spid="24"/>
                    </p:tgtEl>
                  </p:cond>
                </p:stCondLst>
                <p:endSync evt="end" delay="0">
                  <p:rtn val="all"/>
                </p:endSync>
                <p:childTnLst>
                  <p:par>
                    <p:cTn id="66" fill="hold">
                      <p:stCondLst>
                        <p:cond delay="0"/>
                      </p:stCondLst>
                      <p:childTnLst>
                        <p:par>
                          <p:cTn id="67" fill="hold">
                            <p:stCondLst>
                              <p:cond delay="0"/>
                            </p:stCondLst>
                            <p:childTnLst>
                              <p:par>
                                <p:cTn id="68" presetID="10" presetClass="exit" presetSubtype="0" fill="hold" nodeType="clickEffect">
                                  <p:stCondLst>
                                    <p:cond delay="0"/>
                                  </p:stCondLst>
                                  <p:childTnLst>
                                    <p:animEffect transition="out" filter="fade">
                                      <p:cBhvr>
                                        <p:cTn id="69" dur="500"/>
                                        <p:tgtEl>
                                          <p:spTgt spid="22"/>
                                        </p:tgtEl>
                                      </p:cBhvr>
                                    </p:animEffect>
                                    <p:set>
                                      <p:cBhvr>
                                        <p:cTn id="70" dur="1" fill="hold">
                                          <p:stCondLst>
                                            <p:cond delay="499"/>
                                          </p:stCondLst>
                                        </p:cTn>
                                        <p:tgtEl>
                                          <p:spTgt spid="22"/>
                                        </p:tgtEl>
                                        <p:attrNameLst>
                                          <p:attrName>style.visibility</p:attrName>
                                        </p:attrNameLst>
                                      </p:cBhvr>
                                      <p:to>
                                        <p:strVal val="hidden"/>
                                      </p:to>
                                    </p:set>
                                  </p:childTnLst>
                                </p:cTn>
                              </p:par>
                              <p:par>
                                <p:cTn id="71" presetID="10" presetClass="exit" presetSubtype="0" fill="hold" nodeType="withEffect">
                                  <p:stCondLst>
                                    <p:cond delay="0"/>
                                  </p:stCondLst>
                                  <p:childTnLst>
                                    <p:animEffect transition="out" filter="fade">
                                      <p:cBhvr>
                                        <p:cTn id="72" dur="500"/>
                                        <p:tgtEl>
                                          <p:spTgt spid="24"/>
                                        </p:tgtEl>
                                      </p:cBhvr>
                                    </p:animEffect>
                                    <p:set>
                                      <p:cBhvr>
                                        <p:cTn id="73" dur="1" fill="hold">
                                          <p:stCondLst>
                                            <p:cond delay="499"/>
                                          </p:stCondLst>
                                        </p:cTn>
                                        <p:tgtEl>
                                          <p:spTgt spid="24"/>
                                        </p:tgtEl>
                                        <p:attrNameLst>
                                          <p:attrName>style.visibility</p:attrName>
                                        </p:attrNameLst>
                                      </p:cBhvr>
                                      <p:to>
                                        <p:strVal val="hidden"/>
                                      </p:to>
                                    </p:set>
                                  </p:childTnLst>
                                </p:cTn>
                              </p:par>
                            </p:childTnLst>
                          </p:cTn>
                        </p:par>
                      </p:childTnLst>
                    </p:cTn>
                  </p:par>
                </p:childTnLst>
              </p:cTn>
              <p:nextCondLst>
                <p:cond evt="onClick" delay="0">
                  <p:tgtEl>
                    <p:spTgt spid="24"/>
                  </p:tgtEl>
                </p:cond>
              </p:nextCondLst>
            </p:seq>
            <p:seq concurrent="1" nextAc="seek">
              <p:cTn id="74" restart="whenNotActive" fill="hold" evtFilter="cancelBubble" nodeType="interactiveSeq">
                <p:stCondLst>
                  <p:cond evt="onClick" delay="0">
                    <p:tgtEl>
                      <p:spTgt spid="58"/>
                    </p:tgtEl>
                  </p:cond>
                </p:stCondLst>
                <p:endSync evt="end" delay="0">
                  <p:rtn val="all"/>
                </p:endSync>
                <p:childTnLst>
                  <p:par>
                    <p:cTn id="75" fill="hold">
                      <p:stCondLst>
                        <p:cond delay="0"/>
                      </p:stCondLst>
                      <p:childTnLst>
                        <p:par>
                          <p:cTn id="76" fill="hold">
                            <p:stCondLst>
                              <p:cond delay="0"/>
                            </p:stCondLst>
                            <p:childTnLst>
                              <p:par>
                                <p:cTn id="77" presetID="10" presetClass="entr" presetSubtype="0" fill="hold" nodeType="clickEffect">
                                  <p:stCondLst>
                                    <p:cond delay="0"/>
                                  </p:stCondLst>
                                  <p:childTnLst>
                                    <p:set>
                                      <p:cBhvr>
                                        <p:cTn id="78" dur="1" fill="hold">
                                          <p:stCondLst>
                                            <p:cond delay="0"/>
                                          </p:stCondLst>
                                        </p:cTn>
                                        <p:tgtEl>
                                          <p:spTgt spid="8"/>
                                        </p:tgtEl>
                                        <p:attrNameLst>
                                          <p:attrName>style.visibility</p:attrName>
                                        </p:attrNameLst>
                                      </p:cBhvr>
                                      <p:to>
                                        <p:strVal val="visible"/>
                                      </p:to>
                                    </p:set>
                                    <p:animEffect transition="in" filter="fade">
                                      <p:cBhvr>
                                        <p:cTn id="79" dur="500"/>
                                        <p:tgtEl>
                                          <p:spTgt spid="8"/>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39"/>
                                        </p:tgtEl>
                                        <p:attrNameLst>
                                          <p:attrName>style.visibility</p:attrName>
                                        </p:attrNameLst>
                                      </p:cBhvr>
                                      <p:to>
                                        <p:strVal val="visible"/>
                                      </p:to>
                                    </p:set>
                                    <p:animEffect transition="in" filter="fade">
                                      <p:cBhvr>
                                        <p:cTn id="82" dur="500"/>
                                        <p:tgtEl>
                                          <p:spTgt spid="39"/>
                                        </p:tgtEl>
                                      </p:cBhvr>
                                    </p:animEffect>
                                  </p:childTnLst>
                                </p:cTn>
                              </p:par>
                            </p:childTnLst>
                          </p:cTn>
                        </p:par>
                      </p:childTnLst>
                    </p:cTn>
                  </p:par>
                </p:childTnLst>
              </p:cTn>
              <p:nextCondLst>
                <p:cond evt="onClick" delay="0">
                  <p:tgtEl>
                    <p:spTgt spid="58"/>
                  </p:tgtEl>
                </p:cond>
              </p:nextCondLst>
            </p:seq>
            <p:seq concurrent="1" nextAc="seek">
              <p:cTn id="83" restart="whenNotActive" fill="hold" evtFilter="cancelBubble" nodeType="interactiveSeq">
                <p:stCondLst>
                  <p:cond evt="onClick" delay="0">
                    <p:tgtEl>
                      <p:spTgt spid="39"/>
                    </p:tgtEl>
                  </p:cond>
                </p:stCondLst>
                <p:endSync evt="end" delay="0">
                  <p:rtn val="all"/>
                </p:endSync>
                <p:childTnLst>
                  <p:par>
                    <p:cTn id="84" fill="hold">
                      <p:stCondLst>
                        <p:cond delay="0"/>
                      </p:stCondLst>
                      <p:childTnLst>
                        <p:par>
                          <p:cTn id="85" fill="hold">
                            <p:stCondLst>
                              <p:cond delay="0"/>
                            </p:stCondLst>
                            <p:childTnLst>
                              <p:par>
                                <p:cTn id="86" presetID="10" presetClass="exit" presetSubtype="0" fill="hold" nodeType="clickEffect">
                                  <p:stCondLst>
                                    <p:cond delay="0"/>
                                  </p:stCondLst>
                                  <p:childTnLst>
                                    <p:animEffect transition="out" filter="fade">
                                      <p:cBhvr>
                                        <p:cTn id="87" dur="500"/>
                                        <p:tgtEl>
                                          <p:spTgt spid="8"/>
                                        </p:tgtEl>
                                      </p:cBhvr>
                                    </p:animEffect>
                                    <p:set>
                                      <p:cBhvr>
                                        <p:cTn id="88" dur="1" fill="hold">
                                          <p:stCondLst>
                                            <p:cond delay="499"/>
                                          </p:stCondLst>
                                        </p:cTn>
                                        <p:tgtEl>
                                          <p:spTgt spid="8"/>
                                        </p:tgtEl>
                                        <p:attrNameLst>
                                          <p:attrName>style.visibility</p:attrName>
                                        </p:attrNameLst>
                                      </p:cBhvr>
                                      <p:to>
                                        <p:strVal val="hidden"/>
                                      </p:to>
                                    </p:set>
                                  </p:childTnLst>
                                </p:cTn>
                              </p:par>
                              <p:par>
                                <p:cTn id="89" presetID="10" presetClass="exit" presetSubtype="0" fill="hold" grpId="1" nodeType="withEffect">
                                  <p:stCondLst>
                                    <p:cond delay="0"/>
                                  </p:stCondLst>
                                  <p:childTnLst>
                                    <p:animEffect transition="out" filter="fade">
                                      <p:cBhvr>
                                        <p:cTn id="90" dur="500"/>
                                        <p:tgtEl>
                                          <p:spTgt spid="39"/>
                                        </p:tgtEl>
                                      </p:cBhvr>
                                    </p:animEffect>
                                    <p:set>
                                      <p:cBhvr>
                                        <p:cTn id="91" dur="1" fill="hold">
                                          <p:stCondLst>
                                            <p:cond delay="499"/>
                                          </p:stCondLst>
                                        </p:cTn>
                                        <p:tgtEl>
                                          <p:spTgt spid="39"/>
                                        </p:tgtEl>
                                        <p:attrNameLst>
                                          <p:attrName>style.visibility</p:attrName>
                                        </p:attrNameLst>
                                      </p:cBhvr>
                                      <p:to>
                                        <p:strVal val="hidden"/>
                                      </p:to>
                                    </p:set>
                                  </p:childTnLst>
                                </p:cTn>
                              </p:par>
                            </p:childTnLst>
                          </p:cTn>
                        </p:par>
                      </p:childTnLst>
                    </p:cTn>
                  </p:par>
                </p:childTnLst>
              </p:cTn>
              <p:nextCondLst>
                <p:cond evt="onClick" delay="0">
                  <p:tgtEl>
                    <p:spTgt spid="39"/>
                  </p:tgtEl>
                </p:cond>
              </p:nextCondLst>
            </p:seq>
            <p:seq concurrent="1" nextAc="seek">
              <p:cTn id="92" restart="whenNotActive" fill="hold" evtFilter="cancelBubble" nodeType="interactiveSeq">
                <p:stCondLst>
                  <p:cond evt="onClick" delay="0">
                    <p:tgtEl>
                      <p:spTgt spid="61"/>
                    </p:tgtEl>
                  </p:cond>
                </p:stCondLst>
                <p:endSync evt="end" delay="0">
                  <p:rtn val="all"/>
                </p:endSync>
                <p:childTnLst>
                  <p:par>
                    <p:cTn id="93" fill="hold">
                      <p:stCondLst>
                        <p:cond delay="0"/>
                      </p:stCondLst>
                      <p:childTnLst>
                        <p:par>
                          <p:cTn id="94" fill="hold">
                            <p:stCondLst>
                              <p:cond delay="0"/>
                            </p:stCondLst>
                            <p:childTnLst>
                              <p:par>
                                <p:cTn id="95" presetID="10" presetClass="entr" presetSubtype="0" fill="hold" nodeType="clickEffect">
                                  <p:stCondLst>
                                    <p:cond delay="0"/>
                                  </p:stCondLst>
                                  <p:childTnLst>
                                    <p:set>
                                      <p:cBhvr>
                                        <p:cTn id="96" dur="1" fill="hold">
                                          <p:stCondLst>
                                            <p:cond delay="0"/>
                                          </p:stCondLst>
                                        </p:cTn>
                                        <p:tgtEl>
                                          <p:spTgt spid="20"/>
                                        </p:tgtEl>
                                        <p:attrNameLst>
                                          <p:attrName>style.visibility</p:attrName>
                                        </p:attrNameLst>
                                      </p:cBhvr>
                                      <p:to>
                                        <p:strVal val="visible"/>
                                      </p:to>
                                    </p:set>
                                    <p:animEffect transition="in" filter="fade">
                                      <p:cBhvr>
                                        <p:cTn id="97" dur="500"/>
                                        <p:tgtEl>
                                          <p:spTgt spid="20"/>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41"/>
                                        </p:tgtEl>
                                        <p:attrNameLst>
                                          <p:attrName>style.visibility</p:attrName>
                                        </p:attrNameLst>
                                      </p:cBhvr>
                                      <p:to>
                                        <p:strVal val="visible"/>
                                      </p:to>
                                    </p:set>
                                    <p:animEffect transition="in" filter="fade">
                                      <p:cBhvr>
                                        <p:cTn id="100" dur="500"/>
                                        <p:tgtEl>
                                          <p:spTgt spid="41"/>
                                        </p:tgtEl>
                                      </p:cBhvr>
                                    </p:animEffect>
                                  </p:childTnLst>
                                </p:cTn>
                              </p:par>
                            </p:childTnLst>
                          </p:cTn>
                        </p:par>
                      </p:childTnLst>
                    </p:cTn>
                  </p:par>
                </p:childTnLst>
              </p:cTn>
              <p:nextCondLst>
                <p:cond evt="onClick" delay="0">
                  <p:tgtEl>
                    <p:spTgt spid="61"/>
                  </p:tgtEl>
                </p:cond>
              </p:nextCondLst>
            </p:seq>
            <p:seq concurrent="1" nextAc="seek">
              <p:cTn id="101" restart="whenNotActive" fill="hold" evtFilter="cancelBubble" nodeType="interactiveSeq">
                <p:stCondLst>
                  <p:cond evt="onClick" delay="0">
                    <p:tgtEl>
                      <p:spTgt spid="41"/>
                    </p:tgtEl>
                  </p:cond>
                </p:stCondLst>
                <p:endSync evt="end" delay="0">
                  <p:rtn val="all"/>
                </p:endSync>
                <p:childTnLst>
                  <p:par>
                    <p:cTn id="102" fill="hold">
                      <p:stCondLst>
                        <p:cond delay="0"/>
                      </p:stCondLst>
                      <p:childTnLst>
                        <p:par>
                          <p:cTn id="103" fill="hold">
                            <p:stCondLst>
                              <p:cond delay="0"/>
                            </p:stCondLst>
                            <p:childTnLst>
                              <p:par>
                                <p:cTn id="104" presetID="10" presetClass="exit" presetSubtype="0" fill="hold" nodeType="clickEffect">
                                  <p:stCondLst>
                                    <p:cond delay="0"/>
                                  </p:stCondLst>
                                  <p:childTnLst>
                                    <p:animEffect transition="out" filter="fade">
                                      <p:cBhvr>
                                        <p:cTn id="105" dur="500"/>
                                        <p:tgtEl>
                                          <p:spTgt spid="20"/>
                                        </p:tgtEl>
                                      </p:cBhvr>
                                    </p:animEffect>
                                    <p:set>
                                      <p:cBhvr>
                                        <p:cTn id="106" dur="1" fill="hold">
                                          <p:stCondLst>
                                            <p:cond delay="499"/>
                                          </p:stCondLst>
                                        </p:cTn>
                                        <p:tgtEl>
                                          <p:spTgt spid="20"/>
                                        </p:tgtEl>
                                        <p:attrNameLst>
                                          <p:attrName>style.visibility</p:attrName>
                                        </p:attrNameLst>
                                      </p:cBhvr>
                                      <p:to>
                                        <p:strVal val="hidden"/>
                                      </p:to>
                                    </p:set>
                                  </p:childTnLst>
                                </p:cTn>
                              </p:par>
                              <p:par>
                                <p:cTn id="107" presetID="10" presetClass="exit" presetSubtype="0" fill="hold" grpId="1" nodeType="withEffect">
                                  <p:stCondLst>
                                    <p:cond delay="0"/>
                                  </p:stCondLst>
                                  <p:childTnLst>
                                    <p:animEffect transition="out" filter="fade">
                                      <p:cBhvr>
                                        <p:cTn id="108" dur="500"/>
                                        <p:tgtEl>
                                          <p:spTgt spid="41"/>
                                        </p:tgtEl>
                                      </p:cBhvr>
                                    </p:animEffect>
                                    <p:set>
                                      <p:cBhvr>
                                        <p:cTn id="109" dur="1" fill="hold">
                                          <p:stCondLst>
                                            <p:cond delay="499"/>
                                          </p:stCondLst>
                                        </p:cTn>
                                        <p:tgtEl>
                                          <p:spTgt spid="41"/>
                                        </p:tgtEl>
                                        <p:attrNameLst>
                                          <p:attrName>style.visibility</p:attrName>
                                        </p:attrNameLst>
                                      </p:cBhvr>
                                      <p:to>
                                        <p:strVal val="hidden"/>
                                      </p:to>
                                    </p:set>
                                  </p:childTnLst>
                                </p:cTn>
                              </p:par>
                            </p:childTnLst>
                          </p:cTn>
                        </p:par>
                      </p:childTnLst>
                    </p:cTn>
                  </p:par>
                </p:childTnLst>
              </p:cTn>
              <p:nextCondLst>
                <p:cond evt="onClick" delay="0">
                  <p:tgtEl>
                    <p:spTgt spid="41"/>
                  </p:tgtEl>
                </p:cond>
              </p:nextCondLst>
            </p:seq>
            <p:seq concurrent="1" nextAc="seek">
              <p:cTn id="110" restart="whenNotActive" fill="hold" evtFilter="cancelBubble" nodeType="interactiveSeq">
                <p:stCondLst>
                  <p:cond evt="onClick" delay="0">
                    <p:tgtEl>
                      <p:spTgt spid="57"/>
                    </p:tgtEl>
                  </p:cond>
                </p:stCondLst>
                <p:endSync evt="end" delay="0">
                  <p:rtn val="all"/>
                </p:endSync>
                <p:childTnLst>
                  <p:par>
                    <p:cTn id="111" fill="hold">
                      <p:stCondLst>
                        <p:cond delay="0"/>
                      </p:stCondLst>
                      <p:childTnLst>
                        <p:par>
                          <p:cTn id="112" fill="hold">
                            <p:stCondLst>
                              <p:cond delay="0"/>
                            </p:stCondLst>
                            <p:childTnLst>
                              <p:par>
                                <p:cTn id="113" presetID="10" presetClass="entr" presetSubtype="0" fill="hold" nodeType="clickEffect">
                                  <p:stCondLst>
                                    <p:cond delay="0"/>
                                  </p:stCondLst>
                                  <p:childTnLst>
                                    <p:set>
                                      <p:cBhvr>
                                        <p:cTn id="114" dur="1" fill="hold">
                                          <p:stCondLst>
                                            <p:cond delay="0"/>
                                          </p:stCondLst>
                                        </p:cTn>
                                        <p:tgtEl>
                                          <p:spTgt spid="6"/>
                                        </p:tgtEl>
                                        <p:attrNameLst>
                                          <p:attrName>style.visibility</p:attrName>
                                        </p:attrNameLst>
                                      </p:cBhvr>
                                      <p:to>
                                        <p:strVal val="visible"/>
                                      </p:to>
                                    </p:set>
                                    <p:animEffect transition="in" filter="fade">
                                      <p:cBhvr>
                                        <p:cTn id="115" dur="500"/>
                                        <p:tgtEl>
                                          <p:spTgt spid="6"/>
                                        </p:tgtEl>
                                      </p:cBhvr>
                                    </p:animEffect>
                                  </p:childTnLst>
                                </p:cTn>
                              </p:par>
                              <p:par>
                                <p:cTn id="116" presetID="10" presetClass="entr" presetSubtype="0" fill="hold" grpId="0" nodeType="withEffect">
                                  <p:stCondLst>
                                    <p:cond delay="0"/>
                                  </p:stCondLst>
                                  <p:childTnLst>
                                    <p:set>
                                      <p:cBhvr>
                                        <p:cTn id="117" dur="1" fill="hold">
                                          <p:stCondLst>
                                            <p:cond delay="0"/>
                                          </p:stCondLst>
                                        </p:cTn>
                                        <p:tgtEl>
                                          <p:spTgt spid="38"/>
                                        </p:tgtEl>
                                        <p:attrNameLst>
                                          <p:attrName>style.visibility</p:attrName>
                                        </p:attrNameLst>
                                      </p:cBhvr>
                                      <p:to>
                                        <p:strVal val="visible"/>
                                      </p:to>
                                    </p:set>
                                    <p:animEffect transition="in" filter="fade">
                                      <p:cBhvr>
                                        <p:cTn id="118" dur="500"/>
                                        <p:tgtEl>
                                          <p:spTgt spid="38"/>
                                        </p:tgtEl>
                                      </p:cBhvr>
                                    </p:animEffect>
                                  </p:childTnLst>
                                </p:cTn>
                              </p:par>
                            </p:childTnLst>
                          </p:cTn>
                        </p:par>
                      </p:childTnLst>
                    </p:cTn>
                  </p:par>
                </p:childTnLst>
              </p:cTn>
              <p:nextCondLst>
                <p:cond evt="onClick" delay="0">
                  <p:tgtEl>
                    <p:spTgt spid="57"/>
                  </p:tgtEl>
                </p:cond>
              </p:nextCondLst>
            </p:seq>
            <p:seq concurrent="1" nextAc="seek">
              <p:cTn id="119" restart="whenNotActive" fill="hold" evtFilter="cancelBubble" nodeType="interactiveSeq">
                <p:stCondLst>
                  <p:cond evt="onClick" delay="0">
                    <p:tgtEl>
                      <p:spTgt spid="38"/>
                    </p:tgtEl>
                  </p:cond>
                </p:stCondLst>
                <p:endSync evt="end" delay="0">
                  <p:rtn val="all"/>
                </p:endSync>
                <p:childTnLst>
                  <p:par>
                    <p:cTn id="120" fill="hold">
                      <p:stCondLst>
                        <p:cond delay="0"/>
                      </p:stCondLst>
                      <p:childTnLst>
                        <p:par>
                          <p:cTn id="121" fill="hold">
                            <p:stCondLst>
                              <p:cond delay="0"/>
                            </p:stCondLst>
                            <p:childTnLst>
                              <p:par>
                                <p:cTn id="122" presetID="10" presetClass="exit" presetSubtype="0" fill="hold" nodeType="clickEffect">
                                  <p:stCondLst>
                                    <p:cond delay="0"/>
                                  </p:stCondLst>
                                  <p:childTnLst>
                                    <p:animEffect transition="out" filter="fade">
                                      <p:cBhvr>
                                        <p:cTn id="123" dur="500"/>
                                        <p:tgtEl>
                                          <p:spTgt spid="6"/>
                                        </p:tgtEl>
                                      </p:cBhvr>
                                    </p:animEffect>
                                    <p:set>
                                      <p:cBhvr>
                                        <p:cTn id="124" dur="1" fill="hold">
                                          <p:stCondLst>
                                            <p:cond delay="499"/>
                                          </p:stCondLst>
                                        </p:cTn>
                                        <p:tgtEl>
                                          <p:spTgt spid="6"/>
                                        </p:tgtEl>
                                        <p:attrNameLst>
                                          <p:attrName>style.visibility</p:attrName>
                                        </p:attrNameLst>
                                      </p:cBhvr>
                                      <p:to>
                                        <p:strVal val="hidden"/>
                                      </p:to>
                                    </p:set>
                                  </p:childTnLst>
                                </p:cTn>
                              </p:par>
                              <p:par>
                                <p:cTn id="125" presetID="10" presetClass="exit" presetSubtype="0" fill="hold" grpId="1" nodeType="withEffect">
                                  <p:stCondLst>
                                    <p:cond delay="0"/>
                                  </p:stCondLst>
                                  <p:childTnLst>
                                    <p:animEffect transition="out" filter="fade">
                                      <p:cBhvr>
                                        <p:cTn id="126" dur="500"/>
                                        <p:tgtEl>
                                          <p:spTgt spid="38"/>
                                        </p:tgtEl>
                                      </p:cBhvr>
                                    </p:animEffect>
                                    <p:set>
                                      <p:cBhvr>
                                        <p:cTn id="127" dur="1" fill="hold">
                                          <p:stCondLst>
                                            <p:cond delay="499"/>
                                          </p:stCondLst>
                                        </p:cTn>
                                        <p:tgtEl>
                                          <p:spTgt spid="38"/>
                                        </p:tgtEl>
                                        <p:attrNameLst>
                                          <p:attrName>style.visibility</p:attrName>
                                        </p:attrNameLst>
                                      </p:cBhvr>
                                      <p:to>
                                        <p:strVal val="hidden"/>
                                      </p:to>
                                    </p:set>
                                  </p:childTnLst>
                                </p:cTn>
                              </p:par>
                            </p:childTnLst>
                          </p:cTn>
                        </p:par>
                      </p:childTnLst>
                    </p:cTn>
                  </p:par>
                </p:childTnLst>
              </p:cTn>
              <p:nextCondLst>
                <p:cond evt="onClick" delay="0">
                  <p:tgtEl>
                    <p:spTgt spid="38"/>
                  </p:tgtEl>
                </p:cond>
              </p:nextCondLst>
            </p:seq>
            <p:seq concurrent="1" nextAc="seek">
              <p:cTn id="128" restart="whenNotActive" fill="hold" evtFilter="cancelBubble" nodeType="interactiveSeq">
                <p:stCondLst>
                  <p:cond evt="onClick" delay="0">
                    <p:tgtEl>
                      <p:spTgt spid="56"/>
                    </p:tgtEl>
                  </p:cond>
                </p:stCondLst>
                <p:endSync evt="end" delay="0">
                  <p:rtn val="all"/>
                </p:endSync>
                <p:childTnLst>
                  <p:par>
                    <p:cTn id="129" fill="hold">
                      <p:stCondLst>
                        <p:cond delay="0"/>
                      </p:stCondLst>
                      <p:childTnLst>
                        <p:par>
                          <p:cTn id="130" fill="hold">
                            <p:stCondLst>
                              <p:cond delay="0"/>
                            </p:stCondLst>
                            <p:childTnLst>
                              <p:par>
                                <p:cTn id="131" presetID="10" presetClass="entr" presetSubtype="0" fill="hold" nodeType="clickEffect">
                                  <p:stCondLst>
                                    <p:cond delay="0"/>
                                  </p:stCondLst>
                                  <p:childTnLst>
                                    <p:set>
                                      <p:cBhvr>
                                        <p:cTn id="132" dur="1" fill="hold">
                                          <p:stCondLst>
                                            <p:cond delay="0"/>
                                          </p:stCondLst>
                                        </p:cTn>
                                        <p:tgtEl>
                                          <p:spTgt spid="5"/>
                                        </p:tgtEl>
                                        <p:attrNameLst>
                                          <p:attrName>style.visibility</p:attrName>
                                        </p:attrNameLst>
                                      </p:cBhvr>
                                      <p:to>
                                        <p:strVal val="visible"/>
                                      </p:to>
                                    </p:set>
                                    <p:animEffect transition="in" filter="fade">
                                      <p:cBhvr>
                                        <p:cTn id="133" dur="500"/>
                                        <p:tgtEl>
                                          <p:spTgt spid="5"/>
                                        </p:tgtEl>
                                      </p:cBhvr>
                                    </p:animEffect>
                                  </p:childTnLst>
                                </p:cTn>
                              </p:par>
                              <p:par>
                                <p:cTn id="134" presetID="10" presetClass="entr" presetSubtype="0" fill="hold" grpId="0" nodeType="withEffect">
                                  <p:stCondLst>
                                    <p:cond delay="0"/>
                                  </p:stCondLst>
                                  <p:childTnLst>
                                    <p:set>
                                      <p:cBhvr>
                                        <p:cTn id="135" dur="1" fill="hold">
                                          <p:stCondLst>
                                            <p:cond delay="0"/>
                                          </p:stCondLst>
                                        </p:cTn>
                                        <p:tgtEl>
                                          <p:spTgt spid="37"/>
                                        </p:tgtEl>
                                        <p:attrNameLst>
                                          <p:attrName>style.visibility</p:attrName>
                                        </p:attrNameLst>
                                      </p:cBhvr>
                                      <p:to>
                                        <p:strVal val="visible"/>
                                      </p:to>
                                    </p:set>
                                    <p:animEffect transition="in" filter="fade">
                                      <p:cBhvr>
                                        <p:cTn id="136" dur="500"/>
                                        <p:tgtEl>
                                          <p:spTgt spid="37"/>
                                        </p:tgtEl>
                                      </p:cBhvr>
                                    </p:animEffect>
                                  </p:childTnLst>
                                </p:cTn>
                              </p:par>
                            </p:childTnLst>
                          </p:cTn>
                        </p:par>
                      </p:childTnLst>
                    </p:cTn>
                  </p:par>
                </p:childTnLst>
              </p:cTn>
              <p:nextCondLst>
                <p:cond evt="onClick" delay="0">
                  <p:tgtEl>
                    <p:spTgt spid="56"/>
                  </p:tgtEl>
                </p:cond>
              </p:nextCondLst>
            </p:seq>
            <p:seq concurrent="1" nextAc="seek">
              <p:cTn id="137" restart="whenNotActive" fill="hold" evtFilter="cancelBubble" nodeType="interactiveSeq">
                <p:stCondLst>
                  <p:cond evt="onClick" delay="0">
                    <p:tgtEl>
                      <p:spTgt spid="37"/>
                    </p:tgtEl>
                  </p:cond>
                </p:stCondLst>
                <p:endSync evt="end" delay="0">
                  <p:rtn val="all"/>
                </p:endSync>
                <p:childTnLst>
                  <p:par>
                    <p:cTn id="138" fill="hold">
                      <p:stCondLst>
                        <p:cond delay="0"/>
                      </p:stCondLst>
                      <p:childTnLst>
                        <p:par>
                          <p:cTn id="139" fill="hold">
                            <p:stCondLst>
                              <p:cond delay="0"/>
                            </p:stCondLst>
                            <p:childTnLst>
                              <p:par>
                                <p:cTn id="140" presetID="10" presetClass="exit" presetSubtype="0" fill="hold" nodeType="clickEffect">
                                  <p:stCondLst>
                                    <p:cond delay="0"/>
                                  </p:stCondLst>
                                  <p:childTnLst>
                                    <p:animEffect transition="out" filter="fade">
                                      <p:cBhvr>
                                        <p:cTn id="141" dur="500"/>
                                        <p:tgtEl>
                                          <p:spTgt spid="5"/>
                                        </p:tgtEl>
                                      </p:cBhvr>
                                    </p:animEffect>
                                    <p:set>
                                      <p:cBhvr>
                                        <p:cTn id="142" dur="1" fill="hold">
                                          <p:stCondLst>
                                            <p:cond delay="499"/>
                                          </p:stCondLst>
                                        </p:cTn>
                                        <p:tgtEl>
                                          <p:spTgt spid="5"/>
                                        </p:tgtEl>
                                        <p:attrNameLst>
                                          <p:attrName>style.visibility</p:attrName>
                                        </p:attrNameLst>
                                      </p:cBhvr>
                                      <p:to>
                                        <p:strVal val="hidden"/>
                                      </p:to>
                                    </p:set>
                                  </p:childTnLst>
                                </p:cTn>
                              </p:par>
                              <p:par>
                                <p:cTn id="143" presetID="10" presetClass="exit" presetSubtype="0" fill="hold" grpId="1" nodeType="withEffect">
                                  <p:stCondLst>
                                    <p:cond delay="0"/>
                                  </p:stCondLst>
                                  <p:childTnLst>
                                    <p:animEffect transition="out" filter="fade">
                                      <p:cBhvr>
                                        <p:cTn id="144" dur="500"/>
                                        <p:tgtEl>
                                          <p:spTgt spid="37"/>
                                        </p:tgtEl>
                                      </p:cBhvr>
                                    </p:animEffect>
                                    <p:set>
                                      <p:cBhvr>
                                        <p:cTn id="145" dur="1" fill="hold">
                                          <p:stCondLst>
                                            <p:cond delay="499"/>
                                          </p:stCondLst>
                                        </p:cTn>
                                        <p:tgtEl>
                                          <p:spTgt spid="37"/>
                                        </p:tgtEl>
                                        <p:attrNameLst>
                                          <p:attrName>style.visibility</p:attrName>
                                        </p:attrNameLst>
                                      </p:cBhvr>
                                      <p:to>
                                        <p:strVal val="hidden"/>
                                      </p:to>
                                    </p:set>
                                  </p:childTnLst>
                                </p:cTn>
                              </p:par>
                            </p:childTnLst>
                          </p:cTn>
                        </p:par>
                      </p:childTnLst>
                    </p:cTn>
                  </p:par>
                </p:childTnLst>
              </p:cTn>
              <p:nextCondLst>
                <p:cond evt="onClick" delay="0">
                  <p:tgtEl>
                    <p:spTgt spid="37"/>
                  </p:tgtEl>
                </p:cond>
              </p:nextCondLst>
            </p:seq>
          </p:childTnLst>
        </p:cTn>
      </p:par>
    </p:tnLst>
    <p:bldLst>
      <p:bldP spid="36" grpId="0" animBg="1"/>
      <p:bldP spid="36" grpId="1" animBg="1"/>
      <p:bldP spid="37" grpId="0" animBg="1"/>
      <p:bldP spid="37" grpId="1" animBg="1"/>
      <p:bldP spid="38" grpId="0" animBg="1"/>
      <p:bldP spid="38" grpId="1" animBg="1"/>
      <p:bldP spid="39" grpId="0" animBg="1"/>
      <p:bldP spid="39" grpId="1" animBg="1"/>
      <p:bldP spid="41" grpId="0" animBg="1"/>
      <p:bldP spid="41" grpId="1" animBg="1"/>
      <p:bldP spid="42" grpId="0" animBg="1"/>
      <p:bldP spid="42" grpId="1" animBg="1"/>
      <p:bldP spid="43" grpId="0" animBg="1"/>
      <p:bldP spid="43"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16200000" scaled="1"/>
        </a:gradFill>
        <a:effectLst/>
      </p:bgPr>
    </p:bg>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0061823B-99BA-4A96-ACF1-E241AC99D2AF}"/>
              </a:ext>
            </a:extLst>
          </p:cNvPr>
          <p:cNvSpPr/>
          <p:nvPr/>
        </p:nvSpPr>
        <p:spPr>
          <a:xfrm>
            <a:off x="666542" y="1520153"/>
            <a:ext cx="6026349" cy="4648185"/>
          </a:xfrm>
          <a:prstGeom prst="rect">
            <a:avLst/>
          </a:prstGeom>
          <a:solidFill>
            <a:schemeClr val="bg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 name="Groupe 1">
            <a:extLst>
              <a:ext uri="{FF2B5EF4-FFF2-40B4-BE49-F238E27FC236}">
                <a16:creationId xmlns:a16="http://schemas.microsoft.com/office/drawing/2014/main" id="{C238E352-75C0-4765-9F35-F710DC324C0A}"/>
              </a:ext>
            </a:extLst>
          </p:cNvPr>
          <p:cNvGrpSpPr/>
          <p:nvPr/>
        </p:nvGrpSpPr>
        <p:grpSpPr>
          <a:xfrm>
            <a:off x="666542" y="4076703"/>
            <a:ext cx="6026349" cy="2097850"/>
            <a:chOff x="666542" y="4076703"/>
            <a:chExt cx="6026349" cy="2097850"/>
          </a:xfrm>
        </p:grpSpPr>
        <p:sp>
          <p:nvSpPr>
            <p:cNvPr id="144" name="Rectangle 143">
              <a:extLst>
                <a:ext uri="{FF2B5EF4-FFF2-40B4-BE49-F238E27FC236}">
                  <a16:creationId xmlns:a16="http://schemas.microsoft.com/office/drawing/2014/main" id="{6DFD42DB-0B9C-48F5-A083-21D99E17298F}"/>
                </a:ext>
              </a:extLst>
            </p:cNvPr>
            <p:cNvSpPr/>
            <p:nvPr/>
          </p:nvSpPr>
          <p:spPr>
            <a:xfrm>
              <a:off x="666542" y="4076703"/>
              <a:ext cx="6026349" cy="209163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3" name="ZoneTexte 132">
              <a:extLst>
                <a:ext uri="{FF2B5EF4-FFF2-40B4-BE49-F238E27FC236}">
                  <a16:creationId xmlns:a16="http://schemas.microsoft.com/office/drawing/2014/main" id="{46CF1EB2-3398-40A5-8E99-C3DC14BADD29}"/>
                </a:ext>
              </a:extLst>
            </p:cNvPr>
            <p:cNvSpPr txBox="1"/>
            <p:nvPr/>
          </p:nvSpPr>
          <p:spPr>
            <a:xfrm>
              <a:off x="1298773" y="4293661"/>
              <a:ext cx="4761887" cy="338554"/>
            </a:xfrm>
            <a:prstGeom prst="rect">
              <a:avLst/>
            </a:prstGeom>
            <a:noFill/>
          </p:spPr>
          <p:txBody>
            <a:bodyPr wrap="square" rtlCol="0" anchor="ctr">
              <a:spAutoFit/>
            </a:bodyPr>
            <a:lstStyle/>
            <a:p>
              <a:pPr algn="ctr">
                <a:buClr>
                  <a:schemeClr val="accent1"/>
                </a:buClr>
              </a:pPr>
              <a:r>
                <a:rPr lang="fr-FR" sz="1600" dirty="0">
                  <a:solidFill>
                    <a:schemeClr val="tx2"/>
                  </a:solidFill>
                  <a:latin typeface="+mj-lt"/>
                </a:rPr>
                <a:t>H1a</a:t>
              </a:r>
            </a:p>
          </p:txBody>
        </p:sp>
        <p:graphicFrame>
          <p:nvGraphicFramePr>
            <p:cNvPr id="49" name="Graphique 48">
              <a:extLst>
                <a:ext uri="{FF2B5EF4-FFF2-40B4-BE49-F238E27FC236}">
                  <a16:creationId xmlns:a16="http://schemas.microsoft.com/office/drawing/2014/main" id="{0626D536-A22D-4F34-8795-E5329F639226}"/>
                </a:ext>
              </a:extLst>
            </p:cNvPr>
            <p:cNvGraphicFramePr>
              <a:graphicFrameLocks/>
            </p:cNvGraphicFramePr>
            <p:nvPr>
              <p:extLst>
                <p:ext uri="{D42A27DB-BD31-4B8C-83A1-F6EECF244321}">
                  <p14:modId xmlns:p14="http://schemas.microsoft.com/office/powerpoint/2010/main" val="2427445128"/>
                </p:ext>
              </p:extLst>
            </p:nvPr>
          </p:nvGraphicFramePr>
          <p:xfrm>
            <a:off x="1026841" y="4650216"/>
            <a:ext cx="5644140" cy="1524337"/>
          </p:xfrm>
          <a:graphic>
            <a:graphicData uri="http://schemas.openxmlformats.org/drawingml/2006/chart">
              <c:chart xmlns:c="http://schemas.openxmlformats.org/drawingml/2006/chart" xmlns:r="http://schemas.openxmlformats.org/officeDocument/2006/relationships" r:id="rId2"/>
            </a:graphicData>
          </a:graphic>
        </p:graphicFrame>
      </p:grpSp>
      <p:grpSp>
        <p:nvGrpSpPr>
          <p:cNvPr id="4" name="Groupe 3">
            <a:extLst>
              <a:ext uri="{FF2B5EF4-FFF2-40B4-BE49-F238E27FC236}">
                <a16:creationId xmlns:a16="http://schemas.microsoft.com/office/drawing/2014/main" id="{1AAE28BE-6BE8-4B8C-97E0-28F1CE69EB91}"/>
              </a:ext>
            </a:extLst>
          </p:cNvPr>
          <p:cNvGrpSpPr/>
          <p:nvPr/>
        </p:nvGrpSpPr>
        <p:grpSpPr>
          <a:xfrm>
            <a:off x="666542" y="4082918"/>
            <a:ext cx="6051400" cy="2091635"/>
            <a:chOff x="-2660165" y="-1079312"/>
            <a:chExt cx="6051400" cy="2091635"/>
          </a:xfrm>
        </p:grpSpPr>
        <p:sp>
          <p:nvSpPr>
            <p:cNvPr id="46" name="Rectangle 45">
              <a:extLst>
                <a:ext uri="{FF2B5EF4-FFF2-40B4-BE49-F238E27FC236}">
                  <a16:creationId xmlns:a16="http://schemas.microsoft.com/office/drawing/2014/main" id="{106477E7-94E1-41AA-A7B5-5A7449269EE4}"/>
                </a:ext>
              </a:extLst>
            </p:cNvPr>
            <p:cNvSpPr/>
            <p:nvPr/>
          </p:nvSpPr>
          <p:spPr>
            <a:xfrm>
              <a:off x="-2660165" y="-1079312"/>
              <a:ext cx="6026349" cy="209163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 name="ZoneTexte 46">
              <a:extLst>
                <a:ext uri="{FF2B5EF4-FFF2-40B4-BE49-F238E27FC236}">
                  <a16:creationId xmlns:a16="http://schemas.microsoft.com/office/drawing/2014/main" id="{D7F20252-B5F9-4645-94CD-1F3018A76304}"/>
                </a:ext>
              </a:extLst>
            </p:cNvPr>
            <p:cNvSpPr txBox="1"/>
            <p:nvPr/>
          </p:nvSpPr>
          <p:spPr>
            <a:xfrm>
              <a:off x="-2027934" y="-862354"/>
              <a:ext cx="4761887" cy="338554"/>
            </a:xfrm>
            <a:prstGeom prst="rect">
              <a:avLst/>
            </a:prstGeom>
            <a:noFill/>
          </p:spPr>
          <p:txBody>
            <a:bodyPr wrap="square" rtlCol="0" anchor="ctr">
              <a:spAutoFit/>
            </a:bodyPr>
            <a:lstStyle/>
            <a:p>
              <a:pPr algn="ctr">
                <a:buClr>
                  <a:schemeClr val="accent1"/>
                </a:buClr>
              </a:pPr>
              <a:r>
                <a:rPr lang="fr-FR" sz="1600" dirty="0">
                  <a:solidFill>
                    <a:schemeClr val="tx2"/>
                  </a:solidFill>
                  <a:latin typeface="+mj-lt"/>
                </a:rPr>
                <a:t>H2a</a:t>
              </a:r>
            </a:p>
          </p:txBody>
        </p:sp>
        <p:graphicFrame>
          <p:nvGraphicFramePr>
            <p:cNvPr id="51" name="Graphique 50">
              <a:extLst>
                <a:ext uri="{FF2B5EF4-FFF2-40B4-BE49-F238E27FC236}">
                  <a16:creationId xmlns:a16="http://schemas.microsoft.com/office/drawing/2014/main" id="{F7CB20C5-76D1-4DE8-AFB7-541C02A60095}"/>
                </a:ext>
              </a:extLst>
            </p:cNvPr>
            <p:cNvGraphicFramePr>
              <a:graphicFrameLocks/>
            </p:cNvGraphicFramePr>
            <p:nvPr>
              <p:extLst>
                <p:ext uri="{D42A27DB-BD31-4B8C-83A1-F6EECF244321}">
                  <p14:modId xmlns:p14="http://schemas.microsoft.com/office/powerpoint/2010/main" val="557687806"/>
                </p:ext>
              </p:extLst>
            </p:nvPr>
          </p:nvGraphicFramePr>
          <p:xfrm>
            <a:off x="-2278603" y="-225229"/>
            <a:ext cx="5669838" cy="963196"/>
          </p:xfrm>
          <a:graphic>
            <a:graphicData uri="http://schemas.openxmlformats.org/drawingml/2006/chart">
              <c:chart xmlns:c="http://schemas.openxmlformats.org/drawingml/2006/chart" xmlns:r="http://schemas.openxmlformats.org/officeDocument/2006/relationships" r:id="rId3"/>
            </a:graphicData>
          </a:graphic>
        </p:graphicFrame>
      </p:grpSp>
      <p:grpSp>
        <p:nvGrpSpPr>
          <p:cNvPr id="5" name="Groupe 4">
            <a:extLst>
              <a:ext uri="{FF2B5EF4-FFF2-40B4-BE49-F238E27FC236}">
                <a16:creationId xmlns:a16="http://schemas.microsoft.com/office/drawing/2014/main" id="{67846944-00B0-4FCC-85FE-B85BBD513033}"/>
              </a:ext>
            </a:extLst>
          </p:cNvPr>
          <p:cNvGrpSpPr/>
          <p:nvPr/>
        </p:nvGrpSpPr>
        <p:grpSpPr>
          <a:xfrm>
            <a:off x="666542" y="4082918"/>
            <a:ext cx="6062035" cy="2091635"/>
            <a:chOff x="3387431" y="-2072122"/>
            <a:chExt cx="6062035" cy="2091635"/>
          </a:xfrm>
        </p:grpSpPr>
        <p:sp>
          <p:nvSpPr>
            <p:cNvPr id="53" name="Rectangle 52">
              <a:extLst>
                <a:ext uri="{FF2B5EF4-FFF2-40B4-BE49-F238E27FC236}">
                  <a16:creationId xmlns:a16="http://schemas.microsoft.com/office/drawing/2014/main" id="{89A6E7C7-3747-49E9-909C-F1B3D45B4C8D}"/>
                </a:ext>
              </a:extLst>
            </p:cNvPr>
            <p:cNvSpPr/>
            <p:nvPr/>
          </p:nvSpPr>
          <p:spPr>
            <a:xfrm>
              <a:off x="3387431" y="-2072122"/>
              <a:ext cx="6026349" cy="209163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 name="ZoneTexte 53">
              <a:extLst>
                <a:ext uri="{FF2B5EF4-FFF2-40B4-BE49-F238E27FC236}">
                  <a16:creationId xmlns:a16="http://schemas.microsoft.com/office/drawing/2014/main" id="{751611AB-975C-4460-B5A2-F113D994A6A8}"/>
                </a:ext>
              </a:extLst>
            </p:cNvPr>
            <p:cNvSpPr txBox="1"/>
            <p:nvPr/>
          </p:nvSpPr>
          <p:spPr>
            <a:xfrm>
              <a:off x="4019662" y="-1855164"/>
              <a:ext cx="4761887" cy="338554"/>
            </a:xfrm>
            <a:prstGeom prst="rect">
              <a:avLst/>
            </a:prstGeom>
            <a:noFill/>
          </p:spPr>
          <p:txBody>
            <a:bodyPr wrap="square" rtlCol="0" anchor="ctr">
              <a:spAutoFit/>
            </a:bodyPr>
            <a:lstStyle/>
            <a:p>
              <a:pPr algn="ctr">
                <a:buClr>
                  <a:schemeClr val="accent1"/>
                </a:buClr>
              </a:pPr>
              <a:r>
                <a:rPr lang="fr-FR" sz="1600" dirty="0">
                  <a:solidFill>
                    <a:schemeClr val="tx2"/>
                  </a:solidFill>
                  <a:latin typeface="+mj-lt"/>
                </a:rPr>
                <a:t>H1b</a:t>
              </a:r>
            </a:p>
          </p:txBody>
        </p:sp>
        <p:graphicFrame>
          <p:nvGraphicFramePr>
            <p:cNvPr id="56" name="Graphique 55">
              <a:extLst>
                <a:ext uri="{FF2B5EF4-FFF2-40B4-BE49-F238E27FC236}">
                  <a16:creationId xmlns:a16="http://schemas.microsoft.com/office/drawing/2014/main" id="{13FA9C87-EC8A-4F57-9261-D8A343DA41A7}"/>
                </a:ext>
              </a:extLst>
            </p:cNvPr>
            <p:cNvGraphicFramePr>
              <a:graphicFrameLocks/>
            </p:cNvGraphicFramePr>
            <p:nvPr>
              <p:extLst>
                <p:ext uri="{D42A27DB-BD31-4B8C-83A1-F6EECF244321}">
                  <p14:modId xmlns:p14="http://schemas.microsoft.com/office/powerpoint/2010/main" val="355038911"/>
                </p:ext>
              </p:extLst>
            </p:nvPr>
          </p:nvGraphicFramePr>
          <p:xfrm>
            <a:off x="3779628" y="-1315193"/>
            <a:ext cx="5669838" cy="1157504"/>
          </p:xfrm>
          <a:graphic>
            <a:graphicData uri="http://schemas.openxmlformats.org/drawingml/2006/chart">
              <c:chart xmlns:c="http://schemas.openxmlformats.org/drawingml/2006/chart" xmlns:r="http://schemas.openxmlformats.org/officeDocument/2006/relationships" r:id="rId4"/>
            </a:graphicData>
          </a:graphic>
        </p:graphicFrame>
      </p:grpSp>
      <p:grpSp>
        <p:nvGrpSpPr>
          <p:cNvPr id="6" name="Groupe 5">
            <a:extLst>
              <a:ext uri="{FF2B5EF4-FFF2-40B4-BE49-F238E27FC236}">
                <a16:creationId xmlns:a16="http://schemas.microsoft.com/office/drawing/2014/main" id="{58240968-3F7A-4900-8BB6-98061244CF2B}"/>
              </a:ext>
            </a:extLst>
          </p:cNvPr>
          <p:cNvGrpSpPr/>
          <p:nvPr/>
        </p:nvGrpSpPr>
        <p:grpSpPr>
          <a:xfrm>
            <a:off x="666542" y="4082918"/>
            <a:ext cx="6026349" cy="2091635"/>
            <a:chOff x="4491401" y="-1912349"/>
            <a:chExt cx="6026349" cy="2091635"/>
          </a:xfrm>
        </p:grpSpPr>
        <p:sp>
          <p:nvSpPr>
            <p:cNvPr id="58" name="Rectangle 57">
              <a:extLst>
                <a:ext uri="{FF2B5EF4-FFF2-40B4-BE49-F238E27FC236}">
                  <a16:creationId xmlns:a16="http://schemas.microsoft.com/office/drawing/2014/main" id="{AB5F23BA-3DCD-4136-92FC-23DE3E9D32E5}"/>
                </a:ext>
              </a:extLst>
            </p:cNvPr>
            <p:cNvSpPr/>
            <p:nvPr/>
          </p:nvSpPr>
          <p:spPr>
            <a:xfrm>
              <a:off x="4491401" y="-1912349"/>
              <a:ext cx="6026349" cy="209163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9" name="ZoneTexte 58">
              <a:extLst>
                <a:ext uri="{FF2B5EF4-FFF2-40B4-BE49-F238E27FC236}">
                  <a16:creationId xmlns:a16="http://schemas.microsoft.com/office/drawing/2014/main" id="{FB0AAA56-48E8-44BB-B324-D65053F6C0E7}"/>
                </a:ext>
              </a:extLst>
            </p:cNvPr>
            <p:cNvSpPr txBox="1"/>
            <p:nvPr/>
          </p:nvSpPr>
          <p:spPr>
            <a:xfrm>
              <a:off x="5123632" y="-1695391"/>
              <a:ext cx="4761887" cy="338554"/>
            </a:xfrm>
            <a:prstGeom prst="rect">
              <a:avLst/>
            </a:prstGeom>
            <a:noFill/>
          </p:spPr>
          <p:txBody>
            <a:bodyPr wrap="square" rtlCol="0" anchor="ctr">
              <a:spAutoFit/>
            </a:bodyPr>
            <a:lstStyle/>
            <a:p>
              <a:pPr algn="ctr">
                <a:buClr>
                  <a:schemeClr val="accent1"/>
                </a:buClr>
              </a:pPr>
              <a:r>
                <a:rPr lang="fr-FR" sz="1600" dirty="0">
                  <a:solidFill>
                    <a:schemeClr val="tx2"/>
                  </a:solidFill>
                  <a:latin typeface="+mj-lt"/>
                </a:rPr>
                <a:t>H2b</a:t>
              </a:r>
            </a:p>
          </p:txBody>
        </p:sp>
        <p:graphicFrame>
          <p:nvGraphicFramePr>
            <p:cNvPr id="65" name="Graphique 64">
              <a:extLst>
                <a:ext uri="{FF2B5EF4-FFF2-40B4-BE49-F238E27FC236}">
                  <a16:creationId xmlns:a16="http://schemas.microsoft.com/office/drawing/2014/main" id="{FE7685F6-9CB1-4901-B97E-2F257326A37B}"/>
                </a:ext>
              </a:extLst>
            </p:cNvPr>
            <p:cNvGraphicFramePr>
              <a:graphicFrameLocks/>
            </p:cNvGraphicFramePr>
            <p:nvPr>
              <p:extLst>
                <p:ext uri="{D42A27DB-BD31-4B8C-83A1-F6EECF244321}">
                  <p14:modId xmlns:p14="http://schemas.microsoft.com/office/powerpoint/2010/main" val="1381313461"/>
                </p:ext>
              </p:extLst>
            </p:nvPr>
          </p:nvGraphicFramePr>
          <p:xfrm>
            <a:off x="4841065" y="-1338836"/>
            <a:ext cx="5669838" cy="1518122"/>
          </p:xfrm>
          <a:graphic>
            <a:graphicData uri="http://schemas.openxmlformats.org/drawingml/2006/chart">
              <c:chart xmlns:c="http://schemas.openxmlformats.org/drawingml/2006/chart" xmlns:r="http://schemas.openxmlformats.org/officeDocument/2006/relationships" r:id="rId5"/>
            </a:graphicData>
          </a:graphic>
        </p:graphicFrame>
      </p:grpSp>
      <p:grpSp>
        <p:nvGrpSpPr>
          <p:cNvPr id="7" name="Groupe 6">
            <a:extLst>
              <a:ext uri="{FF2B5EF4-FFF2-40B4-BE49-F238E27FC236}">
                <a16:creationId xmlns:a16="http://schemas.microsoft.com/office/drawing/2014/main" id="{D4BE4661-CAE5-4D0A-83D7-88E3095247FD}"/>
              </a:ext>
            </a:extLst>
          </p:cNvPr>
          <p:cNvGrpSpPr/>
          <p:nvPr/>
        </p:nvGrpSpPr>
        <p:grpSpPr>
          <a:xfrm>
            <a:off x="666542" y="4082918"/>
            <a:ext cx="6079665" cy="2091635"/>
            <a:chOff x="5547915" y="-1897438"/>
            <a:chExt cx="6079665" cy="2091635"/>
          </a:xfrm>
        </p:grpSpPr>
        <p:sp>
          <p:nvSpPr>
            <p:cNvPr id="70" name="Rectangle 69">
              <a:extLst>
                <a:ext uri="{FF2B5EF4-FFF2-40B4-BE49-F238E27FC236}">
                  <a16:creationId xmlns:a16="http://schemas.microsoft.com/office/drawing/2014/main" id="{EAE0D687-AB55-47DB-B9D3-FD9E28B5FC62}"/>
                </a:ext>
              </a:extLst>
            </p:cNvPr>
            <p:cNvSpPr/>
            <p:nvPr/>
          </p:nvSpPr>
          <p:spPr>
            <a:xfrm>
              <a:off x="5547915" y="-1897438"/>
              <a:ext cx="6026349" cy="209163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1" name="ZoneTexte 70">
              <a:extLst>
                <a:ext uri="{FF2B5EF4-FFF2-40B4-BE49-F238E27FC236}">
                  <a16:creationId xmlns:a16="http://schemas.microsoft.com/office/drawing/2014/main" id="{265984B6-CBCD-4CCD-8899-F6C8C5B237CB}"/>
                </a:ext>
              </a:extLst>
            </p:cNvPr>
            <p:cNvSpPr txBox="1"/>
            <p:nvPr/>
          </p:nvSpPr>
          <p:spPr>
            <a:xfrm>
              <a:off x="6180146" y="-1680480"/>
              <a:ext cx="4761887" cy="338554"/>
            </a:xfrm>
            <a:prstGeom prst="rect">
              <a:avLst/>
            </a:prstGeom>
            <a:noFill/>
          </p:spPr>
          <p:txBody>
            <a:bodyPr wrap="square" rtlCol="0" anchor="ctr">
              <a:spAutoFit/>
            </a:bodyPr>
            <a:lstStyle/>
            <a:p>
              <a:pPr algn="ctr">
                <a:buClr>
                  <a:schemeClr val="accent1"/>
                </a:buClr>
              </a:pPr>
              <a:r>
                <a:rPr lang="fr-FR" sz="1600" dirty="0">
                  <a:solidFill>
                    <a:schemeClr val="tx2"/>
                  </a:solidFill>
                  <a:latin typeface="+mj-lt"/>
                </a:rPr>
                <a:t>H1c</a:t>
              </a:r>
            </a:p>
          </p:txBody>
        </p:sp>
        <p:graphicFrame>
          <p:nvGraphicFramePr>
            <p:cNvPr id="73" name="Graphique 72">
              <a:extLst>
                <a:ext uri="{FF2B5EF4-FFF2-40B4-BE49-F238E27FC236}">
                  <a16:creationId xmlns:a16="http://schemas.microsoft.com/office/drawing/2014/main" id="{1F98D5E2-8741-4702-9420-02C41B769416}"/>
                </a:ext>
              </a:extLst>
            </p:cNvPr>
            <p:cNvGraphicFramePr>
              <a:graphicFrameLocks/>
            </p:cNvGraphicFramePr>
            <p:nvPr>
              <p:extLst>
                <p:ext uri="{D42A27DB-BD31-4B8C-83A1-F6EECF244321}">
                  <p14:modId xmlns:p14="http://schemas.microsoft.com/office/powerpoint/2010/main" val="382573308"/>
                </p:ext>
              </p:extLst>
            </p:nvPr>
          </p:nvGraphicFramePr>
          <p:xfrm>
            <a:off x="5929477" y="-1101757"/>
            <a:ext cx="5698103" cy="1080000"/>
          </p:xfrm>
          <a:graphic>
            <a:graphicData uri="http://schemas.openxmlformats.org/drawingml/2006/chart">
              <c:chart xmlns:c="http://schemas.openxmlformats.org/drawingml/2006/chart" xmlns:r="http://schemas.openxmlformats.org/officeDocument/2006/relationships" r:id="rId6"/>
            </a:graphicData>
          </a:graphic>
        </p:graphicFrame>
      </p:grpSp>
      <p:grpSp>
        <p:nvGrpSpPr>
          <p:cNvPr id="8" name="Groupe 7">
            <a:extLst>
              <a:ext uri="{FF2B5EF4-FFF2-40B4-BE49-F238E27FC236}">
                <a16:creationId xmlns:a16="http://schemas.microsoft.com/office/drawing/2014/main" id="{DF3187FC-742B-4696-A33D-76E066843675}"/>
              </a:ext>
            </a:extLst>
          </p:cNvPr>
          <p:cNvGrpSpPr/>
          <p:nvPr/>
        </p:nvGrpSpPr>
        <p:grpSpPr>
          <a:xfrm>
            <a:off x="666542" y="4082918"/>
            <a:ext cx="6092236" cy="2091635"/>
            <a:chOff x="5569329" y="-2143076"/>
            <a:chExt cx="6092236" cy="2091635"/>
          </a:xfrm>
        </p:grpSpPr>
        <p:sp>
          <p:nvSpPr>
            <p:cNvPr id="75" name="Rectangle 74">
              <a:extLst>
                <a:ext uri="{FF2B5EF4-FFF2-40B4-BE49-F238E27FC236}">
                  <a16:creationId xmlns:a16="http://schemas.microsoft.com/office/drawing/2014/main" id="{49976ECF-6B1F-4224-8976-7413D5C503CF}"/>
                </a:ext>
              </a:extLst>
            </p:cNvPr>
            <p:cNvSpPr/>
            <p:nvPr/>
          </p:nvSpPr>
          <p:spPr>
            <a:xfrm>
              <a:off x="5569329" y="-2143076"/>
              <a:ext cx="6026349" cy="209163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6" name="ZoneTexte 75">
              <a:extLst>
                <a:ext uri="{FF2B5EF4-FFF2-40B4-BE49-F238E27FC236}">
                  <a16:creationId xmlns:a16="http://schemas.microsoft.com/office/drawing/2014/main" id="{02434901-ED34-4172-9678-48D5FAA9B852}"/>
                </a:ext>
              </a:extLst>
            </p:cNvPr>
            <p:cNvSpPr txBox="1"/>
            <p:nvPr/>
          </p:nvSpPr>
          <p:spPr>
            <a:xfrm>
              <a:off x="6201560" y="-1926118"/>
              <a:ext cx="4761887" cy="338554"/>
            </a:xfrm>
            <a:prstGeom prst="rect">
              <a:avLst/>
            </a:prstGeom>
            <a:noFill/>
          </p:spPr>
          <p:txBody>
            <a:bodyPr wrap="square" rtlCol="0" anchor="ctr">
              <a:spAutoFit/>
            </a:bodyPr>
            <a:lstStyle/>
            <a:p>
              <a:pPr algn="ctr">
                <a:buClr>
                  <a:schemeClr val="accent1"/>
                </a:buClr>
              </a:pPr>
              <a:r>
                <a:rPr lang="fr-FR" sz="1600" dirty="0">
                  <a:solidFill>
                    <a:schemeClr val="tx2"/>
                  </a:solidFill>
                  <a:latin typeface="+mj-lt"/>
                </a:rPr>
                <a:t>H2c</a:t>
              </a:r>
            </a:p>
          </p:txBody>
        </p:sp>
        <p:graphicFrame>
          <p:nvGraphicFramePr>
            <p:cNvPr id="78" name="Graphique 77">
              <a:extLst>
                <a:ext uri="{FF2B5EF4-FFF2-40B4-BE49-F238E27FC236}">
                  <a16:creationId xmlns:a16="http://schemas.microsoft.com/office/drawing/2014/main" id="{31BD2A77-2CBD-43C1-9D02-B0D376C87E22}"/>
                </a:ext>
              </a:extLst>
            </p:cNvPr>
            <p:cNvGraphicFramePr>
              <a:graphicFrameLocks/>
            </p:cNvGraphicFramePr>
            <p:nvPr>
              <p:extLst>
                <p:ext uri="{D42A27DB-BD31-4B8C-83A1-F6EECF244321}">
                  <p14:modId xmlns:p14="http://schemas.microsoft.com/office/powerpoint/2010/main" val="2970286291"/>
                </p:ext>
              </p:extLst>
            </p:nvPr>
          </p:nvGraphicFramePr>
          <p:xfrm>
            <a:off x="5937765" y="-1392937"/>
            <a:ext cx="5723800" cy="1171085"/>
          </p:xfrm>
          <a:graphic>
            <a:graphicData uri="http://schemas.openxmlformats.org/drawingml/2006/chart">
              <c:chart xmlns:c="http://schemas.openxmlformats.org/drawingml/2006/chart" xmlns:r="http://schemas.openxmlformats.org/officeDocument/2006/relationships" r:id="rId7"/>
            </a:graphicData>
          </a:graphic>
        </p:graphicFrame>
      </p:grpSp>
      <p:grpSp>
        <p:nvGrpSpPr>
          <p:cNvPr id="20" name="Groupe 19">
            <a:extLst>
              <a:ext uri="{FF2B5EF4-FFF2-40B4-BE49-F238E27FC236}">
                <a16:creationId xmlns:a16="http://schemas.microsoft.com/office/drawing/2014/main" id="{13C5E615-DFD6-4C59-8C5F-7748FBFB60C5}"/>
              </a:ext>
            </a:extLst>
          </p:cNvPr>
          <p:cNvGrpSpPr/>
          <p:nvPr/>
        </p:nvGrpSpPr>
        <p:grpSpPr>
          <a:xfrm>
            <a:off x="666542" y="4082918"/>
            <a:ext cx="6026349" cy="2091635"/>
            <a:chOff x="6031143" y="-1912349"/>
            <a:chExt cx="6026349" cy="2091635"/>
          </a:xfrm>
        </p:grpSpPr>
        <p:sp>
          <p:nvSpPr>
            <p:cNvPr id="80" name="Rectangle 79">
              <a:extLst>
                <a:ext uri="{FF2B5EF4-FFF2-40B4-BE49-F238E27FC236}">
                  <a16:creationId xmlns:a16="http://schemas.microsoft.com/office/drawing/2014/main" id="{3F416879-D7C9-49BC-B3E1-3C7B67446134}"/>
                </a:ext>
              </a:extLst>
            </p:cNvPr>
            <p:cNvSpPr/>
            <p:nvPr/>
          </p:nvSpPr>
          <p:spPr>
            <a:xfrm>
              <a:off x="6031143" y="-1912349"/>
              <a:ext cx="6026349" cy="209163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1" name="ZoneTexte 80">
              <a:extLst>
                <a:ext uri="{FF2B5EF4-FFF2-40B4-BE49-F238E27FC236}">
                  <a16:creationId xmlns:a16="http://schemas.microsoft.com/office/drawing/2014/main" id="{C3C449CF-C062-4CDC-9D27-1F6B97474A35}"/>
                </a:ext>
              </a:extLst>
            </p:cNvPr>
            <p:cNvSpPr txBox="1"/>
            <p:nvPr/>
          </p:nvSpPr>
          <p:spPr>
            <a:xfrm>
              <a:off x="6663374" y="-1695391"/>
              <a:ext cx="4761887" cy="338554"/>
            </a:xfrm>
            <a:prstGeom prst="rect">
              <a:avLst/>
            </a:prstGeom>
            <a:noFill/>
          </p:spPr>
          <p:txBody>
            <a:bodyPr wrap="square" rtlCol="0" anchor="ctr">
              <a:spAutoFit/>
            </a:bodyPr>
            <a:lstStyle/>
            <a:p>
              <a:pPr algn="ctr">
                <a:buClr>
                  <a:schemeClr val="accent1"/>
                </a:buClr>
              </a:pPr>
              <a:r>
                <a:rPr lang="fr-FR" sz="1600" dirty="0">
                  <a:solidFill>
                    <a:schemeClr val="tx2"/>
                  </a:solidFill>
                  <a:latin typeface="+mj-lt"/>
                </a:rPr>
                <a:t>H2d</a:t>
              </a:r>
            </a:p>
          </p:txBody>
        </p:sp>
        <p:graphicFrame>
          <p:nvGraphicFramePr>
            <p:cNvPr id="83" name="Graphique 82">
              <a:extLst>
                <a:ext uri="{FF2B5EF4-FFF2-40B4-BE49-F238E27FC236}">
                  <a16:creationId xmlns:a16="http://schemas.microsoft.com/office/drawing/2014/main" id="{08A23061-D698-4D4B-A5F5-5BAF3DDA6FEC}"/>
                </a:ext>
              </a:extLst>
            </p:cNvPr>
            <p:cNvGraphicFramePr>
              <a:graphicFrameLocks/>
            </p:cNvGraphicFramePr>
            <p:nvPr>
              <p:extLst>
                <p:ext uri="{D42A27DB-BD31-4B8C-83A1-F6EECF244321}">
                  <p14:modId xmlns:p14="http://schemas.microsoft.com/office/powerpoint/2010/main" val="3209610849"/>
                </p:ext>
              </p:extLst>
            </p:nvPr>
          </p:nvGraphicFramePr>
          <p:xfrm>
            <a:off x="6366457" y="-1057513"/>
            <a:ext cx="5669838" cy="961690"/>
          </p:xfrm>
          <a:graphic>
            <a:graphicData uri="http://schemas.openxmlformats.org/drawingml/2006/chart">
              <c:chart xmlns:c="http://schemas.openxmlformats.org/drawingml/2006/chart" xmlns:r="http://schemas.openxmlformats.org/officeDocument/2006/relationships" r:id="rId8"/>
            </a:graphicData>
          </a:graphic>
        </p:graphicFrame>
      </p:grpSp>
      <p:grpSp>
        <p:nvGrpSpPr>
          <p:cNvPr id="22" name="Groupe 21">
            <a:extLst>
              <a:ext uri="{FF2B5EF4-FFF2-40B4-BE49-F238E27FC236}">
                <a16:creationId xmlns:a16="http://schemas.microsoft.com/office/drawing/2014/main" id="{08CE82B3-13F7-4FE0-8DE8-6446B1BE36D2}"/>
              </a:ext>
            </a:extLst>
          </p:cNvPr>
          <p:cNvGrpSpPr/>
          <p:nvPr/>
        </p:nvGrpSpPr>
        <p:grpSpPr>
          <a:xfrm>
            <a:off x="666542" y="4082918"/>
            <a:ext cx="6052072" cy="2091635"/>
            <a:chOff x="6307869" y="-2044197"/>
            <a:chExt cx="6052072" cy="2091635"/>
          </a:xfrm>
        </p:grpSpPr>
        <p:sp>
          <p:nvSpPr>
            <p:cNvPr id="85" name="Rectangle 84">
              <a:extLst>
                <a:ext uri="{FF2B5EF4-FFF2-40B4-BE49-F238E27FC236}">
                  <a16:creationId xmlns:a16="http://schemas.microsoft.com/office/drawing/2014/main" id="{611B1A74-B03B-4D87-8A95-C8D431D0240D}"/>
                </a:ext>
              </a:extLst>
            </p:cNvPr>
            <p:cNvSpPr/>
            <p:nvPr/>
          </p:nvSpPr>
          <p:spPr>
            <a:xfrm>
              <a:off x="6307869" y="-2044197"/>
              <a:ext cx="6026349" cy="209163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6" name="ZoneTexte 85">
              <a:extLst>
                <a:ext uri="{FF2B5EF4-FFF2-40B4-BE49-F238E27FC236}">
                  <a16:creationId xmlns:a16="http://schemas.microsoft.com/office/drawing/2014/main" id="{A0D1F44F-FDBE-4FDC-99B3-D0D92CAD3975}"/>
                </a:ext>
              </a:extLst>
            </p:cNvPr>
            <p:cNvSpPr txBox="1"/>
            <p:nvPr/>
          </p:nvSpPr>
          <p:spPr>
            <a:xfrm>
              <a:off x="6940100" y="-1827239"/>
              <a:ext cx="4761887" cy="338554"/>
            </a:xfrm>
            <a:prstGeom prst="rect">
              <a:avLst/>
            </a:prstGeom>
            <a:noFill/>
          </p:spPr>
          <p:txBody>
            <a:bodyPr wrap="square" rtlCol="0" anchor="ctr">
              <a:spAutoFit/>
            </a:bodyPr>
            <a:lstStyle/>
            <a:p>
              <a:pPr algn="ctr">
                <a:buClr>
                  <a:schemeClr val="accent1"/>
                </a:buClr>
              </a:pPr>
              <a:r>
                <a:rPr lang="fr-FR" sz="1600" dirty="0">
                  <a:solidFill>
                    <a:schemeClr val="tx2"/>
                  </a:solidFill>
                  <a:latin typeface="+mj-lt"/>
                </a:rPr>
                <a:t>H3</a:t>
              </a:r>
            </a:p>
          </p:txBody>
        </p:sp>
        <p:graphicFrame>
          <p:nvGraphicFramePr>
            <p:cNvPr id="88" name="Graphique 87">
              <a:extLst>
                <a:ext uri="{FF2B5EF4-FFF2-40B4-BE49-F238E27FC236}">
                  <a16:creationId xmlns:a16="http://schemas.microsoft.com/office/drawing/2014/main" id="{08A6FE2B-1415-4CF1-AA65-BF0D09AEA6EA}"/>
                </a:ext>
              </a:extLst>
            </p:cNvPr>
            <p:cNvGraphicFramePr>
              <a:graphicFrameLocks/>
            </p:cNvGraphicFramePr>
            <p:nvPr>
              <p:extLst>
                <p:ext uri="{D42A27DB-BD31-4B8C-83A1-F6EECF244321}">
                  <p14:modId xmlns:p14="http://schemas.microsoft.com/office/powerpoint/2010/main" val="3805395971"/>
                </p:ext>
              </p:extLst>
            </p:nvPr>
          </p:nvGraphicFramePr>
          <p:xfrm>
            <a:off x="6407123" y="-1178679"/>
            <a:ext cx="5952818" cy="927905"/>
          </p:xfrm>
          <a:graphic>
            <a:graphicData uri="http://schemas.openxmlformats.org/drawingml/2006/chart">
              <c:chart xmlns:c="http://schemas.openxmlformats.org/drawingml/2006/chart" xmlns:r="http://schemas.openxmlformats.org/officeDocument/2006/relationships" r:id="rId9"/>
            </a:graphicData>
          </a:graphic>
        </p:graphicFrame>
      </p:grpSp>
      <p:sp>
        <p:nvSpPr>
          <p:cNvPr id="9" name="ZoneTexte 8">
            <a:extLst>
              <a:ext uri="{FF2B5EF4-FFF2-40B4-BE49-F238E27FC236}">
                <a16:creationId xmlns:a16="http://schemas.microsoft.com/office/drawing/2014/main" id="{F69E7D3B-9CDA-4327-8CC5-4F634EC91071}"/>
              </a:ext>
            </a:extLst>
          </p:cNvPr>
          <p:cNvSpPr txBox="1"/>
          <p:nvPr/>
        </p:nvSpPr>
        <p:spPr>
          <a:xfrm>
            <a:off x="666542" y="756139"/>
            <a:ext cx="3074043" cy="306467"/>
          </a:xfrm>
          <a:prstGeom prst="roundRect">
            <a:avLst/>
          </a:prstGeom>
          <a:solidFill>
            <a:schemeClr val="accent1"/>
          </a:solidFill>
        </p:spPr>
        <p:txBody>
          <a:bodyPr wrap="none" lIns="144000" rtlCol="0">
            <a:spAutoFit/>
          </a:bodyPr>
          <a:lstStyle/>
          <a:p>
            <a:r>
              <a:rPr lang="fr-FR" sz="1200" dirty="0">
                <a:solidFill>
                  <a:schemeClr val="bg1"/>
                </a:solidFill>
              </a:rPr>
              <a:t>PARC CERTIFIÉ PAR NIVEAUX ET ZONES</a:t>
            </a:r>
          </a:p>
        </p:txBody>
      </p:sp>
      <p:cxnSp>
        <p:nvCxnSpPr>
          <p:cNvPr id="10" name="Connecteur droit 9">
            <a:extLst>
              <a:ext uri="{FF2B5EF4-FFF2-40B4-BE49-F238E27FC236}">
                <a16:creationId xmlns:a16="http://schemas.microsoft.com/office/drawing/2014/main" id="{D2E90E79-5257-41AB-BA80-EC57EE6D0B65}"/>
              </a:ext>
            </a:extLst>
          </p:cNvPr>
          <p:cNvCxnSpPr>
            <a:cxnSpLocks/>
          </p:cNvCxnSpPr>
          <p:nvPr/>
        </p:nvCxnSpPr>
        <p:spPr>
          <a:xfrm>
            <a:off x="666542" y="0"/>
            <a:ext cx="0" cy="100236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1" name="Picture 2" descr="Y:\Perso\logo cerqual Qualitel Certification.jpg">
            <a:extLst>
              <a:ext uri="{FF2B5EF4-FFF2-40B4-BE49-F238E27FC236}">
                <a16:creationId xmlns:a16="http://schemas.microsoft.com/office/drawing/2014/main" id="{0316BB70-ACD6-41B0-8225-EBF40EEEA294}"/>
              </a:ext>
            </a:extLst>
          </p:cNvPr>
          <p:cNvPicPr>
            <a:picLocks noChangeAspect="1" noChangeArrowheads="1"/>
          </p:cNvPicPr>
          <p:nvPr/>
        </p:nvPicPr>
        <p:blipFill rotWithShape="1">
          <a:blip r:embed="rId10" cstate="screen">
            <a:extLst>
              <a:ext uri="{28A0092B-C50C-407E-A947-70E740481C1C}">
                <a14:useLocalDpi xmlns:a14="http://schemas.microsoft.com/office/drawing/2010/main"/>
              </a:ext>
            </a:extLst>
          </a:blip>
          <a:srcRect/>
          <a:stretch/>
        </p:blipFill>
        <p:spPr bwMode="auto">
          <a:xfrm>
            <a:off x="737933" y="364894"/>
            <a:ext cx="1081342" cy="367821"/>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4447B3DF-D4B6-45D5-B8BF-B615B8DEEC1B}"/>
              </a:ext>
            </a:extLst>
          </p:cNvPr>
          <p:cNvSpPr/>
          <p:nvPr/>
        </p:nvSpPr>
        <p:spPr>
          <a:xfrm>
            <a:off x="11871075" y="6537075"/>
            <a:ext cx="320925" cy="320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5F18121B-C159-443E-9361-5BDC1022A371}" type="slidenum">
              <a:rPr lang="fr-FR" sz="1000" smtClean="0"/>
              <a:t>5</a:t>
            </a:fld>
            <a:endParaRPr lang="fr-FR" sz="1000" dirty="0"/>
          </a:p>
        </p:txBody>
      </p:sp>
      <p:sp>
        <p:nvSpPr>
          <p:cNvPr id="13" name="ZoneTexte 12">
            <a:extLst>
              <a:ext uri="{FF2B5EF4-FFF2-40B4-BE49-F238E27FC236}">
                <a16:creationId xmlns:a16="http://schemas.microsoft.com/office/drawing/2014/main" id="{25AD3178-47C0-4444-BAB0-4FDE93CDC915}"/>
              </a:ext>
            </a:extLst>
          </p:cNvPr>
          <p:cNvSpPr txBox="1"/>
          <p:nvPr/>
        </p:nvSpPr>
        <p:spPr>
          <a:xfrm>
            <a:off x="7096065" y="532660"/>
            <a:ext cx="1025455" cy="400110"/>
          </a:xfrm>
          <a:prstGeom prst="rect">
            <a:avLst/>
          </a:prstGeom>
          <a:noFill/>
        </p:spPr>
        <p:txBody>
          <a:bodyPr wrap="none" lIns="72000" rIns="72000" rtlCol="0">
            <a:spAutoFit/>
          </a:bodyPr>
          <a:lstStyle/>
          <a:p>
            <a:pPr algn="ctr"/>
            <a:r>
              <a:rPr lang="fr-FR" sz="1000" dirty="0">
                <a:solidFill>
                  <a:schemeClr val="tx2"/>
                </a:solidFill>
                <a:latin typeface="+mj-lt"/>
              </a:rPr>
              <a:t>Présentation </a:t>
            </a:r>
            <a:br>
              <a:rPr lang="fr-FR" sz="1000" dirty="0">
                <a:solidFill>
                  <a:schemeClr val="tx2"/>
                </a:solidFill>
                <a:latin typeface="+mj-lt"/>
              </a:rPr>
            </a:br>
            <a:r>
              <a:rPr lang="fr-FR" sz="1000" dirty="0">
                <a:solidFill>
                  <a:schemeClr val="tx2"/>
                </a:solidFill>
                <a:latin typeface="+mj-lt"/>
              </a:rPr>
              <a:t>du parc certifié</a:t>
            </a:r>
          </a:p>
        </p:txBody>
      </p:sp>
      <p:sp>
        <p:nvSpPr>
          <p:cNvPr id="14" name="ZoneTexte 13">
            <a:extLst>
              <a:ext uri="{FF2B5EF4-FFF2-40B4-BE49-F238E27FC236}">
                <a16:creationId xmlns:a16="http://schemas.microsoft.com/office/drawing/2014/main" id="{39BFBEE7-388D-4649-A254-95CCB8491A45}"/>
              </a:ext>
            </a:extLst>
          </p:cNvPr>
          <p:cNvSpPr txBox="1"/>
          <p:nvPr/>
        </p:nvSpPr>
        <p:spPr>
          <a:xfrm>
            <a:off x="8353090" y="532660"/>
            <a:ext cx="9180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Performance </a:t>
            </a:r>
            <a:br>
              <a:rPr lang="fr-FR" sz="1000" dirty="0">
                <a:solidFill>
                  <a:schemeClr val="tx2">
                    <a:lumMod val="40000"/>
                    <a:lumOff val="60000"/>
                  </a:schemeClr>
                </a:solidFill>
              </a:rPr>
            </a:br>
            <a:r>
              <a:rPr lang="fr-FR" sz="1000" dirty="0">
                <a:solidFill>
                  <a:schemeClr val="tx2">
                    <a:lumMod val="40000"/>
                    <a:lumOff val="60000"/>
                  </a:schemeClr>
                </a:solidFill>
              </a:rPr>
              <a:t>énergétique</a:t>
            </a:r>
          </a:p>
        </p:txBody>
      </p:sp>
      <p:sp>
        <p:nvSpPr>
          <p:cNvPr id="15" name="ZoneTexte 14">
            <a:extLst>
              <a:ext uri="{FF2B5EF4-FFF2-40B4-BE49-F238E27FC236}">
                <a16:creationId xmlns:a16="http://schemas.microsoft.com/office/drawing/2014/main" id="{0F2233C5-4A6B-4F67-BB4D-77BC53970C11}"/>
              </a:ext>
            </a:extLst>
          </p:cNvPr>
          <p:cNvSpPr txBox="1"/>
          <p:nvPr/>
        </p:nvSpPr>
        <p:spPr>
          <a:xfrm>
            <a:off x="9513134" y="532660"/>
            <a:ext cx="1004616"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Les tendances </a:t>
            </a:r>
            <a:br>
              <a:rPr lang="fr-FR" sz="1000" dirty="0">
                <a:solidFill>
                  <a:schemeClr val="tx2">
                    <a:lumMod val="40000"/>
                    <a:lumOff val="60000"/>
                  </a:schemeClr>
                </a:solidFill>
              </a:rPr>
            </a:br>
            <a:r>
              <a:rPr lang="fr-FR" sz="1000" dirty="0">
                <a:solidFill>
                  <a:schemeClr val="tx2">
                    <a:lumMod val="40000"/>
                    <a:lumOff val="60000"/>
                  </a:schemeClr>
                </a:solidFill>
              </a:rPr>
              <a:t>constructives</a:t>
            </a:r>
          </a:p>
        </p:txBody>
      </p:sp>
      <p:sp>
        <p:nvSpPr>
          <p:cNvPr id="16" name="ZoneTexte 15">
            <a:extLst>
              <a:ext uri="{FF2B5EF4-FFF2-40B4-BE49-F238E27FC236}">
                <a16:creationId xmlns:a16="http://schemas.microsoft.com/office/drawing/2014/main" id="{0FCAF2C6-9113-46DE-B15B-2F3F8BEAF409}"/>
              </a:ext>
            </a:extLst>
          </p:cNvPr>
          <p:cNvSpPr txBox="1"/>
          <p:nvPr/>
        </p:nvSpPr>
        <p:spPr>
          <a:xfrm>
            <a:off x="10649934" y="532660"/>
            <a:ext cx="1137666"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Typologies </a:t>
            </a:r>
            <a:br>
              <a:rPr lang="fr-FR" sz="1000" dirty="0">
                <a:solidFill>
                  <a:schemeClr val="tx2">
                    <a:lumMod val="40000"/>
                    <a:lumOff val="60000"/>
                  </a:schemeClr>
                </a:solidFill>
              </a:rPr>
            </a:br>
            <a:r>
              <a:rPr lang="fr-FR" sz="1000" dirty="0">
                <a:solidFill>
                  <a:schemeClr val="tx2">
                    <a:lumMod val="40000"/>
                    <a:lumOff val="60000"/>
                  </a:schemeClr>
                </a:solidFill>
              </a:rPr>
              <a:t>les plus certifiées</a:t>
            </a:r>
          </a:p>
        </p:txBody>
      </p:sp>
      <p:sp>
        <p:nvSpPr>
          <p:cNvPr id="17" name="Ellipse 16">
            <a:extLst>
              <a:ext uri="{FF2B5EF4-FFF2-40B4-BE49-F238E27FC236}">
                <a16:creationId xmlns:a16="http://schemas.microsoft.com/office/drawing/2014/main" id="{207020E9-7361-4A76-833F-E73C57EED960}"/>
              </a:ext>
            </a:extLst>
          </p:cNvPr>
          <p:cNvSpPr/>
          <p:nvPr/>
        </p:nvSpPr>
        <p:spPr>
          <a:xfrm>
            <a:off x="818664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18" name="Ellipse 17">
            <a:extLst>
              <a:ext uri="{FF2B5EF4-FFF2-40B4-BE49-F238E27FC236}">
                <a16:creationId xmlns:a16="http://schemas.microsoft.com/office/drawing/2014/main" id="{80A80811-5029-4D6C-80A5-17AE10B0C529}"/>
              </a:ext>
            </a:extLst>
          </p:cNvPr>
          <p:cNvSpPr/>
          <p:nvPr/>
        </p:nvSpPr>
        <p:spPr>
          <a:xfrm>
            <a:off x="9389968"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19" name="Ellipse 18">
            <a:extLst>
              <a:ext uri="{FF2B5EF4-FFF2-40B4-BE49-F238E27FC236}">
                <a16:creationId xmlns:a16="http://schemas.microsoft.com/office/drawing/2014/main" id="{F3DA4D52-E03A-4F31-B828-47018971A810}"/>
              </a:ext>
            </a:extLst>
          </p:cNvPr>
          <p:cNvSpPr/>
          <p:nvPr/>
        </p:nvSpPr>
        <p:spPr>
          <a:xfrm>
            <a:off x="1059329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cxnSp>
        <p:nvCxnSpPr>
          <p:cNvPr id="21" name="Connecteur droit 20">
            <a:extLst>
              <a:ext uri="{FF2B5EF4-FFF2-40B4-BE49-F238E27FC236}">
                <a16:creationId xmlns:a16="http://schemas.microsoft.com/office/drawing/2014/main" id="{0DAB5EFC-0E73-4F0D-9B3C-50742BE83905}"/>
              </a:ext>
            </a:extLst>
          </p:cNvPr>
          <p:cNvCxnSpPr>
            <a:cxnSpLocks/>
          </p:cNvCxnSpPr>
          <p:nvPr/>
        </p:nvCxnSpPr>
        <p:spPr>
          <a:xfrm flipH="1">
            <a:off x="7435300" y="1002360"/>
            <a:ext cx="34698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5" name="ZoneTexte 24">
            <a:extLst>
              <a:ext uri="{FF2B5EF4-FFF2-40B4-BE49-F238E27FC236}">
                <a16:creationId xmlns:a16="http://schemas.microsoft.com/office/drawing/2014/main" id="{860798CA-EBFA-4FF2-9FD3-38277C3B4F86}"/>
              </a:ext>
            </a:extLst>
          </p:cNvPr>
          <p:cNvSpPr txBox="1"/>
          <p:nvPr/>
        </p:nvSpPr>
        <p:spPr>
          <a:xfrm>
            <a:off x="1298773" y="1776083"/>
            <a:ext cx="4761887" cy="276999"/>
          </a:xfrm>
          <a:prstGeom prst="rect">
            <a:avLst/>
          </a:prstGeom>
          <a:noFill/>
        </p:spPr>
        <p:txBody>
          <a:bodyPr wrap="square" rtlCol="0">
            <a:spAutoFit/>
          </a:bodyPr>
          <a:lstStyle/>
          <a:p>
            <a:pPr algn="ctr">
              <a:buClr>
                <a:schemeClr val="accent1"/>
              </a:buClr>
            </a:pPr>
            <a:r>
              <a:rPr lang="fr-FR" sz="1200" dirty="0">
                <a:solidFill>
                  <a:schemeClr val="tx2"/>
                </a:solidFill>
              </a:rPr>
              <a:t>Répartition des logements certifiées selon labels en France </a:t>
            </a:r>
          </a:p>
        </p:txBody>
      </p:sp>
      <p:graphicFrame>
        <p:nvGraphicFramePr>
          <p:cNvPr id="48" name="Graphique 47">
            <a:extLst>
              <a:ext uri="{FF2B5EF4-FFF2-40B4-BE49-F238E27FC236}">
                <a16:creationId xmlns:a16="http://schemas.microsoft.com/office/drawing/2014/main" id="{2C8BEBA3-D47E-46B3-8AF6-E8774297215F}"/>
              </a:ext>
            </a:extLst>
          </p:cNvPr>
          <p:cNvGraphicFramePr>
            <a:graphicFrameLocks/>
          </p:cNvGraphicFramePr>
          <p:nvPr>
            <p:extLst>
              <p:ext uri="{D42A27DB-BD31-4B8C-83A1-F6EECF244321}">
                <p14:modId xmlns:p14="http://schemas.microsoft.com/office/powerpoint/2010/main" val="3362463386"/>
              </p:ext>
            </p:extLst>
          </p:nvPr>
        </p:nvGraphicFramePr>
        <p:xfrm>
          <a:off x="856716" y="2101860"/>
          <a:ext cx="5669838" cy="1941063"/>
        </p:xfrm>
        <a:graphic>
          <a:graphicData uri="http://schemas.openxmlformats.org/drawingml/2006/chart">
            <c:chart xmlns:c="http://schemas.openxmlformats.org/drawingml/2006/chart" xmlns:r="http://schemas.openxmlformats.org/officeDocument/2006/relationships" r:id="rId11"/>
          </a:graphicData>
        </a:graphic>
      </p:graphicFrame>
      <p:sp>
        <p:nvSpPr>
          <p:cNvPr id="61" name="Forme libre : forme 60">
            <a:extLst>
              <a:ext uri="{FF2B5EF4-FFF2-40B4-BE49-F238E27FC236}">
                <a16:creationId xmlns:a16="http://schemas.microsoft.com/office/drawing/2014/main" id="{BEFD39BE-DBB5-45EE-8FBC-0FDC4DA946A2}"/>
              </a:ext>
            </a:extLst>
          </p:cNvPr>
          <p:cNvSpPr/>
          <p:nvPr/>
        </p:nvSpPr>
        <p:spPr>
          <a:xfrm>
            <a:off x="6969395" y="2201261"/>
            <a:ext cx="1464719" cy="1199185"/>
          </a:xfrm>
          <a:custGeom>
            <a:avLst/>
            <a:gdLst>
              <a:gd name="connsiteX0" fmla="*/ 1507331 w 1628775"/>
              <a:gd name="connsiteY0" fmla="*/ 745331 h 1333500"/>
              <a:gd name="connsiteX1" fmla="*/ 1537811 w 1628775"/>
              <a:gd name="connsiteY1" fmla="*/ 742474 h 1333500"/>
              <a:gd name="connsiteX2" fmla="*/ 1566386 w 1628775"/>
              <a:gd name="connsiteY2" fmla="*/ 745331 h 1333500"/>
              <a:gd name="connsiteX3" fmla="*/ 1583531 w 1628775"/>
              <a:gd name="connsiteY3" fmla="*/ 730091 h 1333500"/>
              <a:gd name="connsiteX4" fmla="*/ 1599724 w 1628775"/>
              <a:gd name="connsiteY4" fmla="*/ 704374 h 1333500"/>
              <a:gd name="connsiteX5" fmla="*/ 1618774 w 1628775"/>
              <a:gd name="connsiteY5" fmla="*/ 674846 h 1333500"/>
              <a:gd name="connsiteX6" fmla="*/ 1629251 w 1628775"/>
              <a:gd name="connsiteY6" fmla="*/ 648176 h 1333500"/>
              <a:gd name="connsiteX7" fmla="*/ 1618774 w 1628775"/>
              <a:gd name="connsiteY7" fmla="*/ 612934 h 1333500"/>
              <a:gd name="connsiteX8" fmla="*/ 1602581 w 1628775"/>
              <a:gd name="connsiteY8" fmla="*/ 606266 h 1333500"/>
              <a:gd name="connsiteX9" fmla="*/ 1573054 w 1628775"/>
              <a:gd name="connsiteY9" fmla="*/ 590074 h 1333500"/>
              <a:gd name="connsiteX10" fmla="*/ 1560671 w 1628775"/>
              <a:gd name="connsiteY10" fmla="*/ 579596 h 1333500"/>
              <a:gd name="connsiteX11" fmla="*/ 1521619 w 1628775"/>
              <a:gd name="connsiteY11" fmla="*/ 579596 h 1333500"/>
              <a:gd name="connsiteX12" fmla="*/ 1470184 w 1628775"/>
              <a:gd name="connsiteY12" fmla="*/ 588169 h 1333500"/>
              <a:gd name="connsiteX13" fmla="*/ 1465421 w 1628775"/>
              <a:gd name="connsiteY13" fmla="*/ 563404 h 1333500"/>
              <a:gd name="connsiteX14" fmla="*/ 1465421 w 1628775"/>
              <a:gd name="connsiteY14" fmla="*/ 534829 h 1333500"/>
              <a:gd name="connsiteX15" fmla="*/ 1478756 w 1628775"/>
              <a:gd name="connsiteY15" fmla="*/ 511969 h 1333500"/>
              <a:gd name="connsiteX16" fmla="*/ 1492091 w 1628775"/>
              <a:gd name="connsiteY16" fmla="*/ 491966 h 1333500"/>
              <a:gd name="connsiteX17" fmla="*/ 1524476 w 1628775"/>
              <a:gd name="connsiteY17" fmla="*/ 478631 h 1333500"/>
              <a:gd name="connsiteX18" fmla="*/ 1554004 w 1628775"/>
              <a:gd name="connsiteY18" fmla="*/ 452914 h 1333500"/>
              <a:gd name="connsiteX19" fmla="*/ 1579721 w 1628775"/>
              <a:gd name="connsiteY19" fmla="*/ 427196 h 1333500"/>
              <a:gd name="connsiteX20" fmla="*/ 1589246 w 1628775"/>
              <a:gd name="connsiteY20" fmla="*/ 400526 h 1333500"/>
              <a:gd name="connsiteX21" fmla="*/ 1593056 w 1628775"/>
              <a:gd name="connsiteY21" fmla="*/ 370999 h 1333500"/>
              <a:gd name="connsiteX22" fmla="*/ 1586389 w 1628775"/>
              <a:gd name="connsiteY22" fmla="*/ 345281 h 1333500"/>
              <a:gd name="connsiteX23" fmla="*/ 1560671 w 1628775"/>
              <a:gd name="connsiteY23" fmla="*/ 329089 h 1333500"/>
              <a:gd name="connsiteX24" fmla="*/ 1537811 w 1628775"/>
              <a:gd name="connsiteY24" fmla="*/ 319564 h 1333500"/>
              <a:gd name="connsiteX25" fmla="*/ 1501616 w 1628775"/>
              <a:gd name="connsiteY25" fmla="*/ 322421 h 1333500"/>
              <a:gd name="connsiteX26" fmla="*/ 1478756 w 1628775"/>
              <a:gd name="connsiteY26" fmla="*/ 296704 h 1333500"/>
              <a:gd name="connsiteX27" fmla="*/ 1501616 w 1628775"/>
              <a:gd name="connsiteY27" fmla="*/ 270034 h 1333500"/>
              <a:gd name="connsiteX28" fmla="*/ 1472089 w 1628775"/>
              <a:gd name="connsiteY28" fmla="*/ 237649 h 1333500"/>
              <a:gd name="connsiteX29" fmla="*/ 1465421 w 1628775"/>
              <a:gd name="connsiteY29" fmla="*/ 210026 h 1333500"/>
              <a:gd name="connsiteX30" fmla="*/ 1456849 w 1628775"/>
              <a:gd name="connsiteY30" fmla="*/ 181451 h 1333500"/>
              <a:gd name="connsiteX31" fmla="*/ 1449229 w 1628775"/>
              <a:gd name="connsiteY31" fmla="*/ 160496 h 1333500"/>
              <a:gd name="connsiteX32" fmla="*/ 1436846 w 1628775"/>
              <a:gd name="connsiteY32" fmla="*/ 134779 h 1333500"/>
              <a:gd name="connsiteX33" fmla="*/ 1433989 w 1628775"/>
              <a:gd name="connsiteY33" fmla="*/ 118586 h 1333500"/>
              <a:gd name="connsiteX34" fmla="*/ 1449229 w 1628775"/>
              <a:gd name="connsiteY34" fmla="*/ 103346 h 1333500"/>
              <a:gd name="connsiteX35" fmla="*/ 1456849 w 1628775"/>
              <a:gd name="connsiteY35" fmla="*/ 90011 h 1333500"/>
              <a:gd name="connsiteX36" fmla="*/ 1456849 w 1628775"/>
              <a:gd name="connsiteY36" fmla="*/ 71914 h 1333500"/>
              <a:gd name="connsiteX37" fmla="*/ 1452086 w 1628775"/>
              <a:gd name="connsiteY37" fmla="*/ 56674 h 1333500"/>
              <a:gd name="connsiteX38" fmla="*/ 1438751 w 1628775"/>
              <a:gd name="connsiteY38" fmla="*/ 38576 h 1333500"/>
              <a:gd name="connsiteX39" fmla="*/ 1410176 w 1628775"/>
              <a:gd name="connsiteY39" fmla="*/ 32861 h 1333500"/>
              <a:gd name="connsiteX40" fmla="*/ 1392079 w 1628775"/>
              <a:gd name="connsiteY40" fmla="*/ 17621 h 1333500"/>
              <a:gd name="connsiteX41" fmla="*/ 1376839 w 1628775"/>
              <a:gd name="connsiteY41" fmla="*/ 17621 h 1333500"/>
              <a:gd name="connsiteX42" fmla="*/ 1360646 w 1628775"/>
              <a:gd name="connsiteY42" fmla="*/ 38576 h 1333500"/>
              <a:gd name="connsiteX43" fmla="*/ 1345406 w 1628775"/>
              <a:gd name="connsiteY43" fmla="*/ 53816 h 1333500"/>
              <a:gd name="connsiteX44" fmla="*/ 1329214 w 1628775"/>
              <a:gd name="connsiteY44" fmla="*/ 59531 h 1333500"/>
              <a:gd name="connsiteX45" fmla="*/ 1303496 w 1628775"/>
              <a:gd name="connsiteY45" fmla="*/ 46196 h 1333500"/>
              <a:gd name="connsiteX46" fmla="*/ 1282541 w 1628775"/>
              <a:gd name="connsiteY46" fmla="*/ 30004 h 1333500"/>
              <a:gd name="connsiteX47" fmla="*/ 1258729 w 1628775"/>
              <a:gd name="connsiteY47" fmla="*/ 22384 h 1333500"/>
              <a:gd name="connsiteX48" fmla="*/ 1243489 w 1628775"/>
              <a:gd name="connsiteY48" fmla="*/ 17621 h 1333500"/>
              <a:gd name="connsiteX49" fmla="*/ 1219676 w 1628775"/>
              <a:gd name="connsiteY49" fmla="*/ 7144 h 1333500"/>
              <a:gd name="connsiteX50" fmla="*/ 1204436 w 1628775"/>
              <a:gd name="connsiteY50" fmla="*/ 1429 h 1333500"/>
              <a:gd name="connsiteX51" fmla="*/ 1175861 w 1628775"/>
              <a:gd name="connsiteY51" fmla="*/ 1429 h 1333500"/>
              <a:gd name="connsiteX52" fmla="*/ 1170146 w 1628775"/>
              <a:gd name="connsiteY52" fmla="*/ 11906 h 1333500"/>
              <a:gd name="connsiteX53" fmla="*/ 1173004 w 1628775"/>
              <a:gd name="connsiteY53" fmla="*/ 32861 h 1333500"/>
              <a:gd name="connsiteX54" fmla="*/ 1204436 w 1628775"/>
              <a:gd name="connsiteY54" fmla="*/ 43339 h 1333500"/>
              <a:gd name="connsiteX55" fmla="*/ 1219676 w 1628775"/>
              <a:gd name="connsiteY55" fmla="*/ 53816 h 1333500"/>
              <a:gd name="connsiteX56" fmla="*/ 1219676 w 1628775"/>
              <a:gd name="connsiteY56" fmla="*/ 74771 h 1333500"/>
              <a:gd name="connsiteX57" fmla="*/ 1217771 w 1628775"/>
              <a:gd name="connsiteY57" fmla="*/ 98584 h 1333500"/>
              <a:gd name="connsiteX58" fmla="*/ 1209199 w 1628775"/>
              <a:gd name="connsiteY58" fmla="*/ 127159 h 1333500"/>
              <a:gd name="connsiteX59" fmla="*/ 1209199 w 1628775"/>
              <a:gd name="connsiteY59" fmla="*/ 145256 h 1333500"/>
              <a:gd name="connsiteX60" fmla="*/ 1209199 w 1628775"/>
              <a:gd name="connsiteY60" fmla="*/ 170974 h 1333500"/>
              <a:gd name="connsiteX61" fmla="*/ 1227296 w 1628775"/>
              <a:gd name="connsiteY61" fmla="*/ 184309 h 1333500"/>
              <a:gd name="connsiteX62" fmla="*/ 1237774 w 1628775"/>
              <a:gd name="connsiteY62" fmla="*/ 218599 h 1333500"/>
              <a:gd name="connsiteX63" fmla="*/ 1258729 w 1628775"/>
              <a:gd name="connsiteY63" fmla="*/ 244316 h 1333500"/>
              <a:gd name="connsiteX64" fmla="*/ 1274921 w 1628775"/>
              <a:gd name="connsiteY64" fmla="*/ 288131 h 1333500"/>
              <a:gd name="connsiteX65" fmla="*/ 1297781 w 1628775"/>
              <a:gd name="connsiteY65" fmla="*/ 330041 h 1333500"/>
              <a:gd name="connsiteX66" fmla="*/ 1295876 w 1628775"/>
              <a:gd name="connsiteY66" fmla="*/ 346234 h 1333500"/>
              <a:gd name="connsiteX67" fmla="*/ 1295876 w 1628775"/>
              <a:gd name="connsiteY67" fmla="*/ 379571 h 1333500"/>
              <a:gd name="connsiteX68" fmla="*/ 1293019 w 1628775"/>
              <a:gd name="connsiteY68" fmla="*/ 408146 h 1333500"/>
              <a:gd name="connsiteX69" fmla="*/ 1306354 w 1628775"/>
              <a:gd name="connsiteY69" fmla="*/ 421481 h 1333500"/>
              <a:gd name="connsiteX70" fmla="*/ 1321594 w 1628775"/>
              <a:gd name="connsiteY70" fmla="*/ 439579 h 1333500"/>
              <a:gd name="connsiteX71" fmla="*/ 1318736 w 1628775"/>
              <a:gd name="connsiteY71" fmla="*/ 466249 h 1333500"/>
              <a:gd name="connsiteX72" fmla="*/ 1306354 w 1628775"/>
              <a:gd name="connsiteY72" fmla="*/ 478631 h 1333500"/>
              <a:gd name="connsiteX73" fmla="*/ 1295876 w 1628775"/>
              <a:gd name="connsiteY73" fmla="*/ 497681 h 1333500"/>
              <a:gd name="connsiteX74" fmla="*/ 1290161 w 1628775"/>
              <a:gd name="connsiteY74" fmla="*/ 512921 h 1333500"/>
              <a:gd name="connsiteX75" fmla="*/ 1293019 w 1628775"/>
              <a:gd name="connsiteY75" fmla="*/ 541496 h 1333500"/>
              <a:gd name="connsiteX76" fmla="*/ 1308259 w 1628775"/>
              <a:gd name="connsiteY76" fmla="*/ 554831 h 1333500"/>
              <a:gd name="connsiteX77" fmla="*/ 1316831 w 1628775"/>
              <a:gd name="connsiteY77" fmla="*/ 575786 h 1333500"/>
              <a:gd name="connsiteX78" fmla="*/ 1332071 w 1628775"/>
              <a:gd name="connsiteY78" fmla="*/ 596741 h 1333500"/>
              <a:gd name="connsiteX79" fmla="*/ 1347311 w 1628775"/>
              <a:gd name="connsiteY79" fmla="*/ 619601 h 1333500"/>
              <a:gd name="connsiteX80" fmla="*/ 1350169 w 1628775"/>
              <a:gd name="connsiteY80" fmla="*/ 630079 h 1333500"/>
              <a:gd name="connsiteX81" fmla="*/ 1360646 w 1628775"/>
              <a:gd name="connsiteY81" fmla="*/ 646271 h 1333500"/>
              <a:gd name="connsiteX82" fmla="*/ 1357789 w 1628775"/>
              <a:gd name="connsiteY82" fmla="*/ 669131 h 1333500"/>
              <a:gd name="connsiteX83" fmla="*/ 1332071 w 1628775"/>
              <a:gd name="connsiteY83" fmla="*/ 676751 h 1333500"/>
              <a:gd name="connsiteX84" fmla="*/ 1313974 w 1628775"/>
              <a:gd name="connsiteY84" fmla="*/ 682466 h 1333500"/>
              <a:gd name="connsiteX85" fmla="*/ 1290161 w 1628775"/>
              <a:gd name="connsiteY85" fmla="*/ 679609 h 1333500"/>
              <a:gd name="connsiteX86" fmla="*/ 1279684 w 1628775"/>
              <a:gd name="connsiteY86" fmla="*/ 669131 h 1333500"/>
              <a:gd name="connsiteX87" fmla="*/ 1264444 w 1628775"/>
              <a:gd name="connsiteY87" fmla="*/ 664369 h 1333500"/>
              <a:gd name="connsiteX88" fmla="*/ 1243489 w 1628775"/>
              <a:gd name="connsiteY88" fmla="*/ 664369 h 1333500"/>
              <a:gd name="connsiteX89" fmla="*/ 1227296 w 1628775"/>
              <a:gd name="connsiteY89" fmla="*/ 656749 h 1333500"/>
              <a:gd name="connsiteX90" fmla="*/ 1214914 w 1628775"/>
              <a:gd name="connsiteY90" fmla="*/ 658654 h 1333500"/>
              <a:gd name="connsiteX91" fmla="*/ 1201579 w 1628775"/>
              <a:gd name="connsiteY91" fmla="*/ 658654 h 1333500"/>
              <a:gd name="connsiteX92" fmla="*/ 1183481 w 1628775"/>
              <a:gd name="connsiteY92" fmla="*/ 643414 h 1333500"/>
              <a:gd name="connsiteX93" fmla="*/ 1183481 w 1628775"/>
              <a:gd name="connsiteY93" fmla="*/ 619601 h 1333500"/>
              <a:gd name="connsiteX94" fmla="*/ 1188244 w 1628775"/>
              <a:gd name="connsiteY94" fmla="*/ 604361 h 1333500"/>
              <a:gd name="connsiteX95" fmla="*/ 1173004 w 1628775"/>
              <a:gd name="connsiteY95" fmla="*/ 591026 h 1333500"/>
              <a:gd name="connsiteX96" fmla="*/ 1159669 w 1628775"/>
              <a:gd name="connsiteY96" fmla="*/ 591026 h 1333500"/>
              <a:gd name="connsiteX97" fmla="*/ 1144429 w 1628775"/>
              <a:gd name="connsiteY97" fmla="*/ 596741 h 1333500"/>
              <a:gd name="connsiteX98" fmla="*/ 1133951 w 1628775"/>
              <a:gd name="connsiteY98" fmla="*/ 611981 h 1333500"/>
              <a:gd name="connsiteX99" fmla="*/ 1126331 w 1628775"/>
              <a:gd name="connsiteY99" fmla="*/ 640556 h 1333500"/>
              <a:gd name="connsiteX100" fmla="*/ 1126331 w 1628775"/>
              <a:gd name="connsiteY100" fmla="*/ 667226 h 1333500"/>
              <a:gd name="connsiteX101" fmla="*/ 1126331 w 1628775"/>
              <a:gd name="connsiteY101" fmla="*/ 682466 h 1333500"/>
              <a:gd name="connsiteX102" fmla="*/ 1108234 w 1628775"/>
              <a:gd name="connsiteY102" fmla="*/ 669131 h 1333500"/>
              <a:gd name="connsiteX103" fmla="*/ 1105376 w 1628775"/>
              <a:gd name="connsiteY103" fmla="*/ 656749 h 1333500"/>
              <a:gd name="connsiteX104" fmla="*/ 1094899 w 1628775"/>
              <a:gd name="connsiteY104" fmla="*/ 635794 h 1333500"/>
              <a:gd name="connsiteX105" fmla="*/ 1078706 w 1628775"/>
              <a:gd name="connsiteY105" fmla="*/ 632936 h 1333500"/>
              <a:gd name="connsiteX106" fmla="*/ 1066324 w 1628775"/>
              <a:gd name="connsiteY106" fmla="*/ 635794 h 1333500"/>
              <a:gd name="connsiteX107" fmla="*/ 1060609 w 1628775"/>
              <a:gd name="connsiteY107" fmla="*/ 653891 h 1333500"/>
              <a:gd name="connsiteX108" fmla="*/ 1042511 w 1628775"/>
              <a:gd name="connsiteY108" fmla="*/ 667226 h 1333500"/>
              <a:gd name="connsiteX109" fmla="*/ 1032034 w 1628775"/>
              <a:gd name="connsiteY109" fmla="*/ 646271 h 1333500"/>
              <a:gd name="connsiteX110" fmla="*/ 1011079 w 1628775"/>
              <a:gd name="connsiteY110" fmla="*/ 630079 h 1333500"/>
              <a:gd name="connsiteX111" fmla="*/ 1006316 w 1628775"/>
              <a:gd name="connsiteY111" fmla="*/ 614839 h 1333500"/>
              <a:gd name="connsiteX112" fmla="*/ 990124 w 1628775"/>
              <a:gd name="connsiteY112" fmla="*/ 601504 h 1333500"/>
              <a:gd name="connsiteX113" fmla="*/ 974884 w 1628775"/>
              <a:gd name="connsiteY113" fmla="*/ 604361 h 1333500"/>
              <a:gd name="connsiteX114" fmla="*/ 946309 w 1628775"/>
              <a:gd name="connsiteY114" fmla="*/ 611981 h 1333500"/>
              <a:gd name="connsiteX115" fmla="*/ 932974 w 1628775"/>
              <a:gd name="connsiteY115" fmla="*/ 619601 h 1333500"/>
              <a:gd name="connsiteX116" fmla="*/ 919639 w 1628775"/>
              <a:gd name="connsiteY116" fmla="*/ 635794 h 1333500"/>
              <a:gd name="connsiteX117" fmla="*/ 904399 w 1628775"/>
              <a:gd name="connsiteY117" fmla="*/ 658654 h 1333500"/>
              <a:gd name="connsiteX118" fmla="*/ 889159 w 1628775"/>
              <a:gd name="connsiteY118" fmla="*/ 669131 h 1333500"/>
              <a:gd name="connsiteX119" fmla="*/ 868204 w 1628775"/>
              <a:gd name="connsiteY119" fmla="*/ 687229 h 1333500"/>
              <a:gd name="connsiteX120" fmla="*/ 849154 w 1628775"/>
              <a:gd name="connsiteY120" fmla="*/ 695801 h 1333500"/>
              <a:gd name="connsiteX121" fmla="*/ 836771 w 1628775"/>
              <a:gd name="connsiteY121" fmla="*/ 674846 h 1333500"/>
              <a:gd name="connsiteX122" fmla="*/ 826294 w 1628775"/>
              <a:gd name="connsiteY122" fmla="*/ 653891 h 1333500"/>
              <a:gd name="connsiteX123" fmla="*/ 810101 w 1628775"/>
              <a:gd name="connsiteY123" fmla="*/ 630079 h 1333500"/>
              <a:gd name="connsiteX124" fmla="*/ 805339 w 1628775"/>
              <a:gd name="connsiteY124" fmla="*/ 609124 h 1333500"/>
              <a:gd name="connsiteX125" fmla="*/ 792004 w 1628775"/>
              <a:gd name="connsiteY125" fmla="*/ 591026 h 1333500"/>
              <a:gd name="connsiteX126" fmla="*/ 771049 w 1628775"/>
              <a:gd name="connsiteY126" fmla="*/ 572929 h 1333500"/>
              <a:gd name="connsiteX127" fmla="*/ 766286 w 1628775"/>
              <a:gd name="connsiteY127" fmla="*/ 554831 h 1333500"/>
              <a:gd name="connsiteX128" fmla="*/ 758666 w 1628775"/>
              <a:gd name="connsiteY128" fmla="*/ 538639 h 1333500"/>
              <a:gd name="connsiteX129" fmla="*/ 734854 w 1628775"/>
              <a:gd name="connsiteY129" fmla="*/ 531019 h 1333500"/>
              <a:gd name="connsiteX130" fmla="*/ 716756 w 1628775"/>
              <a:gd name="connsiteY130" fmla="*/ 510064 h 1333500"/>
              <a:gd name="connsiteX131" fmla="*/ 695801 w 1628775"/>
              <a:gd name="connsiteY131" fmla="*/ 494824 h 1333500"/>
              <a:gd name="connsiteX132" fmla="*/ 679609 w 1628775"/>
              <a:gd name="connsiteY132" fmla="*/ 497681 h 1333500"/>
              <a:gd name="connsiteX133" fmla="*/ 669131 w 1628775"/>
              <a:gd name="connsiteY133" fmla="*/ 517684 h 1333500"/>
              <a:gd name="connsiteX134" fmla="*/ 638651 w 1628775"/>
              <a:gd name="connsiteY134" fmla="*/ 510064 h 1333500"/>
              <a:gd name="connsiteX135" fmla="*/ 638651 w 1628775"/>
              <a:gd name="connsiteY135" fmla="*/ 494824 h 1333500"/>
              <a:gd name="connsiteX136" fmla="*/ 611981 w 1628775"/>
              <a:gd name="connsiteY136" fmla="*/ 484346 h 1333500"/>
              <a:gd name="connsiteX137" fmla="*/ 599599 w 1628775"/>
              <a:gd name="connsiteY137" fmla="*/ 494824 h 1333500"/>
              <a:gd name="connsiteX138" fmla="*/ 580549 w 1628775"/>
              <a:gd name="connsiteY138" fmla="*/ 505301 h 1333500"/>
              <a:gd name="connsiteX139" fmla="*/ 559594 w 1628775"/>
              <a:gd name="connsiteY139" fmla="*/ 497681 h 1333500"/>
              <a:gd name="connsiteX140" fmla="*/ 550069 w 1628775"/>
              <a:gd name="connsiteY140" fmla="*/ 481489 h 1333500"/>
              <a:gd name="connsiteX141" fmla="*/ 518636 w 1628775"/>
              <a:gd name="connsiteY141" fmla="*/ 487204 h 1333500"/>
              <a:gd name="connsiteX142" fmla="*/ 497681 w 1628775"/>
              <a:gd name="connsiteY142" fmla="*/ 517684 h 1333500"/>
              <a:gd name="connsiteX143" fmla="*/ 515779 w 1628775"/>
              <a:gd name="connsiteY143" fmla="*/ 531019 h 1333500"/>
              <a:gd name="connsiteX144" fmla="*/ 520541 w 1628775"/>
              <a:gd name="connsiteY144" fmla="*/ 557689 h 1333500"/>
              <a:gd name="connsiteX145" fmla="*/ 500539 w 1628775"/>
              <a:gd name="connsiteY145" fmla="*/ 572929 h 1333500"/>
              <a:gd name="connsiteX146" fmla="*/ 476726 w 1628775"/>
              <a:gd name="connsiteY146" fmla="*/ 575786 h 1333500"/>
              <a:gd name="connsiteX147" fmla="*/ 473869 w 1628775"/>
              <a:gd name="connsiteY147" fmla="*/ 551974 h 1333500"/>
              <a:gd name="connsiteX148" fmla="*/ 452914 w 1628775"/>
              <a:gd name="connsiteY148" fmla="*/ 567214 h 1333500"/>
              <a:gd name="connsiteX149" fmla="*/ 430054 w 1628775"/>
              <a:gd name="connsiteY149" fmla="*/ 577691 h 1333500"/>
              <a:gd name="connsiteX150" fmla="*/ 403384 w 1628775"/>
              <a:gd name="connsiteY150" fmla="*/ 586264 h 1333500"/>
              <a:gd name="connsiteX151" fmla="*/ 385286 w 1628775"/>
              <a:gd name="connsiteY151" fmla="*/ 586264 h 1333500"/>
              <a:gd name="connsiteX152" fmla="*/ 356711 w 1628775"/>
              <a:gd name="connsiteY152" fmla="*/ 572929 h 1333500"/>
              <a:gd name="connsiteX153" fmla="*/ 356711 w 1628775"/>
              <a:gd name="connsiteY153" fmla="*/ 551974 h 1333500"/>
              <a:gd name="connsiteX154" fmla="*/ 340519 w 1628775"/>
              <a:gd name="connsiteY154" fmla="*/ 528161 h 1333500"/>
              <a:gd name="connsiteX155" fmla="*/ 307181 w 1628775"/>
              <a:gd name="connsiteY155" fmla="*/ 551974 h 1333500"/>
              <a:gd name="connsiteX156" fmla="*/ 289084 w 1628775"/>
              <a:gd name="connsiteY156" fmla="*/ 557689 h 1333500"/>
              <a:gd name="connsiteX157" fmla="*/ 270986 w 1628775"/>
              <a:gd name="connsiteY157" fmla="*/ 567214 h 1333500"/>
              <a:gd name="connsiteX158" fmla="*/ 254794 w 1628775"/>
              <a:gd name="connsiteY158" fmla="*/ 577691 h 1333500"/>
              <a:gd name="connsiteX159" fmla="*/ 230981 w 1628775"/>
              <a:gd name="connsiteY159" fmla="*/ 577691 h 1333500"/>
              <a:gd name="connsiteX160" fmla="*/ 205264 w 1628775"/>
              <a:gd name="connsiteY160" fmla="*/ 562451 h 1333500"/>
              <a:gd name="connsiteX161" fmla="*/ 190024 w 1628775"/>
              <a:gd name="connsiteY161" fmla="*/ 549116 h 1333500"/>
              <a:gd name="connsiteX162" fmla="*/ 176689 w 1628775"/>
              <a:gd name="connsiteY162" fmla="*/ 565309 h 1333500"/>
              <a:gd name="connsiteX163" fmla="*/ 158591 w 1628775"/>
              <a:gd name="connsiteY163" fmla="*/ 583406 h 1333500"/>
              <a:gd name="connsiteX164" fmla="*/ 137636 w 1628775"/>
              <a:gd name="connsiteY164" fmla="*/ 572929 h 1333500"/>
              <a:gd name="connsiteX165" fmla="*/ 121444 w 1628775"/>
              <a:gd name="connsiteY165" fmla="*/ 593884 h 1333500"/>
              <a:gd name="connsiteX166" fmla="*/ 85249 w 1628775"/>
              <a:gd name="connsiteY166" fmla="*/ 611981 h 1333500"/>
              <a:gd name="connsiteX167" fmla="*/ 49054 w 1628775"/>
              <a:gd name="connsiteY167" fmla="*/ 619601 h 1333500"/>
              <a:gd name="connsiteX168" fmla="*/ 30956 w 1628775"/>
              <a:gd name="connsiteY168" fmla="*/ 643414 h 1333500"/>
              <a:gd name="connsiteX169" fmla="*/ 25241 w 1628775"/>
              <a:gd name="connsiteY169" fmla="*/ 667226 h 1333500"/>
              <a:gd name="connsiteX170" fmla="*/ 25241 w 1628775"/>
              <a:gd name="connsiteY170" fmla="*/ 692944 h 1333500"/>
              <a:gd name="connsiteX171" fmla="*/ 17621 w 1628775"/>
              <a:gd name="connsiteY171" fmla="*/ 716756 h 1333500"/>
              <a:gd name="connsiteX172" fmla="*/ 11906 w 1628775"/>
              <a:gd name="connsiteY172" fmla="*/ 745331 h 1333500"/>
              <a:gd name="connsiteX173" fmla="*/ 51911 w 1628775"/>
              <a:gd name="connsiteY173" fmla="*/ 739616 h 1333500"/>
              <a:gd name="connsiteX174" fmla="*/ 74771 w 1628775"/>
              <a:gd name="connsiteY174" fmla="*/ 729139 h 1333500"/>
              <a:gd name="connsiteX175" fmla="*/ 95726 w 1628775"/>
              <a:gd name="connsiteY175" fmla="*/ 721519 h 1333500"/>
              <a:gd name="connsiteX176" fmla="*/ 116681 w 1628775"/>
              <a:gd name="connsiteY176" fmla="*/ 721519 h 1333500"/>
              <a:gd name="connsiteX177" fmla="*/ 150971 w 1628775"/>
              <a:gd name="connsiteY177" fmla="*/ 713899 h 1333500"/>
              <a:gd name="connsiteX178" fmla="*/ 187166 w 1628775"/>
              <a:gd name="connsiteY178" fmla="*/ 708184 h 1333500"/>
              <a:gd name="connsiteX179" fmla="*/ 210979 w 1628775"/>
              <a:gd name="connsiteY179" fmla="*/ 700564 h 1333500"/>
              <a:gd name="connsiteX180" fmla="*/ 233839 w 1628775"/>
              <a:gd name="connsiteY180" fmla="*/ 721519 h 1333500"/>
              <a:gd name="connsiteX181" fmla="*/ 197644 w 1628775"/>
              <a:gd name="connsiteY181" fmla="*/ 731996 h 1333500"/>
              <a:gd name="connsiteX182" fmla="*/ 170974 w 1628775"/>
              <a:gd name="connsiteY182" fmla="*/ 736759 h 1333500"/>
              <a:gd name="connsiteX183" fmla="*/ 202406 w 1628775"/>
              <a:gd name="connsiteY183" fmla="*/ 747236 h 1333500"/>
              <a:gd name="connsiteX184" fmla="*/ 233839 w 1628775"/>
              <a:gd name="connsiteY184" fmla="*/ 757714 h 1333500"/>
              <a:gd name="connsiteX185" fmla="*/ 241459 w 1628775"/>
              <a:gd name="connsiteY185" fmla="*/ 778669 h 1333500"/>
              <a:gd name="connsiteX186" fmla="*/ 239554 w 1628775"/>
              <a:gd name="connsiteY186" fmla="*/ 789146 h 1333500"/>
              <a:gd name="connsiteX187" fmla="*/ 208121 w 1628775"/>
              <a:gd name="connsiteY187" fmla="*/ 794861 h 1333500"/>
              <a:gd name="connsiteX188" fmla="*/ 181451 w 1628775"/>
              <a:gd name="connsiteY188" fmla="*/ 789146 h 1333500"/>
              <a:gd name="connsiteX189" fmla="*/ 155734 w 1628775"/>
              <a:gd name="connsiteY189" fmla="*/ 781526 h 1333500"/>
              <a:gd name="connsiteX190" fmla="*/ 131921 w 1628775"/>
              <a:gd name="connsiteY190" fmla="*/ 776764 h 1333500"/>
              <a:gd name="connsiteX191" fmla="*/ 103346 w 1628775"/>
              <a:gd name="connsiteY191" fmla="*/ 766286 h 1333500"/>
              <a:gd name="connsiteX192" fmla="*/ 85249 w 1628775"/>
              <a:gd name="connsiteY192" fmla="*/ 755809 h 1333500"/>
              <a:gd name="connsiteX193" fmla="*/ 74771 w 1628775"/>
              <a:gd name="connsiteY193" fmla="*/ 773906 h 1333500"/>
              <a:gd name="connsiteX194" fmla="*/ 67151 w 1628775"/>
              <a:gd name="connsiteY194" fmla="*/ 796766 h 1333500"/>
              <a:gd name="connsiteX195" fmla="*/ 98584 w 1628775"/>
              <a:gd name="connsiteY195" fmla="*/ 807244 h 1333500"/>
              <a:gd name="connsiteX196" fmla="*/ 101441 w 1628775"/>
              <a:gd name="connsiteY196" fmla="*/ 820579 h 1333500"/>
              <a:gd name="connsiteX197" fmla="*/ 101441 w 1628775"/>
              <a:gd name="connsiteY197" fmla="*/ 836771 h 1333500"/>
              <a:gd name="connsiteX198" fmla="*/ 150971 w 1628775"/>
              <a:gd name="connsiteY198" fmla="*/ 826294 h 1333500"/>
              <a:gd name="connsiteX199" fmla="*/ 173831 w 1628775"/>
              <a:gd name="connsiteY199" fmla="*/ 817721 h 1333500"/>
              <a:gd name="connsiteX200" fmla="*/ 190024 w 1628775"/>
              <a:gd name="connsiteY200" fmla="*/ 833914 h 1333500"/>
              <a:gd name="connsiteX201" fmla="*/ 197644 w 1628775"/>
              <a:gd name="connsiteY201" fmla="*/ 852011 h 1333500"/>
              <a:gd name="connsiteX202" fmla="*/ 208121 w 1628775"/>
              <a:gd name="connsiteY202" fmla="*/ 883444 h 1333500"/>
              <a:gd name="connsiteX203" fmla="*/ 191929 w 1628775"/>
              <a:gd name="connsiteY203" fmla="*/ 898684 h 1333500"/>
              <a:gd name="connsiteX204" fmla="*/ 166211 w 1628775"/>
              <a:gd name="connsiteY204" fmla="*/ 914876 h 1333500"/>
              <a:gd name="connsiteX205" fmla="*/ 131921 w 1628775"/>
              <a:gd name="connsiteY205" fmla="*/ 893921 h 1333500"/>
              <a:gd name="connsiteX206" fmla="*/ 106204 w 1628775"/>
              <a:gd name="connsiteY206" fmla="*/ 898684 h 1333500"/>
              <a:gd name="connsiteX207" fmla="*/ 71914 w 1628775"/>
              <a:gd name="connsiteY207" fmla="*/ 898684 h 1333500"/>
              <a:gd name="connsiteX208" fmla="*/ 41434 w 1628775"/>
              <a:gd name="connsiteY208" fmla="*/ 893921 h 1333500"/>
              <a:gd name="connsiteX209" fmla="*/ 20479 w 1628775"/>
              <a:gd name="connsiteY209" fmla="*/ 906304 h 1333500"/>
              <a:gd name="connsiteX210" fmla="*/ 1429 w 1628775"/>
              <a:gd name="connsiteY210" fmla="*/ 925354 h 1333500"/>
              <a:gd name="connsiteX211" fmla="*/ 17621 w 1628775"/>
              <a:gd name="connsiteY211" fmla="*/ 937736 h 1333500"/>
              <a:gd name="connsiteX212" fmla="*/ 56674 w 1628775"/>
              <a:gd name="connsiteY212" fmla="*/ 940594 h 1333500"/>
              <a:gd name="connsiteX213" fmla="*/ 82391 w 1628775"/>
              <a:gd name="connsiteY213" fmla="*/ 937736 h 1333500"/>
              <a:gd name="connsiteX214" fmla="*/ 113824 w 1628775"/>
              <a:gd name="connsiteY214" fmla="*/ 958691 h 1333500"/>
              <a:gd name="connsiteX215" fmla="*/ 131921 w 1628775"/>
              <a:gd name="connsiteY215" fmla="*/ 982504 h 1333500"/>
              <a:gd name="connsiteX216" fmla="*/ 148114 w 1628775"/>
              <a:gd name="connsiteY216" fmla="*/ 1003459 h 1333500"/>
              <a:gd name="connsiteX217" fmla="*/ 158591 w 1628775"/>
              <a:gd name="connsiteY217" fmla="*/ 1021556 h 1333500"/>
              <a:gd name="connsiteX218" fmla="*/ 158591 w 1628775"/>
              <a:gd name="connsiteY218" fmla="*/ 1042511 h 1333500"/>
              <a:gd name="connsiteX219" fmla="*/ 150971 w 1628775"/>
              <a:gd name="connsiteY219" fmla="*/ 1073944 h 1333500"/>
              <a:gd name="connsiteX220" fmla="*/ 191929 w 1628775"/>
              <a:gd name="connsiteY220" fmla="*/ 1081564 h 1333500"/>
              <a:gd name="connsiteX221" fmla="*/ 230981 w 1628775"/>
              <a:gd name="connsiteY221" fmla="*/ 1078706 h 1333500"/>
              <a:gd name="connsiteX222" fmla="*/ 229076 w 1628775"/>
              <a:gd name="connsiteY222" fmla="*/ 1052989 h 1333500"/>
              <a:gd name="connsiteX223" fmla="*/ 236696 w 1628775"/>
              <a:gd name="connsiteY223" fmla="*/ 1029176 h 1333500"/>
              <a:gd name="connsiteX224" fmla="*/ 250031 w 1628775"/>
              <a:gd name="connsiteY224" fmla="*/ 1011079 h 1333500"/>
              <a:gd name="connsiteX225" fmla="*/ 278606 w 1628775"/>
              <a:gd name="connsiteY225" fmla="*/ 1003459 h 1333500"/>
              <a:gd name="connsiteX226" fmla="*/ 272891 w 1628775"/>
              <a:gd name="connsiteY226" fmla="*/ 1034891 h 1333500"/>
              <a:gd name="connsiteX227" fmla="*/ 275749 w 1628775"/>
              <a:gd name="connsiteY227" fmla="*/ 1055846 h 1333500"/>
              <a:gd name="connsiteX228" fmla="*/ 299561 w 1628775"/>
              <a:gd name="connsiteY228" fmla="*/ 1055846 h 1333500"/>
              <a:gd name="connsiteX229" fmla="*/ 310039 w 1628775"/>
              <a:gd name="connsiteY229" fmla="*/ 1032034 h 1333500"/>
              <a:gd name="connsiteX230" fmla="*/ 320516 w 1628775"/>
              <a:gd name="connsiteY230" fmla="*/ 1024414 h 1333500"/>
              <a:gd name="connsiteX231" fmla="*/ 332899 w 1628775"/>
              <a:gd name="connsiteY231" fmla="*/ 1042511 h 1333500"/>
              <a:gd name="connsiteX232" fmla="*/ 356711 w 1628775"/>
              <a:gd name="connsiteY232" fmla="*/ 1060609 h 1333500"/>
              <a:gd name="connsiteX233" fmla="*/ 367189 w 1628775"/>
              <a:gd name="connsiteY233" fmla="*/ 1092041 h 1333500"/>
              <a:gd name="connsiteX234" fmla="*/ 403384 w 1628775"/>
              <a:gd name="connsiteY234" fmla="*/ 1094899 h 1333500"/>
              <a:gd name="connsiteX235" fmla="*/ 424339 w 1628775"/>
              <a:gd name="connsiteY235" fmla="*/ 1063466 h 1333500"/>
              <a:gd name="connsiteX236" fmla="*/ 431959 w 1628775"/>
              <a:gd name="connsiteY236" fmla="*/ 1094899 h 1333500"/>
              <a:gd name="connsiteX237" fmla="*/ 460534 w 1628775"/>
              <a:gd name="connsiteY237" fmla="*/ 1099661 h 1333500"/>
              <a:gd name="connsiteX238" fmla="*/ 491966 w 1628775"/>
              <a:gd name="connsiteY238" fmla="*/ 1102519 h 1333500"/>
              <a:gd name="connsiteX239" fmla="*/ 494824 w 1628775"/>
              <a:gd name="connsiteY239" fmla="*/ 1125379 h 1333500"/>
              <a:gd name="connsiteX240" fmla="*/ 508159 w 1628775"/>
              <a:gd name="connsiteY240" fmla="*/ 1146334 h 1333500"/>
              <a:gd name="connsiteX241" fmla="*/ 526256 w 1628775"/>
              <a:gd name="connsiteY241" fmla="*/ 1156811 h 1333500"/>
              <a:gd name="connsiteX242" fmla="*/ 544354 w 1628775"/>
              <a:gd name="connsiteY242" fmla="*/ 1144429 h 1333500"/>
              <a:gd name="connsiteX243" fmla="*/ 568166 w 1628775"/>
              <a:gd name="connsiteY243" fmla="*/ 1135856 h 1333500"/>
              <a:gd name="connsiteX244" fmla="*/ 575786 w 1628775"/>
              <a:gd name="connsiteY244" fmla="*/ 1170146 h 1333500"/>
              <a:gd name="connsiteX245" fmla="*/ 610076 w 1628775"/>
              <a:gd name="connsiteY245" fmla="*/ 1175861 h 1333500"/>
              <a:gd name="connsiteX246" fmla="*/ 628174 w 1628775"/>
              <a:gd name="connsiteY246" fmla="*/ 1180624 h 1333500"/>
              <a:gd name="connsiteX247" fmla="*/ 611981 w 1628775"/>
              <a:gd name="connsiteY247" fmla="*/ 1209199 h 1333500"/>
              <a:gd name="connsiteX248" fmla="*/ 625316 w 1628775"/>
              <a:gd name="connsiteY248" fmla="*/ 1243489 h 1333500"/>
              <a:gd name="connsiteX249" fmla="*/ 625316 w 1628775"/>
              <a:gd name="connsiteY249" fmla="*/ 1274921 h 1333500"/>
              <a:gd name="connsiteX250" fmla="*/ 640556 w 1628775"/>
              <a:gd name="connsiteY250" fmla="*/ 1303496 h 1333500"/>
              <a:gd name="connsiteX251" fmla="*/ 646271 w 1628775"/>
              <a:gd name="connsiteY251" fmla="*/ 1274921 h 1333500"/>
              <a:gd name="connsiteX252" fmla="*/ 656749 w 1628775"/>
              <a:gd name="connsiteY252" fmla="*/ 1243489 h 1333500"/>
              <a:gd name="connsiteX253" fmla="*/ 679609 w 1628775"/>
              <a:gd name="connsiteY253" fmla="*/ 1245394 h 1333500"/>
              <a:gd name="connsiteX254" fmla="*/ 700564 w 1628775"/>
              <a:gd name="connsiteY254" fmla="*/ 1248251 h 1333500"/>
              <a:gd name="connsiteX255" fmla="*/ 709136 w 1628775"/>
              <a:gd name="connsiteY255" fmla="*/ 1214914 h 1333500"/>
              <a:gd name="connsiteX256" fmla="*/ 729139 w 1628775"/>
              <a:gd name="connsiteY256" fmla="*/ 1209199 h 1333500"/>
              <a:gd name="connsiteX257" fmla="*/ 766286 w 1628775"/>
              <a:gd name="connsiteY257" fmla="*/ 1209199 h 1333500"/>
              <a:gd name="connsiteX258" fmla="*/ 792004 w 1628775"/>
              <a:gd name="connsiteY258" fmla="*/ 1225391 h 1333500"/>
              <a:gd name="connsiteX259" fmla="*/ 808196 w 1628775"/>
              <a:gd name="connsiteY259" fmla="*/ 1237774 h 1333500"/>
              <a:gd name="connsiteX260" fmla="*/ 810101 w 1628775"/>
              <a:gd name="connsiteY260" fmla="*/ 1274921 h 1333500"/>
              <a:gd name="connsiteX261" fmla="*/ 787241 w 1628775"/>
              <a:gd name="connsiteY261" fmla="*/ 1266349 h 1333500"/>
              <a:gd name="connsiteX262" fmla="*/ 763429 w 1628775"/>
              <a:gd name="connsiteY262" fmla="*/ 1266349 h 1333500"/>
              <a:gd name="connsiteX263" fmla="*/ 737711 w 1628775"/>
              <a:gd name="connsiteY263" fmla="*/ 1266349 h 1333500"/>
              <a:gd name="connsiteX264" fmla="*/ 752951 w 1628775"/>
              <a:gd name="connsiteY264" fmla="*/ 1285399 h 1333500"/>
              <a:gd name="connsiteX265" fmla="*/ 776764 w 1628775"/>
              <a:gd name="connsiteY265" fmla="*/ 1297781 h 1333500"/>
              <a:gd name="connsiteX266" fmla="*/ 823436 w 1628775"/>
              <a:gd name="connsiteY266" fmla="*/ 1303496 h 1333500"/>
              <a:gd name="connsiteX267" fmla="*/ 849154 w 1628775"/>
              <a:gd name="connsiteY267" fmla="*/ 1294924 h 1333500"/>
              <a:gd name="connsiteX268" fmla="*/ 852011 w 1628775"/>
              <a:gd name="connsiteY268" fmla="*/ 1276826 h 1333500"/>
              <a:gd name="connsiteX269" fmla="*/ 878681 w 1628775"/>
              <a:gd name="connsiteY269" fmla="*/ 1276826 h 1333500"/>
              <a:gd name="connsiteX270" fmla="*/ 907256 w 1628775"/>
              <a:gd name="connsiteY270" fmla="*/ 1293019 h 1333500"/>
              <a:gd name="connsiteX271" fmla="*/ 907256 w 1628775"/>
              <a:gd name="connsiteY271" fmla="*/ 1313974 h 1333500"/>
              <a:gd name="connsiteX272" fmla="*/ 898684 w 1628775"/>
              <a:gd name="connsiteY272" fmla="*/ 1339691 h 1333500"/>
              <a:gd name="connsiteX273" fmla="*/ 938689 w 1628775"/>
              <a:gd name="connsiteY273" fmla="*/ 1326356 h 1333500"/>
              <a:gd name="connsiteX274" fmla="*/ 972026 w 1628775"/>
              <a:gd name="connsiteY274" fmla="*/ 1313974 h 1333500"/>
              <a:gd name="connsiteX275" fmla="*/ 1006316 w 1628775"/>
              <a:gd name="connsiteY275" fmla="*/ 1297781 h 1333500"/>
              <a:gd name="connsiteX276" fmla="*/ 1034891 w 1628775"/>
              <a:gd name="connsiteY276" fmla="*/ 1297781 h 1333500"/>
              <a:gd name="connsiteX277" fmla="*/ 1048226 w 1628775"/>
              <a:gd name="connsiteY277" fmla="*/ 1272064 h 1333500"/>
              <a:gd name="connsiteX278" fmla="*/ 1055846 w 1628775"/>
              <a:gd name="connsiteY278" fmla="*/ 1245394 h 1333500"/>
              <a:gd name="connsiteX279" fmla="*/ 1071086 w 1628775"/>
              <a:gd name="connsiteY279" fmla="*/ 1212056 h 1333500"/>
              <a:gd name="connsiteX280" fmla="*/ 1102519 w 1628775"/>
              <a:gd name="connsiteY280" fmla="*/ 1204436 h 1333500"/>
              <a:gd name="connsiteX281" fmla="*/ 1131094 w 1628775"/>
              <a:gd name="connsiteY281" fmla="*/ 1209199 h 1333500"/>
              <a:gd name="connsiteX282" fmla="*/ 1173004 w 1628775"/>
              <a:gd name="connsiteY282" fmla="*/ 1195864 h 1333500"/>
              <a:gd name="connsiteX283" fmla="*/ 1204436 w 1628775"/>
              <a:gd name="connsiteY283" fmla="*/ 1177766 h 1333500"/>
              <a:gd name="connsiteX284" fmla="*/ 1230154 w 1628775"/>
              <a:gd name="connsiteY284" fmla="*/ 1165384 h 1333500"/>
              <a:gd name="connsiteX285" fmla="*/ 1261586 w 1628775"/>
              <a:gd name="connsiteY285" fmla="*/ 1141571 h 1333500"/>
              <a:gd name="connsiteX286" fmla="*/ 1279684 w 1628775"/>
              <a:gd name="connsiteY286" fmla="*/ 1131094 h 1333500"/>
              <a:gd name="connsiteX287" fmla="*/ 1311116 w 1628775"/>
              <a:gd name="connsiteY287" fmla="*/ 1120616 h 1333500"/>
              <a:gd name="connsiteX288" fmla="*/ 1339691 w 1628775"/>
              <a:gd name="connsiteY288" fmla="*/ 1125379 h 1333500"/>
              <a:gd name="connsiteX289" fmla="*/ 1355884 w 1628775"/>
              <a:gd name="connsiteY289" fmla="*/ 1138714 h 1333500"/>
              <a:gd name="connsiteX290" fmla="*/ 1378744 w 1628775"/>
              <a:gd name="connsiteY290" fmla="*/ 1152049 h 1333500"/>
              <a:gd name="connsiteX291" fmla="*/ 1413034 w 1628775"/>
              <a:gd name="connsiteY291" fmla="*/ 1162526 h 1333500"/>
              <a:gd name="connsiteX292" fmla="*/ 1420654 w 1628775"/>
              <a:gd name="connsiteY292" fmla="*/ 1128236 h 1333500"/>
              <a:gd name="connsiteX293" fmla="*/ 1417796 w 1628775"/>
              <a:gd name="connsiteY293" fmla="*/ 1096804 h 1333500"/>
              <a:gd name="connsiteX294" fmla="*/ 1431131 w 1628775"/>
              <a:gd name="connsiteY294" fmla="*/ 1073944 h 1333500"/>
              <a:gd name="connsiteX295" fmla="*/ 1444466 w 1628775"/>
              <a:gd name="connsiteY295" fmla="*/ 1050131 h 1333500"/>
              <a:gd name="connsiteX296" fmla="*/ 1475899 w 1628775"/>
              <a:gd name="connsiteY296" fmla="*/ 1047274 h 1333500"/>
              <a:gd name="connsiteX297" fmla="*/ 1509236 w 1628775"/>
              <a:gd name="connsiteY297" fmla="*/ 1047274 h 1333500"/>
              <a:gd name="connsiteX298" fmla="*/ 1522571 w 1628775"/>
              <a:gd name="connsiteY298" fmla="*/ 1021556 h 1333500"/>
              <a:gd name="connsiteX299" fmla="*/ 1522571 w 1628775"/>
              <a:gd name="connsiteY299" fmla="*/ 985361 h 1333500"/>
              <a:gd name="connsiteX300" fmla="*/ 1507331 w 1628775"/>
              <a:gd name="connsiteY300" fmla="*/ 966311 h 1333500"/>
              <a:gd name="connsiteX301" fmla="*/ 1501616 w 1628775"/>
              <a:gd name="connsiteY301" fmla="*/ 937736 h 1333500"/>
              <a:gd name="connsiteX302" fmla="*/ 1483519 w 1628775"/>
              <a:gd name="connsiteY302" fmla="*/ 912019 h 1333500"/>
              <a:gd name="connsiteX303" fmla="*/ 1477804 w 1628775"/>
              <a:gd name="connsiteY303" fmla="*/ 872966 h 1333500"/>
              <a:gd name="connsiteX304" fmla="*/ 1496854 w 1628775"/>
              <a:gd name="connsiteY304" fmla="*/ 854869 h 1333500"/>
              <a:gd name="connsiteX305" fmla="*/ 1496854 w 1628775"/>
              <a:gd name="connsiteY305" fmla="*/ 812959 h 1333500"/>
              <a:gd name="connsiteX306" fmla="*/ 1498759 w 1628775"/>
              <a:gd name="connsiteY306" fmla="*/ 787241 h 133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Lst>
            <a:rect l="l" t="t" r="r" b="b"/>
            <a:pathLst>
              <a:path w="1628775" h="1333500">
                <a:moveTo>
                  <a:pt x="1507331" y="745331"/>
                </a:moveTo>
                <a:lnTo>
                  <a:pt x="1537811" y="742474"/>
                </a:lnTo>
                <a:lnTo>
                  <a:pt x="1566386" y="745331"/>
                </a:lnTo>
                <a:lnTo>
                  <a:pt x="1583531" y="730091"/>
                </a:lnTo>
                <a:lnTo>
                  <a:pt x="1599724" y="704374"/>
                </a:lnTo>
                <a:lnTo>
                  <a:pt x="1618774" y="674846"/>
                </a:lnTo>
                <a:lnTo>
                  <a:pt x="1629251" y="648176"/>
                </a:lnTo>
                <a:lnTo>
                  <a:pt x="1618774" y="612934"/>
                </a:lnTo>
                <a:lnTo>
                  <a:pt x="1602581" y="606266"/>
                </a:lnTo>
                <a:lnTo>
                  <a:pt x="1573054" y="590074"/>
                </a:lnTo>
                <a:lnTo>
                  <a:pt x="1560671" y="579596"/>
                </a:lnTo>
                <a:lnTo>
                  <a:pt x="1521619" y="579596"/>
                </a:lnTo>
                <a:lnTo>
                  <a:pt x="1470184" y="588169"/>
                </a:lnTo>
                <a:lnTo>
                  <a:pt x="1465421" y="563404"/>
                </a:lnTo>
                <a:lnTo>
                  <a:pt x="1465421" y="534829"/>
                </a:lnTo>
                <a:lnTo>
                  <a:pt x="1478756" y="511969"/>
                </a:lnTo>
                <a:lnTo>
                  <a:pt x="1492091" y="491966"/>
                </a:lnTo>
                <a:lnTo>
                  <a:pt x="1524476" y="478631"/>
                </a:lnTo>
                <a:lnTo>
                  <a:pt x="1554004" y="452914"/>
                </a:lnTo>
                <a:lnTo>
                  <a:pt x="1579721" y="427196"/>
                </a:lnTo>
                <a:lnTo>
                  <a:pt x="1589246" y="400526"/>
                </a:lnTo>
                <a:lnTo>
                  <a:pt x="1593056" y="370999"/>
                </a:lnTo>
                <a:lnTo>
                  <a:pt x="1586389" y="345281"/>
                </a:lnTo>
                <a:lnTo>
                  <a:pt x="1560671" y="329089"/>
                </a:lnTo>
                <a:lnTo>
                  <a:pt x="1537811" y="319564"/>
                </a:lnTo>
                <a:lnTo>
                  <a:pt x="1501616" y="322421"/>
                </a:lnTo>
                <a:lnTo>
                  <a:pt x="1478756" y="296704"/>
                </a:lnTo>
                <a:lnTo>
                  <a:pt x="1501616" y="270034"/>
                </a:lnTo>
                <a:lnTo>
                  <a:pt x="1472089" y="237649"/>
                </a:lnTo>
                <a:lnTo>
                  <a:pt x="1465421" y="210026"/>
                </a:lnTo>
                <a:lnTo>
                  <a:pt x="1456849" y="181451"/>
                </a:lnTo>
                <a:lnTo>
                  <a:pt x="1449229" y="160496"/>
                </a:lnTo>
                <a:lnTo>
                  <a:pt x="1436846" y="134779"/>
                </a:lnTo>
                <a:lnTo>
                  <a:pt x="1433989" y="118586"/>
                </a:lnTo>
                <a:lnTo>
                  <a:pt x="1449229" y="103346"/>
                </a:lnTo>
                <a:lnTo>
                  <a:pt x="1456849" y="90011"/>
                </a:lnTo>
                <a:lnTo>
                  <a:pt x="1456849" y="71914"/>
                </a:lnTo>
                <a:lnTo>
                  <a:pt x="1452086" y="56674"/>
                </a:lnTo>
                <a:lnTo>
                  <a:pt x="1438751" y="38576"/>
                </a:lnTo>
                <a:lnTo>
                  <a:pt x="1410176" y="32861"/>
                </a:lnTo>
                <a:lnTo>
                  <a:pt x="1392079" y="17621"/>
                </a:lnTo>
                <a:lnTo>
                  <a:pt x="1376839" y="17621"/>
                </a:lnTo>
                <a:lnTo>
                  <a:pt x="1360646" y="38576"/>
                </a:lnTo>
                <a:lnTo>
                  <a:pt x="1345406" y="53816"/>
                </a:lnTo>
                <a:lnTo>
                  <a:pt x="1329214" y="59531"/>
                </a:lnTo>
                <a:lnTo>
                  <a:pt x="1303496" y="46196"/>
                </a:lnTo>
                <a:lnTo>
                  <a:pt x="1282541" y="30004"/>
                </a:lnTo>
                <a:lnTo>
                  <a:pt x="1258729" y="22384"/>
                </a:lnTo>
                <a:lnTo>
                  <a:pt x="1243489" y="17621"/>
                </a:lnTo>
                <a:lnTo>
                  <a:pt x="1219676" y="7144"/>
                </a:lnTo>
                <a:lnTo>
                  <a:pt x="1204436" y="1429"/>
                </a:lnTo>
                <a:lnTo>
                  <a:pt x="1175861" y="1429"/>
                </a:lnTo>
                <a:lnTo>
                  <a:pt x="1170146" y="11906"/>
                </a:lnTo>
                <a:lnTo>
                  <a:pt x="1173004" y="32861"/>
                </a:lnTo>
                <a:lnTo>
                  <a:pt x="1204436" y="43339"/>
                </a:lnTo>
                <a:lnTo>
                  <a:pt x="1219676" y="53816"/>
                </a:lnTo>
                <a:lnTo>
                  <a:pt x="1219676" y="74771"/>
                </a:lnTo>
                <a:lnTo>
                  <a:pt x="1217771" y="98584"/>
                </a:lnTo>
                <a:lnTo>
                  <a:pt x="1209199" y="127159"/>
                </a:lnTo>
                <a:lnTo>
                  <a:pt x="1209199" y="145256"/>
                </a:lnTo>
                <a:lnTo>
                  <a:pt x="1209199" y="170974"/>
                </a:lnTo>
                <a:lnTo>
                  <a:pt x="1227296" y="184309"/>
                </a:lnTo>
                <a:lnTo>
                  <a:pt x="1237774" y="218599"/>
                </a:lnTo>
                <a:lnTo>
                  <a:pt x="1258729" y="244316"/>
                </a:lnTo>
                <a:lnTo>
                  <a:pt x="1274921" y="288131"/>
                </a:lnTo>
                <a:lnTo>
                  <a:pt x="1297781" y="330041"/>
                </a:lnTo>
                <a:lnTo>
                  <a:pt x="1295876" y="346234"/>
                </a:lnTo>
                <a:lnTo>
                  <a:pt x="1295876" y="379571"/>
                </a:lnTo>
                <a:lnTo>
                  <a:pt x="1293019" y="408146"/>
                </a:lnTo>
                <a:lnTo>
                  <a:pt x="1306354" y="421481"/>
                </a:lnTo>
                <a:lnTo>
                  <a:pt x="1321594" y="439579"/>
                </a:lnTo>
                <a:lnTo>
                  <a:pt x="1318736" y="466249"/>
                </a:lnTo>
                <a:lnTo>
                  <a:pt x="1306354" y="478631"/>
                </a:lnTo>
                <a:lnTo>
                  <a:pt x="1295876" y="497681"/>
                </a:lnTo>
                <a:lnTo>
                  <a:pt x="1290161" y="512921"/>
                </a:lnTo>
                <a:lnTo>
                  <a:pt x="1293019" y="541496"/>
                </a:lnTo>
                <a:lnTo>
                  <a:pt x="1308259" y="554831"/>
                </a:lnTo>
                <a:lnTo>
                  <a:pt x="1316831" y="575786"/>
                </a:lnTo>
                <a:lnTo>
                  <a:pt x="1332071" y="596741"/>
                </a:lnTo>
                <a:lnTo>
                  <a:pt x="1347311" y="619601"/>
                </a:lnTo>
                <a:lnTo>
                  <a:pt x="1350169" y="630079"/>
                </a:lnTo>
                <a:lnTo>
                  <a:pt x="1360646" y="646271"/>
                </a:lnTo>
                <a:lnTo>
                  <a:pt x="1357789" y="669131"/>
                </a:lnTo>
                <a:lnTo>
                  <a:pt x="1332071" y="676751"/>
                </a:lnTo>
                <a:lnTo>
                  <a:pt x="1313974" y="682466"/>
                </a:lnTo>
                <a:lnTo>
                  <a:pt x="1290161" y="679609"/>
                </a:lnTo>
                <a:lnTo>
                  <a:pt x="1279684" y="669131"/>
                </a:lnTo>
                <a:lnTo>
                  <a:pt x="1264444" y="664369"/>
                </a:lnTo>
                <a:lnTo>
                  <a:pt x="1243489" y="664369"/>
                </a:lnTo>
                <a:lnTo>
                  <a:pt x="1227296" y="656749"/>
                </a:lnTo>
                <a:lnTo>
                  <a:pt x="1214914" y="658654"/>
                </a:lnTo>
                <a:lnTo>
                  <a:pt x="1201579" y="658654"/>
                </a:lnTo>
                <a:lnTo>
                  <a:pt x="1183481" y="643414"/>
                </a:lnTo>
                <a:lnTo>
                  <a:pt x="1183481" y="619601"/>
                </a:lnTo>
                <a:lnTo>
                  <a:pt x="1188244" y="604361"/>
                </a:lnTo>
                <a:lnTo>
                  <a:pt x="1173004" y="591026"/>
                </a:lnTo>
                <a:lnTo>
                  <a:pt x="1159669" y="591026"/>
                </a:lnTo>
                <a:lnTo>
                  <a:pt x="1144429" y="596741"/>
                </a:lnTo>
                <a:lnTo>
                  <a:pt x="1133951" y="611981"/>
                </a:lnTo>
                <a:lnTo>
                  <a:pt x="1126331" y="640556"/>
                </a:lnTo>
                <a:lnTo>
                  <a:pt x="1126331" y="667226"/>
                </a:lnTo>
                <a:lnTo>
                  <a:pt x="1126331" y="682466"/>
                </a:lnTo>
                <a:lnTo>
                  <a:pt x="1108234" y="669131"/>
                </a:lnTo>
                <a:lnTo>
                  <a:pt x="1105376" y="656749"/>
                </a:lnTo>
                <a:lnTo>
                  <a:pt x="1094899" y="635794"/>
                </a:lnTo>
                <a:lnTo>
                  <a:pt x="1078706" y="632936"/>
                </a:lnTo>
                <a:lnTo>
                  <a:pt x="1066324" y="635794"/>
                </a:lnTo>
                <a:lnTo>
                  <a:pt x="1060609" y="653891"/>
                </a:lnTo>
                <a:lnTo>
                  <a:pt x="1042511" y="667226"/>
                </a:lnTo>
                <a:lnTo>
                  <a:pt x="1032034" y="646271"/>
                </a:lnTo>
                <a:lnTo>
                  <a:pt x="1011079" y="630079"/>
                </a:lnTo>
                <a:lnTo>
                  <a:pt x="1006316" y="614839"/>
                </a:lnTo>
                <a:lnTo>
                  <a:pt x="990124" y="601504"/>
                </a:lnTo>
                <a:lnTo>
                  <a:pt x="974884" y="604361"/>
                </a:lnTo>
                <a:lnTo>
                  <a:pt x="946309" y="611981"/>
                </a:lnTo>
                <a:lnTo>
                  <a:pt x="932974" y="619601"/>
                </a:lnTo>
                <a:lnTo>
                  <a:pt x="919639" y="635794"/>
                </a:lnTo>
                <a:lnTo>
                  <a:pt x="904399" y="658654"/>
                </a:lnTo>
                <a:lnTo>
                  <a:pt x="889159" y="669131"/>
                </a:lnTo>
                <a:lnTo>
                  <a:pt x="868204" y="687229"/>
                </a:lnTo>
                <a:lnTo>
                  <a:pt x="849154" y="695801"/>
                </a:lnTo>
                <a:lnTo>
                  <a:pt x="836771" y="674846"/>
                </a:lnTo>
                <a:lnTo>
                  <a:pt x="826294" y="653891"/>
                </a:lnTo>
                <a:lnTo>
                  <a:pt x="810101" y="630079"/>
                </a:lnTo>
                <a:lnTo>
                  <a:pt x="805339" y="609124"/>
                </a:lnTo>
                <a:lnTo>
                  <a:pt x="792004" y="591026"/>
                </a:lnTo>
                <a:lnTo>
                  <a:pt x="771049" y="572929"/>
                </a:lnTo>
                <a:lnTo>
                  <a:pt x="766286" y="554831"/>
                </a:lnTo>
                <a:lnTo>
                  <a:pt x="758666" y="538639"/>
                </a:lnTo>
                <a:lnTo>
                  <a:pt x="734854" y="531019"/>
                </a:lnTo>
                <a:lnTo>
                  <a:pt x="716756" y="510064"/>
                </a:lnTo>
                <a:lnTo>
                  <a:pt x="695801" y="494824"/>
                </a:lnTo>
                <a:lnTo>
                  <a:pt x="679609" y="497681"/>
                </a:lnTo>
                <a:lnTo>
                  <a:pt x="669131" y="517684"/>
                </a:lnTo>
                <a:lnTo>
                  <a:pt x="638651" y="510064"/>
                </a:lnTo>
                <a:lnTo>
                  <a:pt x="638651" y="494824"/>
                </a:lnTo>
                <a:lnTo>
                  <a:pt x="611981" y="484346"/>
                </a:lnTo>
                <a:lnTo>
                  <a:pt x="599599" y="494824"/>
                </a:lnTo>
                <a:lnTo>
                  <a:pt x="580549" y="505301"/>
                </a:lnTo>
                <a:lnTo>
                  <a:pt x="559594" y="497681"/>
                </a:lnTo>
                <a:lnTo>
                  <a:pt x="550069" y="481489"/>
                </a:lnTo>
                <a:lnTo>
                  <a:pt x="518636" y="487204"/>
                </a:lnTo>
                <a:lnTo>
                  <a:pt x="497681" y="517684"/>
                </a:lnTo>
                <a:lnTo>
                  <a:pt x="515779" y="531019"/>
                </a:lnTo>
                <a:lnTo>
                  <a:pt x="520541" y="557689"/>
                </a:lnTo>
                <a:lnTo>
                  <a:pt x="500539" y="572929"/>
                </a:lnTo>
                <a:lnTo>
                  <a:pt x="476726" y="575786"/>
                </a:lnTo>
                <a:lnTo>
                  <a:pt x="473869" y="551974"/>
                </a:lnTo>
                <a:lnTo>
                  <a:pt x="452914" y="567214"/>
                </a:lnTo>
                <a:lnTo>
                  <a:pt x="430054" y="577691"/>
                </a:lnTo>
                <a:lnTo>
                  <a:pt x="403384" y="586264"/>
                </a:lnTo>
                <a:lnTo>
                  <a:pt x="385286" y="586264"/>
                </a:lnTo>
                <a:lnTo>
                  <a:pt x="356711" y="572929"/>
                </a:lnTo>
                <a:lnTo>
                  <a:pt x="356711" y="551974"/>
                </a:lnTo>
                <a:lnTo>
                  <a:pt x="340519" y="528161"/>
                </a:lnTo>
                <a:lnTo>
                  <a:pt x="307181" y="551974"/>
                </a:lnTo>
                <a:lnTo>
                  <a:pt x="289084" y="557689"/>
                </a:lnTo>
                <a:lnTo>
                  <a:pt x="270986" y="567214"/>
                </a:lnTo>
                <a:lnTo>
                  <a:pt x="254794" y="577691"/>
                </a:lnTo>
                <a:lnTo>
                  <a:pt x="230981" y="577691"/>
                </a:lnTo>
                <a:lnTo>
                  <a:pt x="205264" y="562451"/>
                </a:lnTo>
                <a:lnTo>
                  <a:pt x="190024" y="549116"/>
                </a:lnTo>
                <a:lnTo>
                  <a:pt x="176689" y="565309"/>
                </a:lnTo>
                <a:lnTo>
                  <a:pt x="158591" y="583406"/>
                </a:lnTo>
                <a:lnTo>
                  <a:pt x="137636" y="572929"/>
                </a:lnTo>
                <a:lnTo>
                  <a:pt x="121444" y="593884"/>
                </a:lnTo>
                <a:lnTo>
                  <a:pt x="85249" y="611981"/>
                </a:lnTo>
                <a:lnTo>
                  <a:pt x="49054" y="619601"/>
                </a:lnTo>
                <a:lnTo>
                  <a:pt x="30956" y="643414"/>
                </a:lnTo>
                <a:lnTo>
                  <a:pt x="25241" y="667226"/>
                </a:lnTo>
                <a:lnTo>
                  <a:pt x="25241" y="692944"/>
                </a:lnTo>
                <a:lnTo>
                  <a:pt x="17621" y="716756"/>
                </a:lnTo>
                <a:lnTo>
                  <a:pt x="11906" y="745331"/>
                </a:lnTo>
                <a:lnTo>
                  <a:pt x="51911" y="739616"/>
                </a:lnTo>
                <a:lnTo>
                  <a:pt x="74771" y="729139"/>
                </a:lnTo>
                <a:lnTo>
                  <a:pt x="95726" y="721519"/>
                </a:lnTo>
                <a:lnTo>
                  <a:pt x="116681" y="721519"/>
                </a:lnTo>
                <a:lnTo>
                  <a:pt x="150971" y="713899"/>
                </a:lnTo>
                <a:lnTo>
                  <a:pt x="187166" y="708184"/>
                </a:lnTo>
                <a:lnTo>
                  <a:pt x="210979" y="700564"/>
                </a:lnTo>
                <a:lnTo>
                  <a:pt x="233839" y="721519"/>
                </a:lnTo>
                <a:lnTo>
                  <a:pt x="197644" y="731996"/>
                </a:lnTo>
                <a:lnTo>
                  <a:pt x="170974" y="736759"/>
                </a:lnTo>
                <a:lnTo>
                  <a:pt x="202406" y="747236"/>
                </a:lnTo>
                <a:lnTo>
                  <a:pt x="233839" y="757714"/>
                </a:lnTo>
                <a:lnTo>
                  <a:pt x="241459" y="778669"/>
                </a:lnTo>
                <a:lnTo>
                  <a:pt x="239554" y="789146"/>
                </a:lnTo>
                <a:lnTo>
                  <a:pt x="208121" y="794861"/>
                </a:lnTo>
                <a:lnTo>
                  <a:pt x="181451" y="789146"/>
                </a:lnTo>
                <a:lnTo>
                  <a:pt x="155734" y="781526"/>
                </a:lnTo>
                <a:lnTo>
                  <a:pt x="131921" y="776764"/>
                </a:lnTo>
                <a:lnTo>
                  <a:pt x="103346" y="766286"/>
                </a:lnTo>
                <a:lnTo>
                  <a:pt x="85249" y="755809"/>
                </a:lnTo>
                <a:lnTo>
                  <a:pt x="74771" y="773906"/>
                </a:lnTo>
                <a:lnTo>
                  <a:pt x="67151" y="796766"/>
                </a:lnTo>
                <a:lnTo>
                  <a:pt x="98584" y="807244"/>
                </a:lnTo>
                <a:lnTo>
                  <a:pt x="101441" y="820579"/>
                </a:lnTo>
                <a:lnTo>
                  <a:pt x="101441" y="836771"/>
                </a:lnTo>
                <a:lnTo>
                  <a:pt x="150971" y="826294"/>
                </a:lnTo>
                <a:lnTo>
                  <a:pt x="173831" y="817721"/>
                </a:lnTo>
                <a:lnTo>
                  <a:pt x="190024" y="833914"/>
                </a:lnTo>
                <a:lnTo>
                  <a:pt x="197644" y="852011"/>
                </a:lnTo>
                <a:lnTo>
                  <a:pt x="208121" y="883444"/>
                </a:lnTo>
                <a:lnTo>
                  <a:pt x="191929" y="898684"/>
                </a:lnTo>
                <a:lnTo>
                  <a:pt x="166211" y="914876"/>
                </a:lnTo>
                <a:lnTo>
                  <a:pt x="131921" y="893921"/>
                </a:lnTo>
                <a:lnTo>
                  <a:pt x="106204" y="898684"/>
                </a:lnTo>
                <a:lnTo>
                  <a:pt x="71914" y="898684"/>
                </a:lnTo>
                <a:lnTo>
                  <a:pt x="41434" y="893921"/>
                </a:lnTo>
                <a:lnTo>
                  <a:pt x="20479" y="906304"/>
                </a:lnTo>
                <a:lnTo>
                  <a:pt x="1429" y="925354"/>
                </a:lnTo>
                <a:lnTo>
                  <a:pt x="17621" y="937736"/>
                </a:lnTo>
                <a:lnTo>
                  <a:pt x="56674" y="940594"/>
                </a:lnTo>
                <a:lnTo>
                  <a:pt x="82391" y="937736"/>
                </a:lnTo>
                <a:lnTo>
                  <a:pt x="113824" y="958691"/>
                </a:lnTo>
                <a:lnTo>
                  <a:pt x="131921" y="982504"/>
                </a:lnTo>
                <a:lnTo>
                  <a:pt x="148114" y="1003459"/>
                </a:lnTo>
                <a:lnTo>
                  <a:pt x="158591" y="1021556"/>
                </a:lnTo>
                <a:lnTo>
                  <a:pt x="158591" y="1042511"/>
                </a:lnTo>
                <a:lnTo>
                  <a:pt x="150971" y="1073944"/>
                </a:lnTo>
                <a:lnTo>
                  <a:pt x="191929" y="1081564"/>
                </a:lnTo>
                <a:lnTo>
                  <a:pt x="230981" y="1078706"/>
                </a:lnTo>
                <a:lnTo>
                  <a:pt x="229076" y="1052989"/>
                </a:lnTo>
                <a:lnTo>
                  <a:pt x="236696" y="1029176"/>
                </a:lnTo>
                <a:lnTo>
                  <a:pt x="250031" y="1011079"/>
                </a:lnTo>
                <a:lnTo>
                  <a:pt x="278606" y="1003459"/>
                </a:lnTo>
                <a:lnTo>
                  <a:pt x="272891" y="1034891"/>
                </a:lnTo>
                <a:lnTo>
                  <a:pt x="275749" y="1055846"/>
                </a:lnTo>
                <a:lnTo>
                  <a:pt x="299561" y="1055846"/>
                </a:lnTo>
                <a:lnTo>
                  <a:pt x="310039" y="1032034"/>
                </a:lnTo>
                <a:lnTo>
                  <a:pt x="320516" y="1024414"/>
                </a:lnTo>
                <a:lnTo>
                  <a:pt x="332899" y="1042511"/>
                </a:lnTo>
                <a:lnTo>
                  <a:pt x="356711" y="1060609"/>
                </a:lnTo>
                <a:lnTo>
                  <a:pt x="367189" y="1092041"/>
                </a:lnTo>
                <a:lnTo>
                  <a:pt x="403384" y="1094899"/>
                </a:lnTo>
                <a:lnTo>
                  <a:pt x="424339" y="1063466"/>
                </a:lnTo>
                <a:lnTo>
                  <a:pt x="431959" y="1094899"/>
                </a:lnTo>
                <a:lnTo>
                  <a:pt x="460534" y="1099661"/>
                </a:lnTo>
                <a:lnTo>
                  <a:pt x="491966" y="1102519"/>
                </a:lnTo>
                <a:lnTo>
                  <a:pt x="494824" y="1125379"/>
                </a:lnTo>
                <a:lnTo>
                  <a:pt x="508159" y="1146334"/>
                </a:lnTo>
                <a:lnTo>
                  <a:pt x="526256" y="1156811"/>
                </a:lnTo>
                <a:lnTo>
                  <a:pt x="544354" y="1144429"/>
                </a:lnTo>
                <a:lnTo>
                  <a:pt x="568166" y="1135856"/>
                </a:lnTo>
                <a:lnTo>
                  <a:pt x="575786" y="1170146"/>
                </a:lnTo>
                <a:lnTo>
                  <a:pt x="610076" y="1175861"/>
                </a:lnTo>
                <a:lnTo>
                  <a:pt x="628174" y="1180624"/>
                </a:lnTo>
                <a:lnTo>
                  <a:pt x="611981" y="1209199"/>
                </a:lnTo>
                <a:lnTo>
                  <a:pt x="625316" y="1243489"/>
                </a:lnTo>
                <a:lnTo>
                  <a:pt x="625316" y="1274921"/>
                </a:lnTo>
                <a:lnTo>
                  <a:pt x="640556" y="1303496"/>
                </a:lnTo>
                <a:lnTo>
                  <a:pt x="646271" y="1274921"/>
                </a:lnTo>
                <a:lnTo>
                  <a:pt x="656749" y="1243489"/>
                </a:lnTo>
                <a:lnTo>
                  <a:pt x="679609" y="1245394"/>
                </a:lnTo>
                <a:lnTo>
                  <a:pt x="700564" y="1248251"/>
                </a:lnTo>
                <a:lnTo>
                  <a:pt x="709136" y="1214914"/>
                </a:lnTo>
                <a:lnTo>
                  <a:pt x="729139" y="1209199"/>
                </a:lnTo>
                <a:lnTo>
                  <a:pt x="766286" y="1209199"/>
                </a:lnTo>
                <a:lnTo>
                  <a:pt x="792004" y="1225391"/>
                </a:lnTo>
                <a:lnTo>
                  <a:pt x="808196" y="1237774"/>
                </a:lnTo>
                <a:lnTo>
                  <a:pt x="810101" y="1274921"/>
                </a:lnTo>
                <a:lnTo>
                  <a:pt x="787241" y="1266349"/>
                </a:lnTo>
                <a:lnTo>
                  <a:pt x="763429" y="1266349"/>
                </a:lnTo>
                <a:lnTo>
                  <a:pt x="737711" y="1266349"/>
                </a:lnTo>
                <a:lnTo>
                  <a:pt x="752951" y="1285399"/>
                </a:lnTo>
                <a:lnTo>
                  <a:pt x="776764" y="1297781"/>
                </a:lnTo>
                <a:lnTo>
                  <a:pt x="823436" y="1303496"/>
                </a:lnTo>
                <a:lnTo>
                  <a:pt x="849154" y="1294924"/>
                </a:lnTo>
                <a:lnTo>
                  <a:pt x="852011" y="1276826"/>
                </a:lnTo>
                <a:lnTo>
                  <a:pt x="878681" y="1276826"/>
                </a:lnTo>
                <a:lnTo>
                  <a:pt x="907256" y="1293019"/>
                </a:lnTo>
                <a:lnTo>
                  <a:pt x="907256" y="1313974"/>
                </a:lnTo>
                <a:lnTo>
                  <a:pt x="898684" y="1339691"/>
                </a:lnTo>
                <a:lnTo>
                  <a:pt x="938689" y="1326356"/>
                </a:lnTo>
                <a:lnTo>
                  <a:pt x="972026" y="1313974"/>
                </a:lnTo>
                <a:lnTo>
                  <a:pt x="1006316" y="1297781"/>
                </a:lnTo>
                <a:lnTo>
                  <a:pt x="1034891" y="1297781"/>
                </a:lnTo>
                <a:lnTo>
                  <a:pt x="1048226" y="1272064"/>
                </a:lnTo>
                <a:lnTo>
                  <a:pt x="1055846" y="1245394"/>
                </a:lnTo>
                <a:lnTo>
                  <a:pt x="1071086" y="1212056"/>
                </a:lnTo>
                <a:lnTo>
                  <a:pt x="1102519" y="1204436"/>
                </a:lnTo>
                <a:lnTo>
                  <a:pt x="1131094" y="1209199"/>
                </a:lnTo>
                <a:lnTo>
                  <a:pt x="1173004" y="1195864"/>
                </a:lnTo>
                <a:lnTo>
                  <a:pt x="1204436" y="1177766"/>
                </a:lnTo>
                <a:lnTo>
                  <a:pt x="1230154" y="1165384"/>
                </a:lnTo>
                <a:lnTo>
                  <a:pt x="1261586" y="1141571"/>
                </a:lnTo>
                <a:lnTo>
                  <a:pt x="1279684" y="1131094"/>
                </a:lnTo>
                <a:lnTo>
                  <a:pt x="1311116" y="1120616"/>
                </a:lnTo>
                <a:lnTo>
                  <a:pt x="1339691" y="1125379"/>
                </a:lnTo>
                <a:lnTo>
                  <a:pt x="1355884" y="1138714"/>
                </a:lnTo>
                <a:lnTo>
                  <a:pt x="1378744" y="1152049"/>
                </a:lnTo>
                <a:lnTo>
                  <a:pt x="1413034" y="1162526"/>
                </a:lnTo>
                <a:lnTo>
                  <a:pt x="1420654" y="1128236"/>
                </a:lnTo>
                <a:lnTo>
                  <a:pt x="1417796" y="1096804"/>
                </a:lnTo>
                <a:lnTo>
                  <a:pt x="1431131" y="1073944"/>
                </a:lnTo>
                <a:lnTo>
                  <a:pt x="1444466" y="1050131"/>
                </a:lnTo>
                <a:lnTo>
                  <a:pt x="1475899" y="1047274"/>
                </a:lnTo>
                <a:lnTo>
                  <a:pt x="1509236" y="1047274"/>
                </a:lnTo>
                <a:lnTo>
                  <a:pt x="1522571" y="1021556"/>
                </a:lnTo>
                <a:lnTo>
                  <a:pt x="1522571" y="985361"/>
                </a:lnTo>
                <a:lnTo>
                  <a:pt x="1507331" y="966311"/>
                </a:lnTo>
                <a:lnTo>
                  <a:pt x="1501616" y="937736"/>
                </a:lnTo>
                <a:lnTo>
                  <a:pt x="1483519" y="912019"/>
                </a:lnTo>
                <a:lnTo>
                  <a:pt x="1477804" y="872966"/>
                </a:lnTo>
                <a:lnTo>
                  <a:pt x="1496854" y="854869"/>
                </a:lnTo>
                <a:lnTo>
                  <a:pt x="1496854" y="812959"/>
                </a:lnTo>
                <a:lnTo>
                  <a:pt x="1498759" y="787241"/>
                </a:lnTo>
                <a:close/>
              </a:path>
            </a:pathLst>
          </a:custGeom>
          <a:solidFill>
            <a:schemeClr val="tx2">
              <a:lumMod val="20000"/>
              <a:lumOff val="80000"/>
            </a:schemeClr>
          </a:solidFill>
          <a:ln w="1905" cap="flat">
            <a:solidFill>
              <a:schemeClr val="bg1"/>
            </a:solidFill>
            <a:prstDash val="solid"/>
            <a:miter/>
          </a:ln>
        </p:spPr>
        <p:txBody>
          <a:bodyPr tIns="468000" rtlCol="0" anchor="ctr"/>
          <a:lstStyle/>
          <a:p>
            <a:pPr algn="ctr"/>
            <a:r>
              <a:rPr lang="fr-FR" sz="1000" dirty="0">
                <a:solidFill>
                  <a:schemeClr val="bg1"/>
                </a:solidFill>
              </a:rPr>
              <a:t> H2a</a:t>
            </a:r>
          </a:p>
        </p:txBody>
      </p:sp>
      <p:sp>
        <p:nvSpPr>
          <p:cNvPr id="62" name="Forme libre : forme 61">
            <a:extLst>
              <a:ext uri="{FF2B5EF4-FFF2-40B4-BE49-F238E27FC236}">
                <a16:creationId xmlns:a16="http://schemas.microsoft.com/office/drawing/2014/main" id="{5DB5EC38-1D42-4DBF-984A-59A835AD5749}"/>
              </a:ext>
            </a:extLst>
          </p:cNvPr>
          <p:cNvSpPr/>
          <p:nvPr/>
        </p:nvSpPr>
        <p:spPr>
          <a:xfrm>
            <a:off x="7730021" y="2844537"/>
            <a:ext cx="2055745" cy="1850170"/>
          </a:xfrm>
          <a:custGeom>
            <a:avLst/>
            <a:gdLst>
              <a:gd name="connsiteX0" fmla="*/ 52864 w 2286000"/>
              <a:gd name="connsiteY0" fmla="*/ 624364 h 2057400"/>
              <a:gd name="connsiteX1" fmla="*/ 92869 w 2286000"/>
              <a:gd name="connsiteY1" fmla="*/ 611029 h 2057400"/>
              <a:gd name="connsiteX2" fmla="*/ 126206 w 2286000"/>
              <a:gd name="connsiteY2" fmla="*/ 598646 h 2057400"/>
              <a:gd name="connsiteX3" fmla="*/ 160496 w 2286000"/>
              <a:gd name="connsiteY3" fmla="*/ 582454 h 2057400"/>
              <a:gd name="connsiteX4" fmla="*/ 189071 w 2286000"/>
              <a:gd name="connsiteY4" fmla="*/ 582454 h 2057400"/>
              <a:gd name="connsiteX5" fmla="*/ 202406 w 2286000"/>
              <a:gd name="connsiteY5" fmla="*/ 556736 h 2057400"/>
              <a:gd name="connsiteX6" fmla="*/ 210026 w 2286000"/>
              <a:gd name="connsiteY6" fmla="*/ 530066 h 2057400"/>
              <a:gd name="connsiteX7" fmla="*/ 225266 w 2286000"/>
              <a:gd name="connsiteY7" fmla="*/ 496729 h 2057400"/>
              <a:gd name="connsiteX8" fmla="*/ 256699 w 2286000"/>
              <a:gd name="connsiteY8" fmla="*/ 489109 h 2057400"/>
              <a:gd name="connsiteX9" fmla="*/ 285274 w 2286000"/>
              <a:gd name="connsiteY9" fmla="*/ 493871 h 2057400"/>
              <a:gd name="connsiteX10" fmla="*/ 327184 w 2286000"/>
              <a:gd name="connsiteY10" fmla="*/ 480536 h 2057400"/>
              <a:gd name="connsiteX11" fmla="*/ 358616 w 2286000"/>
              <a:gd name="connsiteY11" fmla="*/ 462439 h 2057400"/>
              <a:gd name="connsiteX12" fmla="*/ 384334 w 2286000"/>
              <a:gd name="connsiteY12" fmla="*/ 450056 h 2057400"/>
              <a:gd name="connsiteX13" fmla="*/ 415766 w 2286000"/>
              <a:gd name="connsiteY13" fmla="*/ 426244 h 2057400"/>
              <a:gd name="connsiteX14" fmla="*/ 433864 w 2286000"/>
              <a:gd name="connsiteY14" fmla="*/ 415766 h 2057400"/>
              <a:gd name="connsiteX15" fmla="*/ 465296 w 2286000"/>
              <a:gd name="connsiteY15" fmla="*/ 405289 h 2057400"/>
              <a:gd name="connsiteX16" fmla="*/ 493871 w 2286000"/>
              <a:gd name="connsiteY16" fmla="*/ 410051 h 2057400"/>
              <a:gd name="connsiteX17" fmla="*/ 510064 w 2286000"/>
              <a:gd name="connsiteY17" fmla="*/ 423386 h 2057400"/>
              <a:gd name="connsiteX18" fmla="*/ 532924 w 2286000"/>
              <a:gd name="connsiteY18" fmla="*/ 436721 h 2057400"/>
              <a:gd name="connsiteX19" fmla="*/ 567214 w 2286000"/>
              <a:gd name="connsiteY19" fmla="*/ 447199 h 2057400"/>
              <a:gd name="connsiteX20" fmla="*/ 574834 w 2286000"/>
              <a:gd name="connsiteY20" fmla="*/ 412909 h 2057400"/>
              <a:gd name="connsiteX21" fmla="*/ 571976 w 2286000"/>
              <a:gd name="connsiteY21" fmla="*/ 381476 h 2057400"/>
              <a:gd name="connsiteX22" fmla="*/ 585311 w 2286000"/>
              <a:gd name="connsiteY22" fmla="*/ 358616 h 2057400"/>
              <a:gd name="connsiteX23" fmla="*/ 598646 w 2286000"/>
              <a:gd name="connsiteY23" fmla="*/ 334804 h 2057400"/>
              <a:gd name="connsiteX24" fmla="*/ 630079 w 2286000"/>
              <a:gd name="connsiteY24" fmla="*/ 331946 h 2057400"/>
              <a:gd name="connsiteX25" fmla="*/ 663416 w 2286000"/>
              <a:gd name="connsiteY25" fmla="*/ 331946 h 2057400"/>
              <a:gd name="connsiteX26" fmla="*/ 676751 w 2286000"/>
              <a:gd name="connsiteY26" fmla="*/ 306229 h 2057400"/>
              <a:gd name="connsiteX27" fmla="*/ 676751 w 2286000"/>
              <a:gd name="connsiteY27" fmla="*/ 270034 h 2057400"/>
              <a:gd name="connsiteX28" fmla="*/ 661511 w 2286000"/>
              <a:gd name="connsiteY28" fmla="*/ 250984 h 2057400"/>
              <a:gd name="connsiteX29" fmla="*/ 655796 w 2286000"/>
              <a:gd name="connsiteY29" fmla="*/ 222409 h 2057400"/>
              <a:gd name="connsiteX30" fmla="*/ 637699 w 2286000"/>
              <a:gd name="connsiteY30" fmla="*/ 196691 h 2057400"/>
              <a:gd name="connsiteX31" fmla="*/ 631984 w 2286000"/>
              <a:gd name="connsiteY31" fmla="*/ 157639 h 2057400"/>
              <a:gd name="connsiteX32" fmla="*/ 651034 w 2286000"/>
              <a:gd name="connsiteY32" fmla="*/ 139541 h 2057400"/>
              <a:gd name="connsiteX33" fmla="*/ 651034 w 2286000"/>
              <a:gd name="connsiteY33" fmla="*/ 97631 h 2057400"/>
              <a:gd name="connsiteX34" fmla="*/ 652939 w 2286000"/>
              <a:gd name="connsiteY34" fmla="*/ 71914 h 2057400"/>
              <a:gd name="connsiteX35" fmla="*/ 661511 w 2286000"/>
              <a:gd name="connsiteY35" fmla="*/ 30004 h 2057400"/>
              <a:gd name="connsiteX36" fmla="*/ 691991 w 2286000"/>
              <a:gd name="connsiteY36" fmla="*/ 27146 h 2057400"/>
              <a:gd name="connsiteX37" fmla="*/ 720566 w 2286000"/>
              <a:gd name="connsiteY37" fmla="*/ 30004 h 2057400"/>
              <a:gd name="connsiteX38" fmla="*/ 737711 w 2286000"/>
              <a:gd name="connsiteY38" fmla="*/ 14764 h 2057400"/>
              <a:gd name="connsiteX39" fmla="*/ 737711 w 2286000"/>
              <a:gd name="connsiteY39" fmla="*/ 47149 h 2057400"/>
              <a:gd name="connsiteX40" fmla="*/ 789146 w 2286000"/>
              <a:gd name="connsiteY40" fmla="*/ 40481 h 2057400"/>
              <a:gd name="connsiteX41" fmla="*/ 822484 w 2286000"/>
              <a:gd name="connsiteY41" fmla="*/ 47149 h 2057400"/>
              <a:gd name="connsiteX42" fmla="*/ 851059 w 2286000"/>
              <a:gd name="connsiteY42" fmla="*/ 40481 h 2057400"/>
              <a:gd name="connsiteX43" fmla="*/ 884396 w 2286000"/>
              <a:gd name="connsiteY43" fmla="*/ 40481 h 2057400"/>
              <a:gd name="connsiteX44" fmla="*/ 912971 w 2286000"/>
              <a:gd name="connsiteY44" fmla="*/ 40481 h 2057400"/>
              <a:gd name="connsiteX45" fmla="*/ 930116 w 2286000"/>
              <a:gd name="connsiteY45" fmla="*/ 14764 h 2057400"/>
              <a:gd name="connsiteX46" fmla="*/ 958691 w 2286000"/>
              <a:gd name="connsiteY46" fmla="*/ 1429 h 2057400"/>
              <a:gd name="connsiteX47" fmla="*/ 981551 w 2286000"/>
              <a:gd name="connsiteY47" fmla="*/ 1429 h 2057400"/>
              <a:gd name="connsiteX48" fmla="*/ 994886 w 2286000"/>
              <a:gd name="connsiteY48" fmla="*/ 24289 h 2057400"/>
              <a:gd name="connsiteX49" fmla="*/ 1023461 w 2286000"/>
              <a:gd name="connsiteY49" fmla="*/ 52864 h 2057400"/>
              <a:gd name="connsiteX50" fmla="*/ 1020604 w 2286000"/>
              <a:gd name="connsiteY50" fmla="*/ 79534 h 2057400"/>
              <a:gd name="connsiteX51" fmla="*/ 1037749 w 2286000"/>
              <a:gd name="connsiteY51" fmla="*/ 109061 h 2057400"/>
              <a:gd name="connsiteX52" fmla="*/ 1072991 w 2286000"/>
              <a:gd name="connsiteY52" fmla="*/ 102394 h 2057400"/>
              <a:gd name="connsiteX53" fmla="*/ 1099661 w 2286000"/>
              <a:gd name="connsiteY53" fmla="*/ 92869 h 2057400"/>
              <a:gd name="connsiteX54" fmla="*/ 1118711 w 2286000"/>
              <a:gd name="connsiteY54" fmla="*/ 67151 h 2057400"/>
              <a:gd name="connsiteX55" fmla="*/ 1148239 w 2286000"/>
              <a:gd name="connsiteY55" fmla="*/ 53816 h 2057400"/>
              <a:gd name="connsiteX56" fmla="*/ 1180624 w 2286000"/>
              <a:gd name="connsiteY56" fmla="*/ 37624 h 2057400"/>
              <a:gd name="connsiteX57" fmla="*/ 1206341 w 2286000"/>
              <a:gd name="connsiteY57" fmla="*/ 37624 h 2057400"/>
              <a:gd name="connsiteX58" fmla="*/ 1229201 w 2286000"/>
              <a:gd name="connsiteY58" fmla="*/ 53816 h 2057400"/>
              <a:gd name="connsiteX59" fmla="*/ 1227296 w 2286000"/>
              <a:gd name="connsiteY59" fmla="*/ 84296 h 2057400"/>
              <a:gd name="connsiteX60" fmla="*/ 1226344 w 2286000"/>
              <a:gd name="connsiteY60" fmla="*/ 135731 h 2057400"/>
              <a:gd name="connsiteX61" fmla="*/ 1235869 w 2286000"/>
              <a:gd name="connsiteY61" fmla="*/ 168116 h 2057400"/>
              <a:gd name="connsiteX62" fmla="*/ 1269206 w 2286000"/>
              <a:gd name="connsiteY62" fmla="*/ 187166 h 2057400"/>
              <a:gd name="connsiteX63" fmla="*/ 1301591 w 2286000"/>
              <a:gd name="connsiteY63" fmla="*/ 197644 h 2057400"/>
              <a:gd name="connsiteX64" fmla="*/ 1320641 w 2286000"/>
              <a:gd name="connsiteY64" fmla="*/ 220504 h 2057400"/>
              <a:gd name="connsiteX65" fmla="*/ 1370171 w 2286000"/>
              <a:gd name="connsiteY65" fmla="*/ 230029 h 2057400"/>
              <a:gd name="connsiteX66" fmla="*/ 1389221 w 2286000"/>
              <a:gd name="connsiteY66" fmla="*/ 249079 h 2057400"/>
              <a:gd name="connsiteX67" fmla="*/ 1398746 w 2286000"/>
              <a:gd name="connsiteY67" fmla="*/ 271939 h 2057400"/>
              <a:gd name="connsiteX68" fmla="*/ 1428274 w 2286000"/>
              <a:gd name="connsiteY68" fmla="*/ 294799 h 2057400"/>
              <a:gd name="connsiteX69" fmla="*/ 1451134 w 2286000"/>
              <a:gd name="connsiteY69" fmla="*/ 266224 h 2057400"/>
              <a:gd name="connsiteX70" fmla="*/ 1480661 w 2286000"/>
              <a:gd name="connsiteY70" fmla="*/ 278606 h 2057400"/>
              <a:gd name="connsiteX71" fmla="*/ 1500664 w 2286000"/>
              <a:gd name="connsiteY71" fmla="*/ 294799 h 2057400"/>
              <a:gd name="connsiteX72" fmla="*/ 1506379 w 2286000"/>
              <a:gd name="connsiteY72" fmla="*/ 310991 h 2057400"/>
              <a:gd name="connsiteX73" fmla="*/ 1526381 w 2286000"/>
              <a:gd name="connsiteY73" fmla="*/ 353854 h 2057400"/>
              <a:gd name="connsiteX74" fmla="*/ 1568291 w 2286000"/>
              <a:gd name="connsiteY74" fmla="*/ 360521 h 2057400"/>
              <a:gd name="connsiteX75" fmla="*/ 1617821 w 2286000"/>
              <a:gd name="connsiteY75" fmla="*/ 363379 h 2057400"/>
              <a:gd name="connsiteX76" fmla="*/ 1659731 w 2286000"/>
              <a:gd name="connsiteY76" fmla="*/ 350996 h 2057400"/>
              <a:gd name="connsiteX77" fmla="*/ 1652111 w 2286000"/>
              <a:gd name="connsiteY77" fmla="*/ 381476 h 2057400"/>
              <a:gd name="connsiteX78" fmla="*/ 1677829 w 2286000"/>
              <a:gd name="connsiteY78" fmla="*/ 397669 h 2057400"/>
              <a:gd name="connsiteX79" fmla="*/ 1698784 w 2286000"/>
              <a:gd name="connsiteY79" fmla="*/ 420529 h 2057400"/>
              <a:gd name="connsiteX80" fmla="*/ 1683544 w 2286000"/>
              <a:gd name="connsiteY80" fmla="*/ 441484 h 2057400"/>
              <a:gd name="connsiteX81" fmla="*/ 1677829 w 2286000"/>
              <a:gd name="connsiteY81" fmla="*/ 475774 h 2057400"/>
              <a:gd name="connsiteX82" fmla="*/ 1677829 w 2286000"/>
              <a:gd name="connsiteY82" fmla="*/ 504349 h 2057400"/>
              <a:gd name="connsiteX83" fmla="*/ 1722596 w 2286000"/>
              <a:gd name="connsiteY83" fmla="*/ 496729 h 2057400"/>
              <a:gd name="connsiteX84" fmla="*/ 1758791 w 2286000"/>
              <a:gd name="connsiteY84" fmla="*/ 491014 h 2057400"/>
              <a:gd name="connsiteX85" fmla="*/ 1767364 w 2286000"/>
              <a:gd name="connsiteY85" fmla="*/ 511969 h 2057400"/>
              <a:gd name="connsiteX86" fmla="*/ 1758791 w 2286000"/>
              <a:gd name="connsiteY86" fmla="*/ 546259 h 2057400"/>
              <a:gd name="connsiteX87" fmla="*/ 1767364 w 2286000"/>
              <a:gd name="connsiteY87" fmla="*/ 570071 h 2057400"/>
              <a:gd name="connsiteX88" fmla="*/ 1795939 w 2286000"/>
              <a:gd name="connsiteY88" fmla="*/ 570071 h 2057400"/>
              <a:gd name="connsiteX89" fmla="*/ 1803559 w 2286000"/>
              <a:gd name="connsiteY89" fmla="*/ 530066 h 2057400"/>
              <a:gd name="connsiteX90" fmla="*/ 1836896 w 2286000"/>
              <a:gd name="connsiteY90" fmla="*/ 522446 h 2057400"/>
              <a:gd name="connsiteX91" fmla="*/ 1860709 w 2286000"/>
              <a:gd name="connsiteY91" fmla="*/ 525304 h 2057400"/>
              <a:gd name="connsiteX92" fmla="*/ 1896904 w 2286000"/>
              <a:gd name="connsiteY92" fmla="*/ 525304 h 2057400"/>
              <a:gd name="connsiteX93" fmla="*/ 1926431 w 2286000"/>
              <a:gd name="connsiteY93" fmla="*/ 525304 h 2057400"/>
              <a:gd name="connsiteX94" fmla="*/ 1944529 w 2286000"/>
              <a:gd name="connsiteY94" fmla="*/ 546259 h 2057400"/>
              <a:gd name="connsiteX95" fmla="*/ 1959769 w 2286000"/>
              <a:gd name="connsiteY95" fmla="*/ 574834 h 2057400"/>
              <a:gd name="connsiteX96" fmla="*/ 1998821 w 2286000"/>
              <a:gd name="connsiteY96" fmla="*/ 588169 h 2057400"/>
              <a:gd name="connsiteX97" fmla="*/ 2033111 w 2286000"/>
              <a:gd name="connsiteY97" fmla="*/ 582454 h 2057400"/>
              <a:gd name="connsiteX98" fmla="*/ 2064544 w 2286000"/>
              <a:gd name="connsiteY98" fmla="*/ 574834 h 2057400"/>
              <a:gd name="connsiteX99" fmla="*/ 2079784 w 2286000"/>
              <a:gd name="connsiteY99" fmla="*/ 600551 h 2057400"/>
              <a:gd name="connsiteX100" fmla="*/ 2108359 w 2286000"/>
              <a:gd name="connsiteY100" fmla="*/ 616744 h 2057400"/>
              <a:gd name="connsiteX101" fmla="*/ 2126456 w 2286000"/>
              <a:gd name="connsiteY101" fmla="*/ 642461 h 2057400"/>
              <a:gd name="connsiteX102" fmla="*/ 2160746 w 2286000"/>
              <a:gd name="connsiteY102" fmla="*/ 630079 h 2057400"/>
              <a:gd name="connsiteX103" fmla="*/ 2181701 w 2286000"/>
              <a:gd name="connsiteY103" fmla="*/ 621506 h 2057400"/>
              <a:gd name="connsiteX104" fmla="*/ 2205514 w 2286000"/>
              <a:gd name="connsiteY104" fmla="*/ 616744 h 2057400"/>
              <a:gd name="connsiteX105" fmla="*/ 2220754 w 2286000"/>
              <a:gd name="connsiteY105" fmla="*/ 648176 h 2057400"/>
              <a:gd name="connsiteX106" fmla="*/ 2234089 w 2286000"/>
              <a:gd name="connsiteY106" fmla="*/ 673894 h 2057400"/>
              <a:gd name="connsiteX107" fmla="*/ 2228374 w 2286000"/>
              <a:gd name="connsiteY107" fmla="*/ 702469 h 2057400"/>
              <a:gd name="connsiteX108" fmla="*/ 2199799 w 2286000"/>
              <a:gd name="connsiteY108" fmla="*/ 720566 h 2057400"/>
              <a:gd name="connsiteX109" fmla="*/ 2220754 w 2286000"/>
              <a:gd name="connsiteY109" fmla="*/ 739616 h 2057400"/>
              <a:gd name="connsiteX110" fmla="*/ 2256949 w 2286000"/>
              <a:gd name="connsiteY110" fmla="*/ 775811 h 2057400"/>
              <a:gd name="connsiteX111" fmla="*/ 2256949 w 2286000"/>
              <a:gd name="connsiteY111" fmla="*/ 801529 h 2057400"/>
              <a:gd name="connsiteX112" fmla="*/ 2262664 w 2286000"/>
              <a:gd name="connsiteY112" fmla="*/ 840581 h 2057400"/>
              <a:gd name="connsiteX113" fmla="*/ 2273141 w 2286000"/>
              <a:gd name="connsiteY113" fmla="*/ 888206 h 2057400"/>
              <a:gd name="connsiteX114" fmla="*/ 2277904 w 2286000"/>
              <a:gd name="connsiteY114" fmla="*/ 913924 h 2057400"/>
              <a:gd name="connsiteX115" fmla="*/ 2283619 w 2286000"/>
              <a:gd name="connsiteY115" fmla="*/ 950119 h 2057400"/>
              <a:gd name="connsiteX116" fmla="*/ 2280761 w 2286000"/>
              <a:gd name="connsiteY116" fmla="*/ 984409 h 2057400"/>
              <a:gd name="connsiteX117" fmla="*/ 2285524 w 2286000"/>
              <a:gd name="connsiteY117" fmla="*/ 1015841 h 2057400"/>
              <a:gd name="connsiteX118" fmla="*/ 2277904 w 2286000"/>
              <a:gd name="connsiteY118" fmla="*/ 1059656 h 2057400"/>
              <a:gd name="connsiteX119" fmla="*/ 2256949 w 2286000"/>
              <a:gd name="connsiteY119" fmla="*/ 1047274 h 2057400"/>
              <a:gd name="connsiteX120" fmla="*/ 2231231 w 2286000"/>
              <a:gd name="connsiteY120" fmla="*/ 1047274 h 2057400"/>
              <a:gd name="connsiteX121" fmla="*/ 2215991 w 2286000"/>
              <a:gd name="connsiteY121" fmla="*/ 1068229 h 2057400"/>
              <a:gd name="connsiteX122" fmla="*/ 2199799 w 2286000"/>
              <a:gd name="connsiteY122" fmla="*/ 1083469 h 2057400"/>
              <a:gd name="connsiteX123" fmla="*/ 2168366 w 2286000"/>
              <a:gd name="connsiteY123" fmla="*/ 1096804 h 2057400"/>
              <a:gd name="connsiteX124" fmla="*/ 2150269 w 2286000"/>
              <a:gd name="connsiteY124" fmla="*/ 1109186 h 2057400"/>
              <a:gd name="connsiteX125" fmla="*/ 2115979 w 2286000"/>
              <a:gd name="connsiteY125" fmla="*/ 1104424 h 2057400"/>
              <a:gd name="connsiteX126" fmla="*/ 2097881 w 2286000"/>
              <a:gd name="connsiteY126" fmla="*/ 1109186 h 2057400"/>
              <a:gd name="connsiteX127" fmla="*/ 2087404 w 2286000"/>
              <a:gd name="connsiteY127" fmla="*/ 1132999 h 2057400"/>
              <a:gd name="connsiteX128" fmla="*/ 2093119 w 2286000"/>
              <a:gd name="connsiteY128" fmla="*/ 1164431 h 2057400"/>
              <a:gd name="connsiteX129" fmla="*/ 2097881 w 2286000"/>
              <a:gd name="connsiteY129" fmla="*/ 1188244 h 2057400"/>
              <a:gd name="connsiteX130" fmla="*/ 2097881 w 2286000"/>
              <a:gd name="connsiteY130" fmla="*/ 1216819 h 2057400"/>
              <a:gd name="connsiteX131" fmla="*/ 2061686 w 2286000"/>
              <a:gd name="connsiteY131" fmla="*/ 1221581 h 2057400"/>
              <a:gd name="connsiteX132" fmla="*/ 2030254 w 2286000"/>
              <a:gd name="connsiteY132" fmla="*/ 1227296 h 2057400"/>
              <a:gd name="connsiteX133" fmla="*/ 2004536 w 2286000"/>
              <a:gd name="connsiteY133" fmla="*/ 1229201 h 2057400"/>
              <a:gd name="connsiteX134" fmla="*/ 1977866 w 2286000"/>
              <a:gd name="connsiteY134" fmla="*/ 1245394 h 2057400"/>
              <a:gd name="connsiteX135" fmla="*/ 1967389 w 2286000"/>
              <a:gd name="connsiteY135" fmla="*/ 1268254 h 2057400"/>
              <a:gd name="connsiteX136" fmla="*/ 1955006 w 2286000"/>
              <a:gd name="connsiteY136" fmla="*/ 1292066 h 2057400"/>
              <a:gd name="connsiteX137" fmla="*/ 1917859 w 2286000"/>
              <a:gd name="connsiteY137" fmla="*/ 1292066 h 2057400"/>
              <a:gd name="connsiteX138" fmla="*/ 1881664 w 2286000"/>
              <a:gd name="connsiteY138" fmla="*/ 1289209 h 2057400"/>
              <a:gd name="connsiteX139" fmla="*/ 1845469 w 2286000"/>
              <a:gd name="connsiteY139" fmla="*/ 1294924 h 2057400"/>
              <a:gd name="connsiteX140" fmla="*/ 1816894 w 2286000"/>
              <a:gd name="connsiteY140" fmla="*/ 1284446 h 2057400"/>
              <a:gd name="connsiteX141" fmla="*/ 1803559 w 2286000"/>
              <a:gd name="connsiteY141" fmla="*/ 1276826 h 2057400"/>
              <a:gd name="connsiteX142" fmla="*/ 1769269 w 2286000"/>
              <a:gd name="connsiteY142" fmla="*/ 1268254 h 2057400"/>
              <a:gd name="connsiteX143" fmla="*/ 1761649 w 2286000"/>
              <a:gd name="connsiteY143" fmla="*/ 1250156 h 2057400"/>
              <a:gd name="connsiteX144" fmla="*/ 1735931 w 2286000"/>
              <a:gd name="connsiteY144" fmla="*/ 1266349 h 2057400"/>
              <a:gd name="connsiteX145" fmla="*/ 1737836 w 2286000"/>
              <a:gd name="connsiteY145" fmla="*/ 1287304 h 2057400"/>
              <a:gd name="connsiteX146" fmla="*/ 1730216 w 2286000"/>
              <a:gd name="connsiteY146" fmla="*/ 1299686 h 2057400"/>
              <a:gd name="connsiteX147" fmla="*/ 1709261 w 2286000"/>
              <a:gd name="connsiteY147" fmla="*/ 1305401 h 2057400"/>
              <a:gd name="connsiteX148" fmla="*/ 1691164 w 2286000"/>
              <a:gd name="connsiteY148" fmla="*/ 1284446 h 2057400"/>
              <a:gd name="connsiteX149" fmla="*/ 1675924 w 2286000"/>
              <a:gd name="connsiteY149" fmla="*/ 1268254 h 2057400"/>
              <a:gd name="connsiteX150" fmla="*/ 1659731 w 2286000"/>
              <a:gd name="connsiteY150" fmla="*/ 1268254 h 2057400"/>
              <a:gd name="connsiteX151" fmla="*/ 1641634 w 2286000"/>
              <a:gd name="connsiteY151" fmla="*/ 1289209 h 2057400"/>
              <a:gd name="connsiteX152" fmla="*/ 1623536 w 2286000"/>
              <a:gd name="connsiteY152" fmla="*/ 1313021 h 2057400"/>
              <a:gd name="connsiteX153" fmla="*/ 1608296 w 2286000"/>
              <a:gd name="connsiteY153" fmla="*/ 1315879 h 2057400"/>
              <a:gd name="connsiteX154" fmla="*/ 1563529 w 2286000"/>
              <a:gd name="connsiteY154" fmla="*/ 1326356 h 2057400"/>
              <a:gd name="connsiteX155" fmla="*/ 1527334 w 2286000"/>
              <a:gd name="connsiteY155" fmla="*/ 1315879 h 2057400"/>
              <a:gd name="connsiteX156" fmla="*/ 1493044 w 2286000"/>
              <a:gd name="connsiteY156" fmla="*/ 1307306 h 2057400"/>
              <a:gd name="connsiteX157" fmla="*/ 1461611 w 2286000"/>
              <a:gd name="connsiteY157" fmla="*/ 1320641 h 2057400"/>
              <a:gd name="connsiteX158" fmla="*/ 1448276 w 2286000"/>
              <a:gd name="connsiteY158" fmla="*/ 1333976 h 2057400"/>
              <a:gd name="connsiteX159" fmla="*/ 1443514 w 2286000"/>
              <a:gd name="connsiteY159" fmla="*/ 1357789 h 2057400"/>
              <a:gd name="connsiteX160" fmla="*/ 1414939 w 2286000"/>
              <a:gd name="connsiteY160" fmla="*/ 1359694 h 2057400"/>
              <a:gd name="connsiteX161" fmla="*/ 1383506 w 2286000"/>
              <a:gd name="connsiteY161" fmla="*/ 1362551 h 2057400"/>
              <a:gd name="connsiteX162" fmla="*/ 1370171 w 2286000"/>
              <a:gd name="connsiteY162" fmla="*/ 1383506 h 2057400"/>
              <a:gd name="connsiteX163" fmla="*/ 1362551 w 2286000"/>
              <a:gd name="connsiteY163" fmla="*/ 1422559 h 2057400"/>
              <a:gd name="connsiteX164" fmla="*/ 1357789 w 2286000"/>
              <a:gd name="connsiteY164" fmla="*/ 1448276 h 2057400"/>
              <a:gd name="connsiteX165" fmla="*/ 1354931 w 2286000"/>
              <a:gd name="connsiteY165" fmla="*/ 1476851 h 2057400"/>
              <a:gd name="connsiteX166" fmla="*/ 1373029 w 2286000"/>
              <a:gd name="connsiteY166" fmla="*/ 1495901 h 2057400"/>
              <a:gd name="connsiteX167" fmla="*/ 1393984 w 2286000"/>
              <a:gd name="connsiteY167" fmla="*/ 1513999 h 2057400"/>
              <a:gd name="connsiteX168" fmla="*/ 1404461 w 2286000"/>
              <a:gd name="connsiteY168" fmla="*/ 1536859 h 2057400"/>
              <a:gd name="connsiteX169" fmla="*/ 1401604 w 2286000"/>
              <a:gd name="connsiteY169" fmla="*/ 1566386 h 2057400"/>
              <a:gd name="connsiteX170" fmla="*/ 1386364 w 2286000"/>
              <a:gd name="connsiteY170" fmla="*/ 1581626 h 2057400"/>
              <a:gd name="connsiteX171" fmla="*/ 1357789 w 2286000"/>
              <a:gd name="connsiteY171" fmla="*/ 1560671 h 2057400"/>
              <a:gd name="connsiteX172" fmla="*/ 1352074 w 2286000"/>
              <a:gd name="connsiteY172" fmla="*/ 1576864 h 2057400"/>
              <a:gd name="connsiteX173" fmla="*/ 1349216 w 2286000"/>
              <a:gd name="connsiteY173" fmla="*/ 1610201 h 2057400"/>
              <a:gd name="connsiteX174" fmla="*/ 1359694 w 2286000"/>
              <a:gd name="connsiteY174" fmla="*/ 1634014 h 2057400"/>
              <a:gd name="connsiteX175" fmla="*/ 1333976 w 2286000"/>
              <a:gd name="connsiteY175" fmla="*/ 1644491 h 2057400"/>
              <a:gd name="connsiteX176" fmla="*/ 1305401 w 2286000"/>
              <a:gd name="connsiteY176" fmla="*/ 1652111 h 2057400"/>
              <a:gd name="connsiteX177" fmla="*/ 1289209 w 2286000"/>
              <a:gd name="connsiteY177" fmla="*/ 1665446 h 2057400"/>
              <a:gd name="connsiteX178" fmla="*/ 1276826 w 2286000"/>
              <a:gd name="connsiteY178" fmla="*/ 1688306 h 2057400"/>
              <a:gd name="connsiteX179" fmla="*/ 1258729 w 2286000"/>
              <a:gd name="connsiteY179" fmla="*/ 1719739 h 2057400"/>
              <a:gd name="connsiteX180" fmla="*/ 1239679 w 2286000"/>
              <a:gd name="connsiteY180" fmla="*/ 1751171 h 2057400"/>
              <a:gd name="connsiteX181" fmla="*/ 1213961 w 2286000"/>
              <a:gd name="connsiteY181" fmla="*/ 1782604 h 2057400"/>
              <a:gd name="connsiteX182" fmla="*/ 1200626 w 2286000"/>
              <a:gd name="connsiteY182" fmla="*/ 1795939 h 2057400"/>
              <a:gd name="connsiteX183" fmla="*/ 1177766 w 2286000"/>
              <a:gd name="connsiteY183" fmla="*/ 1814036 h 2057400"/>
              <a:gd name="connsiteX184" fmla="*/ 1159669 w 2286000"/>
              <a:gd name="connsiteY184" fmla="*/ 1834991 h 2057400"/>
              <a:gd name="connsiteX185" fmla="*/ 1128236 w 2286000"/>
              <a:gd name="connsiteY185" fmla="*/ 1853089 h 2057400"/>
              <a:gd name="connsiteX186" fmla="*/ 1117759 w 2286000"/>
              <a:gd name="connsiteY186" fmla="*/ 1874044 h 2057400"/>
              <a:gd name="connsiteX187" fmla="*/ 1109186 w 2286000"/>
              <a:gd name="connsiteY187" fmla="*/ 1896904 h 2057400"/>
              <a:gd name="connsiteX188" fmla="*/ 1109186 w 2286000"/>
              <a:gd name="connsiteY188" fmla="*/ 1934051 h 2057400"/>
              <a:gd name="connsiteX189" fmla="*/ 1104424 w 2286000"/>
              <a:gd name="connsiteY189" fmla="*/ 1956911 h 2057400"/>
              <a:gd name="connsiteX190" fmla="*/ 1091089 w 2286000"/>
              <a:gd name="connsiteY190" fmla="*/ 1975009 h 2057400"/>
              <a:gd name="connsiteX191" fmla="*/ 1054894 w 2286000"/>
              <a:gd name="connsiteY191" fmla="*/ 1988344 h 2057400"/>
              <a:gd name="connsiteX192" fmla="*/ 1029176 w 2286000"/>
              <a:gd name="connsiteY192" fmla="*/ 1988344 h 2057400"/>
              <a:gd name="connsiteX193" fmla="*/ 999649 w 2286000"/>
              <a:gd name="connsiteY193" fmla="*/ 1995964 h 2057400"/>
              <a:gd name="connsiteX194" fmla="*/ 981551 w 2286000"/>
              <a:gd name="connsiteY194" fmla="*/ 2027396 h 2057400"/>
              <a:gd name="connsiteX195" fmla="*/ 963454 w 2286000"/>
              <a:gd name="connsiteY195" fmla="*/ 2051209 h 2057400"/>
              <a:gd name="connsiteX196" fmla="*/ 930116 w 2286000"/>
              <a:gd name="connsiteY196" fmla="*/ 2058829 h 2057400"/>
              <a:gd name="connsiteX197" fmla="*/ 900589 w 2286000"/>
              <a:gd name="connsiteY197" fmla="*/ 2045494 h 2057400"/>
              <a:gd name="connsiteX198" fmla="*/ 872014 w 2286000"/>
              <a:gd name="connsiteY198" fmla="*/ 2037874 h 2057400"/>
              <a:gd name="connsiteX199" fmla="*/ 849154 w 2286000"/>
              <a:gd name="connsiteY199" fmla="*/ 2012156 h 2057400"/>
              <a:gd name="connsiteX200" fmla="*/ 828199 w 2286000"/>
              <a:gd name="connsiteY200" fmla="*/ 1983581 h 2057400"/>
              <a:gd name="connsiteX201" fmla="*/ 817721 w 2286000"/>
              <a:gd name="connsiteY201" fmla="*/ 1959769 h 2057400"/>
              <a:gd name="connsiteX202" fmla="*/ 801529 w 2286000"/>
              <a:gd name="connsiteY202" fmla="*/ 1925479 h 2057400"/>
              <a:gd name="connsiteX203" fmla="*/ 771049 w 2286000"/>
              <a:gd name="connsiteY203" fmla="*/ 1925479 h 2057400"/>
              <a:gd name="connsiteX204" fmla="*/ 729139 w 2286000"/>
              <a:gd name="connsiteY204" fmla="*/ 1917859 h 2057400"/>
              <a:gd name="connsiteX205" fmla="*/ 702469 w 2286000"/>
              <a:gd name="connsiteY205" fmla="*/ 1920716 h 2057400"/>
              <a:gd name="connsiteX206" fmla="*/ 705326 w 2286000"/>
              <a:gd name="connsiteY206" fmla="*/ 1878806 h 2057400"/>
              <a:gd name="connsiteX207" fmla="*/ 691991 w 2286000"/>
              <a:gd name="connsiteY207" fmla="*/ 1845469 h 2057400"/>
              <a:gd name="connsiteX208" fmla="*/ 666274 w 2286000"/>
              <a:gd name="connsiteY208" fmla="*/ 1821656 h 2057400"/>
              <a:gd name="connsiteX209" fmla="*/ 637699 w 2286000"/>
              <a:gd name="connsiteY209" fmla="*/ 1779746 h 2057400"/>
              <a:gd name="connsiteX210" fmla="*/ 609124 w 2286000"/>
              <a:gd name="connsiteY210" fmla="*/ 1751171 h 2057400"/>
              <a:gd name="connsiteX211" fmla="*/ 582454 w 2286000"/>
              <a:gd name="connsiteY211" fmla="*/ 1735931 h 2057400"/>
              <a:gd name="connsiteX212" fmla="*/ 549116 w 2286000"/>
              <a:gd name="connsiteY212" fmla="*/ 1719739 h 2057400"/>
              <a:gd name="connsiteX213" fmla="*/ 528161 w 2286000"/>
              <a:gd name="connsiteY213" fmla="*/ 1698784 h 2057400"/>
              <a:gd name="connsiteX214" fmla="*/ 499586 w 2286000"/>
              <a:gd name="connsiteY214" fmla="*/ 1709261 h 2057400"/>
              <a:gd name="connsiteX215" fmla="*/ 493871 w 2286000"/>
              <a:gd name="connsiteY215" fmla="*/ 1686401 h 2057400"/>
              <a:gd name="connsiteX216" fmla="*/ 499586 w 2286000"/>
              <a:gd name="connsiteY216" fmla="*/ 1652111 h 2057400"/>
              <a:gd name="connsiteX217" fmla="*/ 525304 w 2286000"/>
              <a:gd name="connsiteY217" fmla="*/ 1634014 h 2057400"/>
              <a:gd name="connsiteX218" fmla="*/ 551021 w 2286000"/>
              <a:gd name="connsiteY218" fmla="*/ 1602581 h 2057400"/>
              <a:gd name="connsiteX219" fmla="*/ 561499 w 2286000"/>
              <a:gd name="connsiteY219" fmla="*/ 1584484 h 2057400"/>
              <a:gd name="connsiteX220" fmla="*/ 561499 w 2286000"/>
              <a:gd name="connsiteY220" fmla="*/ 1553051 h 2057400"/>
              <a:gd name="connsiteX221" fmla="*/ 570071 w 2286000"/>
              <a:gd name="connsiteY221" fmla="*/ 1527334 h 2057400"/>
              <a:gd name="connsiteX222" fmla="*/ 564356 w 2286000"/>
              <a:gd name="connsiteY222" fmla="*/ 1490186 h 2057400"/>
              <a:gd name="connsiteX223" fmla="*/ 561499 w 2286000"/>
              <a:gd name="connsiteY223" fmla="*/ 1453991 h 2057400"/>
              <a:gd name="connsiteX224" fmla="*/ 541496 w 2286000"/>
              <a:gd name="connsiteY224" fmla="*/ 1443514 h 2057400"/>
              <a:gd name="connsiteX225" fmla="*/ 517684 w 2286000"/>
              <a:gd name="connsiteY225" fmla="*/ 1425416 h 2057400"/>
              <a:gd name="connsiteX226" fmla="*/ 517684 w 2286000"/>
              <a:gd name="connsiteY226" fmla="*/ 1393984 h 2057400"/>
              <a:gd name="connsiteX227" fmla="*/ 522446 w 2286000"/>
              <a:gd name="connsiteY227" fmla="*/ 1375886 h 2057400"/>
              <a:gd name="connsiteX228" fmla="*/ 549116 w 2286000"/>
              <a:gd name="connsiteY228" fmla="*/ 1367314 h 2057400"/>
              <a:gd name="connsiteX229" fmla="*/ 571976 w 2286000"/>
              <a:gd name="connsiteY229" fmla="*/ 1352074 h 2057400"/>
              <a:gd name="connsiteX230" fmla="*/ 567214 w 2286000"/>
              <a:gd name="connsiteY230" fmla="*/ 1323499 h 2057400"/>
              <a:gd name="connsiteX231" fmla="*/ 551021 w 2286000"/>
              <a:gd name="connsiteY231" fmla="*/ 1313021 h 2057400"/>
              <a:gd name="connsiteX232" fmla="*/ 528161 w 2286000"/>
              <a:gd name="connsiteY232" fmla="*/ 1313021 h 2057400"/>
              <a:gd name="connsiteX233" fmla="*/ 507206 w 2286000"/>
              <a:gd name="connsiteY233" fmla="*/ 1333976 h 2057400"/>
              <a:gd name="connsiteX234" fmla="*/ 489109 w 2286000"/>
              <a:gd name="connsiteY234" fmla="*/ 1313021 h 2057400"/>
              <a:gd name="connsiteX235" fmla="*/ 478631 w 2286000"/>
              <a:gd name="connsiteY235" fmla="*/ 1299686 h 2057400"/>
              <a:gd name="connsiteX236" fmla="*/ 454819 w 2286000"/>
              <a:gd name="connsiteY236" fmla="*/ 1317784 h 2057400"/>
              <a:gd name="connsiteX237" fmla="*/ 426244 w 2286000"/>
              <a:gd name="connsiteY237" fmla="*/ 1292066 h 2057400"/>
              <a:gd name="connsiteX238" fmla="*/ 402431 w 2286000"/>
              <a:gd name="connsiteY238" fmla="*/ 1273969 h 2057400"/>
              <a:gd name="connsiteX239" fmla="*/ 361474 w 2286000"/>
              <a:gd name="connsiteY239" fmla="*/ 1257776 h 2057400"/>
              <a:gd name="connsiteX240" fmla="*/ 334804 w 2286000"/>
              <a:gd name="connsiteY240" fmla="*/ 1247299 h 2057400"/>
              <a:gd name="connsiteX241" fmla="*/ 303371 w 2286000"/>
              <a:gd name="connsiteY241" fmla="*/ 1218724 h 2057400"/>
              <a:gd name="connsiteX242" fmla="*/ 280511 w 2286000"/>
              <a:gd name="connsiteY242" fmla="*/ 1200626 h 2057400"/>
              <a:gd name="connsiteX243" fmla="*/ 285274 w 2286000"/>
              <a:gd name="connsiteY243" fmla="*/ 1172051 h 2057400"/>
              <a:gd name="connsiteX244" fmla="*/ 271939 w 2286000"/>
              <a:gd name="connsiteY244" fmla="*/ 1140619 h 2057400"/>
              <a:gd name="connsiteX245" fmla="*/ 256699 w 2286000"/>
              <a:gd name="connsiteY245" fmla="*/ 1114901 h 2057400"/>
              <a:gd name="connsiteX246" fmla="*/ 238601 w 2286000"/>
              <a:gd name="connsiteY246" fmla="*/ 1098709 h 2057400"/>
              <a:gd name="connsiteX247" fmla="*/ 222409 w 2286000"/>
              <a:gd name="connsiteY247" fmla="*/ 1072991 h 2057400"/>
              <a:gd name="connsiteX248" fmla="*/ 191929 w 2286000"/>
              <a:gd name="connsiteY248" fmla="*/ 1052036 h 2057400"/>
              <a:gd name="connsiteX249" fmla="*/ 181451 w 2286000"/>
              <a:gd name="connsiteY249" fmla="*/ 1026319 h 2057400"/>
              <a:gd name="connsiteX250" fmla="*/ 142399 w 2286000"/>
              <a:gd name="connsiteY250" fmla="*/ 1008221 h 2057400"/>
              <a:gd name="connsiteX251" fmla="*/ 154781 w 2286000"/>
              <a:gd name="connsiteY251" fmla="*/ 984409 h 2057400"/>
              <a:gd name="connsiteX252" fmla="*/ 170974 w 2286000"/>
              <a:gd name="connsiteY252" fmla="*/ 963454 h 2057400"/>
              <a:gd name="connsiteX253" fmla="*/ 191929 w 2286000"/>
              <a:gd name="connsiteY253" fmla="*/ 942499 h 2057400"/>
              <a:gd name="connsiteX254" fmla="*/ 196691 w 2286000"/>
              <a:gd name="connsiteY254" fmla="*/ 921544 h 2057400"/>
              <a:gd name="connsiteX255" fmla="*/ 199549 w 2286000"/>
              <a:gd name="connsiteY255" fmla="*/ 892969 h 2057400"/>
              <a:gd name="connsiteX256" fmla="*/ 243364 w 2286000"/>
              <a:gd name="connsiteY256" fmla="*/ 879634 h 2057400"/>
              <a:gd name="connsiteX257" fmla="*/ 228124 w 2286000"/>
              <a:gd name="connsiteY257" fmla="*/ 851059 h 2057400"/>
              <a:gd name="connsiteX258" fmla="*/ 204311 w 2286000"/>
              <a:gd name="connsiteY258" fmla="*/ 832961 h 2057400"/>
              <a:gd name="connsiteX259" fmla="*/ 175736 w 2286000"/>
              <a:gd name="connsiteY259" fmla="*/ 817721 h 2057400"/>
              <a:gd name="connsiteX260" fmla="*/ 136684 w 2286000"/>
              <a:gd name="connsiteY260" fmla="*/ 807244 h 2057400"/>
              <a:gd name="connsiteX261" fmla="*/ 154781 w 2286000"/>
              <a:gd name="connsiteY261" fmla="*/ 789146 h 2057400"/>
              <a:gd name="connsiteX262" fmla="*/ 157639 w 2286000"/>
              <a:gd name="connsiteY262" fmla="*/ 759619 h 2057400"/>
              <a:gd name="connsiteX263" fmla="*/ 172879 w 2286000"/>
              <a:gd name="connsiteY263" fmla="*/ 731044 h 2057400"/>
              <a:gd name="connsiteX264" fmla="*/ 204311 w 2286000"/>
              <a:gd name="connsiteY264" fmla="*/ 736759 h 2057400"/>
              <a:gd name="connsiteX265" fmla="*/ 238601 w 2286000"/>
              <a:gd name="connsiteY265" fmla="*/ 739616 h 2057400"/>
              <a:gd name="connsiteX266" fmla="*/ 241459 w 2286000"/>
              <a:gd name="connsiteY266" fmla="*/ 723424 h 2057400"/>
              <a:gd name="connsiteX267" fmla="*/ 228124 w 2286000"/>
              <a:gd name="connsiteY267" fmla="*/ 712946 h 2057400"/>
              <a:gd name="connsiteX268" fmla="*/ 196691 w 2286000"/>
              <a:gd name="connsiteY268" fmla="*/ 699611 h 2057400"/>
              <a:gd name="connsiteX269" fmla="*/ 165259 w 2286000"/>
              <a:gd name="connsiteY269" fmla="*/ 705326 h 2057400"/>
              <a:gd name="connsiteX270" fmla="*/ 150019 w 2286000"/>
              <a:gd name="connsiteY270" fmla="*/ 715804 h 2057400"/>
              <a:gd name="connsiteX271" fmla="*/ 126206 w 2286000"/>
              <a:gd name="connsiteY271" fmla="*/ 744379 h 2057400"/>
              <a:gd name="connsiteX272" fmla="*/ 112871 w 2286000"/>
              <a:gd name="connsiteY272" fmla="*/ 744379 h 2057400"/>
              <a:gd name="connsiteX273" fmla="*/ 87154 w 2286000"/>
              <a:gd name="connsiteY273" fmla="*/ 720566 h 2057400"/>
              <a:gd name="connsiteX274" fmla="*/ 69056 w 2286000"/>
              <a:gd name="connsiteY274" fmla="*/ 729139 h 2057400"/>
              <a:gd name="connsiteX275" fmla="*/ 45244 w 2286000"/>
              <a:gd name="connsiteY275" fmla="*/ 736759 h 2057400"/>
              <a:gd name="connsiteX276" fmla="*/ 16669 w 2286000"/>
              <a:gd name="connsiteY276" fmla="*/ 723424 h 2057400"/>
              <a:gd name="connsiteX277" fmla="*/ 40481 w 2286000"/>
              <a:gd name="connsiteY277" fmla="*/ 699611 h 2057400"/>
              <a:gd name="connsiteX278" fmla="*/ 27146 w 2286000"/>
              <a:gd name="connsiteY278" fmla="*/ 679609 h 2057400"/>
              <a:gd name="connsiteX279" fmla="*/ 1429 w 2286000"/>
              <a:gd name="connsiteY279" fmla="*/ 660559 h 2057400"/>
              <a:gd name="connsiteX280" fmla="*/ 32861 w 2286000"/>
              <a:gd name="connsiteY280" fmla="*/ 642461 h 2057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Lst>
            <a:rect l="l" t="t" r="r" b="b"/>
            <a:pathLst>
              <a:path w="2286000" h="2057400">
                <a:moveTo>
                  <a:pt x="52864" y="624364"/>
                </a:moveTo>
                <a:lnTo>
                  <a:pt x="92869" y="611029"/>
                </a:lnTo>
                <a:lnTo>
                  <a:pt x="126206" y="598646"/>
                </a:lnTo>
                <a:lnTo>
                  <a:pt x="160496" y="582454"/>
                </a:lnTo>
                <a:lnTo>
                  <a:pt x="189071" y="582454"/>
                </a:lnTo>
                <a:lnTo>
                  <a:pt x="202406" y="556736"/>
                </a:lnTo>
                <a:lnTo>
                  <a:pt x="210026" y="530066"/>
                </a:lnTo>
                <a:lnTo>
                  <a:pt x="225266" y="496729"/>
                </a:lnTo>
                <a:lnTo>
                  <a:pt x="256699" y="489109"/>
                </a:lnTo>
                <a:lnTo>
                  <a:pt x="285274" y="493871"/>
                </a:lnTo>
                <a:lnTo>
                  <a:pt x="327184" y="480536"/>
                </a:lnTo>
                <a:lnTo>
                  <a:pt x="358616" y="462439"/>
                </a:lnTo>
                <a:lnTo>
                  <a:pt x="384334" y="450056"/>
                </a:lnTo>
                <a:lnTo>
                  <a:pt x="415766" y="426244"/>
                </a:lnTo>
                <a:lnTo>
                  <a:pt x="433864" y="415766"/>
                </a:lnTo>
                <a:lnTo>
                  <a:pt x="465296" y="405289"/>
                </a:lnTo>
                <a:lnTo>
                  <a:pt x="493871" y="410051"/>
                </a:lnTo>
                <a:lnTo>
                  <a:pt x="510064" y="423386"/>
                </a:lnTo>
                <a:lnTo>
                  <a:pt x="532924" y="436721"/>
                </a:lnTo>
                <a:lnTo>
                  <a:pt x="567214" y="447199"/>
                </a:lnTo>
                <a:lnTo>
                  <a:pt x="574834" y="412909"/>
                </a:lnTo>
                <a:lnTo>
                  <a:pt x="571976" y="381476"/>
                </a:lnTo>
                <a:lnTo>
                  <a:pt x="585311" y="358616"/>
                </a:lnTo>
                <a:lnTo>
                  <a:pt x="598646" y="334804"/>
                </a:lnTo>
                <a:lnTo>
                  <a:pt x="630079" y="331946"/>
                </a:lnTo>
                <a:lnTo>
                  <a:pt x="663416" y="331946"/>
                </a:lnTo>
                <a:lnTo>
                  <a:pt x="676751" y="306229"/>
                </a:lnTo>
                <a:lnTo>
                  <a:pt x="676751" y="270034"/>
                </a:lnTo>
                <a:lnTo>
                  <a:pt x="661511" y="250984"/>
                </a:lnTo>
                <a:lnTo>
                  <a:pt x="655796" y="222409"/>
                </a:lnTo>
                <a:lnTo>
                  <a:pt x="637699" y="196691"/>
                </a:lnTo>
                <a:lnTo>
                  <a:pt x="631984" y="157639"/>
                </a:lnTo>
                <a:lnTo>
                  <a:pt x="651034" y="139541"/>
                </a:lnTo>
                <a:lnTo>
                  <a:pt x="651034" y="97631"/>
                </a:lnTo>
                <a:lnTo>
                  <a:pt x="652939" y="71914"/>
                </a:lnTo>
                <a:lnTo>
                  <a:pt x="661511" y="30004"/>
                </a:lnTo>
                <a:lnTo>
                  <a:pt x="691991" y="27146"/>
                </a:lnTo>
                <a:lnTo>
                  <a:pt x="720566" y="30004"/>
                </a:lnTo>
                <a:lnTo>
                  <a:pt x="737711" y="14764"/>
                </a:lnTo>
                <a:lnTo>
                  <a:pt x="737711" y="47149"/>
                </a:lnTo>
                <a:lnTo>
                  <a:pt x="789146" y="40481"/>
                </a:lnTo>
                <a:lnTo>
                  <a:pt x="822484" y="47149"/>
                </a:lnTo>
                <a:lnTo>
                  <a:pt x="851059" y="40481"/>
                </a:lnTo>
                <a:lnTo>
                  <a:pt x="884396" y="40481"/>
                </a:lnTo>
                <a:lnTo>
                  <a:pt x="912971" y="40481"/>
                </a:lnTo>
                <a:lnTo>
                  <a:pt x="930116" y="14764"/>
                </a:lnTo>
                <a:lnTo>
                  <a:pt x="958691" y="1429"/>
                </a:lnTo>
                <a:lnTo>
                  <a:pt x="981551" y="1429"/>
                </a:lnTo>
                <a:lnTo>
                  <a:pt x="994886" y="24289"/>
                </a:lnTo>
                <a:lnTo>
                  <a:pt x="1023461" y="52864"/>
                </a:lnTo>
                <a:lnTo>
                  <a:pt x="1020604" y="79534"/>
                </a:lnTo>
                <a:lnTo>
                  <a:pt x="1037749" y="109061"/>
                </a:lnTo>
                <a:lnTo>
                  <a:pt x="1072991" y="102394"/>
                </a:lnTo>
                <a:lnTo>
                  <a:pt x="1099661" y="92869"/>
                </a:lnTo>
                <a:lnTo>
                  <a:pt x="1118711" y="67151"/>
                </a:lnTo>
                <a:lnTo>
                  <a:pt x="1148239" y="53816"/>
                </a:lnTo>
                <a:lnTo>
                  <a:pt x="1180624" y="37624"/>
                </a:lnTo>
                <a:lnTo>
                  <a:pt x="1206341" y="37624"/>
                </a:lnTo>
                <a:lnTo>
                  <a:pt x="1229201" y="53816"/>
                </a:lnTo>
                <a:lnTo>
                  <a:pt x="1227296" y="84296"/>
                </a:lnTo>
                <a:lnTo>
                  <a:pt x="1226344" y="135731"/>
                </a:lnTo>
                <a:lnTo>
                  <a:pt x="1235869" y="168116"/>
                </a:lnTo>
                <a:lnTo>
                  <a:pt x="1269206" y="187166"/>
                </a:lnTo>
                <a:lnTo>
                  <a:pt x="1301591" y="197644"/>
                </a:lnTo>
                <a:lnTo>
                  <a:pt x="1320641" y="220504"/>
                </a:lnTo>
                <a:lnTo>
                  <a:pt x="1370171" y="230029"/>
                </a:lnTo>
                <a:lnTo>
                  <a:pt x="1389221" y="249079"/>
                </a:lnTo>
                <a:lnTo>
                  <a:pt x="1398746" y="271939"/>
                </a:lnTo>
                <a:lnTo>
                  <a:pt x="1428274" y="294799"/>
                </a:lnTo>
                <a:lnTo>
                  <a:pt x="1451134" y="266224"/>
                </a:lnTo>
                <a:lnTo>
                  <a:pt x="1480661" y="278606"/>
                </a:lnTo>
                <a:lnTo>
                  <a:pt x="1500664" y="294799"/>
                </a:lnTo>
                <a:lnTo>
                  <a:pt x="1506379" y="310991"/>
                </a:lnTo>
                <a:lnTo>
                  <a:pt x="1526381" y="353854"/>
                </a:lnTo>
                <a:lnTo>
                  <a:pt x="1568291" y="360521"/>
                </a:lnTo>
                <a:lnTo>
                  <a:pt x="1617821" y="363379"/>
                </a:lnTo>
                <a:lnTo>
                  <a:pt x="1659731" y="350996"/>
                </a:lnTo>
                <a:lnTo>
                  <a:pt x="1652111" y="381476"/>
                </a:lnTo>
                <a:lnTo>
                  <a:pt x="1677829" y="397669"/>
                </a:lnTo>
                <a:lnTo>
                  <a:pt x="1698784" y="420529"/>
                </a:lnTo>
                <a:lnTo>
                  <a:pt x="1683544" y="441484"/>
                </a:lnTo>
                <a:lnTo>
                  <a:pt x="1677829" y="475774"/>
                </a:lnTo>
                <a:lnTo>
                  <a:pt x="1677829" y="504349"/>
                </a:lnTo>
                <a:lnTo>
                  <a:pt x="1722596" y="496729"/>
                </a:lnTo>
                <a:lnTo>
                  <a:pt x="1758791" y="491014"/>
                </a:lnTo>
                <a:lnTo>
                  <a:pt x="1767364" y="511969"/>
                </a:lnTo>
                <a:lnTo>
                  <a:pt x="1758791" y="546259"/>
                </a:lnTo>
                <a:lnTo>
                  <a:pt x="1767364" y="570071"/>
                </a:lnTo>
                <a:lnTo>
                  <a:pt x="1795939" y="570071"/>
                </a:lnTo>
                <a:lnTo>
                  <a:pt x="1803559" y="530066"/>
                </a:lnTo>
                <a:lnTo>
                  <a:pt x="1836896" y="522446"/>
                </a:lnTo>
                <a:lnTo>
                  <a:pt x="1860709" y="525304"/>
                </a:lnTo>
                <a:lnTo>
                  <a:pt x="1896904" y="525304"/>
                </a:lnTo>
                <a:lnTo>
                  <a:pt x="1926431" y="525304"/>
                </a:lnTo>
                <a:lnTo>
                  <a:pt x="1944529" y="546259"/>
                </a:lnTo>
                <a:lnTo>
                  <a:pt x="1959769" y="574834"/>
                </a:lnTo>
                <a:lnTo>
                  <a:pt x="1998821" y="588169"/>
                </a:lnTo>
                <a:lnTo>
                  <a:pt x="2033111" y="582454"/>
                </a:lnTo>
                <a:lnTo>
                  <a:pt x="2064544" y="574834"/>
                </a:lnTo>
                <a:lnTo>
                  <a:pt x="2079784" y="600551"/>
                </a:lnTo>
                <a:lnTo>
                  <a:pt x="2108359" y="616744"/>
                </a:lnTo>
                <a:lnTo>
                  <a:pt x="2126456" y="642461"/>
                </a:lnTo>
                <a:lnTo>
                  <a:pt x="2160746" y="630079"/>
                </a:lnTo>
                <a:lnTo>
                  <a:pt x="2181701" y="621506"/>
                </a:lnTo>
                <a:lnTo>
                  <a:pt x="2205514" y="616744"/>
                </a:lnTo>
                <a:lnTo>
                  <a:pt x="2220754" y="648176"/>
                </a:lnTo>
                <a:lnTo>
                  <a:pt x="2234089" y="673894"/>
                </a:lnTo>
                <a:lnTo>
                  <a:pt x="2228374" y="702469"/>
                </a:lnTo>
                <a:lnTo>
                  <a:pt x="2199799" y="720566"/>
                </a:lnTo>
                <a:lnTo>
                  <a:pt x="2220754" y="739616"/>
                </a:lnTo>
                <a:lnTo>
                  <a:pt x="2256949" y="775811"/>
                </a:lnTo>
                <a:lnTo>
                  <a:pt x="2256949" y="801529"/>
                </a:lnTo>
                <a:lnTo>
                  <a:pt x="2262664" y="840581"/>
                </a:lnTo>
                <a:lnTo>
                  <a:pt x="2273141" y="888206"/>
                </a:lnTo>
                <a:lnTo>
                  <a:pt x="2277904" y="913924"/>
                </a:lnTo>
                <a:lnTo>
                  <a:pt x="2283619" y="950119"/>
                </a:lnTo>
                <a:lnTo>
                  <a:pt x="2280761" y="984409"/>
                </a:lnTo>
                <a:lnTo>
                  <a:pt x="2285524" y="1015841"/>
                </a:lnTo>
                <a:lnTo>
                  <a:pt x="2277904" y="1059656"/>
                </a:lnTo>
                <a:lnTo>
                  <a:pt x="2256949" y="1047274"/>
                </a:lnTo>
                <a:lnTo>
                  <a:pt x="2231231" y="1047274"/>
                </a:lnTo>
                <a:lnTo>
                  <a:pt x="2215991" y="1068229"/>
                </a:lnTo>
                <a:lnTo>
                  <a:pt x="2199799" y="1083469"/>
                </a:lnTo>
                <a:lnTo>
                  <a:pt x="2168366" y="1096804"/>
                </a:lnTo>
                <a:lnTo>
                  <a:pt x="2150269" y="1109186"/>
                </a:lnTo>
                <a:lnTo>
                  <a:pt x="2115979" y="1104424"/>
                </a:lnTo>
                <a:lnTo>
                  <a:pt x="2097881" y="1109186"/>
                </a:lnTo>
                <a:lnTo>
                  <a:pt x="2087404" y="1132999"/>
                </a:lnTo>
                <a:lnTo>
                  <a:pt x="2093119" y="1164431"/>
                </a:lnTo>
                <a:lnTo>
                  <a:pt x="2097881" y="1188244"/>
                </a:lnTo>
                <a:lnTo>
                  <a:pt x="2097881" y="1216819"/>
                </a:lnTo>
                <a:lnTo>
                  <a:pt x="2061686" y="1221581"/>
                </a:lnTo>
                <a:lnTo>
                  <a:pt x="2030254" y="1227296"/>
                </a:lnTo>
                <a:lnTo>
                  <a:pt x="2004536" y="1229201"/>
                </a:lnTo>
                <a:lnTo>
                  <a:pt x="1977866" y="1245394"/>
                </a:lnTo>
                <a:lnTo>
                  <a:pt x="1967389" y="1268254"/>
                </a:lnTo>
                <a:lnTo>
                  <a:pt x="1955006" y="1292066"/>
                </a:lnTo>
                <a:lnTo>
                  <a:pt x="1917859" y="1292066"/>
                </a:lnTo>
                <a:lnTo>
                  <a:pt x="1881664" y="1289209"/>
                </a:lnTo>
                <a:lnTo>
                  <a:pt x="1845469" y="1294924"/>
                </a:lnTo>
                <a:lnTo>
                  <a:pt x="1816894" y="1284446"/>
                </a:lnTo>
                <a:lnTo>
                  <a:pt x="1803559" y="1276826"/>
                </a:lnTo>
                <a:lnTo>
                  <a:pt x="1769269" y="1268254"/>
                </a:lnTo>
                <a:lnTo>
                  <a:pt x="1761649" y="1250156"/>
                </a:lnTo>
                <a:lnTo>
                  <a:pt x="1735931" y="1266349"/>
                </a:lnTo>
                <a:lnTo>
                  <a:pt x="1737836" y="1287304"/>
                </a:lnTo>
                <a:lnTo>
                  <a:pt x="1730216" y="1299686"/>
                </a:lnTo>
                <a:lnTo>
                  <a:pt x="1709261" y="1305401"/>
                </a:lnTo>
                <a:lnTo>
                  <a:pt x="1691164" y="1284446"/>
                </a:lnTo>
                <a:lnTo>
                  <a:pt x="1675924" y="1268254"/>
                </a:lnTo>
                <a:lnTo>
                  <a:pt x="1659731" y="1268254"/>
                </a:lnTo>
                <a:lnTo>
                  <a:pt x="1641634" y="1289209"/>
                </a:lnTo>
                <a:lnTo>
                  <a:pt x="1623536" y="1313021"/>
                </a:lnTo>
                <a:lnTo>
                  <a:pt x="1608296" y="1315879"/>
                </a:lnTo>
                <a:lnTo>
                  <a:pt x="1563529" y="1326356"/>
                </a:lnTo>
                <a:lnTo>
                  <a:pt x="1527334" y="1315879"/>
                </a:lnTo>
                <a:lnTo>
                  <a:pt x="1493044" y="1307306"/>
                </a:lnTo>
                <a:lnTo>
                  <a:pt x="1461611" y="1320641"/>
                </a:lnTo>
                <a:lnTo>
                  <a:pt x="1448276" y="1333976"/>
                </a:lnTo>
                <a:lnTo>
                  <a:pt x="1443514" y="1357789"/>
                </a:lnTo>
                <a:lnTo>
                  <a:pt x="1414939" y="1359694"/>
                </a:lnTo>
                <a:lnTo>
                  <a:pt x="1383506" y="1362551"/>
                </a:lnTo>
                <a:lnTo>
                  <a:pt x="1370171" y="1383506"/>
                </a:lnTo>
                <a:lnTo>
                  <a:pt x="1362551" y="1422559"/>
                </a:lnTo>
                <a:lnTo>
                  <a:pt x="1357789" y="1448276"/>
                </a:lnTo>
                <a:lnTo>
                  <a:pt x="1354931" y="1476851"/>
                </a:lnTo>
                <a:lnTo>
                  <a:pt x="1373029" y="1495901"/>
                </a:lnTo>
                <a:lnTo>
                  <a:pt x="1393984" y="1513999"/>
                </a:lnTo>
                <a:lnTo>
                  <a:pt x="1404461" y="1536859"/>
                </a:lnTo>
                <a:lnTo>
                  <a:pt x="1401604" y="1566386"/>
                </a:lnTo>
                <a:lnTo>
                  <a:pt x="1386364" y="1581626"/>
                </a:lnTo>
                <a:lnTo>
                  <a:pt x="1357789" y="1560671"/>
                </a:lnTo>
                <a:lnTo>
                  <a:pt x="1352074" y="1576864"/>
                </a:lnTo>
                <a:lnTo>
                  <a:pt x="1349216" y="1610201"/>
                </a:lnTo>
                <a:lnTo>
                  <a:pt x="1359694" y="1634014"/>
                </a:lnTo>
                <a:lnTo>
                  <a:pt x="1333976" y="1644491"/>
                </a:lnTo>
                <a:lnTo>
                  <a:pt x="1305401" y="1652111"/>
                </a:lnTo>
                <a:lnTo>
                  <a:pt x="1289209" y="1665446"/>
                </a:lnTo>
                <a:lnTo>
                  <a:pt x="1276826" y="1688306"/>
                </a:lnTo>
                <a:lnTo>
                  <a:pt x="1258729" y="1719739"/>
                </a:lnTo>
                <a:lnTo>
                  <a:pt x="1239679" y="1751171"/>
                </a:lnTo>
                <a:lnTo>
                  <a:pt x="1213961" y="1782604"/>
                </a:lnTo>
                <a:lnTo>
                  <a:pt x="1200626" y="1795939"/>
                </a:lnTo>
                <a:lnTo>
                  <a:pt x="1177766" y="1814036"/>
                </a:lnTo>
                <a:lnTo>
                  <a:pt x="1159669" y="1834991"/>
                </a:lnTo>
                <a:lnTo>
                  <a:pt x="1128236" y="1853089"/>
                </a:lnTo>
                <a:lnTo>
                  <a:pt x="1117759" y="1874044"/>
                </a:lnTo>
                <a:lnTo>
                  <a:pt x="1109186" y="1896904"/>
                </a:lnTo>
                <a:lnTo>
                  <a:pt x="1109186" y="1934051"/>
                </a:lnTo>
                <a:lnTo>
                  <a:pt x="1104424" y="1956911"/>
                </a:lnTo>
                <a:lnTo>
                  <a:pt x="1091089" y="1975009"/>
                </a:lnTo>
                <a:lnTo>
                  <a:pt x="1054894" y="1988344"/>
                </a:lnTo>
                <a:lnTo>
                  <a:pt x="1029176" y="1988344"/>
                </a:lnTo>
                <a:lnTo>
                  <a:pt x="999649" y="1995964"/>
                </a:lnTo>
                <a:lnTo>
                  <a:pt x="981551" y="2027396"/>
                </a:lnTo>
                <a:lnTo>
                  <a:pt x="963454" y="2051209"/>
                </a:lnTo>
                <a:lnTo>
                  <a:pt x="930116" y="2058829"/>
                </a:lnTo>
                <a:lnTo>
                  <a:pt x="900589" y="2045494"/>
                </a:lnTo>
                <a:lnTo>
                  <a:pt x="872014" y="2037874"/>
                </a:lnTo>
                <a:lnTo>
                  <a:pt x="849154" y="2012156"/>
                </a:lnTo>
                <a:lnTo>
                  <a:pt x="828199" y="1983581"/>
                </a:lnTo>
                <a:lnTo>
                  <a:pt x="817721" y="1959769"/>
                </a:lnTo>
                <a:lnTo>
                  <a:pt x="801529" y="1925479"/>
                </a:lnTo>
                <a:lnTo>
                  <a:pt x="771049" y="1925479"/>
                </a:lnTo>
                <a:lnTo>
                  <a:pt x="729139" y="1917859"/>
                </a:lnTo>
                <a:lnTo>
                  <a:pt x="702469" y="1920716"/>
                </a:lnTo>
                <a:lnTo>
                  <a:pt x="705326" y="1878806"/>
                </a:lnTo>
                <a:lnTo>
                  <a:pt x="691991" y="1845469"/>
                </a:lnTo>
                <a:lnTo>
                  <a:pt x="666274" y="1821656"/>
                </a:lnTo>
                <a:lnTo>
                  <a:pt x="637699" y="1779746"/>
                </a:lnTo>
                <a:lnTo>
                  <a:pt x="609124" y="1751171"/>
                </a:lnTo>
                <a:lnTo>
                  <a:pt x="582454" y="1735931"/>
                </a:lnTo>
                <a:lnTo>
                  <a:pt x="549116" y="1719739"/>
                </a:lnTo>
                <a:lnTo>
                  <a:pt x="528161" y="1698784"/>
                </a:lnTo>
                <a:lnTo>
                  <a:pt x="499586" y="1709261"/>
                </a:lnTo>
                <a:lnTo>
                  <a:pt x="493871" y="1686401"/>
                </a:lnTo>
                <a:lnTo>
                  <a:pt x="499586" y="1652111"/>
                </a:lnTo>
                <a:lnTo>
                  <a:pt x="525304" y="1634014"/>
                </a:lnTo>
                <a:lnTo>
                  <a:pt x="551021" y="1602581"/>
                </a:lnTo>
                <a:lnTo>
                  <a:pt x="561499" y="1584484"/>
                </a:lnTo>
                <a:lnTo>
                  <a:pt x="561499" y="1553051"/>
                </a:lnTo>
                <a:lnTo>
                  <a:pt x="570071" y="1527334"/>
                </a:lnTo>
                <a:lnTo>
                  <a:pt x="564356" y="1490186"/>
                </a:lnTo>
                <a:lnTo>
                  <a:pt x="561499" y="1453991"/>
                </a:lnTo>
                <a:lnTo>
                  <a:pt x="541496" y="1443514"/>
                </a:lnTo>
                <a:lnTo>
                  <a:pt x="517684" y="1425416"/>
                </a:lnTo>
                <a:lnTo>
                  <a:pt x="517684" y="1393984"/>
                </a:lnTo>
                <a:lnTo>
                  <a:pt x="522446" y="1375886"/>
                </a:lnTo>
                <a:lnTo>
                  <a:pt x="549116" y="1367314"/>
                </a:lnTo>
                <a:lnTo>
                  <a:pt x="571976" y="1352074"/>
                </a:lnTo>
                <a:lnTo>
                  <a:pt x="567214" y="1323499"/>
                </a:lnTo>
                <a:lnTo>
                  <a:pt x="551021" y="1313021"/>
                </a:lnTo>
                <a:lnTo>
                  <a:pt x="528161" y="1313021"/>
                </a:lnTo>
                <a:lnTo>
                  <a:pt x="507206" y="1333976"/>
                </a:lnTo>
                <a:lnTo>
                  <a:pt x="489109" y="1313021"/>
                </a:lnTo>
                <a:lnTo>
                  <a:pt x="478631" y="1299686"/>
                </a:lnTo>
                <a:lnTo>
                  <a:pt x="454819" y="1317784"/>
                </a:lnTo>
                <a:lnTo>
                  <a:pt x="426244" y="1292066"/>
                </a:lnTo>
                <a:lnTo>
                  <a:pt x="402431" y="1273969"/>
                </a:lnTo>
                <a:lnTo>
                  <a:pt x="361474" y="1257776"/>
                </a:lnTo>
                <a:lnTo>
                  <a:pt x="334804" y="1247299"/>
                </a:lnTo>
                <a:lnTo>
                  <a:pt x="303371" y="1218724"/>
                </a:lnTo>
                <a:lnTo>
                  <a:pt x="280511" y="1200626"/>
                </a:lnTo>
                <a:lnTo>
                  <a:pt x="285274" y="1172051"/>
                </a:lnTo>
                <a:lnTo>
                  <a:pt x="271939" y="1140619"/>
                </a:lnTo>
                <a:lnTo>
                  <a:pt x="256699" y="1114901"/>
                </a:lnTo>
                <a:lnTo>
                  <a:pt x="238601" y="1098709"/>
                </a:lnTo>
                <a:lnTo>
                  <a:pt x="222409" y="1072991"/>
                </a:lnTo>
                <a:lnTo>
                  <a:pt x="191929" y="1052036"/>
                </a:lnTo>
                <a:lnTo>
                  <a:pt x="181451" y="1026319"/>
                </a:lnTo>
                <a:lnTo>
                  <a:pt x="142399" y="1008221"/>
                </a:lnTo>
                <a:lnTo>
                  <a:pt x="154781" y="984409"/>
                </a:lnTo>
                <a:lnTo>
                  <a:pt x="170974" y="963454"/>
                </a:lnTo>
                <a:lnTo>
                  <a:pt x="191929" y="942499"/>
                </a:lnTo>
                <a:lnTo>
                  <a:pt x="196691" y="921544"/>
                </a:lnTo>
                <a:lnTo>
                  <a:pt x="199549" y="892969"/>
                </a:lnTo>
                <a:lnTo>
                  <a:pt x="243364" y="879634"/>
                </a:lnTo>
                <a:lnTo>
                  <a:pt x="228124" y="851059"/>
                </a:lnTo>
                <a:lnTo>
                  <a:pt x="204311" y="832961"/>
                </a:lnTo>
                <a:lnTo>
                  <a:pt x="175736" y="817721"/>
                </a:lnTo>
                <a:lnTo>
                  <a:pt x="136684" y="807244"/>
                </a:lnTo>
                <a:lnTo>
                  <a:pt x="154781" y="789146"/>
                </a:lnTo>
                <a:lnTo>
                  <a:pt x="157639" y="759619"/>
                </a:lnTo>
                <a:lnTo>
                  <a:pt x="172879" y="731044"/>
                </a:lnTo>
                <a:lnTo>
                  <a:pt x="204311" y="736759"/>
                </a:lnTo>
                <a:lnTo>
                  <a:pt x="238601" y="739616"/>
                </a:lnTo>
                <a:lnTo>
                  <a:pt x="241459" y="723424"/>
                </a:lnTo>
                <a:lnTo>
                  <a:pt x="228124" y="712946"/>
                </a:lnTo>
                <a:lnTo>
                  <a:pt x="196691" y="699611"/>
                </a:lnTo>
                <a:lnTo>
                  <a:pt x="165259" y="705326"/>
                </a:lnTo>
                <a:lnTo>
                  <a:pt x="150019" y="715804"/>
                </a:lnTo>
                <a:lnTo>
                  <a:pt x="126206" y="744379"/>
                </a:lnTo>
                <a:lnTo>
                  <a:pt x="112871" y="744379"/>
                </a:lnTo>
                <a:lnTo>
                  <a:pt x="87154" y="720566"/>
                </a:lnTo>
                <a:lnTo>
                  <a:pt x="69056" y="729139"/>
                </a:lnTo>
                <a:lnTo>
                  <a:pt x="45244" y="736759"/>
                </a:lnTo>
                <a:lnTo>
                  <a:pt x="16669" y="723424"/>
                </a:lnTo>
                <a:lnTo>
                  <a:pt x="40481" y="699611"/>
                </a:lnTo>
                <a:lnTo>
                  <a:pt x="27146" y="679609"/>
                </a:lnTo>
                <a:lnTo>
                  <a:pt x="1429" y="660559"/>
                </a:lnTo>
                <a:lnTo>
                  <a:pt x="32861" y="642461"/>
                </a:lnTo>
                <a:close/>
              </a:path>
            </a:pathLst>
          </a:custGeom>
          <a:solidFill>
            <a:schemeClr val="tx2">
              <a:lumMod val="20000"/>
              <a:lumOff val="80000"/>
            </a:schemeClr>
          </a:solidFill>
          <a:ln w="1905" cap="flat">
            <a:solidFill>
              <a:schemeClr val="bg1"/>
            </a:solidFill>
            <a:prstDash val="solid"/>
            <a:miter/>
          </a:ln>
        </p:spPr>
        <p:txBody>
          <a:bodyPr rtlCol="0" anchor="ctr"/>
          <a:lstStyle/>
          <a:p>
            <a:pPr algn="ctr"/>
            <a:r>
              <a:rPr lang="fr-FR" sz="1000" dirty="0">
                <a:solidFill>
                  <a:schemeClr val="bg1"/>
                </a:solidFill>
              </a:rPr>
              <a:t>H2b</a:t>
            </a:r>
          </a:p>
        </p:txBody>
      </p:sp>
      <p:sp>
        <p:nvSpPr>
          <p:cNvPr id="63" name="Forme libre : forme 62">
            <a:extLst>
              <a:ext uri="{FF2B5EF4-FFF2-40B4-BE49-F238E27FC236}">
                <a16:creationId xmlns:a16="http://schemas.microsoft.com/office/drawing/2014/main" id="{059F0E4A-82C1-4D3B-AF51-1181AA025EEF}"/>
              </a:ext>
            </a:extLst>
          </p:cNvPr>
          <p:cNvSpPr/>
          <p:nvPr/>
        </p:nvSpPr>
        <p:spPr>
          <a:xfrm>
            <a:off x="7903046" y="4361506"/>
            <a:ext cx="2030048" cy="1695990"/>
          </a:xfrm>
          <a:custGeom>
            <a:avLst/>
            <a:gdLst>
              <a:gd name="connsiteX0" fmla="*/ 364331 w 2257425"/>
              <a:gd name="connsiteY0" fmla="*/ 77629 h 1885950"/>
              <a:gd name="connsiteX1" fmla="*/ 371951 w 2257425"/>
              <a:gd name="connsiteY1" fmla="*/ 98584 h 1885950"/>
              <a:gd name="connsiteX2" fmla="*/ 377666 w 2257425"/>
              <a:gd name="connsiteY2" fmla="*/ 127159 h 1885950"/>
              <a:gd name="connsiteX3" fmla="*/ 403384 w 2257425"/>
              <a:gd name="connsiteY3" fmla="*/ 127159 h 1885950"/>
              <a:gd name="connsiteX4" fmla="*/ 427196 w 2257425"/>
              <a:gd name="connsiteY4" fmla="*/ 142399 h 1885950"/>
              <a:gd name="connsiteX5" fmla="*/ 445294 w 2257425"/>
              <a:gd name="connsiteY5" fmla="*/ 163354 h 1885950"/>
              <a:gd name="connsiteX6" fmla="*/ 458629 w 2257425"/>
              <a:gd name="connsiteY6" fmla="*/ 187166 h 1885950"/>
              <a:gd name="connsiteX7" fmla="*/ 476726 w 2257425"/>
              <a:gd name="connsiteY7" fmla="*/ 220504 h 1885950"/>
              <a:gd name="connsiteX8" fmla="*/ 487204 w 2257425"/>
              <a:gd name="connsiteY8" fmla="*/ 251936 h 1885950"/>
              <a:gd name="connsiteX9" fmla="*/ 491966 w 2257425"/>
              <a:gd name="connsiteY9" fmla="*/ 293846 h 1885950"/>
              <a:gd name="connsiteX10" fmla="*/ 499586 w 2257425"/>
              <a:gd name="connsiteY10" fmla="*/ 335756 h 1885950"/>
              <a:gd name="connsiteX11" fmla="*/ 510064 w 2257425"/>
              <a:gd name="connsiteY11" fmla="*/ 371951 h 1885950"/>
              <a:gd name="connsiteX12" fmla="*/ 520541 w 2257425"/>
              <a:gd name="connsiteY12" fmla="*/ 392906 h 1885950"/>
              <a:gd name="connsiteX13" fmla="*/ 531019 w 2257425"/>
              <a:gd name="connsiteY13" fmla="*/ 418624 h 1885950"/>
              <a:gd name="connsiteX14" fmla="*/ 568166 w 2257425"/>
              <a:gd name="connsiteY14" fmla="*/ 424339 h 1885950"/>
              <a:gd name="connsiteX15" fmla="*/ 583406 w 2257425"/>
              <a:gd name="connsiteY15" fmla="*/ 398621 h 1885950"/>
              <a:gd name="connsiteX16" fmla="*/ 568166 w 2257425"/>
              <a:gd name="connsiteY16" fmla="*/ 382429 h 1885950"/>
              <a:gd name="connsiteX17" fmla="*/ 547211 w 2257425"/>
              <a:gd name="connsiteY17" fmla="*/ 353854 h 1885950"/>
              <a:gd name="connsiteX18" fmla="*/ 536734 w 2257425"/>
              <a:gd name="connsiteY18" fmla="*/ 330041 h 1885950"/>
              <a:gd name="connsiteX19" fmla="*/ 528161 w 2257425"/>
              <a:gd name="connsiteY19" fmla="*/ 304324 h 1885950"/>
              <a:gd name="connsiteX20" fmla="*/ 523399 w 2257425"/>
              <a:gd name="connsiteY20" fmla="*/ 259556 h 1885950"/>
              <a:gd name="connsiteX21" fmla="*/ 510064 w 2257425"/>
              <a:gd name="connsiteY21" fmla="*/ 233839 h 1885950"/>
              <a:gd name="connsiteX22" fmla="*/ 536734 w 2257425"/>
              <a:gd name="connsiteY22" fmla="*/ 230981 h 1885950"/>
              <a:gd name="connsiteX23" fmla="*/ 578644 w 2257425"/>
              <a:gd name="connsiteY23" fmla="*/ 238601 h 1885950"/>
              <a:gd name="connsiteX24" fmla="*/ 609124 w 2257425"/>
              <a:gd name="connsiteY24" fmla="*/ 238601 h 1885950"/>
              <a:gd name="connsiteX25" fmla="*/ 625316 w 2257425"/>
              <a:gd name="connsiteY25" fmla="*/ 272891 h 1885950"/>
              <a:gd name="connsiteX26" fmla="*/ 635794 w 2257425"/>
              <a:gd name="connsiteY26" fmla="*/ 296704 h 1885950"/>
              <a:gd name="connsiteX27" fmla="*/ 656749 w 2257425"/>
              <a:gd name="connsiteY27" fmla="*/ 325279 h 1885950"/>
              <a:gd name="connsiteX28" fmla="*/ 679609 w 2257425"/>
              <a:gd name="connsiteY28" fmla="*/ 350996 h 1885950"/>
              <a:gd name="connsiteX29" fmla="*/ 708184 w 2257425"/>
              <a:gd name="connsiteY29" fmla="*/ 358616 h 1885950"/>
              <a:gd name="connsiteX30" fmla="*/ 737711 w 2257425"/>
              <a:gd name="connsiteY30" fmla="*/ 371951 h 1885950"/>
              <a:gd name="connsiteX31" fmla="*/ 771049 w 2257425"/>
              <a:gd name="connsiteY31" fmla="*/ 364331 h 1885950"/>
              <a:gd name="connsiteX32" fmla="*/ 789146 w 2257425"/>
              <a:gd name="connsiteY32" fmla="*/ 340519 h 1885950"/>
              <a:gd name="connsiteX33" fmla="*/ 807244 w 2257425"/>
              <a:gd name="connsiteY33" fmla="*/ 309086 h 1885950"/>
              <a:gd name="connsiteX34" fmla="*/ 836771 w 2257425"/>
              <a:gd name="connsiteY34" fmla="*/ 301466 h 1885950"/>
              <a:gd name="connsiteX35" fmla="*/ 862489 w 2257425"/>
              <a:gd name="connsiteY35" fmla="*/ 301466 h 1885950"/>
              <a:gd name="connsiteX36" fmla="*/ 898684 w 2257425"/>
              <a:gd name="connsiteY36" fmla="*/ 288131 h 1885950"/>
              <a:gd name="connsiteX37" fmla="*/ 912019 w 2257425"/>
              <a:gd name="connsiteY37" fmla="*/ 270034 h 1885950"/>
              <a:gd name="connsiteX38" fmla="*/ 916781 w 2257425"/>
              <a:gd name="connsiteY38" fmla="*/ 247174 h 1885950"/>
              <a:gd name="connsiteX39" fmla="*/ 916781 w 2257425"/>
              <a:gd name="connsiteY39" fmla="*/ 210026 h 1885950"/>
              <a:gd name="connsiteX40" fmla="*/ 925354 w 2257425"/>
              <a:gd name="connsiteY40" fmla="*/ 187166 h 1885950"/>
              <a:gd name="connsiteX41" fmla="*/ 935831 w 2257425"/>
              <a:gd name="connsiteY41" fmla="*/ 166211 h 1885950"/>
              <a:gd name="connsiteX42" fmla="*/ 967264 w 2257425"/>
              <a:gd name="connsiteY42" fmla="*/ 148114 h 1885950"/>
              <a:gd name="connsiteX43" fmla="*/ 985361 w 2257425"/>
              <a:gd name="connsiteY43" fmla="*/ 127159 h 1885950"/>
              <a:gd name="connsiteX44" fmla="*/ 1008221 w 2257425"/>
              <a:gd name="connsiteY44" fmla="*/ 109061 h 1885950"/>
              <a:gd name="connsiteX45" fmla="*/ 1021556 w 2257425"/>
              <a:gd name="connsiteY45" fmla="*/ 95726 h 1885950"/>
              <a:gd name="connsiteX46" fmla="*/ 1047274 w 2257425"/>
              <a:gd name="connsiteY46" fmla="*/ 64294 h 1885950"/>
              <a:gd name="connsiteX47" fmla="*/ 1066324 w 2257425"/>
              <a:gd name="connsiteY47" fmla="*/ 32861 h 1885950"/>
              <a:gd name="connsiteX48" fmla="*/ 1084421 w 2257425"/>
              <a:gd name="connsiteY48" fmla="*/ 1429 h 1885950"/>
              <a:gd name="connsiteX49" fmla="*/ 1110139 w 2257425"/>
              <a:gd name="connsiteY49" fmla="*/ 19526 h 1885950"/>
              <a:gd name="connsiteX50" fmla="*/ 1128236 w 2257425"/>
              <a:gd name="connsiteY50" fmla="*/ 35719 h 1885950"/>
              <a:gd name="connsiteX51" fmla="*/ 1128236 w 2257425"/>
              <a:gd name="connsiteY51" fmla="*/ 59531 h 1885950"/>
              <a:gd name="connsiteX52" fmla="*/ 1136809 w 2257425"/>
              <a:gd name="connsiteY52" fmla="*/ 90011 h 1885950"/>
              <a:gd name="connsiteX53" fmla="*/ 1156811 w 2257425"/>
              <a:gd name="connsiteY53" fmla="*/ 98584 h 1885950"/>
              <a:gd name="connsiteX54" fmla="*/ 1175861 w 2257425"/>
              <a:gd name="connsiteY54" fmla="*/ 90011 h 1885950"/>
              <a:gd name="connsiteX55" fmla="*/ 1180624 w 2257425"/>
              <a:gd name="connsiteY55" fmla="*/ 74771 h 1885950"/>
              <a:gd name="connsiteX56" fmla="*/ 1233011 w 2257425"/>
              <a:gd name="connsiteY56" fmla="*/ 67151 h 1885950"/>
              <a:gd name="connsiteX57" fmla="*/ 1255871 w 2257425"/>
              <a:gd name="connsiteY57" fmla="*/ 85249 h 1885950"/>
              <a:gd name="connsiteX58" fmla="*/ 1266349 w 2257425"/>
              <a:gd name="connsiteY58" fmla="*/ 116681 h 1885950"/>
              <a:gd name="connsiteX59" fmla="*/ 1306354 w 2257425"/>
              <a:gd name="connsiteY59" fmla="*/ 119539 h 1885950"/>
              <a:gd name="connsiteX60" fmla="*/ 1308259 w 2257425"/>
              <a:gd name="connsiteY60" fmla="*/ 158591 h 1885950"/>
              <a:gd name="connsiteX61" fmla="*/ 1332071 w 2257425"/>
              <a:gd name="connsiteY61" fmla="*/ 176689 h 1885950"/>
              <a:gd name="connsiteX62" fmla="*/ 1353026 w 2257425"/>
              <a:gd name="connsiteY62" fmla="*/ 191929 h 1885950"/>
              <a:gd name="connsiteX63" fmla="*/ 1368266 w 2257425"/>
              <a:gd name="connsiteY63" fmla="*/ 223361 h 1885950"/>
              <a:gd name="connsiteX64" fmla="*/ 1350169 w 2257425"/>
              <a:gd name="connsiteY64" fmla="*/ 257651 h 1885950"/>
              <a:gd name="connsiteX65" fmla="*/ 1329214 w 2257425"/>
              <a:gd name="connsiteY65" fmla="*/ 280511 h 1885950"/>
              <a:gd name="connsiteX66" fmla="*/ 1326356 w 2257425"/>
              <a:gd name="connsiteY66" fmla="*/ 311944 h 1885950"/>
              <a:gd name="connsiteX67" fmla="*/ 1345406 w 2257425"/>
              <a:gd name="connsiteY67" fmla="*/ 328136 h 1885950"/>
              <a:gd name="connsiteX68" fmla="*/ 1353026 w 2257425"/>
              <a:gd name="connsiteY68" fmla="*/ 364331 h 1885950"/>
              <a:gd name="connsiteX69" fmla="*/ 1384459 w 2257425"/>
              <a:gd name="connsiteY69" fmla="*/ 358616 h 1885950"/>
              <a:gd name="connsiteX70" fmla="*/ 1402556 w 2257425"/>
              <a:gd name="connsiteY70" fmla="*/ 377666 h 1885950"/>
              <a:gd name="connsiteX71" fmla="*/ 1415891 w 2257425"/>
              <a:gd name="connsiteY71" fmla="*/ 416719 h 1885950"/>
              <a:gd name="connsiteX72" fmla="*/ 1449229 w 2257425"/>
              <a:gd name="connsiteY72" fmla="*/ 429101 h 1885950"/>
              <a:gd name="connsiteX73" fmla="*/ 1485424 w 2257425"/>
              <a:gd name="connsiteY73" fmla="*/ 424339 h 1885950"/>
              <a:gd name="connsiteX74" fmla="*/ 1506379 w 2257425"/>
              <a:gd name="connsiteY74" fmla="*/ 439579 h 1885950"/>
              <a:gd name="connsiteX75" fmla="*/ 1534954 w 2257425"/>
              <a:gd name="connsiteY75" fmla="*/ 460534 h 1885950"/>
              <a:gd name="connsiteX76" fmla="*/ 1554004 w 2257425"/>
              <a:gd name="connsiteY76" fmla="*/ 481489 h 1885950"/>
              <a:gd name="connsiteX77" fmla="*/ 1585436 w 2257425"/>
              <a:gd name="connsiteY77" fmla="*/ 481489 h 1885950"/>
              <a:gd name="connsiteX78" fmla="*/ 1614011 w 2257425"/>
              <a:gd name="connsiteY78" fmla="*/ 471011 h 1885950"/>
              <a:gd name="connsiteX79" fmla="*/ 1650206 w 2257425"/>
              <a:gd name="connsiteY79" fmla="*/ 455771 h 1885950"/>
              <a:gd name="connsiteX80" fmla="*/ 1678781 w 2257425"/>
              <a:gd name="connsiteY80" fmla="*/ 448151 h 1885950"/>
              <a:gd name="connsiteX81" fmla="*/ 1686401 w 2257425"/>
              <a:gd name="connsiteY81" fmla="*/ 473869 h 1885950"/>
              <a:gd name="connsiteX82" fmla="*/ 1696879 w 2257425"/>
              <a:gd name="connsiteY82" fmla="*/ 505301 h 1885950"/>
              <a:gd name="connsiteX83" fmla="*/ 1710214 w 2257425"/>
              <a:gd name="connsiteY83" fmla="*/ 536734 h 1885950"/>
              <a:gd name="connsiteX84" fmla="*/ 1717834 w 2257425"/>
              <a:gd name="connsiteY84" fmla="*/ 567214 h 1885950"/>
              <a:gd name="connsiteX85" fmla="*/ 1704499 w 2257425"/>
              <a:gd name="connsiteY85" fmla="*/ 598646 h 1885950"/>
              <a:gd name="connsiteX86" fmla="*/ 1684496 w 2257425"/>
              <a:gd name="connsiteY86" fmla="*/ 625316 h 1885950"/>
              <a:gd name="connsiteX87" fmla="*/ 1710214 w 2257425"/>
              <a:gd name="connsiteY87" fmla="*/ 640556 h 1885950"/>
              <a:gd name="connsiteX88" fmla="*/ 1731169 w 2257425"/>
              <a:gd name="connsiteY88" fmla="*/ 656749 h 1885950"/>
              <a:gd name="connsiteX89" fmla="*/ 1762601 w 2257425"/>
              <a:gd name="connsiteY89" fmla="*/ 648176 h 1885950"/>
              <a:gd name="connsiteX90" fmla="*/ 1788319 w 2257425"/>
              <a:gd name="connsiteY90" fmla="*/ 635794 h 1885950"/>
              <a:gd name="connsiteX91" fmla="*/ 1812131 w 2257425"/>
              <a:gd name="connsiteY91" fmla="*/ 653891 h 1885950"/>
              <a:gd name="connsiteX92" fmla="*/ 1851184 w 2257425"/>
              <a:gd name="connsiteY92" fmla="*/ 664369 h 1885950"/>
              <a:gd name="connsiteX93" fmla="*/ 1874044 w 2257425"/>
              <a:gd name="connsiteY93" fmla="*/ 637699 h 1885950"/>
              <a:gd name="connsiteX94" fmla="*/ 1890236 w 2257425"/>
              <a:gd name="connsiteY94" fmla="*/ 598646 h 1885950"/>
              <a:gd name="connsiteX95" fmla="*/ 1894999 w 2257425"/>
              <a:gd name="connsiteY95" fmla="*/ 570071 h 1885950"/>
              <a:gd name="connsiteX96" fmla="*/ 1900714 w 2257425"/>
              <a:gd name="connsiteY96" fmla="*/ 541496 h 1885950"/>
              <a:gd name="connsiteX97" fmla="*/ 1914049 w 2257425"/>
              <a:gd name="connsiteY97" fmla="*/ 526256 h 1885950"/>
              <a:gd name="connsiteX98" fmla="*/ 1942624 w 2257425"/>
              <a:gd name="connsiteY98" fmla="*/ 499586 h 1885950"/>
              <a:gd name="connsiteX99" fmla="*/ 1968341 w 2257425"/>
              <a:gd name="connsiteY99" fmla="*/ 491966 h 1885950"/>
              <a:gd name="connsiteX100" fmla="*/ 1978819 w 2257425"/>
              <a:gd name="connsiteY100" fmla="*/ 515779 h 1885950"/>
              <a:gd name="connsiteX101" fmla="*/ 1989296 w 2257425"/>
              <a:gd name="connsiteY101" fmla="*/ 544354 h 1885950"/>
              <a:gd name="connsiteX102" fmla="*/ 2023586 w 2257425"/>
              <a:gd name="connsiteY102" fmla="*/ 544354 h 1885950"/>
              <a:gd name="connsiteX103" fmla="*/ 2034064 w 2257425"/>
              <a:gd name="connsiteY103" fmla="*/ 570071 h 1885950"/>
              <a:gd name="connsiteX104" fmla="*/ 2041684 w 2257425"/>
              <a:gd name="connsiteY104" fmla="*/ 619601 h 1885950"/>
              <a:gd name="connsiteX105" fmla="*/ 2062639 w 2257425"/>
              <a:gd name="connsiteY105" fmla="*/ 640556 h 1885950"/>
              <a:gd name="connsiteX106" fmla="*/ 2085499 w 2257425"/>
              <a:gd name="connsiteY106" fmla="*/ 667226 h 1885950"/>
              <a:gd name="connsiteX107" fmla="*/ 2109311 w 2257425"/>
              <a:gd name="connsiteY107" fmla="*/ 713899 h 1885950"/>
              <a:gd name="connsiteX108" fmla="*/ 2093119 w 2257425"/>
              <a:gd name="connsiteY108" fmla="*/ 736759 h 1885950"/>
              <a:gd name="connsiteX109" fmla="*/ 2119789 w 2257425"/>
              <a:gd name="connsiteY109" fmla="*/ 747236 h 1885950"/>
              <a:gd name="connsiteX110" fmla="*/ 2143601 w 2257425"/>
              <a:gd name="connsiteY110" fmla="*/ 771049 h 1885950"/>
              <a:gd name="connsiteX111" fmla="*/ 2140744 w 2257425"/>
              <a:gd name="connsiteY111" fmla="*/ 792004 h 1885950"/>
              <a:gd name="connsiteX112" fmla="*/ 2112169 w 2257425"/>
              <a:gd name="connsiteY112" fmla="*/ 802481 h 1885950"/>
              <a:gd name="connsiteX113" fmla="*/ 2114074 w 2257425"/>
              <a:gd name="connsiteY113" fmla="*/ 841534 h 1885950"/>
              <a:gd name="connsiteX114" fmla="*/ 2130266 w 2257425"/>
              <a:gd name="connsiteY114" fmla="*/ 870109 h 1885950"/>
              <a:gd name="connsiteX115" fmla="*/ 2148364 w 2257425"/>
              <a:gd name="connsiteY115" fmla="*/ 898684 h 1885950"/>
              <a:gd name="connsiteX116" fmla="*/ 2193132 w 2257425"/>
              <a:gd name="connsiteY116" fmla="*/ 919639 h 1885950"/>
              <a:gd name="connsiteX117" fmla="*/ 2229326 w 2257425"/>
              <a:gd name="connsiteY117" fmla="*/ 925354 h 1885950"/>
              <a:gd name="connsiteX118" fmla="*/ 2208371 w 2257425"/>
              <a:gd name="connsiteY118" fmla="*/ 953929 h 1885950"/>
              <a:gd name="connsiteX119" fmla="*/ 2190274 w 2257425"/>
              <a:gd name="connsiteY119" fmla="*/ 969169 h 1885950"/>
              <a:gd name="connsiteX120" fmla="*/ 2213134 w 2257425"/>
              <a:gd name="connsiteY120" fmla="*/ 995839 h 1885950"/>
              <a:gd name="connsiteX121" fmla="*/ 2247424 w 2257425"/>
              <a:gd name="connsiteY121" fmla="*/ 1015841 h 1885950"/>
              <a:gd name="connsiteX122" fmla="*/ 2265521 w 2257425"/>
              <a:gd name="connsiteY122" fmla="*/ 1034891 h 1885950"/>
              <a:gd name="connsiteX123" fmla="*/ 2255044 w 2257425"/>
              <a:gd name="connsiteY123" fmla="*/ 1071086 h 1885950"/>
              <a:gd name="connsiteX124" fmla="*/ 2226469 w 2257425"/>
              <a:gd name="connsiteY124" fmla="*/ 1094899 h 1885950"/>
              <a:gd name="connsiteX125" fmla="*/ 2200751 w 2257425"/>
              <a:gd name="connsiteY125" fmla="*/ 1115854 h 1885950"/>
              <a:gd name="connsiteX126" fmla="*/ 2163604 w 2257425"/>
              <a:gd name="connsiteY126" fmla="*/ 1141571 h 1885950"/>
              <a:gd name="connsiteX127" fmla="*/ 2133124 w 2257425"/>
              <a:gd name="connsiteY127" fmla="*/ 1144429 h 1885950"/>
              <a:gd name="connsiteX128" fmla="*/ 2095976 w 2257425"/>
              <a:gd name="connsiteY128" fmla="*/ 1138714 h 1885950"/>
              <a:gd name="connsiteX129" fmla="*/ 2088356 w 2257425"/>
              <a:gd name="connsiteY129" fmla="*/ 1154906 h 1885950"/>
              <a:gd name="connsiteX130" fmla="*/ 2085499 w 2257425"/>
              <a:gd name="connsiteY130" fmla="*/ 1180624 h 1885950"/>
              <a:gd name="connsiteX131" fmla="*/ 2080736 w 2257425"/>
              <a:gd name="connsiteY131" fmla="*/ 1212056 h 1885950"/>
              <a:gd name="connsiteX132" fmla="*/ 2049304 w 2257425"/>
              <a:gd name="connsiteY132" fmla="*/ 1227296 h 1885950"/>
              <a:gd name="connsiteX133" fmla="*/ 2015014 w 2257425"/>
              <a:gd name="connsiteY133" fmla="*/ 1225391 h 1885950"/>
              <a:gd name="connsiteX134" fmla="*/ 1996916 w 2257425"/>
              <a:gd name="connsiteY134" fmla="*/ 1253966 h 1885950"/>
              <a:gd name="connsiteX135" fmla="*/ 1974056 w 2257425"/>
              <a:gd name="connsiteY135" fmla="*/ 1266349 h 1885950"/>
              <a:gd name="connsiteX136" fmla="*/ 1950244 w 2257425"/>
              <a:gd name="connsiteY136" fmla="*/ 1266349 h 1885950"/>
              <a:gd name="connsiteX137" fmla="*/ 1914049 w 2257425"/>
              <a:gd name="connsiteY137" fmla="*/ 1272064 h 1885950"/>
              <a:gd name="connsiteX138" fmla="*/ 1894999 w 2257425"/>
              <a:gd name="connsiteY138" fmla="*/ 1287304 h 1885950"/>
              <a:gd name="connsiteX139" fmla="*/ 1905476 w 2257425"/>
              <a:gd name="connsiteY139" fmla="*/ 1308259 h 1885950"/>
              <a:gd name="connsiteX140" fmla="*/ 1934051 w 2257425"/>
              <a:gd name="connsiteY140" fmla="*/ 1318736 h 1885950"/>
              <a:gd name="connsiteX141" fmla="*/ 1939766 w 2257425"/>
              <a:gd name="connsiteY141" fmla="*/ 1334929 h 1885950"/>
              <a:gd name="connsiteX142" fmla="*/ 1932146 w 2257425"/>
              <a:gd name="connsiteY142" fmla="*/ 1354931 h 1885950"/>
              <a:gd name="connsiteX143" fmla="*/ 1903571 w 2257425"/>
              <a:gd name="connsiteY143" fmla="*/ 1378744 h 1885950"/>
              <a:gd name="connsiteX144" fmla="*/ 1864519 w 2257425"/>
              <a:gd name="connsiteY144" fmla="*/ 1381601 h 1885950"/>
              <a:gd name="connsiteX145" fmla="*/ 1824514 w 2257425"/>
              <a:gd name="connsiteY145" fmla="*/ 1381601 h 1885950"/>
              <a:gd name="connsiteX146" fmla="*/ 1780699 w 2257425"/>
              <a:gd name="connsiteY146" fmla="*/ 1384459 h 1885950"/>
              <a:gd name="connsiteX147" fmla="*/ 1773079 w 2257425"/>
              <a:gd name="connsiteY147" fmla="*/ 1363504 h 1885950"/>
              <a:gd name="connsiteX148" fmla="*/ 1749266 w 2257425"/>
              <a:gd name="connsiteY148" fmla="*/ 1373981 h 1885950"/>
              <a:gd name="connsiteX149" fmla="*/ 1717834 w 2257425"/>
              <a:gd name="connsiteY149" fmla="*/ 1392079 h 1885950"/>
              <a:gd name="connsiteX150" fmla="*/ 1678781 w 2257425"/>
              <a:gd name="connsiteY150" fmla="*/ 1396841 h 1885950"/>
              <a:gd name="connsiteX151" fmla="*/ 1634966 w 2257425"/>
              <a:gd name="connsiteY151" fmla="*/ 1392079 h 1885950"/>
              <a:gd name="connsiteX152" fmla="*/ 1603534 w 2257425"/>
              <a:gd name="connsiteY152" fmla="*/ 1386364 h 1885950"/>
              <a:gd name="connsiteX153" fmla="*/ 1574959 w 2257425"/>
              <a:gd name="connsiteY153" fmla="*/ 1396841 h 1885950"/>
              <a:gd name="connsiteX154" fmla="*/ 1574959 w 2257425"/>
              <a:gd name="connsiteY154" fmla="*/ 1417796 h 1885950"/>
              <a:gd name="connsiteX155" fmla="*/ 1564481 w 2257425"/>
              <a:gd name="connsiteY155" fmla="*/ 1433989 h 1885950"/>
              <a:gd name="connsiteX156" fmla="*/ 1530191 w 2257425"/>
              <a:gd name="connsiteY156" fmla="*/ 1452086 h 1885950"/>
              <a:gd name="connsiteX157" fmla="*/ 1512094 w 2257425"/>
              <a:gd name="connsiteY157" fmla="*/ 1470184 h 1885950"/>
              <a:gd name="connsiteX158" fmla="*/ 1534954 w 2257425"/>
              <a:gd name="connsiteY158" fmla="*/ 1506379 h 1885950"/>
              <a:gd name="connsiteX159" fmla="*/ 1530191 w 2257425"/>
              <a:gd name="connsiteY159" fmla="*/ 1524476 h 1885950"/>
              <a:gd name="connsiteX160" fmla="*/ 1551146 w 2257425"/>
              <a:gd name="connsiteY160" fmla="*/ 1540669 h 1885950"/>
              <a:gd name="connsiteX161" fmla="*/ 1593056 w 2257425"/>
              <a:gd name="connsiteY161" fmla="*/ 1554004 h 1885950"/>
              <a:gd name="connsiteX162" fmla="*/ 1626394 w 2257425"/>
              <a:gd name="connsiteY162" fmla="*/ 1564481 h 1885950"/>
              <a:gd name="connsiteX163" fmla="*/ 1644491 w 2257425"/>
              <a:gd name="connsiteY163" fmla="*/ 1593056 h 1885950"/>
              <a:gd name="connsiteX164" fmla="*/ 1647349 w 2257425"/>
              <a:gd name="connsiteY164" fmla="*/ 1632109 h 1885950"/>
              <a:gd name="connsiteX165" fmla="*/ 1629251 w 2257425"/>
              <a:gd name="connsiteY165" fmla="*/ 1657826 h 1885950"/>
              <a:gd name="connsiteX166" fmla="*/ 1615916 w 2257425"/>
              <a:gd name="connsiteY166" fmla="*/ 1668304 h 1885950"/>
              <a:gd name="connsiteX167" fmla="*/ 1636871 w 2257425"/>
              <a:gd name="connsiteY167" fmla="*/ 1696879 h 1885950"/>
              <a:gd name="connsiteX168" fmla="*/ 1624489 w 2257425"/>
              <a:gd name="connsiteY168" fmla="*/ 1717834 h 1885950"/>
              <a:gd name="connsiteX169" fmla="*/ 1593056 w 2257425"/>
              <a:gd name="connsiteY169" fmla="*/ 1725454 h 1885950"/>
              <a:gd name="connsiteX170" fmla="*/ 1579721 w 2257425"/>
              <a:gd name="connsiteY170" fmla="*/ 1754029 h 1885950"/>
              <a:gd name="connsiteX171" fmla="*/ 1608296 w 2257425"/>
              <a:gd name="connsiteY171" fmla="*/ 1773079 h 1885950"/>
              <a:gd name="connsiteX172" fmla="*/ 1650206 w 2257425"/>
              <a:gd name="connsiteY172" fmla="*/ 1774984 h 1885950"/>
              <a:gd name="connsiteX173" fmla="*/ 1681639 w 2257425"/>
              <a:gd name="connsiteY173" fmla="*/ 1774984 h 1885950"/>
              <a:gd name="connsiteX174" fmla="*/ 1699736 w 2257425"/>
              <a:gd name="connsiteY174" fmla="*/ 1794034 h 1885950"/>
              <a:gd name="connsiteX175" fmla="*/ 1717834 w 2257425"/>
              <a:gd name="connsiteY175" fmla="*/ 1814036 h 1885950"/>
              <a:gd name="connsiteX176" fmla="*/ 1714976 w 2257425"/>
              <a:gd name="connsiteY176" fmla="*/ 1830229 h 1885950"/>
              <a:gd name="connsiteX177" fmla="*/ 1675924 w 2257425"/>
              <a:gd name="connsiteY177" fmla="*/ 1834992 h 1885950"/>
              <a:gd name="connsiteX178" fmla="*/ 1636871 w 2257425"/>
              <a:gd name="connsiteY178" fmla="*/ 1837849 h 1885950"/>
              <a:gd name="connsiteX179" fmla="*/ 1615916 w 2257425"/>
              <a:gd name="connsiteY179" fmla="*/ 1861661 h 1885950"/>
              <a:gd name="connsiteX180" fmla="*/ 1593056 w 2257425"/>
              <a:gd name="connsiteY180" fmla="*/ 1882617 h 1885950"/>
              <a:gd name="connsiteX181" fmla="*/ 1561624 w 2257425"/>
              <a:gd name="connsiteY181" fmla="*/ 1890236 h 1885950"/>
              <a:gd name="connsiteX182" fmla="*/ 1540669 w 2257425"/>
              <a:gd name="connsiteY182" fmla="*/ 1893094 h 1885950"/>
              <a:gd name="connsiteX183" fmla="*/ 1530191 w 2257425"/>
              <a:gd name="connsiteY183" fmla="*/ 1874044 h 1885950"/>
              <a:gd name="connsiteX184" fmla="*/ 1512094 w 2257425"/>
              <a:gd name="connsiteY184" fmla="*/ 1861661 h 1885950"/>
              <a:gd name="connsiteX185" fmla="*/ 1483519 w 2257425"/>
              <a:gd name="connsiteY185" fmla="*/ 1851184 h 1885950"/>
              <a:gd name="connsiteX186" fmla="*/ 1456849 w 2257425"/>
              <a:gd name="connsiteY186" fmla="*/ 1840706 h 1885950"/>
              <a:gd name="connsiteX187" fmla="*/ 1431131 w 2257425"/>
              <a:gd name="connsiteY187" fmla="*/ 1843564 h 1885950"/>
              <a:gd name="connsiteX188" fmla="*/ 1413034 w 2257425"/>
              <a:gd name="connsiteY188" fmla="*/ 1851184 h 1885950"/>
              <a:gd name="connsiteX189" fmla="*/ 1402556 w 2257425"/>
              <a:gd name="connsiteY189" fmla="*/ 1866424 h 1885950"/>
              <a:gd name="connsiteX190" fmla="*/ 1386364 w 2257425"/>
              <a:gd name="connsiteY190" fmla="*/ 1843564 h 1885950"/>
              <a:gd name="connsiteX191" fmla="*/ 1365409 w 2257425"/>
              <a:gd name="connsiteY191" fmla="*/ 1816894 h 1885950"/>
              <a:gd name="connsiteX192" fmla="*/ 1353026 w 2257425"/>
              <a:gd name="connsiteY192" fmla="*/ 1795939 h 1885950"/>
              <a:gd name="connsiteX193" fmla="*/ 1326356 w 2257425"/>
              <a:gd name="connsiteY193" fmla="*/ 1795939 h 1885950"/>
              <a:gd name="connsiteX194" fmla="*/ 1297781 w 2257425"/>
              <a:gd name="connsiteY194" fmla="*/ 1803559 h 1885950"/>
              <a:gd name="connsiteX195" fmla="*/ 1285399 w 2257425"/>
              <a:gd name="connsiteY195" fmla="*/ 1814036 h 1885950"/>
              <a:gd name="connsiteX196" fmla="*/ 1272064 w 2257425"/>
              <a:gd name="connsiteY196" fmla="*/ 1795939 h 1885950"/>
              <a:gd name="connsiteX197" fmla="*/ 1272064 w 2257425"/>
              <a:gd name="connsiteY197" fmla="*/ 1774984 h 1885950"/>
              <a:gd name="connsiteX198" fmla="*/ 1255871 w 2257425"/>
              <a:gd name="connsiteY198" fmla="*/ 1749267 h 1885950"/>
              <a:gd name="connsiteX199" fmla="*/ 1237774 w 2257425"/>
              <a:gd name="connsiteY199" fmla="*/ 1749267 h 1885950"/>
              <a:gd name="connsiteX200" fmla="*/ 1216819 w 2257425"/>
              <a:gd name="connsiteY200" fmla="*/ 1749267 h 1885950"/>
              <a:gd name="connsiteX201" fmla="*/ 1177766 w 2257425"/>
              <a:gd name="connsiteY201" fmla="*/ 1743551 h 1885950"/>
              <a:gd name="connsiteX202" fmla="*/ 1156811 w 2257425"/>
              <a:gd name="connsiteY202" fmla="*/ 1734026 h 1885950"/>
              <a:gd name="connsiteX203" fmla="*/ 1133951 w 2257425"/>
              <a:gd name="connsiteY203" fmla="*/ 1735931 h 1885950"/>
              <a:gd name="connsiteX204" fmla="*/ 1102519 w 2257425"/>
              <a:gd name="connsiteY204" fmla="*/ 1728311 h 1885950"/>
              <a:gd name="connsiteX205" fmla="*/ 1076801 w 2257425"/>
              <a:gd name="connsiteY205" fmla="*/ 1717834 h 1885950"/>
              <a:gd name="connsiteX206" fmla="*/ 1055846 w 2257425"/>
              <a:gd name="connsiteY206" fmla="*/ 1725454 h 1885950"/>
              <a:gd name="connsiteX207" fmla="*/ 1050131 w 2257425"/>
              <a:gd name="connsiteY207" fmla="*/ 1756886 h 1885950"/>
              <a:gd name="connsiteX208" fmla="*/ 1047274 w 2257425"/>
              <a:gd name="connsiteY208" fmla="*/ 1783556 h 1885950"/>
              <a:gd name="connsiteX209" fmla="*/ 1029176 w 2257425"/>
              <a:gd name="connsiteY209" fmla="*/ 1809274 h 1885950"/>
              <a:gd name="connsiteX210" fmla="*/ 1016794 w 2257425"/>
              <a:gd name="connsiteY210" fmla="*/ 1824514 h 1885950"/>
              <a:gd name="connsiteX211" fmla="*/ 985361 w 2257425"/>
              <a:gd name="connsiteY211" fmla="*/ 1827371 h 1885950"/>
              <a:gd name="connsiteX212" fmla="*/ 972026 w 2257425"/>
              <a:gd name="connsiteY212" fmla="*/ 1806417 h 1885950"/>
              <a:gd name="connsiteX213" fmla="*/ 948214 w 2257425"/>
              <a:gd name="connsiteY213" fmla="*/ 1801654 h 1885950"/>
              <a:gd name="connsiteX214" fmla="*/ 919639 w 2257425"/>
              <a:gd name="connsiteY214" fmla="*/ 1803559 h 1885950"/>
              <a:gd name="connsiteX215" fmla="*/ 891064 w 2257425"/>
              <a:gd name="connsiteY215" fmla="*/ 1803559 h 1885950"/>
              <a:gd name="connsiteX216" fmla="*/ 888206 w 2257425"/>
              <a:gd name="connsiteY216" fmla="*/ 1780699 h 1885950"/>
              <a:gd name="connsiteX217" fmla="*/ 867251 w 2257425"/>
              <a:gd name="connsiteY217" fmla="*/ 1780699 h 1885950"/>
              <a:gd name="connsiteX218" fmla="*/ 838676 w 2257425"/>
              <a:gd name="connsiteY218" fmla="*/ 1780699 h 1885950"/>
              <a:gd name="connsiteX219" fmla="*/ 812959 w 2257425"/>
              <a:gd name="connsiteY219" fmla="*/ 1798796 h 1885950"/>
              <a:gd name="connsiteX220" fmla="*/ 792004 w 2257425"/>
              <a:gd name="connsiteY220" fmla="*/ 1806417 h 1885950"/>
              <a:gd name="connsiteX221" fmla="*/ 768191 w 2257425"/>
              <a:gd name="connsiteY221" fmla="*/ 1814036 h 1885950"/>
              <a:gd name="connsiteX222" fmla="*/ 731996 w 2257425"/>
              <a:gd name="connsiteY222" fmla="*/ 1809274 h 1885950"/>
              <a:gd name="connsiteX223" fmla="*/ 729139 w 2257425"/>
              <a:gd name="connsiteY223" fmla="*/ 1783556 h 1885950"/>
              <a:gd name="connsiteX224" fmla="*/ 721519 w 2257425"/>
              <a:gd name="connsiteY224" fmla="*/ 1762601 h 1885950"/>
              <a:gd name="connsiteX225" fmla="*/ 697706 w 2257425"/>
              <a:gd name="connsiteY225" fmla="*/ 1741646 h 1885950"/>
              <a:gd name="connsiteX226" fmla="*/ 661511 w 2257425"/>
              <a:gd name="connsiteY226" fmla="*/ 1741646 h 1885950"/>
              <a:gd name="connsiteX227" fmla="*/ 640556 w 2257425"/>
              <a:gd name="connsiteY227" fmla="*/ 1734026 h 1885950"/>
              <a:gd name="connsiteX228" fmla="*/ 632936 w 2257425"/>
              <a:gd name="connsiteY228" fmla="*/ 1707356 h 1885950"/>
              <a:gd name="connsiteX229" fmla="*/ 614839 w 2257425"/>
              <a:gd name="connsiteY229" fmla="*/ 1707356 h 1885950"/>
              <a:gd name="connsiteX230" fmla="*/ 588169 w 2257425"/>
              <a:gd name="connsiteY230" fmla="*/ 1725454 h 1885950"/>
              <a:gd name="connsiteX231" fmla="*/ 551974 w 2257425"/>
              <a:gd name="connsiteY231" fmla="*/ 1734026 h 1885950"/>
              <a:gd name="connsiteX232" fmla="*/ 528161 w 2257425"/>
              <a:gd name="connsiteY232" fmla="*/ 1735931 h 1885950"/>
              <a:gd name="connsiteX233" fmla="*/ 499586 w 2257425"/>
              <a:gd name="connsiteY233" fmla="*/ 1723549 h 1885950"/>
              <a:gd name="connsiteX234" fmla="*/ 484346 w 2257425"/>
              <a:gd name="connsiteY234" fmla="*/ 1699736 h 1885950"/>
              <a:gd name="connsiteX235" fmla="*/ 469106 w 2257425"/>
              <a:gd name="connsiteY235" fmla="*/ 1689259 h 1885950"/>
              <a:gd name="connsiteX236" fmla="*/ 452914 w 2257425"/>
              <a:gd name="connsiteY236" fmla="*/ 1671161 h 1885950"/>
              <a:gd name="connsiteX237" fmla="*/ 452914 w 2257425"/>
              <a:gd name="connsiteY237" fmla="*/ 1642586 h 1885950"/>
              <a:gd name="connsiteX238" fmla="*/ 445294 w 2257425"/>
              <a:gd name="connsiteY238" fmla="*/ 1624489 h 1885950"/>
              <a:gd name="connsiteX239" fmla="*/ 424339 w 2257425"/>
              <a:gd name="connsiteY239" fmla="*/ 1615916 h 1885950"/>
              <a:gd name="connsiteX240" fmla="*/ 390049 w 2257425"/>
              <a:gd name="connsiteY240" fmla="*/ 1618774 h 1885950"/>
              <a:gd name="connsiteX241" fmla="*/ 364331 w 2257425"/>
              <a:gd name="connsiteY241" fmla="*/ 1621631 h 1885950"/>
              <a:gd name="connsiteX242" fmla="*/ 340519 w 2257425"/>
              <a:gd name="connsiteY242" fmla="*/ 1624489 h 1885950"/>
              <a:gd name="connsiteX243" fmla="*/ 317659 w 2257425"/>
              <a:gd name="connsiteY243" fmla="*/ 1605439 h 1885950"/>
              <a:gd name="connsiteX244" fmla="*/ 304324 w 2257425"/>
              <a:gd name="connsiteY244" fmla="*/ 1600676 h 1885950"/>
              <a:gd name="connsiteX245" fmla="*/ 283369 w 2257425"/>
              <a:gd name="connsiteY245" fmla="*/ 1593056 h 1885950"/>
              <a:gd name="connsiteX246" fmla="*/ 257651 w 2257425"/>
              <a:gd name="connsiteY246" fmla="*/ 1579721 h 1885950"/>
              <a:gd name="connsiteX247" fmla="*/ 247174 w 2257425"/>
              <a:gd name="connsiteY247" fmla="*/ 1554004 h 1885950"/>
              <a:gd name="connsiteX248" fmla="*/ 215741 w 2257425"/>
              <a:gd name="connsiteY248" fmla="*/ 1555909 h 1885950"/>
              <a:gd name="connsiteX249" fmla="*/ 189071 w 2257425"/>
              <a:gd name="connsiteY249" fmla="*/ 1561624 h 1885950"/>
              <a:gd name="connsiteX250" fmla="*/ 179546 w 2257425"/>
              <a:gd name="connsiteY250" fmla="*/ 1569244 h 1885950"/>
              <a:gd name="connsiteX251" fmla="*/ 170974 w 2257425"/>
              <a:gd name="connsiteY251" fmla="*/ 1584484 h 1885950"/>
              <a:gd name="connsiteX252" fmla="*/ 148114 w 2257425"/>
              <a:gd name="connsiteY252" fmla="*/ 1590199 h 1885950"/>
              <a:gd name="connsiteX253" fmla="*/ 127159 w 2257425"/>
              <a:gd name="connsiteY253" fmla="*/ 1572101 h 1885950"/>
              <a:gd name="connsiteX254" fmla="*/ 134779 w 2257425"/>
              <a:gd name="connsiteY254" fmla="*/ 1545431 h 1885950"/>
              <a:gd name="connsiteX255" fmla="*/ 158591 w 2257425"/>
              <a:gd name="connsiteY255" fmla="*/ 1534954 h 1885950"/>
              <a:gd name="connsiteX256" fmla="*/ 169069 w 2257425"/>
              <a:gd name="connsiteY256" fmla="*/ 1516856 h 1885950"/>
              <a:gd name="connsiteX257" fmla="*/ 169069 w 2257425"/>
              <a:gd name="connsiteY257" fmla="*/ 1488281 h 1885950"/>
              <a:gd name="connsiteX258" fmla="*/ 169069 w 2257425"/>
              <a:gd name="connsiteY258" fmla="*/ 1462564 h 1885950"/>
              <a:gd name="connsiteX259" fmla="*/ 158591 w 2257425"/>
              <a:gd name="connsiteY259" fmla="*/ 1446371 h 1885950"/>
              <a:gd name="connsiteX260" fmla="*/ 139541 w 2257425"/>
              <a:gd name="connsiteY260" fmla="*/ 1431131 h 1885950"/>
              <a:gd name="connsiteX261" fmla="*/ 103346 w 2257425"/>
              <a:gd name="connsiteY261" fmla="*/ 1438751 h 1885950"/>
              <a:gd name="connsiteX262" fmla="*/ 85249 w 2257425"/>
              <a:gd name="connsiteY262" fmla="*/ 1449229 h 1885950"/>
              <a:gd name="connsiteX263" fmla="*/ 59531 w 2257425"/>
              <a:gd name="connsiteY263" fmla="*/ 1444466 h 1885950"/>
              <a:gd name="connsiteX264" fmla="*/ 40481 w 2257425"/>
              <a:gd name="connsiteY264" fmla="*/ 1417796 h 1885950"/>
              <a:gd name="connsiteX265" fmla="*/ 11906 w 2257425"/>
              <a:gd name="connsiteY265" fmla="*/ 1399699 h 1885950"/>
              <a:gd name="connsiteX266" fmla="*/ 1429 w 2257425"/>
              <a:gd name="connsiteY266" fmla="*/ 1373981 h 1885950"/>
              <a:gd name="connsiteX267" fmla="*/ 22384 w 2257425"/>
              <a:gd name="connsiteY267" fmla="*/ 1353026 h 1885950"/>
              <a:gd name="connsiteX268" fmla="*/ 56674 w 2257425"/>
              <a:gd name="connsiteY268" fmla="*/ 1347311 h 1885950"/>
              <a:gd name="connsiteX269" fmla="*/ 77629 w 2257425"/>
              <a:gd name="connsiteY269" fmla="*/ 1339691 h 1885950"/>
              <a:gd name="connsiteX270" fmla="*/ 100489 w 2257425"/>
              <a:gd name="connsiteY270" fmla="*/ 1294924 h 1885950"/>
              <a:gd name="connsiteX271" fmla="*/ 121444 w 2257425"/>
              <a:gd name="connsiteY271" fmla="*/ 1282541 h 1885950"/>
              <a:gd name="connsiteX272" fmla="*/ 148114 w 2257425"/>
              <a:gd name="connsiteY272" fmla="*/ 1251109 h 1885950"/>
              <a:gd name="connsiteX273" fmla="*/ 166211 w 2257425"/>
              <a:gd name="connsiteY273" fmla="*/ 1214914 h 1885950"/>
              <a:gd name="connsiteX274" fmla="*/ 150019 w 2257425"/>
              <a:gd name="connsiteY274" fmla="*/ 1154906 h 1885950"/>
              <a:gd name="connsiteX275" fmla="*/ 163354 w 2257425"/>
              <a:gd name="connsiteY275" fmla="*/ 1123474 h 1885950"/>
              <a:gd name="connsiteX276" fmla="*/ 184309 w 2257425"/>
              <a:gd name="connsiteY276" fmla="*/ 1084421 h 1885950"/>
              <a:gd name="connsiteX277" fmla="*/ 202406 w 2257425"/>
              <a:gd name="connsiteY277" fmla="*/ 1050131 h 1885950"/>
              <a:gd name="connsiteX278" fmla="*/ 215741 w 2257425"/>
              <a:gd name="connsiteY278" fmla="*/ 1011079 h 1885950"/>
              <a:gd name="connsiteX279" fmla="*/ 226219 w 2257425"/>
              <a:gd name="connsiteY279" fmla="*/ 966311 h 1885950"/>
              <a:gd name="connsiteX280" fmla="*/ 230981 w 2257425"/>
              <a:gd name="connsiteY280" fmla="*/ 922496 h 1885950"/>
              <a:gd name="connsiteX281" fmla="*/ 239554 w 2257425"/>
              <a:gd name="connsiteY281" fmla="*/ 872966 h 1885950"/>
              <a:gd name="connsiteX282" fmla="*/ 249079 w 2257425"/>
              <a:gd name="connsiteY282" fmla="*/ 836771 h 1885950"/>
              <a:gd name="connsiteX283" fmla="*/ 247174 w 2257425"/>
              <a:gd name="connsiteY283" fmla="*/ 799624 h 1885950"/>
              <a:gd name="connsiteX284" fmla="*/ 257651 w 2257425"/>
              <a:gd name="connsiteY284" fmla="*/ 752951 h 1885950"/>
              <a:gd name="connsiteX285" fmla="*/ 268129 w 2257425"/>
              <a:gd name="connsiteY285" fmla="*/ 706279 h 1885950"/>
              <a:gd name="connsiteX286" fmla="*/ 278606 w 2257425"/>
              <a:gd name="connsiteY286" fmla="*/ 677704 h 1885950"/>
              <a:gd name="connsiteX287" fmla="*/ 289084 w 2257425"/>
              <a:gd name="connsiteY287" fmla="*/ 646271 h 1885950"/>
              <a:gd name="connsiteX288" fmla="*/ 301466 w 2257425"/>
              <a:gd name="connsiteY288" fmla="*/ 635794 h 1885950"/>
              <a:gd name="connsiteX289" fmla="*/ 328136 w 2257425"/>
              <a:gd name="connsiteY289" fmla="*/ 632936 h 1885950"/>
              <a:gd name="connsiteX290" fmla="*/ 356711 w 2257425"/>
              <a:gd name="connsiteY290" fmla="*/ 625316 h 1885950"/>
              <a:gd name="connsiteX291" fmla="*/ 361474 w 2257425"/>
              <a:gd name="connsiteY291" fmla="*/ 609124 h 1885950"/>
              <a:gd name="connsiteX292" fmla="*/ 335756 w 2257425"/>
              <a:gd name="connsiteY292" fmla="*/ 588169 h 1885950"/>
              <a:gd name="connsiteX293" fmla="*/ 309086 w 2257425"/>
              <a:gd name="connsiteY293" fmla="*/ 565309 h 1885950"/>
              <a:gd name="connsiteX294" fmla="*/ 286226 w 2257425"/>
              <a:gd name="connsiteY294" fmla="*/ 572929 h 1885950"/>
              <a:gd name="connsiteX295" fmla="*/ 278606 w 2257425"/>
              <a:gd name="connsiteY295" fmla="*/ 593884 h 1885950"/>
              <a:gd name="connsiteX296" fmla="*/ 265271 w 2257425"/>
              <a:gd name="connsiteY296" fmla="*/ 619601 h 1885950"/>
              <a:gd name="connsiteX297" fmla="*/ 254794 w 2257425"/>
              <a:gd name="connsiteY297" fmla="*/ 635794 h 1885950"/>
              <a:gd name="connsiteX298" fmla="*/ 249079 w 2257425"/>
              <a:gd name="connsiteY298" fmla="*/ 598646 h 1885950"/>
              <a:gd name="connsiteX299" fmla="*/ 251936 w 2257425"/>
              <a:gd name="connsiteY299" fmla="*/ 562451 h 1885950"/>
              <a:gd name="connsiteX300" fmla="*/ 268129 w 2257425"/>
              <a:gd name="connsiteY300" fmla="*/ 526256 h 1885950"/>
              <a:gd name="connsiteX301" fmla="*/ 280511 w 2257425"/>
              <a:gd name="connsiteY301" fmla="*/ 491966 h 1885950"/>
              <a:gd name="connsiteX302" fmla="*/ 290989 w 2257425"/>
              <a:gd name="connsiteY302" fmla="*/ 437674 h 1885950"/>
              <a:gd name="connsiteX303" fmla="*/ 296704 w 2257425"/>
              <a:gd name="connsiteY303" fmla="*/ 390049 h 1885950"/>
              <a:gd name="connsiteX304" fmla="*/ 301466 w 2257425"/>
              <a:gd name="connsiteY304" fmla="*/ 332899 h 1885950"/>
              <a:gd name="connsiteX305" fmla="*/ 311944 w 2257425"/>
              <a:gd name="connsiteY305" fmla="*/ 286226 h 1885950"/>
              <a:gd name="connsiteX306" fmla="*/ 317659 w 2257425"/>
              <a:gd name="connsiteY306" fmla="*/ 244316 h 1885950"/>
              <a:gd name="connsiteX307" fmla="*/ 328136 w 2257425"/>
              <a:gd name="connsiteY307" fmla="*/ 197644 h 1885950"/>
              <a:gd name="connsiteX308" fmla="*/ 335756 w 2257425"/>
              <a:gd name="connsiteY308" fmla="*/ 158591 h 1885950"/>
              <a:gd name="connsiteX309" fmla="*/ 335756 w 2257425"/>
              <a:gd name="connsiteY309" fmla="*/ 110966 h 1885950"/>
              <a:gd name="connsiteX310" fmla="*/ 346234 w 2257425"/>
              <a:gd name="connsiteY310" fmla="*/ 90011 h 1885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257425" h="1885950">
                <a:moveTo>
                  <a:pt x="364331" y="77629"/>
                </a:moveTo>
                <a:lnTo>
                  <a:pt x="371951" y="98584"/>
                </a:lnTo>
                <a:lnTo>
                  <a:pt x="377666" y="127159"/>
                </a:lnTo>
                <a:lnTo>
                  <a:pt x="403384" y="127159"/>
                </a:lnTo>
                <a:lnTo>
                  <a:pt x="427196" y="142399"/>
                </a:lnTo>
                <a:lnTo>
                  <a:pt x="445294" y="163354"/>
                </a:lnTo>
                <a:lnTo>
                  <a:pt x="458629" y="187166"/>
                </a:lnTo>
                <a:lnTo>
                  <a:pt x="476726" y="220504"/>
                </a:lnTo>
                <a:lnTo>
                  <a:pt x="487204" y="251936"/>
                </a:lnTo>
                <a:lnTo>
                  <a:pt x="491966" y="293846"/>
                </a:lnTo>
                <a:lnTo>
                  <a:pt x="499586" y="335756"/>
                </a:lnTo>
                <a:lnTo>
                  <a:pt x="510064" y="371951"/>
                </a:lnTo>
                <a:lnTo>
                  <a:pt x="520541" y="392906"/>
                </a:lnTo>
                <a:lnTo>
                  <a:pt x="531019" y="418624"/>
                </a:lnTo>
                <a:lnTo>
                  <a:pt x="568166" y="424339"/>
                </a:lnTo>
                <a:lnTo>
                  <a:pt x="583406" y="398621"/>
                </a:lnTo>
                <a:lnTo>
                  <a:pt x="568166" y="382429"/>
                </a:lnTo>
                <a:lnTo>
                  <a:pt x="547211" y="353854"/>
                </a:lnTo>
                <a:lnTo>
                  <a:pt x="536734" y="330041"/>
                </a:lnTo>
                <a:lnTo>
                  <a:pt x="528161" y="304324"/>
                </a:lnTo>
                <a:lnTo>
                  <a:pt x="523399" y="259556"/>
                </a:lnTo>
                <a:lnTo>
                  <a:pt x="510064" y="233839"/>
                </a:lnTo>
                <a:lnTo>
                  <a:pt x="536734" y="230981"/>
                </a:lnTo>
                <a:lnTo>
                  <a:pt x="578644" y="238601"/>
                </a:lnTo>
                <a:lnTo>
                  <a:pt x="609124" y="238601"/>
                </a:lnTo>
                <a:lnTo>
                  <a:pt x="625316" y="272891"/>
                </a:lnTo>
                <a:lnTo>
                  <a:pt x="635794" y="296704"/>
                </a:lnTo>
                <a:lnTo>
                  <a:pt x="656749" y="325279"/>
                </a:lnTo>
                <a:lnTo>
                  <a:pt x="679609" y="350996"/>
                </a:lnTo>
                <a:lnTo>
                  <a:pt x="708184" y="358616"/>
                </a:lnTo>
                <a:lnTo>
                  <a:pt x="737711" y="371951"/>
                </a:lnTo>
                <a:lnTo>
                  <a:pt x="771049" y="364331"/>
                </a:lnTo>
                <a:lnTo>
                  <a:pt x="789146" y="340519"/>
                </a:lnTo>
                <a:lnTo>
                  <a:pt x="807244" y="309086"/>
                </a:lnTo>
                <a:lnTo>
                  <a:pt x="836771" y="301466"/>
                </a:lnTo>
                <a:lnTo>
                  <a:pt x="862489" y="301466"/>
                </a:lnTo>
                <a:lnTo>
                  <a:pt x="898684" y="288131"/>
                </a:lnTo>
                <a:lnTo>
                  <a:pt x="912019" y="270034"/>
                </a:lnTo>
                <a:lnTo>
                  <a:pt x="916781" y="247174"/>
                </a:lnTo>
                <a:lnTo>
                  <a:pt x="916781" y="210026"/>
                </a:lnTo>
                <a:lnTo>
                  <a:pt x="925354" y="187166"/>
                </a:lnTo>
                <a:lnTo>
                  <a:pt x="935831" y="166211"/>
                </a:lnTo>
                <a:lnTo>
                  <a:pt x="967264" y="148114"/>
                </a:lnTo>
                <a:lnTo>
                  <a:pt x="985361" y="127159"/>
                </a:lnTo>
                <a:lnTo>
                  <a:pt x="1008221" y="109061"/>
                </a:lnTo>
                <a:lnTo>
                  <a:pt x="1021556" y="95726"/>
                </a:lnTo>
                <a:lnTo>
                  <a:pt x="1047274" y="64294"/>
                </a:lnTo>
                <a:lnTo>
                  <a:pt x="1066324" y="32861"/>
                </a:lnTo>
                <a:lnTo>
                  <a:pt x="1084421" y="1429"/>
                </a:lnTo>
                <a:lnTo>
                  <a:pt x="1110139" y="19526"/>
                </a:lnTo>
                <a:lnTo>
                  <a:pt x="1128236" y="35719"/>
                </a:lnTo>
                <a:lnTo>
                  <a:pt x="1128236" y="59531"/>
                </a:lnTo>
                <a:lnTo>
                  <a:pt x="1136809" y="90011"/>
                </a:lnTo>
                <a:lnTo>
                  <a:pt x="1156811" y="98584"/>
                </a:lnTo>
                <a:lnTo>
                  <a:pt x="1175861" y="90011"/>
                </a:lnTo>
                <a:lnTo>
                  <a:pt x="1180624" y="74771"/>
                </a:lnTo>
                <a:lnTo>
                  <a:pt x="1233011" y="67151"/>
                </a:lnTo>
                <a:lnTo>
                  <a:pt x="1255871" y="85249"/>
                </a:lnTo>
                <a:lnTo>
                  <a:pt x="1266349" y="116681"/>
                </a:lnTo>
                <a:lnTo>
                  <a:pt x="1306354" y="119539"/>
                </a:lnTo>
                <a:lnTo>
                  <a:pt x="1308259" y="158591"/>
                </a:lnTo>
                <a:lnTo>
                  <a:pt x="1332071" y="176689"/>
                </a:lnTo>
                <a:lnTo>
                  <a:pt x="1353026" y="191929"/>
                </a:lnTo>
                <a:lnTo>
                  <a:pt x="1368266" y="223361"/>
                </a:lnTo>
                <a:lnTo>
                  <a:pt x="1350169" y="257651"/>
                </a:lnTo>
                <a:lnTo>
                  <a:pt x="1329214" y="280511"/>
                </a:lnTo>
                <a:lnTo>
                  <a:pt x="1326356" y="311944"/>
                </a:lnTo>
                <a:lnTo>
                  <a:pt x="1345406" y="328136"/>
                </a:lnTo>
                <a:lnTo>
                  <a:pt x="1353026" y="364331"/>
                </a:lnTo>
                <a:lnTo>
                  <a:pt x="1384459" y="358616"/>
                </a:lnTo>
                <a:lnTo>
                  <a:pt x="1402556" y="377666"/>
                </a:lnTo>
                <a:lnTo>
                  <a:pt x="1415891" y="416719"/>
                </a:lnTo>
                <a:lnTo>
                  <a:pt x="1449229" y="429101"/>
                </a:lnTo>
                <a:lnTo>
                  <a:pt x="1485424" y="424339"/>
                </a:lnTo>
                <a:lnTo>
                  <a:pt x="1506379" y="439579"/>
                </a:lnTo>
                <a:lnTo>
                  <a:pt x="1534954" y="460534"/>
                </a:lnTo>
                <a:lnTo>
                  <a:pt x="1554004" y="481489"/>
                </a:lnTo>
                <a:lnTo>
                  <a:pt x="1585436" y="481489"/>
                </a:lnTo>
                <a:lnTo>
                  <a:pt x="1614011" y="471011"/>
                </a:lnTo>
                <a:lnTo>
                  <a:pt x="1650206" y="455771"/>
                </a:lnTo>
                <a:lnTo>
                  <a:pt x="1678781" y="448151"/>
                </a:lnTo>
                <a:lnTo>
                  <a:pt x="1686401" y="473869"/>
                </a:lnTo>
                <a:lnTo>
                  <a:pt x="1696879" y="505301"/>
                </a:lnTo>
                <a:lnTo>
                  <a:pt x="1710214" y="536734"/>
                </a:lnTo>
                <a:lnTo>
                  <a:pt x="1717834" y="567214"/>
                </a:lnTo>
                <a:lnTo>
                  <a:pt x="1704499" y="598646"/>
                </a:lnTo>
                <a:lnTo>
                  <a:pt x="1684496" y="625316"/>
                </a:lnTo>
                <a:lnTo>
                  <a:pt x="1710214" y="640556"/>
                </a:lnTo>
                <a:lnTo>
                  <a:pt x="1731169" y="656749"/>
                </a:lnTo>
                <a:lnTo>
                  <a:pt x="1762601" y="648176"/>
                </a:lnTo>
                <a:lnTo>
                  <a:pt x="1788319" y="635794"/>
                </a:lnTo>
                <a:lnTo>
                  <a:pt x="1812131" y="653891"/>
                </a:lnTo>
                <a:lnTo>
                  <a:pt x="1851184" y="664369"/>
                </a:lnTo>
                <a:lnTo>
                  <a:pt x="1874044" y="637699"/>
                </a:lnTo>
                <a:lnTo>
                  <a:pt x="1890236" y="598646"/>
                </a:lnTo>
                <a:lnTo>
                  <a:pt x="1894999" y="570071"/>
                </a:lnTo>
                <a:lnTo>
                  <a:pt x="1900714" y="541496"/>
                </a:lnTo>
                <a:lnTo>
                  <a:pt x="1914049" y="526256"/>
                </a:lnTo>
                <a:lnTo>
                  <a:pt x="1942624" y="499586"/>
                </a:lnTo>
                <a:lnTo>
                  <a:pt x="1968341" y="491966"/>
                </a:lnTo>
                <a:lnTo>
                  <a:pt x="1978819" y="515779"/>
                </a:lnTo>
                <a:lnTo>
                  <a:pt x="1989296" y="544354"/>
                </a:lnTo>
                <a:lnTo>
                  <a:pt x="2023586" y="544354"/>
                </a:lnTo>
                <a:lnTo>
                  <a:pt x="2034064" y="570071"/>
                </a:lnTo>
                <a:lnTo>
                  <a:pt x="2041684" y="619601"/>
                </a:lnTo>
                <a:lnTo>
                  <a:pt x="2062639" y="640556"/>
                </a:lnTo>
                <a:lnTo>
                  <a:pt x="2085499" y="667226"/>
                </a:lnTo>
                <a:lnTo>
                  <a:pt x="2109311" y="713899"/>
                </a:lnTo>
                <a:lnTo>
                  <a:pt x="2093119" y="736759"/>
                </a:lnTo>
                <a:lnTo>
                  <a:pt x="2119789" y="747236"/>
                </a:lnTo>
                <a:lnTo>
                  <a:pt x="2143601" y="771049"/>
                </a:lnTo>
                <a:lnTo>
                  <a:pt x="2140744" y="792004"/>
                </a:lnTo>
                <a:lnTo>
                  <a:pt x="2112169" y="802481"/>
                </a:lnTo>
                <a:lnTo>
                  <a:pt x="2114074" y="841534"/>
                </a:lnTo>
                <a:lnTo>
                  <a:pt x="2130266" y="870109"/>
                </a:lnTo>
                <a:lnTo>
                  <a:pt x="2148364" y="898684"/>
                </a:lnTo>
                <a:lnTo>
                  <a:pt x="2193132" y="919639"/>
                </a:lnTo>
                <a:lnTo>
                  <a:pt x="2229326" y="925354"/>
                </a:lnTo>
                <a:lnTo>
                  <a:pt x="2208371" y="953929"/>
                </a:lnTo>
                <a:lnTo>
                  <a:pt x="2190274" y="969169"/>
                </a:lnTo>
                <a:lnTo>
                  <a:pt x="2213134" y="995839"/>
                </a:lnTo>
                <a:lnTo>
                  <a:pt x="2247424" y="1015841"/>
                </a:lnTo>
                <a:lnTo>
                  <a:pt x="2265521" y="1034891"/>
                </a:lnTo>
                <a:lnTo>
                  <a:pt x="2255044" y="1071086"/>
                </a:lnTo>
                <a:lnTo>
                  <a:pt x="2226469" y="1094899"/>
                </a:lnTo>
                <a:lnTo>
                  <a:pt x="2200751" y="1115854"/>
                </a:lnTo>
                <a:lnTo>
                  <a:pt x="2163604" y="1141571"/>
                </a:lnTo>
                <a:lnTo>
                  <a:pt x="2133124" y="1144429"/>
                </a:lnTo>
                <a:lnTo>
                  <a:pt x="2095976" y="1138714"/>
                </a:lnTo>
                <a:lnTo>
                  <a:pt x="2088356" y="1154906"/>
                </a:lnTo>
                <a:lnTo>
                  <a:pt x="2085499" y="1180624"/>
                </a:lnTo>
                <a:lnTo>
                  <a:pt x="2080736" y="1212056"/>
                </a:lnTo>
                <a:lnTo>
                  <a:pt x="2049304" y="1227296"/>
                </a:lnTo>
                <a:lnTo>
                  <a:pt x="2015014" y="1225391"/>
                </a:lnTo>
                <a:lnTo>
                  <a:pt x="1996916" y="1253966"/>
                </a:lnTo>
                <a:lnTo>
                  <a:pt x="1974056" y="1266349"/>
                </a:lnTo>
                <a:lnTo>
                  <a:pt x="1950244" y="1266349"/>
                </a:lnTo>
                <a:lnTo>
                  <a:pt x="1914049" y="1272064"/>
                </a:lnTo>
                <a:lnTo>
                  <a:pt x="1894999" y="1287304"/>
                </a:lnTo>
                <a:lnTo>
                  <a:pt x="1905476" y="1308259"/>
                </a:lnTo>
                <a:lnTo>
                  <a:pt x="1934051" y="1318736"/>
                </a:lnTo>
                <a:lnTo>
                  <a:pt x="1939766" y="1334929"/>
                </a:lnTo>
                <a:lnTo>
                  <a:pt x="1932146" y="1354931"/>
                </a:lnTo>
                <a:lnTo>
                  <a:pt x="1903571" y="1378744"/>
                </a:lnTo>
                <a:lnTo>
                  <a:pt x="1864519" y="1381601"/>
                </a:lnTo>
                <a:lnTo>
                  <a:pt x="1824514" y="1381601"/>
                </a:lnTo>
                <a:lnTo>
                  <a:pt x="1780699" y="1384459"/>
                </a:lnTo>
                <a:lnTo>
                  <a:pt x="1773079" y="1363504"/>
                </a:lnTo>
                <a:lnTo>
                  <a:pt x="1749266" y="1373981"/>
                </a:lnTo>
                <a:lnTo>
                  <a:pt x="1717834" y="1392079"/>
                </a:lnTo>
                <a:lnTo>
                  <a:pt x="1678781" y="1396841"/>
                </a:lnTo>
                <a:lnTo>
                  <a:pt x="1634966" y="1392079"/>
                </a:lnTo>
                <a:lnTo>
                  <a:pt x="1603534" y="1386364"/>
                </a:lnTo>
                <a:lnTo>
                  <a:pt x="1574959" y="1396841"/>
                </a:lnTo>
                <a:lnTo>
                  <a:pt x="1574959" y="1417796"/>
                </a:lnTo>
                <a:lnTo>
                  <a:pt x="1564481" y="1433989"/>
                </a:lnTo>
                <a:lnTo>
                  <a:pt x="1530191" y="1452086"/>
                </a:lnTo>
                <a:lnTo>
                  <a:pt x="1512094" y="1470184"/>
                </a:lnTo>
                <a:lnTo>
                  <a:pt x="1534954" y="1506379"/>
                </a:lnTo>
                <a:lnTo>
                  <a:pt x="1530191" y="1524476"/>
                </a:lnTo>
                <a:lnTo>
                  <a:pt x="1551146" y="1540669"/>
                </a:lnTo>
                <a:lnTo>
                  <a:pt x="1593056" y="1554004"/>
                </a:lnTo>
                <a:lnTo>
                  <a:pt x="1626394" y="1564481"/>
                </a:lnTo>
                <a:lnTo>
                  <a:pt x="1644491" y="1593056"/>
                </a:lnTo>
                <a:lnTo>
                  <a:pt x="1647349" y="1632109"/>
                </a:lnTo>
                <a:lnTo>
                  <a:pt x="1629251" y="1657826"/>
                </a:lnTo>
                <a:lnTo>
                  <a:pt x="1615916" y="1668304"/>
                </a:lnTo>
                <a:lnTo>
                  <a:pt x="1636871" y="1696879"/>
                </a:lnTo>
                <a:lnTo>
                  <a:pt x="1624489" y="1717834"/>
                </a:lnTo>
                <a:lnTo>
                  <a:pt x="1593056" y="1725454"/>
                </a:lnTo>
                <a:lnTo>
                  <a:pt x="1579721" y="1754029"/>
                </a:lnTo>
                <a:lnTo>
                  <a:pt x="1608296" y="1773079"/>
                </a:lnTo>
                <a:lnTo>
                  <a:pt x="1650206" y="1774984"/>
                </a:lnTo>
                <a:lnTo>
                  <a:pt x="1681639" y="1774984"/>
                </a:lnTo>
                <a:lnTo>
                  <a:pt x="1699736" y="1794034"/>
                </a:lnTo>
                <a:lnTo>
                  <a:pt x="1717834" y="1814036"/>
                </a:lnTo>
                <a:lnTo>
                  <a:pt x="1714976" y="1830229"/>
                </a:lnTo>
                <a:lnTo>
                  <a:pt x="1675924" y="1834992"/>
                </a:lnTo>
                <a:lnTo>
                  <a:pt x="1636871" y="1837849"/>
                </a:lnTo>
                <a:lnTo>
                  <a:pt x="1615916" y="1861661"/>
                </a:lnTo>
                <a:lnTo>
                  <a:pt x="1593056" y="1882617"/>
                </a:lnTo>
                <a:lnTo>
                  <a:pt x="1561624" y="1890236"/>
                </a:lnTo>
                <a:lnTo>
                  <a:pt x="1540669" y="1893094"/>
                </a:lnTo>
                <a:lnTo>
                  <a:pt x="1530191" y="1874044"/>
                </a:lnTo>
                <a:lnTo>
                  <a:pt x="1512094" y="1861661"/>
                </a:lnTo>
                <a:lnTo>
                  <a:pt x="1483519" y="1851184"/>
                </a:lnTo>
                <a:lnTo>
                  <a:pt x="1456849" y="1840706"/>
                </a:lnTo>
                <a:lnTo>
                  <a:pt x="1431131" y="1843564"/>
                </a:lnTo>
                <a:lnTo>
                  <a:pt x="1413034" y="1851184"/>
                </a:lnTo>
                <a:lnTo>
                  <a:pt x="1402556" y="1866424"/>
                </a:lnTo>
                <a:lnTo>
                  <a:pt x="1386364" y="1843564"/>
                </a:lnTo>
                <a:lnTo>
                  <a:pt x="1365409" y="1816894"/>
                </a:lnTo>
                <a:lnTo>
                  <a:pt x="1353026" y="1795939"/>
                </a:lnTo>
                <a:lnTo>
                  <a:pt x="1326356" y="1795939"/>
                </a:lnTo>
                <a:lnTo>
                  <a:pt x="1297781" y="1803559"/>
                </a:lnTo>
                <a:lnTo>
                  <a:pt x="1285399" y="1814036"/>
                </a:lnTo>
                <a:lnTo>
                  <a:pt x="1272064" y="1795939"/>
                </a:lnTo>
                <a:lnTo>
                  <a:pt x="1272064" y="1774984"/>
                </a:lnTo>
                <a:lnTo>
                  <a:pt x="1255871" y="1749267"/>
                </a:lnTo>
                <a:lnTo>
                  <a:pt x="1237774" y="1749267"/>
                </a:lnTo>
                <a:lnTo>
                  <a:pt x="1216819" y="1749267"/>
                </a:lnTo>
                <a:lnTo>
                  <a:pt x="1177766" y="1743551"/>
                </a:lnTo>
                <a:lnTo>
                  <a:pt x="1156811" y="1734026"/>
                </a:lnTo>
                <a:lnTo>
                  <a:pt x="1133951" y="1735931"/>
                </a:lnTo>
                <a:lnTo>
                  <a:pt x="1102519" y="1728311"/>
                </a:lnTo>
                <a:lnTo>
                  <a:pt x="1076801" y="1717834"/>
                </a:lnTo>
                <a:lnTo>
                  <a:pt x="1055846" y="1725454"/>
                </a:lnTo>
                <a:lnTo>
                  <a:pt x="1050131" y="1756886"/>
                </a:lnTo>
                <a:lnTo>
                  <a:pt x="1047274" y="1783556"/>
                </a:lnTo>
                <a:lnTo>
                  <a:pt x="1029176" y="1809274"/>
                </a:lnTo>
                <a:lnTo>
                  <a:pt x="1016794" y="1824514"/>
                </a:lnTo>
                <a:lnTo>
                  <a:pt x="985361" y="1827371"/>
                </a:lnTo>
                <a:lnTo>
                  <a:pt x="972026" y="1806417"/>
                </a:lnTo>
                <a:lnTo>
                  <a:pt x="948214" y="1801654"/>
                </a:lnTo>
                <a:lnTo>
                  <a:pt x="919639" y="1803559"/>
                </a:lnTo>
                <a:lnTo>
                  <a:pt x="891064" y="1803559"/>
                </a:lnTo>
                <a:lnTo>
                  <a:pt x="888206" y="1780699"/>
                </a:lnTo>
                <a:lnTo>
                  <a:pt x="867251" y="1780699"/>
                </a:lnTo>
                <a:lnTo>
                  <a:pt x="838676" y="1780699"/>
                </a:lnTo>
                <a:lnTo>
                  <a:pt x="812959" y="1798796"/>
                </a:lnTo>
                <a:lnTo>
                  <a:pt x="792004" y="1806417"/>
                </a:lnTo>
                <a:lnTo>
                  <a:pt x="768191" y="1814036"/>
                </a:lnTo>
                <a:lnTo>
                  <a:pt x="731996" y="1809274"/>
                </a:lnTo>
                <a:lnTo>
                  <a:pt x="729139" y="1783556"/>
                </a:lnTo>
                <a:lnTo>
                  <a:pt x="721519" y="1762601"/>
                </a:lnTo>
                <a:lnTo>
                  <a:pt x="697706" y="1741646"/>
                </a:lnTo>
                <a:lnTo>
                  <a:pt x="661511" y="1741646"/>
                </a:lnTo>
                <a:lnTo>
                  <a:pt x="640556" y="1734026"/>
                </a:lnTo>
                <a:lnTo>
                  <a:pt x="632936" y="1707356"/>
                </a:lnTo>
                <a:lnTo>
                  <a:pt x="614839" y="1707356"/>
                </a:lnTo>
                <a:lnTo>
                  <a:pt x="588169" y="1725454"/>
                </a:lnTo>
                <a:lnTo>
                  <a:pt x="551974" y="1734026"/>
                </a:lnTo>
                <a:lnTo>
                  <a:pt x="528161" y="1735931"/>
                </a:lnTo>
                <a:lnTo>
                  <a:pt x="499586" y="1723549"/>
                </a:lnTo>
                <a:lnTo>
                  <a:pt x="484346" y="1699736"/>
                </a:lnTo>
                <a:lnTo>
                  <a:pt x="469106" y="1689259"/>
                </a:lnTo>
                <a:lnTo>
                  <a:pt x="452914" y="1671161"/>
                </a:lnTo>
                <a:lnTo>
                  <a:pt x="452914" y="1642586"/>
                </a:lnTo>
                <a:lnTo>
                  <a:pt x="445294" y="1624489"/>
                </a:lnTo>
                <a:lnTo>
                  <a:pt x="424339" y="1615916"/>
                </a:lnTo>
                <a:lnTo>
                  <a:pt x="390049" y="1618774"/>
                </a:lnTo>
                <a:lnTo>
                  <a:pt x="364331" y="1621631"/>
                </a:lnTo>
                <a:lnTo>
                  <a:pt x="340519" y="1624489"/>
                </a:lnTo>
                <a:lnTo>
                  <a:pt x="317659" y="1605439"/>
                </a:lnTo>
                <a:lnTo>
                  <a:pt x="304324" y="1600676"/>
                </a:lnTo>
                <a:lnTo>
                  <a:pt x="283369" y="1593056"/>
                </a:lnTo>
                <a:lnTo>
                  <a:pt x="257651" y="1579721"/>
                </a:lnTo>
                <a:lnTo>
                  <a:pt x="247174" y="1554004"/>
                </a:lnTo>
                <a:lnTo>
                  <a:pt x="215741" y="1555909"/>
                </a:lnTo>
                <a:lnTo>
                  <a:pt x="189071" y="1561624"/>
                </a:lnTo>
                <a:lnTo>
                  <a:pt x="179546" y="1569244"/>
                </a:lnTo>
                <a:lnTo>
                  <a:pt x="170974" y="1584484"/>
                </a:lnTo>
                <a:lnTo>
                  <a:pt x="148114" y="1590199"/>
                </a:lnTo>
                <a:lnTo>
                  <a:pt x="127159" y="1572101"/>
                </a:lnTo>
                <a:lnTo>
                  <a:pt x="134779" y="1545431"/>
                </a:lnTo>
                <a:lnTo>
                  <a:pt x="158591" y="1534954"/>
                </a:lnTo>
                <a:lnTo>
                  <a:pt x="169069" y="1516856"/>
                </a:lnTo>
                <a:lnTo>
                  <a:pt x="169069" y="1488281"/>
                </a:lnTo>
                <a:lnTo>
                  <a:pt x="169069" y="1462564"/>
                </a:lnTo>
                <a:lnTo>
                  <a:pt x="158591" y="1446371"/>
                </a:lnTo>
                <a:lnTo>
                  <a:pt x="139541" y="1431131"/>
                </a:lnTo>
                <a:lnTo>
                  <a:pt x="103346" y="1438751"/>
                </a:lnTo>
                <a:lnTo>
                  <a:pt x="85249" y="1449229"/>
                </a:lnTo>
                <a:lnTo>
                  <a:pt x="59531" y="1444466"/>
                </a:lnTo>
                <a:lnTo>
                  <a:pt x="40481" y="1417796"/>
                </a:lnTo>
                <a:lnTo>
                  <a:pt x="11906" y="1399699"/>
                </a:lnTo>
                <a:lnTo>
                  <a:pt x="1429" y="1373981"/>
                </a:lnTo>
                <a:lnTo>
                  <a:pt x="22384" y="1353026"/>
                </a:lnTo>
                <a:lnTo>
                  <a:pt x="56674" y="1347311"/>
                </a:lnTo>
                <a:lnTo>
                  <a:pt x="77629" y="1339691"/>
                </a:lnTo>
                <a:lnTo>
                  <a:pt x="100489" y="1294924"/>
                </a:lnTo>
                <a:lnTo>
                  <a:pt x="121444" y="1282541"/>
                </a:lnTo>
                <a:lnTo>
                  <a:pt x="148114" y="1251109"/>
                </a:lnTo>
                <a:lnTo>
                  <a:pt x="166211" y="1214914"/>
                </a:lnTo>
                <a:lnTo>
                  <a:pt x="150019" y="1154906"/>
                </a:lnTo>
                <a:lnTo>
                  <a:pt x="163354" y="1123474"/>
                </a:lnTo>
                <a:lnTo>
                  <a:pt x="184309" y="1084421"/>
                </a:lnTo>
                <a:lnTo>
                  <a:pt x="202406" y="1050131"/>
                </a:lnTo>
                <a:lnTo>
                  <a:pt x="215741" y="1011079"/>
                </a:lnTo>
                <a:lnTo>
                  <a:pt x="226219" y="966311"/>
                </a:lnTo>
                <a:lnTo>
                  <a:pt x="230981" y="922496"/>
                </a:lnTo>
                <a:lnTo>
                  <a:pt x="239554" y="872966"/>
                </a:lnTo>
                <a:lnTo>
                  <a:pt x="249079" y="836771"/>
                </a:lnTo>
                <a:lnTo>
                  <a:pt x="247174" y="799624"/>
                </a:lnTo>
                <a:lnTo>
                  <a:pt x="257651" y="752951"/>
                </a:lnTo>
                <a:lnTo>
                  <a:pt x="268129" y="706279"/>
                </a:lnTo>
                <a:lnTo>
                  <a:pt x="278606" y="677704"/>
                </a:lnTo>
                <a:lnTo>
                  <a:pt x="289084" y="646271"/>
                </a:lnTo>
                <a:lnTo>
                  <a:pt x="301466" y="635794"/>
                </a:lnTo>
                <a:lnTo>
                  <a:pt x="328136" y="632936"/>
                </a:lnTo>
                <a:lnTo>
                  <a:pt x="356711" y="625316"/>
                </a:lnTo>
                <a:lnTo>
                  <a:pt x="361474" y="609124"/>
                </a:lnTo>
                <a:lnTo>
                  <a:pt x="335756" y="588169"/>
                </a:lnTo>
                <a:lnTo>
                  <a:pt x="309086" y="565309"/>
                </a:lnTo>
                <a:lnTo>
                  <a:pt x="286226" y="572929"/>
                </a:lnTo>
                <a:lnTo>
                  <a:pt x="278606" y="593884"/>
                </a:lnTo>
                <a:lnTo>
                  <a:pt x="265271" y="619601"/>
                </a:lnTo>
                <a:lnTo>
                  <a:pt x="254794" y="635794"/>
                </a:lnTo>
                <a:lnTo>
                  <a:pt x="249079" y="598646"/>
                </a:lnTo>
                <a:lnTo>
                  <a:pt x="251936" y="562451"/>
                </a:lnTo>
                <a:lnTo>
                  <a:pt x="268129" y="526256"/>
                </a:lnTo>
                <a:lnTo>
                  <a:pt x="280511" y="491966"/>
                </a:lnTo>
                <a:lnTo>
                  <a:pt x="290989" y="437674"/>
                </a:lnTo>
                <a:lnTo>
                  <a:pt x="296704" y="390049"/>
                </a:lnTo>
                <a:lnTo>
                  <a:pt x="301466" y="332899"/>
                </a:lnTo>
                <a:lnTo>
                  <a:pt x="311944" y="286226"/>
                </a:lnTo>
                <a:lnTo>
                  <a:pt x="317659" y="244316"/>
                </a:lnTo>
                <a:lnTo>
                  <a:pt x="328136" y="197644"/>
                </a:lnTo>
                <a:lnTo>
                  <a:pt x="335756" y="158591"/>
                </a:lnTo>
                <a:lnTo>
                  <a:pt x="335756" y="110966"/>
                </a:lnTo>
                <a:lnTo>
                  <a:pt x="346234" y="90011"/>
                </a:lnTo>
                <a:close/>
              </a:path>
            </a:pathLst>
          </a:custGeom>
          <a:solidFill>
            <a:schemeClr val="tx2">
              <a:lumMod val="20000"/>
              <a:lumOff val="80000"/>
            </a:schemeClr>
          </a:solidFill>
          <a:ln w="1905" cap="flat">
            <a:solidFill>
              <a:schemeClr val="bg1"/>
            </a:solidFill>
            <a:prstDash val="solid"/>
            <a:miter/>
          </a:ln>
        </p:spPr>
        <p:txBody>
          <a:bodyPr rtlCol="0" anchor="ctr"/>
          <a:lstStyle/>
          <a:p>
            <a:pPr algn="ctr"/>
            <a:r>
              <a:rPr lang="fr-FR" sz="1000" dirty="0">
                <a:solidFill>
                  <a:schemeClr val="bg1"/>
                </a:solidFill>
              </a:rPr>
              <a:t>H2c</a:t>
            </a:r>
          </a:p>
        </p:txBody>
      </p:sp>
      <p:sp>
        <p:nvSpPr>
          <p:cNvPr id="64" name="Forme libre : forme 63">
            <a:extLst>
              <a:ext uri="{FF2B5EF4-FFF2-40B4-BE49-F238E27FC236}">
                <a16:creationId xmlns:a16="http://schemas.microsoft.com/office/drawing/2014/main" id="{A6C7C75D-8ABE-4C16-879D-784113645000}"/>
              </a:ext>
            </a:extLst>
          </p:cNvPr>
          <p:cNvSpPr/>
          <p:nvPr/>
        </p:nvSpPr>
        <p:spPr>
          <a:xfrm>
            <a:off x="9261551" y="5039902"/>
            <a:ext cx="2312713" cy="1156357"/>
          </a:xfrm>
          <a:custGeom>
            <a:avLst/>
            <a:gdLst>
              <a:gd name="connsiteX0" fmla="*/ 30004 w 2571750"/>
              <a:gd name="connsiteY0" fmla="*/ 1138714 h 1285875"/>
              <a:gd name="connsiteX1" fmla="*/ 50959 w 2571750"/>
              <a:gd name="connsiteY1" fmla="*/ 1135856 h 1285875"/>
              <a:gd name="connsiteX2" fmla="*/ 82391 w 2571750"/>
              <a:gd name="connsiteY2" fmla="*/ 1128236 h 1285875"/>
              <a:gd name="connsiteX3" fmla="*/ 105251 w 2571750"/>
              <a:gd name="connsiteY3" fmla="*/ 1107281 h 1285875"/>
              <a:gd name="connsiteX4" fmla="*/ 126206 w 2571750"/>
              <a:gd name="connsiteY4" fmla="*/ 1083469 h 1285875"/>
              <a:gd name="connsiteX5" fmla="*/ 165259 w 2571750"/>
              <a:gd name="connsiteY5" fmla="*/ 1080611 h 1285875"/>
              <a:gd name="connsiteX6" fmla="*/ 204311 w 2571750"/>
              <a:gd name="connsiteY6" fmla="*/ 1075849 h 1285875"/>
              <a:gd name="connsiteX7" fmla="*/ 207169 w 2571750"/>
              <a:gd name="connsiteY7" fmla="*/ 1059656 h 1285875"/>
              <a:gd name="connsiteX8" fmla="*/ 189071 w 2571750"/>
              <a:gd name="connsiteY8" fmla="*/ 1039653 h 1285875"/>
              <a:gd name="connsiteX9" fmla="*/ 170974 w 2571750"/>
              <a:gd name="connsiteY9" fmla="*/ 1020603 h 1285875"/>
              <a:gd name="connsiteX10" fmla="*/ 139541 w 2571750"/>
              <a:gd name="connsiteY10" fmla="*/ 1020603 h 1285875"/>
              <a:gd name="connsiteX11" fmla="*/ 97631 w 2571750"/>
              <a:gd name="connsiteY11" fmla="*/ 1018699 h 1285875"/>
              <a:gd name="connsiteX12" fmla="*/ 69056 w 2571750"/>
              <a:gd name="connsiteY12" fmla="*/ 999649 h 1285875"/>
              <a:gd name="connsiteX13" fmla="*/ 82391 w 2571750"/>
              <a:gd name="connsiteY13" fmla="*/ 971074 h 1285875"/>
              <a:gd name="connsiteX14" fmla="*/ 113824 w 2571750"/>
              <a:gd name="connsiteY14" fmla="*/ 963453 h 1285875"/>
              <a:gd name="connsiteX15" fmla="*/ 126206 w 2571750"/>
              <a:gd name="connsiteY15" fmla="*/ 942499 h 1285875"/>
              <a:gd name="connsiteX16" fmla="*/ 105251 w 2571750"/>
              <a:gd name="connsiteY16" fmla="*/ 913924 h 1285875"/>
              <a:gd name="connsiteX17" fmla="*/ 118586 w 2571750"/>
              <a:gd name="connsiteY17" fmla="*/ 903446 h 1285875"/>
              <a:gd name="connsiteX18" fmla="*/ 136684 w 2571750"/>
              <a:gd name="connsiteY18" fmla="*/ 877729 h 1285875"/>
              <a:gd name="connsiteX19" fmla="*/ 133826 w 2571750"/>
              <a:gd name="connsiteY19" fmla="*/ 838676 h 1285875"/>
              <a:gd name="connsiteX20" fmla="*/ 115729 w 2571750"/>
              <a:gd name="connsiteY20" fmla="*/ 810101 h 1285875"/>
              <a:gd name="connsiteX21" fmla="*/ 82391 w 2571750"/>
              <a:gd name="connsiteY21" fmla="*/ 799624 h 1285875"/>
              <a:gd name="connsiteX22" fmla="*/ 40481 w 2571750"/>
              <a:gd name="connsiteY22" fmla="*/ 786289 h 1285875"/>
              <a:gd name="connsiteX23" fmla="*/ 19526 w 2571750"/>
              <a:gd name="connsiteY23" fmla="*/ 770096 h 1285875"/>
              <a:gd name="connsiteX24" fmla="*/ 24289 w 2571750"/>
              <a:gd name="connsiteY24" fmla="*/ 751999 h 1285875"/>
              <a:gd name="connsiteX25" fmla="*/ 1429 w 2571750"/>
              <a:gd name="connsiteY25" fmla="*/ 715804 h 1285875"/>
              <a:gd name="connsiteX26" fmla="*/ 19526 w 2571750"/>
              <a:gd name="connsiteY26" fmla="*/ 697706 h 1285875"/>
              <a:gd name="connsiteX27" fmla="*/ 53816 w 2571750"/>
              <a:gd name="connsiteY27" fmla="*/ 679609 h 1285875"/>
              <a:gd name="connsiteX28" fmla="*/ 64294 w 2571750"/>
              <a:gd name="connsiteY28" fmla="*/ 663416 h 1285875"/>
              <a:gd name="connsiteX29" fmla="*/ 64294 w 2571750"/>
              <a:gd name="connsiteY29" fmla="*/ 642461 h 1285875"/>
              <a:gd name="connsiteX30" fmla="*/ 92869 w 2571750"/>
              <a:gd name="connsiteY30" fmla="*/ 631984 h 1285875"/>
              <a:gd name="connsiteX31" fmla="*/ 124301 w 2571750"/>
              <a:gd name="connsiteY31" fmla="*/ 637699 h 1285875"/>
              <a:gd name="connsiteX32" fmla="*/ 168116 w 2571750"/>
              <a:gd name="connsiteY32" fmla="*/ 642461 h 1285875"/>
              <a:gd name="connsiteX33" fmla="*/ 207169 w 2571750"/>
              <a:gd name="connsiteY33" fmla="*/ 637699 h 1285875"/>
              <a:gd name="connsiteX34" fmla="*/ 238601 w 2571750"/>
              <a:gd name="connsiteY34" fmla="*/ 619601 h 1285875"/>
              <a:gd name="connsiteX35" fmla="*/ 262414 w 2571750"/>
              <a:gd name="connsiteY35" fmla="*/ 609124 h 1285875"/>
              <a:gd name="connsiteX36" fmla="*/ 270034 w 2571750"/>
              <a:gd name="connsiteY36" fmla="*/ 630079 h 1285875"/>
              <a:gd name="connsiteX37" fmla="*/ 313849 w 2571750"/>
              <a:gd name="connsiteY37" fmla="*/ 627221 h 1285875"/>
              <a:gd name="connsiteX38" fmla="*/ 353854 w 2571750"/>
              <a:gd name="connsiteY38" fmla="*/ 627221 h 1285875"/>
              <a:gd name="connsiteX39" fmla="*/ 392906 w 2571750"/>
              <a:gd name="connsiteY39" fmla="*/ 624364 h 1285875"/>
              <a:gd name="connsiteX40" fmla="*/ 421481 w 2571750"/>
              <a:gd name="connsiteY40" fmla="*/ 600551 h 1285875"/>
              <a:gd name="connsiteX41" fmla="*/ 429101 w 2571750"/>
              <a:gd name="connsiteY41" fmla="*/ 580549 h 1285875"/>
              <a:gd name="connsiteX42" fmla="*/ 423386 w 2571750"/>
              <a:gd name="connsiteY42" fmla="*/ 564356 h 1285875"/>
              <a:gd name="connsiteX43" fmla="*/ 394811 w 2571750"/>
              <a:gd name="connsiteY43" fmla="*/ 553879 h 1285875"/>
              <a:gd name="connsiteX44" fmla="*/ 384334 w 2571750"/>
              <a:gd name="connsiteY44" fmla="*/ 532924 h 1285875"/>
              <a:gd name="connsiteX45" fmla="*/ 403384 w 2571750"/>
              <a:gd name="connsiteY45" fmla="*/ 517684 h 1285875"/>
              <a:gd name="connsiteX46" fmla="*/ 439579 w 2571750"/>
              <a:gd name="connsiteY46" fmla="*/ 511969 h 1285875"/>
              <a:gd name="connsiteX47" fmla="*/ 463391 w 2571750"/>
              <a:gd name="connsiteY47" fmla="*/ 511969 h 1285875"/>
              <a:gd name="connsiteX48" fmla="*/ 486251 w 2571750"/>
              <a:gd name="connsiteY48" fmla="*/ 499586 h 1285875"/>
              <a:gd name="connsiteX49" fmla="*/ 504349 w 2571750"/>
              <a:gd name="connsiteY49" fmla="*/ 471011 h 1285875"/>
              <a:gd name="connsiteX50" fmla="*/ 538639 w 2571750"/>
              <a:gd name="connsiteY50" fmla="*/ 472916 h 1285875"/>
              <a:gd name="connsiteX51" fmla="*/ 570071 w 2571750"/>
              <a:gd name="connsiteY51" fmla="*/ 457676 h 1285875"/>
              <a:gd name="connsiteX52" fmla="*/ 574834 w 2571750"/>
              <a:gd name="connsiteY52" fmla="*/ 426244 h 1285875"/>
              <a:gd name="connsiteX53" fmla="*/ 577691 w 2571750"/>
              <a:gd name="connsiteY53" fmla="*/ 400526 h 1285875"/>
              <a:gd name="connsiteX54" fmla="*/ 585311 w 2571750"/>
              <a:gd name="connsiteY54" fmla="*/ 384334 h 1285875"/>
              <a:gd name="connsiteX55" fmla="*/ 622459 w 2571750"/>
              <a:gd name="connsiteY55" fmla="*/ 390049 h 1285875"/>
              <a:gd name="connsiteX56" fmla="*/ 652939 w 2571750"/>
              <a:gd name="connsiteY56" fmla="*/ 387191 h 1285875"/>
              <a:gd name="connsiteX57" fmla="*/ 690086 w 2571750"/>
              <a:gd name="connsiteY57" fmla="*/ 361474 h 1285875"/>
              <a:gd name="connsiteX58" fmla="*/ 715804 w 2571750"/>
              <a:gd name="connsiteY58" fmla="*/ 340519 h 1285875"/>
              <a:gd name="connsiteX59" fmla="*/ 744379 w 2571750"/>
              <a:gd name="connsiteY59" fmla="*/ 316706 h 1285875"/>
              <a:gd name="connsiteX60" fmla="*/ 754856 w 2571750"/>
              <a:gd name="connsiteY60" fmla="*/ 280511 h 1285875"/>
              <a:gd name="connsiteX61" fmla="*/ 736759 w 2571750"/>
              <a:gd name="connsiteY61" fmla="*/ 261461 h 1285875"/>
              <a:gd name="connsiteX62" fmla="*/ 702469 w 2571750"/>
              <a:gd name="connsiteY62" fmla="*/ 241459 h 1285875"/>
              <a:gd name="connsiteX63" fmla="*/ 679609 w 2571750"/>
              <a:gd name="connsiteY63" fmla="*/ 214789 h 1285875"/>
              <a:gd name="connsiteX64" fmla="*/ 697706 w 2571750"/>
              <a:gd name="connsiteY64" fmla="*/ 199549 h 1285875"/>
              <a:gd name="connsiteX65" fmla="*/ 718661 w 2571750"/>
              <a:gd name="connsiteY65" fmla="*/ 170974 h 1285875"/>
              <a:gd name="connsiteX66" fmla="*/ 742474 w 2571750"/>
              <a:gd name="connsiteY66" fmla="*/ 186214 h 1285875"/>
              <a:gd name="connsiteX67" fmla="*/ 762476 w 2571750"/>
              <a:gd name="connsiteY67" fmla="*/ 202406 h 1285875"/>
              <a:gd name="connsiteX68" fmla="*/ 799624 w 2571750"/>
              <a:gd name="connsiteY68" fmla="*/ 202406 h 1285875"/>
              <a:gd name="connsiteX69" fmla="*/ 838676 w 2571750"/>
              <a:gd name="connsiteY69" fmla="*/ 186214 h 1285875"/>
              <a:gd name="connsiteX70" fmla="*/ 859631 w 2571750"/>
              <a:gd name="connsiteY70" fmla="*/ 165259 h 1285875"/>
              <a:gd name="connsiteX71" fmla="*/ 880586 w 2571750"/>
              <a:gd name="connsiteY71" fmla="*/ 170974 h 1285875"/>
              <a:gd name="connsiteX72" fmla="*/ 895826 w 2571750"/>
              <a:gd name="connsiteY72" fmla="*/ 193834 h 1285875"/>
              <a:gd name="connsiteX73" fmla="*/ 916781 w 2571750"/>
              <a:gd name="connsiteY73" fmla="*/ 210026 h 1285875"/>
              <a:gd name="connsiteX74" fmla="*/ 948214 w 2571750"/>
              <a:gd name="connsiteY74" fmla="*/ 191929 h 1285875"/>
              <a:gd name="connsiteX75" fmla="*/ 973931 w 2571750"/>
              <a:gd name="connsiteY75" fmla="*/ 175736 h 1285875"/>
              <a:gd name="connsiteX76" fmla="*/ 997744 w 2571750"/>
              <a:gd name="connsiteY76" fmla="*/ 157639 h 1285875"/>
              <a:gd name="connsiteX77" fmla="*/ 987266 w 2571750"/>
              <a:gd name="connsiteY77" fmla="*/ 121444 h 1285875"/>
              <a:gd name="connsiteX78" fmla="*/ 966311 w 2571750"/>
              <a:gd name="connsiteY78" fmla="*/ 105251 h 1285875"/>
              <a:gd name="connsiteX79" fmla="*/ 945356 w 2571750"/>
              <a:gd name="connsiteY79" fmla="*/ 90011 h 1285875"/>
              <a:gd name="connsiteX80" fmla="*/ 945356 w 2571750"/>
              <a:gd name="connsiteY80" fmla="*/ 55721 h 1285875"/>
              <a:gd name="connsiteX81" fmla="*/ 958691 w 2571750"/>
              <a:gd name="connsiteY81" fmla="*/ 16669 h 1285875"/>
              <a:gd name="connsiteX82" fmla="*/ 987266 w 2571750"/>
              <a:gd name="connsiteY82" fmla="*/ 1429 h 1285875"/>
              <a:gd name="connsiteX83" fmla="*/ 1015841 w 2571750"/>
              <a:gd name="connsiteY83" fmla="*/ 9049 h 1285875"/>
              <a:gd name="connsiteX84" fmla="*/ 1015841 w 2571750"/>
              <a:gd name="connsiteY84" fmla="*/ 45244 h 1285875"/>
              <a:gd name="connsiteX85" fmla="*/ 1011079 w 2571750"/>
              <a:gd name="connsiteY85" fmla="*/ 84296 h 1285875"/>
              <a:gd name="connsiteX86" fmla="*/ 1039654 w 2571750"/>
              <a:gd name="connsiteY86" fmla="*/ 90011 h 1285875"/>
              <a:gd name="connsiteX87" fmla="*/ 1071086 w 2571750"/>
              <a:gd name="connsiteY87" fmla="*/ 90011 h 1285875"/>
              <a:gd name="connsiteX88" fmla="*/ 1089184 w 2571750"/>
              <a:gd name="connsiteY88" fmla="*/ 112871 h 1285875"/>
              <a:gd name="connsiteX89" fmla="*/ 1114901 w 2571750"/>
              <a:gd name="connsiteY89" fmla="*/ 123349 h 1285875"/>
              <a:gd name="connsiteX90" fmla="*/ 1114901 w 2571750"/>
              <a:gd name="connsiteY90" fmla="*/ 82391 h 1285875"/>
              <a:gd name="connsiteX91" fmla="*/ 1138714 w 2571750"/>
              <a:gd name="connsiteY91" fmla="*/ 76676 h 1285875"/>
              <a:gd name="connsiteX92" fmla="*/ 1143476 w 2571750"/>
              <a:gd name="connsiteY92" fmla="*/ 91916 h 1285875"/>
              <a:gd name="connsiteX93" fmla="*/ 1177766 w 2571750"/>
              <a:gd name="connsiteY93" fmla="*/ 97631 h 1285875"/>
              <a:gd name="connsiteX94" fmla="*/ 1191101 w 2571750"/>
              <a:gd name="connsiteY94" fmla="*/ 63341 h 1285875"/>
              <a:gd name="connsiteX95" fmla="*/ 1230154 w 2571750"/>
              <a:gd name="connsiteY95" fmla="*/ 82391 h 1285875"/>
              <a:gd name="connsiteX96" fmla="*/ 1263491 w 2571750"/>
              <a:gd name="connsiteY96" fmla="*/ 100489 h 1285875"/>
              <a:gd name="connsiteX97" fmla="*/ 1287304 w 2571750"/>
              <a:gd name="connsiteY97" fmla="*/ 136684 h 1285875"/>
              <a:gd name="connsiteX98" fmla="*/ 1292066 w 2571750"/>
              <a:gd name="connsiteY98" fmla="*/ 181451 h 1285875"/>
              <a:gd name="connsiteX99" fmla="*/ 1290161 w 2571750"/>
              <a:gd name="connsiteY99" fmla="*/ 217646 h 1285875"/>
              <a:gd name="connsiteX100" fmla="*/ 1329214 w 2571750"/>
              <a:gd name="connsiteY100" fmla="*/ 225266 h 1285875"/>
              <a:gd name="connsiteX101" fmla="*/ 1344454 w 2571750"/>
              <a:gd name="connsiteY101" fmla="*/ 256699 h 1285875"/>
              <a:gd name="connsiteX102" fmla="*/ 1341596 w 2571750"/>
              <a:gd name="connsiteY102" fmla="*/ 285274 h 1285875"/>
              <a:gd name="connsiteX103" fmla="*/ 1323499 w 2571750"/>
              <a:gd name="connsiteY103" fmla="*/ 324326 h 1285875"/>
              <a:gd name="connsiteX104" fmla="*/ 1354931 w 2571750"/>
              <a:gd name="connsiteY104" fmla="*/ 330041 h 1285875"/>
              <a:gd name="connsiteX105" fmla="*/ 1401604 w 2571750"/>
              <a:gd name="connsiteY105" fmla="*/ 352901 h 1285875"/>
              <a:gd name="connsiteX106" fmla="*/ 1438751 w 2571750"/>
              <a:gd name="connsiteY106" fmla="*/ 376714 h 1285875"/>
              <a:gd name="connsiteX107" fmla="*/ 1470184 w 2571750"/>
              <a:gd name="connsiteY107" fmla="*/ 390049 h 1285875"/>
              <a:gd name="connsiteX108" fmla="*/ 1509236 w 2571750"/>
              <a:gd name="connsiteY108" fmla="*/ 408146 h 1285875"/>
              <a:gd name="connsiteX109" fmla="*/ 1550194 w 2571750"/>
              <a:gd name="connsiteY109" fmla="*/ 405289 h 1285875"/>
              <a:gd name="connsiteX110" fmla="*/ 1579721 w 2571750"/>
              <a:gd name="connsiteY110" fmla="*/ 429101 h 1285875"/>
              <a:gd name="connsiteX111" fmla="*/ 1610201 w 2571750"/>
              <a:gd name="connsiteY111" fmla="*/ 451961 h 1285875"/>
              <a:gd name="connsiteX112" fmla="*/ 1659731 w 2571750"/>
              <a:gd name="connsiteY112" fmla="*/ 462439 h 1285875"/>
              <a:gd name="connsiteX113" fmla="*/ 1686401 w 2571750"/>
              <a:gd name="connsiteY113" fmla="*/ 447199 h 1285875"/>
              <a:gd name="connsiteX114" fmla="*/ 1709261 w 2571750"/>
              <a:gd name="connsiteY114" fmla="*/ 436721 h 1285875"/>
              <a:gd name="connsiteX115" fmla="*/ 1738789 w 2571750"/>
              <a:gd name="connsiteY115" fmla="*/ 429101 h 1285875"/>
              <a:gd name="connsiteX116" fmla="*/ 1761649 w 2571750"/>
              <a:gd name="connsiteY116" fmla="*/ 408146 h 1285875"/>
              <a:gd name="connsiteX117" fmla="*/ 1793081 w 2571750"/>
              <a:gd name="connsiteY117" fmla="*/ 391954 h 1285875"/>
              <a:gd name="connsiteX118" fmla="*/ 1821656 w 2571750"/>
              <a:gd name="connsiteY118" fmla="*/ 402431 h 1285875"/>
              <a:gd name="connsiteX119" fmla="*/ 1848326 w 2571750"/>
              <a:gd name="connsiteY119" fmla="*/ 418624 h 1285875"/>
              <a:gd name="connsiteX120" fmla="*/ 1871186 w 2571750"/>
              <a:gd name="connsiteY120" fmla="*/ 433864 h 1285875"/>
              <a:gd name="connsiteX121" fmla="*/ 1908334 w 2571750"/>
              <a:gd name="connsiteY121" fmla="*/ 418624 h 1285875"/>
              <a:gd name="connsiteX122" fmla="*/ 1934051 w 2571750"/>
              <a:gd name="connsiteY122" fmla="*/ 394811 h 1285875"/>
              <a:gd name="connsiteX123" fmla="*/ 1947386 w 2571750"/>
              <a:gd name="connsiteY123" fmla="*/ 366236 h 1285875"/>
              <a:gd name="connsiteX124" fmla="*/ 1973104 w 2571750"/>
              <a:gd name="connsiteY124" fmla="*/ 366236 h 1285875"/>
              <a:gd name="connsiteX125" fmla="*/ 1986439 w 2571750"/>
              <a:gd name="connsiteY125" fmla="*/ 390049 h 1285875"/>
              <a:gd name="connsiteX126" fmla="*/ 2025491 w 2571750"/>
              <a:gd name="connsiteY126" fmla="*/ 381476 h 1285875"/>
              <a:gd name="connsiteX127" fmla="*/ 2061686 w 2571750"/>
              <a:gd name="connsiteY127" fmla="*/ 358616 h 1285875"/>
              <a:gd name="connsiteX128" fmla="*/ 2093119 w 2571750"/>
              <a:gd name="connsiteY128" fmla="*/ 345281 h 1285875"/>
              <a:gd name="connsiteX129" fmla="*/ 2118836 w 2571750"/>
              <a:gd name="connsiteY129" fmla="*/ 324326 h 1285875"/>
              <a:gd name="connsiteX130" fmla="*/ 2147411 w 2571750"/>
              <a:gd name="connsiteY130" fmla="*/ 303371 h 1285875"/>
              <a:gd name="connsiteX131" fmla="*/ 2174081 w 2571750"/>
              <a:gd name="connsiteY131" fmla="*/ 288131 h 1285875"/>
              <a:gd name="connsiteX132" fmla="*/ 2202656 w 2571750"/>
              <a:gd name="connsiteY132" fmla="*/ 290989 h 1285875"/>
              <a:gd name="connsiteX133" fmla="*/ 2241709 w 2571750"/>
              <a:gd name="connsiteY133" fmla="*/ 290989 h 1285875"/>
              <a:gd name="connsiteX134" fmla="*/ 2249329 w 2571750"/>
              <a:gd name="connsiteY134" fmla="*/ 256699 h 1285875"/>
              <a:gd name="connsiteX135" fmla="*/ 2228374 w 2571750"/>
              <a:gd name="connsiteY135" fmla="*/ 232886 h 1285875"/>
              <a:gd name="connsiteX136" fmla="*/ 2192179 w 2571750"/>
              <a:gd name="connsiteY136" fmla="*/ 214789 h 1285875"/>
              <a:gd name="connsiteX137" fmla="*/ 2171224 w 2571750"/>
              <a:gd name="connsiteY137" fmla="*/ 181451 h 1285875"/>
              <a:gd name="connsiteX138" fmla="*/ 2150269 w 2571750"/>
              <a:gd name="connsiteY138" fmla="*/ 139541 h 1285875"/>
              <a:gd name="connsiteX139" fmla="*/ 2150269 w 2571750"/>
              <a:gd name="connsiteY139" fmla="*/ 115729 h 1285875"/>
              <a:gd name="connsiteX140" fmla="*/ 2153126 w 2571750"/>
              <a:gd name="connsiteY140" fmla="*/ 82391 h 1285875"/>
              <a:gd name="connsiteX141" fmla="*/ 2174081 w 2571750"/>
              <a:gd name="connsiteY141" fmla="*/ 58579 h 1285875"/>
              <a:gd name="connsiteX142" fmla="*/ 2189321 w 2571750"/>
              <a:gd name="connsiteY142" fmla="*/ 30004 h 1285875"/>
              <a:gd name="connsiteX143" fmla="*/ 2220754 w 2571750"/>
              <a:gd name="connsiteY143" fmla="*/ 6191 h 1285875"/>
              <a:gd name="connsiteX144" fmla="*/ 2244566 w 2571750"/>
              <a:gd name="connsiteY144" fmla="*/ 40481 h 1285875"/>
              <a:gd name="connsiteX145" fmla="*/ 2256949 w 2571750"/>
              <a:gd name="connsiteY145" fmla="*/ 63341 h 1285875"/>
              <a:gd name="connsiteX146" fmla="*/ 2294096 w 2571750"/>
              <a:gd name="connsiteY146" fmla="*/ 76676 h 1285875"/>
              <a:gd name="connsiteX147" fmla="*/ 2322671 w 2571750"/>
              <a:gd name="connsiteY147" fmla="*/ 84296 h 1285875"/>
              <a:gd name="connsiteX148" fmla="*/ 2354104 w 2571750"/>
              <a:gd name="connsiteY148" fmla="*/ 94774 h 1285875"/>
              <a:gd name="connsiteX149" fmla="*/ 2385536 w 2571750"/>
              <a:gd name="connsiteY149" fmla="*/ 110966 h 1285875"/>
              <a:gd name="connsiteX150" fmla="*/ 2400776 w 2571750"/>
              <a:gd name="connsiteY150" fmla="*/ 126206 h 1285875"/>
              <a:gd name="connsiteX151" fmla="*/ 2445544 w 2571750"/>
              <a:gd name="connsiteY151" fmla="*/ 133826 h 1285875"/>
              <a:gd name="connsiteX152" fmla="*/ 2466499 w 2571750"/>
              <a:gd name="connsiteY152" fmla="*/ 123349 h 1285875"/>
              <a:gd name="connsiteX153" fmla="*/ 2499836 w 2571750"/>
              <a:gd name="connsiteY153" fmla="*/ 123349 h 1285875"/>
              <a:gd name="connsiteX154" fmla="*/ 2531269 w 2571750"/>
              <a:gd name="connsiteY154" fmla="*/ 110966 h 1285875"/>
              <a:gd name="connsiteX155" fmla="*/ 2562701 w 2571750"/>
              <a:gd name="connsiteY155" fmla="*/ 102394 h 1285875"/>
              <a:gd name="connsiteX156" fmla="*/ 2576036 w 2571750"/>
              <a:gd name="connsiteY156" fmla="*/ 121444 h 1285875"/>
              <a:gd name="connsiteX157" fmla="*/ 2576036 w 2571750"/>
              <a:gd name="connsiteY157" fmla="*/ 157639 h 1285875"/>
              <a:gd name="connsiteX158" fmla="*/ 2555081 w 2571750"/>
              <a:gd name="connsiteY158" fmla="*/ 191929 h 1285875"/>
              <a:gd name="connsiteX159" fmla="*/ 2528411 w 2571750"/>
              <a:gd name="connsiteY159" fmla="*/ 230981 h 1285875"/>
              <a:gd name="connsiteX160" fmla="*/ 2507456 w 2571750"/>
              <a:gd name="connsiteY160" fmla="*/ 264319 h 1285875"/>
              <a:gd name="connsiteX161" fmla="*/ 2499836 w 2571750"/>
              <a:gd name="connsiteY161" fmla="*/ 309086 h 1285875"/>
              <a:gd name="connsiteX162" fmla="*/ 2516029 w 2571750"/>
              <a:gd name="connsiteY162" fmla="*/ 330041 h 1285875"/>
              <a:gd name="connsiteX163" fmla="*/ 2513171 w 2571750"/>
              <a:gd name="connsiteY163" fmla="*/ 366236 h 1285875"/>
              <a:gd name="connsiteX164" fmla="*/ 2486501 w 2571750"/>
              <a:gd name="connsiteY164" fmla="*/ 342424 h 1285875"/>
              <a:gd name="connsiteX165" fmla="*/ 2457926 w 2571750"/>
              <a:gd name="connsiteY165" fmla="*/ 342424 h 1285875"/>
              <a:gd name="connsiteX166" fmla="*/ 2435066 w 2571750"/>
              <a:gd name="connsiteY166" fmla="*/ 369094 h 1285875"/>
              <a:gd name="connsiteX167" fmla="*/ 2406491 w 2571750"/>
              <a:gd name="connsiteY167" fmla="*/ 381476 h 1285875"/>
              <a:gd name="connsiteX168" fmla="*/ 2379821 w 2571750"/>
              <a:gd name="connsiteY168" fmla="*/ 397669 h 1285875"/>
              <a:gd name="connsiteX169" fmla="*/ 2364581 w 2571750"/>
              <a:gd name="connsiteY169" fmla="*/ 423386 h 1285875"/>
              <a:gd name="connsiteX170" fmla="*/ 2351246 w 2571750"/>
              <a:gd name="connsiteY170" fmla="*/ 450056 h 1285875"/>
              <a:gd name="connsiteX171" fmla="*/ 2340769 w 2571750"/>
              <a:gd name="connsiteY171" fmla="*/ 478631 h 1285875"/>
              <a:gd name="connsiteX172" fmla="*/ 2315051 w 2571750"/>
              <a:gd name="connsiteY172" fmla="*/ 486251 h 1285875"/>
              <a:gd name="connsiteX173" fmla="*/ 2286476 w 2571750"/>
              <a:gd name="connsiteY173" fmla="*/ 491014 h 1285875"/>
              <a:gd name="connsiteX174" fmla="*/ 2262664 w 2571750"/>
              <a:gd name="connsiteY174" fmla="*/ 493871 h 1285875"/>
              <a:gd name="connsiteX175" fmla="*/ 2255044 w 2571750"/>
              <a:gd name="connsiteY175" fmla="*/ 514826 h 1285875"/>
              <a:gd name="connsiteX176" fmla="*/ 2262664 w 2571750"/>
              <a:gd name="connsiteY176" fmla="*/ 543401 h 1285875"/>
              <a:gd name="connsiteX177" fmla="*/ 2256949 w 2571750"/>
              <a:gd name="connsiteY177" fmla="*/ 571976 h 1285875"/>
              <a:gd name="connsiteX178" fmla="*/ 2217896 w 2571750"/>
              <a:gd name="connsiteY178" fmla="*/ 571976 h 1285875"/>
              <a:gd name="connsiteX179" fmla="*/ 2181701 w 2571750"/>
              <a:gd name="connsiteY179" fmla="*/ 571976 h 1285875"/>
              <a:gd name="connsiteX180" fmla="*/ 2168366 w 2571750"/>
              <a:gd name="connsiteY180" fmla="*/ 582454 h 1285875"/>
              <a:gd name="connsiteX181" fmla="*/ 2155984 w 2571750"/>
              <a:gd name="connsiteY181" fmla="*/ 621506 h 1285875"/>
              <a:gd name="connsiteX182" fmla="*/ 2127409 w 2571750"/>
              <a:gd name="connsiteY182" fmla="*/ 658654 h 1285875"/>
              <a:gd name="connsiteX183" fmla="*/ 2137886 w 2571750"/>
              <a:gd name="connsiteY183" fmla="*/ 676751 h 1285875"/>
              <a:gd name="connsiteX184" fmla="*/ 2157889 w 2571750"/>
              <a:gd name="connsiteY184" fmla="*/ 684371 h 1285875"/>
              <a:gd name="connsiteX185" fmla="*/ 2184559 w 2571750"/>
              <a:gd name="connsiteY185" fmla="*/ 684371 h 1285875"/>
              <a:gd name="connsiteX186" fmla="*/ 2176939 w 2571750"/>
              <a:gd name="connsiteY186" fmla="*/ 712946 h 1285875"/>
              <a:gd name="connsiteX187" fmla="*/ 2139791 w 2571750"/>
              <a:gd name="connsiteY187" fmla="*/ 718661 h 1285875"/>
              <a:gd name="connsiteX188" fmla="*/ 2093119 w 2571750"/>
              <a:gd name="connsiteY188" fmla="*/ 731044 h 1285875"/>
              <a:gd name="connsiteX189" fmla="*/ 2056924 w 2571750"/>
              <a:gd name="connsiteY189" fmla="*/ 741521 h 1285875"/>
              <a:gd name="connsiteX190" fmla="*/ 2037874 w 2571750"/>
              <a:gd name="connsiteY190" fmla="*/ 765334 h 1285875"/>
              <a:gd name="connsiteX191" fmla="*/ 2017871 w 2571750"/>
              <a:gd name="connsiteY191" fmla="*/ 791051 h 1285875"/>
              <a:gd name="connsiteX192" fmla="*/ 2007394 w 2571750"/>
              <a:gd name="connsiteY192" fmla="*/ 768191 h 1285875"/>
              <a:gd name="connsiteX193" fmla="*/ 1983581 w 2571750"/>
              <a:gd name="connsiteY193" fmla="*/ 760571 h 1285875"/>
              <a:gd name="connsiteX194" fmla="*/ 1957864 w 2571750"/>
              <a:gd name="connsiteY194" fmla="*/ 762476 h 1285875"/>
              <a:gd name="connsiteX195" fmla="*/ 1944529 w 2571750"/>
              <a:gd name="connsiteY195" fmla="*/ 789146 h 1285875"/>
              <a:gd name="connsiteX196" fmla="*/ 1938814 w 2571750"/>
              <a:gd name="connsiteY196" fmla="*/ 801529 h 1285875"/>
              <a:gd name="connsiteX197" fmla="*/ 1920716 w 2571750"/>
              <a:gd name="connsiteY197" fmla="*/ 825341 h 1285875"/>
              <a:gd name="connsiteX198" fmla="*/ 1905476 w 2571750"/>
              <a:gd name="connsiteY198" fmla="*/ 801529 h 1285875"/>
              <a:gd name="connsiteX199" fmla="*/ 1884521 w 2571750"/>
              <a:gd name="connsiteY199" fmla="*/ 791051 h 1285875"/>
              <a:gd name="connsiteX200" fmla="*/ 1863566 w 2571750"/>
              <a:gd name="connsiteY200" fmla="*/ 775811 h 1285875"/>
              <a:gd name="connsiteX201" fmla="*/ 1858804 w 2571750"/>
              <a:gd name="connsiteY201" fmla="*/ 765334 h 1285875"/>
              <a:gd name="connsiteX202" fmla="*/ 1827371 w 2571750"/>
              <a:gd name="connsiteY202" fmla="*/ 768191 h 1285875"/>
              <a:gd name="connsiteX203" fmla="*/ 1832134 w 2571750"/>
              <a:gd name="connsiteY203" fmla="*/ 791051 h 1285875"/>
              <a:gd name="connsiteX204" fmla="*/ 1855946 w 2571750"/>
              <a:gd name="connsiteY204" fmla="*/ 812006 h 1285875"/>
              <a:gd name="connsiteX205" fmla="*/ 1821656 w 2571750"/>
              <a:gd name="connsiteY205" fmla="*/ 814864 h 1285875"/>
              <a:gd name="connsiteX206" fmla="*/ 1795939 w 2571750"/>
              <a:gd name="connsiteY206" fmla="*/ 804386 h 1285875"/>
              <a:gd name="connsiteX207" fmla="*/ 1777841 w 2571750"/>
              <a:gd name="connsiteY207" fmla="*/ 783431 h 1285875"/>
              <a:gd name="connsiteX208" fmla="*/ 1769269 w 2571750"/>
              <a:gd name="connsiteY208" fmla="*/ 754856 h 1285875"/>
              <a:gd name="connsiteX209" fmla="*/ 1730216 w 2571750"/>
              <a:gd name="connsiteY209" fmla="*/ 754856 h 1285875"/>
              <a:gd name="connsiteX210" fmla="*/ 1722596 w 2571750"/>
              <a:gd name="connsiteY210" fmla="*/ 723424 h 1285875"/>
              <a:gd name="connsiteX211" fmla="*/ 1691164 w 2571750"/>
              <a:gd name="connsiteY211" fmla="*/ 726281 h 1285875"/>
              <a:gd name="connsiteX212" fmla="*/ 1652111 w 2571750"/>
              <a:gd name="connsiteY212" fmla="*/ 715804 h 1285875"/>
              <a:gd name="connsiteX213" fmla="*/ 1605439 w 2571750"/>
              <a:gd name="connsiteY213" fmla="*/ 731044 h 1285875"/>
              <a:gd name="connsiteX214" fmla="*/ 1576864 w 2571750"/>
              <a:gd name="connsiteY214" fmla="*/ 723424 h 1285875"/>
              <a:gd name="connsiteX215" fmla="*/ 1581626 w 2571750"/>
              <a:gd name="connsiteY215" fmla="*/ 691991 h 1285875"/>
              <a:gd name="connsiteX216" fmla="*/ 1589246 w 2571750"/>
              <a:gd name="connsiteY216" fmla="*/ 648176 h 1285875"/>
              <a:gd name="connsiteX217" fmla="*/ 1569244 w 2571750"/>
              <a:gd name="connsiteY217" fmla="*/ 624364 h 1285875"/>
              <a:gd name="connsiteX218" fmla="*/ 1537811 w 2571750"/>
              <a:gd name="connsiteY218" fmla="*/ 634841 h 1285875"/>
              <a:gd name="connsiteX219" fmla="*/ 1511141 w 2571750"/>
              <a:gd name="connsiteY219" fmla="*/ 658654 h 1285875"/>
              <a:gd name="connsiteX220" fmla="*/ 1479709 w 2571750"/>
              <a:gd name="connsiteY220" fmla="*/ 663416 h 1285875"/>
              <a:gd name="connsiteX221" fmla="*/ 1456849 w 2571750"/>
              <a:gd name="connsiteY221" fmla="*/ 652939 h 1285875"/>
              <a:gd name="connsiteX222" fmla="*/ 1428274 w 2571750"/>
              <a:gd name="connsiteY222" fmla="*/ 648176 h 1285875"/>
              <a:gd name="connsiteX223" fmla="*/ 1446371 w 2571750"/>
              <a:gd name="connsiteY223" fmla="*/ 624364 h 1285875"/>
              <a:gd name="connsiteX224" fmla="*/ 1479709 w 2571750"/>
              <a:gd name="connsiteY224" fmla="*/ 619601 h 1285875"/>
              <a:gd name="connsiteX225" fmla="*/ 1503521 w 2571750"/>
              <a:gd name="connsiteY225" fmla="*/ 613886 h 1285875"/>
              <a:gd name="connsiteX226" fmla="*/ 1503521 w 2571750"/>
              <a:gd name="connsiteY226" fmla="*/ 592931 h 1285875"/>
              <a:gd name="connsiteX227" fmla="*/ 1479709 w 2571750"/>
              <a:gd name="connsiteY227" fmla="*/ 570071 h 1285875"/>
              <a:gd name="connsiteX228" fmla="*/ 1461611 w 2571750"/>
              <a:gd name="connsiteY228" fmla="*/ 567214 h 1285875"/>
              <a:gd name="connsiteX229" fmla="*/ 1443514 w 2571750"/>
              <a:gd name="connsiteY229" fmla="*/ 564356 h 1285875"/>
              <a:gd name="connsiteX230" fmla="*/ 1435894 w 2571750"/>
              <a:gd name="connsiteY230" fmla="*/ 574834 h 1285875"/>
              <a:gd name="connsiteX231" fmla="*/ 1435894 w 2571750"/>
              <a:gd name="connsiteY231" fmla="*/ 585311 h 1285875"/>
              <a:gd name="connsiteX232" fmla="*/ 1428274 w 2571750"/>
              <a:gd name="connsiteY232" fmla="*/ 621506 h 1285875"/>
              <a:gd name="connsiteX233" fmla="*/ 1399699 w 2571750"/>
              <a:gd name="connsiteY233" fmla="*/ 600551 h 1285875"/>
              <a:gd name="connsiteX234" fmla="*/ 1375886 w 2571750"/>
              <a:gd name="connsiteY234" fmla="*/ 609124 h 1285875"/>
              <a:gd name="connsiteX235" fmla="*/ 1362551 w 2571750"/>
              <a:gd name="connsiteY235" fmla="*/ 616744 h 1285875"/>
              <a:gd name="connsiteX236" fmla="*/ 1352074 w 2571750"/>
              <a:gd name="connsiteY236" fmla="*/ 640556 h 1285875"/>
              <a:gd name="connsiteX237" fmla="*/ 1383506 w 2571750"/>
              <a:gd name="connsiteY237" fmla="*/ 655796 h 1285875"/>
              <a:gd name="connsiteX238" fmla="*/ 1341596 w 2571750"/>
              <a:gd name="connsiteY238" fmla="*/ 663416 h 1285875"/>
              <a:gd name="connsiteX239" fmla="*/ 1305401 w 2571750"/>
              <a:gd name="connsiteY239" fmla="*/ 660559 h 1285875"/>
              <a:gd name="connsiteX240" fmla="*/ 1266349 w 2571750"/>
              <a:gd name="connsiteY240" fmla="*/ 663416 h 1285875"/>
              <a:gd name="connsiteX241" fmla="*/ 1237774 w 2571750"/>
              <a:gd name="connsiteY241" fmla="*/ 666274 h 1285875"/>
              <a:gd name="connsiteX242" fmla="*/ 1253014 w 2571750"/>
              <a:gd name="connsiteY242" fmla="*/ 634841 h 1285875"/>
              <a:gd name="connsiteX243" fmla="*/ 1255871 w 2571750"/>
              <a:gd name="connsiteY243" fmla="*/ 603409 h 1285875"/>
              <a:gd name="connsiteX244" fmla="*/ 1232059 w 2571750"/>
              <a:gd name="connsiteY244" fmla="*/ 595789 h 1285875"/>
              <a:gd name="connsiteX245" fmla="*/ 1203484 w 2571750"/>
              <a:gd name="connsiteY245" fmla="*/ 595789 h 1285875"/>
              <a:gd name="connsiteX246" fmla="*/ 1174909 w 2571750"/>
              <a:gd name="connsiteY246" fmla="*/ 603409 h 1285875"/>
              <a:gd name="connsiteX247" fmla="*/ 1161574 w 2571750"/>
              <a:gd name="connsiteY247" fmla="*/ 609124 h 1285875"/>
              <a:gd name="connsiteX248" fmla="*/ 1125379 w 2571750"/>
              <a:gd name="connsiteY248" fmla="*/ 606266 h 1285875"/>
              <a:gd name="connsiteX249" fmla="*/ 1099661 w 2571750"/>
              <a:gd name="connsiteY249" fmla="*/ 588169 h 1285875"/>
              <a:gd name="connsiteX250" fmla="*/ 1075849 w 2571750"/>
              <a:gd name="connsiteY250" fmla="*/ 561499 h 1285875"/>
              <a:gd name="connsiteX251" fmla="*/ 1052036 w 2571750"/>
              <a:gd name="connsiteY251" fmla="*/ 551021 h 1285875"/>
              <a:gd name="connsiteX252" fmla="*/ 1036796 w 2571750"/>
              <a:gd name="connsiteY252" fmla="*/ 538639 h 1285875"/>
              <a:gd name="connsiteX253" fmla="*/ 1002506 w 2571750"/>
              <a:gd name="connsiteY253" fmla="*/ 538639 h 1285875"/>
              <a:gd name="connsiteX254" fmla="*/ 973931 w 2571750"/>
              <a:gd name="connsiteY254" fmla="*/ 546259 h 1285875"/>
              <a:gd name="connsiteX255" fmla="*/ 951071 w 2571750"/>
              <a:gd name="connsiteY255" fmla="*/ 556736 h 1285875"/>
              <a:gd name="connsiteX256" fmla="*/ 927259 w 2571750"/>
              <a:gd name="connsiteY256" fmla="*/ 574834 h 1285875"/>
              <a:gd name="connsiteX257" fmla="*/ 892969 w 2571750"/>
              <a:gd name="connsiteY257" fmla="*/ 603409 h 1285875"/>
              <a:gd name="connsiteX258" fmla="*/ 849154 w 2571750"/>
              <a:gd name="connsiteY258" fmla="*/ 624364 h 1285875"/>
              <a:gd name="connsiteX259" fmla="*/ 841534 w 2571750"/>
              <a:gd name="connsiteY259" fmla="*/ 640556 h 1285875"/>
              <a:gd name="connsiteX260" fmla="*/ 822484 w 2571750"/>
              <a:gd name="connsiteY260" fmla="*/ 676751 h 1285875"/>
              <a:gd name="connsiteX261" fmla="*/ 812006 w 2571750"/>
              <a:gd name="connsiteY261" fmla="*/ 697706 h 1285875"/>
              <a:gd name="connsiteX262" fmla="*/ 789146 w 2571750"/>
              <a:gd name="connsiteY262" fmla="*/ 710089 h 1285875"/>
              <a:gd name="connsiteX263" fmla="*/ 760571 w 2571750"/>
              <a:gd name="connsiteY263" fmla="*/ 723424 h 1285875"/>
              <a:gd name="connsiteX264" fmla="*/ 721519 w 2571750"/>
              <a:gd name="connsiteY264" fmla="*/ 715804 h 1285875"/>
              <a:gd name="connsiteX265" fmla="*/ 694849 w 2571750"/>
              <a:gd name="connsiteY265" fmla="*/ 726281 h 1285875"/>
              <a:gd name="connsiteX266" fmla="*/ 669131 w 2571750"/>
              <a:gd name="connsiteY266" fmla="*/ 744379 h 1285875"/>
              <a:gd name="connsiteX267" fmla="*/ 642461 w 2571750"/>
              <a:gd name="connsiteY267" fmla="*/ 770096 h 1285875"/>
              <a:gd name="connsiteX268" fmla="*/ 619601 w 2571750"/>
              <a:gd name="connsiteY268" fmla="*/ 796766 h 1285875"/>
              <a:gd name="connsiteX269" fmla="*/ 595789 w 2571750"/>
              <a:gd name="connsiteY269" fmla="*/ 796766 h 1285875"/>
              <a:gd name="connsiteX270" fmla="*/ 574834 w 2571750"/>
              <a:gd name="connsiteY270" fmla="*/ 807244 h 1285875"/>
              <a:gd name="connsiteX271" fmla="*/ 567214 w 2571750"/>
              <a:gd name="connsiteY271" fmla="*/ 832961 h 1285875"/>
              <a:gd name="connsiteX272" fmla="*/ 595789 w 2571750"/>
              <a:gd name="connsiteY272" fmla="*/ 846296 h 1285875"/>
              <a:gd name="connsiteX273" fmla="*/ 598646 w 2571750"/>
              <a:gd name="connsiteY273" fmla="*/ 867251 h 1285875"/>
              <a:gd name="connsiteX274" fmla="*/ 595789 w 2571750"/>
              <a:gd name="connsiteY274" fmla="*/ 909161 h 1285875"/>
              <a:gd name="connsiteX275" fmla="*/ 595789 w 2571750"/>
              <a:gd name="connsiteY275" fmla="*/ 932021 h 1285875"/>
              <a:gd name="connsiteX276" fmla="*/ 591026 w 2571750"/>
              <a:gd name="connsiteY276" fmla="*/ 973931 h 1285875"/>
              <a:gd name="connsiteX277" fmla="*/ 582454 w 2571750"/>
              <a:gd name="connsiteY277" fmla="*/ 1008221 h 1285875"/>
              <a:gd name="connsiteX278" fmla="*/ 580549 w 2571750"/>
              <a:gd name="connsiteY278" fmla="*/ 1049179 h 1285875"/>
              <a:gd name="connsiteX279" fmla="*/ 585311 w 2571750"/>
              <a:gd name="connsiteY279" fmla="*/ 1075849 h 1285875"/>
              <a:gd name="connsiteX280" fmla="*/ 585311 w 2571750"/>
              <a:gd name="connsiteY280" fmla="*/ 1104424 h 1285875"/>
              <a:gd name="connsiteX281" fmla="*/ 601504 w 2571750"/>
              <a:gd name="connsiteY281" fmla="*/ 1128236 h 1285875"/>
              <a:gd name="connsiteX282" fmla="*/ 619601 w 2571750"/>
              <a:gd name="connsiteY282" fmla="*/ 1156811 h 1285875"/>
              <a:gd name="connsiteX283" fmla="*/ 640556 w 2571750"/>
              <a:gd name="connsiteY283" fmla="*/ 1190149 h 1285875"/>
              <a:gd name="connsiteX284" fmla="*/ 648176 w 2571750"/>
              <a:gd name="connsiteY284" fmla="*/ 1224439 h 1285875"/>
              <a:gd name="connsiteX285" fmla="*/ 622459 w 2571750"/>
              <a:gd name="connsiteY285" fmla="*/ 1234916 h 1285875"/>
              <a:gd name="connsiteX286" fmla="*/ 601504 w 2571750"/>
              <a:gd name="connsiteY286" fmla="*/ 1216819 h 1285875"/>
              <a:gd name="connsiteX287" fmla="*/ 574834 w 2571750"/>
              <a:gd name="connsiteY287" fmla="*/ 1195864 h 1285875"/>
              <a:gd name="connsiteX288" fmla="*/ 538639 w 2571750"/>
              <a:gd name="connsiteY288" fmla="*/ 1195864 h 1285875"/>
              <a:gd name="connsiteX289" fmla="*/ 514826 w 2571750"/>
              <a:gd name="connsiteY289" fmla="*/ 1195864 h 1285875"/>
              <a:gd name="connsiteX290" fmla="*/ 486251 w 2571750"/>
              <a:gd name="connsiteY290" fmla="*/ 1209199 h 1285875"/>
              <a:gd name="connsiteX291" fmla="*/ 457676 w 2571750"/>
              <a:gd name="connsiteY291" fmla="*/ 1218724 h 1285875"/>
              <a:gd name="connsiteX292" fmla="*/ 426244 w 2571750"/>
              <a:gd name="connsiteY292" fmla="*/ 1234916 h 1285875"/>
              <a:gd name="connsiteX293" fmla="*/ 403384 w 2571750"/>
              <a:gd name="connsiteY293" fmla="*/ 1250156 h 1285875"/>
              <a:gd name="connsiteX294" fmla="*/ 382429 w 2571750"/>
              <a:gd name="connsiteY294" fmla="*/ 1266349 h 1285875"/>
              <a:gd name="connsiteX295" fmla="*/ 355759 w 2571750"/>
              <a:gd name="connsiteY295" fmla="*/ 1276826 h 1285875"/>
              <a:gd name="connsiteX296" fmla="*/ 330041 w 2571750"/>
              <a:gd name="connsiteY296" fmla="*/ 1263491 h 1285875"/>
              <a:gd name="connsiteX297" fmla="*/ 327184 w 2571750"/>
              <a:gd name="connsiteY297" fmla="*/ 1242536 h 1285875"/>
              <a:gd name="connsiteX298" fmla="*/ 303371 w 2571750"/>
              <a:gd name="connsiteY298" fmla="*/ 1227296 h 1285875"/>
              <a:gd name="connsiteX299" fmla="*/ 274796 w 2571750"/>
              <a:gd name="connsiteY299" fmla="*/ 1229201 h 1285875"/>
              <a:gd name="connsiteX300" fmla="*/ 244316 w 2571750"/>
              <a:gd name="connsiteY300" fmla="*/ 1234916 h 1285875"/>
              <a:gd name="connsiteX301" fmla="*/ 204311 w 2571750"/>
              <a:gd name="connsiteY301" fmla="*/ 1232059 h 1285875"/>
              <a:gd name="connsiteX302" fmla="*/ 189071 w 2571750"/>
              <a:gd name="connsiteY302" fmla="*/ 1255871 h 1285875"/>
              <a:gd name="connsiteX303" fmla="*/ 168116 w 2571750"/>
              <a:gd name="connsiteY303" fmla="*/ 1287304 h 1285875"/>
              <a:gd name="connsiteX304" fmla="*/ 139541 w 2571750"/>
              <a:gd name="connsiteY304" fmla="*/ 1276826 h 1285875"/>
              <a:gd name="connsiteX305" fmla="*/ 121444 w 2571750"/>
              <a:gd name="connsiteY305" fmla="*/ 1242536 h 1285875"/>
              <a:gd name="connsiteX306" fmla="*/ 126206 w 2571750"/>
              <a:gd name="connsiteY306" fmla="*/ 1232059 h 1285875"/>
              <a:gd name="connsiteX307" fmla="*/ 115729 w 2571750"/>
              <a:gd name="connsiteY307" fmla="*/ 1203484 h 1285875"/>
              <a:gd name="connsiteX308" fmla="*/ 84296 w 2571750"/>
              <a:gd name="connsiteY308" fmla="*/ 1203484 h 1285875"/>
              <a:gd name="connsiteX309" fmla="*/ 50959 w 2571750"/>
              <a:gd name="connsiteY309" fmla="*/ 1203484 h 1285875"/>
              <a:gd name="connsiteX310" fmla="*/ 37624 w 2571750"/>
              <a:gd name="connsiteY310" fmla="*/ 1190149 h 1285875"/>
              <a:gd name="connsiteX311" fmla="*/ 32861 w 2571750"/>
              <a:gd name="connsiteY311" fmla="*/ 1169194 h 128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Lst>
            <a:rect l="l" t="t" r="r" b="b"/>
            <a:pathLst>
              <a:path w="2571750" h="1285875">
                <a:moveTo>
                  <a:pt x="30004" y="1138714"/>
                </a:moveTo>
                <a:lnTo>
                  <a:pt x="50959" y="1135856"/>
                </a:lnTo>
                <a:lnTo>
                  <a:pt x="82391" y="1128236"/>
                </a:lnTo>
                <a:lnTo>
                  <a:pt x="105251" y="1107281"/>
                </a:lnTo>
                <a:lnTo>
                  <a:pt x="126206" y="1083469"/>
                </a:lnTo>
                <a:lnTo>
                  <a:pt x="165259" y="1080611"/>
                </a:lnTo>
                <a:lnTo>
                  <a:pt x="204311" y="1075849"/>
                </a:lnTo>
                <a:lnTo>
                  <a:pt x="207169" y="1059656"/>
                </a:lnTo>
                <a:lnTo>
                  <a:pt x="189071" y="1039653"/>
                </a:lnTo>
                <a:lnTo>
                  <a:pt x="170974" y="1020603"/>
                </a:lnTo>
                <a:lnTo>
                  <a:pt x="139541" y="1020603"/>
                </a:lnTo>
                <a:lnTo>
                  <a:pt x="97631" y="1018699"/>
                </a:lnTo>
                <a:lnTo>
                  <a:pt x="69056" y="999649"/>
                </a:lnTo>
                <a:lnTo>
                  <a:pt x="82391" y="971074"/>
                </a:lnTo>
                <a:lnTo>
                  <a:pt x="113824" y="963453"/>
                </a:lnTo>
                <a:lnTo>
                  <a:pt x="126206" y="942499"/>
                </a:lnTo>
                <a:lnTo>
                  <a:pt x="105251" y="913924"/>
                </a:lnTo>
                <a:lnTo>
                  <a:pt x="118586" y="903446"/>
                </a:lnTo>
                <a:lnTo>
                  <a:pt x="136684" y="877729"/>
                </a:lnTo>
                <a:lnTo>
                  <a:pt x="133826" y="838676"/>
                </a:lnTo>
                <a:lnTo>
                  <a:pt x="115729" y="810101"/>
                </a:lnTo>
                <a:lnTo>
                  <a:pt x="82391" y="799624"/>
                </a:lnTo>
                <a:lnTo>
                  <a:pt x="40481" y="786289"/>
                </a:lnTo>
                <a:lnTo>
                  <a:pt x="19526" y="770096"/>
                </a:lnTo>
                <a:lnTo>
                  <a:pt x="24289" y="751999"/>
                </a:lnTo>
                <a:lnTo>
                  <a:pt x="1429" y="715804"/>
                </a:lnTo>
                <a:lnTo>
                  <a:pt x="19526" y="697706"/>
                </a:lnTo>
                <a:lnTo>
                  <a:pt x="53816" y="679609"/>
                </a:lnTo>
                <a:lnTo>
                  <a:pt x="64294" y="663416"/>
                </a:lnTo>
                <a:lnTo>
                  <a:pt x="64294" y="642461"/>
                </a:lnTo>
                <a:lnTo>
                  <a:pt x="92869" y="631984"/>
                </a:lnTo>
                <a:lnTo>
                  <a:pt x="124301" y="637699"/>
                </a:lnTo>
                <a:lnTo>
                  <a:pt x="168116" y="642461"/>
                </a:lnTo>
                <a:lnTo>
                  <a:pt x="207169" y="637699"/>
                </a:lnTo>
                <a:lnTo>
                  <a:pt x="238601" y="619601"/>
                </a:lnTo>
                <a:lnTo>
                  <a:pt x="262414" y="609124"/>
                </a:lnTo>
                <a:lnTo>
                  <a:pt x="270034" y="630079"/>
                </a:lnTo>
                <a:lnTo>
                  <a:pt x="313849" y="627221"/>
                </a:lnTo>
                <a:lnTo>
                  <a:pt x="353854" y="627221"/>
                </a:lnTo>
                <a:lnTo>
                  <a:pt x="392906" y="624364"/>
                </a:lnTo>
                <a:lnTo>
                  <a:pt x="421481" y="600551"/>
                </a:lnTo>
                <a:lnTo>
                  <a:pt x="429101" y="580549"/>
                </a:lnTo>
                <a:lnTo>
                  <a:pt x="423386" y="564356"/>
                </a:lnTo>
                <a:lnTo>
                  <a:pt x="394811" y="553879"/>
                </a:lnTo>
                <a:lnTo>
                  <a:pt x="384334" y="532924"/>
                </a:lnTo>
                <a:lnTo>
                  <a:pt x="403384" y="517684"/>
                </a:lnTo>
                <a:lnTo>
                  <a:pt x="439579" y="511969"/>
                </a:lnTo>
                <a:lnTo>
                  <a:pt x="463391" y="511969"/>
                </a:lnTo>
                <a:lnTo>
                  <a:pt x="486251" y="499586"/>
                </a:lnTo>
                <a:lnTo>
                  <a:pt x="504349" y="471011"/>
                </a:lnTo>
                <a:lnTo>
                  <a:pt x="538639" y="472916"/>
                </a:lnTo>
                <a:lnTo>
                  <a:pt x="570071" y="457676"/>
                </a:lnTo>
                <a:lnTo>
                  <a:pt x="574834" y="426244"/>
                </a:lnTo>
                <a:lnTo>
                  <a:pt x="577691" y="400526"/>
                </a:lnTo>
                <a:lnTo>
                  <a:pt x="585311" y="384334"/>
                </a:lnTo>
                <a:lnTo>
                  <a:pt x="622459" y="390049"/>
                </a:lnTo>
                <a:lnTo>
                  <a:pt x="652939" y="387191"/>
                </a:lnTo>
                <a:lnTo>
                  <a:pt x="690086" y="361474"/>
                </a:lnTo>
                <a:lnTo>
                  <a:pt x="715804" y="340519"/>
                </a:lnTo>
                <a:lnTo>
                  <a:pt x="744379" y="316706"/>
                </a:lnTo>
                <a:lnTo>
                  <a:pt x="754856" y="280511"/>
                </a:lnTo>
                <a:lnTo>
                  <a:pt x="736759" y="261461"/>
                </a:lnTo>
                <a:lnTo>
                  <a:pt x="702469" y="241459"/>
                </a:lnTo>
                <a:lnTo>
                  <a:pt x="679609" y="214789"/>
                </a:lnTo>
                <a:lnTo>
                  <a:pt x="697706" y="199549"/>
                </a:lnTo>
                <a:lnTo>
                  <a:pt x="718661" y="170974"/>
                </a:lnTo>
                <a:lnTo>
                  <a:pt x="742474" y="186214"/>
                </a:lnTo>
                <a:lnTo>
                  <a:pt x="762476" y="202406"/>
                </a:lnTo>
                <a:lnTo>
                  <a:pt x="799624" y="202406"/>
                </a:lnTo>
                <a:lnTo>
                  <a:pt x="838676" y="186214"/>
                </a:lnTo>
                <a:lnTo>
                  <a:pt x="859631" y="165259"/>
                </a:lnTo>
                <a:lnTo>
                  <a:pt x="880586" y="170974"/>
                </a:lnTo>
                <a:lnTo>
                  <a:pt x="895826" y="193834"/>
                </a:lnTo>
                <a:lnTo>
                  <a:pt x="916781" y="210026"/>
                </a:lnTo>
                <a:lnTo>
                  <a:pt x="948214" y="191929"/>
                </a:lnTo>
                <a:lnTo>
                  <a:pt x="973931" y="175736"/>
                </a:lnTo>
                <a:lnTo>
                  <a:pt x="997744" y="157639"/>
                </a:lnTo>
                <a:lnTo>
                  <a:pt x="987266" y="121444"/>
                </a:lnTo>
                <a:lnTo>
                  <a:pt x="966311" y="105251"/>
                </a:lnTo>
                <a:lnTo>
                  <a:pt x="945356" y="90011"/>
                </a:lnTo>
                <a:lnTo>
                  <a:pt x="945356" y="55721"/>
                </a:lnTo>
                <a:lnTo>
                  <a:pt x="958691" y="16669"/>
                </a:lnTo>
                <a:lnTo>
                  <a:pt x="987266" y="1429"/>
                </a:lnTo>
                <a:lnTo>
                  <a:pt x="1015841" y="9049"/>
                </a:lnTo>
                <a:lnTo>
                  <a:pt x="1015841" y="45244"/>
                </a:lnTo>
                <a:lnTo>
                  <a:pt x="1011079" y="84296"/>
                </a:lnTo>
                <a:lnTo>
                  <a:pt x="1039654" y="90011"/>
                </a:lnTo>
                <a:lnTo>
                  <a:pt x="1071086" y="90011"/>
                </a:lnTo>
                <a:lnTo>
                  <a:pt x="1089184" y="112871"/>
                </a:lnTo>
                <a:lnTo>
                  <a:pt x="1114901" y="123349"/>
                </a:lnTo>
                <a:lnTo>
                  <a:pt x="1114901" y="82391"/>
                </a:lnTo>
                <a:lnTo>
                  <a:pt x="1138714" y="76676"/>
                </a:lnTo>
                <a:lnTo>
                  <a:pt x="1143476" y="91916"/>
                </a:lnTo>
                <a:lnTo>
                  <a:pt x="1177766" y="97631"/>
                </a:lnTo>
                <a:lnTo>
                  <a:pt x="1191101" y="63341"/>
                </a:lnTo>
                <a:lnTo>
                  <a:pt x="1230154" y="82391"/>
                </a:lnTo>
                <a:lnTo>
                  <a:pt x="1263491" y="100489"/>
                </a:lnTo>
                <a:lnTo>
                  <a:pt x="1287304" y="136684"/>
                </a:lnTo>
                <a:lnTo>
                  <a:pt x="1292066" y="181451"/>
                </a:lnTo>
                <a:lnTo>
                  <a:pt x="1290161" y="217646"/>
                </a:lnTo>
                <a:lnTo>
                  <a:pt x="1329214" y="225266"/>
                </a:lnTo>
                <a:lnTo>
                  <a:pt x="1344454" y="256699"/>
                </a:lnTo>
                <a:lnTo>
                  <a:pt x="1341596" y="285274"/>
                </a:lnTo>
                <a:lnTo>
                  <a:pt x="1323499" y="324326"/>
                </a:lnTo>
                <a:lnTo>
                  <a:pt x="1354931" y="330041"/>
                </a:lnTo>
                <a:lnTo>
                  <a:pt x="1401604" y="352901"/>
                </a:lnTo>
                <a:lnTo>
                  <a:pt x="1438751" y="376714"/>
                </a:lnTo>
                <a:lnTo>
                  <a:pt x="1470184" y="390049"/>
                </a:lnTo>
                <a:lnTo>
                  <a:pt x="1509236" y="408146"/>
                </a:lnTo>
                <a:lnTo>
                  <a:pt x="1550194" y="405289"/>
                </a:lnTo>
                <a:lnTo>
                  <a:pt x="1579721" y="429101"/>
                </a:lnTo>
                <a:lnTo>
                  <a:pt x="1610201" y="451961"/>
                </a:lnTo>
                <a:lnTo>
                  <a:pt x="1659731" y="462439"/>
                </a:lnTo>
                <a:lnTo>
                  <a:pt x="1686401" y="447199"/>
                </a:lnTo>
                <a:lnTo>
                  <a:pt x="1709261" y="436721"/>
                </a:lnTo>
                <a:lnTo>
                  <a:pt x="1738789" y="429101"/>
                </a:lnTo>
                <a:lnTo>
                  <a:pt x="1761649" y="408146"/>
                </a:lnTo>
                <a:lnTo>
                  <a:pt x="1793081" y="391954"/>
                </a:lnTo>
                <a:lnTo>
                  <a:pt x="1821656" y="402431"/>
                </a:lnTo>
                <a:lnTo>
                  <a:pt x="1848326" y="418624"/>
                </a:lnTo>
                <a:lnTo>
                  <a:pt x="1871186" y="433864"/>
                </a:lnTo>
                <a:lnTo>
                  <a:pt x="1908334" y="418624"/>
                </a:lnTo>
                <a:lnTo>
                  <a:pt x="1934051" y="394811"/>
                </a:lnTo>
                <a:lnTo>
                  <a:pt x="1947386" y="366236"/>
                </a:lnTo>
                <a:lnTo>
                  <a:pt x="1973104" y="366236"/>
                </a:lnTo>
                <a:lnTo>
                  <a:pt x="1986439" y="390049"/>
                </a:lnTo>
                <a:lnTo>
                  <a:pt x="2025491" y="381476"/>
                </a:lnTo>
                <a:lnTo>
                  <a:pt x="2061686" y="358616"/>
                </a:lnTo>
                <a:lnTo>
                  <a:pt x="2093119" y="345281"/>
                </a:lnTo>
                <a:lnTo>
                  <a:pt x="2118836" y="324326"/>
                </a:lnTo>
                <a:lnTo>
                  <a:pt x="2147411" y="303371"/>
                </a:lnTo>
                <a:lnTo>
                  <a:pt x="2174081" y="288131"/>
                </a:lnTo>
                <a:lnTo>
                  <a:pt x="2202656" y="290989"/>
                </a:lnTo>
                <a:lnTo>
                  <a:pt x="2241709" y="290989"/>
                </a:lnTo>
                <a:lnTo>
                  <a:pt x="2249329" y="256699"/>
                </a:lnTo>
                <a:lnTo>
                  <a:pt x="2228374" y="232886"/>
                </a:lnTo>
                <a:lnTo>
                  <a:pt x="2192179" y="214789"/>
                </a:lnTo>
                <a:lnTo>
                  <a:pt x="2171224" y="181451"/>
                </a:lnTo>
                <a:lnTo>
                  <a:pt x="2150269" y="139541"/>
                </a:lnTo>
                <a:lnTo>
                  <a:pt x="2150269" y="115729"/>
                </a:lnTo>
                <a:lnTo>
                  <a:pt x="2153126" y="82391"/>
                </a:lnTo>
                <a:lnTo>
                  <a:pt x="2174081" y="58579"/>
                </a:lnTo>
                <a:lnTo>
                  <a:pt x="2189321" y="30004"/>
                </a:lnTo>
                <a:lnTo>
                  <a:pt x="2220754" y="6191"/>
                </a:lnTo>
                <a:lnTo>
                  <a:pt x="2244566" y="40481"/>
                </a:lnTo>
                <a:lnTo>
                  <a:pt x="2256949" y="63341"/>
                </a:lnTo>
                <a:lnTo>
                  <a:pt x="2294096" y="76676"/>
                </a:lnTo>
                <a:lnTo>
                  <a:pt x="2322671" y="84296"/>
                </a:lnTo>
                <a:lnTo>
                  <a:pt x="2354104" y="94774"/>
                </a:lnTo>
                <a:lnTo>
                  <a:pt x="2385536" y="110966"/>
                </a:lnTo>
                <a:lnTo>
                  <a:pt x="2400776" y="126206"/>
                </a:lnTo>
                <a:lnTo>
                  <a:pt x="2445544" y="133826"/>
                </a:lnTo>
                <a:lnTo>
                  <a:pt x="2466499" y="123349"/>
                </a:lnTo>
                <a:lnTo>
                  <a:pt x="2499836" y="123349"/>
                </a:lnTo>
                <a:lnTo>
                  <a:pt x="2531269" y="110966"/>
                </a:lnTo>
                <a:lnTo>
                  <a:pt x="2562701" y="102394"/>
                </a:lnTo>
                <a:lnTo>
                  <a:pt x="2576036" y="121444"/>
                </a:lnTo>
                <a:lnTo>
                  <a:pt x="2576036" y="157639"/>
                </a:lnTo>
                <a:lnTo>
                  <a:pt x="2555081" y="191929"/>
                </a:lnTo>
                <a:lnTo>
                  <a:pt x="2528411" y="230981"/>
                </a:lnTo>
                <a:lnTo>
                  <a:pt x="2507456" y="264319"/>
                </a:lnTo>
                <a:lnTo>
                  <a:pt x="2499836" y="309086"/>
                </a:lnTo>
                <a:lnTo>
                  <a:pt x="2516029" y="330041"/>
                </a:lnTo>
                <a:lnTo>
                  <a:pt x="2513171" y="366236"/>
                </a:lnTo>
                <a:lnTo>
                  <a:pt x="2486501" y="342424"/>
                </a:lnTo>
                <a:lnTo>
                  <a:pt x="2457926" y="342424"/>
                </a:lnTo>
                <a:lnTo>
                  <a:pt x="2435066" y="369094"/>
                </a:lnTo>
                <a:lnTo>
                  <a:pt x="2406491" y="381476"/>
                </a:lnTo>
                <a:lnTo>
                  <a:pt x="2379821" y="397669"/>
                </a:lnTo>
                <a:lnTo>
                  <a:pt x="2364581" y="423386"/>
                </a:lnTo>
                <a:lnTo>
                  <a:pt x="2351246" y="450056"/>
                </a:lnTo>
                <a:lnTo>
                  <a:pt x="2340769" y="478631"/>
                </a:lnTo>
                <a:lnTo>
                  <a:pt x="2315051" y="486251"/>
                </a:lnTo>
                <a:lnTo>
                  <a:pt x="2286476" y="491014"/>
                </a:lnTo>
                <a:lnTo>
                  <a:pt x="2262664" y="493871"/>
                </a:lnTo>
                <a:lnTo>
                  <a:pt x="2255044" y="514826"/>
                </a:lnTo>
                <a:lnTo>
                  <a:pt x="2262664" y="543401"/>
                </a:lnTo>
                <a:lnTo>
                  <a:pt x="2256949" y="571976"/>
                </a:lnTo>
                <a:lnTo>
                  <a:pt x="2217896" y="571976"/>
                </a:lnTo>
                <a:lnTo>
                  <a:pt x="2181701" y="571976"/>
                </a:lnTo>
                <a:lnTo>
                  <a:pt x="2168366" y="582454"/>
                </a:lnTo>
                <a:lnTo>
                  <a:pt x="2155984" y="621506"/>
                </a:lnTo>
                <a:lnTo>
                  <a:pt x="2127409" y="658654"/>
                </a:lnTo>
                <a:lnTo>
                  <a:pt x="2137886" y="676751"/>
                </a:lnTo>
                <a:lnTo>
                  <a:pt x="2157889" y="684371"/>
                </a:lnTo>
                <a:lnTo>
                  <a:pt x="2184559" y="684371"/>
                </a:lnTo>
                <a:lnTo>
                  <a:pt x="2176939" y="712946"/>
                </a:lnTo>
                <a:lnTo>
                  <a:pt x="2139791" y="718661"/>
                </a:lnTo>
                <a:lnTo>
                  <a:pt x="2093119" y="731044"/>
                </a:lnTo>
                <a:lnTo>
                  <a:pt x="2056924" y="741521"/>
                </a:lnTo>
                <a:lnTo>
                  <a:pt x="2037874" y="765334"/>
                </a:lnTo>
                <a:lnTo>
                  <a:pt x="2017871" y="791051"/>
                </a:lnTo>
                <a:lnTo>
                  <a:pt x="2007394" y="768191"/>
                </a:lnTo>
                <a:lnTo>
                  <a:pt x="1983581" y="760571"/>
                </a:lnTo>
                <a:lnTo>
                  <a:pt x="1957864" y="762476"/>
                </a:lnTo>
                <a:lnTo>
                  <a:pt x="1944529" y="789146"/>
                </a:lnTo>
                <a:lnTo>
                  <a:pt x="1938814" y="801529"/>
                </a:lnTo>
                <a:lnTo>
                  <a:pt x="1920716" y="825341"/>
                </a:lnTo>
                <a:lnTo>
                  <a:pt x="1905476" y="801529"/>
                </a:lnTo>
                <a:lnTo>
                  <a:pt x="1884521" y="791051"/>
                </a:lnTo>
                <a:lnTo>
                  <a:pt x="1863566" y="775811"/>
                </a:lnTo>
                <a:lnTo>
                  <a:pt x="1858804" y="765334"/>
                </a:lnTo>
                <a:lnTo>
                  <a:pt x="1827371" y="768191"/>
                </a:lnTo>
                <a:lnTo>
                  <a:pt x="1832134" y="791051"/>
                </a:lnTo>
                <a:lnTo>
                  <a:pt x="1855946" y="812006"/>
                </a:lnTo>
                <a:lnTo>
                  <a:pt x="1821656" y="814864"/>
                </a:lnTo>
                <a:lnTo>
                  <a:pt x="1795939" y="804386"/>
                </a:lnTo>
                <a:lnTo>
                  <a:pt x="1777841" y="783431"/>
                </a:lnTo>
                <a:lnTo>
                  <a:pt x="1769269" y="754856"/>
                </a:lnTo>
                <a:lnTo>
                  <a:pt x="1730216" y="754856"/>
                </a:lnTo>
                <a:lnTo>
                  <a:pt x="1722596" y="723424"/>
                </a:lnTo>
                <a:lnTo>
                  <a:pt x="1691164" y="726281"/>
                </a:lnTo>
                <a:lnTo>
                  <a:pt x="1652111" y="715804"/>
                </a:lnTo>
                <a:lnTo>
                  <a:pt x="1605439" y="731044"/>
                </a:lnTo>
                <a:lnTo>
                  <a:pt x="1576864" y="723424"/>
                </a:lnTo>
                <a:lnTo>
                  <a:pt x="1581626" y="691991"/>
                </a:lnTo>
                <a:lnTo>
                  <a:pt x="1589246" y="648176"/>
                </a:lnTo>
                <a:lnTo>
                  <a:pt x="1569244" y="624364"/>
                </a:lnTo>
                <a:lnTo>
                  <a:pt x="1537811" y="634841"/>
                </a:lnTo>
                <a:lnTo>
                  <a:pt x="1511141" y="658654"/>
                </a:lnTo>
                <a:lnTo>
                  <a:pt x="1479709" y="663416"/>
                </a:lnTo>
                <a:lnTo>
                  <a:pt x="1456849" y="652939"/>
                </a:lnTo>
                <a:lnTo>
                  <a:pt x="1428274" y="648176"/>
                </a:lnTo>
                <a:lnTo>
                  <a:pt x="1446371" y="624364"/>
                </a:lnTo>
                <a:lnTo>
                  <a:pt x="1479709" y="619601"/>
                </a:lnTo>
                <a:lnTo>
                  <a:pt x="1503521" y="613886"/>
                </a:lnTo>
                <a:lnTo>
                  <a:pt x="1503521" y="592931"/>
                </a:lnTo>
                <a:lnTo>
                  <a:pt x="1479709" y="570071"/>
                </a:lnTo>
                <a:lnTo>
                  <a:pt x="1461611" y="567214"/>
                </a:lnTo>
                <a:lnTo>
                  <a:pt x="1443514" y="564356"/>
                </a:lnTo>
                <a:lnTo>
                  <a:pt x="1435894" y="574834"/>
                </a:lnTo>
                <a:lnTo>
                  <a:pt x="1435894" y="585311"/>
                </a:lnTo>
                <a:lnTo>
                  <a:pt x="1428274" y="621506"/>
                </a:lnTo>
                <a:lnTo>
                  <a:pt x="1399699" y="600551"/>
                </a:lnTo>
                <a:lnTo>
                  <a:pt x="1375886" y="609124"/>
                </a:lnTo>
                <a:lnTo>
                  <a:pt x="1362551" y="616744"/>
                </a:lnTo>
                <a:lnTo>
                  <a:pt x="1352074" y="640556"/>
                </a:lnTo>
                <a:lnTo>
                  <a:pt x="1383506" y="655796"/>
                </a:lnTo>
                <a:lnTo>
                  <a:pt x="1341596" y="663416"/>
                </a:lnTo>
                <a:lnTo>
                  <a:pt x="1305401" y="660559"/>
                </a:lnTo>
                <a:lnTo>
                  <a:pt x="1266349" y="663416"/>
                </a:lnTo>
                <a:lnTo>
                  <a:pt x="1237774" y="666274"/>
                </a:lnTo>
                <a:lnTo>
                  <a:pt x="1253014" y="634841"/>
                </a:lnTo>
                <a:lnTo>
                  <a:pt x="1255871" y="603409"/>
                </a:lnTo>
                <a:lnTo>
                  <a:pt x="1232059" y="595789"/>
                </a:lnTo>
                <a:lnTo>
                  <a:pt x="1203484" y="595789"/>
                </a:lnTo>
                <a:lnTo>
                  <a:pt x="1174909" y="603409"/>
                </a:lnTo>
                <a:lnTo>
                  <a:pt x="1161574" y="609124"/>
                </a:lnTo>
                <a:lnTo>
                  <a:pt x="1125379" y="606266"/>
                </a:lnTo>
                <a:lnTo>
                  <a:pt x="1099661" y="588169"/>
                </a:lnTo>
                <a:lnTo>
                  <a:pt x="1075849" y="561499"/>
                </a:lnTo>
                <a:lnTo>
                  <a:pt x="1052036" y="551021"/>
                </a:lnTo>
                <a:lnTo>
                  <a:pt x="1036796" y="538639"/>
                </a:lnTo>
                <a:lnTo>
                  <a:pt x="1002506" y="538639"/>
                </a:lnTo>
                <a:lnTo>
                  <a:pt x="973931" y="546259"/>
                </a:lnTo>
                <a:lnTo>
                  <a:pt x="951071" y="556736"/>
                </a:lnTo>
                <a:lnTo>
                  <a:pt x="927259" y="574834"/>
                </a:lnTo>
                <a:lnTo>
                  <a:pt x="892969" y="603409"/>
                </a:lnTo>
                <a:lnTo>
                  <a:pt x="849154" y="624364"/>
                </a:lnTo>
                <a:lnTo>
                  <a:pt x="841534" y="640556"/>
                </a:lnTo>
                <a:lnTo>
                  <a:pt x="822484" y="676751"/>
                </a:lnTo>
                <a:lnTo>
                  <a:pt x="812006" y="697706"/>
                </a:lnTo>
                <a:lnTo>
                  <a:pt x="789146" y="710089"/>
                </a:lnTo>
                <a:lnTo>
                  <a:pt x="760571" y="723424"/>
                </a:lnTo>
                <a:lnTo>
                  <a:pt x="721519" y="715804"/>
                </a:lnTo>
                <a:lnTo>
                  <a:pt x="694849" y="726281"/>
                </a:lnTo>
                <a:lnTo>
                  <a:pt x="669131" y="744379"/>
                </a:lnTo>
                <a:lnTo>
                  <a:pt x="642461" y="770096"/>
                </a:lnTo>
                <a:lnTo>
                  <a:pt x="619601" y="796766"/>
                </a:lnTo>
                <a:lnTo>
                  <a:pt x="595789" y="796766"/>
                </a:lnTo>
                <a:lnTo>
                  <a:pt x="574834" y="807244"/>
                </a:lnTo>
                <a:lnTo>
                  <a:pt x="567214" y="832961"/>
                </a:lnTo>
                <a:lnTo>
                  <a:pt x="595789" y="846296"/>
                </a:lnTo>
                <a:lnTo>
                  <a:pt x="598646" y="867251"/>
                </a:lnTo>
                <a:lnTo>
                  <a:pt x="595789" y="909161"/>
                </a:lnTo>
                <a:lnTo>
                  <a:pt x="595789" y="932021"/>
                </a:lnTo>
                <a:lnTo>
                  <a:pt x="591026" y="973931"/>
                </a:lnTo>
                <a:lnTo>
                  <a:pt x="582454" y="1008221"/>
                </a:lnTo>
                <a:lnTo>
                  <a:pt x="580549" y="1049179"/>
                </a:lnTo>
                <a:lnTo>
                  <a:pt x="585311" y="1075849"/>
                </a:lnTo>
                <a:lnTo>
                  <a:pt x="585311" y="1104424"/>
                </a:lnTo>
                <a:lnTo>
                  <a:pt x="601504" y="1128236"/>
                </a:lnTo>
                <a:lnTo>
                  <a:pt x="619601" y="1156811"/>
                </a:lnTo>
                <a:lnTo>
                  <a:pt x="640556" y="1190149"/>
                </a:lnTo>
                <a:lnTo>
                  <a:pt x="648176" y="1224439"/>
                </a:lnTo>
                <a:lnTo>
                  <a:pt x="622459" y="1234916"/>
                </a:lnTo>
                <a:lnTo>
                  <a:pt x="601504" y="1216819"/>
                </a:lnTo>
                <a:lnTo>
                  <a:pt x="574834" y="1195864"/>
                </a:lnTo>
                <a:lnTo>
                  <a:pt x="538639" y="1195864"/>
                </a:lnTo>
                <a:lnTo>
                  <a:pt x="514826" y="1195864"/>
                </a:lnTo>
                <a:lnTo>
                  <a:pt x="486251" y="1209199"/>
                </a:lnTo>
                <a:lnTo>
                  <a:pt x="457676" y="1218724"/>
                </a:lnTo>
                <a:lnTo>
                  <a:pt x="426244" y="1234916"/>
                </a:lnTo>
                <a:lnTo>
                  <a:pt x="403384" y="1250156"/>
                </a:lnTo>
                <a:lnTo>
                  <a:pt x="382429" y="1266349"/>
                </a:lnTo>
                <a:lnTo>
                  <a:pt x="355759" y="1276826"/>
                </a:lnTo>
                <a:lnTo>
                  <a:pt x="330041" y="1263491"/>
                </a:lnTo>
                <a:lnTo>
                  <a:pt x="327184" y="1242536"/>
                </a:lnTo>
                <a:lnTo>
                  <a:pt x="303371" y="1227296"/>
                </a:lnTo>
                <a:lnTo>
                  <a:pt x="274796" y="1229201"/>
                </a:lnTo>
                <a:lnTo>
                  <a:pt x="244316" y="1234916"/>
                </a:lnTo>
                <a:lnTo>
                  <a:pt x="204311" y="1232059"/>
                </a:lnTo>
                <a:lnTo>
                  <a:pt x="189071" y="1255871"/>
                </a:lnTo>
                <a:lnTo>
                  <a:pt x="168116" y="1287304"/>
                </a:lnTo>
                <a:lnTo>
                  <a:pt x="139541" y="1276826"/>
                </a:lnTo>
                <a:lnTo>
                  <a:pt x="121444" y="1242536"/>
                </a:lnTo>
                <a:lnTo>
                  <a:pt x="126206" y="1232059"/>
                </a:lnTo>
                <a:lnTo>
                  <a:pt x="115729" y="1203484"/>
                </a:lnTo>
                <a:lnTo>
                  <a:pt x="84296" y="1203484"/>
                </a:lnTo>
                <a:lnTo>
                  <a:pt x="50959" y="1203484"/>
                </a:lnTo>
                <a:lnTo>
                  <a:pt x="37624" y="1190149"/>
                </a:lnTo>
                <a:lnTo>
                  <a:pt x="32861" y="1169194"/>
                </a:lnTo>
                <a:close/>
              </a:path>
            </a:pathLst>
          </a:custGeom>
          <a:solidFill>
            <a:schemeClr val="tx2">
              <a:lumMod val="20000"/>
              <a:lumOff val="80000"/>
            </a:schemeClr>
          </a:solidFill>
          <a:ln w="1905" cap="flat">
            <a:solidFill>
              <a:schemeClr val="bg1"/>
            </a:solidFill>
            <a:prstDash val="solid"/>
            <a:miter/>
          </a:ln>
        </p:spPr>
        <p:txBody>
          <a:bodyPr bIns="360000" rtlCol="0" anchor="ctr"/>
          <a:lstStyle/>
          <a:p>
            <a:pPr algn="ctr"/>
            <a:r>
              <a:rPr lang="fr-FR" sz="1000" dirty="0">
                <a:solidFill>
                  <a:schemeClr val="bg1"/>
                </a:solidFill>
              </a:rPr>
              <a:t>H3</a:t>
            </a:r>
          </a:p>
        </p:txBody>
      </p:sp>
      <p:sp>
        <p:nvSpPr>
          <p:cNvPr id="66" name="Forme libre : forme 65">
            <a:extLst>
              <a:ext uri="{FF2B5EF4-FFF2-40B4-BE49-F238E27FC236}">
                <a16:creationId xmlns:a16="http://schemas.microsoft.com/office/drawing/2014/main" id="{215FA9B7-2BD2-4C00-B98D-36AD28A8C5DB}"/>
              </a:ext>
            </a:extLst>
          </p:cNvPr>
          <p:cNvSpPr/>
          <p:nvPr/>
        </p:nvSpPr>
        <p:spPr>
          <a:xfrm>
            <a:off x="9756643" y="4539671"/>
            <a:ext cx="1524678" cy="916520"/>
          </a:xfrm>
          <a:custGeom>
            <a:avLst/>
            <a:gdLst>
              <a:gd name="connsiteX0" fmla="*/ 1429 w 1695450"/>
              <a:gd name="connsiteY0" fmla="*/ 442436 h 1019175"/>
              <a:gd name="connsiteX1" fmla="*/ 24289 w 1695450"/>
              <a:gd name="connsiteY1" fmla="*/ 469106 h 1019175"/>
              <a:gd name="connsiteX2" fmla="*/ 48101 w 1695450"/>
              <a:gd name="connsiteY2" fmla="*/ 515779 h 1019175"/>
              <a:gd name="connsiteX3" fmla="*/ 31909 w 1695450"/>
              <a:gd name="connsiteY3" fmla="*/ 538639 h 1019175"/>
              <a:gd name="connsiteX4" fmla="*/ 58579 w 1695450"/>
              <a:gd name="connsiteY4" fmla="*/ 549116 h 1019175"/>
              <a:gd name="connsiteX5" fmla="*/ 82391 w 1695450"/>
              <a:gd name="connsiteY5" fmla="*/ 572929 h 1019175"/>
              <a:gd name="connsiteX6" fmla="*/ 79534 w 1695450"/>
              <a:gd name="connsiteY6" fmla="*/ 593884 h 1019175"/>
              <a:gd name="connsiteX7" fmla="*/ 50959 w 1695450"/>
              <a:gd name="connsiteY7" fmla="*/ 604361 h 1019175"/>
              <a:gd name="connsiteX8" fmla="*/ 52864 w 1695450"/>
              <a:gd name="connsiteY8" fmla="*/ 643414 h 1019175"/>
              <a:gd name="connsiteX9" fmla="*/ 69056 w 1695450"/>
              <a:gd name="connsiteY9" fmla="*/ 671989 h 1019175"/>
              <a:gd name="connsiteX10" fmla="*/ 87154 w 1695450"/>
              <a:gd name="connsiteY10" fmla="*/ 700564 h 1019175"/>
              <a:gd name="connsiteX11" fmla="*/ 131921 w 1695450"/>
              <a:gd name="connsiteY11" fmla="*/ 721519 h 1019175"/>
              <a:gd name="connsiteX12" fmla="*/ 168116 w 1695450"/>
              <a:gd name="connsiteY12" fmla="*/ 727234 h 1019175"/>
              <a:gd name="connsiteX13" fmla="*/ 191929 w 1695450"/>
              <a:gd name="connsiteY13" fmla="*/ 742474 h 1019175"/>
              <a:gd name="connsiteX14" fmla="*/ 211931 w 1695450"/>
              <a:gd name="connsiteY14" fmla="*/ 758666 h 1019175"/>
              <a:gd name="connsiteX15" fmla="*/ 249079 w 1695450"/>
              <a:gd name="connsiteY15" fmla="*/ 758666 h 1019175"/>
              <a:gd name="connsiteX16" fmla="*/ 288131 w 1695450"/>
              <a:gd name="connsiteY16" fmla="*/ 742474 h 1019175"/>
              <a:gd name="connsiteX17" fmla="*/ 309086 w 1695450"/>
              <a:gd name="connsiteY17" fmla="*/ 721519 h 1019175"/>
              <a:gd name="connsiteX18" fmla="*/ 330041 w 1695450"/>
              <a:gd name="connsiteY18" fmla="*/ 727234 h 1019175"/>
              <a:gd name="connsiteX19" fmla="*/ 345281 w 1695450"/>
              <a:gd name="connsiteY19" fmla="*/ 750094 h 1019175"/>
              <a:gd name="connsiteX20" fmla="*/ 366236 w 1695450"/>
              <a:gd name="connsiteY20" fmla="*/ 766286 h 1019175"/>
              <a:gd name="connsiteX21" fmla="*/ 397669 w 1695450"/>
              <a:gd name="connsiteY21" fmla="*/ 748189 h 1019175"/>
              <a:gd name="connsiteX22" fmla="*/ 423386 w 1695450"/>
              <a:gd name="connsiteY22" fmla="*/ 731996 h 1019175"/>
              <a:gd name="connsiteX23" fmla="*/ 447199 w 1695450"/>
              <a:gd name="connsiteY23" fmla="*/ 713899 h 1019175"/>
              <a:gd name="connsiteX24" fmla="*/ 436721 w 1695450"/>
              <a:gd name="connsiteY24" fmla="*/ 677704 h 1019175"/>
              <a:gd name="connsiteX25" fmla="*/ 415766 w 1695450"/>
              <a:gd name="connsiteY25" fmla="*/ 661511 h 1019175"/>
              <a:gd name="connsiteX26" fmla="*/ 394811 w 1695450"/>
              <a:gd name="connsiteY26" fmla="*/ 646271 h 1019175"/>
              <a:gd name="connsiteX27" fmla="*/ 394811 w 1695450"/>
              <a:gd name="connsiteY27" fmla="*/ 611981 h 1019175"/>
              <a:gd name="connsiteX28" fmla="*/ 408146 w 1695450"/>
              <a:gd name="connsiteY28" fmla="*/ 572929 h 1019175"/>
              <a:gd name="connsiteX29" fmla="*/ 436721 w 1695450"/>
              <a:gd name="connsiteY29" fmla="*/ 557689 h 1019175"/>
              <a:gd name="connsiteX30" fmla="*/ 465296 w 1695450"/>
              <a:gd name="connsiteY30" fmla="*/ 565309 h 1019175"/>
              <a:gd name="connsiteX31" fmla="*/ 465296 w 1695450"/>
              <a:gd name="connsiteY31" fmla="*/ 601504 h 1019175"/>
              <a:gd name="connsiteX32" fmla="*/ 460534 w 1695450"/>
              <a:gd name="connsiteY32" fmla="*/ 640556 h 1019175"/>
              <a:gd name="connsiteX33" fmla="*/ 489109 w 1695450"/>
              <a:gd name="connsiteY33" fmla="*/ 646271 h 1019175"/>
              <a:gd name="connsiteX34" fmla="*/ 520541 w 1695450"/>
              <a:gd name="connsiteY34" fmla="*/ 646271 h 1019175"/>
              <a:gd name="connsiteX35" fmla="*/ 538639 w 1695450"/>
              <a:gd name="connsiteY35" fmla="*/ 669131 h 1019175"/>
              <a:gd name="connsiteX36" fmla="*/ 564356 w 1695450"/>
              <a:gd name="connsiteY36" fmla="*/ 679609 h 1019175"/>
              <a:gd name="connsiteX37" fmla="*/ 564356 w 1695450"/>
              <a:gd name="connsiteY37" fmla="*/ 638651 h 1019175"/>
              <a:gd name="connsiteX38" fmla="*/ 588169 w 1695450"/>
              <a:gd name="connsiteY38" fmla="*/ 632936 h 1019175"/>
              <a:gd name="connsiteX39" fmla="*/ 592931 w 1695450"/>
              <a:gd name="connsiteY39" fmla="*/ 648176 h 1019175"/>
              <a:gd name="connsiteX40" fmla="*/ 627221 w 1695450"/>
              <a:gd name="connsiteY40" fmla="*/ 653891 h 1019175"/>
              <a:gd name="connsiteX41" fmla="*/ 640556 w 1695450"/>
              <a:gd name="connsiteY41" fmla="*/ 619601 h 1019175"/>
              <a:gd name="connsiteX42" fmla="*/ 679609 w 1695450"/>
              <a:gd name="connsiteY42" fmla="*/ 638651 h 1019175"/>
              <a:gd name="connsiteX43" fmla="*/ 712946 w 1695450"/>
              <a:gd name="connsiteY43" fmla="*/ 656749 h 1019175"/>
              <a:gd name="connsiteX44" fmla="*/ 736759 w 1695450"/>
              <a:gd name="connsiteY44" fmla="*/ 692944 h 1019175"/>
              <a:gd name="connsiteX45" fmla="*/ 741521 w 1695450"/>
              <a:gd name="connsiteY45" fmla="*/ 737711 h 1019175"/>
              <a:gd name="connsiteX46" fmla="*/ 739616 w 1695450"/>
              <a:gd name="connsiteY46" fmla="*/ 773906 h 1019175"/>
              <a:gd name="connsiteX47" fmla="*/ 778669 w 1695450"/>
              <a:gd name="connsiteY47" fmla="*/ 781526 h 1019175"/>
              <a:gd name="connsiteX48" fmla="*/ 793909 w 1695450"/>
              <a:gd name="connsiteY48" fmla="*/ 812959 h 1019175"/>
              <a:gd name="connsiteX49" fmla="*/ 791051 w 1695450"/>
              <a:gd name="connsiteY49" fmla="*/ 841534 h 1019175"/>
              <a:gd name="connsiteX50" fmla="*/ 772954 w 1695450"/>
              <a:gd name="connsiteY50" fmla="*/ 880586 h 1019175"/>
              <a:gd name="connsiteX51" fmla="*/ 804386 w 1695450"/>
              <a:gd name="connsiteY51" fmla="*/ 886301 h 1019175"/>
              <a:gd name="connsiteX52" fmla="*/ 851059 w 1695450"/>
              <a:gd name="connsiteY52" fmla="*/ 909161 h 1019175"/>
              <a:gd name="connsiteX53" fmla="*/ 888206 w 1695450"/>
              <a:gd name="connsiteY53" fmla="*/ 932974 h 1019175"/>
              <a:gd name="connsiteX54" fmla="*/ 919639 w 1695450"/>
              <a:gd name="connsiteY54" fmla="*/ 946309 h 1019175"/>
              <a:gd name="connsiteX55" fmla="*/ 958691 w 1695450"/>
              <a:gd name="connsiteY55" fmla="*/ 964406 h 1019175"/>
              <a:gd name="connsiteX56" fmla="*/ 999649 w 1695450"/>
              <a:gd name="connsiteY56" fmla="*/ 961549 h 1019175"/>
              <a:gd name="connsiteX57" fmla="*/ 1029176 w 1695450"/>
              <a:gd name="connsiteY57" fmla="*/ 985361 h 1019175"/>
              <a:gd name="connsiteX58" fmla="*/ 1059656 w 1695450"/>
              <a:gd name="connsiteY58" fmla="*/ 1008221 h 1019175"/>
              <a:gd name="connsiteX59" fmla="*/ 1109186 w 1695450"/>
              <a:gd name="connsiteY59" fmla="*/ 1018699 h 1019175"/>
              <a:gd name="connsiteX60" fmla="*/ 1135856 w 1695450"/>
              <a:gd name="connsiteY60" fmla="*/ 1003459 h 1019175"/>
              <a:gd name="connsiteX61" fmla="*/ 1158716 w 1695450"/>
              <a:gd name="connsiteY61" fmla="*/ 992981 h 1019175"/>
              <a:gd name="connsiteX62" fmla="*/ 1188244 w 1695450"/>
              <a:gd name="connsiteY62" fmla="*/ 985361 h 1019175"/>
              <a:gd name="connsiteX63" fmla="*/ 1211104 w 1695450"/>
              <a:gd name="connsiteY63" fmla="*/ 964406 h 1019175"/>
              <a:gd name="connsiteX64" fmla="*/ 1242536 w 1695450"/>
              <a:gd name="connsiteY64" fmla="*/ 948214 h 1019175"/>
              <a:gd name="connsiteX65" fmla="*/ 1271111 w 1695450"/>
              <a:gd name="connsiteY65" fmla="*/ 958691 h 1019175"/>
              <a:gd name="connsiteX66" fmla="*/ 1297781 w 1695450"/>
              <a:gd name="connsiteY66" fmla="*/ 974884 h 1019175"/>
              <a:gd name="connsiteX67" fmla="*/ 1320641 w 1695450"/>
              <a:gd name="connsiteY67" fmla="*/ 990124 h 1019175"/>
              <a:gd name="connsiteX68" fmla="*/ 1357789 w 1695450"/>
              <a:gd name="connsiteY68" fmla="*/ 974884 h 1019175"/>
              <a:gd name="connsiteX69" fmla="*/ 1383506 w 1695450"/>
              <a:gd name="connsiteY69" fmla="*/ 951071 h 1019175"/>
              <a:gd name="connsiteX70" fmla="*/ 1396841 w 1695450"/>
              <a:gd name="connsiteY70" fmla="*/ 922496 h 1019175"/>
              <a:gd name="connsiteX71" fmla="*/ 1422559 w 1695450"/>
              <a:gd name="connsiteY71" fmla="*/ 922496 h 1019175"/>
              <a:gd name="connsiteX72" fmla="*/ 1435894 w 1695450"/>
              <a:gd name="connsiteY72" fmla="*/ 946309 h 1019175"/>
              <a:gd name="connsiteX73" fmla="*/ 1474946 w 1695450"/>
              <a:gd name="connsiteY73" fmla="*/ 937736 h 1019175"/>
              <a:gd name="connsiteX74" fmla="*/ 1511141 w 1695450"/>
              <a:gd name="connsiteY74" fmla="*/ 914876 h 1019175"/>
              <a:gd name="connsiteX75" fmla="*/ 1542574 w 1695450"/>
              <a:gd name="connsiteY75" fmla="*/ 901541 h 1019175"/>
              <a:gd name="connsiteX76" fmla="*/ 1568291 w 1695450"/>
              <a:gd name="connsiteY76" fmla="*/ 880586 h 1019175"/>
              <a:gd name="connsiteX77" fmla="*/ 1596866 w 1695450"/>
              <a:gd name="connsiteY77" fmla="*/ 859631 h 1019175"/>
              <a:gd name="connsiteX78" fmla="*/ 1623536 w 1695450"/>
              <a:gd name="connsiteY78" fmla="*/ 844391 h 1019175"/>
              <a:gd name="connsiteX79" fmla="*/ 1652111 w 1695450"/>
              <a:gd name="connsiteY79" fmla="*/ 847249 h 1019175"/>
              <a:gd name="connsiteX80" fmla="*/ 1691164 w 1695450"/>
              <a:gd name="connsiteY80" fmla="*/ 847249 h 1019175"/>
              <a:gd name="connsiteX81" fmla="*/ 1698784 w 1695450"/>
              <a:gd name="connsiteY81" fmla="*/ 812959 h 1019175"/>
              <a:gd name="connsiteX82" fmla="*/ 1677829 w 1695450"/>
              <a:gd name="connsiteY82" fmla="*/ 789146 h 1019175"/>
              <a:gd name="connsiteX83" fmla="*/ 1641634 w 1695450"/>
              <a:gd name="connsiteY83" fmla="*/ 771049 h 1019175"/>
              <a:gd name="connsiteX84" fmla="*/ 1631156 w 1695450"/>
              <a:gd name="connsiteY84" fmla="*/ 737711 h 1019175"/>
              <a:gd name="connsiteX85" fmla="*/ 1599724 w 1695450"/>
              <a:gd name="connsiteY85" fmla="*/ 695801 h 1019175"/>
              <a:gd name="connsiteX86" fmla="*/ 1599724 w 1695450"/>
              <a:gd name="connsiteY86" fmla="*/ 671989 h 1019175"/>
              <a:gd name="connsiteX87" fmla="*/ 1602581 w 1695450"/>
              <a:gd name="connsiteY87" fmla="*/ 638651 h 1019175"/>
              <a:gd name="connsiteX88" fmla="*/ 1623536 w 1695450"/>
              <a:gd name="connsiteY88" fmla="*/ 614839 h 1019175"/>
              <a:gd name="connsiteX89" fmla="*/ 1638776 w 1695450"/>
              <a:gd name="connsiteY89" fmla="*/ 586264 h 1019175"/>
              <a:gd name="connsiteX90" fmla="*/ 1670209 w 1695450"/>
              <a:gd name="connsiteY90" fmla="*/ 562451 h 1019175"/>
              <a:gd name="connsiteX91" fmla="*/ 1688306 w 1695450"/>
              <a:gd name="connsiteY91" fmla="*/ 538639 h 1019175"/>
              <a:gd name="connsiteX92" fmla="*/ 1680686 w 1695450"/>
              <a:gd name="connsiteY92" fmla="*/ 518636 h 1019175"/>
              <a:gd name="connsiteX93" fmla="*/ 1665446 w 1695450"/>
              <a:gd name="connsiteY93" fmla="*/ 508159 h 1019175"/>
              <a:gd name="connsiteX94" fmla="*/ 1649254 w 1695450"/>
              <a:gd name="connsiteY94" fmla="*/ 484346 h 1019175"/>
              <a:gd name="connsiteX95" fmla="*/ 1649254 w 1695450"/>
              <a:gd name="connsiteY95" fmla="*/ 466249 h 1019175"/>
              <a:gd name="connsiteX96" fmla="*/ 1670209 w 1695450"/>
              <a:gd name="connsiteY96" fmla="*/ 434816 h 1019175"/>
              <a:gd name="connsiteX97" fmla="*/ 1683544 w 1695450"/>
              <a:gd name="connsiteY97" fmla="*/ 406241 h 1019175"/>
              <a:gd name="connsiteX98" fmla="*/ 1675924 w 1695450"/>
              <a:gd name="connsiteY98" fmla="*/ 382429 h 1019175"/>
              <a:gd name="connsiteX99" fmla="*/ 1665446 w 1695450"/>
              <a:gd name="connsiteY99" fmla="*/ 392906 h 1019175"/>
              <a:gd name="connsiteX100" fmla="*/ 1638776 w 1695450"/>
              <a:gd name="connsiteY100" fmla="*/ 419576 h 1019175"/>
              <a:gd name="connsiteX101" fmla="*/ 1617821 w 1695450"/>
              <a:gd name="connsiteY101" fmla="*/ 431959 h 1019175"/>
              <a:gd name="connsiteX102" fmla="*/ 1596866 w 1695450"/>
              <a:gd name="connsiteY102" fmla="*/ 450056 h 1019175"/>
              <a:gd name="connsiteX103" fmla="*/ 1571149 w 1695450"/>
              <a:gd name="connsiteY103" fmla="*/ 476726 h 1019175"/>
              <a:gd name="connsiteX104" fmla="*/ 1545431 w 1695450"/>
              <a:gd name="connsiteY104" fmla="*/ 499586 h 1019175"/>
              <a:gd name="connsiteX105" fmla="*/ 1557814 w 1695450"/>
              <a:gd name="connsiteY105" fmla="*/ 523399 h 1019175"/>
              <a:gd name="connsiteX106" fmla="*/ 1545431 w 1695450"/>
              <a:gd name="connsiteY106" fmla="*/ 547211 h 1019175"/>
              <a:gd name="connsiteX107" fmla="*/ 1511141 w 1695450"/>
              <a:gd name="connsiteY107" fmla="*/ 541496 h 1019175"/>
              <a:gd name="connsiteX108" fmla="*/ 1487329 w 1695450"/>
              <a:gd name="connsiteY108" fmla="*/ 520541 h 1019175"/>
              <a:gd name="connsiteX109" fmla="*/ 1451134 w 1695450"/>
              <a:gd name="connsiteY109" fmla="*/ 505301 h 1019175"/>
              <a:gd name="connsiteX110" fmla="*/ 1425416 w 1695450"/>
              <a:gd name="connsiteY110" fmla="*/ 508159 h 1019175"/>
              <a:gd name="connsiteX111" fmla="*/ 1412081 w 1695450"/>
              <a:gd name="connsiteY111" fmla="*/ 512921 h 1019175"/>
              <a:gd name="connsiteX112" fmla="*/ 1396841 w 1695450"/>
              <a:gd name="connsiteY112" fmla="*/ 518636 h 1019175"/>
              <a:gd name="connsiteX113" fmla="*/ 1388269 w 1695450"/>
              <a:gd name="connsiteY113" fmla="*/ 544354 h 1019175"/>
              <a:gd name="connsiteX114" fmla="*/ 1377791 w 1695450"/>
              <a:gd name="connsiteY114" fmla="*/ 559594 h 1019175"/>
              <a:gd name="connsiteX115" fmla="*/ 1347311 w 1695450"/>
              <a:gd name="connsiteY115" fmla="*/ 551974 h 1019175"/>
              <a:gd name="connsiteX116" fmla="*/ 1333976 w 1695450"/>
              <a:gd name="connsiteY116" fmla="*/ 533876 h 1019175"/>
              <a:gd name="connsiteX117" fmla="*/ 1315879 w 1695450"/>
              <a:gd name="connsiteY117" fmla="*/ 536734 h 1019175"/>
              <a:gd name="connsiteX118" fmla="*/ 1299686 w 1695450"/>
              <a:gd name="connsiteY118" fmla="*/ 551974 h 1019175"/>
              <a:gd name="connsiteX119" fmla="*/ 1276826 w 1695450"/>
              <a:gd name="connsiteY119" fmla="*/ 586264 h 1019175"/>
              <a:gd name="connsiteX120" fmla="*/ 1258729 w 1695450"/>
              <a:gd name="connsiteY120" fmla="*/ 609124 h 1019175"/>
              <a:gd name="connsiteX121" fmla="*/ 1227296 w 1695450"/>
              <a:gd name="connsiteY121" fmla="*/ 628174 h 1019175"/>
              <a:gd name="connsiteX122" fmla="*/ 1216819 w 1695450"/>
              <a:gd name="connsiteY122" fmla="*/ 638651 h 1019175"/>
              <a:gd name="connsiteX123" fmla="*/ 1229201 w 1695450"/>
              <a:gd name="connsiteY123" fmla="*/ 669131 h 1019175"/>
              <a:gd name="connsiteX124" fmla="*/ 1250156 w 1695450"/>
              <a:gd name="connsiteY124" fmla="*/ 685324 h 1019175"/>
              <a:gd name="connsiteX125" fmla="*/ 1232059 w 1695450"/>
              <a:gd name="connsiteY125" fmla="*/ 695801 h 1019175"/>
              <a:gd name="connsiteX126" fmla="*/ 1195864 w 1695450"/>
              <a:gd name="connsiteY126" fmla="*/ 695801 h 1019175"/>
              <a:gd name="connsiteX127" fmla="*/ 1164431 w 1695450"/>
              <a:gd name="connsiteY127" fmla="*/ 692944 h 1019175"/>
              <a:gd name="connsiteX128" fmla="*/ 1153954 w 1695450"/>
              <a:gd name="connsiteY128" fmla="*/ 692944 h 1019175"/>
              <a:gd name="connsiteX129" fmla="*/ 1151096 w 1695450"/>
              <a:gd name="connsiteY129" fmla="*/ 669131 h 1019175"/>
              <a:gd name="connsiteX130" fmla="*/ 1148239 w 1695450"/>
              <a:gd name="connsiteY130" fmla="*/ 643414 h 1019175"/>
              <a:gd name="connsiteX131" fmla="*/ 1132999 w 1695450"/>
              <a:gd name="connsiteY131" fmla="*/ 619601 h 1019175"/>
              <a:gd name="connsiteX132" fmla="*/ 1101566 w 1695450"/>
              <a:gd name="connsiteY132" fmla="*/ 619601 h 1019175"/>
              <a:gd name="connsiteX133" fmla="*/ 1078706 w 1695450"/>
              <a:gd name="connsiteY133" fmla="*/ 619601 h 1019175"/>
              <a:gd name="connsiteX134" fmla="*/ 1062514 w 1695450"/>
              <a:gd name="connsiteY134" fmla="*/ 596741 h 1019175"/>
              <a:gd name="connsiteX135" fmla="*/ 1044416 w 1695450"/>
              <a:gd name="connsiteY135" fmla="*/ 580549 h 1019175"/>
              <a:gd name="connsiteX136" fmla="*/ 1031081 w 1695450"/>
              <a:gd name="connsiteY136" fmla="*/ 559594 h 1019175"/>
              <a:gd name="connsiteX137" fmla="*/ 1057751 w 1695450"/>
              <a:gd name="connsiteY137" fmla="*/ 551974 h 1019175"/>
              <a:gd name="connsiteX138" fmla="*/ 1062514 w 1695450"/>
              <a:gd name="connsiteY138" fmla="*/ 518636 h 1019175"/>
              <a:gd name="connsiteX139" fmla="*/ 1098709 w 1695450"/>
              <a:gd name="connsiteY139" fmla="*/ 515779 h 1019175"/>
              <a:gd name="connsiteX140" fmla="*/ 1135856 w 1695450"/>
              <a:gd name="connsiteY140" fmla="*/ 520541 h 1019175"/>
              <a:gd name="connsiteX141" fmla="*/ 1146334 w 1695450"/>
              <a:gd name="connsiteY141" fmla="*/ 494824 h 1019175"/>
              <a:gd name="connsiteX142" fmla="*/ 1125379 w 1695450"/>
              <a:gd name="connsiteY142" fmla="*/ 479584 h 1019175"/>
              <a:gd name="connsiteX143" fmla="*/ 1125379 w 1695450"/>
              <a:gd name="connsiteY143" fmla="*/ 445294 h 1019175"/>
              <a:gd name="connsiteX144" fmla="*/ 1148239 w 1695450"/>
              <a:gd name="connsiteY144" fmla="*/ 427196 h 1019175"/>
              <a:gd name="connsiteX145" fmla="*/ 1179671 w 1695450"/>
              <a:gd name="connsiteY145" fmla="*/ 413861 h 1019175"/>
              <a:gd name="connsiteX146" fmla="*/ 1203484 w 1695450"/>
              <a:gd name="connsiteY146" fmla="*/ 411004 h 1019175"/>
              <a:gd name="connsiteX147" fmla="*/ 1203484 w 1695450"/>
              <a:gd name="connsiteY147" fmla="*/ 388144 h 1019175"/>
              <a:gd name="connsiteX148" fmla="*/ 1177766 w 1695450"/>
              <a:gd name="connsiteY148" fmla="*/ 382429 h 1019175"/>
              <a:gd name="connsiteX149" fmla="*/ 1151096 w 1695450"/>
              <a:gd name="connsiteY149" fmla="*/ 374809 h 1019175"/>
              <a:gd name="connsiteX150" fmla="*/ 1109186 w 1695450"/>
              <a:gd name="connsiteY150" fmla="*/ 361474 h 1019175"/>
              <a:gd name="connsiteX151" fmla="*/ 1078706 w 1695450"/>
              <a:gd name="connsiteY151" fmla="*/ 356711 h 1019175"/>
              <a:gd name="connsiteX152" fmla="*/ 1049179 w 1695450"/>
              <a:gd name="connsiteY152" fmla="*/ 340519 h 1019175"/>
              <a:gd name="connsiteX153" fmla="*/ 1041559 w 1695450"/>
              <a:gd name="connsiteY153" fmla="*/ 310039 h 1019175"/>
              <a:gd name="connsiteX154" fmla="*/ 1047274 w 1695450"/>
              <a:gd name="connsiteY154" fmla="*/ 270034 h 1019175"/>
              <a:gd name="connsiteX155" fmla="*/ 1047274 w 1695450"/>
              <a:gd name="connsiteY155" fmla="*/ 241459 h 1019175"/>
              <a:gd name="connsiteX156" fmla="*/ 1041559 w 1695450"/>
              <a:gd name="connsiteY156" fmla="*/ 205264 h 1019175"/>
              <a:gd name="connsiteX157" fmla="*/ 1041559 w 1695450"/>
              <a:gd name="connsiteY157" fmla="*/ 176689 h 1019175"/>
              <a:gd name="connsiteX158" fmla="*/ 1036796 w 1695450"/>
              <a:gd name="connsiteY158" fmla="*/ 158591 h 1019175"/>
              <a:gd name="connsiteX159" fmla="*/ 1020604 w 1695450"/>
              <a:gd name="connsiteY159" fmla="*/ 163354 h 1019175"/>
              <a:gd name="connsiteX160" fmla="*/ 1008221 w 1695450"/>
              <a:gd name="connsiteY160" fmla="*/ 184309 h 1019175"/>
              <a:gd name="connsiteX161" fmla="*/ 992029 w 1695450"/>
              <a:gd name="connsiteY161" fmla="*/ 194786 h 1019175"/>
              <a:gd name="connsiteX162" fmla="*/ 960596 w 1695450"/>
              <a:gd name="connsiteY162" fmla="*/ 194786 h 1019175"/>
              <a:gd name="connsiteX163" fmla="*/ 929164 w 1695450"/>
              <a:gd name="connsiteY163" fmla="*/ 173831 h 1019175"/>
              <a:gd name="connsiteX164" fmla="*/ 929164 w 1695450"/>
              <a:gd name="connsiteY164" fmla="*/ 145256 h 1019175"/>
              <a:gd name="connsiteX165" fmla="*/ 932021 w 1695450"/>
              <a:gd name="connsiteY165" fmla="*/ 116681 h 1019175"/>
              <a:gd name="connsiteX166" fmla="*/ 924401 w 1695450"/>
              <a:gd name="connsiteY166" fmla="*/ 88106 h 1019175"/>
              <a:gd name="connsiteX167" fmla="*/ 927259 w 1695450"/>
              <a:gd name="connsiteY167" fmla="*/ 61436 h 1019175"/>
              <a:gd name="connsiteX168" fmla="*/ 900589 w 1695450"/>
              <a:gd name="connsiteY168" fmla="*/ 53816 h 1019175"/>
              <a:gd name="connsiteX169" fmla="*/ 882491 w 1695450"/>
              <a:gd name="connsiteY169" fmla="*/ 61436 h 1019175"/>
              <a:gd name="connsiteX170" fmla="*/ 869156 w 1695450"/>
              <a:gd name="connsiteY170" fmla="*/ 49054 h 1019175"/>
              <a:gd name="connsiteX171" fmla="*/ 849154 w 1695450"/>
              <a:gd name="connsiteY171" fmla="*/ 32861 h 1019175"/>
              <a:gd name="connsiteX172" fmla="*/ 828199 w 1695450"/>
              <a:gd name="connsiteY172" fmla="*/ 22384 h 1019175"/>
              <a:gd name="connsiteX173" fmla="*/ 804386 w 1695450"/>
              <a:gd name="connsiteY173" fmla="*/ 46196 h 1019175"/>
              <a:gd name="connsiteX174" fmla="*/ 786289 w 1695450"/>
              <a:gd name="connsiteY174" fmla="*/ 49054 h 1019175"/>
              <a:gd name="connsiteX175" fmla="*/ 754856 w 1695450"/>
              <a:gd name="connsiteY175" fmla="*/ 49054 h 1019175"/>
              <a:gd name="connsiteX176" fmla="*/ 747236 w 1695450"/>
              <a:gd name="connsiteY176" fmla="*/ 25241 h 1019175"/>
              <a:gd name="connsiteX177" fmla="*/ 733901 w 1695450"/>
              <a:gd name="connsiteY177" fmla="*/ 1429 h 1019175"/>
              <a:gd name="connsiteX178" fmla="*/ 705326 w 1695450"/>
              <a:gd name="connsiteY178" fmla="*/ 25241 h 1019175"/>
              <a:gd name="connsiteX179" fmla="*/ 684371 w 1695450"/>
              <a:gd name="connsiteY179" fmla="*/ 40481 h 1019175"/>
              <a:gd name="connsiteX180" fmla="*/ 694849 w 1695450"/>
              <a:gd name="connsiteY180" fmla="*/ 61436 h 1019175"/>
              <a:gd name="connsiteX181" fmla="*/ 658654 w 1695450"/>
              <a:gd name="connsiteY181" fmla="*/ 82391 h 1019175"/>
              <a:gd name="connsiteX182" fmla="*/ 634841 w 1695450"/>
              <a:gd name="connsiteY182" fmla="*/ 92869 h 1019175"/>
              <a:gd name="connsiteX183" fmla="*/ 616744 w 1695450"/>
              <a:gd name="connsiteY183" fmla="*/ 119539 h 1019175"/>
              <a:gd name="connsiteX184" fmla="*/ 609124 w 1695450"/>
              <a:gd name="connsiteY184" fmla="*/ 137636 h 1019175"/>
              <a:gd name="connsiteX185" fmla="*/ 595789 w 1695450"/>
              <a:gd name="connsiteY185" fmla="*/ 187166 h 1019175"/>
              <a:gd name="connsiteX186" fmla="*/ 585311 w 1695450"/>
              <a:gd name="connsiteY186" fmla="*/ 210026 h 1019175"/>
              <a:gd name="connsiteX187" fmla="*/ 564356 w 1695450"/>
              <a:gd name="connsiteY187" fmla="*/ 226219 h 1019175"/>
              <a:gd name="connsiteX188" fmla="*/ 535781 w 1695450"/>
              <a:gd name="connsiteY188" fmla="*/ 247174 h 1019175"/>
              <a:gd name="connsiteX189" fmla="*/ 511969 w 1695450"/>
              <a:gd name="connsiteY189" fmla="*/ 272891 h 1019175"/>
              <a:gd name="connsiteX190" fmla="*/ 483394 w 1695450"/>
              <a:gd name="connsiteY190" fmla="*/ 290989 h 1019175"/>
              <a:gd name="connsiteX191" fmla="*/ 465296 w 1695450"/>
              <a:gd name="connsiteY191" fmla="*/ 314801 h 1019175"/>
              <a:gd name="connsiteX192" fmla="*/ 433864 w 1695450"/>
              <a:gd name="connsiteY192" fmla="*/ 340519 h 1019175"/>
              <a:gd name="connsiteX193" fmla="*/ 411004 w 1695450"/>
              <a:gd name="connsiteY193" fmla="*/ 350996 h 1019175"/>
              <a:gd name="connsiteX194" fmla="*/ 394811 w 1695450"/>
              <a:gd name="connsiteY194" fmla="*/ 371951 h 1019175"/>
              <a:gd name="connsiteX195" fmla="*/ 369094 w 1695450"/>
              <a:gd name="connsiteY195" fmla="*/ 403384 h 1019175"/>
              <a:gd name="connsiteX196" fmla="*/ 363379 w 1695450"/>
              <a:gd name="connsiteY196" fmla="*/ 382429 h 1019175"/>
              <a:gd name="connsiteX197" fmla="*/ 342424 w 1695450"/>
              <a:gd name="connsiteY197" fmla="*/ 346234 h 1019175"/>
              <a:gd name="connsiteX198" fmla="*/ 330041 w 1695450"/>
              <a:gd name="connsiteY198" fmla="*/ 343376 h 1019175"/>
              <a:gd name="connsiteX199" fmla="*/ 306229 w 1695450"/>
              <a:gd name="connsiteY199" fmla="*/ 335756 h 1019175"/>
              <a:gd name="connsiteX200" fmla="*/ 301466 w 1695450"/>
              <a:gd name="connsiteY200" fmla="*/ 317659 h 1019175"/>
              <a:gd name="connsiteX201" fmla="*/ 282416 w 1695450"/>
              <a:gd name="connsiteY201" fmla="*/ 299561 h 1019175"/>
              <a:gd name="connsiteX202" fmla="*/ 246221 w 1695450"/>
              <a:gd name="connsiteY202" fmla="*/ 317659 h 1019175"/>
              <a:gd name="connsiteX203" fmla="*/ 225266 w 1695450"/>
              <a:gd name="connsiteY203" fmla="*/ 330041 h 1019175"/>
              <a:gd name="connsiteX204" fmla="*/ 199549 w 1695450"/>
              <a:gd name="connsiteY204" fmla="*/ 367189 h 1019175"/>
              <a:gd name="connsiteX205" fmla="*/ 189071 w 1695450"/>
              <a:gd name="connsiteY205" fmla="*/ 338614 h 1019175"/>
              <a:gd name="connsiteX206" fmla="*/ 178594 w 1695450"/>
              <a:gd name="connsiteY206" fmla="*/ 307181 h 1019175"/>
              <a:gd name="connsiteX207" fmla="*/ 165259 w 1695450"/>
              <a:gd name="connsiteY207" fmla="*/ 280511 h 1019175"/>
              <a:gd name="connsiteX208" fmla="*/ 165259 w 1695450"/>
              <a:gd name="connsiteY208" fmla="*/ 259556 h 1019175"/>
              <a:gd name="connsiteX209" fmla="*/ 141446 w 1695450"/>
              <a:gd name="connsiteY209" fmla="*/ 268129 h 1019175"/>
              <a:gd name="connsiteX210" fmla="*/ 126206 w 1695450"/>
              <a:gd name="connsiteY210" fmla="*/ 290989 h 1019175"/>
              <a:gd name="connsiteX211" fmla="*/ 121444 w 1695450"/>
              <a:gd name="connsiteY211" fmla="*/ 304324 h 1019175"/>
              <a:gd name="connsiteX212" fmla="*/ 97631 w 1695450"/>
              <a:gd name="connsiteY212" fmla="*/ 322421 h 1019175"/>
              <a:gd name="connsiteX213" fmla="*/ 82391 w 1695450"/>
              <a:gd name="connsiteY213" fmla="*/ 335756 h 1019175"/>
              <a:gd name="connsiteX214" fmla="*/ 73819 w 1695450"/>
              <a:gd name="connsiteY214" fmla="*/ 319564 h 1019175"/>
              <a:gd name="connsiteX215" fmla="*/ 63341 w 1695450"/>
              <a:gd name="connsiteY215" fmla="*/ 310039 h 1019175"/>
              <a:gd name="connsiteX216" fmla="*/ 45244 w 1695450"/>
              <a:gd name="connsiteY216" fmla="*/ 325279 h 1019175"/>
              <a:gd name="connsiteX217" fmla="*/ 34766 w 1695450"/>
              <a:gd name="connsiteY217" fmla="*/ 350996 h 1019175"/>
              <a:gd name="connsiteX218" fmla="*/ 22384 w 1695450"/>
              <a:gd name="connsiteY218" fmla="*/ 385286 h 1019175"/>
              <a:gd name="connsiteX219" fmla="*/ 6191 w 1695450"/>
              <a:gd name="connsiteY219" fmla="*/ 413861 h 1019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Lst>
            <a:rect l="l" t="t" r="r" b="b"/>
            <a:pathLst>
              <a:path w="1695450" h="1019175">
                <a:moveTo>
                  <a:pt x="1429" y="442436"/>
                </a:moveTo>
                <a:lnTo>
                  <a:pt x="24289" y="469106"/>
                </a:lnTo>
                <a:lnTo>
                  <a:pt x="48101" y="515779"/>
                </a:lnTo>
                <a:lnTo>
                  <a:pt x="31909" y="538639"/>
                </a:lnTo>
                <a:lnTo>
                  <a:pt x="58579" y="549116"/>
                </a:lnTo>
                <a:lnTo>
                  <a:pt x="82391" y="572929"/>
                </a:lnTo>
                <a:lnTo>
                  <a:pt x="79534" y="593884"/>
                </a:lnTo>
                <a:lnTo>
                  <a:pt x="50959" y="604361"/>
                </a:lnTo>
                <a:lnTo>
                  <a:pt x="52864" y="643414"/>
                </a:lnTo>
                <a:lnTo>
                  <a:pt x="69056" y="671989"/>
                </a:lnTo>
                <a:lnTo>
                  <a:pt x="87154" y="700564"/>
                </a:lnTo>
                <a:lnTo>
                  <a:pt x="131921" y="721519"/>
                </a:lnTo>
                <a:lnTo>
                  <a:pt x="168116" y="727234"/>
                </a:lnTo>
                <a:lnTo>
                  <a:pt x="191929" y="742474"/>
                </a:lnTo>
                <a:lnTo>
                  <a:pt x="211931" y="758666"/>
                </a:lnTo>
                <a:lnTo>
                  <a:pt x="249079" y="758666"/>
                </a:lnTo>
                <a:lnTo>
                  <a:pt x="288131" y="742474"/>
                </a:lnTo>
                <a:lnTo>
                  <a:pt x="309086" y="721519"/>
                </a:lnTo>
                <a:lnTo>
                  <a:pt x="330041" y="727234"/>
                </a:lnTo>
                <a:lnTo>
                  <a:pt x="345281" y="750094"/>
                </a:lnTo>
                <a:lnTo>
                  <a:pt x="366236" y="766286"/>
                </a:lnTo>
                <a:lnTo>
                  <a:pt x="397669" y="748189"/>
                </a:lnTo>
                <a:lnTo>
                  <a:pt x="423386" y="731996"/>
                </a:lnTo>
                <a:lnTo>
                  <a:pt x="447199" y="713899"/>
                </a:lnTo>
                <a:lnTo>
                  <a:pt x="436721" y="677704"/>
                </a:lnTo>
                <a:lnTo>
                  <a:pt x="415766" y="661511"/>
                </a:lnTo>
                <a:lnTo>
                  <a:pt x="394811" y="646271"/>
                </a:lnTo>
                <a:lnTo>
                  <a:pt x="394811" y="611981"/>
                </a:lnTo>
                <a:lnTo>
                  <a:pt x="408146" y="572929"/>
                </a:lnTo>
                <a:lnTo>
                  <a:pt x="436721" y="557689"/>
                </a:lnTo>
                <a:lnTo>
                  <a:pt x="465296" y="565309"/>
                </a:lnTo>
                <a:lnTo>
                  <a:pt x="465296" y="601504"/>
                </a:lnTo>
                <a:lnTo>
                  <a:pt x="460534" y="640556"/>
                </a:lnTo>
                <a:lnTo>
                  <a:pt x="489109" y="646271"/>
                </a:lnTo>
                <a:lnTo>
                  <a:pt x="520541" y="646271"/>
                </a:lnTo>
                <a:lnTo>
                  <a:pt x="538639" y="669131"/>
                </a:lnTo>
                <a:lnTo>
                  <a:pt x="564356" y="679609"/>
                </a:lnTo>
                <a:lnTo>
                  <a:pt x="564356" y="638651"/>
                </a:lnTo>
                <a:lnTo>
                  <a:pt x="588169" y="632936"/>
                </a:lnTo>
                <a:lnTo>
                  <a:pt x="592931" y="648176"/>
                </a:lnTo>
                <a:lnTo>
                  <a:pt x="627221" y="653891"/>
                </a:lnTo>
                <a:lnTo>
                  <a:pt x="640556" y="619601"/>
                </a:lnTo>
                <a:lnTo>
                  <a:pt x="679609" y="638651"/>
                </a:lnTo>
                <a:lnTo>
                  <a:pt x="712946" y="656749"/>
                </a:lnTo>
                <a:lnTo>
                  <a:pt x="736759" y="692944"/>
                </a:lnTo>
                <a:lnTo>
                  <a:pt x="741521" y="737711"/>
                </a:lnTo>
                <a:lnTo>
                  <a:pt x="739616" y="773906"/>
                </a:lnTo>
                <a:lnTo>
                  <a:pt x="778669" y="781526"/>
                </a:lnTo>
                <a:lnTo>
                  <a:pt x="793909" y="812959"/>
                </a:lnTo>
                <a:lnTo>
                  <a:pt x="791051" y="841534"/>
                </a:lnTo>
                <a:lnTo>
                  <a:pt x="772954" y="880586"/>
                </a:lnTo>
                <a:lnTo>
                  <a:pt x="804386" y="886301"/>
                </a:lnTo>
                <a:lnTo>
                  <a:pt x="851059" y="909161"/>
                </a:lnTo>
                <a:lnTo>
                  <a:pt x="888206" y="932974"/>
                </a:lnTo>
                <a:lnTo>
                  <a:pt x="919639" y="946309"/>
                </a:lnTo>
                <a:lnTo>
                  <a:pt x="958691" y="964406"/>
                </a:lnTo>
                <a:lnTo>
                  <a:pt x="999649" y="961549"/>
                </a:lnTo>
                <a:lnTo>
                  <a:pt x="1029176" y="985361"/>
                </a:lnTo>
                <a:lnTo>
                  <a:pt x="1059656" y="1008221"/>
                </a:lnTo>
                <a:lnTo>
                  <a:pt x="1109186" y="1018699"/>
                </a:lnTo>
                <a:lnTo>
                  <a:pt x="1135856" y="1003459"/>
                </a:lnTo>
                <a:lnTo>
                  <a:pt x="1158716" y="992981"/>
                </a:lnTo>
                <a:lnTo>
                  <a:pt x="1188244" y="985361"/>
                </a:lnTo>
                <a:lnTo>
                  <a:pt x="1211104" y="964406"/>
                </a:lnTo>
                <a:lnTo>
                  <a:pt x="1242536" y="948214"/>
                </a:lnTo>
                <a:lnTo>
                  <a:pt x="1271111" y="958691"/>
                </a:lnTo>
                <a:lnTo>
                  <a:pt x="1297781" y="974884"/>
                </a:lnTo>
                <a:lnTo>
                  <a:pt x="1320641" y="990124"/>
                </a:lnTo>
                <a:lnTo>
                  <a:pt x="1357789" y="974884"/>
                </a:lnTo>
                <a:lnTo>
                  <a:pt x="1383506" y="951071"/>
                </a:lnTo>
                <a:lnTo>
                  <a:pt x="1396841" y="922496"/>
                </a:lnTo>
                <a:lnTo>
                  <a:pt x="1422559" y="922496"/>
                </a:lnTo>
                <a:lnTo>
                  <a:pt x="1435894" y="946309"/>
                </a:lnTo>
                <a:lnTo>
                  <a:pt x="1474946" y="937736"/>
                </a:lnTo>
                <a:lnTo>
                  <a:pt x="1511141" y="914876"/>
                </a:lnTo>
                <a:lnTo>
                  <a:pt x="1542574" y="901541"/>
                </a:lnTo>
                <a:lnTo>
                  <a:pt x="1568291" y="880586"/>
                </a:lnTo>
                <a:lnTo>
                  <a:pt x="1596866" y="859631"/>
                </a:lnTo>
                <a:lnTo>
                  <a:pt x="1623536" y="844391"/>
                </a:lnTo>
                <a:lnTo>
                  <a:pt x="1652111" y="847249"/>
                </a:lnTo>
                <a:lnTo>
                  <a:pt x="1691164" y="847249"/>
                </a:lnTo>
                <a:lnTo>
                  <a:pt x="1698784" y="812959"/>
                </a:lnTo>
                <a:lnTo>
                  <a:pt x="1677829" y="789146"/>
                </a:lnTo>
                <a:lnTo>
                  <a:pt x="1641634" y="771049"/>
                </a:lnTo>
                <a:lnTo>
                  <a:pt x="1631156" y="737711"/>
                </a:lnTo>
                <a:lnTo>
                  <a:pt x="1599724" y="695801"/>
                </a:lnTo>
                <a:lnTo>
                  <a:pt x="1599724" y="671989"/>
                </a:lnTo>
                <a:lnTo>
                  <a:pt x="1602581" y="638651"/>
                </a:lnTo>
                <a:lnTo>
                  <a:pt x="1623536" y="614839"/>
                </a:lnTo>
                <a:lnTo>
                  <a:pt x="1638776" y="586264"/>
                </a:lnTo>
                <a:lnTo>
                  <a:pt x="1670209" y="562451"/>
                </a:lnTo>
                <a:lnTo>
                  <a:pt x="1688306" y="538639"/>
                </a:lnTo>
                <a:lnTo>
                  <a:pt x="1680686" y="518636"/>
                </a:lnTo>
                <a:lnTo>
                  <a:pt x="1665446" y="508159"/>
                </a:lnTo>
                <a:lnTo>
                  <a:pt x="1649254" y="484346"/>
                </a:lnTo>
                <a:lnTo>
                  <a:pt x="1649254" y="466249"/>
                </a:lnTo>
                <a:lnTo>
                  <a:pt x="1670209" y="434816"/>
                </a:lnTo>
                <a:lnTo>
                  <a:pt x="1683544" y="406241"/>
                </a:lnTo>
                <a:lnTo>
                  <a:pt x="1675924" y="382429"/>
                </a:lnTo>
                <a:lnTo>
                  <a:pt x="1665446" y="392906"/>
                </a:lnTo>
                <a:lnTo>
                  <a:pt x="1638776" y="419576"/>
                </a:lnTo>
                <a:lnTo>
                  <a:pt x="1617821" y="431959"/>
                </a:lnTo>
                <a:lnTo>
                  <a:pt x="1596866" y="450056"/>
                </a:lnTo>
                <a:lnTo>
                  <a:pt x="1571149" y="476726"/>
                </a:lnTo>
                <a:lnTo>
                  <a:pt x="1545431" y="499586"/>
                </a:lnTo>
                <a:lnTo>
                  <a:pt x="1557814" y="523399"/>
                </a:lnTo>
                <a:lnTo>
                  <a:pt x="1545431" y="547211"/>
                </a:lnTo>
                <a:lnTo>
                  <a:pt x="1511141" y="541496"/>
                </a:lnTo>
                <a:lnTo>
                  <a:pt x="1487329" y="520541"/>
                </a:lnTo>
                <a:lnTo>
                  <a:pt x="1451134" y="505301"/>
                </a:lnTo>
                <a:lnTo>
                  <a:pt x="1425416" y="508159"/>
                </a:lnTo>
                <a:lnTo>
                  <a:pt x="1412081" y="512921"/>
                </a:lnTo>
                <a:lnTo>
                  <a:pt x="1396841" y="518636"/>
                </a:lnTo>
                <a:lnTo>
                  <a:pt x="1388269" y="544354"/>
                </a:lnTo>
                <a:lnTo>
                  <a:pt x="1377791" y="559594"/>
                </a:lnTo>
                <a:lnTo>
                  <a:pt x="1347311" y="551974"/>
                </a:lnTo>
                <a:lnTo>
                  <a:pt x="1333976" y="533876"/>
                </a:lnTo>
                <a:lnTo>
                  <a:pt x="1315879" y="536734"/>
                </a:lnTo>
                <a:lnTo>
                  <a:pt x="1299686" y="551974"/>
                </a:lnTo>
                <a:lnTo>
                  <a:pt x="1276826" y="586264"/>
                </a:lnTo>
                <a:lnTo>
                  <a:pt x="1258729" y="609124"/>
                </a:lnTo>
                <a:lnTo>
                  <a:pt x="1227296" y="628174"/>
                </a:lnTo>
                <a:lnTo>
                  <a:pt x="1216819" y="638651"/>
                </a:lnTo>
                <a:lnTo>
                  <a:pt x="1229201" y="669131"/>
                </a:lnTo>
                <a:lnTo>
                  <a:pt x="1250156" y="685324"/>
                </a:lnTo>
                <a:lnTo>
                  <a:pt x="1232059" y="695801"/>
                </a:lnTo>
                <a:lnTo>
                  <a:pt x="1195864" y="695801"/>
                </a:lnTo>
                <a:lnTo>
                  <a:pt x="1164431" y="692944"/>
                </a:lnTo>
                <a:lnTo>
                  <a:pt x="1153954" y="692944"/>
                </a:lnTo>
                <a:lnTo>
                  <a:pt x="1151096" y="669131"/>
                </a:lnTo>
                <a:lnTo>
                  <a:pt x="1148239" y="643414"/>
                </a:lnTo>
                <a:lnTo>
                  <a:pt x="1132999" y="619601"/>
                </a:lnTo>
                <a:lnTo>
                  <a:pt x="1101566" y="619601"/>
                </a:lnTo>
                <a:lnTo>
                  <a:pt x="1078706" y="619601"/>
                </a:lnTo>
                <a:lnTo>
                  <a:pt x="1062514" y="596741"/>
                </a:lnTo>
                <a:lnTo>
                  <a:pt x="1044416" y="580549"/>
                </a:lnTo>
                <a:lnTo>
                  <a:pt x="1031081" y="559594"/>
                </a:lnTo>
                <a:lnTo>
                  <a:pt x="1057751" y="551974"/>
                </a:lnTo>
                <a:lnTo>
                  <a:pt x="1062514" y="518636"/>
                </a:lnTo>
                <a:lnTo>
                  <a:pt x="1098709" y="515779"/>
                </a:lnTo>
                <a:lnTo>
                  <a:pt x="1135856" y="520541"/>
                </a:lnTo>
                <a:lnTo>
                  <a:pt x="1146334" y="494824"/>
                </a:lnTo>
                <a:lnTo>
                  <a:pt x="1125379" y="479584"/>
                </a:lnTo>
                <a:lnTo>
                  <a:pt x="1125379" y="445294"/>
                </a:lnTo>
                <a:lnTo>
                  <a:pt x="1148239" y="427196"/>
                </a:lnTo>
                <a:lnTo>
                  <a:pt x="1179671" y="413861"/>
                </a:lnTo>
                <a:lnTo>
                  <a:pt x="1203484" y="411004"/>
                </a:lnTo>
                <a:lnTo>
                  <a:pt x="1203484" y="388144"/>
                </a:lnTo>
                <a:lnTo>
                  <a:pt x="1177766" y="382429"/>
                </a:lnTo>
                <a:lnTo>
                  <a:pt x="1151096" y="374809"/>
                </a:lnTo>
                <a:lnTo>
                  <a:pt x="1109186" y="361474"/>
                </a:lnTo>
                <a:lnTo>
                  <a:pt x="1078706" y="356711"/>
                </a:lnTo>
                <a:lnTo>
                  <a:pt x="1049179" y="340519"/>
                </a:lnTo>
                <a:lnTo>
                  <a:pt x="1041559" y="310039"/>
                </a:lnTo>
                <a:lnTo>
                  <a:pt x="1047274" y="270034"/>
                </a:lnTo>
                <a:lnTo>
                  <a:pt x="1047274" y="241459"/>
                </a:lnTo>
                <a:lnTo>
                  <a:pt x="1041559" y="205264"/>
                </a:lnTo>
                <a:lnTo>
                  <a:pt x="1041559" y="176689"/>
                </a:lnTo>
                <a:lnTo>
                  <a:pt x="1036796" y="158591"/>
                </a:lnTo>
                <a:lnTo>
                  <a:pt x="1020604" y="163354"/>
                </a:lnTo>
                <a:lnTo>
                  <a:pt x="1008221" y="184309"/>
                </a:lnTo>
                <a:lnTo>
                  <a:pt x="992029" y="194786"/>
                </a:lnTo>
                <a:lnTo>
                  <a:pt x="960596" y="194786"/>
                </a:lnTo>
                <a:lnTo>
                  <a:pt x="929164" y="173831"/>
                </a:lnTo>
                <a:lnTo>
                  <a:pt x="929164" y="145256"/>
                </a:lnTo>
                <a:lnTo>
                  <a:pt x="932021" y="116681"/>
                </a:lnTo>
                <a:lnTo>
                  <a:pt x="924401" y="88106"/>
                </a:lnTo>
                <a:lnTo>
                  <a:pt x="927259" y="61436"/>
                </a:lnTo>
                <a:lnTo>
                  <a:pt x="900589" y="53816"/>
                </a:lnTo>
                <a:lnTo>
                  <a:pt x="882491" y="61436"/>
                </a:lnTo>
                <a:lnTo>
                  <a:pt x="869156" y="49054"/>
                </a:lnTo>
                <a:lnTo>
                  <a:pt x="849154" y="32861"/>
                </a:lnTo>
                <a:lnTo>
                  <a:pt x="828199" y="22384"/>
                </a:lnTo>
                <a:lnTo>
                  <a:pt x="804386" y="46196"/>
                </a:lnTo>
                <a:lnTo>
                  <a:pt x="786289" y="49054"/>
                </a:lnTo>
                <a:lnTo>
                  <a:pt x="754856" y="49054"/>
                </a:lnTo>
                <a:lnTo>
                  <a:pt x="747236" y="25241"/>
                </a:lnTo>
                <a:lnTo>
                  <a:pt x="733901" y="1429"/>
                </a:lnTo>
                <a:lnTo>
                  <a:pt x="705326" y="25241"/>
                </a:lnTo>
                <a:lnTo>
                  <a:pt x="684371" y="40481"/>
                </a:lnTo>
                <a:lnTo>
                  <a:pt x="694849" y="61436"/>
                </a:lnTo>
                <a:lnTo>
                  <a:pt x="658654" y="82391"/>
                </a:lnTo>
                <a:lnTo>
                  <a:pt x="634841" y="92869"/>
                </a:lnTo>
                <a:lnTo>
                  <a:pt x="616744" y="119539"/>
                </a:lnTo>
                <a:lnTo>
                  <a:pt x="609124" y="137636"/>
                </a:lnTo>
                <a:lnTo>
                  <a:pt x="595789" y="187166"/>
                </a:lnTo>
                <a:lnTo>
                  <a:pt x="585311" y="210026"/>
                </a:lnTo>
                <a:lnTo>
                  <a:pt x="564356" y="226219"/>
                </a:lnTo>
                <a:lnTo>
                  <a:pt x="535781" y="247174"/>
                </a:lnTo>
                <a:lnTo>
                  <a:pt x="511969" y="272891"/>
                </a:lnTo>
                <a:lnTo>
                  <a:pt x="483394" y="290989"/>
                </a:lnTo>
                <a:lnTo>
                  <a:pt x="465296" y="314801"/>
                </a:lnTo>
                <a:lnTo>
                  <a:pt x="433864" y="340519"/>
                </a:lnTo>
                <a:lnTo>
                  <a:pt x="411004" y="350996"/>
                </a:lnTo>
                <a:lnTo>
                  <a:pt x="394811" y="371951"/>
                </a:lnTo>
                <a:lnTo>
                  <a:pt x="369094" y="403384"/>
                </a:lnTo>
                <a:lnTo>
                  <a:pt x="363379" y="382429"/>
                </a:lnTo>
                <a:lnTo>
                  <a:pt x="342424" y="346234"/>
                </a:lnTo>
                <a:lnTo>
                  <a:pt x="330041" y="343376"/>
                </a:lnTo>
                <a:lnTo>
                  <a:pt x="306229" y="335756"/>
                </a:lnTo>
                <a:lnTo>
                  <a:pt x="301466" y="317659"/>
                </a:lnTo>
                <a:lnTo>
                  <a:pt x="282416" y="299561"/>
                </a:lnTo>
                <a:lnTo>
                  <a:pt x="246221" y="317659"/>
                </a:lnTo>
                <a:lnTo>
                  <a:pt x="225266" y="330041"/>
                </a:lnTo>
                <a:lnTo>
                  <a:pt x="199549" y="367189"/>
                </a:lnTo>
                <a:lnTo>
                  <a:pt x="189071" y="338614"/>
                </a:lnTo>
                <a:lnTo>
                  <a:pt x="178594" y="307181"/>
                </a:lnTo>
                <a:lnTo>
                  <a:pt x="165259" y="280511"/>
                </a:lnTo>
                <a:lnTo>
                  <a:pt x="165259" y="259556"/>
                </a:lnTo>
                <a:lnTo>
                  <a:pt x="141446" y="268129"/>
                </a:lnTo>
                <a:lnTo>
                  <a:pt x="126206" y="290989"/>
                </a:lnTo>
                <a:lnTo>
                  <a:pt x="121444" y="304324"/>
                </a:lnTo>
                <a:lnTo>
                  <a:pt x="97631" y="322421"/>
                </a:lnTo>
                <a:lnTo>
                  <a:pt x="82391" y="335756"/>
                </a:lnTo>
                <a:lnTo>
                  <a:pt x="73819" y="319564"/>
                </a:lnTo>
                <a:lnTo>
                  <a:pt x="63341" y="310039"/>
                </a:lnTo>
                <a:lnTo>
                  <a:pt x="45244" y="325279"/>
                </a:lnTo>
                <a:lnTo>
                  <a:pt x="34766" y="350996"/>
                </a:lnTo>
                <a:lnTo>
                  <a:pt x="22384" y="385286"/>
                </a:lnTo>
                <a:lnTo>
                  <a:pt x="6191" y="413861"/>
                </a:lnTo>
                <a:close/>
              </a:path>
            </a:pathLst>
          </a:custGeom>
          <a:solidFill>
            <a:schemeClr val="tx2">
              <a:lumMod val="20000"/>
              <a:lumOff val="80000"/>
            </a:schemeClr>
          </a:solidFill>
          <a:ln w="1905" cap="flat">
            <a:solidFill>
              <a:schemeClr val="bg1"/>
            </a:solidFill>
            <a:prstDash val="solid"/>
            <a:miter/>
          </a:ln>
        </p:spPr>
        <p:txBody>
          <a:bodyPr tIns="0" rIns="216000" bIns="144000" rtlCol="0" anchor="ctr"/>
          <a:lstStyle/>
          <a:p>
            <a:pPr algn="ctr"/>
            <a:r>
              <a:rPr lang="fr-FR" sz="1000" dirty="0">
                <a:solidFill>
                  <a:schemeClr val="bg1"/>
                </a:solidFill>
              </a:rPr>
              <a:t>H2d</a:t>
            </a:r>
          </a:p>
        </p:txBody>
      </p:sp>
      <p:sp>
        <p:nvSpPr>
          <p:cNvPr id="67" name="Forme libre : forme 66">
            <a:extLst>
              <a:ext uri="{FF2B5EF4-FFF2-40B4-BE49-F238E27FC236}">
                <a16:creationId xmlns:a16="http://schemas.microsoft.com/office/drawing/2014/main" id="{EF9900C9-BCA8-4D16-A119-426FA8493F85}"/>
              </a:ext>
            </a:extLst>
          </p:cNvPr>
          <p:cNvSpPr/>
          <p:nvPr/>
        </p:nvSpPr>
        <p:spPr>
          <a:xfrm>
            <a:off x="8876955" y="3122920"/>
            <a:ext cx="2458329" cy="2038614"/>
          </a:xfrm>
          <a:custGeom>
            <a:avLst/>
            <a:gdLst>
              <a:gd name="connsiteX0" fmla="*/ 1429 w 2733675"/>
              <a:gd name="connsiteY0" fmla="*/ 1378744 h 2266950"/>
              <a:gd name="connsiteX1" fmla="*/ 13811 w 2733675"/>
              <a:gd name="connsiteY1" fmla="*/ 1355884 h 2266950"/>
              <a:gd name="connsiteX2" fmla="*/ 30004 w 2733675"/>
              <a:gd name="connsiteY2" fmla="*/ 1342549 h 2266950"/>
              <a:gd name="connsiteX3" fmla="*/ 58579 w 2733675"/>
              <a:gd name="connsiteY3" fmla="*/ 1334929 h 2266950"/>
              <a:gd name="connsiteX4" fmla="*/ 73819 w 2733675"/>
              <a:gd name="connsiteY4" fmla="*/ 1327309 h 2266950"/>
              <a:gd name="connsiteX5" fmla="*/ 84296 w 2733675"/>
              <a:gd name="connsiteY5" fmla="*/ 1324451 h 2266950"/>
              <a:gd name="connsiteX6" fmla="*/ 73819 w 2733675"/>
              <a:gd name="connsiteY6" fmla="*/ 1300639 h 2266950"/>
              <a:gd name="connsiteX7" fmla="*/ 76676 w 2733675"/>
              <a:gd name="connsiteY7" fmla="*/ 1267301 h 2266950"/>
              <a:gd name="connsiteX8" fmla="*/ 82391 w 2733675"/>
              <a:gd name="connsiteY8" fmla="*/ 1251109 h 2266950"/>
              <a:gd name="connsiteX9" fmla="*/ 110966 w 2733675"/>
              <a:gd name="connsiteY9" fmla="*/ 1272064 h 2266950"/>
              <a:gd name="connsiteX10" fmla="*/ 126206 w 2733675"/>
              <a:gd name="connsiteY10" fmla="*/ 1256824 h 2266950"/>
              <a:gd name="connsiteX11" fmla="*/ 129064 w 2733675"/>
              <a:gd name="connsiteY11" fmla="*/ 1227296 h 2266950"/>
              <a:gd name="connsiteX12" fmla="*/ 118586 w 2733675"/>
              <a:gd name="connsiteY12" fmla="*/ 1204436 h 2266950"/>
              <a:gd name="connsiteX13" fmla="*/ 97631 w 2733675"/>
              <a:gd name="connsiteY13" fmla="*/ 1186339 h 2266950"/>
              <a:gd name="connsiteX14" fmla="*/ 79534 w 2733675"/>
              <a:gd name="connsiteY14" fmla="*/ 1167289 h 2266950"/>
              <a:gd name="connsiteX15" fmla="*/ 82391 w 2733675"/>
              <a:gd name="connsiteY15" fmla="*/ 1138714 h 2266950"/>
              <a:gd name="connsiteX16" fmla="*/ 87154 w 2733675"/>
              <a:gd name="connsiteY16" fmla="*/ 1112996 h 2266950"/>
              <a:gd name="connsiteX17" fmla="*/ 94774 w 2733675"/>
              <a:gd name="connsiteY17" fmla="*/ 1073944 h 2266950"/>
              <a:gd name="connsiteX18" fmla="*/ 108109 w 2733675"/>
              <a:gd name="connsiteY18" fmla="*/ 1052989 h 2266950"/>
              <a:gd name="connsiteX19" fmla="*/ 139541 w 2733675"/>
              <a:gd name="connsiteY19" fmla="*/ 1050131 h 2266950"/>
              <a:gd name="connsiteX20" fmla="*/ 168116 w 2733675"/>
              <a:gd name="connsiteY20" fmla="*/ 1048226 h 2266950"/>
              <a:gd name="connsiteX21" fmla="*/ 172879 w 2733675"/>
              <a:gd name="connsiteY21" fmla="*/ 1024414 h 2266950"/>
              <a:gd name="connsiteX22" fmla="*/ 186214 w 2733675"/>
              <a:gd name="connsiteY22" fmla="*/ 1011079 h 2266950"/>
              <a:gd name="connsiteX23" fmla="*/ 217646 w 2733675"/>
              <a:gd name="connsiteY23" fmla="*/ 997744 h 2266950"/>
              <a:gd name="connsiteX24" fmla="*/ 251936 w 2733675"/>
              <a:gd name="connsiteY24" fmla="*/ 1006316 h 2266950"/>
              <a:gd name="connsiteX25" fmla="*/ 288131 w 2733675"/>
              <a:gd name="connsiteY25" fmla="*/ 1016794 h 2266950"/>
              <a:gd name="connsiteX26" fmla="*/ 332899 w 2733675"/>
              <a:gd name="connsiteY26" fmla="*/ 1006316 h 2266950"/>
              <a:gd name="connsiteX27" fmla="*/ 348139 w 2733675"/>
              <a:gd name="connsiteY27" fmla="*/ 1003459 h 2266950"/>
              <a:gd name="connsiteX28" fmla="*/ 366236 w 2733675"/>
              <a:gd name="connsiteY28" fmla="*/ 979646 h 2266950"/>
              <a:gd name="connsiteX29" fmla="*/ 384334 w 2733675"/>
              <a:gd name="connsiteY29" fmla="*/ 958691 h 2266950"/>
              <a:gd name="connsiteX30" fmla="*/ 400526 w 2733675"/>
              <a:gd name="connsiteY30" fmla="*/ 958691 h 2266950"/>
              <a:gd name="connsiteX31" fmla="*/ 415766 w 2733675"/>
              <a:gd name="connsiteY31" fmla="*/ 974884 h 2266950"/>
              <a:gd name="connsiteX32" fmla="*/ 433864 w 2733675"/>
              <a:gd name="connsiteY32" fmla="*/ 995839 h 2266950"/>
              <a:gd name="connsiteX33" fmla="*/ 454819 w 2733675"/>
              <a:gd name="connsiteY33" fmla="*/ 990124 h 2266950"/>
              <a:gd name="connsiteX34" fmla="*/ 462439 w 2733675"/>
              <a:gd name="connsiteY34" fmla="*/ 977741 h 2266950"/>
              <a:gd name="connsiteX35" fmla="*/ 460534 w 2733675"/>
              <a:gd name="connsiteY35" fmla="*/ 956786 h 2266950"/>
              <a:gd name="connsiteX36" fmla="*/ 486251 w 2733675"/>
              <a:gd name="connsiteY36" fmla="*/ 940594 h 2266950"/>
              <a:gd name="connsiteX37" fmla="*/ 493871 w 2733675"/>
              <a:gd name="connsiteY37" fmla="*/ 958691 h 2266950"/>
              <a:gd name="connsiteX38" fmla="*/ 528161 w 2733675"/>
              <a:gd name="connsiteY38" fmla="*/ 967264 h 2266950"/>
              <a:gd name="connsiteX39" fmla="*/ 541496 w 2733675"/>
              <a:gd name="connsiteY39" fmla="*/ 974884 h 2266950"/>
              <a:gd name="connsiteX40" fmla="*/ 570071 w 2733675"/>
              <a:gd name="connsiteY40" fmla="*/ 985361 h 2266950"/>
              <a:gd name="connsiteX41" fmla="*/ 606266 w 2733675"/>
              <a:gd name="connsiteY41" fmla="*/ 979646 h 2266950"/>
              <a:gd name="connsiteX42" fmla="*/ 642461 w 2733675"/>
              <a:gd name="connsiteY42" fmla="*/ 982504 h 2266950"/>
              <a:gd name="connsiteX43" fmla="*/ 679609 w 2733675"/>
              <a:gd name="connsiteY43" fmla="*/ 982504 h 2266950"/>
              <a:gd name="connsiteX44" fmla="*/ 691991 w 2733675"/>
              <a:gd name="connsiteY44" fmla="*/ 958691 h 2266950"/>
              <a:gd name="connsiteX45" fmla="*/ 702469 w 2733675"/>
              <a:gd name="connsiteY45" fmla="*/ 935831 h 2266950"/>
              <a:gd name="connsiteX46" fmla="*/ 729139 w 2733675"/>
              <a:gd name="connsiteY46" fmla="*/ 919639 h 2266950"/>
              <a:gd name="connsiteX47" fmla="*/ 754856 w 2733675"/>
              <a:gd name="connsiteY47" fmla="*/ 917734 h 2266950"/>
              <a:gd name="connsiteX48" fmla="*/ 786289 w 2733675"/>
              <a:gd name="connsiteY48" fmla="*/ 912019 h 2266950"/>
              <a:gd name="connsiteX49" fmla="*/ 822484 w 2733675"/>
              <a:gd name="connsiteY49" fmla="*/ 907256 h 2266950"/>
              <a:gd name="connsiteX50" fmla="*/ 822484 w 2733675"/>
              <a:gd name="connsiteY50" fmla="*/ 878681 h 2266950"/>
              <a:gd name="connsiteX51" fmla="*/ 817721 w 2733675"/>
              <a:gd name="connsiteY51" fmla="*/ 854869 h 2266950"/>
              <a:gd name="connsiteX52" fmla="*/ 812006 w 2733675"/>
              <a:gd name="connsiteY52" fmla="*/ 823436 h 2266950"/>
              <a:gd name="connsiteX53" fmla="*/ 822484 w 2733675"/>
              <a:gd name="connsiteY53" fmla="*/ 799624 h 2266950"/>
              <a:gd name="connsiteX54" fmla="*/ 840581 w 2733675"/>
              <a:gd name="connsiteY54" fmla="*/ 794861 h 2266950"/>
              <a:gd name="connsiteX55" fmla="*/ 874871 w 2733675"/>
              <a:gd name="connsiteY55" fmla="*/ 799624 h 2266950"/>
              <a:gd name="connsiteX56" fmla="*/ 892969 w 2733675"/>
              <a:gd name="connsiteY56" fmla="*/ 787241 h 2266950"/>
              <a:gd name="connsiteX57" fmla="*/ 924401 w 2733675"/>
              <a:gd name="connsiteY57" fmla="*/ 773906 h 2266950"/>
              <a:gd name="connsiteX58" fmla="*/ 940594 w 2733675"/>
              <a:gd name="connsiteY58" fmla="*/ 758666 h 2266950"/>
              <a:gd name="connsiteX59" fmla="*/ 955834 w 2733675"/>
              <a:gd name="connsiteY59" fmla="*/ 737711 h 2266950"/>
              <a:gd name="connsiteX60" fmla="*/ 981551 w 2733675"/>
              <a:gd name="connsiteY60" fmla="*/ 737711 h 2266950"/>
              <a:gd name="connsiteX61" fmla="*/ 1002506 w 2733675"/>
              <a:gd name="connsiteY61" fmla="*/ 750094 h 2266950"/>
              <a:gd name="connsiteX62" fmla="*/ 1005364 w 2733675"/>
              <a:gd name="connsiteY62" fmla="*/ 787241 h 2266950"/>
              <a:gd name="connsiteX63" fmla="*/ 1031081 w 2733675"/>
              <a:gd name="connsiteY63" fmla="*/ 797719 h 2266950"/>
              <a:gd name="connsiteX64" fmla="*/ 1057751 w 2733675"/>
              <a:gd name="connsiteY64" fmla="*/ 818674 h 2266950"/>
              <a:gd name="connsiteX65" fmla="*/ 1086326 w 2733675"/>
              <a:gd name="connsiteY65" fmla="*/ 815816 h 2266950"/>
              <a:gd name="connsiteX66" fmla="*/ 1110139 w 2733675"/>
              <a:gd name="connsiteY66" fmla="*/ 797719 h 2266950"/>
              <a:gd name="connsiteX67" fmla="*/ 1132999 w 2733675"/>
              <a:gd name="connsiteY67" fmla="*/ 802481 h 2266950"/>
              <a:gd name="connsiteX68" fmla="*/ 1164431 w 2733675"/>
              <a:gd name="connsiteY68" fmla="*/ 802481 h 2266950"/>
              <a:gd name="connsiteX69" fmla="*/ 1177766 w 2733675"/>
              <a:gd name="connsiteY69" fmla="*/ 831056 h 2266950"/>
              <a:gd name="connsiteX70" fmla="*/ 1209199 w 2733675"/>
              <a:gd name="connsiteY70" fmla="*/ 805339 h 2266950"/>
              <a:gd name="connsiteX71" fmla="*/ 1234916 w 2733675"/>
              <a:gd name="connsiteY71" fmla="*/ 778669 h 2266950"/>
              <a:gd name="connsiteX72" fmla="*/ 1253014 w 2733675"/>
              <a:gd name="connsiteY72" fmla="*/ 763429 h 2266950"/>
              <a:gd name="connsiteX73" fmla="*/ 1273969 w 2733675"/>
              <a:gd name="connsiteY73" fmla="*/ 752951 h 2266950"/>
              <a:gd name="connsiteX74" fmla="*/ 1310164 w 2733675"/>
              <a:gd name="connsiteY74" fmla="*/ 758666 h 2266950"/>
              <a:gd name="connsiteX75" fmla="*/ 1323499 w 2733675"/>
              <a:gd name="connsiteY75" fmla="*/ 789146 h 2266950"/>
              <a:gd name="connsiteX76" fmla="*/ 1354931 w 2733675"/>
              <a:gd name="connsiteY76" fmla="*/ 787241 h 2266950"/>
              <a:gd name="connsiteX77" fmla="*/ 1389221 w 2733675"/>
              <a:gd name="connsiteY77" fmla="*/ 763429 h 2266950"/>
              <a:gd name="connsiteX78" fmla="*/ 1396841 w 2733675"/>
              <a:gd name="connsiteY78" fmla="*/ 739616 h 2266950"/>
              <a:gd name="connsiteX79" fmla="*/ 1407319 w 2733675"/>
              <a:gd name="connsiteY79" fmla="*/ 713899 h 2266950"/>
              <a:gd name="connsiteX80" fmla="*/ 1412081 w 2733675"/>
              <a:gd name="connsiteY80" fmla="*/ 677704 h 2266950"/>
              <a:gd name="connsiteX81" fmla="*/ 1407319 w 2733675"/>
              <a:gd name="connsiteY81" fmla="*/ 656749 h 2266950"/>
              <a:gd name="connsiteX82" fmla="*/ 1396841 w 2733675"/>
              <a:gd name="connsiteY82" fmla="*/ 628174 h 2266950"/>
              <a:gd name="connsiteX83" fmla="*/ 1396841 w 2733675"/>
              <a:gd name="connsiteY83" fmla="*/ 586264 h 2266950"/>
              <a:gd name="connsiteX84" fmla="*/ 1401604 w 2733675"/>
              <a:gd name="connsiteY84" fmla="*/ 554831 h 2266950"/>
              <a:gd name="connsiteX85" fmla="*/ 1435894 w 2733675"/>
              <a:gd name="connsiteY85" fmla="*/ 526256 h 2266950"/>
              <a:gd name="connsiteX86" fmla="*/ 1458754 w 2733675"/>
              <a:gd name="connsiteY86" fmla="*/ 515779 h 2266950"/>
              <a:gd name="connsiteX87" fmla="*/ 1477804 w 2733675"/>
              <a:gd name="connsiteY87" fmla="*/ 497681 h 2266950"/>
              <a:gd name="connsiteX88" fmla="*/ 1461611 w 2733675"/>
              <a:gd name="connsiteY88" fmla="*/ 479584 h 2266950"/>
              <a:gd name="connsiteX89" fmla="*/ 1438751 w 2733675"/>
              <a:gd name="connsiteY89" fmla="*/ 466249 h 2266950"/>
              <a:gd name="connsiteX90" fmla="*/ 1419701 w 2733675"/>
              <a:gd name="connsiteY90" fmla="*/ 450056 h 2266950"/>
              <a:gd name="connsiteX91" fmla="*/ 1425416 w 2733675"/>
              <a:gd name="connsiteY91" fmla="*/ 421481 h 2266950"/>
              <a:gd name="connsiteX92" fmla="*/ 1422559 w 2733675"/>
              <a:gd name="connsiteY92" fmla="*/ 382429 h 2266950"/>
              <a:gd name="connsiteX93" fmla="*/ 1417796 w 2733675"/>
              <a:gd name="connsiteY93" fmla="*/ 353854 h 2266950"/>
              <a:gd name="connsiteX94" fmla="*/ 1433036 w 2733675"/>
              <a:gd name="connsiteY94" fmla="*/ 325279 h 2266950"/>
              <a:gd name="connsiteX95" fmla="*/ 1467326 w 2733675"/>
              <a:gd name="connsiteY95" fmla="*/ 299561 h 2266950"/>
              <a:gd name="connsiteX96" fmla="*/ 1482566 w 2733675"/>
              <a:gd name="connsiteY96" fmla="*/ 272891 h 2266950"/>
              <a:gd name="connsiteX97" fmla="*/ 1479709 w 2733675"/>
              <a:gd name="connsiteY97" fmla="*/ 250031 h 2266950"/>
              <a:gd name="connsiteX98" fmla="*/ 1453991 w 2733675"/>
              <a:gd name="connsiteY98" fmla="*/ 233839 h 2266950"/>
              <a:gd name="connsiteX99" fmla="*/ 1472089 w 2733675"/>
              <a:gd name="connsiteY99" fmla="*/ 218599 h 2266950"/>
              <a:gd name="connsiteX100" fmla="*/ 1490186 w 2733675"/>
              <a:gd name="connsiteY100" fmla="*/ 197644 h 2266950"/>
              <a:gd name="connsiteX101" fmla="*/ 1516856 w 2733675"/>
              <a:gd name="connsiteY101" fmla="*/ 176689 h 2266950"/>
              <a:gd name="connsiteX102" fmla="*/ 1524476 w 2733675"/>
              <a:gd name="connsiteY102" fmla="*/ 145256 h 2266950"/>
              <a:gd name="connsiteX103" fmla="*/ 1524476 w 2733675"/>
              <a:gd name="connsiteY103" fmla="*/ 119539 h 2266950"/>
              <a:gd name="connsiteX104" fmla="*/ 1493044 w 2733675"/>
              <a:gd name="connsiteY104" fmla="*/ 116681 h 2266950"/>
              <a:gd name="connsiteX105" fmla="*/ 1472089 w 2733675"/>
              <a:gd name="connsiteY105" fmla="*/ 116681 h 2266950"/>
              <a:gd name="connsiteX106" fmla="*/ 1482566 w 2733675"/>
              <a:gd name="connsiteY106" fmla="*/ 90964 h 2266950"/>
              <a:gd name="connsiteX107" fmla="*/ 1490186 w 2733675"/>
              <a:gd name="connsiteY107" fmla="*/ 74771 h 2266950"/>
              <a:gd name="connsiteX108" fmla="*/ 1490186 w 2733675"/>
              <a:gd name="connsiteY108" fmla="*/ 56674 h 2266950"/>
              <a:gd name="connsiteX109" fmla="*/ 1524476 w 2733675"/>
              <a:gd name="connsiteY109" fmla="*/ 46196 h 2266950"/>
              <a:gd name="connsiteX110" fmla="*/ 1550194 w 2733675"/>
              <a:gd name="connsiteY110" fmla="*/ 46196 h 2266950"/>
              <a:gd name="connsiteX111" fmla="*/ 1574006 w 2733675"/>
              <a:gd name="connsiteY111" fmla="*/ 53816 h 2266950"/>
              <a:gd name="connsiteX112" fmla="*/ 1610201 w 2733675"/>
              <a:gd name="connsiteY112" fmla="*/ 56674 h 2266950"/>
              <a:gd name="connsiteX113" fmla="*/ 1605439 w 2733675"/>
              <a:gd name="connsiteY113" fmla="*/ 28099 h 2266950"/>
              <a:gd name="connsiteX114" fmla="*/ 1597819 w 2733675"/>
              <a:gd name="connsiteY114" fmla="*/ 1429 h 2266950"/>
              <a:gd name="connsiteX115" fmla="*/ 1641634 w 2733675"/>
              <a:gd name="connsiteY115" fmla="*/ 1429 h 2266950"/>
              <a:gd name="connsiteX116" fmla="*/ 1670209 w 2733675"/>
              <a:gd name="connsiteY116" fmla="*/ 1429 h 2266950"/>
              <a:gd name="connsiteX117" fmla="*/ 1698784 w 2733675"/>
              <a:gd name="connsiteY117" fmla="*/ 7144 h 2266950"/>
              <a:gd name="connsiteX118" fmla="*/ 1714976 w 2733675"/>
              <a:gd name="connsiteY118" fmla="*/ 28099 h 2266950"/>
              <a:gd name="connsiteX119" fmla="*/ 1714976 w 2733675"/>
              <a:gd name="connsiteY119" fmla="*/ 56674 h 2266950"/>
              <a:gd name="connsiteX120" fmla="*/ 1746409 w 2733675"/>
              <a:gd name="connsiteY120" fmla="*/ 77629 h 2266950"/>
              <a:gd name="connsiteX121" fmla="*/ 1761649 w 2733675"/>
              <a:gd name="connsiteY121" fmla="*/ 100489 h 2266950"/>
              <a:gd name="connsiteX122" fmla="*/ 1772126 w 2733675"/>
              <a:gd name="connsiteY122" fmla="*/ 121444 h 2266950"/>
              <a:gd name="connsiteX123" fmla="*/ 1748314 w 2733675"/>
              <a:gd name="connsiteY123" fmla="*/ 145256 h 2266950"/>
              <a:gd name="connsiteX124" fmla="*/ 1758791 w 2733675"/>
              <a:gd name="connsiteY124" fmla="*/ 163354 h 2266950"/>
              <a:gd name="connsiteX125" fmla="*/ 1761649 w 2733675"/>
              <a:gd name="connsiteY125" fmla="*/ 197644 h 2266950"/>
              <a:gd name="connsiteX126" fmla="*/ 1790224 w 2733675"/>
              <a:gd name="connsiteY126" fmla="*/ 184309 h 2266950"/>
              <a:gd name="connsiteX127" fmla="*/ 1803559 w 2733675"/>
              <a:gd name="connsiteY127" fmla="*/ 208121 h 2266950"/>
              <a:gd name="connsiteX128" fmla="*/ 1821656 w 2733675"/>
              <a:gd name="connsiteY128" fmla="*/ 233839 h 2266950"/>
              <a:gd name="connsiteX129" fmla="*/ 1850231 w 2733675"/>
              <a:gd name="connsiteY129" fmla="*/ 229076 h 2266950"/>
              <a:gd name="connsiteX130" fmla="*/ 1876901 w 2733675"/>
              <a:gd name="connsiteY130" fmla="*/ 226219 h 2266950"/>
              <a:gd name="connsiteX131" fmla="*/ 1884521 w 2733675"/>
              <a:gd name="connsiteY131" fmla="*/ 251936 h 2266950"/>
              <a:gd name="connsiteX132" fmla="*/ 1917859 w 2733675"/>
              <a:gd name="connsiteY132" fmla="*/ 257651 h 2266950"/>
              <a:gd name="connsiteX133" fmla="*/ 1947386 w 2733675"/>
              <a:gd name="connsiteY133" fmla="*/ 239554 h 2266950"/>
              <a:gd name="connsiteX134" fmla="*/ 1970246 w 2733675"/>
              <a:gd name="connsiteY134" fmla="*/ 244316 h 2266950"/>
              <a:gd name="connsiteX135" fmla="*/ 1983581 w 2733675"/>
              <a:gd name="connsiteY135" fmla="*/ 268129 h 2266950"/>
              <a:gd name="connsiteX136" fmla="*/ 1970246 w 2733675"/>
              <a:gd name="connsiteY136" fmla="*/ 296704 h 2266950"/>
              <a:gd name="connsiteX137" fmla="*/ 1947386 w 2733675"/>
              <a:gd name="connsiteY137" fmla="*/ 299561 h 2266950"/>
              <a:gd name="connsiteX138" fmla="*/ 1926431 w 2733675"/>
              <a:gd name="connsiteY138" fmla="*/ 314801 h 2266950"/>
              <a:gd name="connsiteX139" fmla="*/ 1949291 w 2733675"/>
              <a:gd name="connsiteY139" fmla="*/ 335756 h 2266950"/>
              <a:gd name="connsiteX140" fmla="*/ 1952149 w 2733675"/>
              <a:gd name="connsiteY140" fmla="*/ 356711 h 2266950"/>
              <a:gd name="connsiteX141" fmla="*/ 1975961 w 2733675"/>
              <a:gd name="connsiteY141" fmla="*/ 374809 h 2266950"/>
              <a:gd name="connsiteX142" fmla="*/ 1998821 w 2733675"/>
              <a:gd name="connsiteY142" fmla="*/ 388144 h 2266950"/>
              <a:gd name="connsiteX143" fmla="*/ 2004536 w 2733675"/>
              <a:gd name="connsiteY143" fmla="*/ 421481 h 2266950"/>
              <a:gd name="connsiteX144" fmla="*/ 1986439 w 2733675"/>
              <a:gd name="connsiteY144" fmla="*/ 450056 h 2266950"/>
              <a:gd name="connsiteX145" fmla="*/ 2015014 w 2733675"/>
              <a:gd name="connsiteY145" fmla="*/ 448151 h 2266950"/>
              <a:gd name="connsiteX146" fmla="*/ 2069306 w 2733675"/>
              <a:gd name="connsiteY146" fmla="*/ 439579 h 2266950"/>
              <a:gd name="connsiteX147" fmla="*/ 2106454 w 2733675"/>
              <a:gd name="connsiteY147" fmla="*/ 427196 h 2266950"/>
              <a:gd name="connsiteX148" fmla="*/ 2145506 w 2733675"/>
              <a:gd name="connsiteY148" fmla="*/ 406241 h 2266950"/>
              <a:gd name="connsiteX149" fmla="*/ 2178844 w 2733675"/>
              <a:gd name="connsiteY149" fmla="*/ 379571 h 2266950"/>
              <a:gd name="connsiteX150" fmla="*/ 2207419 w 2733675"/>
              <a:gd name="connsiteY150" fmla="*/ 356711 h 2266950"/>
              <a:gd name="connsiteX151" fmla="*/ 2249329 w 2733675"/>
              <a:gd name="connsiteY151" fmla="*/ 338614 h 2266950"/>
              <a:gd name="connsiteX152" fmla="*/ 2283619 w 2733675"/>
              <a:gd name="connsiteY152" fmla="*/ 322421 h 2266950"/>
              <a:gd name="connsiteX153" fmla="*/ 2315051 w 2733675"/>
              <a:gd name="connsiteY153" fmla="*/ 290989 h 2266950"/>
              <a:gd name="connsiteX154" fmla="*/ 2340769 w 2733675"/>
              <a:gd name="connsiteY154" fmla="*/ 283369 h 2266950"/>
              <a:gd name="connsiteX155" fmla="*/ 2376964 w 2733675"/>
              <a:gd name="connsiteY155" fmla="*/ 280511 h 2266950"/>
              <a:gd name="connsiteX156" fmla="*/ 2411254 w 2733675"/>
              <a:gd name="connsiteY156" fmla="*/ 280511 h 2266950"/>
              <a:gd name="connsiteX157" fmla="*/ 2429351 w 2733675"/>
              <a:gd name="connsiteY157" fmla="*/ 254794 h 2266950"/>
              <a:gd name="connsiteX158" fmla="*/ 2453164 w 2733675"/>
              <a:gd name="connsiteY158" fmla="*/ 236696 h 2266950"/>
              <a:gd name="connsiteX159" fmla="*/ 2481739 w 2733675"/>
              <a:gd name="connsiteY159" fmla="*/ 230981 h 2266950"/>
              <a:gd name="connsiteX160" fmla="*/ 2523649 w 2733675"/>
              <a:gd name="connsiteY160" fmla="*/ 239554 h 2266950"/>
              <a:gd name="connsiteX161" fmla="*/ 2559844 w 2733675"/>
              <a:gd name="connsiteY161" fmla="*/ 254794 h 2266950"/>
              <a:gd name="connsiteX162" fmla="*/ 2580799 w 2733675"/>
              <a:gd name="connsiteY162" fmla="*/ 278606 h 2266950"/>
              <a:gd name="connsiteX163" fmla="*/ 2565559 w 2733675"/>
              <a:gd name="connsiteY163" fmla="*/ 299561 h 2266950"/>
              <a:gd name="connsiteX164" fmla="*/ 2559844 w 2733675"/>
              <a:gd name="connsiteY164" fmla="*/ 325279 h 2266950"/>
              <a:gd name="connsiteX165" fmla="*/ 2549366 w 2733675"/>
              <a:gd name="connsiteY165" fmla="*/ 356711 h 2266950"/>
              <a:gd name="connsiteX166" fmla="*/ 2591276 w 2733675"/>
              <a:gd name="connsiteY166" fmla="*/ 350996 h 2266950"/>
              <a:gd name="connsiteX167" fmla="*/ 2625566 w 2733675"/>
              <a:gd name="connsiteY167" fmla="*/ 356711 h 2266950"/>
              <a:gd name="connsiteX168" fmla="*/ 2622709 w 2733675"/>
              <a:gd name="connsiteY168" fmla="*/ 388144 h 2266950"/>
              <a:gd name="connsiteX169" fmla="*/ 2601754 w 2733675"/>
              <a:gd name="connsiteY169" fmla="*/ 411004 h 2266950"/>
              <a:gd name="connsiteX170" fmla="*/ 2577941 w 2733675"/>
              <a:gd name="connsiteY170" fmla="*/ 421481 h 2266950"/>
              <a:gd name="connsiteX171" fmla="*/ 2552224 w 2733675"/>
              <a:gd name="connsiteY171" fmla="*/ 452914 h 2266950"/>
              <a:gd name="connsiteX172" fmla="*/ 2546509 w 2733675"/>
              <a:gd name="connsiteY172" fmla="*/ 481489 h 2266950"/>
              <a:gd name="connsiteX173" fmla="*/ 2523649 w 2733675"/>
              <a:gd name="connsiteY173" fmla="*/ 499586 h 2266950"/>
              <a:gd name="connsiteX174" fmla="*/ 2499836 w 2733675"/>
              <a:gd name="connsiteY174" fmla="*/ 502444 h 2266950"/>
              <a:gd name="connsiteX175" fmla="*/ 2489359 w 2733675"/>
              <a:gd name="connsiteY175" fmla="*/ 526256 h 2266950"/>
              <a:gd name="connsiteX176" fmla="*/ 2489359 w 2733675"/>
              <a:gd name="connsiteY176" fmla="*/ 554831 h 2266950"/>
              <a:gd name="connsiteX177" fmla="*/ 2474119 w 2733675"/>
              <a:gd name="connsiteY177" fmla="*/ 562451 h 2266950"/>
              <a:gd name="connsiteX178" fmla="*/ 2456021 w 2733675"/>
              <a:gd name="connsiteY178" fmla="*/ 572929 h 2266950"/>
              <a:gd name="connsiteX179" fmla="*/ 2432209 w 2733675"/>
              <a:gd name="connsiteY179" fmla="*/ 586264 h 2266950"/>
              <a:gd name="connsiteX180" fmla="*/ 2411254 w 2733675"/>
              <a:gd name="connsiteY180" fmla="*/ 596741 h 2266950"/>
              <a:gd name="connsiteX181" fmla="*/ 2387441 w 2733675"/>
              <a:gd name="connsiteY181" fmla="*/ 609124 h 2266950"/>
              <a:gd name="connsiteX182" fmla="*/ 2376964 w 2733675"/>
              <a:gd name="connsiteY182" fmla="*/ 622459 h 2266950"/>
              <a:gd name="connsiteX183" fmla="*/ 2369344 w 2733675"/>
              <a:gd name="connsiteY183" fmla="*/ 658654 h 2266950"/>
              <a:gd name="connsiteX184" fmla="*/ 2376964 w 2733675"/>
              <a:gd name="connsiteY184" fmla="*/ 679609 h 2266950"/>
              <a:gd name="connsiteX185" fmla="*/ 2385536 w 2733675"/>
              <a:gd name="connsiteY185" fmla="*/ 711041 h 2266950"/>
              <a:gd name="connsiteX186" fmla="*/ 2379821 w 2733675"/>
              <a:gd name="connsiteY186" fmla="*/ 724376 h 2266950"/>
              <a:gd name="connsiteX187" fmla="*/ 2361724 w 2733675"/>
              <a:gd name="connsiteY187" fmla="*/ 739616 h 2266950"/>
              <a:gd name="connsiteX188" fmla="*/ 2325529 w 2733675"/>
              <a:gd name="connsiteY188" fmla="*/ 758666 h 2266950"/>
              <a:gd name="connsiteX189" fmla="*/ 2309336 w 2733675"/>
              <a:gd name="connsiteY189" fmla="*/ 778669 h 2266950"/>
              <a:gd name="connsiteX190" fmla="*/ 2296001 w 2733675"/>
              <a:gd name="connsiteY190" fmla="*/ 802481 h 2266950"/>
              <a:gd name="connsiteX191" fmla="*/ 2277904 w 2733675"/>
              <a:gd name="connsiteY191" fmla="*/ 836771 h 2266950"/>
              <a:gd name="connsiteX192" fmla="*/ 2256949 w 2733675"/>
              <a:gd name="connsiteY192" fmla="*/ 859631 h 2266950"/>
              <a:gd name="connsiteX193" fmla="*/ 2249329 w 2733675"/>
              <a:gd name="connsiteY193" fmla="*/ 891064 h 2266950"/>
              <a:gd name="connsiteX194" fmla="*/ 2238851 w 2733675"/>
              <a:gd name="connsiteY194" fmla="*/ 917734 h 2266950"/>
              <a:gd name="connsiteX195" fmla="*/ 2236946 w 2733675"/>
              <a:gd name="connsiteY195" fmla="*/ 943451 h 2266950"/>
              <a:gd name="connsiteX196" fmla="*/ 2262664 w 2733675"/>
              <a:gd name="connsiteY196" fmla="*/ 964406 h 2266950"/>
              <a:gd name="connsiteX197" fmla="*/ 2275999 w 2733675"/>
              <a:gd name="connsiteY197" fmla="*/ 977741 h 2266950"/>
              <a:gd name="connsiteX198" fmla="*/ 2275999 w 2733675"/>
              <a:gd name="connsiteY198" fmla="*/ 1003459 h 2266950"/>
              <a:gd name="connsiteX199" fmla="*/ 2265521 w 2733675"/>
              <a:gd name="connsiteY199" fmla="*/ 1016794 h 2266950"/>
              <a:gd name="connsiteX200" fmla="*/ 2241709 w 2733675"/>
              <a:gd name="connsiteY200" fmla="*/ 1032034 h 2266950"/>
              <a:gd name="connsiteX201" fmla="*/ 2238851 w 2733675"/>
              <a:gd name="connsiteY201" fmla="*/ 1050131 h 2266950"/>
              <a:gd name="connsiteX202" fmla="*/ 2210276 w 2733675"/>
              <a:gd name="connsiteY202" fmla="*/ 1071086 h 2266950"/>
              <a:gd name="connsiteX203" fmla="*/ 2196941 w 2733675"/>
              <a:gd name="connsiteY203" fmla="*/ 1094899 h 2266950"/>
              <a:gd name="connsiteX204" fmla="*/ 2226469 w 2733675"/>
              <a:gd name="connsiteY204" fmla="*/ 1115854 h 2266950"/>
              <a:gd name="connsiteX205" fmla="*/ 2249329 w 2733675"/>
              <a:gd name="connsiteY205" fmla="*/ 1112996 h 2266950"/>
              <a:gd name="connsiteX206" fmla="*/ 2275999 w 2733675"/>
              <a:gd name="connsiteY206" fmla="*/ 1102519 h 2266950"/>
              <a:gd name="connsiteX207" fmla="*/ 2306479 w 2733675"/>
              <a:gd name="connsiteY207" fmla="*/ 1078706 h 2266950"/>
              <a:gd name="connsiteX208" fmla="*/ 2330291 w 2733675"/>
              <a:gd name="connsiteY208" fmla="*/ 1063466 h 2266950"/>
              <a:gd name="connsiteX209" fmla="*/ 2358866 w 2733675"/>
              <a:gd name="connsiteY209" fmla="*/ 1039654 h 2266950"/>
              <a:gd name="connsiteX210" fmla="*/ 2337911 w 2733675"/>
              <a:gd name="connsiteY210" fmla="*/ 1016794 h 2266950"/>
              <a:gd name="connsiteX211" fmla="*/ 2315051 w 2733675"/>
              <a:gd name="connsiteY211" fmla="*/ 1000601 h 2266950"/>
              <a:gd name="connsiteX212" fmla="*/ 2316956 w 2733675"/>
              <a:gd name="connsiteY212" fmla="*/ 967264 h 2266950"/>
              <a:gd name="connsiteX213" fmla="*/ 2336006 w 2733675"/>
              <a:gd name="connsiteY213" fmla="*/ 940594 h 2266950"/>
              <a:gd name="connsiteX214" fmla="*/ 2356009 w 2733675"/>
              <a:gd name="connsiteY214" fmla="*/ 930116 h 2266950"/>
              <a:gd name="connsiteX215" fmla="*/ 2397919 w 2733675"/>
              <a:gd name="connsiteY215" fmla="*/ 925354 h 2266950"/>
              <a:gd name="connsiteX216" fmla="*/ 2424589 w 2733675"/>
              <a:gd name="connsiteY216" fmla="*/ 917734 h 2266950"/>
              <a:gd name="connsiteX217" fmla="*/ 2453164 w 2733675"/>
              <a:gd name="connsiteY217" fmla="*/ 901541 h 2266950"/>
              <a:gd name="connsiteX218" fmla="*/ 2489359 w 2733675"/>
              <a:gd name="connsiteY218" fmla="*/ 898684 h 2266950"/>
              <a:gd name="connsiteX219" fmla="*/ 2531269 w 2733675"/>
              <a:gd name="connsiteY219" fmla="*/ 909161 h 2266950"/>
              <a:gd name="connsiteX220" fmla="*/ 2556986 w 2733675"/>
              <a:gd name="connsiteY220" fmla="*/ 917734 h 2266950"/>
              <a:gd name="connsiteX221" fmla="*/ 2552224 w 2733675"/>
              <a:gd name="connsiteY221" fmla="*/ 940594 h 2266950"/>
              <a:gd name="connsiteX222" fmla="*/ 2552224 w 2733675"/>
              <a:gd name="connsiteY222" fmla="*/ 961549 h 2266950"/>
              <a:gd name="connsiteX223" fmla="*/ 2555081 w 2733675"/>
              <a:gd name="connsiteY223" fmla="*/ 972026 h 2266950"/>
              <a:gd name="connsiteX224" fmla="*/ 2577941 w 2733675"/>
              <a:gd name="connsiteY224" fmla="*/ 988219 h 2266950"/>
              <a:gd name="connsiteX225" fmla="*/ 2575084 w 2733675"/>
              <a:gd name="connsiteY225" fmla="*/ 1008221 h 2266950"/>
              <a:gd name="connsiteX226" fmla="*/ 2565559 w 2733675"/>
              <a:gd name="connsiteY226" fmla="*/ 1037749 h 2266950"/>
              <a:gd name="connsiteX227" fmla="*/ 2556986 w 2733675"/>
              <a:gd name="connsiteY227" fmla="*/ 1066324 h 2266950"/>
              <a:gd name="connsiteX228" fmla="*/ 2573179 w 2733675"/>
              <a:gd name="connsiteY228" fmla="*/ 1089184 h 2266950"/>
              <a:gd name="connsiteX229" fmla="*/ 2585561 w 2733675"/>
              <a:gd name="connsiteY229" fmla="*/ 1107281 h 2266950"/>
              <a:gd name="connsiteX230" fmla="*/ 2615089 w 2733675"/>
              <a:gd name="connsiteY230" fmla="*/ 1117759 h 2266950"/>
              <a:gd name="connsiteX231" fmla="*/ 2635091 w 2733675"/>
              <a:gd name="connsiteY231" fmla="*/ 1133951 h 2266950"/>
              <a:gd name="connsiteX232" fmla="*/ 2651284 w 2733675"/>
              <a:gd name="connsiteY232" fmla="*/ 1159669 h 2266950"/>
              <a:gd name="connsiteX233" fmla="*/ 2656046 w 2733675"/>
              <a:gd name="connsiteY233" fmla="*/ 1183481 h 2266950"/>
              <a:gd name="connsiteX234" fmla="*/ 2669381 w 2733675"/>
              <a:gd name="connsiteY234" fmla="*/ 1204436 h 2266950"/>
              <a:gd name="connsiteX235" fmla="*/ 2645569 w 2733675"/>
              <a:gd name="connsiteY235" fmla="*/ 1233011 h 2266950"/>
              <a:gd name="connsiteX236" fmla="*/ 2625566 w 2733675"/>
              <a:gd name="connsiteY236" fmla="*/ 1246346 h 2266950"/>
              <a:gd name="connsiteX237" fmla="*/ 2612231 w 2733675"/>
              <a:gd name="connsiteY237" fmla="*/ 1269206 h 2266950"/>
              <a:gd name="connsiteX238" fmla="*/ 2583656 w 2733675"/>
              <a:gd name="connsiteY238" fmla="*/ 1285399 h 2266950"/>
              <a:gd name="connsiteX239" fmla="*/ 2573179 w 2733675"/>
              <a:gd name="connsiteY239" fmla="*/ 1303496 h 2266950"/>
              <a:gd name="connsiteX240" fmla="*/ 2559844 w 2733675"/>
              <a:gd name="connsiteY240" fmla="*/ 1316831 h 2266950"/>
              <a:gd name="connsiteX241" fmla="*/ 2562701 w 2733675"/>
              <a:gd name="connsiteY241" fmla="*/ 1339691 h 2266950"/>
              <a:gd name="connsiteX242" fmla="*/ 2591276 w 2733675"/>
              <a:gd name="connsiteY242" fmla="*/ 1347311 h 2266950"/>
              <a:gd name="connsiteX243" fmla="*/ 2622709 w 2733675"/>
              <a:gd name="connsiteY243" fmla="*/ 1347311 h 2266950"/>
              <a:gd name="connsiteX244" fmla="*/ 2637949 w 2733675"/>
              <a:gd name="connsiteY244" fmla="*/ 1368266 h 2266950"/>
              <a:gd name="connsiteX245" fmla="*/ 2654141 w 2733675"/>
              <a:gd name="connsiteY245" fmla="*/ 1386364 h 2266950"/>
              <a:gd name="connsiteX246" fmla="*/ 2658904 w 2733675"/>
              <a:gd name="connsiteY246" fmla="*/ 1426369 h 2266950"/>
              <a:gd name="connsiteX247" fmla="*/ 2664619 w 2733675"/>
              <a:gd name="connsiteY247" fmla="*/ 1449229 h 2266950"/>
              <a:gd name="connsiteX248" fmla="*/ 2690336 w 2733675"/>
              <a:gd name="connsiteY248" fmla="*/ 1459706 h 2266950"/>
              <a:gd name="connsiteX249" fmla="*/ 2716054 w 2733675"/>
              <a:gd name="connsiteY249" fmla="*/ 1473041 h 2266950"/>
              <a:gd name="connsiteX250" fmla="*/ 2724626 w 2733675"/>
              <a:gd name="connsiteY250" fmla="*/ 1498759 h 2266950"/>
              <a:gd name="connsiteX251" fmla="*/ 2732246 w 2733675"/>
              <a:gd name="connsiteY251" fmla="*/ 1525429 h 2266950"/>
              <a:gd name="connsiteX252" fmla="*/ 2737009 w 2733675"/>
              <a:gd name="connsiteY252" fmla="*/ 1555909 h 2266950"/>
              <a:gd name="connsiteX253" fmla="*/ 2729389 w 2733675"/>
              <a:gd name="connsiteY253" fmla="*/ 1587341 h 2266950"/>
              <a:gd name="connsiteX254" fmla="*/ 2705576 w 2733675"/>
              <a:gd name="connsiteY254" fmla="*/ 1600676 h 2266950"/>
              <a:gd name="connsiteX255" fmla="*/ 2684621 w 2733675"/>
              <a:gd name="connsiteY255" fmla="*/ 1618774 h 2266950"/>
              <a:gd name="connsiteX256" fmla="*/ 2672239 w 2733675"/>
              <a:gd name="connsiteY256" fmla="*/ 1639729 h 2266950"/>
              <a:gd name="connsiteX257" fmla="*/ 2656046 w 2733675"/>
              <a:gd name="connsiteY257" fmla="*/ 1663541 h 2266950"/>
              <a:gd name="connsiteX258" fmla="*/ 2633186 w 2733675"/>
              <a:gd name="connsiteY258" fmla="*/ 1684496 h 2266950"/>
              <a:gd name="connsiteX259" fmla="*/ 2606516 w 2733675"/>
              <a:gd name="connsiteY259" fmla="*/ 1675924 h 2266950"/>
              <a:gd name="connsiteX260" fmla="*/ 2575084 w 2733675"/>
              <a:gd name="connsiteY260" fmla="*/ 1671161 h 2266950"/>
              <a:gd name="connsiteX261" fmla="*/ 2546509 w 2733675"/>
              <a:gd name="connsiteY261" fmla="*/ 1674019 h 2266950"/>
              <a:gd name="connsiteX262" fmla="*/ 2525554 w 2733675"/>
              <a:gd name="connsiteY262" fmla="*/ 1675924 h 2266950"/>
              <a:gd name="connsiteX263" fmla="*/ 2510314 w 2733675"/>
              <a:gd name="connsiteY263" fmla="*/ 1696879 h 2266950"/>
              <a:gd name="connsiteX264" fmla="*/ 2507456 w 2733675"/>
              <a:gd name="connsiteY264" fmla="*/ 1728311 h 2266950"/>
              <a:gd name="connsiteX265" fmla="*/ 2528411 w 2733675"/>
              <a:gd name="connsiteY265" fmla="*/ 1741646 h 2266950"/>
              <a:gd name="connsiteX266" fmla="*/ 2549366 w 2733675"/>
              <a:gd name="connsiteY266" fmla="*/ 1738789 h 2266950"/>
              <a:gd name="connsiteX267" fmla="*/ 2577941 w 2733675"/>
              <a:gd name="connsiteY267" fmla="*/ 1738789 h 2266950"/>
              <a:gd name="connsiteX268" fmla="*/ 2583656 w 2733675"/>
              <a:gd name="connsiteY268" fmla="*/ 1759744 h 2266950"/>
              <a:gd name="connsiteX269" fmla="*/ 2591276 w 2733675"/>
              <a:gd name="connsiteY269" fmla="*/ 1780699 h 2266950"/>
              <a:gd name="connsiteX270" fmla="*/ 2591276 w 2733675"/>
              <a:gd name="connsiteY270" fmla="*/ 1806416 h 2266950"/>
              <a:gd name="connsiteX271" fmla="*/ 2591276 w 2733675"/>
              <a:gd name="connsiteY271" fmla="*/ 1822609 h 2266950"/>
              <a:gd name="connsiteX272" fmla="*/ 2612231 w 2733675"/>
              <a:gd name="connsiteY272" fmla="*/ 1833086 h 2266950"/>
              <a:gd name="connsiteX273" fmla="*/ 2640806 w 2733675"/>
              <a:gd name="connsiteY273" fmla="*/ 1845469 h 2266950"/>
              <a:gd name="connsiteX274" fmla="*/ 2664619 w 2733675"/>
              <a:gd name="connsiteY274" fmla="*/ 1845469 h 2266950"/>
              <a:gd name="connsiteX275" fmla="*/ 2677001 w 2733675"/>
              <a:gd name="connsiteY275" fmla="*/ 1858804 h 2266950"/>
              <a:gd name="connsiteX276" fmla="*/ 2703671 w 2733675"/>
              <a:gd name="connsiteY276" fmla="*/ 1887379 h 2266950"/>
              <a:gd name="connsiteX277" fmla="*/ 2714149 w 2733675"/>
              <a:gd name="connsiteY277" fmla="*/ 1908334 h 2266950"/>
              <a:gd name="connsiteX278" fmla="*/ 2700814 w 2733675"/>
              <a:gd name="connsiteY278" fmla="*/ 1953101 h 2266950"/>
              <a:gd name="connsiteX279" fmla="*/ 2675096 w 2733675"/>
              <a:gd name="connsiteY279" fmla="*/ 1957864 h 2266950"/>
              <a:gd name="connsiteX280" fmla="*/ 2654141 w 2733675"/>
              <a:gd name="connsiteY280" fmla="*/ 1957864 h 2266950"/>
              <a:gd name="connsiteX281" fmla="*/ 2643664 w 2733675"/>
              <a:gd name="connsiteY281" fmla="*/ 1968341 h 2266950"/>
              <a:gd name="connsiteX282" fmla="*/ 2616994 w 2733675"/>
              <a:gd name="connsiteY282" fmla="*/ 1995011 h 2266950"/>
              <a:gd name="connsiteX283" fmla="*/ 2596039 w 2733675"/>
              <a:gd name="connsiteY283" fmla="*/ 2007394 h 2266950"/>
              <a:gd name="connsiteX284" fmla="*/ 2575084 w 2733675"/>
              <a:gd name="connsiteY284" fmla="*/ 2025491 h 2266950"/>
              <a:gd name="connsiteX285" fmla="*/ 2549366 w 2733675"/>
              <a:gd name="connsiteY285" fmla="*/ 2052161 h 2266950"/>
              <a:gd name="connsiteX286" fmla="*/ 2523649 w 2733675"/>
              <a:gd name="connsiteY286" fmla="*/ 2075021 h 2266950"/>
              <a:gd name="connsiteX287" fmla="*/ 2536031 w 2733675"/>
              <a:gd name="connsiteY287" fmla="*/ 2098834 h 2266950"/>
              <a:gd name="connsiteX288" fmla="*/ 2523649 w 2733675"/>
              <a:gd name="connsiteY288" fmla="*/ 2122646 h 2266950"/>
              <a:gd name="connsiteX289" fmla="*/ 2489359 w 2733675"/>
              <a:gd name="connsiteY289" fmla="*/ 2116931 h 2266950"/>
              <a:gd name="connsiteX290" fmla="*/ 2465546 w 2733675"/>
              <a:gd name="connsiteY290" fmla="*/ 2095976 h 2266950"/>
              <a:gd name="connsiteX291" fmla="*/ 2429351 w 2733675"/>
              <a:gd name="connsiteY291" fmla="*/ 2080736 h 2266950"/>
              <a:gd name="connsiteX292" fmla="*/ 2403634 w 2733675"/>
              <a:gd name="connsiteY292" fmla="*/ 2083594 h 2266950"/>
              <a:gd name="connsiteX293" fmla="*/ 2375059 w 2733675"/>
              <a:gd name="connsiteY293" fmla="*/ 2094071 h 2266950"/>
              <a:gd name="connsiteX294" fmla="*/ 2366486 w 2733675"/>
              <a:gd name="connsiteY294" fmla="*/ 2119789 h 2266950"/>
              <a:gd name="connsiteX295" fmla="*/ 2356009 w 2733675"/>
              <a:gd name="connsiteY295" fmla="*/ 2135029 h 2266950"/>
              <a:gd name="connsiteX296" fmla="*/ 2325529 w 2733675"/>
              <a:gd name="connsiteY296" fmla="*/ 2127409 h 2266950"/>
              <a:gd name="connsiteX297" fmla="*/ 2312194 w 2733675"/>
              <a:gd name="connsiteY297" fmla="*/ 2109311 h 2266950"/>
              <a:gd name="connsiteX298" fmla="*/ 2294096 w 2733675"/>
              <a:gd name="connsiteY298" fmla="*/ 2112169 h 2266950"/>
              <a:gd name="connsiteX299" fmla="*/ 2277904 w 2733675"/>
              <a:gd name="connsiteY299" fmla="*/ 2127409 h 2266950"/>
              <a:gd name="connsiteX300" fmla="*/ 2255044 w 2733675"/>
              <a:gd name="connsiteY300" fmla="*/ 2161699 h 2266950"/>
              <a:gd name="connsiteX301" fmla="*/ 2236946 w 2733675"/>
              <a:gd name="connsiteY301" fmla="*/ 2184559 h 2266950"/>
              <a:gd name="connsiteX302" fmla="*/ 2205514 w 2733675"/>
              <a:gd name="connsiteY302" fmla="*/ 2203609 h 2266950"/>
              <a:gd name="connsiteX303" fmla="*/ 2195036 w 2733675"/>
              <a:gd name="connsiteY303" fmla="*/ 2214086 h 2266950"/>
              <a:gd name="connsiteX304" fmla="*/ 2207419 w 2733675"/>
              <a:gd name="connsiteY304" fmla="*/ 2244566 h 2266950"/>
              <a:gd name="connsiteX305" fmla="*/ 2228374 w 2733675"/>
              <a:gd name="connsiteY305" fmla="*/ 2260759 h 2266950"/>
              <a:gd name="connsiteX306" fmla="*/ 2210276 w 2733675"/>
              <a:gd name="connsiteY306" fmla="*/ 2271236 h 2266950"/>
              <a:gd name="connsiteX307" fmla="*/ 2174081 w 2733675"/>
              <a:gd name="connsiteY307" fmla="*/ 2271236 h 2266950"/>
              <a:gd name="connsiteX308" fmla="*/ 2142649 w 2733675"/>
              <a:gd name="connsiteY308" fmla="*/ 2268379 h 2266950"/>
              <a:gd name="connsiteX309" fmla="*/ 2132171 w 2733675"/>
              <a:gd name="connsiteY309" fmla="*/ 2268379 h 2266950"/>
              <a:gd name="connsiteX310" fmla="*/ 2129314 w 2733675"/>
              <a:gd name="connsiteY310" fmla="*/ 2244566 h 2266950"/>
              <a:gd name="connsiteX311" fmla="*/ 2126456 w 2733675"/>
              <a:gd name="connsiteY311" fmla="*/ 2218849 h 2266950"/>
              <a:gd name="connsiteX312" fmla="*/ 2111216 w 2733675"/>
              <a:gd name="connsiteY312" fmla="*/ 2195036 h 2266950"/>
              <a:gd name="connsiteX313" fmla="*/ 2079784 w 2733675"/>
              <a:gd name="connsiteY313" fmla="*/ 2195036 h 2266950"/>
              <a:gd name="connsiteX314" fmla="*/ 2056924 w 2733675"/>
              <a:gd name="connsiteY314" fmla="*/ 2195036 h 2266950"/>
              <a:gd name="connsiteX315" fmla="*/ 2040731 w 2733675"/>
              <a:gd name="connsiteY315" fmla="*/ 2172176 h 2266950"/>
              <a:gd name="connsiteX316" fmla="*/ 2022634 w 2733675"/>
              <a:gd name="connsiteY316" fmla="*/ 2155984 h 2266950"/>
              <a:gd name="connsiteX317" fmla="*/ 2009299 w 2733675"/>
              <a:gd name="connsiteY317" fmla="*/ 2135029 h 2266950"/>
              <a:gd name="connsiteX318" fmla="*/ 2035969 w 2733675"/>
              <a:gd name="connsiteY318" fmla="*/ 2127409 h 2266950"/>
              <a:gd name="connsiteX319" fmla="*/ 2040731 w 2733675"/>
              <a:gd name="connsiteY319" fmla="*/ 2094071 h 2266950"/>
              <a:gd name="connsiteX320" fmla="*/ 2076926 w 2733675"/>
              <a:gd name="connsiteY320" fmla="*/ 2091214 h 2266950"/>
              <a:gd name="connsiteX321" fmla="*/ 2114074 w 2733675"/>
              <a:gd name="connsiteY321" fmla="*/ 2095976 h 2266950"/>
              <a:gd name="connsiteX322" fmla="*/ 2124551 w 2733675"/>
              <a:gd name="connsiteY322" fmla="*/ 2070259 h 2266950"/>
              <a:gd name="connsiteX323" fmla="*/ 2103596 w 2733675"/>
              <a:gd name="connsiteY323" fmla="*/ 2055019 h 2266950"/>
              <a:gd name="connsiteX324" fmla="*/ 2103596 w 2733675"/>
              <a:gd name="connsiteY324" fmla="*/ 2020729 h 2266950"/>
              <a:gd name="connsiteX325" fmla="*/ 2126456 w 2733675"/>
              <a:gd name="connsiteY325" fmla="*/ 2002631 h 2266950"/>
              <a:gd name="connsiteX326" fmla="*/ 2157889 w 2733675"/>
              <a:gd name="connsiteY326" fmla="*/ 1989296 h 2266950"/>
              <a:gd name="connsiteX327" fmla="*/ 2181701 w 2733675"/>
              <a:gd name="connsiteY327" fmla="*/ 1986439 h 2266950"/>
              <a:gd name="connsiteX328" fmla="*/ 2181701 w 2733675"/>
              <a:gd name="connsiteY328" fmla="*/ 1963579 h 2266950"/>
              <a:gd name="connsiteX329" fmla="*/ 2155984 w 2733675"/>
              <a:gd name="connsiteY329" fmla="*/ 1957864 h 2266950"/>
              <a:gd name="connsiteX330" fmla="*/ 2129314 w 2733675"/>
              <a:gd name="connsiteY330" fmla="*/ 1950244 h 2266950"/>
              <a:gd name="connsiteX331" fmla="*/ 2087404 w 2733675"/>
              <a:gd name="connsiteY331" fmla="*/ 1936909 h 2266950"/>
              <a:gd name="connsiteX332" fmla="*/ 2056924 w 2733675"/>
              <a:gd name="connsiteY332" fmla="*/ 1932146 h 2266950"/>
              <a:gd name="connsiteX333" fmla="*/ 2027396 w 2733675"/>
              <a:gd name="connsiteY333" fmla="*/ 1915954 h 2266950"/>
              <a:gd name="connsiteX334" fmla="*/ 2019776 w 2733675"/>
              <a:gd name="connsiteY334" fmla="*/ 1885474 h 2266950"/>
              <a:gd name="connsiteX335" fmla="*/ 2025491 w 2733675"/>
              <a:gd name="connsiteY335" fmla="*/ 1845469 h 2266950"/>
              <a:gd name="connsiteX336" fmla="*/ 2025491 w 2733675"/>
              <a:gd name="connsiteY336" fmla="*/ 1816894 h 2266950"/>
              <a:gd name="connsiteX337" fmla="*/ 2019776 w 2733675"/>
              <a:gd name="connsiteY337" fmla="*/ 1780699 h 2266950"/>
              <a:gd name="connsiteX338" fmla="*/ 2019776 w 2733675"/>
              <a:gd name="connsiteY338" fmla="*/ 1752124 h 2266950"/>
              <a:gd name="connsiteX339" fmla="*/ 2015014 w 2733675"/>
              <a:gd name="connsiteY339" fmla="*/ 1734026 h 2266950"/>
              <a:gd name="connsiteX340" fmla="*/ 1998821 w 2733675"/>
              <a:gd name="connsiteY340" fmla="*/ 1738789 h 2266950"/>
              <a:gd name="connsiteX341" fmla="*/ 1986439 w 2733675"/>
              <a:gd name="connsiteY341" fmla="*/ 1759744 h 2266950"/>
              <a:gd name="connsiteX342" fmla="*/ 1970246 w 2733675"/>
              <a:gd name="connsiteY342" fmla="*/ 1770221 h 2266950"/>
              <a:gd name="connsiteX343" fmla="*/ 1938814 w 2733675"/>
              <a:gd name="connsiteY343" fmla="*/ 1770221 h 2266950"/>
              <a:gd name="connsiteX344" fmla="*/ 1907381 w 2733675"/>
              <a:gd name="connsiteY344" fmla="*/ 1749266 h 2266950"/>
              <a:gd name="connsiteX345" fmla="*/ 1907381 w 2733675"/>
              <a:gd name="connsiteY345" fmla="*/ 1720691 h 2266950"/>
              <a:gd name="connsiteX346" fmla="*/ 1910239 w 2733675"/>
              <a:gd name="connsiteY346" fmla="*/ 1692116 h 2266950"/>
              <a:gd name="connsiteX347" fmla="*/ 1902619 w 2733675"/>
              <a:gd name="connsiteY347" fmla="*/ 1663541 h 2266950"/>
              <a:gd name="connsiteX348" fmla="*/ 1905476 w 2733675"/>
              <a:gd name="connsiteY348" fmla="*/ 1636871 h 2266950"/>
              <a:gd name="connsiteX349" fmla="*/ 1878806 w 2733675"/>
              <a:gd name="connsiteY349" fmla="*/ 1629251 h 2266950"/>
              <a:gd name="connsiteX350" fmla="*/ 1860709 w 2733675"/>
              <a:gd name="connsiteY350" fmla="*/ 1636871 h 2266950"/>
              <a:gd name="connsiteX351" fmla="*/ 1847374 w 2733675"/>
              <a:gd name="connsiteY351" fmla="*/ 1624489 h 2266950"/>
              <a:gd name="connsiteX352" fmla="*/ 1827371 w 2733675"/>
              <a:gd name="connsiteY352" fmla="*/ 1608296 h 2266950"/>
              <a:gd name="connsiteX353" fmla="*/ 1806416 w 2733675"/>
              <a:gd name="connsiteY353" fmla="*/ 1597819 h 2266950"/>
              <a:gd name="connsiteX354" fmla="*/ 1782604 w 2733675"/>
              <a:gd name="connsiteY354" fmla="*/ 1621631 h 2266950"/>
              <a:gd name="connsiteX355" fmla="*/ 1764506 w 2733675"/>
              <a:gd name="connsiteY355" fmla="*/ 1624489 h 2266950"/>
              <a:gd name="connsiteX356" fmla="*/ 1733074 w 2733675"/>
              <a:gd name="connsiteY356" fmla="*/ 1624489 h 2266950"/>
              <a:gd name="connsiteX357" fmla="*/ 1725454 w 2733675"/>
              <a:gd name="connsiteY357" fmla="*/ 1600676 h 2266950"/>
              <a:gd name="connsiteX358" fmla="*/ 1712119 w 2733675"/>
              <a:gd name="connsiteY358" fmla="*/ 1576864 h 2266950"/>
              <a:gd name="connsiteX359" fmla="*/ 1683544 w 2733675"/>
              <a:gd name="connsiteY359" fmla="*/ 1600676 h 2266950"/>
              <a:gd name="connsiteX360" fmla="*/ 1662589 w 2733675"/>
              <a:gd name="connsiteY360" fmla="*/ 1615916 h 2266950"/>
              <a:gd name="connsiteX361" fmla="*/ 1673066 w 2733675"/>
              <a:gd name="connsiteY361" fmla="*/ 1636871 h 2266950"/>
              <a:gd name="connsiteX362" fmla="*/ 1636871 w 2733675"/>
              <a:gd name="connsiteY362" fmla="*/ 1657826 h 2266950"/>
              <a:gd name="connsiteX363" fmla="*/ 1613059 w 2733675"/>
              <a:gd name="connsiteY363" fmla="*/ 1668304 h 2266950"/>
              <a:gd name="connsiteX364" fmla="*/ 1594961 w 2733675"/>
              <a:gd name="connsiteY364" fmla="*/ 1694974 h 2266950"/>
              <a:gd name="connsiteX365" fmla="*/ 1587341 w 2733675"/>
              <a:gd name="connsiteY365" fmla="*/ 1713071 h 2266950"/>
              <a:gd name="connsiteX366" fmla="*/ 1574006 w 2733675"/>
              <a:gd name="connsiteY366" fmla="*/ 1762601 h 2266950"/>
              <a:gd name="connsiteX367" fmla="*/ 1563529 w 2733675"/>
              <a:gd name="connsiteY367" fmla="*/ 1785461 h 2266950"/>
              <a:gd name="connsiteX368" fmla="*/ 1542574 w 2733675"/>
              <a:gd name="connsiteY368" fmla="*/ 1801654 h 2266950"/>
              <a:gd name="connsiteX369" fmla="*/ 1513999 w 2733675"/>
              <a:gd name="connsiteY369" fmla="*/ 1822609 h 2266950"/>
              <a:gd name="connsiteX370" fmla="*/ 1490186 w 2733675"/>
              <a:gd name="connsiteY370" fmla="*/ 1848326 h 2266950"/>
              <a:gd name="connsiteX371" fmla="*/ 1461611 w 2733675"/>
              <a:gd name="connsiteY371" fmla="*/ 1866424 h 2266950"/>
              <a:gd name="connsiteX372" fmla="*/ 1443514 w 2733675"/>
              <a:gd name="connsiteY372" fmla="*/ 1890236 h 2266950"/>
              <a:gd name="connsiteX373" fmla="*/ 1412081 w 2733675"/>
              <a:gd name="connsiteY373" fmla="*/ 1915954 h 2266950"/>
              <a:gd name="connsiteX374" fmla="*/ 1389221 w 2733675"/>
              <a:gd name="connsiteY374" fmla="*/ 1926431 h 2266950"/>
              <a:gd name="connsiteX375" fmla="*/ 1373029 w 2733675"/>
              <a:gd name="connsiteY375" fmla="*/ 1947386 h 2266950"/>
              <a:gd name="connsiteX376" fmla="*/ 1347311 w 2733675"/>
              <a:gd name="connsiteY376" fmla="*/ 1978819 h 2266950"/>
              <a:gd name="connsiteX377" fmla="*/ 1341596 w 2733675"/>
              <a:gd name="connsiteY377" fmla="*/ 1957864 h 2266950"/>
              <a:gd name="connsiteX378" fmla="*/ 1320641 w 2733675"/>
              <a:gd name="connsiteY378" fmla="*/ 1921669 h 2266950"/>
              <a:gd name="connsiteX379" fmla="*/ 1308259 w 2733675"/>
              <a:gd name="connsiteY379" fmla="*/ 1918811 h 2266950"/>
              <a:gd name="connsiteX380" fmla="*/ 1284446 w 2733675"/>
              <a:gd name="connsiteY380" fmla="*/ 1911191 h 2266950"/>
              <a:gd name="connsiteX381" fmla="*/ 1279684 w 2733675"/>
              <a:gd name="connsiteY381" fmla="*/ 1893094 h 2266950"/>
              <a:gd name="connsiteX382" fmla="*/ 1260634 w 2733675"/>
              <a:gd name="connsiteY382" fmla="*/ 1874996 h 2266950"/>
              <a:gd name="connsiteX383" fmla="*/ 1224439 w 2733675"/>
              <a:gd name="connsiteY383" fmla="*/ 1893094 h 2266950"/>
              <a:gd name="connsiteX384" fmla="*/ 1203484 w 2733675"/>
              <a:gd name="connsiteY384" fmla="*/ 1905476 h 2266950"/>
              <a:gd name="connsiteX385" fmla="*/ 1177766 w 2733675"/>
              <a:gd name="connsiteY385" fmla="*/ 1942624 h 2266950"/>
              <a:gd name="connsiteX386" fmla="*/ 1167289 w 2733675"/>
              <a:gd name="connsiteY386" fmla="*/ 1914049 h 2266950"/>
              <a:gd name="connsiteX387" fmla="*/ 1156811 w 2733675"/>
              <a:gd name="connsiteY387" fmla="*/ 1882616 h 2266950"/>
              <a:gd name="connsiteX388" fmla="*/ 1143476 w 2733675"/>
              <a:gd name="connsiteY388" fmla="*/ 1855946 h 2266950"/>
              <a:gd name="connsiteX389" fmla="*/ 1143476 w 2733675"/>
              <a:gd name="connsiteY389" fmla="*/ 1834991 h 2266950"/>
              <a:gd name="connsiteX390" fmla="*/ 1119664 w 2733675"/>
              <a:gd name="connsiteY390" fmla="*/ 1843564 h 2266950"/>
              <a:gd name="connsiteX391" fmla="*/ 1104424 w 2733675"/>
              <a:gd name="connsiteY391" fmla="*/ 1866424 h 2266950"/>
              <a:gd name="connsiteX392" fmla="*/ 1099661 w 2733675"/>
              <a:gd name="connsiteY392" fmla="*/ 1879759 h 2266950"/>
              <a:gd name="connsiteX393" fmla="*/ 1075849 w 2733675"/>
              <a:gd name="connsiteY393" fmla="*/ 1897856 h 2266950"/>
              <a:gd name="connsiteX394" fmla="*/ 1060609 w 2733675"/>
              <a:gd name="connsiteY394" fmla="*/ 1911191 h 2266950"/>
              <a:gd name="connsiteX395" fmla="*/ 1052036 w 2733675"/>
              <a:gd name="connsiteY395" fmla="*/ 1894999 h 2266950"/>
              <a:gd name="connsiteX396" fmla="*/ 1041559 w 2733675"/>
              <a:gd name="connsiteY396" fmla="*/ 1885474 h 2266950"/>
              <a:gd name="connsiteX397" fmla="*/ 1023461 w 2733675"/>
              <a:gd name="connsiteY397" fmla="*/ 1900714 h 2266950"/>
              <a:gd name="connsiteX398" fmla="*/ 1012984 w 2733675"/>
              <a:gd name="connsiteY398" fmla="*/ 1926431 h 2266950"/>
              <a:gd name="connsiteX399" fmla="*/ 1000601 w 2733675"/>
              <a:gd name="connsiteY399" fmla="*/ 1960721 h 2266950"/>
              <a:gd name="connsiteX400" fmla="*/ 984409 w 2733675"/>
              <a:gd name="connsiteY400" fmla="*/ 1989296 h 2266950"/>
              <a:gd name="connsiteX401" fmla="*/ 979646 w 2733675"/>
              <a:gd name="connsiteY401" fmla="*/ 2017871 h 2266950"/>
              <a:gd name="connsiteX402" fmla="*/ 958691 w 2733675"/>
              <a:gd name="connsiteY402" fmla="*/ 1996916 h 2266950"/>
              <a:gd name="connsiteX403" fmla="*/ 951071 w 2733675"/>
              <a:gd name="connsiteY403" fmla="*/ 1947386 h 2266950"/>
              <a:gd name="connsiteX404" fmla="*/ 940594 w 2733675"/>
              <a:gd name="connsiteY404" fmla="*/ 1921669 h 2266950"/>
              <a:gd name="connsiteX405" fmla="*/ 906304 w 2733675"/>
              <a:gd name="connsiteY405" fmla="*/ 1921669 h 2266950"/>
              <a:gd name="connsiteX406" fmla="*/ 895826 w 2733675"/>
              <a:gd name="connsiteY406" fmla="*/ 1893094 h 2266950"/>
              <a:gd name="connsiteX407" fmla="*/ 885349 w 2733675"/>
              <a:gd name="connsiteY407" fmla="*/ 1869281 h 2266950"/>
              <a:gd name="connsiteX408" fmla="*/ 859631 w 2733675"/>
              <a:gd name="connsiteY408" fmla="*/ 1876901 h 2266950"/>
              <a:gd name="connsiteX409" fmla="*/ 831056 w 2733675"/>
              <a:gd name="connsiteY409" fmla="*/ 1903571 h 2266950"/>
              <a:gd name="connsiteX410" fmla="*/ 817721 w 2733675"/>
              <a:gd name="connsiteY410" fmla="*/ 1918811 h 2266950"/>
              <a:gd name="connsiteX411" fmla="*/ 812006 w 2733675"/>
              <a:gd name="connsiteY411" fmla="*/ 1947386 h 2266950"/>
              <a:gd name="connsiteX412" fmla="*/ 807244 w 2733675"/>
              <a:gd name="connsiteY412" fmla="*/ 1975961 h 2266950"/>
              <a:gd name="connsiteX413" fmla="*/ 791051 w 2733675"/>
              <a:gd name="connsiteY413" fmla="*/ 2015014 h 2266950"/>
              <a:gd name="connsiteX414" fmla="*/ 768191 w 2733675"/>
              <a:gd name="connsiteY414" fmla="*/ 2041684 h 2266950"/>
              <a:gd name="connsiteX415" fmla="*/ 729139 w 2733675"/>
              <a:gd name="connsiteY415" fmla="*/ 2031206 h 2266950"/>
              <a:gd name="connsiteX416" fmla="*/ 705326 w 2733675"/>
              <a:gd name="connsiteY416" fmla="*/ 2013109 h 2266950"/>
              <a:gd name="connsiteX417" fmla="*/ 679609 w 2733675"/>
              <a:gd name="connsiteY417" fmla="*/ 2025491 h 2266950"/>
              <a:gd name="connsiteX418" fmla="*/ 648176 w 2733675"/>
              <a:gd name="connsiteY418" fmla="*/ 2034064 h 2266950"/>
              <a:gd name="connsiteX419" fmla="*/ 627221 w 2733675"/>
              <a:gd name="connsiteY419" fmla="*/ 2017871 h 2266950"/>
              <a:gd name="connsiteX420" fmla="*/ 601504 w 2733675"/>
              <a:gd name="connsiteY420" fmla="*/ 2002631 h 2266950"/>
              <a:gd name="connsiteX421" fmla="*/ 621506 w 2733675"/>
              <a:gd name="connsiteY421" fmla="*/ 1975961 h 2266950"/>
              <a:gd name="connsiteX422" fmla="*/ 634841 w 2733675"/>
              <a:gd name="connsiteY422" fmla="*/ 1944529 h 2266950"/>
              <a:gd name="connsiteX423" fmla="*/ 627221 w 2733675"/>
              <a:gd name="connsiteY423" fmla="*/ 1914049 h 2266950"/>
              <a:gd name="connsiteX424" fmla="*/ 613886 w 2733675"/>
              <a:gd name="connsiteY424" fmla="*/ 1882616 h 2266950"/>
              <a:gd name="connsiteX425" fmla="*/ 603409 w 2733675"/>
              <a:gd name="connsiteY425" fmla="*/ 1851184 h 2266950"/>
              <a:gd name="connsiteX426" fmla="*/ 595789 w 2733675"/>
              <a:gd name="connsiteY426" fmla="*/ 1825466 h 2266950"/>
              <a:gd name="connsiteX427" fmla="*/ 567214 w 2733675"/>
              <a:gd name="connsiteY427" fmla="*/ 1833086 h 2266950"/>
              <a:gd name="connsiteX428" fmla="*/ 531019 w 2733675"/>
              <a:gd name="connsiteY428" fmla="*/ 1848326 h 2266950"/>
              <a:gd name="connsiteX429" fmla="*/ 502444 w 2733675"/>
              <a:gd name="connsiteY429" fmla="*/ 1858804 h 2266950"/>
              <a:gd name="connsiteX430" fmla="*/ 471011 w 2733675"/>
              <a:gd name="connsiteY430" fmla="*/ 1858804 h 2266950"/>
              <a:gd name="connsiteX431" fmla="*/ 451961 w 2733675"/>
              <a:gd name="connsiteY431" fmla="*/ 1837849 h 2266950"/>
              <a:gd name="connsiteX432" fmla="*/ 423386 w 2733675"/>
              <a:gd name="connsiteY432" fmla="*/ 1816894 h 2266950"/>
              <a:gd name="connsiteX433" fmla="*/ 402431 w 2733675"/>
              <a:gd name="connsiteY433" fmla="*/ 1801654 h 2266950"/>
              <a:gd name="connsiteX434" fmla="*/ 366236 w 2733675"/>
              <a:gd name="connsiteY434" fmla="*/ 1806416 h 2266950"/>
              <a:gd name="connsiteX435" fmla="*/ 332899 w 2733675"/>
              <a:gd name="connsiteY435" fmla="*/ 1794034 h 2266950"/>
              <a:gd name="connsiteX436" fmla="*/ 319564 w 2733675"/>
              <a:gd name="connsiteY436" fmla="*/ 1754981 h 2266950"/>
              <a:gd name="connsiteX437" fmla="*/ 301466 w 2733675"/>
              <a:gd name="connsiteY437" fmla="*/ 1735931 h 2266950"/>
              <a:gd name="connsiteX438" fmla="*/ 270034 w 2733675"/>
              <a:gd name="connsiteY438" fmla="*/ 1741646 h 2266950"/>
              <a:gd name="connsiteX439" fmla="*/ 262414 w 2733675"/>
              <a:gd name="connsiteY439" fmla="*/ 1705451 h 2266950"/>
              <a:gd name="connsiteX440" fmla="*/ 243364 w 2733675"/>
              <a:gd name="connsiteY440" fmla="*/ 1689259 h 2266950"/>
              <a:gd name="connsiteX441" fmla="*/ 246221 w 2733675"/>
              <a:gd name="connsiteY441" fmla="*/ 1657826 h 2266950"/>
              <a:gd name="connsiteX442" fmla="*/ 267176 w 2733675"/>
              <a:gd name="connsiteY442" fmla="*/ 1634966 h 2266950"/>
              <a:gd name="connsiteX443" fmla="*/ 282416 w 2733675"/>
              <a:gd name="connsiteY443" fmla="*/ 1590199 h 2266950"/>
              <a:gd name="connsiteX444" fmla="*/ 267176 w 2733675"/>
              <a:gd name="connsiteY444" fmla="*/ 1558766 h 2266950"/>
              <a:gd name="connsiteX445" fmla="*/ 249079 w 2733675"/>
              <a:gd name="connsiteY445" fmla="*/ 1554004 h 2266950"/>
              <a:gd name="connsiteX446" fmla="*/ 225266 w 2733675"/>
              <a:gd name="connsiteY446" fmla="*/ 1535906 h 2266950"/>
              <a:gd name="connsiteX447" fmla="*/ 223361 w 2733675"/>
              <a:gd name="connsiteY447" fmla="*/ 1496854 h 2266950"/>
              <a:gd name="connsiteX448" fmla="*/ 183356 w 2733675"/>
              <a:gd name="connsiteY448" fmla="*/ 1493996 h 2266950"/>
              <a:gd name="connsiteX449" fmla="*/ 172879 w 2733675"/>
              <a:gd name="connsiteY449" fmla="*/ 1462564 h 2266950"/>
              <a:gd name="connsiteX450" fmla="*/ 150019 w 2733675"/>
              <a:gd name="connsiteY450" fmla="*/ 1444466 h 2266950"/>
              <a:gd name="connsiteX451" fmla="*/ 97631 w 2733675"/>
              <a:gd name="connsiteY451" fmla="*/ 1452086 h 2266950"/>
              <a:gd name="connsiteX452" fmla="*/ 92869 w 2733675"/>
              <a:gd name="connsiteY452" fmla="*/ 1467326 h 2266950"/>
              <a:gd name="connsiteX453" fmla="*/ 73819 w 2733675"/>
              <a:gd name="connsiteY453" fmla="*/ 1475899 h 2266950"/>
              <a:gd name="connsiteX454" fmla="*/ 53816 w 2733675"/>
              <a:gd name="connsiteY454" fmla="*/ 1467326 h 2266950"/>
              <a:gd name="connsiteX455" fmla="*/ 45244 w 2733675"/>
              <a:gd name="connsiteY455" fmla="*/ 1436846 h 2266950"/>
              <a:gd name="connsiteX456" fmla="*/ 45244 w 2733675"/>
              <a:gd name="connsiteY456" fmla="*/ 1413034 h 2266950"/>
              <a:gd name="connsiteX457" fmla="*/ 27146 w 2733675"/>
              <a:gd name="connsiteY457" fmla="*/ 1396841 h 2266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Lst>
            <a:rect l="l" t="t" r="r" b="b"/>
            <a:pathLst>
              <a:path w="2733675" h="2266950">
                <a:moveTo>
                  <a:pt x="1429" y="1378744"/>
                </a:moveTo>
                <a:lnTo>
                  <a:pt x="13811" y="1355884"/>
                </a:lnTo>
                <a:lnTo>
                  <a:pt x="30004" y="1342549"/>
                </a:lnTo>
                <a:lnTo>
                  <a:pt x="58579" y="1334929"/>
                </a:lnTo>
                <a:lnTo>
                  <a:pt x="73819" y="1327309"/>
                </a:lnTo>
                <a:lnTo>
                  <a:pt x="84296" y="1324451"/>
                </a:lnTo>
                <a:lnTo>
                  <a:pt x="73819" y="1300639"/>
                </a:lnTo>
                <a:lnTo>
                  <a:pt x="76676" y="1267301"/>
                </a:lnTo>
                <a:lnTo>
                  <a:pt x="82391" y="1251109"/>
                </a:lnTo>
                <a:lnTo>
                  <a:pt x="110966" y="1272064"/>
                </a:lnTo>
                <a:lnTo>
                  <a:pt x="126206" y="1256824"/>
                </a:lnTo>
                <a:lnTo>
                  <a:pt x="129064" y="1227296"/>
                </a:lnTo>
                <a:lnTo>
                  <a:pt x="118586" y="1204436"/>
                </a:lnTo>
                <a:lnTo>
                  <a:pt x="97631" y="1186339"/>
                </a:lnTo>
                <a:lnTo>
                  <a:pt x="79534" y="1167289"/>
                </a:lnTo>
                <a:lnTo>
                  <a:pt x="82391" y="1138714"/>
                </a:lnTo>
                <a:lnTo>
                  <a:pt x="87154" y="1112996"/>
                </a:lnTo>
                <a:lnTo>
                  <a:pt x="94774" y="1073944"/>
                </a:lnTo>
                <a:lnTo>
                  <a:pt x="108109" y="1052989"/>
                </a:lnTo>
                <a:lnTo>
                  <a:pt x="139541" y="1050131"/>
                </a:lnTo>
                <a:lnTo>
                  <a:pt x="168116" y="1048226"/>
                </a:lnTo>
                <a:lnTo>
                  <a:pt x="172879" y="1024414"/>
                </a:lnTo>
                <a:lnTo>
                  <a:pt x="186214" y="1011079"/>
                </a:lnTo>
                <a:lnTo>
                  <a:pt x="217646" y="997744"/>
                </a:lnTo>
                <a:lnTo>
                  <a:pt x="251936" y="1006316"/>
                </a:lnTo>
                <a:lnTo>
                  <a:pt x="288131" y="1016794"/>
                </a:lnTo>
                <a:lnTo>
                  <a:pt x="332899" y="1006316"/>
                </a:lnTo>
                <a:lnTo>
                  <a:pt x="348139" y="1003459"/>
                </a:lnTo>
                <a:lnTo>
                  <a:pt x="366236" y="979646"/>
                </a:lnTo>
                <a:lnTo>
                  <a:pt x="384334" y="958691"/>
                </a:lnTo>
                <a:lnTo>
                  <a:pt x="400526" y="958691"/>
                </a:lnTo>
                <a:lnTo>
                  <a:pt x="415766" y="974884"/>
                </a:lnTo>
                <a:lnTo>
                  <a:pt x="433864" y="995839"/>
                </a:lnTo>
                <a:lnTo>
                  <a:pt x="454819" y="990124"/>
                </a:lnTo>
                <a:lnTo>
                  <a:pt x="462439" y="977741"/>
                </a:lnTo>
                <a:lnTo>
                  <a:pt x="460534" y="956786"/>
                </a:lnTo>
                <a:lnTo>
                  <a:pt x="486251" y="940594"/>
                </a:lnTo>
                <a:lnTo>
                  <a:pt x="493871" y="958691"/>
                </a:lnTo>
                <a:lnTo>
                  <a:pt x="528161" y="967264"/>
                </a:lnTo>
                <a:lnTo>
                  <a:pt x="541496" y="974884"/>
                </a:lnTo>
                <a:lnTo>
                  <a:pt x="570071" y="985361"/>
                </a:lnTo>
                <a:lnTo>
                  <a:pt x="606266" y="979646"/>
                </a:lnTo>
                <a:lnTo>
                  <a:pt x="642461" y="982504"/>
                </a:lnTo>
                <a:lnTo>
                  <a:pt x="679609" y="982504"/>
                </a:lnTo>
                <a:lnTo>
                  <a:pt x="691991" y="958691"/>
                </a:lnTo>
                <a:lnTo>
                  <a:pt x="702469" y="935831"/>
                </a:lnTo>
                <a:lnTo>
                  <a:pt x="729139" y="919639"/>
                </a:lnTo>
                <a:lnTo>
                  <a:pt x="754856" y="917734"/>
                </a:lnTo>
                <a:lnTo>
                  <a:pt x="786289" y="912019"/>
                </a:lnTo>
                <a:lnTo>
                  <a:pt x="822484" y="907256"/>
                </a:lnTo>
                <a:lnTo>
                  <a:pt x="822484" y="878681"/>
                </a:lnTo>
                <a:lnTo>
                  <a:pt x="817721" y="854869"/>
                </a:lnTo>
                <a:lnTo>
                  <a:pt x="812006" y="823436"/>
                </a:lnTo>
                <a:lnTo>
                  <a:pt x="822484" y="799624"/>
                </a:lnTo>
                <a:lnTo>
                  <a:pt x="840581" y="794861"/>
                </a:lnTo>
                <a:lnTo>
                  <a:pt x="874871" y="799624"/>
                </a:lnTo>
                <a:lnTo>
                  <a:pt x="892969" y="787241"/>
                </a:lnTo>
                <a:lnTo>
                  <a:pt x="924401" y="773906"/>
                </a:lnTo>
                <a:lnTo>
                  <a:pt x="940594" y="758666"/>
                </a:lnTo>
                <a:lnTo>
                  <a:pt x="955834" y="737711"/>
                </a:lnTo>
                <a:lnTo>
                  <a:pt x="981551" y="737711"/>
                </a:lnTo>
                <a:lnTo>
                  <a:pt x="1002506" y="750094"/>
                </a:lnTo>
                <a:lnTo>
                  <a:pt x="1005364" y="787241"/>
                </a:lnTo>
                <a:lnTo>
                  <a:pt x="1031081" y="797719"/>
                </a:lnTo>
                <a:lnTo>
                  <a:pt x="1057751" y="818674"/>
                </a:lnTo>
                <a:lnTo>
                  <a:pt x="1086326" y="815816"/>
                </a:lnTo>
                <a:lnTo>
                  <a:pt x="1110139" y="797719"/>
                </a:lnTo>
                <a:lnTo>
                  <a:pt x="1132999" y="802481"/>
                </a:lnTo>
                <a:lnTo>
                  <a:pt x="1164431" y="802481"/>
                </a:lnTo>
                <a:lnTo>
                  <a:pt x="1177766" y="831056"/>
                </a:lnTo>
                <a:lnTo>
                  <a:pt x="1209199" y="805339"/>
                </a:lnTo>
                <a:lnTo>
                  <a:pt x="1234916" y="778669"/>
                </a:lnTo>
                <a:lnTo>
                  <a:pt x="1253014" y="763429"/>
                </a:lnTo>
                <a:lnTo>
                  <a:pt x="1273969" y="752951"/>
                </a:lnTo>
                <a:lnTo>
                  <a:pt x="1310164" y="758666"/>
                </a:lnTo>
                <a:lnTo>
                  <a:pt x="1323499" y="789146"/>
                </a:lnTo>
                <a:lnTo>
                  <a:pt x="1354931" y="787241"/>
                </a:lnTo>
                <a:lnTo>
                  <a:pt x="1389221" y="763429"/>
                </a:lnTo>
                <a:lnTo>
                  <a:pt x="1396841" y="739616"/>
                </a:lnTo>
                <a:lnTo>
                  <a:pt x="1407319" y="713899"/>
                </a:lnTo>
                <a:lnTo>
                  <a:pt x="1412081" y="677704"/>
                </a:lnTo>
                <a:lnTo>
                  <a:pt x="1407319" y="656749"/>
                </a:lnTo>
                <a:lnTo>
                  <a:pt x="1396841" y="628174"/>
                </a:lnTo>
                <a:lnTo>
                  <a:pt x="1396841" y="586264"/>
                </a:lnTo>
                <a:lnTo>
                  <a:pt x="1401604" y="554831"/>
                </a:lnTo>
                <a:lnTo>
                  <a:pt x="1435894" y="526256"/>
                </a:lnTo>
                <a:lnTo>
                  <a:pt x="1458754" y="515779"/>
                </a:lnTo>
                <a:lnTo>
                  <a:pt x="1477804" y="497681"/>
                </a:lnTo>
                <a:lnTo>
                  <a:pt x="1461611" y="479584"/>
                </a:lnTo>
                <a:lnTo>
                  <a:pt x="1438751" y="466249"/>
                </a:lnTo>
                <a:lnTo>
                  <a:pt x="1419701" y="450056"/>
                </a:lnTo>
                <a:lnTo>
                  <a:pt x="1425416" y="421481"/>
                </a:lnTo>
                <a:lnTo>
                  <a:pt x="1422559" y="382429"/>
                </a:lnTo>
                <a:lnTo>
                  <a:pt x="1417796" y="353854"/>
                </a:lnTo>
                <a:lnTo>
                  <a:pt x="1433036" y="325279"/>
                </a:lnTo>
                <a:lnTo>
                  <a:pt x="1467326" y="299561"/>
                </a:lnTo>
                <a:lnTo>
                  <a:pt x="1482566" y="272891"/>
                </a:lnTo>
                <a:lnTo>
                  <a:pt x="1479709" y="250031"/>
                </a:lnTo>
                <a:lnTo>
                  <a:pt x="1453991" y="233839"/>
                </a:lnTo>
                <a:lnTo>
                  <a:pt x="1472089" y="218599"/>
                </a:lnTo>
                <a:lnTo>
                  <a:pt x="1490186" y="197644"/>
                </a:lnTo>
                <a:lnTo>
                  <a:pt x="1516856" y="176689"/>
                </a:lnTo>
                <a:lnTo>
                  <a:pt x="1524476" y="145256"/>
                </a:lnTo>
                <a:lnTo>
                  <a:pt x="1524476" y="119539"/>
                </a:lnTo>
                <a:lnTo>
                  <a:pt x="1493044" y="116681"/>
                </a:lnTo>
                <a:lnTo>
                  <a:pt x="1472089" y="116681"/>
                </a:lnTo>
                <a:lnTo>
                  <a:pt x="1482566" y="90964"/>
                </a:lnTo>
                <a:lnTo>
                  <a:pt x="1490186" y="74771"/>
                </a:lnTo>
                <a:lnTo>
                  <a:pt x="1490186" y="56674"/>
                </a:lnTo>
                <a:lnTo>
                  <a:pt x="1524476" y="46196"/>
                </a:lnTo>
                <a:lnTo>
                  <a:pt x="1550194" y="46196"/>
                </a:lnTo>
                <a:lnTo>
                  <a:pt x="1574006" y="53816"/>
                </a:lnTo>
                <a:lnTo>
                  <a:pt x="1610201" y="56674"/>
                </a:lnTo>
                <a:lnTo>
                  <a:pt x="1605439" y="28099"/>
                </a:lnTo>
                <a:lnTo>
                  <a:pt x="1597819" y="1429"/>
                </a:lnTo>
                <a:lnTo>
                  <a:pt x="1641634" y="1429"/>
                </a:lnTo>
                <a:lnTo>
                  <a:pt x="1670209" y="1429"/>
                </a:lnTo>
                <a:lnTo>
                  <a:pt x="1698784" y="7144"/>
                </a:lnTo>
                <a:lnTo>
                  <a:pt x="1714976" y="28099"/>
                </a:lnTo>
                <a:lnTo>
                  <a:pt x="1714976" y="56674"/>
                </a:lnTo>
                <a:lnTo>
                  <a:pt x="1746409" y="77629"/>
                </a:lnTo>
                <a:lnTo>
                  <a:pt x="1761649" y="100489"/>
                </a:lnTo>
                <a:lnTo>
                  <a:pt x="1772126" y="121444"/>
                </a:lnTo>
                <a:lnTo>
                  <a:pt x="1748314" y="145256"/>
                </a:lnTo>
                <a:lnTo>
                  <a:pt x="1758791" y="163354"/>
                </a:lnTo>
                <a:lnTo>
                  <a:pt x="1761649" y="197644"/>
                </a:lnTo>
                <a:lnTo>
                  <a:pt x="1790224" y="184309"/>
                </a:lnTo>
                <a:lnTo>
                  <a:pt x="1803559" y="208121"/>
                </a:lnTo>
                <a:lnTo>
                  <a:pt x="1821656" y="233839"/>
                </a:lnTo>
                <a:lnTo>
                  <a:pt x="1850231" y="229076"/>
                </a:lnTo>
                <a:lnTo>
                  <a:pt x="1876901" y="226219"/>
                </a:lnTo>
                <a:lnTo>
                  <a:pt x="1884521" y="251936"/>
                </a:lnTo>
                <a:lnTo>
                  <a:pt x="1917859" y="257651"/>
                </a:lnTo>
                <a:lnTo>
                  <a:pt x="1947386" y="239554"/>
                </a:lnTo>
                <a:lnTo>
                  <a:pt x="1970246" y="244316"/>
                </a:lnTo>
                <a:lnTo>
                  <a:pt x="1983581" y="268129"/>
                </a:lnTo>
                <a:lnTo>
                  <a:pt x="1970246" y="296704"/>
                </a:lnTo>
                <a:lnTo>
                  <a:pt x="1947386" y="299561"/>
                </a:lnTo>
                <a:lnTo>
                  <a:pt x="1926431" y="314801"/>
                </a:lnTo>
                <a:lnTo>
                  <a:pt x="1949291" y="335756"/>
                </a:lnTo>
                <a:lnTo>
                  <a:pt x="1952149" y="356711"/>
                </a:lnTo>
                <a:lnTo>
                  <a:pt x="1975961" y="374809"/>
                </a:lnTo>
                <a:lnTo>
                  <a:pt x="1998821" y="388144"/>
                </a:lnTo>
                <a:lnTo>
                  <a:pt x="2004536" y="421481"/>
                </a:lnTo>
                <a:lnTo>
                  <a:pt x="1986439" y="450056"/>
                </a:lnTo>
                <a:lnTo>
                  <a:pt x="2015014" y="448151"/>
                </a:lnTo>
                <a:lnTo>
                  <a:pt x="2069306" y="439579"/>
                </a:lnTo>
                <a:lnTo>
                  <a:pt x="2106454" y="427196"/>
                </a:lnTo>
                <a:lnTo>
                  <a:pt x="2145506" y="406241"/>
                </a:lnTo>
                <a:lnTo>
                  <a:pt x="2178844" y="379571"/>
                </a:lnTo>
                <a:lnTo>
                  <a:pt x="2207419" y="356711"/>
                </a:lnTo>
                <a:lnTo>
                  <a:pt x="2249329" y="338614"/>
                </a:lnTo>
                <a:lnTo>
                  <a:pt x="2283619" y="322421"/>
                </a:lnTo>
                <a:lnTo>
                  <a:pt x="2315051" y="290989"/>
                </a:lnTo>
                <a:lnTo>
                  <a:pt x="2340769" y="283369"/>
                </a:lnTo>
                <a:lnTo>
                  <a:pt x="2376964" y="280511"/>
                </a:lnTo>
                <a:lnTo>
                  <a:pt x="2411254" y="280511"/>
                </a:lnTo>
                <a:lnTo>
                  <a:pt x="2429351" y="254794"/>
                </a:lnTo>
                <a:lnTo>
                  <a:pt x="2453164" y="236696"/>
                </a:lnTo>
                <a:lnTo>
                  <a:pt x="2481739" y="230981"/>
                </a:lnTo>
                <a:lnTo>
                  <a:pt x="2523649" y="239554"/>
                </a:lnTo>
                <a:lnTo>
                  <a:pt x="2559844" y="254794"/>
                </a:lnTo>
                <a:lnTo>
                  <a:pt x="2580799" y="278606"/>
                </a:lnTo>
                <a:lnTo>
                  <a:pt x="2565559" y="299561"/>
                </a:lnTo>
                <a:lnTo>
                  <a:pt x="2559844" y="325279"/>
                </a:lnTo>
                <a:lnTo>
                  <a:pt x="2549366" y="356711"/>
                </a:lnTo>
                <a:lnTo>
                  <a:pt x="2591276" y="350996"/>
                </a:lnTo>
                <a:lnTo>
                  <a:pt x="2625566" y="356711"/>
                </a:lnTo>
                <a:lnTo>
                  <a:pt x="2622709" y="388144"/>
                </a:lnTo>
                <a:lnTo>
                  <a:pt x="2601754" y="411004"/>
                </a:lnTo>
                <a:lnTo>
                  <a:pt x="2577941" y="421481"/>
                </a:lnTo>
                <a:lnTo>
                  <a:pt x="2552224" y="452914"/>
                </a:lnTo>
                <a:lnTo>
                  <a:pt x="2546509" y="481489"/>
                </a:lnTo>
                <a:lnTo>
                  <a:pt x="2523649" y="499586"/>
                </a:lnTo>
                <a:lnTo>
                  <a:pt x="2499836" y="502444"/>
                </a:lnTo>
                <a:lnTo>
                  <a:pt x="2489359" y="526256"/>
                </a:lnTo>
                <a:lnTo>
                  <a:pt x="2489359" y="554831"/>
                </a:lnTo>
                <a:lnTo>
                  <a:pt x="2474119" y="562451"/>
                </a:lnTo>
                <a:lnTo>
                  <a:pt x="2456021" y="572929"/>
                </a:lnTo>
                <a:lnTo>
                  <a:pt x="2432209" y="586264"/>
                </a:lnTo>
                <a:lnTo>
                  <a:pt x="2411254" y="596741"/>
                </a:lnTo>
                <a:lnTo>
                  <a:pt x="2387441" y="609124"/>
                </a:lnTo>
                <a:lnTo>
                  <a:pt x="2376964" y="622459"/>
                </a:lnTo>
                <a:lnTo>
                  <a:pt x="2369344" y="658654"/>
                </a:lnTo>
                <a:lnTo>
                  <a:pt x="2376964" y="679609"/>
                </a:lnTo>
                <a:lnTo>
                  <a:pt x="2385536" y="711041"/>
                </a:lnTo>
                <a:lnTo>
                  <a:pt x="2379821" y="724376"/>
                </a:lnTo>
                <a:lnTo>
                  <a:pt x="2361724" y="739616"/>
                </a:lnTo>
                <a:lnTo>
                  <a:pt x="2325529" y="758666"/>
                </a:lnTo>
                <a:lnTo>
                  <a:pt x="2309336" y="778669"/>
                </a:lnTo>
                <a:lnTo>
                  <a:pt x="2296001" y="802481"/>
                </a:lnTo>
                <a:lnTo>
                  <a:pt x="2277904" y="836771"/>
                </a:lnTo>
                <a:lnTo>
                  <a:pt x="2256949" y="859631"/>
                </a:lnTo>
                <a:lnTo>
                  <a:pt x="2249329" y="891064"/>
                </a:lnTo>
                <a:lnTo>
                  <a:pt x="2238851" y="917734"/>
                </a:lnTo>
                <a:lnTo>
                  <a:pt x="2236946" y="943451"/>
                </a:lnTo>
                <a:lnTo>
                  <a:pt x="2262664" y="964406"/>
                </a:lnTo>
                <a:lnTo>
                  <a:pt x="2275999" y="977741"/>
                </a:lnTo>
                <a:lnTo>
                  <a:pt x="2275999" y="1003459"/>
                </a:lnTo>
                <a:lnTo>
                  <a:pt x="2265521" y="1016794"/>
                </a:lnTo>
                <a:lnTo>
                  <a:pt x="2241709" y="1032034"/>
                </a:lnTo>
                <a:lnTo>
                  <a:pt x="2238851" y="1050131"/>
                </a:lnTo>
                <a:lnTo>
                  <a:pt x="2210276" y="1071086"/>
                </a:lnTo>
                <a:lnTo>
                  <a:pt x="2196941" y="1094899"/>
                </a:lnTo>
                <a:lnTo>
                  <a:pt x="2226469" y="1115854"/>
                </a:lnTo>
                <a:lnTo>
                  <a:pt x="2249329" y="1112996"/>
                </a:lnTo>
                <a:lnTo>
                  <a:pt x="2275999" y="1102519"/>
                </a:lnTo>
                <a:lnTo>
                  <a:pt x="2306479" y="1078706"/>
                </a:lnTo>
                <a:lnTo>
                  <a:pt x="2330291" y="1063466"/>
                </a:lnTo>
                <a:lnTo>
                  <a:pt x="2358866" y="1039654"/>
                </a:lnTo>
                <a:lnTo>
                  <a:pt x="2337911" y="1016794"/>
                </a:lnTo>
                <a:lnTo>
                  <a:pt x="2315051" y="1000601"/>
                </a:lnTo>
                <a:lnTo>
                  <a:pt x="2316956" y="967264"/>
                </a:lnTo>
                <a:lnTo>
                  <a:pt x="2336006" y="940594"/>
                </a:lnTo>
                <a:lnTo>
                  <a:pt x="2356009" y="930116"/>
                </a:lnTo>
                <a:lnTo>
                  <a:pt x="2397919" y="925354"/>
                </a:lnTo>
                <a:lnTo>
                  <a:pt x="2424589" y="917734"/>
                </a:lnTo>
                <a:lnTo>
                  <a:pt x="2453164" y="901541"/>
                </a:lnTo>
                <a:lnTo>
                  <a:pt x="2489359" y="898684"/>
                </a:lnTo>
                <a:lnTo>
                  <a:pt x="2531269" y="909161"/>
                </a:lnTo>
                <a:lnTo>
                  <a:pt x="2556986" y="917734"/>
                </a:lnTo>
                <a:lnTo>
                  <a:pt x="2552224" y="940594"/>
                </a:lnTo>
                <a:lnTo>
                  <a:pt x="2552224" y="961549"/>
                </a:lnTo>
                <a:lnTo>
                  <a:pt x="2555081" y="972026"/>
                </a:lnTo>
                <a:lnTo>
                  <a:pt x="2577941" y="988219"/>
                </a:lnTo>
                <a:lnTo>
                  <a:pt x="2575084" y="1008221"/>
                </a:lnTo>
                <a:lnTo>
                  <a:pt x="2565559" y="1037749"/>
                </a:lnTo>
                <a:lnTo>
                  <a:pt x="2556986" y="1066324"/>
                </a:lnTo>
                <a:lnTo>
                  <a:pt x="2573179" y="1089184"/>
                </a:lnTo>
                <a:lnTo>
                  <a:pt x="2585561" y="1107281"/>
                </a:lnTo>
                <a:lnTo>
                  <a:pt x="2615089" y="1117759"/>
                </a:lnTo>
                <a:lnTo>
                  <a:pt x="2635091" y="1133951"/>
                </a:lnTo>
                <a:lnTo>
                  <a:pt x="2651284" y="1159669"/>
                </a:lnTo>
                <a:lnTo>
                  <a:pt x="2656046" y="1183481"/>
                </a:lnTo>
                <a:lnTo>
                  <a:pt x="2669381" y="1204436"/>
                </a:lnTo>
                <a:lnTo>
                  <a:pt x="2645569" y="1233011"/>
                </a:lnTo>
                <a:lnTo>
                  <a:pt x="2625566" y="1246346"/>
                </a:lnTo>
                <a:lnTo>
                  <a:pt x="2612231" y="1269206"/>
                </a:lnTo>
                <a:lnTo>
                  <a:pt x="2583656" y="1285399"/>
                </a:lnTo>
                <a:lnTo>
                  <a:pt x="2573179" y="1303496"/>
                </a:lnTo>
                <a:lnTo>
                  <a:pt x="2559844" y="1316831"/>
                </a:lnTo>
                <a:lnTo>
                  <a:pt x="2562701" y="1339691"/>
                </a:lnTo>
                <a:lnTo>
                  <a:pt x="2591276" y="1347311"/>
                </a:lnTo>
                <a:lnTo>
                  <a:pt x="2622709" y="1347311"/>
                </a:lnTo>
                <a:lnTo>
                  <a:pt x="2637949" y="1368266"/>
                </a:lnTo>
                <a:lnTo>
                  <a:pt x="2654141" y="1386364"/>
                </a:lnTo>
                <a:lnTo>
                  <a:pt x="2658904" y="1426369"/>
                </a:lnTo>
                <a:lnTo>
                  <a:pt x="2664619" y="1449229"/>
                </a:lnTo>
                <a:lnTo>
                  <a:pt x="2690336" y="1459706"/>
                </a:lnTo>
                <a:lnTo>
                  <a:pt x="2716054" y="1473041"/>
                </a:lnTo>
                <a:lnTo>
                  <a:pt x="2724626" y="1498759"/>
                </a:lnTo>
                <a:lnTo>
                  <a:pt x="2732246" y="1525429"/>
                </a:lnTo>
                <a:lnTo>
                  <a:pt x="2737009" y="1555909"/>
                </a:lnTo>
                <a:lnTo>
                  <a:pt x="2729389" y="1587341"/>
                </a:lnTo>
                <a:lnTo>
                  <a:pt x="2705576" y="1600676"/>
                </a:lnTo>
                <a:lnTo>
                  <a:pt x="2684621" y="1618774"/>
                </a:lnTo>
                <a:lnTo>
                  <a:pt x="2672239" y="1639729"/>
                </a:lnTo>
                <a:lnTo>
                  <a:pt x="2656046" y="1663541"/>
                </a:lnTo>
                <a:lnTo>
                  <a:pt x="2633186" y="1684496"/>
                </a:lnTo>
                <a:lnTo>
                  <a:pt x="2606516" y="1675924"/>
                </a:lnTo>
                <a:lnTo>
                  <a:pt x="2575084" y="1671161"/>
                </a:lnTo>
                <a:lnTo>
                  <a:pt x="2546509" y="1674019"/>
                </a:lnTo>
                <a:lnTo>
                  <a:pt x="2525554" y="1675924"/>
                </a:lnTo>
                <a:lnTo>
                  <a:pt x="2510314" y="1696879"/>
                </a:lnTo>
                <a:lnTo>
                  <a:pt x="2507456" y="1728311"/>
                </a:lnTo>
                <a:lnTo>
                  <a:pt x="2528411" y="1741646"/>
                </a:lnTo>
                <a:lnTo>
                  <a:pt x="2549366" y="1738789"/>
                </a:lnTo>
                <a:lnTo>
                  <a:pt x="2577941" y="1738789"/>
                </a:lnTo>
                <a:lnTo>
                  <a:pt x="2583656" y="1759744"/>
                </a:lnTo>
                <a:lnTo>
                  <a:pt x="2591276" y="1780699"/>
                </a:lnTo>
                <a:lnTo>
                  <a:pt x="2591276" y="1806416"/>
                </a:lnTo>
                <a:lnTo>
                  <a:pt x="2591276" y="1822609"/>
                </a:lnTo>
                <a:lnTo>
                  <a:pt x="2612231" y="1833086"/>
                </a:lnTo>
                <a:lnTo>
                  <a:pt x="2640806" y="1845469"/>
                </a:lnTo>
                <a:lnTo>
                  <a:pt x="2664619" y="1845469"/>
                </a:lnTo>
                <a:lnTo>
                  <a:pt x="2677001" y="1858804"/>
                </a:lnTo>
                <a:lnTo>
                  <a:pt x="2703671" y="1887379"/>
                </a:lnTo>
                <a:lnTo>
                  <a:pt x="2714149" y="1908334"/>
                </a:lnTo>
                <a:lnTo>
                  <a:pt x="2700814" y="1953101"/>
                </a:lnTo>
                <a:lnTo>
                  <a:pt x="2675096" y="1957864"/>
                </a:lnTo>
                <a:lnTo>
                  <a:pt x="2654141" y="1957864"/>
                </a:lnTo>
                <a:lnTo>
                  <a:pt x="2643664" y="1968341"/>
                </a:lnTo>
                <a:lnTo>
                  <a:pt x="2616994" y="1995011"/>
                </a:lnTo>
                <a:lnTo>
                  <a:pt x="2596039" y="2007394"/>
                </a:lnTo>
                <a:lnTo>
                  <a:pt x="2575084" y="2025491"/>
                </a:lnTo>
                <a:lnTo>
                  <a:pt x="2549366" y="2052161"/>
                </a:lnTo>
                <a:lnTo>
                  <a:pt x="2523649" y="2075021"/>
                </a:lnTo>
                <a:lnTo>
                  <a:pt x="2536031" y="2098834"/>
                </a:lnTo>
                <a:lnTo>
                  <a:pt x="2523649" y="2122646"/>
                </a:lnTo>
                <a:lnTo>
                  <a:pt x="2489359" y="2116931"/>
                </a:lnTo>
                <a:lnTo>
                  <a:pt x="2465546" y="2095976"/>
                </a:lnTo>
                <a:lnTo>
                  <a:pt x="2429351" y="2080736"/>
                </a:lnTo>
                <a:lnTo>
                  <a:pt x="2403634" y="2083594"/>
                </a:lnTo>
                <a:lnTo>
                  <a:pt x="2375059" y="2094071"/>
                </a:lnTo>
                <a:lnTo>
                  <a:pt x="2366486" y="2119789"/>
                </a:lnTo>
                <a:lnTo>
                  <a:pt x="2356009" y="2135029"/>
                </a:lnTo>
                <a:lnTo>
                  <a:pt x="2325529" y="2127409"/>
                </a:lnTo>
                <a:lnTo>
                  <a:pt x="2312194" y="2109311"/>
                </a:lnTo>
                <a:lnTo>
                  <a:pt x="2294096" y="2112169"/>
                </a:lnTo>
                <a:lnTo>
                  <a:pt x="2277904" y="2127409"/>
                </a:lnTo>
                <a:lnTo>
                  <a:pt x="2255044" y="2161699"/>
                </a:lnTo>
                <a:lnTo>
                  <a:pt x="2236946" y="2184559"/>
                </a:lnTo>
                <a:lnTo>
                  <a:pt x="2205514" y="2203609"/>
                </a:lnTo>
                <a:lnTo>
                  <a:pt x="2195036" y="2214086"/>
                </a:lnTo>
                <a:lnTo>
                  <a:pt x="2207419" y="2244566"/>
                </a:lnTo>
                <a:lnTo>
                  <a:pt x="2228374" y="2260759"/>
                </a:lnTo>
                <a:lnTo>
                  <a:pt x="2210276" y="2271236"/>
                </a:lnTo>
                <a:lnTo>
                  <a:pt x="2174081" y="2271236"/>
                </a:lnTo>
                <a:lnTo>
                  <a:pt x="2142649" y="2268379"/>
                </a:lnTo>
                <a:lnTo>
                  <a:pt x="2132171" y="2268379"/>
                </a:lnTo>
                <a:lnTo>
                  <a:pt x="2129314" y="2244566"/>
                </a:lnTo>
                <a:lnTo>
                  <a:pt x="2126456" y="2218849"/>
                </a:lnTo>
                <a:lnTo>
                  <a:pt x="2111216" y="2195036"/>
                </a:lnTo>
                <a:lnTo>
                  <a:pt x="2079784" y="2195036"/>
                </a:lnTo>
                <a:lnTo>
                  <a:pt x="2056924" y="2195036"/>
                </a:lnTo>
                <a:lnTo>
                  <a:pt x="2040731" y="2172176"/>
                </a:lnTo>
                <a:lnTo>
                  <a:pt x="2022634" y="2155984"/>
                </a:lnTo>
                <a:lnTo>
                  <a:pt x="2009299" y="2135029"/>
                </a:lnTo>
                <a:lnTo>
                  <a:pt x="2035969" y="2127409"/>
                </a:lnTo>
                <a:lnTo>
                  <a:pt x="2040731" y="2094071"/>
                </a:lnTo>
                <a:lnTo>
                  <a:pt x="2076926" y="2091214"/>
                </a:lnTo>
                <a:lnTo>
                  <a:pt x="2114074" y="2095976"/>
                </a:lnTo>
                <a:lnTo>
                  <a:pt x="2124551" y="2070259"/>
                </a:lnTo>
                <a:lnTo>
                  <a:pt x="2103596" y="2055019"/>
                </a:lnTo>
                <a:lnTo>
                  <a:pt x="2103596" y="2020729"/>
                </a:lnTo>
                <a:lnTo>
                  <a:pt x="2126456" y="2002631"/>
                </a:lnTo>
                <a:lnTo>
                  <a:pt x="2157889" y="1989296"/>
                </a:lnTo>
                <a:lnTo>
                  <a:pt x="2181701" y="1986439"/>
                </a:lnTo>
                <a:lnTo>
                  <a:pt x="2181701" y="1963579"/>
                </a:lnTo>
                <a:lnTo>
                  <a:pt x="2155984" y="1957864"/>
                </a:lnTo>
                <a:lnTo>
                  <a:pt x="2129314" y="1950244"/>
                </a:lnTo>
                <a:lnTo>
                  <a:pt x="2087404" y="1936909"/>
                </a:lnTo>
                <a:lnTo>
                  <a:pt x="2056924" y="1932146"/>
                </a:lnTo>
                <a:lnTo>
                  <a:pt x="2027396" y="1915954"/>
                </a:lnTo>
                <a:lnTo>
                  <a:pt x="2019776" y="1885474"/>
                </a:lnTo>
                <a:lnTo>
                  <a:pt x="2025491" y="1845469"/>
                </a:lnTo>
                <a:lnTo>
                  <a:pt x="2025491" y="1816894"/>
                </a:lnTo>
                <a:lnTo>
                  <a:pt x="2019776" y="1780699"/>
                </a:lnTo>
                <a:lnTo>
                  <a:pt x="2019776" y="1752124"/>
                </a:lnTo>
                <a:lnTo>
                  <a:pt x="2015014" y="1734026"/>
                </a:lnTo>
                <a:lnTo>
                  <a:pt x="1998821" y="1738789"/>
                </a:lnTo>
                <a:lnTo>
                  <a:pt x="1986439" y="1759744"/>
                </a:lnTo>
                <a:lnTo>
                  <a:pt x="1970246" y="1770221"/>
                </a:lnTo>
                <a:lnTo>
                  <a:pt x="1938814" y="1770221"/>
                </a:lnTo>
                <a:lnTo>
                  <a:pt x="1907381" y="1749266"/>
                </a:lnTo>
                <a:lnTo>
                  <a:pt x="1907381" y="1720691"/>
                </a:lnTo>
                <a:lnTo>
                  <a:pt x="1910239" y="1692116"/>
                </a:lnTo>
                <a:lnTo>
                  <a:pt x="1902619" y="1663541"/>
                </a:lnTo>
                <a:lnTo>
                  <a:pt x="1905476" y="1636871"/>
                </a:lnTo>
                <a:lnTo>
                  <a:pt x="1878806" y="1629251"/>
                </a:lnTo>
                <a:lnTo>
                  <a:pt x="1860709" y="1636871"/>
                </a:lnTo>
                <a:lnTo>
                  <a:pt x="1847374" y="1624489"/>
                </a:lnTo>
                <a:lnTo>
                  <a:pt x="1827371" y="1608296"/>
                </a:lnTo>
                <a:lnTo>
                  <a:pt x="1806416" y="1597819"/>
                </a:lnTo>
                <a:lnTo>
                  <a:pt x="1782604" y="1621631"/>
                </a:lnTo>
                <a:lnTo>
                  <a:pt x="1764506" y="1624489"/>
                </a:lnTo>
                <a:lnTo>
                  <a:pt x="1733074" y="1624489"/>
                </a:lnTo>
                <a:lnTo>
                  <a:pt x="1725454" y="1600676"/>
                </a:lnTo>
                <a:lnTo>
                  <a:pt x="1712119" y="1576864"/>
                </a:lnTo>
                <a:lnTo>
                  <a:pt x="1683544" y="1600676"/>
                </a:lnTo>
                <a:lnTo>
                  <a:pt x="1662589" y="1615916"/>
                </a:lnTo>
                <a:lnTo>
                  <a:pt x="1673066" y="1636871"/>
                </a:lnTo>
                <a:lnTo>
                  <a:pt x="1636871" y="1657826"/>
                </a:lnTo>
                <a:lnTo>
                  <a:pt x="1613059" y="1668304"/>
                </a:lnTo>
                <a:lnTo>
                  <a:pt x="1594961" y="1694974"/>
                </a:lnTo>
                <a:lnTo>
                  <a:pt x="1587341" y="1713071"/>
                </a:lnTo>
                <a:lnTo>
                  <a:pt x="1574006" y="1762601"/>
                </a:lnTo>
                <a:lnTo>
                  <a:pt x="1563529" y="1785461"/>
                </a:lnTo>
                <a:lnTo>
                  <a:pt x="1542574" y="1801654"/>
                </a:lnTo>
                <a:lnTo>
                  <a:pt x="1513999" y="1822609"/>
                </a:lnTo>
                <a:lnTo>
                  <a:pt x="1490186" y="1848326"/>
                </a:lnTo>
                <a:lnTo>
                  <a:pt x="1461611" y="1866424"/>
                </a:lnTo>
                <a:lnTo>
                  <a:pt x="1443514" y="1890236"/>
                </a:lnTo>
                <a:lnTo>
                  <a:pt x="1412081" y="1915954"/>
                </a:lnTo>
                <a:lnTo>
                  <a:pt x="1389221" y="1926431"/>
                </a:lnTo>
                <a:lnTo>
                  <a:pt x="1373029" y="1947386"/>
                </a:lnTo>
                <a:lnTo>
                  <a:pt x="1347311" y="1978819"/>
                </a:lnTo>
                <a:lnTo>
                  <a:pt x="1341596" y="1957864"/>
                </a:lnTo>
                <a:lnTo>
                  <a:pt x="1320641" y="1921669"/>
                </a:lnTo>
                <a:lnTo>
                  <a:pt x="1308259" y="1918811"/>
                </a:lnTo>
                <a:lnTo>
                  <a:pt x="1284446" y="1911191"/>
                </a:lnTo>
                <a:lnTo>
                  <a:pt x="1279684" y="1893094"/>
                </a:lnTo>
                <a:lnTo>
                  <a:pt x="1260634" y="1874996"/>
                </a:lnTo>
                <a:lnTo>
                  <a:pt x="1224439" y="1893094"/>
                </a:lnTo>
                <a:lnTo>
                  <a:pt x="1203484" y="1905476"/>
                </a:lnTo>
                <a:lnTo>
                  <a:pt x="1177766" y="1942624"/>
                </a:lnTo>
                <a:lnTo>
                  <a:pt x="1167289" y="1914049"/>
                </a:lnTo>
                <a:lnTo>
                  <a:pt x="1156811" y="1882616"/>
                </a:lnTo>
                <a:lnTo>
                  <a:pt x="1143476" y="1855946"/>
                </a:lnTo>
                <a:lnTo>
                  <a:pt x="1143476" y="1834991"/>
                </a:lnTo>
                <a:lnTo>
                  <a:pt x="1119664" y="1843564"/>
                </a:lnTo>
                <a:lnTo>
                  <a:pt x="1104424" y="1866424"/>
                </a:lnTo>
                <a:lnTo>
                  <a:pt x="1099661" y="1879759"/>
                </a:lnTo>
                <a:lnTo>
                  <a:pt x="1075849" y="1897856"/>
                </a:lnTo>
                <a:lnTo>
                  <a:pt x="1060609" y="1911191"/>
                </a:lnTo>
                <a:lnTo>
                  <a:pt x="1052036" y="1894999"/>
                </a:lnTo>
                <a:lnTo>
                  <a:pt x="1041559" y="1885474"/>
                </a:lnTo>
                <a:lnTo>
                  <a:pt x="1023461" y="1900714"/>
                </a:lnTo>
                <a:lnTo>
                  <a:pt x="1012984" y="1926431"/>
                </a:lnTo>
                <a:lnTo>
                  <a:pt x="1000601" y="1960721"/>
                </a:lnTo>
                <a:lnTo>
                  <a:pt x="984409" y="1989296"/>
                </a:lnTo>
                <a:lnTo>
                  <a:pt x="979646" y="2017871"/>
                </a:lnTo>
                <a:lnTo>
                  <a:pt x="958691" y="1996916"/>
                </a:lnTo>
                <a:lnTo>
                  <a:pt x="951071" y="1947386"/>
                </a:lnTo>
                <a:lnTo>
                  <a:pt x="940594" y="1921669"/>
                </a:lnTo>
                <a:lnTo>
                  <a:pt x="906304" y="1921669"/>
                </a:lnTo>
                <a:lnTo>
                  <a:pt x="895826" y="1893094"/>
                </a:lnTo>
                <a:lnTo>
                  <a:pt x="885349" y="1869281"/>
                </a:lnTo>
                <a:lnTo>
                  <a:pt x="859631" y="1876901"/>
                </a:lnTo>
                <a:lnTo>
                  <a:pt x="831056" y="1903571"/>
                </a:lnTo>
                <a:lnTo>
                  <a:pt x="817721" y="1918811"/>
                </a:lnTo>
                <a:lnTo>
                  <a:pt x="812006" y="1947386"/>
                </a:lnTo>
                <a:lnTo>
                  <a:pt x="807244" y="1975961"/>
                </a:lnTo>
                <a:lnTo>
                  <a:pt x="791051" y="2015014"/>
                </a:lnTo>
                <a:lnTo>
                  <a:pt x="768191" y="2041684"/>
                </a:lnTo>
                <a:lnTo>
                  <a:pt x="729139" y="2031206"/>
                </a:lnTo>
                <a:lnTo>
                  <a:pt x="705326" y="2013109"/>
                </a:lnTo>
                <a:lnTo>
                  <a:pt x="679609" y="2025491"/>
                </a:lnTo>
                <a:lnTo>
                  <a:pt x="648176" y="2034064"/>
                </a:lnTo>
                <a:lnTo>
                  <a:pt x="627221" y="2017871"/>
                </a:lnTo>
                <a:lnTo>
                  <a:pt x="601504" y="2002631"/>
                </a:lnTo>
                <a:lnTo>
                  <a:pt x="621506" y="1975961"/>
                </a:lnTo>
                <a:lnTo>
                  <a:pt x="634841" y="1944529"/>
                </a:lnTo>
                <a:lnTo>
                  <a:pt x="627221" y="1914049"/>
                </a:lnTo>
                <a:lnTo>
                  <a:pt x="613886" y="1882616"/>
                </a:lnTo>
                <a:lnTo>
                  <a:pt x="603409" y="1851184"/>
                </a:lnTo>
                <a:lnTo>
                  <a:pt x="595789" y="1825466"/>
                </a:lnTo>
                <a:lnTo>
                  <a:pt x="567214" y="1833086"/>
                </a:lnTo>
                <a:lnTo>
                  <a:pt x="531019" y="1848326"/>
                </a:lnTo>
                <a:lnTo>
                  <a:pt x="502444" y="1858804"/>
                </a:lnTo>
                <a:lnTo>
                  <a:pt x="471011" y="1858804"/>
                </a:lnTo>
                <a:lnTo>
                  <a:pt x="451961" y="1837849"/>
                </a:lnTo>
                <a:lnTo>
                  <a:pt x="423386" y="1816894"/>
                </a:lnTo>
                <a:lnTo>
                  <a:pt x="402431" y="1801654"/>
                </a:lnTo>
                <a:lnTo>
                  <a:pt x="366236" y="1806416"/>
                </a:lnTo>
                <a:lnTo>
                  <a:pt x="332899" y="1794034"/>
                </a:lnTo>
                <a:lnTo>
                  <a:pt x="319564" y="1754981"/>
                </a:lnTo>
                <a:lnTo>
                  <a:pt x="301466" y="1735931"/>
                </a:lnTo>
                <a:lnTo>
                  <a:pt x="270034" y="1741646"/>
                </a:lnTo>
                <a:lnTo>
                  <a:pt x="262414" y="1705451"/>
                </a:lnTo>
                <a:lnTo>
                  <a:pt x="243364" y="1689259"/>
                </a:lnTo>
                <a:lnTo>
                  <a:pt x="246221" y="1657826"/>
                </a:lnTo>
                <a:lnTo>
                  <a:pt x="267176" y="1634966"/>
                </a:lnTo>
                <a:lnTo>
                  <a:pt x="282416" y="1590199"/>
                </a:lnTo>
                <a:lnTo>
                  <a:pt x="267176" y="1558766"/>
                </a:lnTo>
                <a:lnTo>
                  <a:pt x="249079" y="1554004"/>
                </a:lnTo>
                <a:lnTo>
                  <a:pt x="225266" y="1535906"/>
                </a:lnTo>
                <a:lnTo>
                  <a:pt x="223361" y="1496854"/>
                </a:lnTo>
                <a:lnTo>
                  <a:pt x="183356" y="1493996"/>
                </a:lnTo>
                <a:lnTo>
                  <a:pt x="172879" y="1462564"/>
                </a:lnTo>
                <a:lnTo>
                  <a:pt x="150019" y="1444466"/>
                </a:lnTo>
                <a:lnTo>
                  <a:pt x="97631" y="1452086"/>
                </a:lnTo>
                <a:lnTo>
                  <a:pt x="92869" y="1467326"/>
                </a:lnTo>
                <a:lnTo>
                  <a:pt x="73819" y="1475899"/>
                </a:lnTo>
                <a:lnTo>
                  <a:pt x="53816" y="1467326"/>
                </a:lnTo>
                <a:lnTo>
                  <a:pt x="45244" y="1436846"/>
                </a:lnTo>
                <a:lnTo>
                  <a:pt x="45244" y="1413034"/>
                </a:lnTo>
                <a:lnTo>
                  <a:pt x="27146" y="1396841"/>
                </a:lnTo>
                <a:close/>
              </a:path>
            </a:pathLst>
          </a:custGeom>
          <a:solidFill>
            <a:schemeClr val="tx2">
              <a:lumMod val="20000"/>
              <a:lumOff val="80000"/>
            </a:schemeClr>
          </a:solidFill>
          <a:ln w="1905" cap="flat">
            <a:solidFill>
              <a:schemeClr val="bg1"/>
            </a:solidFill>
            <a:prstDash val="solid"/>
            <a:miter/>
          </a:ln>
        </p:spPr>
        <p:txBody>
          <a:bodyPr rtlCol="0" anchor="ctr"/>
          <a:lstStyle/>
          <a:p>
            <a:pPr algn="ctr"/>
            <a:r>
              <a:rPr lang="fr-FR" sz="1000" dirty="0">
                <a:solidFill>
                  <a:schemeClr val="bg1"/>
                </a:solidFill>
              </a:rPr>
              <a:t>H1c</a:t>
            </a:r>
          </a:p>
        </p:txBody>
      </p:sp>
      <p:sp>
        <p:nvSpPr>
          <p:cNvPr id="68" name="Forme libre : forme 67">
            <a:extLst>
              <a:ext uri="{FF2B5EF4-FFF2-40B4-BE49-F238E27FC236}">
                <a16:creationId xmlns:a16="http://schemas.microsoft.com/office/drawing/2014/main" id="{93561D88-888E-48DC-A04D-9CFEB477CD88}"/>
              </a:ext>
            </a:extLst>
          </p:cNvPr>
          <p:cNvSpPr/>
          <p:nvPr/>
        </p:nvSpPr>
        <p:spPr>
          <a:xfrm>
            <a:off x="9214440" y="1971703"/>
            <a:ext cx="2381238" cy="1892998"/>
          </a:xfrm>
          <a:custGeom>
            <a:avLst/>
            <a:gdLst>
              <a:gd name="connsiteX0" fmla="*/ 9049 w 2647950"/>
              <a:gd name="connsiteY0" fmla="*/ 1321594 h 2105025"/>
              <a:gd name="connsiteX1" fmla="*/ 42386 w 2647950"/>
              <a:gd name="connsiteY1" fmla="*/ 1294924 h 2105025"/>
              <a:gd name="connsiteX2" fmla="*/ 81439 w 2647950"/>
              <a:gd name="connsiteY2" fmla="*/ 1285399 h 2105025"/>
              <a:gd name="connsiteX3" fmla="*/ 116681 w 2647950"/>
              <a:gd name="connsiteY3" fmla="*/ 1265396 h 2105025"/>
              <a:gd name="connsiteX4" fmla="*/ 169069 w 2647950"/>
              <a:gd name="connsiteY4" fmla="*/ 1253014 h 2105025"/>
              <a:gd name="connsiteX5" fmla="*/ 186214 w 2647950"/>
              <a:gd name="connsiteY5" fmla="*/ 1232059 h 2105025"/>
              <a:gd name="connsiteX6" fmla="*/ 194786 w 2647950"/>
              <a:gd name="connsiteY6" fmla="*/ 1226344 h 2105025"/>
              <a:gd name="connsiteX7" fmla="*/ 194786 w 2647950"/>
              <a:gd name="connsiteY7" fmla="*/ 1180624 h 2105025"/>
              <a:gd name="connsiteX8" fmla="*/ 211931 w 2647950"/>
              <a:gd name="connsiteY8" fmla="*/ 1154906 h 2105025"/>
              <a:gd name="connsiteX9" fmla="*/ 250984 w 2647950"/>
              <a:gd name="connsiteY9" fmla="*/ 1141571 h 2105025"/>
              <a:gd name="connsiteX10" fmla="*/ 290036 w 2647950"/>
              <a:gd name="connsiteY10" fmla="*/ 1129189 h 2105025"/>
              <a:gd name="connsiteX11" fmla="*/ 335756 w 2647950"/>
              <a:gd name="connsiteY11" fmla="*/ 1125379 h 2105025"/>
              <a:gd name="connsiteX12" fmla="*/ 368141 w 2647950"/>
              <a:gd name="connsiteY12" fmla="*/ 1129189 h 2105025"/>
              <a:gd name="connsiteX13" fmla="*/ 380524 w 2647950"/>
              <a:gd name="connsiteY13" fmla="*/ 1145381 h 2105025"/>
              <a:gd name="connsiteX14" fmla="*/ 397669 w 2647950"/>
              <a:gd name="connsiteY14" fmla="*/ 1173956 h 2105025"/>
              <a:gd name="connsiteX15" fmla="*/ 410051 w 2647950"/>
              <a:gd name="connsiteY15" fmla="*/ 1193959 h 2105025"/>
              <a:gd name="connsiteX16" fmla="*/ 387191 w 2647950"/>
              <a:gd name="connsiteY16" fmla="*/ 1242536 h 2105025"/>
              <a:gd name="connsiteX17" fmla="*/ 413861 w 2647950"/>
              <a:gd name="connsiteY17" fmla="*/ 1249204 h 2105025"/>
              <a:gd name="connsiteX18" fmla="*/ 452914 w 2647950"/>
              <a:gd name="connsiteY18" fmla="*/ 1246346 h 2105025"/>
              <a:gd name="connsiteX19" fmla="*/ 463391 w 2647950"/>
              <a:gd name="connsiteY19" fmla="*/ 1234916 h 2105025"/>
              <a:gd name="connsiteX20" fmla="*/ 462439 w 2647950"/>
              <a:gd name="connsiteY20" fmla="*/ 1226344 h 2105025"/>
              <a:gd name="connsiteX21" fmla="*/ 494824 w 2647950"/>
              <a:gd name="connsiteY21" fmla="*/ 1203484 h 2105025"/>
              <a:gd name="connsiteX22" fmla="*/ 511016 w 2647950"/>
              <a:gd name="connsiteY22" fmla="*/ 1226344 h 2105025"/>
              <a:gd name="connsiteX23" fmla="*/ 540544 w 2647950"/>
              <a:gd name="connsiteY23" fmla="*/ 1219676 h 2105025"/>
              <a:gd name="connsiteX24" fmla="*/ 570071 w 2647950"/>
              <a:gd name="connsiteY24" fmla="*/ 1219676 h 2105025"/>
              <a:gd name="connsiteX25" fmla="*/ 599599 w 2647950"/>
              <a:gd name="connsiteY25" fmla="*/ 1184434 h 2105025"/>
              <a:gd name="connsiteX26" fmla="*/ 599599 w 2647950"/>
              <a:gd name="connsiteY26" fmla="*/ 1145381 h 2105025"/>
              <a:gd name="connsiteX27" fmla="*/ 612934 w 2647950"/>
              <a:gd name="connsiteY27" fmla="*/ 1118711 h 2105025"/>
              <a:gd name="connsiteX28" fmla="*/ 634841 w 2647950"/>
              <a:gd name="connsiteY28" fmla="*/ 1106329 h 2105025"/>
              <a:gd name="connsiteX29" fmla="*/ 684371 w 2647950"/>
              <a:gd name="connsiteY29" fmla="*/ 1095851 h 2105025"/>
              <a:gd name="connsiteX30" fmla="*/ 730091 w 2647950"/>
              <a:gd name="connsiteY30" fmla="*/ 1095851 h 2105025"/>
              <a:gd name="connsiteX31" fmla="*/ 749141 w 2647950"/>
              <a:gd name="connsiteY31" fmla="*/ 1070134 h 2105025"/>
              <a:gd name="connsiteX32" fmla="*/ 759619 w 2647950"/>
              <a:gd name="connsiteY32" fmla="*/ 1024414 h 2105025"/>
              <a:gd name="connsiteX33" fmla="*/ 782479 w 2647950"/>
              <a:gd name="connsiteY33" fmla="*/ 1001554 h 2105025"/>
              <a:gd name="connsiteX34" fmla="*/ 788194 w 2647950"/>
              <a:gd name="connsiteY34" fmla="*/ 959644 h 2105025"/>
              <a:gd name="connsiteX35" fmla="*/ 817721 w 2647950"/>
              <a:gd name="connsiteY35" fmla="*/ 946309 h 2105025"/>
              <a:gd name="connsiteX36" fmla="*/ 762476 w 2647950"/>
              <a:gd name="connsiteY36" fmla="*/ 916781 h 2105025"/>
              <a:gd name="connsiteX37" fmla="*/ 801529 w 2647950"/>
              <a:gd name="connsiteY37" fmla="*/ 897731 h 2105025"/>
              <a:gd name="connsiteX38" fmla="*/ 788194 w 2647950"/>
              <a:gd name="connsiteY38" fmla="*/ 861536 h 2105025"/>
              <a:gd name="connsiteX39" fmla="*/ 762476 w 2647950"/>
              <a:gd name="connsiteY39" fmla="*/ 838676 h 2105025"/>
              <a:gd name="connsiteX40" fmla="*/ 782479 w 2647950"/>
              <a:gd name="connsiteY40" fmla="*/ 802481 h 2105025"/>
              <a:gd name="connsiteX41" fmla="*/ 792004 w 2647950"/>
              <a:gd name="connsiteY41" fmla="*/ 772954 h 2105025"/>
              <a:gd name="connsiteX42" fmla="*/ 814864 w 2647950"/>
              <a:gd name="connsiteY42" fmla="*/ 751046 h 2105025"/>
              <a:gd name="connsiteX43" fmla="*/ 840581 w 2647950"/>
              <a:gd name="connsiteY43" fmla="*/ 733901 h 2105025"/>
              <a:gd name="connsiteX44" fmla="*/ 850106 w 2647950"/>
              <a:gd name="connsiteY44" fmla="*/ 698659 h 2105025"/>
              <a:gd name="connsiteX45" fmla="*/ 801529 w 2647950"/>
              <a:gd name="connsiteY45" fmla="*/ 691991 h 2105025"/>
              <a:gd name="connsiteX46" fmla="*/ 817721 w 2647950"/>
              <a:gd name="connsiteY46" fmla="*/ 659606 h 2105025"/>
              <a:gd name="connsiteX47" fmla="*/ 840581 w 2647950"/>
              <a:gd name="connsiteY47" fmla="*/ 630079 h 2105025"/>
              <a:gd name="connsiteX48" fmla="*/ 883444 w 2647950"/>
              <a:gd name="connsiteY48" fmla="*/ 613886 h 2105025"/>
              <a:gd name="connsiteX49" fmla="*/ 837724 w 2647950"/>
              <a:gd name="connsiteY49" fmla="*/ 571024 h 2105025"/>
              <a:gd name="connsiteX50" fmla="*/ 837724 w 2647950"/>
              <a:gd name="connsiteY50" fmla="*/ 548164 h 2105025"/>
              <a:gd name="connsiteX51" fmla="*/ 844391 w 2647950"/>
              <a:gd name="connsiteY51" fmla="*/ 515779 h 2105025"/>
              <a:gd name="connsiteX52" fmla="*/ 879634 w 2647950"/>
              <a:gd name="connsiteY52" fmla="*/ 502444 h 2105025"/>
              <a:gd name="connsiteX53" fmla="*/ 912019 w 2647950"/>
              <a:gd name="connsiteY53" fmla="*/ 492919 h 2105025"/>
              <a:gd name="connsiteX54" fmla="*/ 941546 w 2647950"/>
              <a:gd name="connsiteY54" fmla="*/ 496729 h 2105025"/>
              <a:gd name="connsiteX55" fmla="*/ 973931 w 2647950"/>
              <a:gd name="connsiteY55" fmla="*/ 502444 h 2105025"/>
              <a:gd name="connsiteX56" fmla="*/ 1003459 w 2647950"/>
              <a:gd name="connsiteY56" fmla="*/ 473869 h 2105025"/>
              <a:gd name="connsiteX57" fmla="*/ 1019651 w 2647950"/>
              <a:gd name="connsiteY57" fmla="*/ 453866 h 2105025"/>
              <a:gd name="connsiteX58" fmla="*/ 1016794 w 2647950"/>
              <a:gd name="connsiteY58" fmla="*/ 414814 h 2105025"/>
              <a:gd name="connsiteX59" fmla="*/ 1000601 w 2647950"/>
              <a:gd name="connsiteY59" fmla="*/ 378619 h 2105025"/>
              <a:gd name="connsiteX60" fmla="*/ 1000601 w 2647950"/>
              <a:gd name="connsiteY60" fmla="*/ 343376 h 2105025"/>
              <a:gd name="connsiteX61" fmla="*/ 1026319 w 2647950"/>
              <a:gd name="connsiteY61" fmla="*/ 304324 h 2105025"/>
              <a:gd name="connsiteX62" fmla="*/ 1049179 w 2647950"/>
              <a:gd name="connsiteY62" fmla="*/ 300514 h 2105025"/>
              <a:gd name="connsiteX63" fmla="*/ 1069181 w 2647950"/>
              <a:gd name="connsiteY63" fmla="*/ 258604 h 2105025"/>
              <a:gd name="connsiteX64" fmla="*/ 1052989 w 2647950"/>
              <a:gd name="connsiteY64" fmla="*/ 222409 h 2105025"/>
              <a:gd name="connsiteX65" fmla="*/ 1081564 w 2647950"/>
              <a:gd name="connsiteY65" fmla="*/ 212884 h 2105025"/>
              <a:gd name="connsiteX66" fmla="*/ 1078706 w 2647950"/>
              <a:gd name="connsiteY66" fmla="*/ 178594 h 2105025"/>
              <a:gd name="connsiteX67" fmla="*/ 1078706 w 2647950"/>
              <a:gd name="connsiteY67" fmla="*/ 170021 h 2105025"/>
              <a:gd name="connsiteX68" fmla="*/ 1088231 w 2647950"/>
              <a:gd name="connsiteY68" fmla="*/ 121444 h 2105025"/>
              <a:gd name="connsiteX69" fmla="*/ 1112996 w 2647950"/>
              <a:gd name="connsiteY69" fmla="*/ 129064 h 2105025"/>
              <a:gd name="connsiteX70" fmla="*/ 1135856 w 2647950"/>
              <a:gd name="connsiteY70" fmla="*/ 139541 h 2105025"/>
              <a:gd name="connsiteX71" fmla="*/ 1164431 w 2647950"/>
              <a:gd name="connsiteY71" fmla="*/ 136684 h 2105025"/>
              <a:gd name="connsiteX72" fmla="*/ 1195864 w 2647950"/>
              <a:gd name="connsiteY72" fmla="*/ 124301 h 2105025"/>
              <a:gd name="connsiteX73" fmla="*/ 1219676 w 2647950"/>
              <a:gd name="connsiteY73" fmla="*/ 108109 h 2105025"/>
              <a:gd name="connsiteX74" fmla="*/ 1230154 w 2647950"/>
              <a:gd name="connsiteY74" fmla="*/ 85249 h 2105025"/>
              <a:gd name="connsiteX75" fmla="*/ 1243489 w 2647950"/>
              <a:gd name="connsiteY75" fmla="*/ 48101 h 2105025"/>
              <a:gd name="connsiteX76" fmla="*/ 1263491 w 2647950"/>
              <a:gd name="connsiteY76" fmla="*/ 19526 h 2105025"/>
              <a:gd name="connsiteX77" fmla="*/ 1279684 w 2647950"/>
              <a:gd name="connsiteY77" fmla="*/ 1429 h 2105025"/>
              <a:gd name="connsiteX78" fmla="*/ 1305401 w 2647950"/>
              <a:gd name="connsiteY78" fmla="*/ 1429 h 2105025"/>
              <a:gd name="connsiteX79" fmla="*/ 1311116 w 2647950"/>
              <a:gd name="connsiteY79" fmla="*/ 30004 h 2105025"/>
              <a:gd name="connsiteX80" fmla="*/ 1297781 w 2647950"/>
              <a:gd name="connsiteY80" fmla="*/ 58579 h 2105025"/>
              <a:gd name="connsiteX81" fmla="*/ 1284446 w 2647950"/>
              <a:gd name="connsiteY81" fmla="*/ 76676 h 2105025"/>
              <a:gd name="connsiteX82" fmla="*/ 1279684 w 2647950"/>
              <a:gd name="connsiteY82" fmla="*/ 115729 h 2105025"/>
              <a:gd name="connsiteX83" fmla="*/ 1300639 w 2647950"/>
              <a:gd name="connsiteY83" fmla="*/ 129064 h 2105025"/>
              <a:gd name="connsiteX84" fmla="*/ 1308259 w 2647950"/>
              <a:gd name="connsiteY84" fmla="*/ 163354 h 2105025"/>
              <a:gd name="connsiteX85" fmla="*/ 1293019 w 2647950"/>
              <a:gd name="connsiteY85" fmla="*/ 196691 h 2105025"/>
              <a:gd name="connsiteX86" fmla="*/ 1308259 w 2647950"/>
              <a:gd name="connsiteY86" fmla="*/ 210026 h 2105025"/>
              <a:gd name="connsiteX87" fmla="*/ 1347311 w 2647950"/>
              <a:gd name="connsiteY87" fmla="*/ 212884 h 2105025"/>
              <a:gd name="connsiteX88" fmla="*/ 1375886 w 2647950"/>
              <a:gd name="connsiteY88" fmla="*/ 223361 h 2105025"/>
              <a:gd name="connsiteX89" fmla="*/ 1386364 w 2647950"/>
              <a:gd name="connsiteY89" fmla="*/ 238601 h 2105025"/>
              <a:gd name="connsiteX90" fmla="*/ 1410176 w 2647950"/>
              <a:gd name="connsiteY90" fmla="*/ 254794 h 2105025"/>
              <a:gd name="connsiteX91" fmla="*/ 1428274 w 2647950"/>
              <a:gd name="connsiteY91" fmla="*/ 272891 h 2105025"/>
              <a:gd name="connsiteX92" fmla="*/ 1462564 w 2647950"/>
              <a:gd name="connsiteY92" fmla="*/ 274796 h 2105025"/>
              <a:gd name="connsiteX93" fmla="*/ 1491139 w 2647950"/>
              <a:gd name="connsiteY93" fmla="*/ 301466 h 2105025"/>
              <a:gd name="connsiteX94" fmla="*/ 1488281 w 2647950"/>
              <a:gd name="connsiteY94" fmla="*/ 334804 h 2105025"/>
              <a:gd name="connsiteX95" fmla="*/ 1524476 w 2647950"/>
              <a:gd name="connsiteY95" fmla="*/ 330041 h 2105025"/>
              <a:gd name="connsiteX96" fmla="*/ 1548289 w 2647950"/>
              <a:gd name="connsiteY96" fmla="*/ 355759 h 2105025"/>
              <a:gd name="connsiteX97" fmla="*/ 1542574 w 2647950"/>
              <a:gd name="connsiteY97" fmla="*/ 387191 h 2105025"/>
              <a:gd name="connsiteX98" fmla="*/ 1592104 w 2647950"/>
              <a:gd name="connsiteY98" fmla="*/ 390049 h 2105025"/>
              <a:gd name="connsiteX99" fmla="*/ 1626394 w 2647950"/>
              <a:gd name="connsiteY99" fmla="*/ 379571 h 2105025"/>
              <a:gd name="connsiteX100" fmla="*/ 1632109 w 2647950"/>
              <a:gd name="connsiteY100" fmla="*/ 361474 h 2105025"/>
              <a:gd name="connsiteX101" fmla="*/ 1654969 w 2647950"/>
              <a:gd name="connsiteY101" fmla="*/ 350996 h 2105025"/>
              <a:gd name="connsiteX102" fmla="*/ 1686401 w 2647950"/>
              <a:gd name="connsiteY102" fmla="*/ 355759 h 2105025"/>
              <a:gd name="connsiteX103" fmla="*/ 1710214 w 2647950"/>
              <a:gd name="connsiteY103" fmla="*/ 366236 h 2105025"/>
              <a:gd name="connsiteX104" fmla="*/ 1738789 w 2647950"/>
              <a:gd name="connsiteY104" fmla="*/ 394811 h 2105025"/>
              <a:gd name="connsiteX105" fmla="*/ 1759744 w 2647950"/>
              <a:gd name="connsiteY105" fmla="*/ 415766 h 2105025"/>
              <a:gd name="connsiteX106" fmla="*/ 1788319 w 2647950"/>
              <a:gd name="connsiteY106" fmla="*/ 415766 h 2105025"/>
              <a:gd name="connsiteX107" fmla="*/ 1811179 w 2647950"/>
              <a:gd name="connsiteY107" fmla="*/ 397669 h 2105025"/>
              <a:gd name="connsiteX108" fmla="*/ 1821656 w 2647950"/>
              <a:gd name="connsiteY108" fmla="*/ 382429 h 2105025"/>
              <a:gd name="connsiteX109" fmla="*/ 1837849 w 2647950"/>
              <a:gd name="connsiteY109" fmla="*/ 355759 h 2105025"/>
              <a:gd name="connsiteX110" fmla="*/ 1866424 w 2647950"/>
              <a:gd name="connsiteY110" fmla="*/ 371951 h 2105025"/>
              <a:gd name="connsiteX111" fmla="*/ 1900714 w 2647950"/>
              <a:gd name="connsiteY111" fmla="*/ 390049 h 2105025"/>
              <a:gd name="connsiteX112" fmla="*/ 1934051 w 2647950"/>
              <a:gd name="connsiteY112" fmla="*/ 390049 h 2105025"/>
              <a:gd name="connsiteX113" fmla="*/ 1939766 w 2647950"/>
              <a:gd name="connsiteY113" fmla="*/ 424339 h 2105025"/>
              <a:gd name="connsiteX114" fmla="*/ 1971199 w 2647950"/>
              <a:gd name="connsiteY114" fmla="*/ 454819 h 2105025"/>
              <a:gd name="connsiteX115" fmla="*/ 1986439 w 2647950"/>
              <a:gd name="connsiteY115" fmla="*/ 484346 h 2105025"/>
              <a:gd name="connsiteX116" fmla="*/ 1994059 w 2647950"/>
              <a:gd name="connsiteY116" fmla="*/ 520541 h 2105025"/>
              <a:gd name="connsiteX117" fmla="*/ 2022634 w 2647950"/>
              <a:gd name="connsiteY117" fmla="*/ 535781 h 2105025"/>
              <a:gd name="connsiteX118" fmla="*/ 2040731 w 2647950"/>
              <a:gd name="connsiteY118" fmla="*/ 559594 h 2105025"/>
              <a:gd name="connsiteX119" fmla="*/ 2077879 w 2647950"/>
              <a:gd name="connsiteY119" fmla="*/ 562451 h 2105025"/>
              <a:gd name="connsiteX120" fmla="*/ 2088356 w 2647950"/>
              <a:gd name="connsiteY120" fmla="*/ 551974 h 2105025"/>
              <a:gd name="connsiteX121" fmla="*/ 2090261 w 2647950"/>
              <a:gd name="connsiteY121" fmla="*/ 528161 h 2105025"/>
              <a:gd name="connsiteX122" fmla="*/ 2111216 w 2647950"/>
              <a:gd name="connsiteY122" fmla="*/ 531019 h 2105025"/>
              <a:gd name="connsiteX123" fmla="*/ 2140744 w 2647950"/>
              <a:gd name="connsiteY123" fmla="*/ 543401 h 2105025"/>
              <a:gd name="connsiteX124" fmla="*/ 2145506 w 2647950"/>
              <a:gd name="connsiteY124" fmla="*/ 564356 h 2105025"/>
              <a:gd name="connsiteX125" fmla="*/ 2160746 w 2647950"/>
              <a:gd name="connsiteY125" fmla="*/ 585311 h 2105025"/>
              <a:gd name="connsiteX126" fmla="*/ 2199799 w 2647950"/>
              <a:gd name="connsiteY126" fmla="*/ 585311 h 2105025"/>
              <a:gd name="connsiteX127" fmla="*/ 2231231 w 2647950"/>
              <a:gd name="connsiteY127" fmla="*/ 588169 h 2105025"/>
              <a:gd name="connsiteX128" fmla="*/ 2270284 w 2647950"/>
              <a:gd name="connsiteY128" fmla="*/ 585311 h 2105025"/>
              <a:gd name="connsiteX129" fmla="*/ 2301716 w 2647950"/>
              <a:gd name="connsiteY129" fmla="*/ 585311 h 2105025"/>
              <a:gd name="connsiteX130" fmla="*/ 2309336 w 2647950"/>
              <a:gd name="connsiteY130" fmla="*/ 553879 h 2105025"/>
              <a:gd name="connsiteX131" fmla="*/ 2340769 w 2647950"/>
              <a:gd name="connsiteY131" fmla="*/ 549116 h 2105025"/>
              <a:gd name="connsiteX132" fmla="*/ 2364581 w 2647950"/>
              <a:gd name="connsiteY132" fmla="*/ 562451 h 2105025"/>
              <a:gd name="connsiteX133" fmla="*/ 2372201 w 2647950"/>
              <a:gd name="connsiteY133" fmla="*/ 583406 h 2105025"/>
              <a:gd name="connsiteX134" fmla="*/ 2393156 w 2647950"/>
              <a:gd name="connsiteY134" fmla="*/ 591026 h 2105025"/>
              <a:gd name="connsiteX135" fmla="*/ 2429351 w 2647950"/>
              <a:gd name="connsiteY135" fmla="*/ 603409 h 2105025"/>
              <a:gd name="connsiteX136" fmla="*/ 2469356 w 2647950"/>
              <a:gd name="connsiteY136" fmla="*/ 613886 h 2105025"/>
              <a:gd name="connsiteX137" fmla="*/ 2526506 w 2647950"/>
              <a:gd name="connsiteY137" fmla="*/ 613886 h 2105025"/>
              <a:gd name="connsiteX138" fmla="*/ 2565559 w 2647950"/>
              <a:gd name="connsiteY138" fmla="*/ 613886 h 2105025"/>
              <a:gd name="connsiteX139" fmla="*/ 2601754 w 2647950"/>
              <a:gd name="connsiteY139" fmla="*/ 627221 h 2105025"/>
              <a:gd name="connsiteX140" fmla="*/ 2628424 w 2647950"/>
              <a:gd name="connsiteY140" fmla="*/ 637699 h 2105025"/>
              <a:gd name="connsiteX141" fmla="*/ 2648426 w 2647950"/>
              <a:gd name="connsiteY141" fmla="*/ 652939 h 2105025"/>
              <a:gd name="connsiteX142" fmla="*/ 2638901 w 2647950"/>
              <a:gd name="connsiteY142" fmla="*/ 671989 h 2105025"/>
              <a:gd name="connsiteX143" fmla="*/ 2615089 w 2647950"/>
              <a:gd name="connsiteY143" fmla="*/ 687229 h 2105025"/>
              <a:gd name="connsiteX144" fmla="*/ 2601754 w 2647950"/>
              <a:gd name="connsiteY144" fmla="*/ 711041 h 2105025"/>
              <a:gd name="connsiteX145" fmla="*/ 2586514 w 2647950"/>
              <a:gd name="connsiteY145" fmla="*/ 744379 h 2105025"/>
              <a:gd name="connsiteX146" fmla="*/ 2573179 w 2647950"/>
              <a:gd name="connsiteY146" fmla="*/ 775811 h 2105025"/>
              <a:gd name="connsiteX147" fmla="*/ 2557939 w 2647950"/>
              <a:gd name="connsiteY147" fmla="*/ 786289 h 2105025"/>
              <a:gd name="connsiteX148" fmla="*/ 2549366 w 2647950"/>
              <a:gd name="connsiteY148" fmla="*/ 799624 h 2105025"/>
              <a:gd name="connsiteX149" fmla="*/ 2526506 w 2647950"/>
              <a:gd name="connsiteY149" fmla="*/ 807244 h 2105025"/>
              <a:gd name="connsiteX150" fmla="*/ 2505551 w 2647950"/>
              <a:gd name="connsiteY150" fmla="*/ 849154 h 2105025"/>
              <a:gd name="connsiteX151" fmla="*/ 2497931 w 2647950"/>
              <a:gd name="connsiteY151" fmla="*/ 862489 h 2105025"/>
              <a:gd name="connsiteX152" fmla="*/ 2492216 w 2647950"/>
              <a:gd name="connsiteY152" fmla="*/ 895826 h 2105025"/>
              <a:gd name="connsiteX153" fmla="*/ 2492216 w 2647950"/>
              <a:gd name="connsiteY153" fmla="*/ 924401 h 2105025"/>
              <a:gd name="connsiteX154" fmla="*/ 2484596 w 2647950"/>
              <a:gd name="connsiteY154" fmla="*/ 958691 h 2105025"/>
              <a:gd name="connsiteX155" fmla="*/ 2478881 w 2647950"/>
              <a:gd name="connsiteY155" fmla="*/ 984409 h 2105025"/>
              <a:gd name="connsiteX156" fmla="*/ 2471261 w 2647950"/>
              <a:gd name="connsiteY156" fmla="*/ 1026319 h 2105025"/>
              <a:gd name="connsiteX157" fmla="*/ 2460784 w 2647950"/>
              <a:gd name="connsiteY157" fmla="*/ 1052036 h 2105025"/>
              <a:gd name="connsiteX158" fmla="*/ 2456021 w 2647950"/>
              <a:gd name="connsiteY158" fmla="*/ 1075849 h 2105025"/>
              <a:gd name="connsiteX159" fmla="*/ 2445544 w 2647950"/>
              <a:gd name="connsiteY159" fmla="*/ 1107281 h 2105025"/>
              <a:gd name="connsiteX160" fmla="*/ 2437924 w 2647950"/>
              <a:gd name="connsiteY160" fmla="*/ 1131094 h 2105025"/>
              <a:gd name="connsiteX161" fmla="*/ 2437924 w 2647950"/>
              <a:gd name="connsiteY161" fmla="*/ 1164431 h 2105025"/>
              <a:gd name="connsiteX162" fmla="*/ 2439829 w 2647950"/>
              <a:gd name="connsiteY162" fmla="*/ 1193006 h 2105025"/>
              <a:gd name="connsiteX163" fmla="*/ 2439829 w 2647950"/>
              <a:gd name="connsiteY163" fmla="*/ 1230154 h 2105025"/>
              <a:gd name="connsiteX164" fmla="*/ 2437924 w 2647950"/>
              <a:gd name="connsiteY164" fmla="*/ 1255871 h 2105025"/>
              <a:gd name="connsiteX165" fmla="*/ 2439829 w 2647950"/>
              <a:gd name="connsiteY165" fmla="*/ 1284446 h 2105025"/>
              <a:gd name="connsiteX166" fmla="*/ 2429351 w 2647950"/>
              <a:gd name="connsiteY166" fmla="*/ 1315879 h 2105025"/>
              <a:gd name="connsiteX167" fmla="*/ 2411254 w 2647950"/>
              <a:gd name="connsiteY167" fmla="*/ 1344454 h 2105025"/>
              <a:gd name="connsiteX168" fmla="*/ 2409349 w 2647950"/>
              <a:gd name="connsiteY168" fmla="*/ 1373029 h 2105025"/>
              <a:gd name="connsiteX169" fmla="*/ 2409349 w 2647950"/>
              <a:gd name="connsiteY169" fmla="*/ 1393984 h 2105025"/>
              <a:gd name="connsiteX170" fmla="*/ 2416969 w 2647950"/>
              <a:gd name="connsiteY170" fmla="*/ 1420654 h 2105025"/>
              <a:gd name="connsiteX171" fmla="*/ 2429351 w 2647950"/>
              <a:gd name="connsiteY171" fmla="*/ 1438751 h 2105025"/>
              <a:gd name="connsiteX172" fmla="*/ 2450306 w 2647950"/>
              <a:gd name="connsiteY172" fmla="*/ 1467326 h 2105025"/>
              <a:gd name="connsiteX173" fmla="*/ 2458879 w 2647950"/>
              <a:gd name="connsiteY173" fmla="*/ 1485424 h 2105025"/>
              <a:gd name="connsiteX174" fmla="*/ 2437924 w 2647950"/>
              <a:gd name="connsiteY174" fmla="*/ 1488281 h 2105025"/>
              <a:gd name="connsiteX175" fmla="*/ 2411254 w 2647950"/>
              <a:gd name="connsiteY175" fmla="*/ 1500664 h 2105025"/>
              <a:gd name="connsiteX176" fmla="*/ 2403634 w 2647950"/>
              <a:gd name="connsiteY176" fmla="*/ 1527334 h 2105025"/>
              <a:gd name="connsiteX177" fmla="*/ 2400776 w 2647950"/>
              <a:gd name="connsiteY177" fmla="*/ 1540669 h 2105025"/>
              <a:gd name="connsiteX178" fmla="*/ 2379821 w 2647950"/>
              <a:gd name="connsiteY178" fmla="*/ 1550194 h 2105025"/>
              <a:gd name="connsiteX179" fmla="*/ 2343626 w 2647950"/>
              <a:gd name="connsiteY179" fmla="*/ 1558766 h 2105025"/>
              <a:gd name="connsiteX180" fmla="*/ 2322671 w 2647950"/>
              <a:gd name="connsiteY180" fmla="*/ 1563529 h 2105025"/>
              <a:gd name="connsiteX181" fmla="*/ 2299811 w 2647950"/>
              <a:gd name="connsiteY181" fmla="*/ 1563529 h 2105025"/>
              <a:gd name="connsiteX182" fmla="*/ 2286476 w 2647950"/>
              <a:gd name="connsiteY182" fmla="*/ 1569244 h 2105025"/>
              <a:gd name="connsiteX183" fmla="*/ 2270284 w 2647950"/>
              <a:gd name="connsiteY183" fmla="*/ 1548289 h 2105025"/>
              <a:gd name="connsiteX184" fmla="*/ 2257901 w 2647950"/>
              <a:gd name="connsiteY184" fmla="*/ 1537811 h 2105025"/>
              <a:gd name="connsiteX185" fmla="*/ 2234089 w 2647950"/>
              <a:gd name="connsiteY185" fmla="*/ 1537811 h 2105025"/>
              <a:gd name="connsiteX186" fmla="*/ 2215991 w 2647950"/>
              <a:gd name="connsiteY186" fmla="*/ 1545431 h 2105025"/>
              <a:gd name="connsiteX187" fmla="*/ 2205514 w 2647950"/>
              <a:gd name="connsiteY187" fmla="*/ 1558766 h 2105025"/>
              <a:gd name="connsiteX188" fmla="*/ 2184559 w 2647950"/>
              <a:gd name="connsiteY188" fmla="*/ 1534954 h 2105025"/>
              <a:gd name="connsiteX189" fmla="*/ 2148364 w 2647950"/>
              <a:gd name="connsiteY189" fmla="*/ 1519714 h 2105025"/>
              <a:gd name="connsiteX190" fmla="*/ 2106454 w 2647950"/>
              <a:gd name="connsiteY190" fmla="*/ 1511141 h 2105025"/>
              <a:gd name="connsiteX191" fmla="*/ 2077879 w 2647950"/>
              <a:gd name="connsiteY191" fmla="*/ 1516856 h 2105025"/>
              <a:gd name="connsiteX192" fmla="*/ 2054066 w 2647950"/>
              <a:gd name="connsiteY192" fmla="*/ 1534954 h 2105025"/>
              <a:gd name="connsiteX193" fmla="*/ 2035969 w 2647950"/>
              <a:gd name="connsiteY193" fmla="*/ 1560671 h 2105025"/>
              <a:gd name="connsiteX194" fmla="*/ 2001679 w 2647950"/>
              <a:gd name="connsiteY194" fmla="*/ 1560671 h 2105025"/>
              <a:gd name="connsiteX195" fmla="*/ 1965484 w 2647950"/>
              <a:gd name="connsiteY195" fmla="*/ 1563529 h 2105025"/>
              <a:gd name="connsiteX196" fmla="*/ 1939766 w 2647950"/>
              <a:gd name="connsiteY196" fmla="*/ 1571149 h 2105025"/>
              <a:gd name="connsiteX197" fmla="*/ 1908334 w 2647950"/>
              <a:gd name="connsiteY197" fmla="*/ 1602581 h 2105025"/>
              <a:gd name="connsiteX198" fmla="*/ 1874044 w 2647950"/>
              <a:gd name="connsiteY198" fmla="*/ 1618774 h 2105025"/>
              <a:gd name="connsiteX199" fmla="*/ 1832134 w 2647950"/>
              <a:gd name="connsiteY199" fmla="*/ 1636871 h 2105025"/>
              <a:gd name="connsiteX200" fmla="*/ 1803559 w 2647950"/>
              <a:gd name="connsiteY200" fmla="*/ 1659731 h 2105025"/>
              <a:gd name="connsiteX201" fmla="*/ 1770221 w 2647950"/>
              <a:gd name="connsiteY201" fmla="*/ 1686401 h 2105025"/>
              <a:gd name="connsiteX202" fmla="*/ 1731169 w 2647950"/>
              <a:gd name="connsiteY202" fmla="*/ 1707356 h 2105025"/>
              <a:gd name="connsiteX203" fmla="*/ 1694021 w 2647950"/>
              <a:gd name="connsiteY203" fmla="*/ 1719739 h 2105025"/>
              <a:gd name="connsiteX204" fmla="*/ 1639729 w 2647950"/>
              <a:gd name="connsiteY204" fmla="*/ 1728311 h 2105025"/>
              <a:gd name="connsiteX205" fmla="*/ 1611154 w 2647950"/>
              <a:gd name="connsiteY205" fmla="*/ 1730216 h 2105025"/>
              <a:gd name="connsiteX206" fmla="*/ 1629251 w 2647950"/>
              <a:gd name="connsiteY206" fmla="*/ 1701641 h 2105025"/>
              <a:gd name="connsiteX207" fmla="*/ 1623536 w 2647950"/>
              <a:gd name="connsiteY207" fmla="*/ 1668304 h 2105025"/>
              <a:gd name="connsiteX208" fmla="*/ 1600676 w 2647950"/>
              <a:gd name="connsiteY208" fmla="*/ 1654969 h 2105025"/>
              <a:gd name="connsiteX209" fmla="*/ 1576864 w 2647950"/>
              <a:gd name="connsiteY209" fmla="*/ 1636871 h 2105025"/>
              <a:gd name="connsiteX210" fmla="*/ 1574006 w 2647950"/>
              <a:gd name="connsiteY210" fmla="*/ 1615916 h 2105025"/>
              <a:gd name="connsiteX211" fmla="*/ 1551146 w 2647950"/>
              <a:gd name="connsiteY211" fmla="*/ 1594961 h 2105025"/>
              <a:gd name="connsiteX212" fmla="*/ 1572101 w 2647950"/>
              <a:gd name="connsiteY212" fmla="*/ 1579721 h 2105025"/>
              <a:gd name="connsiteX213" fmla="*/ 1594961 w 2647950"/>
              <a:gd name="connsiteY213" fmla="*/ 1576864 h 2105025"/>
              <a:gd name="connsiteX214" fmla="*/ 1608296 w 2647950"/>
              <a:gd name="connsiteY214" fmla="*/ 1548289 h 2105025"/>
              <a:gd name="connsiteX215" fmla="*/ 1594961 w 2647950"/>
              <a:gd name="connsiteY215" fmla="*/ 1524476 h 2105025"/>
              <a:gd name="connsiteX216" fmla="*/ 1572101 w 2647950"/>
              <a:gd name="connsiteY216" fmla="*/ 1519714 h 2105025"/>
              <a:gd name="connsiteX217" fmla="*/ 1542574 w 2647950"/>
              <a:gd name="connsiteY217" fmla="*/ 1537811 h 2105025"/>
              <a:gd name="connsiteX218" fmla="*/ 1509236 w 2647950"/>
              <a:gd name="connsiteY218" fmla="*/ 1532096 h 2105025"/>
              <a:gd name="connsiteX219" fmla="*/ 1501616 w 2647950"/>
              <a:gd name="connsiteY219" fmla="*/ 1506379 h 2105025"/>
              <a:gd name="connsiteX220" fmla="*/ 1474946 w 2647950"/>
              <a:gd name="connsiteY220" fmla="*/ 1509236 h 2105025"/>
              <a:gd name="connsiteX221" fmla="*/ 1446371 w 2647950"/>
              <a:gd name="connsiteY221" fmla="*/ 1513999 h 2105025"/>
              <a:gd name="connsiteX222" fmla="*/ 1428274 w 2647950"/>
              <a:gd name="connsiteY222" fmla="*/ 1488281 h 2105025"/>
              <a:gd name="connsiteX223" fmla="*/ 1414939 w 2647950"/>
              <a:gd name="connsiteY223" fmla="*/ 1464469 h 2105025"/>
              <a:gd name="connsiteX224" fmla="*/ 1386364 w 2647950"/>
              <a:gd name="connsiteY224" fmla="*/ 1477804 h 2105025"/>
              <a:gd name="connsiteX225" fmla="*/ 1383506 w 2647950"/>
              <a:gd name="connsiteY225" fmla="*/ 1443514 h 2105025"/>
              <a:gd name="connsiteX226" fmla="*/ 1373029 w 2647950"/>
              <a:gd name="connsiteY226" fmla="*/ 1425416 h 2105025"/>
              <a:gd name="connsiteX227" fmla="*/ 1396841 w 2647950"/>
              <a:gd name="connsiteY227" fmla="*/ 1401604 h 2105025"/>
              <a:gd name="connsiteX228" fmla="*/ 1386364 w 2647950"/>
              <a:gd name="connsiteY228" fmla="*/ 1380649 h 2105025"/>
              <a:gd name="connsiteX229" fmla="*/ 1371124 w 2647950"/>
              <a:gd name="connsiteY229" fmla="*/ 1357789 h 2105025"/>
              <a:gd name="connsiteX230" fmla="*/ 1339691 w 2647950"/>
              <a:gd name="connsiteY230" fmla="*/ 1336834 h 2105025"/>
              <a:gd name="connsiteX231" fmla="*/ 1339691 w 2647950"/>
              <a:gd name="connsiteY231" fmla="*/ 1308259 h 2105025"/>
              <a:gd name="connsiteX232" fmla="*/ 1323499 w 2647950"/>
              <a:gd name="connsiteY232" fmla="*/ 1287304 h 2105025"/>
              <a:gd name="connsiteX233" fmla="*/ 1294924 w 2647950"/>
              <a:gd name="connsiteY233" fmla="*/ 1281589 h 2105025"/>
              <a:gd name="connsiteX234" fmla="*/ 1266349 w 2647950"/>
              <a:gd name="connsiteY234" fmla="*/ 1281589 h 2105025"/>
              <a:gd name="connsiteX235" fmla="*/ 1222534 w 2647950"/>
              <a:gd name="connsiteY235" fmla="*/ 1281589 h 2105025"/>
              <a:gd name="connsiteX236" fmla="*/ 1230154 w 2647950"/>
              <a:gd name="connsiteY236" fmla="*/ 1308259 h 2105025"/>
              <a:gd name="connsiteX237" fmla="*/ 1234916 w 2647950"/>
              <a:gd name="connsiteY237" fmla="*/ 1336834 h 2105025"/>
              <a:gd name="connsiteX238" fmla="*/ 1198721 w 2647950"/>
              <a:gd name="connsiteY238" fmla="*/ 1333976 h 2105025"/>
              <a:gd name="connsiteX239" fmla="*/ 1174909 w 2647950"/>
              <a:gd name="connsiteY239" fmla="*/ 1326356 h 2105025"/>
              <a:gd name="connsiteX240" fmla="*/ 1149191 w 2647950"/>
              <a:gd name="connsiteY240" fmla="*/ 1326356 h 2105025"/>
              <a:gd name="connsiteX241" fmla="*/ 1114901 w 2647950"/>
              <a:gd name="connsiteY241" fmla="*/ 1336834 h 2105025"/>
              <a:gd name="connsiteX242" fmla="*/ 1114901 w 2647950"/>
              <a:gd name="connsiteY242" fmla="*/ 1354931 h 2105025"/>
              <a:gd name="connsiteX243" fmla="*/ 1107281 w 2647950"/>
              <a:gd name="connsiteY243" fmla="*/ 1371124 h 2105025"/>
              <a:gd name="connsiteX244" fmla="*/ 1096804 w 2647950"/>
              <a:gd name="connsiteY244" fmla="*/ 1396841 h 2105025"/>
              <a:gd name="connsiteX245" fmla="*/ 1117759 w 2647950"/>
              <a:gd name="connsiteY245" fmla="*/ 1396841 h 2105025"/>
              <a:gd name="connsiteX246" fmla="*/ 1149191 w 2647950"/>
              <a:gd name="connsiteY246" fmla="*/ 1399699 h 2105025"/>
              <a:gd name="connsiteX247" fmla="*/ 1149191 w 2647950"/>
              <a:gd name="connsiteY247" fmla="*/ 1425416 h 2105025"/>
              <a:gd name="connsiteX248" fmla="*/ 1141571 w 2647950"/>
              <a:gd name="connsiteY248" fmla="*/ 1456849 h 2105025"/>
              <a:gd name="connsiteX249" fmla="*/ 1114901 w 2647950"/>
              <a:gd name="connsiteY249" fmla="*/ 1477804 h 2105025"/>
              <a:gd name="connsiteX250" fmla="*/ 1096804 w 2647950"/>
              <a:gd name="connsiteY250" fmla="*/ 1498759 h 2105025"/>
              <a:gd name="connsiteX251" fmla="*/ 1078706 w 2647950"/>
              <a:gd name="connsiteY251" fmla="*/ 1513999 h 2105025"/>
              <a:gd name="connsiteX252" fmla="*/ 1104424 w 2647950"/>
              <a:gd name="connsiteY252" fmla="*/ 1530191 h 2105025"/>
              <a:gd name="connsiteX253" fmla="*/ 1107281 w 2647950"/>
              <a:gd name="connsiteY253" fmla="*/ 1553051 h 2105025"/>
              <a:gd name="connsiteX254" fmla="*/ 1092041 w 2647950"/>
              <a:gd name="connsiteY254" fmla="*/ 1579721 h 2105025"/>
              <a:gd name="connsiteX255" fmla="*/ 1057751 w 2647950"/>
              <a:gd name="connsiteY255" fmla="*/ 1605439 h 2105025"/>
              <a:gd name="connsiteX256" fmla="*/ 1042511 w 2647950"/>
              <a:gd name="connsiteY256" fmla="*/ 1634014 h 2105025"/>
              <a:gd name="connsiteX257" fmla="*/ 1047274 w 2647950"/>
              <a:gd name="connsiteY257" fmla="*/ 1662589 h 2105025"/>
              <a:gd name="connsiteX258" fmla="*/ 1050131 w 2647950"/>
              <a:gd name="connsiteY258" fmla="*/ 1701641 h 2105025"/>
              <a:gd name="connsiteX259" fmla="*/ 1044416 w 2647950"/>
              <a:gd name="connsiteY259" fmla="*/ 1730216 h 2105025"/>
              <a:gd name="connsiteX260" fmla="*/ 1063466 w 2647950"/>
              <a:gd name="connsiteY260" fmla="*/ 1746409 h 2105025"/>
              <a:gd name="connsiteX261" fmla="*/ 1086326 w 2647950"/>
              <a:gd name="connsiteY261" fmla="*/ 1759744 h 2105025"/>
              <a:gd name="connsiteX262" fmla="*/ 1102519 w 2647950"/>
              <a:gd name="connsiteY262" fmla="*/ 1777841 h 2105025"/>
              <a:gd name="connsiteX263" fmla="*/ 1083469 w 2647950"/>
              <a:gd name="connsiteY263" fmla="*/ 1795939 h 2105025"/>
              <a:gd name="connsiteX264" fmla="*/ 1060609 w 2647950"/>
              <a:gd name="connsiteY264" fmla="*/ 1806416 h 2105025"/>
              <a:gd name="connsiteX265" fmla="*/ 1026319 w 2647950"/>
              <a:gd name="connsiteY265" fmla="*/ 1834991 h 2105025"/>
              <a:gd name="connsiteX266" fmla="*/ 1021556 w 2647950"/>
              <a:gd name="connsiteY266" fmla="*/ 1866424 h 2105025"/>
              <a:gd name="connsiteX267" fmla="*/ 1021556 w 2647950"/>
              <a:gd name="connsiteY267" fmla="*/ 1908334 h 2105025"/>
              <a:gd name="connsiteX268" fmla="*/ 1032034 w 2647950"/>
              <a:gd name="connsiteY268" fmla="*/ 1936909 h 2105025"/>
              <a:gd name="connsiteX269" fmla="*/ 1036796 w 2647950"/>
              <a:gd name="connsiteY269" fmla="*/ 1957864 h 2105025"/>
              <a:gd name="connsiteX270" fmla="*/ 1032034 w 2647950"/>
              <a:gd name="connsiteY270" fmla="*/ 1994059 h 2105025"/>
              <a:gd name="connsiteX271" fmla="*/ 1021556 w 2647950"/>
              <a:gd name="connsiteY271" fmla="*/ 2019776 h 2105025"/>
              <a:gd name="connsiteX272" fmla="*/ 1013936 w 2647950"/>
              <a:gd name="connsiteY272" fmla="*/ 2043589 h 2105025"/>
              <a:gd name="connsiteX273" fmla="*/ 979646 w 2647950"/>
              <a:gd name="connsiteY273" fmla="*/ 2067401 h 2105025"/>
              <a:gd name="connsiteX274" fmla="*/ 948214 w 2647950"/>
              <a:gd name="connsiteY274" fmla="*/ 2069306 h 2105025"/>
              <a:gd name="connsiteX275" fmla="*/ 934879 w 2647950"/>
              <a:gd name="connsiteY275" fmla="*/ 2038826 h 2105025"/>
              <a:gd name="connsiteX276" fmla="*/ 898684 w 2647950"/>
              <a:gd name="connsiteY276" fmla="*/ 2033111 h 2105025"/>
              <a:gd name="connsiteX277" fmla="*/ 877729 w 2647950"/>
              <a:gd name="connsiteY277" fmla="*/ 2043589 h 2105025"/>
              <a:gd name="connsiteX278" fmla="*/ 859631 w 2647950"/>
              <a:gd name="connsiteY278" fmla="*/ 2058829 h 2105025"/>
              <a:gd name="connsiteX279" fmla="*/ 833914 w 2647950"/>
              <a:gd name="connsiteY279" fmla="*/ 2085499 h 2105025"/>
              <a:gd name="connsiteX280" fmla="*/ 802481 w 2647950"/>
              <a:gd name="connsiteY280" fmla="*/ 2111216 h 2105025"/>
              <a:gd name="connsiteX281" fmla="*/ 789146 w 2647950"/>
              <a:gd name="connsiteY281" fmla="*/ 2082641 h 2105025"/>
              <a:gd name="connsiteX282" fmla="*/ 757714 w 2647950"/>
              <a:gd name="connsiteY282" fmla="*/ 2082641 h 2105025"/>
              <a:gd name="connsiteX283" fmla="*/ 734854 w 2647950"/>
              <a:gd name="connsiteY283" fmla="*/ 2077879 h 2105025"/>
              <a:gd name="connsiteX284" fmla="*/ 711041 w 2647950"/>
              <a:gd name="connsiteY284" fmla="*/ 2095976 h 2105025"/>
              <a:gd name="connsiteX285" fmla="*/ 682466 w 2647950"/>
              <a:gd name="connsiteY285" fmla="*/ 2098834 h 2105025"/>
              <a:gd name="connsiteX286" fmla="*/ 655796 w 2647950"/>
              <a:gd name="connsiteY286" fmla="*/ 2077879 h 2105025"/>
              <a:gd name="connsiteX287" fmla="*/ 632936 w 2647950"/>
              <a:gd name="connsiteY287" fmla="*/ 2077879 h 2105025"/>
              <a:gd name="connsiteX288" fmla="*/ 627221 w 2647950"/>
              <a:gd name="connsiteY288" fmla="*/ 2030254 h 2105025"/>
              <a:gd name="connsiteX289" fmla="*/ 634841 w 2647950"/>
              <a:gd name="connsiteY289" fmla="*/ 1986439 h 2105025"/>
              <a:gd name="connsiteX290" fmla="*/ 630079 w 2647950"/>
              <a:gd name="connsiteY290" fmla="*/ 1955006 h 2105025"/>
              <a:gd name="connsiteX291" fmla="*/ 632936 w 2647950"/>
              <a:gd name="connsiteY291" fmla="*/ 1920716 h 2105025"/>
              <a:gd name="connsiteX292" fmla="*/ 627221 w 2647950"/>
              <a:gd name="connsiteY292" fmla="*/ 1884521 h 2105025"/>
              <a:gd name="connsiteX293" fmla="*/ 622459 w 2647950"/>
              <a:gd name="connsiteY293" fmla="*/ 1858804 h 2105025"/>
              <a:gd name="connsiteX294" fmla="*/ 611981 w 2647950"/>
              <a:gd name="connsiteY294" fmla="*/ 1811179 h 2105025"/>
              <a:gd name="connsiteX295" fmla="*/ 606266 w 2647950"/>
              <a:gd name="connsiteY295" fmla="*/ 1772126 h 2105025"/>
              <a:gd name="connsiteX296" fmla="*/ 606266 w 2647950"/>
              <a:gd name="connsiteY296" fmla="*/ 1746409 h 2105025"/>
              <a:gd name="connsiteX297" fmla="*/ 570071 w 2647950"/>
              <a:gd name="connsiteY297" fmla="*/ 1710214 h 2105025"/>
              <a:gd name="connsiteX298" fmla="*/ 549116 w 2647950"/>
              <a:gd name="connsiteY298" fmla="*/ 1691164 h 2105025"/>
              <a:gd name="connsiteX299" fmla="*/ 577691 w 2647950"/>
              <a:gd name="connsiteY299" fmla="*/ 1673066 h 2105025"/>
              <a:gd name="connsiteX300" fmla="*/ 583406 w 2647950"/>
              <a:gd name="connsiteY300" fmla="*/ 1644491 h 2105025"/>
              <a:gd name="connsiteX301" fmla="*/ 570071 w 2647950"/>
              <a:gd name="connsiteY301" fmla="*/ 1629251 h 2105025"/>
              <a:gd name="connsiteX302" fmla="*/ 570071 w 2647950"/>
              <a:gd name="connsiteY302" fmla="*/ 1618774 h 2105025"/>
              <a:gd name="connsiteX303" fmla="*/ 554831 w 2647950"/>
              <a:gd name="connsiteY303" fmla="*/ 1587341 h 2105025"/>
              <a:gd name="connsiteX304" fmla="*/ 531019 w 2647950"/>
              <a:gd name="connsiteY304" fmla="*/ 1592104 h 2105025"/>
              <a:gd name="connsiteX305" fmla="*/ 510064 w 2647950"/>
              <a:gd name="connsiteY305" fmla="*/ 1600676 h 2105025"/>
              <a:gd name="connsiteX306" fmla="*/ 475774 w 2647950"/>
              <a:gd name="connsiteY306" fmla="*/ 1613059 h 2105025"/>
              <a:gd name="connsiteX307" fmla="*/ 457676 w 2647950"/>
              <a:gd name="connsiteY307" fmla="*/ 1587341 h 2105025"/>
              <a:gd name="connsiteX308" fmla="*/ 429101 w 2647950"/>
              <a:gd name="connsiteY308" fmla="*/ 1571149 h 2105025"/>
              <a:gd name="connsiteX309" fmla="*/ 413861 w 2647950"/>
              <a:gd name="connsiteY309" fmla="*/ 1545431 h 2105025"/>
              <a:gd name="connsiteX310" fmla="*/ 382429 w 2647950"/>
              <a:gd name="connsiteY310" fmla="*/ 1553051 h 2105025"/>
              <a:gd name="connsiteX311" fmla="*/ 361474 w 2647950"/>
              <a:gd name="connsiteY311" fmla="*/ 1560671 h 2105025"/>
              <a:gd name="connsiteX312" fmla="*/ 348139 w 2647950"/>
              <a:gd name="connsiteY312" fmla="*/ 1558766 h 2105025"/>
              <a:gd name="connsiteX313" fmla="*/ 309086 w 2647950"/>
              <a:gd name="connsiteY313" fmla="*/ 1545431 h 2105025"/>
              <a:gd name="connsiteX314" fmla="*/ 293846 w 2647950"/>
              <a:gd name="connsiteY314" fmla="*/ 1516856 h 2105025"/>
              <a:gd name="connsiteX315" fmla="*/ 275749 w 2647950"/>
              <a:gd name="connsiteY315" fmla="*/ 1495901 h 2105025"/>
              <a:gd name="connsiteX316" fmla="*/ 246221 w 2647950"/>
              <a:gd name="connsiteY316" fmla="*/ 1495901 h 2105025"/>
              <a:gd name="connsiteX317" fmla="*/ 210026 w 2647950"/>
              <a:gd name="connsiteY317" fmla="*/ 1495901 h 2105025"/>
              <a:gd name="connsiteX318" fmla="*/ 186214 w 2647950"/>
              <a:gd name="connsiteY318" fmla="*/ 1493044 h 2105025"/>
              <a:gd name="connsiteX319" fmla="*/ 152876 w 2647950"/>
              <a:gd name="connsiteY319" fmla="*/ 1500664 h 2105025"/>
              <a:gd name="connsiteX320" fmla="*/ 145256 w 2647950"/>
              <a:gd name="connsiteY320" fmla="*/ 1540669 h 2105025"/>
              <a:gd name="connsiteX321" fmla="*/ 116681 w 2647950"/>
              <a:gd name="connsiteY321" fmla="*/ 1540669 h 2105025"/>
              <a:gd name="connsiteX322" fmla="*/ 108109 w 2647950"/>
              <a:gd name="connsiteY322" fmla="*/ 1516856 h 2105025"/>
              <a:gd name="connsiteX323" fmla="*/ 116681 w 2647950"/>
              <a:gd name="connsiteY323" fmla="*/ 1482566 h 2105025"/>
              <a:gd name="connsiteX324" fmla="*/ 108109 w 2647950"/>
              <a:gd name="connsiteY324" fmla="*/ 1461611 h 2105025"/>
              <a:gd name="connsiteX325" fmla="*/ 71914 w 2647950"/>
              <a:gd name="connsiteY325" fmla="*/ 1467326 h 2105025"/>
              <a:gd name="connsiteX326" fmla="*/ 27146 w 2647950"/>
              <a:gd name="connsiteY326" fmla="*/ 1474946 h 2105025"/>
              <a:gd name="connsiteX327" fmla="*/ 27146 w 2647950"/>
              <a:gd name="connsiteY327" fmla="*/ 1446371 h 2105025"/>
              <a:gd name="connsiteX328" fmla="*/ 32861 w 2647950"/>
              <a:gd name="connsiteY328" fmla="*/ 1412081 h 2105025"/>
              <a:gd name="connsiteX329" fmla="*/ 48101 w 2647950"/>
              <a:gd name="connsiteY329" fmla="*/ 1391126 h 2105025"/>
              <a:gd name="connsiteX330" fmla="*/ 27146 w 2647950"/>
              <a:gd name="connsiteY330" fmla="*/ 1368266 h 2105025"/>
              <a:gd name="connsiteX331" fmla="*/ 1429 w 2647950"/>
              <a:gd name="connsiteY331" fmla="*/ 1352074 h 2105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Lst>
            <a:rect l="l" t="t" r="r" b="b"/>
            <a:pathLst>
              <a:path w="2647950" h="2105025">
                <a:moveTo>
                  <a:pt x="9049" y="1321594"/>
                </a:moveTo>
                <a:lnTo>
                  <a:pt x="42386" y="1294924"/>
                </a:lnTo>
                <a:lnTo>
                  <a:pt x="81439" y="1285399"/>
                </a:lnTo>
                <a:lnTo>
                  <a:pt x="116681" y="1265396"/>
                </a:lnTo>
                <a:lnTo>
                  <a:pt x="169069" y="1253014"/>
                </a:lnTo>
                <a:lnTo>
                  <a:pt x="186214" y="1232059"/>
                </a:lnTo>
                <a:lnTo>
                  <a:pt x="194786" y="1226344"/>
                </a:lnTo>
                <a:lnTo>
                  <a:pt x="194786" y="1180624"/>
                </a:lnTo>
                <a:lnTo>
                  <a:pt x="211931" y="1154906"/>
                </a:lnTo>
                <a:lnTo>
                  <a:pt x="250984" y="1141571"/>
                </a:lnTo>
                <a:lnTo>
                  <a:pt x="290036" y="1129189"/>
                </a:lnTo>
                <a:lnTo>
                  <a:pt x="335756" y="1125379"/>
                </a:lnTo>
                <a:lnTo>
                  <a:pt x="368141" y="1129189"/>
                </a:lnTo>
                <a:lnTo>
                  <a:pt x="380524" y="1145381"/>
                </a:lnTo>
                <a:lnTo>
                  <a:pt x="397669" y="1173956"/>
                </a:lnTo>
                <a:lnTo>
                  <a:pt x="410051" y="1193959"/>
                </a:lnTo>
                <a:lnTo>
                  <a:pt x="387191" y="1242536"/>
                </a:lnTo>
                <a:lnTo>
                  <a:pt x="413861" y="1249204"/>
                </a:lnTo>
                <a:lnTo>
                  <a:pt x="452914" y="1246346"/>
                </a:lnTo>
                <a:lnTo>
                  <a:pt x="463391" y="1234916"/>
                </a:lnTo>
                <a:lnTo>
                  <a:pt x="462439" y="1226344"/>
                </a:lnTo>
                <a:lnTo>
                  <a:pt x="494824" y="1203484"/>
                </a:lnTo>
                <a:lnTo>
                  <a:pt x="511016" y="1226344"/>
                </a:lnTo>
                <a:lnTo>
                  <a:pt x="540544" y="1219676"/>
                </a:lnTo>
                <a:lnTo>
                  <a:pt x="570071" y="1219676"/>
                </a:lnTo>
                <a:lnTo>
                  <a:pt x="599599" y="1184434"/>
                </a:lnTo>
                <a:lnTo>
                  <a:pt x="599599" y="1145381"/>
                </a:lnTo>
                <a:lnTo>
                  <a:pt x="612934" y="1118711"/>
                </a:lnTo>
                <a:lnTo>
                  <a:pt x="634841" y="1106329"/>
                </a:lnTo>
                <a:lnTo>
                  <a:pt x="684371" y="1095851"/>
                </a:lnTo>
                <a:lnTo>
                  <a:pt x="730091" y="1095851"/>
                </a:lnTo>
                <a:lnTo>
                  <a:pt x="749141" y="1070134"/>
                </a:lnTo>
                <a:lnTo>
                  <a:pt x="759619" y="1024414"/>
                </a:lnTo>
                <a:lnTo>
                  <a:pt x="782479" y="1001554"/>
                </a:lnTo>
                <a:lnTo>
                  <a:pt x="788194" y="959644"/>
                </a:lnTo>
                <a:lnTo>
                  <a:pt x="817721" y="946309"/>
                </a:lnTo>
                <a:lnTo>
                  <a:pt x="762476" y="916781"/>
                </a:lnTo>
                <a:lnTo>
                  <a:pt x="801529" y="897731"/>
                </a:lnTo>
                <a:lnTo>
                  <a:pt x="788194" y="861536"/>
                </a:lnTo>
                <a:lnTo>
                  <a:pt x="762476" y="838676"/>
                </a:lnTo>
                <a:lnTo>
                  <a:pt x="782479" y="802481"/>
                </a:lnTo>
                <a:lnTo>
                  <a:pt x="792004" y="772954"/>
                </a:lnTo>
                <a:lnTo>
                  <a:pt x="814864" y="751046"/>
                </a:lnTo>
                <a:lnTo>
                  <a:pt x="840581" y="733901"/>
                </a:lnTo>
                <a:lnTo>
                  <a:pt x="850106" y="698659"/>
                </a:lnTo>
                <a:lnTo>
                  <a:pt x="801529" y="691991"/>
                </a:lnTo>
                <a:lnTo>
                  <a:pt x="817721" y="659606"/>
                </a:lnTo>
                <a:lnTo>
                  <a:pt x="840581" y="630079"/>
                </a:lnTo>
                <a:lnTo>
                  <a:pt x="883444" y="613886"/>
                </a:lnTo>
                <a:lnTo>
                  <a:pt x="837724" y="571024"/>
                </a:lnTo>
                <a:lnTo>
                  <a:pt x="837724" y="548164"/>
                </a:lnTo>
                <a:lnTo>
                  <a:pt x="844391" y="515779"/>
                </a:lnTo>
                <a:lnTo>
                  <a:pt x="879634" y="502444"/>
                </a:lnTo>
                <a:lnTo>
                  <a:pt x="912019" y="492919"/>
                </a:lnTo>
                <a:lnTo>
                  <a:pt x="941546" y="496729"/>
                </a:lnTo>
                <a:lnTo>
                  <a:pt x="973931" y="502444"/>
                </a:lnTo>
                <a:lnTo>
                  <a:pt x="1003459" y="473869"/>
                </a:lnTo>
                <a:lnTo>
                  <a:pt x="1019651" y="453866"/>
                </a:lnTo>
                <a:lnTo>
                  <a:pt x="1016794" y="414814"/>
                </a:lnTo>
                <a:lnTo>
                  <a:pt x="1000601" y="378619"/>
                </a:lnTo>
                <a:lnTo>
                  <a:pt x="1000601" y="343376"/>
                </a:lnTo>
                <a:lnTo>
                  <a:pt x="1026319" y="304324"/>
                </a:lnTo>
                <a:lnTo>
                  <a:pt x="1049179" y="300514"/>
                </a:lnTo>
                <a:lnTo>
                  <a:pt x="1069181" y="258604"/>
                </a:lnTo>
                <a:lnTo>
                  <a:pt x="1052989" y="222409"/>
                </a:lnTo>
                <a:lnTo>
                  <a:pt x="1081564" y="212884"/>
                </a:lnTo>
                <a:lnTo>
                  <a:pt x="1078706" y="178594"/>
                </a:lnTo>
                <a:lnTo>
                  <a:pt x="1078706" y="170021"/>
                </a:lnTo>
                <a:lnTo>
                  <a:pt x="1088231" y="121444"/>
                </a:lnTo>
                <a:lnTo>
                  <a:pt x="1112996" y="129064"/>
                </a:lnTo>
                <a:lnTo>
                  <a:pt x="1135856" y="139541"/>
                </a:lnTo>
                <a:lnTo>
                  <a:pt x="1164431" y="136684"/>
                </a:lnTo>
                <a:lnTo>
                  <a:pt x="1195864" y="124301"/>
                </a:lnTo>
                <a:lnTo>
                  <a:pt x="1219676" y="108109"/>
                </a:lnTo>
                <a:lnTo>
                  <a:pt x="1230154" y="85249"/>
                </a:lnTo>
                <a:lnTo>
                  <a:pt x="1243489" y="48101"/>
                </a:lnTo>
                <a:lnTo>
                  <a:pt x="1263491" y="19526"/>
                </a:lnTo>
                <a:lnTo>
                  <a:pt x="1279684" y="1429"/>
                </a:lnTo>
                <a:lnTo>
                  <a:pt x="1305401" y="1429"/>
                </a:lnTo>
                <a:lnTo>
                  <a:pt x="1311116" y="30004"/>
                </a:lnTo>
                <a:lnTo>
                  <a:pt x="1297781" y="58579"/>
                </a:lnTo>
                <a:lnTo>
                  <a:pt x="1284446" y="76676"/>
                </a:lnTo>
                <a:lnTo>
                  <a:pt x="1279684" y="115729"/>
                </a:lnTo>
                <a:lnTo>
                  <a:pt x="1300639" y="129064"/>
                </a:lnTo>
                <a:lnTo>
                  <a:pt x="1308259" y="163354"/>
                </a:lnTo>
                <a:lnTo>
                  <a:pt x="1293019" y="196691"/>
                </a:lnTo>
                <a:lnTo>
                  <a:pt x="1308259" y="210026"/>
                </a:lnTo>
                <a:lnTo>
                  <a:pt x="1347311" y="212884"/>
                </a:lnTo>
                <a:lnTo>
                  <a:pt x="1375886" y="223361"/>
                </a:lnTo>
                <a:lnTo>
                  <a:pt x="1386364" y="238601"/>
                </a:lnTo>
                <a:lnTo>
                  <a:pt x="1410176" y="254794"/>
                </a:lnTo>
                <a:lnTo>
                  <a:pt x="1428274" y="272891"/>
                </a:lnTo>
                <a:lnTo>
                  <a:pt x="1462564" y="274796"/>
                </a:lnTo>
                <a:lnTo>
                  <a:pt x="1491139" y="301466"/>
                </a:lnTo>
                <a:lnTo>
                  <a:pt x="1488281" y="334804"/>
                </a:lnTo>
                <a:lnTo>
                  <a:pt x="1524476" y="330041"/>
                </a:lnTo>
                <a:lnTo>
                  <a:pt x="1548289" y="355759"/>
                </a:lnTo>
                <a:lnTo>
                  <a:pt x="1542574" y="387191"/>
                </a:lnTo>
                <a:lnTo>
                  <a:pt x="1592104" y="390049"/>
                </a:lnTo>
                <a:lnTo>
                  <a:pt x="1626394" y="379571"/>
                </a:lnTo>
                <a:lnTo>
                  <a:pt x="1632109" y="361474"/>
                </a:lnTo>
                <a:lnTo>
                  <a:pt x="1654969" y="350996"/>
                </a:lnTo>
                <a:lnTo>
                  <a:pt x="1686401" y="355759"/>
                </a:lnTo>
                <a:lnTo>
                  <a:pt x="1710214" y="366236"/>
                </a:lnTo>
                <a:lnTo>
                  <a:pt x="1738789" y="394811"/>
                </a:lnTo>
                <a:lnTo>
                  <a:pt x="1759744" y="415766"/>
                </a:lnTo>
                <a:lnTo>
                  <a:pt x="1788319" y="415766"/>
                </a:lnTo>
                <a:lnTo>
                  <a:pt x="1811179" y="397669"/>
                </a:lnTo>
                <a:lnTo>
                  <a:pt x="1821656" y="382429"/>
                </a:lnTo>
                <a:lnTo>
                  <a:pt x="1837849" y="355759"/>
                </a:lnTo>
                <a:lnTo>
                  <a:pt x="1866424" y="371951"/>
                </a:lnTo>
                <a:lnTo>
                  <a:pt x="1900714" y="390049"/>
                </a:lnTo>
                <a:lnTo>
                  <a:pt x="1934051" y="390049"/>
                </a:lnTo>
                <a:lnTo>
                  <a:pt x="1939766" y="424339"/>
                </a:lnTo>
                <a:lnTo>
                  <a:pt x="1971199" y="454819"/>
                </a:lnTo>
                <a:lnTo>
                  <a:pt x="1986439" y="484346"/>
                </a:lnTo>
                <a:lnTo>
                  <a:pt x="1994059" y="520541"/>
                </a:lnTo>
                <a:lnTo>
                  <a:pt x="2022634" y="535781"/>
                </a:lnTo>
                <a:lnTo>
                  <a:pt x="2040731" y="559594"/>
                </a:lnTo>
                <a:lnTo>
                  <a:pt x="2077879" y="562451"/>
                </a:lnTo>
                <a:lnTo>
                  <a:pt x="2088356" y="551974"/>
                </a:lnTo>
                <a:lnTo>
                  <a:pt x="2090261" y="528161"/>
                </a:lnTo>
                <a:lnTo>
                  <a:pt x="2111216" y="531019"/>
                </a:lnTo>
                <a:lnTo>
                  <a:pt x="2140744" y="543401"/>
                </a:lnTo>
                <a:lnTo>
                  <a:pt x="2145506" y="564356"/>
                </a:lnTo>
                <a:lnTo>
                  <a:pt x="2160746" y="585311"/>
                </a:lnTo>
                <a:lnTo>
                  <a:pt x="2199799" y="585311"/>
                </a:lnTo>
                <a:lnTo>
                  <a:pt x="2231231" y="588169"/>
                </a:lnTo>
                <a:lnTo>
                  <a:pt x="2270284" y="585311"/>
                </a:lnTo>
                <a:lnTo>
                  <a:pt x="2301716" y="585311"/>
                </a:lnTo>
                <a:lnTo>
                  <a:pt x="2309336" y="553879"/>
                </a:lnTo>
                <a:lnTo>
                  <a:pt x="2340769" y="549116"/>
                </a:lnTo>
                <a:lnTo>
                  <a:pt x="2364581" y="562451"/>
                </a:lnTo>
                <a:lnTo>
                  <a:pt x="2372201" y="583406"/>
                </a:lnTo>
                <a:lnTo>
                  <a:pt x="2393156" y="591026"/>
                </a:lnTo>
                <a:lnTo>
                  <a:pt x="2429351" y="603409"/>
                </a:lnTo>
                <a:lnTo>
                  <a:pt x="2469356" y="613886"/>
                </a:lnTo>
                <a:lnTo>
                  <a:pt x="2526506" y="613886"/>
                </a:lnTo>
                <a:lnTo>
                  <a:pt x="2565559" y="613886"/>
                </a:lnTo>
                <a:lnTo>
                  <a:pt x="2601754" y="627221"/>
                </a:lnTo>
                <a:lnTo>
                  <a:pt x="2628424" y="637699"/>
                </a:lnTo>
                <a:lnTo>
                  <a:pt x="2648426" y="652939"/>
                </a:lnTo>
                <a:lnTo>
                  <a:pt x="2638901" y="671989"/>
                </a:lnTo>
                <a:lnTo>
                  <a:pt x="2615089" y="687229"/>
                </a:lnTo>
                <a:lnTo>
                  <a:pt x="2601754" y="711041"/>
                </a:lnTo>
                <a:lnTo>
                  <a:pt x="2586514" y="744379"/>
                </a:lnTo>
                <a:lnTo>
                  <a:pt x="2573179" y="775811"/>
                </a:lnTo>
                <a:lnTo>
                  <a:pt x="2557939" y="786289"/>
                </a:lnTo>
                <a:lnTo>
                  <a:pt x="2549366" y="799624"/>
                </a:lnTo>
                <a:lnTo>
                  <a:pt x="2526506" y="807244"/>
                </a:lnTo>
                <a:lnTo>
                  <a:pt x="2505551" y="849154"/>
                </a:lnTo>
                <a:lnTo>
                  <a:pt x="2497931" y="862489"/>
                </a:lnTo>
                <a:lnTo>
                  <a:pt x="2492216" y="895826"/>
                </a:lnTo>
                <a:lnTo>
                  <a:pt x="2492216" y="924401"/>
                </a:lnTo>
                <a:lnTo>
                  <a:pt x="2484596" y="958691"/>
                </a:lnTo>
                <a:lnTo>
                  <a:pt x="2478881" y="984409"/>
                </a:lnTo>
                <a:lnTo>
                  <a:pt x="2471261" y="1026319"/>
                </a:lnTo>
                <a:lnTo>
                  <a:pt x="2460784" y="1052036"/>
                </a:lnTo>
                <a:lnTo>
                  <a:pt x="2456021" y="1075849"/>
                </a:lnTo>
                <a:lnTo>
                  <a:pt x="2445544" y="1107281"/>
                </a:lnTo>
                <a:lnTo>
                  <a:pt x="2437924" y="1131094"/>
                </a:lnTo>
                <a:lnTo>
                  <a:pt x="2437924" y="1164431"/>
                </a:lnTo>
                <a:lnTo>
                  <a:pt x="2439829" y="1193006"/>
                </a:lnTo>
                <a:lnTo>
                  <a:pt x="2439829" y="1230154"/>
                </a:lnTo>
                <a:lnTo>
                  <a:pt x="2437924" y="1255871"/>
                </a:lnTo>
                <a:lnTo>
                  <a:pt x="2439829" y="1284446"/>
                </a:lnTo>
                <a:lnTo>
                  <a:pt x="2429351" y="1315879"/>
                </a:lnTo>
                <a:lnTo>
                  <a:pt x="2411254" y="1344454"/>
                </a:lnTo>
                <a:lnTo>
                  <a:pt x="2409349" y="1373029"/>
                </a:lnTo>
                <a:lnTo>
                  <a:pt x="2409349" y="1393984"/>
                </a:lnTo>
                <a:lnTo>
                  <a:pt x="2416969" y="1420654"/>
                </a:lnTo>
                <a:lnTo>
                  <a:pt x="2429351" y="1438751"/>
                </a:lnTo>
                <a:lnTo>
                  <a:pt x="2450306" y="1467326"/>
                </a:lnTo>
                <a:lnTo>
                  <a:pt x="2458879" y="1485424"/>
                </a:lnTo>
                <a:lnTo>
                  <a:pt x="2437924" y="1488281"/>
                </a:lnTo>
                <a:lnTo>
                  <a:pt x="2411254" y="1500664"/>
                </a:lnTo>
                <a:lnTo>
                  <a:pt x="2403634" y="1527334"/>
                </a:lnTo>
                <a:lnTo>
                  <a:pt x="2400776" y="1540669"/>
                </a:lnTo>
                <a:lnTo>
                  <a:pt x="2379821" y="1550194"/>
                </a:lnTo>
                <a:lnTo>
                  <a:pt x="2343626" y="1558766"/>
                </a:lnTo>
                <a:lnTo>
                  <a:pt x="2322671" y="1563529"/>
                </a:lnTo>
                <a:lnTo>
                  <a:pt x="2299811" y="1563529"/>
                </a:lnTo>
                <a:lnTo>
                  <a:pt x="2286476" y="1569244"/>
                </a:lnTo>
                <a:lnTo>
                  <a:pt x="2270284" y="1548289"/>
                </a:lnTo>
                <a:lnTo>
                  <a:pt x="2257901" y="1537811"/>
                </a:lnTo>
                <a:lnTo>
                  <a:pt x="2234089" y="1537811"/>
                </a:lnTo>
                <a:lnTo>
                  <a:pt x="2215991" y="1545431"/>
                </a:lnTo>
                <a:lnTo>
                  <a:pt x="2205514" y="1558766"/>
                </a:lnTo>
                <a:lnTo>
                  <a:pt x="2184559" y="1534954"/>
                </a:lnTo>
                <a:lnTo>
                  <a:pt x="2148364" y="1519714"/>
                </a:lnTo>
                <a:lnTo>
                  <a:pt x="2106454" y="1511141"/>
                </a:lnTo>
                <a:lnTo>
                  <a:pt x="2077879" y="1516856"/>
                </a:lnTo>
                <a:lnTo>
                  <a:pt x="2054066" y="1534954"/>
                </a:lnTo>
                <a:lnTo>
                  <a:pt x="2035969" y="1560671"/>
                </a:lnTo>
                <a:lnTo>
                  <a:pt x="2001679" y="1560671"/>
                </a:lnTo>
                <a:lnTo>
                  <a:pt x="1965484" y="1563529"/>
                </a:lnTo>
                <a:lnTo>
                  <a:pt x="1939766" y="1571149"/>
                </a:lnTo>
                <a:lnTo>
                  <a:pt x="1908334" y="1602581"/>
                </a:lnTo>
                <a:lnTo>
                  <a:pt x="1874044" y="1618774"/>
                </a:lnTo>
                <a:lnTo>
                  <a:pt x="1832134" y="1636871"/>
                </a:lnTo>
                <a:lnTo>
                  <a:pt x="1803559" y="1659731"/>
                </a:lnTo>
                <a:lnTo>
                  <a:pt x="1770221" y="1686401"/>
                </a:lnTo>
                <a:lnTo>
                  <a:pt x="1731169" y="1707356"/>
                </a:lnTo>
                <a:lnTo>
                  <a:pt x="1694021" y="1719739"/>
                </a:lnTo>
                <a:lnTo>
                  <a:pt x="1639729" y="1728311"/>
                </a:lnTo>
                <a:lnTo>
                  <a:pt x="1611154" y="1730216"/>
                </a:lnTo>
                <a:lnTo>
                  <a:pt x="1629251" y="1701641"/>
                </a:lnTo>
                <a:lnTo>
                  <a:pt x="1623536" y="1668304"/>
                </a:lnTo>
                <a:lnTo>
                  <a:pt x="1600676" y="1654969"/>
                </a:lnTo>
                <a:lnTo>
                  <a:pt x="1576864" y="1636871"/>
                </a:lnTo>
                <a:lnTo>
                  <a:pt x="1574006" y="1615916"/>
                </a:lnTo>
                <a:lnTo>
                  <a:pt x="1551146" y="1594961"/>
                </a:lnTo>
                <a:lnTo>
                  <a:pt x="1572101" y="1579721"/>
                </a:lnTo>
                <a:lnTo>
                  <a:pt x="1594961" y="1576864"/>
                </a:lnTo>
                <a:lnTo>
                  <a:pt x="1608296" y="1548289"/>
                </a:lnTo>
                <a:lnTo>
                  <a:pt x="1594961" y="1524476"/>
                </a:lnTo>
                <a:lnTo>
                  <a:pt x="1572101" y="1519714"/>
                </a:lnTo>
                <a:lnTo>
                  <a:pt x="1542574" y="1537811"/>
                </a:lnTo>
                <a:lnTo>
                  <a:pt x="1509236" y="1532096"/>
                </a:lnTo>
                <a:lnTo>
                  <a:pt x="1501616" y="1506379"/>
                </a:lnTo>
                <a:lnTo>
                  <a:pt x="1474946" y="1509236"/>
                </a:lnTo>
                <a:lnTo>
                  <a:pt x="1446371" y="1513999"/>
                </a:lnTo>
                <a:lnTo>
                  <a:pt x="1428274" y="1488281"/>
                </a:lnTo>
                <a:lnTo>
                  <a:pt x="1414939" y="1464469"/>
                </a:lnTo>
                <a:lnTo>
                  <a:pt x="1386364" y="1477804"/>
                </a:lnTo>
                <a:lnTo>
                  <a:pt x="1383506" y="1443514"/>
                </a:lnTo>
                <a:lnTo>
                  <a:pt x="1373029" y="1425416"/>
                </a:lnTo>
                <a:lnTo>
                  <a:pt x="1396841" y="1401604"/>
                </a:lnTo>
                <a:lnTo>
                  <a:pt x="1386364" y="1380649"/>
                </a:lnTo>
                <a:lnTo>
                  <a:pt x="1371124" y="1357789"/>
                </a:lnTo>
                <a:lnTo>
                  <a:pt x="1339691" y="1336834"/>
                </a:lnTo>
                <a:lnTo>
                  <a:pt x="1339691" y="1308259"/>
                </a:lnTo>
                <a:lnTo>
                  <a:pt x="1323499" y="1287304"/>
                </a:lnTo>
                <a:lnTo>
                  <a:pt x="1294924" y="1281589"/>
                </a:lnTo>
                <a:lnTo>
                  <a:pt x="1266349" y="1281589"/>
                </a:lnTo>
                <a:lnTo>
                  <a:pt x="1222534" y="1281589"/>
                </a:lnTo>
                <a:lnTo>
                  <a:pt x="1230154" y="1308259"/>
                </a:lnTo>
                <a:lnTo>
                  <a:pt x="1234916" y="1336834"/>
                </a:lnTo>
                <a:lnTo>
                  <a:pt x="1198721" y="1333976"/>
                </a:lnTo>
                <a:lnTo>
                  <a:pt x="1174909" y="1326356"/>
                </a:lnTo>
                <a:lnTo>
                  <a:pt x="1149191" y="1326356"/>
                </a:lnTo>
                <a:lnTo>
                  <a:pt x="1114901" y="1336834"/>
                </a:lnTo>
                <a:lnTo>
                  <a:pt x="1114901" y="1354931"/>
                </a:lnTo>
                <a:lnTo>
                  <a:pt x="1107281" y="1371124"/>
                </a:lnTo>
                <a:lnTo>
                  <a:pt x="1096804" y="1396841"/>
                </a:lnTo>
                <a:lnTo>
                  <a:pt x="1117759" y="1396841"/>
                </a:lnTo>
                <a:lnTo>
                  <a:pt x="1149191" y="1399699"/>
                </a:lnTo>
                <a:lnTo>
                  <a:pt x="1149191" y="1425416"/>
                </a:lnTo>
                <a:lnTo>
                  <a:pt x="1141571" y="1456849"/>
                </a:lnTo>
                <a:lnTo>
                  <a:pt x="1114901" y="1477804"/>
                </a:lnTo>
                <a:lnTo>
                  <a:pt x="1096804" y="1498759"/>
                </a:lnTo>
                <a:lnTo>
                  <a:pt x="1078706" y="1513999"/>
                </a:lnTo>
                <a:lnTo>
                  <a:pt x="1104424" y="1530191"/>
                </a:lnTo>
                <a:lnTo>
                  <a:pt x="1107281" y="1553051"/>
                </a:lnTo>
                <a:lnTo>
                  <a:pt x="1092041" y="1579721"/>
                </a:lnTo>
                <a:lnTo>
                  <a:pt x="1057751" y="1605439"/>
                </a:lnTo>
                <a:lnTo>
                  <a:pt x="1042511" y="1634014"/>
                </a:lnTo>
                <a:lnTo>
                  <a:pt x="1047274" y="1662589"/>
                </a:lnTo>
                <a:lnTo>
                  <a:pt x="1050131" y="1701641"/>
                </a:lnTo>
                <a:lnTo>
                  <a:pt x="1044416" y="1730216"/>
                </a:lnTo>
                <a:lnTo>
                  <a:pt x="1063466" y="1746409"/>
                </a:lnTo>
                <a:lnTo>
                  <a:pt x="1086326" y="1759744"/>
                </a:lnTo>
                <a:lnTo>
                  <a:pt x="1102519" y="1777841"/>
                </a:lnTo>
                <a:lnTo>
                  <a:pt x="1083469" y="1795939"/>
                </a:lnTo>
                <a:lnTo>
                  <a:pt x="1060609" y="1806416"/>
                </a:lnTo>
                <a:lnTo>
                  <a:pt x="1026319" y="1834991"/>
                </a:lnTo>
                <a:lnTo>
                  <a:pt x="1021556" y="1866424"/>
                </a:lnTo>
                <a:lnTo>
                  <a:pt x="1021556" y="1908334"/>
                </a:lnTo>
                <a:lnTo>
                  <a:pt x="1032034" y="1936909"/>
                </a:lnTo>
                <a:lnTo>
                  <a:pt x="1036796" y="1957864"/>
                </a:lnTo>
                <a:lnTo>
                  <a:pt x="1032034" y="1994059"/>
                </a:lnTo>
                <a:lnTo>
                  <a:pt x="1021556" y="2019776"/>
                </a:lnTo>
                <a:lnTo>
                  <a:pt x="1013936" y="2043589"/>
                </a:lnTo>
                <a:lnTo>
                  <a:pt x="979646" y="2067401"/>
                </a:lnTo>
                <a:lnTo>
                  <a:pt x="948214" y="2069306"/>
                </a:lnTo>
                <a:lnTo>
                  <a:pt x="934879" y="2038826"/>
                </a:lnTo>
                <a:lnTo>
                  <a:pt x="898684" y="2033111"/>
                </a:lnTo>
                <a:lnTo>
                  <a:pt x="877729" y="2043589"/>
                </a:lnTo>
                <a:lnTo>
                  <a:pt x="859631" y="2058829"/>
                </a:lnTo>
                <a:lnTo>
                  <a:pt x="833914" y="2085499"/>
                </a:lnTo>
                <a:lnTo>
                  <a:pt x="802481" y="2111216"/>
                </a:lnTo>
                <a:lnTo>
                  <a:pt x="789146" y="2082641"/>
                </a:lnTo>
                <a:lnTo>
                  <a:pt x="757714" y="2082641"/>
                </a:lnTo>
                <a:lnTo>
                  <a:pt x="734854" y="2077879"/>
                </a:lnTo>
                <a:lnTo>
                  <a:pt x="711041" y="2095976"/>
                </a:lnTo>
                <a:lnTo>
                  <a:pt x="682466" y="2098834"/>
                </a:lnTo>
                <a:lnTo>
                  <a:pt x="655796" y="2077879"/>
                </a:lnTo>
                <a:lnTo>
                  <a:pt x="632936" y="2077879"/>
                </a:lnTo>
                <a:lnTo>
                  <a:pt x="627221" y="2030254"/>
                </a:lnTo>
                <a:lnTo>
                  <a:pt x="634841" y="1986439"/>
                </a:lnTo>
                <a:lnTo>
                  <a:pt x="630079" y="1955006"/>
                </a:lnTo>
                <a:lnTo>
                  <a:pt x="632936" y="1920716"/>
                </a:lnTo>
                <a:lnTo>
                  <a:pt x="627221" y="1884521"/>
                </a:lnTo>
                <a:lnTo>
                  <a:pt x="622459" y="1858804"/>
                </a:lnTo>
                <a:lnTo>
                  <a:pt x="611981" y="1811179"/>
                </a:lnTo>
                <a:lnTo>
                  <a:pt x="606266" y="1772126"/>
                </a:lnTo>
                <a:lnTo>
                  <a:pt x="606266" y="1746409"/>
                </a:lnTo>
                <a:lnTo>
                  <a:pt x="570071" y="1710214"/>
                </a:lnTo>
                <a:lnTo>
                  <a:pt x="549116" y="1691164"/>
                </a:lnTo>
                <a:lnTo>
                  <a:pt x="577691" y="1673066"/>
                </a:lnTo>
                <a:lnTo>
                  <a:pt x="583406" y="1644491"/>
                </a:lnTo>
                <a:lnTo>
                  <a:pt x="570071" y="1629251"/>
                </a:lnTo>
                <a:lnTo>
                  <a:pt x="570071" y="1618774"/>
                </a:lnTo>
                <a:lnTo>
                  <a:pt x="554831" y="1587341"/>
                </a:lnTo>
                <a:lnTo>
                  <a:pt x="531019" y="1592104"/>
                </a:lnTo>
                <a:lnTo>
                  <a:pt x="510064" y="1600676"/>
                </a:lnTo>
                <a:lnTo>
                  <a:pt x="475774" y="1613059"/>
                </a:lnTo>
                <a:lnTo>
                  <a:pt x="457676" y="1587341"/>
                </a:lnTo>
                <a:lnTo>
                  <a:pt x="429101" y="1571149"/>
                </a:lnTo>
                <a:lnTo>
                  <a:pt x="413861" y="1545431"/>
                </a:lnTo>
                <a:lnTo>
                  <a:pt x="382429" y="1553051"/>
                </a:lnTo>
                <a:lnTo>
                  <a:pt x="361474" y="1560671"/>
                </a:lnTo>
                <a:lnTo>
                  <a:pt x="348139" y="1558766"/>
                </a:lnTo>
                <a:lnTo>
                  <a:pt x="309086" y="1545431"/>
                </a:lnTo>
                <a:lnTo>
                  <a:pt x="293846" y="1516856"/>
                </a:lnTo>
                <a:lnTo>
                  <a:pt x="275749" y="1495901"/>
                </a:lnTo>
                <a:lnTo>
                  <a:pt x="246221" y="1495901"/>
                </a:lnTo>
                <a:lnTo>
                  <a:pt x="210026" y="1495901"/>
                </a:lnTo>
                <a:lnTo>
                  <a:pt x="186214" y="1493044"/>
                </a:lnTo>
                <a:lnTo>
                  <a:pt x="152876" y="1500664"/>
                </a:lnTo>
                <a:lnTo>
                  <a:pt x="145256" y="1540669"/>
                </a:lnTo>
                <a:lnTo>
                  <a:pt x="116681" y="1540669"/>
                </a:lnTo>
                <a:lnTo>
                  <a:pt x="108109" y="1516856"/>
                </a:lnTo>
                <a:lnTo>
                  <a:pt x="116681" y="1482566"/>
                </a:lnTo>
                <a:lnTo>
                  <a:pt x="108109" y="1461611"/>
                </a:lnTo>
                <a:lnTo>
                  <a:pt x="71914" y="1467326"/>
                </a:lnTo>
                <a:lnTo>
                  <a:pt x="27146" y="1474946"/>
                </a:lnTo>
                <a:lnTo>
                  <a:pt x="27146" y="1446371"/>
                </a:lnTo>
                <a:lnTo>
                  <a:pt x="32861" y="1412081"/>
                </a:lnTo>
                <a:lnTo>
                  <a:pt x="48101" y="1391126"/>
                </a:lnTo>
                <a:lnTo>
                  <a:pt x="27146" y="1368266"/>
                </a:lnTo>
                <a:lnTo>
                  <a:pt x="1429" y="1352074"/>
                </a:lnTo>
                <a:close/>
              </a:path>
            </a:pathLst>
          </a:custGeom>
          <a:solidFill>
            <a:schemeClr val="tx2">
              <a:lumMod val="20000"/>
              <a:lumOff val="80000"/>
            </a:schemeClr>
          </a:solidFill>
          <a:ln w="1905" cap="flat">
            <a:solidFill>
              <a:schemeClr val="bg1"/>
            </a:solidFill>
            <a:prstDash val="solid"/>
            <a:miter/>
          </a:ln>
        </p:spPr>
        <p:txBody>
          <a:bodyPr rtlCol="0" anchor="ctr"/>
          <a:lstStyle/>
          <a:p>
            <a:pPr algn="ctr"/>
            <a:r>
              <a:rPr lang="fr-FR" sz="1000" dirty="0">
                <a:solidFill>
                  <a:schemeClr val="bg1"/>
                </a:solidFill>
              </a:rPr>
              <a:t>H1b</a:t>
            </a:r>
          </a:p>
        </p:txBody>
      </p:sp>
      <p:sp>
        <p:nvSpPr>
          <p:cNvPr id="34" name="Forme libre : forme 33">
            <a:extLst>
              <a:ext uri="{FF2B5EF4-FFF2-40B4-BE49-F238E27FC236}">
                <a16:creationId xmlns:a16="http://schemas.microsoft.com/office/drawing/2014/main" id="{BE20FAAD-FDF2-4B63-8C87-B93D16521AB7}"/>
              </a:ext>
            </a:extLst>
          </p:cNvPr>
          <p:cNvSpPr/>
          <p:nvPr/>
        </p:nvSpPr>
        <p:spPr>
          <a:xfrm>
            <a:off x="11086024" y="5685749"/>
            <a:ext cx="411149" cy="890823"/>
          </a:xfrm>
          <a:custGeom>
            <a:avLst/>
            <a:gdLst>
              <a:gd name="connsiteX0" fmla="*/ 10001 w 457200"/>
              <a:gd name="connsiteY0" fmla="*/ 358616 h 990600"/>
              <a:gd name="connsiteX1" fmla="*/ 28099 w 457200"/>
              <a:gd name="connsiteY1" fmla="*/ 352901 h 990600"/>
              <a:gd name="connsiteX2" fmla="*/ 64294 w 457200"/>
              <a:gd name="connsiteY2" fmla="*/ 334804 h 990600"/>
              <a:gd name="connsiteX3" fmla="*/ 71914 w 457200"/>
              <a:gd name="connsiteY3" fmla="*/ 313849 h 990600"/>
              <a:gd name="connsiteX4" fmla="*/ 71914 w 457200"/>
              <a:gd name="connsiteY4" fmla="*/ 295751 h 990600"/>
              <a:gd name="connsiteX5" fmla="*/ 71914 w 457200"/>
              <a:gd name="connsiteY5" fmla="*/ 267176 h 990600"/>
              <a:gd name="connsiteX6" fmla="*/ 88106 w 457200"/>
              <a:gd name="connsiteY6" fmla="*/ 256699 h 990600"/>
              <a:gd name="connsiteX7" fmla="*/ 109061 w 457200"/>
              <a:gd name="connsiteY7" fmla="*/ 271939 h 990600"/>
              <a:gd name="connsiteX8" fmla="*/ 130016 w 457200"/>
              <a:gd name="connsiteY8" fmla="*/ 250984 h 990600"/>
              <a:gd name="connsiteX9" fmla="*/ 145256 w 457200"/>
              <a:gd name="connsiteY9" fmla="*/ 230981 h 990600"/>
              <a:gd name="connsiteX10" fmla="*/ 169069 w 457200"/>
              <a:gd name="connsiteY10" fmla="*/ 222409 h 990600"/>
              <a:gd name="connsiteX11" fmla="*/ 200501 w 457200"/>
              <a:gd name="connsiteY11" fmla="*/ 222409 h 990600"/>
              <a:gd name="connsiteX12" fmla="*/ 212884 w 457200"/>
              <a:gd name="connsiteY12" fmla="*/ 230981 h 990600"/>
              <a:gd name="connsiteX13" fmla="*/ 236696 w 457200"/>
              <a:gd name="connsiteY13" fmla="*/ 201454 h 990600"/>
              <a:gd name="connsiteX14" fmla="*/ 251936 w 457200"/>
              <a:gd name="connsiteY14" fmla="*/ 183356 h 990600"/>
              <a:gd name="connsiteX15" fmla="*/ 270986 w 457200"/>
              <a:gd name="connsiteY15" fmla="*/ 168116 h 990600"/>
              <a:gd name="connsiteX16" fmla="*/ 289084 w 457200"/>
              <a:gd name="connsiteY16" fmla="*/ 168116 h 990600"/>
              <a:gd name="connsiteX17" fmla="*/ 304324 w 457200"/>
              <a:gd name="connsiteY17" fmla="*/ 193834 h 990600"/>
              <a:gd name="connsiteX18" fmla="*/ 330041 w 457200"/>
              <a:gd name="connsiteY18" fmla="*/ 210026 h 990600"/>
              <a:gd name="connsiteX19" fmla="*/ 356711 w 457200"/>
              <a:gd name="connsiteY19" fmla="*/ 204311 h 990600"/>
              <a:gd name="connsiteX20" fmla="*/ 364332 w 457200"/>
              <a:gd name="connsiteY20" fmla="*/ 175736 h 990600"/>
              <a:gd name="connsiteX21" fmla="*/ 364332 w 457200"/>
              <a:gd name="connsiteY21" fmla="*/ 147161 h 990600"/>
              <a:gd name="connsiteX22" fmla="*/ 364332 w 457200"/>
              <a:gd name="connsiteY22" fmla="*/ 130969 h 990600"/>
              <a:gd name="connsiteX23" fmla="*/ 356711 w 457200"/>
              <a:gd name="connsiteY23" fmla="*/ 105251 h 990600"/>
              <a:gd name="connsiteX24" fmla="*/ 359569 w 457200"/>
              <a:gd name="connsiteY24" fmla="*/ 79534 h 990600"/>
              <a:gd name="connsiteX25" fmla="*/ 367189 w 457200"/>
              <a:gd name="connsiteY25" fmla="*/ 45244 h 990600"/>
              <a:gd name="connsiteX26" fmla="*/ 364332 w 457200"/>
              <a:gd name="connsiteY26" fmla="*/ 1429 h 990600"/>
              <a:gd name="connsiteX27" fmla="*/ 400526 w 457200"/>
              <a:gd name="connsiteY27" fmla="*/ 9049 h 990600"/>
              <a:gd name="connsiteX28" fmla="*/ 427196 w 457200"/>
              <a:gd name="connsiteY28" fmla="*/ 16669 h 990600"/>
              <a:gd name="connsiteX29" fmla="*/ 421482 w 457200"/>
              <a:gd name="connsiteY29" fmla="*/ 55721 h 990600"/>
              <a:gd name="connsiteX30" fmla="*/ 419576 w 457200"/>
              <a:gd name="connsiteY30" fmla="*/ 79534 h 990600"/>
              <a:gd name="connsiteX31" fmla="*/ 445294 w 457200"/>
              <a:gd name="connsiteY31" fmla="*/ 112871 h 990600"/>
              <a:gd name="connsiteX32" fmla="*/ 445294 w 457200"/>
              <a:gd name="connsiteY32" fmla="*/ 139541 h 990600"/>
              <a:gd name="connsiteX33" fmla="*/ 437674 w 457200"/>
              <a:gd name="connsiteY33" fmla="*/ 168116 h 990600"/>
              <a:gd name="connsiteX34" fmla="*/ 424339 w 457200"/>
              <a:gd name="connsiteY34" fmla="*/ 186214 h 990600"/>
              <a:gd name="connsiteX35" fmla="*/ 409099 w 457200"/>
              <a:gd name="connsiteY35" fmla="*/ 217646 h 990600"/>
              <a:gd name="connsiteX36" fmla="*/ 416719 w 457200"/>
              <a:gd name="connsiteY36" fmla="*/ 243364 h 990600"/>
              <a:gd name="connsiteX37" fmla="*/ 439579 w 457200"/>
              <a:gd name="connsiteY37" fmla="*/ 264319 h 990600"/>
              <a:gd name="connsiteX38" fmla="*/ 445294 w 457200"/>
              <a:gd name="connsiteY38" fmla="*/ 309086 h 990600"/>
              <a:gd name="connsiteX39" fmla="*/ 445294 w 457200"/>
              <a:gd name="connsiteY39" fmla="*/ 352901 h 990600"/>
              <a:gd name="connsiteX40" fmla="*/ 445294 w 457200"/>
              <a:gd name="connsiteY40" fmla="*/ 384334 h 990600"/>
              <a:gd name="connsiteX41" fmla="*/ 448151 w 457200"/>
              <a:gd name="connsiteY41" fmla="*/ 429101 h 990600"/>
              <a:gd name="connsiteX42" fmla="*/ 455771 w 457200"/>
              <a:gd name="connsiteY42" fmla="*/ 475774 h 990600"/>
              <a:gd name="connsiteX43" fmla="*/ 458629 w 457200"/>
              <a:gd name="connsiteY43" fmla="*/ 514826 h 990600"/>
              <a:gd name="connsiteX44" fmla="*/ 450057 w 457200"/>
              <a:gd name="connsiteY44" fmla="*/ 551021 h 990600"/>
              <a:gd name="connsiteX45" fmla="*/ 434816 w 457200"/>
              <a:gd name="connsiteY45" fmla="*/ 582454 h 990600"/>
              <a:gd name="connsiteX46" fmla="*/ 409099 w 457200"/>
              <a:gd name="connsiteY46" fmla="*/ 611029 h 990600"/>
              <a:gd name="connsiteX47" fmla="*/ 385286 w 457200"/>
              <a:gd name="connsiteY47" fmla="*/ 634841 h 990600"/>
              <a:gd name="connsiteX48" fmla="*/ 367189 w 457200"/>
              <a:gd name="connsiteY48" fmla="*/ 671036 h 990600"/>
              <a:gd name="connsiteX49" fmla="*/ 356711 w 457200"/>
              <a:gd name="connsiteY49" fmla="*/ 691991 h 990600"/>
              <a:gd name="connsiteX50" fmla="*/ 356711 w 457200"/>
              <a:gd name="connsiteY50" fmla="*/ 718661 h 990600"/>
              <a:gd name="connsiteX51" fmla="*/ 356711 w 457200"/>
              <a:gd name="connsiteY51" fmla="*/ 749141 h 990600"/>
              <a:gd name="connsiteX52" fmla="*/ 364332 w 457200"/>
              <a:gd name="connsiteY52" fmla="*/ 772954 h 990600"/>
              <a:gd name="connsiteX53" fmla="*/ 367189 w 457200"/>
              <a:gd name="connsiteY53" fmla="*/ 807244 h 990600"/>
              <a:gd name="connsiteX54" fmla="*/ 359569 w 457200"/>
              <a:gd name="connsiteY54" fmla="*/ 819627 h 990600"/>
              <a:gd name="connsiteX55" fmla="*/ 340519 w 457200"/>
              <a:gd name="connsiteY55" fmla="*/ 830104 h 990600"/>
              <a:gd name="connsiteX56" fmla="*/ 322421 w 457200"/>
              <a:gd name="connsiteY56" fmla="*/ 849154 h 990600"/>
              <a:gd name="connsiteX57" fmla="*/ 340519 w 457200"/>
              <a:gd name="connsiteY57" fmla="*/ 867252 h 990600"/>
              <a:gd name="connsiteX58" fmla="*/ 330041 w 457200"/>
              <a:gd name="connsiteY58" fmla="*/ 900589 h 990600"/>
              <a:gd name="connsiteX59" fmla="*/ 304324 w 457200"/>
              <a:gd name="connsiteY59" fmla="*/ 913924 h 990600"/>
              <a:gd name="connsiteX60" fmla="*/ 289084 w 457200"/>
              <a:gd name="connsiteY60" fmla="*/ 942499 h 990600"/>
              <a:gd name="connsiteX61" fmla="*/ 290989 w 457200"/>
              <a:gd name="connsiteY61" fmla="*/ 960596 h 990600"/>
              <a:gd name="connsiteX62" fmla="*/ 289084 w 457200"/>
              <a:gd name="connsiteY62" fmla="*/ 981552 h 990600"/>
              <a:gd name="connsiteX63" fmla="*/ 268129 w 457200"/>
              <a:gd name="connsiteY63" fmla="*/ 992029 h 990600"/>
              <a:gd name="connsiteX64" fmla="*/ 250032 w 457200"/>
              <a:gd name="connsiteY64" fmla="*/ 987266 h 990600"/>
              <a:gd name="connsiteX65" fmla="*/ 236696 w 457200"/>
              <a:gd name="connsiteY65" fmla="*/ 981552 h 990600"/>
              <a:gd name="connsiteX66" fmla="*/ 226219 w 457200"/>
              <a:gd name="connsiteY66" fmla="*/ 973931 h 990600"/>
              <a:gd name="connsiteX67" fmla="*/ 226219 w 457200"/>
              <a:gd name="connsiteY67" fmla="*/ 958691 h 990600"/>
              <a:gd name="connsiteX68" fmla="*/ 226219 w 457200"/>
              <a:gd name="connsiteY68" fmla="*/ 934879 h 990600"/>
              <a:gd name="connsiteX69" fmla="*/ 212884 w 457200"/>
              <a:gd name="connsiteY69" fmla="*/ 932021 h 990600"/>
              <a:gd name="connsiteX70" fmla="*/ 187166 w 457200"/>
              <a:gd name="connsiteY70" fmla="*/ 932021 h 990600"/>
              <a:gd name="connsiteX71" fmla="*/ 173831 w 457200"/>
              <a:gd name="connsiteY71" fmla="*/ 913924 h 990600"/>
              <a:gd name="connsiteX72" fmla="*/ 163354 w 457200"/>
              <a:gd name="connsiteY72" fmla="*/ 903446 h 990600"/>
              <a:gd name="connsiteX73" fmla="*/ 140494 w 457200"/>
              <a:gd name="connsiteY73" fmla="*/ 903446 h 990600"/>
              <a:gd name="connsiteX74" fmla="*/ 121444 w 457200"/>
              <a:gd name="connsiteY74" fmla="*/ 885349 h 990600"/>
              <a:gd name="connsiteX75" fmla="*/ 101441 w 457200"/>
              <a:gd name="connsiteY75" fmla="*/ 861536 h 990600"/>
              <a:gd name="connsiteX76" fmla="*/ 77629 w 457200"/>
              <a:gd name="connsiteY76" fmla="*/ 861536 h 990600"/>
              <a:gd name="connsiteX77" fmla="*/ 74771 w 457200"/>
              <a:gd name="connsiteY77" fmla="*/ 832961 h 990600"/>
              <a:gd name="connsiteX78" fmla="*/ 98584 w 457200"/>
              <a:gd name="connsiteY78" fmla="*/ 822484 h 990600"/>
              <a:gd name="connsiteX79" fmla="*/ 113824 w 457200"/>
              <a:gd name="connsiteY79" fmla="*/ 817721 h 990600"/>
              <a:gd name="connsiteX80" fmla="*/ 134779 w 457200"/>
              <a:gd name="connsiteY80" fmla="*/ 807244 h 990600"/>
              <a:gd name="connsiteX81" fmla="*/ 134779 w 457200"/>
              <a:gd name="connsiteY81" fmla="*/ 789146 h 990600"/>
              <a:gd name="connsiteX82" fmla="*/ 116681 w 457200"/>
              <a:gd name="connsiteY82" fmla="*/ 775811 h 990600"/>
              <a:gd name="connsiteX83" fmla="*/ 92869 w 457200"/>
              <a:gd name="connsiteY83" fmla="*/ 751999 h 990600"/>
              <a:gd name="connsiteX84" fmla="*/ 74771 w 457200"/>
              <a:gd name="connsiteY84" fmla="*/ 757714 h 990600"/>
              <a:gd name="connsiteX85" fmla="*/ 43339 w 457200"/>
              <a:gd name="connsiteY85" fmla="*/ 762477 h 990600"/>
              <a:gd name="connsiteX86" fmla="*/ 20479 w 457200"/>
              <a:gd name="connsiteY86" fmla="*/ 770096 h 990600"/>
              <a:gd name="connsiteX87" fmla="*/ 49054 w 457200"/>
              <a:gd name="connsiteY87" fmla="*/ 744379 h 990600"/>
              <a:gd name="connsiteX88" fmla="*/ 74771 w 457200"/>
              <a:gd name="connsiteY88" fmla="*/ 729139 h 990600"/>
              <a:gd name="connsiteX89" fmla="*/ 88106 w 457200"/>
              <a:gd name="connsiteY89" fmla="*/ 720566 h 990600"/>
              <a:gd name="connsiteX90" fmla="*/ 101441 w 457200"/>
              <a:gd name="connsiteY90" fmla="*/ 699611 h 990600"/>
              <a:gd name="connsiteX91" fmla="*/ 98584 w 457200"/>
              <a:gd name="connsiteY91" fmla="*/ 676752 h 990600"/>
              <a:gd name="connsiteX92" fmla="*/ 95726 w 457200"/>
              <a:gd name="connsiteY92" fmla="*/ 650081 h 990600"/>
              <a:gd name="connsiteX93" fmla="*/ 64294 w 457200"/>
              <a:gd name="connsiteY93" fmla="*/ 652939 h 990600"/>
              <a:gd name="connsiteX94" fmla="*/ 38576 w 457200"/>
              <a:gd name="connsiteY94" fmla="*/ 655796 h 990600"/>
              <a:gd name="connsiteX95" fmla="*/ 20479 w 457200"/>
              <a:gd name="connsiteY95" fmla="*/ 658654 h 990600"/>
              <a:gd name="connsiteX96" fmla="*/ 17621 w 457200"/>
              <a:gd name="connsiteY96" fmla="*/ 630079 h 990600"/>
              <a:gd name="connsiteX97" fmla="*/ 30956 w 457200"/>
              <a:gd name="connsiteY97" fmla="*/ 616744 h 990600"/>
              <a:gd name="connsiteX98" fmla="*/ 46196 w 457200"/>
              <a:gd name="connsiteY98" fmla="*/ 592931 h 990600"/>
              <a:gd name="connsiteX99" fmla="*/ 64294 w 457200"/>
              <a:gd name="connsiteY99" fmla="*/ 585311 h 990600"/>
              <a:gd name="connsiteX100" fmla="*/ 71914 w 457200"/>
              <a:gd name="connsiteY100" fmla="*/ 559594 h 990600"/>
              <a:gd name="connsiteX101" fmla="*/ 67151 w 457200"/>
              <a:gd name="connsiteY101" fmla="*/ 546259 h 990600"/>
              <a:gd name="connsiteX102" fmla="*/ 43339 w 457200"/>
              <a:gd name="connsiteY102" fmla="*/ 535781 h 990600"/>
              <a:gd name="connsiteX103" fmla="*/ 25241 w 457200"/>
              <a:gd name="connsiteY103" fmla="*/ 538639 h 990600"/>
              <a:gd name="connsiteX104" fmla="*/ 11906 w 457200"/>
              <a:gd name="connsiteY104" fmla="*/ 525304 h 990600"/>
              <a:gd name="connsiteX105" fmla="*/ 1429 w 457200"/>
              <a:gd name="connsiteY105" fmla="*/ 507206 h 990600"/>
              <a:gd name="connsiteX106" fmla="*/ 1429 w 457200"/>
              <a:gd name="connsiteY106" fmla="*/ 480536 h 990600"/>
              <a:gd name="connsiteX107" fmla="*/ 4286 w 457200"/>
              <a:gd name="connsiteY107" fmla="*/ 468154 h 990600"/>
              <a:gd name="connsiteX108" fmla="*/ 10001 w 457200"/>
              <a:gd name="connsiteY108" fmla="*/ 454819 h 990600"/>
              <a:gd name="connsiteX109" fmla="*/ 41434 w 457200"/>
              <a:gd name="connsiteY109" fmla="*/ 454819 h 990600"/>
              <a:gd name="connsiteX110" fmla="*/ 50959 w 457200"/>
              <a:gd name="connsiteY110" fmla="*/ 450056 h 990600"/>
              <a:gd name="connsiteX111" fmla="*/ 53816 w 457200"/>
              <a:gd name="connsiteY111" fmla="*/ 423386 h 990600"/>
              <a:gd name="connsiteX112" fmla="*/ 38576 w 457200"/>
              <a:gd name="connsiteY112" fmla="*/ 415766 h 990600"/>
              <a:gd name="connsiteX113" fmla="*/ 14764 w 457200"/>
              <a:gd name="connsiteY113" fmla="*/ 415766 h 990600"/>
              <a:gd name="connsiteX114" fmla="*/ 11906 w 457200"/>
              <a:gd name="connsiteY114" fmla="*/ 405289 h 990600"/>
              <a:gd name="connsiteX115" fmla="*/ 11906 w 457200"/>
              <a:gd name="connsiteY115" fmla="*/ 390049 h 990600"/>
              <a:gd name="connsiteX116" fmla="*/ 11906 w 457200"/>
              <a:gd name="connsiteY116" fmla="*/ 373856 h 99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457200" h="990600">
                <a:moveTo>
                  <a:pt x="10001" y="358616"/>
                </a:moveTo>
                <a:lnTo>
                  <a:pt x="28099" y="352901"/>
                </a:lnTo>
                <a:lnTo>
                  <a:pt x="64294" y="334804"/>
                </a:lnTo>
                <a:lnTo>
                  <a:pt x="71914" y="313849"/>
                </a:lnTo>
                <a:lnTo>
                  <a:pt x="71914" y="295751"/>
                </a:lnTo>
                <a:lnTo>
                  <a:pt x="71914" y="267176"/>
                </a:lnTo>
                <a:lnTo>
                  <a:pt x="88106" y="256699"/>
                </a:lnTo>
                <a:lnTo>
                  <a:pt x="109061" y="271939"/>
                </a:lnTo>
                <a:lnTo>
                  <a:pt x="130016" y="250984"/>
                </a:lnTo>
                <a:lnTo>
                  <a:pt x="145256" y="230981"/>
                </a:lnTo>
                <a:lnTo>
                  <a:pt x="169069" y="222409"/>
                </a:lnTo>
                <a:lnTo>
                  <a:pt x="200501" y="222409"/>
                </a:lnTo>
                <a:lnTo>
                  <a:pt x="212884" y="230981"/>
                </a:lnTo>
                <a:lnTo>
                  <a:pt x="236696" y="201454"/>
                </a:lnTo>
                <a:lnTo>
                  <a:pt x="251936" y="183356"/>
                </a:lnTo>
                <a:lnTo>
                  <a:pt x="270986" y="168116"/>
                </a:lnTo>
                <a:lnTo>
                  <a:pt x="289084" y="168116"/>
                </a:lnTo>
                <a:lnTo>
                  <a:pt x="304324" y="193834"/>
                </a:lnTo>
                <a:lnTo>
                  <a:pt x="330041" y="210026"/>
                </a:lnTo>
                <a:lnTo>
                  <a:pt x="356711" y="204311"/>
                </a:lnTo>
                <a:lnTo>
                  <a:pt x="364332" y="175736"/>
                </a:lnTo>
                <a:lnTo>
                  <a:pt x="364332" y="147161"/>
                </a:lnTo>
                <a:lnTo>
                  <a:pt x="364332" y="130969"/>
                </a:lnTo>
                <a:lnTo>
                  <a:pt x="356711" y="105251"/>
                </a:lnTo>
                <a:lnTo>
                  <a:pt x="359569" y="79534"/>
                </a:lnTo>
                <a:lnTo>
                  <a:pt x="367189" y="45244"/>
                </a:lnTo>
                <a:lnTo>
                  <a:pt x="364332" y="1429"/>
                </a:lnTo>
                <a:lnTo>
                  <a:pt x="400526" y="9049"/>
                </a:lnTo>
                <a:lnTo>
                  <a:pt x="427196" y="16669"/>
                </a:lnTo>
                <a:lnTo>
                  <a:pt x="421482" y="55721"/>
                </a:lnTo>
                <a:lnTo>
                  <a:pt x="419576" y="79534"/>
                </a:lnTo>
                <a:lnTo>
                  <a:pt x="445294" y="112871"/>
                </a:lnTo>
                <a:lnTo>
                  <a:pt x="445294" y="139541"/>
                </a:lnTo>
                <a:lnTo>
                  <a:pt x="437674" y="168116"/>
                </a:lnTo>
                <a:lnTo>
                  <a:pt x="424339" y="186214"/>
                </a:lnTo>
                <a:lnTo>
                  <a:pt x="409099" y="217646"/>
                </a:lnTo>
                <a:lnTo>
                  <a:pt x="416719" y="243364"/>
                </a:lnTo>
                <a:lnTo>
                  <a:pt x="439579" y="264319"/>
                </a:lnTo>
                <a:lnTo>
                  <a:pt x="445294" y="309086"/>
                </a:lnTo>
                <a:lnTo>
                  <a:pt x="445294" y="352901"/>
                </a:lnTo>
                <a:lnTo>
                  <a:pt x="445294" y="384334"/>
                </a:lnTo>
                <a:lnTo>
                  <a:pt x="448151" y="429101"/>
                </a:lnTo>
                <a:lnTo>
                  <a:pt x="455771" y="475774"/>
                </a:lnTo>
                <a:lnTo>
                  <a:pt x="458629" y="514826"/>
                </a:lnTo>
                <a:lnTo>
                  <a:pt x="450057" y="551021"/>
                </a:lnTo>
                <a:lnTo>
                  <a:pt x="434816" y="582454"/>
                </a:lnTo>
                <a:lnTo>
                  <a:pt x="409099" y="611029"/>
                </a:lnTo>
                <a:lnTo>
                  <a:pt x="385286" y="634841"/>
                </a:lnTo>
                <a:lnTo>
                  <a:pt x="367189" y="671036"/>
                </a:lnTo>
                <a:lnTo>
                  <a:pt x="356711" y="691991"/>
                </a:lnTo>
                <a:lnTo>
                  <a:pt x="356711" y="718661"/>
                </a:lnTo>
                <a:lnTo>
                  <a:pt x="356711" y="749141"/>
                </a:lnTo>
                <a:lnTo>
                  <a:pt x="364332" y="772954"/>
                </a:lnTo>
                <a:lnTo>
                  <a:pt x="367189" y="807244"/>
                </a:lnTo>
                <a:lnTo>
                  <a:pt x="359569" y="819627"/>
                </a:lnTo>
                <a:lnTo>
                  <a:pt x="340519" y="830104"/>
                </a:lnTo>
                <a:lnTo>
                  <a:pt x="322421" y="849154"/>
                </a:lnTo>
                <a:lnTo>
                  <a:pt x="340519" y="867252"/>
                </a:lnTo>
                <a:lnTo>
                  <a:pt x="330041" y="900589"/>
                </a:lnTo>
                <a:lnTo>
                  <a:pt x="304324" y="913924"/>
                </a:lnTo>
                <a:lnTo>
                  <a:pt x="289084" y="942499"/>
                </a:lnTo>
                <a:lnTo>
                  <a:pt x="290989" y="960596"/>
                </a:lnTo>
                <a:lnTo>
                  <a:pt x="289084" y="981552"/>
                </a:lnTo>
                <a:lnTo>
                  <a:pt x="268129" y="992029"/>
                </a:lnTo>
                <a:lnTo>
                  <a:pt x="250032" y="987266"/>
                </a:lnTo>
                <a:lnTo>
                  <a:pt x="236696" y="981552"/>
                </a:lnTo>
                <a:lnTo>
                  <a:pt x="226219" y="973931"/>
                </a:lnTo>
                <a:lnTo>
                  <a:pt x="226219" y="958691"/>
                </a:lnTo>
                <a:lnTo>
                  <a:pt x="226219" y="934879"/>
                </a:lnTo>
                <a:lnTo>
                  <a:pt x="212884" y="932021"/>
                </a:lnTo>
                <a:lnTo>
                  <a:pt x="187166" y="932021"/>
                </a:lnTo>
                <a:lnTo>
                  <a:pt x="173831" y="913924"/>
                </a:lnTo>
                <a:lnTo>
                  <a:pt x="163354" y="903446"/>
                </a:lnTo>
                <a:lnTo>
                  <a:pt x="140494" y="903446"/>
                </a:lnTo>
                <a:lnTo>
                  <a:pt x="121444" y="885349"/>
                </a:lnTo>
                <a:lnTo>
                  <a:pt x="101441" y="861536"/>
                </a:lnTo>
                <a:lnTo>
                  <a:pt x="77629" y="861536"/>
                </a:lnTo>
                <a:lnTo>
                  <a:pt x="74771" y="832961"/>
                </a:lnTo>
                <a:lnTo>
                  <a:pt x="98584" y="822484"/>
                </a:lnTo>
                <a:lnTo>
                  <a:pt x="113824" y="817721"/>
                </a:lnTo>
                <a:lnTo>
                  <a:pt x="134779" y="807244"/>
                </a:lnTo>
                <a:lnTo>
                  <a:pt x="134779" y="789146"/>
                </a:lnTo>
                <a:lnTo>
                  <a:pt x="116681" y="775811"/>
                </a:lnTo>
                <a:lnTo>
                  <a:pt x="92869" y="751999"/>
                </a:lnTo>
                <a:lnTo>
                  <a:pt x="74771" y="757714"/>
                </a:lnTo>
                <a:lnTo>
                  <a:pt x="43339" y="762477"/>
                </a:lnTo>
                <a:lnTo>
                  <a:pt x="20479" y="770096"/>
                </a:lnTo>
                <a:lnTo>
                  <a:pt x="49054" y="744379"/>
                </a:lnTo>
                <a:lnTo>
                  <a:pt x="74771" y="729139"/>
                </a:lnTo>
                <a:lnTo>
                  <a:pt x="88106" y="720566"/>
                </a:lnTo>
                <a:lnTo>
                  <a:pt x="101441" y="699611"/>
                </a:lnTo>
                <a:lnTo>
                  <a:pt x="98584" y="676752"/>
                </a:lnTo>
                <a:lnTo>
                  <a:pt x="95726" y="650081"/>
                </a:lnTo>
                <a:lnTo>
                  <a:pt x="64294" y="652939"/>
                </a:lnTo>
                <a:lnTo>
                  <a:pt x="38576" y="655796"/>
                </a:lnTo>
                <a:lnTo>
                  <a:pt x="20479" y="658654"/>
                </a:lnTo>
                <a:lnTo>
                  <a:pt x="17621" y="630079"/>
                </a:lnTo>
                <a:lnTo>
                  <a:pt x="30956" y="616744"/>
                </a:lnTo>
                <a:lnTo>
                  <a:pt x="46196" y="592931"/>
                </a:lnTo>
                <a:lnTo>
                  <a:pt x="64294" y="585311"/>
                </a:lnTo>
                <a:lnTo>
                  <a:pt x="71914" y="559594"/>
                </a:lnTo>
                <a:lnTo>
                  <a:pt x="67151" y="546259"/>
                </a:lnTo>
                <a:lnTo>
                  <a:pt x="43339" y="535781"/>
                </a:lnTo>
                <a:lnTo>
                  <a:pt x="25241" y="538639"/>
                </a:lnTo>
                <a:lnTo>
                  <a:pt x="11906" y="525304"/>
                </a:lnTo>
                <a:lnTo>
                  <a:pt x="1429" y="507206"/>
                </a:lnTo>
                <a:lnTo>
                  <a:pt x="1429" y="480536"/>
                </a:lnTo>
                <a:lnTo>
                  <a:pt x="4286" y="468154"/>
                </a:lnTo>
                <a:lnTo>
                  <a:pt x="10001" y="454819"/>
                </a:lnTo>
                <a:lnTo>
                  <a:pt x="41434" y="454819"/>
                </a:lnTo>
                <a:lnTo>
                  <a:pt x="50959" y="450056"/>
                </a:lnTo>
                <a:lnTo>
                  <a:pt x="53816" y="423386"/>
                </a:lnTo>
                <a:lnTo>
                  <a:pt x="38576" y="415766"/>
                </a:lnTo>
                <a:lnTo>
                  <a:pt x="14764" y="415766"/>
                </a:lnTo>
                <a:lnTo>
                  <a:pt x="11906" y="405289"/>
                </a:lnTo>
                <a:lnTo>
                  <a:pt x="11906" y="390049"/>
                </a:lnTo>
                <a:lnTo>
                  <a:pt x="11906" y="373856"/>
                </a:lnTo>
                <a:close/>
              </a:path>
            </a:pathLst>
          </a:custGeom>
          <a:solidFill>
            <a:schemeClr val="tx2">
              <a:lumMod val="20000"/>
              <a:lumOff val="80000"/>
            </a:schemeClr>
          </a:solidFill>
          <a:ln w="1905" cap="flat">
            <a:solidFill>
              <a:schemeClr val="bg1"/>
            </a:solidFill>
            <a:prstDash val="solid"/>
            <a:miter/>
          </a:ln>
        </p:spPr>
        <p:txBody>
          <a:bodyPr rtlCol="0" anchor="ctr"/>
          <a:lstStyle/>
          <a:p>
            <a:endParaRPr lang="fr-FR" sz="1000">
              <a:solidFill>
                <a:schemeClr val="bg1"/>
              </a:solidFill>
            </a:endParaRPr>
          </a:p>
        </p:txBody>
      </p:sp>
      <p:sp>
        <p:nvSpPr>
          <p:cNvPr id="41" name="Forme libre : forme 40">
            <a:extLst>
              <a:ext uri="{FF2B5EF4-FFF2-40B4-BE49-F238E27FC236}">
                <a16:creationId xmlns:a16="http://schemas.microsoft.com/office/drawing/2014/main" id="{717E7979-2C4F-4892-B4F2-3CEF2341C0D9}"/>
              </a:ext>
            </a:extLst>
          </p:cNvPr>
          <p:cNvSpPr/>
          <p:nvPr/>
        </p:nvSpPr>
        <p:spPr>
          <a:xfrm>
            <a:off x="8285928" y="1519439"/>
            <a:ext cx="1901564" cy="1653162"/>
          </a:xfrm>
          <a:custGeom>
            <a:avLst/>
            <a:gdLst>
              <a:gd name="connsiteX0" fmla="*/ 8096 w 2114550"/>
              <a:gd name="connsiteY0" fmla="*/ 995839 h 1838325"/>
              <a:gd name="connsiteX1" fmla="*/ 47149 w 2114550"/>
              <a:gd name="connsiteY1" fmla="*/ 963454 h 1838325"/>
              <a:gd name="connsiteX2" fmla="*/ 70009 w 2114550"/>
              <a:gd name="connsiteY2" fmla="*/ 953929 h 1838325"/>
              <a:gd name="connsiteX3" fmla="*/ 109061 w 2114550"/>
              <a:gd name="connsiteY3" fmla="*/ 966311 h 1838325"/>
              <a:gd name="connsiteX4" fmla="*/ 148114 w 2114550"/>
              <a:gd name="connsiteY4" fmla="*/ 986314 h 1838325"/>
              <a:gd name="connsiteX5" fmla="*/ 181451 w 2114550"/>
              <a:gd name="connsiteY5" fmla="*/ 1005364 h 1838325"/>
              <a:gd name="connsiteX6" fmla="*/ 220504 w 2114550"/>
              <a:gd name="connsiteY6" fmla="*/ 1009174 h 1838325"/>
              <a:gd name="connsiteX7" fmla="*/ 266224 w 2114550"/>
              <a:gd name="connsiteY7" fmla="*/ 999649 h 1838325"/>
              <a:gd name="connsiteX8" fmla="*/ 298609 w 2114550"/>
              <a:gd name="connsiteY8" fmla="*/ 995839 h 1838325"/>
              <a:gd name="connsiteX9" fmla="*/ 321469 w 2114550"/>
              <a:gd name="connsiteY9" fmla="*/ 1018699 h 1838325"/>
              <a:gd name="connsiteX10" fmla="*/ 363379 w 2114550"/>
              <a:gd name="connsiteY10" fmla="*/ 1038701 h 1838325"/>
              <a:gd name="connsiteX11" fmla="*/ 402431 w 2114550"/>
              <a:gd name="connsiteY11" fmla="*/ 1034891 h 1838325"/>
              <a:gd name="connsiteX12" fmla="*/ 471011 w 2114550"/>
              <a:gd name="connsiteY12" fmla="*/ 1018699 h 1838325"/>
              <a:gd name="connsiteX13" fmla="*/ 493871 w 2114550"/>
              <a:gd name="connsiteY13" fmla="*/ 999649 h 1838325"/>
              <a:gd name="connsiteX14" fmla="*/ 532924 w 2114550"/>
              <a:gd name="connsiteY14" fmla="*/ 986314 h 1838325"/>
              <a:gd name="connsiteX15" fmla="*/ 571976 w 2114550"/>
              <a:gd name="connsiteY15" fmla="*/ 963454 h 1838325"/>
              <a:gd name="connsiteX16" fmla="*/ 598646 w 2114550"/>
              <a:gd name="connsiteY16" fmla="*/ 953929 h 1838325"/>
              <a:gd name="connsiteX17" fmla="*/ 598646 w 2114550"/>
              <a:gd name="connsiteY17" fmla="*/ 927259 h 1838325"/>
              <a:gd name="connsiteX18" fmla="*/ 569119 w 2114550"/>
              <a:gd name="connsiteY18" fmla="*/ 917734 h 1838325"/>
              <a:gd name="connsiteX19" fmla="*/ 539591 w 2114550"/>
              <a:gd name="connsiteY19" fmla="*/ 917734 h 1838325"/>
              <a:gd name="connsiteX20" fmla="*/ 510064 w 2114550"/>
              <a:gd name="connsiteY20" fmla="*/ 920591 h 1838325"/>
              <a:gd name="connsiteX21" fmla="*/ 484346 w 2114550"/>
              <a:gd name="connsiteY21" fmla="*/ 897731 h 1838325"/>
              <a:gd name="connsiteX22" fmla="*/ 513874 w 2114550"/>
              <a:gd name="connsiteY22" fmla="*/ 872014 h 1838325"/>
              <a:gd name="connsiteX23" fmla="*/ 513874 w 2114550"/>
              <a:gd name="connsiteY23" fmla="*/ 846296 h 1838325"/>
              <a:gd name="connsiteX24" fmla="*/ 536734 w 2114550"/>
              <a:gd name="connsiteY24" fmla="*/ 810101 h 1838325"/>
              <a:gd name="connsiteX25" fmla="*/ 552926 w 2114550"/>
              <a:gd name="connsiteY25" fmla="*/ 796766 h 1838325"/>
              <a:gd name="connsiteX26" fmla="*/ 588169 w 2114550"/>
              <a:gd name="connsiteY26" fmla="*/ 780574 h 1838325"/>
              <a:gd name="connsiteX27" fmla="*/ 621506 w 2114550"/>
              <a:gd name="connsiteY27" fmla="*/ 751046 h 1838325"/>
              <a:gd name="connsiteX28" fmla="*/ 660559 w 2114550"/>
              <a:gd name="connsiteY28" fmla="*/ 728186 h 1838325"/>
              <a:gd name="connsiteX29" fmla="*/ 690086 w 2114550"/>
              <a:gd name="connsiteY29" fmla="*/ 702469 h 1838325"/>
              <a:gd name="connsiteX30" fmla="*/ 729139 w 2114550"/>
              <a:gd name="connsiteY30" fmla="*/ 699611 h 1838325"/>
              <a:gd name="connsiteX31" fmla="*/ 768191 w 2114550"/>
              <a:gd name="connsiteY31" fmla="*/ 692944 h 1838325"/>
              <a:gd name="connsiteX32" fmla="*/ 807244 w 2114550"/>
              <a:gd name="connsiteY32" fmla="*/ 692944 h 1838325"/>
              <a:gd name="connsiteX33" fmla="*/ 846296 w 2114550"/>
              <a:gd name="connsiteY33" fmla="*/ 676751 h 1838325"/>
              <a:gd name="connsiteX34" fmla="*/ 878681 w 2114550"/>
              <a:gd name="connsiteY34" fmla="*/ 666274 h 1838325"/>
              <a:gd name="connsiteX35" fmla="*/ 917734 w 2114550"/>
              <a:gd name="connsiteY35" fmla="*/ 647224 h 1838325"/>
              <a:gd name="connsiteX36" fmla="*/ 944404 w 2114550"/>
              <a:gd name="connsiteY36" fmla="*/ 631031 h 1838325"/>
              <a:gd name="connsiteX37" fmla="*/ 986314 w 2114550"/>
              <a:gd name="connsiteY37" fmla="*/ 611029 h 1838325"/>
              <a:gd name="connsiteX38" fmla="*/ 1012031 w 2114550"/>
              <a:gd name="connsiteY38" fmla="*/ 575786 h 1838325"/>
              <a:gd name="connsiteX39" fmla="*/ 1025366 w 2114550"/>
              <a:gd name="connsiteY39" fmla="*/ 546259 h 1838325"/>
              <a:gd name="connsiteX40" fmla="*/ 1045369 w 2114550"/>
              <a:gd name="connsiteY40" fmla="*/ 519589 h 1838325"/>
              <a:gd name="connsiteX41" fmla="*/ 1061561 w 2114550"/>
              <a:gd name="connsiteY41" fmla="*/ 507206 h 1838325"/>
              <a:gd name="connsiteX42" fmla="*/ 1087279 w 2114550"/>
              <a:gd name="connsiteY42" fmla="*/ 512921 h 1838325"/>
              <a:gd name="connsiteX43" fmla="*/ 1119664 w 2114550"/>
              <a:gd name="connsiteY43" fmla="*/ 530066 h 1838325"/>
              <a:gd name="connsiteX44" fmla="*/ 1132999 w 2114550"/>
              <a:gd name="connsiteY44" fmla="*/ 512921 h 1838325"/>
              <a:gd name="connsiteX45" fmla="*/ 1110139 w 2114550"/>
              <a:gd name="connsiteY45" fmla="*/ 487204 h 1838325"/>
              <a:gd name="connsiteX46" fmla="*/ 1087279 w 2114550"/>
              <a:gd name="connsiteY46" fmla="*/ 461486 h 1838325"/>
              <a:gd name="connsiteX47" fmla="*/ 1061561 w 2114550"/>
              <a:gd name="connsiteY47" fmla="*/ 448151 h 1838325"/>
              <a:gd name="connsiteX48" fmla="*/ 1064419 w 2114550"/>
              <a:gd name="connsiteY48" fmla="*/ 406241 h 1838325"/>
              <a:gd name="connsiteX49" fmla="*/ 1091089 w 2114550"/>
              <a:gd name="connsiteY49" fmla="*/ 366236 h 1838325"/>
              <a:gd name="connsiteX50" fmla="*/ 1093946 w 2114550"/>
              <a:gd name="connsiteY50" fmla="*/ 344329 h 1838325"/>
              <a:gd name="connsiteX51" fmla="*/ 1103471 w 2114550"/>
              <a:gd name="connsiteY51" fmla="*/ 304324 h 1838325"/>
              <a:gd name="connsiteX52" fmla="*/ 1084421 w 2114550"/>
              <a:gd name="connsiteY52" fmla="*/ 291941 h 1838325"/>
              <a:gd name="connsiteX53" fmla="*/ 1084421 w 2114550"/>
              <a:gd name="connsiteY53" fmla="*/ 252889 h 1838325"/>
              <a:gd name="connsiteX54" fmla="*/ 1084421 w 2114550"/>
              <a:gd name="connsiteY54" fmla="*/ 216694 h 1838325"/>
              <a:gd name="connsiteX55" fmla="*/ 1096804 w 2114550"/>
              <a:gd name="connsiteY55" fmla="*/ 196691 h 1838325"/>
              <a:gd name="connsiteX56" fmla="*/ 1100614 w 2114550"/>
              <a:gd name="connsiteY56" fmla="*/ 154781 h 1838325"/>
              <a:gd name="connsiteX57" fmla="*/ 1084421 w 2114550"/>
              <a:gd name="connsiteY57" fmla="*/ 141446 h 1838325"/>
              <a:gd name="connsiteX58" fmla="*/ 1107281 w 2114550"/>
              <a:gd name="connsiteY58" fmla="*/ 109061 h 1838325"/>
              <a:gd name="connsiteX59" fmla="*/ 1146334 w 2114550"/>
              <a:gd name="connsiteY59" fmla="*/ 86201 h 1838325"/>
              <a:gd name="connsiteX60" fmla="*/ 1175861 w 2114550"/>
              <a:gd name="connsiteY60" fmla="*/ 63341 h 1838325"/>
              <a:gd name="connsiteX61" fmla="*/ 1214914 w 2114550"/>
              <a:gd name="connsiteY61" fmla="*/ 50006 h 1838325"/>
              <a:gd name="connsiteX62" fmla="*/ 1256824 w 2114550"/>
              <a:gd name="connsiteY62" fmla="*/ 50006 h 1838325"/>
              <a:gd name="connsiteX63" fmla="*/ 1312069 w 2114550"/>
              <a:gd name="connsiteY63" fmla="*/ 30956 h 1838325"/>
              <a:gd name="connsiteX64" fmla="*/ 1368266 w 2114550"/>
              <a:gd name="connsiteY64" fmla="*/ 30956 h 1838325"/>
              <a:gd name="connsiteX65" fmla="*/ 1396841 w 2114550"/>
              <a:gd name="connsiteY65" fmla="*/ 17621 h 1838325"/>
              <a:gd name="connsiteX66" fmla="*/ 1430179 w 2114550"/>
              <a:gd name="connsiteY66" fmla="*/ 5239 h 1838325"/>
              <a:gd name="connsiteX67" fmla="*/ 1455896 w 2114550"/>
              <a:gd name="connsiteY67" fmla="*/ 1429 h 1838325"/>
              <a:gd name="connsiteX68" fmla="*/ 1469231 w 2114550"/>
              <a:gd name="connsiteY68" fmla="*/ 47149 h 1838325"/>
              <a:gd name="connsiteX69" fmla="*/ 1475899 w 2114550"/>
              <a:gd name="connsiteY69" fmla="*/ 92869 h 1838325"/>
              <a:gd name="connsiteX70" fmla="*/ 1472089 w 2114550"/>
              <a:gd name="connsiteY70" fmla="*/ 122396 h 1838325"/>
              <a:gd name="connsiteX71" fmla="*/ 1497806 w 2114550"/>
              <a:gd name="connsiteY71" fmla="*/ 129064 h 1838325"/>
              <a:gd name="connsiteX72" fmla="*/ 1514951 w 2114550"/>
              <a:gd name="connsiteY72" fmla="*/ 154781 h 1838325"/>
              <a:gd name="connsiteX73" fmla="*/ 1537811 w 2114550"/>
              <a:gd name="connsiteY73" fmla="*/ 174784 h 1838325"/>
              <a:gd name="connsiteX74" fmla="*/ 1563529 w 2114550"/>
              <a:gd name="connsiteY74" fmla="*/ 200501 h 1838325"/>
              <a:gd name="connsiteX75" fmla="*/ 1599724 w 2114550"/>
              <a:gd name="connsiteY75" fmla="*/ 190976 h 1838325"/>
              <a:gd name="connsiteX76" fmla="*/ 1618774 w 2114550"/>
              <a:gd name="connsiteY76" fmla="*/ 170974 h 1838325"/>
              <a:gd name="connsiteX77" fmla="*/ 1638776 w 2114550"/>
              <a:gd name="connsiteY77" fmla="*/ 148114 h 1838325"/>
              <a:gd name="connsiteX78" fmla="*/ 1667351 w 2114550"/>
              <a:gd name="connsiteY78" fmla="*/ 141446 h 1838325"/>
              <a:gd name="connsiteX79" fmla="*/ 1687354 w 2114550"/>
              <a:gd name="connsiteY79" fmla="*/ 168116 h 1838325"/>
              <a:gd name="connsiteX80" fmla="*/ 1719739 w 2114550"/>
              <a:gd name="connsiteY80" fmla="*/ 196691 h 1838325"/>
              <a:gd name="connsiteX81" fmla="*/ 1726406 w 2114550"/>
              <a:gd name="connsiteY81" fmla="*/ 230029 h 1838325"/>
              <a:gd name="connsiteX82" fmla="*/ 1719739 w 2114550"/>
              <a:gd name="connsiteY82" fmla="*/ 262414 h 1838325"/>
              <a:gd name="connsiteX83" fmla="*/ 1726406 w 2114550"/>
              <a:gd name="connsiteY83" fmla="*/ 291941 h 1838325"/>
              <a:gd name="connsiteX84" fmla="*/ 1735931 w 2114550"/>
              <a:gd name="connsiteY84" fmla="*/ 314801 h 1838325"/>
              <a:gd name="connsiteX85" fmla="*/ 1772126 w 2114550"/>
              <a:gd name="connsiteY85" fmla="*/ 314801 h 1838325"/>
              <a:gd name="connsiteX86" fmla="*/ 1801654 w 2114550"/>
              <a:gd name="connsiteY86" fmla="*/ 310991 h 1838325"/>
              <a:gd name="connsiteX87" fmla="*/ 1843564 w 2114550"/>
              <a:gd name="connsiteY87" fmla="*/ 317659 h 1838325"/>
              <a:gd name="connsiteX88" fmla="*/ 1866424 w 2114550"/>
              <a:gd name="connsiteY88" fmla="*/ 344329 h 1838325"/>
              <a:gd name="connsiteX89" fmla="*/ 1886426 w 2114550"/>
              <a:gd name="connsiteY89" fmla="*/ 379571 h 1838325"/>
              <a:gd name="connsiteX90" fmla="*/ 1876901 w 2114550"/>
              <a:gd name="connsiteY90" fmla="*/ 409099 h 1838325"/>
              <a:gd name="connsiteX91" fmla="*/ 1932146 w 2114550"/>
              <a:gd name="connsiteY91" fmla="*/ 415766 h 1838325"/>
              <a:gd name="connsiteX92" fmla="*/ 1971199 w 2114550"/>
              <a:gd name="connsiteY92" fmla="*/ 409099 h 1838325"/>
              <a:gd name="connsiteX93" fmla="*/ 2000726 w 2114550"/>
              <a:gd name="connsiteY93" fmla="*/ 392906 h 1838325"/>
              <a:gd name="connsiteX94" fmla="*/ 2026444 w 2114550"/>
              <a:gd name="connsiteY94" fmla="*/ 395764 h 1838325"/>
              <a:gd name="connsiteX95" fmla="*/ 2033111 w 2114550"/>
              <a:gd name="connsiteY95" fmla="*/ 431959 h 1838325"/>
              <a:gd name="connsiteX96" fmla="*/ 2035969 w 2114550"/>
              <a:gd name="connsiteY96" fmla="*/ 451009 h 1838325"/>
              <a:gd name="connsiteX97" fmla="*/ 2085499 w 2114550"/>
              <a:gd name="connsiteY97" fmla="*/ 451009 h 1838325"/>
              <a:gd name="connsiteX98" fmla="*/ 2075021 w 2114550"/>
              <a:gd name="connsiteY98" fmla="*/ 491014 h 1838325"/>
              <a:gd name="connsiteX99" fmla="*/ 2055971 w 2114550"/>
              <a:gd name="connsiteY99" fmla="*/ 519589 h 1838325"/>
              <a:gd name="connsiteX100" fmla="*/ 2069306 w 2114550"/>
              <a:gd name="connsiteY100" fmla="*/ 549116 h 1838325"/>
              <a:gd name="connsiteX101" fmla="*/ 2095024 w 2114550"/>
              <a:gd name="connsiteY101" fmla="*/ 555784 h 1838325"/>
              <a:gd name="connsiteX102" fmla="*/ 2085499 w 2114550"/>
              <a:gd name="connsiteY102" fmla="*/ 591979 h 1838325"/>
              <a:gd name="connsiteX103" fmla="*/ 2052161 w 2114550"/>
              <a:gd name="connsiteY103" fmla="*/ 608171 h 1838325"/>
              <a:gd name="connsiteX104" fmla="*/ 2052161 w 2114550"/>
              <a:gd name="connsiteY104" fmla="*/ 631031 h 1838325"/>
              <a:gd name="connsiteX105" fmla="*/ 2091214 w 2114550"/>
              <a:gd name="connsiteY105" fmla="*/ 620554 h 1838325"/>
              <a:gd name="connsiteX106" fmla="*/ 2120741 w 2114550"/>
              <a:gd name="connsiteY106" fmla="*/ 624364 h 1838325"/>
              <a:gd name="connsiteX107" fmla="*/ 2111216 w 2114550"/>
              <a:gd name="connsiteY107" fmla="*/ 672941 h 1838325"/>
              <a:gd name="connsiteX108" fmla="*/ 2114074 w 2114550"/>
              <a:gd name="connsiteY108" fmla="*/ 715804 h 1838325"/>
              <a:gd name="connsiteX109" fmla="*/ 2085499 w 2114550"/>
              <a:gd name="connsiteY109" fmla="*/ 725329 h 1838325"/>
              <a:gd name="connsiteX110" fmla="*/ 2101691 w 2114550"/>
              <a:gd name="connsiteY110" fmla="*/ 761524 h 1838325"/>
              <a:gd name="connsiteX111" fmla="*/ 2081689 w 2114550"/>
              <a:gd name="connsiteY111" fmla="*/ 803434 h 1838325"/>
              <a:gd name="connsiteX112" fmla="*/ 2058829 w 2114550"/>
              <a:gd name="connsiteY112" fmla="*/ 807244 h 1838325"/>
              <a:gd name="connsiteX113" fmla="*/ 2033111 w 2114550"/>
              <a:gd name="connsiteY113" fmla="*/ 846296 h 1838325"/>
              <a:gd name="connsiteX114" fmla="*/ 2033111 w 2114550"/>
              <a:gd name="connsiteY114" fmla="*/ 881539 h 1838325"/>
              <a:gd name="connsiteX115" fmla="*/ 2049304 w 2114550"/>
              <a:gd name="connsiteY115" fmla="*/ 917734 h 1838325"/>
              <a:gd name="connsiteX116" fmla="*/ 2052161 w 2114550"/>
              <a:gd name="connsiteY116" fmla="*/ 956786 h 1838325"/>
              <a:gd name="connsiteX117" fmla="*/ 2035969 w 2114550"/>
              <a:gd name="connsiteY117" fmla="*/ 976789 h 1838325"/>
              <a:gd name="connsiteX118" fmla="*/ 2006441 w 2114550"/>
              <a:gd name="connsiteY118" fmla="*/ 1005364 h 1838325"/>
              <a:gd name="connsiteX119" fmla="*/ 1974056 w 2114550"/>
              <a:gd name="connsiteY119" fmla="*/ 999649 h 1838325"/>
              <a:gd name="connsiteX120" fmla="*/ 1944529 w 2114550"/>
              <a:gd name="connsiteY120" fmla="*/ 995839 h 1838325"/>
              <a:gd name="connsiteX121" fmla="*/ 1912144 w 2114550"/>
              <a:gd name="connsiteY121" fmla="*/ 1005364 h 1838325"/>
              <a:gd name="connsiteX122" fmla="*/ 1876901 w 2114550"/>
              <a:gd name="connsiteY122" fmla="*/ 1018699 h 1838325"/>
              <a:gd name="connsiteX123" fmla="*/ 1870234 w 2114550"/>
              <a:gd name="connsiteY123" fmla="*/ 1051084 h 1838325"/>
              <a:gd name="connsiteX124" fmla="*/ 1870234 w 2114550"/>
              <a:gd name="connsiteY124" fmla="*/ 1073944 h 1838325"/>
              <a:gd name="connsiteX125" fmla="*/ 1915954 w 2114550"/>
              <a:gd name="connsiteY125" fmla="*/ 1116806 h 1838325"/>
              <a:gd name="connsiteX126" fmla="*/ 1873091 w 2114550"/>
              <a:gd name="connsiteY126" fmla="*/ 1132999 h 1838325"/>
              <a:gd name="connsiteX127" fmla="*/ 1850231 w 2114550"/>
              <a:gd name="connsiteY127" fmla="*/ 1162526 h 1838325"/>
              <a:gd name="connsiteX128" fmla="*/ 1834039 w 2114550"/>
              <a:gd name="connsiteY128" fmla="*/ 1194911 h 1838325"/>
              <a:gd name="connsiteX129" fmla="*/ 1882616 w 2114550"/>
              <a:gd name="connsiteY129" fmla="*/ 1201579 h 1838325"/>
              <a:gd name="connsiteX130" fmla="*/ 1873091 w 2114550"/>
              <a:gd name="connsiteY130" fmla="*/ 1236821 h 1838325"/>
              <a:gd name="connsiteX131" fmla="*/ 1847374 w 2114550"/>
              <a:gd name="connsiteY131" fmla="*/ 1253966 h 1838325"/>
              <a:gd name="connsiteX132" fmla="*/ 1824514 w 2114550"/>
              <a:gd name="connsiteY132" fmla="*/ 1275874 h 1838325"/>
              <a:gd name="connsiteX133" fmla="*/ 1814989 w 2114550"/>
              <a:gd name="connsiteY133" fmla="*/ 1305401 h 1838325"/>
              <a:gd name="connsiteX134" fmla="*/ 1794986 w 2114550"/>
              <a:gd name="connsiteY134" fmla="*/ 1341596 h 1838325"/>
              <a:gd name="connsiteX135" fmla="*/ 1820704 w 2114550"/>
              <a:gd name="connsiteY135" fmla="*/ 1364456 h 1838325"/>
              <a:gd name="connsiteX136" fmla="*/ 1834039 w 2114550"/>
              <a:gd name="connsiteY136" fmla="*/ 1400651 h 1838325"/>
              <a:gd name="connsiteX137" fmla="*/ 1794986 w 2114550"/>
              <a:gd name="connsiteY137" fmla="*/ 1419701 h 1838325"/>
              <a:gd name="connsiteX138" fmla="*/ 1850231 w 2114550"/>
              <a:gd name="connsiteY138" fmla="*/ 1449229 h 1838325"/>
              <a:gd name="connsiteX139" fmla="*/ 1820704 w 2114550"/>
              <a:gd name="connsiteY139" fmla="*/ 1462564 h 1838325"/>
              <a:gd name="connsiteX140" fmla="*/ 1814989 w 2114550"/>
              <a:gd name="connsiteY140" fmla="*/ 1504474 h 1838325"/>
              <a:gd name="connsiteX141" fmla="*/ 1792129 w 2114550"/>
              <a:gd name="connsiteY141" fmla="*/ 1527334 h 1838325"/>
              <a:gd name="connsiteX142" fmla="*/ 1781651 w 2114550"/>
              <a:gd name="connsiteY142" fmla="*/ 1573054 h 1838325"/>
              <a:gd name="connsiteX143" fmla="*/ 1762601 w 2114550"/>
              <a:gd name="connsiteY143" fmla="*/ 1598771 h 1838325"/>
              <a:gd name="connsiteX144" fmla="*/ 1716881 w 2114550"/>
              <a:gd name="connsiteY144" fmla="*/ 1598771 h 1838325"/>
              <a:gd name="connsiteX145" fmla="*/ 1667351 w 2114550"/>
              <a:gd name="connsiteY145" fmla="*/ 1609249 h 1838325"/>
              <a:gd name="connsiteX146" fmla="*/ 1645444 w 2114550"/>
              <a:gd name="connsiteY146" fmla="*/ 1621631 h 1838325"/>
              <a:gd name="connsiteX147" fmla="*/ 1632109 w 2114550"/>
              <a:gd name="connsiteY147" fmla="*/ 1648301 h 1838325"/>
              <a:gd name="connsiteX148" fmla="*/ 1632109 w 2114550"/>
              <a:gd name="connsiteY148" fmla="*/ 1687354 h 1838325"/>
              <a:gd name="connsiteX149" fmla="*/ 1602581 w 2114550"/>
              <a:gd name="connsiteY149" fmla="*/ 1722596 h 1838325"/>
              <a:gd name="connsiteX150" fmla="*/ 1573054 w 2114550"/>
              <a:gd name="connsiteY150" fmla="*/ 1722596 h 1838325"/>
              <a:gd name="connsiteX151" fmla="*/ 1543526 w 2114550"/>
              <a:gd name="connsiteY151" fmla="*/ 1729264 h 1838325"/>
              <a:gd name="connsiteX152" fmla="*/ 1527334 w 2114550"/>
              <a:gd name="connsiteY152" fmla="*/ 1706404 h 1838325"/>
              <a:gd name="connsiteX153" fmla="*/ 1494949 w 2114550"/>
              <a:gd name="connsiteY153" fmla="*/ 1729264 h 1838325"/>
              <a:gd name="connsiteX154" fmla="*/ 1485424 w 2114550"/>
              <a:gd name="connsiteY154" fmla="*/ 1749266 h 1838325"/>
              <a:gd name="connsiteX155" fmla="*/ 1446371 w 2114550"/>
              <a:gd name="connsiteY155" fmla="*/ 1752124 h 1838325"/>
              <a:gd name="connsiteX156" fmla="*/ 1419701 w 2114550"/>
              <a:gd name="connsiteY156" fmla="*/ 1745456 h 1838325"/>
              <a:gd name="connsiteX157" fmla="*/ 1442561 w 2114550"/>
              <a:gd name="connsiteY157" fmla="*/ 1696879 h 1838325"/>
              <a:gd name="connsiteX158" fmla="*/ 1430179 w 2114550"/>
              <a:gd name="connsiteY158" fmla="*/ 1676876 h 1838325"/>
              <a:gd name="connsiteX159" fmla="*/ 1413034 w 2114550"/>
              <a:gd name="connsiteY159" fmla="*/ 1648301 h 1838325"/>
              <a:gd name="connsiteX160" fmla="*/ 1400651 w 2114550"/>
              <a:gd name="connsiteY160" fmla="*/ 1632109 h 1838325"/>
              <a:gd name="connsiteX161" fmla="*/ 1368266 w 2114550"/>
              <a:gd name="connsiteY161" fmla="*/ 1628299 h 1838325"/>
              <a:gd name="connsiteX162" fmla="*/ 1322546 w 2114550"/>
              <a:gd name="connsiteY162" fmla="*/ 1632109 h 1838325"/>
              <a:gd name="connsiteX163" fmla="*/ 1283494 w 2114550"/>
              <a:gd name="connsiteY163" fmla="*/ 1644491 h 1838325"/>
              <a:gd name="connsiteX164" fmla="*/ 1244441 w 2114550"/>
              <a:gd name="connsiteY164" fmla="*/ 1657826 h 1838325"/>
              <a:gd name="connsiteX165" fmla="*/ 1227296 w 2114550"/>
              <a:gd name="connsiteY165" fmla="*/ 1683544 h 1838325"/>
              <a:gd name="connsiteX166" fmla="*/ 1227296 w 2114550"/>
              <a:gd name="connsiteY166" fmla="*/ 1729264 h 1838325"/>
              <a:gd name="connsiteX167" fmla="*/ 1201579 w 2114550"/>
              <a:gd name="connsiteY167" fmla="*/ 1755934 h 1838325"/>
              <a:gd name="connsiteX168" fmla="*/ 1149191 w 2114550"/>
              <a:gd name="connsiteY168" fmla="*/ 1768316 h 1838325"/>
              <a:gd name="connsiteX169" fmla="*/ 1113949 w 2114550"/>
              <a:gd name="connsiteY169" fmla="*/ 1788319 h 1838325"/>
              <a:gd name="connsiteX170" fmla="*/ 1074896 w 2114550"/>
              <a:gd name="connsiteY170" fmla="*/ 1797844 h 1838325"/>
              <a:gd name="connsiteX171" fmla="*/ 1041559 w 2114550"/>
              <a:gd name="connsiteY171" fmla="*/ 1824514 h 1838325"/>
              <a:gd name="connsiteX172" fmla="*/ 999649 w 2114550"/>
              <a:gd name="connsiteY172" fmla="*/ 1836896 h 1838325"/>
              <a:gd name="connsiteX173" fmla="*/ 950119 w 2114550"/>
              <a:gd name="connsiteY173" fmla="*/ 1834039 h 1838325"/>
              <a:gd name="connsiteX174" fmla="*/ 908209 w 2114550"/>
              <a:gd name="connsiteY174" fmla="*/ 1827371 h 1838325"/>
              <a:gd name="connsiteX175" fmla="*/ 888206 w 2114550"/>
              <a:gd name="connsiteY175" fmla="*/ 1784509 h 1838325"/>
              <a:gd name="connsiteX176" fmla="*/ 882491 w 2114550"/>
              <a:gd name="connsiteY176" fmla="*/ 1768316 h 1838325"/>
              <a:gd name="connsiteX177" fmla="*/ 862489 w 2114550"/>
              <a:gd name="connsiteY177" fmla="*/ 1752124 h 1838325"/>
              <a:gd name="connsiteX178" fmla="*/ 832961 w 2114550"/>
              <a:gd name="connsiteY178" fmla="*/ 1739741 h 1838325"/>
              <a:gd name="connsiteX179" fmla="*/ 810101 w 2114550"/>
              <a:gd name="connsiteY179" fmla="*/ 1768316 h 1838325"/>
              <a:gd name="connsiteX180" fmla="*/ 780574 w 2114550"/>
              <a:gd name="connsiteY180" fmla="*/ 1745456 h 1838325"/>
              <a:gd name="connsiteX181" fmla="*/ 771049 w 2114550"/>
              <a:gd name="connsiteY181" fmla="*/ 1722596 h 1838325"/>
              <a:gd name="connsiteX182" fmla="*/ 751999 w 2114550"/>
              <a:gd name="connsiteY182" fmla="*/ 1703546 h 1838325"/>
              <a:gd name="connsiteX183" fmla="*/ 702469 w 2114550"/>
              <a:gd name="connsiteY183" fmla="*/ 1694021 h 1838325"/>
              <a:gd name="connsiteX184" fmla="*/ 683419 w 2114550"/>
              <a:gd name="connsiteY184" fmla="*/ 1671161 h 1838325"/>
              <a:gd name="connsiteX185" fmla="*/ 651034 w 2114550"/>
              <a:gd name="connsiteY185" fmla="*/ 1660684 h 1838325"/>
              <a:gd name="connsiteX186" fmla="*/ 617696 w 2114550"/>
              <a:gd name="connsiteY186" fmla="*/ 1641634 h 1838325"/>
              <a:gd name="connsiteX187" fmla="*/ 608171 w 2114550"/>
              <a:gd name="connsiteY187" fmla="*/ 1609249 h 1838325"/>
              <a:gd name="connsiteX188" fmla="*/ 608171 w 2114550"/>
              <a:gd name="connsiteY188" fmla="*/ 1566386 h 1838325"/>
              <a:gd name="connsiteX189" fmla="*/ 611029 w 2114550"/>
              <a:gd name="connsiteY189" fmla="*/ 1527334 h 1838325"/>
              <a:gd name="connsiteX190" fmla="*/ 588169 w 2114550"/>
              <a:gd name="connsiteY190" fmla="*/ 1511141 h 1838325"/>
              <a:gd name="connsiteX191" fmla="*/ 562451 w 2114550"/>
              <a:gd name="connsiteY191" fmla="*/ 1511141 h 1838325"/>
              <a:gd name="connsiteX192" fmla="*/ 530066 w 2114550"/>
              <a:gd name="connsiteY192" fmla="*/ 1527334 h 1838325"/>
              <a:gd name="connsiteX193" fmla="*/ 500539 w 2114550"/>
              <a:gd name="connsiteY193" fmla="*/ 1540669 h 1838325"/>
              <a:gd name="connsiteX194" fmla="*/ 481489 w 2114550"/>
              <a:gd name="connsiteY194" fmla="*/ 1566386 h 1838325"/>
              <a:gd name="connsiteX195" fmla="*/ 454819 w 2114550"/>
              <a:gd name="connsiteY195" fmla="*/ 1575911 h 1838325"/>
              <a:gd name="connsiteX196" fmla="*/ 419576 w 2114550"/>
              <a:gd name="connsiteY196" fmla="*/ 1582579 h 1838325"/>
              <a:gd name="connsiteX197" fmla="*/ 402431 w 2114550"/>
              <a:gd name="connsiteY197" fmla="*/ 1553051 h 1838325"/>
              <a:gd name="connsiteX198" fmla="*/ 396716 w 2114550"/>
              <a:gd name="connsiteY198" fmla="*/ 1524476 h 1838325"/>
              <a:gd name="connsiteX199" fmla="*/ 376714 w 2114550"/>
              <a:gd name="connsiteY199" fmla="*/ 1488281 h 1838325"/>
              <a:gd name="connsiteX200" fmla="*/ 363379 w 2114550"/>
              <a:gd name="connsiteY200" fmla="*/ 1474946 h 1838325"/>
              <a:gd name="connsiteX201" fmla="*/ 340519 w 2114550"/>
              <a:gd name="connsiteY201" fmla="*/ 1474946 h 1838325"/>
              <a:gd name="connsiteX202" fmla="*/ 311944 w 2114550"/>
              <a:gd name="connsiteY202" fmla="*/ 1488281 h 1838325"/>
              <a:gd name="connsiteX203" fmla="*/ 294799 w 2114550"/>
              <a:gd name="connsiteY203" fmla="*/ 1513999 h 1838325"/>
              <a:gd name="connsiteX204" fmla="*/ 266224 w 2114550"/>
              <a:gd name="connsiteY204" fmla="*/ 1513999 h 1838325"/>
              <a:gd name="connsiteX205" fmla="*/ 232886 w 2114550"/>
              <a:gd name="connsiteY205" fmla="*/ 1513999 h 1838325"/>
              <a:gd name="connsiteX206" fmla="*/ 204311 w 2114550"/>
              <a:gd name="connsiteY206" fmla="*/ 1520666 h 1838325"/>
              <a:gd name="connsiteX207" fmla="*/ 170974 w 2114550"/>
              <a:gd name="connsiteY207" fmla="*/ 1513999 h 1838325"/>
              <a:gd name="connsiteX208" fmla="*/ 119539 w 2114550"/>
              <a:gd name="connsiteY208" fmla="*/ 1520666 h 1838325"/>
              <a:gd name="connsiteX209" fmla="*/ 119539 w 2114550"/>
              <a:gd name="connsiteY209" fmla="*/ 1488281 h 1838325"/>
              <a:gd name="connsiteX210" fmla="*/ 135731 w 2114550"/>
              <a:gd name="connsiteY210" fmla="*/ 1462564 h 1838325"/>
              <a:gd name="connsiteX211" fmla="*/ 154781 w 2114550"/>
              <a:gd name="connsiteY211" fmla="*/ 1433036 h 1838325"/>
              <a:gd name="connsiteX212" fmla="*/ 165259 w 2114550"/>
              <a:gd name="connsiteY212" fmla="*/ 1406366 h 1838325"/>
              <a:gd name="connsiteX213" fmla="*/ 154781 w 2114550"/>
              <a:gd name="connsiteY213" fmla="*/ 1371124 h 1838325"/>
              <a:gd name="connsiteX214" fmla="*/ 138589 w 2114550"/>
              <a:gd name="connsiteY214" fmla="*/ 1364456 h 1838325"/>
              <a:gd name="connsiteX215" fmla="*/ 109061 w 2114550"/>
              <a:gd name="connsiteY215" fmla="*/ 1348264 h 1838325"/>
              <a:gd name="connsiteX216" fmla="*/ 96679 w 2114550"/>
              <a:gd name="connsiteY216" fmla="*/ 1337786 h 1838325"/>
              <a:gd name="connsiteX217" fmla="*/ 57626 w 2114550"/>
              <a:gd name="connsiteY217" fmla="*/ 1337786 h 1838325"/>
              <a:gd name="connsiteX218" fmla="*/ 8096 w 2114550"/>
              <a:gd name="connsiteY218" fmla="*/ 1337786 h 1838325"/>
              <a:gd name="connsiteX219" fmla="*/ 1429 w 2114550"/>
              <a:gd name="connsiteY219" fmla="*/ 1321594 h 1838325"/>
              <a:gd name="connsiteX220" fmla="*/ 1429 w 2114550"/>
              <a:gd name="connsiteY220" fmla="*/ 1293019 h 1838325"/>
              <a:gd name="connsiteX221" fmla="*/ 14764 w 2114550"/>
              <a:gd name="connsiteY221" fmla="*/ 1270159 h 1838325"/>
              <a:gd name="connsiteX222" fmla="*/ 28099 w 2114550"/>
              <a:gd name="connsiteY222" fmla="*/ 1250156 h 1838325"/>
              <a:gd name="connsiteX223" fmla="*/ 60484 w 2114550"/>
              <a:gd name="connsiteY223" fmla="*/ 1236821 h 1838325"/>
              <a:gd name="connsiteX224" fmla="*/ 90011 w 2114550"/>
              <a:gd name="connsiteY224" fmla="*/ 1211104 h 1838325"/>
              <a:gd name="connsiteX225" fmla="*/ 115729 w 2114550"/>
              <a:gd name="connsiteY225" fmla="*/ 1185386 h 1838325"/>
              <a:gd name="connsiteX226" fmla="*/ 125254 w 2114550"/>
              <a:gd name="connsiteY226" fmla="*/ 1158716 h 1838325"/>
              <a:gd name="connsiteX227" fmla="*/ 129064 w 2114550"/>
              <a:gd name="connsiteY227" fmla="*/ 1129189 h 1838325"/>
              <a:gd name="connsiteX228" fmla="*/ 122396 w 2114550"/>
              <a:gd name="connsiteY228" fmla="*/ 1103471 h 1838325"/>
              <a:gd name="connsiteX229" fmla="*/ 96679 w 2114550"/>
              <a:gd name="connsiteY229" fmla="*/ 1087279 h 1838325"/>
              <a:gd name="connsiteX230" fmla="*/ 73819 w 2114550"/>
              <a:gd name="connsiteY230" fmla="*/ 1077754 h 1838325"/>
              <a:gd name="connsiteX231" fmla="*/ 37624 w 2114550"/>
              <a:gd name="connsiteY231" fmla="*/ 1080611 h 1838325"/>
              <a:gd name="connsiteX232" fmla="*/ 14764 w 2114550"/>
              <a:gd name="connsiteY232" fmla="*/ 1054894 h 1838325"/>
              <a:gd name="connsiteX233" fmla="*/ 37624 w 2114550"/>
              <a:gd name="connsiteY233" fmla="*/ 1028224 h 1838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Lst>
            <a:rect l="l" t="t" r="r" b="b"/>
            <a:pathLst>
              <a:path w="2114550" h="1838325">
                <a:moveTo>
                  <a:pt x="8096" y="995839"/>
                </a:moveTo>
                <a:lnTo>
                  <a:pt x="47149" y="963454"/>
                </a:lnTo>
                <a:lnTo>
                  <a:pt x="70009" y="953929"/>
                </a:lnTo>
                <a:lnTo>
                  <a:pt x="109061" y="966311"/>
                </a:lnTo>
                <a:lnTo>
                  <a:pt x="148114" y="986314"/>
                </a:lnTo>
                <a:lnTo>
                  <a:pt x="181451" y="1005364"/>
                </a:lnTo>
                <a:lnTo>
                  <a:pt x="220504" y="1009174"/>
                </a:lnTo>
                <a:lnTo>
                  <a:pt x="266224" y="999649"/>
                </a:lnTo>
                <a:lnTo>
                  <a:pt x="298609" y="995839"/>
                </a:lnTo>
                <a:lnTo>
                  <a:pt x="321469" y="1018699"/>
                </a:lnTo>
                <a:lnTo>
                  <a:pt x="363379" y="1038701"/>
                </a:lnTo>
                <a:lnTo>
                  <a:pt x="402431" y="1034891"/>
                </a:lnTo>
                <a:lnTo>
                  <a:pt x="471011" y="1018699"/>
                </a:lnTo>
                <a:lnTo>
                  <a:pt x="493871" y="999649"/>
                </a:lnTo>
                <a:lnTo>
                  <a:pt x="532924" y="986314"/>
                </a:lnTo>
                <a:lnTo>
                  <a:pt x="571976" y="963454"/>
                </a:lnTo>
                <a:lnTo>
                  <a:pt x="598646" y="953929"/>
                </a:lnTo>
                <a:lnTo>
                  <a:pt x="598646" y="927259"/>
                </a:lnTo>
                <a:lnTo>
                  <a:pt x="569119" y="917734"/>
                </a:lnTo>
                <a:lnTo>
                  <a:pt x="539591" y="917734"/>
                </a:lnTo>
                <a:lnTo>
                  <a:pt x="510064" y="920591"/>
                </a:lnTo>
                <a:lnTo>
                  <a:pt x="484346" y="897731"/>
                </a:lnTo>
                <a:lnTo>
                  <a:pt x="513874" y="872014"/>
                </a:lnTo>
                <a:lnTo>
                  <a:pt x="513874" y="846296"/>
                </a:lnTo>
                <a:lnTo>
                  <a:pt x="536734" y="810101"/>
                </a:lnTo>
                <a:lnTo>
                  <a:pt x="552926" y="796766"/>
                </a:lnTo>
                <a:lnTo>
                  <a:pt x="588169" y="780574"/>
                </a:lnTo>
                <a:lnTo>
                  <a:pt x="621506" y="751046"/>
                </a:lnTo>
                <a:lnTo>
                  <a:pt x="660559" y="728186"/>
                </a:lnTo>
                <a:lnTo>
                  <a:pt x="690086" y="702469"/>
                </a:lnTo>
                <a:lnTo>
                  <a:pt x="729139" y="699611"/>
                </a:lnTo>
                <a:lnTo>
                  <a:pt x="768191" y="692944"/>
                </a:lnTo>
                <a:lnTo>
                  <a:pt x="807244" y="692944"/>
                </a:lnTo>
                <a:lnTo>
                  <a:pt x="846296" y="676751"/>
                </a:lnTo>
                <a:lnTo>
                  <a:pt x="878681" y="666274"/>
                </a:lnTo>
                <a:lnTo>
                  <a:pt x="917734" y="647224"/>
                </a:lnTo>
                <a:lnTo>
                  <a:pt x="944404" y="631031"/>
                </a:lnTo>
                <a:lnTo>
                  <a:pt x="986314" y="611029"/>
                </a:lnTo>
                <a:lnTo>
                  <a:pt x="1012031" y="575786"/>
                </a:lnTo>
                <a:lnTo>
                  <a:pt x="1025366" y="546259"/>
                </a:lnTo>
                <a:lnTo>
                  <a:pt x="1045369" y="519589"/>
                </a:lnTo>
                <a:lnTo>
                  <a:pt x="1061561" y="507206"/>
                </a:lnTo>
                <a:lnTo>
                  <a:pt x="1087279" y="512921"/>
                </a:lnTo>
                <a:lnTo>
                  <a:pt x="1119664" y="530066"/>
                </a:lnTo>
                <a:lnTo>
                  <a:pt x="1132999" y="512921"/>
                </a:lnTo>
                <a:lnTo>
                  <a:pt x="1110139" y="487204"/>
                </a:lnTo>
                <a:lnTo>
                  <a:pt x="1087279" y="461486"/>
                </a:lnTo>
                <a:lnTo>
                  <a:pt x="1061561" y="448151"/>
                </a:lnTo>
                <a:lnTo>
                  <a:pt x="1064419" y="406241"/>
                </a:lnTo>
                <a:lnTo>
                  <a:pt x="1091089" y="366236"/>
                </a:lnTo>
                <a:lnTo>
                  <a:pt x="1093946" y="344329"/>
                </a:lnTo>
                <a:lnTo>
                  <a:pt x="1103471" y="304324"/>
                </a:lnTo>
                <a:lnTo>
                  <a:pt x="1084421" y="291941"/>
                </a:lnTo>
                <a:lnTo>
                  <a:pt x="1084421" y="252889"/>
                </a:lnTo>
                <a:lnTo>
                  <a:pt x="1084421" y="216694"/>
                </a:lnTo>
                <a:lnTo>
                  <a:pt x="1096804" y="196691"/>
                </a:lnTo>
                <a:lnTo>
                  <a:pt x="1100614" y="154781"/>
                </a:lnTo>
                <a:lnTo>
                  <a:pt x="1084421" y="141446"/>
                </a:lnTo>
                <a:lnTo>
                  <a:pt x="1107281" y="109061"/>
                </a:lnTo>
                <a:lnTo>
                  <a:pt x="1146334" y="86201"/>
                </a:lnTo>
                <a:lnTo>
                  <a:pt x="1175861" y="63341"/>
                </a:lnTo>
                <a:lnTo>
                  <a:pt x="1214914" y="50006"/>
                </a:lnTo>
                <a:lnTo>
                  <a:pt x="1256824" y="50006"/>
                </a:lnTo>
                <a:lnTo>
                  <a:pt x="1312069" y="30956"/>
                </a:lnTo>
                <a:lnTo>
                  <a:pt x="1368266" y="30956"/>
                </a:lnTo>
                <a:lnTo>
                  <a:pt x="1396841" y="17621"/>
                </a:lnTo>
                <a:lnTo>
                  <a:pt x="1430179" y="5239"/>
                </a:lnTo>
                <a:lnTo>
                  <a:pt x="1455896" y="1429"/>
                </a:lnTo>
                <a:lnTo>
                  <a:pt x="1469231" y="47149"/>
                </a:lnTo>
                <a:lnTo>
                  <a:pt x="1475899" y="92869"/>
                </a:lnTo>
                <a:lnTo>
                  <a:pt x="1472089" y="122396"/>
                </a:lnTo>
                <a:lnTo>
                  <a:pt x="1497806" y="129064"/>
                </a:lnTo>
                <a:lnTo>
                  <a:pt x="1514951" y="154781"/>
                </a:lnTo>
                <a:lnTo>
                  <a:pt x="1537811" y="174784"/>
                </a:lnTo>
                <a:lnTo>
                  <a:pt x="1563529" y="200501"/>
                </a:lnTo>
                <a:lnTo>
                  <a:pt x="1599724" y="190976"/>
                </a:lnTo>
                <a:lnTo>
                  <a:pt x="1618774" y="170974"/>
                </a:lnTo>
                <a:lnTo>
                  <a:pt x="1638776" y="148114"/>
                </a:lnTo>
                <a:lnTo>
                  <a:pt x="1667351" y="141446"/>
                </a:lnTo>
                <a:lnTo>
                  <a:pt x="1687354" y="168116"/>
                </a:lnTo>
                <a:lnTo>
                  <a:pt x="1719739" y="196691"/>
                </a:lnTo>
                <a:lnTo>
                  <a:pt x="1726406" y="230029"/>
                </a:lnTo>
                <a:lnTo>
                  <a:pt x="1719739" y="262414"/>
                </a:lnTo>
                <a:lnTo>
                  <a:pt x="1726406" y="291941"/>
                </a:lnTo>
                <a:lnTo>
                  <a:pt x="1735931" y="314801"/>
                </a:lnTo>
                <a:lnTo>
                  <a:pt x="1772126" y="314801"/>
                </a:lnTo>
                <a:lnTo>
                  <a:pt x="1801654" y="310991"/>
                </a:lnTo>
                <a:lnTo>
                  <a:pt x="1843564" y="317659"/>
                </a:lnTo>
                <a:lnTo>
                  <a:pt x="1866424" y="344329"/>
                </a:lnTo>
                <a:lnTo>
                  <a:pt x="1886426" y="379571"/>
                </a:lnTo>
                <a:lnTo>
                  <a:pt x="1876901" y="409099"/>
                </a:lnTo>
                <a:lnTo>
                  <a:pt x="1932146" y="415766"/>
                </a:lnTo>
                <a:lnTo>
                  <a:pt x="1971199" y="409099"/>
                </a:lnTo>
                <a:lnTo>
                  <a:pt x="2000726" y="392906"/>
                </a:lnTo>
                <a:lnTo>
                  <a:pt x="2026444" y="395764"/>
                </a:lnTo>
                <a:lnTo>
                  <a:pt x="2033111" y="431959"/>
                </a:lnTo>
                <a:lnTo>
                  <a:pt x="2035969" y="451009"/>
                </a:lnTo>
                <a:lnTo>
                  <a:pt x="2085499" y="451009"/>
                </a:lnTo>
                <a:lnTo>
                  <a:pt x="2075021" y="491014"/>
                </a:lnTo>
                <a:lnTo>
                  <a:pt x="2055971" y="519589"/>
                </a:lnTo>
                <a:lnTo>
                  <a:pt x="2069306" y="549116"/>
                </a:lnTo>
                <a:lnTo>
                  <a:pt x="2095024" y="555784"/>
                </a:lnTo>
                <a:lnTo>
                  <a:pt x="2085499" y="591979"/>
                </a:lnTo>
                <a:lnTo>
                  <a:pt x="2052161" y="608171"/>
                </a:lnTo>
                <a:lnTo>
                  <a:pt x="2052161" y="631031"/>
                </a:lnTo>
                <a:lnTo>
                  <a:pt x="2091214" y="620554"/>
                </a:lnTo>
                <a:lnTo>
                  <a:pt x="2120741" y="624364"/>
                </a:lnTo>
                <a:lnTo>
                  <a:pt x="2111216" y="672941"/>
                </a:lnTo>
                <a:lnTo>
                  <a:pt x="2114074" y="715804"/>
                </a:lnTo>
                <a:lnTo>
                  <a:pt x="2085499" y="725329"/>
                </a:lnTo>
                <a:lnTo>
                  <a:pt x="2101691" y="761524"/>
                </a:lnTo>
                <a:lnTo>
                  <a:pt x="2081689" y="803434"/>
                </a:lnTo>
                <a:lnTo>
                  <a:pt x="2058829" y="807244"/>
                </a:lnTo>
                <a:lnTo>
                  <a:pt x="2033111" y="846296"/>
                </a:lnTo>
                <a:lnTo>
                  <a:pt x="2033111" y="881539"/>
                </a:lnTo>
                <a:lnTo>
                  <a:pt x="2049304" y="917734"/>
                </a:lnTo>
                <a:lnTo>
                  <a:pt x="2052161" y="956786"/>
                </a:lnTo>
                <a:lnTo>
                  <a:pt x="2035969" y="976789"/>
                </a:lnTo>
                <a:lnTo>
                  <a:pt x="2006441" y="1005364"/>
                </a:lnTo>
                <a:lnTo>
                  <a:pt x="1974056" y="999649"/>
                </a:lnTo>
                <a:lnTo>
                  <a:pt x="1944529" y="995839"/>
                </a:lnTo>
                <a:lnTo>
                  <a:pt x="1912144" y="1005364"/>
                </a:lnTo>
                <a:lnTo>
                  <a:pt x="1876901" y="1018699"/>
                </a:lnTo>
                <a:lnTo>
                  <a:pt x="1870234" y="1051084"/>
                </a:lnTo>
                <a:lnTo>
                  <a:pt x="1870234" y="1073944"/>
                </a:lnTo>
                <a:lnTo>
                  <a:pt x="1915954" y="1116806"/>
                </a:lnTo>
                <a:lnTo>
                  <a:pt x="1873091" y="1132999"/>
                </a:lnTo>
                <a:lnTo>
                  <a:pt x="1850231" y="1162526"/>
                </a:lnTo>
                <a:lnTo>
                  <a:pt x="1834039" y="1194911"/>
                </a:lnTo>
                <a:lnTo>
                  <a:pt x="1882616" y="1201579"/>
                </a:lnTo>
                <a:lnTo>
                  <a:pt x="1873091" y="1236821"/>
                </a:lnTo>
                <a:lnTo>
                  <a:pt x="1847374" y="1253966"/>
                </a:lnTo>
                <a:lnTo>
                  <a:pt x="1824514" y="1275874"/>
                </a:lnTo>
                <a:lnTo>
                  <a:pt x="1814989" y="1305401"/>
                </a:lnTo>
                <a:lnTo>
                  <a:pt x="1794986" y="1341596"/>
                </a:lnTo>
                <a:lnTo>
                  <a:pt x="1820704" y="1364456"/>
                </a:lnTo>
                <a:lnTo>
                  <a:pt x="1834039" y="1400651"/>
                </a:lnTo>
                <a:lnTo>
                  <a:pt x="1794986" y="1419701"/>
                </a:lnTo>
                <a:lnTo>
                  <a:pt x="1850231" y="1449229"/>
                </a:lnTo>
                <a:lnTo>
                  <a:pt x="1820704" y="1462564"/>
                </a:lnTo>
                <a:lnTo>
                  <a:pt x="1814989" y="1504474"/>
                </a:lnTo>
                <a:lnTo>
                  <a:pt x="1792129" y="1527334"/>
                </a:lnTo>
                <a:lnTo>
                  <a:pt x="1781651" y="1573054"/>
                </a:lnTo>
                <a:lnTo>
                  <a:pt x="1762601" y="1598771"/>
                </a:lnTo>
                <a:lnTo>
                  <a:pt x="1716881" y="1598771"/>
                </a:lnTo>
                <a:lnTo>
                  <a:pt x="1667351" y="1609249"/>
                </a:lnTo>
                <a:lnTo>
                  <a:pt x="1645444" y="1621631"/>
                </a:lnTo>
                <a:lnTo>
                  <a:pt x="1632109" y="1648301"/>
                </a:lnTo>
                <a:lnTo>
                  <a:pt x="1632109" y="1687354"/>
                </a:lnTo>
                <a:lnTo>
                  <a:pt x="1602581" y="1722596"/>
                </a:lnTo>
                <a:lnTo>
                  <a:pt x="1573054" y="1722596"/>
                </a:lnTo>
                <a:lnTo>
                  <a:pt x="1543526" y="1729264"/>
                </a:lnTo>
                <a:lnTo>
                  <a:pt x="1527334" y="1706404"/>
                </a:lnTo>
                <a:lnTo>
                  <a:pt x="1494949" y="1729264"/>
                </a:lnTo>
                <a:lnTo>
                  <a:pt x="1485424" y="1749266"/>
                </a:lnTo>
                <a:lnTo>
                  <a:pt x="1446371" y="1752124"/>
                </a:lnTo>
                <a:lnTo>
                  <a:pt x="1419701" y="1745456"/>
                </a:lnTo>
                <a:lnTo>
                  <a:pt x="1442561" y="1696879"/>
                </a:lnTo>
                <a:lnTo>
                  <a:pt x="1430179" y="1676876"/>
                </a:lnTo>
                <a:lnTo>
                  <a:pt x="1413034" y="1648301"/>
                </a:lnTo>
                <a:lnTo>
                  <a:pt x="1400651" y="1632109"/>
                </a:lnTo>
                <a:lnTo>
                  <a:pt x="1368266" y="1628299"/>
                </a:lnTo>
                <a:lnTo>
                  <a:pt x="1322546" y="1632109"/>
                </a:lnTo>
                <a:lnTo>
                  <a:pt x="1283494" y="1644491"/>
                </a:lnTo>
                <a:lnTo>
                  <a:pt x="1244441" y="1657826"/>
                </a:lnTo>
                <a:lnTo>
                  <a:pt x="1227296" y="1683544"/>
                </a:lnTo>
                <a:lnTo>
                  <a:pt x="1227296" y="1729264"/>
                </a:lnTo>
                <a:lnTo>
                  <a:pt x="1201579" y="1755934"/>
                </a:lnTo>
                <a:lnTo>
                  <a:pt x="1149191" y="1768316"/>
                </a:lnTo>
                <a:lnTo>
                  <a:pt x="1113949" y="1788319"/>
                </a:lnTo>
                <a:lnTo>
                  <a:pt x="1074896" y="1797844"/>
                </a:lnTo>
                <a:lnTo>
                  <a:pt x="1041559" y="1824514"/>
                </a:lnTo>
                <a:lnTo>
                  <a:pt x="999649" y="1836896"/>
                </a:lnTo>
                <a:lnTo>
                  <a:pt x="950119" y="1834039"/>
                </a:lnTo>
                <a:lnTo>
                  <a:pt x="908209" y="1827371"/>
                </a:lnTo>
                <a:lnTo>
                  <a:pt x="888206" y="1784509"/>
                </a:lnTo>
                <a:lnTo>
                  <a:pt x="882491" y="1768316"/>
                </a:lnTo>
                <a:lnTo>
                  <a:pt x="862489" y="1752124"/>
                </a:lnTo>
                <a:lnTo>
                  <a:pt x="832961" y="1739741"/>
                </a:lnTo>
                <a:lnTo>
                  <a:pt x="810101" y="1768316"/>
                </a:lnTo>
                <a:lnTo>
                  <a:pt x="780574" y="1745456"/>
                </a:lnTo>
                <a:lnTo>
                  <a:pt x="771049" y="1722596"/>
                </a:lnTo>
                <a:lnTo>
                  <a:pt x="751999" y="1703546"/>
                </a:lnTo>
                <a:lnTo>
                  <a:pt x="702469" y="1694021"/>
                </a:lnTo>
                <a:lnTo>
                  <a:pt x="683419" y="1671161"/>
                </a:lnTo>
                <a:lnTo>
                  <a:pt x="651034" y="1660684"/>
                </a:lnTo>
                <a:lnTo>
                  <a:pt x="617696" y="1641634"/>
                </a:lnTo>
                <a:lnTo>
                  <a:pt x="608171" y="1609249"/>
                </a:lnTo>
                <a:lnTo>
                  <a:pt x="608171" y="1566386"/>
                </a:lnTo>
                <a:lnTo>
                  <a:pt x="611029" y="1527334"/>
                </a:lnTo>
                <a:lnTo>
                  <a:pt x="588169" y="1511141"/>
                </a:lnTo>
                <a:lnTo>
                  <a:pt x="562451" y="1511141"/>
                </a:lnTo>
                <a:lnTo>
                  <a:pt x="530066" y="1527334"/>
                </a:lnTo>
                <a:lnTo>
                  <a:pt x="500539" y="1540669"/>
                </a:lnTo>
                <a:lnTo>
                  <a:pt x="481489" y="1566386"/>
                </a:lnTo>
                <a:lnTo>
                  <a:pt x="454819" y="1575911"/>
                </a:lnTo>
                <a:lnTo>
                  <a:pt x="419576" y="1582579"/>
                </a:lnTo>
                <a:lnTo>
                  <a:pt x="402431" y="1553051"/>
                </a:lnTo>
                <a:lnTo>
                  <a:pt x="396716" y="1524476"/>
                </a:lnTo>
                <a:lnTo>
                  <a:pt x="376714" y="1488281"/>
                </a:lnTo>
                <a:lnTo>
                  <a:pt x="363379" y="1474946"/>
                </a:lnTo>
                <a:lnTo>
                  <a:pt x="340519" y="1474946"/>
                </a:lnTo>
                <a:lnTo>
                  <a:pt x="311944" y="1488281"/>
                </a:lnTo>
                <a:lnTo>
                  <a:pt x="294799" y="1513999"/>
                </a:lnTo>
                <a:lnTo>
                  <a:pt x="266224" y="1513999"/>
                </a:lnTo>
                <a:lnTo>
                  <a:pt x="232886" y="1513999"/>
                </a:lnTo>
                <a:lnTo>
                  <a:pt x="204311" y="1520666"/>
                </a:lnTo>
                <a:lnTo>
                  <a:pt x="170974" y="1513999"/>
                </a:lnTo>
                <a:lnTo>
                  <a:pt x="119539" y="1520666"/>
                </a:lnTo>
                <a:lnTo>
                  <a:pt x="119539" y="1488281"/>
                </a:lnTo>
                <a:lnTo>
                  <a:pt x="135731" y="1462564"/>
                </a:lnTo>
                <a:lnTo>
                  <a:pt x="154781" y="1433036"/>
                </a:lnTo>
                <a:lnTo>
                  <a:pt x="165259" y="1406366"/>
                </a:lnTo>
                <a:lnTo>
                  <a:pt x="154781" y="1371124"/>
                </a:lnTo>
                <a:lnTo>
                  <a:pt x="138589" y="1364456"/>
                </a:lnTo>
                <a:lnTo>
                  <a:pt x="109061" y="1348264"/>
                </a:lnTo>
                <a:lnTo>
                  <a:pt x="96679" y="1337786"/>
                </a:lnTo>
                <a:lnTo>
                  <a:pt x="57626" y="1337786"/>
                </a:lnTo>
                <a:lnTo>
                  <a:pt x="8096" y="1337786"/>
                </a:lnTo>
                <a:lnTo>
                  <a:pt x="1429" y="1321594"/>
                </a:lnTo>
                <a:lnTo>
                  <a:pt x="1429" y="1293019"/>
                </a:lnTo>
                <a:lnTo>
                  <a:pt x="14764" y="1270159"/>
                </a:lnTo>
                <a:lnTo>
                  <a:pt x="28099" y="1250156"/>
                </a:lnTo>
                <a:lnTo>
                  <a:pt x="60484" y="1236821"/>
                </a:lnTo>
                <a:lnTo>
                  <a:pt x="90011" y="1211104"/>
                </a:lnTo>
                <a:lnTo>
                  <a:pt x="115729" y="1185386"/>
                </a:lnTo>
                <a:lnTo>
                  <a:pt x="125254" y="1158716"/>
                </a:lnTo>
                <a:lnTo>
                  <a:pt x="129064" y="1129189"/>
                </a:lnTo>
                <a:lnTo>
                  <a:pt x="122396" y="1103471"/>
                </a:lnTo>
                <a:lnTo>
                  <a:pt x="96679" y="1087279"/>
                </a:lnTo>
                <a:lnTo>
                  <a:pt x="73819" y="1077754"/>
                </a:lnTo>
                <a:lnTo>
                  <a:pt x="37624" y="1080611"/>
                </a:lnTo>
                <a:lnTo>
                  <a:pt x="14764" y="1054894"/>
                </a:lnTo>
                <a:lnTo>
                  <a:pt x="37624" y="1028224"/>
                </a:lnTo>
                <a:close/>
              </a:path>
            </a:pathLst>
          </a:custGeom>
          <a:solidFill>
            <a:schemeClr val="tx2">
              <a:lumMod val="20000"/>
              <a:lumOff val="80000"/>
            </a:schemeClr>
          </a:solidFill>
          <a:ln w="1905" cap="flat">
            <a:solidFill>
              <a:schemeClr val="bg1"/>
            </a:solidFill>
            <a:prstDash val="solid"/>
            <a:miter/>
          </a:ln>
        </p:spPr>
        <p:txBody>
          <a:bodyPr lIns="360000" tIns="252000" rtlCol="0" anchor="ctr"/>
          <a:lstStyle/>
          <a:p>
            <a:pPr algn="ctr"/>
            <a:r>
              <a:rPr lang="fr-FR" sz="1000" dirty="0">
                <a:solidFill>
                  <a:schemeClr val="bg1"/>
                </a:solidFill>
              </a:rPr>
              <a:t>H1a</a:t>
            </a:r>
          </a:p>
        </p:txBody>
      </p:sp>
      <p:sp>
        <p:nvSpPr>
          <p:cNvPr id="36" name="Forme libre : forme 35">
            <a:extLst>
              <a:ext uri="{FF2B5EF4-FFF2-40B4-BE49-F238E27FC236}">
                <a16:creationId xmlns:a16="http://schemas.microsoft.com/office/drawing/2014/main" id="{26896A58-7485-4A3F-B6A2-D5FE7E0122B2}"/>
              </a:ext>
            </a:extLst>
          </p:cNvPr>
          <p:cNvSpPr/>
          <p:nvPr/>
        </p:nvSpPr>
        <p:spPr>
          <a:xfrm>
            <a:off x="6969395" y="2201261"/>
            <a:ext cx="1464719" cy="1199185"/>
          </a:xfrm>
          <a:custGeom>
            <a:avLst/>
            <a:gdLst>
              <a:gd name="connsiteX0" fmla="*/ 1507331 w 1628775"/>
              <a:gd name="connsiteY0" fmla="*/ 745331 h 1333500"/>
              <a:gd name="connsiteX1" fmla="*/ 1537811 w 1628775"/>
              <a:gd name="connsiteY1" fmla="*/ 742474 h 1333500"/>
              <a:gd name="connsiteX2" fmla="*/ 1566386 w 1628775"/>
              <a:gd name="connsiteY2" fmla="*/ 745331 h 1333500"/>
              <a:gd name="connsiteX3" fmla="*/ 1583531 w 1628775"/>
              <a:gd name="connsiteY3" fmla="*/ 730091 h 1333500"/>
              <a:gd name="connsiteX4" fmla="*/ 1599724 w 1628775"/>
              <a:gd name="connsiteY4" fmla="*/ 704374 h 1333500"/>
              <a:gd name="connsiteX5" fmla="*/ 1618774 w 1628775"/>
              <a:gd name="connsiteY5" fmla="*/ 674846 h 1333500"/>
              <a:gd name="connsiteX6" fmla="*/ 1629251 w 1628775"/>
              <a:gd name="connsiteY6" fmla="*/ 648176 h 1333500"/>
              <a:gd name="connsiteX7" fmla="*/ 1618774 w 1628775"/>
              <a:gd name="connsiteY7" fmla="*/ 612934 h 1333500"/>
              <a:gd name="connsiteX8" fmla="*/ 1602581 w 1628775"/>
              <a:gd name="connsiteY8" fmla="*/ 606266 h 1333500"/>
              <a:gd name="connsiteX9" fmla="*/ 1573054 w 1628775"/>
              <a:gd name="connsiteY9" fmla="*/ 590074 h 1333500"/>
              <a:gd name="connsiteX10" fmla="*/ 1560671 w 1628775"/>
              <a:gd name="connsiteY10" fmla="*/ 579596 h 1333500"/>
              <a:gd name="connsiteX11" fmla="*/ 1521619 w 1628775"/>
              <a:gd name="connsiteY11" fmla="*/ 579596 h 1333500"/>
              <a:gd name="connsiteX12" fmla="*/ 1470184 w 1628775"/>
              <a:gd name="connsiteY12" fmla="*/ 588169 h 1333500"/>
              <a:gd name="connsiteX13" fmla="*/ 1465421 w 1628775"/>
              <a:gd name="connsiteY13" fmla="*/ 563404 h 1333500"/>
              <a:gd name="connsiteX14" fmla="*/ 1465421 w 1628775"/>
              <a:gd name="connsiteY14" fmla="*/ 534829 h 1333500"/>
              <a:gd name="connsiteX15" fmla="*/ 1478756 w 1628775"/>
              <a:gd name="connsiteY15" fmla="*/ 511969 h 1333500"/>
              <a:gd name="connsiteX16" fmla="*/ 1492091 w 1628775"/>
              <a:gd name="connsiteY16" fmla="*/ 491966 h 1333500"/>
              <a:gd name="connsiteX17" fmla="*/ 1524476 w 1628775"/>
              <a:gd name="connsiteY17" fmla="*/ 478631 h 1333500"/>
              <a:gd name="connsiteX18" fmla="*/ 1554004 w 1628775"/>
              <a:gd name="connsiteY18" fmla="*/ 452914 h 1333500"/>
              <a:gd name="connsiteX19" fmla="*/ 1579721 w 1628775"/>
              <a:gd name="connsiteY19" fmla="*/ 427196 h 1333500"/>
              <a:gd name="connsiteX20" fmla="*/ 1589246 w 1628775"/>
              <a:gd name="connsiteY20" fmla="*/ 400526 h 1333500"/>
              <a:gd name="connsiteX21" fmla="*/ 1593056 w 1628775"/>
              <a:gd name="connsiteY21" fmla="*/ 370999 h 1333500"/>
              <a:gd name="connsiteX22" fmla="*/ 1586389 w 1628775"/>
              <a:gd name="connsiteY22" fmla="*/ 345281 h 1333500"/>
              <a:gd name="connsiteX23" fmla="*/ 1560671 w 1628775"/>
              <a:gd name="connsiteY23" fmla="*/ 329089 h 1333500"/>
              <a:gd name="connsiteX24" fmla="*/ 1537811 w 1628775"/>
              <a:gd name="connsiteY24" fmla="*/ 319564 h 1333500"/>
              <a:gd name="connsiteX25" fmla="*/ 1501616 w 1628775"/>
              <a:gd name="connsiteY25" fmla="*/ 322421 h 1333500"/>
              <a:gd name="connsiteX26" fmla="*/ 1478756 w 1628775"/>
              <a:gd name="connsiteY26" fmla="*/ 296704 h 1333500"/>
              <a:gd name="connsiteX27" fmla="*/ 1501616 w 1628775"/>
              <a:gd name="connsiteY27" fmla="*/ 270034 h 1333500"/>
              <a:gd name="connsiteX28" fmla="*/ 1472089 w 1628775"/>
              <a:gd name="connsiteY28" fmla="*/ 237649 h 1333500"/>
              <a:gd name="connsiteX29" fmla="*/ 1465421 w 1628775"/>
              <a:gd name="connsiteY29" fmla="*/ 210026 h 1333500"/>
              <a:gd name="connsiteX30" fmla="*/ 1456849 w 1628775"/>
              <a:gd name="connsiteY30" fmla="*/ 181451 h 1333500"/>
              <a:gd name="connsiteX31" fmla="*/ 1449229 w 1628775"/>
              <a:gd name="connsiteY31" fmla="*/ 160496 h 1333500"/>
              <a:gd name="connsiteX32" fmla="*/ 1436846 w 1628775"/>
              <a:gd name="connsiteY32" fmla="*/ 134779 h 1333500"/>
              <a:gd name="connsiteX33" fmla="*/ 1433989 w 1628775"/>
              <a:gd name="connsiteY33" fmla="*/ 118586 h 1333500"/>
              <a:gd name="connsiteX34" fmla="*/ 1449229 w 1628775"/>
              <a:gd name="connsiteY34" fmla="*/ 103346 h 1333500"/>
              <a:gd name="connsiteX35" fmla="*/ 1456849 w 1628775"/>
              <a:gd name="connsiteY35" fmla="*/ 90011 h 1333500"/>
              <a:gd name="connsiteX36" fmla="*/ 1456849 w 1628775"/>
              <a:gd name="connsiteY36" fmla="*/ 71914 h 1333500"/>
              <a:gd name="connsiteX37" fmla="*/ 1452086 w 1628775"/>
              <a:gd name="connsiteY37" fmla="*/ 56674 h 1333500"/>
              <a:gd name="connsiteX38" fmla="*/ 1438751 w 1628775"/>
              <a:gd name="connsiteY38" fmla="*/ 38576 h 1333500"/>
              <a:gd name="connsiteX39" fmla="*/ 1410176 w 1628775"/>
              <a:gd name="connsiteY39" fmla="*/ 32861 h 1333500"/>
              <a:gd name="connsiteX40" fmla="*/ 1392079 w 1628775"/>
              <a:gd name="connsiteY40" fmla="*/ 17621 h 1333500"/>
              <a:gd name="connsiteX41" fmla="*/ 1376839 w 1628775"/>
              <a:gd name="connsiteY41" fmla="*/ 17621 h 1333500"/>
              <a:gd name="connsiteX42" fmla="*/ 1360646 w 1628775"/>
              <a:gd name="connsiteY42" fmla="*/ 38576 h 1333500"/>
              <a:gd name="connsiteX43" fmla="*/ 1345406 w 1628775"/>
              <a:gd name="connsiteY43" fmla="*/ 53816 h 1333500"/>
              <a:gd name="connsiteX44" fmla="*/ 1329214 w 1628775"/>
              <a:gd name="connsiteY44" fmla="*/ 59531 h 1333500"/>
              <a:gd name="connsiteX45" fmla="*/ 1303496 w 1628775"/>
              <a:gd name="connsiteY45" fmla="*/ 46196 h 1333500"/>
              <a:gd name="connsiteX46" fmla="*/ 1282541 w 1628775"/>
              <a:gd name="connsiteY46" fmla="*/ 30004 h 1333500"/>
              <a:gd name="connsiteX47" fmla="*/ 1258729 w 1628775"/>
              <a:gd name="connsiteY47" fmla="*/ 22384 h 1333500"/>
              <a:gd name="connsiteX48" fmla="*/ 1243489 w 1628775"/>
              <a:gd name="connsiteY48" fmla="*/ 17621 h 1333500"/>
              <a:gd name="connsiteX49" fmla="*/ 1219676 w 1628775"/>
              <a:gd name="connsiteY49" fmla="*/ 7144 h 1333500"/>
              <a:gd name="connsiteX50" fmla="*/ 1204436 w 1628775"/>
              <a:gd name="connsiteY50" fmla="*/ 1429 h 1333500"/>
              <a:gd name="connsiteX51" fmla="*/ 1175861 w 1628775"/>
              <a:gd name="connsiteY51" fmla="*/ 1429 h 1333500"/>
              <a:gd name="connsiteX52" fmla="*/ 1170146 w 1628775"/>
              <a:gd name="connsiteY52" fmla="*/ 11906 h 1333500"/>
              <a:gd name="connsiteX53" fmla="*/ 1173004 w 1628775"/>
              <a:gd name="connsiteY53" fmla="*/ 32861 h 1333500"/>
              <a:gd name="connsiteX54" fmla="*/ 1204436 w 1628775"/>
              <a:gd name="connsiteY54" fmla="*/ 43339 h 1333500"/>
              <a:gd name="connsiteX55" fmla="*/ 1219676 w 1628775"/>
              <a:gd name="connsiteY55" fmla="*/ 53816 h 1333500"/>
              <a:gd name="connsiteX56" fmla="*/ 1219676 w 1628775"/>
              <a:gd name="connsiteY56" fmla="*/ 74771 h 1333500"/>
              <a:gd name="connsiteX57" fmla="*/ 1217771 w 1628775"/>
              <a:gd name="connsiteY57" fmla="*/ 98584 h 1333500"/>
              <a:gd name="connsiteX58" fmla="*/ 1209199 w 1628775"/>
              <a:gd name="connsiteY58" fmla="*/ 127159 h 1333500"/>
              <a:gd name="connsiteX59" fmla="*/ 1209199 w 1628775"/>
              <a:gd name="connsiteY59" fmla="*/ 145256 h 1333500"/>
              <a:gd name="connsiteX60" fmla="*/ 1209199 w 1628775"/>
              <a:gd name="connsiteY60" fmla="*/ 170974 h 1333500"/>
              <a:gd name="connsiteX61" fmla="*/ 1227296 w 1628775"/>
              <a:gd name="connsiteY61" fmla="*/ 184309 h 1333500"/>
              <a:gd name="connsiteX62" fmla="*/ 1237774 w 1628775"/>
              <a:gd name="connsiteY62" fmla="*/ 218599 h 1333500"/>
              <a:gd name="connsiteX63" fmla="*/ 1258729 w 1628775"/>
              <a:gd name="connsiteY63" fmla="*/ 244316 h 1333500"/>
              <a:gd name="connsiteX64" fmla="*/ 1274921 w 1628775"/>
              <a:gd name="connsiteY64" fmla="*/ 288131 h 1333500"/>
              <a:gd name="connsiteX65" fmla="*/ 1297781 w 1628775"/>
              <a:gd name="connsiteY65" fmla="*/ 330041 h 1333500"/>
              <a:gd name="connsiteX66" fmla="*/ 1295876 w 1628775"/>
              <a:gd name="connsiteY66" fmla="*/ 346234 h 1333500"/>
              <a:gd name="connsiteX67" fmla="*/ 1295876 w 1628775"/>
              <a:gd name="connsiteY67" fmla="*/ 379571 h 1333500"/>
              <a:gd name="connsiteX68" fmla="*/ 1293019 w 1628775"/>
              <a:gd name="connsiteY68" fmla="*/ 408146 h 1333500"/>
              <a:gd name="connsiteX69" fmla="*/ 1306354 w 1628775"/>
              <a:gd name="connsiteY69" fmla="*/ 421481 h 1333500"/>
              <a:gd name="connsiteX70" fmla="*/ 1321594 w 1628775"/>
              <a:gd name="connsiteY70" fmla="*/ 439579 h 1333500"/>
              <a:gd name="connsiteX71" fmla="*/ 1318736 w 1628775"/>
              <a:gd name="connsiteY71" fmla="*/ 466249 h 1333500"/>
              <a:gd name="connsiteX72" fmla="*/ 1306354 w 1628775"/>
              <a:gd name="connsiteY72" fmla="*/ 478631 h 1333500"/>
              <a:gd name="connsiteX73" fmla="*/ 1295876 w 1628775"/>
              <a:gd name="connsiteY73" fmla="*/ 497681 h 1333500"/>
              <a:gd name="connsiteX74" fmla="*/ 1290161 w 1628775"/>
              <a:gd name="connsiteY74" fmla="*/ 512921 h 1333500"/>
              <a:gd name="connsiteX75" fmla="*/ 1293019 w 1628775"/>
              <a:gd name="connsiteY75" fmla="*/ 541496 h 1333500"/>
              <a:gd name="connsiteX76" fmla="*/ 1308259 w 1628775"/>
              <a:gd name="connsiteY76" fmla="*/ 554831 h 1333500"/>
              <a:gd name="connsiteX77" fmla="*/ 1316831 w 1628775"/>
              <a:gd name="connsiteY77" fmla="*/ 575786 h 1333500"/>
              <a:gd name="connsiteX78" fmla="*/ 1332071 w 1628775"/>
              <a:gd name="connsiteY78" fmla="*/ 596741 h 1333500"/>
              <a:gd name="connsiteX79" fmla="*/ 1347311 w 1628775"/>
              <a:gd name="connsiteY79" fmla="*/ 619601 h 1333500"/>
              <a:gd name="connsiteX80" fmla="*/ 1350169 w 1628775"/>
              <a:gd name="connsiteY80" fmla="*/ 630079 h 1333500"/>
              <a:gd name="connsiteX81" fmla="*/ 1360646 w 1628775"/>
              <a:gd name="connsiteY81" fmla="*/ 646271 h 1333500"/>
              <a:gd name="connsiteX82" fmla="*/ 1357789 w 1628775"/>
              <a:gd name="connsiteY82" fmla="*/ 669131 h 1333500"/>
              <a:gd name="connsiteX83" fmla="*/ 1332071 w 1628775"/>
              <a:gd name="connsiteY83" fmla="*/ 676751 h 1333500"/>
              <a:gd name="connsiteX84" fmla="*/ 1313974 w 1628775"/>
              <a:gd name="connsiteY84" fmla="*/ 682466 h 1333500"/>
              <a:gd name="connsiteX85" fmla="*/ 1290161 w 1628775"/>
              <a:gd name="connsiteY85" fmla="*/ 679609 h 1333500"/>
              <a:gd name="connsiteX86" fmla="*/ 1279684 w 1628775"/>
              <a:gd name="connsiteY86" fmla="*/ 669131 h 1333500"/>
              <a:gd name="connsiteX87" fmla="*/ 1264444 w 1628775"/>
              <a:gd name="connsiteY87" fmla="*/ 664369 h 1333500"/>
              <a:gd name="connsiteX88" fmla="*/ 1243489 w 1628775"/>
              <a:gd name="connsiteY88" fmla="*/ 664369 h 1333500"/>
              <a:gd name="connsiteX89" fmla="*/ 1227296 w 1628775"/>
              <a:gd name="connsiteY89" fmla="*/ 656749 h 1333500"/>
              <a:gd name="connsiteX90" fmla="*/ 1214914 w 1628775"/>
              <a:gd name="connsiteY90" fmla="*/ 658654 h 1333500"/>
              <a:gd name="connsiteX91" fmla="*/ 1201579 w 1628775"/>
              <a:gd name="connsiteY91" fmla="*/ 658654 h 1333500"/>
              <a:gd name="connsiteX92" fmla="*/ 1183481 w 1628775"/>
              <a:gd name="connsiteY92" fmla="*/ 643414 h 1333500"/>
              <a:gd name="connsiteX93" fmla="*/ 1183481 w 1628775"/>
              <a:gd name="connsiteY93" fmla="*/ 619601 h 1333500"/>
              <a:gd name="connsiteX94" fmla="*/ 1188244 w 1628775"/>
              <a:gd name="connsiteY94" fmla="*/ 604361 h 1333500"/>
              <a:gd name="connsiteX95" fmla="*/ 1173004 w 1628775"/>
              <a:gd name="connsiteY95" fmla="*/ 591026 h 1333500"/>
              <a:gd name="connsiteX96" fmla="*/ 1159669 w 1628775"/>
              <a:gd name="connsiteY96" fmla="*/ 591026 h 1333500"/>
              <a:gd name="connsiteX97" fmla="*/ 1144429 w 1628775"/>
              <a:gd name="connsiteY97" fmla="*/ 596741 h 1333500"/>
              <a:gd name="connsiteX98" fmla="*/ 1133951 w 1628775"/>
              <a:gd name="connsiteY98" fmla="*/ 611981 h 1333500"/>
              <a:gd name="connsiteX99" fmla="*/ 1126331 w 1628775"/>
              <a:gd name="connsiteY99" fmla="*/ 640556 h 1333500"/>
              <a:gd name="connsiteX100" fmla="*/ 1126331 w 1628775"/>
              <a:gd name="connsiteY100" fmla="*/ 667226 h 1333500"/>
              <a:gd name="connsiteX101" fmla="*/ 1126331 w 1628775"/>
              <a:gd name="connsiteY101" fmla="*/ 682466 h 1333500"/>
              <a:gd name="connsiteX102" fmla="*/ 1108234 w 1628775"/>
              <a:gd name="connsiteY102" fmla="*/ 669131 h 1333500"/>
              <a:gd name="connsiteX103" fmla="*/ 1105376 w 1628775"/>
              <a:gd name="connsiteY103" fmla="*/ 656749 h 1333500"/>
              <a:gd name="connsiteX104" fmla="*/ 1094899 w 1628775"/>
              <a:gd name="connsiteY104" fmla="*/ 635794 h 1333500"/>
              <a:gd name="connsiteX105" fmla="*/ 1078706 w 1628775"/>
              <a:gd name="connsiteY105" fmla="*/ 632936 h 1333500"/>
              <a:gd name="connsiteX106" fmla="*/ 1066324 w 1628775"/>
              <a:gd name="connsiteY106" fmla="*/ 635794 h 1333500"/>
              <a:gd name="connsiteX107" fmla="*/ 1060609 w 1628775"/>
              <a:gd name="connsiteY107" fmla="*/ 653891 h 1333500"/>
              <a:gd name="connsiteX108" fmla="*/ 1042511 w 1628775"/>
              <a:gd name="connsiteY108" fmla="*/ 667226 h 1333500"/>
              <a:gd name="connsiteX109" fmla="*/ 1032034 w 1628775"/>
              <a:gd name="connsiteY109" fmla="*/ 646271 h 1333500"/>
              <a:gd name="connsiteX110" fmla="*/ 1011079 w 1628775"/>
              <a:gd name="connsiteY110" fmla="*/ 630079 h 1333500"/>
              <a:gd name="connsiteX111" fmla="*/ 1006316 w 1628775"/>
              <a:gd name="connsiteY111" fmla="*/ 614839 h 1333500"/>
              <a:gd name="connsiteX112" fmla="*/ 990124 w 1628775"/>
              <a:gd name="connsiteY112" fmla="*/ 601504 h 1333500"/>
              <a:gd name="connsiteX113" fmla="*/ 974884 w 1628775"/>
              <a:gd name="connsiteY113" fmla="*/ 604361 h 1333500"/>
              <a:gd name="connsiteX114" fmla="*/ 946309 w 1628775"/>
              <a:gd name="connsiteY114" fmla="*/ 611981 h 1333500"/>
              <a:gd name="connsiteX115" fmla="*/ 932974 w 1628775"/>
              <a:gd name="connsiteY115" fmla="*/ 619601 h 1333500"/>
              <a:gd name="connsiteX116" fmla="*/ 919639 w 1628775"/>
              <a:gd name="connsiteY116" fmla="*/ 635794 h 1333500"/>
              <a:gd name="connsiteX117" fmla="*/ 904399 w 1628775"/>
              <a:gd name="connsiteY117" fmla="*/ 658654 h 1333500"/>
              <a:gd name="connsiteX118" fmla="*/ 889159 w 1628775"/>
              <a:gd name="connsiteY118" fmla="*/ 669131 h 1333500"/>
              <a:gd name="connsiteX119" fmla="*/ 868204 w 1628775"/>
              <a:gd name="connsiteY119" fmla="*/ 687229 h 1333500"/>
              <a:gd name="connsiteX120" fmla="*/ 849154 w 1628775"/>
              <a:gd name="connsiteY120" fmla="*/ 695801 h 1333500"/>
              <a:gd name="connsiteX121" fmla="*/ 836771 w 1628775"/>
              <a:gd name="connsiteY121" fmla="*/ 674846 h 1333500"/>
              <a:gd name="connsiteX122" fmla="*/ 826294 w 1628775"/>
              <a:gd name="connsiteY122" fmla="*/ 653891 h 1333500"/>
              <a:gd name="connsiteX123" fmla="*/ 810101 w 1628775"/>
              <a:gd name="connsiteY123" fmla="*/ 630079 h 1333500"/>
              <a:gd name="connsiteX124" fmla="*/ 805339 w 1628775"/>
              <a:gd name="connsiteY124" fmla="*/ 609124 h 1333500"/>
              <a:gd name="connsiteX125" fmla="*/ 792004 w 1628775"/>
              <a:gd name="connsiteY125" fmla="*/ 591026 h 1333500"/>
              <a:gd name="connsiteX126" fmla="*/ 771049 w 1628775"/>
              <a:gd name="connsiteY126" fmla="*/ 572929 h 1333500"/>
              <a:gd name="connsiteX127" fmla="*/ 766286 w 1628775"/>
              <a:gd name="connsiteY127" fmla="*/ 554831 h 1333500"/>
              <a:gd name="connsiteX128" fmla="*/ 758666 w 1628775"/>
              <a:gd name="connsiteY128" fmla="*/ 538639 h 1333500"/>
              <a:gd name="connsiteX129" fmla="*/ 734854 w 1628775"/>
              <a:gd name="connsiteY129" fmla="*/ 531019 h 1333500"/>
              <a:gd name="connsiteX130" fmla="*/ 716756 w 1628775"/>
              <a:gd name="connsiteY130" fmla="*/ 510064 h 1333500"/>
              <a:gd name="connsiteX131" fmla="*/ 695801 w 1628775"/>
              <a:gd name="connsiteY131" fmla="*/ 494824 h 1333500"/>
              <a:gd name="connsiteX132" fmla="*/ 679609 w 1628775"/>
              <a:gd name="connsiteY132" fmla="*/ 497681 h 1333500"/>
              <a:gd name="connsiteX133" fmla="*/ 669131 w 1628775"/>
              <a:gd name="connsiteY133" fmla="*/ 517684 h 1333500"/>
              <a:gd name="connsiteX134" fmla="*/ 638651 w 1628775"/>
              <a:gd name="connsiteY134" fmla="*/ 510064 h 1333500"/>
              <a:gd name="connsiteX135" fmla="*/ 638651 w 1628775"/>
              <a:gd name="connsiteY135" fmla="*/ 494824 h 1333500"/>
              <a:gd name="connsiteX136" fmla="*/ 611981 w 1628775"/>
              <a:gd name="connsiteY136" fmla="*/ 484346 h 1333500"/>
              <a:gd name="connsiteX137" fmla="*/ 599599 w 1628775"/>
              <a:gd name="connsiteY137" fmla="*/ 494824 h 1333500"/>
              <a:gd name="connsiteX138" fmla="*/ 580549 w 1628775"/>
              <a:gd name="connsiteY138" fmla="*/ 505301 h 1333500"/>
              <a:gd name="connsiteX139" fmla="*/ 559594 w 1628775"/>
              <a:gd name="connsiteY139" fmla="*/ 497681 h 1333500"/>
              <a:gd name="connsiteX140" fmla="*/ 550069 w 1628775"/>
              <a:gd name="connsiteY140" fmla="*/ 481489 h 1333500"/>
              <a:gd name="connsiteX141" fmla="*/ 518636 w 1628775"/>
              <a:gd name="connsiteY141" fmla="*/ 487204 h 1333500"/>
              <a:gd name="connsiteX142" fmla="*/ 497681 w 1628775"/>
              <a:gd name="connsiteY142" fmla="*/ 517684 h 1333500"/>
              <a:gd name="connsiteX143" fmla="*/ 515779 w 1628775"/>
              <a:gd name="connsiteY143" fmla="*/ 531019 h 1333500"/>
              <a:gd name="connsiteX144" fmla="*/ 520541 w 1628775"/>
              <a:gd name="connsiteY144" fmla="*/ 557689 h 1333500"/>
              <a:gd name="connsiteX145" fmla="*/ 500539 w 1628775"/>
              <a:gd name="connsiteY145" fmla="*/ 572929 h 1333500"/>
              <a:gd name="connsiteX146" fmla="*/ 476726 w 1628775"/>
              <a:gd name="connsiteY146" fmla="*/ 575786 h 1333500"/>
              <a:gd name="connsiteX147" fmla="*/ 473869 w 1628775"/>
              <a:gd name="connsiteY147" fmla="*/ 551974 h 1333500"/>
              <a:gd name="connsiteX148" fmla="*/ 452914 w 1628775"/>
              <a:gd name="connsiteY148" fmla="*/ 567214 h 1333500"/>
              <a:gd name="connsiteX149" fmla="*/ 430054 w 1628775"/>
              <a:gd name="connsiteY149" fmla="*/ 577691 h 1333500"/>
              <a:gd name="connsiteX150" fmla="*/ 403384 w 1628775"/>
              <a:gd name="connsiteY150" fmla="*/ 586264 h 1333500"/>
              <a:gd name="connsiteX151" fmla="*/ 385286 w 1628775"/>
              <a:gd name="connsiteY151" fmla="*/ 586264 h 1333500"/>
              <a:gd name="connsiteX152" fmla="*/ 356711 w 1628775"/>
              <a:gd name="connsiteY152" fmla="*/ 572929 h 1333500"/>
              <a:gd name="connsiteX153" fmla="*/ 356711 w 1628775"/>
              <a:gd name="connsiteY153" fmla="*/ 551974 h 1333500"/>
              <a:gd name="connsiteX154" fmla="*/ 340519 w 1628775"/>
              <a:gd name="connsiteY154" fmla="*/ 528161 h 1333500"/>
              <a:gd name="connsiteX155" fmla="*/ 307181 w 1628775"/>
              <a:gd name="connsiteY155" fmla="*/ 551974 h 1333500"/>
              <a:gd name="connsiteX156" fmla="*/ 289084 w 1628775"/>
              <a:gd name="connsiteY156" fmla="*/ 557689 h 1333500"/>
              <a:gd name="connsiteX157" fmla="*/ 270986 w 1628775"/>
              <a:gd name="connsiteY157" fmla="*/ 567214 h 1333500"/>
              <a:gd name="connsiteX158" fmla="*/ 254794 w 1628775"/>
              <a:gd name="connsiteY158" fmla="*/ 577691 h 1333500"/>
              <a:gd name="connsiteX159" fmla="*/ 230981 w 1628775"/>
              <a:gd name="connsiteY159" fmla="*/ 577691 h 1333500"/>
              <a:gd name="connsiteX160" fmla="*/ 205264 w 1628775"/>
              <a:gd name="connsiteY160" fmla="*/ 562451 h 1333500"/>
              <a:gd name="connsiteX161" fmla="*/ 190024 w 1628775"/>
              <a:gd name="connsiteY161" fmla="*/ 549116 h 1333500"/>
              <a:gd name="connsiteX162" fmla="*/ 176689 w 1628775"/>
              <a:gd name="connsiteY162" fmla="*/ 565309 h 1333500"/>
              <a:gd name="connsiteX163" fmla="*/ 158591 w 1628775"/>
              <a:gd name="connsiteY163" fmla="*/ 583406 h 1333500"/>
              <a:gd name="connsiteX164" fmla="*/ 137636 w 1628775"/>
              <a:gd name="connsiteY164" fmla="*/ 572929 h 1333500"/>
              <a:gd name="connsiteX165" fmla="*/ 121444 w 1628775"/>
              <a:gd name="connsiteY165" fmla="*/ 593884 h 1333500"/>
              <a:gd name="connsiteX166" fmla="*/ 85249 w 1628775"/>
              <a:gd name="connsiteY166" fmla="*/ 611981 h 1333500"/>
              <a:gd name="connsiteX167" fmla="*/ 49054 w 1628775"/>
              <a:gd name="connsiteY167" fmla="*/ 619601 h 1333500"/>
              <a:gd name="connsiteX168" fmla="*/ 30956 w 1628775"/>
              <a:gd name="connsiteY168" fmla="*/ 643414 h 1333500"/>
              <a:gd name="connsiteX169" fmla="*/ 25241 w 1628775"/>
              <a:gd name="connsiteY169" fmla="*/ 667226 h 1333500"/>
              <a:gd name="connsiteX170" fmla="*/ 25241 w 1628775"/>
              <a:gd name="connsiteY170" fmla="*/ 692944 h 1333500"/>
              <a:gd name="connsiteX171" fmla="*/ 17621 w 1628775"/>
              <a:gd name="connsiteY171" fmla="*/ 716756 h 1333500"/>
              <a:gd name="connsiteX172" fmla="*/ 11906 w 1628775"/>
              <a:gd name="connsiteY172" fmla="*/ 745331 h 1333500"/>
              <a:gd name="connsiteX173" fmla="*/ 51911 w 1628775"/>
              <a:gd name="connsiteY173" fmla="*/ 739616 h 1333500"/>
              <a:gd name="connsiteX174" fmla="*/ 74771 w 1628775"/>
              <a:gd name="connsiteY174" fmla="*/ 729139 h 1333500"/>
              <a:gd name="connsiteX175" fmla="*/ 95726 w 1628775"/>
              <a:gd name="connsiteY175" fmla="*/ 721519 h 1333500"/>
              <a:gd name="connsiteX176" fmla="*/ 116681 w 1628775"/>
              <a:gd name="connsiteY176" fmla="*/ 721519 h 1333500"/>
              <a:gd name="connsiteX177" fmla="*/ 150971 w 1628775"/>
              <a:gd name="connsiteY177" fmla="*/ 713899 h 1333500"/>
              <a:gd name="connsiteX178" fmla="*/ 187166 w 1628775"/>
              <a:gd name="connsiteY178" fmla="*/ 708184 h 1333500"/>
              <a:gd name="connsiteX179" fmla="*/ 210979 w 1628775"/>
              <a:gd name="connsiteY179" fmla="*/ 700564 h 1333500"/>
              <a:gd name="connsiteX180" fmla="*/ 233839 w 1628775"/>
              <a:gd name="connsiteY180" fmla="*/ 721519 h 1333500"/>
              <a:gd name="connsiteX181" fmla="*/ 197644 w 1628775"/>
              <a:gd name="connsiteY181" fmla="*/ 731996 h 1333500"/>
              <a:gd name="connsiteX182" fmla="*/ 170974 w 1628775"/>
              <a:gd name="connsiteY182" fmla="*/ 736759 h 1333500"/>
              <a:gd name="connsiteX183" fmla="*/ 202406 w 1628775"/>
              <a:gd name="connsiteY183" fmla="*/ 747236 h 1333500"/>
              <a:gd name="connsiteX184" fmla="*/ 233839 w 1628775"/>
              <a:gd name="connsiteY184" fmla="*/ 757714 h 1333500"/>
              <a:gd name="connsiteX185" fmla="*/ 241459 w 1628775"/>
              <a:gd name="connsiteY185" fmla="*/ 778669 h 1333500"/>
              <a:gd name="connsiteX186" fmla="*/ 239554 w 1628775"/>
              <a:gd name="connsiteY186" fmla="*/ 789146 h 1333500"/>
              <a:gd name="connsiteX187" fmla="*/ 208121 w 1628775"/>
              <a:gd name="connsiteY187" fmla="*/ 794861 h 1333500"/>
              <a:gd name="connsiteX188" fmla="*/ 181451 w 1628775"/>
              <a:gd name="connsiteY188" fmla="*/ 789146 h 1333500"/>
              <a:gd name="connsiteX189" fmla="*/ 155734 w 1628775"/>
              <a:gd name="connsiteY189" fmla="*/ 781526 h 1333500"/>
              <a:gd name="connsiteX190" fmla="*/ 131921 w 1628775"/>
              <a:gd name="connsiteY190" fmla="*/ 776764 h 1333500"/>
              <a:gd name="connsiteX191" fmla="*/ 103346 w 1628775"/>
              <a:gd name="connsiteY191" fmla="*/ 766286 h 1333500"/>
              <a:gd name="connsiteX192" fmla="*/ 85249 w 1628775"/>
              <a:gd name="connsiteY192" fmla="*/ 755809 h 1333500"/>
              <a:gd name="connsiteX193" fmla="*/ 74771 w 1628775"/>
              <a:gd name="connsiteY193" fmla="*/ 773906 h 1333500"/>
              <a:gd name="connsiteX194" fmla="*/ 67151 w 1628775"/>
              <a:gd name="connsiteY194" fmla="*/ 796766 h 1333500"/>
              <a:gd name="connsiteX195" fmla="*/ 98584 w 1628775"/>
              <a:gd name="connsiteY195" fmla="*/ 807244 h 1333500"/>
              <a:gd name="connsiteX196" fmla="*/ 101441 w 1628775"/>
              <a:gd name="connsiteY196" fmla="*/ 820579 h 1333500"/>
              <a:gd name="connsiteX197" fmla="*/ 101441 w 1628775"/>
              <a:gd name="connsiteY197" fmla="*/ 836771 h 1333500"/>
              <a:gd name="connsiteX198" fmla="*/ 150971 w 1628775"/>
              <a:gd name="connsiteY198" fmla="*/ 826294 h 1333500"/>
              <a:gd name="connsiteX199" fmla="*/ 173831 w 1628775"/>
              <a:gd name="connsiteY199" fmla="*/ 817721 h 1333500"/>
              <a:gd name="connsiteX200" fmla="*/ 190024 w 1628775"/>
              <a:gd name="connsiteY200" fmla="*/ 833914 h 1333500"/>
              <a:gd name="connsiteX201" fmla="*/ 197644 w 1628775"/>
              <a:gd name="connsiteY201" fmla="*/ 852011 h 1333500"/>
              <a:gd name="connsiteX202" fmla="*/ 208121 w 1628775"/>
              <a:gd name="connsiteY202" fmla="*/ 883444 h 1333500"/>
              <a:gd name="connsiteX203" fmla="*/ 191929 w 1628775"/>
              <a:gd name="connsiteY203" fmla="*/ 898684 h 1333500"/>
              <a:gd name="connsiteX204" fmla="*/ 166211 w 1628775"/>
              <a:gd name="connsiteY204" fmla="*/ 914876 h 1333500"/>
              <a:gd name="connsiteX205" fmla="*/ 131921 w 1628775"/>
              <a:gd name="connsiteY205" fmla="*/ 893921 h 1333500"/>
              <a:gd name="connsiteX206" fmla="*/ 106204 w 1628775"/>
              <a:gd name="connsiteY206" fmla="*/ 898684 h 1333500"/>
              <a:gd name="connsiteX207" fmla="*/ 71914 w 1628775"/>
              <a:gd name="connsiteY207" fmla="*/ 898684 h 1333500"/>
              <a:gd name="connsiteX208" fmla="*/ 41434 w 1628775"/>
              <a:gd name="connsiteY208" fmla="*/ 893921 h 1333500"/>
              <a:gd name="connsiteX209" fmla="*/ 20479 w 1628775"/>
              <a:gd name="connsiteY209" fmla="*/ 906304 h 1333500"/>
              <a:gd name="connsiteX210" fmla="*/ 1429 w 1628775"/>
              <a:gd name="connsiteY210" fmla="*/ 925354 h 1333500"/>
              <a:gd name="connsiteX211" fmla="*/ 17621 w 1628775"/>
              <a:gd name="connsiteY211" fmla="*/ 937736 h 1333500"/>
              <a:gd name="connsiteX212" fmla="*/ 56674 w 1628775"/>
              <a:gd name="connsiteY212" fmla="*/ 940594 h 1333500"/>
              <a:gd name="connsiteX213" fmla="*/ 82391 w 1628775"/>
              <a:gd name="connsiteY213" fmla="*/ 937736 h 1333500"/>
              <a:gd name="connsiteX214" fmla="*/ 113824 w 1628775"/>
              <a:gd name="connsiteY214" fmla="*/ 958691 h 1333500"/>
              <a:gd name="connsiteX215" fmla="*/ 131921 w 1628775"/>
              <a:gd name="connsiteY215" fmla="*/ 982504 h 1333500"/>
              <a:gd name="connsiteX216" fmla="*/ 148114 w 1628775"/>
              <a:gd name="connsiteY216" fmla="*/ 1003459 h 1333500"/>
              <a:gd name="connsiteX217" fmla="*/ 158591 w 1628775"/>
              <a:gd name="connsiteY217" fmla="*/ 1021556 h 1333500"/>
              <a:gd name="connsiteX218" fmla="*/ 158591 w 1628775"/>
              <a:gd name="connsiteY218" fmla="*/ 1042511 h 1333500"/>
              <a:gd name="connsiteX219" fmla="*/ 150971 w 1628775"/>
              <a:gd name="connsiteY219" fmla="*/ 1073944 h 1333500"/>
              <a:gd name="connsiteX220" fmla="*/ 191929 w 1628775"/>
              <a:gd name="connsiteY220" fmla="*/ 1081564 h 1333500"/>
              <a:gd name="connsiteX221" fmla="*/ 230981 w 1628775"/>
              <a:gd name="connsiteY221" fmla="*/ 1078706 h 1333500"/>
              <a:gd name="connsiteX222" fmla="*/ 229076 w 1628775"/>
              <a:gd name="connsiteY222" fmla="*/ 1052989 h 1333500"/>
              <a:gd name="connsiteX223" fmla="*/ 236696 w 1628775"/>
              <a:gd name="connsiteY223" fmla="*/ 1029176 h 1333500"/>
              <a:gd name="connsiteX224" fmla="*/ 250031 w 1628775"/>
              <a:gd name="connsiteY224" fmla="*/ 1011079 h 1333500"/>
              <a:gd name="connsiteX225" fmla="*/ 278606 w 1628775"/>
              <a:gd name="connsiteY225" fmla="*/ 1003459 h 1333500"/>
              <a:gd name="connsiteX226" fmla="*/ 272891 w 1628775"/>
              <a:gd name="connsiteY226" fmla="*/ 1034891 h 1333500"/>
              <a:gd name="connsiteX227" fmla="*/ 275749 w 1628775"/>
              <a:gd name="connsiteY227" fmla="*/ 1055846 h 1333500"/>
              <a:gd name="connsiteX228" fmla="*/ 299561 w 1628775"/>
              <a:gd name="connsiteY228" fmla="*/ 1055846 h 1333500"/>
              <a:gd name="connsiteX229" fmla="*/ 310039 w 1628775"/>
              <a:gd name="connsiteY229" fmla="*/ 1032034 h 1333500"/>
              <a:gd name="connsiteX230" fmla="*/ 320516 w 1628775"/>
              <a:gd name="connsiteY230" fmla="*/ 1024414 h 1333500"/>
              <a:gd name="connsiteX231" fmla="*/ 332899 w 1628775"/>
              <a:gd name="connsiteY231" fmla="*/ 1042511 h 1333500"/>
              <a:gd name="connsiteX232" fmla="*/ 356711 w 1628775"/>
              <a:gd name="connsiteY232" fmla="*/ 1060609 h 1333500"/>
              <a:gd name="connsiteX233" fmla="*/ 367189 w 1628775"/>
              <a:gd name="connsiteY233" fmla="*/ 1092041 h 1333500"/>
              <a:gd name="connsiteX234" fmla="*/ 403384 w 1628775"/>
              <a:gd name="connsiteY234" fmla="*/ 1094899 h 1333500"/>
              <a:gd name="connsiteX235" fmla="*/ 424339 w 1628775"/>
              <a:gd name="connsiteY235" fmla="*/ 1063466 h 1333500"/>
              <a:gd name="connsiteX236" fmla="*/ 431959 w 1628775"/>
              <a:gd name="connsiteY236" fmla="*/ 1094899 h 1333500"/>
              <a:gd name="connsiteX237" fmla="*/ 460534 w 1628775"/>
              <a:gd name="connsiteY237" fmla="*/ 1099661 h 1333500"/>
              <a:gd name="connsiteX238" fmla="*/ 491966 w 1628775"/>
              <a:gd name="connsiteY238" fmla="*/ 1102519 h 1333500"/>
              <a:gd name="connsiteX239" fmla="*/ 494824 w 1628775"/>
              <a:gd name="connsiteY239" fmla="*/ 1125379 h 1333500"/>
              <a:gd name="connsiteX240" fmla="*/ 508159 w 1628775"/>
              <a:gd name="connsiteY240" fmla="*/ 1146334 h 1333500"/>
              <a:gd name="connsiteX241" fmla="*/ 526256 w 1628775"/>
              <a:gd name="connsiteY241" fmla="*/ 1156811 h 1333500"/>
              <a:gd name="connsiteX242" fmla="*/ 544354 w 1628775"/>
              <a:gd name="connsiteY242" fmla="*/ 1144429 h 1333500"/>
              <a:gd name="connsiteX243" fmla="*/ 568166 w 1628775"/>
              <a:gd name="connsiteY243" fmla="*/ 1135856 h 1333500"/>
              <a:gd name="connsiteX244" fmla="*/ 575786 w 1628775"/>
              <a:gd name="connsiteY244" fmla="*/ 1170146 h 1333500"/>
              <a:gd name="connsiteX245" fmla="*/ 610076 w 1628775"/>
              <a:gd name="connsiteY245" fmla="*/ 1175861 h 1333500"/>
              <a:gd name="connsiteX246" fmla="*/ 628174 w 1628775"/>
              <a:gd name="connsiteY246" fmla="*/ 1180624 h 1333500"/>
              <a:gd name="connsiteX247" fmla="*/ 611981 w 1628775"/>
              <a:gd name="connsiteY247" fmla="*/ 1209199 h 1333500"/>
              <a:gd name="connsiteX248" fmla="*/ 625316 w 1628775"/>
              <a:gd name="connsiteY248" fmla="*/ 1243489 h 1333500"/>
              <a:gd name="connsiteX249" fmla="*/ 625316 w 1628775"/>
              <a:gd name="connsiteY249" fmla="*/ 1274921 h 1333500"/>
              <a:gd name="connsiteX250" fmla="*/ 640556 w 1628775"/>
              <a:gd name="connsiteY250" fmla="*/ 1303496 h 1333500"/>
              <a:gd name="connsiteX251" fmla="*/ 646271 w 1628775"/>
              <a:gd name="connsiteY251" fmla="*/ 1274921 h 1333500"/>
              <a:gd name="connsiteX252" fmla="*/ 656749 w 1628775"/>
              <a:gd name="connsiteY252" fmla="*/ 1243489 h 1333500"/>
              <a:gd name="connsiteX253" fmla="*/ 679609 w 1628775"/>
              <a:gd name="connsiteY253" fmla="*/ 1245394 h 1333500"/>
              <a:gd name="connsiteX254" fmla="*/ 700564 w 1628775"/>
              <a:gd name="connsiteY254" fmla="*/ 1248251 h 1333500"/>
              <a:gd name="connsiteX255" fmla="*/ 709136 w 1628775"/>
              <a:gd name="connsiteY255" fmla="*/ 1214914 h 1333500"/>
              <a:gd name="connsiteX256" fmla="*/ 729139 w 1628775"/>
              <a:gd name="connsiteY256" fmla="*/ 1209199 h 1333500"/>
              <a:gd name="connsiteX257" fmla="*/ 766286 w 1628775"/>
              <a:gd name="connsiteY257" fmla="*/ 1209199 h 1333500"/>
              <a:gd name="connsiteX258" fmla="*/ 792004 w 1628775"/>
              <a:gd name="connsiteY258" fmla="*/ 1225391 h 1333500"/>
              <a:gd name="connsiteX259" fmla="*/ 808196 w 1628775"/>
              <a:gd name="connsiteY259" fmla="*/ 1237774 h 1333500"/>
              <a:gd name="connsiteX260" fmla="*/ 810101 w 1628775"/>
              <a:gd name="connsiteY260" fmla="*/ 1274921 h 1333500"/>
              <a:gd name="connsiteX261" fmla="*/ 787241 w 1628775"/>
              <a:gd name="connsiteY261" fmla="*/ 1266349 h 1333500"/>
              <a:gd name="connsiteX262" fmla="*/ 763429 w 1628775"/>
              <a:gd name="connsiteY262" fmla="*/ 1266349 h 1333500"/>
              <a:gd name="connsiteX263" fmla="*/ 737711 w 1628775"/>
              <a:gd name="connsiteY263" fmla="*/ 1266349 h 1333500"/>
              <a:gd name="connsiteX264" fmla="*/ 752951 w 1628775"/>
              <a:gd name="connsiteY264" fmla="*/ 1285399 h 1333500"/>
              <a:gd name="connsiteX265" fmla="*/ 776764 w 1628775"/>
              <a:gd name="connsiteY265" fmla="*/ 1297781 h 1333500"/>
              <a:gd name="connsiteX266" fmla="*/ 823436 w 1628775"/>
              <a:gd name="connsiteY266" fmla="*/ 1303496 h 1333500"/>
              <a:gd name="connsiteX267" fmla="*/ 849154 w 1628775"/>
              <a:gd name="connsiteY267" fmla="*/ 1294924 h 1333500"/>
              <a:gd name="connsiteX268" fmla="*/ 852011 w 1628775"/>
              <a:gd name="connsiteY268" fmla="*/ 1276826 h 1333500"/>
              <a:gd name="connsiteX269" fmla="*/ 878681 w 1628775"/>
              <a:gd name="connsiteY269" fmla="*/ 1276826 h 1333500"/>
              <a:gd name="connsiteX270" fmla="*/ 907256 w 1628775"/>
              <a:gd name="connsiteY270" fmla="*/ 1293019 h 1333500"/>
              <a:gd name="connsiteX271" fmla="*/ 907256 w 1628775"/>
              <a:gd name="connsiteY271" fmla="*/ 1313974 h 1333500"/>
              <a:gd name="connsiteX272" fmla="*/ 898684 w 1628775"/>
              <a:gd name="connsiteY272" fmla="*/ 1339691 h 1333500"/>
              <a:gd name="connsiteX273" fmla="*/ 938689 w 1628775"/>
              <a:gd name="connsiteY273" fmla="*/ 1326356 h 1333500"/>
              <a:gd name="connsiteX274" fmla="*/ 972026 w 1628775"/>
              <a:gd name="connsiteY274" fmla="*/ 1313974 h 1333500"/>
              <a:gd name="connsiteX275" fmla="*/ 1006316 w 1628775"/>
              <a:gd name="connsiteY275" fmla="*/ 1297781 h 1333500"/>
              <a:gd name="connsiteX276" fmla="*/ 1034891 w 1628775"/>
              <a:gd name="connsiteY276" fmla="*/ 1297781 h 1333500"/>
              <a:gd name="connsiteX277" fmla="*/ 1048226 w 1628775"/>
              <a:gd name="connsiteY277" fmla="*/ 1272064 h 1333500"/>
              <a:gd name="connsiteX278" fmla="*/ 1055846 w 1628775"/>
              <a:gd name="connsiteY278" fmla="*/ 1245394 h 1333500"/>
              <a:gd name="connsiteX279" fmla="*/ 1071086 w 1628775"/>
              <a:gd name="connsiteY279" fmla="*/ 1212056 h 1333500"/>
              <a:gd name="connsiteX280" fmla="*/ 1102519 w 1628775"/>
              <a:gd name="connsiteY280" fmla="*/ 1204436 h 1333500"/>
              <a:gd name="connsiteX281" fmla="*/ 1131094 w 1628775"/>
              <a:gd name="connsiteY281" fmla="*/ 1209199 h 1333500"/>
              <a:gd name="connsiteX282" fmla="*/ 1173004 w 1628775"/>
              <a:gd name="connsiteY282" fmla="*/ 1195864 h 1333500"/>
              <a:gd name="connsiteX283" fmla="*/ 1204436 w 1628775"/>
              <a:gd name="connsiteY283" fmla="*/ 1177766 h 1333500"/>
              <a:gd name="connsiteX284" fmla="*/ 1230154 w 1628775"/>
              <a:gd name="connsiteY284" fmla="*/ 1165384 h 1333500"/>
              <a:gd name="connsiteX285" fmla="*/ 1261586 w 1628775"/>
              <a:gd name="connsiteY285" fmla="*/ 1141571 h 1333500"/>
              <a:gd name="connsiteX286" fmla="*/ 1279684 w 1628775"/>
              <a:gd name="connsiteY286" fmla="*/ 1131094 h 1333500"/>
              <a:gd name="connsiteX287" fmla="*/ 1311116 w 1628775"/>
              <a:gd name="connsiteY287" fmla="*/ 1120616 h 1333500"/>
              <a:gd name="connsiteX288" fmla="*/ 1339691 w 1628775"/>
              <a:gd name="connsiteY288" fmla="*/ 1125379 h 1333500"/>
              <a:gd name="connsiteX289" fmla="*/ 1355884 w 1628775"/>
              <a:gd name="connsiteY289" fmla="*/ 1138714 h 1333500"/>
              <a:gd name="connsiteX290" fmla="*/ 1378744 w 1628775"/>
              <a:gd name="connsiteY290" fmla="*/ 1152049 h 1333500"/>
              <a:gd name="connsiteX291" fmla="*/ 1413034 w 1628775"/>
              <a:gd name="connsiteY291" fmla="*/ 1162526 h 1333500"/>
              <a:gd name="connsiteX292" fmla="*/ 1420654 w 1628775"/>
              <a:gd name="connsiteY292" fmla="*/ 1128236 h 1333500"/>
              <a:gd name="connsiteX293" fmla="*/ 1417796 w 1628775"/>
              <a:gd name="connsiteY293" fmla="*/ 1096804 h 1333500"/>
              <a:gd name="connsiteX294" fmla="*/ 1431131 w 1628775"/>
              <a:gd name="connsiteY294" fmla="*/ 1073944 h 1333500"/>
              <a:gd name="connsiteX295" fmla="*/ 1444466 w 1628775"/>
              <a:gd name="connsiteY295" fmla="*/ 1050131 h 1333500"/>
              <a:gd name="connsiteX296" fmla="*/ 1475899 w 1628775"/>
              <a:gd name="connsiteY296" fmla="*/ 1047274 h 1333500"/>
              <a:gd name="connsiteX297" fmla="*/ 1509236 w 1628775"/>
              <a:gd name="connsiteY297" fmla="*/ 1047274 h 1333500"/>
              <a:gd name="connsiteX298" fmla="*/ 1522571 w 1628775"/>
              <a:gd name="connsiteY298" fmla="*/ 1021556 h 1333500"/>
              <a:gd name="connsiteX299" fmla="*/ 1522571 w 1628775"/>
              <a:gd name="connsiteY299" fmla="*/ 985361 h 1333500"/>
              <a:gd name="connsiteX300" fmla="*/ 1507331 w 1628775"/>
              <a:gd name="connsiteY300" fmla="*/ 966311 h 1333500"/>
              <a:gd name="connsiteX301" fmla="*/ 1501616 w 1628775"/>
              <a:gd name="connsiteY301" fmla="*/ 937736 h 1333500"/>
              <a:gd name="connsiteX302" fmla="*/ 1483519 w 1628775"/>
              <a:gd name="connsiteY302" fmla="*/ 912019 h 1333500"/>
              <a:gd name="connsiteX303" fmla="*/ 1477804 w 1628775"/>
              <a:gd name="connsiteY303" fmla="*/ 872966 h 1333500"/>
              <a:gd name="connsiteX304" fmla="*/ 1496854 w 1628775"/>
              <a:gd name="connsiteY304" fmla="*/ 854869 h 1333500"/>
              <a:gd name="connsiteX305" fmla="*/ 1496854 w 1628775"/>
              <a:gd name="connsiteY305" fmla="*/ 812959 h 1333500"/>
              <a:gd name="connsiteX306" fmla="*/ 1498759 w 1628775"/>
              <a:gd name="connsiteY306" fmla="*/ 787241 h 133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Lst>
            <a:rect l="l" t="t" r="r" b="b"/>
            <a:pathLst>
              <a:path w="1628775" h="1333500">
                <a:moveTo>
                  <a:pt x="1507331" y="745331"/>
                </a:moveTo>
                <a:lnTo>
                  <a:pt x="1537811" y="742474"/>
                </a:lnTo>
                <a:lnTo>
                  <a:pt x="1566386" y="745331"/>
                </a:lnTo>
                <a:lnTo>
                  <a:pt x="1583531" y="730091"/>
                </a:lnTo>
                <a:lnTo>
                  <a:pt x="1599724" y="704374"/>
                </a:lnTo>
                <a:lnTo>
                  <a:pt x="1618774" y="674846"/>
                </a:lnTo>
                <a:lnTo>
                  <a:pt x="1629251" y="648176"/>
                </a:lnTo>
                <a:lnTo>
                  <a:pt x="1618774" y="612934"/>
                </a:lnTo>
                <a:lnTo>
                  <a:pt x="1602581" y="606266"/>
                </a:lnTo>
                <a:lnTo>
                  <a:pt x="1573054" y="590074"/>
                </a:lnTo>
                <a:lnTo>
                  <a:pt x="1560671" y="579596"/>
                </a:lnTo>
                <a:lnTo>
                  <a:pt x="1521619" y="579596"/>
                </a:lnTo>
                <a:lnTo>
                  <a:pt x="1470184" y="588169"/>
                </a:lnTo>
                <a:lnTo>
                  <a:pt x="1465421" y="563404"/>
                </a:lnTo>
                <a:lnTo>
                  <a:pt x="1465421" y="534829"/>
                </a:lnTo>
                <a:lnTo>
                  <a:pt x="1478756" y="511969"/>
                </a:lnTo>
                <a:lnTo>
                  <a:pt x="1492091" y="491966"/>
                </a:lnTo>
                <a:lnTo>
                  <a:pt x="1524476" y="478631"/>
                </a:lnTo>
                <a:lnTo>
                  <a:pt x="1554004" y="452914"/>
                </a:lnTo>
                <a:lnTo>
                  <a:pt x="1579721" y="427196"/>
                </a:lnTo>
                <a:lnTo>
                  <a:pt x="1589246" y="400526"/>
                </a:lnTo>
                <a:lnTo>
                  <a:pt x="1593056" y="370999"/>
                </a:lnTo>
                <a:lnTo>
                  <a:pt x="1586389" y="345281"/>
                </a:lnTo>
                <a:lnTo>
                  <a:pt x="1560671" y="329089"/>
                </a:lnTo>
                <a:lnTo>
                  <a:pt x="1537811" y="319564"/>
                </a:lnTo>
                <a:lnTo>
                  <a:pt x="1501616" y="322421"/>
                </a:lnTo>
                <a:lnTo>
                  <a:pt x="1478756" y="296704"/>
                </a:lnTo>
                <a:lnTo>
                  <a:pt x="1501616" y="270034"/>
                </a:lnTo>
                <a:lnTo>
                  <a:pt x="1472089" y="237649"/>
                </a:lnTo>
                <a:lnTo>
                  <a:pt x="1465421" y="210026"/>
                </a:lnTo>
                <a:lnTo>
                  <a:pt x="1456849" y="181451"/>
                </a:lnTo>
                <a:lnTo>
                  <a:pt x="1449229" y="160496"/>
                </a:lnTo>
                <a:lnTo>
                  <a:pt x="1436846" y="134779"/>
                </a:lnTo>
                <a:lnTo>
                  <a:pt x="1433989" y="118586"/>
                </a:lnTo>
                <a:lnTo>
                  <a:pt x="1449229" y="103346"/>
                </a:lnTo>
                <a:lnTo>
                  <a:pt x="1456849" y="90011"/>
                </a:lnTo>
                <a:lnTo>
                  <a:pt x="1456849" y="71914"/>
                </a:lnTo>
                <a:lnTo>
                  <a:pt x="1452086" y="56674"/>
                </a:lnTo>
                <a:lnTo>
                  <a:pt x="1438751" y="38576"/>
                </a:lnTo>
                <a:lnTo>
                  <a:pt x="1410176" y="32861"/>
                </a:lnTo>
                <a:lnTo>
                  <a:pt x="1392079" y="17621"/>
                </a:lnTo>
                <a:lnTo>
                  <a:pt x="1376839" y="17621"/>
                </a:lnTo>
                <a:lnTo>
                  <a:pt x="1360646" y="38576"/>
                </a:lnTo>
                <a:lnTo>
                  <a:pt x="1345406" y="53816"/>
                </a:lnTo>
                <a:lnTo>
                  <a:pt x="1329214" y="59531"/>
                </a:lnTo>
                <a:lnTo>
                  <a:pt x="1303496" y="46196"/>
                </a:lnTo>
                <a:lnTo>
                  <a:pt x="1282541" y="30004"/>
                </a:lnTo>
                <a:lnTo>
                  <a:pt x="1258729" y="22384"/>
                </a:lnTo>
                <a:lnTo>
                  <a:pt x="1243489" y="17621"/>
                </a:lnTo>
                <a:lnTo>
                  <a:pt x="1219676" y="7144"/>
                </a:lnTo>
                <a:lnTo>
                  <a:pt x="1204436" y="1429"/>
                </a:lnTo>
                <a:lnTo>
                  <a:pt x="1175861" y="1429"/>
                </a:lnTo>
                <a:lnTo>
                  <a:pt x="1170146" y="11906"/>
                </a:lnTo>
                <a:lnTo>
                  <a:pt x="1173004" y="32861"/>
                </a:lnTo>
                <a:lnTo>
                  <a:pt x="1204436" y="43339"/>
                </a:lnTo>
                <a:lnTo>
                  <a:pt x="1219676" y="53816"/>
                </a:lnTo>
                <a:lnTo>
                  <a:pt x="1219676" y="74771"/>
                </a:lnTo>
                <a:lnTo>
                  <a:pt x="1217771" y="98584"/>
                </a:lnTo>
                <a:lnTo>
                  <a:pt x="1209199" y="127159"/>
                </a:lnTo>
                <a:lnTo>
                  <a:pt x="1209199" y="145256"/>
                </a:lnTo>
                <a:lnTo>
                  <a:pt x="1209199" y="170974"/>
                </a:lnTo>
                <a:lnTo>
                  <a:pt x="1227296" y="184309"/>
                </a:lnTo>
                <a:lnTo>
                  <a:pt x="1237774" y="218599"/>
                </a:lnTo>
                <a:lnTo>
                  <a:pt x="1258729" y="244316"/>
                </a:lnTo>
                <a:lnTo>
                  <a:pt x="1274921" y="288131"/>
                </a:lnTo>
                <a:lnTo>
                  <a:pt x="1297781" y="330041"/>
                </a:lnTo>
                <a:lnTo>
                  <a:pt x="1295876" y="346234"/>
                </a:lnTo>
                <a:lnTo>
                  <a:pt x="1295876" y="379571"/>
                </a:lnTo>
                <a:lnTo>
                  <a:pt x="1293019" y="408146"/>
                </a:lnTo>
                <a:lnTo>
                  <a:pt x="1306354" y="421481"/>
                </a:lnTo>
                <a:lnTo>
                  <a:pt x="1321594" y="439579"/>
                </a:lnTo>
                <a:lnTo>
                  <a:pt x="1318736" y="466249"/>
                </a:lnTo>
                <a:lnTo>
                  <a:pt x="1306354" y="478631"/>
                </a:lnTo>
                <a:lnTo>
                  <a:pt x="1295876" y="497681"/>
                </a:lnTo>
                <a:lnTo>
                  <a:pt x="1290161" y="512921"/>
                </a:lnTo>
                <a:lnTo>
                  <a:pt x="1293019" y="541496"/>
                </a:lnTo>
                <a:lnTo>
                  <a:pt x="1308259" y="554831"/>
                </a:lnTo>
                <a:lnTo>
                  <a:pt x="1316831" y="575786"/>
                </a:lnTo>
                <a:lnTo>
                  <a:pt x="1332071" y="596741"/>
                </a:lnTo>
                <a:lnTo>
                  <a:pt x="1347311" y="619601"/>
                </a:lnTo>
                <a:lnTo>
                  <a:pt x="1350169" y="630079"/>
                </a:lnTo>
                <a:lnTo>
                  <a:pt x="1360646" y="646271"/>
                </a:lnTo>
                <a:lnTo>
                  <a:pt x="1357789" y="669131"/>
                </a:lnTo>
                <a:lnTo>
                  <a:pt x="1332071" y="676751"/>
                </a:lnTo>
                <a:lnTo>
                  <a:pt x="1313974" y="682466"/>
                </a:lnTo>
                <a:lnTo>
                  <a:pt x="1290161" y="679609"/>
                </a:lnTo>
                <a:lnTo>
                  <a:pt x="1279684" y="669131"/>
                </a:lnTo>
                <a:lnTo>
                  <a:pt x="1264444" y="664369"/>
                </a:lnTo>
                <a:lnTo>
                  <a:pt x="1243489" y="664369"/>
                </a:lnTo>
                <a:lnTo>
                  <a:pt x="1227296" y="656749"/>
                </a:lnTo>
                <a:lnTo>
                  <a:pt x="1214914" y="658654"/>
                </a:lnTo>
                <a:lnTo>
                  <a:pt x="1201579" y="658654"/>
                </a:lnTo>
                <a:lnTo>
                  <a:pt x="1183481" y="643414"/>
                </a:lnTo>
                <a:lnTo>
                  <a:pt x="1183481" y="619601"/>
                </a:lnTo>
                <a:lnTo>
                  <a:pt x="1188244" y="604361"/>
                </a:lnTo>
                <a:lnTo>
                  <a:pt x="1173004" y="591026"/>
                </a:lnTo>
                <a:lnTo>
                  <a:pt x="1159669" y="591026"/>
                </a:lnTo>
                <a:lnTo>
                  <a:pt x="1144429" y="596741"/>
                </a:lnTo>
                <a:lnTo>
                  <a:pt x="1133951" y="611981"/>
                </a:lnTo>
                <a:lnTo>
                  <a:pt x="1126331" y="640556"/>
                </a:lnTo>
                <a:lnTo>
                  <a:pt x="1126331" y="667226"/>
                </a:lnTo>
                <a:lnTo>
                  <a:pt x="1126331" y="682466"/>
                </a:lnTo>
                <a:lnTo>
                  <a:pt x="1108234" y="669131"/>
                </a:lnTo>
                <a:lnTo>
                  <a:pt x="1105376" y="656749"/>
                </a:lnTo>
                <a:lnTo>
                  <a:pt x="1094899" y="635794"/>
                </a:lnTo>
                <a:lnTo>
                  <a:pt x="1078706" y="632936"/>
                </a:lnTo>
                <a:lnTo>
                  <a:pt x="1066324" y="635794"/>
                </a:lnTo>
                <a:lnTo>
                  <a:pt x="1060609" y="653891"/>
                </a:lnTo>
                <a:lnTo>
                  <a:pt x="1042511" y="667226"/>
                </a:lnTo>
                <a:lnTo>
                  <a:pt x="1032034" y="646271"/>
                </a:lnTo>
                <a:lnTo>
                  <a:pt x="1011079" y="630079"/>
                </a:lnTo>
                <a:lnTo>
                  <a:pt x="1006316" y="614839"/>
                </a:lnTo>
                <a:lnTo>
                  <a:pt x="990124" y="601504"/>
                </a:lnTo>
                <a:lnTo>
                  <a:pt x="974884" y="604361"/>
                </a:lnTo>
                <a:lnTo>
                  <a:pt x="946309" y="611981"/>
                </a:lnTo>
                <a:lnTo>
                  <a:pt x="932974" y="619601"/>
                </a:lnTo>
                <a:lnTo>
                  <a:pt x="919639" y="635794"/>
                </a:lnTo>
                <a:lnTo>
                  <a:pt x="904399" y="658654"/>
                </a:lnTo>
                <a:lnTo>
                  <a:pt x="889159" y="669131"/>
                </a:lnTo>
                <a:lnTo>
                  <a:pt x="868204" y="687229"/>
                </a:lnTo>
                <a:lnTo>
                  <a:pt x="849154" y="695801"/>
                </a:lnTo>
                <a:lnTo>
                  <a:pt x="836771" y="674846"/>
                </a:lnTo>
                <a:lnTo>
                  <a:pt x="826294" y="653891"/>
                </a:lnTo>
                <a:lnTo>
                  <a:pt x="810101" y="630079"/>
                </a:lnTo>
                <a:lnTo>
                  <a:pt x="805339" y="609124"/>
                </a:lnTo>
                <a:lnTo>
                  <a:pt x="792004" y="591026"/>
                </a:lnTo>
                <a:lnTo>
                  <a:pt x="771049" y="572929"/>
                </a:lnTo>
                <a:lnTo>
                  <a:pt x="766286" y="554831"/>
                </a:lnTo>
                <a:lnTo>
                  <a:pt x="758666" y="538639"/>
                </a:lnTo>
                <a:lnTo>
                  <a:pt x="734854" y="531019"/>
                </a:lnTo>
                <a:lnTo>
                  <a:pt x="716756" y="510064"/>
                </a:lnTo>
                <a:lnTo>
                  <a:pt x="695801" y="494824"/>
                </a:lnTo>
                <a:lnTo>
                  <a:pt x="679609" y="497681"/>
                </a:lnTo>
                <a:lnTo>
                  <a:pt x="669131" y="517684"/>
                </a:lnTo>
                <a:lnTo>
                  <a:pt x="638651" y="510064"/>
                </a:lnTo>
                <a:lnTo>
                  <a:pt x="638651" y="494824"/>
                </a:lnTo>
                <a:lnTo>
                  <a:pt x="611981" y="484346"/>
                </a:lnTo>
                <a:lnTo>
                  <a:pt x="599599" y="494824"/>
                </a:lnTo>
                <a:lnTo>
                  <a:pt x="580549" y="505301"/>
                </a:lnTo>
                <a:lnTo>
                  <a:pt x="559594" y="497681"/>
                </a:lnTo>
                <a:lnTo>
                  <a:pt x="550069" y="481489"/>
                </a:lnTo>
                <a:lnTo>
                  <a:pt x="518636" y="487204"/>
                </a:lnTo>
                <a:lnTo>
                  <a:pt x="497681" y="517684"/>
                </a:lnTo>
                <a:lnTo>
                  <a:pt x="515779" y="531019"/>
                </a:lnTo>
                <a:lnTo>
                  <a:pt x="520541" y="557689"/>
                </a:lnTo>
                <a:lnTo>
                  <a:pt x="500539" y="572929"/>
                </a:lnTo>
                <a:lnTo>
                  <a:pt x="476726" y="575786"/>
                </a:lnTo>
                <a:lnTo>
                  <a:pt x="473869" y="551974"/>
                </a:lnTo>
                <a:lnTo>
                  <a:pt x="452914" y="567214"/>
                </a:lnTo>
                <a:lnTo>
                  <a:pt x="430054" y="577691"/>
                </a:lnTo>
                <a:lnTo>
                  <a:pt x="403384" y="586264"/>
                </a:lnTo>
                <a:lnTo>
                  <a:pt x="385286" y="586264"/>
                </a:lnTo>
                <a:lnTo>
                  <a:pt x="356711" y="572929"/>
                </a:lnTo>
                <a:lnTo>
                  <a:pt x="356711" y="551974"/>
                </a:lnTo>
                <a:lnTo>
                  <a:pt x="340519" y="528161"/>
                </a:lnTo>
                <a:lnTo>
                  <a:pt x="307181" y="551974"/>
                </a:lnTo>
                <a:lnTo>
                  <a:pt x="289084" y="557689"/>
                </a:lnTo>
                <a:lnTo>
                  <a:pt x="270986" y="567214"/>
                </a:lnTo>
                <a:lnTo>
                  <a:pt x="254794" y="577691"/>
                </a:lnTo>
                <a:lnTo>
                  <a:pt x="230981" y="577691"/>
                </a:lnTo>
                <a:lnTo>
                  <a:pt x="205264" y="562451"/>
                </a:lnTo>
                <a:lnTo>
                  <a:pt x="190024" y="549116"/>
                </a:lnTo>
                <a:lnTo>
                  <a:pt x="176689" y="565309"/>
                </a:lnTo>
                <a:lnTo>
                  <a:pt x="158591" y="583406"/>
                </a:lnTo>
                <a:lnTo>
                  <a:pt x="137636" y="572929"/>
                </a:lnTo>
                <a:lnTo>
                  <a:pt x="121444" y="593884"/>
                </a:lnTo>
                <a:lnTo>
                  <a:pt x="85249" y="611981"/>
                </a:lnTo>
                <a:lnTo>
                  <a:pt x="49054" y="619601"/>
                </a:lnTo>
                <a:lnTo>
                  <a:pt x="30956" y="643414"/>
                </a:lnTo>
                <a:lnTo>
                  <a:pt x="25241" y="667226"/>
                </a:lnTo>
                <a:lnTo>
                  <a:pt x="25241" y="692944"/>
                </a:lnTo>
                <a:lnTo>
                  <a:pt x="17621" y="716756"/>
                </a:lnTo>
                <a:lnTo>
                  <a:pt x="11906" y="745331"/>
                </a:lnTo>
                <a:lnTo>
                  <a:pt x="51911" y="739616"/>
                </a:lnTo>
                <a:lnTo>
                  <a:pt x="74771" y="729139"/>
                </a:lnTo>
                <a:lnTo>
                  <a:pt x="95726" y="721519"/>
                </a:lnTo>
                <a:lnTo>
                  <a:pt x="116681" y="721519"/>
                </a:lnTo>
                <a:lnTo>
                  <a:pt x="150971" y="713899"/>
                </a:lnTo>
                <a:lnTo>
                  <a:pt x="187166" y="708184"/>
                </a:lnTo>
                <a:lnTo>
                  <a:pt x="210979" y="700564"/>
                </a:lnTo>
                <a:lnTo>
                  <a:pt x="233839" y="721519"/>
                </a:lnTo>
                <a:lnTo>
                  <a:pt x="197644" y="731996"/>
                </a:lnTo>
                <a:lnTo>
                  <a:pt x="170974" y="736759"/>
                </a:lnTo>
                <a:lnTo>
                  <a:pt x="202406" y="747236"/>
                </a:lnTo>
                <a:lnTo>
                  <a:pt x="233839" y="757714"/>
                </a:lnTo>
                <a:lnTo>
                  <a:pt x="241459" y="778669"/>
                </a:lnTo>
                <a:lnTo>
                  <a:pt x="239554" y="789146"/>
                </a:lnTo>
                <a:lnTo>
                  <a:pt x="208121" y="794861"/>
                </a:lnTo>
                <a:lnTo>
                  <a:pt x="181451" y="789146"/>
                </a:lnTo>
                <a:lnTo>
                  <a:pt x="155734" y="781526"/>
                </a:lnTo>
                <a:lnTo>
                  <a:pt x="131921" y="776764"/>
                </a:lnTo>
                <a:lnTo>
                  <a:pt x="103346" y="766286"/>
                </a:lnTo>
                <a:lnTo>
                  <a:pt x="85249" y="755809"/>
                </a:lnTo>
                <a:lnTo>
                  <a:pt x="74771" y="773906"/>
                </a:lnTo>
                <a:lnTo>
                  <a:pt x="67151" y="796766"/>
                </a:lnTo>
                <a:lnTo>
                  <a:pt x="98584" y="807244"/>
                </a:lnTo>
                <a:lnTo>
                  <a:pt x="101441" y="820579"/>
                </a:lnTo>
                <a:lnTo>
                  <a:pt x="101441" y="836771"/>
                </a:lnTo>
                <a:lnTo>
                  <a:pt x="150971" y="826294"/>
                </a:lnTo>
                <a:lnTo>
                  <a:pt x="173831" y="817721"/>
                </a:lnTo>
                <a:lnTo>
                  <a:pt x="190024" y="833914"/>
                </a:lnTo>
                <a:lnTo>
                  <a:pt x="197644" y="852011"/>
                </a:lnTo>
                <a:lnTo>
                  <a:pt x="208121" y="883444"/>
                </a:lnTo>
                <a:lnTo>
                  <a:pt x="191929" y="898684"/>
                </a:lnTo>
                <a:lnTo>
                  <a:pt x="166211" y="914876"/>
                </a:lnTo>
                <a:lnTo>
                  <a:pt x="131921" y="893921"/>
                </a:lnTo>
                <a:lnTo>
                  <a:pt x="106204" y="898684"/>
                </a:lnTo>
                <a:lnTo>
                  <a:pt x="71914" y="898684"/>
                </a:lnTo>
                <a:lnTo>
                  <a:pt x="41434" y="893921"/>
                </a:lnTo>
                <a:lnTo>
                  <a:pt x="20479" y="906304"/>
                </a:lnTo>
                <a:lnTo>
                  <a:pt x="1429" y="925354"/>
                </a:lnTo>
                <a:lnTo>
                  <a:pt x="17621" y="937736"/>
                </a:lnTo>
                <a:lnTo>
                  <a:pt x="56674" y="940594"/>
                </a:lnTo>
                <a:lnTo>
                  <a:pt x="82391" y="937736"/>
                </a:lnTo>
                <a:lnTo>
                  <a:pt x="113824" y="958691"/>
                </a:lnTo>
                <a:lnTo>
                  <a:pt x="131921" y="982504"/>
                </a:lnTo>
                <a:lnTo>
                  <a:pt x="148114" y="1003459"/>
                </a:lnTo>
                <a:lnTo>
                  <a:pt x="158591" y="1021556"/>
                </a:lnTo>
                <a:lnTo>
                  <a:pt x="158591" y="1042511"/>
                </a:lnTo>
                <a:lnTo>
                  <a:pt x="150971" y="1073944"/>
                </a:lnTo>
                <a:lnTo>
                  <a:pt x="191929" y="1081564"/>
                </a:lnTo>
                <a:lnTo>
                  <a:pt x="230981" y="1078706"/>
                </a:lnTo>
                <a:lnTo>
                  <a:pt x="229076" y="1052989"/>
                </a:lnTo>
                <a:lnTo>
                  <a:pt x="236696" y="1029176"/>
                </a:lnTo>
                <a:lnTo>
                  <a:pt x="250031" y="1011079"/>
                </a:lnTo>
                <a:lnTo>
                  <a:pt x="278606" y="1003459"/>
                </a:lnTo>
                <a:lnTo>
                  <a:pt x="272891" y="1034891"/>
                </a:lnTo>
                <a:lnTo>
                  <a:pt x="275749" y="1055846"/>
                </a:lnTo>
                <a:lnTo>
                  <a:pt x="299561" y="1055846"/>
                </a:lnTo>
                <a:lnTo>
                  <a:pt x="310039" y="1032034"/>
                </a:lnTo>
                <a:lnTo>
                  <a:pt x="320516" y="1024414"/>
                </a:lnTo>
                <a:lnTo>
                  <a:pt x="332899" y="1042511"/>
                </a:lnTo>
                <a:lnTo>
                  <a:pt x="356711" y="1060609"/>
                </a:lnTo>
                <a:lnTo>
                  <a:pt x="367189" y="1092041"/>
                </a:lnTo>
                <a:lnTo>
                  <a:pt x="403384" y="1094899"/>
                </a:lnTo>
                <a:lnTo>
                  <a:pt x="424339" y="1063466"/>
                </a:lnTo>
                <a:lnTo>
                  <a:pt x="431959" y="1094899"/>
                </a:lnTo>
                <a:lnTo>
                  <a:pt x="460534" y="1099661"/>
                </a:lnTo>
                <a:lnTo>
                  <a:pt x="491966" y="1102519"/>
                </a:lnTo>
                <a:lnTo>
                  <a:pt x="494824" y="1125379"/>
                </a:lnTo>
                <a:lnTo>
                  <a:pt x="508159" y="1146334"/>
                </a:lnTo>
                <a:lnTo>
                  <a:pt x="526256" y="1156811"/>
                </a:lnTo>
                <a:lnTo>
                  <a:pt x="544354" y="1144429"/>
                </a:lnTo>
                <a:lnTo>
                  <a:pt x="568166" y="1135856"/>
                </a:lnTo>
                <a:lnTo>
                  <a:pt x="575786" y="1170146"/>
                </a:lnTo>
                <a:lnTo>
                  <a:pt x="610076" y="1175861"/>
                </a:lnTo>
                <a:lnTo>
                  <a:pt x="628174" y="1180624"/>
                </a:lnTo>
                <a:lnTo>
                  <a:pt x="611981" y="1209199"/>
                </a:lnTo>
                <a:lnTo>
                  <a:pt x="625316" y="1243489"/>
                </a:lnTo>
                <a:lnTo>
                  <a:pt x="625316" y="1274921"/>
                </a:lnTo>
                <a:lnTo>
                  <a:pt x="640556" y="1303496"/>
                </a:lnTo>
                <a:lnTo>
                  <a:pt x="646271" y="1274921"/>
                </a:lnTo>
                <a:lnTo>
                  <a:pt x="656749" y="1243489"/>
                </a:lnTo>
                <a:lnTo>
                  <a:pt x="679609" y="1245394"/>
                </a:lnTo>
                <a:lnTo>
                  <a:pt x="700564" y="1248251"/>
                </a:lnTo>
                <a:lnTo>
                  <a:pt x="709136" y="1214914"/>
                </a:lnTo>
                <a:lnTo>
                  <a:pt x="729139" y="1209199"/>
                </a:lnTo>
                <a:lnTo>
                  <a:pt x="766286" y="1209199"/>
                </a:lnTo>
                <a:lnTo>
                  <a:pt x="792004" y="1225391"/>
                </a:lnTo>
                <a:lnTo>
                  <a:pt x="808196" y="1237774"/>
                </a:lnTo>
                <a:lnTo>
                  <a:pt x="810101" y="1274921"/>
                </a:lnTo>
                <a:lnTo>
                  <a:pt x="787241" y="1266349"/>
                </a:lnTo>
                <a:lnTo>
                  <a:pt x="763429" y="1266349"/>
                </a:lnTo>
                <a:lnTo>
                  <a:pt x="737711" y="1266349"/>
                </a:lnTo>
                <a:lnTo>
                  <a:pt x="752951" y="1285399"/>
                </a:lnTo>
                <a:lnTo>
                  <a:pt x="776764" y="1297781"/>
                </a:lnTo>
                <a:lnTo>
                  <a:pt x="823436" y="1303496"/>
                </a:lnTo>
                <a:lnTo>
                  <a:pt x="849154" y="1294924"/>
                </a:lnTo>
                <a:lnTo>
                  <a:pt x="852011" y="1276826"/>
                </a:lnTo>
                <a:lnTo>
                  <a:pt x="878681" y="1276826"/>
                </a:lnTo>
                <a:lnTo>
                  <a:pt x="907256" y="1293019"/>
                </a:lnTo>
                <a:lnTo>
                  <a:pt x="907256" y="1313974"/>
                </a:lnTo>
                <a:lnTo>
                  <a:pt x="898684" y="1339691"/>
                </a:lnTo>
                <a:lnTo>
                  <a:pt x="938689" y="1326356"/>
                </a:lnTo>
                <a:lnTo>
                  <a:pt x="972026" y="1313974"/>
                </a:lnTo>
                <a:lnTo>
                  <a:pt x="1006316" y="1297781"/>
                </a:lnTo>
                <a:lnTo>
                  <a:pt x="1034891" y="1297781"/>
                </a:lnTo>
                <a:lnTo>
                  <a:pt x="1048226" y="1272064"/>
                </a:lnTo>
                <a:lnTo>
                  <a:pt x="1055846" y="1245394"/>
                </a:lnTo>
                <a:lnTo>
                  <a:pt x="1071086" y="1212056"/>
                </a:lnTo>
                <a:lnTo>
                  <a:pt x="1102519" y="1204436"/>
                </a:lnTo>
                <a:lnTo>
                  <a:pt x="1131094" y="1209199"/>
                </a:lnTo>
                <a:lnTo>
                  <a:pt x="1173004" y="1195864"/>
                </a:lnTo>
                <a:lnTo>
                  <a:pt x="1204436" y="1177766"/>
                </a:lnTo>
                <a:lnTo>
                  <a:pt x="1230154" y="1165384"/>
                </a:lnTo>
                <a:lnTo>
                  <a:pt x="1261586" y="1141571"/>
                </a:lnTo>
                <a:lnTo>
                  <a:pt x="1279684" y="1131094"/>
                </a:lnTo>
                <a:lnTo>
                  <a:pt x="1311116" y="1120616"/>
                </a:lnTo>
                <a:lnTo>
                  <a:pt x="1339691" y="1125379"/>
                </a:lnTo>
                <a:lnTo>
                  <a:pt x="1355884" y="1138714"/>
                </a:lnTo>
                <a:lnTo>
                  <a:pt x="1378744" y="1152049"/>
                </a:lnTo>
                <a:lnTo>
                  <a:pt x="1413034" y="1162526"/>
                </a:lnTo>
                <a:lnTo>
                  <a:pt x="1420654" y="1128236"/>
                </a:lnTo>
                <a:lnTo>
                  <a:pt x="1417796" y="1096804"/>
                </a:lnTo>
                <a:lnTo>
                  <a:pt x="1431131" y="1073944"/>
                </a:lnTo>
                <a:lnTo>
                  <a:pt x="1444466" y="1050131"/>
                </a:lnTo>
                <a:lnTo>
                  <a:pt x="1475899" y="1047274"/>
                </a:lnTo>
                <a:lnTo>
                  <a:pt x="1509236" y="1047274"/>
                </a:lnTo>
                <a:lnTo>
                  <a:pt x="1522571" y="1021556"/>
                </a:lnTo>
                <a:lnTo>
                  <a:pt x="1522571" y="985361"/>
                </a:lnTo>
                <a:lnTo>
                  <a:pt x="1507331" y="966311"/>
                </a:lnTo>
                <a:lnTo>
                  <a:pt x="1501616" y="937736"/>
                </a:lnTo>
                <a:lnTo>
                  <a:pt x="1483519" y="912019"/>
                </a:lnTo>
                <a:lnTo>
                  <a:pt x="1477804" y="872966"/>
                </a:lnTo>
                <a:lnTo>
                  <a:pt x="1496854" y="854869"/>
                </a:lnTo>
                <a:lnTo>
                  <a:pt x="1496854" y="812959"/>
                </a:lnTo>
                <a:lnTo>
                  <a:pt x="1498759" y="787241"/>
                </a:lnTo>
                <a:close/>
              </a:path>
            </a:pathLst>
          </a:custGeom>
          <a:solidFill>
            <a:schemeClr val="accent1"/>
          </a:solidFill>
          <a:ln w="1905" cap="flat">
            <a:solidFill>
              <a:schemeClr val="bg1"/>
            </a:solidFill>
            <a:prstDash val="solid"/>
            <a:miter/>
          </a:ln>
        </p:spPr>
        <p:txBody>
          <a:bodyPr tIns="468000" rtlCol="0" anchor="ctr"/>
          <a:lstStyle/>
          <a:p>
            <a:pPr algn="ctr"/>
            <a:r>
              <a:rPr lang="fr-FR" sz="1000" dirty="0">
                <a:solidFill>
                  <a:schemeClr val="bg1"/>
                </a:solidFill>
              </a:rPr>
              <a:t> H2a</a:t>
            </a:r>
          </a:p>
        </p:txBody>
      </p:sp>
      <p:sp>
        <p:nvSpPr>
          <p:cNvPr id="37" name="Forme libre : forme 36">
            <a:extLst>
              <a:ext uri="{FF2B5EF4-FFF2-40B4-BE49-F238E27FC236}">
                <a16:creationId xmlns:a16="http://schemas.microsoft.com/office/drawing/2014/main" id="{BD2B5D94-837A-4EC3-8AAF-42733C54EB14}"/>
              </a:ext>
            </a:extLst>
          </p:cNvPr>
          <p:cNvSpPr/>
          <p:nvPr/>
        </p:nvSpPr>
        <p:spPr>
          <a:xfrm>
            <a:off x="7730021" y="2844537"/>
            <a:ext cx="2055745" cy="1850170"/>
          </a:xfrm>
          <a:custGeom>
            <a:avLst/>
            <a:gdLst>
              <a:gd name="connsiteX0" fmla="*/ 52864 w 2286000"/>
              <a:gd name="connsiteY0" fmla="*/ 624364 h 2057400"/>
              <a:gd name="connsiteX1" fmla="*/ 92869 w 2286000"/>
              <a:gd name="connsiteY1" fmla="*/ 611029 h 2057400"/>
              <a:gd name="connsiteX2" fmla="*/ 126206 w 2286000"/>
              <a:gd name="connsiteY2" fmla="*/ 598646 h 2057400"/>
              <a:gd name="connsiteX3" fmla="*/ 160496 w 2286000"/>
              <a:gd name="connsiteY3" fmla="*/ 582454 h 2057400"/>
              <a:gd name="connsiteX4" fmla="*/ 189071 w 2286000"/>
              <a:gd name="connsiteY4" fmla="*/ 582454 h 2057400"/>
              <a:gd name="connsiteX5" fmla="*/ 202406 w 2286000"/>
              <a:gd name="connsiteY5" fmla="*/ 556736 h 2057400"/>
              <a:gd name="connsiteX6" fmla="*/ 210026 w 2286000"/>
              <a:gd name="connsiteY6" fmla="*/ 530066 h 2057400"/>
              <a:gd name="connsiteX7" fmla="*/ 225266 w 2286000"/>
              <a:gd name="connsiteY7" fmla="*/ 496729 h 2057400"/>
              <a:gd name="connsiteX8" fmla="*/ 256699 w 2286000"/>
              <a:gd name="connsiteY8" fmla="*/ 489109 h 2057400"/>
              <a:gd name="connsiteX9" fmla="*/ 285274 w 2286000"/>
              <a:gd name="connsiteY9" fmla="*/ 493871 h 2057400"/>
              <a:gd name="connsiteX10" fmla="*/ 327184 w 2286000"/>
              <a:gd name="connsiteY10" fmla="*/ 480536 h 2057400"/>
              <a:gd name="connsiteX11" fmla="*/ 358616 w 2286000"/>
              <a:gd name="connsiteY11" fmla="*/ 462439 h 2057400"/>
              <a:gd name="connsiteX12" fmla="*/ 384334 w 2286000"/>
              <a:gd name="connsiteY12" fmla="*/ 450056 h 2057400"/>
              <a:gd name="connsiteX13" fmla="*/ 415766 w 2286000"/>
              <a:gd name="connsiteY13" fmla="*/ 426244 h 2057400"/>
              <a:gd name="connsiteX14" fmla="*/ 433864 w 2286000"/>
              <a:gd name="connsiteY14" fmla="*/ 415766 h 2057400"/>
              <a:gd name="connsiteX15" fmla="*/ 465296 w 2286000"/>
              <a:gd name="connsiteY15" fmla="*/ 405289 h 2057400"/>
              <a:gd name="connsiteX16" fmla="*/ 493871 w 2286000"/>
              <a:gd name="connsiteY16" fmla="*/ 410051 h 2057400"/>
              <a:gd name="connsiteX17" fmla="*/ 510064 w 2286000"/>
              <a:gd name="connsiteY17" fmla="*/ 423386 h 2057400"/>
              <a:gd name="connsiteX18" fmla="*/ 532924 w 2286000"/>
              <a:gd name="connsiteY18" fmla="*/ 436721 h 2057400"/>
              <a:gd name="connsiteX19" fmla="*/ 567214 w 2286000"/>
              <a:gd name="connsiteY19" fmla="*/ 447199 h 2057400"/>
              <a:gd name="connsiteX20" fmla="*/ 574834 w 2286000"/>
              <a:gd name="connsiteY20" fmla="*/ 412909 h 2057400"/>
              <a:gd name="connsiteX21" fmla="*/ 571976 w 2286000"/>
              <a:gd name="connsiteY21" fmla="*/ 381476 h 2057400"/>
              <a:gd name="connsiteX22" fmla="*/ 585311 w 2286000"/>
              <a:gd name="connsiteY22" fmla="*/ 358616 h 2057400"/>
              <a:gd name="connsiteX23" fmla="*/ 598646 w 2286000"/>
              <a:gd name="connsiteY23" fmla="*/ 334804 h 2057400"/>
              <a:gd name="connsiteX24" fmla="*/ 630079 w 2286000"/>
              <a:gd name="connsiteY24" fmla="*/ 331946 h 2057400"/>
              <a:gd name="connsiteX25" fmla="*/ 663416 w 2286000"/>
              <a:gd name="connsiteY25" fmla="*/ 331946 h 2057400"/>
              <a:gd name="connsiteX26" fmla="*/ 676751 w 2286000"/>
              <a:gd name="connsiteY26" fmla="*/ 306229 h 2057400"/>
              <a:gd name="connsiteX27" fmla="*/ 676751 w 2286000"/>
              <a:gd name="connsiteY27" fmla="*/ 270034 h 2057400"/>
              <a:gd name="connsiteX28" fmla="*/ 661511 w 2286000"/>
              <a:gd name="connsiteY28" fmla="*/ 250984 h 2057400"/>
              <a:gd name="connsiteX29" fmla="*/ 655796 w 2286000"/>
              <a:gd name="connsiteY29" fmla="*/ 222409 h 2057400"/>
              <a:gd name="connsiteX30" fmla="*/ 637699 w 2286000"/>
              <a:gd name="connsiteY30" fmla="*/ 196691 h 2057400"/>
              <a:gd name="connsiteX31" fmla="*/ 631984 w 2286000"/>
              <a:gd name="connsiteY31" fmla="*/ 157639 h 2057400"/>
              <a:gd name="connsiteX32" fmla="*/ 651034 w 2286000"/>
              <a:gd name="connsiteY32" fmla="*/ 139541 h 2057400"/>
              <a:gd name="connsiteX33" fmla="*/ 651034 w 2286000"/>
              <a:gd name="connsiteY33" fmla="*/ 97631 h 2057400"/>
              <a:gd name="connsiteX34" fmla="*/ 652939 w 2286000"/>
              <a:gd name="connsiteY34" fmla="*/ 71914 h 2057400"/>
              <a:gd name="connsiteX35" fmla="*/ 661511 w 2286000"/>
              <a:gd name="connsiteY35" fmla="*/ 30004 h 2057400"/>
              <a:gd name="connsiteX36" fmla="*/ 691991 w 2286000"/>
              <a:gd name="connsiteY36" fmla="*/ 27146 h 2057400"/>
              <a:gd name="connsiteX37" fmla="*/ 720566 w 2286000"/>
              <a:gd name="connsiteY37" fmla="*/ 30004 h 2057400"/>
              <a:gd name="connsiteX38" fmla="*/ 737711 w 2286000"/>
              <a:gd name="connsiteY38" fmla="*/ 14764 h 2057400"/>
              <a:gd name="connsiteX39" fmla="*/ 737711 w 2286000"/>
              <a:gd name="connsiteY39" fmla="*/ 47149 h 2057400"/>
              <a:gd name="connsiteX40" fmla="*/ 789146 w 2286000"/>
              <a:gd name="connsiteY40" fmla="*/ 40481 h 2057400"/>
              <a:gd name="connsiteX41" fmla="*/ 822484 w 2286000"/>
              <a:gd name="connsiteY41" fmla="*/ 47149 h 2057400"/>
              <a:gd name="connsiteX42" fmla="*/ 851059 w 2286000"/>
              <a:gd name="connsiteY42" fmla="*/ 40481 h 2057400"/>
              <a:gd name="connsiteX43" fmla="*/ 884396 w 2286000"/>
              <a:gd name="connsiteY43" fmla="*/ 40481 h 2057400"/>
              <a:gd name="connsiteX44" fmla="*/ 912971 w 2286000"/>
              <a:gd name="connsiteY44" fmla="*/ 40481 h 2057400"/>
              <a:gd name="connsiteX45" fmla="*/ 930116 w 2286000"/>
              <a:gd name="connsiteY45" fmla="*/ 14764 h 2057400"/>
              <a:gd name="connsiteX46" fmla="*/ 958691 w 2286000"/>
              <a:gd name="connsiteY46" fmla="*/ 1429 h 2057400"/>
              <a:gd name="connsiteX47" fmla="*/ 981551 w 2286000"/>
              <a:gd name="connsiteY47" fmla="*/ 1429 h 2057400"/>
              <a:gd name="connsiteX48" fmla="*/ 994886 w 2286000"/>
              <a:gd name="connsiteY48" fmla="*/ 24289 h 2057400"/>
              <a:gd name="connsiteX49" fmla="*/ 1023461 w 2286000"/>
              <a:gd name="connsiteY49" fmla="*/ 52864 h 2057400"/>
              <a:gd name="connsiteX50" fmla="*/ 1020604 w 2286000"/>
              <a:gd name="connsiteY50" fmla="*/ 79534 h 2057400"/>
              <a:gd name="connsiteX51" fmla="*/ 1037749 w 2286000"/>
              <a:gd name="connsiteY51" fmla="*/ 109061 h 2057400"/>
              <a:gd name="connsiteX52" fmla="*/ 1072991 w 2286000"/>
              <a:gd name="connsiteY52" fmla="*/ 102394 h 2057400"/>
              <a:gd name="connsiteX53" fmla="*/ 1099661 w 2286000"/>
              <a:gd name="connsiteY53" fmla="*/ 92869 h 2057400"/>
              <a:gd name="connsiteX54" fmla="*/ 1118711 w 2286000"/>
              <a:gd name="connsiteY54" fmla="*/ 67151 h 2057400"/>
              <a:gd name="connsiteX55" fmla="*/ 1148239 w 2286000"/>
              <a:gd name="connsiteY55" fmla="*/ 53816 h 2057400"/>
              <a:gd name="connsiteX56" fmla="*/ 1180624 w 2286000"/>
              <a:gd name="connsiteY56" fmla="*/ 37624 h 2057400"/>
              <a:gd name="connsiteX57" fmla="*/ 1206341 w 2286000"/>
              <a:gd name="connsiteY57" fmla="*/ 37624 h 2057400"/>
              <a:gd name="connsiteX58" fmla="*/ 1229201 w 2286000"/>
              <a:gd name="connsiteY58" fmla="*/ 53816 h 2057400"/>
              <a:gd name="connsiteX59" fmla="*/ 1227296 w 2286000"/>
              <a:gd name="connsiteY59" fmla="*/ 84296 h 2057400"/>
              <a:gd name="connsiteX60" fmla="*/ 1226344 w 2286000"/>
              <a:gd name="connsiteY60" fmla="*/ 135731 h 2057400"/>
              <a:gd name="connsiteX61" fmla="*/ 1235869 w 2286000"/>
              <a:gd name="connsiteY61" fmla="*/ 168116 h 2057400"/>
              <a:gd name="connsiteX62" fmla="*/ 1269206 w 2286000"/>
              <a:gd name="connsiteY62" fmla="*/ 187166 h 2057400"/>
              <a:gd name="connsiteX63" fmla="*/ 1301591 w 2286000"/>
              <a:gd name="connsiteY63" fmla="*/ 197644 h 2057400"/>
              <a:gd name="connsiteX64" fmla="*/ 1320641 w 2286000"/>
              <a:gd name="connsiteY64" fmla="*/ 220504 h 2057400"/>
              <a:gd name="connsiteX65" fmla="*/ 1370171 w 2286000"/>
              <a:gd name="connsiteY65" fmla="*/ 230029 h 2057400"/>
              <a:gd name="connsiteX66" fmla="*/ 1389221 w 2286000"/>
              <a:gd name="connsiteY66" fmla="*/ 249079 h 2057400"/>
              <a:gd name="connsiteX67" fmla="*/ 1398746 w 2286000"/>
              <a:gd name="connsiteY67" fmla="*/ 271939 h 2057400"/>
              <a:gd name="connsiteX68" fmla="*/ 1428274 w 2286000"/>
              <a:gd name="connsiteY68" fmla="*/ 294799 h 2057400"/>
              <a:gd name="connsiteX69" fmla="*/ 1451134 w 2286000"/>
              <a:gd name="connsiteY69" fmla="*/ 266224 h 2057400"/>
              <a:gd name="connsiteX70" fmla="*/ 1480661 w 2286000"/>
              <a:gd name="connsiteY70" fmla="*/ 278606 h 2057400"/>
              <a:gd name="connsiteX71" fmla="*/ 1500664 w 2286000"/>
              <a:gd name="connsiteY71" fmla="*/ 294799 h 2057400"/>
              <a:gd name="connsiteX72" fmla="*/ 1506379 w 2286000"/>
              <a:gd name="connsiteY72" fmla="*/ 310991 h 2057400"/>
              <a:gd name="connsiteX73" fmla="*/ 1526381 w 2286000"/>
              <a:gd name="connsiteY73" fmla="*/ 353854 h 2057400"/>
              <a:gd name="connsiteX74" fmla="*/ 1568291 w 2286000"/>
              <a:gd name="connsiteY74" fmla="*/ 360521 h 2057400"/>
              <a:gd name="connsiteX75" fmla="*/ 1617821 w 2286000"/>
              <a:gd name="connsiteY75" fmla="*/ 363379 h 2057400"/>
              <a:gd name="connsiteX76" fmla="*/ 1659731 w 2286000"/>
              <a:gd name="connsiteY76" fmla="*/ 350996 h 2057400"/>
              <a:gd name="connsiteX77" fmla="*/ 1652111 w 2286000"/>
              <a:gd name="connsiteY77" fmla="*/ 381476 h 2057400"/>
              <a:gd name="connsiteX78" fmla="*/ 1677829 w 2286000"/>
              <a:gd name="connsiteY78" fmla="*/ 397669 h 2057400"/>
              <a:gd name="connsiteX79" fmla="*/ 1698784 w 2286000"/>
              <a:gd name="connsiteY79" fmla="*/ 420529 h 2057400"/>
              <a:gd name="connsiteX80" fmla="*/ 1683544 w 2286000"/>
              <a:gd name="connsiteY80" fmla="*/ 441484 h 2057400"/>
              <a:gd name="connsiteX81" fmla="*/ 1677829 w 2286000"/>
              <a:gd name="connsiteY81" fmla="*/ 475774 h 2057400"/>
              <a:gd name="connsiteX82" fmla="*/ 1677829 w 2286000"/>
              <a:gd name="connsiteY82" fmla="*/ 504349 h 2057400"/>
              <a:gd name="connsiteX83" fmla="*/ 1722596 w 2286000"/>
              <a:gd name="connsiteY83" fmla="*/ 496729 h 2057400"/>
              <a:gd name="connsiteX84" fmla="*/ 1758791 w 2286000"/>
              <a:gd name="connsiteY84" fmla="*/ 491014 h 2057400"/>
              <a:gd name="connsiteX85" fmla="*/ 1767364 w 2286000"/>
              <a:gd name="connsiteY85" fmla="*/ 511969 h 2057400"/>
              <a:gd name="connsiteX86" fmla="*/ 1758791 w 2286000"/>
              <a:gd name="connsiteY86" fmla="*/ 546259 h 2057400"/>
              <a:gd name="connsiteX87" fmla="*/ 1767364 w 2286000"/>
              <a:gd name="connsiteY87" fmla="*/ 570071 h 2057400"/>
              <a:gd name="connsiteX88" fmla="*/ 1795939 w 2286000"/>
              <a:gd name="connsiteY88" fmla="*/ 570071 h 2057400"/>
              <a:gd name="connsiteX89" fmla="*/ 1803559 w 2286000"/>
              <a:gd name="connsiteY89" fmla="*/ 530066 h 2057400"/>
              <a:gd name="connsiteX90" fmla="*/ 1836896 w 2286000"/>
              <a:gd name="connsiteY90" fmla="*/ 522446 h 2057400"/>
              <a:gd name="connsiteX91" fmla="*/ 1860709 w 2286000"/>
              <a:gd name="connsiteY91" fmla="*/ 525304 h 2057400"/>
              <a:gd name="connsiteX92" fmla="*/ 1896904 w 2286000"/>
              <a:gd name="connsiteY92" fmla="*/ 525304 h 2057400"/>
              <a:gd name="connsiteX93" fmla="*/ 1926431 w 2286000"/>
              <a:gd name="connsiteY93" fmla="*/ 525304 h 2057400"/>
              <a:gd name="connsiteX94" fmla="*/ 1944529 w 2286000"/>
              <a:gd name="connsiteY94" fmla="*/ 546259 h 2057400"/>
              <a:gd name="connsiteX95" fmla="*/ 1959769 w 2286000"/>
              <a:gd name="connsiteY95" fmla="*/ 574834 h 2057400"/>
              <a:gd name="connsiteX96" fmla="*/ 1998821 w 2286000"/>
              <a:gd name="connsiteY96" fmla="*/ 588169 h 2057400"/>
              <a:gd name="connsiteX97" fmla="*/ 2033111 w 2286000"/>
              <a:gd name="connsiteY97" fmla="*/ 582454 h 2057400"/>
              <a:gd name="connsiteX98" fmla="*/ 2064544 w 2286000"/>
              <a:gd name="connsiteY98" fmla="*/ 574834 h 2057400"/>
              <a:gd name="connsiteX99" fmla="*/ 2079784 w 2286000"/>
              <a:gd name="connsiteY99" fmla="*/ 600551 h 2057400"/>
              <a:gd name="connsiteX100" fmla="*/ 2108359 w 2286000"/>
              <a:gd name="connsiteY100" fmla="*/ 616744 h 2057400"/>
              <a:gd name="connsiteX101" fmla="*/ 2126456 w 2286000"/>
              <a:gd name="connsiteY101" fmla="*/ 642461 h 2057400"/>
              <a:gd name="connsiteX102" fmla="*/ 2160746 w 2286000"/>
              <a:gd name="connsiteY102" fmla="*/ 630079 h 2057400"/>
              <a:gd name="connsiteX103" fmla="*/ 2181701 w 2286000"/>
              <a:gd name="connsiteY103" fmla="*/ 621506 h 2057400"/>
              <a:gd name="connsiteX104" fmla="*/ 2205514 w 2286000"/>
              <a:gd name="connsiteY104" fmla="*/ 616744 h 2057400"/>
              <a:gd name="connsiteX105" fmla="*/ 2220754 w 2286000"/>
              <a:gd name="connsiteY105" fmla="*/ 648176 h 2057400"/>
              <a:gd name="connsiteX106" fmla="*/ 2234089 w 2286000"/>
              <a:gd name="connsiteY106" fmla="*/ 673894 h 2057400"/>
              <a:gd name="connsiteX107" fmla="*/ 2228374 w 2286000"/>
              <a:gd name="connsiteY107" fmla="*/ 702469 h 2057400"/>
              <a:gd name="connsiteX108" fmla="*/ 2199799 w 2286000"/>
              <a:gd name="connsiteY108" fmla="*/ 720566 h 2057400"/>
              <a:gd name="connsiteX109" fmla="*/ 2220754 w 2286000"/>
              <a:gd name="connsiteY109" fmla="*/ 739616 h 2057400"/>
              <a:gd name="connsiteX110" fmla="*/ 2256949 w 2286000"/>
              <a:gd name="connsiteY110" fmla="*/ 775811 h 2057400"/>
              <a:gd name="connsiteX111" fmla="*/ 2256949 w 2286000"/>
              <a:gd name="connsiteY111" fmla="*/ 801529 h 2057400"/>
              <a:gd name="connsiteX112" fmla="*/ 2262664 w 2286000"/>
              <a:gd name="connsiteY112" fmla="*/ 840581 h 2057400"/>
              <a:gd name="connsiteX113" fmla="*/ 2273141 w 2286000"/>
              <a:gd name="connsiteY113" fmla="*/ 888206 h 2057400"/>
              <a:gd name="connsiteX114" fmla="*/ 2277904 w 2286000"/>
              <a:gd name="connsiteY114" fmla="*/ 913924 h 2057400"/>
              <a:gd name="connsiteX115" fmla="*/ 2283619 w 2286000"/>
              <a:gd name="connsiteY115" fmla="*/ 950119 h 2057400"/>
              <a:gd name="connsiteX116" fmla="*/ 2280761 w 2286000"/>
              <a:gd name="connsiteY116" fmla="*/ 984409 h 2057400"/>
              <a:gd name="connsiteX117" fmla="*/ 2285524 w 2286000"/>
              <a:gd name="connsiteY117" fmla="*/ 1015841 h 2057400"/>
              <a:gd name="connsiteX118" fmla="*/ 2277904 w 2286000"/>
              <a:gd name="connsiteY118" fmla="*/ 1059656 h 2057400"/>
              <a:gd name="connsiteX119" fmla="*/ 2256949 w 2286000"/>
              <a:gd name="connsiteY119" fmla="*/ 1047274 h 2057400"/>
              <a:gd name="connsiteX120" fmla="*/ 2231231 w 2286000"/>
              <a:gd name="connsiteY120" fmla="*/ 1047274 h 2057400"/>
              <a:gd name="connsiteX121" fmla="*/ 2215991 w 2286000"/>
              <a:gd name="connsiteY121" fmla="*/ 1068229 h 2057400"/>
              <a:gd name="connsiteX122" fmla="*/ 2199799 w 2286000"/>
              <a:gd name="connsiteY122" fmla="*/ 1083469 h 2057400"/>
              <a:gd name="connsiteX123" fmla="*/ 2168366 w 2286000"/>
              <a:gd name="connsiteY123" fmla="*/ 1096804 h 2057400"/>
              <a:gd name="connsiteX124" fmla="*/ 2150269 w 2286000"/>
              <a:gd name="connsiteY124" fmla="*/ 1109186 h 2057400"/>
              <a:gd name="connsiteX125" fmla="*/ 2115979 w 2286000"/>
              <a:gd name="connsiteY125" fmla="*/ 1104424 h 2057400"/>
              <a:gd name="connsiteX126" fmla="*/ 2097881 w 2286000"/>
              <a:gd name="connsiteY126" fmla="*/ 1109186 h 2057400"/>
              <a:gd name="connsiteX127" fmla="*/ 2087404 w 2286000"/>
              <a:gd name="connsiteY127" fmla="*/ 1132999 h 2057400"/>
              <a:gd name="connsiteX128" fmla="*/ 2093119 w 2286000"/>
              <a:gd name="connsiteY128" fmla="*/ 1164431 h 2057400"/>
              <a:gd name="connsiteX129" fmla="*/ 2097881 w 2286000"/>
              <a:gd name="connsiteY129" fmla="*/ 1188244 h 2057400"/>
              <a:gd name="connsiteX130" fmla="*/ 2097881 w 2286000"/>
              <a:gd name="connsiteY130" fmla="*/ 1216819 h 2057400"/>
              <a:gd name="connsiteX131" fmla="*/ 2061686 w 2286000"/>
              <a:gd name="connsiteY131" fmla="*/ 1221581 h 2057400"/>
              <a:gd name="connsiteX132" fmla="*/ 2030254 w 2286000"/>
              <a:gd name="connsiteY132" fmla="*/ 1227296 h 2057400"/>
              <a:gd name="connsiteX133" fmla="*/ 2004536 w 2286000"/>
              <a:gd name="connsiteY133" fmla="*/ 1229201 h 2057400"/>
              <a:gd name="connsiteX134" fmla="*/ 1977866 w 2286000"/>
              <a:gd name="connsiteY134" fmla="*/ 1245394 h 2057400"/>
              <a:gd name="connsiteX135" fmla="*/ 1967389 w 2286000"/>
              <a:gd name="connsiteY135" fmla="*/ 1268254 h 2057400"/>
              <a:gd name="connsiteX136" fmla="*/ 1955006 w 2286000"/>
              <a:gd name="connsiteY136" fmla="*/ 1292066 h 2057400"/>
              <a:gd name="connsiteX137" fmla="*/ 1917859 w 2286000"/>
              <a:gd name="connsiteY137" fmla="*/ 1292066 h 2057400"/>
              <a:gd name="connsiteX138" fmla="*/ 1881664 w 2286000"/>
              <a:gd name="connsiteY138" fmla="*/ 1289209 h 2057400"/>
              <a:gd name="connsiteX139" fmla="*/ 1845469 w 2286000"/>
              <a:gd name="connsiteY139" fmla="*/ 1294924 h 2057400"/>
              <a:gd name="connsiteX140" fmla="*/ 1816894 w 2286000"/>
              <a:gd name="connsiteY140" fmla="*/ 1284446 h 2057400"/>
              <a:gd name="connsiteX141" fmla="*/ 1803559 w 2286000"/>
              <a:gd name="connsiteY141" fmla="*/ 1276826 h 2057400"/>
              <a:gd name="connsiteX142" fmla="*/ 1769269 w 2286000"/>
              <a:gd name="connsiteY142" fmla="*/ 1268254 h 2057400"/>
              <a:gd name="connsiteX143" fmla="*/ 1761649 w 2286000"/>
              <a:gd name="connsiteY143" fmla="*/ 1250156 h 2057400"/>
              <a:gd name="connsiteX144" fmla="*/ 1735931 w 2286000"/>
              <a:gd name="connsiteY144" fmla="*/ 1266349 h 2057400"/>
              <a:gd name="connsiteX145" fmla="*/ 1737836 w 2286000"/>
              <a:gd name="connsiteY145" fmla="*/ 1287304 h 2057400"/>
              <a:gd name="connsiteX146" fmla="*/ 1730216 w 2286000"/>
              <a:gd name="connsiteY146" fmla="*/ 1299686 h 2057400"/>
              <a:gd name="connsiteX147" fmla="*/ 1709261 w 2286000"/>
              <a:gd name="connsiteY147" fmla="*/ 1305401 h 2057400"/>
              <a:gd name="connsiteX148" fmla="*/ 1691164 w 2286000"/>
              <a:gd name="connsiteY148" fmla="*/ 1284446 h 2057400"/>
              <a:gd name="connsiteX149" fmla="*/ 1675924 w 2286000"/>
              <a:gd name="connsiteY149" fmla="*/ 1268254 h 2057400"/>
              <a:gd name="connsiteX150" fmla="*/ 1659731 w 2286000"/>
              <a:gd name="connsiteY150" fmla="*/ 1268254 h 2057400"/>
              <a:gd name="connsiteX151" fmla="*/ 1641634 w 2286000"/>
              <a:gd name="connsiteY151" fmla="*/ 1289209 h 2057400"/>
              <a:gd name="connsiteX152" fmla="*/ 1623536 w 2286000"/>
              <a:gd name="connsiteY152" fmla="*/ 1313021 h 2057400"/>
              <a:gd name="connsiteX153" fmla="*/ 1608296 w 2286000"/>
              <a:gd name="connsiteY153" fmla="*/ 1315879 h 2057400"/>
              <a:gd name="connsiteX154" fmla="*/ 1563529 w 2286000"/>
              <a:gd name="connsiteY154" fmla="*/ 1326356 h 2057400"/>
              <a:gd name="connsiteX155" fmla="*/ 1527334 w 2286000"/>
              <a:gd name="connsiteY155" fmla="*/ 1315879 h 2057400"/>
              <a:gd name="connsiteX156" fmla="*/ 1493044 w 2286000"/>
              <a:gd name="connsiteY156" fmla="*/ 1307306 h 2057400"/>
              <a:gd name="connsiteX157" fmla="*/ 1461611 w 2286000"/>
              <a:gd name="connsiteY157" fmla="*/ 1320641 h 2057400"/>
              <a:gd name="connsiteX158" fmla="*/ 1448276 w 2286000"/>
              <a:gd name="connsiteY158" fmla="*/ 1333976 h 2057400"/>
              <a:gd name="connsiteX159" fmla="*/ 1443514 w 2286000"/>
              <a:gd name="connsiteY159" fmla="*/ 1357789 h 2057400"/>
              <a:gd name="connsiteX160" fmla="*/ 1414939 w 2286000"/>
              <a:gd name="connsiteY160" fmla="*/ 1359694 h 2057400"/>
              <a:gd name="connsiteX161" fmla="*/ 1383506 w 2286000"/>
              <a:gd name="connsiteY161" fmla="*/ 1362551 h 2057400"/>
              <a:gd name="connsiteX162" fmla="*/ 1370171 w 2286000"/>
              <a:gd name="connsiteY162" fmla="*/ 1383506 h 2057400"/>
              <a:gd name="connsiteX163" fmla="*/ 1362551 w 2286000"/>
              <a:gd name="connsiteY163" fmla="*/ 1422559 h 2057400"/>
              <a:gd name="connsiteX164" fmla="*/ 1357789 w 2286000"/>
              <a:gd name="connsiteY164" fmla="*/ 1448276 h 2057400"/>
              <a:gd name="connsiteX165" fmla="*/ 1354931 w 2286000"/>
              <a:gd name="connsiteY165" fmla="*/ 1476851 h 2057400"/>
              <a:gd name="connsiteX166" fmla="*/ 1373029 w 2286000"/>
              <a:gd name="connsiteY166" fmla="*/ 1495901 h 2057400"/>
              <a:gd name="connsiteX167" fmla="*/ 1393984 w 2286000"/>
              <a:gd name="connsiteY167" fmla="*/ 1513999 h 2057400"/>
              <a:gd name="connsiteX168" fmla="*/ 1404461 w 2286000"/>
              <a:gd name="connsiteY168" fmla="*/ 1536859 h 2057400"/>
              <a:gd name="connsiteX169" fmla="*/ 1401604 w 2286000"/>
              <a:gd name="connsiteY169" fmla="*/ 1566386 h 2057400"/>
              <a:gd name="connsiteX170" fmla="*/ 1386364 w 2286000"/>
              <a:gd name="connsiteY170" fmla="*/ 1581626 h 2057400"/>
              <a:gd name="connsiteX171" fmla="*/ 1357789 w 2286000"/>
              <a:gd name="connsiteY171" fmla="*/ 1560671 h 2057400"/>
              <a:gd name="connsiteX172" fmla="*/ 1352074 w 2286000"/>
              <a:gd name="connsiteY172" fmla="*/ 1576864 h 2057400"/>
              <a:gd name="connsiteX173" fmla="*/ 1349216 w 2286000"/>
              <a:gd name="connsiteY173" fmla="*/ 1610201 h 2057400"/>
              <a:gd name="connsiteX174" fmla="*/ 1359694 w 2286000"/>
              <a:gd name="connsiteY174" fmla="*/ 1634014 h 2057400"/>
              <a:gd name="connsiteX175" fmla="*/ 1333976 w 2286000"/>
              <a:gd name="connsiteY175" fmla="*/ 1644491 h 2057400"/>
              <a:gd name="connsiteX176" fmla="*/ 1305401 w 2286000"/>
              <a:gd name="connsiteY176" fmla="*/ 1652111 h 2057400"/>
              <a:gd name="connsiteX177" fmla="*/ 1289209 w 2286000"/>
              <a:gd name="connsiteY177" fmla="*/ 1665446 h 2057400"/>
              <a:gd name="connsiteX178" fmla="*/ 1276826 w 2286000"/>
              <a:gd name="connsiteY178" fmla="*/ 1688306 h 2057400"/>
              <a:gd name="connsiteX179" fmla="*/ 1258729 w 2286000"/>
              <a:gd name="connsiteY179" fmla="*/ 1719739 h 2057400"/>
              <a:gd name="connsiteX180" fmla="*/ 1239679 w 2286000"/>
              <a:gd name="connsiteY180" fmla="*/ 1751171 h 2057400"/>
              <a:gd name="connsiteX181" fmla="*/ 1213961 w 2286000"/>
              <a:gd name="connsiteY181" fmla="*/ 1782604 h 2057400"/>
              <a:gd name="connsiteX182" fmla="*/ 1200626 w 2286000"/>
              <a:gd name="connsiteY182" fmla="*/ 1795939 h 2057400"/>
              <a:gd name="connsiteX183" fmla="*/ 1177766 w 2286000"/>
              <a:gd name="connsiteY183" fmla="*/ 1814036 h 2057400"/>
              <a:gd name="connsiteX184" fmla="*/ 1159669 w 2286000"/>
              <a:gd name="connsiteY184" fmla="*/ 1834991 h 2057400"/>
              <a:gd name="connsiteX185" fmla="*/ 1128236 w 2286000"/>
              <a:gd name="connsiteY185" fmla="*/ 1853089 h 2057400"/>
              <a:gd name="connsiteX186" fmla="*/ 1117759 w 2286000"/>
              <a:gd name="connsiteY186" fmla="*/ 1874044 h 2057400"/>
              <a:gd name="connsiteX187" fmla="*/ 1109186 w 2286000"/>
              <a:gd name="connsiteY187" fmla="*/ 1896904 h 2057400"/>
              <a:gd name="connsiteX188" fmla="*/ 1109186 w 2286000"/>
              <a:gd name="connsiteY188" fmla="*/ 1934051 h 2057400"/>
              <a:gd name="connsiteX189" fmla="*/ 1104424 w 2286000"/>
              <a:gd name="connsiteY189" fmla="*/ 1956911 h 2057400"/>
              <a:gd name="connsiteX190" fmla="*/ 1091089 w 2286000"/>
              <a:gd name="connsiteY190" fmla="*/ 1975009 h 2057400"/>
              <a:gd name="connsiteX191" fmla="*/ 1054894 w 2286000"/>
              <a:gd name="connsiteY191" fmla="*/ 1988344 h 2057400"/>
              <a:gd name="connsiteX192" fmla="*/ 1029176 w 2286000"/>
              <a:gd name="connsiteY192" fmla="*/ 1988344 h 2057400"/>
              <a:gd name="connsiteX193" fmla="*/ 999649 w 2286000"/>
              <a:gd name="connsiteY193" fmla="*/ 1995964 h 2057400"/>
              <a:gd name="connsiteX194" fmla="*/ 981551 w 2286000"/>
              <a:gd name="connsiteY194" fmla="*/ 2027396 h 2057400"/>
              <a:gd name="connsiteX195" fmla="*/ 963454 w 2286000"/>
              <a:gd name="connsiteY195" fmla="*/ 2051209 h 2057400"/>
              <a:gd name="connsiteX196" fmla="*/ 930116 w 2286000"/>
              <a:gd name="connsiteY196" fmla="*/ 2058829 h 2057400"/>
              <a:gd name="connsiteX197" fmla="*/ 900589 w 2286000"/>
              <a:gd name="connsiteY197" fmla="*/ 2045494 h 2057400"/>
              <a:gd name="connsiteX198" fmla="*/ 872014 w 2286000"/>
              <a:gd name="connsiteY198" fmla="*/ 2037874 h 2057400"/>
              <a:gd name="connsiteX199" fmla="*/ 849154 w 2286000"/>
              <a:gd name="connsiteY199" fmla="*/ 2012156 h 2057400"/>
              <a:gd name="connsiteX200" fmla="*/ 828199 w 2286000"/>
              <a:gd name="connsiteY200" fmla="*/ 1983581 h 2057400"/>
              <a:gd name="connsiteX201" fmla="*/ 817721 w 2286000"/>
              <a:gd name="connsiteY201" fmla="*/ 1959769 h 2057400"/>
              <a:gd name="connsiteX202" fmla="*/ 801529 w 2286000"/>
              <a:gd name="connsiteY202" fmla="*/ 1925479 h 2057400"/>
              <a:gd name="connsiteX203" fmla="*/ 771049 w 2286000"/>
              <a:gd name="connsiteY203" fmla="*/ 1925479 h 2057400"/>
              <a:gd name="connsiteX204" fmla="*/ 729139 w 2286000"/>
              <a:gd name="connsiteY204" fmla="*/ 1917859 h 2057400"/>
              <a:gd name="connsiteX205" fmla="*/ 702469 w 2286000"/>
              <a:gd name="connsiteY205" fmla="*/ 1920716 h 2057400"/>
              <a:gd name="connsiteX206" fmla="*/ 705326 w 2286000"/>
              <a:gd name="connsiteY206" fmla="*/ 1878806 h 2057400"/>
              <a:gd name="connsiteX207" fmla="*/ 691991 w 2286000"/>
              <a:gd name="connsiteY207" fmla="*/ 1845469 h 2057400"/>
              <a:gd name="connsiteX208" fmla="*/ 666274 w 2286000"/>
              <a:gd name="connsiteY208" fmla="*/ 1821656 h 2057400"/>
              <a:gd name="connsiteX209" fmla="*/ 637699 w 2286000"/>
              <a:gd name="connsiteY209" fmla="*/ 1779746 h 2057400"/>
              <a:gd name="connsiteX210" fmla="*/ 609124 w 2286000"/>
              <a:gd name="connsiteY210" fmla="*/ 1751171 h 2057400"/>
              <a:gd name="connsiteX211" fmla="*/ 582454 w 2286000"/>
              <a:gd name="connsiteY211" fmla="*/ 1735931 h 2057400"/>
              <a:gd name="connsiteX212" fmla="*/ 549116 w 2286000"/>
              <a:gd name="connsiteY212" fmla="*/ 1719739 h 2057400"/>
              <a:gd name="connsiteX213" fmla="*/ 528161 w 2286000"/>
              <a:gd name="connsiteY213" fmla="*/ 1698784 h 2057400"/>
              <a:gd name="connsiteX214" fmla="*/ 499586 w 2286000"/>
              <a:gd name="connsiteY214" fmla="*/ 1709261 h 2057400"/>
              <a:gd name="connsiteX215" fmla="*/ 493871 w 2286000"/>
              <a:gd name="connsiteY215" fmla="*/ 1686401 h 2057400"/>
              <a:gd name="connsiteX216" fmla="*/ 499586 w 2286000"/>
              <a:gd name="connsiteY216" fmla="*/ 1652111 h 2057400"/>
              <a:gd name="connsiteX217" fmla="*/ 525304 w 2286000"/>
              <a:gd name="connsiteY217" fmla="*/ 1634014 h 2057400"/>
              <a:gd name="connsiteX218" fmla="*/ 551021 w 2286000"/>
              <a:gd name="connsiteY218" fmla="*/ 1602581 h 2057400"/>
              <a:gd name="connsiteX219" fmla="*/ 561499 w 2286000"/>
              <a:gd name="connsiteY219" fmla="*/ 1584484 h 2057400"/>
              <a:gd name="connsiteX220" fmla="*/ 561499 w 2286000"/>
              <a:gd name="connsiteY220" fmla="*/ 1553051 h 2057400"/>
              <a:gd name="connsiteX221" fmla="*/ 570071 w 2286000"/>
              <a:gd name="connsiteY221" fmla="*/ 1527334 h 2057400"/>
              <a:gd name="connsiteX222" fmla="*/ 564356 w 2286000"/>
              <a:gd name="connsiteY222" fmla="*/ 1490186 h 2057400"/>
              <a:gd name="connsiteX223" fmla="*/ 561499 w 2286000"/>
              <a:gd name="connsiteY223" fmla="*/ 1453991 h 2057400"/>
              <a:gd name="connsiteX224" fmla="*/ 541496 w 2286000"/>
              <a:gd name="connsiteY224" fmla="*/ 1443514 h 2057400"/>
              <a:gd name="connsiteX225" fmla="*/ 517684 w 2286000"/>
              <a:gd name="connsiteY225" fmla="*/ 1425416 h 2057400"/>
              <a:gd name="connsiteX226" fmla="*/ 517684 w 2286000"/>
              <a:gd name="connsiteY226" fmla="*/ 1393984 h 2057400"/>
              <a:gd name="connsiteX227" fmla="*/ 522446 w 2286000"/>
              <a:gd name="connsiteY227" fmla="*/ 1375886 h 2057400"/>
              <a:gd name="connsiteX228" fmla="*/ 549116 w 2286000"/>
              <a:gd name="connsiteY228" fmla="*/ 1367314 h 2057400"/>
              <a:gd name="connsiteX229" fmla="*/ 571976 w 2286000"/>
              <a:gd name="connsiteY229" fmla="*/ 1352074 h 2057400"/>
              <a:gd name="connsiteX230" fmla="*/ 567214 w 2286000"/>
              <a:gd name="connsiteY230" fmla="*/ 1323499 h 2057400"/>
              <a:gd name="connsiteX231" fmla="*/ 551021 w 2286000"/>
              <a:gd name="connsiteY231" fmla="*/ 1313021 h 2057400"/>
              <a:gd name="connsiteX232" fmla="*/ 528161 w 2286000"/>
              <a:gd name="connsiteY232" fmla="*/ 1313021 h 2057400"/>
              <a:gd name="connsiteX233" fmla="*/ 507206 w 2286000"/>
              <a:gd name="connsiteY233" fmla="*/ 1333976 h 2057400"/>
              <a:gd name="connsiteX234" fmla="*/ 489109 w 2286000"/>
              <a:gd name="connsiteY234" fmla="*/ 1313021 h 2057400"/>
              <a:gd name="connsiteX235" fmla="*/ 478631 w 2286000"/>
              <a:gd name="connsiteY235" fmla="*/ 1299686 h 2057400"/>
              <a:gd name="connsiteX236" fmla="*/ 454819 w 2286000"/>
              <a:gd name="connsiteY236" fmla="*/ 1317784 h 2057400"/>
              <a:gd name="connsiteX237" fmla="*/ 426244 w 2286000"/>
              <a:gd name="connsiteY237" fmla="*/ 1292066 h 2057400"/>
              <a:gd name="connsiteX238" fmla="*/ 402431 w 2286000"/>
              <a:gd name="connsiteY238" fmla="*/ 1273969 h 2057400"/>
              <a:gd name="connsiteX239" fmla="*/ 361474 w 2286000"/>
              <a:gd name="connsiteY239" fmla="*/ 1257776 h 2057400"/>
              <a:gd name="connsiteX240" fmla="*/ 334804 w 2286000"/>
              <a:gd name="connsiteY240" fmla="*/ 1247299 h 2057400"/>
              <a:gd name="connsiteX241" fmla="*/ 303371 w 2286000"/>
              <a:gd name="connsiteY241" fmla="*/ 1218724 h 2057400"/>
              <a:gd name="connsiteX242" fmla="*/ 280511 w 2286000"/>
              <a:gd name="connsiteY242" fmla="*/ 1200626 h 2057400"/>
              <a:gd name="connsiteX243" fmla="*/ 285274 w 2286000"/>
              <a:gd name="connsiteY243" fmla="*/ 1172051 h 2057400"/>
              <a:gd name="connsiteX244" fmla="*/ 271939 w 2286000"/>
              <a:gd name="connsiteY244" fmla="*/ 1140619 h 2057400"/>
              <a:gd name="connsiteX245" fmla="*/ 256699 w 2286000"/>
              <a:gd name="connsiteY245" fmla="*/ 1114901 h 2057400"/>
              <a:gd name="connsiteX246" fmla="*/ 238601 w 2286000"/>
              <a:gd name="connsiteY246" fmla="*/ 1098709 h 2057400"/>
              <a:gd name="connsiteX247" fmla="*/ 222409 w 2286000"/>
              <a:gd name="connsiteY247" fmla="*/ 1072991 h 2057400"/>
              <a:gd name="connsiteX248" fmla="*/ 191929 w 2286000"/>
              <a:gd name="connsiteY248" fmla="*/ 1052036 h 2057400"/>
              <a:gd name="connsiteX249" fmla="*/ 181451 w 2286000"/>
              <a:gd name="connsiteY249" fmla="*/ 1026319 h 2057400"/>
              <a:gd name="connsiteX250" fmla="*/ 142399 w 2286000"/>
              <a:gd name="connsiteY250" fmla="*/ 1008221 h 2057400"/>
              <a:gd name="connsiteX251" fmla="*/ 154781 w 2286000"/>
              <a:gd name="connsiteY251" fmla="*/ 984409 h 2057400"/>
              <a:gd name="connsiteX252" fmla="*/ 170974 w 2286000"/>
              <a:gd name="connsiteY252" fmla="*/ 963454 h 2057400"/>
              <a:gd name="connsiteX253" fmla="*/ 191929 w 2286000"/>
              <a:gd name="connsiteY253" fmla="*/ 942499 h 2057400"/>
              <a:gd name="connsiteX254" fmla="*/ 196691 w 2286000"/>
              <a:gd name="connsiteY254" fmla="*/ 921544 h 2057400"/>
              <a:gd name="connsiteX255" fmla="*/ 199549 w 2286000"/>
              <a:gd name="connsiteY255" fmla="*/ 892969 h 2057400"/>
              <a:gd name="connsiteX256" fmla="*/ 243364 w 2286000"/>
              <a:gd name="connsiteY256" fmla="*/ 879634 h 2057400"/>
              <a:gd name="connsiteX257" fmla="*/ 228124 w 2286000"/>
              <a:gd name="connsiteY257" fmla="*/ 851059 h 2057400"/>
              <a:gd name="connsiteX258" fmla="*/ 204311 w 2286000"/>
              <a:gd name="connsiteY258" fmla="*/ 832961 h 2057400"/>
              <a:gd name="connsiteX259" fmla="*/ 175736 w 2286000"/>
              <a:gd name="connsiteY259" fmla="*/ 817721 h 2057400"/>
              <a:gd name="connsiteX260" fmla="*/ 136684 w 2286000"/>
              <a:gd name="connsiteY260" fmla="*/ 807244 h 2057400"/>
              <a:gd name="connsiteX261" fmla="*/ 154781 w 2286000"/>
              <a:gd name="connsiteY261" fmla="*/ 789146 h 2057400"/>
              <a:gd name="connsiteX262" fmla="*/ 157639 w 2286000"/>
              <a:gd name="connsiteY262" fmla="*/ 759619 h 2057400"/>
              <a:gd name="connsiteX263" fmla="*/ 172879 w 2286000"/>
              <a:gd name="connsiteY263" fmla="*/ 731044 h 2057400"/>
              <a:gd name="connsiteX264" fmla="*/ 204311 w 2286000"/>
              <a:gd name="connsiteY264" fmla="*/ 736759 h 2057400"/>
              <a:gd name="connsiteX265" fmla="*/ 238601 w 2286000"/>
              <a:gd name="connsiteY265" fmla="*/ 739616 h 2057400"/>
              <a:gd name="connsiteX266" fmla="*/ 241459 w 2286000"/>
              <a:gd name="connsiteY266" fmla="*/ 723424 h 2057400"/>
              <a:gd name="connsiteX267" fmla="*/ 228124 w 2286000"/>
              <a:gd name="connsiteY267" fmla="*/ 712946 h 2057400"/>
              <a:gd name="connsiteX268" fmla="*/ 196691 w 2286000"/>
              <a:gd name="connsiteY268" fmla="*/ 699611 h 2057400"/>
              <a:gd name="connsiteX269" fmla="*/ 165259 w 2286000"/>
              <a:gd name="connsiteY269" fmla="*/ 705326 h 2057400"/>
              <a:gd name="connsiteX270" fmla="*/ 150019 w 2286000"/>
              <a:gd name="connsiteY270" fmla="*/ 715804 h 2057400"/>
              <a:gd name="connsiteX271" fmla="*/ 126206 w 2286000"/>
              <a:gd name="connsiteY271" fmla="*/ 744379 h 2057400"/>
              <a:gd name="connsiteX272" fmla="*/ 112871 w 2286000"/>
              <a:gd name="connsiteY272" fmla="*/ 744379 h 2057400"/>
              <a:gd name="connsiteX273" fmla="*/ 87154 w 2286000"/>
              <a:gd name="connsiteY273" fmla="*/ 720566 h 2057400"/>
              <a:gd name="connsiteX274" fmla="*/ 69056 w 2286000"/>
              <a:gd name="connsiteY274" fmla="*/ 729139 h 2057400"/>
              <a:gd name="connsiteX275" fmla="*/ 45244 w 2286000"/>
              <a:gd name="connsiteY275" fmla="*/ 736759 h 2057400"/>
              <a:gd name="connsiteX276" fmla="*/ 16669 w 2286000"/>
              <a:gd name="connsiteY276" fmla="*/ 723424 h 2057400"/>
              <a:gd name="connsiteX277" fmla="*/ 40481 w 2286000"/>
              <a:gd name="connsiteY277" fmla="*/ 699611 h 2057400"/>
              <a:gd name="connsiteX278" fmla="*/ 27146 w 2286000"/>
              <a:gd name="connsiteY278" fmla="*/ 679609 h 2057400"/>
              <a:gd name="connsiteX279" fmla="*/ 1429 w 2286000"/>
              <a:gd name="connsiteY279" fmla="*/ 660559 h 2057400"/>
              <a:gd name="connsiteX280" fmla="*/ 32861 w 2286000"/>
              <a:gd name="connsiteY280" fmla="*/ 642461 h 2057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Lst>
            <a:rect l="l" t="t" r="r" b="b"/>
            <a:pathLst>
              <a:path w="2286000" h="2057400">
                <a:moveTo>
                  <a:pt x="52864" y="624364"/>
                </a:moveTo>
                <a:lnTo>
                  <a:pt x="92869" y="611029"/>
                </a:lnTo>
                <a:lnTo>
                  <a:pt x="126206" y="598646"/>
                </a:lnTo>
                <a:lnTo>
                  <a:pt x="160496" y="582454"/>
                </a:lnTo>
                <a:lnTo>
                  <a:pt x="189071" y="582454"/>
                </a:lnTo>
                <a:lnTo>
                  <a:pt x="202406" y="556736"/>
                </a:lnTo>
                <a:lnTo>
                  <a:pt x="210026" y="530066"/>
                </a:lnTo>
                <a:lnTo>
                  <a:pt x="225266" y="496729"/>
                </a:lnTo>
                <a:lnTo>
                  <a:pt x="256699" y="489109"/>
                </a:lnTo>
                <a:lnTo>
                  <a:pt x="285274" y="493871"/>
                </a:lnTo>
                <a:lnTo>
                  <a:pt x="327184" y="480536"/>
                </a:lnTo>
                <a:lnTo>
                  <a:pt x="358616" y="462439"/>
                </a:lnTo>
                <a:lnTo>
                  <a:pt x="384334" y="450056"/>
                </a:lnTo>
                <a:lnTo>
                  <a:pt x="415766" y="426244"/>
                </a:lnTo>
                <a:lnTo>
                  <a:pt x="433864" y="415766"/>
                </a:lnTo>
                <a:lnTo>
                  <a:pt x="465296" y="405289"/>
                </a:lnTo>
                <a:lnTo>
                  <a:pt x="493871" y="410051"/>
                </a:lnTo>
                <a:lnTo>
                  <a:pt x="510064" y="423386"/>
                </a:lnTo>
                <a:lnTo>
                  <a:pt x="532924" y="436721"/>
                </a:lnTo>
                <a:lnTo>
                  <a:pt x="567214" y="447199"/>
                </a:lnTo>
                <a:lnTo>
                  <a:pt x="574834" y="412909"/>
                </a:lnTo>
                <a:lnTo>
                  <a:pt x="571976" y="381476"/>
                </a:lnTo>
                <a:lnTo>
                  <a:pt x="585311" y="358616"/>
                </a:lnTo>
                <a:lnTo>
                  <a:pt x="598646" y="334804"/>
                </a:lnTo>
                <a:lnTo>
                  <a:pt x="630079" y="331946"/>
                </a:lnTo>
                <a:lnTo>
                  <a:pt x="663416" y="331946"/>
                </a:lnTo>
                <a:lnTo>
                  <a:pt x="676751" y="306229"/>
                </a:lnTo>
                <a:lnTo>
                  <a:pt x="676751" y="270034"/>
                </a:lnTo>
                <a:lnTo>
                  <a:pt x="661511" y="250984"/>
                </a:lnTo>
                <a:lnTo>
                  <a:pt x="655796" y="222409"/>
                </a:lnTo>
                <a:lnTo>
                  <a:pt x="637699" y="196691"/>
                </a:lnTo>
                <a:lnTo>
                  <a:pt x="631984" y="157639"/>
                </a:lnTo>
                <a:lnTo>
                  <a:pt x="651034" y="139541"/>
                </a:lnTo>
                <a:lnTo>
                  <a:pt x="651034" y="97631"/>
                </a:lnTo>
                <a:lnTo>
                  <a:pt x="652939" y="71914"/>
                </a:lnTo>
                <a:lnTo>
                  <a:pt x="661511" y="30004"/>
                </a:lnTo>
                <a:lnTo>
                  <a:pt x="691991" y="27146"/>
                </a:lnTo>
                <a:lnTo>
                  <a:pt x="720566" y="30004"/>
                </a:lnTo>
                <a:lnTo>
                  <a:pt x="737711" y="14764"/>
                </a:lnTo>
                <a:lnTo>
                  <a:pt x="737711" y="47149"/>
                </a:lnTo>
                <a:lnTo>
                  <a:pt x="789146" y="40481"/>
                </a:lnTo>
                <a:lnTo>
                  <a:pt x="822484" y="47149"/>
                </a:lnTo>
                <a:lnTo>
                  <a:pt x="851059" y="40481"/>
                </a:lnTo>
                <a:lnTo>
                  <a:pt x="884396" y="40481"/>
                </a:lnTo>
                <a:lnTo>
                  <a:pt x="912971" y="40481"/>
                </a:lnTo>
                <a:lnTo>
                  <a:pt x="930116" y="14764"/>
                </a:lnTo>
                <a:lnTo>
                  <a:pt x="958691" y="1429"/>
                </a:lnTo>
                <a:lnTo>
                  <a:pt x="981551" y="1429"/>
                </a:lnTo>
                <a:lnTo>
                  <a:pt x="994886" y="24289"/>
                </a:lnTo>
                <a:lnTo>
                  <a:pt x="1023461" y="52864"/>
                </a:lnTo>
                <a:lnTo>
                  <a:pt x="1020604" y="79534"/>
                </a:lnTo>
                <a:lnTo>
                  <a:pt x="1037749" y="109061"/>
                </a:lnTo>
                <a:lnTo>
                  <a:pt x="1072991" y="102394"/>
                </a:lnTo>
                <a:lnTo>
                  <a:pt x="1099661" y="92869"/>
                </a:lnTo>
                <a:lnTo>
                  <a:pt x="1118711" y="67151"/>
                </a:lnTo>
                <a:lnTo>
                  <a:pt x="1148239" y="53816"/>
                </a:lnTo>
                <a:lnTo>
                  <a:pt x="1180624" y="37624"/>
                </a:lnTo>
                <a:lnTo>
                  <a:pt x="1206341" y="37624"/>
                </a:lnTo>
                <a:lnTo>
                  <a:pt x="1229201" y="53816"/>
                </a:lnTo>
                <a:lnTo>
                  <a:pt x="1227296" y="84296"/>
                </a:lnTo>
                <a:lnTo>
                  <a:pt x="1226344" y="135731"/>
                </a:lnTo>
                <a:lnTo>
                  <a:pt x="1235869" y="168116"/>
                </a:lnTo>
                <a:lnTo>
                  <a:pt x="1269206" y="187166"/>
                </a:lnTo>
                <a:lnTo>
                  <a:pt x="1301591" y="197644"/>
                </a:lnTo>
                <a:lnTo>
                  <a:pt x="1320641" y="220504"/>
                </a:lnTo>
                <a:lnTo>
                  <a:pt x="1370171" y="230029"/>
                </a:lnTo>
                <a:lnTo>
                  <a:pt x="1389221" y="249079"/>
                </a:lnTo>
                <a:lnTo>
                  <a:pt x="1398746" y="271939"/>
                </a:lnTo>
                <a:lnTo>
                  <a:pt x="1428274" y="294799"/>
                </a:lnTo>
                <a:lnTo>
                  <a:pt x="1451134" y="266224"/>
                </a:lnTo>
                <a:lnTo>
                  <a:pt x="1480661" y="278606"/>
                </a:lnTo>
                <a:lnTo>
                  <a:pt x="1500664" y="294799"/>
                </a:lnTo>
                <a:lnTo>
                  <a:pt x="1506379" y="310991"/>
                </a:lnTo>
                <a:lnTo>
                  <a:pt x="1526381" y="353854"/>
                </a:lnTo>
                <a:lnTo>
                  <a:pt x="1568291" y="360521"/>
                </a:lnTo>
                <a:lnTo>
                  <a:pt x="1617821" y="363379"/>
                </a:lnTo>
                <a:lnTo>
                  <a:pt x="1659731" y="350996"/>
                </a:lnTo>
                <a:lnTo>
                  <a:pt x="1652111" y="381476"/>
                </a:lnTo>
                <a:lnTo>
                  <a:pt x="1677829" y="397669"/>
                </a:lnTo>
                <a:lnTo>
                  <a:pt x="1698784" y="420529"/>
                </a:lnTo>
                <a:lnTo>
                  <a:pt x="1683544" y="441484"/>
                </a:lnTo>
                <a:lnTo>
                  <a:pt x="1677829" y="475774"/>
                </a:lnTo>
                <a:lnTo>
                  <a:pt x="1677829" y="504349"/>
                </a:lnTo>
                <a:lnTo>
                  <a:pt x="1722596" y="496729"/>
                </a:lnTo>
                <a:lnTo>
                  <a:pt x="1758791" y="491014"/>
                </a:lnTo>
                <a:lnTo>
                  <a:pt x="1767364" y="511969"/>
                </a:lnTo>
                <a:lnTo>
                  <a:pt x="1758791" y="546259"/>
                </a:lnTo>
                <a:lnTo>
                  <a:pt x="1767364" y="570071"/>
                </a:lnTo>
                <a:lnTo>
                  <a:pt x="1795939" y="570071"/>
                </a:lnTo>
                <a:lnTo>
                  <a:pt x="1803559" y="530066"/>
                </a:lnTo>
                <a:lnTo>
                  <a:pt x="1836896" y="522446"/>
                </a:lnTo>
                <a:lnTo>
                  <a:pt x="1860709" y="525304"/>
                </a:lnTo>
                <a:lnTo>
                  <a:pt x="1896904" y="525304"/>
                </a:lnTo>
                <a:lnTo>
                  <a:pt x="1926431" y="525304"/>
                </a:lnTo>
                <a:lnTo>
                  <a:pt x="1944529" y="546259"/>
                </a:lnTo>
                <a:lnTo>
                  <a:pt x="1959769" y="574834"/>
                </a:lnTo>
                <a:lnTo>
                  <a:pt x="1998821" y="588169"/>
                </a:lnTo>
                <a:lnTo>
                  <a:pt x="2033111" y="582454"/>
                </a:lnTo>
                <a:lnTo>
                  <a:pt x="2064544" y="574834"/>
                </a:lnTo>
                <a:lnTo>
                  <a:pt x="2079784" y="600551"/>
                </a:lnTo>
                <a:lnTo>
                  <a:pt x="2108359" y="616744"/>
                </a:lnTo>
                <a:lnTo>
                  <a:pt x="2126456" y="642461"/>
                </a:lnTo>
                <a:lnTo>
                  <a:pt x="2160746" y="630079"/>
                </a:lnTo>
                <a:lnTo>
                  <a:pt x="2181701" y="621506"/>
                </a:lnTo>
                <a:lnTo>
                  <a:pt x="2205514" y="616744"/>
                </a:lnTo>
                <a:lnTo>
                  <a:pt x="2220754" y="648176"/>
                </a:lnTo>
                <a:lnTo>
                  <a:pt x="2234089" y="673894"/>
                </a:lnTo>
                <a:lnTo>
                  <a:pt x="2228374" y="702469"/>
                </a:lnTo>
                <a:lnTo>
                  <a:pt x="2199799" y="720566"/>
                </a:lnTo>
                <a:lnTo>
                  <a:pt x="2220754" y="739616"/>
                </a:lnTo>
                <a:lnTo>
                  <a:pt x="2256949" y="775811"/>
                </a:lnTo>
                <a:lnTo>
                  <a:pt x="2256949" y="801529"/>
                </a:lnTo>
                <a:lnTo>
                  <a:pt x="2262664" y="840581"/>
                </a:lnTo>
                <a:lnTo>
                  <a:pt x="2273141" y="888206"/>
                </a:lnTo>
                <a:lnTo>
                  <a:pt x="2277904" y="913924"/>
                </a:lnTo>
                <a:lnTo>
                  <a:pt x="2283619" y="950119"/>
                </a:lnTo>
                <a:lnTo>
                  <a:pt x="2280761" y="984409"/>
                </a:lnTo>
                <a:lnTo>
                  <a:pt x="2285524" y="1015841"/>
                </a:lnTo>
                <a:lnTo>
                  <a:pt x="2277904" y="1059656"/>
                </a:lnTo>
                <a:lnTo>
                  <a:pt x="2256949" y="1047274"/>
                </a:lnTo>
                <a:lnTo>
                  <a:pt x="2231231" y="1047274"/>
                </a:lnTo>
                <a:lnTo>
                  <a:pt x="2215991" y="1068229"/>
                </a:lnTo>
                <a:lnTo>
                  <a:pt x="2199799" y="1083469"/>
                </a:lnTo>
                <a:lnTo>
                  <a:pt x="2168366" y="1096804"/>
                </a:lnTo>
                <a:lnTo>
                  <a:pt x="2150269" y="1109186"/>
                </a:lnTo>
                <a:lnTo>
                  <a:pt x="2115979" y="1104424"/>
                </a:lnTo>
                <a:lnTo>
                  <a:pt x="2097881" y="1109186"/>
                </a:lnTo>
                <a:lnTo>
                  <a:pt x="2087404" y="1132999"/>
                </a:lnTo>
                <a:lnTo>
                  <a:pt x="2093119" y="1164431"/>
                </a:lnTo>
                <a:lnTo>
                  <a:pt x="2097881" y="1188244"/>
                </a:lnTo>
                <a:lnTo>
                  <a:pt x="2097881" y="1216819"/>
                </a:lnTo>
                <a:lnTo>
                  <a:pt x="2061686" y="1221581"/>
                </a:lnTo>
                <a:lnTo>
                  <a:pt x="2030254" y="1227296"/>
                </a:lnTo>
                <a:lnTo>
                  <a:pt x="2004536" y="1229201"/>
                </a:lnTo>
                <a:lnTo>
                  <a:pt x="1977866" y="1245394"/>
                </a:lnTo>
                <a:lnTo>
                  <a:pt x="1967389" y="1268254"/>
                </a:lnTo>
                <a:lnTo>
                  <a:pt x="1955006" y="1292066"/>
                </a:lnTo>
                <a:lnTo>
                  <a:pt x="1917859" y="1292066"/>
                </a:lnTo>
                <a:lnTo>
                  <a:pt x="1881664" y="1289209"/>
                </a:lnTo>
                <a:lnTo>
                  <a:pt x="1845469" y="1294924"/>
                </a:lnTo>
                <a:lnTo>
                  <a:pt x="1816894" y="1284446"/>
                </a:lnTo>
                <a:lnTo>
                  <a:pt x="1803559" y="1276826"/>
                </a:lnTo>
                <a:lnTo>
                  <a:pt x="1769269" y="1268254"/>
                </a:lnTo>
                <a:lnTo>
                  <a:pt x="1761649" y="1250156"/>
                </a:lnTo>
                <a:lnTo>
                  <a:pt x="1735931" y="1266349"/>
                </a:lnTo>
                <a:lnTo>
                  <a:pt x="1737836" y="1287304"/>
                </a:lnTo>
                <a:lnTo>
                  <a:pt x="1730216" y="1299686"/>
                </a:lnTo>
                <a:lnTo>
                  <a:pt x="1709261" y="1305401"/>
                </a:lnTo>
                <a:lnTo>
                  <a:pt x="1691164" y="1284446"/>
                </a:lnTo>
                <a:lnTo>
                  <a:pt x="1675924" y="1268254"/>
                </a:lnTo>
                <a:lnTo>
                  <a:pt x="1659731" y="1268254"/>
                </a:lnTo>
                <a:lnTo>
                  <a:pt x="1641634" y="1289209"/>
                </a:lnTo>
                <a:lnTo>
                  <a:pt x="1623536" y="1313021"/>
                </a:lnTo>
                <a:lnTo>
                  <a:pt x="1608296" y="1315879"/>
                </a:lnTo>
                <a:lnTo>
                  <a:pt x="1563529" y="1326356"/>
                </a:lnTo>
                <a:lnTo>
                  <a:pt x="1527334" y="1315879"/>
                </a:lnTo>
                <a:lnTo>
                  <a:pt x="1493044" y="1307306"/>
                </a:lnTo>
                <a:lnTo>
                  <a:pt x="1461611" y="1320641"/>
                </a:lnTo>
                <a:lnTo>
                  <a:pt x="1448276" y="1333976"/>
                </a:lnTo>
                <a:lnTo>
                  <a:pt x="1443514" y="1357789"/>
                </a:lnTo>
                <a:lnTo>
                  <a:pt x="1414939" y="1359694"/>
                </a:lnTo>
                <a:lnTo>
                  <a:pt x="1383506" y="1362551"/>
                </a:lnTo>
                <a:lnTo>
                  <a:pt x="1370171" y="1383506"/>
                </a:lnTo>
                <a:lnTo>
                  <a:pt x="1362551" y="1422559"/>
                </a:lnTo>
                <a:lnTo>
                  <a:pt x="1357789" y="1448276"/>
                </a:lnTo>
                <a:lnTo>
                  <a:pt x="1354931" y="1476851"/>
                </a:lnTo>
                <a:lnTo>
                  <a:pt x="1373029" y="1495901"/>
                </a:lnTo>
                <a:lnTo>
                  <a:pt x="1393984" y="1513999"/>
                </a:lnTo>
                <a:lnTo>
                  <a:pt x="1404461" y="1536859"/>
                </a:lnTo>
                <a:lnTo>
                  <a:pt x="1401604" y="1566386"/>
                </a:lnTo>
                <a:lnTo>
                  <a:pt x="1386364" y="1581626"/>
                </a:lnTo>
                <a:lnTo>
                  <a:pt x="1357789" y="1560671"/>
                </a:lnTo>
                <a:lnTo>
                  <a:pt x="1352074" y="1576864"/>
                </a:lnTo>
                <a:lnTo>
                  <a:pt x="1349216" y="1610201"/>
                </a:lnTo>
                <a:lnTo>
                  <a:pt x="1359694" y="1634014"/>
                </a:lnTo>
                <a:lnTo>
                  <a:pt x="1333976" y="1644491"/>
                </a:lnTo>
                <a:lnTo>
                  <a:pt x="1305401" y="1652111"/>
                </a:lnTo>
                <a:lnTo>
                  <a:pt x="1289209" y="1665446"/>
                </a:lnTo>
                <a:lnTo>
                  <a:pt x="1276826" y="1688306"/>
                </a:lnTo>
                <a:lnTo>
                  <a:pt x="1258729" y="1719739"/>
                </a:lnTo>
                <a:lnTo>
                  <a:pt x="1239679" y="1751171"/>
                </a:lnTo>
                <a:lnTo>
                  <a:pt x="1213961" y="1782604"/>
                </a:lnTo>
                <a:lnTo>
                  <a:pt x="1200626" y="1795939"/>
                </a:lnTo>
                <a:lnTo>
                  <a:pt x="1177766" y="1814036"/>
                </a:lnTo>
                <a:lnTo>
                  <a:pt x="1159669" y="1834991"/>
                </a:lnTo>
                <a:lnTo>
                  <a:pt x="1128236" y="1853089"/>
                </a:lnTo>
                <a:lnTo>
                  <a:pt x="1117759" y="1874044"/>
                </a:lnTo>
                <a:lnTo>
                  <a:pt x="1109186" y="1896904"/>
                </a:lnTo>
                <a:lnTo>
                  <a:pt x="1109186" y="1934051"/>
                </a:lnTo>
                <a:lnTo>
                  <a:pt x="1104424" y="1956911"/>
                </a:lnTo>
                <a:lnTo>
                  <a:pt x="1091089" y="1975009"/>
                </a:lnTo>
                <a:lnTo>
                  <a:pt x="1054894" y="1988344"/>
                </a:lnTo>
                <a:lnTo>
                  <a:pt x="1029176" y="1988344"/>
                </a:lnTo>
                <a:lnTo>
                  <a:pt x="999649" y="1995964"/>
                </a:lnTo>
                <a:lnTo>
                  <a:pt x="981551" y="2027396"/>
                </a:lnTo>
                <a:lnTo>
                  <a:pt x="963454" y="2051209"/>
                </a:lnTo>
                <a:lnTo>
                  <a:pt x="930116" y="2058829"/>
                </a:lnTo>
                <a:lnTo>
                  <a:pt x="900589" y="2045494"/>
                </a:lnTo>
                <a:lnTo>
                  <a:pt x="872014" y="2037874"/>
                </a:lnTo>
                <a:lnTo>
                  <a:pt x="849154" y="2012156"/>
                </a:lnTo>
                <a:lnTo>
                  <a:pt x="828199" y="1983581"/>
                </a:lnTo>
                <a:lnTo>
                  <a:pt x="817721" y="1959769"/>
                </a:lnTo>
                <a:lnTo>
                  <a:pt x="801529" y="1925479"/>
                </a:lnTo>
                <a:lnTo>
                  <a:pt x="771049" y="1925479"/>
                </a:lnTo>
                <a:lnTo>
                  <a:pt x="729139" y="1917859"/>
                </a:lnTo>
                <a:lnTo>
                  <a:pt x="702469" y="1920716"/>
                </a:lnTo>
                <a:lnTo>
                  <a:pt x="705326" y="1878806"/>
                </a:lnTo>
                <a:lnTo>
                  <a:pt x="691991" y="1845469"/>
                </a:lnTo>
                <a:lnTo>
                  <a:pt x="666274" y="1821656"/>
                </a:lnTo>
                <a:lnTo>
                  <a:pt x="637699" y="1779746"/>
                </a:lnTo>
                <a:lnTo>
                  <a:pt x="609124" y="1751171"/>
                </a:lnTo>
                <a:lnTo>
                  <a:pt x="582454" y="1735931"/>
                </a:lnTo>
                <a:lnTo>
                  <a:pt x="549116" y="1719739"/>
                </a:lnTo>
                <a:lnTo>
                  <a:pt x="528161" y="1698784"/>
                </a:lnTo>
                <a:lnTo>
                  <a:pt x="499586" y="1709261"/>
                </a:lnTo>
                <a:lnTo>
                  <a:pt x="493871" y="1686401"/>
                </a:lnTo>
                <a:lnTo>
                  <a:pt x="499586" y="1652111"/>
                </a:lnTo>
                <a:lnTo>
                  <a:pt x="525304" y="1634014"/>
                </a:lnTo>
                <a:lnTo>
                  <a:pt x="551021" y="1602581"/>
                </a:lnTo>
                <a:lnTo>
                  <a:pt x="561499" y="1584484"/>
                </a:lnTo>
                <a:lnTo>
                  <a:pt x="561499" y="1553051"/>
                </a:lnTo>
                <a:lnTo>
                  <a:pt x="570071" y="1527334"/>
                </a:lnTo>
                <a:lnTo>
                  <a:pt x="564356" y="1490186"/>
                </a:lnTo>
                <a:lnTo>
                  <a:pt x="561499" y="1453991"/>
                </a:lnTo>
                <a:lnTo>
                  <a:pt x="541496" y="1443514"/>
                </a:lnTo>
                <a:lnTo>
                  <a:pt x="517684" y="1425416"/>
                </a:lnTo>
                <a:lnTo>
                  <a:pt x="517684" y="1393984"/>
                </a:lnTo>
                <a:lnTo>
                  <a:pt x="522446" y="1375886"/>
                </a:lnTo>
                <a:lnTo>
                  <a:pt x="549116" y="1367314"/>
                </a:lnTo>
                <a:lnTo>
                  <a:pt x="571976" y="1352074"/>
                </a:lnTo>
                <a:lnTo>
                  <a:pt x="567214" y="1323499"/>
                </a:lnTo>
                <a:lnTo>
                  <a:pt x="551021" y="1313021"/>
                </a:lnTo>
                <a:lnTo>
                  <a:pt x="528161" y="1313021"/>
                </a:lnTo>
                <a:lnTo>
                  <a:pt x="507206" y="1333976"/>
                </a:lnTo>
                <a:lnTo>
                  <a:pt x="489109" y="1313021"/>
                </a:lnTo>
                <a:lnTo>
                  <a:pt x="478631" y="1299686"/>
                </a:lnTo>
                <a:lnTo>
                  <a:pt x="454819" y="1317784"/>
                </a:lnTo>
                <a:lnTo>
                  <a:pt x="426244" y="1292066"/>
                </a:lnTo>
                <a:lnTo>
                  <a:pt x="402431" y="1273969"/>
                </a:lnTo>
                <a:lnTo>
                  <a:pt x="361474" y="1257776"/>
                </a:lnTo>
                <a:lnTo>
                  <a:pt x="334804" y="1247299"/>
                </a:lnTo>
                <a:lnTo>
                  <a:pt x="303371" y="1218724"/>
                </a:lnTo>
                <a:lnTo>
                  <a:pt x="280511" y="1200626"/>
                </a:lnTo>
                <a:lnTo>
                  <a:pt x="285274" y="1172051"/>
                </a:lnTo>
                <a:lnTo>
                  <a:pt x="271939" y="1140619"/>
                </a:lnTo>
                <a:lnTo>
                  <a:pt x="256699" y="1114901"/>
                </a:lnTo>
                <a:lnTo>
                  <a:pt x="238601" y="1098709"/>
                </a:lnTo>
                <a:lnTo>
                  <a:pt x="222409" y="1072991"/>
                </a:lnTo>
                <a:lnTo>
                  <a:pt x="191929" y="1052036"/>
                </a:lnTo>
                <a:lnTo>
                  <a:pt x="181451" y="1026319"/>
                </a:lnTo>
                <a:lnTo>
                  <a:pt x="142399" y="1008221"/>
                </a:lnTo>
                <a:lnTo>
                  <a:pt x="154781" y="984409"/>
                </a:lnTo>
                <a:lnTo>
                  <a:pt x="170974" y="963454"/>
                </a:lnTo>
                <a:lnTo>
                  <a:pt x="191929" y="942499"/>
                </a:lnTo>
                <a:lnTo>
                  <a:pt x="196691" y="921544"/>
                </a:lnTo>
                <a:lnTo>
                  <a:pt x="199549" y="892969"/>
                </a:lnTo>
                <a:lnTo>
                  <a:pt x="243364" y="879634"/>
                </a:lnTo>
                <a:lnTo>
                  <a:pt x="228124" y="851059"/>
                </a:lnTo>
                <a:lnTo>
                  <a:pt x="204311" y="832961"/>
                </a:lnTo>
                <a:lnTo>
                  <a:pt x="175736" y="817721"/>
                </a:lnTo>
                <a:lnTo>
                  <a:pt x="136684" y="807244"/>
                </a:lnTo>
                <a:lnTo>
                  <a:pt x="154781" y="789146"/>
                </a:lnTo>
                <a:lnTo>
                  <a:pt x="157639" y="759619"/>
                </a:lnTo>
                <a:lnTo>
                  <a:pt x="172879" y="731044"/>
                </a:lnTo>
                <a:lnTo>
                  <a:pt x="204311" y="736759"/>
                </a:lnTo>
                <a:lnTo>
                  <a:pt x="238601" y="739616"/>
                </a:lnTo>
                <a:lnTo>
                  <a:pt x="241459" y="723424"/>
                </a:lnTo>
                <a:lnTo>
                  <a:pt x="228124" y="712946"/>
                </a:lnTo>
                <a:lnTo>
                  <a:pt x="196691" y="699611"/>
                </a:lnTo>
                <a:lnTo>
                  <a:pt x="165259" y="705326"/>
                </a:lnTo>
                <a:lnTo>
                  <a:pt x="150019" y="715804"/>
                </a:lnTo>
                <a:lnTo>
                  <a:pt x="126206" y="744379"/>
                </a:lnTo>
                <a:lnTo>
                  <a:pt x="112871" y="744379"/>
                </a:lnTo>
                <a:lnTo>
                  <a:pt x="87154" y="720566"/>
                </a:lnTo>
                <a:lnTo>
                  <a:pt x="69056" y="729139"/>
                </a:lnTo>
                <a:lnTo>
                  <a:pt x="45244" y="736759"/>
                </a:lnTo>
                <a:lnTo>
                  <a:pt x="16669" y="723424"/>
                </a:lnTo>
                <a:lnTo>
                  <a:pt x="40481" y="699611"/>
                </a:lnTo>
                <a:lnTo>
                  <a:pt x="27146" y="679609"/>
                </a:lnTo>
                <a:lnTo>
                  <a:pt x="1429" y="660559"/>
                </a:lnTo>
                <a:lnTo>
                  <a:pt x="32861" y="642461"/>
                </a:lnTo>
                <a:close/>
              </a:path>
            </a:pathLst>
          </a:custGeom>
          <a:solidFill>
            <a:schemeClr val="accent1"/>
          </a:solidFill>
          <a:ln w="1905" cap="flat">
            <a:solidFill>
              <a:schemeClr val="bg1"/>
            </a:solidFill>
            <a:prstDash val="solid"/>
            <a:miter/>
          </a:ln>
        </p:spPr>
        <p:txBody>
          <a:bodyPr rtlCol="0" anchor="ctr"/>
          <a:lstStyle/>
          <a:p>
            <a:pPr algn="ctr"/>
            <a:r>
              <a:rPr lang="fr-FR" sz="1000" dirty="0">
                <a:solidFill>
                  <a:schemeClr val="bg1"/>
                </a:solidFill>
              </a:rPr>
              <a:t>H2b</a:t>
            </a:r>
          </a:p>
        </p:txBody>
      </p:sp>
      <p:sp>
        <p:nvSpPr>
          <p:cNvPr id="38" name="Forme libre : forme 37">
            <a:extLst>
              <a:ext uri="{FF2B5EF4-FFF2-40B4-BE49-F238E27FC236}">
                <a16:creationId xmlns:a16="http://schemas.microsoft.com/office/drawing/2014/main" id="{EC490FAC-F496-4533-8F02-2163F470F881}"/>
              </a:ext>
            </a:extLst>
          </p:cNvPr>
          <p:cNvSpPr/>
          <p:nvPr/>
        </p:nvSpPr>
        <p:spPr>
          <a:xfrm>
            <a:off x="7903046" y="4361506"/>
            <a:ext cx="2030048" cy="1695990"/>
          </a:xfrm>
          <a:custGeom>
            <a:avLst/>
            <a:gdLst>
              <a:gd name="connsiteX0" fmla="*/ 364331 w 2257425"/>
              <a:gd name="connsiteY0" fmla="*/ 77629 h 1885950"/>
              <a:gd name="connsiteX1" fmla="*/ 371951 w 2257425"/>
              <a:gd name="connsiteY1" fmla="*/ 98584 h 1885950"/>
              <a:gd name="connsiteX2" fmla="*/ 377666 w 2257425"/>
              <a:gd name="connsiteY2" fmla="*/ 127159 h 1885950"/>
              <a:gd name="connsiteX3" fmla="*/ 403384 w 2257425"/>
              <a:gd name="connsiteY3" fmla="*/ 127159 h 1885950"/>
              <a:gd name="connsiteX4" fmla="*/ 427196 w 2257425"/>
              <a:gd name="connsiteY4" fmla="*/ 142399 h 1885950"/>
              <a:gd name="connsiteX5" fmla="*/ 445294 w 2257425"/>
              <a:gd name="connsiteY5" fmla="*/ 163354 h 1885950"/>
              <a:gd name="connsiteX6" fmla="*/ 458629 w 2257425"/>
              <a:gd name="connsiteY6" fmla="*/ 187166 h 1885950"/>
              <a:gd name="connsiteX7" fmla="*/ 476726 w 2257425"/>
              <a:gd name="connsiteY7" fmla="*/ 220504 h 1885950"/>
              <a:gd name="connsiteX8" fmla="*/ 487204 w 2257425"/>
              <a:gd name="connsiteY8" fmla="*/ 251936 h 1885950"/>
              <a:gd name="connsiteX9" fmla="*/ 491966 w 2257425"/>
              <a:gd name="connsiteY9" fmla="*/ 293846 h 1885950"/>
              <a:gd name="connsiteX10" fmla="*/ 499586 w 2257425"/>
              <a:gd name="connsiteY10" fmla="*/ 335756 h 1885950"/>
              <a:gd name="connsiteX11" fmla="*/ 510064 w 2257425"/>
              <a:gd name="connsiteY11" fmla="*/ 371951 h 1885950"/>
              <a:gd name="connsiteX12" fmla="*/ 520541 w 2257425"/>
              <a:gd name="connsiteY12" fmla="*/ 392906 h 1885950"/>
              <a:gd name="connsiteX13" fmla="*/ 531019 w 2257425"/>
              <a:gd name="connsiteY13" fmla="*/ 418624 h 1885950"/>
              <a:gd name="connsiteX14" fmla="*/ 568166 w 2257425"/>
              <a:gd name="connsiteY14" fmla="*/ 424339 h 1885950"/>
              <a:gd name="connsiteX15" fmla="*/ 583406 w 2257425"/>
              <a:gd name="connsiteY15" fmla="*/ 398621 h 1885950"/>
              <a:gd name="connsiteX16" fmla="*/ 568166 w 2257425"/>
              <a:gd name="connsiteY16" fmla="*/ 382429 h 1885950"/>
              <a:gd name="connsiteX17" fmla="*/ 547211 w 2257425"/>
              <a:gd name="connsiteY17" fmla="*/ 353854 h 1885950"/>
              <a:gd name="connsiteX18" fmla="*/ 536734 w 2257425"/>
              <a:gd name="connsiteY18" fmla="*/ 330041 h 1885950"/>
              <a:gd name="connsiteX19" fmla="*/ 528161 w 2257425"/>
              <a:gd name="connsiteY19" fmla="*/ 304324 h 1885950"/>
              <a:gd name="connsiteX20" fmla="*/ 523399 w 2257425"/>
              <a:gd name="connsiteY20" fmla="*/ 259556 h 1885950"/>
              <a:gd name="connsiteX21" fmla="*/ 510064 w 2257425"/>
              <a:gd name="connsiteY21" fmla="*/ 233839 h 1885950"/>
              <a:gd name="connsiteX22" fmla="*/ 536734 w 2257425"/>
              <a:gd name="connsiteY22" fmla="*/ 230981 h 1885950"/>
              <a:gd name="connsiteX23" fmla="*/ 578644 w 2257425"/>
              <a:gd name="connsiteY23" fmla="*/ 238601 h 1885950"/>
              <a:gd name="connsiteX24" fmla="*/ 609124 w 2257425"/>
              <a:gd name="connsiteY24" fmla="*/ 238601 h 1885950"/>
              <a:gd name="connsiteX25" fmla="*/ 625316 w 2257425"/>
              <a:gd name="connsiteY25" fmla="*/ 272891 h 1885950"/>
              <a:gd name="connsiteX26" fmla="*/ 635794 w 2257425"/>
              <a:gd name="connsiteY26" fmla="*/ 296704 h 1885950"/>
              <a:gd name="connsiteX27" fmla="*/ 656749 w 2257425"/>
              <a:gd name="connsiteY27" fmla="*/ 325279 h 1885950"/>
              <a:gd name="connsiteX28" fmla="*/ 679609 w 2257425"/>
              <a:gd name="connsiteY28" fmla="*/ 350996 h 1885950"/>
              <a:gd name="connsiteX29" fmla="*/ 708184 w 2257425"/>
              <a:gd name="connsiteY29" fmla="*/ 358616 h 1885950"/>
              <a:gd name="connsiteX30" fmla="*/ 737711 w 2257425"/>
              <a:gd name="connsiteY30" fmla="*/ 371951 h 1885950"/>
              <a:gd name="connsiteX31" fmla="*/ 771049 w 2257425"/>
              <a:gd name="connsiteY31" fmla="*/ 364331 h 1885950"/>
              <a:gd name="connsiteX32" fmla="*/ 789146 w 2257425"/>
              <a:gd name="connsiteY32" fmla="*/ 340519 h 1885950"/>
              <a:gd name="connsiteX33" fmla="*/ 807244 w 2257425"/>
              <a:gd name="connsiteY33" fmla="*/ 309086 h 1885950"/>
              <a:gd name="connsiteX34" fmla="*/ 836771 w 2257425"/>
              <a:gd name="connsiteY34" fmla="*/ 301466 h 1885950"/>
              <a:gd name="connsiteX35" fmla="*/ 862489 w 2257425"/>
              <a:gd name="connsiteY35" fmla="*/ 301466 h 1885950"/>
              <a:gd name="connsiteX36" fmla="*/ 898684 w 2257425"/>
              <a:gd name="connsiteY36" fmla="*/ 288131 h 1885950"/>
              <a:gd name="connsiteX37" fmla="*/ 912019 w 2257425"/>
              <a:gd name="connsiteY37" fmla="*/ 270034 h 1885950"/>
              <a:gd name="connsiteX38" fmla="*/ 916781 w 2257425"/>
              <a:gd name="connsiteY38" fmla="*/ 247174 h 1885950"/>
              <a:gd name="connsiteX39" fmla="*/ 916781 w 2257425"/>
              <a:gd name="connsiteY39" fmla="*/ 210026 h 1885950"/>
              <a:gd name="connsiteX40" fmla="*/ 925354 w 2257425"/>
              <a:gd name="connsiteY40" fmla="*/ 187166 h 1885950"/>
              <a:gd name="connsiteX41" fmla="*/ 935831 w 2257425"/>
              <a:gd name="connsiteY41" fmla="*/ 166211 h 1885950"/>
              <a:gd name="connsiteX42" fmla="*/ 967264 w 2257425"/>
              <a:gd name="connsiteY42" fmla="*/ 148114 h 1885950"/>
              <a:gd name="connsiteX43" fmla="*/ 985361 w 2257425"/>
              <a:gd name="connsiteY43" fmla="*/ 127159 h 1885950"/>
              <a:gd name="connsiteX44" fmla="*/ 1008221 w 2257425"/>
              <a:gd name="connsiteY44" fmla="*/ 109061 h 1885950"/>
              <a:gd name="connsiteX45" fmla="*/ 1021556 w 2257425"/>
              <a:gd name="connsiteY45" fmla="*/ 95726 h 1885950"/>
              <a:gd name="connsiteX46" fmla="*/ 1047274 w 2257425"/>
              <a:gd name="connsiteY46" fmla="*/ 64294 h 1885950"/>
              <a:gd name="connsiteX47" fmla="*/ 1066324 w 2257425"/>
              <a:gd name="connsiteY47" fmla="*/ 32861 h 1885950"/>
              <a:gd name="connsiteX48" fmla="*/ 1084421 w 2257425"/>
              <a:gd name="connsiteY48" fmla="*/ 1429 h 1885950"/>
              <a:gd name="connsiteX49" fmla="*/ 1110139 w 2257425"/>
              <a:gd name="connsiteY49" fmla="*/ 19526 h 1885950"/>
              <a:gd name="connsiteX50" fmla="*/ 1128236 w 2257425"/>
              <a:gd name="connsiteY50" fmla="*/ 35719 h 1885950"/>
              <a:gd name="connsiteX51" fmla="*/ 1128236 w 2257425"/>
              <a:gd name="connsiteY51" fmla="*/ 59531 h 1885950"/>
              <a:gd name="connsiteX52" fmla="*/ 1136809 w 2257425"/>
              <a:gd name="connsiteY52" fmla="*/ 90011 h 1885950"/>
              <a:gd name="connsiteX53" fmla="*/ 1156811 w 2257425"/>
              <a:gd name="connsiteY53" fmla="*/ 98584 h 1885950"/>
              <a:gd name="connsiteX54" fmla="*/ 1175861 w 2257425"/>
              <a:gd name="connsiteY54" fmla="*/ 90011 h 1885950"/>
              <a:gd name="connsiteX55" fmla="*/ 1180624 w 2257425"/>
              <a:gd name="connsiteY55" fmla="*/ 74771 h 1885950"/>
              <a:gd name="connsiteX56" fmla="*/ 1233011 w 2257425"/>
              <a:gd name="connsiteY56" fmla="*/ 67151 h 1885950"/>
              <a:gd name="connsiteX57" fmla="*/ 1255871 w 2257425"/>
              <a:gd name="connsiteY57" fmla="*/ 85249 h 1885950"/>
              <a:gd name="connsiteX58" fmla="*/ 1266349 w 2257425"/>
              <a:gd name="connsiteY58" fmla="*/ 116681 h 1885950"/>
              <a:gd name="connsiteX59" fmla="*/ 1306354 w 2257425"/>
              <a:gd name="connsiteY59" fmla="*/ 119539 h 1885950"/>
              <a:gd name="connsiteX60" fmla="*/ 1308259 w 2257425"/>
              <a:gd name="connsiteY60" fmla="*/ 158591 h 1885950"/>
              <a:gd name="connsiteX61" fmla="*/ 1332071 w 2257425"/>
              <a:gd name="connsiteY61" fmla="*/ 176689 h 1885950"/>
              <a:gd name="connsiteX62" fmla="*/ 1353026 w 2257425"/>
              <a:gd name="connsiteY62" fmla="*/ 191929 h 1885950"/>
              <a:gd name="connsiteX63" fmla="*/ 1368266 w 2257425"/>
              <a:gd name="connsiteY63" fmla="*/ 223361 h 1885950"/>
              <a:gd name="connsiteX64" fmla="*/ 1350169 w 2257425"/>
              <a:gd name="connsiteY64" fmla="*/ 257651 h 1885950"/>
              <a:gd name="connsiteX65" fmla="*/ 1329214 w 2257425"/>
              <a:gd name="connsiteY65" fmla="*/ 280511 h 1885950"/>
              <a:gd name="connsiteX66" fmla="*/ 1326356 w 2257425"/>
              <a:gd name="connsiteY66" fmla="*/ 311944 h 1885950"/>
              <a:gd name="connsiteX67" fmla="*/ 1345406 w 2257425"/>
              <a:gd name="connsiteY67" fmla="*/ 328136 h 1885950"/>
              <a:gd name="connsiteX68" fmla="*/ 1353026 w 2257425"/>
              <a:gd name="connsiteY68" fmla="*/ 364331 h 1885950"/>
              <a:gd name="connsiteX69" fmla="*/ 1384459 w 2257425"/>
              <a:gd name="connsiteY69" fmla="*/ 358616 h 1885950"/>
              <a:gd name="connsiteX70" fmla="*/ 1402556 w 2257425"/>
              <a:gd name="connsiteY70" fmla="*/ 377666 h 1885950"/>
              <a:gd name="connsiteX71" fmla="*/ 1415891 w 2257425"/>
              <a:gd name="connsiteY71" fmla="*/ 416719 h 1885950"/>
              <a:gd name="connsiteX72" fmla="*/ 1449229 w 2257425"/>
              <a:gd name="connsiteY72" fmla="*/ 429101 h 1885950"/>
              <a:gd name="connsiteX73" fmla="*/ 1485424 w 2257425"/>
              <a:gd name="connsiteY73" fmla="*/ 424339 h 1885950"/>
              <a:gd name="connsiteX74" fmla="*/ 1506379 w 2257425"/>
              <a:gd name="connsiteY74" fmla="*/ 439579 h 1885950"/>
              <a:gd name="connsiteX75" fmla="*/ 1534954 w 2257425"/>
              <a:gd name="connsiteY75" fmla="*/ 460534 h 1885950"/>
              <a:gd name="connsiteX76" fmla="*/ 1554004 w 2257425"/>
              <a:gd name="connsiteY76" fmla="*/ 481489 h 1885950"/>
              <a:gd name="connsiteX77" fmla="*/ 1585436 w 2257425"/>
              <a:gd name="connsiteY77" fmla="*/ 481489 h 1885950"/>
              <a:gd name="connsiteX78" fmla="*/ 1614011 w 2257425"/>
              <a:gd name="connsiteY78" fmla="*/ 471011 h 1885950"/>
              <a:gd name="connsiteX79" fmla="*/ 1650206 w 2257425"/>
              <a:gd name="connsiteY79" fmla="*/ 455771 h 1885950"/>
              <a:gd name="connsiteX80" fmla="*/ 1678781 w 2257425"/>
              <a:gd name="connsiteY80" fmla="*/ 448151 h 1885950"/>
              <a:gd name="connsiteX81" fmla="*/ 1686401 w 2257425"/>
              <a:gd name="connsiteY81" fmla="*/ 473869 h 1885950"/>
              <a:gd name="connsiteX82" fmla="*/ 1696879 w 2257425"/>
              <a:gd name="connsiteY82" fmla="*/ 505301 h 1885950"/>
              <a:gd name="connsiteX83" fmla="*/ 1710214 w 2257425"/>
              <a:gd name="connsiteY83" fmla="*/ 536734 h 1885950"/>
              <a:gd name="connsiteX84" fmla="*/ 1717834 w 2257425"/>
              <a:gd name="connsiteY84" fmla="*/ 567214 h 1885950"/>
              <a:gd name="connsiteX85" fmla="*/ 1704499 w 2257425"/>
              <a:gd name="connsiteY85" fmla="*/ 598646 h 1885950"/>
              <a:gd name="connsiteX86" fmla="*/ 1684496 w 2257425"/>
              <a:gd name="connsiteY86" fmla="*/ 625316 h 1885950"/>
              <a:gd name="connsiteX87" fmla="*/ 1710214 w 2257425"/>
              <a:gd name="connsiteY87" fmla="*/ 640556 h 1885950"/>
              <a:gd name="connsiteX88" fmla="*/ 1731169 w 2257425"/>
              <a:gd name="connsiteY88" fmla="*/ 656749 h 1885950"/>
              <a:gd name="connsiteX89" fmla="*/ 1762601 w 2257425"/>
              <a:gd name="connsiteY89" fmla="*/ 648176 h 1885950"/>
              <a:gd name="connsiteX90" fmla="*/ 1788319 w 2257425"/>
              <a:gd name="connsiteY90" fmla="*/ 635794 h 1885950"/>
              <a:gd name="connsiteX91" fmla="*/ 1812131 w 2257425"/>
              <a:gd name="connsiteY91" fmla="*/ 653891 h 1885950"/>
              <a:gd name="connsiteX92" fmla="*/ 1851184 w 2257425"/>
              <a:gd name="connsiteY92" fmla="*/ 664369 h 1885950"/>
              <a:gd name="connsiteX93" fmla="*/ 1874044 w 2257425"/>
              <a:gd name="connsiteY93" fmla="*/ 637699 h 1885950"/>
              <a:gd name="connsiteX94" fmla="*/ 1890236 w 2257425"/>
              <a:gd name="connsiteY94" fmla="*/ 598646 h 1885950"/>
              <a:gd name="connsiteX95" fmla="*/ 1894999 w 2257425"/>
              <a:gd name="connsiteY95" fmla="*/ 570071 h 1885950"/>
              <a:gd name="connsiteX96" fmla="*/ 1900714 w 2257425"/>
              <a:gd name="connsiteY96" fmla="*/ 541496 h 1885950"/>
              <a:gd name="connsiteX97" fmla="*/ 1914049 w 2257425"/>
              <a:gd name="connsiteY97" fmla="*/ 526256 h 1885950"/>
              <a:gd name="connsiteX98" fmla="*/ 1942624 w 2257425"/>
              <a:gd name="connsiteY98" fmla="*/ 499586 h 1885950"/>
              <a:gd name="connsiteX99" fmla="*/ 1968341 w 2257425"/>
              <a:gd name="connsiteY99" fmla="*/ 491966 h 1885950"/>
              <a:gd name="connsiteX100" fmla="*/ 1978819 w 2257425"/>
              <a:gd name="connsiteY100" fmla="*/ 515779 h 1885950"/>
              <a:gd name="connsiteX101" fmla="*/ 1989296 w 2257425"/>
              <a:gd name="connsiteY101" fmla="*/ 544354 h 1885950"/>
              <a:gd name="connsiteX102" fmla="*/ 2023586 w 2257425"/>
              <a:gd name="connsiteY102" fmla="*/ 544354 h 1885950"/>
              <a:gd name="connsiteX103" fmla="*/ 2034064 w 2257425"/>
              <a:gd name="connsiteY103" fmla="*/ 570071 h 1885950"/>
              <a:gd name="connsiteX104" fmla="*/ 2041684 w 2257425"/>
              <a:gd name="connsiteY104" fmla="*/ 619601 h 1885950"/>
              <a:gd name="connsiteX105" fmla="*/ 2062639 w 2257425"/>
              <a:gd name="connsiteY105" fmla="*/ 640556 h 1885950"/>
              <a:gd name="connsiteX106" fmla="*/ 2085499 w 2257425"/>
              <a:gd name="connsiteY106" fmla="*/ 667226 h 1885950"/>
              <a:gd name="connsiteX107" fmla="*/ 2109311 w 2257425"/>
              <a:gd name="connsiteY107" fmla="*/ 713899 h 1885950"/>
              <a:gd name="connsiteX108" fmla="*/ 2093119 w 2257425"/>
              <a:gd name="connsiteY108" fmla="*/ 736759 h 1885950"/>
              <a:gd name="connsiteX109" fmla="*/ 2119789 w 2257425"/>
              <a:gd name="connsiteY109" fmla="*/ 747236 h 1885950"/>
              <a:gd name="connsiteX110" fmla="*/ 2143601 w 2257425"/>
              <a:gd name="connsiteY110" fmla="*/ 771049 h 1885950"/>
              <a:gd name="connsiteX111" fmla="*/ 2140744 w 2257425"/>
              <a:gd name="connsiteY111" fmla="*/ 792004 h 1885950"/>
              <a:gd name="connsiteX112" fmla="*/ 2112169 w 2257425"/>
              <a:gd name="connsiteY112" fmla="*/ 802481 h 1885950"/>
              <a:gd name="connsiteX113" fmla="*/ 2114074 w 2257425"/>
              <a:gd name="connsiteY113" fmla="*/ 841534 h 1885950"/>
              <a:gd name="connsiteX114" fmla="*/ 2130266 w 2257425"/>
              <a:gd name="connsiteY114" fmla="*/ 870109 h 1885950"/>
              <a:gd name="connsiteX115" fmla="*/ 2148364 w 2257425"/>
              <a:gd name="connsiteY115" fmla="*/ 898684 h 1885950"/>
              <a:gd name="connsiteX116" fmla="*/ 2193132 w 2257425"/>
              <a:gd name="connsiteY116" fmla="*/ 919639 h 1885950"/>
              <a:gd name="connsiteX117" fmla="*/ 2229326 w 2257425"/>
              <a:gd name="connsiteY117" fmla="*/ 925354 h 1885950"/>
              <a:gd name="connsiteX118" fmla="*/ 2208371 w 2257425"/>
              <a:gd name="connsiteY118" fmla="*/ 953929 h 1885950"/>
              <a:gd name="connsiteX119" fmla="*/ 2190274 w 2257425"/>
              <a:gd name="connsiteY119" fmla="*/ 969169 h 1885950"/>
              <a:gd name="connsiteX120" fmla="*/ 2213134 w 2257425"/>
              <a:gd name="connsiteY120" fmla="*/ 995839 h 1885950"/>
              <a:gd name="connsiteX121" fmla="*/ 2247424 w 2257425"/>
              <a:gd name="connsiteY121" fmla="*/ 1015841 h 1885950"/>
              <a:gd name="connsiteX122" fmla="*/ 2265521 w 2257425"/>
              <a:gd name="connsiteY122" fmla="*/ 1034891 h 1885950"/>
              <a:gd name="connsiteX123" fmla="*/ 2255044 w 2257425"/>
              <a:gd name="connsiteY123" fmla="*/ 1071086 h 1885950"/>
              <a:gd name="connsiteX124" fmla="*/ 2226469 w 2257425"/>
              <a:gd name="connsiteY124" fmla="*/ 1094899 h 1885950"/>
              <a:gd name="connsiteX125" fmla="*/ 2200751 w 2257425"/>
              <a:gd name="connsiteY125" fmla="*/ 1115854 h 1885950"/>
              <a:gd name="connsiteX126" fmla="*/ 2163604 w 2257425"/>
              <a:gd name="connsiteY126" fmla="*/ 1141571 h 1885950"/>
              <a:gd name="connsiteX127" fmla="*/ 2133124 w 2257425"/>
              <a:gd name="connsiteY127" fmla="*/ 1144429 h 1885950"/>
              <a:gd name="connsiteX128" fmla="*/ 2095976 w 2257425"/>
              <a:gd name="connsiteY128" fmla="*/ 1138714 h 1885950"/>
              <a:gd name="connsiteX129" fmla="*/ 2088356 w 2257425"/>
              <a:gd name="connsiteY129" fmla="*/ 1154906 h 1885950"/>
              <a:gd name="connsiteX130" fmla="*/ 2085499 w 2257425"/>
              <a:gd name="connsiteY130" fmla="*/ 1180624 h 1885950"/>
              <a:gd name="connsiteX131" fmla="*/ 2080736 w 2257425"/>
              <a:gd name="connsiteY131" fmla="*/ 1212056 h 1885950"/>
              <a:gd name="connsiteX132" fmla="*/ 2049304 w 2257425"/>
              <a:gd name="connsiteY132" fmla="*/ 1227296 h 1885950"/>
              <a:gd name="connsiteX133" fmla="*/ 2015014 w 2257425"/>
              <a:gd name="connsiteY133" fmla="*/ 1225391 h 1885950"/>
              <a:gd name="connsiteX134" fmla="*/ 1996916 w 2257425"/>
              <a:gd name="connsiteY134" fmla="*/ 1253966 h 1885950"/>
              <a:gd name="connsiteX135" fmla="*/ 1974056 w 2257425"/>
              <a:gd name="connsiteY135" fmla="*/ 1266349 h 1885950"/>
              <a:gd name="connsiteX136" fmla="*/ 1950244 w 2257425"/>
              <a:gd name="connsiteY136" fmla="*/ 1266349 h 1885950"/>
              <a:gd name="connsiteX137" fmla="*/ 1914049 w 2257425"/>
              <a:gd name="connsiteY137" fmla="*/ 1272064 h 1885950"/>
              <a:gd name="connsiteX138" fmla="*/ 1894999 w 2257425"/>
              <a:gd name="connsiteY138" fmla="*/ 1287304 h 1885950"/>
              <a:gd name="connsiteX139" fmla="*/ 1905476 w 2257425"/>
              <a:gd name="connsiteY139" fmla="*/ 1308259 h 1885950"/>
              <a:gd name="connsiteX140" fmla="*/ 1934051 w 2257425"/>
              <a:gd name="connsiteY140" fmla="*/ 1318736 h 1885950"/>
              <a:gd name="connsiteX141" fmla="*/ 1939766 w 2257425"/>
              <a:gd name="connsiteY141" fmla="*/ 1334929 h 1885950"/>
              <a:gd name="connsiteX142" fmla="*/ 1932146 w 2257425"/>
              <a:gd name="connsiteY142" fmla="*/ 1354931 h 1885950"/>
              <a:gd name="connsiteX143" fmla="*/ 1903571 w 2257425"/>
              <a:gd name="connsiteY143" fmla="*/ 1378744 h 1885950"/>
              <a:gd name="connsiteX144" fmla="*/ 1864519 w 2257425"/>
              <a:gd name="connsiteY144" fmla="*/ 1381601 h 1885950"/>
              <a:gd name="connsiteX145" fmla="*/ 1824514 w 2257425"/>
              <a:gd name="connsiteY145" fmla="*/ 1381601 h 1885950"/>
              <a:gd name="connsiteX146" fmla="*/ 1780699 w 2257425"/>
              <a:gd name="connsiteY146" fmla="*/ 1384459 h 1885950"/>
              <a:gd name="connsiteX147" fmla="*/ 1773079 w 2257425"/>
              <a:gd name="connsiteY147" fmla="*/ 1363504 h 1885950"/>
              <a:gd name="connsiteX148" fmla="*/ 1749266 w 2257425"/>
              <a:gd name="connsiteY148" fmla="*/ 1373981 h 1885950"/>
              <a:gd name="connsiteX149" fmla="*/ 1717834 w 2257425"/>
              <a:gd name="connsiteY149" fmla="*/ 1392079 h 1885950"/>
              <a:gd name="connsiteX150" fmla="*/ 1678781 w 2257425"/>
              <a:gd name="connsiteY150" fmla="*/ 1396841 h 1885950"/>
              <a:gd name="connsiteX151" fmla="*/ 1634966 w 2257425"/>
              <a:gd name="connsiteY151" fmla="*/ 1392079 h 1885950"/>
              <a:gd name="connsiteX152" fmla="*/ 1603534 w 2257425"/>
              <a:gd name="connsiteY152" fmla="*/ 1386364 h 1885950"/>
              <a:gd name="connsiteX153" fmla="*/ 1574959 w 2257425"/>
              <a:gd name="connsiteY153" fmla="*/ 1396841 h 1885950"/>
              <a:gd name="connsiteX154" fmla="*/ 1574959 w 2257425"/>
              <a:gd name="connsiteY154" fmla="*/ 1417796 h 1885950"/>
              <a:gd name="connsiteX155" fmla="*/ 1564481 w 2257425"/>
              <a:gd name="connsiteY155" fmla="*/ 1433989 h 1885950"/>
              <a:gd name="connsiteX156" fmla="*/ 1530191 w 2257425"/>
              <a:gd name="connsiteY156" fmla="*/ 1452086 h 1885950"/>
              <a:gd name="connsiteX157" fmla="*/ 1512094 w 2257425"/>
              <a:gd name="connsiteY157" fmla="*/ 1470184 h 1885950"/>
              <a:gd name="connsiteX158" fmla="*/ 1534954 w 2257425"/>
              <a:gd name="connsiteY158" fmla="*/ 1506379 h 1885950"/>
              <a:gd name="connsiteX159" fmla="*/ 1530191 w 2257425"/>
              <a:gd name="connsiteY159" fmla="*/ 1524476 h 1885950"/>
              <a:gd name="connsiteX160" fmla="*/ 1551146 w 2257425"/>
              <a:gd name="connsiteY160" fmla="*/ 1540669 h 1885950"/>
              <a:gd name="connsiteX161" fmla="*/ 1593056 w 2257425"/>
              <a:gd name="connsiteY161" fmla="*/ 1554004 h 1885950"/>
              <a:gd name="connsiteX162" fmla="*/ 1626394 w 2257425"/>
              <a:gd name="connsiteY162" fmla="*/ 1564481 h 1885950"/>
              <a:gd name="connsiteX163" fmla="*/ 1644491 w 2257425"/>
              <a:gd name="connsiteY163" fmla="*/ 1593056 h 1885950"/>
              <a:gd name="connsiteX164" fmla="*/ 1647349 w 2257425"/>
              <a:gd name="connsiteY164" fmla="*/ 1632109 h 1885950"/>
              <a:gd name="connsiteX165" fmla="*/ 1629251 w 2257425"/>
              <a:gd name="connsiteY165" fmla="*/ 1657826 h 1885950"/>
              <a:gd name="connsiteX166" fmla="*/ 1615916 w 2257425"/>
              <a:gd name="connsiteY166" fmla="*/ 1668304 h 1885950"/>
              <a:gd name="connsiteX167" fmla="*/ 1636871 w 2257425"/>
              <a:gd name="connsiteY167" fmla="*/ 1696879 h 1885950"/>
              <a:gd name="connsiteX168" fmla="*/ 1624489 w 2257425"/>
              <a:gd name="connsiteY168" fmla="*/ 1717834 h 1885950"/>
              <a:gd name="connsiteX169" fmla="*/ 1593056 w 2257425"/>
              <a:gd name="connsiteY169" fmla="*/ 1725454 h 1885950"/>
              <a:gd name="connsiteX170" fmla="*/ 1579721 w 2257425"/>
              <a:gd name="connsiteY170" fmla="*/ 1754029 h 1885950"/>
              <a:gd name="connsiteX171" fmla="*/ 1608296 w 2257425"/>
              <a:gd name="connsiteY171" fmla="*/ 1773079 h 1885950"/>
              <a:gd name="connsiteX172" fmla="*/ 1650206 w 2257425"/>
              <a:gd name="connsiteY172" fmla="*/ 1774984 h 1885950"/>
              <a:gd name="connsiteX173" fmla="*/ 1681639 w 2257425"/>
              <a:gd name="connsiteY173" fmla="*/ 1774984 h 1885950"/>
              <a:gd name="connsiteX174" fmla="*/ 1699736 w 2257425"/>
              <a:gd name="connsiteY174" fmla="*/ 1794034 h 1885950"/>
              <a:gd name="connsiteX175" fmla="*/ 1717834 w 2257425"/>
              <a:gd name="connsiteY175" fmla="*/ 1814036 h 1885950"/>
              <a:gd name="connsiteX176" fmla="*/ 1714976 w 2257425"/>
              <a:gd name="connsiteY176" fmla="*/ 1830229 h 1885950"/>
              <a:gd name="connsiteX177" fmla="*/ 1675924 w 2257425"/>
              <a:gd name="connsiteY177" fmla="*/ 1834992 h 1885950"/>
              <a:gd name="connsiteX178" fmla="*/ 1636871 w 2257425"/>
              <a:gd name="connsiteY178" fmla="*/ 1837849 h 1885950"/>
              <a:gd name="connsiteX179" fmla="*/ 1615916 w 2257425"/>
              <a:gd name="connsiteY179" fmla="*/ 1861661 h 1885950"/>
              <a:gd name="connsiteX180" fmla="*/ 1593056 w 2257425"/>
              <a:gd name="connsiteY180" fmla="*/ 1882617 h 1885950"/>
              <a:gd name="connsiteX181" fmla="*/ 1561624 w 2257425"/>
              <a:gd name="connsiteY181" fmla="*/ 1890236 h 1885950"/>
              <a:gd name="connsiteX182" fmla="*/ 1540669 w 2257425"/>
              <a:gd name="connsiteY182" fmla="*/ 1893094 h 1885950"/>
              <a:gd name="connsiteX183" fmla="*/ 1530191 w 2257425"/>
              <a:gd name="connsiteY183" fmla="*/ 1874044 h 1885950"/>
              <a:gd name="connsiteX184" fmla="*/ 1512094 w 2257425"/>
              <a:gd name="connsiteY184" fmla="*/ 1861661 h 1885950"/>
              <a:gd name="connsiteX185" fmla="*/ 1483519 w 2257425"/>
              <a:gd name="connsiteY185" fmla="*/ 1851184 h 1885950"/>
              <a:gd name="connsiteX186" fmla="*/ 1456849 w 2257425"/>
              <a:gd name="connsiteY186" fmla="*/ 1840706 h 1885950"/>
              <a:gd name="connsiteX187" fmla="*/ 1431131 w 2257425"/>
              <a:gd name="connsiteY187" fmla="*/ 1843564 h 1885950"/>
              <a:gd name="connsiteX188" fmla="*/ 1413034 w 2257425"/>
              <a:gd name="connsiteY188" fmla="*/ 1851184 h 1885950"/>
              <a:gd name="connsiteX189" fmla="*/ 1402556 w 2257425"/>
              <a:gd name="connsiteY189" fmla="*/ 1866424 h 1885950"/>
              <a:gd name="connsiteX190" fmla="*/ 1386364 w 2257425"/>
              <a:gd name="connsiteY190" fmla="*/ 1843564 h 1885950"/>
              <a:gd name="connsiteX191" fmla="*/ 1365409 w 2257425"/>
              <a:gd name="connsiteY191" fmla="*/ 1816894 h 1885950"/>
              <a:gd name="connsiteX192" fmla="*/ 1353026 w 2257425"/>
              <a:gd name="connsiteY192" fmla="*/ 1795939 h 1885950"/>
              <a:gd name="connsiteX193" fmla="*/ 1326356 w 2257425"/>
              <a:gd name="connsiteY193" fmla="*/ 1795939 h 1885950"/>
              <a:gd name="connsiteX194" fmla="*/ 1297781 w 2257425"/>
              <a:gd name="connsiteY194" fmla="*/ 1803559 h 1885950"/>
              <a:gd name="connsiteX195" fmla="*/ 1285399 w 2257425"/>
              <a:gd name="connsiteY195" fmla="*/ 1814036 h 1885950"/>
              <a:gd name="connsiteX196" fmla="*/ 1272064 w 2257425"/>
              <a:gd name="connsiteY196" fmla="*/ 1795939 h 1885950"/>
              <a:gd name="connsiteX197" fmla="*/ 1272064 w 2257425"/>
              <a:gd name="connsiteY197" fmla="*/ 1774984 h 1885950"/>
              <a:gd name="connsiteX198" fmla="*/ 1255871 w 2257425"/>
              <a:gd name="connsiteY198" fmla="*/ 1749267 h 1885950"/>
              <a:gd name="connsiteX199" fmla="*/ 1237774 w 2257425"/>
              <a:gd name="connsiteY199" fmla="*/ 1749267 h 1885950"/>
              <a:gd name="connsiteX200" fmla="*/ 1216819 w 2257425"/>
              <a:gd name="connsiteY200" fmla="*/ 1749267 h 1885950"/>
              <a:gd name="connsiteX201" fmla="*/ 1177766 w 2257425"/>
              <a:gd name="connsiteY201" fmla="*/ 1743551 h 1885950"/>
              <a:gd name="connsiteX202" fmla="*/ 1156811 w 2257425"/>
              <a:gd name="connsiteY202" fmla="*/ 1734026 h 1885950"/>
              <a:gd name="connsiteX203" fmla="*/ 1133951 w 2257425"/>
              <a:gd name="connsiteY203" fmla="*/ 1735931 h 1885950"/>
              <a:gd name="connsiteX204" fmla="*/ 1102519 w 2257425"/>
              <a:gd name="connsiteY204" fmla="*/ 1728311 h 1885950"/>
              <a:gd name="connsiteX205" fmla="*/ 1076801 w 2257425"/>
              <a:gd name="connsiteY205" fmla="*/ 1717834 h 1885950"/>
              <a:gd name="connsiteX206" fmla="*/ 1055846 w 2257425"/>
              <a:gd name="connsiteY206" fmla="*/ 1725454 h 1885950"/>
              <a:gd name="connsiteX207" fmla="*/ 1050131 w 2257425"/>
              <a:gd name="connsiteY207" fmla="*/ 1756886 h 1885950"/>
              <a:gd name="connsiteX208" fmla="*/ 1047274 w 2257425"/>
              <a:gd name="connsiteY208" fmla="*/ 1783556 h 1885950"/>
              <a:gd name="connsiteX209" fmla="*/ 1029176 w 2257425"/>
              <a:gd name="connsiteY209" fmla="*/ 1809274 h 1885950"/>
              <a:gd name="connsiteX210" fmla="*/ 1016794 w 2257425"/>
              <a:gd name="connsiteY210" fmla="*/ 1824514 h 1885950"/>
              <a:gd name="connsiteX211" fmla="*/ 985361 w 2257425"/>
              <a:gd name="connsiteY211" fmla="*/ 1827371 h 1885950"/>
              <a:gd name="connsiteX212" fmla="*/ 972026 w 2257425"/>
              <a:gd name="connsiteY212" fmla="*/ 1806417 h 1885950"/>
              <a:gd name="connsiteX213" fmla="*/ 948214 w 2257425"/>
              <a:gd name="connsiteY213" fmla="*/ 1801654 h 1885950"/>
              <a:gd name="connsiteX214" fmla="*/ 919639 w 2257425"/>
              <a:gd name="connsiteY214" fmla="*/ 1803559 h 1885950"/>
              <a:gd name="connsiteX215" fmla="*/ 891064 w 2257425"/>
              <a:gd name="connsiteY215" fmla="*/ 1803559 h 1885950"/>
              <a:gd name="connsiteX216" fmla="*/ 888206 w 2257425"/>
              <a:gd name="connsiteY216" fmla="*/ 1780699 h 1885950"/>
              <a:gd name="connsiteX217" fmla="*/ 867251 w 2257425"/>
              <a:gd name="connsiteY217" fmla="*/ 1780699 h 1885950"/>
              <a:gd name="connsiteX218" fmla="*/ 838676 w 2257425"/>
              <a:gd name="connsiteY218" fmla="*/ 1780699 h 1885950"/>
              <a:gd name="connsiteX219" fmla="*/ 812959 w 2257425"/>
              <a:gd name="connsiteY219" fmla="*/ 1798796 h 1885950"/>
              <a:gd name="connsiteX220" fmla="*/ 792004 w 2257425"/>
              <a:gd name="connsiteY220" fmla="*/ 1806417 h 1885950"/>
              <a:gd name="connsiteX221" fmla="*/ 768191 w 2257425"/>
              <a:gd name="connsiteY221" fmla="*/ 1814036 h 1885950"/>
              <a:gd name="connsiteX222" fmla="*/ 731996 w 2257425"/>
              <a:gd name="connsiteY222" fmla="*/ 1809274 h 1885950"/>
              <a:gd name="connsiteX223" fmla="*/ 729139 w 2257425"/>
              <a:gd name="connsiteY223" fmla="*/ 1783556 h 1885950"/>
              <a:gd name="connsiteX224" fmla="*/ 721519 w 2257425"/>
              <a:gd name="connsiteY224" fmla="*/ 1762601 h 1885950"/>
              <a:gd name="connsiteX225" fmla="*/ 697706 w 2257425"/>
              <a:gd name="connsiteY225" fmla="*/ 1741646 h 1885950"/>
              <a:gd name="connsiteX226" fmla="*/ 661511 w 2257425"/>
              <a:gd name="connsiteY226" fmla="*/ 1741646 h 1885950"/>
              <a:gd name="connsiteX227" fmla="*/ 640556 w 2257425"/>
              <a:gd name="connsiteY227" fmla="*/ 1734026 h 1885950"/>
              <a:gd name="connsiteX228" fmla="*/ 632936 w 2257425"/>
              <a:gd name="connsiteY228" fmla="*/ 1707356 h 1885950"/>
              <a:gd name="connsiteX229" fmla="*/ 614839 w 2257425"/>
              <a:gd name="connsiteY229" fmla="*/ 1707356 h 1885950"/>
              <a:gd name="connsiteX230" fmla="*/ 588169 w 2257425"/>
              <a:gd name="connsiteY230" fmla="*/ 1725454 h 1885950"/>
              <a:gd name="connsiteX231" fmla="*/ 551974 w 2257425"/>
              <a:gd name="connsiteY231" fmla="*/ 1734026 h 1885950"/>
              <a:gd name="connsiteX232" fmla="*/ 528161 w 2257425"/>
              <a:gd name="connsiteY232" fmla="*/ 1735931 h 1885950"/>
              <a:gd name="connsiteX233" fmla="*/ 499586 w 2257425"/>
              <a:gd name="connsiteY233" fmla="*/ 1723549 h 1885950"/>
              <a:gd name="connsiteX234" fmla="*/ 484346 w 2257425"/>
              <a:gd name="connsiteY234" fmla="*/ 1699736 h 1885950"/>
              <a:gd name="connsiteX235" fmla="*/ 469106 w 2257425"/>
              <a:gd name="connsiteY235" fmla="*/ 1689259 h 1885950"/>
              <a:gd name="connsiteX236" fmla="*/ 452914 w 2257425"/>
              <a:gd name="connsiteY236" fmla="*/ 1671161 h 1885950"/>
              <a:gd name="connsiteX237" fmla="*/ 452914 w 2257425"/>
              <a:gd name="connsiteY237" fmla="*/ 1642586 h 1885950"/>
              <a:gd name="connsiteX238" fmla="*/ 445294 w 2257425"/>
              <a:gd name="connsiteY238" fmla="*/ 1624489 h 1885950"/>
              <a:gd name="connsiteX239" fmla="*/ 424339 w 2257425"/>
              <a:gd name="connsiteY239" fmla="*/ 1615916 h 1885950"/>
              <a:gd name="connsiteX240" fmla="*/ 390049 w 2257425"/>
              <a:gd name="connsiteY240" fmla="*/ 1618774 h 1885950"/>
              <a:gd name="connsiteX241" fmla="*/ 364331 w 2257425"/>
              <a:gd name="connsiteY241" fmla="*/ 1621631 h 1885950"/>
              <a:gd name="connsiteX242" fmla="*/ 340519 w 2257425"/>
              <a:gd name="connsiteY242" fmla="*/ 1624489 h 1885950"/>
              <a:gd name="connsiteX243" fmla="*/ 317659 w 2257425"/>
              <a:gd name="connsiteY243" fmla="*/ 1605439 h 1885950"/>
              <a:gd name="connsiteX244" fmla="*/ 304324 w 2257425"/>
              <a:gd name="connsiteY244" fmla="*/ 1600676 h 1885950"/>
              <a:gd name="connsiteX245" fmla="*/ 283369 w 2257425"/>
              <a:gd name="connsiteY245" fmla="*/ 1593056 h 1885950"/>
              <a:gd name="connsiteX246" fmla="*/ 257651 w 2257425"/>
              <a:gd name="connsiteY246" fmla="*/ 1579721 h 1885950"/>
              <a:gd name="connsiteX247" fmla="*/ 247174 w 2257425"/>
              <a:gd name="connsiteY247" fmla="*/ 1554004 h 1885950"/>
              <a:gd name="connsiteX248" fmla="*/ 215741 w 2257425"/>
              <a:gd name="connsiteY248" fmla="*/ 1555909 h 1885950"/>
              <a:gd name="connsiteX249" fmla="*/ 189071 w 2257425"/>
              <a:gd name="connsiteY249" fmla="*/ 1561624 h 1885950"/>
              <a:gd name="connsiteX250" fmla="*/ 179546 w 2257425"/>
              <a:gd name="connsiteY250" fmla="*/ 1569244 h 1885950"/>
              <a:gd name="connsiteX251" fmla="*/ 170974 w 2257425"/>
              <a:gd name="connsiteY251" fmla="*/ 1584484 h 1885950"/>
              <a:gd name="connsiteX252" fmla="*/ 148114 w 2257425"/>
              <a:gd name="connsiteY252" fmla="*/ 1590199 h 1885950"/>
              <a:gd name="connsiteX253" fmla="*/ 127159 w 2257425"/>
              <a:gd name="connsiteY253" fmla="*/ 1572101 h 1885950"/>
              <a:gd name="connsiteX254" fmla="*/ 134779 w 2257425"/>
              <a:gd name="connsiteY254" fmla="*/ 1545431 h 1885950"/>
              <a:gd name="connsiteX255" fmla="*/ 158591 w 2257425"/>
              <a:gd name="connsiteY255" fmla="*/ 1534954 h 1885950"/>
              <a:gd name="connsiteX256" fmla="*/ 169069 w 2257425"/>
              <a:gd name="connsiteY256" fmla="*/ 1516856 h 1885950"/>
              <a:gd name="connsiteX257" fmla="*/ 169069 w 2257425"/>
              <a:gd name="connsiteY257" fmla="*/ 1488281 h 1885950"/>
              <a:gd name="connsiteX258" fmla="*/ 169069 w 2257425"/>
              <a:gd name="connsiteY258" fmla="*/ 1462564 h 1885950"/>
              <a:gd name="connsiteX259" fmla="*/ 158591 w 2257425"/>
              <a:gd name="connsiteY259" fmla="*/ 1446371 h 1885950"/>
              <a:gd name="connsiteX260" fmla="*/ 139541 w 2257425"/>
              <a:gd name="connsiteY260" fmla="*/ 1431131 h 1885950"/>
              <a:gd name="connsiteX261" fmla="*/ 103346 w 2257425"/>
              <a:gd name="connsiteY261" fmla="*/ 1438751 h 1885950"/>
              <a:gd name="connsiteX262" fmla="*/ 85249 w 2257425"/>
              <a:gd name="connsiteY262" fmla="*/ 1449229 h 1885950"/>
              <a:gd name="connsiteX263" fmla="*/ 59531 w 2257425"/>
              <a:gd name="connsiteY263" fmla="*/ 1444466 h 1885950"/>
              <a:gd name="connsiteX264" fmla="*/ 40481 w 2257425"/>
              <a:gd name="connsiteY264" fmla="*/ 1417796 h 1885950"/>
              <a:gd name="connsiteX265" fmla="*/ 11906 w 2257425"/>
              <a:gd name="connsiteY265" fmla="*/ 1399699 h 1885950"/>
              <a:gd name="connsiteX266" fmla="*/ 1429 w 2257425"/>
              <a:gd name="connsiteY266" fmla="*/ 1373981 h 1885950"/>
              <a:gd name="connsiteX267" fmla="*/ 22384 w 2257425"/>
              <a:gd name="connsiteY267" fmla="*/ 1353026 h 1885950"/>
              <a:gd name="connsiteX268" fmla="*/ 56674 w 2257425"/>
              <a:gd name="connsiteY268" fmla="*/ 1347311 h 1885950"/>
              <a:gd name="connsiteX269" fmla="*/ 77629 w 2257425"/>
              <a:gd name="connsiteY269" fmla="*/ 1339691 h 1885950"/>
              <a:gd name="connsiteX270" fmla="*/ 100489 w 2257425"/>
              <a:gd name="connsiteY270" fmla="*/ 1294924 h 1885950"/>
              <a:gd name="connsiteX271" fmla="*/ 121444 w 2257425"/>
              <a:gd name="connsiteY271" fmla="*/ 1282541 h 1885950"/>
              <a:gd name="connsiteX272" fmla="*/ 148114 w 2257425"/>
              <a:gd name="connsiteY272" fmla="*/ 1251109 h 1885950"/>
              <a:gd name="connsiteX273" fmla="*/ 166211 w 2257425"/>
              <a:gd name="connsiteY273" fmla="*/ 1214914 h 1885950"/>
              <a:gd name="connsiteX274" fmla="*/ 150019 w 2257425"/>
              <a:gd name="connsiteY274" fmla="*/ 1154906 h 1885950"/>
              <a:gd name="connsiteX275" fmla="*/ 163354 w 2257425"/>
              <a:gd name="connsiteY275" fmla="*/ 1123474 h 1885950"/>
              <a:gd name="connsiteX276" fmla="*/ 184309 w 2257425"/>
              <a:gd name="connsiteY276" fmla="*/ 1084421 h 1885950"/>
              <a:gd name="connsiteX277" fmla="*/ 202406 w 2257425"/>
              <a:gd name="connsiteY277" fmla="*/ 1050131 h 1885950"/>
              <a:gd name="connsiteX278" fmla="*/ 215741 w 2257425"/>
              <a:gd name="connsiteY278" fmla="*/ 1011079 h 1885950"/>
              <a:gd name="connsiteX279" fmla="*/ 226219 w 2257425"/>
              <a:gd name="connsiteY279" fmla="*/ 966311 h 1885950"/>
              <a:gd name="connsiteX280" fmla="*/ 230981 w 2257425"/>
              <a:gd name="connsiteY280" fmla="*/ 922496 h 1885950"/>
              <a:gd name="connsiteX281" fmla="*/ 239554 w 2257425"/>
              <a:gd name="connsiteY281" fmla="*/ 872966 h 1885950"/>
              <a:gd name="connsiteX282" fmla="*/ 249079 w 2257425"/>
              <a:gd name="connsiteY282" fmla="*/ 836771 h 1885950"/>
              <a:gd name="connsiteX283" fmla="*/ 247174 w 2257425"/>
              <a:gd name="connsiteY283" fmla="*/ 799624 h 1885950"/>
              <a:gd name="connsiteX284" fmla="*/ 257651 w 2257425"/>
              <a:gd name="connsiteY284" fmla="*/ 752951 h 1885950"/>
              <a:gd name="connsiteX285" fmla="*/ 268129 w 2257425"/>
              <a:gd name="connsiteY285" fmla="*/ 706279 h 1885950"/>
              <a:gd name="connsiteX286" fmla="*/ 278606 w 2257425"/>
              <a:gd name="connsiteY286" fmla="*/ 677704 h 1885950"/>
              <a:gd name="connsiteX287" fmla="*/ 289084 w 2257425"/>
              <a:gd name="connsiteY287" fmla="*/ 646271 h 1885950"/>
              <a:gd name="connsiteX288" fmla="*/ 301466 w 2257425"/>
              <a:gd name="connsiteY288" fmla="*/ 635794 h 1885950"/>
              <a:gd name="connsiteX289" fmla="*/ 328136 w 2257425"/>
              <a:gd name="connsiteY289" fmla="*/ 632936 h 1885950"/>
              <a:gd name="connsiteX290" fmla="*/ 356711 w 2257425"/>
              <a:gd name="connsiteY290" fmla="*/ 625316 h 1885950"/>
              <a:gd name="connsiteX291" fmla="*/ 361474 w 2257425"/>
              <a:gd name="connsiteY291" fmla="*/ 609124 h 1885950"/>
              <a:gd name="connsiteX292" fmla="*/ 335756 w 2257425"/>
              <a:gd name="connsiteY292" fmla="*/ 588169 h 1885950"/>
              <a:gd name="connsiteX293" fmla="*/ 309086 w 2257425"/>
              <a:gd name="connsiteY293" fmla="*/ 565309 h 1885950"/>
              <a:gd name="connsiteX294" fmla="*/ 286226 w 2257425"/>
              <a:gd name="connsiteY294" fmla="*/ 572929 h 1885950"/>
              <a:gd name="connsiteX295" fmla="*/ 278606 w 2257425"/>
              <a:gd name="connsiteY295" fmla="*/ 593884 h 1885950"/>
              <a:gd name="connsiteX296" fmla="*/ 265271 w 2257425"/>
              <a:gd name="connsiteY296" fmla="*/ 619601 h 1885950"/>
              <a:gd name="connsiteX297" fmla="*/ 254794 w 2257425"/>
              <a:gd name="connsiteY297" fmla="*/ 635794 h 1885950"/>
              <a:gd name="connsiteX298" fmla="*/ 249079 w 2257425"/>
              <a:gd name="connsiteY298" fmla="*/ 598646 h 1885950"/>
              <a:gd name="connsiteX299" fmla="*/ 251936 w 2257425"/>
              <a:gd name="connsiteY299" fmla="*/ 562451 h 1885950"/>
              <a:gd name="connsiteX300" fmla="*/ 268129 w 2257425"/>
              <a:gd name="connsiteY300" fmla="*/ 526256 h 1885950"/>
              <a:gd name="connsiteX301" fmla="*/ 280511 w 2257425"/>
              <a:gd name="connsiteY301" fmla="*/ 491966 h 1885950"/>
              <a:gd name="connsiteX302" fmla="*/ 290989 w 2257425"/>
              <a:gd name="connsiteY302" fmla="*/ 437674 h 1885950"/>
              <a:gd name="connsiteX303" fmla="*/ 296704 w 2257425"/>
              <a:gd name="connsiteY303" fmla="*/ 390049 h 1885950"/>
              <a:gd name="connsiteX304" fmla="*/ 301466 w 2257425"/>
              <a:gd name="connsiteY304" fmla="*/ 332899 h 1885950"/>
              <a:gd name="connsiteX305" fmla="*/ 311944 w 2257425"/>
              <a:gd name="connsiteY305" fmla="*/ 286226 h 1885950"/>
              <a:gd name="connsiteX306" fmla="*/ 317659 w 2257425"/>
              <a:gd name="connsiteY306" fmla="*/ 244316 h 1885950"/>
              <a:gd name="connsiteX307" fmla="*/ 328136 w 2257425"/>
              <a:gd name="connsiteY307" fmla="*/ 197644 h 1885950"/>
              <a:gd name="connsiteX308" fmla="*/ 335756 w 2257425"/>
              <a:gd name="connsiteY308" fmla="*/ 158591 h 1885950"/>
              <a:gd name="connsiteX309" fmla="*/ 335756 w 2257425"/>
              <a:gd name="connsiteY309" fmla="*/ 110966 h 1885950"/>
              <a:gd name="connsiteX310" fmla="*/ 346234 w 2257425"/>
              <a:gd name="connsiteY310" fmla="*/ 90011 h 1885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257425" h="1885950">
                <a:moveTo>
                  <a:pt x="364331" y="77629"/>
                </a:moveTo>
                <a:lnTo>
                  <a:pt x="371951" y="98584"/>
                </a:lnTo>
                <a:lnTo>
                  <a:pt x="377666" y="127159"/>
                </a:lnTo>
                <a:lnTo>
                  <a:pt x="403384" y="127159"/>
                </a:lnTo>
                <a:lnTo>
                  <a:pt x="427196" y="142399"/>
                </a:lnTo>
                <a:lnTo>
                  <a:pt x="445294" y="163354"/>
                </a:lnTo>
                <a:lnTo>
                  <a:pt x="458629" y="187166"/>
                </a:lnTo>
                <a:lnTo>
                  <a:pt x="476726" y="220504"/>
                </a:lnTo>
                <a:lnTo>
                  <a:pt x="487204" y="251936"/>
                </a:lnTo>
                <a:lnTo>
                  <a:pt x="491966" y="293846"/>
                </a:lnTo>
                <a:lnTo>
                  <a:pt x="499586" y="335756"/>
                </a:lnTo>
                <a:lnTo>
                  <a:pt x="510064" y="371951"/>
                </a:lnTo>
                <a:lnTo>
                  <a:pt x="520541" y="392906"/>
                </a:lnTo>
                <a:lnTo>
                  <a:pt x="531019" y="418624"/>
                </a:lnTo>
                <a:lnTo>
                  <a:pt x="568166" y="424339"/>
                </a:lnTo>
                <a:lnTo>
                  <a:pt x="583406" y="398621"/>
                </a:lnTo>
                <a:lnTo>
                  <a:pt x="568166" y="382429"/>
                </a:lnTo>
                <a:lnTo>
                  <a:pt x="547211" y="353854"/>
                </a:lnTo>
                <a:lnTo>
                  <a:pt x="536734" y="330041"/>
                </a:lnTo>
                <a:lnTo>
                  <a:pt x="528161" y="304324"/>
                </a:lnTo>
                <a:lnTo>
                  <a:pt x="523399" y="259556"/>
                </a:lnTo>
                <a:lnTo>
                  <a:pt x="510064" y="233839"/>
                </a:lnTo>
                <a:lnTo>
                  <a:pt x="536734" y="230981"/>
                </a:lnTo>
                <a:lnTo>
                  <a:pt x="578644" y="238601"/>
                </a:lnTo>
                <a:lnTo>
                  <a:pt x="609124" y="238601"/>
                </a:lnTo>
                <a:lnTo>
                  <a:pt x="625316" y="272891"/>
                </a:lnTo>
                <a:lnTo>
                  <a:pt x="635794" y="296704"/>
                </a:lnTo>
                <a:lnTo>
                  <a:pt x="656749" y="325279"/>
                </a:lnTo>
                <a:lnTo>
                  <a:pt x="679609" y="350996"/>
                </a:lnTo>
                <a:lnTo>
                  <a:pt x="708184" y="358616"/>
                </a:lnTo>
                <a:lnTo>
                  <a:pt x="737711" y="371951"/>
                </a:lnTo>
                <a:lnTo>
                  <a:pt x="771049" y="364331"/>
                </a:lnTo>
                <a:lnTo>
                  <a:pt x="789146" y="340519"/>
                </a:lnTo>
                <a:lnTo>
                  <a:pt x="807244" y="309086"/>
                </a:lnTo>
                <a:lnTo>
                  <a:pt x="836771" y="301466"/>
                </a:lnTo>
                <a:lnTo>
                  <a:pt x="862489" y="301466"/>
                </a:lnTo>
                <a:lnTo>
                  <a:pt x="898684" y="288131"/>
                </a:lnTo>
                <a:lnTo>
                  <a:pt x="912019" y="270034"/>
                </a:lnTo>
                <a:lnTo>
                  <a:pt x="916781" y="247174"/>
                </a:lnTo>
                <a:lnTo>
                  <a:pt x="916781" y="210026"/>
                </a:lnTo>
                <a:lnTo>
                  <a:pt x="925354" y="187166"/>
                </a:lnTo>
                <a:lnTo>
                  <a:pt x="935831" y="166211"/>
                </a:lnTo>
                <a:lnTo>
                  <a:pt x="967264" y="148114"/>
                </a:lnTo>
                <a:lnTo>
                  <a:pt x="985361" y="127159"/>
                </a:lnTo>
                <a:lnTo>
                  <a:pt x="1008221" y="109061"/>
                </a:lnTo>
                <a:lnTo>
                  <a:pt x="1021556" y="95726"/>
                </a:lnTo>
                <a:lnTo>
                  <a:pt x="1047274" y="64294"/>
                </a:lnTo>
                <a:lnTo>
                  <a:pt x="1066324" y="32861"/>
                </a:lnTo>
                <a:lnTo>
                  <a:pt x="1084421" y="1429"/>
                </a:lnTo>
                <a:lnTo>
                  <a:pt x="1110139" y="19526"/>
                </a:lnTo>
                <a:lnTo>
                  <a:pt x="1128236" y="35719"/>
                </a:lnTo>
                <a:lnTo>
                  <a:pt x="1128236" y="59531"/>
                </a:lnTo>
                <a:lnTo>
                  <a:pt x="1136809" y="90011"/>
                </a:lnTo>
                <a:lnTo>
                  <a:pt x="1156811" y="98584"/>
                </a:lnTo>
                <a:lnTo>
                  <a:pt x="1175861" y="90011"/>
                </a:lnTo>
                <a:lnTo>
                  <a:pt x="1180624" y="74771"/>
                </a:lnTo>
                <a:lnTo>
                  <a:pt x="1233011" y="67151"/>
                </a:lnTo>
                <a:lnTo>
                  <a:pt x="1255871" y="85249"/>
                </a:lnTo>
                <a:lnTo>
                  <a:pt x="1266349" y="116681"/>
                </a:lnTo>
                <a:lnTo>
                  <a:pt x="1306354" y="119539"/>
                </a:lnTo>
                <a:lnTo>
                  <a:pt x="1308259" y="158591"/>
                </a:lnTo>
                <a:lnTo>
                  <a:pt x="1332071" y="176689"/>
                </a:lnTo>
                <a:lnTo>
                  <a:pt x="1353026" y="191929"/>
                </a:lnTo>
                <a:lnTo>
                  <a:pt x="1368266" y="223361"/>
                </a:lnTo>
                <a:lnTo>
                  <a:pt x="1350169" y="257651"/>
                </a:lnTo>
                <a:lnTo>
                  <a:pt x="1329214" y="280511"/>
                </a:lnTo>
                <a:lnTo>
                  <a:pt x="1326356" y="311944"/>
                </a:lnTo>
                <a:lnTo>
                  <a:pt x="1345406" y="328136"/>
                </a:lnTo>
                <a:lnTo>
                  <a:pt x="1353026" y="364331"/>
                </a:lnTo>
                <a:lnTo>
                  <a:pt x="1384459" y="358616"/>
                </a:lnTo>
                <a:lnTo>
                  <a:pt x="1402556" y="377666"/>
                </a:lnTo>
                <a:lnTo>
                  <a:pt x="1415891" y="416719"/>
                </a:lnTo>
                <a:lnTo>
                  <a:pt x="1449229" y="429101"/>
                </a:lnTo>
                <a:lnTo>
                  <a:pt x="1485424" y="424339"/>
                </a:lnTo>
                <a:lnTo>
                  <a:pt x="1506379" y="439579"/>
                </a:lnTo>
                <a:lnTo>
                  <a:pt x="1534954" y="460534"/>
                </a:lnTo>
                <a:lnTo>
                  <a:pt x="1554004" y="481489"/>
                </a:lnTo>
                <a:lnTo>
                  <a:pt x="1585436" y="481489"/>
                </a:lnTo>
                <a:lnTo>
                  <a:pt x="1614011" y="471011"/>
                </a:lnTo>
                <a:lnTo>
                  <a:pt x="1650206" y="455771"/>
                </a:lnTo>
                <a:lnTo>
                  <a:pt x="1678781" y="448151"/>
                </a:lnTo>
                <a:lnTo>
                  <a:pt x="1686401" y="473869"/>
                </a:lnTo>
                <a:lnTo>
                  <a:pt x="1696879" y="505301"/>
                </a:lnTo>
                <a:lnTo>
                  <a:pt x="1710214" y="536734"/>
                </a:lnTo>
                <a:lnTo>
                  <a:pt x="1717834" y="567214"/>
                </a:lnTo>
                <a:lnTo>
                  <a:pt x="1704499" y="598646"/>
                </a:lnTo>
                <a:lnTo>
                  <a:pt x="1684496" y="625316"/>
                </a:lnTo>
                <a:lnTo>
                  <a:pt x="1710214" y="640556"/>
                </a:lnTo>
                <a:lnTo>
                  <a:pt x="1731169" y="656749"/>
                </a:lnTo>
                <a:lnTo>
                  <a:pt x="1762601" y="648176"/>
                </a:lnTo>
                <a:lnTo>
                  <a:pt x="1788319" y="635794"/>
                </a:lnTo>
                <a:lnTo>
                  <a:pt x="1812131" y="653891"/>
                </a:lnTo>
                <a:lnTo>
                  <a:pt x="1851184" y="664369"/>
                </a:lnTo>
                <a:lnTo>
                  <a:pt x="1874044" y="637699"/>
                </a:lnTo>
                <a:lnTo>
                  <a:pt x="1890236" y="598646"/>
                </a:lnTo>
                <a:lnTo>
                  <a:pt x="1894999" y="570071"/>
                </a:lnTo>
                <a:lnTo>
                  <a:pt x="1900714" y="541496"/>
                </a:lnTo>
                <a:lnTo>
                  <a:pt x="1914049" y="526256"/>
                </a:lnTo>
                <a:lnTo>
                  <a:pt x="1942624" y="499586"/>
                </a:lnTo>
                <a:lnTo>
                  <a:pt x="1968341" y="491966"/>
                </a:lnTo>
                <a:lnTo>
                  <a:pt x="1978819" y="515779"/>
                </a:lnTo>
                <a:lnTo>
                  <a:pt x="1989296" y="544354"/>
                </a:lnTo>
                <a:lnTo>
                  <a:pt x="2023586" y="544354"/>
                </a:lnTo>
                <a:lnTo>
                  <a:pt x="2034064" y="570071"/>
                </a:lnTo>
                <a:lnTo>
                  <a:pt x="2041684" y="619601"/>
                </a:lnTo>
                <a:lnTo>
                  <a:pt x="2062639" y="640556"/>
                </a:lnTo>
                <a:lnTo>
                  <a:pt x="2085499" y="667226"/>
                </a:lnTo>
                <a:lnTo>
                  <a:pt x="2109311" y="713899"/>
                </a:lnTo>
                <a:lnTo>
                  <a:pt x="2093119" y="736759"/>
                </a:lnTo>
                <a:lnTo>
                  <a:pt x="2119789" y="747236"/>
                </a:lnTo>
                <a:lnTo>
                  <a:pt x="2143601" y="771049"/>
                </a:lnTo>
                <a:lnTo>
                  <a:pt x="2140744" y="792004"/>
                </a:lnTo>
                <a:lnTo>
                  <a:pt x="2112169" y="802481"/>
                </a:lnTo>
                <a:lnTo>
                  <a:pt x="2114074" y="841534"/>
                </a:lnTo>
                <a:lnTo>
                  <a:pt x="2130266" y="870109"/>
                </a:lnTo>
                <a:lnTo>
                  <a:pt x="2148364" y="898684"/>
                </a:lnTo>
                <a:lnTo>
                  <a:pt x="2193132" y="919639"/>
                </a:lnTo>
                <a:lnTo>
                  <a:pt x="2229326" y="925354"/>
                </a:lnTo>
                <a:lnTo>
                  <a:pt x="2208371" y="953929"/>
                </a:lnTo>
                <a:lnTo>
                  <a:pt x="2190274" y="969169"/>
                </a:lnTo>
                <a:lnTo>
                  <a:pt x="2213134" y="995839"/>
                </a:lnTo>
                <a:lnTo>
                  <a:pt x="2247424" y="1015841"/>
                </a:lnTo>
                <a:lnTo>
                  <a:pt x="2265521" y="1034891"/>
                </a:lnTo>
                <a:lnTo>
                  <a:pt x="2255044" y="1071086"/>
                </a:lnTo>
                <a:lnTo>
                  <a:pt x="2226469" y="1094899"/>
                </a:lnTo>
                <a:lnTo>
                  <a:pt x="2200751" y="1115854"/>
                </a:lnTo>
                <a:lnTo>
                  <a:pt x="2163604" y="1141571"/>
                </a:lnTo>
                <a:lnTo>
                  <a:pt x="2133124" y="1144429"/>
                </a:lnTo>
                <a:lnTo>
                  <a:pt x="2095976" y="1138714"/>
                </a:lnTo>
                <a:lnTo>
                  <a:pt x="2088356" y="1154906"/>
                </a:lnTo>
                <a:lnTo>
                  <a:pt x="2085499" y="1180624"/>
                </a:lnTo>
                <a:lnTo>
                  <a:pt x="2080736" y="1212056"/>
                </a:lnTo>
                <a:lnTo>
                  <a:pt x="2049304" y="1227296"/>
                </a:lnTo>
                <a:lnTo>
                  <a:pt x="2015014" y="1225391"/>
                </a:lnTo>
                <a:lnTo>
                  <a:pt x="1996916" y="1253966"/>
                </a:lnTo>
                <a:lnTo>
                  <a:pt x="1974056" y="1266349"/>
                </a:lnTo>
                <a:lnTo>
                  <a:pt x="1950244" y="1266349"/>
                </a:lnTo>
                <a:lnTo>
                  <a:pt x="1914049" y="1272064"/>
                </a:lnTo>
                <a:lnTo>
                  <a:pt x="1894999" y="1287304"/>
                </a:lnTo>
                <a:lnTo>
                  <a:pt x="1905476" y="1308259"/>
                </a:lnTo>
                <a:lnTo>
                  <a:pt x="1934051" y="1318736"/>
                </a:lnTo>
                <a:lnTo>
                  <a:pt x="1939766" y="1334929"/>
                </a:lnTo>
                <a:lnTo>
                  <a:pt x="1932146" y="1354931"/>
                </a:lnTo>
                <a:lnTo>
                  <a:pt x="1903571" y="1378744"/>
                </a:lnTo>
                <a:lnTo>
                  <a:pt x="1864519" y="1381601"/>
                </a:lnTo>
                <a:lnTo>
                  <a:pt x="1824514" y="1381601"/>
                </a:lnTo>
                <a:lnTo>
                  <a:pt x="1780699" y="1384459"/>
                </a:lnTo>
                <a:lnTo>
                  <a:pt x="1773079" y="1363504"/>
                </a:lnTo>
                <a:lnTo>
                  <a:pt x="1749266" y="1373981"/>
                </a:lnTo>
                <a:lnTo>
                  <a:pt x="1717834" y="1392079"/>
                </a:lnTo>
                <a:lnTo>
                  <a:pt x="1678781" y="1396841"/>
                </a:lnTo>
                <a:lnTo>
                  <a:pt x="1634966" y="1392079"/>
                </a:lnTo>
                <a:lnTo>
                  <a:pt x="1603534" y="1386364"/>
                </a:lnTo>
                <a:lnTo>
                  <a:pt x="1574959" y="1396841"/>
                </a:lnTo>
                <a:lnTo>
                  <a:pt x="1574959" y="1417796"/>
                </a:lnTo>
                <a:lnTo>
                  <a:pt x="1564481" y="1433989"/>
                </a:lnTo>
                <a:lnTo>
                  <a:pt x="1530191" y="1452086"/>
                </a:lnTo>
                <a:lnTo>
                  <a:pt x="1512094" y="1470184"/>
                </a:lnTo>
                <a:lnTo>
                  <a:pt x="1534954" y="1506379"/>
                </a:lnTo>
                <a:lnTo>
                  <a:pt x="1530191" y="1524476"/>
                </a:lnTo>
                <a:lnTo>
                  <a:pt x="1551146" y="1540669"/>
                </a:lnTo>
                <a:lnTo>
                  <a:pt x="1593056" y="1554004"/>
                </a:lnTo>
                <a:lnTo>
                  <a:pt x="1626394" y="1564481"/>
                </a:lnTo>
                <a:lnTo>
                  <a:pt x="1644491" y="1593056"/>
                </a:lnTo>
                <a:lnTo>
                  <a:pt x="1647349" y="1632109"/>
                </a:lnTo>
                <a:lnTo>
                  <a:pt x="1629251" y="1657826"/>
                </a:lnTo>
                <a:lnTo>
                  <a:pt x="1615916" y="1668304"/>
                </a:lnTo>
                <a:lnTo>
                  <a:pt x="1636871" y="1696879"/>
                </a:lnTo>
                <a:lnTo>
                  <a:pt x="1624489" y="1717834"/>
                </a:lnTo>
                <a:lnTo>
                  <a:pt x="1593056" y="1725454"/>
                </a:lnTo>
                <a:lnTo>
                  <a:pt x="1579721" y="1754029"/>
                </a:lnTo>
                <a:lnTo>
                  <a:pt x="1608296" y="1773079"/>
                </a:lnTo>
                <a:lnTo>
                  <a:pt x="1650206" y="1774984"/>
                </a:lnTo>
                <a:lnTo>
                  <a:pt x="1681639" y="1774984"/>
                </a:lnTo>
                <a:lnTo>
                  <a:pt x="1699736" y="1794034"/>
                </a:lnTo>
                <a:lnTo>
                  <a:pt x="1717834" y="1814036"/>
                </a:lnTo>
                <a:lnTo>
                  <a:pt x="1714976" y="1830229"/>
                </a:lnTo>
                <a:lnTo>
                  <a:pt x="1675924" y="1834992"/>
                </a:lnTo>
                <a:lnTo>
                  <a:pt x="1636871" y="1837849"/>
                </a:lnTo>
                <a:lnTo>
                  <a:pt x="1615916" y="1861661"/>
                </a:lnTo>
                <a:lnTo>
                  <a:pt x="1593056" y="1882617"/>
                </a:lnTo>
                <a:lnTo>
                  <a:pt x="1561624" y="1890236"/>
                </a:lnTo>
                <a:lnTo>
                  <a:pt x="1540669" y="1893094"/>
                </a:lnTo>
                <a:lnTo>
                  <a:pt x="1530191" y="1874044"/>
                </a:lnTo>
                <a:lnTo>
                  <a:pt x="1512094" y="1861661"/>
                </a:lnTo>
                <a:lnTo>
                  <a:pt x="1483519" y="1851184"/>
                </a:lnTo>
                <a:lnTo>
                  <a:pt x="1456849" y="1840706"/>
                </a:lnTo>
                <a:lnTo>
                  <a:pt x="1431131" y="1843564"/>
                </a:lnTo>
                <a:lnTo>
                  <a:pt x="1413034" y="1851184"/>
                </a:lnTo>
                <a:lnTo>
                  <a:pt x="1402556" y="1866424"/>
                </a:lnTo>
                <a:lnTo>
                  <a:pt x="1386364" y="1843564"/>
                </a:lnTo>
                <a:lnTo>
                  <a:pt x="1365409" y="1816894"/>
                </a:lnTo>
                <a:lnTo>
                  <a:pt x="1353026" y="1795939"/>
                </a:lnTo>
                <a:lnTo>
                  <a:pt x="1326356" y="1795939"/>
                </a:lnTo>
                <a:lnTo>
                  <a:pt x="1297781" y="1803559"/>
                </a:lnTo>
                <a:lnTo>
                  <a:pt x="1285399" y="1814036"/>
                </a:lnTo>
                <a:lnTo>
                  <a:pt x="1272064" y="1795939"/>
                </a:lnTo>
                <a:lnTo>
                  <a:pt x="1272064" y="1774984"/>
                </a:lnTo>
                <a:lnTo>
                  <a:pt x="1255871" y="1749267"/>
                </a:lnTo>
                <a:lnTo>
                  <a:pt x="1237774" y="1749267"/>
                </a:lnTo>
                <a:lnTo>
                  <a:pt x="1216819" y="1749267"/>
                </a:lnTo>
                <a:lnTo>
                  <a:pt x="1177766" y="1743551"/>
                </a:lnTo>
                <a:lnTo>
                  <a:pt x="1156811" y="1734026"/>
                </a:lnTo>
                <a:lnTo>
                  <a:pt x="1133951" y="1735931"/>
                </a:lnTo>
                <a:lnTo>
                  <a:pt x="1102519" y="1728311"/>
                </a:lnTo>
                <a:lnTo>
                  <a:pt x="1076801" y="1717834"/>
                </a:lnTo>
                <a:lnTo>
                  <a:pt x="1055846" y="1725454"/>
                </a:lnTo>
                <a:lnTo>
                  <a:pt x="1050131" y="1756886"/>
                </a:lnTo>
                <a:lnTo>
                  <a:pt x="1047274" y="1783556"/>
                </a:lnTo>
                <a:lnTo>
                  <a:pt x="1029176" y="1809274"/>
                </a:lnTo>
                <a:lnTo>
                  <a:pt x="1016794" y="1824514"/>
                </a:lnTo>
                <a:lnTo>
                  <a:pt x="985361" y="1827371"/>
                </a:lnTo>
                <a:lnTo>
                  <a:pt x="972026" y="1806417"/>
                </a:lnTo>
                <a:lnTo>
                  <a:pt x="948214" y="1801654"/>
                </a:lnTo>
                <a:lnTo>
                  <a:pt x="919639" y="1803559"/>
                </a:lnTo>
                <a:lnTo>
                  <a:pt x="891064" y="1803559"/>
                </a:lnTo>
                <a:lnTo>
                  <a:pt x="888206" y="1780699"/>
                </a:lnTo>
                <a:lnTo>
                  <a:pt x="867251" y="1780699"/>
                </a:lnTo>
                <a:lnTo>
                  <a:pt x="838676" y="1780699"/>
                </a:lnTo>
                <a:lnTo>
                  <a:pt x="812959" y="1798796"/>
                </a:lnTo>
                <a:lnTo>
                  <a:pt x="792004" y="1806417"/>
                </a:lnTo>
                <a:lnTo>
                  <a:pt x="768191" y="1814036"/>
                </a:lnTo>
                <a:lnTo>
                  <a:pt x="731996" y="1809274"/>
                </a:lnTo>
                <a:lnTo>
                  <a:pt x="729139" y="1783556"/>
                </a:lnTo>
                <a:lnTo>
                  <a:pt x="721519" y="1762601"/>
                </a:lnTo>
                <a:lnTo>
                  <a:pt x="697706" y="1741646"/>
                </a:lnTo>
                <a:lnTo>
                  <a:pt x="661511" y="1741646"/>
                </a:lnTo>
                <a:lnTo>
                  <a:pt x="640556" y="1734026"/>
                </a:lnTo>
                <a:lnTo>
                  <a:pt x="632936" y="1707356"/>
                </a:lnTo>
                <a:lnTo>
                  <a:pt x="614839" y="1707356"/>
                </a:lnTo>
                <a:lnTo>
                  <a:pt x="588169" y="1725454"/>
                </a:lnTo>
                <a:lnTo>
                  <a:pt x="551974" y="1734026"/>
                </a:lnTo>
                <a:lnTo>
                  <a:pt x="528161" y="1735931"/>
                </a:lnTo>
                <a:lnTo>
                  <a:pt x="499586" y="1723549"/>
                </a:lnTo>
                <a:lnTo>
                  <a:pt x="484346" y="1699736"/>
                </a:lnTo>
                <a:lnTo>
                  <a:pt x="469106" y="1689259"/>
                </a:lnTo>
                <a:lnTo>
                  <a:pt x="452914" y="1671161"/>
                </a:lnTo>
                <a:lnTo>
                  <a:pt x="452914" y="1642586"/>
                </a:lnTo>
                <a:lnTo>
                  <a:pt x="445294" y="1624489"/>
                </a:lnTo>
                <a:lnTo>
                  <a:pt x="424339" y="1615916"/>
                </a:lnTo>
                <a:lnTo>
                  <a:pt x="390049" y="1618774"/>
                </a:lnTo>
                <a:lnTo>
                  <a:pt x="364331" y="1621631"/>
                </a:lnTo>
                <a:lnTo>
                  <a:pt x="340519" y="1624489"/>
                </a:lnTo>
                <a:lnTo>
                  <a:pt x="317659" y="1605439"/>
                </a:lnTo>
                <a:lnTo>
                  <a:pt x="304324" y="1600676"/>
                </a:lnTo>
                <a:lnTo>
                  <a:pt x="283369" y="1593056"/>
                </a:lnTo>
                <a:lnTo>
                  <a:pt x="257651" y="1579721"/>
                </a:lnTo>
                <a:lnTo>
                  <a:pt x="247174" y="1554004"/>
                </a:lnTo>
                <a:lnTo>
                  <a:pt x="215741" y="1555909"/>
                </a:lnTo>
                <a:lnTo>
                  <a:pt x="189071" y="1561624"/>
                </a:lnTo>
                <a:lnTo>
                  <a:pt x="179546" y="1569244"/>
                </a:lnTo>
                <a:lnTo>
                  <a:pt x="170974" y="1584484"/>
                </a:lnTo>
                <a:lnTo>
                  <a:pt x="148114" y="1590199"/>
                </a:lnTo>
                <a:lnTo>
                  <a:pt x="127159" y="1572101"/>
                </a:lnTo>
                <a:lnTo>
                  <a:pt x="134779" y="1545431"/>
                </a:lnTo>
                <a:lnTo>
                  <a:pt x="158591" y="1534954"/>
                </a:lnTo>
                <a:lnTo>
                  <a:pt x="169069" y="1516856"/>
                </a:lnTo>
                <a:lnTo>
                  <a:pt x="169069" y="1488281"/>
                </a:lnTo>
                <a:lnTo>
                  <a:pt x="169069" y="1462564"/>
                </a:lnTo>
                <a:lnTo>
                  <a:pt x="158591" y="1446371"/>
                </a:lnTo>
                <a:lnTo>
                  <a:pt x="139541" y="1431131"/>
                </a:lnTo>
                <a:lnTo>
                  <a:pt x="103346" y="1438751"/>
                </a:lnTo>
                <a:lnTo>
                  <a:pt x="85249" y="1449229"/>
                </a:lnTo>
                <a:lnTo>
                  <a:pt x="59531" y="1444466"/>
                </a:lnTo>
                <a:lnTo>
                  <a:pt x="40481" y="1417796"/>
                </a:lnTo>
                <a:lnTo>
                  <a:pt x="11906" y="1399699"/>
                </a:lnTo>
                <a:lnTo>
                  <a:pt x="1429" y="1373981"/>
                </a:lnTo>
                <a:lnTo>
                  <a:pt x="22384" y="1353026"/>
                </a:lnTo>
                <a:lnTo>
                  <a:pt x="56674" y="1347311"/>
                </a:lnTo>
                <a:lnTo>
                  <a:pt x="77629" y="1339691"/>
                </a:lnTo>
                <a:lnTo>
                  <a:pt x="100489" y="1294924"/>
                </a:lnTo>
                <a:lnTo>
                  <a:pt x="121444" y="1282541"/>
                </a:lnTo>
                <a:lnTo>
                  <a:pt x="148114" y="1251109"/>
                </a:lnTo>
                <a:lnTo>
                  <a:pt x="166211" y="1214914"/>
                </a:lnTo>
                <a:lnTo>
                  <a:pt x="150019" y="1154906"/>
                </a:lnTo>
                <a:lnTo>
                  <a:pt x="163354" y="1123474"/>
                </a:lnTo>
                <a:lnTo>
                  <a:pt x="184309" y="1084421"/>
                </a:lnTo>
                <a:lnTo>
                  <a:pt x="202406" y="1050131"/>
                </a:lnTo>
                <a:lnTo>
                  <a:pt x="215741" y="1011079"/>
                </a:lnTo>
                <a:lnTo>
                  <a:pt x="226219" y="966311"/>
                </a:lnTo>
                <a:lnTo>
                  <a:pt x="230981" y="922496"/>
                </a:lnTo>
                <a:lnTo>
                  <a:pt x="239554" y="872966"/>
                </a:lnTo>
                <a:lnTo>
                  <a:pt x="249079" y="836771"/>
                </a:lnTo>
                <a:lnTo>
                  <a:pt x="247174" y="799624"/>
                </a:lnTo>
                <a:lnTo>
                  <a:pt x="257651" y="752951"/>
                </a:lnTo>
                <a:lnTo>
                  <a:pt x="268129" y="706279"/>
                </a:lnTo>
                <a:lnTo>
                  <a:pt x="278606" y="677704"/>
                </a:lnTo>
                <a:lnTo>
                  <a:pt x="289084" y="646271"/>
                </a:lnTo>
                <a:lnTo>
                  <a:pt x="301466" y="635794"/>
                </a:lnTo>
                <a:lnTo>
                  <a:pt x="328136" y="632936"/>
                </a:lnTo>
                <a:lnTo>
                  <a:pt x="356711" y="625316"/>
                </a:lnTo>
                <a:lnTo>
                  <a:pt x="361474" y="609124"/>
                </a:lnTo>
                <a:lnTo>
                  <a:pt x="335756" y="588169"/>
                </a:lnTo>
                <a:lnTo>
                  <a:pt x="309086" y="565309"/>
                </a:lnTo>
                <a:lnTo>
                  <a:pt x="286226" y="572929"/>
                </a:lnTo>
                <a:lnTo>
                  <a:pt x="278606" y="593884"/>
                </a:lnTo>
                <a:lnTo>
                  <a:pt x="265271" y="619601"/>
                </a:lnTo>
                <a:lnTo>
                  <a:pt x="254794" y="635794"/>
                </a:lnTo>
                <a:lnTo>
                  <a:pt x="249079" y="598646"/>
                </a:lnTo>
                <a:lnTo>
                  <a:pt x="251936" y="562451"/>
                </a:lnTo>
                <a:lnTo>
                  <a:pt x="268129" y="526256"/>
                </a:lnTo>
                <a:lnTo>
                  <a:pt x="280511" y="491966"/>
                </a:lnTo>
                <a:lnTo>
                  <a:pt x="290989" y="437674"/>
                </a:lnTo>
                <a:lnTo>
                  <a:pt x="296704" y="390049"/>
                </a:lnTo>
                <a:lnTo>
                  <a:pt x="301466" y="332899"/>
                </a:lnTo>
                <a:lnTo>
                  <a:pt x="311944" y="286226"/>
                </a:lnTo>
                <a:lnTo>
                  <a:pt x="317659" y="244316"/>
                </a:lnTo>
                <a:lnTo>
                  <a:pt x="328136" y="197644"/>
                </a:lnTo>
                <a:lnTo>
                  <a:pt x="335756" y="158591"/>
                </a:lnTo>
                <a:lnTo>
                  <a:pt x="335756" y="110966"/>
                </a:lnTo>
                <a:lnTo>
                  <a:pt x="346234" y="90011"/>
                </a:lnTo>
                <a:close/>
              </a:path>
            </a:pathLst>
          </a:custGeom>
          <a:solidFill>
            <a:schemeClr val="accent1"/>
          </a:solidFill>
          <a:ln w="1905" cap="flat">
            <a:solidFill>
              <a:schemeClr val="bg1"/>
            </a:solidFill>
            <a:prstDash val="solid"/>
            <a:miter/>
          </a:ln>
        </p:spPr>
        <p:txBody>
          <a:bodyPr rtlCol="0" anchor="ctr"/>
          <a:lstStyle/>
          <a:p>
            <a:pPr algn="ctr"/>
            <a:r>
              <a:rPr lang="fr-FR" sz="1000" dirty="0">
                <a:solidFill>
                  <a:schemeClr val="bg1"/>
                </a:solidFill>
              </a:rPr>
              <a:t>H2c</a:t>
            </a:r>
          </a:p>
        </p:txBody>
      </p:sp>
      <p:sp>
        <p:nvSpPr>
          <p:cNvPr id="40" name="Forme libre : forme 39">
            <a:extLst>
              <a:ext uri="{FF2B5EF4-FFF2-40B4-BE49-F238E27FC236}">
                <a16:creationId xmlns:a16="http://schemas.microsoft.com/office/drawing/2014/main" id="{4394D707-A9A3-4DFE-8959-1FDE9D53B835}"/>
              </a:ext>
            </a:extLst>
          </p:cNvPr>
          <p:cNvSpPr/>
          <p:nvPr/>
        </p:nvSpPr>
        <p:spPr>
          <a:xfrm>
            <a:off x="9756643" y="4539671"/>
            <a:ext cx="1524678" cy="916520"/>
          </a:xfrm>
          <a:custGeom>
            <a:avLst/>
            <a:gdLst>
              <a:gd name="connsiteX0" fmla="*/ 1429 w 1695450"/>
              <a:gd name="connsiteY0" fmla="*/ 442436 h 1019175"/>
              <a:gd name="connsiteX1" fmla="*/ 24289 w 1695450"/>
              <a:gd name="connsiteY1" fmla="*/ 469106 h 1019175"/>
              <a:gd name="connsiteX2" fmla="*/ 48101 w 1695450"/>
              <a:gd name="connsiteY2" fmla="*/ 515779 h 1019175"/>
              <a:gd name="connsiteX3" fmla="*/ 31909 w 1695450"/>
              <a:gd name="connsiteY3" fmla="*/ 538639 h 1019175"/>
              <a:gd name="connsiteX4" fmla="*/ 58579 w 1695450"/>
              <a:gd name="connsiteY4" fmla="*/ 549116 h 1019175"/>
              <a:gd name="connsiteX5" fmla="*/ 82391 w 1695450"/>
              <a:gd name="connsiteY5" fmla="*/ 572929 h 1019175"/>
              <a:gd name="connsiteX6" fmla="*/ 79534 w 1695450"/>
              <a:gd name="connsiteY6" fmla="*/ 593884 h 1019175"/>
              <a:gd name="connsiteX7" fmla="*/ 50959 w 1695450"/>
              <a:gd name="connsiteY7" fmla="*/ 604361 h 1019175"/>
              <a:gd name="connsiteX8" fmla="*/ 52864 w 1695450"/>
              <a:gd name="connsiteY8" fmla="*/ 643414 h 1019175"/>
              <a:gd name="connsiteX9" fmla="*/ 69056 w 1695450"/>
              <a:gd name="connsiteY9" fmla="*/ 671989 h 1019175"/>
              <a:gd name="connsiteX10" fmla="*/ 87154 w 1695450"/>
              <a:gd name="connsiteY10" fmla="*/ 700564 h 1019175"/>
              <a:gd name="connsiteX11" fmla="*/ 131921 w 1695450"/>
              <a:gd name="connsiteY11" fmla="*/ 721519 h 1019175"/>
              <a:gd name="connsiteX12" fmla="*/ 168116 w 1695450"/>
              <a:gd name="connsiteY12" fmla="*/ 727234 h 1019175"/>
              <a:gd name="connsiteX13" fmla="*/ 191929 w 1695450"/>
              <a:gd name="connsiteY13" fmla="*/ 742474 h 1019175"/>
              <a:gd name="connsiteX14" fmla="*/ 211931 w 1695450"/>
              <a:gd name="connsiteY14" fmla="*/ 758666 h 1019175"/>
              <a:gd name="connsiteX15" fmla="*/ 249079 w 1695450"/>
              <a:gd name="connsiteY15" fmla="*/ 758666 h 1019175"/>
              <a:gd name="connsiteX16" fmla="*/ 288131 w 1695450"/>
              <a:gd name="connsiteY16" fmla="*/ 742474 h 1019175"/>
              <a:gd name="connsiteX17" fmla="*/ 309086 w 1695450"/>
              <a:gd name="connsiteY17" fmla="*/ 721519 h 1019175"/>
              <a:gd name="connsiteX18" fmla="*/ 330041 w 1695450"/>
              <a:gd name="connsiteY18" fmla="*/ 727234 h 1019175"/>
              <a:gd name="connsiteX19" fmla="*/ 345281 w 1695450"/>
              <a:gd name="connsiteY19" fmla="*/ 750094 h 1019175"/>
              <a:gd name="connsiteX20" fmla="*/ 366236 w 1695450"/>
              <a:gd name="connsiteY20" fmla="*/ 766286 h 1019175"/>
              <a:gd name="connsiteX21" fmla="*/ 397669 w 1695450"/>
              <a:gd name="connsiteY21" fmla="*/ 748189 h 1019175"/>
              <a:gd name="connsiteX22" fmla="*/ 423386 w 1695450"/>
              <a:gd name="connsiteY22" fmla="*/ 731996 h 1019175"/>
              <a:gd name="connsiteX23" fmla="*/ 447199 w 1695450"/>
              <a:gd name="connsiteY23" fmla="*/ 713899 h 1019175"/>
              <a:gd name="connsiteX24" fmla="*/ 436721 w 1695450"/>
              <a:gd name="connsiteY24" fmla="*/ 677704 h 1019175"/>
              <a:gd name="connsiteX25" fmla="*/ 415766 w 1695450"/>
              <a:gd name="connsiteY25" fmla="*/ 661511 h 1019175"/>
              <a:gd name="connsiteX26" fmla="*/ 394811 w 1695450"/>
              <a:gd name="connsiteY26" fmla="*/ 646271 h 1019175"/>
              <a:gd name="connsiteX27" fmla="*/ 394811 w 1695450"/>
              <a:gd name="connsiteY27" fmla="*/ 611981 h 1019175"/>
              <a:gd name="connsiteX28" fmla="*/ 408146 w 1695450"/>
              <a:gd name="connsiteY28" fmla="*/ 572929 h 1019175"/>
              <a:gd name="connsiteX29" fmla="*/ 436721 w 1695450"/>
              <a:gd name="connsiteY29" fmla="*/ 557689 h 1019175"/>
              <a:gd name="connsiteX30" fmla="*/ 465296 w 1695450"/>
              <a:gd name="connsiteY30" fmla="*/ 565309 h 1019175"/>
              <a:gd name="connsiteX31" fmla="*/ 465296 w 1695450"/>
              <a:gd name="connsiteY31" fmla="*/ 601504 h 1019175"/>
              <a:gd name="connsiteX32" fmla="*/ 460534 w 1695450"/>
              <a:gd name="connsiteY32" fmla="*/ 640556 h 1019175"/>
              <a:gd name="connsiteX33" fmla="*/ 489109 w 1695450"/>
              <a:gd name="connsiteY33" fmla="*/ 646271 h 1019175"/>
              <a:gd name="connsiteX34" fmla="*/ 520541 w 1695450"/>
              <a:gd name="connsiteY34" fmla="*/ 646271 h 1019175"/>
              <a:gd name="connsiteX35" fmla="*/ 538639 w 1695450"/>
              <a:gd name="connsiteY35" fmla="*/ 669131 h 1019175"/>
              <a:gd name="connsiteX36" fmla="*/ 564356 w 1695450"/>
              <a:gd name="connsiteY36" fmla="*/ 679609 h 1019175"/>
              <a:gd name="connsiteX37" fmla="*/ 564356 w 1695450"/>
              <a:gd name="connsiteY37" fmla="*/ 638651 h 1019175"/>
              <a:gd name="connsiteX38" fmla="*/ 588169 w 1695450"/>
              <a:gd name="connsiteY38" fmla="*/ 632936 h 1019175"/>
              <a:gd name="connsiteX39" fmla="*/ 592931 w 1695450"/>
              <a:gd name="connsiteY39" fmla="*/ 648176 h 1019175"/>
              <a:gd name="connsiteX40" fmla="*/ 627221 w 1695450"/>
              <a:gd name="connsiteY40" fmla="*/ 653891 h 1019175"/>
              <a:gd name="connsiteX41" fmla="*/ 640556 w 1695450"/>
              <a:gd name="connsiteY41" fmla="*/ 619601 h 1019175"/>
              <a:gd name="connsiteX42" fmla="*/ 679609 w 1695450"/>
              <a:gd name="connsiteY42" fmla="*/ 638651 h 1019175"/>
              <a:gd name="connsiteX43" fmla="*/ 712946 w 1695450"/>
              <a:gd name="connsiteY43" fmla="*/ 656749 h 1019175"/>
              <a:gd name="connsiteX44" fmla="*/ 736759 w 1695450"/>
              <a:gd name="connsiteY44" fmla="*/ 692944 h 1019175"/>
              <a:gd name="connsiteX45" fmla="*/ 741521 w 1695450"/>
              <a:gd name="connsiteY45" fmla="*/ 737711 h 1019175"/>
              <a:gd name="connsiteX46" fmla="*/ 739616 w 1695450"/>
              <a:gd name="connsiteY46" fmla="*/ 773906 h 1019175"/>
              <a:gd name="connsiteX47" fmla="*/ 778669 w 1695450"/>
              <a:gd name="connsiteY47" fmla="*/ 781526 h 1019175"/>
              <a:gd name="connsiteX48" fmla="*/ 793909 w 1695450"/>
              <a:gd name="connsiteY48" fmla="*/ 812959 h 1019175"/>
              <a:gd name="connsiteX49" fmla="*/ 791051 w 1695450"/>
              <a:gd name="connsiteY49" fmla="*/ 841534 h 1019175"/>
              <a:gd name="connsiteX50" fmla="*/ 772954 w 1695450"/>
              <a:gd name="connsiteY50" fmla="*/ 880586 h 1019175"/>
              <a:gd name="connsiteX51" fmla="*/ 804386 w 1695450"/>
              <a:gd name="connsiteY51" fmla="*/ 886301 h 1019175"/>
              <a:gd name="connsiteX52" fmla="*/ 851059 w 1695450"/>
              <a:gd name="connsiteY52" fmla="*/ 909161 h 1019175"/>
              <a:gd name="connsiteX53" fmla="*/ 888206 w 1695450"/>
              <a:gd name="connsiteY53" fmla="*/ 932974 h 1019175"/>
              <a:gd name="connsiteX54" fmla="*/ 919639 w 1695450"/>
              <a:gd name="connsiteY54" fmla="*/ 946309 h 1019175"/>
              <a:gd name="connsiteX55" fmla="*/ 958691 w 1695450"/>
              <a:gd name="connsiteY55" fmla="*/ 964406 h 1019175"/>
              <a:gd name="connsiteX56" fmla="*/ 999649 w 1695450"/>
              <a:gd name="connsiteY56" fmla="*/ 961549 h 1019175"/>
              <a:gd name="connsiteX57" fmla="*/ 1029176 w 1695450"/>
              <a:gd name="connsiteY57" fmla="*/ 985361 h 1019175"/>
              <a:gd name="connsiteX58" fmla="*/ 1059656 w 1695450"/>
              <a:gd name="connsiteY58" fmla="*/ 1008221 h 1019175"/>
              <a:gd name="connsiteX59" fmla="*/ 1109186 w 1695450"/>
              <a:gd name="connsiteY59" fmla="*/ 1018699 h 1019175"/>
              <a:gd name="connsiteX60" fmla="*/ 1135856 w 1695450"/>
              <a:gd name="connsiteY60" fmla="*/ 1003459 h 1019175"/>
              <a:gd name="connsiteX61" fmla="*/ 1158716 w 1695450"/>
              <a:gd name="connsiteY61" fmla="*/ 992981 h 1019175"/>
              <a:gd name="connsiteX62" fmla="*/ 1188244 w 1695450"/>
              <a:gd name="connsiteY62" fmla="*/ 985361 h 1019175"/>
              <a:gd name="connsiteX63" fmla="*/ 1211104 w 1695450"/>
              <a:gd name="connsiteY63" fmla="*/ 964406 h 1019175"/>
              <a:gd name="connsiteX64" fmla="*/ 1242536 w 1695450"/>
              <a:gd name="connsiteY64" fmla="*/ 948214 h 1019175"/>
              <a:gd name="connsiteX65" fmla="*/ 1271111 w 1695450"/>
              <a:gd name="connsiteY65" fmla="*/ 958691 h 1019175"/>
              <a:gd name="connsiteX66" fmla="*/ 1297781 w 1695450"/>
              <a:gd name="connsiteY66" fmla="*/ 974884 h 1019175"/>
              <a:gd name="connsiteX67" fmla="*/ 1320641 w 1695450"/>
              <a:gd name="connsiteY67" fmla="*/ 990124 h 1019175"/>
              <a:gd name="connsiteX68" fmla="*/ 1357789 w 1695450"/>
              <a:gd name="connsiteY68" fmla="*/ 974884 h 1019175"/>
              <a:gd name="connsiteX69" fmla="*/ 1383506 w 1695450"/>
              <a:gd name="connsiteY69" fmla="*/ 951071 h 1019175"/>
              <a:gd name="connsiteX70" fmla="*/ 1396841 w 1695450"/>
              <a:gd name="connsiteY70" fmla="*/ 922496 h 1019175"/>
              <a:gd name="connsiteX71" fmla="*/ 1422559 w 1695450"/>
              <a:gd name="connsiteY71" fmla="*/ 922496 h 1019175"/>
              <a:gd name="connsiteX72" fmla="*/ 1435894 w 1695450"/>
              <a:gd name="connsiteY72" fmla="*/ 946309 h 1019175"/>
              <a:gd name="connsiteX73" fmla="*/ 1474946 w 1695450"/>
              <a:gd name="connsiteY73" fmla="*/ 937736 h 1019175"/>
              <a:gd name="connsiteX74" fmla="*/ 1511141 w 1695450"/>
              <a:gd name="connsiteY74" fmla="*/ 914876 h 1019175"/>
              <a:gd name="connsiteX75" fmla="*/ 1542574 w 1695450"/>
              <a:gd name="connsiteY75" fmla="*/ 901541 h 1019175"/>
              <a:gd name="connsiteX76" fmla="*/ 1568291 w 1695450"/>
              <a:gd name="connsiteY76" fmla="*/ 880586 h 1019175"/>
              <a:gd name="connsiteX77" fmla="*/ 1596866 w 1695450"/>
              <a:gd name="connsiteY77" fmla="*/ 859631 h 1019175"/>
              <a:gd name="connsiteX78" fmla="*/ 1623536 w 1695450"/>
              <a:gd name="connsiteY78" fmla="*/ 844391 h 1019175"/>
              <a:gd name="connsiteX79" fmla="*/ 1652111 w 1695450"/>
              <a:gd name="connsiteY79" fmla="*/ 847249 h 1019175"/>
              <a:gd name="connsiteX80" fmla="*/ 1691164 w 1695450"/>
              <a:gd name="connsiteY80" fmla="*/ 847249 h 1019175"/>
              <a:gd name="connsiteX81" fmla="*/ 1698784 w 1695450"/>
              <a:gd name="connsiteY81" fmla="*/ 812959 h 1019175"/>
              <a:gd name="connsiteX82" fmla="*/ 1677829 w 1695450"/>
              <a:gd name="connsiteY82" fmla="*/ 789146 h 1019175"/>
              <a:gd name="connsiteX83" fmla="*/ 1641634 w 1695450"/>
              <a:gd name="connsiteY83" fmla="*/ 771049 h 1019175"/>
              <a:gd name="connsiteX84" fmla="*/ 1631156 w 1695450"/>
              <a:gd name="connsiteY84" fmla="*/ 737711 h 1019175"/>
              <a:gd name="connsiteX85" fmla="*/ 1599724 w 1695450"/>
              <a:gd name="connsiteY85" fmla="*/ 695801 h 1019175"/>
              <a:gd name="connsiteX86" fmla="*/ 1599724 w 1695450"/>
              <a:gd name="connsiteY86" fmla="*/ 671989 h 1019175"/>
              <a:gd name="connsiteX87" fmla="*/ 1602581 w 1695450"/>
              <a:gd name="connsiteY87" fmla="*/ 638651 h 1019175"/>
              <a:gd name="connsiteX88" fmla="*/ 1623536 w 1695450"/>
              <a:gd name="connsiteY88" fmla="*/ 614839 h 1019175"/>
              <a:gd name="connsiteX89" fmla="*/ 1638776 w 1695450"/>
              <a:gd name="connsiteY89" fmla="*/ 586264 h 1019175"/>
              <a:gd name="connsiteX90" fmla="*/ 1670209 w 1695450"/>
              <a:gd name="connsiteY90" fmla="*/ 562451 h 1019175"/>
              <a:gd name="connsiteX91" fmla="*/ 1688306 w 1695450"/>
              <a:gd name="connsiteY91" fmla="*/ 538639 h 1019175"/>
              <a:gd name="connsiteX92" fmla="*/ 1680686 w 1695450"/>
              <a:gd name="connsiteY92" fmla="*/ 518636 h 1019175"/>
              <a:gd name="connsiteX93" fmla="*/ 1665446 w 1695450"/>
              <a:gd name="connsiteY93" fmla="*/ 508159 h 1019175"/>
              <a:gd name="connsiteX94" fmla="*/ 1649254 w 1695450"/>
              <a:gd name="connsiteY94" fmla="*/ 484346 h 1019175"/>
              <a:gd name="connsiteX95" fmla="*/ 1649254 w 1695450"/>
              <a:gd name="connsiteY95" fmla="*/ 466249 h 1019175"/>
              <a:gd name="connsiteX96" fmla="*/ 1670209 w 1695450"/>
              <a:gd name="connsiteY96" fmla="*/ 434816 h 1019175"/>
              <a:gd name="connsiteX97" fmla="*/ 1683544 w 1695450"/>
              <a:gd name="connsiteY97" fmla="*/ 406241 h 1019175"/>
              <a:gd name="connsiteX98" fmla="*/ 1675924 w 1695450"/>
              <a:gd name="connsiteY98" fmla="*/ 382429 h 1019175"/>
              <a:gd name="connsiteX99" fmla="*/ 1665446 w 1695450"/>
              <a:gd name="connsiteY99" fmla="*/ 392906 h 1019175"/>
              <a:gd name="connsiteX100" fmla="*/ 1638776 w 1695450"/>
              <a:gd name="connsiteY100" fmla="*/ 419576 h 1019175"/>
              <a:gd name="connsiteX101" fmla="*/ 1617821 w 1695450"/>
              <a:gd name="connsiteY101" fmla="*/ 431959 h 1019175"/>
              <a:gd name="connsiteX102" fmla="*/ 1596866 w 1695450"/>
              <a:gd name="connsiteY102" fmla="*/ 450056 h 1019175"/>
              <a:gd name="connsiteX103" fmla="*/ 1571149 w 1695450"/>
              <a:gd name="connsiteY103" fmla="*/ 476726 h 1019175"/>
              <a:gd name="connsiteX104" fmla="*/ 1545431 w 1695450"/>
              <a:gd name="connsiteY104" fmla="*/ 499586 h 1019175"/>
              <a:gd name="connsiteX105" fmla="*/ 1557814 w 1695450"/>
              <a:gd name="connsiteY105" fmla="*/ 523399 h 1019175"/>
              <a:gd name="connsiteX106" fmla="*/ 1545431 w 1695450"/>
              <a:gd name="connsiteY106" fmla="*/ 547211 h 1019175"/>
              <a:gd name="connsiteX107" fmla="*/ 1511141 w 1695450"/>
              <a:gd name="connsiteY107" fmla="*/ 541496 h 1019175"/>
              <a:gd name="connsiteX108" fmla="*/ 1487329 w 1695450"/>
              <a:gd name="connsiteY108" fmla="*/ 520541 h 1019175"/>
              <a:gd name="connsiteX109" fmla="*/ 1451134 w 1695450"/>
              <a:gd name="connsiteY109" fmla="*/ 505301 h 1019175"/>
              <a:gd name="connsiteX110" fmla="*/ 1425416 w 1695450"/>
              <a:gd name="connsiteY110" fmla="*/ 508159 h 1019175"/>
              <a:gd name="connsiteX111" fmla="*/ 1412081 w 1695450"/>
              <a:gd name="connsiteY111" fmla="*/ 512921 h 1019175"/>
              <a:gd name="connsiteX112" fmla="*/ 1396841 w 1695450"/>
              <a:gd name="connsiteY112" fmla="*/ 518636 h 1019175"/>
              <a:gd name="connsiteX113" fmla="*/ 1388269 w 1695450"/>
              <a:gd name="connsiteY113" fmla="*/ 544354 h 1019175"/>
              <a:gd name="connsiteX114" fmla="*/ 1377791 w 1695450"/>
              <a:gd name="connsiteY114" fmla="*/ 559594 h 1019175"/>
              <a:gd name="connsiteX115" fmla="*/ 1347311 w 1695450"/>
              <a:gd name="connsiteY115" fmla="*/ 551974 h 1019175"/>
              <a:gd name="connsiteX116" fmla="*/ 1333976 w 1695450"/>
              <a:gd name="connsiteY116" fmla="*/ 533876 h 1019175"/>
              <a:gd name="connsiteX117" fmla="*/ 1315879 w 1695450"/>
              <a:gd name="connsiteY117" fmla="*/ 536734 h 1019175"/>
              <a:gd name="connsiteX118" fmla="*/ 1299686 w 1695450"/>
              <a:gd name="connsiteY118" fmla="*/ 551974 h 1019175"/>
              <a:gd name="connsiteX119" fmla="*/ 1276826 w 1695450"/>
              <a:gd name="connsiteY119" fmla="*/ 586264 h 1019175"/>
              <a:gd name="connsiteX120" fmla="*/ 1258729 w 1695450"/>
              <a:gd name="connsiteY120" fmla="*/ 609124 h 1019175"/>
              <a:gd name="connsiteX121" fmla="*/ 1227296 w 1695450"/>
              <a:gd name="connsiteY121" fmla="*/ 628174 h 1019175"/>
              <a:gd name="connsiteX122" fmla="*/ 1216819 w 1695450"/>
              <a:gd name="connsiteY122" fmla="*/ 638651 h 1019175"/>
              <a:gd name="connsiteX123" fmla="*/ 1229201 w 1695450"/>
              <a:gd name="connsiteY123" fmla="*/ 669131 h 1019175"/>
              <a:gd name="connsiteX124" fmla="*/ 1250156 w 1695450"/>
              <a:gd name="connsiteY124" fmla="*/ 685324 h 1019175"/>
              <a:gd name="connsiteX125" fmla="*/ 1232059 w 1695450"/>
              <a:gd name="connsiteY125" fmla="*/ 695801 h 1019175"/>
              <a:gd name="connsiteX126" fmla="*/ 1195864 w 1695450"/>
              <a:gd name="connsiteY126" fmla="*/ 695801 h 1019175"/>
              <a:gd name="connsiteX127" fmla="*/ 1164431 w 1695450"/>
              <a:gd name="connsiteY127" fmla="*/ 692944 h 1019175"/>
              <a:gd name="connsiteX128" fmla="*/ 1153954 w 1695450"/>
              <a:gd name="connsiteY128" fmla="*/ 692944 h 1019175"/>
              <a:gd name="connsiteX129" fmla="*/ 1151096 w 1695450"/>
              <a:gd name="connsiteY129" fmla="*/ 669131 h 1019175"/>
              <a:gd name="connsiteX130" fmla="*/ 1148239 w 1695450"/>
              <a:gd name="connsiteY130" fmla="*/ 643414 h 1019175"/>
              <a:gd name="connsiteX131" fmla="*/ 1132999 w 1695450"/>
              <a:gd name="connsiteY131" fmla="*/ 619601 h 1019175"/>
              <a:gd name="connsiteX132" fmla="*/ 1101566 w 1695450"/>
              <a:gd name="connsiteY132" fmla="*/ 619601 h 1019175"/>
              <a:gd name="connsiteX133" fmla="*/ 1078706 w 1695450"/>
              <a:gd name="connsiteY133" fmla="*/ 619601 h 1019175"/>
              <a:gd name="connsiteX134" fmla="*/ 1062514 w 1695450"/>
              <a:gd name="connsiteY134" fmla="*/ 596741 h 1019175"/>
              <a:gd name="connsiteX135" fmla="*/ 1044416 w 1695450"/>
              <a:gd name="connsiteY135" fmla="*/ 580549 h 1019175"/>
              <a:gd name="connsiteX136" fmla="*/ 1031081 w 1695450"/>
              <a:gd name="connsiteY136" fmla="*/ 559594 h 1019175"/>
              <a:gd name="connsiteX137" fmla="*/ 1057751 w 1695450"/>
              <a:gd name="connsiteY137" fmla="*/ 551974 h 1019175"/>
              <a:gd name="connsiteX138" fmla="*/ 1062514 w 1695450"/>
              <a:gd name="connsiteY138" fmla="*/ 518636 h 1019175"/>
              <a:gd name="connsiteX139" fmla="*/ 1098709 w 1695450"/>
              <a:gd name="connsiteY139" fmla="*/ 515779 h 1019175"/>
              <a:gd name="connsiteX140" fmla="*/ 1135856 w 1695450"/>
              <a:gd name="connsiteY140" fmla="*/ 520541 h 1019175"/>
              <a:gd name="connsiteX141" fmla="*/ 1146334 w 1695450"/>
              <a:gd name="connsiteY141" fmla="*/ 494824 h 1019175"/>
              <a:gd name="connsiteX142" fmla="*/ 1125379 w 1695450"/>
              <a:gd name="connsiteY142" fmla="*/ 479584 h 1019175"/>
              <a:gd name="connsiteX143" fmla="*/ 1125379 w 1695450"/>
              <a:gd name="connsiteY143" fmla="*/ 445294 h 1019175"/>
              <a:gd name="connsiteX144" fmla="*/ 1148239 w 1695450"/>
              <a:gd name="connsiteY144" fmla="*/ 427196 h 1019175"/>
              <a:gd name="connsiteX145" fmla="*/ 1179671 w 1695450"/>
              <a:gd name="connsiteY145" fmla="*/ 413861 h 1019175"/>
              <a:gd name="connsiteX146" fmla="*/ 1203484 w 1695450"/>
              <a:gd name="connsiteY146" fmla="*/ 411004 h 1019175"/>
              <a:gd name="connsiteX147" fmla="*/ 1203484 w 1695450"/>
              <a:gd name="connsiteY147" fmla="*/ 388144 h 1019175"/>
              <a:gd name="connsiteX148" fmla="*/ 1177766 w 1695450"/>
              <a:gd name="connsiteY148" fmla="*/ 382429 h 1019175"/>
              <a:gd name="connsiteX149" fmla="*/ 1151096 w 1695450"/>
              <a:gd name="connsiteY149" fmla="*/ 374809 h 1019175"/>
              <a:gd name="connsiteX150" fmla="*/ 1109186 w 1695450"/>
              <a:gd name="connsiteY150" fmla="*/ 361474 h 1019175"/>
              <a:gd name="connsiteX151" fmla="*/ 1078706 w 1695450"/>
              <a:gd name="connsiteY151" fmla="*/ 356711 h 1019175"/>
              <a:gd name="connsiteX152" fmla="*/ 1049179 w 1695450"/>
              <a:gd name="connsiteY152" fmla="*/ 340519 h 1019175"/>
              <a:gd name="connsiteX153" fmla="*/ 1041559 w 1695450"/>
              <a:gd name="connsiteY153" fmla="*/ 310039 h 1019175"/>
              <a:gd name="connsiteX154" fmla="*/ 1047274 w 1695450"/>
              <a:gd name="connsiteY154" fmla="*/ 270034 h 1019175"/>
              <a:gd name="connsiteX155" fmla="*/ 1047274 w 1695450"/>
              <a:gd name="connsiteY155" fmla="*/ 241459 h 1019175"/>
              <a:gd name="connsiteX156" fmla="*/ 1041559 w 1695450"/>
              <a:gd name="connsiteY156" fmla="*/ 205264 h 1019175"/>
              <a:gd name="connsiteX157" fmla="*/ 1041559 w 1695450"/>
              <a:gd name="connsiteY157" fmla="*/ 176689 h 1019175"/>
              <a:gd name="connsiteX158" fmla="*/ 1036796 w 1695450"/>
              <a:gd name="connsiteY158" fmla="*/ 158591 h 1019175"/>
              <a:gd name="connsiteX159" fmla="*/ 1020604 w 1695450"/>
              <a:gd name="connsiteY159" fmla="*/ 163354 h 1019175"/>
              <a:gd name="connsiteX160" fmla="*/ 1008221 w 1695450"/>
              <a:gd name="connsiteY160" fmla="*/ 184309 h 1019175"/>
              <a:gd name="connsiteX161" fmla="*/ 992029 w 1695450"/>
              <a:gd name="connsiteY161" fmla="*/ 194786 h 1019175"/>
              <a:gd name="connsiteX162" fmla="*/ 960596 w 1695450"/>
              <a:gd name="connsiteY162" fmla="*/ 194786 h 1019175"/>
              <a:gd name="connsiteX163" fmla="*/ 929164 w 1695450"/>
              <a:gd name="connsiteY163" fmla="*/ 173831 h 1019175"/>
              <a:gd name="connsiteX164" fmla="*/ 929164 w 1695450"/>
              <a:gd name="connsiteY164" fmla="*/ 145256 h 1019175"/>
              <a:gd name="connsiteX165" fmla="*/ 932021 w 1695450"/>
              <a:gd name="connsiteY165" fmla="*/ 116681 h 1019175"/>
              <a:gd name="connsiteX166" fmla="*/ 924401 w 1695450"/>
              <a:gd name="connsiteY166" fmla="*/ 88106 h 1019175"/>
              <a:gd name="connsiteX167" fmla="*/ 927259 w 1695450"/>
              <a:gd name="connsiteY167" fmla="*/ 61436 h 1019175"/>
              <a:gd name="connsiteX168" fmla="*/ 900589 w 1695450"/>
              <a:gd name="connsiteY168" fmla="*/ 53816 h 1019175"/>
              <a:gd name="connsiteX169" fmla="*/ 882491 w 1695450"/>
              <a:gd name="connsiteY169" fmla="*/ 61436 h 1019175"/>
              <a:gd name="connsiteX170" fmla="*/ 869156 w 1695450"/>
              <a:gd name="connsiteY170" fmla="*/ 49054 h 1019175"/>
              <a:gd name="connsiteX171" fmla="*/ 849154 w 1695450"/>
              <a:gd name="connsiteY171" fmla="*/ 32861 h 1019175"/>
              <a:gd name="connsiteX172" fmla="*/ 828199 w 1695450"/>
              <a:gd name="connsiteY172" fmla="*/ 22384 h 1019175"/>
              <a:gd name="connsiteX173" fmla="*/ 804386 w 1695450"/>
              <a:gd name="connsiteY173" fmla="*/ 46196 h 1019175"/>
              <a:gd name="connsiteX174" fmla="*/ 786289 w 1695450"/>
              <a:gd name="connsiteY174" fmla="*/ 49054 h 1019175"/>
              <a:gd name="connsiteX175" fmla="*/ 754856 w 1695450"/>
              <a:gd name="connsiteY175" fmla="*/ 49054 h 1019175"/>
              <a:gd name="connsiteX176" fmla="*/ 747236 w 1695450"/>
              <a:gd name="connsiteY176" fmla="*/ 25241 h 1019175"/>
              <a:gd name="connsiteX177" fmla="*/ 733901 w 1695450"/>
              <a:gd name="connsiteY177" fmla="*/ 1429 h 1019175"/>
              <a:gd name="connsiteX178" fmla="*/ 705326 w 1695450"/>
              <a:gd name="connsiteY178" fmla="*/ 25241 h 1019175"/>
              <a:gd name="connsiteX179" fmla="*/ 684371 w 1695450"/>
              <a:gd name="connsiteY179" fmla="*/ 40481 h 1019175"/>
              <a:gd name="connsiteX180" fmla="*/ 694849 w 1695450"/>
              <a:gd name="connsiteY180" fmla="*/ 61436 h 1019175"/>
              <a:gd name="connsiteX181" fmla="*/ 658654 w 1695450"/>
              <a:gd name="connsiteY181" fmla="*/ 82391 h 1019175"/>
              <a:gd name="connsiteX182" fmla="*/ 634841 w 1695450"/>
              <a:gd name="connsiteY182" fmla="*/ 92869 h 1019175"/>
              <a:gd name="connsiteX183" fmla="*/ 616744 w 1695450"/>
              <a:gd name="connsiteY183" fmla="*/ 119539 h 1019175"/>
              <a:gd name="connsiteX184" fmla="*/ 609124 w 1695450"/>
              <a:gd name="connsiteY184" fmla="*/ 137636 h 1019175"/>
              <a:gd name="connsiteX185" fmla="*/ 595789 w 1695450"/>
              <a:gd name="connsiteY185" fmla="*/ 187166 h 1019175"/>
              <a:gd name="connsiteX186" fmla="*/ 585311 w 1695450"/>
              <a:gd name="connsiteY186" fmla="*/ 210026 h 1019175"/>
              <a:gd name="connsiteX187" fmla="*/ 564356 w 1695450"/>
              <a:gd name="connsiteY187" fmla="*/ 226219 h 1019175"/>
              <a:gd name="connsiteX188" fmla="*/ 535781 w 1695450"/>
              <a:gd name="connsiteY188" fmla="*/ 247174 h 1019175"/>
              <a:gd name="connsiteX189" fmla="*/ 511969 w 1695450"/>
              <a:gd name="connsiteY189" fmla="*/ 272891 h 1019175"/>
              <a:gd name="connsiteX190" fmla="*/ 483394 w 1695450"/>
              <a:gd name="connsiteY190" fmla="*/ 290989 h 1019175"/>
              <a:gd name="connsiteX191" fmla="*/ 465296 w 1695450"/>
              <a:gd name="connsiteY191" fmla="*/ 314801 h 1019175"/>
              <a:gd name="connsiteX192" fmla="*/ 433864 w 1695450"/>
              <a:gd name="connsiteY192" fmla="*/ 340519 h 1019175"/>
              <a:gd name="connsiteX193" fmla="*/ 411004 w 1695450"/>
              <a:gd name="connsiteY193" fmla="*/ 350996 h 1019175"/>
              <a:gd name="connsiteX194" fmla="*/ 394811 w 1695450"/>
              <a:gd name="connsiteY194" fmla="*/ 371951 h 1019175"/>
              <a:gd name="connsiteX195" fmla="*/ 369094 w 1695450"/>
              <a:gd name="connsiteY195" fmla="*/ 403384 h 1019175"/>
              <a:gd name="connsiteX196" fmla="*/ 363379 w 1695450"/>
              <a:gd name="connsiteY196" fmla="*/ 382429 h 1019175"/>
              <a:gd name="connsiteX197" fmla="*/ 342424 w 1695450"/>
              <a:gd name="connsiteY197" fmla="*/ 346234 h 1019175"/>
              <a:gd name="connsiteX198" fmla="*/ 330041 w 1695450"/>
              <a:gd name="connsiteY198" fmla="*/ 343376 h 1019175"/>
              <a:gd name="connsiteX199" fmla="*/ 306229 w 1695450"/>
              <a:gd name="connsiteY199" fmla="*/ 335756 h 1019175"/>
              <a:gd name="connsiteX200" fmla="*/ 301466 w 1695450"/>
              <a:gd name="connsiteY200" fmla="*/ 317659 h 1019175"/>
              <a:gd name="connsiteX201" fmla="*/ 282416 w 1695450"/>
              <a:gd name="connsiteY201" fmla="*/ 299561 h 1019175"/>
              <a:gd name="connsiteX202" fmla="*/ 246221 w 1695450"/>
              <a:gd name="connsiteY202" fmla="*/ 317659 h 1019175"/>
              <a:gd name="connsiteX203" fmla="*/ 225266 w 1695450"/>
              <a:gd name="connsiteY203" fmla="*/ 330041 h 1019175"/>
              <a:gd name="connsiteX204" fmla="*/ 199549 w 1695450"/>
              <a:gd name="connsiteY204" fmla="*/ 367189 h 1019175"/>
              <a:gd name="connsiteX205" fmla="*/ 189071 w 1695450"/>
              <a:gd name="connsiteY205" fmla="*/ 338614 h 1019175"/>
              <a:gd name="connsiteX206" fmla="*/ 178594 w 1695450"/>
              <a:gd name="connsiteY206" fmla="*/ 307181 h 1019175"/>
              <a:gd name="connsiteX207" fmla="*/ 165259 w 1695450"/>
              <a:gd name="connsiteY207" fmla="*/ 280511 h 1019175"/>
              <a:gd name="connsiteX208" fmla="*/ 165259 w 1695450"/>
              <a:gd name="connsiteY208" fmla="*/ 259556 h 1019175"/>
              <a:gd name="connsiteX209" fmla="*/ 141446 w 1695450"/>
              <a:gd name="connsiteY209" fmla="*/ 268129 h 1019175"/>
              <a:gd name="connsiteX210" fmla="*/ 126206 w 1695450"/>
              <a:gd name="connsiteY210" fmla="*/ 290989 h 1019175"/>
              <a:gd name="connsiteX211" fmla="*/ 121444 w 1695450"/>
              <a:gd name="connsiteY211" fmla="*/ 304324 h 1019175"/>
              <a:gd name="connsiteX212" fmla="*/ 97631 w 1695450"/>
              <a:gd name="connsiteY212" fmla="*/ 322421 h 1019175"/>
              <a:gd name="connsiteX213" fmla="*/ 82391 w 1695450"/>
              <a:gd name="connsiteY213" fmla="*/ 335756 h 1019175"/>
              <a:gd name="connsiteX214" fmla="*/ 73819 w 1695450"/>
              <a:gd name="connsiteY214" fmla="*/ 319564 h 1019175"/>
              <a:gd name="connsiteX215" fmla="*/ 63341 w 1695450"/>
              <a:gd name="connsiteY215" fmla="*/ 310039 h 1019175"/>
              <a:gd name="connsiteX216" fmla="*/ 45244 w 1695450"/>
              <a:gd name="connsiteY216" fmla="*/ 325279 h 1019175"/>
              <a:gd name="connsiteX217" fmla="*/ 34766 w 1695450"/>
              <a:gd name="connsiteY217" fmla="*/ 350996 h 1019175"/>
              <a:gd name="connsiteX218" fmla="*/ 22384 w 1695450"/>
              <a:gd name="connsiteY218" fmla="*/ 385286 h 1019175"/>
              <a:gd name="connsiteX219" fmla="*/ 6191 w 1695450"/>
              <a:gd name="connsiteY219" fmla="*/ 413861 h 1019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Lst>
            <a:rect l="l" t="t" r="r" b="b"/>
            <a:pathLst>
              <a:path w="1695450" h="1019175">
                <a:moveTo>
                  <a:pt x="1429" y="442436"/>
                </a:moveTo>
                <a:lnTo>
                  <a:pt x="24289" y="469106"/>
                </a:lnTo>
                <a:lnTo>
                  <a:pt x="48101" y="515779"/>
                </a:lnTo>
                <a:lnTo>
                  <a:pt x="31909" y="538639"/>
                </a:lnTo>
                <a:lnTo>
                  <a:pt x="58579" y="549116"/>
                </a:lnTo>
                <a:lnTo>
                  <a:pt x="82391" y="572929"/>
                </a:lnTo>
                <a:lnTo>
                  <a:pt x="79534" y="593884"/>
                </a:lnTo>
                <a:lnTo>
                  <a:pt x="50959" y="604361"/>
                </a:lnTo>
                <a:lnTo>
                  <a:pt x="52864" y="643414"/>
                </a:lnTo>
                <a:lnTo>
                  <a:pt x="69056" y="671989"/>
                </a:lnTo>
                <a:lnTo>
                  <a:pt x="87154" y="700564"/>
                </a:lnTo>
                <a:lnTo>
                  <a:pt x="131921" y="721519"/>
                </a:lnTo>
                <a:lnTo>
                  <a:pt x="168116" y="727234"/>
                </a:lnTo>
                <a:lnTo>
                  <a:pt x="191929" y="742474"/>
                </a:lnTo>
                <a:lnTo>
                  <a:pt x="211931" y="758666"/>
                </a:lnTo>
                <a:lnTo>
                  <a:pt x="249079" y="758666"/>
                </a:lnTo>
                <a:lnTo>
                  <a:pt x="288131" y="742474"/>
                </a:lnTo>
                <a:lnTo>
                  <a:pt x="309086" y="721519"/>
                </a:lnTo>
                <a:lnTo>
                  <a:pt x="330041" y="727234"/>
                </a:lnTo>
                <a:lnTo>
                  <a:pt x="345281" y="750094"/>
                </a:lnTo>
                <a:lnTo>
                  <a:pt x="366236" y="766286"/>
                </a:lnTo>
                <a:lnTo>
                  <a:pt x="397669" y="748189"/>
                </a:lnTo>
                <a:lnTo>
                  <a:pt x="423386" y="731996"/>
                </a:lnTo>
                <a:lnTo>
                  <a:pt x="447199" y="713899"/>
                </a:lnTo>
                <a:lnTo>
                  <a:pt x="436721" y="677704"/>
                </a:lnTo>
                <a:lnTo>
                  <a:pt x="415766" y="661511"/>
                </a:lnTo>
                <a:lnTo>
                  <a:pt x="394811" y="646271"/>
                </a:lnTo>
                <a:lnTo>
                  <a:pt x="394811" y="611981"/>
                </a:lnTo>
                <a:lnTo>
                  <a:pt x="408146" y="572929"/>
                </a:lnTo>
                <a:lnTo>
                  <a:pt x="436721" y="557689"/>
                </a:lnTo>
                <a:lnTo>
                  <a:pt x="465296" y="565309"/>
                </a:lnTo>
                <a:lnTo>
                  <a:pt x="465296" y="601504"/>
                </a:lnTo>
                <a:lnTo>
                  <a:pt x="460534" y="640556"/>
                </a:lnTo>
                <a:lnTo>
                  <a:pt x="489109" y="646271"/>
                </a:lnTo>
                <a:lnTo>
                  <a:pt x="520541" y="646271"/>
                </a:lnTo>
                <a:lnTo>
                  <a:pt x="538639" y="669131"/>
                </a:lnTo>
                <a:lnTo>
                  <a:pt x="564356" y="679609"/>
                </a:lnTo>
                <a:lnTo>
                  <a:pt x="564356" y="638651"/>
                </a:lnTo>
                <a:lnTo>
                  <a:pt x="588169" y="632936"/>
                </a:lnTo>
                <a:lnTo>
                  <a:pt x="592931" y="648176"/>
                </a:lnTo>
                <a:lnTo>
                  <a:pt x="627221" y="653891"/>
                </a:lnTo>
                <a:lnTo>
                  <a:pt x="640556" y="619601"/>
                </a:lnTo>
                <a:lnTo>
                  <a:pt x="679609" y="638651"/>
                </a:lnTo>
                <a:lnTo>
                  <a:pt x="712946" y="656749"/>
                </a:lnTo>
                <a:lnTo>
                  <a:pt x="736759" y="692944"/>
                </a:lnTo>
                <a:lnTo>
                  <a:pt x="741521" y="737711"/>
                </a:lnTo>
                <a:lnTo>
                  <a:pt x="739616" y="773906"/>
                </a:lnTo>
                <a:lnTo>
                  <a:pt x="778669" y="781526"/>
                </a:lnTo>
                <a:lnTo>
                  <a:pt x="793909" y="812959"/>
                </a:lnTo>
                <a:lnTo>
                  <a:pt x="791051" y="841534"/>
                </a:lnTo>
                <a:lnTo>
                  <a:pt x="772954" y="880586"/>
                </a:lnTo>
                <a:lnTo>
                  <a:pt x="804386" y="886301"/>
                </a:lnTo>
                <a:lnTo>
                  <a:pt x="851059" y="909161"/>
                </a:lnTo>
                <a:lnTo>
                  <a:pt x="888206" y="932974"/>
                </a:lnTo>
                <a:lnTo>
                  <a:pt x="919639" y="946309"/>
                </a:lnTo>
                <a:lnTo>
                  <a:pt x="958691" y="964406"/>
                </a:lnTo>
                <a:lnTo>
                  <a:pt x="999649" y="961549"/>
                </a:lnTo>
                <a:lnTo>
                  <a:pt x="1029176" y="985361"/>
                </a:lnTo>
                <a:lnTo>
                  <a:pt x="1059656" y="1008221"/>
                </a:lnTo>
                <a:lnTo>
                  <a:pt x="1109186" y="1018699"/>
                </a:lnTo>
                <a:lnTo>
                  <a:pt x="1135856" y="1003459"/>
                </a:lnTo>
                <a:lnTo>
                  <a:pt x="1158716" y="992981"/>
                </a:lnTo>
                <a:lnTo>
                  <a:pt x="1188244" y="985361"/>
                </a:lnTo>
                <a:lnTo>
                  <a:pt x="1211104" y="964406"/>
                </a:lnTo>
                <a:lnTo>
                  <a:pt x="1242536" y="948214"/>
                </a:lnTo>
                <a:lnTo>
                  <a:pt x="1271111" y="958691"/>
                </a:lnTo>
                <a:lnTo>
                  <a:pt x="1297781" y="974884"/>
                </a:lnTo>
                <a:lnTo>
                  <a:pt x="1320641" y="990124"/>
                </a:lnTo>
                <a:lnTo>
                  <a:pt x="1357789" y="974884"/>
                </a:lnTo>
                <a:lnTo>
                  <a:pt x="1383506" y="951071"/>
                </a:lnTo>
                <a:lnTo>
                  <a:pt x="1396841" y="922496"/>
                </a:lnTo>
                <a:lnTo>
                  <a:pt x="1422559" y="922496"/>
                </a:lnTo>
                <a:lnTo>
                  <a:pt x="1435894" y="946309"/>
                </a:lnTo>
                <a:lnTo>
                  <a:pt x="1474946" y="937736"/>
                </a:lnTo>
                <a:lnTo>
                  <a:pt x="1511141" y="914876"/>
                </a:lnTo>
                <a:lnTo>
                  <a:pt x="1542574" y="901541"/>
                </a:lnTo>
                <a:lnTo>
                  <a:pt x="1568291" y="880586"/>
                </a:lnTo>
                <a:lnTo>
                  <a:pt x="1596866" y="859631"/>
                </a:lnTo>
                <a:lnTo>
                  <a:pt x="1623536" y="844391"/>
                </a:lnTo>
                <a:lnTo>
                  <a:pt x="1652111" y="847249"/>
                </a:lnTo>
                <a:lnTo>
                  <a:pt x="1691164" y="847249"/>
                </a:lnTo>
                <a:lnTo>
                  <a:pt x="1698784" y="812959"/>
                </a:lnTo>
                <a:lnTo>
                  <a:pt x="1677829" y="789146"/>
                </a:lnTo>
                <a:lnTo>
                  <a:pt x="1641634" y="771049"/>
                </a:lnTo>
                <a:lnTo>
                  <a:pt x="1631156" y="737711"/>
                </a:lnTo>
                <a:lnTo>
                  <a:pt x="1599724" y="695801"/>
                </a:lnTo>
                <a:lnTo>
                  <a:pt x="1599724" y="671989"/>
                </a:lnTo>
                <a:lnTo>
                  <a:pt x="1602581" y="638651"/>
                </a:lnTo>
                <a:lnTo>
                  <a:pt x="1623536" y="614839"/>
                </a:lnTo>
                <a:lnTo>
                  <a:pt x="1638776" y="586264"/>
                </a:lnTo>
                <a:lnTo>
                  <a:pt x="1670209" y="562451"/>
                </a:lnTo>
                <a:lnTo>
                  <a:pt x="1688306" y="538639"/>
                </a:lnTo>
                <a:lnTo>
                  <a:pt x="1680686" y="518636"/>
                </a:lnTo>
                <a:lnTo>
                  <a:pt x="1665446" y="508159"/>
                </a:lnTo>
                <a:lnTo>
                  <a:pt x="1649254" y="484346"/>
                </a:lnTo>
                <a:lnTo>
                  <a:pt x="1649254" y="466249"/>
                </a:lnTo>
                <a:lnTo>
                  <a:pt x="1670209" y="434816"/>
                </a:lnTo>
                <a:lnTo>
                  <a:pt x="1683544" y="406241"/>
                </a:lnTo>
                <a:lnTo>
                  <a:pt x="1675924" y="382429"/>
                </a:lnTo>
                <a:lnTo>
                  <a:pt x="1665446" y="392906"/>
                </a:lnTo>
                <a:lnTo>
                  <a:pt x="1638776" y="419576"/>
                </a:lnTo>
                <a:lnTo>
                  <a:pt x="1617821" y="431959"/>
                </a:lnTo>
                <a:lnTo>
                  <a:pt x="1596866" y="450056"/>
                </a:lnTo>
                <a:lnTo>
                  <a:pt x="1571149" y="476726"/>
                </a:lnTo>
                <a:lnTo>
                  <a:pt x="1545431" y="499586"/>
                </a:lnTo>
                <a:lnTo>
                  <a:pt x="1557814" y="523399"/>
                </a:lnTo>
                <a:lnTo>
                  <a:pt x="1545431" y="547211"/>
                </a:lnTo>
                <a:lnTo>
                  <a:pt x="1511141" y="541496"/>
                </a:lnTo>
                <a:lnTo>
                  <a:pt x="1487329" y="520541"/>
                </a:lnTo>
                <a:lnTo>
                  <a:pt x="1451134" y="505301"/>
                </a:lnTo>
                <a:lnTo>
                  <a:pt x="1425416" y="508159"/>
                </a:lnTo>
                <a:lnTo>
                  <a:pt x="1412081" y="512921"/>
                </a:lnTo>
                <a:lnTo>
                  <a:pt x="1396841" y="518636"/>
                </a:lnTo>
                <a:lnTo>
                  <a:pt x="1388269" y="544354"/>
                </a:lnTo>
                <a:lnTo>
                  <a:pt x="1377791" y="559594"/>
                </a:lnTo>
                <a:lnTo>
                  <a:pt x="1347311" y="551974"/>
                </a:lnTo>
                <a:lnTo>
                  <a:pt x="1333976" y="533876"/>
                </a:lnTo>
                <a:lnTo>
                  <a:pt x="1315879" y="536734"/>
                </a:lnTo>
                <a:lnTo>
                  <a:pt x="1299686" y="551974"/>
                </a:lnTo>
                <a:lnTo>
                  <a:pt x="1276826" y="586264"/>
                </a:lnTo>
                <a:lnTo>
                  <a:pt x="1258729" y="609124"/>
                </a:lnTo>
                <a:lnTo>
                  <a:pt x="1227296" y="628174"/>
                </a:lnTo>
                <a:lnTo>
                  <a:pt x="1216819" y="638651"/>
                </a:lnTo>
                <a:lnTo>
                  <a:pt x="1229201" y="669131"/>
                </a:lnTo>
                <a:lnTo>
                  <a:pt x="1250156" y="685324"/>
                </a:lnTo>
                <a:lnTo>
                  <a:pt x="1232059" y="695801"/>
                </a:lnTo>
                <a:lnTo>
                  <a:pt x="1195864" y="695801"/>
                </a:lnTo>
                <a:lnTo>
                  <a:pt x="1164431" y="692944"/>
                </a:lnTo>
                <a:lnTo>
                  <a:pt x="1153954" y="692944"/>
                </a:lnTo>
                <a:lnTo>
                  <a:pt x="1151096" y="669131"/>
                </a:lnTo>
                <a:lnTo>
                  <a:pt x="1148239" y="643414"/>
                </a:lnTo>
                <a:lnTo>
                  <a:pt x="1132999" y="619601"/>
                </a:lnTo>
                <a:lnTo>
                  <a:pt x="1101566" y="619601"/>
                </a:lnTo>
                <a:lnTo>
                  <a:pt x="1078706" y="619601"/>
                </a:lnTo>
                <a:lnTo>
                  <a:pt x="1062514" y="596741"/>
                </a:lnTo>
                <a:lnTo>
                  <a:pt x="1044416" y="580549"/>
                </a:lnTo>
                <a:lnTo>
                  <a:pt x="1031081" y="559594"/>
                </a:lnTo>
                <a:lnTo>
                  <a:pt x="1057751" y="551974"/>
                </a:lnTo>
                <a:lnTo>
                  <a:pt x="1062514" y="518636"/>
                </a:lnTo>
                <a:lnTo>
                  <a:pt x="1098709" y="515779"/>
                </a:lnTo>
                <a:lnTo>
                  <a:pt x="1135856" y="520541"/>
                </a:lnTo>
                <a:lnTo>
                  <a:pt x="1146334" y="494824"/>
                </a:lnTo>
                <a:lnTo>
                  <a:pt x="1125379" y="479584"/>
                </a:lnTo>
                <a:lnTo>
                  <a:pt x="1125379" y="445294"/>
                </a:lnTo>
                <a:lnTo>
                  <a:pt x="1148239" y="427196"/>
                </a:lnTo>
                <a:lnTo>
                  <a:pt x="1179671" y="413861"/>
                </a:lnTo>
                <a:lnTo>
                  <a:pt x="1203484" y="411004"/>
                </a:lnTo>
                <a:lnTo>
                  <a:pt x="1203484" y="388144"/>
                </a:lnTo>
                <a:lnTo>
                  <a:pt x="1177766" y="382429"/>
                </a:lnTo>
                <a:lnTo>
                  <a:pt x="1151096" y="374809"/>
                </a:lnTo>
                <a:lnTo>
                  <a:pt x="1109186" y="361474"/>
                </a:lnTo>
                <a:lnTo>
                  <a:pt x="1078706" y="356711"/>
                </a:lnTo>
                <a:lnTo>
                  <a:pt x="1049179" y="340519"/>
                </a:lnTo>
                <a:lnTo>
                  <a:pt x="1041559" y="310039"/>
                </a:lnTo>
                <a:lnTo>
                  <a:pt x="1047274" y="270034"/>
                </a:lnTo>
                <a:lnTo>
                  <a:pt x="1047274" y="241459"/>
                </a:lnTo>
                <a:lnTo>
                  <a:pt x="1041559" y="205264"/>
                </a:lnTo>
                <a:lnTo>
                  <a:pt x="1041559" y="176689"/>
                </a:lnTo>
                <a:lnTo>
                  <a:pt x="1036796" y="158591"/>
                </a:lnTo>
                <a:lnTo>
                  <a:pt x="1020604" y="163354"/>
                </a:lnTo>
                <a:lnTo>
                  <a:pt x="1008221" y="184309"/>
                </a:lnTo>
                <a:lnTo>
                  <a:pt x="992029" y="194786"/>
                </a:lnTo>
                <a:lnTo>
                  <a:pt x="960596" y="194786"/>
                </a:lnTo>
                <a:lnTo>
                  <a:pt x="929164" y="173831"/>
                </a:lnTo>
                <a:lnTo>
                  <a:pt x="929164" y="145256"/>
                </a:lnTo>
                <a:lnTo>
                  <a:pt x="932021" y="116681"/>
                </a:lnTo>
                <a:lnTo>
                  <a:pt x="924401" y="88106"/>
                </a:lnTo>
                <a:lnTo>
                  <a:pt x="927259" y="61436"/>
                </a:lnTo>
                <a:lnTo>
                  <a:pt x="900589" y="53816"/>
                </a:lnTo>
                <a:lnTo>
                  <a:pt x="882491" y="61436"/>
                </a:lnTo>
                <a:lnTo>
                  <a:pt x="869156" y="49054"/>
                </a:lnTo>
                <a:lnTo>
                  <a:pt x="849154" y="32861"/>
                </a:lnTo>
                <a:lnTo>
                  <a:pt x="828199" y="22384"/>
                </a:lnTo>
                <a:lnTo>
                  <a:pt x="804386" y="46196"/>
                </a:lnTo>
                <a:lnTo>
                  <a:pt x="786289" y="49054"/>
                </a:lnTo>
                <a:lnTo>
                  <a:pt x="754856" y="49054"/>
                </a:lnTo>
                <a:lnTo>
                  <a:pt x="747236" y="25241"/>
                </a:lnTo>
                <a:lnTo>
                  <a:pt x="733901" y="1429"/>
                </a:lnTo>
                <a:lnTo>
                  <a:pt x="705326" y="25241"/>
                </a:lnTo>
                <a:lnTo>
                  <a:pt x="684371" y="40481"/>
                </a:lnTo>
                <a:lnTo>
                  <a:pt x="694849" y="61436"/>
                </a:lnTo>
                <a:lnTo>
                  <a:pt x="658654" y="82391"/>
                </a:lnTo>
                <a:lnTo>
                  <a:pt x="634841" y="92869"/>
                </a:lnTo>
                <a:lnTo>
                  <a:pt x="616744" y="119539"/>
                </a:lnTo>
                <a:lnTo>
                  <a:pt x="609124" y="137636"/>
                </a:lnTo>
                <a:lnTo>
                  <a:pt x="595789" y="187166"/>
                </a:lnTo>
                <a:lnTo>
                  <a:pt x="585311" y="210026"/>
                </a:lnTo>
                <a:lnTo>
                  <a:pt x="564356" y="226219"/>
                </a:lnTo>
                <a:lnTo>
                  <a:pt x="535781" y="247174"/>
                </a:lnTo>
                <a:lnTo>
                  <a:pt x="511969" y="272891"/>
                </a:lnTo>
                <a:lnTo>
                  <a:pt x="483394" y="290989"/>
                </a:lnTo>
                <a:lnTo>
                  <a:pt x="465296" y="314801"/>
                </a:lnTo>
                <a:lnTo>
                  <a:pt x="433864" y="340519"/>
                </a:lnTo>
                <a:lnTo>
                  <a:pt x="411004" y="350996"/>
                </a:lnTo>
                <a:lnTo>
                  <a:pt x="394811" y="371951"/>
                </a:lnTo>
                <a:lnTo>
                  <a:pt x="369094" y="403384"/>
                </a:lnTo>
                <a:lnTo>
                  <a:pt x="363379" y="382429"/>
                </a:lnTo>
                <a:lnTo>
                  <a:pt x="342424" y="346234"/>
                </a:lnTo>
                <a:lnTo>
                  <a:pt x="330041" y="343376"/>
                </a:lnTo>
                <a:lnTo>
                  <a:pt x="306229" y="335756"/>
                </a:lnTo>
                <a:lnTo>
                  <a:pt x="301466" y="317659"/>
                </a:lnTo>
                <a:lnTo>
                  <a:pt x="282416" y="299561"/>
                </a:lnTo>
                <a:lnTo>
                  <a:pt x="246221" y="317659"/>
                </a:lnTo>
                <a:lnTo>
                  <a:pt x="225266" y="330041"/>
                </a:lnTo>
                <a:lnTo>
                  <a:pt x="199549" y="367189"/>
                </a:lnTo>
                <a:lnTo>
                  <a:pt x="189071" y="338614"/>
                </a:lnTo>
                <a:lnTo>
                  <a:pt x="178594" y="307181"/>
                </a:lnTo>
                <a:lnTo>
                  <a:pt x="165259" y="280511"/>
                </a:lnTo>
                <a:lnTo>
                  <a:pt x="165259" y="259556"/>
                </a:lnTo>
                <a:lnTo>
                  <a:pt x="141446" y="268129"/>
                </a:lnTo>
                <a:lnTo>
                  <a:pt x="126206" y="290989"/>
                </a:lnTo>
                <a:lnTo>
                  <a:pt x="121444" y="304324"/>
                </a:lnTo>
                <a:lnTo>
                  <a:pt x="97631" y="322421"/>
                </a:lnTo>
                <a:lnTo>
                  <a:pt x="82391" y="335756"/>
                </a:lnTo>
                <a:lnTo>
                  <a:pt x="73819" y="319564"/>
                </a:lnTo>
                <a:lnTo>
                  <a:pt x="63341" y="310039"/>
                </a:lnTo>
                <a:lnTo>
                  <a:pt x="45244" y="325279"/>
                </a:lnTo>
                <a:lnTo>
                  <a:pt x="34766" y="350996"/>
                </a:lnTo>
                <a:lnTo>
                  <a:pt x="22384" y="385286"/>
                </a:lnTo>
                <a:lnTo>
                  <a:pt x="6191" y="413861"/>
                </a:lnTo>
                <a:close/>
              </a:path>
            </a:pathLst>
          </a:custGeom>
          <a:solidFill>
            <a:schemeClr val="accent1"/>
          </a:solidFill>
          <a:ln w="1905" cap="flat">
            <a:solidFill>
              <a:schemeClr val="bg1"/>
            </a:solidFill>
            <a:prstDash val="solid"/>
            <a:miter/>
          </a:ln>
        </p:spPr>
        <p:txBody>
          <a:bodyPr tIns="0" rIns="216000" bIns="144000" rtlCol="0" anchor="ctr"/>
          <a:lstStyle/>
          <a:p>
            <a:pPr algn="ctr"/>
            <a:r>
              <a:rPr lang="fr-FR" sz="1000" dirty="0">
                <a:solidFill>
                  <a:schemeClr val="bg1"/>
                </a:solidFill>
              </a:rPr>
              <a:t>H2d</a:t>
            </a:r>
          </a:p>
        </p:txBody>
      </p:sp>
      <p:sp>
        <p:nvSpPr>
          <p:cNvPr id="42" name="Forme libre : forme 41">
            <a:extLst>
              <a:ext uri="{FF2B5EF4-FFF2-40B4-BE49-F238E27FC236}">
                <a16:creationId xmlns:a16="http://schemas.microsoft.com/office/drawing/2014/main" id="{94EADA3B-B9DF-49C3-A400-018472FBBCD3}"/>
              </a:ext>
            </a:extLst>
          </p:cNvPr>
          <p:cNvSpPr/>
          <p:nvPr/>
        </p:nvSpPr>
        <p:spPr>
          <a:xfrm>
            <a:off x="8876955" y="3122920"/>
            <a:ext cx="2458329" cy="2038614"/>
          </a:xfrm>
          <a:custGeom>
            <a:avLst/>
            <a:gdLst>
              <a:gd name="connsiteX0" fmla="*/ 1429 w 2733675"/>
              <a:gd name="connsiteY0" fmla="*/ 1378744 h 2266950"/>
              <a:gd name="connsiteX1" fmla="*/ 13811 w 2733675"/>
              <a:gd name="connsiteY1" fmla="*/ 1355884 h 2266950"/>
              <a:gd name="connsiteX2" fmla="*/ 30004 w 2733675"/>
              <a:gd name="connsiteY2" fmla="*/ 1342549 h 2266950"/>
              <a:gd name="connsiteX3" fmla="*/ 58579 w 2733675"/>
              <a:gd name="connsiteY3" fmla="*/ 1334929 h 2266950"/>
              <a:gd name="connsiteX4" fmla="*/ 73819 w 2733675"/>
              <a:gd name="connsiteY4" fmla="*/ 1327309 h 2266950"/>
              <a:gd name="connsiteX5" fmla="*/ 84296 w 2733675"/>
              <a:gd name="connsiteY5" fmla="*/ 1324451 h 2266950"/>
              <a:gd name="connsiteX6" fmla="*/ 73819 w 2733675"/>
              <a:gd name="connsiteY6" fmla="*/ 1300639 h 2266950"/>
              <a:gd name="connsiteX7" fmla="*/ 76676 w 2733675"/>
              <a:gd name="connsiteY7" fmla="*/ 1267301 h 2266950"/>
              <a:gd name="connsiteX8" fmla="*/ 82391 w 2733675"/>
              <a:gd name="connsiteY8" fmla="*/ 1251109 h 2266950"/>
              <a:gd name="connsiteX9" fmla="*/ 110966 w 2733675"/>
              <a:gd name="connsiteY9" fmla="*/ 1272064 h 2266950"/>
              <a:gd name="connsiteX10" fmla="*/ 126206 w 2733675"/>
              <a:gd name="connsiteY10" fmla="*/ 1256824 h 2266950"/>
              <a:gd name="connsiteX11" fmla="*/ 129064 w 2733675"/>
              <a:gd name="connsiteY11" fmla="*/ 1227296 h 2266950"/>
              <a:gd name="connsiteX12" fmla="*/ 118586 w 2733675"/>
              <a:gd name="connsiteY12" fmla="*/ 1204436 h 2266950"/>
              <a:gd name="connsiteX13" fmla="*/ 97631 w 2733675"/>
              <a:gd name="connsiteY13" fmla="*/ 1186339 h 2266950"/>
              <a:gd name="connsiteX14" fmla="*/ 79534 w 2733675"/>
              <a:gd name="connsiteY14" fmla="*/ 1167289 h 2266950"/>
              <a:gd name="connsiteX15" fmla="*/ 82391 w 2733675"/>
              <a:gd name="connsiteY15" fmla="*/ 1138714 h 2266950"/>
              <a:gd name="connsiteX16" fmla="*/ 87154 w 2733675"/>
              <a:gd name="connsiteY16" fmla="*/ 1112996 h 2266950"/>
              <a:gd name="connsiteX17" fmla="*/ 94774 w 2733675"/>
              <a:gd name="connsiteY17" fmla="*/ 1073944 h 2266950"/>
              <a:gd name="connsiteX18" fmla="*/ 108109 w 2733675"/>
              <a:gd name="connsiteY18" fmla="*/ 1052989 h 2266950"/>
              <a:gd name="connsiteX19" fmla="*/ 139541 w 2733675"/>
              <a:gd name="connsiteY19" fmla="*/ 1050131 h 2266950"/>
              <a:gd name="connsiteX20" fmla="*/ 168116 w 2733675"/>
              <a:gd name="connsiteY20" fmla="*/ 1048226 h 2266950"/>
              <a:gd name="connsiteX21" fmla="*/ 172879 w 2733675"/>
              <a:gd name="connsiteY21" fmla="*/ 1024414 h 2266950"/>
              <a:gd name="connsiteX22" fmla="*/ 186214 w 2733675"/>
              <a:gd name="connsiteY22" fmla="*/ 1011079 h 2266950"/>
              <a:gd name="connsiteX23" fmla="*/ 217646 w 2733675"/>
              <a:gd name="connsiteY23" fmla="*/ 997744 h 2266950"/>
              <a:gd name="connsiteX24" fmla="*/ 251936 w 2733675"/>
              <a:gd name="connsiteY24" fmla="*/ 1006316 h 2266950"/>
              <a:gd name="connsiteX25" fmla="*/ 288131 w 2733675"/>
              <a:gd name="connsiteY25" fmla="*/ 1016794 h 2266950"/>
              <a:gd name="connsiteX26" fmla="*/ 332899 w 2733675"/>
              <a:gd name="connsiteY26" fmla="*/ 1006316 h 2266950"/>
              <a:gd name="connsiteX27" fmla="*/ 348139 w 2733675"/>
              <a:gd name="connsiteY27" fmla="*/ 1003459 h 2266950"/>
              <a:gd name="connsiteX28" fmla="*/ 366236 w 2733675"/>
              <a:gd name="connsiteY28" fmla="*/ 979646 h 2266950"/>
              <a:gd name="connsiteX29" fmla="*/ 384334 w 2733675"/>
              <a:gd name="connsiteY29" fmla="*/ 958691 h 2266950"/>
              <a:gd name="connsiteX30" fmla="*/ 400526 w 2733675"/>
              <a:gd name="connsiteY30" fmla="*/ 958691 h 2266950"/>
              <a:gd name="connsiteX31" fmla="*/ 415766 w 2733675"/>
              <a:gd name="connsiteY31" fmla="*/ 974884 h 2266950"/>
              <a:gd name="connsiteX32" fmla="*/ 433864 w 2733675"/>
              <a:gd name="connsiteY32" fmla="*/ 995839 h 2266950"/>
              <a:gd name="connsiteX33" fmla="*/ 454819 w 2733675"/>
              <a:gd name="connsiteY33" fmla="*/ 990124 h 2266950"/>
              <a:gd name="connsiteX34" fmla="*/ 462439 w 2733675"/>
              <a:gd name="connsiteY34" fmla="*/ 977741 h 2266950"/>
              <a:gd name="connsiteX35" fmla="*/ 460534 w 2733675"/>
              <a:gd name="connsiteY35" fmla="*/ 956786 h 2266950"/>
              <a:gd name="connsiteX36" fmla="*/ 486251 w 2733675"/>
              <a:gd name="connsiteY36" fmla="*/ 940594 h 2266950"/>
              <a:gd name="connsiteX37" fmla="*/ 493871 w 2733675"/>
              <a:gd name="connsiteY37" fmla="*/ 958691 h 2266950"/>
              <a:gd name="connsiteX38" fmla="*/ 528161 w 2733675"/>
              <a:gd name="connsiteY38" fmla="*/ 967264 h 2266950"/>
              <a:gd name="connsiteX39" fmla="*/ 541496 w 2733675"/>
              <a:gd name="connsiteY39" fmla="*/ 974884 h 2266950"/>
              <a:gd name="connsiteX40" fmla="*/ 570071 w 2733675"/>
              <a:gd name="connsiteY40" fmla="*/ 985361 h 2266950"/>
              <a:gd name="connsiteX41" fmla="*/ 606266 w 2733675"/>
              <a:gd name="connsiteY41" fmla="*/ 979646 h 2266950"/>
              <a:gd name="connsiteX42" fmla="*/ 642461 w 2733675"/>
              <a:gd name="connsiteY42" fmla="*/ 982504 h 2266950"/>
              <a:gd name="connsiteX43" fmla="*/ 679609 w 2733675"/>
              <a:gd name="connsiteY43" fmla="*/ 982504 h 2266950"/>
              <a:gd name="connsiteX44" fmla="*/ 691991 w 2733675"/>
              <a:gd name="connsiteY44" fmla="*/ 958691 h 2266950"/>
              <a:gd name="connsiteX45" fmla="*/ 702469 w 2733675"/>
              <a:gd name="connsiteY45" fmla="*/ 935831 h 2266950"/>
              <a:gd name="connsiteX46" fmla="*/ 729139 w 2733675"/>
              <a:gd name="connsiteY46" fmla="*/ 919639 h 2266950"/>
              <a:gd name="connsiteX47" fmla="*/ 754856 w 2733675"/>
              <a:gd name="connsiteY47" fmla="*/ 917734 h 2266950"/>
              <a:gd name="connsiteX48" fmla="*/ 786289 w 2733675"/>
              <a:gd name="connsiteY48" fmla="*/ 912019 h 2266950"/>
              <a:gd name="connsiteX49" fmla="*/ 822484 w 2733675"/>
              <a:gd name="connsiteY49" fmla="*/ 907256 h 2266950"/>
              <a:gd name="connsiteX50" fmla="*/ 822484 w 2733675"/>
              <a:gd name="connsiteY50" fmla="*/ 878681 h 2266950"/>
              <a:gd name="connsiteX51" fmla="*/ 817721 w 2733675"/>
              <a:gd name="connsiteY51" fmla="*/ 854869 h 2266950"/>
              <a:gd name="connsiteX52" fmla="*/ 812006 w 2733675"/>
              <a:gd name="connsiteY52" fmla="*/ 823436 h 2266950"/>
              <a:gd name="connsiteX53" fmla="*/ 822484 w 2733675"/>
              <a:gd name="connsiteY53" fmla="*/ 799624 h 2266950"/>
              <a:gd name="connsiteX54" fmla="*/ 840581 w 2733675"/>
              <a:gd name="connsiteY54" fmla="*/ 794861 h 2266950"/>
              <a:gd name="connsiteX55" fmla="*/ 874871 w 2733675"/>
              <a:gd name="connsiteY55" fmla="*/ 799624 h 2266950"/>
              <a:gd name="connsiteX56" fmla="*/ 892969 w 2733675"/>
              <a:gd name="connsiteY56" fmla="*/ 787241 h 2266950"/>
              <a:gd name="connsiteX57" fmla="*/ 924401 w 2733675"/>
              <a:gd name="connsiteY57" fmla="*/ 773906 h 2266950"/>
              <a:gd name="connsiteX58" fmla="*/ 940594 w 2733675"/>
              <a:gd name="connsiteY58" fmla="*/ 758666 h 2266950"/>
              <a:gd name="connsiteX59" fmla="*/ 955834 w 2733675"/>
              <a:gd name="connsiteY59" fmla="*/ 737711 h 2266950"/>
              <a:gd name="connsiteX60" fmla="*/ 981551 w 2733675"/>
              <a:gd name="connsiteY60" fmla="*/ 737711 h 2266950"/>
              <a:gd name="connsiteX61" fmla="*/ 1002506 w 2733675"/>
              <a:gd name="connsiteY61" fmla="*/ 750094 h 2266950"/>
              <a:gd name="connsiteX62" fmla="*/ 1005364 w 2733675"/>
              <a:gd name="connsiteY62" fmla="*/ 787241 h 2266950"/>
              <a:gd name="connsiteX63" fmla="*/ 1031081 w 2733675"/>
              <a:gd name="connsiteY63" fmla="*/ 797719 h 2266950"/>
              <a:gd name="connsiteX64" fmla="*/ 1057751 w 2733675"/>
              <a:gd name="connsiteY64" fmla="*/ 818674 h 2266950"/>
              <a:gd name="connsiteX65" fmla="*/ 1086326 w 2733675"/>
              <a:gd name="connsiteY65" fmla="*/ 815816 h 2266950"/>
              <a:gd name="connsiteX66" fmla="*/ 1110139 w 2733675"/>
              <a:gd name="connsiteY66" fmla="*/ 797719 h 2266950"/>
              <a:gd name="connsiteX67" fmla="*/ 1132999 w 2733675"/>
              <a:gd name="connsiteY67" fmla="*/ 802481 h 2266950"/>
              <a:gd name="connsiteX68" fmla="*/ 1164431 w 2733675"/>
              <a:gd name="connsiteY68" fmla="*/ 802481 h 2266950"/>
              <a:gd name="connsiteX69" fmla="*/ 1177766 w 2733675"/>
              <a:gd name="connsiteY69" fmla="*/ 831056 h 2266950"/>
              <a:gd name="connsiteX70" fmla="*/ 1209199 w 2733675"/>
              <a:gd name="connsiteY70" fmla="*/ 805339 h 2266950"/>
              <a:gd name="connsiteX71" fmla="*/ 1234916 w 2733675"/>
              <a:gd name="connsiteY71" fmla="*/ 778669 h 2266950"/>
              <a:gd name="connsiteX72" fmla="*/ 1253014 w 2733675"/>
              <a:gd name="connsiteY72" fmla="*/ 763429 h 2266950"/>
              <a:gd name="connsiteX73" fmla="*/ 1273969 w 2733675"/>
              <a:gd name="connsiteY73" fmla="*/ 752951 h 2266950"/>
              <a:gd name="connsiteX74" fmla="*/ 1310164 w 2733675"/>
              <a:gd name="connsiteY74" fmla="*/ 758666 h 2266950"/>
              <a:gd name="connsiteX75" fmla="*/ 1323499 w 2733675"/>
              <a:gd name="connsiteY75" fmla="*/ 789146 h 2266950"/>
              <a:gd name="connsiteX76" fmla="*/ 1354931 w 2733675"/>
              <a:gd name="connsiteY76" fmla="*/ 787241 h 2266950"/>
              <a:gd name="connsiteX77" fmla="*/ 1389221 w 2733675"/>
              <a:gd name="connsiteY77" fmla="*/ 763429 h 2266950"/>
              <a:gd name="connsiteX78" fmla="*/ 1396841 w 2733675"/>
              <a:gd name="connsiteY78" fmla="*/ 739616 h 2266950"/>
              <a:gd name="connsiteX79" fmla="*/ 1407319 w 2733675"/>
              <a:gd name="connsiteY79" fmla="*/ 713899 h 2266950"/>
              <a:gd name="connsiteX80" fmla="*/ 1412081 w 2733675"/>
              <a:gd name="connsiteY80" fmla="*/ 677704 h 2266950"/>
              <a:gd name="connsiteX81" fmla="*/ 1407319 w 2733675"/>
              <a:gd name="connsiteY81" fmla="*/ 656749 h 2266950"/>
              <a:gd name="connsiteX82" fmla="*/ 1396841 w 2733675"/>
              <a:gd name="connsiteY82" fmla="*/ 628174 h 2266950"/>
              <a:gd name="connsiteX83" fmla="*/ 1396841 w 2733675"/>
              <a:gd name="connsiteY83" fmla="*/ 586264 h 2266950"/>
              <a:gd name="connsiteX84" fmla="*/ 1401604 w 2733675"/>
              <a:gd name="connsiteY84" fmla="*/ 554831 h 2266950"/>
              <a:gd name="connsiteX85" fmla="*/ 1435894 w 2733675"/>
              <a:gd name="connsiteY85" fmla="*/ 526256 h 2266950"/>
              <a:gd name="connsiteX86" fmla="*/ 1458754 w 2733675"/>
              <a:gd name="connsiteY86" fmla="*/ 515779 h 2266950"/>
              <a:gd name="connsiteX87" fmla="*/ 1477804 w 2733675"/>
              <a:gd name="connsiteY87" fmla="*/ 497681 h 2266950"/>
              <a:gd name="connsiteX88" fmla="*/ 1461611 w 2733675"/>
              <a:gd name="connsiteY88" fmla="*/ 479584 h 2266950"/>
              <a:gd name="connsiteX89" fmla="*/ 1438751 w 2733675"/>
              <a:gd name="connsiteY89" fmla="*/ 466249 h 2266950"/>
              <a:gd name="connsiteX90" fmla="*/ 1419701 w 2733675"/>
              <a:gd name="connsiteY90" fmla="*/ 450056 h 2266950"/>
              <a:gd name="connsiteX91" fmla="*/ 1425416 w 2733675"/>
              <a:gd name="connsiteY91" fmla="*/ 421481 h 2266950"/>
              <a:gd name="connsiteX92" fmla="*/ 1422559 w 2733675"/>
              <a:gd name="connsiteY92" fmla="*/ 382429 h 2266950"/>
              <a:gd name="connsiteX93" fmla="*/ 1417796 w 2733675"/>
              <a:gd name="connsiteY93" fmla="*/ 353854 h 2266950"/>
              <a:gd name="connsiteX94" fmla="*/ 1433036 w 2733675"/>
              <a:gd name="connsiteY94" fmla="*/ 325279 h 2266950"/>
              <a:gd name="connsiteX95" fmla="*/ 1467326 w 2733675"/>
              <a:gd name="connsiteY95" fmla="*/ 299561 h 2266950"/>
              <a:gd name="connsiteX96" fmla="*/ 1482566 w 2733675"/>
              <a:gd name="connsiteY96" fmla="*/ 272891 h 2266950"/>
              <a:gd name="connsiteX97" fmla="*/ 1479709 w 2733675"/>
              <a:gd name="connsiteY97" fmla="*/ 250031 h 2266950"/>
              <a:gd name="connsiteX98" fmla="*/ 1453991 w 2733675"/>
              <a:gd name="connsiteY98" fmla="*/ 233839 h 2266950"/>
              <a:gd name="connsiteX99" fmla="*/ 1472089 w 2733675"/>
              <a:gd name="connsiteY99" fmla="*/ 218599 h 2266950"/>
              <a:gd name="connsiteX100" fmla="*/ 1490186 w 2733675"/>
              <a:gd name="connsiteY100" fmla="*/ 197644 h 2266950"/>
              <a:gd name="connsiteX101" fmla="*/ 1516856 w 2733675"/>
              <a:gd name="connsiteY101" fmla="*/ 176689 h 2266950"/>
              <a:gd name="connsiteX102" fmla="*/ 1524476 w 2733675"/>
              <a:gd name="connsiteY102" fmla="*/ 145256 h 2266950"/>
              <a:gd name="connsiteX103" fmla="*/ 1524476 w 2733675"/>
              <a:gd name="connsiteY103" fmla="*/ 119539 h 2266950"/>
              <a:gd name="connsiteX104" fmla="*/ 1493044 w 2733675"/>
              <a:gd name="connsiteY104" fmla="*/ 116681 h 2266950"/>
              <a:gd name="connsiteX105" fmla="*/ 1472089 w 2733675"/>
              <a:gd name="connsiteY105" fmla="*/ 116681 h 2266950"/>
              <a:gd name="connsiteX106" fmla="*/ 1482566 w 2733675"/>
              <a:gd name="connsiteY106" fmla="*/ 90964 h 2266950"/>
              <a:gd name="connsiteX107" fmla="*/ 1490186 w 2733675"/>
              <a:gd name="connsiteY107" fmla="*/ 74771 h 2266950"/>
              <a:gd name="connsiteX108" fmla="*/ 1490186 w 2733675"/>
              <a:gd name="connsiteY108" fmla="*/ 56674 h 2266950"/>
              <a:gd name="connsiteX109" fmla="*/ 1524476 w 2733675"/>
              <a:gd name="connsiteY109" fmla="*/ 46196 h 2266950"/>
              <a:gd name="connsiteX110" fmla="*/ 1550194 w 2733675"/>
              <a:gd name="connsiteY110" fmla="*/ 46196 h 2266950"/>
              <a:gd name="connsiteX111" fmla="*/ 1574006 w 2733675"/>
              <a:gd name="connsiteY111" fmla="*/ 53816 h 2266950"/>
              <a:gd name="connsiteX112" fmla="*/ 1610201 w 2733675"/>
              <a:gd name="connsiteY112" fmla="*/ 56674 h 2266950"/>
              <a:gd name="connsiteX113" fmla="*/ 1605439 w 2733675"/>
              <a:gd name="connsiteY113" fmla="*/ 28099 h 2266950"/>
              <a:gd name="connsiteX114" fmla="*/ 1597819 w 2733675"/>
              <a:gd name="connsiteY114" fmla="*/ 1429 h 2266950"/>
              <a:gd name="connsiteX115" fmla="*/ 1641634 w 2733675"/>
              <a:gd name="connsiteY115" fmla="*/ 1429 h 2266950"/>
              <a:gd name="connsiteX116" fmla="*/ 1670209 w 2733675"/>
              <a:gd name="connsiteY116" fmla="*/ 1429 h 2266950"/>
              <a:gd name="connsiteX117" fmla="*/ 1698784 w 2733675"/>
              <a:gd name="connsiteY117" fmla="*/ 7144 h 2266950"/>
              <a:gd name="connsiteX118" fmla="*/ 1714976 w 2733675"/>
              <a:gd name="connsiteY118" fmla="*/ 28099 h 2266950"/>
              <a:gd name="connsiteX119" fmla="*/ 1714976 w 2733675"/>
              <a:gd name="connsiteY119" fmla="*/ 56674 h 2266950"/>
              <a:gd name="connsiteX120" fmla="*/ 1746409 w 2733675"/>
              <a:gd name="connsiteY120" fmla="*/ 77629 h 2266950"/>
              <a:gd name="connsiteX121" fmla="*/ 1761649 w 2733675"/>
              <a:gd name="connsiteY121" fmla="*/ 100489 h 2266950"/>
              <a:gd name="connsiteX122" fmla="*/ 1772126 w 2733675"/>
              <a:gd name="connsiteY122" fmla="*/ 121444 h 2266950"/>
              <a:gd name="connsiteX123" fmla="*/ 1748314 w 2733675"/>
              <a:gd name="connsiteY123" fmla="*/ 145256 h 2266950"/>
              <a:gd name="connsiteX124" fmla="*/ 1758791 w 2733675"/>
              <a:gd name="connsiteY124" fmla="*/ 163354 h 2266950"/>
              <a:gd name="connsiteX125" fmla="*/ 1761649 w 2733675"/>
              <a:gd name="connsiteY125" fmla="*/ 197644 h 2266950"/>
              <a:gd name="connsiteX126" fmla="*/ 1790224 w 2733675"/>
              <a:gd name="connsiteY126" fmla="*/ 184309 h 2266950"/>
              <a:gd name="connsiteX127" fmla="*/ 1803559 w 2733675"/>
              <a:gd name="connsiteY127" fmla="*/ 208121 h 2266950"/>
              <a:gd name="connsiteX128" fmla="*/ 1821656 w 2733675"/>
              <a:gd name="connsiteY128" fmla="*/ 233839 h 2266950"/>
              <a:gd name="connsiteX129" fmla="*/ 1850231 w 2733675"/>
              <a:gd name="connsiteY129" fmla="*/ 229076 h 2266950"/>
              <a:gd name="connsiteX130" fmla="*/ 1876901 w 2733675"/>
              <a:gd name="connsiteY130" fmla="*/ 226219 h 2266950"/>
              <a:gd name="connsiteX131" fmla="*/ 1884521 w 2733675"/>
              <a:gd name="connsiteY131" fmla="*/ 251936 h 2266950"/>
              <a:gd name="connsiteX132" fmla="*/ 1917859 w 2733675"/>
              <a:gd name="connsiteY132" fmla="*/ 257651 h 2266950"/>
              <a:gd name="connsiteX133" fmla="*/ 1947386 w 2733675"/>
              <a:gd name="connsiteY133" fmla="*/ 239554 h 2266950"/>
              <a:gd name="connsiteX134" fmla="*/ 1970246 w 2733675"/>
              <a:gd name="connsiteY134" fmla="*/ 244316 h 2266950"/>
              <a:gd name="connsiteX135" fmla="*/ 1983581 w 2733675"/>
              <a:gd name="connsiteY135" fmla="*/ 268129 h 2266950"/>
              <a:gd name="connsiteX136" fmla="*/ 1970246 w 2733675"/>
              <a:gd name="connsiteY136" fmla="*/ 296704 h 2266950"/>
              <a:gd name="connsiteX137" fmla="*/ 1947386 w 2733675"/>
              <a:gd name="connsiteY137" fmla="*/ 299561 h 2266950"/>
              <a:gd name="connsiteX138" fmla="*/ 1926431 w 2733675"/>
              <a:gd name="connsiteY138" fmla="*/ 314801 h 2266950"/>
              <a:gd name="connsiteX139" fmla="*/ 1949291 w 2733675"/>
              <a:gd name="connsiteY139" fmla="*/ 335756 h 2266950"/>
              <a:gd name="connsiteX140" fmla="*/ 1952149 w 2733675"/>
              <a:gd name="connsiteY140" fmla="*/ 356711 h 2266950"/>
              <a:gd name="connsiteX141" fmla="*/ 1975961 w 2733675"/>
              <a:gd name="connsiteY141" fmla="*/ 374809 h 2266950"/>
              <a:gd name="connsiteX142" fmla="*/ 1998821 w 2733675"/>
              <a:gd name="connsiteY142" fmla="*/ 388144 h 2266950"/>
              <a:gd name="connsiteX143" fmla="*/ 2004536 w 2733675"/>
              <a:gd name="connsiteY143" fmla="*/ 421481 h 2266950"/>
              <a:gd name="connsiteX144" fmla="*/ 1986439 w 2733675"/>
              <a:gd name="connsiteY144" fmla="*/ 450056 h 2266950"/>
              <a:gd name="connsiteX145" fmla="*/ 2015014 w 2733675"/>
              <a:gd name="connsiteY145" fmla="*/ 448151 h 2266950"/>
              <a:gd name="connsiteX146" fmla="*/ 2069306 w 2733675"/>
              <a:gd name="connsiteY146" fmla="*/ 439579 h 2266950"/>
              <a:gd name="connsiteX147" fmla="*/ 2106454 w 2733675"/>
              <a:gd name="connsiteY147" fmla="*/ 427196 h 2266950"/>
              <a:gd name="connsiteX148" fmla="*/ 2145506 w 2733675"/>
              <a:gd name="connsiteY148" fmla="*/ 406241 h 2266950"/>
              <a:gd name="connsiteX149" fmla="*/ 2178844 w 2733675"/>
              <a:gd name="connsiteY149" fmla="*/ 379571 h 2266950"/>
              <a:gd name="connsiteX150" fmla="*/ 2207419 w 2733675"/>
              <a:gd name="connsiteY150" fmla="*/ 356711 h 2266950"/>
              <a:gd name="connsiteX151" fmla="*/ 2249329 w 2733675"/>
              <a:gd name="connsiteY151" fmla="*/ 338614 h 2266950"/>
              <a:gd name="connsiteX152" fmla="*/ 2283619 w 2733675"/>
              <a:gd name="connsiteY152" fmla="*/ 322421 h 2266950"/>
              <a:gd name="connsiteX153" fmla="*/ 2315051 w 2733675"/>
              <a:gd name="connsiteY153" fmla="*/ 290989 h 2266950"/>
              <a:gd name="connsiteX154" fmla="*/ 2340769 w 2733675"/>
              <a:gd name="connsiteY154" fmla="*/ 283369 h 2266950"/>
              <a:gd name="connsiteX155" fmla="*/ 2376964 w 2733675"/>
              <a:gd name="connsiteY155" fmla="*/ 280511 h 2266950"/>
              <a:gd name="connsiteX156" fmla="*/ 2411254 w 2733675"/>
              <a:gd name="connsiteY156" fmla="*/ 280511 h 2266950"/>
              <a:gd name="connsiteX157" fmla="*/ 2429351 w 2733675"/>
              <a:gd name="connsiteY157" fmla="*/ 254794 h 2266950"/>
              <a:gd name="connsiteX158" fmla="*/ 2453164 w 2733675"/>
              <a:gd name="connsiteY158" fmla="*/ 236696 h 2266950"/>
              <a:gd name="connsiteX159" fmla="*/ 2481739 w 2733675"/>
              <a:gd name="connsiteY159" fmla="*/ 230981 h 2266950"/>
              <a:gd name="connsiteX160" fmla="*/ 2523649 w 2733675"/>
              <a:gd name="connsiteY160" fmla="*/ 239554 h 2266950"/>
              <a:gd name="connsiteX161" fmla="*/ 2559844 w 2733675"/>
              <a:gd name="connsiteY161" fmla="*/ 254794 h 2266950"/>
              <a:gd name="connsiteX162" fmla="*/ 2580799 w 2733675"/>
              <a:gd name="connsiteY162" fmla="*/ 278606 h 2266950"/>
              <a:gd name="connsiteX163" fmla="*/ 2565559 w 2733675"/>
              <a:gd name="connsiteY163" fmla="*/ 299561 h 2266950"/>
              <a:gd name="connsiteX164" fmla="*/ 2559844 w 2733675"/>
              <a:gd name="connsiteY164" fmla="*/ 325279 h 2266950"/>
              <a:gd name="connsiteX165" fmla="*/ 2549366 w 2733675"/>
              <a:gd name="connsiteY165" fmla="*/ 356711 h 2266950"/>
              <a:gd name="connsiteX166" fmla="*/ 2591276 w 2733675"/>
              <a:gd name="connsiteY166" fmla="*/ 350996 h 2266950"/>
              <a:gd name="connsiteX167" fmla="*/ 2625566 w 2733675"/>
              <a:gd name="connsiteY167" fmla="*/ 356711 h 2266950"/>
              <a:gd name="connsiteX168" fmla="*/ 2622709 w 2733675"/>
              <a:gd name="connsiteY168" fmla="*/ 388144 h 2266950"/>
              <a:gd name="connsiteX169" fmla="*/ 2601754 w 2733675"/>
              <a:gd name="connsiteY169" fmla="*/ 411004 h 2266950"/>
              <a:gd name="connsiteX170" fmla="*/ 2577941 w 2733675"/>
              <a:gd name="connsiteY170" fmla="*/ 421481 h 2266950"/>
              <a:gd name="connsiteX171" fmla="*/ 2552224 w 2733675"/>
              <a:gd name="connsiteY171" fmla="*/ 452914 h 2266950"/>
              <a:gd name="connsiteX172" fmla="*/ 2546509 w 2733675"/>
              <a:gd name="connsiteY172" fmla="*/ 481489 h 2266950"/>
              <a:gd name="connsiteX173" fmla="*/ 2523649 w 2733675"/>
              <a:gd name="connsiteY173" fmla="*/ 499586 h 2266950"/>
              <a:gd name="connsiteX174" fmla="*/ 2499836 w 2733675"/>
              <a:gd name="connsiteY174" fmla="*/ 502444 h 2266950"/>
              <a:gd name="connsiteX175" fmla="*/ 2489359 w 2733675"/>
              <a:gd name="connsiteY175" fmla="*/ 526256 h 2266950"/>
              <a:gd name="connsiteX176" fmla="*/ 2489359 w 2733675"/>
              <a:gd name="connsiteY176" fmla="*/ 554831 h 2266950"/>
              <a:gd name="connsiteX177" fmla="*/ 2474119 w 2733675"/>
              <a:gd name="connsiteY177" fmla="*/ 562451 h 2266950"/>
              <a:gd name="connsiteX178" fmla="*/ 2456021 w 2733675"/>
              <a:gd name="connsiteY178" fmla="*/ 572929 h 2266950"/>
              <a:gd name="connsiteX179" fmla="*/ 2432209 w 2733675"/>
              <a:gd name="connsiteY179" fmla="*/ 586264 h 2266950"/>
              <a:gd name="connsiteX180" fmla="*/ 2411254 w 2733675"/>
              <a:gd name="connsiteY180" fmla="*/ 596741 h 2266950"/>
              <a:gd name="connsiteX181" fmla="*/ 2387441 w 2733675"/>
              <a:gd name="connsiteY181" fmla="*/ 609124 h 2266950"/>
              <a:gd name="connsiteX182" fmla="*/ 2376964 w 2733675"/>
              <a:gd name="connsiteY182" fmla="*/ 622459 h 2266950"/>
              <a:gd name="connsiteX183" fmla="*/ 2369344 w 2733675"/>
              <a:gd name="connsiteY183" fmla="*/ 658654 h 2266950"/>
              <a:gd name="connsiteX184" fmla="*/ 2376964 w 2733675"/>
              <a:gd name="connsiteY184" fmla="*/ 679609 h 2266950"/>
              <a:gd name="connsiteX185" fmla="*/ 2385536 w 2733675"/>
              <a:gd name="connsiteY185" fmla="*/ 711041 h 2266950"/>
              <a:gd name="connsiteX186" fmla="*/ 2379821 w 2733675"/>
              <a:gd name="connsiteY186" fmla="*/ 724376 h 2266950"/>
              <a:gd name="connsiteX187" fmla="*/ 2361724 w 2733675"/>
              <a:gd name="connsiteY187" fmla="*/ 739616 h 2266950"/>
              <a:gd name="connsiteX188" fmla="*/ 2325529 w 2733675"/>
              <a:gd name="connsiteY188" fmla="*/ 758666 h 2266950"/>
              <a:gd name="connsiteX189" fmla="*/ 2309336 w 2733675"/>
              <a:gd name="connsiteY189" fmla="*/ 778669 h 2266950"/>
              <a:gd name="connsiteX190" fmla="*/ 2296001 w 2733675"/>
              <a:gd name="connsiteY190" fmla="*/ 802481 h 2266950"/>
              <a:gd name="connsiteX191" fmla="*/ 2277904 w 2733675"/>
              <a:gd name="connsiteY191" fmla="*/ 836771 h 2266950"/>
              <a:gd name="connsiteX192" fmla="*/ 2256949 w 2733675"/>
              <a:gd name="connsiteY192" fmla="*/ 859631 h 2266950"/>
              <a:gd name="connsiteX193" fmla="*/ 2249329 w 2733675"/>
              <a:gd name="connsiteY193" fmla="*/ 891064 h 2266950"/>
              <a:gd name="connsiteX194" fmla="*/ 2238851 w 2733675"/>
              <a:gd name="connsiteY194" fmla="*/ 917734 h 2266950"/>
              <a:gd name="connsiteX195" fmla="*/ 2236946 w 2733675"/>
              <a:gd name="connsiteY195" fmla="*/ 943451 h 2266950"/>
              <a:gd name="connsiteX196" fmla="*/ 2262664 w 2733675"/>
              <a:gd name="connsiteY196" fmla="*/ 964406 h 2266950"/>
              <a:gd name="connsiteX197" fmla="*/ 2275999 w 2733675"/>
              <a:gd name="connsiteY197" fmla="*/ 977741 h 2266950"/>
              <a:gd name="connsiteX198" fmla="*/ 2275999 w 2733675"/>
              <a:gd name="connsiteY198" fmla="*/ 1003459 h 2266950"/>
              <a:gd name="connsiteX199" fmla="*/ 2265521 w 2733675"/>
              <a:gd name="connsiteY199" fmla="*/ 1016794 h 2266950"/>
              <a:gd name="connsiteX200" fmla="*/ 2241709 w 2733675"/>
              <a:gd name="connsiteY200" fmla="*/ 1032034 h 2266950"/>
              <a:gd name="connsiteX201" fmla="*/ 2238851 w 2733675"/>
              <a:gd name="connsiteY201" fmla="*/ 1050131 h 2266950"/>
              <a:gd name="connsiteX202" fmla="*/ 2210276 w 2733675"/>
              <a:gd name="connsiteY202" fmla="*/ 1071086 h 2266950"/>
              <a:gd name="connsiteX203" fmla="*/ 2196941 w 2733675"/>
              <a:gd name="connsiteY203" fmla="*/ 1094899 h 2266950"/>
              <a:gd name="connsiteX204" fmla="*/ 2226469 w 2733675"/>
              <a:gd name="connsiteY204" fmla="*/ 1115854 h 2266950"/>
              <a:gd name="connsiteX205" fmla="*/ 2249329 w 2733675"/>
              <a:gd name="connsiteY205" fmla="*/ 1112996 h 2266950"/>
              <a:gd name="connsiteX206" fmla="*/ 2275999 w 2733675"/>
              <a:gd name="connsiteY206" fmla="*/ 1102519 h 2266950"/>
              <a:gd name="connsiteX207" fmla="*/ 2306479 w 2733675"/>
              <a:gd name="connsiteY207" fmla="*/ 1078706 h 2266950"/>
              <a:gd name="connsiteX208" fmla="*/ 2330291 w 2733675"/>
              <a:gd name="connsiteY208" fmla="*/ 1063466 h 2266950"/>
              <a:gd name="connsiteX209" fmla="*/ 2358866 w 2733675"/>
              <a:gd name="connsiteY209" fmla="*/ 1039654 h 2266950"/>
              <a:gd name="connsiteX210" fmla="*/ 2337911 w 2733675"/>
              <a:gd name="connsiteY210" fmla="*/ 1016794 h 2266950"/>
              <a:gd name="connsiteX211" fmla="*/ 2315051 w 2733675"/>
              <a:gd name="connsiteY211" fmla="*/ 1000601 h 2266950"/>
              <a:gd name="connsiteX212" fmla="*/ 2316956 w 2733675"/>
              <a:gd name="connsiteY212" fmla="*/ 967264 h 2266950"/>
              <a:gd name="connsiteX213" fmla="*/ 2336006 w 2733675"/>
              <a:gd name="connsiteY213" fmla="*/ 940594 h 2266950"/>
              <a:gd name="connsiteX214" fmla="*/ 2356009 w 2733675"/>
              <a:gd name="connsiteY214" fmla="*/ 930116 h 2266950"/>
              <a:gd name="connsiteX215" fmla="*/ 2397919 w 2733675"/>
              <a:gd name="connsiteY215" fmla="*/ 925354 h 2266950"/>
              <a:gd name="connsiteX216" fmla="*/ 2424589 w 2733675"/>
              <a:gd name="connsiteY216" fmla="*/ 917734 h 2266950"/>
              <a:gd name="connsiteX217" fmla="*/ 2453164 w 2733675"/>
              <a:gd name="connsiteY217" fmla="*/ 901541 h 2266950"/>
              <a:gd name="connsiteX218" fmla="*/ 2489359 w 2733675"/>
              <a:gd name="connsiteY218" fmla="*/ 898684 h 2266950"/>
              <a:gd name="connsiteX219" fmla="*/ 2531269 w 2733675"/>
              <a:gd name="connsiteY219" fmla="*/ 909161 h 2266950"/>
              <a:gd name="connsiteX220" fmla="*/ 2556986 w 2733675"/>
              <a:gd name="connsiteY220" fmla="*/ 917734 h 2266950"/>
              <a:gd name="connsiteX221" fmla="*/ 2552224 w 2733675"/>
              <a:gd name="connsiteY221" fmla="*/ 940594 h 2266950"/>
              <a:gd name="connsiteX222" fmla="*/ 2552224 w 2733675"/>
              <a:gd name="connsiteY222" fmla="*/ 961549 h 2266950"/>
              <a:gd name="connsiteX223" fmla="*/ 2555081 w 2733675"/>
              <a:gd name="connsiteY223" fmla="*/ 972026 h 2266950"/>
              <a:gd name="connsiteX224" fmla="*/ 2577941 w 2733675"/>
              <a:gd name="connsiteY224" fmla="*/ 988219 h 2266950"/>
              <a:gd name="connsiteX225" fmla="*/ 2575084 w 2733675"/>
              <a:gd name="connsiteY225" fmla="*/ 1008221 h 2266950"/>
              <a:gd name="connsiteX226" fmla="*/ 2565559 w 2733675"/>
              <a:gd name="connsiteY226" fmla="*/ 1037749 h 2266950"/>
              <a:gd name="connsiteX227" fmla="*/ 2556986 w 2733675"/>
              <a:gd name="connsiteY227" fmla="*/ 1066324 h 2266950"/>
              <a:gd name="connsiteX228" fmla="*/ 2573179 w 2733675"/>
              <a:gd name="connsiteY228" fmla="*/ 1089184 h 2266950"/>
              <a:gd name="connsiteX229" fmla="*/ 2585561 w 2733675"/>
              <a:gd name="connsiteY229" fmla="*/ 1107281 h 2266950"/>
              <a:gd name="connsiteX230" fmla="*/ 2615089 w 2733675"/>
              <a:gd name="connsiteY230" fmla="*/ 1117759 h 2266950"/>
              <a:gd name="connsiteX231" fmla="*/ 2635091 w 2733675"/>
              <a:gd name="connsiteY231" fmla="*/ 1133951 h 2266950"/>
              <a:gd name="connsiteX232" fmla="*/ 2651284 w 2733675"/>
              <a:gd name="connsiteY232" fmla="*/ 1159669 h 2266950"/>
              <a:gd name="connsiteX233" fmla="*/ 2656046 w 2733675"/>
              <a:gd name="connsiteY233" fmla="*/ 1183481 h 2266950"/>
              <a:gd name="connsiteX234" fmla="*/ 2669381 w 2733675"/>
              <a:gd name="connsiteY234" fmla="*/ 1204436 h 2266950"/>
              <a:gd name="connsiteX235" fmla="*/ 2645569 w 2733675"/>
              <a:gd name="connsiteY235" fmla="*/ 1233011 h 2266950"/>
              <a:gd name="connsiteX236" fmla="*/ 2625566 w 2733675"/>
              <a:gd name="connsiteY236" fmla="*/ 1246346 h 2266950"/>
              <a:gd name="connsiteX237" fmla="*/ 2612231 w 2733675"/>
              <a:gd name="connsiteY237" fmla="*/ 1269206 h 2266950"/>
              <a:gd name="connsiteX238" fmla="*/ 2583656 w 2733675"/>
              <a:gd name="connsiteY238" fmla="*/ 1285399 h 2266950"/>
              <a:gd name="connsiteX239" fmla="*/ 2573179 w 2733675"/>
              <a:gd name="connsiteY239" fmla="*/ 1303496 h 2266950"/>
              <a:gd name="connsiteX240" fmla="*/ 2559844 w 2733675"/>
              <a:gd name="connsiteY240" fmla="*/ 1316831 h 2266950"/>
              <a:gd name="connsiteX241" fmla="*/ 2562701 w 2733675"/>
              <a:gd name="connsiteY241" fmla="*/ 1339691 h 2266950"/>
              <a:gd name="connsiteX242" fmla="*/ 2591276 w 2733675"/>
              <a:gd name="connsiteY242" fmla="*/ 1347311 h 2266950"/>
              <a:gd name="connsiteX243" fmla="*/ 2622709 w 2733675"/>
              <a:gd name="connsiteY243" fmla="*/ 1347311 h 2266950"/>
              <a:gd name="connsiteX244" fmla="*/ 2637949 w 2733675"/>
              <a:gd name="connsiteY244" fmla="*/ 1368266 h 2266950"/>
              <a:gd name="connsiteX245" fmla="*/ 2654141 w 2733675"/>
              <a:gd name="connsiteY245" fmla="*/ 1386364 h 2266950"/>
              <a:gd name="connsiteX246" fmla="*/ 2658904 w 2733675"/>
              <a:gd name="connsiteY246" fmla="*/ 1426369 h 2266950"/>
              <a:gd name="connsiteX247" fmla="*/ 2664619 w 2733675"/>
              <a:gd name="connsiteY247" fmla="*/ 1449229 h 2266950"/>
              <a:gd name="connsiteX248" fmla="*/ 2690336 w 2733675"/>
              <a:gd name="connsiteY248" fmla="*/ 1459706 h 2266950"/>
              <a:gd name="connsiteX249" fmla="*/ 2716054 w 2733675"/>
              <a:gd name="connsiteY249" fmla="*/ 1473041 h 2266950"/>
              <a:gd name="connsiteX250" fmla="*/ 2724626 w 2733675"/>
              <a:gd name="connsiteY250" fmla="*/ 1498759 h 2266950"/>
              <a:gd name="connsiteX251" fmla="*/ 2732246 w 2733675"/>
              <a:gd name="connsiteY251" fmla="*/ 1525429 h 2266950"/>
              <a:gd name="connsiteX252" fmla="*/ 2737009 w 2733675"/>
              <a:gd name="connsiteY252" fmla="*/ 1555909 h 2266950"/>
              <a:gd name="connsiteX253" fmla="*/ 2729389 w 2733675"/>
              <a:gd name="connsiteY253" fmla="*/ 1587341 h 2266950"/>
              <a:gd name="connsiteX254" fmla="*/ 2705576 w 2733675"/>
              <a:gd name="connsiteY254" fmla="*/ 1600676 h 2266950"/>
              <a:gd name="connsiteX255" fmla="*/ 2684621 w 2733675"/>
              <a:gd name="connsiteY255" fmla="*/ 1618774 h 2266950"/>
              <a:gd name="connsiteX256" fmla="*/ 2672239 w 2733675"/>
              <a:gd name="connsiteY256" fmla="*/ 1639729 h 2266950"/>
              <a:gd name="connsiteX257" fmla="*/ 2656046 w 2733675"/>
              <a:gd name="connsiteY257" fmla="*/ 1663541 h 2266950"/>
              <a:gd name="connsiteX258" fmla="*/ 2633186 w 2733675"/>
              <a:gd name="connsiteY258" fmla="*/ 1684496 h 2266950"/>
              <a:gd name="connsiteX259" fmla="*/ 2606516 w 2733675"/>
              <a:gd name="connsiteY259" fmla="*/ 1675924 h 2266950"/>
              <a:gd name="connsiteX260" fmla="*/ 2575084 w 2733675"/>
              <a:gd name="connsiteY260" fmla="*/ 1671161 h 2266950"/>
              <a:gd name="connsiteX261" fmla="*/ 2546509 w 2733675"/>
              <a:gd name="connsiteY261" fmla="*/ 1674019 h 2266950"/>
              <a:gd name="connsiteX262" fmla="*/ 2525554 w 2733675"/>
              <a:gd name="connsiteY262" fmla="*/ 1675924 h 2266950"/>
              <a:gd name="connsiteX263" fmla="*/ 2510314 w 2733675"/>
              <a:gd name="connsiteY263" fmla="*/ 1696879 h 2266950"/>
              <a:gd name="connsiteX264" fmla="*/ 2507456 w 2733675"/>
              <a:gd name="connsiteY264" fmla="*/ 1728311 h 2266950"/>
              <a:gd name="connsiteX265" fmla="*/ 2528411 w 2733675"/>
              <a:gd name="connsiteY265" fmla="*/ 1741646 h 2266950"/>
              <a:gd name="connsiteX266" fmla="*/ 2549366 w 2733675"/>
              <a:gd name="connsiteY266" fmla="*/ 1738789 h 2266950"/>
              <a:gd name="connsiteX267" fmla="*/ 2577941 w 2733675"/>
              <a:gd name="connsiteY267" fmla="*/ 1738789 h 2266950"/>
              <a:gd name="connsiteX268" fmla="*/ 2583656 w 2733675"/>
              <a:gd name="connsiteY268" fmla="*/ 1759744 h 2266950"/>
              <a:gd name="connsiteX269" fmla="*/ 2591276 w 2733675"/>
              <a:gd name="connsiteY269" fmla="*/ 1780699 h 2266950"/>
              <a:gd name="connsiteX270" fmla="*/ 2591276 w 2733675"/>
              <a:gd name="connsiteY270" fmla="*/ 1806416 h 2266950"/>
              <a:gd name="connsiteX271" fmla="*/ 2591276 w 2733675"/>
              <a:gd name="connsiteY271" fmla="*/ 1822609 h 2266950"/>
              <a:gd name="connsiteX272" fmla="*/ 2612231 w 2733675"/>
              <a:gd name="connsiteY272" fmla="*/ 1833086 h 2266950"/>
              <a:gd name="connsiteX273" fmla="*/ 2640806 w 2733675"/>
              <a:gd name="connsiteY273" fmla="*/ 1845469 h 2266950"/>
              <a:gd name="connsiteX274" fmla="*/ 2664619 w 2733675"/>
              <a:gd name="connsiteY274" fmla="*/ 1845469 h 2266950"/>
              <a:gd name="connsiteX275" fmla="*/ 2677001 w 2733675"/>
              <a:gd name="connsiteY275" fmla="*/ 1858804 h 2266950"/>
              <a:gd name="connsiteX276" fmla="*/ 2703671 w 2733675"/>
              <a:gd name="connsiteY276" fmla="*/ 1887379 h 2266950"/>
              <a:gd name="connsiteX277" fmla="*/ 2714149 w 2733675"/>
              <a:gd name="connsiteY277" fmla="*/ 1908334 h 2266950"/>
              <a:gd name="connsiteX278" fmla="*/ 2700814 w 2733675"/>
              <a:gd name="connsiteY278" fmla="*/ 1953101 h 2266950"/>
              <a:gd name="connsiteX279" fmla="*/ 2675096 w 2733675"/>
              <a:gd name="connsiteY279" fmla="*/ 1957864 h 2266950"/>
              <a:gd name="connsiteX280" fmla="*/ 2654141 w 2733675"/>
              <a:gd name="connsiteY280" fmla="*/ 1957864 h 2266950"/>
              <a:gd name="connsiteX281" fmla="*/ 2643664 w 2733675"/>
              <a:gd name="connsiteY281" fmla="*/ 1968341 h 2266950"/>
              <a:gd name="connsiteX282" fmla="*/ 2616994 w 2733675"/>
              <a:gd name="connsiteY282" fmla="*/ 1995011 h 2266950"/>
              <a:gd name="connsiteX283" fmla="*/ 2596039 w 2733675"/>
              <a:gd name="connsiteY283" fmla="*/ 2007394 h 2266950"/>
              <a:gd name="connsiteX284" fmla="*/ 2575084 w 2733675"/>
              <a:gd name="connsiteY284" fmla="*/ 2025491 h 2266950"/>
              <a:gd name="connsiteX285" fmla="*/ 2549366 w 2733675"/>
              <a:gd name="connsiteY285" fmla="*/ 2052161 h 2266950"/>
              <a:gd name="connsiteX286" fmla="*/ 2523649 w 2733675"/>
              <a:gd name="connsiteY286" fmla="*/ 2075021 h 2266950"/>
              <a:gd name="connsiteX287" fmla="*/ 2536031 w 2733675"/>
              <a:gd name="connsiteY287" fmla="*/ 2098834 h 2266950"/>
              <a:gd name="connsiteX288" fmla="*/ 2523649 w 2733675"/>
              <a:gd name="connsiteY288" fmla="*/ 2122646 h 2266950"/>
              <a:gd name="connsiteX289" fmla="*/ 2489359 w 2733675"/>
              <a:gd name="connsiteY289" fmla="*/ 2116931 h 2266950"/>
              <a:gd name="connsiteX290" fmla="*/ 2465546 w 2733675"/>
              <a:gd name="connsiteY290" fmla="*/ 2095976 h 2266950"/>
              <a:gd name="connsiteX291" fmla="*/ 2429351 w 2733675"/>
              <a:gd name="connsiteY291" fmla="*/ 2080736 h 2266950"/>
              <a:gd name="connsiteX292" fmla="*/ 2403634 w 2733675"/>
              <a:gd name="connsiteY292" fmla="*/ 2083594 h 2266950"/>
              <a:gd name="connsiteX293" fmla="*/ 2375059 w 2733675"/>
              <a:gd name="connsiteY293" fmla="*/ 2094071 h 2266950"/>
              <a:gd name="connsiteX294" fmla="*/ 2366486 w 2733675"/>
              <a:gd name="connsiteY294" fmla="*/ 2119789 h 2266950"/>
              <a:gd name="connsiteX295" fmla="*/ 2356009 w 2733675"/>
              <a:gd name="connsiteY295" fmla="*/ 2135029 h 2266950"/>
              <a:gd name="connsiteX296" fmla="*/ 2325529 w 2733675"/>
              <a:gd name="connsiteY296" fmla="*/ 2127409 h 2266950"/>
              <a:gd name="connsiteX297" fmla="*/ 2312194 w 2733675"/>
              <a:gd name="connsiteY297" fmla="*/ 2109311 h 2266950"/>
              <a:gd name="connsiteX298" fmla="*/ 2294096 w 2733675"/>
              <a:gd name="connsiteY298" fmla="*/ 2112169 h 2266950"/>
              <a:gd name="connsiteX299" fmla="*/ 2277904 w 2733675"/>
              <a:gd name="connsiteY299" fmla="*/ 2127409 h 2266950"/>
              <a:gd name="connsiteX300" fmla="*/ 2255044 w 2733675"/>
              <a:gd name="connsiteY300" fmla="*/ 2161699 h 2266950"/>
              <a:gd name="connsiteX301" fmla="*/ 2236946 w 2733675"/>
              <a:gd name="connsiteY301" fmla="*/ 2184559 h 2266950"/>
              <a:gd name="connsiteX302" fmla="*/ 2205514 w 2733675"/>
              <a:gd name="connsiteY302" fmla="*/ 2203609 h 2266950"/>
              <a:gd name="connsiteX303" fmla="*/ 2195036 w 2733675"/>
              <a:gd name="connsiteY303" fmla="*/ 2214086 h 2266950"/>
              <a:gd name="connsiteX304" fmla="*/ 2207419 w 2733675"/>
              <a:gd name="connsiteY304" fmla="*/ 2244566 h 2266950"/>
              <a:gd name="connsiteX305" fmla="*/ 2228374 w 2733675"/>
              <a:gd name="connsiteY305" fmla="*/ 2260759 h 2266950"/>
              <a:gd name="connsiteX306" fmla="*/ 2210276 w 2733675"/>
              <a:gd name="connsiteY306" fmla="*/ 2271236 h 2266950"/>
              <a:gd name="connsiteX307" fmla="*/ 2174081 w 2733675"/>
              <a:gd name="connsiteY307" fmla="*/ 2271236 h 2266950"/>
              <a:gd name="connsiteX308" fmla="*/ 2142649 w 2733675"/>
              <a:gd name="connsiteY308" fmla="*/ 2268379 h 2266950"/>
              <a:gd name="connsiteX309" fmla="*/ 2132171 w 2733675"/>
              <a:gd name="connsiteY309" fmla="*/ 2268379 h 2266950"/>
              <a:gd name="connsiteX310" fmla="*/ 2129314 w 2733675"/>
              <a:gd name="connsiteY310" fmla="*/ 2244566 h 2266950"/>
              <a:gd name="connsiteX311" fmla="*/ 2126456 w 2733675"/>
              <a:gd name="connsiteY311" fmla="*/ 2218849 h 2266950"/>
              <a:gd name="connsiteX312" fmla="*/ 2111216 w 2733675"/>
              <a:gd name="connsiteY312" fmla="*/ 2195036 h 2266950"/>
              <a:gd name="connsiteX313" fmla="*/ 2079784 w 2733675"/>
              <a:gd name="connsiteY313" fmla="*/ 2195036 h 2266950"/>
              <a:gd name="connsiteX314" fmla="*/ 2056924 w 2733675"/>
              <a:gd name="connsiteY314" fmla="*/ 2195036 h 2266950"/>
              <a:gd name="connsiteX315" fmla="*/ 2040731 w 2733675"/>
              <a:gd name="connsiteY315" fmla="*/ 2172176 h 2266950"/>
              <a:gd name="connsiteX316" fmla="*/ 2022634 w 2733675"/>
              <a:gd name="connsiteY316" fmla="*/ 2155984 h 2266950"/>
              <a:gd name="connsiteX317" fmla="*/ 2009299 w 2733675"/>
              <a:gd name="connsiteY317" fmla="*/ 2135029 h 2266950"/>
              <a:gd name="connsiteX318" fmla="*/ 2035969 w 2733675"/>
              <a:gd name="connsiteY318" fmla="*/ 2127409 h 2266950"/>
              <a:gd name="connsiteX319" fmla="*/ 2040731 w 2733675"/>
              <a:gd name="connsiteY319" fmla="*/ 2094071 h 2266950"/>
              <a:gd name="connsiteX320" fmla="*/ 2076926 w 2733675"/>
              <a:gd name="connsiteY320" fmla="*/ 2091214 h 2266950"/>
              <a:gd name="connsiteX321" fmla="*/ 2114074 w 2733675"/>
              <a:gd name="connsiteY321" fmla="*/ 2095976 h 2266950"/>
              <a:gd name="connsiteX322" fmla="*/ 2124551 w 2733675"/>
              <a:gd name="connsiteY322" fmla="*/ 2070259 h 2266950"/>
              <a:gd name="connsiteX323" fmla="*/ 2103596 w 2733675"/>
              <a:gd name="connsiteY323" fmla="*/ 2055019 h 2266950"/>
              <a:gd name="connsiteX324" fmla="*/ 2103596 w 2733675"/>
              <a:gd name="connsiteY324" fmla="*/ 2020729 h 2266950"/>
              <a:gd name="connsiteX325" fmla="*/ 2126456 w 2733675"/>
              <a:gd name="connsiteY325" fmla="*/ 2002631 h 2266950"/>
              <a:gd name="connsiteX326" fmla="*/ 2157889 w 2733675"/>
              <a:gd name="connsiteY326" fmla="*/ 1989296 h 2266950"/>
              <a:gd name="connsiteX327" fmla="*/ 2181701 w 2733675"/>
              <a:gd name="connsiteY327" fmla="*/ 1986439 h 2266950"/>
              <a:gd name="connsiteX328" fmla="*/ 2181701 w 2733675"/>
              <a:gd name="connsiteY328" fmla="*/ 1963579 h 2266950"/>
              <a:gd name="connsiteX329" fmla="*/ 2155984 w 2733675"/>
              <a:gd name="connsiteY329" fmla="*/ 1957864 h 2266950"/>
              <a:gd name="connsiteX330" fmla="*/ 2129314 w 2733675"/>
              <a:gd name="connsiteY330" fmla="*/ 1950244 h 2266950"/>
              <a:gd name="connsiteX331" fmla="*/ 2087404 w 2733675"/>
              <a:gd name="connsiteY331" fmla="*/ 1936909 h 2266950"/>
              <a:gd name="connsiteX332" fmla="*/ 2056924 w 2733675"/>
              <a:gd name="connsiteY332" fmla="*/ 1932146 h 2266950"/>
              <a:gd name="connsiteX333" fmla="*/ 2027396 w 2733675"/>
              <a:gd name="connsiteY333" fmla="*/ 1915954 h 2266950"/>
              <a:gd name="connsiteX334" fmla="*/ 2019776 w 2733675"/>
              <a:gd name="connsiteY334" fmla="*/ 1885474 h 2266950"/>
              <a:gd name="connsiteX335" fmla="*/ 2025491 w 2733675"/>
              <a:gd name="connsiteY335" fmla="*/ 1845469 h 2266950"/>
              <a:gd name="connsiteX336" fmla="*/ 2025491 w 2733675"/>
              <a:gd name="connsiteY336" fmla="*/ 1816894 h 2266950"/>
              <a:gd name="connsiteX337" fmla="*/ 2019776 w 2733675"/>
              <a:gd name="connsiteY337" fmla="*/ 1780699 h 2266950"/>
              <a:gd name="connsiteX338" fmla="*/ 2019776 w 2733675"/>
              <a:gd name="connsiteY338" fmla="*/ 1752124 h 2266950"/>
              <a:gd name="connsiteX339" fmla="*/ 2015014 w 2733675"/>
              <a:gd name="connsiteY339" fmla="*/ 1734026 h 2266950"/>
              <a:gd name="connsiteX340" fmla="*/ 1998821 w 2733675"/>
              <a:gd name="connsiteY340" fmla="*/ 1738789 h 2266950"/>
              <a:gd name="connsiteX341" fmla="*/ 1986439 w 2733675"/>
              <a:gd name="connsiteY341" fmla="*/ 1759744 h 2266950"/>
              <a:gd name="connsiteX342" fmla="*/ 1970246 w 2733675"/>
              <a:gd name="connsiteY342" fmla="*/ 1770221 h 2266950"/>
              <a:gd name="connsiteX343" fmla="*/ 1938814 w 2733675"/>
              <a:gd name="connsiteY343" fmla="*/ 1770221 h 2266950"/>
              <a:gd name="connsiteX344" fmla="*/ 1907381 w 2733675"/>
              <a:gd name="connsiteY344" fmla="*/ 1749266 h 2266950"/>
              <a:gd name="connsiteX345" fmla="*/ 1907381 w 2733675"/>
              <a:gd name="connsiteY345" fmla="*/ 1720691 h 2266950"/>
              <a:gd name="connsiteX346" fmla="*/ 1910239 w 2733675"/>
              <a:gd name="connsiteY346" fmla="*/ 1692116 h 2266950"/>
              <a:gd name="connsiteX347" fmla="*/ 1902619 w 2733675"/>
              <a:gd name="connsiteY347" fmla="*/ 1663541 h 2266950"/>
              <a:gd name="connsiteX348" fmla="*/ 1905476 w 2733675"/>
              <a:gd name="connsiteY348" fmla="*/ 1636871 h 2266950"/>
              <a:gd name="connsiteX349" fmla="*/ 1878806 w 2733675"/>
              <a:gd name="connsiteY349" fmla="*/ 1629251 h 2266950"/>
              <a:gd name="connsiteX350" fmla="*/ 1860709 w 2733675"/>
              <a:gd name="connsiteY350" fmla="*/ 1636871 h 2266950"/>
              <a:gd name="connsiteX351" fmla="*/ 1847374 w 2733675"/>
              <a:gd name="connsiteY351" fmla="*/ 1624489 h 2266950"/>
              <a:gd name="connsiteX352" fmla="*/ 1827371 w 2733675"/>
              <a:gd name="connsiteY352" fmla="*/ 1608296 h 2266950"/>
              <a:gd name="connsiteX353" fmla="*/ 1806416 w 2733675"/>
              <a:gd name="connsiteY353" fmla="*/ 1597819 h 2266950"/>
              <a:gd name="connsiteX354" fmla="*/ 1782604 w 2733675"/>
              <a:gd name="connsiteY354" fmla="*/ 1621631 h 2266950"/>
              <a:gd name="connsiteX355" fmla="*/ 1764506 w 2733675"/>
              <a:gd name="connsiteY355" fmla="*/ 1624489 h 2266950"/>
              <a:gd name="connsiteX356" fmla="*/ 1733074 w 2733675"/>
              <a:gd name="connsiteY356" fmla="*/ 1624489 h 2266950"/>
              <a:gd name="connsiteX357" fmla="*/ 1725454 w 2733675"/>
              <a:gd name="connsiteY357" fmla="*/ 1600676 h 2266950"/>
              <a:gd name="connsiteX358" fmla="*/ 1712119 w 2733675"/>
              <a:gd name="connsiteY358" fmla="*/ 1576864 h 2266950"/>
              <a:gd name="connsiteX359" fmla="*/ 1683544 w 2733675"/>
              <a:gd name="connsiteY359" fmla="*/ 1600676 h 2266950"/>
              <a:gd name="connsiteX360" fmla="*/ 1662589 w 2733675"/>
              <a:gd name="connsiteY360" fmla="*/ 1615916 h 2266950"/>
              <a:gd name="connsiteX361" fmla="*/ 1673066 w 2733675"/>
              <a:gd name="connsiteY361" fmla="*/ 1636871 h 2266950"/>
              <a:gd name="connsiteX362" fmla="*/ 1636871 w 2733675"/>
              <a:gd name="connsiteY362" fmla="*/ 1657826 h 2266950"/>
              <a:gd name="connsiteX363" fmla="*/ 1613059 w 2733675"/>
              <a:gd name="connsiteY363" fmla="*/ 1668304 h 2266950"/>
              <a:gd name="connsiteX364" fmla="*/ 1594961 w 2733675"/>
              <a:gd name="connsiteY364" fmla="*/ 1694974 h 2266950"/>
              <a:gd name="connsiteX365" fmla="*/ 1587341 w 2733675"/>
              <a:gd name="connsiteY365" fmla="*/ 1713071 h 2266950"/>
              <a:gd name="connsiteX366" fmla="*/ 1574006 w 2733675"/>
              <a:gd name="connsiteY366" fmla="*/ 1762601 h 2266950"/>
              <a:gd name="connsiteX367" fmla="*/ 1563529 w 2733675"/>
              <a:gd name="connsiteY367" fmla="*/ 1785461 h 2266950"/>
              <a:gd name="connsiteX368" fmla="*/ 1542574 w 2733675"/>
              <a:gd name="connsiteY368" fmla="*/ 1801654 h 2266950"/>
              <a:gd name="connsiteX369" fmla="*/ 1513999 w 2733675"/>
              <a:gd name="connsiteY369" fmla="*/ 1822609 h 2266950"/>
              <a:gd name="connsiteX370" fmla="*/ 1490186 w 2733675"/>
              <a:gd name="connsiteY370" fmla="*/ 1848326 h 2266950"/>
              <a:gd name="connsiteX371" fmla="*/ 1461611 w 2733675"/>
              <a:gd name="connsiteY371" fmla="*/ 1866424 h 2266950"/>
              <a:gd name="connsiteX372" fmla="*/ 1443514 w 2733675"/>
              <a:gd name="connsiteY372" fmla="*/ 1890236 h 2266950"/>
              <a:gd name="connsiteX373" fmla="*/ 1412081 w 2733675"/>
              <a:gd name="connsiteY373" fmla="*/ 1915954 h 2266950"/>
              <a:gd name="connsiteX374" fmla="*/ 1389221 w 2733675"/>
              <a:gd name="connsiteY374" fmla="*/ 1926431 h 2266950"/>
              <a:gd name="connsiteX375" fmla="*/ 1373029 w 2733675"/>
              <a:gd name="connsiteY375" fmla="*/ 1947386 h 2266950"/>
              <a:gd name="connsiteX376" fmla="*/ 1347311 w 2733675"/>
              <a:gd name="connsiteY376" fmla="*/ 1978819 h 2266950"/>
              <a:gd name="connsiteX377" fmla="*/ 1341596 w 2733675"/>
              <a:gd name="connsiteY377" fmla="*/ 1957864 h 2266950"/>
              <a:gd name="connsiteX378" fmla="*/ 1320641 w 2733675"/>
              <a:gd name="connsiteY378" fmla="*/ 1921669 h 2266950"/>
              <a:gd name="connsiteX379" fmla="*/ 1308259 w 2733675"/>
              <a:gd name="connsiteY379" fmla="*/ 1918811 h 2266950"/>
              <a:gd name="connsiteX380" fmla="*/ 1284446 w 2733675"/>
              <a:gd name="connsiteY380" fmla="*/ 1911191 h 2266950"/>
              <a:gd name="connsiteX381" fmla="*/ 1279684 w 2733675"/>
              <a:gd name="connsiteY381" fmla="*/ 1893094 h 2266950"/>
              <a:gd name="connsiteX382" fmla="*/ 1260634 w 2733675"/>
              <a:gd name="connsiteY382" fmla="*/ 1874996 h 2266950"/>
              <a:gd name="connsiteX383" fmla="*/ 1224439 w 2733675"/>
              <a:gd name="connsiteY383" fmla="*/ 1893094 h 2266950"/>
              <a:gd name="connsiteX384" fmla="*/ 1203484 w 2733675"/>
              <a:gd name="connsiteY384" fmla="*/ 1905476 h 2266950"/>
              <a:gd name="connsiteX385" fmla="*/ 1177766 w 2733675"/>
              <a:gd name="connsiteY385" fmla="*/ 1942624 h 2266950"/>
              <a:gd name="connsiteX386" fmla="*/ 1167289 w 2733675"/>
              <a:gd name="connsiteY386" fmla="*/ 1914049 h 2266950"/>
              <a:gd name="connsiteX387" fmla="*/ 1156811 w 2733675"/>
              <a:gd name="connsiteY387" fmla="*/ 1882616 h 2266950"/>
              <a:gd name="connsiteX388" fmla="*/ 1143476 w 2733675"/>
              <a:gd name="connsiteY388" fmla="*/ 1855946 h 2266950"/>
              <a:gd name="connsiteX389" fmla="*/ 1143476 w 2733675"/>
              <a:gd name="connsiteY389" fmla="*/ 1834991 h 2266950"/>
              <a:gd name="connsiteX390" fmla="*/ 1119664 w 2733675"/>
              <a:gd name="connsiteY390" fmla="*/ 1843564 h 2266950"/>
              <a:gd name="connsiteX391" fmla="*/ 1104424 w 2733675"/>
              <a:gd name="connsiteY391" fmla="*/ 1866424 h 2266950"/>
              <a:gd name="connsiteX392" fmla="*/ 1099661 w 2733675"/>
              <a:gd name="connsiteY392" fmla="*/ 1879759 h 2266950"/>
              <a:gd name="connsiteX393" fmla="*/ 1075849 w 2733675"/>
              <a:gd name="connsiteY393" fmla="*/ 1897856 h 2266950"/>
              <a:gd name="connsiteX394" fmla="*/ 1060609 w 2733675"/>
              <a:gd name="connsiteY394" fmla="*/ 1911191 h 2266950"/>
              <a:gd name="connsiteX395" fmla="*/ 1052036 w 2733675"/>
              <a:gd name="connsiteY395" fmla="*/ 1894999 h 2266950"/>
              <a:gd name="connsiteX396" fmla="*/ 1041559 w 2733675"/>
              <a:gd name="connsiteY396" fmla="*/ 1885474 h 2266950"/>
              <a:gd name="connsiteX397" fmla="*/ 1023461 w 2733675"/>
              <a:gd name="connsiteY397" fmla="*/ 1900714 h 2266950"/>
              <a:gd name="connsiteX398" fmla="*/ 1012984 w 2733675"/>
              <a:gd name="connsiteY398" fmla="*/ 1926431 h 2266950"/>
              <a:gd name="connsiteX399" fmla="*/ 1000601 w 2733675"/>
              <a:gd name="connsiteY399" fmla="*/ 1960721 h 2266950"/>
              <a:gd name="connsiteX400" fmla="*/ 984409 w 2733675"/>
              <a:gd name="connsiteY400" fmla="*/ 1989296 h 2266950"/>
              <a:gd name="connsiteX401" fmla="*/ 979646 w 2733675"/>
              <a:gd name="connsiteY401" fmla="*/ 2017871 h 2266950"/>
              <a:gd name="connsiteX402" fmla="*/ 958691 w 2733675"/>
              <a:gd name="connsiteY402" fmla="*/ 1996916 h 2266950"/>
              <a:gd name="connsiteX403" fmla="*/ 951071 w 2733675"/>
              <a:gd name="connsiteY403" fmla="*/ 1947386 h 2266950"/>
              <a:gd name="connsiteX404" fmla="*/ 940594 w 2733675"/>
              <a:gd name="connsiteY404" fmla="*/ 1921669 h 2266950"/>
              <a:gd name="connsiteX405" fmla="*/ 906304 w 2733675"/>
              <a:gd name="connsiteY405" fmla="*/ 1921669 h 2266950"/>
              <a:gd name="connsiteX406" fmla="*/ 895826 w 2733675"/>
              <a:gd name="connsiteY406" fmla="*/ 1893094 h 2266950"/>
              <a:gd name="connsiteX407" fmla="*/ 885349 w 2733675"/>
              <a:gd name="connsiteY407" fmla="*/ 1869281 h 2266950"/>
              <a:gd name="connsiteX408" fmla="*/ 859631 w 2733675"/>
              <a:gd name="connsiteY408" fmla="*/ 1876901 h 2266950"/>
              <a:gd name="connsiteX409" fmla="*/ 831056 w 2733675"/>
              <a:gd name="connsiteY409" fmla="*/ 1903571 h 2266950"/>
              <a:gd name="connsiteX410" fmla="*/ 817721 w 2733675"/>
              <a:gd name="connsiteY410" fmla="*/ 1918811 h 2266950"/>
              <a:gd name="connsiteX411" fmla="*/ 812006 w 2733675"/>
              <a:gd name="connsiteY411" fmla="*/ 1947386 h 2266950"/>
              <a:gd name="connsiteX412" fmla="*/ 807244 w 2733675"/>
              <a:gd name="connsiteY412" fmla="*/ 1975961 h 2266950"/>
              <a:gd name="connsiteX413" fmla="*/ 791051 w 2733675"/>
              <a:gd name="connsiteY413" fmla="*/ 2015014 h 2266950"/>
              <a:gd name="connsiteX414" fmla="*/ 768191 w 2733675"/>
              <a:gd name="connsiteY414" fmla="*/ 2041684 h 2266950"/>
              <a:gd name="connsiteX415" fmla="*/ 729139 w 2733675"/>
              <a:gd name="connsiteY415" fmla="*/ 2031206 h 2266950"/>
              <a:gd name="connsiteX416" fmla="*/ 705326 w 2733675"/>
              <a:gd name="connsiteY416" fmla="*/ 2013109 h 2266950"/>
              <a:gd name="connsiteX417" fmla="*/ 679609 w 2733675"/>
              <a:gd name="connsiteY417" fmla="*/ 2025491 h 2266950"/>
              <a:gd name="connsiteX418" fmla="*/ 648176 w 2733675"/>
              <a:gd name="connsiteY418" fmla="*/ 2034064 h 2266950"/>
              <a:gd name="connsiteX419" fmla="*/ 627221 w 2733675"/>
              <a:gd name="connsiteY419" fmla="*/ 2017871 h 2266950"/>
              <a:gd name="connsiteX420" fmla="*/ 601504 w 2733675"/>
              <a:gd name="connsiteY420" fmla="*/ 2002631 h 2266950"/>
              <a:gd name="connsiteX421" fmla="*/ 621506 w 2733675"/>
              <a:gd name="connsiteY421" fmla="*/ 1975961 h 2266950"/>
              <a:gd name="connsiteX422" fmla="*/ 634841 w 2733675"/>
              <a:gd name="connsiteY422" fmla="*/ 1944529 h 2266950"/>
              <a:gd name="connsiteX423" fmla="*/ 627221 w 2733675"/>
              <a:gd name="connsiteY423" fmla="*/ 1914049 h 2266950"/>
              <a:gd name="connsiteX424" fmla="*/ 613886 w 2733675"/>
              <a:gd name="connsiteY424" fmla="*/ 1882616 h 2266950"/>
              <a:gd name="connsiteX425" fmla="*/ 603409 w 2733675"/>
              <a:gd name="connsiteY425" fmla="*/ 1851184 h 2266950"/>
              <a:gd name="connsiteX426" fmla="*/ 595789 w 2733675"/>
              <a:gd name="connsiteY426" fmla="*/ 1825466 h 2266950"/>
              <a:gd name="connsiteX427" fmla="*/ 567214 w 2733675"/>
              <a:gd name="connsiteY427" fmla="*/ 1833086 h 2266950"/>
              <a:gd name="connsiteX428" fmla="*/ 531019 w 2733675"/>
              <a:gd name="connsiteY428" fmla="*/ 1848326 h 2266950"/>
              <a:gd name="connsiteX429" fmla="*/ 502444 w 2733675"/>
              <a:gd name="connsiteY429" fmla="*/ 1858804 h 2266950"/>
              <a:gd name="connsiteX430" fmla="*/ 471011 w 2733675"/>
              <a:gd name="connsiteY430" fmla="*/ 1858804 h 2266950"/>
              <a:gd name="connsiteX431" fmla="*/ 451961 w 2733675"/>
              <a:gd name="connsiteY431" fmla="*/ 1837849 h 2266950"/>
              <a:gd name="connsiteX432" fmla="*/ 423386 w 2733675"/>
              <a:gd name="connsiteY432" fmla="*/ 1816894 h 2266950"/>
              <a:gd name="connsiteX433" fmla="*/ 402431 w 2733675"/>
              <a:gd name="connsiteY433" fmla="*/ 1801654 h 2266950"/>
              <a:gd name="connsiteX434" fmla="*/ 366236 w 2733675"/>
              <a:gd name="connsiteY434" fmla="*/ 1806416 h 2266950"/>
              <a:gd name="connsiteX435" fmla="*/ 332899 w 2733675"/>
              <a:gd name="connsiteY435" fmla="*/ 1794034 h 2266950"/>
              <a:gd name="connsiteX436" fmla="*/ 319564 w 2733675"/>
              <a:gd name="connsiteY436" fmla="*/ 1754981 h 2266950"/>
              <a:gd name="connsiteX437" fmla="*/ 301466 w 2733675"/>
              <a:gd name="connsiteY437" fmla="*/ 1735931 h 2266950"/>
              <a:gd name="connsiteX438" fmla="*/ 270034 w 2733675"/>
              <a:gd name="connsiteY438" fmla="*/ 1741646 h 2266950"/>
              <a:gd name="connsiteX439" fmla="*/ 262414 w 2733675"/>
              <a:gd name="connsiteY439" fmla="*/ 1705451 h 2266950"/>
              <a:gd name="connsiteX440" fmla="*/ 243364 w 2733675"/>
              <a:gd name="connsiteY440" fmla="*/ 1689259 h 2266950"/>
              <a:gd name="connsiteX441" fmla="*/ 246221 w 2733675"/>
              <a:gd name="connsiteY441" fmla="*/ 1657826 h 2266950"/>
              <a:gd name="connsiteX442" fmla="*/ 267176 w 2733675"/>
              <a:gd name="connsiteY442" fmla="*/ 1634966 h 2266950"/>
              <a:gd name="connsiteX443" fmla="*/ 282416 w 2733675"/>
              <a:gd name="connsiteY443" fmla="*/ 1590199 h 2266950"/>
              <a:gd name="connsiteX444" fmla="*/ 267176 w 2733675"/>
              <a:gd name="connsiteY444" fmla="*/ 1558766 h 2266950"/>
              <a:gd name="connsiteX445" fmla="*/ 249079 w 2733675"/>
              <a:gd name="connsiteY445" fmla="*/ 1554004 h 2266950"/>
              <a:gd name="connsiteX446" fmla="*/ 225266 w 2733675"/>
              <a:gd name="connsiteY446" fmla="*/ 1535906 h 2266950"/>
              <a:gd name="connsiteX447" fmla="*/ 223361 w 2733675"/>
              <a:gd name="connsiteY447" fmla="*/ 1496854 h 2266950"/>
              <a:gd name="connsiteX448" fmla="*/ 183356 w 2733675"/>
              <a:gd name="connsiteY448" fmla="*/ 1493996 h 2266950"/>
              <a:gd name="connsiteX449" fmla="*/ 172879 w 2733675"/>
              <a:gd name="connsiteY449" fmla="*/ 1462564 h 2266950"/>
              <a:gd name="connsiteX450" fmla="*/ 150019 w 2733675"/>
              <a:gd name="connsiteY450" fmla="*/ 1444466 h 2266950"/>
              <a:gd name="connsiteX451" fmla="*/ 97631 w 2733675"/>
              <a:gd name="connsiteY451" fmla="*/ 1452086 h 2266950"/>
              <a:gd name="connsiteX452" fmla="*/ 92869 w 2733675"/>
              <a:gd name="connsiteY452" fmla="*/ 1467326 h 2266950"/>
              <a:gd name="connsiteX453" fmla="*/ 73819 w 2733675"/>
              <a:gd name="connsiteY453" fmla="*/ 1475899 h 2266950"/>
              <a:gd name="connsiteX454" fmla="*/ 53816 w 2733675"/>
              <a:gd name="connsiteY454" fmla="*/ 1467326 h 2266950"/>
              <a:gd name="connsiteX455" fmla="*/ 45244 w 2733675"/>
              <a:gd name="connsiteY455" fmla="*/ 1436846 h 2266950"/>
              <a:gd name="connsiteX456" fmla="*/ 45244 w 2733675"/>
              <a:gd name="connsiteY456" fmla="*/ 1413034 h 2266950"/>
              <a:gd name="connsiteX457" fmla="*/ 27146 w 2733675"/>
              <a:gd name="connsiteY457" fmla="*/ 1396841 h 2266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Lst>
            <a:rect l="l" t="t" r="r" b="b"/>
            <a:pathLst>
              <a:path w="2733675" h="2266950">
                <a:moveTo>
                  <a:pt x="1429" y="1378744"/>
                </a:moveTo>
                <a:lnTo>
                  <a:pt x="13811" y="1355884"/>
                </a:lnTo>
                <a:lnTo>
                  <a:pt x="30004" y="1342549"/>
                </a:lnTo>
                <a:lnTo>
                  <a:pt x="58579" y="1334929"/>
                </a:lnTo>
                <a:lnTo>
                  <a:pt x="73819" y="1327309"/>
                </a:lnTo>
                <a:lnTo>
                  <a:pt x="84296" y="1324451"/>
                </a:lnTo>
                <a:lnTo>
                  <a:pt x="73819" y="1300639"/>
                </a:lnTo>
                <a:lnTo>
                  <a:pt x="76676" y="1267301"/>
                </a:lnTo>
                <a:lnTo>
                  <a:pt x="82391" y="1251109"/>
                </a:lnTo>
                <a:lnTo>
                  <a:pt x="110966" y="1272064"/>
                </a:lnTo>
                <a:lnTo>
                  <a:pt x="126206" y="1256824"/>
                </a:lnTo>
                <a:lnTo>
                  <a:pt x="129064" y="1227296"/>
                </a:lnTo>
                <a:lnTo>
                  <a:pt x="118586" y="1204436"/>
                </a:lnTo>
                <a:lnTo>
                  <a:pt x="97631" y="1186339"/>
                </a:lnTo>
                <a:lnTo>
                  <a:pt x="79534" y="1167289"/>
                </a:lnTo>
                <a:lnTo>
                  <a:pt x="82391" y="1138714"/>
                </a:lnTo>
                <a:lnTo>
                  <a:pt x="87154" y="1112996"/>
                </a:lnTo>
                <a:lnTo>
                  <a:pt x="94774" y="1073944"/>
                </a:lnTo>
                <a:lnTo>
                  <a:pt x="108109" y="1052989"/>
                </a:lnTo>
                <a:lnTo>
                  <a:pt x="139541" y="1050131"/>
                </a:lnTo>
                <a:lnTo>
                  <a:pt x="168116" y="1048226"/>
                </a:lnTo>
                <a:lnTo>
                  <a:pt x="172879" y="1024414"/>
                </a:lnTo>
                <a:lnTo>
                  <a:pt x="186214" y="1011079"/>
                </a:lnTo>
                <a:lnTo>
                  <a:pt x="217646" y="997744"/>
                </a:lnTo>
                <a:lnTo>
                  <a:pt x="251936" y="1006316"/>
                </a:lnTo>
                <a:lnTo>
                  <a:pt x="288131" y="1016794"/>
                </a:lnTo>
                <a:lnTo>
                  <a:pt x="332899" y="1006316"/>
                </a:lnTo>
                <a:lnTo>
                  <a:pt x="348139" y="1003459"/>
                </a:lnTo>
                <a:lnTo>
                  <a:pt x="366236" y="979646"/>
                </a:lnTo>
                <a:lnTo>
                  <a:pt x="384334" y="958691"/>
                </a:lnTo>
                <a:lnTo>
                  <a:pt x="400526" y="958691"/>
                </a:lnTo>
                <a:lnTo>
                  <a:pt x="415766" y="974884"/>
                </a:lnTo>
                <a:lnTo>
                  <a:pt x="433864" y="995839"/>
                </a:lnTo>
                <a:lnTo>
                  <a:pt x="454819" y="990124"/>
                </a:lnTo>
                <a:lnTo>
                  <a:pt x="462439" y="977741"/>
                </a:lnTo>
                <a:lnTo>
                  <a:pt x="460534" y="956786"/>
                </a:lnTo>
                <a:lnTo>
                  <a:pt x="486251" y="940594"/>
                </a:lnTo>
                <a:lnTo>
                  <a:pt x="493871" y="958691"/>
                </a:lnTo>
                <a:lnTo>
                  <a:pt x="528161" y="967264"/>
                </a:lnTo>
                <a:lnTo>
                  <a:pt x="541496" y="974884"/>
                </a:lnTo>
                <a:lnTo>
                  <a:pt x="570071" y="985361"/>
                </a:lnTo>
                <a:lnTo>
                  <a:pt x="606266" y="979646"/>
                </a:lnTo>
                <a:lnTo>
                  <a:pt x="642461" y="982504"/>
                </a:lnTo>
                <a:lnTo>
                  <a:pt x="679609" y="982504"/>
                </a:lnTo>
                <a:lnTo>
                  <a:pt x="691991" y="958691"/>
                </a:lnTo>
                <a:lnTo>
                  <a:pt x="702469" y="935831"/>
                </a:lnTo>
                <a:lnTo>
                  <a:pt x="729139" y="919639"/>
                </a:lnTo>
                <a:lnTo>
                  <a:pt x="754856" y="917734"/>
                </a:lnTo>
                <a:lnTo>
                  <a:pt x="786289" y="912019"/>
                </a:lnTo>
                <a:lnTo>
                  <a:pt x="822484" y="907256"/>
                </a:lnTo>
                <a:lnTo>
                  <a:pt x="822484" y="878681"/>
                </a:lnTo>
                <a:lnTo>
                  <a:pt x="817721" y="854869"/>
                </a:lnTo>
                <a:lnTo>
                  <a:pt x="812006" y="823436"/>
                </a:lnTo>
                <a:lnTo>
                  <a:pt x="822484" y="799624"/>
                </a:lnTo>
                <a:lnTo>
                  <a:pt x="840581" y="794861"/>
                </a:lnTo>
                <a:lnTo>
                  <a:pt x="874871" y="799624"/>
                </a:lnTo>
                <a:lnTo>
                  <a:pt x="892969" y="787241"/>
                </a:lnTo>
                <a:lnTo>
                  <a:pt x="924401" y="773906"/>
                </a:lnTo>
                <a:lnTo>
                  <a:pt x="940594" y="758666"/>
                </a:lnTo>
                <a:lnTo>
                  <a:pt x="955834" y="737711"/>
                </a:lnTo>
                <a:lnTo>
                  <a:pt x="981551" y="737711"/>
                </a:lnTo>
                <a:lnTo>
                  <a:pt x="1002506" y="750094"/>
                </a:lnTo>
                <a:lnTo>
                  <a:pt x="1005364" y="787241"/>
                </a:lnTo>
                <a:lnTo>
                  <a:pt x="1031081" y="797719"/>
                </a:lnTo>
                <a:lnTo>
                  <a:pt x="1057751" y="818674"/>
                </a:lnTo>
                <a:lnTo>
                  <a:pt x="1086326" y="815816"/>
                </a:lnTo>
                <a:lnTo>
                  <a:pt x="1110139" y="797719"/>
                </a:lnTo>
                <a:lnTo>
                  <a:pt x="1132999" y="802481"/>
                </a:lnTo>
                <a:lnTo>
                  <a:pt x="1164431" y="802481"/>
                </a:lnTo>
                <a:lnTo>
                  <a:pt x="1177766" y="831056"/>
                </a:lnTo>
                <a:lnTo>
                  <a:pt x="1209199" y="805339"/>
                </a:lnTo>
                <a:lnTo>
                  <a:pt x="1234916" y="778669"/>
                </a:lnTo>
                <a:lnTo>
                  <a:pt x="1253014" y="763429"/>
                </a:lnTo>
                <a:lnTo>
                  <a:pt x="1273969" y="752951"/>
                </a:lnTo>
                <a:lnTo>
                  <a:pt x="1310164" y="758666"/>
                </a:lnTo>
                <a:lnTo>
                  <a:pt x="1323499" y="789146"/>
                </a:lnTo>
                <a:lnTo>
                  <a:pt x="1354931" y="787241"/>
                </a:lnTo>
                <a:lnTo>
                  <a:pt x="1389221" y="763429"/>
                </a:lnTo>
                <a:lnTo>
                  <a:pt x="1396841" y="739616"/>
                </a:lnTo>
                <a:lnTo>
                  <a:pt x="1407319" y="713899"/>
                </a:lnTo>
                <a:lnTo>
                  <a:pt x="1412081" y="677704"/>
                </a:lnTo>
                <a:lnTo>
                  <a:pt x="1407319" y="656749"/>
                </a:lnTo>
                <a:lnTo>
                  <a:pt x="1396841" y="628174"/>
                </a:lnTo>
                <a:lnTo>
                  <a:pt x="1396841" y="586264"/>
                </a:lnTo>
                <a:lnTo>
                  <a:pt x="1401604" y="554831"/>
                </a:lnTo>
                <a:lnTo>
                  <a:pt x="1435894" y="526256"/>
                </a:lnTo>
                <a:lnTo>
                  <a:pt x="1458754" y="515779"/>
                </a:lnTo>
                <a:lnTo>
                  <a:pt x="1477804" y="497681"/>
                </a:lnTo>
                <a:lnTo>
                  <a:pt x="1461611" y="479584"/>
                </a:lnTo>
                <a:lnTo>
                  <a:pt x="1438751" y="466249"/>
                </a:lnTo>
                <a:lnTo>
                  <a:pt x="1419701" y="450056"/>
                </a:lnTo>
                <a:lnTo>
                  <a:pt x="1425416" y="421481"/>
                </a:lnTo>
                <a:lnTo>
                  <a:pt x="1422559" y="382429"/>
                </a:lnTo>
                <a:lnTo>
                  <a:pt x="1417796" y="353854"/>
                </a:lnTo>
                <a:lnTo>
                  <a:pt x="1433036" y="325279"/>
                </a:lnTo>
                <a:lnTo>
                  <a:pt x="1467326" y="299561"/>
                </a:lnTo>
                <a:lnTo>
                  <a:pt x="1482566" y="272891"/>
                </a:lnTo>
                <a:lnTo>
                  <a:pt x="1479709" y="250031"/>
                </a:lnTo>
                <a:lnTo>
                  <a:pt x="1453991" y="233839"/>
                </a:lnTo>
                <a:lnTo>
                  <a:pt x="1472089" y="218599"/>
                </a:lnTo>
                <a:lnTo>
                  <a:pt x="1490186" y="197644"/>
                </a:lnTo>
                <a:lnTo>
                  <a:pt x="1516856" y="176689"/>
                </a:lnTo>
                <a:lnTo>
                  <a:pt x="1524476" y="145256"/>
                </a:lnTo>
                <a:lnTo>
                  <a:pt x="1524476" y="119539"/>
                </a:lnTo>
                <a:lnTo>
                  <a:pt x="1493044" y="116681"/>
                </a:lnTo>
                <a:lnTo>
                  <a:pt x="1472089" y="116681"/>
                </a:lnTo>
                <a:lnTo>
                  <a:pt x="1482566" y="90964"/>
                </a:lnTo>
                <a:lnTo>
                  <a:pt x="1490186" y="74771"/>
                </a:lnTo>
                <a:lnTo>
                  <a:pt x="1490186" y="56674"/>
                </a:lnTo>
                <a:lnTo>
                  <a:pt x="1524476" y="46196"/>
                </a:lnTo>
                <a:lnTo>
                  <a:pt x="1550194" y="46196"/>
                </a:lnTo>
                <a:lnTo>
                  <a:pt x="1574006" y="53816"/>
                </a:lnTo>
                <a:lnTo>
                  <a:pt x="1610201" y="56674"/>
                </a:lnTo>
                <a:lnTo>
                  <a:pt x="1605439" y="28099"/>
                </a:lnTo>
                <a:lnTo>
                  <a:pt x="1597819" y="1429"/>
                </a:lnTo>
                <a:lnTo>
                  <a:pt x="1641634" y="1429"/>
                </a:lnTo>
                <a:lnTo>
                  <a:pt x="1670209" y="1429"/>
                </a:lnTo>
                <a:lnTo>
                  <a:pt x="1698784" y="7144"/>
                </a:lnTo>
                <a:lnTo>
                  <a:pt x="1714976" y="28099"/>
                </a:lnTo>
                <a:lnTo>
                  <a:pt x="1714976" y="56674"/>
                </a:lnTo>
                <a:lnTo>
                  <a:pt x="1746409" y="77629"/>
                </a:lnTo>
                <a:lnTo>
                  <a:pt x="1761649" y="100489"/>
                </a:lnTo>
                <a:lnTo>
                  <a:pt x="1772126" y="121444"/>
                </a:lnTo>
                <a:lnTo>
                  <a:pt x="1748314" y="145256"/>
                </a:lnTo>
                <a:lnTo>
                  <a:pt x="1758791" y="163354"/>
                </a:lnTo>
                <a:lnTo>
                  <a:pt x="1761649" y="197644"/>
                </a:lnTo>
                <a:lnTo>
                  <a:pt x="1790224" y="184309"/>
                </a:lnTo>
                <a:lnTo>
                  <a:pt x="1803559" y="208121"/>
                </a:lnTo>
                <a:lnTo>
                  <a:pt x="1821656" y="233839"/>
                </a:lnTo>
                <a:lnTo>
                  <a:pt x="1850231" y="229076"/>
                </a:lnTo>
                <a:lnTo>
                  <a:pt x="1876901" y="226219"/>
                </a:lnTo>
                <a:lnTo>
                  <a:pt x="1884521" y="251936"/>
                </a:lnTo>
                <a:lnTo>
                  <a:pt x="1917859" y="257651"/>
                </a:lnTo>
                <a:lnTo>
                  <a:pt x="1947386" y="239554"/>
                </a:lnTo>
                <a:lnTo>
                  <a:pt x="1970246" y="244316"/>
                </a:lnTo>
                <a:lnTo>
                  <a:pt x="1983581" y="268129"/>
                </a:lnTo>
                <a:lnTo>
                  <a:pt x="1970246" y="296704"/>
                </a:lnTo>
                <a:lnTo>
                  <a:pt x="1947386" y="299561"/>
                </a:lnTo>
                <a:lnTo>
                  <a:pt x="1926431" y="314801"/>
                </a:lnTo>
                <a:lnTo>
                  <a:pt x="1949291" y="335756"/>
                </a:lnTo>
                <a:lnTo>
                  <a:pt x="1952149" y="356711"/>
                </a:lnTo>
                <a:lnTo>
                  <a:pt x="1975961" y="374809"/>
                </a:lnTo>
                <a:lnTo>
                  <a:pt x="1998821" y="388144"/>
                </a:lnTo>
                <a:lnTo>
                  <a:pt x="2004536" y="421481"/>
                </a:lnTo>
                <a:lnTo>
                  <a:pt x="1986439" y="450056"/>
                </a:lnTo>
                <a:lnTo>
                  <a:pt x="2015014" y="448151"/>
                </a:lnTo>
                <a:lnTo>
                  <a:pt x="2069306" y="439579"/>
                </a:lnTo>
                <a:lnTo>
                  <a:pt x="2106454" y="427196"/>
                </a:lnTo>
                <a:lnTo>
                  <a:pt x="2145506" y="406241"/>
                </a:lnTo>
                <a:lnTo>
                  <a:pt x="2178844" y="379571"/>
                </a:lnTo>
                <a:lnTo>
                  <a:pt x="2207419" y="356711"/>
                </a:lnTo>
                <a:lnTo>
                  <a:pt x="2249329" y="338614"/>
                </a:lnTo>
                <a:lnTo>
                  <a:pt x="2283619" y="322421"/>
                </a:lnTo>
                <a:lnTo>
                  <a:pt x="2315051" y="290989"/>
                </a:lnTo>
                <a:lnTo>
                  <a:pt x="2340769" y="283369"/>
                </a:lnTo>
                <a:lnTo>
                  <a:pt x="2376964" y="280511"/>
                </a:lnTo>
                <a:lnTo>
                  <a:pt x="2411254" y="280511"/>
                </a:lnTo>
                <a:lnTo>
                  <a:pt x="2429351" y="254794"/>
                </a:lnTo>
                <a:lnTo>
                  <a:pt x="2453164" y="236696"/>
                </a:lnTo>
                <a:lnTo>
                  <a:pt x="2481739" y="230981"/>
                </a:lnTo>
                <a:lnTo>
                  <a:pt x="2523649" y="239554"/>
                </a:lnTo>
                <a:lnTo>
                  <a:pt x="2559844" y="254794"/>
                </a:lnTo>
                <a:lnTo>
                  <a:pt x="2580799" y="278606"/>
                </a:lnTo>
                <a:lnTo>
                  <a:pt x="2565559" y="299561"/>
                </a:lnTo>
                <a:lnTo>
                  <a:pt x="2559844" y="325279"/>
                </a:lnTo>
                <a:lnTo>
                  <a:pt x="2549366" y="356711"/>
                </a:lnTo>
                <a:lnTo>
                  <a:pt x="2591276" y="350996"/>
                </a:lnTo>
                <a:lnTo>
                  <a:pt x="2625566" y="356711"/>
                </a:lnTo>
                <a:lnTo>
                  <a:pt x="2622709" y="388144"/>
                </a:lnTo>
                <a:lnTo>
                  <a:pt x="2601754" y="411004"/>
                </a:lnTo>
                <a:lnTo>
                  <a:pt x="2577941" y="421481"/>
                </a:lnTo>
                <a:lnTo>
                  <a:pt x="2552224" y="452914"/>
                </a:lnTo>
                <a:lnTo>
                  <a:pt x="2546509" y="481489"/>
                </a:lnTo>
                <a:lnTo>
                  <a:pt x="2523649" y="499586"/>
                </a:lnTo>
                <a:lnTo>
                  <a:pt x="2499836" y="502444"/>
                </a:lnTo>
                <a:lnTo>
                  <a:pt x="2489359" y="526256"/>
                </a:lnTo>
                <a:lnTo>
                  <a:pt x="2489359" y="554831"/>
                </a:lnTo>
                <a:lnTo>
                  <a:pt x="2474119" y="562451"/>
                </a:lnTo>
                <a:lnTo>
                  <a:pt x="2456021" y="572929"/>
                </a:lnTo>
                <a:lnTo>
                  <a:pt x="2432209" y="586264"/>
                </a:lnTo>
                <a:lnTo>
                  <a:pt x="2411254" y="596741"/>
                </a:lnTo>
                <a:lnTo>
                  <a:pt x="2387441" y="609124"/>
                </a:lnTo>
                <a:lnTo>
                  <a:pt x="2376964" y="622459"/>
                </a:lnTo>
                <a:lnTo>
                  <a:pt x="2369344" y="658654"/>
                </a:lnTo>
                <a:lnTo>
                  <a:pt x="2376964" y="679609"/>
                </a:lnTo>
                <a:lnTo>
                  <a:pt x="2385536" y="711041"/>
                </a:lnTo>
                <a:lnTo>
                  <a:pt x="2379821" y="724376"/>
                </a:lnTo>
                <a:lnTo>
                  <a:pt x="2361724" y="739616"/>
                </a:lnTo>
                <a:lnTo>
                  <a:pt x="2325529" y="758666"/>
                </a:lnTo>
                <a:lnTo>
                  <a:pt x="2309336" y="778669"/>
                </a:lnTo>
                <a:lnTo>
                  <a:pt x="2296001" y="802481"/>
                </a:lnTo>
                <a:lnTo>
                  <a:pt x="2277904" y="836771"/>
                </a:lnTo>
                <a:lnTo>
                  <a:pt x="2256949" y="859631"/>
                </a:lnTo>
                <a:lnTo>
                  <a:pt x="2249329" y="891064"/>
                </a:lnTo>
                <a:lnTo>
                  <a:pt x="2238851" y="917734"/>
                </a:lnTo>
                <a:lnTo>
                  <a:pt x="2236946" y="943451"/>
                </a:lnTo>
                <a:lnTo>
                  <a:pt x="2262664" y="964406"/>
                </a:lnTo>
                <a:lnTo>
                  <a:pt x="2275999" y="977741"/>
                </a:lnTo>
                <a:lnTo>
                  <a:pt x="2275999" y="1003459"/>
                </a:lnTo>
                <a:lnTo>
                  <a:pt x="2265521" y="1016794"/>
                </a:lnTo>
                <a:lnTo>
                  <a:pt x="2241709" y="1032034"/>
                </a:lnTo>
                <a:lnTo>
                  <a:pt x="2238851" y="1050131"/>
                </a:lnTo>
                <a:lnTo>
                  <a:pt x="2210276" y="1071086"/>
                </a:lnTo>
                <a:lnTo>
                  <a:pt x="2196941" y="1094899"/>
                </a:lnTo>
                <a:lnTo>
                  <a:pt x="2226469" y="1115854"/>
                </a:lnTo>
                <a:lnTo>
                  <a:pt x="2249329" y="1112996"/>
                </a:lnTo>
                <a:lnTo>
                  <a:pt x="2275999" y="1102519"/>
                </a:lnTo>
                <a:lnTo>
                  <a:pt x="2306479" y="1078706"/>
                </a:lnTo>
                <a:lnTo>
                  <a:pt x="2330291" y="1063466"/>
                </a:lnTo>
                <a:lnTo>
                  <a:pt x="2358866" y="1039654"/>
                </a:lnTo>
                <a:lnTo>
                  <a:pt x="2337911" y="1016794"/>
                </a:lnTo>
                <a:lnTo>
                  <a:pt x="2315051" y="1000601"/>
                </a:lnTo>
                <a:lnTo>
                  <a:pt x="2316956" y="967264"/>
                </a:lnTo>
                <a:lnTo>
                  <a:pt x="2336006" y="940594"/>
                </a:lnTo>
                <a:lnTo>
                  <a:pt x="2356009" y="930116"/>
                </a:lnTo>
                <a:lnTo>
                  <a:pt x="2397919" y="925354"/>
                </a:lnTo>
                <a:lnTo>
                  <a:pt x="2424589" y="917734"/>
                </a:lnTo>
                <a:lnTo>
                  <a:pt x="2453164" y="901541"/>
                </a:lnTo>
                <a:lnTo>
                  <a:pt x="2489359" y="898684"/>
                </a:lnTo>
                <a:lnTo>
                  <a:pt x="2531269" y="909161"/>
                </a:lnTo>
                <a:lnTo>
                  <a:pt x="2556986" y="917734"/>
                </a:lnTo>
                <a:lnTo>
                  <a:pt x="2552224" y="940594"/>
                </a:lnTo>
                <a:lnTo>
                  <a:pt x="2552224" y="961549"/>
                </a:lnTo>
                <a:lnTo>
                  <a:pt x="2555081" y="972026"/>
                </a:lnTo>
                <a:lnTo>
                  <a:pt x="2577941" y="988219"/>
                </a:lnTo>
                <a:lnTo>
                  <a:pt x="2575084" y="1008221"/>
                </a:lnTo>
                <a:lnTo>
                  <a:pt x="2565559" y="1037749"/>
                </a:lnTo>
                <a:lnTo>
                  <a:pt x="2556986" y="1066324"/>
                </a:lnTo>
                <a:lnTo>
                  <a:pt x="2573179" y="1089184"/>
                </a:lnTo>
                <a:lnTo>
                  <a:pt x="2585561" y="1107281"/>
                </a:lnTo>
                <a:lnTo>
                  <a:pt x="2615089" y="1117759"/>
                </a:lnTo>
                <a:lnTo>
                  <a:pt x="2635091" y="1133951"/>
                </a:lnTo>
                <a:lnTo>
                  <a:pt x="2651284" y="1159669"/>
                </a:lnTo>
                <a:lnTo>
                  <a:pt x="2656046" y="1183481"/>
                </a:lnTo>
                <a:lnTo>
                  <a:pt x="2669381" y="1204436"/>
                </a:lnTo>
                <a:lnTo>
                  <a:pt x="2645569" y="1233011"/>
                </a:lnTo>
                <a:lnTo>
                  <a:pt x="2625566" y="1246346"/>
                </a:lnTo>
                <a:lnTo>
                  <a:pt x="2612231" y="1269206"/>
                </a:lnTo>
                <a:lnTo>
                  <a:pt x="2583656" y="1285399"/>
                </a:lnTo>
                <a:lnTo>
                  <a:pt x="2573179" y="1303496"/>
                </a:lnTo>
                <a:lnTo>
                  <a:pt x="2559844" y="1316831"/>
                </a:lnTo>
                <a:lnTo>
                  <a:pt x="2562701" y="1339691"/>
                </a:lnTo>
                <a:lnTo>
                  <a:pt x="2591276" y="1347311"/>
                </a:lnTo>
                <a:lnTo>
                  <a:pt x="2622709" y="1347311"/>
                </a:lnTo>
                <a:lnTo>
                  <a:pt x="2637949" y="1368266"/>
                </a:lnTo>
                <a:lnTo>
                  <a:pt x="2654141" y="1386364"/>
                </a:lnTo>
                <a:lnTo>
                  <a:pt x="2658904" y="1426369"/>
                </a:lnTo>
                <a:lnTo>
                  <a:pt x="2664619" y="1449229"/>
                </a:lnTo>
                <a:lnTo>
                  <a:pt x="2690336" y="1459706"/>
                </a:lnTo>
                <a:lnTo>
                  <a:pt x="2716054" y="1473041"/>
                </a:lnTo>
                <a:lnTo>
                  <a:pt x="2724626" y="1498759"/>
                </a:lnTo>
                <a:lnTo>
                  <a:pt x="2732246" y="1525429"/>
                </a:lnTo>
                <a:lnTo>
                  <a:pt x="2737009" y="1555909"/>
                </a:lnTo>
                <a:lnTo>
                  <a:pt x="2729389" y="1587341"/>
                </a:lnTo>
                <a:lnTo>
                  <a:pt x="2705576" y="1600676"/>
                </a:lnTo>
                <a:lnTo>
                  <a:pt x="2684621" y="1618774"/>
                </a:lnTo>
                <a:lnTo>
                  <a:pt x="2672239" y="1639729"/>
                </a:lnTo>
                <a:lnTo>
                  <a:pt x="2656046" y="1663541"/>
                </a:lnTo>
                <a:lnTo>
                  <a:pt x="2633186" y="1684496"/>
                </a:lnTo>
                <a:lnTo>
                  <a:pt x="2606516" y="1675924"/>
                </a:lnTo>
                <a:lnTo>
                  <a:pt x="2575084" y="1671161"/>
                </a:lnTo>
                <a:lnTo>
                  <a:pt x="2546509" y="1674019"/>
                </a:lnTo>
                <a:lnTo>
                  <a:pt x="2525554" y="1675924"/>
                </a:lnTo>
                <a:lnTo>
                  <a:pt x="2510314" y="1696879"/>
                </a:lnTo>
                <a:lnTo>
                  <a:pt x="2507456" y="1728311"/>
                </a:lnTo>
                <a:lnTo>
                  <a:pt x="2528411" y="1741646"/>
                </a:lnTo>
                <a:lnTo>
                  <a:pt x="2549366" y="1738789"/>
                </a:lnTo>
                <a:lnTo>
                  <a:pt x="2577941" y="1738789"/>
                </a:lnTo>
                <a:lnTo>
                  <a:pt x="2583656" y="1759744"/>
                </a:lnTo>
                <a:lnTo>
                  <a:pt x="2591276" y="1780699"/>
                </a:lnTo>
                <a:lnTo>
                  <a:pt x="2591276" y="1806416"/>
                </a:lnTo>
                <a:lnTo>
                  <a:pt x="2591276" y="1822609"/>
                </a:lnTo>
                <a:lnTo>
                  <a:pt x="2612231" y="1833086"/>
                </a:lnTo>
                <a:lnTo>
                  <a:pt x="2640806" y="1845469"/>
                </a:lnTo>
                <a:lnTo>
                  <a:pt x="2664619" y="1845469"/>
                </a:lnTo>
                <a:lnTo>
                  <a:pt x="2677001" y="1858804"/>
                </a:lnTo>
                <a:lnTo>
                  <a:pt x="2703671" y="1887379"/>
                </a:lnTo>
                <a:lnTo>
                  <a:pt x="2714149" y="1908334"/>
                </a:lnTo>
                <a:lnTo>
                  <a:pt x="2700814" y="1953101"/>
                </a:lnTo>
                <a:lnTo>
                  <a:pt x="2675096" y="1957864"/>
                </a:lnTo>
                <a:lnTo>
                  <a:pt x="2654141" y="1957864"/>
                </a:lnTo>
                <a:lnTo>
                  <a:pt x="2643664" y="1968341"/>
                </a:lnTo>
                <a:lnTo>
                  <a:pt x="2616994" y="1995011"/>
                </a:lnTo>
                <a:lnTo>
                  <a:pt x="2596039" y="2007394"/>
                </a:lnTo>
                <a:lnTo>
                  <a:pt x="2575084" y="2025491"/>
                </a:lnTo>
                <a:lnTo>
                  <a:pt x="2549366" y="2052161"/>
                </a:lnTo>
                <a:lnTo>
                  <a:pt x="2523649" y="2075021"/>
                </a:lnTo>
                <a:lnTo>
                  <a:pt x="2536031" y="2098834"/>
                </a:lnTo>
                <a:lnTo>
                  <a:pt x="2523649" y="2122646"/>
                </a:lnTo>
                <a:lnTo>
                  <a:pt x="2489359" y="2116931"/>
                </a:lnTo>
                <a:lnTo>
                  <a:pt x="2465546" y="2095976"/>
                </a:lnTo>
                <a:lnTo>
                  <a:pt x="2429351" y="2080736"/>
                </a:lnTo>
                <a:lnTo>
                  <a:pt x="2403634" y="2083594"/>
                </a:lnTo>
                <a:lnTo>
                  <a:pt x="2375059" y="2094071"/>
                </a:lnTo>
                <a:lnTo>
                  <a:pt x="2366486" y="2119789"/>
                </a:lnTo>
                <a:lnTo>
                  <a:pt x="2356009" y="2135029"/>
                </a:lnTo>
                <a:lnTo>
                  <a:pt x="2325529" y="2127409"/>
                </a:lnTo>
                <a:lnTo>
                  <a:pt x="2312194" y="2109311"/>
                </a:lnTo>
                <a:lnTo>
                  <a:pt x="2294096" y="2112169"/>
                </a:lnTo>
                <a:lnTo>
                  <a:pt x="2277904" y="2127409"/>
                </a:lnTo>
                <a:lnTo>
                  <a:pt x="2255044" y="2161699"/>
                </a:lnTo>
                <a:lnTo>
                  <a:pt x="2236946" y="2184559"/>
                </a:lnTo>
                <a:lnTo>
                  <a:pt x="2205514" y="2203609"/>
                </a:lnTo>
                <a:lnTo>
                  <a:pt x="2195036" y="2214086"/>
                </a:lnTo>
                <a:lnTo>
                  <a:pt x="2207419" y="2244566"/>
                </a:lnTo>
                <a:lnTo>
                  <a:pt x="2228374" y="2260759"/>
                </a:lnTo>
                <a:lnTo>
                  <a:pt x="2210276" y="2271236"/>
                </a:lnTo>
                <a:lnTo>
                  <a:pt x="2174081" y="2271236"/>
                </a:lnTo>
                <a:lnTo>
                  <a:pt x="2142649" y="2268379"/>
                </a:lnTo>
                <a:lnTo>
                  <a:pt x="2132171" y="2268379"/>
                </a:lnTo>
                <a:lnTo>
                  <a:pt x="2129314" y="2244566"/>
                </a:lnTo>
                <a:lnTo>
                  <a:pt x="2126456" y="2218849"/>
                </a:lnTo>
                <a:lnTo>
                  <a:pt x="2111216" y="2195036"/>
                </a:lnTo>
                <a:lnTo>
                  <a:pt x="2079784" y="2195036"/>
                </a:lnTo>
                <a:lnTo>
                  <a:pt x="2056924" y="2195036"/>
                </a:lnTo>
                <a:lnTo>
                  <a:pt x="2040731" y="2172176"/>
                </a:lnTo>
                <a:lnTo>
                  <a:pt x="2022634" y="2155984"/>
                </a:lnTo>
                <a:lnTo>
                  <a:pt x="2009299" y="2135029"/>
                </a:lnTo>
                <a:lnTo>
                  <a:pt x="2035969" y="2127409"/>
                </a:lnTo>
                <a:lnTo>
                  <a:pt x="2040731" y="2094071"/>
                </a:lnTo>
                <a:lnTo>
                  <a:pt x="2076926" y="2091214"/>
                </a:lnTo>
                <a:lnTo>
                  <a:pt x="2114074" y="2095976"/>
                </a:lnTo>
                <a:lnTo>
                  <a:pt x="2124551" y="2070259"/>
                </a:lnTo>
                <a:lnTo>
                  <a:pt x="2103596" y="2055019"/>
                </a:lnTo>
                <a:lnTo>
                  <a:pt x="2103596" y="2020729"/>
                </a:lnTo>
                <a:lnTo>
                  <a:pt x="2126456" y="2002631"/>
                </a:lnTo>
                <a:lnTo>
                  <a:pt x="2157889" y="1989296"/>
                </a:lnTo>
                <a:lnTo>
                  <a:pt x="2181701" y="1986439"/>
                </a:lnTo>
                <a:lnTo>
                  <a:pt x="2181701" y="1963579"/>
                </a:lnTo>
                <a:lnTo>
                  <a:pt x="2155984" y="1957864"/>
                </a:lnTo>
                <a:lnTo>
                  <a:pt x="2129314" y="1950244"/>
                </a:lnTo>
                <a:lnTo>
                  <a:pt x="2087404" y="1936909"/>
                </a:lnTo>
                <a:lnTo>
                  <a:pt x="2056924" y="1932146"/>
                </a:lnTo>
                <a:lnTo>
                  <a:pt x="2027396" y="1915954"/>
                </a:lnTo>
                <a:lnTo>
                  <a:pt x="2019776" y="1885474"/>
                </a:lnTo>
                <a:lnTo>
                  <a:pt x="2025491" y="1845469"/>
                </a:lnTo>
                <a:lnTo>
                  <a:pt x="2025491" y="1816894"/>
                </a:lnTo>
                <a:lnTo>
                  <a:pt x="2019776" y="1780699"/>
                </a:lnTo>
                <a:lnTo>
                  <a:pt x="2019776" y="1752124"/>
                </a:lnTo>
                <a:lnTo>
                  <a:pt x="2015014" y="1734026"/>
                </a:lnTo>
                <a:lnTo>
                  <a:pt x="1998821" y="1738789"/>
                </a:lnTo>
                <a:lnTo>
                  <a:pt x="1986439" y="1759744"/>
                </a:lnTo>
                <a:lnTo>
                  <a:pt x="1970246" y="1770221"/>
                </a:lnTo>
                <a:lnTo>
                  <a:pt x="1938814" y="1770221"/>
                </a:lnTo>
                <a:lnTo>
                  <a:pt x="1907381" y="1749266"/>
                </a:lnTo>
                <a:lnTo>
                  <a:pt x="1907381" y="1720691"/>
                </a:lnTo>
                <a:lnTo>
                  <a:pt x="1910239" y="1692116"/>
                </a:lnTo>
                <a:lnTo>
                  <a:pt x="1902619" y="1663541"/>
                </a:lnTo>
                <a:lnTo>
                  <a:pt x="1905476" y="1636871"/>
                </a:lnTo>
                <a:lnTo>
                  <a:pt x="1878806" y="1629251"/>
                </a:lnTo>
                <a:lnTo>
                  <a:pt x="1860709" y="1636871"/>
                </a:lnTo>
                <a:lnTo>
                  <a:pt x="1847374" y="1624489"/>
                </a:lnTo>
                <a:lnTo>
                  <a:pt x="1827371" y="1608296"/>
                </a:lnTo>
                <a:lnTo>
                  <a:pt x="1806416" y="1597819"/>
                </a:lnTo>
                <a:lnTo>
                  <a:pt x="1782604" y="1621631"/>
                </a:lnTo>
                <a:lnTo>
                  <a:pt x="1764506" y="1624489"/>
                </a:lnTo>
                <a:lnTo>
                  <a:pt x="1733074" y="1624489"/>
                </a:lnTo>
                <a:lnTo>
                  <a:pt x="1725454" y="1600676"/>
                </a:lnTo>
                <a:lnTo>
                  <a:pt x="1712119" y="1576864"/>
                </a:lnTo>
                <a:lnTo>
                  <a:pt x="1683544" y="1600676"/>
                </a:lnTo>
                <a:lnTo>
                  <a:pt x="1662589" y="1615916"/>
                </a:lnTo>
                <a:lnTo>
                  <a:pt x="1673066" y="1636871"/>
                </a:lnTo>
                <a:lnTo>
                  <a:pt x="1636871" y="1657826"/>
                </a:lnTo>
                <a:lnTo>
                  <a:pt x="1613059" y="1668304"/>
                </a:lnTo>
                <a:lnTo>
                  <a:pt x="1594961" y="1694974"/>
                </a:lnTo>
                <a:lnTo>
                  <a:pt x="1587341" y="1713071"/>
                </a:lnTo>
                <a:lnTo>
                  <a:pt x="1574006" y="1762601"/>
                </a:lnTo>
                <a:lnTo>
                  <a:pt x="1563529" y="1785461"/>
                </a:lnTo>
                <a:lnTo>
                  <a:pt x="1542574" y="1801654"/>
                </a:lnTo>
                <a:lnTo>
                  <a:pt x="1513999" y="1822609"/>
                </a:lnTo>
                <a:lnTo>
                  <a:pt x="1490186" y="1848326"/>
                </a:lnTo>
                <a:lnTo>
                  <a:pt x="1461611" y="1866424"/>
                </a:lnTo>
                <a:lnTo>
                  <a:pt x="1443514" y="1890236"/>
                </a:lnTo>
                <a:lnTo>
                  <a:pt x="1412081" y="1915954"/>
                </a:lnTo>
                <a:lnTo>
                  <a:pt x="1389221" y="1926431"/>
                </a:lnTo>
                <a:lnTo>
                  <a:pt x="1373029" y="1947386"/>
                </a:lnTo>
                <a:lnTo>
                  <a:pt x="1347311" y="1978819"/>
                </a:lnTo>
                <a:lnTo>
                  <a:pt x="1341596" y="1957864"/>
                </a:lnTo>
                <a:lnTo>
                  <a:pt x="1320641" y="1921669"/>
                </a:lnTo>
                <a:lnTo>
                  <a:pt x="1308259" y="1918811"/>
                </a:lnTo>
                <a:lnTo>
                  <a:pt x="1284446" y="1911191"/>
                </a:lnTo>
                <a:lnTo>
                  <a:pt x="1279684" y="1893094"/>
                </a:lnTo>
                <a:lnTo>
                  <a:pt x="1260634" y="1874996"/>
                </a:lnTo>
                <a:lnTo>
                  <a:pt x="1224439" y="1893094"/>
                </a:lnTo>
                <a:lnTo>
                  <a:pt x="1203484" y="1905476"/>
                </a:lnTo>
                <a:lnTo>
                  <a:pt x="1177766" y="1942624"/>
                </a:lnTo>
                <a:lnTo>
                  <a:pt x="1167289" y="1914049"/>
                </a:lnTo>
                <a:lnTo>
                  <a:pt x="1156811" y="1882616"/>
                </a:lnTo>
                <a:lnTo>
                  <a:pt x="1143476" y="1855946"/>
                </a:lnTo>
                <a:lnTo>
                  <a:pt x="1143476" y="1834991"/>
                </a:lnTo>
                <a:lnTo>
                  <a:pt x="1119664" y="1843564"/>
                </a:lnTo>
                <a:lnTo>
                  <a:pt x="1104424" y="1866424"/>
                </a:lnTo>
                <a:lnTo>
                  <a:pt x="1099661" y="1879759"/>
                </a:lnTo>
                <a:lnTo>
                  <a:pt x="1075849" y="1897856"/>
                </a:lnTo>
                <a:lnTo>
                  <a:pt x="1060609" y="1911191"/>
                </a:lnTo>
                <a:lnTo>
                  <a:pt x="1052036" y="1894999"/>
                </a:lnTo>
                <a:lnTo>
                  <a:pt x="1041559" y="1885474"/>
                </a:lnTo>
                <a:lnTo>
                  <a:pt x="1023461" y="1900714"/>
                </a:lnTo>
                <a:lnTo>
                  <a:pt x="1012984" y="1926431"/>
                </a:lnTo>
                <a:lnTo>
                  <a:pt x="1000601" y="1960721"/>
                </a:lnTo>
                <a:lnTo>
                  <a:pt x="984409" y="1989296"/>
                </a:lnTo>
                <a:lnTo>
                  <a:pt x="979646" y="2017871"/>
                </a:lnTo>
                <a:lnTo>
                  <a:pt x="958691" y="1996916"/>
                </a:lnTo>
                <a:lnTo>
                  <a:pt x="951071" y="1947386"/>
                </a:lnTo>
                <a:lnTo>
                  <a:pt x="940594" y="1921669"/>
                </a:lnTo>
                <a:lnTo>
                  <a:pt x="906304" y="1921669"/>
                </a:lnTo>
                <a:lnTo>
                  <a:pt x="895826" y="1893094"/>
                </a:lnTo>
                <a:lnTo>
                  <a:pt x="885349" y="1869281"/>
                </a:lnTo>
                <a:lnTo>
                  <a:pt x="859631" y="1876901"/>
                </a:lnTo>
                <a:lnTo>
                  <a:pt x="831056" y="1903571"/>
                </a:lnTo>
                <a:lnTo>
                  <a:pt x="817721" y="1918811"/>
                </a:lnTo>
                <a:lnTo>
                  <a:pt x="812006" y="1947386"/>
                </a:lnTo>
                <a:lnTo>
                  <a:pt x="807244" y="1975961"/>
                </a:lnTo>
                <a:lnTo>
                  <a:pt x="791051" y="2015014"/>
                </a:lnTo>
                <a:lnTo>
                  <a:pt x="768191" y="2041684"/>
                </a:lnTo>
                <a:lnTo>
                  <a:pt x="729139" y="2031206"/>
                </a:lnTo>
                <a:lnTo>
                  <a:pt x="705326" y="2013109"/>
                </a:lnTo>
                <a:lnTo>
                  <a:pt x="679609" y="2025491"/>
                </a:lnTo>
                <a:lnTo>
                  <a:pt x="648176" y="2034064"/>
                </a:lnTo>
                <a:lnTo>
                  <a:pt x="627221" y="2017871"/>
                </a:lnTo>
                <a:lnTo>
                  <a:pt x="601504" y="2002631"/>
                </a:lnTo>
                <a:lnTo>
                  <a:pt x="621506" y="1975961"/>
                </a:lnTo>
                <a:lnTo>
                  <a:pt x="634841" y="1944529"/>
                </a:lnTo>
                <a:lnTo>
                  <a:pt x="627221" y="1914049"/>
                </a:lnTo>
                <a:lnTo>
                  <a:pt x="613886" y="1882616"/>
                </a:lnTo>
                <a:lnTo>
                  <a:pt x="603409" y="1851184"/>
                </a:lnTo>
                <a:lnTo>
                  <a:pt x="595789" y="1825466"/>
                </a:lnTo>
                <a:lnTo>
                  <a:pt x="567214" y="1833086"/>
                </a:lnTo>
                <a:lnTo>
                  <a:pt x="531019" y="1848326"/>
                </a:lnTo>
                <a:lnTo>
                  <a:pt x="502444" y="1858804"/>
                </a:lnTo>
                <a:lnTo>
                  <a:pt x="471011" y="1858804"/>
                </a:lnTo>
                <a:lnTo>
                  <a:pt x="451961" y="1837849"/>
                </a:lnTo>
                <a:lnTo>
                  <a:pt x="423386" y="1816894"/>
                </a:lnTo>
                <a:lnTo>
                  <a:pt x="402431" y="1801654"/>
                </a:lnTo>
                <a:lnTo>
                  <a:pt x="366236" y="1806416"/>
                </a:lnTo>
                <a:lnTo>
                  <a:pt x="332899" y="1794034"/>
                </a:lnTo>
                <a:lnTo>
                  <a:pt x="319564" y="1754981"/>
                </a:lnTo>
                <a:lnTo>
                  <a:pt x="301466" y="1735931"/>
                </a:lnTo>
                <a:lnTo>
                  <a:pt x="270034" y="1741646"/>
                </a:lnTo>
                <a:lnTo>
                  <a:pt x="262414" y="1705451"/>
                </a:lnTo>
                <a:lnTo>
                  <a:pt x="243364" y="1689259"/>
                </a:lnTo>
                <a:lnTo>
                  <a:pt x="246221" y="1657826"/>
                </a:lnTo>
                <a:lnTo>
                  <a:pt x="267176" y="1634966"/>
                </a:lnTo>
                <a:lnTo>
                  <a:pt x="282416" y="1590199"/>
                </a:lnTo>
                <a:lnTo>
                  <a:pt x="267176" y="1558766"/>
                </a:lnTo>
                <a:lnTo>
                  <a:pt x="249079" y="1554004"/>
                </a:lnTo>
                <a:lnTo>
                  <a:pt x="225266" y="1535906"/>
                </a:lnTo>
                <a:lnTo>
                  <a:pt x="223361" y="1496854"/>
                </a:lnTo>
                <a:lnTo>
                  <a:pt x="183356" y="1493996"/>
                </a:lnTo>
                <a:lnTo>
                  <a:pt x="172879" y="1462564"/>
                </a:lnTo>
                <a:lnTo>
                  <a:pt x="150019" y="1444466"/>
                </a:lnTo>
                <a:lnTo>
                  <a:pt x="97631" y="1452086"/>
                </a:lnTo>
                <a:lnTo>
                  <a:pt x="92869" y="1467326"/>
                </a:lnTo>
                <a:lnTo>
                  <a:pt x="73819" y="1475899"/>
                </a:lnTo>
                <a:lnTo>
                  <a:pt x="53816" y="1467326"/>
                </a:lnTo>
                <a:lnTo>
                  <a:pt x="45244" y="1436846"/>
                </a:lnTo>
                <a:lnTo>
                  <a:pt x="45244" y="1413034"/>
                </a:lnTo>
                <a:lnTo>
                  <a:pt x="27146" y="1396841"/>
                </a:lnTo>
                <a:close/>
              </a:path>
            </a:pathLst>
          </a:custGeom>
          <a:solidFill>
            <a:schemeClr val="accent1"/>
          </a:solidFill>
          <a:ln w="1905" cap="flat">
            <a:solidFill>
              <a:schemeClr val="bg1"/>
            </a:solidFill>
            <a:prstDash val="solid"/>
            <a:miter/>
          </a:ln>
        </p:spPr>
        <p:txBody>
          <a:bodyPr rtlCol="0" anchor="ctr"/>
          <a:lstStyle/>
          <a:p>
            <a:pPr algn="ctr"/>
            <a:r>
              <a:rPr lang="fr-FR" sz="1000" dirty="0">
                <a:solidFill>
                  <a:schemeClr val="bg1"/>
                </a:solidFill>
              </a:rPr>
              <a:t>H1c</a:t>
            </a:r>
          </a:p>
        </p:txBody>
      </p:sp>
      <p:sp>
        <p:nvSpPr>
          <p:cNvPr id="43" name="Forme libre : forme 42">
            <a:extLst>
              <a:ext uri="{FF2B5EF4-FFF2-40B4-BE49-F238E27FC236}">
                <a16:creationId xmlns:a16="http://schemas.microsoft.com/office/drawing/2014/main" id="{06B7CF63-CC05-49CD-8462-F9CEBCDE1AC8}"/>
              </a:ext>
            </a:extLst>
          </p:cNvPr>
          <p:cNvSpPr/>
          <p:nvPr/>
        </p:nvSpPr>
        <p:spPr>
          <a:xfrm>
            <a:off x="9214440" y="1971703"/>
            <a:ext cx="2381238" cy="1892998"/>
          </a:xfrm>
          <a:custGeom>
            <a:avLst/>
            <a:gdLst>
              <a:gd name="connsiteX0" fmla="*/ 9049 w 2647950"/>
              <a:gd name="connsiteY0" fmla="*/ 1321594 h 2105025"/>
              <a:gd name="connsiteX1" fmla="*/ 42386 w 2647950"/>
              <a:gd name="connsiteY1" fmla="*/ 1294924 h 2105025"/>
              <a:gd name="connsiteX2" fmla="*/ 81439 w 2647950"/>
              <a:gd name="connsiteY2" fmla="*/ 1285399 h 2105025"/>
              <a:gd name="connsiteX3" fmla="*/ 116681 w 2647950"/>
              <a:gd name="connsiteY3" fmla="*/ 1265396 h 2105025"/>
              <a:gd name="connsiteX4" fmla="*/ 169069 w 2647950"/>
              <a:gd name="connsiteY4" fmla="*/ 1253014 h 2105025"/>
              <a:gd name="connsiteX5" fmla="*/ 186214 w 2647950"/>
              <a:gd name="connsiteY5" fmla="*/ 1232059 h 2105025"/>
              <a:gd name="connsiteX6" fmla="*/ 194786 w 2647950"/>
              <a:gd name="connsiteY6" fmla="*/ 1226344 h 2105025"/>
              <a:gd name="connsiteX7" fmla="*/ 194786 w 2647950"/>
              <a:gd name="connsiteY7" fmla="*/ 1180624 h 2105025"/>
              <a:gd name="connsiteX8" fmla="*/ 211931 w 2647950"/>
              <a:gd name="connsiteY8" fmla="*/ 1154906 h 2105025"/>
              <a:gd name="connsiteX9" fmla="*/ 250984 w 2647950"/>
              <a:gd name="connsiteY9" fmla="*/ 1141571 h 2105025"/>
              <a:gd name="connsiteX10" fmla="*/ 290036 w 2647950"/>
              <a:gd name="connsiteY10" fmla="*/ 1129189 h 2105025"/>
              <a:gd name="connsiteX11" fmla="*/ 335756 w 2647950"/>
              <a:gd name="connsiteY11" fmla="*/ 1125379 h 2105025"/>
              <a:gd name="connsiteX12" fmla="*/ 368141 w 2647950"/>
              <a:gd name="connsiteY12" fmla="*/ 1129189 h 2105025"/>
              <a:gd name="connsiteX13" fmla="*/ 380524 w 2647950"/>
              <a:gd name="connsiteY13" fmla="*/ 1145381 h 2105025"/>
              <a:gd name="connsiteX14" fmla="*/ 397669 w 2647950"/>
              <a:gd name="connsiteY14" fmla="*/ 1173956 h 2105025"/>
              <a:gd name="connsiteX15" fmla="*/ 410051 w 2647950"/>
              <a:gd name="connsiteY15" fmla="*/ 1193959 h 2105025"/>
              <a:gd name="connsiteX16" fmla="*/ 387191 w 2647950"/>
              <a:gd name="connsiteY16" fmla="*/ 1242536 h 2105025"/>
              <a:gd name="connsiteX17" fmla="*/ 413861 w 2647950"/>
              <a:gd name="connsiteY17" fmla="*/ 1249204 h 2105025"/>
              <a:gd name="connsiteX18" fmla="*/ 452914 w 2647950"/>
              <a:gd name="connsiteY18" fmla="*/ 1246346 h 2105025"/>
              <a:gd name="connsiteX19" fmla="*/ 463391 w 2647950"/>
              <a:gd name="connsiteY19" fmla="*/ 1234916 h 2105025"/>
              <a:gd name="connsiteX20" fmla="*/ 462439 w 2647950"/>
              <a:gd name="connsiteY20" fmla="*/ 1226344 h 2105025"/>
              <a:gd name="connsiteX21" fmla="*/ 494824 w 2647950"/>
              <a:gd name="connsiteY21" fmla="*/ 1203484 h 2105025"/>
              <a:gd name="connsiteX22" fmla="*/ 511016 w 2647950"/>
              <a:gd name="connsiteY22" fmla="*/ 1226344 h 2105025"/>
              <a:gd name="connsiteX23" fmla="*/ 540544 w 2647950"/>
              <a:gd name="connsiteY23" fmla="*/ 1219676 h 2105025"/>
              <a:gd name="connsiteX24" fmla="*/ 570071 w 2647950"/>
              <a:gd name="connsiteY24" fmla="*/ 1219676 h 2105025"/>
              <a:gd name="connsiteX25" fmla="*/ 599599 w 2647950"/>
              <a:gd name="connsiteY25" fmla="*/ 1184434 h 2105025"/>
              <a:gd name="connsiteX26" fmla="*/ 599599 w 2647950"/>
              <a:gd name="connsiteY26" fmla="*/ 1145381 h 2105025"/>
              <a:gd name="connsiteX27" fmla="*/ 612934 w 2647950"/>
              <a:gd name="connsiteY27" fmla="*/ 1118711 h 2105025"/>
              <a:gd name="connsiteX28" fmla="*/ 634841 w 2647950"/>
              <a:gd name="connsiteY28" fmla="*/ 1106329 h 2105025"/>
              <a:gd name="connsiteX29" fmla="*/ 684371 w 2647950"/>
              <a:gd name="connsiteY29" fmla="*/ 1095851 h 2105025"/>
              <a:gd name="connsiteX30" fmla="*/ 730091 w 2647950"/>
              <a:gd name="connsiteY30" fmla="*/ 1095851 h 2105025"/>
              <a:gd name="connsiteX31" fmla="*/ 749141 w 2647950"/>
              <a:gd name="connsiteY31" fmla="*/ 1070134 h 2105025"/>
              <a:gd name="connsiteX32" fmla="*/ 759619 w 2647950"/>
              <a:gd name="connsiteY32" fmla="*/ 1024414 h 2105025"/>
              <a:gd name="connsiteX33" fmla="*/ 782479 w 2647950"/>
              <a:gd name="connsiteY33" fmla="*/ 1001554 h 2105025"/>
              <a:gd name="connsiteX34" fmla="*/ 788194 w 2647950"/>
              <a:gd name="connsiteY34" fmla="*/ 959644 h 2105025"/>
              <a:gd name="connsiteX35" fmla="*/ 817721 w 2647950"/>
              <a:gd name="connsiteY35" fmla="*/ 946309 h 2105025"/>
              <a:gd name="connsiteX36" fmla="*/ 762476 w 2647950"/>
              <a:gd name="connsiteY36" fmla="*/ 916781 h 2105025"/>
              <a:gd name="connsiteX37" fmla="*/ 801529 w 2647950"/>
              <a:gd name="connsiteY37" fmla="*/ 897731 h 2105025"/>
              <a:gd name="connsiteX38" fmla="*/ 788194 w 2647950"/>
              <a:gd name="connsiteY38" fmla="*/ 861536 h 2105025"/>
              <a:gd name="connsiteX39" fmla="*/ 762476 w 2647950"/>
              <a:gd name="connsiteY39" fmla="*/ 838676 h 2105025"/>
              <a:gd name="connsiteX40" fmla="*/ 782479 w 2647950"/>
              <a:gd name="connsiteY40" fmla="*/ 802481 h 2105025"/>
              <a:gd name="connsiteX41" fmla="*/ 792004 w 2647950"/>
              <a:gd name="connsiteY41" fmla="*/ 772954 h 2105025"/>
              <a:gd name="connsiteX42" fmla="*/ 814864 w 2647950"/>
              <a:gd name="connsiteY42" fmla="*/ 751046 h 2105025"/>
              <a:gd name="connsiteX43" fmla="*/ 840581 w 2647950"/>
              <a:gd name="connsiteY43" fmla="*/ 733901 h 2105025"/>
              <a:gd name="connsiteX44" fmla="*/ 850106 w 2647950"/>
              <a:gd name="connsiteY44" fmla="*/ 698659 h 2105025"/>
              <a:gd name="connsiteX45" fmla="*/ 801529 w 2647950"/>
              <a:gd name="connsiteY45" fmla="*/ 691991 h 2105025"/>
              <a:gd name="connsiteX46" fmla="*/ 817721 w 2647950"/>
              <a:gd name="connsiteY46" fmla="*/ 659606 h 2105025"/>
              <a:gd name="connsiteX47" fmla="*/ 840581 w 2647950"/>
              <a:gd name="connsiteY47" fmla="*/ 630079 h 2105025"/>
              <a:gd name="connsiteX48" fmla="*/ 883444 w 2647950"/>
              <a:gd name="connsiteY48" fmla="*/ 613886 h 2105025"/>
              <a:gd name="connsiteX49" fmla="*/ 837724 w 2647950"/>
              <a:gd name="connsiteY49" fmla="*/ 571024 h 2105025"/>
              <a:gd name="connsiteX50" fmla="*/ 837724 w 2647950"/>
              <a:gd name="connsiteY50" fmla="*/ 548164 h 2105025"/>
              <a:gd name="connsiteX51" fmla="*/ 844391 w 2647950"/>
              <a:gd name="connsiteY51" fmla="*/ 515779 h 2105025"/>
              <a:gd name="connsiteX52" fmla="*/ 879634 w 2647950"/>
              <a:gd name="connsiteY52" fmla="*/ 502444 h 2105025"/>
              <a:gd name="connsiteX53" fmla="*/ 912019 w 2647950"/>
              <a:gd name="connsiteY53" fmla="*/ 492919 h 2105025"/>
              <a:gd name="connsiteX54" fmla="*/ 941546 w 2647950"/>
              <a:gd name="connsiteY54" fmla="*/ 496729 h 2105025"/>
              <a:gd name="connsiteX55" fmla="*/ 973931 w 2647950"/>
              <a:gd name="connsiteY55" fmla="*/ 502444 h 2105025"/>
              <a:gd name="connsiteX56" fmla="*/ 1003459 w 2647950"/>
              <a:gd name="connsiteY56" fmla="*/ 473869 h 2105025"/>
              <a:gd name="connsiteX57" fmla="*/ 1019651 w 2647950"/>
              <a:gd name="connsiteY57" fmla="*/ 453866 h 2105025"/>
              <a:gd name="connsiteX58" fmla="*/ 1016794 w 2647950"/>
              <a:gd name="connsiteY58" fmla="*/ 414814 h 2105025"/>
              <a:gd name="connsiteX59" fmla="*/ 1000601 w 2647950"/>
              <a:gd name="connsiteY59" fmla="*/ 378619 h 2105025"/>
              <a:gd name="connsiteX60" fmla="*/ 1000601 w 2647950"/>
              <a:gd name="connsiteY60" fmla="*/ 343376 h 2105025"/>
              <a:gd name="connsiteX61" fmla="*/ 1026319 w 2647950"/>
              <a:gd name="connsiteY61" fmla="*/ 304324 h 2105025"/>
              <a:gd name="connsiteX62" fmla="*/ 1049179 w 2647950"/>
              <a:gd name="connsiteY62" fmla="*/ 300514 h 2105025"/>
              <a:gd name="connsiteX63" fmla="*/ 1069181 w 2647950"/>
              <a:gd name="connsiteY63" fmla="*/ 258604 h 2105025"/>
              <a:gd name="connsiteX64" fmla="*/ 1052989 w 2647950"/>
              <a:gd name="connsiteY64" fmla="*/ 222409 h 2105025"/>
              <a:gd name="connsiteX65" fmla="*/ 1081564 w 2647950"/>
              <a:gd name="connsiteY65" fmla="*/ 212884 h 2105025"/>
              <a:gd name="connsiteX66" fmla="*/ 1078706 w 2647950"/>
              <a:gd name="connsiteY66" fmla="*/ 178594 h 2105025"/>
              <a:gd name="connsiteX67" fmla="*/ 1078706 w 2647950"/>
              <a:gd name="connsiteY67" fmla="*/ 170021 h 2105025"/>
              <a:gd name="connsiteX68" fmla="*/ 1088231 w 2647950"/>
              <a:gd name="connsiteY68" fmla="*/ 121444 h 2105025"/>
              <a:gd name="connsiteX69" fmla="*/ 1112996 w 2647950"/>
              <a:gd name="connsiteY69" fmla="*/ 129064 h 2105025"/>
              <a:gd name="connsiteX70" fmla="*/ 1135856 w 2647950"/>
              <a:gd name="connsiteY70" fmla="*/ 139541 h 2105025"/>
              <a:gd name="connsiteX71" fmla="*/ 1164431 w 2647950"/>
              <a:gd name="connsiteY71" fmla="*/ 136684 h 2105025"/>
              <a:gd name="connsiteX72" fmla="*/ 1195864 w 2647950"/>
              <a:gd name="connsiteY72" fmla="*/ 124301 h 2105025"/>
              <a:gd name="connsiteX73" fmla="*/ 1219676 w 2647950"/>
              <a:gd name="connsiteY73" fmla="*/ 108109 h 2105025"/>
              <a:gd name="connsiteX74" fmla="*/ 1230154 w 2647950"/>
              <a:gd name="connsiteY74" fmla="*/ 85249 h 2105025"/>
              <a:gd name="connsiteX75" fmla="*/ 1243489 w 2647950"/>
              <a:gd name="connsiteY75" fmla="*/ 48101 h 2105025"/>
              <a:gd name="connsiteX76" fmla="*/ 1263491 w 2647950"/>
              <a:gd name="connsiteY76" fmla="*/ 19526 h 2105025"/>
              <a:gd name="connsiteX77" fmla="*/ 1279684 w 2647950"/>
              <a:gd name="connsiteY77" fmla="*/ 1429 h 2105025"/>
              <a:gd name="connsiteX78" fmla="*/ 1305401 w 2647950"/>
              <a:gd name="connsiteY78" fmla="*/ 1429 h 2105025"/>
              <a:gd name="connsiteX79" fmla="*/ 1311116 w 2647950"/>
              <a:gd name="connsiteY79" fmla="*/ 30004 h 2105025"/>
              <a:gd name="connsiteX80" fmla="*/ 1297781 w 2647950"/>
              <a:gd name="connsiteY80" fmla="*/ 58579 h 2105025"/>
              <a:gd name="connsiteX81" fmla="*/ 1284446 w 2647950"/>
              <a:gd name="connsiteY81" fmla="*/ 76676 h 2105025"/>
              <a:gd name="connsiteX82" fmla="*/ 1279684 w 2647950"/>
              <a:gd name="connsiteY82" fmla="*/ 115729 h 2105025"/>
              <a:gd name="connsiteX83" fmla="*/ 1300639 w 2647950"/>
              <a:gd name="connsiteY83" fmla="*/ 129064 h 2105025"/>
              <a:gd name="connsiteX84" fmla="*/ 1308259 w 2647950"/>
              <a:gd name="connsiteY84" fmla="*/ 163354 h 2105025"/>
              <a:gd name="connsiteX85" fmla="*/ 1293019 w 2647950"/>
              <a:gd name="connsiteY85" fmla="*/ 196691 h 2105025"/>
              <a:gd name="connsiteX86" fmla="*/ 1308259 w 2647950"/>
              <a:gd name="connsiteY86" fmla="*/ 210026 h 2105025"/>
              <a:gd name="connsiteX87" fmla="*/ 1347311 w 2647950"/>
              <a:gd name="connsiteY87" fmla="*/ 212884 h 2105025"/>
              <a:gd name="connsiteX88" fmla="*/ 1375886 w 2647950"/>
              <a:gd name="connsiteY88" fmla="*/ 223361 h 2105025"/>
              <a:gd name="connsiteX89" fmla="*/ 1386364 w 2647950"/>
              <a:gd name="connsiteY89" fmla="*/ 238601 h 2105025"/>
              <a:gd name="connsiteX90" fmla="*/ 1410176 w 2647950"/>
              <a:gd name="connsiteY90" fmla="*/ 254794 h 2105025"/>
              <a:gd name="connsiteX91" fmla="*/ 1428274 w 2647950"/>
              <a:gd name="connsiteY91" fmla="*/ 272891 h 2105025"/>
              <a:gd name="connsiteX92" fmla="*/ 1462564 w 2647950"/>
              <a:gd name="connsiteY92" fmla="*/ 274796 h 2105025"/>
              <a:gd name="connsiteX93" fmla="*/ 1491139 w 2647950"/>
              <a:gd name="connsiteY93" fmla="*/ 301466 h 2105025"/>
              <a:gd name="connsiteX94" fmla="*/ 1488281 w 2647950"/>
              <a:gd name="connsiteY94" fmla="*/ 334804 h 2105025"/>
              <a:gd name="connsiteX95" fmla="*/ 1524476 w 2647950"/>
              <a:gd name="connsiteY95" fmla="*/ 330041 h 2105025"/>
              <a:gd name="connsiteX96" fmla="*/ 1548289 w 2647950"/>
              <a:gd name="connsiteY96" fmla="*/ 355759 h 2105025"/>
              <a:gd name="connsiteX97" fmla="*/ 1542574 w 2647950"/>
              <a:gd name="connsiteY97" fmla="*/ 387191 h 2105025"/>
              <a:gd name="connsiteX98" fmla="*/ 1592104 w 2647950"/>
              <a:gd name="connsiteY98" fmla="*/ 390049 h 2105025"/>
              <a:gd name="connsiteX99" fmla="*/ 1626394 w 2647950"/>
              <a:gd name="connsiteY99" fmla="*/ 379571 h 2105025"/>
              <a:gd name="connsiteX100" fmla="*/ 1632109 w 2647950"/>
              <a:gd name="connsiteY100" fmla="*/ 361474 h 2105025"/>
              <a:gd name="connsiteX101" fmla="*/ 1654969 w 2647950"/>
              <a:gd name="connsiteY101" fmla="*/ 350996 h 2105025"/>
              <a:gd name="connsiteX102" fmla="*/ 1686401 w 2647950"/>
              <a:gd name="connsiteY102" fmla="*/ 355759 h 2105025"/>
              <a:gd name="connsiteX103" fmla="*/ 1710214 w 2647950"/>
              <a:gd name="connsiteY103" fmla="*/ 366236 h 2105025"/>
              <a:gd name="connsiteX104" fmla="*/ 1738789 w 2647950"/>
              <a:gd name="connsiteY104" fmla="*/ 394811 h 2105025"/>
              <a:gd name="connsiteX105" fmla="*/ 1759744 w 2647950"/>
              <a:gd name="connsiteY105" fmla="*/ 415766 h 2105025"/>
              <a:gd name="connsiteX106" fmla="*/ 1788319 w 2647950"/>
              <a:gd name="connsiteY106" fmla="*/ 415766 h 2105025"/>
              <a:gd name="connsiteX107" fmla="*/ 1811179 w 2647950"/>
              <a:gd name="connsiteY107" fmla="*/ 397669 h 2105025"/>
              <a:gd name="connsiteX108" fmla="*/ 1821656 w 2647950"/>
              <a:gd name="connsiteY108" fmla="*/ 382429 h 2105025"/>
              <a:gd name="connsiteX109" fmla="*/ 1837849 w 2647950"/>
              <a:gd name="connsiteY109" fmla="*/ 355759 h 2105025"/>
              <a:gd name="connsiteX110" fmla="*/ 1866424 w 2647950"/>
              <a:gd name="connsiteY110" fmla="*/ 371951 h 2105025"/>
              <a:gd name="connsiteX111" fmla="*/ 1900714 w 2647950"/>
              <a:gd name="connsiteY111" fmla="*/ 390049 h 2105025"/>
              <a:gd name="connsiteX112" fmla="*/ 1934051 w 2647950"/>
              <a:gd name="connsiteY112" fmla="*/ 390049 h 2105025"/>
              <a:gd name="connsiteX113" fmla="*/ 1939766 w 2647950"/>
              <a:gd name="connsiteY113" fmla="*/ 424339 h 2105025"/>
              <a:gd name="connsiteX114" fmla="*/ 1971199 w 2647950"/>
              <a:gd name="connsiteY114" fmla="*/ 454819 h 2105025"/>
              <a:gd name="connsiteX115" fmla="*/ 1986439 w 2647950"/>
              <a:gd name="connsiteY115" fmla="*/ 484346 h 2105025"/>
              <a:gd name="connsiteX116" fmla="*/ 1994059 w 2647950"/>
              <a:gd name="connsiteY116" fmla="*/ 520541 h 2105025"/>
              <a:gd name="connsiteX117" fmla="*/ 2022634 w 2647950"/>
              <a:gd name="connsiteY117" fmla="*/ 535781 h 2105025"/>
              <a:gd name="connsiteX118" fmla="*/ 2040731 w 2647950"/>
              <a:gd name="connsiteY118" fmla="*/ 559594 h 2105025"/>
              <a:gd name="connsiteX119" fmla="*/ 2077879 w 2647950"/>
              <a:gd name="connsiteY119" fmla="*/ 562451 h 2105025"/>
              <a:gd name="connsiteX120" fmla="*/ 2088356 w 2647950"/>
              <a:gd name="connsiteY120" fmla="*/ 551974 h 2105025"/>
              <a:gd name="connsiteX121" fmla="*/ 2090261 w 2647950"/>
              <a:gd name="connsiteY121" fmla="*/ 528161 h 2105025"/>
              <a:gd name="connsiteX122" fmla="*/ 2111216 w 2647950"/>
              <a:gd name="connsiteY122" fmla="*/ 531019 h 2105025"/>
              <a:gd name="connsiteX123" fmla="*/ 2140744 w 2647950"/>
              <a:gd name="connsiteY123" fmla="*/ 543401 h 2105025"/>
              <a:gd name="connsiteX124" fmla="*/ 2145506 w 2647950"/>
              <a:gd name="connsiteY124" fmla="*/ 564356 h 2105025"/>
              <a:gd name="connsiteX125" fmla="*/ 2160746 w 2647950"/>
              <a:gd name="connsiteY125" fmla="*/ 585311 h 2105025"/>
              <a:gd name="connsiteX126" fmla="*/ 2199799 w 2647950"/>
              <a:gd name="connsiteY126" fmla="*/ 585311 h 2105025"/>
              <a:gd name="connsiteX127" fmla="*/ 2231231 w 2647950"/>
              <a:gd name="connsiteY127" fmla="*/ 588169 h 2105025"/>
              <a:gd name="connsiteX128" fmla="*/ 2270284 w 2647950"/>
              <a:gd name="connsiteY128" fmla="*/ 585311 h 2105025"/>
              <a:gd name="connsiteX129" fmla="*/ 2301716 w 2647950"/>
              <a:gd name="connsiteY129" fmla="*/ 585311 h 2105025"/>
              <a:gd name="connsiteX130" fmla="*/ 2309336 w 2647950"/>
              <a:gd name="connsiteY130" fmla="*/ 553879 h 2105025"/>
              <a:gd name="connsiteX131" fmla="*/ 2340769 w 2647950"/>
              <a:gd name="connsiteY131" fmla="*/ 549116 h 2105025"/>
              <a:gd name="connsiteX132" fmla="*/ 2364581 w 2647950"/>
              <a:gd name="connsiteY132" fmla="*/ 562451 h 2105025"/>
              <a:gd name="connsiteX133" fmla="*/ 2372201 w 2647950"/>
              <a:gd name="connsiteY133" fmla="*/ 583406 h 2105025"/>
              <a:gd name="connsiteX134" fmla="*/ 2393156 w 2647950"/>
              <a:gd name="connsiteY134" fmla="*/ 591026 h 2105025"/>
              <a:gd name="connsiteX135" fmla="*/ 2429351 w 2647950"/>
              <a:gd name="connsiteY135" fmla="*/ 603409 h 2105025"/>
              <a:gd name="connsiteX136" fmla="*/ 2469356 w 2647950"/>
              <a:gd name="connsiteY136" fmla="*/ 613886 h 2105025"/>
              <a:gd name="connsiteX137" fmla="*/ 2526506 w 2647950"/>
              <a:gd name="connsiteY137" fmla="*/ 613886 h 2105025"/>
              <a:gd name="connsiteX138" fmla="*/ 2565559 w 2647950"/>
              <a:gd name="connsiteY138" fmla="*/ 613886 h 2105025"/>
              <a:gd name="connsiteX139" fmla="*/ 2601754 w 2647950"/>
              <a:gd name="connsiteY139" fmla="*/ 627221 h 2105025"/>
              <a:gd name="connsiteX140" fmla="*/ 2628424 w 2647950"/>
              <a:gd name="connsiteY140" fmla="*/ 637699 h 2105025"/>
              <a:gd name="connsiteX141" fmla="*/ 2648426 w 2647950"/>
              <a:gd name="connsiteY141" fmla="*/ 652939 h 2105025"/>
              <a:gd name="connsiteX142" fmla="*/ 2638901 w 2647950"/>
              <a:gd name="connsiteY142" fmla="*/ 671989 h 2105025"/>
              <a:gd name="connsiteX143" fmla="*/ 2615089 w 2647950"/>
              <a:gd name="connsiteY143" fmla="*/ 687229 h 2105025"/>
              <a:gd name="connsiteX144" fmla="*/ 2601754 w 2647950"/>
              <a:gd name="connsiteY144" fmla="*/ 711041 h 2105025"/>
              <a:gd name="connsiteX145" fmla="*/ 2586514 w 2647950"/>
              <a:gd name="connsiteY145" fmla="*/ 744379 h 2105025"/>
              <a:gd name="connsiteX146" fmla="*/ 2573179 w 2647950"/>
              <a:gd name="connsiteY146" fmla="*/ 775811 h 2105025"/>
              <a:gd name="connsiteX147" fmla="*/ 2557939 w 2647950"/>
              <a:gd name="connsiteY147" fmla="*/ 786289 h 2105025"/>
              <a:gd name="connsiteX148" fmla="*/ 2549366 w 2647950"/>
              <a:gd name="connsiteY148" fmla="*/ 799624 h 2105025"/>
              <a:gd name="connsiteX149" fmla="*/ 2526506 w 2647950"/>
              <a:gd name="connsiteY149" fmla="*/ 807244 h 2105025"/>
              <a:gd name="connsiteX150" fmla="*/ 2505551 w 2647950"/>
              <a:gd name="connsiteY150" fmla="*/ 849154 h 2105025"/>
              <a:gd name="connsiteX151" fmla="*/ 2497931 w 2647950"/>
              <a:gd name="connsiteY151" fmla="*/ 862489 h 2105025"/>
              <a:gd name="connsiteX152" fmla="*/ 2492216 w 2647950"/>
              <a:gd name="connsiteY152" fmla="*/ 895826 h 2105025"/>
              <a:gd name="connsiteX153" fmla="*/ 2492216 w 2647950"/>
              <a:gd name="connsiteY153" fmla="*/ 924401 h 2105025"/>
              <a:gd name="connsiteX154" fmla="*/ 2484596 w 2647950"/>
              <a:gd name="connsiteY154" fmla="*/ 958691 h 2105025"/>
              <a:gd name="connsiteX155" fmla="*/ 2478881 w 2647950"/>
              <a:gd name="connsiteY155" fmla="*/ 984409 h 2105025"/>
              <a:gd name="connsiteX156" fmla="*/ 2471261 w 2647950"/>
              <a:gd name="connsiteY156" fmla="*/ 1026319 h 2105025"/>
              <a:gd name="connsiteX157" fmla="*/ 2460784 w 2647950"/>
              <a:gd name="connsiteY157" fmla="*/ 1052036 h 2105025"/>
              <a:gd name="connsiteX158" fmla="*/ 2456021 w 2647950"/>
              <a:gd name="connsiteY158" fmla="*/ 1075849 h 2105025"/>
              <a:gd name="connsiteX159" fmla="*/ 2445544 w 2647950"/>
              <a:gd name="connsiteY159" fmla="*/ 1107281 h 2105025"/>
              <a:gd name="connsiteX160" fmla="*/ 2437924 w 2647950"/>
              <a:gd name="connsiteY160" fmla="*/ 1131094 h 2105025"/>
              <a:gd name="connsiteX161" fmla="*/ 2437924 w 2647950"/>
              <a:gd name="connsiteY161" fmla="*/ 1164431 h 2105025"/>
              <a:gd name="connsiteX162" fmla="*/ 2439829 w 2647950"/>
              <a:gd name="connsiteY162" fmla="*/ 1193006 h 2105025"/>
              <a:gd name="connsiteX163" fmla="*/ 2439829 w 2647950"/>
              <a:gd name="connsiteY163" fmla="*/ 1230154 h 2105025"/>
              <a:gd name="connsiteX164" fmla="*/ 2437924 w 2647950"/>
              <a:gd name="connsiteY164" fmla="*/ 1255871 h 2105025"/>
              <a:gd name="connsiteX165" fmla="*/ 2439829 w 2647950"/>
              <a:gd name="connsiteY165" fmla="*/ 1284446 h 2105025"/>
              <a:gd name="connsiteX166" fmla="*/ 2429351 w 2647950"/>
              <a:gd name="connsiteY166" fmla="*/ 1315879 h 2105025"/>
              <a:gd name="connsiteX167" fmla="*/ 2411254 w 2647950"/>
              <a:gd name="connsiteY167" fmla="*/ 1344454 h 2105025"/>
              <a:gd name="connsiteX168" fmla="*/ 2409349 w 2647950"/>
              <a:gd name="connsiteY168" fmla="*/ 1373029 h 2105025"/>
              <a:gd name="connsiteX169" fmla="*/ 2409349 w 2647950"/>
              <a:gd name="connsiteY169" fmla="*/ 1393984 h 2105025"/>
              <a:gd name="connsiteX170" fmla="*/ 2416969 w 2647950"/>
              <a:gd name="connsiteY170" fmla="*/ 1420654 h 2105025"/>
              <a:gd name="connsiteX171" fmla="*/ 2429351 w 2647950"/>
              <a:gd name="connsiteY171" fmla="*/ 1438751 h 2105025"/>
              <a:gd name="connsiteX172" fmla="*/ 2450306 w 2647950"/>
              <a:gd name="connsiteY172" fmla="*/ 1467326 h 2105025"/>
              <a:gd name="connsiteX173" fmla="*/ 2458879 w 2647950"/>
              <a:gd name="connsiteY173" fmla="*/ 1485424 h 2105025"/>
              <a:gd name="connsiteX174" fmla="*/ 2437924 w 2647950"/>
              <a:gd name="connsiteY174" fmla="*/ 1488281 h 2105025"/>
              <a:gd name="connsiteX175" fmla="*/ 2411254 w 2647950"/>
              <a:gd name="connsiteY175" fmla="*/ 1500664 h 2105025"/>
              <a:gd name="connsiteX176" fmla="*/ 2403634 w 2647950"/>
              <a:gd name="connsiteY176" fmla="*/ 1527334 h 2105025"/>
              <a:gd name="connsiteX177" fmla="*/ 2400776 w 2647950"/>
              <a:gd name="connsiteY177" fmla="*/ 1540669 h 2105025"/>
              <a:gd name="connsiteX178" fmla="*/ 2379821 w 2647950"/>
              <a:gd name="connsiteY178" fmla="*/ 1550194 h 2105025"/>
              <a:gd name="connsiteX179" fmla="*/ 2343626 w 2647950"/>
              <a:gd name="connsiteY179" fmla="*/ 1558766 h 2105025"/>
              <a:gd name="connsiteX180" fmla="*/ 2322671 w 2647950"/>
              <a:gd name="connsiteY180" fmla="*/ 1563529 h 2105025"/>
              <a:gd name="connsiteX181" fmla="*/ 2299811 w 2647950"/>
              <a:gd name="connsiteY181" fmla="*/ 1563529 h 2105025"/>
              <a:gd name="connsiteX182" fmla="*/ 2286476 w 2647950"/>
              <a:gd name="connsiteY182" fmla="*/ 1569244 h 2105025"/>
              <a:gd name="connsiteX183" fmla="*/ 2270284 w 2647950"/>
              <a:gd name="connsiteY183" fmla="*/ 1548289 h 2105025"/>
              <a:gd name="connsiteX184" fmla="*/ 2257901 w 2647950"/>
              <a:gd name="connsiteY184" fmla="*/ 1537811 h 2105025"/>
              <a:gd name="connsiteX185" fmla="*/ 2234089 w 2647950"/>
              <a:gd name="connsiteY185" fmla="*/ 1537811 h 2105025"/>
              <a:gd name="connsiteX186" fmla="*/ 2215991 w 2647950"/>
              <a:gd name="connsiteY186" fmla="*/ 1545431 h 2105025"/>
              <a:gd name="connsiteX187" fmla="*/ 2205514 w 2647950"/>
              <a:gd name="connsiteY187" fmla="*/ 1558766 h 2105025"/>
              <a:gd name="connsiteX188" fmla="*/ 2184559 w 2647950"/>
              <a:gd name="connsiteY188" fmla="*/ 1534954 h 2105025"/>
              <a:gd name="connsiteX189" fmla="*/ 2148364 w 2647950"/>
              <a:gd name="connsiteY189" fmla="*/ 1519714 h 2105025"/>
              <a:gd name="connsiteX190" fmla="*/ 2106454 w 2647950"/>
              <a:gd name="connsiteY190" fmla="*/ 1511141 h 2105025"/>
              <a:gd name="connsiteX191" fmla="*/ 2077879 w 2647950"/>
              <a:gd name="connsiteY191" fmla="*/ 1516856 h 2105025"/>
              <a:gd name="connsiteX192" fmla="*/ 2054066 w 2647950"/>
              <a:gd name="connsiteY192" fmla="*/ 1534954 h 2105025"/>
              <a:gd name="connsiteX193" fmla="*/ 2035969 w 2647950"/>
              <a:gd name="connsiteY193" fmla="*/ 1560671 h 2105025"/>
              <a:gd name="connsiteX194" fmla="*/ 2001679 w 2647950"/>
              <a:gd name="connsiteY194" fmla="*/ 1560671 h 2105025"/>
              <a:gd name="connsiteX195" fmla="*/ 1965484 w 2647950"/>
              <a:gd name="connsiteY195" fmla="*/ 1563529 h 2105025"/>
              <a:gd name="connsiteX196" fmla="*/ 1939766 w 2647950"/>
              <a:gd name="connsiteY196" fmla="*/ 1571149 h 2105025"/>
              <a:gd name="connsiteX197" fmla="*/ 1908334 w 2647950"/>
              <a:gd name="connsiteY197" fmla="*/ 1602581 h 2105025"/>
              <a:gd name="connsiteX198" fmla="*/ 1874044 w 2647950"/>
              <a:gd name="connsiteY198" fmla="*/ 1618774 h 2105025"/>
              <a:gd name="connsiteX199" fmla="*/ 1832134 w 2647950"/>
              <a:gd name="connsiteY199" fmla="*/ 1636871 h 2105025"/>
              <a:gd name="connsiteX200" fmla="*/ 1803559 w 2647950"/>
              <a:gd name="connsiteY200" fmla="*/ 1659731 h 2105025"/>
              <a:gd name="connsiteX201" fmla="*/ 1770221 w 2647950"/>
              <a:gd name="connsiteY201" fmla="*/ 1686401 h 2105025"/>
              <a:gd name="connsiteX202" fmla="*/ 1731169 w 2647950"/>
              <a:gd name="connsiteY202" fmla="*/ 1707356 h 2105025"/>
              <a:gd name="connsiteX203" fmla="*/ 1694021 w 2647950"/>
              <a:gd name="connsiteY203" fmla="*/ 1719739 h 2105025"/>
              <a:gd name="connsiteX204" fmla="*/ 1639729 w 2647950"/>
              <a:gd name="connsiteY204" fmla="*/ 1728311 h 2105025"/>
              <a:gd name="connsiteX205" fmla="*/ 1611154 w 2647950"/>
              <a:gd name="connsiteY205" fmla="*/ 1730216 h 2105025"/>
              <a:gd name="connsiteX206" fmla="*/ 1629251 w 2647950"/>
              <a:gd name="connsiteY206" fmla="*/ 1701641 h 2105025"/>
              <a:gd name="connsiteX207" fmla="*/ 1623536 w 2647950"/>
              <a:gd name="connsiteY207" fmla="*/ 1668304 h 2105025"/>
              <a:gd name="connsiteX208" fmla="*/ 1600676 w 2647950"/>
              <a:gd name="connsiteY208" fmla="*/ 1654969 h 2105025"/>
              <a:gd name="connsiteX209" fmla="*/ 1576864 w 2647950"/>
              <a:gd name="connsiteY209" fmla="*/ 1636871 h 2105025"/>
              <a:gd name="connsiteX210" fmla="*/ 1574006 w 2647950"/>
              <a:gd name="connsiteY210" fmla="*/ 1615916 h 2105025"/>
              <a:gd name="connsiteX211" fmla="*/ 1551146 w 2647950"/>
              <a:gd name="connsiteY211" fmla="*/ 1594961 h 2105025"/>
              <a:gd name="connsiteX212" fmla="*/ 1572101 w 2647950"/>
              <a:gd name="connsiteY212" fmla="*/ 1579721 h 2105025"/>
              <a:gd name="connsiteX213" fmla="*/ 1594961 w 2647950"/>
              <a:gd name="connsiteY213" fmla="*/ 1576864 h 2105025"/>
              <a:gd name="connsiteX214" fmla="*/ 1608296 w 2647950"/>
              <a:gd name="connsiteY214" fmla="*/ 1548289 h 2105025"/>
              <a:gd name="connsiteX215" fmla="*/ 1594961 w 2647950"/>
              <a:gd name="connsiteY215" fmla="*/ 1524476 h 2105025"/>
              <a:gd name="connsiteX216" fmla="*/ 1572101 w 2647950"/>
              <a:gd name="connsiteY216" fmla="*/ 1519714 h 2105025"/>
              <a:gd name="connsiteX217" fmla="*/ 1542574 w 2647950"/>
              <a:gd name="connsiteY217" fmla="*/ 1537811 h 2105025"/>
              <a:gd name="connsiteX218" fmla="*/ 1509236 w 2647950"/>
              <a:gd name="connsiteY218" fmla="*/ 1532096 h 2105025"/>
              <a:gd name="connsiteX219" fmla="*/ 1501616 w 2647950"/>
              <a:gd name="connsiteY219" fmla="*/ 1506379 h 2105025"/>
              <a:gd name="connsiteX220" fmla="*/ 1474946 w 2647950"/>
              <a:gd name="connsiteY220" fmla="*/ 1509236 h 2105025"/>
              <a:gd name="connsiteX221" fmla="*/ 1446371 w 2647950"/>
              <a:gd name="connsiteY221" fmla="*/ 1513999 h 2105025"/>
              <a:gd name="connsiteX222" fmla="*/ 1428274 w 2647950"/>
              <a:gd name="connsiteY222" fmla="*/ 1488281 h 2105025"/>
              <a:gd name="connsiteX223" fmla="*/ 1414939 w 2647950"/>
              <a:gd name="connsiteY223" fmla="*/ 1464469 h 2105025"/>
              <a:gd name="connsiteX224" fmla="*/ 1386364 w 2647950"/>
              <a:gd name="connsiteY224" fmla="*/ 1477804 h 2105025"/>
              <a:gd name="connsiteX225" fmla="*/ 1383506 w 2647950"/>
              <a:gd name="connsiteY225" fmla="*/ 1443514 h 2105025"/>
              <a:gd name="connsiteX226" fmla="*/ 1373029 w 2647950"/>
              <a:gd name="connsiteY226" fmla="*/ 1425416 h 2105025"/>
              <a:gd name="connsiteX227" fmla="*/ 1396841 w 2647950"/>
              <a:gd name="connsiteY227" fmla="*/ 1401604 h 2105025"/>
              <a:gd name="connsiteX228" fmla="*/ 1386364 w 2647950"/>
              <a:gd name="connsiteY228" fmla="*/ 1380649 h 2105025"/>
              <a:gd name="connsiteX229" fmla="*/ 1371124 w 2647950"/>
              <a:gd name="connsiteY229" fmla="*/ 1357789 h 2105025"/>
              <a:gd name="connsiteX230" fmla="*/ 1339691 w 2647950"/>
              <a:gd name="connsiteY230" fmla="*/ 1336834 h 2105025"/>
              <a:gd name="connsiteX231" fmla="*/ 1339691 w 2647950"/>
              <a:gd name="connsiteY231" fmla="*/ 1308259 h 2105025"/>
              <a:gd name="connsiteX232" fmla="*/ 1323499 w 2647950"/>
              <a:gd name="connsiteY232" fmla="*/ 1287304 h 2105025"/>
              <a:gd name="connsiteX233" fmla="*/ 1294924 w 2647950"/>
              <a:gd name="connsiteY233" fmla="*/ 1281589 h 2105025"/>
              <a:gd name="connsiteX234" fmla="*/ 1266349 w 2647950"/>
              <a:gd name="connsiteY234" fmla="*/ 1281589 h 2105025"/>
              <a:gd name="connsiteX235" fmla="*/ 1222534 w 2647950"/>
              <a:gd name="connsiteY235" fmla="*/ 1281589 h 2105025"/>
              <a:gd name="connsiteX236" fmla="*/ 1230154 w 2647950"/>
              <a:gd name="connsiteY236" fmla="*/ 1308259 h 2105025"/>
              <a:gd name="connsiteX237" fmla="*/ 1234916 w 2647950"/>
              <a:gd name="connsiteY237" fmla="*/ 1336834 h 2105025"/>
              <a:gd name="connsiteX238" fmla="*/ 1198721 w 2647950"/>
              <a:gd name="connsiteY238" fmla="*/ 1333976 h 2105025"/>
              <a:gd name="connsiteX239" fmla="*/ 1174909 w 2647950"/>
              <a:gd name="connsiteY239" fmla="*/ 1326356 h 2105025"/>
              <a:gd name="connsiteX240" fmla="*/ 1149191 w 2647950"/>
              <a:gd name="connsiteY240" fmla="*/ 1326356 h 2105025"/>
              <a:gd name="connsiteX241" fmla="*/ 1114901 w 2647950"/>
              <a:gd name="connsiteY241" fmla="*/ 1336834 h 2105025"/>
              <a:gd name="connsiteX242" fmla="*/ 1114901 w 2647950"/>
              <a:gd name="connsiteY242" fmla="*/ 1354931 h 2105025"/>
              <a:gd name="connsiteX243" fmla="*/ 1107281 w 2647950"/>
              <a:gd name="connsiteY243" fmla="*/ 1371124 h 2105025"/>
              <a:gd name="connsiteX244" fmla="*/ 1096804 w 2647950"/>
              <a:gd name="connsiteY244" fmla="*/ 1396841 h 2105025"/>
              <a:gd name="connsiteX245" fmla="*/ 1117759 w 2647950"/>
              <a:gd name="connsiteY245" fmla="*/ 1396841 h 2105025"/>
              <a:gd name="connsiteX246" fmla="*/ 1149191 w 2647950"/>
              <a:gd name="connsiteY246" fmla="*/ 1399699 h 2105025"/>
              <a:gd name="connsiteX247" fmla="*/ 1149191 w 2647950"/>
              <a:gd name="connsiteY247" fmla="*/ 1425416 h 2105025"/>
              <a:gd name="connsiteX248" fmla="*/ 1141571 w 2647950"/>
              <a:gd name="connsiteY248" fmla="*/ 1456849 h 2105025"/>
              <a:gd name="connsiteX249" fmla="*/ 1114901 w 2647950"/>
              <a:gd name="connsiteY249" fmla="*/ 1477804 h 2105025"/>
              <a:gd name="connsiteX250" fmla="*/ 1096804 w 2647950"/>
              <a:gd name="connsiteY250" fmla="*/ 1498759 h 2105025"/>
              <a:gd name="connsiteX251" fmla="*/ 1078706 w 2647950"/>
              <a:gd name="connsiteY251" fmla="*/ 1513999 h 2105025"/>
              <a:gd name="connsiteX252" fmla="*/ 1104424 w 2647950"/>
              <a:gd name="connsiteY252" fmla="*/ 1530191 h 2105025"/>
              <a:gd name="connsiteX253" fmla="*/ 1107281 w 2647950"/>
              <a:gd name="connsiteY253" fmla="*/ 1553051 h 2105025"/>
              <a:gd name="connsiteX254" fmla="*/ 1092041 w 2647950"/>
              <a:gd name="connsiteY254" fmla="*/ 1579721 h 2105025"/>
              <a:gd name="connsiteX255" fmla="*/ 1057751 w 2647950"/>
              <a:gd name="connsiteY255" fmla="*/ 1605439 h 2105025"/>
              <a:gd name="connsiteX256" fmla="*/ 1042511 w 2647950"/>
              <a:gd name="connsiteY256" fmla="*/ 1634014 h 2105025"/>
              <a:gd name="connsiteX257" fmla="*/ 1047274 w 2647950"/>
              <a:gd name="connsiteY257" fmla="*/ 1662589 h 2105025"/>
              <a:gd name="connsiteX258" fmla="*/ 1050131 w 2647950"/>
              <a:gd name="connsiteY258" fmla="*/ 1701641 h 2105025"/>
              <a:gd name="connsiteX259" fmla="*/ 1044416 w 2647950"/>
              <a:gd name="connsiteY259" fmla="*/ 1730216 h 2105025"/>
              <a:gd name="connsiteX260" fmla="*/ 1063466 w 2647950"/>
              <a:gd name="connsiteY260" fmla="*/ 1746409 h 2105025"/>
              <a:gd name="connsiteX261" fmla="*/ 1086326 w 2647950"/>
              <a:gd name="connsiteY261" fmla="*/ 1759744 h 2105025"/>
              <a:gd name="connsiteX262" fmla="*/ 1102519 w 2647950"/>
              <a:gd name="connsiteY262" fmla="*/ 1777841 h 2105025"/>
              <a:gd name="connsiteX263" fmla="*/ 1083469 w 2647950"/>
              <a:gd name="connsiteY263" fmla="*/ 1795939 h 2105025"/>
              <a:gd name="connsiteX264" fmla="*/ 1060609 w 2647950"/>
              <a:gd name="connsiteY264" fmla="*/ 1806416 h 2105025"/>
              <a:gd name="connsiteX265" fmla="*/ 1026319 w 2647950"/>
              <a:gd name="connsiteY265" fmla="*/ 1834991 h 2105025"/>
              <a:gd name="connsiteX266" fmla="*/ 1021556 w 2647950"/>
              <a:gd name="connsiteY266" fmla="*/ 1866424 h 2105025"/>
              <a:gd name="connsiteX267" fmla="*/ 1021556 w 2647950"/>
              <a:gd name="connsiteY267" fmla="*/ 1908334 h 2105025"/>
              <a:gd name="connsiteX268" fmla="*/ 1032034 w 2647950"/>
              <a:gd name="connsiteY268" fmla="*/ 1936909 h 2105025"/>
              <a:gd name="connsiteX269" fmla="*/ 1036796 w 2647950"/>
              <a:gd name="connsiteY269" fmla="*/ 1957864 h 2105025"/>
              <a:gd name="connsiteX270" fmla="*/ 1032034 w 2647950"/>
              <a:gd name="connsiteY270" fmla="*/ 1994059 h 2105025"/>
              <a:gd name="connsiteX271" fmla="*/ 1021556 w 2647950"/>
              <a:gd name="connsiteY271" fmla="*/ 2019776 h 2105025"/>
              <a:gd name="connsiteX272" fmla="*/ 1013936 w 2647950"/>
              <a:gd name="connsiteY272" fmla="*/ 2043589 h 2105025"/>
              <a:gd name="connsiteX273" fmla="*/ 979646 w 2647950"/>
              <a:gd name="connsiteY273" fmla="*/ 2067401 h 2105025"/>
              <a:gd name="connsiteX274" fmla="*/ 948214 w 2647950"/>
              <a:gd name="connsiteY274" fmla="*/ 2069306 h 2105025"/>
              <a:gd name="connsiteX275" fmla="*/ 934879 w 2647950"/>
              <a:gd name="connsiteY275" fmla="*/ 2038826 h 2105025"/>
              <a:gd name="connsiteX276" fmla="*/ 898684 w 2647950"/>
              <a:gd name="connsiteY276" fmla="*/ 2033111 h 2105025"/>
              <a:gd name="connsiteX277" fmla="*/ 877729 w 2647950"/>
              <a:gd name="connsiteY277" fmla="*/ 2043589 h 2105025"/>
              <a:gd name="connsiteX278" fmla="*/ 859631 w 2647950"/>
              <a:gd name="connsiteY278" fmla="*/ 2058829 h 2105025"/>
              <a:gd name="connsiteX279" fmla="*/ 833914 w 2647950"/>
              <a:gd name="connsiteY279" fmla="*/ 2085499 h 2105025"/>
              <a:gd name="connsiteX280" fmla="*/ 802481 w 2647950"/>
              <a:gd name="connsiteY280" fmla="*/ 2111216 h 2105025"/>
              <a:gd name="connsiteX281" fmla="*/ 789146 w 2647950"/>
              <a:gd name="connsiteY281" fmla="*/ 2082641 h 2105025"/>
              <a:gd name="connsiteX282" fmla="*/ 757714 w 2647950"/>
              <a:gd name="connsiteY282" fmla="*/ 2082641 h 2105025"/>
              <a:gd name="connsiteX283" fmla="*/ 734854 w 2647950"/>
              <a:gd name="connsiteY283" fmla="*/ 2077879 h 2105025"/>
              <a:gd name="connsiteX284" fmla="*/ 711041 w 2647950"/>
              <a:gd name="connsiteY284" fmla="*/ 2095976 h 2105025"/>
              <a:gd name="connsiteX285" fmla="*/ 682466 w 2647950"/>
              <a:gd name="connsiteY285" fmla="*/ 2098834 h 2105025"/>
              <a:gd name="connsiteX286" fmla="*/ 655796 w 2647950"/>
              <a:gd name="connsiteY286" fmla="*/ 2077879 h 2105025"/>
              <a:gd name="connsiteX287" fmla="*/ 632936 w 2647950"/>
              <a:gd name="connsiteY287" fmla="*/ 2077879 h 2105025"/>
              <a:gd name="connsiteX288" fmla="*/ 627221 w 2647950"/>
              <a:gd name="connsiteY288" fmla="*/ 2030254 h 2105025"/>
              <a:gd name="connsiteX289" fmla="*/ 634841 w 2647950"/>
              <a:gd name="connsiteY289" fmla="*/ 1986439 h 2105025"/>
              <a:gd name="connsiteX290" fmla="*/ 630079 w 2647950"/>
              <a:gd name="connsiteY290" fmla="*/ 1955006 h 2105025"/>
              <a:gd name="connsiteX291" fmla="*/ 632936 w 2647950"/>
              <a:gd name="connsiteY291" fmla="*/ 1920716 h 2105025"/>
              <a:gd name="connsiteX292" fmla="*/ 627221 w 2647950"/>
              <a:gd name="connsiteY292" fmla="*/ 1884521 h 2105025"/>
              <a:gd name="connsiteX293" fmla="*/ 622459 w 2647950"/>
              <a:gd name="connsiteY293" fmla="*/ 1858804 h 2105025"/>
              <a:gd name="connsiteX294" fmla="*/ 611981 w 2647950"/>
              <a:gd name="connsiteY294" fmla="*/ 1811179 h 2105025"/>
              <a:gd name="connsiteX295" fmla="*/ 606266 w 2647950"/>
              <a:gd name="connsiteY295" fmla="*/ 1772126 h 2105025"/>
              <a:gd name="connsiteX296" fmla="*/ 606266 w 2647950"/>
              <a:gd name="connsiteY296" fmla="*/ 1746409 h 2105025"/>
              <a:gd name="connsiteX297" fmla="*/ 570071 w 2647950"/>
              <a:gd name="connsiteY297" fmla="*/ 1710214 h 2105025"/>
              <a:gd name="connsiteX298" fmla="*/ 549116 w 2647950"/>
              <a:gd name="connsiteY298" fmla="*/ 1691164 h 2105025"/>
              <a:gd name="connsiteX299" fmla="*/ 577691 w 2647950"/>
              <a:gd name="connsiteY299" fmla="*/ 1673066 h 2105025"/>
              <a:gd name="connsiteX300" fmla="*/ 583406 w 2647950"/>
              <a:gd name="connsiteY300" fmla="*/ 1644491 h 2105025"/>
              <a:gd name="connsiteX301" fmla="*/ 570071 w 2647950"/>
              <a:gd name="connsiteY301" fmla="*/ 1629251 h 2105025"/>
              <a:gd name="connsiteX302" fmla="*/ 570071 w 2647950"/>
              <a:gd name="connsiteY302" fmla="*/ 1618774 h 2105025"/>
              <a:gd name="connsiteX303" fmla="*/ 554831 w 2647950"/>
              <a:gd name="connsiteY303" fmla="*/ 1587341 h 2105025"/>
              <a:gd name="connsiteX304" fmla="*/ 531019 w 2647950"/>
              <a:gd name="connsiteY304" fmla="*/ 1592104 h 2105025"/>
              <a:gd name="connsiteX305" fmla="*/ 510064 w 2647950"/>
              <a:gd name="connsiteY305" fmla="*/ 1600676 h 2105025"/>
              <a:gd name="connsiteX306" fmla="*/ 475774 w 2647950"/>
              <a:gd name="connsiteY306" fmla="*/ 1613059 h 2105025"/>
              <a:gd name="connsiteX307" fmla="*/ 457676 w 2647950"/>
              <a:gd name="connsiteY307" fmla="*/ 1587341 h 2105025"/>
              <a:gd name="connsiteX308" fmla="*/ 429101 w 2647950"/>
              <a:gd name="connsiteY308" fmla="*/ 1571149 h 2105025"/>
              <a:gd name="connsiteX309" fmla="*/ 413861 w 2647950"/>
              <a:gd name="connsiteY309" fmla="*/ 1545431 h 2105025"/>
              <a:gd name="connsiteX310" fmla="*/ 382429 w 2647950"/>
              <a:gd name="connsiteY310" fmla="*/ 1553051 h 2105025"/>
              <a:gd name="connsiteX311" fmla="*/ 361474 w 2647950"/>
              <a:gd name="connsiteY311" fmla="*/ 1560671 h 2105025"/>
              <a:gd name="connsiteX312" fmla="*/ 348139 w 2647950"/>
              <a:gd name="connsiteY312" fmla="*/ 1558766 h 2105025"/>
              <a:gd name="connsiteX313" fmla="*/ 309086 w 2647950"/>
              <a:gd name="connsiteY313" fmla="*/ 1545431 h 2105025"/>
              <a:gd name="connsiteX314" fmla="*/ 293846 w 2647950"/>
              <a:gd name="connsiteY314" fmla="*/ 1516856 h 2105025"/>
              <a:gd name="connsiteX315" fmla="*/ 275749 w 2647950"/>
              <a:gd name="connsiteY315" fmla="*/ 1495901 h 2105025"/>
              <a:gd name="connsiteX316" fmla="*/ 246221 w 2647950"/>
              <a:gd name="connsiteY316" fmla="*/ 1495901 h 2105025"/>
              <a:gd name="connsiteX317" fmla="*/ 210026 w 2647950"/>
              <a:gd name="connsiteY317" fmla="*/ 1495901 h 2105025"/>
              <a:gd name="connsiteX318" fmla="*/ 186214 w 2647950"/>
              <a:gd name="connsiteY318" fmla="*/ 1493044 h 2105025"/>
              <a:gd name="connsiteX319" fmla="*/ 152876 w 2647950"/>
              <a:gd name="connsiteY319" fmla="*/ 1500664 h 2105025"/>
              <a:gd name="connsiteX320" fmla="*/ 145256 w 2647950"/>
              <a:gd name="connsiteY320" fmla="*/ 1540669 h 2105025"/>
              <a:gd name="connsiteX321" fmla="*/ 116681 w 2647950"/>
              <a:gd name="connsiteY321" fmla="*/ 1540669 h 2105025"/>
              <a:gd name="connsiteX322" fmla="*/ 108109 w 2647950"/>
              <a:gd name="connsiteY322" fmla="*/ 1516856 h 2105025"/>
              <a:gd name="connsiteX323" fmla="*/ 116681 w 2647950"/>
              <a:gd name="connsiteY323" fmla="*/ 1482566 h 2105025"/>
              <a:gd name="connsiteX324" fmla="*/ 108109 w 2647950"/>
              <a:gd name="connsiteY324" fmla="*/ 1461611 h 2105025"/>
              <a:gd name="connsiteX325" fmla="*/ 71914 w 2647950"/>
              <a:gd name="connsiteY325" fmla="*/ 1467326 h 2105025"/>
              <a:gd name="connsiteX326" fmla="*/ 27146 w 2647950"/>
              <a:gd name="connsiteY326" fmla="*/ 1474946 h 2105025"/>
              <a:gd name="connsiteX327" fmla="*/ 27146 w 2647950"/>
              <a:gd name="connsiteY327" fmla="*/ 1446371 h 2105025"/>
              <a:gd name="connsiteX328" fmla="*/ 32861 w 2647950"/>
              <a:gd name="connsiteY328" fmla="*/ 1412081 h 2105025"/>
              <a:gd name="connsiteX329" fmla="*/ 48101 w 2647950"/>
              <a:gd name="connsiteY329" fmla="*/ 1391126 h 2105025"/>
              <a:gd name="connsiteX330" fmla="*/ 27146 w 2647950"/>
              <a:gd name="connsiteY330" fmla="*/ 1368266 h 2105025"/>
              <a:gd name="connsiteX331" fmla="*/ 1429 w 2647950"/>
              <a:gd name="connsiteY331" fmla="*/ 1352074 h 2105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Lst>
            <a:rect l="l" t="t" r="r" b="b"/>
            <a:pathLst>
              <a:path w="2647950" h="2105025">
                <a:moveTo>
                  <a:pt x="9049" y="1321594"/>
                </a:moveTo>
                <a:lnTo>
                  <a:pt x="42386" y="1294924"/>
                </a:lnTo>
                <a:lnTo>
                  <a:pt x="81439" y="1285399"/>
                </a:lnTo>
                <a:lnTo>
                  <a:pt x="116681" y="1265396"/>
                </a:lnTo>
                <a:lnTo>
                  <a:pt x="169069" y="1253014"/>
                </a:lnTo>
                <a:lnTo>
                  <a:pt x="186214" y="1232059"/>
                </a:lnTo>
                <a:lnTo>
                  <a:pt x="194786" y="1226344"/>
                </a:lnTo>
                <a:lnTo>
                  <a:pt x="194786" y="1180624"/>
                </a:lnTo>
                <a:lnTo>
                  <a:pt x="211931" y="1154906"/>
                </a:lnTo>
                <a:lnTo>
                  <a:pt x="250984" y="1141571"/>
                </a:lnTo>
                <a:lnTo>
                  <a:pt x="290036" y="1129189"/>
                </a:lnTo>
                <a:lnTo>
                  <a:pt x="335756" y="1125379"/>
                </a:lnTo>
                <a:lnTo>
                  <a:pt x="368141" y="1129189"/>
                </a:lnTo>
                <a:lnTo>
                  <a:pt x="380524" y="1145381"/>
                </a:lnTo>
                <a:lnTo>
                  <a:pt x="397669" y="1173956"/>
                </a:lnTo>
                <a:lnTo>
                  <a:pt x="410051" y="1193959"/>
                </a:lnTo>
                <a:lnTo>
                  <a:pt x="387191" y="1242536"/>
                </a:lnTo>
                <a:lnTo>
                  <a:pt x="413861" y="1249204"/>
                </a:lnTo>
                <a:lnTo>
                  <a:pt x="452914" y="1246346"/>
                </a:lnTo>
                <a:lnTo>
                  <a:pt x="463391" y="1234916"/>
                </a:lnTo>
                <a:lnTo>
                  <a:pt x="462439" y="1226344"/>
                </a:lnTo>
                <a:lnTo>
                  <a:pt x="494824" y="1203484"/>
                </a:lnTo>
                <a:lnTo>
                  <a:pt x="511016" y="1226344"/>
                </a:lnTo>
                <a:lnTo>
                  <a:pt x="540544" y="1219676"/>
                </a:lnTo>
                <a:lnTo>
                  <a:pt x="570071" y="1219676"/>
                </a:lnTo>
                <a:lnTo>
                  <a:pt x="599599" y="1184434"/>
                </a:lnTo>
                <a:lnTo>
                  <a:pt x="599599" y="1145381"/>
                </a:lnTo>
                <a:lnTo>
                  <a:pt x="612934" y="1118711"/>
                </a:lnTo>
                <a:lnTo>
                  <a:pt x="634841" y="1106329"/>
                </a:lnTo>
                <a:lnTo>
                  <a:pt x="684371" y="1095851"/>
                </a:lnTo>
                <a:lnTo>
                  <a:pt x="730091" y="1095851"/>
                </a:lnTo>
                <a:lnTo>
                  <a:pt x="749141" y="1070134"/>
                </a:lnTo>
                <a:lnTo>
                  <a:pt x="759619" y="1024414"/>
                </a:lnTo>
                <a:lnTo>
                  <a:pt x="782479" y="1001554"/>
                </a:lnTo>
                <a:lnTo>
                  <a:pt x="788194" y="959644"/>
                </a:lnTo>
                <a:lnTo>
                  <a:pt x="817721" y="946309"/>
                </a:lnTo>
                <a:lnTo>
                  <a:pt x="762476" y="916781"/>
                </a:lnTo>
                <a:lnTo>
                  <a:pt x="801529" y="897731"/>
                </a:lnTo>
                <a:lnTo>
                  <a:pt x="788194" y="861536"/>
                </a:lnTo>
                <a:lnTo>
                  <a:pt x="762476" y="838676"/>
                </a:lnTo>
                <a:lnTo>
                  <a:pt x="782479" y="802481"/>
                </a:lnTo>
                <a:lnTo>
                  <a:pt x="792004" y="772954"/>
                </a:lnTo>
                <a:lnTo>
                  <a:pt x="814864" y="751046"/>
                </a:lnTo>
                <a:lnTo>
                  <a:pt x="840581" y="733901"/>
                </a:lnTo>
                <a:lnTo>
                  <a:pt x="850106" y="698659"/>
                </a:lnTo>
                <a:lnTo>
                  <a:pt x="801529" y="691991"/>
                </a:lnTo>
                <a:lnTo>
                  <a:pt x="817721" y="659606"/>
                </a:lnTo>
                <a:lnTo>
                  <a:pt x="840581" y="630079"/>
                </a:lnTo>
                <a:lnTo>
                  <a:pt x="883444" y="613886"/>
                </a:lnTo>
                <a:lnTo>
                  <a:pt x="837724" y="571024"/>
                </a:lnTo>
                <a:lnTo>
                  <a:pt x="837724" y="548164"/>
                </a:lnTo>
                <a:lnTo>
                  <a:pt x="844391" y="515779"/>
                </a:lnTo>
                <a:lnTo>
                  <a:pt x="879634" y="502444"/>
                </a:lnTo>
                <a:lnTo>
                  <a:pt x="912019" y="492919"/>
                </a:lnTo>
                <a:lnTo>
                  <a:pt x="941546" y="496729"/>
                </a:lnTo>
                <a:lnTo>
                  <a:pt x="973931" y="502444"/>
                </a:lnTo>
                <a:lnTo>
                  <a:pt x="1003459" y="473869"/>
                </a:lnTo>
                <a:lnTo>
                  <a:pt x="1019651" y="453866"/>
                </a:lnTo>
                <a:lnTo>
                  <a:pt x="1016794" y="414814"/>
                </a:lnTo>
                <a:lnTo>
                  <a:pt x="1000601" y="378619"/>
                </a:lnTo>
                <a:lnTo>
                  <a:pt x="1000601" y="343376"/>
                </a:lnTo>
                <a:lnTo>
                  <a:pt x="1026319" y="304324"/>
                </a:lnTo>
                <a:lnTo>
                  <a:pt x="1049179" y="300514"/>
                </a:lnTo>
                <a:lnTo>
                  <a:pt x="1069181" y="258604"/>
                </a:lnTo>
                <a:lnTo>
                  <a:pt x="1052989" y="222409"/>
                </a:lnTo>
                <a:lnTo>
                  <a:pt x="1081564" y="212884"/>
                </a:lnTo>
                <a:lnTo>
                  <a:pt x="1078706" y="178594"/>
                </a:lnTo>
                <a:lnTo>
                  <a:pt x="1078706" y="170021"/>
                </a:lnTo>
                <a:lnTo>
                  <a:pt x="1088231" y="121444"/>
                </a:lnTo>
                <a:lnTo>
                  <a:pt x="1112996" y="129064"/>
                </a:lnTo>
                <a:lnTo>
                  <a:pt x="1135856" y="139541"/>
                </a:lnTo>
                <a:lnTo>
                  <a:pt x="1164431" y="136684"/>
                </a:lnTo>
                <a:lnTo>
                  <a:pt x="1195864" y="124301"/>
                </a:lnTo>
                <a:lnTo>
                  <a:pt x="1219676" y="108109"/>
                </a:lnTo>
                <a:lnTo>
                  <a:pt x="1230154" y="85249"/>
                </a:lnTo>
                <a:lnTo>
                  <a:pt x="1243489" y="48101"/>
                </a:lnTo>
                <a:lnTo>
                  <a:pt x="1263491" y="19526"/>
                </a:lnTo>
                <a:lnTo>
                  <a:pt x="1279684" y="1429"/>
                </a:lnTo>
                <a:lnTo>
                  <a:pt x="1305401" y="1429"/>
                </a:lnTo>
                <a:lnTo>
                  <a:pt x="1311116" y="30004"/>
                </a:lnTo>
                <a:lnTo>
                  <a:pt x="1297781" y="58579"/>
                </a:lnTo>
                <a:lnTo>
                  <a:pt x="1284446" y="76676"/>
                </a:lnTo>
                <a:lnTo>
                  <a:pt x="1279684" y="115729"/>
                </a:lnTo>
                <a:lnTo>
                  <a:pt x="1300639" y="129064"/>
                </a:lnTo>
                <a:lnTo>
                  <a:pt x="1308259" y="163354"/>
                </a:lnTo>
                <a:lnTo>
                  <a:pt x="1293019" y="196691"/>
                </a:lnTo>
                <a:lnTo>
                  <a:pt x="1308259" y="210026"/>
                </a:lnTo>
                <a:lnTo>
                  <a:pt x="1347311" y="212884"/>
                </a:lnTo>
                <a:lnTo>
                  <a:pt x="1375886" y="223361"/>
                </a:lnTo>
                <a:lnTo>
                  <a:pt x="1386364" y="238601"/>
                </a:lnTo>
                <a:lnTo>
                  <a:pt x="1410176" y="254794"/>
                </a:lnTo>
                <a:lnTo>
                  <a:pt x="1428274" y="272891"/>
                </a:lnTo>
                <a:lnTo>
                  <a:pt x="1462564" y="274796"/>
                </a:lnTo>
                <a:lnTo>
                  <a:pt x="1491139" y="301466"/>
                </a:lnTo>
                <a:lnTo>
                  <a:pt x="1488281" y="334804"/>
                </a:lnTo>
                <a:lnTo>
                  <a:pt x="1524476" y="330041"/>
                </a:lnTo>
                <a:lnTo>
                  <a:pt x="1548289" y="355759"/>
                </a:lnTo>
                <a:lnTo>
                  <a:pt x="1542574" y="387191"/>
                </a:lnTo>
                <a:lnTo>
                  <a:pt x="1592104" y="390049"/>
                </a:lnTo>
                <a:lnTo>
                  <a:pt x="1626394" y="379571"/>
                </a:lnTo>
                <a:lnTo>
                  <a:pt x="1632109" y="361474"/>
                </a:lnTo>
                <a:lnTo>
                  <a:pt x="1654969" y="350996"/>
                </a:lnTo>
                <a:lnTo>
                  <a:pt x="1686401" y="355759"/>
                </a:lnTo>
                <a:lnTo>
                  <a:pt x="1710214" y="366236"/>
                </a:lnTo>
                <a:lnTo>
                  <a:pt x="1738789" y="394811"/>
                </a:lnTo>
                <a:lnTo>
                  <a:pt x="1759744" y="415766"/>
                </a:lnTo>
                <a:lnTo>
                  <a:pt x="1788319" y="415766"/>
                </a:lnTo>
                <a:lnTo>
                  <a:pt x="1811179" y="397669"/>
                </a:lnTo>
                <a:lnTo>
                  <a:pt x="1821656" y="382429"/>
                </a:lnTo>
                <a:lnTo>
                  <a:pt x="1837849" y="355759"/>
                </a:lnTo>
                <a:lnTo>
                  <a:pt x="1866424" y="371951"/>
                </a:lnTo>
                <a:lnTo>
                  <a:pt x="1900714" y="390049"/>
                </a:lnTo>
                <a:lnTo>
                  <a:pt x="1934051" y="390049"/>
                </a:lnTo>
                <a:lnTo>
                  <a:pt x="1939766" y="424339"/>
                </a:lnTo>
                <a:lnTo>
                  <a:pt x="1971199" y="454819"/>
                </a:lnTo>
                <a:lnTo>
                  <a:pt x="1986439" y="484346"/>
                </a:lnTo>
                <a:lnTo>
                  <a:pt x="1994059" y="520541"/>
                </a:lnTo>
                <a:lnTo>
                  <a:pt x="2022634" y="535781"/>
                </a:lnTo>
                <a:lnTo>
                  <a:pt x="2040731" y="559594"/>
                </a:lnTo>
                <a:lnTo>
                  <a:pt x="2077879" y="562451"/>
                </a:lnTo>
                <a:lnTo>
                  <a:pt x="2088356" y="551974"/>
                </a:lnTo>
                <a:lnTo>
                  <a:pt x="2090261" y="528161"/>
                </a:lnTo>
                <a:lnTo>
                  <a:pt x="2111216" y="531019"/>
                </a:lnTo>
                <a:lnTo>
                  <a:pt x="2140744" y="543401"/>
                </a:lnTo>
                <a:lnTo>
                  <a:pt x="2145506" y="564356"/>
                </a:lnTo>
                <a:lnTo>
                  <a:pt x="2160746" y="585311"/>
                </a:lnTo>
                <a:lnTo>
                  <a:pt x="2199799" y="585311"/>
                </a:lnTo>
                <a:lnTo>
                  <a:pt x="2231231" y="588169"/>
                </a:lnTo>
                <a:lnTo>
                  <a:pt x="2270284" y="585311"/>
                </a:lnTo>
                <a:lnTo>
                  <a:pt x="2301716" y="585311"/>
                </a:lnTo>
                <a:lnTo>
                  <a:pt x="2309336" y="553879"/>
                </a:lnTo>
                <a:lnTo>
                  <a:pt x="2340769" y="549116"/>
                </a:lnTo>
                <a:lnTo>
                  <a:pt x="2364581" y="562451"/>
                </a:lnTo>
                <a:lnTo>
                  <a:pt x="2372201" y="583406"/>
                </a:lnTo>
                <a:lnTo>
                  <a:pt x="2393156" y="591026"/>
                </a:lnTo>
                <a:lnTo>
                  <a:pt x="2429351" y="603409"/>
                </a:lnTo>
                <a:lnTo>
                  <a:pt x="2469356" y="613886"/>
                </a:lnTo>
                <a:lnTo>
                  <a:pt x="2526506" y="613886"/>
                </a:lnTo>
                <a:lnTo>
                  <a:pt x="2565559" y="613886"/>
                </a:lnTo>
                <a:lnTo>
                  <a:pt x="2601754" y="627221"/>
                </a:lnTo>
                <a:lnTo>
                  <a:pt x="2628424" y="637699"/>
                </a:lnTo>
                <a:lnTo>
                  <a:pt x="2648426" y="652939"/>
                </a:lnTo>
                <a:lnTo>
                  <a:pt x="2638901" y="671989"/>
                </a:lnTo>
                <a:lnTo>
                  <a:pt x="2615089" y="687229"/>
                </a:lnTo>
                <a:lnTo>
                  <a:pt x="2601754" y="711041"/>
                </a:lnTo>
                <a:lnTo>
                  <a:pt x="2586514" y="744379"/>
                </a:lnTo>
                <a:lnTo>
                  <a:pt x="2573179" y="775811"/>
                </a:lnTo>
                <a:lnTo>
                  <a:pt x="2557939" y="786289"/>
                </a:lnTo>
                <a:lnTo>
                  <a:pt x="2549366" y="799624"/>
                </a:lnTo>
                <a:lnTo>
                  <a:pt x="2526506" y="807244"/>
                </a:lnTo>
                <a:lnTo>
                  <a:pt x="2505551" y="849154"/>
                </a:lnTo>
                <a:lnTo>
                  <a:pt x="2497931" y="862489"/>
                </a:lnTo>
                <a:lnTo>
                  <a:pt x="2492216" y="895826"/>
                </a:lnTo>
                <a:lnTo>
                  <a:pt x="2492216" y="924401"/>
                </a:lnTo>
                <a:lnTo>
                  <a:pt x="2484596" y="958691"/>
                </a:lnTo>
                <a:lnTo>
                  <a:pt x="2478881" y="984409"/>
                </a:lnTo>
                <a:lnTo>
                  <a:pt x="2471261" y="1026319"/>
                </a:lnTo>
                <a:lnTo>
                  <a:pt x="2460784" y="1052036"/>
                </a:lnTo>
                <a:lnTo>
                  <a:pt x="2456021" y="1075849"/>
                </a:lnTo>
                <a:lnTo>
                  <a:pt x="2445544" y="1107281"/>
                </a:lnTo>
                <a:lnTo>
                  <a:pt x="2437924" y="1131094"/>
                </a:lnTo>
                <a:lnTo>
                  <a:pt x="2437924" y="1164431"/>
                </a:lnTo>
                <a:lnTo>
                  <a:pt x="2439829" y="1193006"/>
                </a:lnTo>
                <a:lnTo>
                  <a:pt x="2439829" y="1230154"/>
                </a:lnTo>
                <a:lnTo>
                  <a:pt x="2437924" y="1255871"/>
                </a:lnTo>
                <a:lnTo>
                  <a:pt x="2439829" y="1284446"/>
                </a:lnTo>
                <a:lnTo>
                  <a:pt x="2429351" y="1315879"/>
                </a:lnTo>
                <a:lnTo>
                  <a:pt x="2411254" y="1344454"/>
                </a:lnTo>
                <a:lnTo>
                  <a:pt x="2409349" y="1373029"/>
                </a:lnTo>
                <a:lnTo>
                  <a:pt x="2409349" y="1393984"/>
                </a:lnTo>
                <a:lnTo>
                  <a:pt x="2416969" y="1420654"/>
                </a:lnTo>
                <a:lnTo>
                  <a:pt x="2429351" y="1438751"/>
                </a:lnTo>
                <a:lnTo>
                  <a:pt x="2450306" y="1467326"/>
                </a:lnTo>
                <a:lnTo>
                  <a:pt x="2458879" y="1485424"/>
                </a:lnTo>
                <a:lnTo>
                  <a:pt x="2437924" y="1488281"/>
                </a:lnTo>
                <a:lnTo>
                  <a:pt x="2411254" y="1500664"/>
                </a:lnTo>
                <a:lnTo>
                  <a:pt x="2403634" y="1527334"/>
                </a:lnTo>
                <a:lnTo>
                  <a:pt x="2400776" y="1540669"/>
                </a:lnTo>
                <a:lnTo>
                  <a:pt x="2379821" y="1550194"/>
                </a:lnTo>
                <a:lnTo>
                  <a:pt x="2343626" y="1558766"/>
                </a:lnTo>
                <a:lnTo>
                  <a:pt x="2322671" y="1563529"/>
                </a:lnTo>
                <a:lnTo>
                  <a:pt x="2299811" y="1563529"/>
                </a:lnTo>
                <a:lnTo>
                  <a:pt x="2286476" y="1569244"/>
                </a:lnTo>
                <a:lnTo>
                  <a:pt x="2270284" y="1548289"/>
                </a:lnTo>
                <a:lnTo>
                  <a:pt x="2257901" y="1537811"/>
                </a:lnTo>
                <a:lnTo>
                  <a:pt x="2234089" y="1537811"/>
                </a:lnTo>
                <a:lnTo>
                  <a:pt x="2215991" y="1545431"/>
                </a:lnTo>
                <a:lnTo>
                  <a:pt x="2205514" y="1558766"/>
                </a:lnTo>
                <a:lnTo>
                  <a:pt x="2184559" y="1534954"/>
                </a:lnTo>
                <a:lnTo>
                  <a:pt x="2148364" y="1519714"/>
                </a:lnTo>
                <a:lnTo>
                  <a:pt x="2106454" y="1511141"/>
                </a:lnTo>
                <a:lnTo>
                  <a:pt x="2077879" y="1516856"/>
                </a:lnTo>
                <a:lnTo>
                  <a:pt x="2054066" y="1534954"/>
                </a:lnTo>
                <a:lnTo>
                  <a:pt x="2035969" y="1560671"/>
                </a:lnTo>
                <a:lnTo>
                  <a:pt x="2001679" y="1560671"/>
                </a:lnTo>
                <a:lnTo>
                  <a:pt x="1965484" y="1563529"/>
                </a:lnTo>
                <a:lnTo>
                  <a:pt x="1939766" y="1571149"/>
                </a:lnTo>
                <a:lnTo>
                  <a:pt x="1908334" y="1602581"/>
                </a:lnTo>
                <a:lnTo>
                  <a:pt x="1874044" y="1618774"/>
                </a:lnTo>
                <a:lnTo>
                  <a:pt x="1832134" y="1636871"/>
                </a:lnTo>
                <a:lnTo>
                  <a:pt x="1803559" y="1659731"/>
                </a:lnTo>
                <a:lnTo>
                  <a:pt x="1770221" y="1686401"/>
                </a:lnTo>
                <a:lnTo>
                  <a:pt x="1731169" y="1707356"/>
                </a:lnTo>
                <a:lnTo>
                  <a:pt x="1694021" y="1719739"/>
                </a:lnTo>
                <a:lnTo>
                  <a:pt x="1639729" y="1728311"/>
                </a:lnTo>
                <a:lnTo>
                  <a:pt x="1611154" y="1730216"/>
                </a:lnTo>
                <a:lnTo>
                  <a:pt x="1629251" y="1701641"/>
                </a:lnTo>
                <a:lnTo>
                  <a:pt x="1623536" y="1668304"/>
                </a:lnTo>
                <a:lnTo>
                  <a:pt x="1600676" y="1654969"/>
                </a:lnTo>
                <a:lnTo>
                  <a:pt x="1576864" y="1636871"/>
                </a:lnTo>
                <a:lnTo>
                  <a:pt x="1574006" y="1615916"/>
                </a:lnTo>
                <a:lnTo>
                  <a:pt x="1551146" y="1594961"/>
                </a:lnTo>
                <a:lnTo>
                  <a:pt x="1572101" y="1579721"/>
                </a:lnTo>
                <a:lnTo>
                  <a:pt x="1594961" y="1576864"/>
                </a:lnTo>
                <a:lnTo>
                  <a:pt x="1608296" y="1548289"/>
                </a:lnTo>
                <a:lnTo>
                  <a:pt x="1594961" y="1524476"/>
                </a:lnTo>
                <a:lnTo>
                  <a:pt x="1572101" y="1519714"/>
                </a:lnTo>
                <a:lnTo>
                  <a:pt x="1542574" y="1537811"/>
                </a:lnTo>
                <a:lnTo>
                  <a:pt x="1509236" y="1532096"/>
                </a:lnTo>
                <a:lnTo>
                  <a:pt x="1501616" y="1506379"/>
                </a:lnTo>
                <a:lnTo>
                  <a:pt x="1474946" y="1509236"/>
                </a:lnTo>
                <a:lnTo>
                  <a:pt x="1446371" y="1513999"/>
                </a:lnTo>
                <a:lnTo>
                  <a:pt x="1428274" y="1488281"/>
                </a:lnTo>
                <a:lnTo>
                  <a:pt x="1414939" y="1464469"/>
                </a:lnTo>
                <a:lnTo>
                  <a:pt x="1386364" y="1477804"/>
                </a:lnTo>
                <a:lnTo>
                  <a:pt x="1383506" y="1443514"/>
                </a:lnTo>
                <a:lnTo>
                  <a:pt x="1373029" y="1425416"/>
                </a:lnTo>
                <a:lnTo>
                  <a:pt x="1396841" y="1401604"/>
                </a:lnTo>
                <a:lnTo>
                  <a:pt x="1386364" y="1380649"/>
                </a:lnTo>
                <a:lnTo>
                  <a:pt x="1371124" y="1357789"/>
                </a:lnTo>
                <a:lnTo>
                  <a:pt x="1339691" y="1336834"/>
                </a:lnTo>
                <a:lnTo>
                  <a:pt x="1339691" y="1308259"/>
                </a:lnTo>
                <a:lnTo>
                  <a:pt x="1323499" y="1287304"/>
                </a:lnTo>
                <a:lnTo>
                  <a:pt x="1294924" y="1281589"/>
                </a:lnTo>
                <a:lnTo>
                  <a:pt x="1266349" y="1281589"/>
                </a:lnTo>
                <a:lnTo>
                  <a:pt x="1222534" y="1281589"/>
                </a:lnTo>
                <a:lnTo>
                  <a:pt x="1230154" y="1308259"/>
                </a:lnTo>
                <a:lnTo>
                  <a:pt x="1234916" y="1336834"/>
                </a:lnTo>
                <a:lnTo>
                  <a:pt x="1198721" y="1333976"/>
                </a:lnTo>
                <a:lnTo>
                  <a:pt x="1174909" y="1326356"/>
                </a:lnTo>
                <a:lnTo>
                  <a:pt x="1149191" y="1326356"/>
                </a:lnTo>
                <a:lnTo>
                  <a:pt x="1114901" y="1336834"/>
                </a:lnTo>
                <a:lnTo>
                  <a:pt x="1114901" y="1354931"/>
                </a:lnTo>
                <a:lnTo>
                  <a:pt x="1107281" y="1371124"/>
                </a:lnTo>
                <a:lnTo>
                  <a:pt x="1096804" y="1396841"/>
                </a:lnTo>
                <a:lnTo>
                  <a:pt x="1117759" y="1396841"/>
                </a:lnTo>
                <a:lnTo>
                  <a:pt x="1149191" y="1399699"/>
                </a:lnTo>
                <a:lnTo>
                  <a:pt x="1149191" y="1425416"/>
                </a:lnTo>
                <a:lnTo>
                  <a:pt x="1141571" y="1456849"/>
                </a:lnTo>
                <a:lnTo>
                  <a:pt x="1114901" y="1477804"/>
                </a:lnTo>
                <a:lnTo>
                  <a:pt x="1096804" y="1498759"/>
                </a:lnTo>
                <a:lnTo>
                  <a:pt x="1078706" y="1513999"/>
                </a:lnTo>
                <a:lnTo>
                  <a:pt x="1104424" y="1530191"/>
                </a:lnTo>
                <a:lnTo>
                  <a:pt x="1107281" y="1553051"/>
                </a:lnTo>
                <a:lnTo>
                  <a:pt x="1092041" y="1579721"/>
                </a:lnTo>
                <a:lnTo>
                  <a:pt x="1057751" y="1605439"/>
                </a:lnTo>
                <a:lnTo>
                  <a:pt x="1042511" y="1634014"/>
                </a:lnTo>
                <a:lnTo>
                  <a:pt x="1047274" y="1662589"/>
                </a:lnTo>
                <a:lnTo>
                  <a:pt x="1050131" y="1701641"/>
                </a:lnTo>
                <a:lnTo>
                  <a:pt x="1044416" y="1730216"/>
                </a:lnTo>
                <a:lnTo>
                  <a:pt x="1063466" y="1746409"/>
                </a:lnTo>
                <a:lnTo>
                  <a:pt x="1086326" y="1759744"/>
                </a:lnTo>
                <a:lnTo>
                  <a:pt x="1102519" y="1777841"/>
                </a:lnTo>
                <a:lnTo>
                  <a:pt x="1083469" y="1795939"/>
                </a:lnTo>
                <a:lnTo>
                  <a:pt x="1060609" y="1806416"/>
                </a:lnTo>
                <a:lnTo>
                  <a:pt x="1026319" y="1834991"/>
                </a:lnTo>
                <a:lnTo>
                  <a:pt x="1021556" y="1866424"/>
                </a:lnTo>
                <a:lnTo>
                  <a:pt x="1021556" y="1908334"/>
                </a:lnTo>
                <a:lnTo>
                  <a:pt x="1032034" y="1936909"/>
                </a:lnTo>
                <a:lnTo>
                  <a:pt x="1036796" y="1957864"/>
                </a:lnTo>
                <a:lnTo>
                  <a:pt x="1032034" y="1994059"/>
                </a:lnTo>
                <a:lnTo>
                  <a:pt x="1021556" y="2019776"/>
                </a:lnTo>
                <a:lnTo>
                  <a:pt x="1013936" y="2043589"/>
                </a:lnTo>
                <a:lnTo>
                  <a:pt x="979646" y="2067401"/>
                </a:lnTo>
                <a:lnTo>
                  <a:pt x="948214" y="2069306"/>
                </a:lnTo>
                <a:lnTo>
                  <a:pt x="934879" y="2038826"/>
                </a:lnTo>
                <a:lnTo>
                  <a:pt x="898684" y="2033111"/>
                </a:lnTo>
                <a:lnTo>
                  <a:pt x="877729" y="2043589"/>
                </a:lnTo>
                <a:lnTo>
                  <a:pt x="859631" y="2058829"/>
                </a:lnTo>
                <a:lnTo>
                  <a:pt x="833914" y="2085499"/>
                </a:lnTo>
                <a:lnTo>
                  <a:pt x="802481" y="2111216"/>
                </a:lnTo>
                <a:lnTo>
                  <a:pt x="789146" y="2082641"/>
                </a:lnTo>
                <a:lnTo>
                  <a:pt x="757714" y="2082641"/>
                </a:lnTo>
                <a:lnTo>
                  <a:pt x="734854" y="2077879"/>
                </a:lnTo>
                <a:lnTo>
                  <a:pt x="711041" y="2095976"/>
                </a:lnTo>
                <a:lnTo>
                  <a:pt x="682466" y="2098834"/>
                </a:lnTo>
                <a:lnTo>
                  <a:pt x="655796" y="2077879"/>
                </a:lnTo>
                <a:lnTo>
                  <a:pt x="632936" y="2077879"/>
                </a:lnTo>
                <a:lnTo>
                  <a:pt x="627221" y="2030254"/>
                </a:lnTo>
                <a:lnTo>
                  <a:pt x="634841" y="1986439"/>
                </a:lnTo>
                <a:lnTo>
                  <a:pt x="630079" y="1955006"/>
                </a:lnTo>
                <a:lnTo>
                  <a:pt x="632936" y="1920716"/>
                </a:lnTo>
                <a:lnTo>
                  <a:pt x="627221" y="1884521"/>
                </a:lnTo>
                <a:lnTo>
                  <a:pt x="622459" y="1858804"/>
                </a:lnTo>
                <a:lnTo>
                  <a:pt x="611981" y="1811179"/>
                </a:lnTo>
                <a:lnTo>
                  <a:pt x="606266" y="1772126"/>
                </a:lnTo>
                <a:lnTo>
                  <a:pt x="606266" y="1746409"/>
                </a:lnTo>
                <a:lnTo>
                  <a:pt x="570071" y="1710214"/>
                </a:lnTo>
                <a:lnTo>
                  <a:pt x="549116" y="1691164"/>
                </a:lnTo>
                <a:lnTo>
                  <a:pt x="577691" y="1673066"/>
                </a:lnTo>
                <a:lnTo>
                  <a:pt x="583406" y="1644491"/>
                </a:lnTo>
                <a:lnTo>
                  <a:pt x="570071" y="1629251"/>
                </a:lnTo>
                <a:lnTo>
                  <a:pt x="570071" y="1618774"/>
                </a:lnTo>
                <a:lnTo>
                  <a:pt x="554831" y="1587341"/>
                </a:lnTo>
                <a:lnTo>
                  <a:pt x="531019" y="1592104"/>
                </a:lnTo>
                <a:lnTo>
                  <a:pt x="510064" y="1600676"/>
                </a:lnTo>
                <a:lnTo>
                  <a:pt x="475774" y="1613059"/>
                </a:lnTo>
                <a:lnTo>
                  <a:pt x="457676" y="1587341"/>
                </a:lnTo>
                <a:lnTo>
                  <a:pt x="429101" y="1571149"/>
                </a:lnTo>
                <a:lnTo>
                  <a:pt x="413861" y="1545431"/>
                </a:lnTo>
                <a:lnTo>
                  <a:pt x="382429" y="1553051"/>
                </a:lnTo>
                <a:lnTo>
                  <a:pt x="361474" y="1560671"/>
                </a:lnTo>
                <a:lnTo>
                  <a:pt x="348139" y="1558766"/>
                </a:lnTo>
                <a:lnTo>
                  <a:pt x="309086" y="1545431"/>
                </a:lnTo>
                <a:lnTo>
                  <a:pt x="293846" y="1516856"/>
                </a:lnTo>
                <a:lnTo>
                  <a:pt x="275749" y="1495901"/>
                </a:lnTo>
                <a:lnTo>
                  <a:pt x="246221" y="1495901"/>
                </a:lnTo>
                <a:lnTo>
                  <a:pt x="210026" y="1495901"/>
                </a:lnTo>
                <a:lnTo>
                  <a:pt x="186214" y="1493044"/>
                </a:lnTo>
                <a:lnTo>
                  <a:pt x="152876" y="1500664"/>
                </a:lnTo>
                <a:lnTo>
                  <a:pt x="145256" y="1540669"/>
                </a:lnTo>
                <a:lnTo>
                  <a:pt x="116681" y="1540669"/>
                </a:lnTo>
                <a:lnTo>
                  <a:pt x="108109" y="1516856"/>
                </a:lnTo>
                <a:lnTo>
                  <a:pt x="116681" y="1482566"/>
                </a:lnTo>
                <a:lnTo>
                  <a:pt x="108109" y="1461611"/>
                </a:lnTo>
                <a:lnTo>
                  <a:pt x="71914" y="1467326"/>
                </a:lnTo>
                <a:lnTo>
                  <a:pt x="27146" y="1474946"/>
                </a:lnTo>
                <a:lnTo>
                  <a:pt x="27146" y="1446371"/>
                </a:lnTo>
                <a:lnTo>
                  <a:pt x="32861" y="1412081"/>
                </a:lnTo>
                <a:lnTo>
                  <a:pt x="48101" y="1391126"/>
                </a:lnTo>
                <a:lnTo>
                  <a:pt x="27146" y="1368266"/>
                </a:lnTo>
                <a:lnTo>
                  <a:pt x="1429" y="1352074"/>
                </a:lnTo>
                <a:close/>
              </a:path>
            </a:pathLst>
          </a:custGeom>
          <a:solidFill>
            <a:schemeClr val="accent1"/>
          </a:solidFill>
          <a:ln w="1905" cap="flat">
            <a:solidFill>
              <a:schemeClr val="bg1"/>
            </a:solidFill>
            <a:prstDash val="solid"/>
            <a:miter/>
          </a:ln>
        </p:spPr>
        <p:txBody>
          <a:bodyPr rtlCol="0" anchor="ctr"/>
          <a:lstStyle/>
          <a:p>
            <a:pPr algn="ctr"/>
            <a:r>
              <a:rPr lang="fr-FR" sz="1000" dirty="0">
                <a:solidFill>
                  <a:schemeClr val="bg1"/>
                </a:solidFill>
              </a:rPr>
              <a:t>H1b</a:t>
            </a:r>
          </a:p>
        </p:txBody>
      </p:sp>
      <p:sp>
        <p:nvSpPr>
          <p:cNvPr id="44" name="Forme libre : forme 43">
            <a:extLst>
              <a:ext uri="{FF2B5EF4-FFF2-40B4-BE49-F238E27FC236}">
                <a16:creationId xmlns:a16="http://schemas.microsoft.com/office/drawing/2014/main" id="{125B9AA1-7631-4B61-B5D0-4AF2B4D62A2A}"/>
              </a:ext>
            </a:extLst>
          </p:cNvPr>
          <p:cNvSpPr/>
          <p:nvPr/>
        </p:nvSpPr>
        <p:spPr>
          <a:xfrm>
            <a:off x="8285928" y="1519439"/>
            <a:ext cx="1901564" cy="1653162"/>
          </a:xfrm>
          <a:custGeom>
            <a:avLst/>
            <a:gdLst>
              <a:gd name="connsiteX0" fmla="*/ 8096 w 2114550"/>
              <a:gd name="connsiteY0" fmla="*/ 995839 h 1838325"/>
              <a:gd name="connsiteX1" fmla="*/ 47149 w 2114550"/>
              <a:gd name="connsiteY1" fmla="*/ 963454 h 1838325"/>
              <a:gd name="connsiteX2" fmla="*/ 70009 w 2114550"/>
              <a:gd name="connsiteY2" fmla="*/ 953929 h 1838325"/>
              <a:gd name="connsiteX3" fmla="*/ 109061 w 2114550"/>
              <a:gd name="connsiteY3" fmla="*/ 966311 h 1838325"/>
              <a:gd name="connsiteX4" fmla="*/ 148114 w 2114550"/>
              <a:gd name="connsiteY4" fmla="*/ 986314 h 1838325"/>
              <a:gd name="connsiteX5" fmla="*/ 181451 w 2114550"/>
              <a:gd name="connsiteY5" fmla="*/ 1005364 h 1838325"/>
              <a:gd name="connsiteX6" fmla="*/ 220504 w 2114550"/>
              <a:gd name="connsiteY6" fmla="*/ 1009174 h 1838325"/>
              <a:gd name="connsiteX7" fmla="*/ 266224 w 2114550"/>
              <a:gd name="connsiteY7" fmla="*/ 999649 h 1838325"/>
              <a:gd name="connsiteX8" fmla="*/ 298609 w 2114550"/>
              <a:gd name="connsiteY8" fmla="*/ 995839 h 1838325"/>
              <a:gd name="connsiteX9" fmla="*/ 321469 w 2114550"/>
              <a:gd name="connsiteY9" fmla="*/ 1018699 h 1838325"/>
              <a:gd name="connsiteX10" fmla="*/ 363379 w 2114550"/>
              <a:gd name="connsiteY10" fmla="*/ 1038701 h 1838325"/>
              <a:gd name="connsiteX11" fmla="*/ 402431 w 2114550"/>
              <a:gd name="connsiteY11" fmla="*/ 1034891 h 1838325"/>
              <a:gd name="connsiteX12" fmla="*/ 471011 w 2114550"/>
              <a:gd name="connsiteY12" fmla="*/ 1018699 h 1838325"/>
              <a:gd name="connsiteX13" fmla="*/ 493871 w 2114550"/>
              <a:gd name="connsiteY13" fmla="*/ 999649 h 1838325"/>
              <a:gd name="connsiteX14" fmla="*/ 532924 w 2114550"/>
              <a:gd name="connsiteY14" fmla="*/ 986314 h 1838325"/>
              <a:gd name="connsiteX15" fmla="*/ 571976 w 2114550"/>
              <a:gd name="connsiteY15" fmla="*/ 963454 h 1838325"/>
              <a:gd name="connsiteX16" fmla="*/ 598646 w 2114550"/>
              <a:gd name="connsiteY16" fmla="*/ 953929 h 1838325"/>
              <a:gd name="connsiteX17" fmla="*/ 598646 w 2114550"/>
              <a:gd name="connsiteY17" fmla="*/ 927259 h 1838325"/>
              <a:gd name="connsiteX18" fmla="*/ 569119 w 2114550"/>
              <a:gd name="connsiteY18" fmla="*/ 917734 h 1838325"/>
              <a:gd name="connsiteX19" fmla="*/ 539591 w 2114550"/>
              <a:gd name="connsiteY19" fmla="*/ 917734 h 1838325"/>
              <a:gd name="connsiteX20" fmla="*/ 510064 w 2114550"/>
              <a:gd name="connsiteY20" fmla="*/ 920591 h 1838325"/>
              <a:gd name="connsiteX21" fmla="*/ 484346 w 2114550"/>
              <a:gd name="connsiteY21" fmla="*/ 897731 h 1838325"/>
              <a:gd name="connsiteX22" fmla="*/ 513874 w 2114550"/>
              <a:gd name="connsiteY22" fmla="*/ 872014 h 1838325"/>
              <a:gd name="connsiteX23" fmla="*/ 513874 w 2114550"/>
              <a:gd name="connsiteY23" fmla="*/ 846296 h 1838325"/>
              <a:gd name="connsiteX24" fmla="*/ 536734 w 2114550"/>
              <a:gd name="connsiteY24" fmla="*/ 810101 h 1838325"/>
              <a:gd name="connsiteX25" fmla="*/ 552926 w 2114550"/>
              <a:gd name="connsiteY25" fmla="*/ 796766 h 1838325"/>
              <a:gd name="connsiteX26" fmla="*/ 588169 w 2114550"/>
              <a:gd name="connsiteY26" fmla="*/ 780574 h 1838325"/>
              <a:gd name="connsiteX27" fmla="*/ 621506 w 2114550"/>
              <a:gd name="connsiteY27" fmla="*/ 751046 h 1838325"/>
              <a:gd name="connsiteX28" fmla="*/ 660559 w 2114550"/>
              <a:gd name="connsiteY28" fmla="*/ 728186 h 1838325"/>
              <a:gd name="connsiteX29" fmla="*/ 690086 w 2114550"/>
              <a:gd name="connsiteY29" fmla="*/ 702469 h 1838325"/>
              <a:gd name="connsiteX30" fmla="*/ 729139 w 2114550"/>
              <a:gd name="connsiteY30" fmla="*/ 699611 h 1838325"/>
              <a:gd name="connsiteX31" fmla="*/ 768191 w 2114550"/>
              <a:gd name="connsiteY31" fmla="*/ 692944 h 1838325"/>
              <a:gd name="connsiteX32" fmla="*/ 807244 w 2114550"/>
              <a:gd name="connsiteY32" fmla="*/ 692944 h 1838325"/>
              <a:gd name="connsiteX33" fmla="*/ 846296 w 2114550"/>
              <a:gd name="connsiteY33" fmla="*/ 676751 h 1838325"/>
              <a:gd name="connsiteX34" fmla="*/ 878681 w 2114550"/>
              <a:gd name="connsiteY34" fmla="*/ 666274 h 1838325"/>
              <a:gd name="connsiteX35" fmla="*/ 917734 w 2114550"/>
              <a:gd name="connsiteY35" fmla="*/ 647224 h 1838325"/>
              <a:gd name="connsiteX36" fmla="*/ 944404 w 2114550"/>
              <a:gd name="connsiteY36" fmla="*/ 631031 h 1838325"/>
              <a:gd name="connsiteX37" fmla="*/ 986314 w 2114550"/>
              <a:gd name="connsiteY37" fmla="*/ 611029 h 1838325"/>
              <a:gd name="connsiteX38" fmla="*/ 1012031 w 2114550"/>
              <a:gd name="connsiteY38" fmla="*/ 575786 h 1838325"/>
              <a:gd name="connsiteX39" fmla="*/ 1025366 w 2114550"/>
              <a:gd name="connsiteY39" fmla="*/ 546259 h 1838325"/>
              <a:gd name="connsiteX40" fmla="*/ 1045369 w 2114550"/>
              <a:gd name="connsiteY40" fmla="*/ 519589 h 1838325"/>
              <a:gd name="connsiteX41" fmla="*/ 1061561 w 2114550"/>
              <a:gd name="connsiteY41" fmla="*/ 507206 h 1838325"/>
              <a:gd name="connsiteX42" fmla="*/ 1087279 w 2114550"/>
              <a:gd name="connsiteY42" fmla="*/ 512921 h 1838325"/>
              <a:gd name="connsiteX43" fmla="*/ 1119664 w 2114550"/>
              <a:gd name="connsiteY43" fmla="*/ 530066 h 1838325"/>
              <a:gd name="connsiteX44" fmla="*/ 1132999 w 2114550"/>
              <a:gd name="connsiteY44" fmla="*/ 512921 h 1838325"/>
              <a:gd name="connsiteX45" fmla="*/ 1110139 w 2114550"/>
              <a:gd name="connsiteY45" fmla="*/ 487204 h 1838325"/>
              <a:gd name="connsiteX46" fmla="*/ 1087279 w 2114550"/>
              <a:gd name="connsiteY46" fmla="*/ 461486 h 1838325"/>
              <a:gd name="connsiteX47" fmla="*/ 1061561 w 2114550"/>
              <a:gd name="connsiteY47" fmla="*/ 448151 h 1838325"/>
              <a:gd name="connsiteX48" fmla="*/ 1064419 w 2114550"/>
              <a:gd name="connsiteY48" fmla="*/ 406241 h 1838325"/>
              <a:gd name="connsiteX49" fmla="*/ 1091089 w 2114550"/>
              <a:gd name="connsiteY49" fmla="*/ 366236 h 1838325"/>
              <a:gd name="connsiteX50" fmla="*/ 1093946 w 2114550"/>
              <a:gd name="connsiteY50" fmla="*/ 344329 h 1838325"/>
              <a:gd name="connsiteX51" fmla="*/ 1103471 w 2114550"/>
              <a:gd name="connsiteY51" fmla="*/ 304324 h 1838325"/>
              <a:gd name="connsiteX52" fmla="*/ 1084421 w 2114550"/>
              <a:gd name="connsiteY52" fmla="*/ 291941 h 1838325"/>
              <a:gd name="connsiteX53" fmla="*/ 1084421 w 2114550"/>
              <a:gd name="connsiteY53" fmla="*/ 252889 h 1838325"/>
              <a:gd name="connsiteX54" fmla="*/ 1084421 w 2114550"/>
              <a:gd name="connsiteY54" fmla="*/ 216694 h 1838325"/>
              <a:gd name="connsiteX55" fmla="*/ 1096804 w 2114550"/>
              <a:gd name="connsiteY55" fmla="*/ 196691 h 1838325"/>
              <a:gd name="connsiteX56" fmla="*/ 1100614 w 2114550"/>
              <a:gd name="connsiteY56" fmla="*/ 154781 h 1838325"/>
              <a:gd name="connsiteX57" fmla="*/ 1084421 w 2114550"/>
              <a:gd name="connsiteY57" fmla="*/ 141446 h 1838325"/>
              <a:gd name="connsiteX58" fmla="*/ 1107281 w 2114550"/>
              <a:gd name="connsiteY58" fmla="*/ 109061 h 1838325"/>
              <a:gd name="connsiteX59" fmla="*/ 1146334 w 2114550"/>
              <a:gd name="connsiteY59" fmla="*/ 86201 h 1838325"/>
              <a:gd name="connsiteX60" fmla="*/ 1175861 w 2114550"/>
              <a:gd name="connsiteY60" fmla="*/ 63341 h 1838325"/>
              <a:gd name="connsiteX61" fmla="*/ 1214914 w 2114550"/>
              <a:gd name="connsiteY61" fmla="*/ 50006 h 1838325"/>
              <a:gd name="connsiteX62" fmla="*/ 1256824 w 2114550"/>
              <a:gd name="connsiteY62" fmla="*/ 50006 h 1838325"/>
              <a:gd name="connsiteX63" fmla="*/ 1312069 w 2114550"/>
              <a:gd name="connsiteY63" fmla="*/ 30956 h 1838325"/>
              <a:gd name="connsiteX64" fmla="*/ 1368266 w 2114550"/>
              <a:gd name="connsiteY64" fmla="*/ 30956 h 1838325"/>
              <a:gd name="connsiteX65" fmla="*/ 1396841 w 2114550"/>
              <a:gd name="connsiteY65" fmla="*/ 17621 h 1838325"/>
              <a:gd name="connsiteX66" fmla="*/ 1430179 w 2114550"/>
              <a:gd name="connsiteY66" fmla="*/ 5239 h 1838325"/>
              <a:gd name="connsiteX67" fmla="*/ 1455896 w 2114550"/>
              <a:gd name="connsiteY67" fmla="*/ 1429 h 1838325"/>
              <a:gd name="connsiteX68" fmla="*/ 1469231 w 2114550"/>
              <a:gd name="connsiteY68" fmla="*/ 47149 h 1838325"/>
              <a:gd name="connsiteX69" fmla="*/ 1475899 w 2114550"/>
              <a:gd name="connsiteY69" fmla="*/ 92869 h 1838325"/>
              <a:gd name="connsiteX70" fmla="*/ 1472089 w 2114550"/>
              <a:gd name="connsiteY70" fmla="*/ 122396 h 1838325"/>
              <a:gd name="connsiteX71" fmla="*/ 1497806 w 2114550"/>
              <a:gd name="connsiteY71" fmla="*/ 129064 h 1838325"/>
              <a:gd name="connsiteX72" fmla="*/ 1514951 w 2114550"/>
              <a:gd name="connsiteY72" fmla="*/ 154781 h 1838325"/>
              <a:gd name="connsiteX73" fmla="*/ 1537811 w 2114550"/>
              <a:gd name="connsiteY73" fmla="*/ 174784 h 1838325"/>
              <a:gd name="connsiteX74" fmla="*/ 1563529 w 2114550"/>
              <a:gd name="connsiteY74" fmla="*/ 200501 h 1838325"/>
              <a:gd name="connsiteX75" fmla="*/ 1599724 w 2114550"/>
              <a:gd name="connsiteY75" fmla="*/ 190976 h 1838325"/>
              <a:gd name="connsiteX76" fmla="*/ 1618774 w 2114550"/>
              <a:gd name="connsiteY76" fmla="*/ 170974 h 1838325"/>
              <a:gd name="connsiteX77" fmla="*/ 1638776 w 2114550"/>
              <a:gd name="connsiteY77" fmla="*/ 148114 h 1838325"/>
              <a:gd name="connsiteX78" fmla="*/ 1667351 w 2114550"/>
              <a:gd name="connsiteY78" fmla="*/ 141446 h 1838325"/>
              <a:gd name="connsiteX79" fmla="*/ 1687354 w 2114550"/>
              <a:gd name="connsiteY79" fmla="*/ 168116 h 1838325"/>
              <a:gd name="connsiteX80" fmla="*/ 1719739 w 2114550"/>
              <a:gd name="connsiteY80" fmla="*/ 196691 h 1838325"/>
              <a:gd name="connsiteX81" fmla="*/ 1726406 w 2114550"/>
              <a:gd name="connsiteY81" fmla="*/ 230029 h 1838325"/>
              <a:gd name="connsiteX82" fmla="*/ 1719739 w 2114550"/>
              <a:gd name="connsiteY82" fmla="*/ 262414 h 1838325"/>
              <a:gd name="connsiteX83" fmla="*/ 1726406 w 2114550"/>
              <a:gd name="connsiteY83" fmla="*/ 291941 h 1838325"/>
              <a:gd name="connsiteX84" fmla="*/ 1735931 w 2114550"/>
              <a:gd name="connsiteY84" fmla="*/ 314801 h 1838325"/>
              <a:gd name="connsiteX85" fmla="*/ 1772126 w 2114550"/>
              <a:gd name="connsiteY85" fmla="*/ 314801 h 1838325"/>
              <a:gd name="connsiteX86" fmla="*/ 1801654 w 2114550"/>
              <a:gd name="connsiteY86" fmla="*/ 310991 h 1838325"/>
              <a:gd name="connsiteX87" fmla="*/ 1843564 w 2114550"/>
              <a:gd name="connsiteY87" fmla="*/ 317659 h 1838325"/>
              <a:gd name="connsiteX88" fmla="*/ 1866424 w 2114550"/>
              <a:gd name="connsiteY88" fmla="*/ 344329 h 1838325"/>
              <a:gd name="connsiteX89" fmla="*/ 1886426 w 2114550"/>
              <a:gd name="connsiteY89" fmla="*/ 379571 h 1838325"/>
              <a:gd name="connsiteX90" fmla="*/ 1876901 w 2114550"/>
              <a:gd name="connsiteY90" fmla="*/ 409099 h 1838325"/>
              <a:gd name="connsiteX91" fmla="*/ 1932146 w 2114550"/>
              <a:gd name="connsiteY91" fmla="*/ 415766 h 1838325"/>
              <a:gd name="connsiteX92" fmla="*/ 1971199 w 2114550"/>
              <a:gd name="connsiteY92" fmla="*/ 409099 h 1838325"/>
              <a:gd name="connsiteX93" fmla="*/ 2000726 w 2114550"/>
              <a:gd name="connsiteY93" fmla="*/ 392906 h 1838325"/>
              <a:gd name="connsiteX94" fmla="*/ 2026444 w 2114550"/>
              <a:gd name="connsiteY94" fmla="*/ 395764 h 1838325"/>
              <a:gd name="connsiteX95" fmla="*/ 2033111 w 2114550"/>
              <a:gd name="connsiteY95" fmla="*/ 431959 h 1838325"/>
              <a:gd name="connsiteX96" fmla="*/ 2035969 w 2114550"/>
              <a:gd name="connsiteY96" fmla="*/ 451009 h 1838325"/>
              <a:gd name="connsiteX97" fmla="*/ 2085499 w 2114550"/>
              <a:gd name="connsiteY97" fmla="*/ 451009 h 1838325"/>
              <a:gd name="connsiteX98" fmla="*/ 2075021 w 2114550"/>
              <a:gd name="connsiteY98" fmla="*/ 491014 h 1838325"/>
              <a:gd name="connsiteX99" fmla="*/ 2055971 w 2114550"/>
              <a:gd name="connsiteY99" fmla="*/ 519589 h 1838325"/>
              <a:gd name="connsiteX100" fmla="*/ 2069306 w 2114550"/>
              <a:gd name="connsiteY100" fmla="*/ 549116 h 1838325"/>
              <a:gd name="connsiteX101" fmla="*/ 2095024 w 2114550"/>
              <a:gd name="connsiteY101" fmla="*/ 555784 h 1838325"/>
              <a:gd name="connsiteX102" fmla="*/ 2085499 w 2114550"/>
              <a:gd name="connsiteY102" fmla="*/ 591979 h 1838325"/>
              <a:gd name="connsiteX103" fmla="*/ 2052161 w 2114550"/>
              <a:gd name="connsiteY103" fmla="*/ 608171 h 1838325"/>
              <a:gd name="connsiteX104" fmla="*/ 2052161 w 2114550"/>
              <a:gd name="connsiteY104" fmla="*/ 631031 h 1838325"/>
              <a:gd name="connsiteX105" fmla="*/ 2091214 w 2114550"/>
              <a:gd name="connsiteY105" fmla="*/ 620554 h 1838325"/>
              <a:gd name="connsiteX106" fmla="*/ 2120741 w 2114550"/>
              <a:gd name="connsiteY106" fmla="*/ 624364 h 1838325"/>
              <a:gd name="connsiteX107" fmla="*/ 2111216 w 2114550"/>
              <a:gd name="connsiteY107" fmla="*/ 672941 h 1838325"/>
              <a:gd name="connsiteX108" fmla="*/ 2114074 w 2114550"/>
              <a:gd name="connsiteY108" fmla="*/ 715804 h 1838325"/>
              <a:gd name="connsiteX109" fmla="*/ 2085499 w 2114550"/>
              <a:gd name="connsiteY109" fmla="*/ 725329 h 1838325"/>
              <a:gd name="connsiteX110" fmla="*/ 2101691 w 2114550"/>
              <a:gd name="connsiteY110" fmla="*/ 761524 h 1838325"/>
              <a:gd name="connsiteX111" fmla="*/ 2081689 w 2114550"/>
              <a:gd name="connsiteY111" fmla="*/ 803434 h 1838325"/>
              <a:gd name="connsiteX112" fmla="*/ 2058829 w 2114550"/>
              <a:gd name="connsiteY112" fmla="*/ 807244 h 1838325"/>
              <a:gd name="connsiteX113" fmla="*/ 2033111 w 2114550"/>
              <a:gd name="connsiteY113" fmla="*/ 846296 h 1838325"/>
              <a:gd name="connsiteX114" fmla="*/ 2033111 w 2114550"/>
              <a:gd name="connsiteY114" fmla="*/ 881539 h 1838325"/>
              <a:gd name="connsiteX115" fmla="*/ 2049304 w 2114550"/>
              <a:gd name="connsiteY115" fmla="*/ 917734 h 1838325"/>
              <a:gd name="connsiteX116" fmla="*/ 2052161 w 2114550"/>
              <a:gd name="connsiteY116" fmla="*/ 956786 h 1838325"/>
              <a:gd name="connsiteX117" fmla="*/ 2035969 w 2114550"/>
              <a:gd name="connsiteY117" fmla="*/ 976789 h 1838325"/>
              <a:gd name="connsiteX118" fmla="*/ 2006441 w 2114550"/>
              <a:gd name="connsiteY118" fmla="*/ 1005364 h 1838325"/>
              <a:gd name="connsiteX119" fmla="*/ 1974056 w 2114550"/>
              <a:gd name="connsiteY119" fmla="*/ 999649 h 1838325"/>
              <a:gd name="connsiteX120" fmla="*/ 1944529 w 2114550"/>
              <a:gd name="connsiteY120" fmla="*/ 995839 h 1838325"/>
              <a:gd name="connsiteX121" fmla="*/ 1912144 w 2114550"/>
              <a:gd name="connsiteY121" fmla="*/ 1005364 h 1838325"/>
              <a:gd name="connsiteX122" fmla="*/ 1876901 w 2114550"/>
              <a:gd name="connsiteY122" fmla="*/ 1018699 h 1838325"/>
              <a:gd name="connsiteX123" fmla="*/ 1870234 w 2114550"/>
              <a:gd name="connsiteY123" fmla="*/ 1051084 h 1838325"/>
              <a:gd name="connsiteX124" fmla="*/ 1870234 w 2114550"/>
              <a:gd name="connsiteY124" fmla="*/ 1073944 h 1838325"/>
              <a:gd name="connsiteX125" fmla="*/ 1915954 w 2114550"/>
              <a:gd name="connsiteY125" fmla="*/ 1116806 h 1838325"/>
              <a:gd name="connsiteX126" fmla="*/ 1873091 w 2114550"/>
              <a:gd name="connsiteY126" fmla="*/ 1132999 h 1838325"/>
              <a:gd name="connsiteX127" fmla="*/ 1850231 w 2114550"/>
              <a:gd name="connsiteY127" fmla="*/ 1162526 h 1838325"/>
              <a:gd name="connsiteX128" fmla="*/ 1834039 w 2114550"/>
              <a:gd name="connsiteY128" fmla="*/ 1194911 h 1838325"/>
              <a:gd name="connsiteX129" fmla="*/ 1882616 w 2114550"/>
              <a:gd name="connsiteY129" fmla="*/ 1201579 h 1838325"/>
              <a:gd name="connsiteX130" fmla="*/ 1873091 w 2114550"/>
              <a:gd name="connsiteY130" fmla="*/ 1236821 h 1838325"/>
              <a:gd name="connsiteX131" fmla="*/ 1847374 w 2114550"/>
              <a:gd name="connsiteY131" fmla="*/ 1253966 h 1838325"/>
              <a:gd name="connsiteX132" fmla="*/ 1824514 w 2114550"/>
              <a:gd name="connsiteY132" fmla="*/ 1275874 h 1838325"/>
              <a:gd name="connsiteX133" fmla="*/ 1814989 w 2114550"/>
              <a:gd name="connsiteY133" fmla="*/ 1305401 h 1838325"/>
              <a:gd name="connsiteX134" fmla="*/ 1794986 w 2114550"/>
              <a:gd name="connsiteY134" fmla="*/ 1341596 h 1838325"/>
              <a:gd name="connsiteX135" fmla="*/ 1820704 w 2114550"/>
              <a:gd name="connsiteY135" fmla="*/ 1364456 h 1838325"/>
              <a:gd name="connsiteX136" fmla="*/ 1834039 w 2114550"/>
              <a:gd name="connsiteY136" fmla="*/ 1400651 h 1838325"/>
              <a:gd name="connsiteX137" fmla="*/ 1794986 w 2114550"/>
              <a:gd name="connsiteY137" fmla="*/ 1419701 h 1838325"/>
              <a:gd name="connsiteX138" fmla="*/ 1850231 w 2114550"/>
              <a:gd name="connsiteY138" fmla="*/ 1449229 h 1838325"/>
              <a:gd name="connsiteX139" fmla="*/ 1820704 w 2114550"/>
              <a:gd name="connsiteY139" fmla="*/ 1462564 h 1838325"/>
              <a:gd name="connsiteX140" fmla="*/ 1814989 w 2114550"/>
              <a:gd name="connsiteY140" fmla="*/ 1504474 h 1838325"/>
              <a:gd name="connsiteX141" fmla="*/ 1792129 w 2114550"/>
              <a:gd name="connsiteY141" fmla="*/ 1527334 h 1838325"/>
              <a:gd name="connsiteX142" fmla="*/ 1781651 w 2114550"/>
              <a:gd name="connsiteY142" fmla="*/ 1573054 h 1838325"/>
              <a:gd name="connsiteX143" fmla="*/ 1762601 w 2114550"/>
              <a:gd name="connsiteY143" fmla="*/ 1598771 h 1838325"/>
              <a:gd name="connsiteX144" fmla="*/ 1716881 w 2114550"/>
              <a:gd name="connsiteY144" fmla="*/ 1598771 h 1838325"/>
              <a:gd name="connsiteX145" fmla="*/ 1667351 w 2114550"/>
              <a:gd name="connsiteY145" fmla="*/ 1609249 h 1838325"/>
              <a:gd name="connsiteX146" fmla="*/ 1645444 w 2114550"/>
              <a:gd name="connsiteY146" fmla="*/ 1621631 h 1838325"/>
              <a:gd name="connsiteX147" fmla="*/ 1632109 w 2114550"/>
              <a:gd name="connsiteY147" fmla="*/ 1648301 h 1838325"/>
              <a:gd name="connsiteX148" fmla="*/ 1632109 w 2114550"/>
              <a:gd name="connsiteY148" fmla="*/ 1687354 h 1838325"/>
              <a:gd name="connsiteX149" fmla="*/ 1602581 w 2114550"/>
              <a:gd name="connsiteY149" fmla="*/ 1722596 h 1838325"/>
              <a:gd name="connsiteX150" fmla="*/ 1573054 w 2114550"/>
              <a:gd name="connsiteY150" fmla="*/ 1722596 h 1838325"/>
              <a:gd name="connsiteX151" fmla="*/ 1543526 w 2114550"/>
              <a:gd name="connsiteY151" fmla="*/ 1729264 h 1838325"/>
              <a:gd name="connsiteX152" fmla="*/ 1527334 w 2114550"/>
              <a:gd name="connsiteY152" fmla="*/ 1706404 h 1838325"/>
              <a:gd name="connsiteX153" fmla="*/ 1494949 w 2114550"/>
              <a:gd name="connsiteY153" fmla="*/ 1729264 h 1838325"/>
              <a:gd name="connsiteX154" fmla="*/ 1485424 w 2114550"/>
              <a:gd name="connsiteY154" fmla="*/ 1749266 h 1838325"/>
              <a:gd name="connsiteX155" fmla="*/ 1446371 w 2114550"/>
              <a:gd name="connsiteY155" fmla="*/ 1752124 h 1838325"/>
              <a:gd name="connsiteX156" fmla="*/ 1419701 w 2114550"/>
              <a:gd name="connsiteY156" fmla="*/ 1745456 h 1838325"/>
              <a:gd name="connsiteX157" fmla="*/ 1442561 w 2114550"/>
              <a:gd name="connsiteY157" fmla="*/ 1696879 h 1838325"/>
              <a:gd name="connsiteX158" fmla="*/ 1430179 w 2114550"/>
              <a:gd name="connsiteY158" fmla="*/ 1676876 h 1838325"/>
              <a:gd name="connsiteX159" fmla="*/ 1413034 w 2114550"/>
              <a:gd name="connsiteY159" fmla="*/ 1648301 h 1838325"/>
              <a:gd name="connsiteX160" fmla="*/ 1400651 w 2114550"/>
              <a:gd name="connsiteY160" fmla="*/ 1632109 h 1838325"/>
              <a:gd name="connsiteX161" fmla="*/ 1368266 w 2114550"/>
              <a:gd name="connsiteY161" fmla="*/ 1628299 h 1838325"/>
              <a:gd name="connsiteX162" fmla="*/ 1322546 w 2114550"/>
              <a:gd name="connsiteY162" fmla="*/ 1632109 h 1838325"/>
              <a:gd name="connsiteX163" fmla="*/ 1283494 w 2114550"/>
              <a:gd name="connsiteY163" fmla="*/ 1644491 h 1838325"/>
              <a:gd name="connsiteX164" fmla="*/ 1244441 w 2114550"/>
              <a:gd name="connsiteY164" fmla="*/ 1657826 h 1838325"/>
              <a:gd name="connsiteX165" fmla="*/ 1227296 w 2114550"/>
              <a:gd name="connsiteY165" fmla="*/ 1683544 h 1838325"/>
              <a:gd name="connsiteX166" fmla="*/ 1227296 w 2114550"/>
              <a:gd name="connsiteY166" fmla="*/ 1729264 h 1838325"/>
              <a:gd name="connsiteX167" fmla="*/ 1201579 w 2114550"/>
              <a:gd name="connsiteY167" fmla="*/ 1755934 h 1838325"/>
              <a:gd name="connsiteX168" fmla="*/ 1149191 w 2114550"/>
              <a:gd name="connsiteY168" fmla="*/ 1768316 h 1838325"/>
              <a:gd name="connsiteX169" fmla="*/ 1113949 w 2114550"/>
              <a:gd name="connsiteY169" fmla="*/ 1788319 h 1838325"/>
              <a:gd name="connsiteX170" fmla="*/ 1074896 w 2114550"/>
              <a:gd name="connsiteY170" fmla="*/ 1797844 h 1838325"/>
              <a:gd name="connsiteX171" fmla="*/ 1041559 w 2114550"/>
              <a:gd name="connsiteY171" fmla="*/ 1824514 h 1838325"/>
              <a:gd name="connsiteX172" fmla="*/ 999649 w 2114550"/>
              <a:gd name="connsiteY172" fmla="*/ 1836896 h 1838325"/>
              <a:gd name="connsiteX173" fmla="*/ 950119 w 2114550"/>
              <a:gd name="connsiteY173" fmla="*/ 1834039 h 1838325"/>
              <a:gd name="connsiteX174" fmla="*/ 908209 w 2114550"/>
              <a:gd name="connsiteY174" fmla="*/ 1827371 h 1838325"/>
              <a:gd name="connsiteX175" fmla="*/ 888206 w 2114550"/>
              <a:gd name="connsiteY175" fmla="*/ 1784509 h 1838325"/>
              <a:gd name="connsiteX176" fmla="*/ 882491 w 2114550"/>
              <a:gd name="connsiteY176" fmla="*/ 1768316 h 1838325"/>
              <a:gd name="connsiteX177" fmla="*/ 862489 w 2114550"/>
              <a:gd name="connsiteY177" fmla="*/ 1752124 h 1838325"/>
              <a:gd name="connsiteX178" fmla="*/ 832961 w 2114550"/>
              <a:gd name="connsiteY178" fmla="*/ 1739741 h 1838325"/>
              <a:gd name="connsiteX179" fmla="*/ 810101 w 2114550"/>
              <a:gd name="connsiteY179" fmla="*/ 1768316 h 1838325"/>
              <a:gd name="connsiteX180" fmla="*/ 780574 w 2114550"/>
              <a:gd name="connsiteY180" fmla="*/ 1745456 h 1838325"/>
              <a:gd name="connsiteX181" fmla="*/ 771049 w 2114550"/>
              <a:gd name="connsiteY181" fmla="*/ 1722596 h 1838325"/>
              <a:gd name="connsiteX182" fmla="*/ 751999 w 2114550"/>
              <a:gd name="connsiteY182" fmla="*/ 1703546 h 1838325"/>
              <a:gd name="connsiteX183" fmla="*/ 702469 w 2114550"/>
              <a:gd name="connsiteY183" fmla="*/ 1694021 h 1838325"/>
              <a:gd name="connsiteX184" fmla="*/ 683419 w 2114550"/>
              <a:gd name="connsiteY184" fmla="*/ 1671161 h 1838325"/>
              <a:gd name="connsiteX185" fmla="*/ 651034 w 2114550"/>
              <a:gd name="connsiteY185" fmla="*/ 1660684 h 1838325"/>
              <a:gd name="connsiteX186" fmla="*/ 617696 w 2114550"/>
              <a:gd name="connsiteY186" fmla="*/ 1641634 h 1838325"/>
              <a:gd name="connsiteX187" fmla="*/ 608171 w 2114550"/>
              <a:gd name="connsiteY187" fmla="*/ 1609249 h 1838325"/>
              <a:gd name="connsiteX188" fmla="*/ 608171 w 2114550"/>
              <a:gd name="connsiteY188" fmla="*/ 1566386 h 1838325"/>
              <a:gd name="connsiteX189" fmla="*/ 611029 w 2114550"/>
              <a:gd name="connsiteY189" fmla="*/ 1527334 h 1838325"/>
              <a:gd name="connsiteX190" fmla="*/ 588169 w 2114550"/>
              <a:gd name="connsiteY190" fmla="*/ 1511141 h 1838325"/>
              <a:gd name="connsiteX191" fmla="*/ 562451 w 2114550"/>
              <a:gd name="connsiteY191" fmla="*/ 1511141 h 1838325"/>
              <a:gd name="connsiteX192" fmla="*/ 530066 w 2114550"/>
              <a:gd name="connsiteY192" fmla="*/ 1527334 h 1838325"/>
              <a:gd name="connsiteX193" fmla="*/ 500539 w 2114550"/>
              <a:gd name="connsiteY193" fmla="*/ 1540669 h 1838325"/>
              <a:gd name="connsiteX194" fmla="*/ 481489 w 2114550"/>
              <a:gd name="connsiteY194" fmla="*/ 1566386 h 1838325"/>
              <a:gd name="connsiteX195" fmla="*/ 454819 w 2114550"/>
              <a:gd name="connsiteY195" fmla="*/ 1575911 h 1838325"/>
              <a:gd name="connsiteX196" fmla="*/ 419576 w 2114550"/>
              <a:gd name="connsiteY196" fmla="*/ 1582579 h 1838325"/>
              <a:gd name="connsiteX197" fmla="*/ 402431 w 2114550"/>
              <a:gd name="connsiteY197" fmla="*/ 1553051 h 1838325"/>
              <a:gd name="connsiteX198" fmla="*/ 396716 w 2114550"/>
              <a:gd name="connsiteY198" fmla="*/ 1524476 h 1838325"/>
              <a:gd name="connsiteX199" fmla="*/ 376714 w 2114550"/>
              <a:gd name="connsiteY199" fmla="*/ 1488281 h 1838325"/>
              <a:gd name="connsiteX200" fmla="*/ 363379 w 2114550"/>
              <a:gd name="connsiteY200" fmla="*/ 1474946 h 1838325"/>
              <a:gd name="connsiteX201" fmla="*/ 340519 w 2114550"/>
              <a:gd name="connsiteY201" fmla="*/ 1474946 h 1838325"/>
              <a:gd name="connsiteX202" fmla="*/ 311944 w 2114550"/>
              <a:gd name="connsiteY202" fmla="*/ 1488281 h 1838325"/>
              <a:gd name="connsiteX203" fmla="*/ 294799 w 2114550"/>
              <a:gd name="connsiteY203" fmla="*/ 1513999 h 1838325"/>
              <a:gd name="connsiteX204" fmla="*/ 266224 w 2114550"/>
              <a:gd name="connsiteY204" fmla="*/ 1513999 h 1838325"/>
              <a:gd name="connsiteX205" fmla="*/ 232886 w 2114550"/>
              <a:gd name="connsiteY205" fmla="*/ 1513999 h 1838325"/>
              <a:gd name="connsiteX206" fmla="*/ 204311 w 2114550"/>
              <a:gd name="connsiteY206" fmla="*/ 1520666 h 1838325"/>
              <a:gd name="connsiteX207" fmla="*/ 170974 w 2114550"/>
              <a:gd name="connsiteY207" fmla="*/ 1513999 h 1838325"/>
              <a:gd name="connsiteX208" fmla="*/ 119539 w 2114550"/>
              <a:gd name="connsiteY208" fmla="*/ 1520666 h 1838325"/>
              <a:gd name="connsiteX209" fmla="*/ 119539 w 2114550"/>
              <a:gd name="connsiteY209" fmla="*/ 1488281 h 1838325"/>
              <a:gd name="connsiteX210" fmla="*/ 135731 w 2114550"/>
              <a:gd name="connsiteY210" fmla="*/ 1462564 h 1838325"/>
              <a:gd name="connsiteX211" fmla="*/ 154781 w 2114550"/>
              <a:gd name="connsiteY211" fmla="*/ 1433036 h 1838325"/>
              <a:gd name="connsiteX212" fmla="*/ 165259 w 2114550"/>
              <a:gd name="connsiteY212" fmla="*/ 1406366 h 1838325"/>
              <a:gd name="connsiteX213" fmla="*/ 154781 w 2114550"/>
              <a:gd name="connsiteY213" fmla="*/ 1371124 h 1838325"/>
              <a:gd name="connsiteX214" fmla="*/ 138589 w 2114550"/>
              <a:gd name="connsiteY214" fmla="*/ 1364456 h 1838325"/>
              <a:gd name="connsiteX215" fmla="*/ 109061 w 2114550"/>
              <a:gd name="connsiteY215" fmla="*/ 1348264 h 1838325"/>
              <a:gd name="connsiteX216" fmla="*/ 96679 w 2114550"/>
              <a:gd name="connsiteY216" fmla="*/ 1337786 h 1838325"/>
              <a:gd name="connsiteX217" fmla="*/ 57626 w 2114550"/>
              <a:gd name="connsiteY217" fmla="*/ 1337786 h 1838325"/>
              <a:gd name="connsiteX218" fmla="*/ 8096 w 2114550"/>
              <a:gd name="connsiteY218" fmla="*/ 1337786 h 1838325"/>
              <a:gd name="connsiteX219" fmla="*/ 1429 w 2114550"/>
              <a:gd name="connsiteY219" fmla="*/ 1321594 h 1838325"/>
              <a:gd name="connsiteX220" fmla="*/ 1429 w 2114550"/>
              <a:gd name="connsiteY220" fmla="*/ 1293019 h 1838325"/>
              <a:gd name="connsiteX221" fmla="*/ 14764 w 2114550"/>
              <a:gd name="connsiteY221" fmla="*/ 1270159 h 1838325"/>
              <a:gd name="connsiteX222" fmla="*/ 28099 w 2114550"/>
              <a:gd name="connsiteY222" fmla="*/ 1250156 h 1838325"/>
              <a:gd name="connsiteX223" fmla="*/ 60484 w 2114550"/>
              <a:gd name="connsiteY223" fmla="*/ 1236821 h 1838325"/>
              <a:gd name="connsiteX224" fmla="*/ 90011 w 2114550"/>
              <a:gd name="connsiteY224" fmla="*/ 1211104 h 1838325"/>
              <a:gd name="connsiteX225" fmla="*/ 115729 w 2114550"/>
              <a:gd name="connsiteY225" fmla="*/ 1185386 h 1838325"/>
              <a:gd name="connsiteX226" fmla="*/ 125254 w 2114550"/>
              <a:gd name="connsiteY226" fmla="*/ 1158716 h 1838325"/>
              <a:gd name="connsiteX227" fmla="*/ 129064 w 2114550"/>
              <a:gd name="connsiteY227" fmla="*/ 1129189 h 1838325"/>
              <a:gd name="connsiteX228" fmla="*/ 122396 w 2114550"/>
              <a:gd name="connsiteY228" fmla="*/ 1103471 h 1838325"/>
              <a:gd name="connsiteX229" fmla="*/ 96679 w 2114550"/>
              <a:gd name="connsiteY229" fmla="*/ 1087279 h 1838325"/>
              <a:gd name="connsiteX230" fmla="*/ 73819 w 2114550"/>
              <a:gd name="connsiteY230" fmla="*/ 1077754 h 1838325"/>
              <a:gd name="connsiteX231" fmla="*/ 37624 w 2114550"/>
              <a:gd name="connsiteY231" fmla="*/ 1080611 h 1838325"/>
              <a:gd name="connsiteX232" fmla="*/ 14764 w 2114550"/>
              <a:gd name="connsiteY232" fmla="*/ 1054894 h 1838325"/>
              <a:gd name="connsiteX233" fmla="*/ 37624 w 2114550"/>
              <a:gd name="connsiteY233" fmla="*/ 1028224 h 1838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Lst>
            <a:rect l="l" t="t" r="r" b="b"/>
            <a:pathLst>
              <a:path w="2114550" h="1838325">
                <a:moveTo>
                  <a:pt x="8096" y="995839"/>
                </a:moveTo>
                <a:lnTo>
                  <a:pt x="47149" y="963454"/>
                </a:lnTo>
                <a:lnTo>
                  <a:pt x="70009" y="953929"/>
                </a:lnTo>
                <a:lnTo>
                  <a:pt x="109061" y="966311"/>
                </a:lnTo>
                <a:lnTo>
                  <a:pt x="148114" y="986314"/>
                </a:lnTo>
                <a:lnTo>
                  <a:pt x="181451" y="1005364"/>
                </a:lnTo>
                <a:lnTo>
                  <a:pt x="220504" y="1009174"/>
                </a:lnTo>
                <a:lnTo>
                  <a:pt x="266224" y="999649"/>
                </a:lnTo>
                <a:lnTo>
                  <a:pt x="298609" y="995839"/>
                </a:lnTo>
                <a:lnTo>
                  <a:pt x="321469" y="1018699"/>
                </a:lnTo>
                <a:lnTo>
                  <a:pt x="363379" y="1038701"/>
                </a:lnTo>
                <a:lnTo>
                  <a:pt x="402431" y="1034891"/>
                </a:lnTo>
                <a:lnTo>
                  <a:pt x="471011" y="1018699"/>
                </a:lnTo>
                <a:lnTo>
                  <a:pt x="493871" y="999649"/>
                </a:lnTo>
                <a:lnTo>
                  <a:pt x="532924" y="986314"/>
                </a:lnTo>
                <a:lnTo>
                  <a:pt x="571976" y="963454"/>
                </a:lnTo>
                <a:lnTo>
                  <a:pt x="598646" y="953929"/>
                </a:lnTo>
                <a:lnTo>
                  <a:pt x="598646" y="927259"/>
                </a:lnTo>
                <a:lnTo>
                  <a:pt x="569119" y="917734"/>
                </a:lnTo>
                <a:lnTo>
                  <a:pt x="539591" y="917734"/>
                </a:lnTo>
                <a:lnTo>
                  <a:pt x="510064" y="920591"/>
                </a:lnTo>
                <a:lnTo>
                  <a:pt x="484346" y="897731"/>
                </a:lnTo>
                <a:lnTo>
                  <a:pt x="513874" y="872014"/>
                </a:lnTo>
                <a:lnTo>
                  <a:pt x="513874" y="846296"/>
                </a:lnTo>
                <a:lnTo>
                  <a:pt x="536734" y="810101"/>
                </a:lnTo>
                <a:lnTo>
                  <a:pt x="552926" y="796766"/>
                </a:lnTo>
                <a:lnTo>
                  <a:pt x="588169" y="780574"/>
                </a:lnTo>
                <a:lnTo>
                  <a:pt x="621506" y="751046"/>
                </a:lnTo>
                <a:lnTo>
                  <a:pt x="660559" y="728186"/>
                </a:lnTo>
                <a:lnTo>
                  <a:pt x="690086" y="702469"/>
                </a:lnTo>
                <a:lnTo>
                  <a:pt x="729139" y="699611"/>
                </a:lnTo>
                <a:lnTo>
                  <a:pt x="768191" y="692944"/>
                </a:lnTo>
                <a:lnTo>
                  <a:pt x="807244" y="692944"/>
                </a:lnTo>
                <a:lnTo>
                  <a:pt x="846296" y="676751"/>
                </a:lnTo>
                <a:lnTo>
                  <a:pt x="878681" y="666274"/>
                </a:lnTo>
                <a:lnTo>
                  <a:pt x="917734" y="647224"/>
                </a:lnTo>
                <a:lnTo>
                  <a:pt x="944404" y="631031"/>
                </a:lnTo>
                <a:lnTo>
                  <a:pt x="986314" y="611029"/>
                </a:lnTo>
                <a:lnTo>
                  <a:pt x="1012031" y="575786"/>
                </a:lnTo>
                <a:lnTo>
                  <a:pt x="1025366" y="546259"/>
                </a:lnTo>
                <a:lnTo>
                  <a:pt x="1045369" y="519589"/>
                </a:lnTo>
                <a:lnTo>
                  <a:pt x="1061561" y="507206"/>
                </a:lnTo>
                <a:lnTo>
                  <a:pt x="1087279" y="512921"/>
                </a:lnTo>
                <a:lnTo>
                  <a:pt x="1119664" y="530066"/>
                </a:lnTo>
                <a:lnTo>
                  <a:pt x="1132999" y="512921"/>
                </a:lnTo>
                <a:lnTo>
                  <a:pt x="1110139" y="487204"/>
                </a:lnTo>
                <a:lnTo>
                  <a:pt x="1087279" y="461486"/>
                </a:lnTo>
                <a:lnTo>
                  <a:pt x="1061561" y="448151"/>
                </a:lnTo>
                <a:lnTo>
                  <a:pt x="1064419" y="406241"/>
                </a:lnTo>
                <a:lnTo>
                  <a:pt x="1091089" y="366236"/>
                </a:lnTo>
                <a:lnTo>
                  <a:pt x="1093946" y="344329"/>
                </a:lnTo>
                <a:lnTo>
                  <a:pt x="1103471" y="304324"/>
                </a:lnTo>
                <a:lnTo>
                  <a:pt x="1084421" y="291941"/>
                </a:lnTo>
                <a:lnTo>
                  <a:pt x="1084421" y="252889"/>
                </a:lnTo>
                <a:lnTo>
                  <a:pt x="1084421" y="216694"/>
                </a:lnTo>
                <a:lnTo>
                  <a:pt x="1096804" y="196691"/>
                </a:lnTo>
                <a:lnTo>
                  <a:pt x="1100614" y="154781"/>
                </a:lnTo>
                <a:lnTo>
                  <a:pt x="1084421" y="141446"/>
                </a:lnTo>
                <a:lnTo>
                  <a:pt x="1107281" y="109061"/>
                </a:lnTo>
                <a:lnTo>
                  <a:pt x="1146334" y="86201"/>
                </a:lnTo>
                <a:lnTo>
                  <a:pt x="1175861" y="63341"/>
                </a:lnTo>
                <a:lnTo>
                  <a:pt x="1214914" y="50006"/>
                </a:lnTo>
                <a:lnTo>
                  <a:pt x="1256824" y="50006"/>
                </a:lnTo>
                <a:lnTo>
                  <a:pt x="1312069" y="30956"/>
                </a:lnTo>
                <a:lnTo>
                  <a:pt x="1368266" y="30956"/>
                </a:lnTo>
                <a:lnTo>
                  <a:pt x="1396841" y="17621"/>
                </a:lnTo>
                <a:lnTo>
                  <a:pt x="1430179" y="5239"/>
                </a:lnTo>
                <a:lnTo>
                  <a:pt x="1455896" y="1429"/>
                </a:lnTo>
                <a:lnTo>
                  <a:pt x="1469231" y="47149"/>
                </a:lnTo>
                <a:lnTo>
                  <a:pt x="1475899" y="92869"/>
                </a:lnTo>
                <a:lnTo>
                  <a:pt x="1472089" y="122396"/>
                </a:lnTo>
                <a:lnTo>
                  <a:pt x="1497806" y="129064"/>
                </a:lnTo>
                <a:lnTo>
                  <a:pt x="1514951" y="154781"/>
                </a:lnTo>
                <a:lnTo>
                  <a:pt x="1537811" y="174784"/>
                </a:lnTo>
                <a:lnTo>
                  <a:pt x="1563529" y="200501"/>
                </a:lnTo>
                <a:lnTo>
                  <a:pt x="1599724" y="190976"/>
                </a:lnTo>
                <a:lnTo>
                  <a:pt x="1618774" y="170974"/>
                </a:lnTo>
                <a:lnTo>
                  <a:pt x="1638776" y="148114"/>
                </a:lnTo>
                <a:lnTo>
                  <a:pt x="1667351" y="141446"/>
                </a:lnTo>
                <a:lnTo>
                  <a:pt x="1687354" y="168116"/>
                </a:lnTo>
                <a:lnTo>
                  <a:pt x="1719739" y="196691"/>
                </a:lnTo>
                <a:lnTo>
                  <a:pt x="1726406" y="230029"/>
                </a:lnTo>
                <a:lnTo>
                  <a:pt x="1719739" y="262414"/>
                </a:lnTo>
                <a:lnTo>
                  <a:pt x="1726406" y="291941"/>
                </a:lnTo>
                <a:lnTo>
                  <a:pt x="1735931" y="314801"/>
                </a:lnTo>
                <a:lnTo>
                  <a:pt x="1772126" y="314801"/>
                </a:lnTo>
                <a:lnTo>
                  <a:pt x="1801654" y="310991"/>
                </a:lnTo>
                <a:lnTo>
                  <a:pt x="1843564" y="317659"/>
                </a:lnTo>
                <a:lnTo>
                  <a:pt x="1866424" y="344329"/>
                </a:lnTo>
                <a:lnTo>
                  <a:pt x="1886426" y="379571"/>
                </a:lnTo>
                <a:lnTo>
                  <a:pt x="1876901" y="409099"/>
                </a:lnTo>
                <a:lnTo>
                  <a:pt x="1932146" y="415766"/>
                </a:lnTo>
                <a:lnTo>
                  <a:pt x="1971199" y="409099"/>
                </a:lnTo>
                <a:lnTo>
                  <a:pt x="2000726" y="392906"/>
                </a:lnTo>
                <a:lnTo>
                  <a:pt x="2026444" y="395764"/>
                </a:lnTo>
                <a:lnTo>
                  <a:pt x="2033111" y="431959"/>
                </a:lnTo>
                <a:lnTo>
                  <a:pt x="2035969" y="451009"/>
                </a:lnTo>
                <a:lnTo>
                  <a:pt x="2085499" y="451009"/>
                </a:lnTo>
                <a:lnTo>
                  <a:pt x="2075021" y="491014"/>
                </a:lnTo>
                <a:lnTo>
                  <a:pt x="2055971" y="519589"/>
                </a:lnTo>
                <a:lnTo>
                  <a:pt x="2069306" y="549116"/>
                </a:lnTo>
                <a:lnTo>
                  <a:pt x="2095024" y="555784"/>
                </a:lnTo>
                <a:lnTo>
                  <a:pt x="2085499" y="591979"/>
                </a:lnTo>
                <a:lnTo>
                  <a:pt x="2052161" y="608171"/>
                </a:lnTo>
                <a:lnTo>
                  <a:pt x="2052161" y="631031"/>
                </a:lnTo>
                <a:lnTo>
                  <a:pt x="2091214" y="620554"/>
                </a:lnTo>
                <a:lnTo>
                  <a:pt x="2120741" y="624364"/>
                </a:lnTo>
                <a:lnTo>
                  <a:pt x="2111216" y="672941"/>
                </a:lnTo>
                <a:lnTo>
                  <a:pt x="2114074" y="715804"/>
                </a:lnTo>
                <a:lnTo>
                  <a:pt x="2085499" y="725329"/>
                </a:lnTo>
                <a:lnTo>
                  <a:pt x="2101691" y="761524"/>
                </a:lnTo>
                <a:lnTo>
                  <a:pt x="2081689" y="803434"/>
                </a:lnTo>
                <a:lnTo>
                  <a:pt x="2058829" y="807244"/>
                </a:lnTo>
                <a:lnTo>
                  <a:pt x="2033111" y="846296"/>
                </a:lnTo>
                <a:lnTo>
                  <a:pt x="2033111" y="881539"/>
                </a:lnTo>
                <a:lnTo>
                  <a:pt x="2049304" y="917734"/>
                </a:lnTo>
                <a:lnTo>
                  <a:pt x="2052161" y="956786"/>
                </a:lnTo>
                <a:lnTo>
                  <a:pt x="2035969" y="976789"/>
                </a:lnTo>
                <a:lnTo>
                  <a:pt x="2006441" y="1005364"/>
                </a:lnTo>
                <a:lnTo>
                  <a:pt x="1974056" y="999649"/>
                </a:lnTo>
                <a:lnTo>
                  <a:pt x="1944529" y="995839"/>
                </a:lnTo>
                <a:lnTo>
                  <a:pt x="1912144" y="1005364"/>
                </a:lnTo>
                <a:lnTo>
                  <a:pt x="1876901" y="1018699"/>
                </a:lnTo>
                <a:lnTo>
                  <a:pt x="1870234" y="1051084"/>
                </a:lnTo>
                <a:lnTo>
                  <a:pt x="1870234" y="1073944"/>
                </a:lnTo>
                <a:lnTo>
                  <a:pt x="1915954" y="1116806"/>
                </a:lnTo>
                <a:lnTo>
                  <a:pt x="1873091" y="1132999"/>
                </a:lnTo>
                <a:lnTo>
                  <a:pt x="1850231" y="1162526"/>
                </a:lnTo>
                <a:lnTo>
                  <a:pt x="1834039" y="1194911"/>
                </a:lnTo>
                <a:lnTo>
                  <a:pt x="1882616" y="1201579"/>
                </a:lnTo>
                <a:lnTo>
                  <a:pt x="1873091" y="1236821"/>
                </a:lnTo>
                <a:lnTo>
                  <a:pt x="1847374" y="1253966"/>
                </a:lnTo>
                <a:lnTo>
                  <a:pt x="1824514" y="1275874"/>
                </a:lnTo>
                <a:lnTo>
                  <a:pt x="1814989" y="1305401"/>
                </a:lnTo>
                <a:lnTo>
                  <a:pt x="1794986" y="1341596"/>
                </a:lnTo>
                <a:lnTo>
                  <a:pt x="1820704" y="1364456"/>
                </a:lnTo>
                <a:lnTo>
                  <a:pt x="1834039" y="1400651"/>
                </a:lnTo>
                <a:lnTo>
                  <a:pt x="1794986" y="1419701"/>
                </a:lnTo>
                <a:lnTo>
                  <a:pt x="1850231" y="1449229"/>
                </a:lnTo>
                <a:lnTo>
                  <a:pt x="1820704" y="1462564"/>
                </a:lnTo>
                <a:lnTo>
                  <a:pt x="1814989" y="1504474"/>
                </a:lnTo>
                <a:lnTo>
                  <a:pt x="1792129" y="1527334"/>
                </a:lnTo>
                <a:lnTo>
                  <a:pt x="1781651" y="1573054"/>
                </a:lnTo>
                <a:lnTo>
                  <a:pt x="1762601" y="1598771"/>
                </a:lnTo>
                <a:lnTo>
                  <a:pt x="1716881" y="1598771"/>
                </a:lnTo>
                <a:lnTo>
                  <a:pt x="1667351" y="1609249"/>
                </a:lnTo>
                <a:lnTo>
                  <a:pt x="1645444" y="1621631"/>
                </a:lnTo>
                <a:lnTo>
                  <a:pt x="1632109" y="1648301"/>
                </a:lnTo>
                <a:lnTo>
                  <a:pt x="1632109" y="1687354"/>
                </a:lnTo>
                <a:lnTo>
                  <a:pt x="1602581" y="1722596"/>
                </a:lnTo>
                <a:lnTo>
                  <a:pt x="1573054" y="1722596"/>
                </a:lnTo>
                <a:lnTo>
                  <a:pt x="1543526" y="1729264"/>
                </a:lnTo>
                <a:lnTo>
                  <a:pt x="1527334" y="1706404"/>
                </a:lnTo>
                <a:lnTo>
                  <a:pt x="1494949" y="1729264"/>
                </a:lnTo>
                <a:lnTo>
                  <a:pt x="1485424" y="1749266"/>
                </a:lnTo>
                <a:lnTo>
                  <a:pt x="1446371" y="1752124"/>
                </a:lnTo>
                <a:lnTo>
                  <a:pt x="1419701" y="1745456"/>
                </a:lnTo>
                <a:lnTo>
                  <a:pt x="1442561" y="1696879"/>
                </a:lnTo>
                <a:lnTo>
                  <a:pt x="1430179" y="1676876"/>
                </a:lnTo>
                <a:lnTo>
                  <a:pt x="1413034" y="1648301"/>
                </a:lnTo>
                <a:lnTo>
                  <a:pt x="1400651" y="1632109"/>
                </a:lnTo>
                <a:lnTo>
                  <a:pt x="1368266" y="1628299"/>
                </a:lnTo>
                <a:lnTo>
                  <a:pt x="1322546" y="1632109"/>
                </a:lnTo>
                <a:lnTo>
                  <a:pt x="1283494" y="1644491"/>
                </a:lnTo>
                <a:lnTo>
                  <a:pt x="1244441" y="1657826"/>
                </a:lnTo>
                <a:lnTo>
                  <a:pt x="1227296" y="1683544"/>
                </a:lnTo>
                <a:lnTo>
                  <a:pt x="1227296" y="1729264"/>
                </a:lnTo>
                <a:lnTo>
                  <a:pt x="1201579" y="1755934"/>
                </a:lnTo>
                <a:lnTo>
                  <a:pt x="1149191" y="1768316"/>
                </a:lnTo>
                <a:lnTo>
                  <a:pt x="1113949" y="1788319"/>
                </a:lnTo>
                <a:lnTo>
                  <a:pt x="1074896" y="1797844"/>
                </a:lnTo>
                <a:lnTo>
                  <a:pt x="1041559" y="1824514"/>
                </a:lnTo>
                <a:lnTo>
                  <a:pt x="999649" y="1836896"/>
                </a:lnTo>
                <a:lnTo>
                  <a:pt x="950119" y="1834039"/>
                </a:lnTo>
                <a:lnTo>
                  <a:pt x="908209" y="1827371"/>
                </a:lnTo>
                <a:lnTo>
                  <a:pt x="888206" y="1784509"/>
                </a:lnTo>
                <a:lnTo>
                  <a:pt x="882491" y="1768316"/>
                </a:lnTo>
                <a:lnTo>
                  <a:pt x="862489" y="1752124"/>
                </a:lnTo>
                <a:lnTo>
                  <a:pt x="832961" y="1739741"/>
                </a:lnTo>
                <a:lnTo>
                  <a:pt x="810101" y="1768316"/>
                </a:lnTo>
                <a:lnTo>
                  <a:pt x="780574" y="1745456"/>
                </a:lnTo>
                <a:lnTo>
                  <a:pt x="771049" y="1722596"/>
                </a:lnTo>
                <a:lnTo>
                  <a:pt x="751999" y="1703546"/>
                </a:lnTo>
                <a:lnTo>
                  <a:pt x="702469" y="1694021"/>
                </a:lnTo>
                <a:lnTo>
                  <a:pt x="683419" y="1671161"/>
                </a:lnTo>
                <a:lnTo>
                  <a:pt x="651034" y="1660684"/>
                </a:lnTo>
                <a:lnTo>
                  <a:pt x="617696" y="1641634"/>
                </a:lnTo>
                <a:lnTo>
                  <a:pt x="608171" y="1609249"/>
                </a:lnTo>
                <a:lnTo>
                  <a:pt x="608171" y="1566386"/>
                </a:lnTo>
                <a:lnTo>
                  <a:pt x="611029" y="1527334"/>
                </a:lnTo>
                <a:lnTo>
                  <a:pt x="588169" y="1511141"/>
                </a:lnTo>
                <a:lnTo>
                  <a:pt x="562451" y="1511141"/>
                </a:lnTo>
                <a:lnTo>
                  <a:pt x="530066" y="1527334"/>
                </a:lnTo>
                <a:lnTo>
                  <a:pt x="500539" y="1540669"/>
                </a:lnTo>
                <a:lnTo>
                  <a:pt x="481489" y="1566386"/>
                </a:lnTo>
                <a:lnTo>
                  <a:pt x="454819" y="1575911"/>
                </a:lnTo>
                <a:lnTo>
                  <a:pt x="419576" y="1582579"/>
                </a:lnTo>
                <a:lnTo>
                  <a:pt x="402431" y="1553051"/>
                </a:lnTo>
                <a:lnTo>
                  <a:pt x="396716" y="1524476"/>
                </a:lnTo>
                <a:lnTo>
                  <a:pt x="376714" y="1488281"/>
                </a:lnTo>
                <a:lnTo>
                  <a:pt x="363379" y="1474946"/>
                </a:lnTo>
                <a:lnTo>
                  <a:pt x="340519" y="1474946"/>
                </a:lnTo>
                <a:lnTo>
                  <a:pt x="311944" y="1488281"/>
                </a:lnTo>
                <a:lnTo>
                  <a:pt x="294799" y="1513999"/>
                </a:lnTo>
                <a:lnTo>
                  <a:pt x="266224" y="1513999"/>
                </a:lnTo>
                <a:lnTo>
                  <a:pt x="232886" y="1513999"/>
                </a:lnTo>
                <a:lnTo>
                  <a:pt x="204311" y="1520666"/>
                </a:lnTo>
                <a:lnTo>
                  <a:pt x="170974" y="1513999"/>
                </a:lnTo>
                <a:lnTo>
                  <a:pt x="119539" y="1520666"/>
                </a:lnTo>
                <a:lnTo>
                  <a:pt x="119539" y="1488281"/>
                </a:lnTo>
                <a:lnTo>
                  <a:pt x="135731" y="1462564"/>
                </a:lnTo>
                <a:lnTo>
                  <a:pt x="154781" y="1433036"/>
                </a:lnTo>
                <a:lnTo>
                  <a:pt x="165259" y="1406366"/>
                </a:lnTo>
                <a:lnTo>
                  <a:pt x="154781" y="1371124"/>
                </a:lnTo>
                <a:lnTo>
                  <a:pt x="138589" y="1364456"/>
                </a:lnTo>
                <a:lnTo>
                  <a:pt x="109061" y="1348264"/>
                </a:lnTo>
                <a:lnTo>
                  <a:pt x="96679" y="1337786"/>
                </a:lnTo>
                <a:lnTo>
                  <a:pt x="57626" y="1337786"/>
                </a:lnTo>
                <a:lnTo>
                  <a:pt x="8096" y="1337786"/>
                </a:lnTo>
                <a:lnTo>
                  <a:pt x="1429" y="1321594"/>
                </a:lnTo>
                <a:lnTo>
                  <a:pt x="1429" y="1293019"/>
                </a:lnTo>
                <a:lnTo>
                  <a:pt x="14764" y="1270159"/>
                </a:lnTo>
                <a:lnTo>
                  <a:pt x="28099" y="1250156"/>
                </a:lnTo>
                <a:lnTo>
                  <a:pt x="60484" y="1236821"/>
                </a:lnTo>
                <a:lnTo>
                  <a:pt x="90011" y="1211104"/>
                </a:lnTo>
                <a:lnTo>
                  <a:pt x="115729" y="1185386"/>
                </a:lnTo>
                <a:lnTo>
                  <a:pt x="125254" y="1158716"/>
                </a:lnTo>
                <a:lnTo>
                  <a:pt x="129064" y="1129189"/>
                </a:lnTo>
                <a:lnTo>
                  <a:pt x="122396" y="1103471"/>
                </a:lnTo>
                <a:lnTo>
                  <a:pt x="96679" y="1087279"/>
                </a:lnTo>
                <a:lnTo>
                  <a:pt x="73819" y="1077754"/>
                </a:lnTo>
                <a:lnTo>
                  <a:pt x="37624" y="1080611"/>
                </a:lnTo>
                <a:lnTo>
                  <a:pt x="14764" y="1054894"/>
                </a:lnTo>
                <a:lnTo>
                  <a:pt x="37624" y="1028224"/>
                </a:lnTo>
                <a:close/>
              </a:path>
            </a:pathLst>
          </a:custGeom>
          <a:solidFill>
            <a:schemeClr val="accent1"/>
          </a:solidFill>
          <a:ln w="1905" cap="flat">
            <a:solidFill>
              <a:schemeClr val="bg1"/>
            </a:solidFill>
            <a:prstDash val="solid"/>
            <a:miter/>
          </a:ln>
        </p:spPr>
        <p:txBody>
          <a:bodyPr lIns="360000" tIns="252000" rtlCol="0" anchor="ctr"/>
          <a:lstStyle/>
          <a:p>
            <a:pPr algn="ctr"/>
            <a:r>
              <a:rPr lang="fr-FR" sz="1000" dirty="0">
                <a:solidFill>
                  <a:schemeClr val="bg1"/>
                </a:solidFill>
              </a:rPr>
              <a:t>H1a</a:t>
            </a:r>
          </a:p>
        </p:txBody>
      </p:sp>
      <p:grpSp>
        <p:nvGrpSpPr>
          <p:cNvPr id="23" name="Groupe 22">
            <a:extLst>
              <a:ext uri="{FF2B5EF4-FFF2-40B4-BE49-F238E27FC236}">
                <a16:creationId xmlns:a16="http://schemas.microsoft.com/office/drawing/2014/main" id="{B01EF0D3-8B86-4351-86AB-B60805E1BF5B}"/>
              </a:ext>
            </a:extLst>
          </p:cNvPr>
          <p:cNvGrpSpPr/>
          <p:nvPr/>
        </p:nvGrpSpPr>
        <p:grpSpPr>
          <a:xfrm>
            <a:off x="9261551" y="5039902"/>
            <a:ext cx="2312713" cy="1536670"/>
            <a:chOff x="9261551" y="5039902"/>
            <a:chExt cx="2312713" cy="1536670"/>
          </a:xfrm>
        </p:grpSpPr>
        <p:sp>
          <p:nvSpPr>
            <p:cNvPr id="39" name="Forme libre : forme 38">
              <a:extLst>
                <a:ext uri="{FF2B5EF4-FFF2-40B4-BE49-F238E27FC236}">
                  <a16:creationId xmlns:a16="http://schemas.microsoft.com/office/drawing/2014/main" id="{FE3E2AC5-323F-4340-A1C4-11D64FE12949}"/>
                </a:ext>
              </a:extLst>
            </p:cNvPr>
            <p:cNvSpPr/>
            <p:nvPr/>
          </p:nvSpPr>
          <p:spPr>
            <a:xfrm>
              <a:off x="9261551" y="5039902"/>
              <a:ext cx="2312713" cy="1156357"/>
            </a:xfrm>
            <a:custGeom>
              <a:avLst/>
              <a:gdLst>
                <a:gd name="connsiteX0" fmla="*/ 30004 w 2571750"/>
                <a:gd name="connsiteY0" fmla="*/ 1138714 h 1285875"/>
                <a:gd name="connsiteX1" fmla="*/ 50959 w 2571750"/>
                <a:gd name="connsiteY1" fmla="*/ 1135856 h 1285875"/>
                <a:gd name="connsiteX2" fmla="*/ 82391 w 2571750"/>
                <a:gd name="connsiteY2" fmla="*/ 1128236 h 1285875"/>
                <a:gd name="connsiteX3" fmla="*/ 105251 w 2571750"/>
                <a:gd name="connsiteY3" fmla="*/ 1107281 h 1285875"/>
                <a:gd name="connsiteX4" fmla="*/ 126206 w 2571750"/>
                <a:gd name="connsiteY4" fmla="*/ 1083469 h 1285875"/>
                <a:gd name="connsiteX5" fmla="*/ 165259 w 2571750"/>
                <a:gd name="connsiteY5" fmla="*/ 1080611 h 1285875"/>
                <a:gd name="connsiteX6" fmla="*/ 204311 w 2571750"/>
                <a:gd name="connsiteY6" fmla="*/ 1075849 h 1285875"/>
                <a:gd name="connsiteX7" fmla="*/ 207169 w 2571750"/>
                <a:gd name="connsiteY7" fmla="*/ 1059656 h 1285875"/>
                <a:gd name="connsiteX8" fmla="*/ 189071 w 2571750"/>
                <a:gd name="connsiteY8" fmla="*/ 1039653 h 1285875"/>
                <a:gd name="connsiteX9" fmla="*/ 170974 w 2571750"/>
                <a:gd name="connsiteY9" fmla="*/ 1020603 h 1285875"/>
                <a:gd name="connsiteX10" fmla="*/ 139541 w 2571750"/>
                <a:gd name="connsiteY10" fmla="*/ 1020603 h 1285875"/>
                <a:gd name="connsiteX11" fmla="*/ 97631 w 2571750"/>
                <a:gd name="connsiteY11" fmla="*/ 1018699 h 1285875"/>
                <a:gd name="connsiteX12" fmla="*/ 69056 w 2571750"/>
                <a:gd name="connsiteY12" fmla="*/ 999649 h 1285875"/>
                <a:gd name="connsiteX13" fmla="*/ 82391 w 2571750"/>
                <a:gd name="connsiteY13" fmla="*/ 971074 h 1285875"/>
                <a:gd name="connsiteX14" fmla="*/ 113824 w 2571750"/>
                <a:gd name="connsiteY14" fmla="*/ 963453 h 1285875"/>
                <a:gd name="connsiteX15" fmla="*/ 126206 w 2571750"/>
                <a:gd name="connsiteY15" fmla="*/ 942499 h 1285875"/>
                <a:gd name="connsiteX16" fmla="*/ 105251 w 2571750"/>
                <a:gd name="connsiteY16" fmla="*/ 913924 h 1285875"/>
                <a:gd name="connsiteX17" fmla="*/ 118586 w 2571750"/>
                <a:gd name="connsiteY17" fmla="*/ 903446 h 1285875"/>
                <a:gd name="connsiteX18" fmla="*/ 136684 w 2571750"/>
                <a:gd name="connsiteY18" fmla="*/ 877729 h 1285875"/>
                <a:gd name="connsiteX19" fmla="*/ 133826 w 2571750"/>
                <a:gd name="connsiteY19" fmla="*/ 838676 h 1285875"/>
                <a:gd name="connsiteX20" fmla="*/ 115729 w 2571750"/>
                <a:gd name="connsiteY20" fmla="*/ 810101 h 1285875"/>
                <a:gd name="connsiteX21" fmla="*/ 82391 w 2571750"/>
                <a:gd name="connsiteY21" fmla="*/ 799624 h 1285875"/>
                <a:gd name="connsiteX22" fmla="*/ 40481 w 2571750"/>
                <a:gd name="connsiteY22" fmla="*/ 786289 h 1285875"/>
                <a:gd name="connsiteX23" fmla="*/ 19526 w 2571750"/>
                <a:gd name="connsiteY23" fmla="*/ 770096 h 1285875"/>
                <a:gd name="connsiteX24" fmla="*/ 24289 w 2571750"/>
                <a:gd name="connsiteY24" fmla="*/ 751999 h 1285875"/>
                <a:gd name="connsiteX25" fmla="*/ 1429 w 2571750"/>
                <a:gd name="connsiteY25" fmla="*/ 715804 h 1285875"/>
                <a:gd name="connsiteX26" fmla="*/ 19526 w 2571750"/>
                <a:gd name="connsiteY26" fmla="*/ 697706 h 1285875"/>
                <a:gd name="connsiteX27" fmla="*/ 53816 w 2571750"/>
                <a:gd name="connsiteY27" fmla="*/ 679609 h 1285875"/>
                <a:gd name="connsiteX28" fmla="*/ 64294 w 2571750"/>
                <a:gd name="connsiteY28" fmla="*/ 663416 h 1285875"/>
                <a:gd name="connsiteX29" fmla="*/ 64294 w 2571750"/>
                <a:gd name="connsiteY29" fmla="*/ 642461 h 1285875"/>
                <a:gd name="connsiteX30" fmla="*/ 92869 w 2571750"/>
                <a:gd name="connsiteY30" fmla="*/ 631984 h 1285875"/>
                <a:gd name="connsiteX31" fmla="*/ 124301 w 2571750"/>
                <a:gd name="connsiteY31" fmla="*/ 637699 h 1285875"/>
                <a:gd name="connsiteX32" fmla="*/ 168116 w 2571750"/>
                <a:gd name="connsiteY32" fmla="*/ 642461 h 1285875"/>
                <a:gd name="connsiteX33" fmla="*/ 207169 w 2571750"/>
                <a:gd name="connsiteY33" fmla="*/ 637699 h 1285875"/>
                <a:gd name="connsiteX34" fmla="*/ 238601 w 2571750"/>
                <a:gd name="connsiteY34" fmla="*/ 619601 h 1285875"/>
                <a:gd name="connsiteX35" fmla="*/ 262414 w 2571750"/>
                <a:gd name="connsiteY35" fmla="*/ 609124 h 1285875"/>
                <a:gd name="connsiteX36" fmla="*/ 270034 w 2571750"/>
                <a:gd name="connsiteY36" fmla="*/ 630079 h 1285875"/>
                <a:gd name="connsiteX37" fmla="*/ 313849 w 2571750"/>
                <a:gd name="connsiteY37" fmla="*/ 627221 h 1285875"/>
                <a:gd name="connsiteX38" fmla="*/ 353854 w 2571750"/>
                <a:gd name="connsiteY38" fmla="*/ 627221 h 1285875"/>
                <a:gd name="connsiteX39" fmla="*/ 392906 w 2571750"/>
                <a:gd name="connsiteY39" fmla="*/ 624364 h 1285875"/>
                <a:gd name="connsiteX40" fmla="*/ 421481 w 2571750"/>
                <a:gd name="connsiteY40" fmla="*/ 600551 h 1285875"/>
                <a:gd name="connsiteX41" fmla="*/ 429101 w 2571750"/>
                <a:gd name="connsiteY41" fmla="*/ 580549 h 1285875"/>
                <a:gd name="connsiteX42" fmla="*/ 423386 w 2571750"/>
                <a:gd name="connsiteY42" fmla="*/ 564356 h 1285875"/>
                <a:gd name="connsiteX43" fmla="*/ 394811 w 2571750"/>
                <a:gd name="connsiteY43" fmla="*/ 553879 h 1285875"/>
                <a:gd name="connsiteX44" fmla="*/ 384334 w 2571750"/>
                <a:gd name="connsiteY44" fmla="*/ 532924 h 1285875"/>
                <a:gd name="connsiteX45" fmla="*/ 403384 w 2571750"/>
                <a:gd name="connsiteY45" fmla="*/ 517684 h 1285875"/>
                <a:gd name="connsiteX46" fmla="*/ 439579 w 2571750"/>
                <a:gd name="connsiteY46" fmla="*/ 511969 h 1285875"/>
                <a:gd name="connsiteX47" fmla="*/ 463391 w 2571750"/>
                <a:gd name="connsiteY47" fmla="*/ 511969 h 1285875"/>
                <a:gd name="connsiteX48" fmla="*/ 486251 w 2571750"/>
                <a:gd name="connsiteY48" fmla="*/ 499586 h 1285875"/>
                <a:gd name="connsiteX49" fmla="*/ 504349 w 2571750"/>
                <a:gd name="connsiteY49" fmla="*/ 471011 h 1285875"/>
                <a:gd name="connsiteX50" fmla="*/ 538639 w 2571750"/>
                <a:gd name="connsiteY50" fmla="*/ 472916 h 1285875"/>
                <a:gd name="connsiteX51" fmla="*/ 570071 w 2571750"/>
                <a:gd name="connsiteY51" fmla="*/ 457676 h 1285875"/>
                <a:gd name="connsiteX52" fmla="*/ 574834 w 2571750"/>
                <a:gd name="connsiteY52" fmla="*/ 426244 h 1285875"/>
                <a:gd name="connsiteX53" fmla="*/ 577691 w 2571750"/>
                <a:gd name="connsiteY53" fmla="*/ 400526 h 1285875"/>
                <a:gd name="connsiteX54" fmla="*/ 585311 w 2571750"/>
                <a:gd name="connsiteY54" fmla="*/ 384334 h 1285875"/>
                <a:gd name="connsiteX55" fmla="*/ 622459 w 2571750"/>
                <a:gd name="connsiteY55" fmla="*/ 390049 h 1285875"/>
                <a:gd name="connsiteX56" fmla="*/ 652939 w 2571750"/>
                <a:gd name="connsiteY56" fmla="*/ 387191 h 1285875"/>
                <a:gd name="connsiteX57" fmla="*/ 690086 w 2571750"/>
                <a:gd name="connsiteY57" fmla="*/ 361474 h 1285875"/>
                <a:gd name="connsiteX58" fmla="*/ 715804 w 2571750"/>
                <a:gd name="connsiteY58" fmla="*/ 340519 h 1285875"/>
                <a:gd name="connsiteX59" fmla="*/ 744379 w 2571750"/>
                <a:gd name="connsiteY59" fmla="*/ 316706 h 1285875"/>
                <a:gd name="connsiteX60" fmla="*/ 754856 w 2571750"/>
                <a:gd name="connsiteY60" fmla="*/ 280511 h 1285875"/>
                <a:gd name="connsiteX61" fmla="*/ 736759 w 2571750"/>
                <a:gd name="connsiteY61" fmla="*/ 261461 h 1285875"/>
                <a:gd name="connsiteX62" fmla="*/ 702469 w 2571750"/>
                <a:gd name="connsiteY62" fmla="*/ 241459 h 1285875"/>
                <a:gd name="connsiteX63" fmla="*/ 679609 w 2571750"/>
                <a:gd name="connsiteY63" fmla="*/ 214789 h 1285875"/>
                <a:gd name="connsiteX64" fmla="*/ 697706 w 2571750"/>
                <a:gd name="connsiteY64" fmla="*/ 199549 h 1285875"/>
                <a:gd name="connsiteX65" fmla="*/ 718661 w 2571750"/>
                <a:gd name="connsiteY65" fmla="*/ 170974 h 1285875"/>
                <a:gd name="connsiteX66" fmla="*/ 742474 w 2571750"/>
                <a:gd name="connsiteY66" fmla="*/ 186214 h 1285875"/>
                <a:gd name="connsiteX67" fmla="*/ 762476 w 2571750"/>
                <a:gd name="connsiteY67" fmla="*/ 202406 h 1285875"/>
                <a:gd name="connsiteX68" fmla="*/ 799624 w 2571750"/>
                <a:gd name="connsiteY68" fmla="*/ 202406 h 1285875"/>
                <a:gd name="connsiteX69" fmla="*/ 838676 w 2571750"/>
                <a:gd name="connsiteY69" fmla="*/ 186214 h 1285875"/>
                <a:gd name="connsiteX70" fmla="*/ 859631 w 2571750"/>
                <a:gd name="connsiteY70" fmla="*/ 165259 h 1285875"/>
                <a:gd name="connsiteX71" fmla="*/ 880586 w 2571750"/>
                <a:gd name="connsiteY71" fmla="*/ 170974 h 1285875"/>
                <a:gd name="connsiteX72" fmla="*/ 895826 w 2571750"/>
                <a:gd name="connsiteY72" fmla="*/ 193834 h 1285875"/>
                <a:gd name="connsiteX73" fmla="*/ 916781 w 2571750"/>
                <a:gd name="connsiteY73" fmla="*/ 210026 h 1285875"/>
                <a:gd name="connsiteX74" fmla="*/ 948214 w 2571750"/>
                <a:gd name="connsiteY74" fmla="*/ 191929 h 1285875"/>
                <a:gd name="connsiteX75" fmla="*/ 973931 w 2571750"/>
                <a:gd name="connsiteY75" fmla="*/ 175736 h 1285875"/>
                <a:gd name="connsiteX76" fmla="*/ 997744 w 2571750"/>
                <a:gd name="connsiteY76" fmla="*/ 157639 h 1285875"/>
                <a:gd name="connsiteX77" fmla="*/ 987266 w 2571750"/>
                <a:gd name="connsiteY77" fmla="*/ 121444 h 1285875"/>
                <a:gd name="connsiteX78" fmla="*/ 966311 w 2571750"/>
                <a:gd name="connsiteY78" fmla="*/ 105251 h 1285875"/>
                <a:gd name="connsiteX79" fmla="*/ 945356 w 2571750"/>
                <a:gd name="connsiteY79" fmla="*/ 90011 h 1285875"/>
                <a:gd name="connsiteX80" fmla="*/ 945356 w 2571750"/>
                <a:gd name="connsiteY80" fmla="*/ 55721 h 1285875"/>
                <a:gd name="connsiteX81" fmla="*/ 958691 w 2571750"/>
                <a:gd name="connsiteY81" fmla="*/ 16669 h 1285875"/>
                <a:gd name="connsiteX82" fmla="*/ 987266 w 2571750"/>
                <a:gd name="connsiteY82" fmla="*/ 1429 h 1285875"/>
                <a:gd name="connsiteX83" fmla="*/ 1015841 w 2571750"/>
                <a:gd name="connsiteY83" fmla="*/ 9049 h 1285875"/>
                <a:gd name="connsiteX84" fmla="*/ 1015841 w 2571750"/>
                <a:gd name="connsiteY84" fmla="*/ 45244 h 1285875"/>
                <a:gd name="connsiteX85" fmla="*/ 1011079 w 2571750"/>
                <a:gd name="connsiteY85" fmla="*/ 84296 h 1285875"/>
                <a:gd name="connsiteX86" fmla="*/ 1039654 w 2571750"/>
                <a:gd name="connsiteY86" fmla="*/ 90011 h 1285875"/>
                <a:gd name="connsiteX87" fmla="*/ 1071086 w 2571750"/>
                <a:gd name="connsiteY87" fmla="*/ 90011 h 1285875"/>
                <a:gd name="connsiteX88" fmla="*/ 1089184 w 2571750"/>
                <a:gd name="connsiteY88" fmla="*/ 112871 h 1285875"/>
                <a:gd name="connsiteX89" fmla="*/ 1114901 w 2571750"/>
                <a:gd name="connsiteY89" fmla="*/ 123349 h 1285875"/>
                <a:gd name="connsiteX90" fmla="*/ 1114901 w 2571750"/>
                <a:gd name="connsiteY90" fmla="*/ 82391 h 1285875"/>
                <a:gd name="connsiteX91" fmla="*/ 1138714 w 2571750"/>
                <a:gd name="connsiteY91" fmla="*/ 76676 h 1285875"/>
                <a:gd name="connsiteX92" fmla="*/ 1143476 w 2571750"/>
                <a:gd name="connsiteY92" fmla="*/ 91916 h 1285875"/>
                <a:gd name="connsiteX93" fmla="*/ 1177766 w 2571750"/>
                <a:gd name="connsiteY93" fmla="*/ 97631 h 1285875"/>
                <a:gd name="connsiteX94" fmla="*/ 1191101 w 2571750"/>
                <a:gd name="connsiteY94" fmla="*/ 63341 h 1285875"/>
                <a:gd name="connsiteX95" fmla="*/ 1230154 w 2571750"/>
                <a:gd name="connsiteY95" fmla="*/ 82391 h 1285875"/>
                <a:gd name="connsiteX96" fmla="*/ 1263491 w 2571750"/>
                <a:gd name="connsiteY96" fmla="*/ 100489 h 1285875"/>
                <a:gd name="connsiteX97" fmla="*/ 1287304 w 2571750"/>
                <a:gd name="connsiteY97" fmla="*/ 136684 h 1285875"/>
                <a:gd name="connsiteX98" fmla="*/ 1292066 w 2571750"/>
                <a:gd name="connsiteY98" fmla="*/ 181451 h 1285875"/>
                <a:gd name="connsiteX99" fmla="*/ 1290161 w 2571750"/>
                <a:gd name="connsiteY99" fmla="*/ 217646 h 1285875"/>
                <a:gd name="connsiteX100" fmla="*/ 1329214 w 2571750"/>
                <a:gd name="connsiteY100" fmla="*/ 225266 h 1285875"/>
                <a:gd name="connsiteX101" fmla="*/ 1344454 w 2571750"/>
                <a:gd name="connsiteY101" fmla="*/ 256699 h 1285875"/>
                <a:gd name="connsiteX102" fmla="*/ 1341596 w 2571750"/>
                <a:gd name="connsiteY102" fmla="*/ 285274 h 1285875"/>
                <a:gd name="connsiteX103" fmla="*/ 1323499 w 2571750"/>
                <a:gd name="connsiteY103" fmla="*/ 324326 h 1285875"/>
                <a:gd name="connsiteX104" fmla="*/ 1354931 w 2571750"/>
                <a:gd name="connsiteY104" fmla="*/ 330041 h 1285875"/>
                <a:gd name="connsiteX105" fmla="*/ 1401604 w 2571750"/>
                <a:gd name="connsiteY105" fmla="*/ 352901 h 1285875"/>
                <a:gd name="connsiteX106" fmla="*/ 1438751 w 2571750"/>
                <a:gd name="connsiteY106" fmla="*/ 376714 h 1285875"/>
                <a:gd name="connsiteX107" fmla="*/ 1470184 w 2571750"/>
                <a:gd name="connsiteY107" fmla="*/ 390049 h 1285875"/>
                <a:gd name="connsiteX108" fmla="*/ 1509236 w 2571750"/>
                <a:gd name="connsiteY108" fmla="*/ 408146 h 1285875"/>
                <a:gd name="connsiteX109" fmla="*/ 1550194 w 2571750"/>
                <a:gd name="connsiteY109" fmla="*/ 405289 h 1285875"/>
                <a:gd name="connsiteX110" fmla="*/ 1579721 w 2571750"/>
                <a:gd name="connsiteY110" fmla="*/ 429101 h 1285875"/>
                <a:gd name="connsiteX111" fmla="*/ 1610201 w 2571750"/>
                <a:gd name="connsiteY111" fmla="*/ 451961 h 1285875"/>
                <a:gd name="connsiteX112" fmla="*/ 1659731 w 2571750"/>
                <a:gd name="connsiteY112" fmla="*/ 462439 h 1285875"/>
                <a:gd name="connsiteX113" fmla="*/ 1686401 w 2571750"/>
                <a:gd name="connsiteY113" fmla="*/ 447199 h 1285875"/>
                <a:gd name="connsiteX114" fmla="*/ 1709261 w 2571750"/>
                <a:gd name="connsiteY114" fmla="*/ 436721 h 1285875"/>
                <a:gd name="connsiteX115" fmla="*/ 1738789 w 2571750"/>
                <a:gd name="connsiteY115" fmla="*/ 429101 h 1285875"/>
                <a:gd name="connsiteX116" fmla="*/ 1761649 w 2571750"/>
                <a:gd name="connsiteY116" fmla="*/ 408146 h 1285875"/>
                <a:gd name="connsiteX117" fmla="*/ 1793081 w 2571750"/>
                <a:gd name="connsiteY117" fmla="*/ 391954 h 1285875"/>
                <a:gd name="connsiteX118" fmla="*/ 1821656 w 2571750"/>
                <a:gd name="connsiteY118" fmla="*/ 402431 h 1285875"/>
                <a:gd name="connsiteX119" fmla="*/ 1848326 w 2571750"/>
                <a:gd name="connsiteY119" fmla="*/ 418624 h 1285875"/>
                <a:gd name="connsiteX120" fmla="*/ 1871186 w 2571750"/>
                <a:gd name="connsiteY120" fmla="*/ 433864 h 1285875"/>
                <a:gd name="connsiteX121" fmla="*/ 1908334 w 2571750"/>
                <a:gd name="connsiteY121" fmla="*/ 418624 h 1285875"/>
                <a:gd name="connsiteX122" fmla="*/ 1934051 w 2571750"/>
                <a:gd name="connsiteY122" fmla="*/ 394811 h 1285875"/>
                <a:gd name="connsiteX123" fmla="*/ 1947386 w 2571750"/>
                <a:gd name="connsiteY123" fmla="*/ 366236 h 1285875"/>
                <a:gd name="connsiteX124" fmla="*/ 1973104 w 2571750"/>
                <a:gd name="connsiteY124" fmla="*/ 366236 h 1285875"/>
                <a:gd name="connsiteX125" fmla="*/ 1986439 w 2571750"/>
                <a:gd name="connsiteY125" fmla="*/ 390049 h 1285875"/>
                <a:gd name="connsiteX126" fmla="*/ 2025491 w 2571750"/>
                <a:gd name="connsiteY126" fmla="*/ 381476 h 1285875"/>
                <a:gd name="connsiteX127" fmla="*/ 2061686 w 2571750"/>
                <a:gd name="connsiteY127" fmla="*/ 358616 h 1285875"/>
                <a:gd name="connsiteX128" fmla="*/ 2093119 w 2571750"/>
                <a:gd name="connsiteY128" fmla="*/ 345281 h 1285875"/>
                <a:gd name="connsiteX129" fmla="*/ 2118836 w 2571750"/>
                <a:gd name="connsiteY129" fmla="*/ 324326 h 1285875"/>
                <a:gd name="connsiteX130" fmla="*/ 2147411 w 2571750"/>
                <a:gd name="connsiteY130" fmla="*/ 303371 h 1285875"/>
                <a:gd name="connsiteX131" fmla="*/ 2174081 w 2571750"/>
                <a:gd name="connsiteY131" fmla="*/ 288131 h 1285875"/>
                <a:gd name="connsiteX132" fmla="*/ 2202656 w 2571750"/>
                <a:gd name="connsiteY132" fmla="*/ 290989 h 1285875"/>
                <a:gd name="connsiteX133" fmla="*/ 2241709 w 2571750"/>
                <a:gd name="connsiteY133" fmla="*/ 290989 h 1285875"/>
                <a:gd name="connsiteX134" fmla="*/ 2249329 w 2571750"/>
                <a:gd name="connsiteY134" fmla="*/ 256699 h 1285875"/>
                <a:gd name="connsiteX135" fmla="*/ 2228374 w 2571750"/>
                <a:gd name="connsiteY135" fmla="*/ 232886 h 1285875"/>
                <a:gd name="connsiteX136" fmla="*/ 2192179 w 2571750"/>
                <a:gd name="connsiteY136" fmla="*/ 214789 h 1285875"/>
                <a:gd name="connsiteX137" fmla="*/ 2171224 w 2571750"/>
                <a:gd name="connsiteY137" fmla="*/ 181451 h 1285875"/>
                <a:gd name="connsiteX138" fmla="*/ 2150269 w 2571750"/>
                <a:gd name="connsiteY138" fmla="*/ 139541 h 1285875"/>
                <a:gd name="connsiteX139" fmla="*/ 2150269 w 2571750"/>
                <a:gd name="connsiteY139" fmla="*/ 115729 h 1285875"/>
                <a:gd name="connsiteX140" fmla="*/ 2153126 w 2571750"/>
                <a:gd name="connsiteY140" fmla="*/ 82391 h 1285875"/>
                <a:gd name="connsiteX141" fmla="*/ 2174081 w 2571750"/>
                <a:gd name="connsiteY141" fmla="*/ 58579 h 1285875"/>
                <a:gd name="connsiteX142" fmla="*/ 2189321 w 2571750"/>
                <a:gd name="connsiteY142" fmla="*/ 30004 h 1285875"/>
                <a:gd name="connsiteX143" fmla="*/ 2220754 w 2571750"/>
                <a:gd name="connsiteY143" fmla="*/ 6191 h 1285875"/>
                <a:gd name="connsiteX144" fmla="*/ 2244566 w 2571750"/>
                <a:gd name="connsiteY144" fmla="*/ 40481 h 1285875"/>
                <a:gd name="connsiteX145" fmla="*/ 2256949 w 2571750"/>
                <a:gd name="connsiteY145" fmla="*/ 63341 h 1285875"/>
                <a:gd name="connsiteX146" fmla="*/ 2294096 w 2571750"/>
                <a:gd name="connsiteY146" fmla="*/ 76676 h 1285875"/>
                <a:gd name="connsiteX147" fmla="*/ 2322671 w 2571750"/>
                <a:gd name="connsiteY147" fmla="*/ 84296 h 1285875"/>
                <a:gd name="connsiteX148" fmla="*/ 2354104 w 2571750"/>
                <a:gd name="connsiteY148" fmla="*/ 94774 h 1285875"/>
                <a:gd name="connsiteX149" fmla="*/ 2385536 w 2571750"/>
                <a:gd name="connsiteY149" fmla="*/ 110966 h 1285875"/>
                <a:gd name="connsiteX150" fmla="*/ 2400776 w 2571750"/>
                <a:gd name="connsiteY150" fmla="*/ 126206 h 1285875"/>
                <a:gd name="connsiteX151" fmla="*/ 2445544 w 2571750"/>
                <a:gd name="connsiteY151" fmla="*/ 133826 h 1285875"/>
                <a:gd name="connsiteX152" fmla="*/ 2466499 w 2571750"/>
                <a:gd name="connsiteY152" fmla="*/ 123349 h 1285875"/>
                <a:gd name="connsiteX153" fmla="*/ 2499836 w 2571750"/>
                <a:gd name="connsiteY153" fmla="*/ 123349 h 1285875"/>
                <a:gd name="connsiteX154" fmla="*/ 2531269 w 2571750"/>
                <a:gd name="connsiteY154" fmla="*/ 110966 h 1285875"/>
                <a:gd name="connsiteX155" fmla="*/ 2562701 w 2571750"/>
                <a:gd name="connsiteY155" fmla="*/ 102394 h 1285875"/>
                <a:gd name="connsiteX156" fmla="*/ 2576036 w 2571750"/>
                <a:gd name="connsiteY156" fmla="*/ 121444 h 1285875"/>
                <a:gd name="connsiteX157" fmla="*/ 2576036 w 2571750"/>
                <a:gd name="connsiteY157" fmla="*/ 157639 h 1285875"/>
                <a:gd name="connsiteX158" fmla="*/ 2555081 w 2571750"/>
                <a:gd name="connsiteY158" fmla="*/ 191929 h 1285875"/>
                <a:gd name="connsiteX159" fmla="*/ 2528411 w 2571750"/>
                <a:gd name="connsiteY159" fmla="*/ 230981 h 1285875"/>
                <a:gd name="connsiteX160" fmla="*/ 2507456 w 2571750"/>
                <a:gd name="connsiteY160" fmla="*/ 264319 h 1285875"/>
                <a:gd name="connsiteX161" fmla="*/ 2499836 w 2571750"/>
                <a:gd name="connsiteY161" fmla="*/ 309086 h 1285875"/>
                <a:gd name="connsiteX162" fmla="*/ 2516029 w 2571750"/>
                <a:gd name="connsiteY162" fmla="*/ 330041 h 1285875"/>
                <a:gd name="connsiteX163" fmla="*/ 2513171 w 2571750"/>
                <a:gd name="connsiteY163" fmla="*/ 366236 h 1285875"/>
                <a:gd name="connsiteX164" fmla="*/ 2486501 w 2571750"/>
                <a:gd name="connsiteY164" fmla="*/ 342424 h 1285875"/>
                <a:gd name="connsiteX165" fmla="*/ 2457926 w 2571750"/>
                <a:gd name="connsiteY165" fmla="*/ 342424 h 1285875"/>
                <a:gd name="connsiteX166" fmla="*/ 2435066 w 2571750"/>
                <a:gd name="connsiteY166" fmla="*/ 369094 h 1285875"/>
                <a:gd name="connsiteX167" fmla="*/ 2406491 w 2571750"/>
                <a:gd name="connsiteY167" fmla="*/ 381476 h 1285875"/>
                <a:gd name="connsiteX168" fmla="*/ 2379821 w 2571750"/>
                <a:gd name="connsiteY168" fmla="*/ 397669 h 1285875"/>
                <a:gd name="connsiteX169" fmla="*/ 2364581 w 2571750"/>
                <a:gd name="connsiteY169" fmla="*/ 423386 h 1285875"/>
                <a:gd name="connsiteX170" fmla="*/ 2351246 w 2571750"/>
                <a:gd name="connsiteY170" fmla="*/ 450056 h 1285875"/>
                <a:gd name="connsiteX171" fmla="*/ 2340769 w 2571750"/>
                <a:gd name="connsiteY171" fmla="*/ 478631 h 1285875"/>
                <a:gd name="connsiteX172" fmla="*/ 2315051 w 2571750"/>
                <a:gd name="connsiteY172" fmla="*/ 486251 h 1285875"/>
                <a:gd name="connsiteX173" fmla="*/ 2286476 w 2571750"/>
                <a:gd name="connsiteY173" fmla="*/ 491014 h 1285875"/>
                <a:gd name="connsiteX174" fmla="*/ 2262664 w 2571750"/>
                <a:gd name="connsiteY174" fmla="*/ 493871 h 1285875"/>
                <a:gd name="connsiteX175" fmla="*/ 2255044 w 2571750"/>
                <a:gd name="connsiteY175" fmla="*/ 514826 h 1285875"/>
                <a:gd name="connsiteX176" fmla="*/ 2262664 w 2571750"/>
                <a:gd name="connsiteY176" fmla="*/ 543401 h 1285875"/>
                <a:gd name="connsiteX177" fmla="*/ 2256949 w 2571750"/>
                <a:gd name="connsiteY177" fmla="*/ 571976 h 1285875"/>
                <a:gd name="connsiteX178" fmla="*/ 2217896 w 2571750"/>
                <a:gd name="connsiteY178" fmla="*/ 571976 h 1285875"/>
                <a:gd name="connsiteX179" fmla="*/ 2181701 w 2571750"/>
                <a:gd name="connsiteY179" fmla="*/ 571976 h 1285875"/>
                <a:gd name="connsiteX180" fmla="*/ 2168366 w 2571750"/>
                <a:gd name="connsiteY180" fmla="*/ 582454 h 1285875"/>
                <a:gd name="connsiteX181" fmla="*/ 2155984 w 2571750"/>
                <a:gd name="connsiteY181" fmla="*/ 621506 h 1285875"/>
                <a:gd name="connsiteX182" fmla="*/ 2127409 w 2571750"/>
                <a:gd name="connsiteY182" fmla="*/ 658654 h 1285875"/>
                <a:gd name="connsiteX183" fmla="*/ 2137886 w 2571750"/>
                <a:gd name="connsiteY183" fmla="*/ 676751 h 1285875"/>
                <a:gd name="connsiteX184" fmla="*/ 2157889 w 2571750"/>
                <a:gd name="connsiteY184" fmla="*/ 684371 h 1285875"/>
                <a:gd name="connsiteX185" fmla="*/ 2184559 w 2571750"/>
                <a:gd name="connsiteY185" fmla="*/ 684371 h 1285875"/>
                <a:gd name="connsiteX186" fmla="*/ 2176939 w 2571750"/>
                <a:gd name="connsiteY186" fmla="*/ 712946 h 1285875"/>
                <a:gd name="connsiteX187" fmla="*/ 2139791 w 2571750"/>
                <a:gd name="connsiteY187" fmla="*/ 718661 h 1285875"/>
                <a:gd name="connsiteX188" fmla="*/ 2093119 w 2571750"/>
                <a:gd name="connsiteY188" fmla="*/ 731044 h 1285875"/>
                <a:gd name="connsiteX189" fmla="*/ 2056924 w 2571750"/>
                <a:gd name="connsiteY189" fmla="*/ 741521 h 1285875"/>
                <a:gd name="connsiteX190" fmla="*/ 2037874 w 2571750"/>
                <a:gd name="connsiteY190" fmla="*/ 765334 h 1285875"/>
                <a:gd name="connsiteX191" fmla="*/ 2017871 w 2571750"/>
                <a:gd name="connsiteY191" fmla="*/ 791051 h 1285875"/>
                <a:gd name="connsiteX192" fmla="*/ 2007394 w 2571750"/>
                <a:gd name="connsiteY192" fmla="*/ 768191 h 1285875"/>
                <a:gd name="connsiteX193" fmla="*/ 1983581 w 2571750"/>
                <a:gd name="connsiteY193" fmla="*/ 760571 h 1285875"/>
                <a:gd name="connsiteX194" fmla="*/ 1957864 w 2571750"/>
                <a:gd name="connsiteY194" fmla="*/ 762476 h 1285875"/>
                <a:gd name="connsiteX195" fmla="*/ 1944529 w 2571750"/>
                <a:gd name="connsiteY195" fmla="*/ 789146 h 1285875"/>
                <a:gd name="connsiteX196" fmla="*/ 1938814 w 2571750"/>
                <a:gd name="connsiteY196" fmla="*/ 801529 h 1285875"/>
                <a:gd name="connsiteX197" fmla="*/ 1920716 w 2571750"/>
                <a:gd name="connsiteY197" fmla="*/ 825341 h 1285875"/>
                <a:gd name="connsiteX198" fmla="*/ 1905476 w 2571750"/>
                <a:gd name="connsiteY198" fmla="*/ 801529 h 1285875"/>
                <a:gd name="connsiteX199" fmla="*/ 1884521 w 2571750"/>
                <a:gd name="connsiteY199" fmla="*/ 791051 h 1285875"/>
                <a:gd name="connsiteX200" fmla="*/ 1863566 w 2571750"/>
                <a:gd name="connsiteY200" fmla="*/ 775811 h 1285875"/>
                <a:gd name="connsiteX201" fmla="*/ 1858804 w 2571750"/>
                <a:gd name="connsiteY201" fmla="*/ 765334 h 1285875"/>
                <a:gd name="connsiteX202" fmla="*/ 1827371 w 2571750"/>
                <a:gd name="connsiteY202" fmla="*/ 768191 h 1285875"/>
                <a:gd name="connsiteX203" fmla="*/ 1832134 w 2571750"/>
                <a:gd name="connsiteY203" fmla="*/ 791051 h 1285875"/>
                <a:gd name="connsiteX204" fmla="*/ 1855946 w 2571750"/>
                <a:gd name="connsiteY204" fmla="*/ 812006 h 1285875"/>
                <a:gd name="connsiteX205" fmla="*/ 1821656 w 2571750"/>
                <a:gd name="connsiteY205" fmla="*/ 814864 h 1285875"/>
                <a:gd name="connsiteX206" fmla="*/ 1795939 w 2571750"/>
                <a:gd name="connsiteY206" fmla="*/ 804386 h 1285875"/>
                <a:gd name="connsiteX207" fmla="*/ 1777841 w 2571750"/>
                <a:gd name="connsiteY207" fmla="*/ 783431 h 1285875"/>
                <a:gd name="connsiteX208" fmla="*/ 1769269 w 2571750"/>
                <a:gd name="connsiteY208" fmla="*/ 754856 h 1285875"/>
                <a:gd name="connsiteX209" fmla="*/ 1730216 w 2571750"/>
                <a:gd name="connsiteY209" fmla="*/ 754856 h 1285875"/>
                <a:gd name="connsiteX210" fmla="*/ 1722596 w 2571750"/>
                <a:gd name="connsiteY210" fmla="*/ 723424 h 1285875"/>
                <a:gd name="connsiteX211" fmla="*/ 1691164 w 2571750"/>
                <a:gd name="connsiteY211" fmla="*/ 726281 h 1285875"/>
                <a:gd name="connsiteX212" fmla="*/ 1652111 w 2571750"/>
                <a:gd name="connsiteY212" fmla="*/ 715804 h 1285875"/>
                <a:gd name="connsiteX213" fmla="*/ 1605439 w 2571750"/>
                <a:gd name="connsiteY213" fmla="*/ 731044 h 1285875"/>
                <a:gd name="connsiteX214" fmla="*/ 1576864 w 2571750"/>
                <a:gd name="connsiteY214" fmla="*/ 723424 h 1285875"/>
                <a:gd name="connsiteX215" fmla="*/ 1581626 w 2571750"/>
                <a:gd name="connsiteY215" fmla="*/ 691991 h 1285875"/>
                <a:gd name="connsiteX216" fmla="*/ 1589246 w 2571750"/>
                <a:gd name="connsiteY216" fmla="*/ 648176 h 1285875"/>
                <a:gd name="connsiteX217" fmla="*/ 1569244 w 2571750"/>
                <a:gd name="connsiteY217" fmla="*/ 624364 h 1285875"/>
                <a:gd name="connsiteX218" fmla="*/ 1537811 w 2571750"/>
                <a:gd name="connsiteY218" fmla="*/ 634841 h 1285875"/>
                <a:gd name="connsiteX219" fmla="*/ 1511141 w 2571750"/>
                <a:gd name="connsiteY219" fmla="*/ 658654 h 1285875"/>
                <a:gd name="connsiteX220" fmla="*/ 1479709 w 2571750"/>
                <a:gd name="connsiteY220" fmla="*/ 663416 h 1285875"/>
                <a:gd name="connsiteX221" fmla="*/ 1456849 w 2571750"/>
                <a:gd name="connsiteY221" fmla="*/ 652939 h 1285875"/>
                <a:gd name="connsiteX222" fmla="*/ 1428274 w 2571750"/>
                <a:gd name="connsiteY222" fmla="*/ 648176 h 1285875"/>
                <a:gd name="connsiteX223" fmla="*/ 1446371 w 2571750"/>
                <a:gd name="connsiteY223" fmla="*/ 624364 h 1285875"/>
                <a:gd name="connsiteX224" fmla="*/ 1479709 w 2571750"/>
                <a:gd name="connsiteY224" fmla="*/ 619601 h 1285875"/>
                <a:gd name="connsiteX225" fmla="*/ 1503521 w 2571750"/>
                <a:gd name="connsiteY225" fmla="*/ 613886 h 1285875"/>
                <a:gd name="connsiteX226" fmla="*/ 1503521 w 2571750"/>
                <a:gd name="connsiteY226" fmla="*/ 592931 h 1285875"/>
                <a:gd name="connsiteX227" fmla="*/ 1479709 w 2571750"/>
                <a:gd name="connsiteY227" fmla="*/ 570071 h 1285875"/>
                <a:gd name="connsiteX228" fmla="*/ 1461611 w 2571750"/>
                <a:gd name="connsiteY228" fmla="*/ 567214 h 1285875"/>
                <a:gd name="connsiteX229" fmla="*/ 1443514 w 2571750"/>
                <a:gd name="connsiteY229" fmla="*/ 564356 h 1285875"/>
                <a:gd name="connsiteX230" fmla="*/ 1435894 w 2571750"/>
                <a:gd name="connsiteY230" fmla="*/ 574834 h 1285875"/>
                <a:gd name="connsiteX231" fmla="*/ 1435894 w 2571750"/>
                <a:gd name="connsiteY231" fmla="*/ 585311 h 1285875"/>
                <a:gd name="connsiteX232" fmla="*/ 1428274 w 2571750"/>
                <a:gd name="connsiteY232" fmla="*/ 621506 h 1285875"/>
                <a:gd name="connsiteX233" fmla="*/ 1399699 w 2571750"/>
                <a:gd name="connsiteY233" fmla="*/ 600551 h 1285875"/>
                <a:gd name="connsiteX234" fmla="*/ 1375886 w 2571750"/>
                <a:gd name="connsiteY234" fmla="*/ 609124 h 1285875"/>
                <a:gd name="connsiteX235" fmla="*/ 1362551 w 2571750"/>
                <a:gd name="connsiteY235" fmla="*/ 616744 h 1285875"/>
                <a:gd name="connsiteX236" fmla="*/ 1352074 w 2571750"/>
                <a:gd name="connsiteY236" fmla="*/ 640556 h 1285875"/>
                <a:gd name="connsiteX237" fmla="*/ 1383506 w 2571750"/>
                <a:gd name="connsiteY237" fmla="*/ 655796 h 1285875"/>
                <a:gd name="connsiteX238" fmla="*/ 1341596 w 2571750"/>
                <a:gd name="connsiteY238" fmla="*/ 663416 h 1285875"/>
                <a:gd name="connsiteX239" fmla="*/ 1305401 w 2571750"/>
                <a:gd name="connsiteY239" fmla="*/ 660559 h 1285875"/>
                <a:gd name="connsiteX240" fmla="*/ 1266349 w 2571750"/>
                <a:gd name="connsiteY240" fmla="*/ 663416 h 1285875"/>
                <a:gd name="connsiteX241" fmla="*/ 1237774 w 2571750"/>
                <a:gd name="connsiteY241" fmla="*/ 666274 h 1285875"/>
                <a:gd name="connsiteX242" fmla="*/ 1253014 w 2571750"/>
                <a:gd name="connsiteY242" fmla="*/ 634841 h 1285875"/>
                <a:gd name="connsiteX243" fmla="*/ 1255871 w 2571750"/>
                <a:gd name="connsiteY243" fmla="*/ 603409 h 1285875"/>
                <a:gd name="connsiteX244" fmla="*/ 1232059 w 2571750"/>
                <a:gd name="connsiteY244" fmla="*/ 595789 h 1285875"/>
                <a:gd name="connsiteX245" fmla="*/ 1203484 w 2571750"/>
                <a:gd name="connsiteY245" fmla="*/ 595789 h 1285875"/>
                <a:gd name="connsiteX246" fmla="*/ 1174909 w 2571750"/>
                <a:gd name="connsiteY246" fmla="*/ 603409 h 1285875"/>
                <a:gd name="connsiteX247" fmla="*/ 1161574 w 2571750"/>
                <a:gd name="connsiteY247" fmla="*/ 609124 h 1285875"/>
                <a:gd name="connsiteX248" fmla="*/ 1125379 w 2571750"/>
                <a:gd name="connsiteY248" fmla="*/ 606266 h 1285875"/>
                <a:gd name="connsiteX249" fmla="*/ 1099661 w 2571750"/>
                <a:gd name="connsiteY249" fmla="*/ 588169 h 1285875"/>
                <a:gd name="connsiteX250" fmla="*/ 1075849 w 2571750"/>
                <a:gd name="connsiteY250" fmla="*/ 561499 h 1285875"/>
                <a:gd name="connsiteX251" fmla="*/ 1052036 w 2571750"/>
                <a:gd name="connsiteY251" fmla="*/ 551021 h 1285875"/>
                <a:gd name="connsiteX252" fmla="*/ 1036796 w 2571750"/>
                <a:gd name="connsiteY252" fmla="*/ 538639 h 1285875"/>
                <a:gd name="connsiteX253" fmla="*/ 1002506 w 2571750"/>
                <a:gd name="connsiteY253" fmla="*/ 538639 h 1285875"/>
                <a:gd name="connsiteX254" fmla="*/ 973931 w 2571750"/>
                <a:gd name="connsiteY254" fmla="*/ 546259 h 1285875"/>
                <a:gd name="connsiteX255" fmla="*/ 951071 w 2571750"/>
                <a:gd name="connsiteY255" fmla="*/ 556736 h 1285875"/>
                <a:gd name="connsiteX256" fmla="*/ 927259 w 2571750"/>
                <a:gd name="connsiteY256" fmla="*/ 574834 h 1285875"/>
                <a:gd name="connsiteX257" fmla="*/ 892969 w 2571750"/>
                <a:gd name="connsiteY257" fmla="*/ 603409 h 1285875"/>
                <a:gd name="connsiteX258" fmla="*/ 849154 w 2571750"/>
                <a:gd name="connsiteY258" fmla="*/ 624364 h 1285875"/>
                <a:gd name="connsiteX259" fmla="*/ 841534 w 2571750"/>
                <a:gd name="connsiteY259" fmla="*/ 640556 h 1285875"/>
                <a:gd name="connsiteX260" fmla="*/ 822484 w 2571750"/>
                <a:gd name="connsiteY260" fmla="*/ 676751 h 1285875"/>
                <a:gd name="connsiteX261" fmla="*/ 812006 w 2571750"/>
                <a:gd name="connsiteY261" fmla="*/ 697706 h 1285875"/>
                <a:gd name="connsiteX262" fmla="*/ 789146 w 2571750"/>
                <a:gd name="connsiteY262" fmla="*/ 710089 h 1285875"/>
                <a:gd name="connsiteX263" fmla="*/ 760571 w 2571750"/>
                <a:gd name="connsiteY263" fmla="*/ 723424 h 1285875"/>
                <a:gd name="connsiteX264" fmla="*/ 721519 w 2571750"/>
                <a:gd name="connsiteY264" fmla="*/ 715804 h 1285875"/>
                <a:gd name="connsiteX265" fmla="*/ 694849 w 2571750"/>
                <a:gd name="connsiteY265" fmla="*/ 726281 h 1285875"/>
                <a:gd name="connsiteX266" fmla="*/ 669131 w 2571750"/>
                <a:gd name="connsiteY266" fmla="*/ 744379 h 1285875"/>
                <a:gd name="connsiteX267" fmla="*/ 642461 w 2571750"/>
                <a:gd name="connsiteY267" fmla="*/ 770096 h 1285875"/>
                <a:gd name="connsiteX268" fmla="*/ 619601 w 2571750"/>
                <a:gd name="connsiteY268" fmla="*/ 796766 h 1285875"/>
                <a:gd name="connsiteX269" fmla="*/ 595789 w 2571750"/>
                <a:gd name="connsiteY269" fmla="*/ 796766 h 1285875"/>
                <a:gd name="connsiteX270" fmla="*/ 574834 w 2571750"/>
                <a:gd name="connsiteY270" fmla="*/ 807244 h 1285875"/>
                <a:gd name="connsiteX271" fmla="*/ 567214 w 2571750"/>
                <a:gd name="connsiteY271" fmla="*/ 832961 h 1285875"/>
                <a:gd name="connsiteX272" fmla="*/ 595789 w 2571750"/>
                <a:gd name="connsiteY272" fmla="*/ 846296 h 1285875"/>
                <a:gd name="connsiteX273" fmla="*/ 598646 w 2571750"/>
                <a:gd name="connsiteY273" fmla="*/ 867251 h 1285875"/>
                <a:gd name="connsiteX274" fmla="*/ 595789 w 2571750"/>
                <a:gd name="connsiteY274" fmla="*/ 909161 h 1285875"/>
                <a:gd name="connsiteX275" fmla="*/ 595789 w 2571750"/>
                <a:gd name="connsiteY275" fmla="*/ 932021 h 1285875"/>
                <a:gd name="connsiteX276" fmla="*/ 591026 w 2571750"/>
                <a:gd name="connsiteY276" fmla="*/ 973931 h 1285875"/>
                <a:gd name="connsiteX277" fmla="*/ 582454 w 2571750"/>
                <a:gd name="connsiteY277" fmla="*/ 1008221 h 1285875"/>
                <a:gd name="connsiteX278" fmla="*/ 580549 w 2571750"/>
                <a:gd name="connsiteY278" fmla="*/ 1049179 h 1285875"/>
                <a:gd name="connsiteX279" fmla="*/ 585311 w 2571750"/>
                <a:gd name="connsiteY279" fmla="*/ 1075849 h 1285875"/>
                <a:gd name="connsiteX280" fmla="*/ 585311 w 2571750"/>
                <a:gd name="connsiteY280" fmla="*/ 1104424 h 1285875"/>
                <a:gd name="connsiteX281" fmla="*/ 601504 w 2571750"/>
                <a:gd name="connsiteY281" fmla="*/ 1128236 h 1285875"/>
                <a:gd name="connsiteX282" fmla="*/ 619601 w 2571750"/>
                <a:gd name="connsiteY282" fmla="*/ 1156811 h 1285875"/>
                <a:gd name="connsiteX283" fmla="*/ 640556 w 2571750"/>
                <a:gd name="connsiteY283" fmla="*/ 1190149 h 1285875"/>
                <a:gd name="connsiteX284" fmla="*/ 648176 w 2571750"/>
                <a:gd name="connsiteY284" fmla="*/ 1224439 h 1285875"/>
                <a:gd name="connsiteX285" fmla="*/ 622459 w 2571750"/>
                <a:gd name="connsiteY285" fmla="*/ 1234916 h 1285875"/>
                <a:gd name="connsiteX286" fmla="*/ 601504 w 2571750"/>
                <a:gd name="connsiteY286" fmla="*/ 1216819 h 1285875"/>
                <a:gd name="connsiteX287" fmla="*/ 574834 w 2571750"/>
                <a:gd name="connsiteY287" fmla="*/ 1195864 h 1285875"/>
                <a:gd name="connsiteX288" fmla="*/ 538639 w 2571750"/>
                <a:gd name="connsiteY288" fmla="*/ 1195864 h 1285875"/>
                <a:gd name="connsiteX289" fmla="*/ 514826 w 2571750"/>
                <a:gd name="connsiteY289" fmla="*/ 1195864 h 1285875"/>
                <a:gd name="connsiteX290" fmla="*/ 486251 w 2571750"/>
                <a:gd name="connsiteY290" fmla="*/ 1209199 h 1285875"/>
                <a:gd name="connsiteX291" fmla="*/ 457676 w 2571750"/>
                <a:gd name="connsiteY291" fmla="*/ 1218724 h 1285875"/>
                <a:gd name="connsiteX292" fmla="*/ 426244 w 2571750"/>
                <a:gd name="connsiteY292" fmla="*/ 1234916 h 1285875"/>
                <a:gd name="connsiteX293" fmla="*/ 403384 w 2571750"/>
                <a:gd name="connsiteY293" fmla="*/ 1250156 h 1285875"/>
                <a:gd name="connsiteX294" fmla="*/ 382429 w 2571750"/>
                <a:gd name="connsiteY294" fmla="*/ 1266349 h 1285875"/>
                <a:gd name="connsiteX295" fmla="*/ 355759 w 2571750"/>
                <a:gd name="connsiteY295" fmla="*/ 1276826 h 1285875"/>
                <a:gd name="connsiteX296" fmla="*/ 330041 w 2571750"/>
                <a:gd name="connsiteY296" fmla="*/ 1263491 h 1285875"/>
                <a:gd name="connsiteX297" fmla="*/ 327184 w 2571750"/>
                <a:gd name="connsiteY297" fmla="*/ 1242536 h 1285875"/>
                <a:gd name="connsiteX298" fmla="*/ 303371 w 2571750"/>
                <a:gd name="connsiteY298" fmla="*/ 1227296 h 1285875"/>
                <a:gd name="connsiteX299" fmla="*/ 274796 w 2571750"/>
                <a:gd name="connsiteY299" fmla="*/ 1229201 h 1285875"/>
                <a:gd name="connsiteX300" fmla="*/ 244316 w 2571750"/>
                <a:gd name="connsiteY300" fmla="*/ 1234916 h 1285875"/>
                <a:gd name="connsiteX301" fmla="*/ 204311 w 2571750"/>
                <a:gd name="connsiteY301" fmla="*/ 1232059 h 1285875"/>
                <a:gd name="connsiteX302" fmla="*/ 189071 w 2571750"/>
                <a:gd name="connsiteY302" fmla="*/ 1255871 h 1285875"/>
                <a:gd name="connsiteX303" fmla="*/ 168116 w 2571750"/>
                <a:gd name="connsiteY303" fmla="*/ 1287304 h 1285875"/>
                <a:gd name="connsiteX304" fmla="*/ 139541 w 2571750"/>
                <a:gd name="connsiteY304" fmla="*/ 1276826 h 1285875"/>
                <a:gd name="connsiteX305" fmla="*/ 121444 w 2571750"/>
                <a:gd name="connsiteY305" fmla="*/ 1242536 h 1285875"/>
                <a:gd name="connsiteX306" fmla="*/ 126206 w 2571750"/>
                <a:gd name="connsiteY306" fmla="*/ 1232059 h 1285875"/>
                <a:gd name="connsiteX307" fmla="*/ 115729 w 2571750"/>
                <a:gd name="connsiteY307" fmla="*/ 1203484 h 1285875"/>
                <a:gd name="connsiteX308" fmla="*/ 84296 w 2571750"/>
                <a:gd name="connsiteY308" fmla="*/ 1203484 h 1285875"/>
                <a:gd name="connsiteX309" fmla="*/ 50959 w 2571750"/>
                <a:gd name="connsiteY309" fmla="*/ 1203484 h 1285875"/>
                <a:gd name="connsiteX310" fmla="*/ 37624 w 2571750"/>
                <a:gd name="connsiteY310" fmla="*/ 1190149 h 1285875"/>
                <a:gd name="connsiteX311" fmla="*/ 32861 w 2571750"/>
                <a:gd name="connsiteY311" fmla="*/ 1169194 h 128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Lst>
              <a:rect l="l" t="t" r="r" b="b"/>
              <a:pathLst>
                <a:path w="2571750" h="1285875">
                  <a:moveTo>
                    <a:pt x="30004" y="1138714"/>
                  </a:moveTo>
                  <a:lnTo>
                    <a:pt x="50959" y="1135856"/>
                  </a:lnTo>
                  <a:lnTo>
                    <a:pt x="82391" y="1128236"/>
                  </a:lnTo>
                  <a:lnTo>
                    <a:pt x="105251" y="1107281"/>
                  </a:lnTo>
                  <a:lnTo>
                    <a:pt x="126206" y="1083469"/>
                  </a:lnTo>
                  <a:lnTo>
                    <a:pt x="165259" y="1080611"/>
                  </a:lnTo>
                  <a:lnTo>
                    <a:pt x="204311" y="1075849"/>
                  </a:lnTo>
                  <a:lnTo>
                    <a:pt x="207169" y="1059656"/>
                  </a:lnTo>
                  <a:lnTo>
                    <a:pt x="189071" y="1039653"/>
                  </a:lnTo>
                  <a:lnTo>
                    <a:pt x="170974" y="1020603"/>
                  </a:lnTo>
                  <a:lnTo>
                    <a:pt x="139541" y="1020603"/>
                  </a:lnTo>
                  <a:lnTo>
                    <a:pt x="97631" y="1018699"/>
                  </a:lnTo>
                  <a:lnTo>
                    <a:pt x="69056" y="999649"/>
                  </a:lnTo>
                  <a:lnTo>
                    <a:pt x="82391" y="971074"/>
                  </a:lnTo>
                  <a:lnTo>
                    <a:pt x="113824" y="963453"/>
                  </a:lnTo>
                  <a:lnTo>
                    <a:pt x="126206" y="942499"/>
                  </a:lnTo>
                  <a:lnTo>
                    <a:pt x="105251" y="913924"/>
                  </a:lnTo>
                  <a:lnTo>
                    <a:pt x="118586" y="903446"/>
                  </a:lnTo>
                  <a:lnTo>
                    <a:pt x="136684" y="877729"/>
                  </a:lnTo>
                  <a:lnTo>
                    <a:pt x="133826" y="838676"/>
                  </a:lnTo>
                  <a:lnTo>
                    <a:pt x="115729" y="810101"/>
                  </a:lnTo>
                  <a:lnTo>
                    <a:pt x="82391" y="799624"/>
                  </a:lnTo>
                  <a:lnTo>
                    <a:pt x="40481" y="786289"/>
                  </a:lnTo>
                  <a:lnTo>
                    <a:pt x="19526" y="770096"/>
                  </a:lnTo>
                  <a:lnTo>
                    <a:pt x="24289" y="751999"/>
                  </a:lnTo>
                  <a:lnTo>
                    <a:pt x="1429" y="715804"/>
                  </a:lnTo>
                  <a:lnTo>
                    <a:pt x="19526" y="697706"/>
                  </a:lnTo>
                  <a:lnTo>
                    <a:pt x="53816" y="679609"/>
                  </a:lnTo>
                  <a:lnTo>
                    <a:pt x="64294" y="663416"/>
                  </a:lnTo>
                  <a:lnTo>
                    <a:pt x="64294" y="642461"/>
                  </a:lnTo>
                  <a:lnTo>
                    <a:pt x="92869" y="631984"/>
                  </a:lnTo>
                  <a:lnTo>
                    <a:pt x="124301" y="637699"/>
                  </a:lnTo>
                  <a:lnTo>
                    <a:pt x="168116" y="642461"/>
                  </a:lnTo>
                  <a:lnTo>
                    <a:pt x="207169" y="637699"/>
                  </a:lnTo>
                  <a:lnTo>
                    <a:pt x="238601" y="619601"/>
                  </a:lnTo>
                  <a:lnTo>
                    <a:pt x="262414" y="609124"/>
                  </a:lnTo>
                  <a:lnTo>
                    <a:pt x="270034" y="630079"/>
                  </a:lnTo>
                  <a:lnTo>
                    <a:pt x="313849" y="627221"/>
                  </a:lnTo>
                  <a:lnTo>
                    <a:pt x="353854" y="627221"/>
                  </a:lnTo>
                  <a:lnTo>
                    <a:pt x="392906" y="624364"/>
                  </a:lnTo>
                  <a:lnTo>
                    <a:pt x="421481" y="600551"/>
                  </a:lnTo>
                  <a:lnTo>
                    <a:pt x="429101" y="580549"/>
                  </a:lnTo>
                  <a:lnTo>
                    <a:pt x="423386" y="564356"/>
                  </a:lnTo>
                  <a:lnTo>
                    <a:pt x="394811" y="553879"/>
                  </a:lnTo>
                  <a:lnTo>
                    <a:pt x="384334" y="532924"/>
                  </a:lnTo>
                  <a:lnTo>
                    <a:pt x="403384" y="517684"/>
                  </a:lnTo>
                  <a:lnTo>
                    <a:pt x="439579" y="511969"/>
                  </a:lnTo>
                  <a:lnTo>
                    <a:pt x="463391" y="511969"/>
                  </a:lnTo>
                  <a:lnTo>
                    <a:pt x="486251" y="499586"/>
                  </a:lnTo>
                  <a:lnTo>
                    <a:pt x="504349" y="471011"/>
                  </a:lnTo>
                  <a:lnTo>
                    <a:pt x="538639" y="472916"/>
                  </a:lnTo>
                  <a:lnTo>
                    <a:pt x="570071" y="457676"/>
                  </a:lnTo>
                  <a:lnTo>
                    <a:pt x="574834" y="426244"/>
                  </a:lnTo>
                  <a:lnTo>
                    <a:pt x="577691" y="400526"/>
                  </a:lnTo>
                  <a:lnTo>
                    <a:pt x="585311" y="384334"/>
                  </a:lnTo>
                  <a:lnTo>
                    <a:pt x="622459" y="390049"/>
                  </a:lnTo>
                  <a:lnTo>
                    <a:pt x="652939" y="387191"/>
                  </a:lnTo>
                  <a:lnTo>
                    <a:pt x="690086" y="361474"/>
                  </a:lnTo>
                  <a:lnTo>
                    <a:pt x="715804" y="340519"/>
                  </a:lnTo>
                  <a:lnTo>
                    <a:pt x="744379" y="316706"/>
                  </a:lnTo>
                  <a:lnTo>
                    <a:pt x="754856" y="280511"/>
                  </a:lnTo>
                  <a:lnTo>
                    <a:pt x="736759" y="261461"/>
                  </a:lnTo>
                  <a:lnTo>
                    <a:pt x="702469" y="241459"/>
                  </a:lnTo>
                  <a:lnTo>
                    <a:pt x="679609" y="214789"/>
                  </a:lnTo>
                  <a:lnTo>
                    <a:pt x="697706" y="199549"/>
                  </a:lnTo>
                  <a:lnTo>
                    <a:pt x="718661" y="170974"/>
                  </a:lnTo>
                  <a:lnTo>
                    <a:pt x="742474" y="186214"/>
                  </a:lnTo>
                  <a:lnTo>
                    <a:pt x="762476" y="202406"/>
                  </a:lnTo>
                  <a:lnTo>
                    <a:pt x="799624" y="202406"/>
                  </a:lnTo>
                  <a:lnTo>
                    <a:pt x="838676" y="186214"/>
                  </a:lnTo>
                  <a:lnTo>
                    <a:pt x="859631" y="165259"/>
                  </a:lnTo>
                  <a:lnTo>
                    <a:pt x="880586" y="170974"/>
                  </a:lnTo>
                  <a:lnTo>
                    <a:pt x="895826" y="193834"/>
                  </a:lnTo>
                  <a:lnTo>
                    <a:pt x="916781" y="210026"/>
                  </a:lnTo>
                  <a:lnTo>
                    <a:pt x="948214" y="191929"/>
                  </a:lnTo>
                  <a:lnTo>
                    <a:pt x="973931" y="175736"/>
                  </a:lnTo>
                  <a:lnTo>
                    <a:pt x="997744" y="157639"/>
                  </a:lnTo>
                  <a:lnTo>
                    <a:pt x="987266" y="121444"/>
                  </a:lnTo>
                  <a:lnTo>
                    <a:pt x="966311" y="105251"/>
                  </a:lnTo>
                  <a:lnTo>
                    <a:pt x="945356" y="90011"/>
                  </a:lnTo>
                  <a:lnTo>
                    <a:pt x="945356" y="55721"/>
                  </a:lnTo>
                  <a:lnTo>
                    <a:pt x="958691" y="16669"/>
                  </a:lnTo>
                  <a:lnTo>
                    <a:pt x="987266" y="1429"/>
                  </a:lnTo>
                  <a:lnTo>
                    <a:pt x="1015841" y="9049"/>
                  </a:lnTo>
                  <a:lnTo>
                    <a:pt x="1015841" y="45244"/>
                  </a:lnTo>
                  <a:lnTo>
                    <a:pt x="1011079" y="84296"/>
                  </a:lnTo>
                  <a:lnTo>
                    <a:pt x="1039654" y="90011"/>
                  </a:lnTo>
                  <a:lnTo>
                    <a:pt x="1071086" y="90011"/>
                  </a:lnTo>
                  <a:lnTo>
                    <a:pt x="1089184" y="112871"/>
                  </a:lnTo>
                  <a:lnTo>
                    <a:pt x="1114901" y="123349"/>
                  </a:lnTo>
                  <a:lnTo>
                    <a:pt x="1114901" y="82391"/>
                  </a:lnTo>
                  <a:lnTo>
                    <a:pt x="1138714" y="76676"/>
                  </a:lnTo>
                  <a:lnTo>
                    <a:pt x="1143476" y="91916"/>
                  </a:lnTo>
                  <a:lnTo>
                    <a:pt x="1177766" y="97631"/>
                  </a:lnTo>
                  <a:lnTo>
                    <a:pt x="1191101" y="63341"/>
                  </a:lnTo>
                  <a:lnTo>
                    <a:pt x="1230154" y="82391"/>
                  </a:lnTo>
                  <a:lnTo>
                    <a:pt x="1263491" y="100489"/>
                  </a:lnTo>
                  <a:lnTo>
                    <a:pt x="1287304" y="136684"/>
                  </a:lnTo>
                  <a:lnTo>
                    <a:pt x="1292066" y="181451"/>
                  </a:lnTo>
                  <a:lnTo>
                    <a:pt x="1290161" y="217646"/>
                  </a:lnTo>
                  <a:lnTo>
                    <a:pt x="1329214" y="225266"/>
                  </a:lnTo>
                  <a:lnTo>
                    <a:pt x="1344454" y="256699"/>
                  </a:lnTo>
                  <a:lnTo>
                    <a:pt x="1341596" y="285274"/>
                  </a:lnTo>
                  <a:lnTo>
                    <a:pt x="1323499" y="324326"/>
                  </a:lnTo>
                  <a:lnTo>
                    <a:pt x="1354931" y="330041"/>
                  </a:lnTo>
                  <a:lnTo>
                    <a:pt x="1401604" y="352901"/>
                  </a:lnTo>
                  <a:lnTo>
                    <a:pt x="1438751" y="376714"/>
                  </a:lnTo>
                  <a:lnTo>
                    <a:pt x="1470184" y="390049"/>
                  </a:lnTo>
                  <a:lnTo>
                    <a:pt x="1509236" y="408146"/>
                  </a:lnTo>
                  <a:lnTo>
                    <a:pt x="1550194" y="405289"/>
                  </a:lnTo>
                  <a:lnTo>
                    <a:pt x="1579721" y="429101"/>
                  </a:lnTo>
                  <a:lnTo>
                    <a:pt x="1610201" y="451961"/>
                  </a:lnTo>
                  <a:lnTo>
                    <a:pt x="1659731" y="462439"/>
                  </a:lnTo>
                  <a:lnTo>
                    <a:pt x="1686401" y="447199"/>
                  </a:lnTo>
                  <a:lnTo>
                    <a:pt x="1709261" y="436721"/>
                  </a:lnTo>
                  <a:lnTo>
                    <a:pt x="1738789" y="429101"/>
                  </a:lnTo>
                  <a:lnTo>
                    <a:pt x="1761649" y="408146"/>
                  </a:lnTo>
                  <a:lnTo>
                    <a:pt x="1793081" y="391954"/>
                  </a:lnTo>
                  <a:lnTo>
                    <a:pt x="1821656" y="402431"/>
                  </a:lnTo>
                  <a:lnTo>
                    <a:pt x="1848326" y="418624"/>
                  </a:lnTo>
                  <a:lnTo>
                    <a:pt x="1871186" y="433864"/>
                  </a:lnTo>
                  <a:lnTo>
                    <a:pt x="1908334" y="418624"/>
                  </a:lnTo>
                  <a:lnTo>
                    <a:pt x="1934051" y="394811"/>
                  </a:lnTo>
                  <a:lnTo>
                    <a:pt x="1947386" y="366236"/>
                  </a:lnTo>
                  <a:lnTo>
                    <a:pt x="1973104" y="366236"/>
                  </a:lnTo>
                  <a:lnTo>
                    <a:pt x="1986439" y="390049"/>
                  </a:lnTo>
                  <a:lnTo>
                    <a:pt x="2025491" y="381476"/>
                  </a:lnTo>
                  <a:lnTo>
                    <a:pt x="2061686" y="358616"/>
                  </a:lnTo>
                  <a:lnTo>
                    <a:pt x="2093119" y="345281"/>
                  </a:lnTo>
                  <a:lnTo>
                    <a:pt x="2118836" y="324326"/>
                  </a:lnTo>
                  <a:lnTo>
                    <a:pt x="2147411" y="303371"/>
                  </a:lnTo>
                  <a:lnTo>
                    <a:pt x="2174081" y="288131"/>
                  </a:lnTo>
                  <a:lnTo>
                    <a:pt x="2202656" y="290989"/>
                  </a:lnTo>
                  <a:lnTo>
                    <a:pt x="2241709" y="290989"/>
                  </a:lnTo>
                  <a:lnTo>
                    <a:pt x="2249329" y="256699"/>
                  </a:lnTo>
                  <a:lnTo>
                    <a:pt x="2228374" y="232886"/>
                  </a:lnTo>
                  <a:lnTo>
                    <a:pt x="2192179" y="214789"/>
                  </a:lnTo>
                  <a:lnTo>
                    <a:pt x="2171224" y="181451"/>
                  </a:lnTo>
                  <a:lnTo>
                    <a:pt x="2150269" y="139541"/>
                  </a:lnTo>
                  <a:lnTo>
                    <a:pt x="2150269" y="115729"/>
                  </a:lnTo>
                  <a:lnTo>
                    <a:pt x="2153126" y="82391"/>
                  </a:lnTo>
                  <a:lnTo>
                    <a:pt x="2174081" y="58579"/>
                  </a:lnTo>
                  <a:lnTo>
                    <a:pt x="2189321" y="30004"/>
                  </a:lnTo>
                  <a:lnTo>
                    <a:pt x="2220754" y="6191"/>
                  </a:lnTo>
                  <a:lnTo>
                    <a:pt x="2244566" y="40481"/>
                  </a:lnTo>
                  <a:lnTo>
                    <a:pt x="2256949" y="63341"/>
                  </a:lnTo>
                  <a:lnTo>
                    <a:pt x="2294096" y="76676"/>
                  </a:lnTo>
                  <a:lnTo>
                    <a:pt x="2322671" y="84296"/>
                  </a:lnTo>
                  <a:lnTo>
                    <a:pt x="2354104" y="94774"/>
                  </a:lnTo>
                  <a:lnTo>
                    <a:pt x="2385536" y="110966"/>
                  </a:lnTo>
                  <a:lnTo>
                    <a:pt x="2400776" y="126206"/>
                  </a:lnTo>
                  <a:lnTo>
                    <a:pt x="2445544" y="133826"/>
                  </a:lnTo>
                  <a:lnTo>
                    <a:pt x="2466499" y="123349"/>
                  </a:lnTo>
                  <a:lnTo>
                    <a:pt x="2499836" y="123349"/>
                  </a:lnTo>
                  <a:lnTo>
                    <a:pt x="2531269" y="110966"/>
                  </a:lnTo>
                  <a:lnTo>
                    <a:pt x="2562701" y="102394"/>
                  </a:lnTo>
                  <a:lnTo>
                    <a:pt x="2576036" y="121444"/>
                  </a:lnTo>
                  <a:lnTo>
                    <a:pt x="2576036" y="157639"/>
                  </a:lnTo>
                  <a:lnTo>
                    <a:pt x="2555081" y="191929"/>
                  </a:lnTo>
                  <a:lnTo>
                    <a:pt x="2528411" y="230981"/>
                  </a:lnTo>
                  <a:lnTo>
                    <a:pt x="2507456" y="264319"/>
                  </a:lnTo>
                  <a:lnTo>
                    <a:pt x="2499836" y="309086"/>
                  </a:lnTo>
                  <a:lnTo>
                    <a:pt x="2516029" y="330041"/>
                  </a:lnTo>
                  <a:lnTo>
                    <a:pt x="2513171" y="366236"/>
                  </a:lnTo>
                  <a:lnTo>
                    <a:pt x="2486501" y="342424"/>
                  </a:lnTo>
                  <a:lnTo>
                    <a:pt x="2457926" y="342424"/>
                  </a:lnTo>
                  <a:lnTo>
                    <a:pt x="2435066" y="369094"/>
                  </a:lnTo>
                  <a:lnTo>
                    <a:pt x="2406491" y="381476"/>
                  </a:lnTo>
                  <a:lnTo>
                    <a:pt x="2379821" y="397669"/>
                  </a:lnTo>
                  <a:lnTo>
                    <a:pt x="2364581" y="423386"/>
                  </a:lnTo>
                  <a:lnTo>
                    <a:pt x="2351246" y="450056"/>
                  </a:lnTo>
                  <a:lnTo>
                    <a:pt x="2340769" y="478631"/>
                  </a:lnTo>
                  <a:lnTo>
                    <a:pt x="2315051" y="486251"/>
                  </a:lnTo>
                  <a:lnTo>
                    <a:pt x="2286476" y="491014"/>
                  </a:lnTo>
                  <a:lnTo>
                    <a:pt x="2262664" y="493871"/>
                  </a:lnTo>
                  <a:lnTo>
                    <a:pt x="2255044" y="514826"/>
                  </a:lnTo>
                  <a:lnTo>
                    <a:pt x="2262664" y="543401"/>
                  </a:lnTo>
                  <a:lnTo>
                    <a:pt x="2256949" y="571976"/>
                  </a:lnTo>
                  <a:lnTo>
                    <a:pt x="2217896" y="571976"/>
                  </a:lnTo>
                  <a:lnTo>
                    <a:pt x="2181701" y="571976"/>
                  </a:lnTo>
                  <a:lnTo>
                    <a:pt x="2168366" y="582454"/>
                  </a:lnTo>
                  <a:lnTo>
                    <a:pt x="2155984" y="621506"/>
                  </a:lnTo>
                  <a:lnTo>
                    <a:pt x="2127409" y="658654"/>
                  </a:lnTo>
                  <a:lnTo>
                    <a:pt x="2137886" y="676751"/>
                  </a:lnTo>
                  <a:lnTo>
                    <a:pt x="2157889" y="684371"/>
                  </a:lnTo>
                  <a:lnTo>
                    <a:pt x="2184559" y="684371"/>
                  </a:lnTo>
                  <a:lnTo>
                    <a:pt x="2176939" y="712946"/>
                  </a:lnTo>
                  <a:lnTo>
                    <a:pt x="2139791" y="718661"/>
                  </a:lnTo>
                  <a:lnTo>
                    <a:pt x="2093119" y="731044"/>
                  </a:lnTo>
                  <a:lnTo>
                    <a:pt x="2056924" y="741521"/>
                  </a:lnTo>
                  <a:lnTo>
                    <a:pt x="2037874" y="765334"/>
                  </a:lnTo>
                  <a:lnTo>
                    <a:pt x="2017871" y="791051"/>
                  </a:lnTo>
                  <a:lnTo>
                    <a:pt x="2007394" y="768191"/>
                  </a:lnTo>
                  <a:lnTo>
                    <a:pt x="1983581" y="760571"/>
                  </a:lnTo>
                  <a:lnTo>
                    <a:pt x="1957864" y="762476"/>
                  </a:lnTo>
                  <a:lnTo>
                    <a:pt x="1944529" y="789146"/>
                  </a:lnTo>
                  <a:lnTo>
                    <a:pt x="1938814" y="801529"/>
                  </a:lnTo>
                  <a:lnTo>
                    <a:pt x="1920716" y="825341"/>
                  </a:lnTo>
                  <a:lnTo>
                    <a:pt x="1905476" y="801529"/>
                  </a:lnTo>
                  <a:lnTo>
                    <a:pt x="1884521" y="791051"/>
                  </a:lnTo>
                  <a:lnTo>
                    <a:pt x="1863566" y="775811"/>
                  </a:lnTo>
                  <a:lnTo>
                    <a:pt x="1858804" y="765334"/>
                  </a:lnTo>
                  <a:lnTo>
                    <a:pt x="1827371" y="768191"/>
                  </a:lnTo>
                  <a:lnTo>
                    <a:pt x="1832134" y="791051"/>
                  </a:lnTo>
                  <a:lnTo>
                    <a:pt x="1855946" y="812006"/>
                  </a:lnTo>
                  <a:lnTo>
                    <a:pt x="1821656" y="814864"/>
                  </a:lnTo>
                  <a:lnTo>
                    <a:pt x="1795939" y="804386"/>
                  </a:lnTo>
                  <a:lnTo>
                    <a:pt x="1777841" y="783431"/>
                  </a:lnTo>
                  <a:lnTo>
                    <a:pt x="1769269" y="754856"/>
                  </a:lnTo>
                  <a:lnTo>
                    <a:pt x="1730216" y="754856"/>
                  </a:lnTo>
                  <a:lnTo>
                    <a:pt x="1722596" y="723424"/>
                  </a:lnTo>
                  <a:lnTo>
                    <a:pt x="1691164" y="726281"/>
                  </a:lnTo>
                  <a:lnTo>
                    <a:pt x="1652111" y="715804"/>
                  </a:lnTo>
                  <a:lnTo>
                    <a:pt x="1605439" y="731044"/>
                  </a:lnTo>
                  <a:lnTo>
                    <a:pt x="1576864" y="723424"/>
                  </a:lnTo>
                  <a:lnTo>
                    <a:pt x="1581626" y="691991"/>
                  </a:lnTo>
                  <a:lnTo>
                    <a:pt x="1589246" y="648176"/>
                  </a:lnTo>
                  <a:lnTo>
                    <a:pt x="1569244" y="624364"/>
                  </a:lnTo>
                  <a:lnTo>
                    <a:pt x="1537811" y="634841"/>
                  </a:lnTo>
                  <a:lnTo>
                    <a:pt x="1511141" y="658654"/>
                  </a:lnTo>
                  <a:lnTo>
                    <a:pt x="1479709" y="663416"/>
                  </a:lnTo>
                  <a:lnTo>
                    <a:pt x="1456849" y="652939"/>
                  </a:lnTo>
                  <a:lnTo>
                    <a:pt x="1428274" y="648176"/>
                  </a:lnTo>
                  <a:lnTo>
                    <a:pt x="1446371" y="624364"/>
                  </a:lnTo>
                  <a:lnTo>
                    <a:pt x="1479709" y="619601"/>
                  </a:lnTo>
                  <a:lnTo>
                    <a:pt x="1503521" y="613886"/>
                  </a:lnTo>
                  <a:lnTo>
                    <a:pt x="1503521" y="592931"/>
                  </a:lnTo>
                  <a:lnTo>
                    <a:pt x="1479709" y="570071"/>
                  </a:lnTo>
                  <a:lnTo>
                    <a:pt x="1461611" y="567214"/>
                  </a:lnTo>
                  <a:lnTo>
                    <a:pt x="1443514" y="564356"/>
                  </a:lnTo>
                  <a:lnTo>
                    <a:pt x="1435894" y="574834"/>
                  </a:lnTo>
                  <a:lnTo>
                    <a:pt x="1435894" y="585311"/>
                  </a:lnTo>
                  <a:lnTo>
                    <a:pt x="1428274" y="621506"/>
                  </a:lnTo>
                  <a:lnTo>
                    <a:pt x="1399699" y="600551"/>
                  </a:lnTo>
                  <a:lnTo>
                    <a:pt x="1375886" y="609124"/>
                  </a:lnTo>
                  <a:lnTo>
                    <a:pt x="1362551" y="616744"/>
                  </a:lnTo>
                  <a:lnTo>
                    <a:pt x="1352074" y="640556"/>
                  </a:lnTo>
                  <a:lnTo>
                    <a:pt x="1383506" y="655796"/>
                  </a:lnTo>
                  <a:lnTo>
                    <a:pt x="1341596" y="663416"/>
                  </a:lnTo>
                  <a:lnTo>
                    <a:pt x="1305401" y="660559"/>
                  </a:lnTo>
                  <a:lnTo>
                    <a:pt x="1266349" y="663416"/>
                  </a:lnTo>
                  <a:lnTo>
                    <a:pt x="1237774" y="666274"/>
                  </a:lnTo>
                  <a:lnTo>
                    <a:pt x="1253014" y="634841"/>
                  </a:lnTo>
                  <a:lnTo>
                    <a:pt x="1255871" y="603409"/>
                  </a:lnTo>
                  <a:lnTo>
                    <a:pt x="1232059" y="595789"/>
                  </a:lnTo>
                  <a:lnTo>
                    <a:pt x="1203484" y="595789"/>
                  </a:lnTo>
                  <a:lnTo>
                    <a:pt x="1174909" y="603409"/>
                  </a:lnTo>
                  <a:lnTo>
                    <a:pt x="1161574" y="609124"/>
                  </a:lnTo>
                  <a:lnTo>
                    <a:pt x="1125379" y="606266"/>
                  </a:lnTo>
                  <a:lnTo>
                    <a:pt x="1099661" y="588169"/>
                  </a:lnTo>
                  <a:lnTo>
                    <a:pt x="1075849" y="561499"/>
                  </a:lnTo>
                  <a:lnTo>
                    <a:pt x="1052036" y="551021"/>
                  </a:lnTo>
                  <a:lnTo>
                    <a:pt x="1036796" y="538639"/>
                  </a:lnTo>
                  <a:lnTo>
                    <a:pt x="1002506" y="538639"/>
                  </a:lnTo>
                  <a:lnTo>
                    <a:pt x="973931" y="546259"/>
                  </a:lnTo>
                  <a:lnTo>
                    <a:pt x="951071" y="556736"/>
                  </a:lnTo>
                  <a:lnTo>
                    <a:pt x="927259" y="574834"/>
                  </a:lnTo>
                  <a:lnTo>
                    <a:pt x="892969" y="603409"/>
                  </a:lnTo>
                  <a:lnTo>
                    <a:pt x="849154" y="624364"/>
                  </a:lnTo>
                  <a:lnTo>
                    <a:pt x="841534" y="640556"/>
                  </a:lnTo>
                  <a:lnTo>
                    <a:pt x="822484" y="676751"/>
                  </a:lnTo>
                  <a:lnTo>
                    <a:pt x="812006" y="697706"/>
                  </a:lnTo>
                  <a:lnTo>
                    <a:pt x="789146" y="710089"/>
                  </a:lnTo>
                  <a:lnTo>
                    <a:pt x="760571" y="723424"/>
                  </a:lnTo>
                  <a:lnTo>
                    <a:pt x="721519" y="715804"/>
                  </a:lnTo>
                  <a:lnTo>
                    <a:pt x="694849" y="726281"/>
                  </a:lnTo>
                  <a:lnTo>
                    <a:pt x="669131" y="744379"/>
                  </a:lnTo>
                  <a:lnTo>
                    <a:pt x="642461" y="770096"/>
                  </a:lnTo>
                  <a:lnTo>
                    <a:pt x="619601" y="796766"/>
                  </a:lnTo>
                  <a:lnTo>
                    <a:pt x="595789" y="796766"/>
                  </a:lnTo>
                  <a:lnTo>
                    <a:pt x="574834" y="807244"/>
                  </a:lnTo>
                  <a:lnTo>
                    <a:pt x="567214" y="832961"/>
                  </a:lnTo>
                  <a:lnTo>
                    <a:pt x="595789" y="846296"/>
                  </a:lnTo>
                  <a:lnTo>
                    <a:pt x="598646" y="867251"/>
                  </a:lnTo>
                  <a:lnTo>
                    <a:pt x="595789" y="909161"/>
                  </a:lnTo>
                  <a:lnTo>
                    <a:pt x="595789" y="932021"/>
                  </a:lnTo>
                  <a:lnTo>
                    <a:pt x="591026" y="973931"/>
                  </a:lnTo>
                  <a:lnTo>
                    <a:pt x="582454" y="1008221"/>
                  </a:lnTo>
                  <a:lnTo>
                    <a:pt x="580549" y="1049179"/>
                  </a:lnTo>
                  <a:lnTo>
                    <a:pt x="585311" y="1075849"/>
                  </a:lnTo>
                  <a:lnTo>
                    <a:pt x="585311" y="1104424"/>
                  </a:lnTo>
                  <a:lnTo>
                    <a:pt x="601504" y="1128236"/>
                  </a:lnTo>
                  <a:lnTo>
                    <a:pt x="619601" y="1156811"/>
                  </a:lnTo>
                  <a:lnTo>
                    <a:pt x="640556" y="1190149"/>
                  </a:lnTo>
                  <a:lnTo>
                    <a:pt x="648176" y="1224439"/>
                  </a:lnTo>
                  <a:lnTo>
                    <a:pt x="622459" y="1234916"/>
                  </a:lnTo>
                  <a:lnTo>
                    <a:pt x="601504" y="1216819"/>
                  </a:lnTo>
                  <a:lnTo>
                    <a:pt x="574834" y="1195864"/>
                  </a:lnTo>
                  <a:lnTo>
                    <a:pt x="538639" y="1195864"/>
                  </a:lnTo>
                  <a:lnTo>
                    <a:pt x="514826" y="1195864"/>
                  </a:lnTo>
                  <a:lnTo>
                    <a:pt x="486251" y="1209199"/>
                  </a:lnTo>
                  <a:lnTo>
                    <a:pt x="457676" y="1218724"/>
                  </a:lnTo>
                  <a:lnTo>
                    <a:pt x="426244" y="1234916"/>
                  </a:lnTo>
                  <a:lnTo>
                    <a:pt x="403384" y="1250156"/>
                  </a:lnTo>
                  <a:lnTo>
                    <a:pt x="382429" y="1266349"/>
                  </a:lnTo>
                  <a:lnTo>
                    <a:pt x="355759" y="1276826"/>
                  </a:lnTo>
                  <a:lnTo>
                    <a:pt x="330041" y="1263491"/>
                  </a:lnTo>
                  <a:lnTo>
                    <a:pt x="327184" y="1242536"/>
                  </a:lnTo>
                  <a:lnTo>
                    <a:pt x="303371" y="1227296"/>
                  </a:lnTo>
                  <a:lnTo>
                    <a:pt x="274796" y="1229201"/>
                  </a:lnTo>
                  <a:lnTo>
                    <a:pt x="244316" y="1234916"/>
                  </a:lnTo>
                  <a:lnTo>
                    <a:pt x="204311" y="1232059"/>
                  </a:lnTo>
                  <a:lnTo>
                    <a:pt x="189071" y="1255871"/>
                  </a:lnTo>
                  <a:lnTo>
                    <a:pt x="168116" y="1287304"/>
                  </a:lnTo>
                  <a:lnTo>
                    <a:pt x="139541" y="1276826"/>
                  </a:lnTo>
                  <a:lnTo>
                    <a:pt x="121444" y="1242536"/>
                  </a:lnTo>
                  <a:lnTo>
                    <a:pt x="126206" y="1232059"/>
                  </a:lnTo>
                  <a:lnTo>
                    <a:pt x="115729" y="1203484"/>
                  </a:lnTo>
                  <a:lnTo>
                    <a:pt x="84296" y="1203484"/>
                  </a:lnTo>
                  <a:lnTo>
                    <a:pt x="50959" y="1203484"/>
                  </a:lnTo>
                  <a:lnTo>
                    <a:pt x="37624" y="1190149"/>
                  </a:lnTo>
                  <a:lnTo>
                    <a:pt x="32861" y="1169194"/>
                  </a:lnTo>
                  <a:close/>
                </a:path>
              </a:pathLst>
            </a:custGeom>
            <a:solidFill>
              <a:schemeClr val="accent1"/>
            </a:solidFill>
            <a:ln w="1905" cap="flat">
              <a:solidFill>
                <a:schemeClr val="bg1"/>
              </a:solidFill>
              <a:prstDash val="solid"/>
              <a:miter/>
            </a:ln>
          </p:spPr>
          <p:txBody>
            <a:bodyPr bIns="360000" rtlCol="0" anchor="ctr"/>
            <a:lstStyle/>
            <a:p>
              <a:pPr algn="ctr"/>
              <a:r>
                <a:rPr lang="fr-FR" sz="1000" dirty="0">
                  <a:solidFill>
                    <a:schemeClr val="bg1"/>
                  </a:solidFill>
                </a:rPr>
                <a:t>H3</a:t>
              </a:r>
            </a:p>
          </p:txBody>
        </p:sp>
        <p:sp>
          <p:nvSpPr>
            <p:cNvPr id="89" name="Forme libre : forme 88">
              <a:extLst>
                <a:ext uri="{FF2B5EF4-FFF2-40B4-BE49-F238E27FC236}">
                  <a16:creationId xmlns:a16="http://schemas.microsoft.com/office/drawing/2014/main" id="{F4BC7610-31C7-4CC6-94C5-4C51A5725DF2}"/>
                </a:ext>
              </a:extLst>
            </p:cNvPr>
            <p:cNvSpPr/>
            <p:nvPr/>
          </p:nvSpPr>
          <p:spPr>
            <a:xfrm>
              <a:off x="11086024" y="5685749"/>
              <a:ext cx="411149" cy="890823"/>
            </a:xfrm>
            <a:custGeom>
              <a:avLst/>
              <a:gdLst>
                <a:gd name="connsiteX0" fmla="*/ 10001 w 457200"/>
                <a:gd name="connsiteY0" fmla="*/ 358616 h 990600"/>
                <a:gd name="connsiteX1" fmla="*/ 28099 w 457200"/>
                <a:gd name="connsiteY1" fmla="*/ 352901 h 990600"/>
                <a:gd name="connsiteX2" fmla="*/ 64294 w 457200"/>
                <a:gd name="connsiteY2" fmla="*/ 334804 h 990600"/>
                <a:gd name="connsiteX3" fmla="*/ 71914 w 457200"/>
                <a:gd name="connsiteY3" fmla="*/ 313849 h 990600"/>
                <a:gd name="connsiteX4" fmla="*/ 71914 w 457200"/>
                <a:gd name="connsiteY4" fmla="*/ 295751 h 990600"/>
                <a:gd name="connsiteX5" fmla="*/ 71914 w 457200"/>
                <a:gd name="connsiteY5" fmla="*/ 267176 h 990600"/>
                <a:gd name="connsiteX6" fmla="*/ 88106 w 457200"/>
                <a:gd name="connsiteY6" fmla="*/ 256699 h 990600"/>
                <a:gd name="connsiteX7" fmla="*/ 109061 w 457200"/>
                <a:gd name="connsiteY7" fmla="*/ 271939 h 990600"/>
                <a:gd name="connsiteX8" fmla="*/ 130016 w 457200"/>
                <a:gd name="connsiteY8" fmla="*/ 250984 h 990600"/>
                <a:gd name="connsiteX9" fmla="*/ 145256 w 457200"/>
                <a:gd name="connsiteY9" fmla="*/ 230981 h 990600"/>
                <a:gd name="connsiteX10" fmla="*/ 169069 w 457200"/>
                <a:gd name="connsiteY10" fmla="*/ 222409 h 990600"/>
                <a:gd name="connsiteX11" fmla="*/ 200501 w 457200"/>
                <a:gd name="connsiteY11" fmla="*/ 222409 h 990600"/>
                <a:gd name="connsiteX12" fmla="*/ 212884 w 457200"/>
                <a:gd name="connsiteY12" fmla="*/ 230981 h 990600"/>
                <a:gd name="connsiteX13" fmla="*/ 236696 w 457200"/>
                <a:gd name="connsiteY13" fmla="*/ 201454 h 990600"/>
                <a:gd name="connsiteX14" fmla="*/ 251936 w 457200"/>
                <a:gd name="connsiteY14" fmla="*/ 183356 h 990600"/>
                <a:gd name="connsiteX15" fmla="*/ 270986 w 457200"/>
                <a:gd name="connsiteY15" fmla="*/ 168116 h 990600"/>
                <a:gd name="connsiteX16" fmla="*/ 289084 w 457200"/>
                <a:gd name="connsiteY16" fmla="*/ 168116 h 990600"/>
                <a:gd name="connsiteX17" fmla="*/ 304324 w 457200"/>
                <a:gd name="connsiteY17" fmla="*/ 193834 h 990600"/>
                <a:gd name="connsiteX18" fmla="*/ 330041 w 457200"/>
                <a:gd name="connsiteY18" fmla="*/ 210026 h 990600"/>
                <a:gd name="connsiteX19" fmla="*/ 356711 w 457200"/>
                <a:gd name="connsiteY19" fmla="*/ 204311 h 990600"/>
                <a:gd name="connsiteX20" fmla="*/ 364332 w 457200"/>
                <a:gd name="connsiteY20" fmla="*/ 175736 h 990600"/>
                <a:gd name="connsiteX21" fmla="*/ 364332 w 457200"/>
                <a:gd name="connsiteY21" fmla="*/ 147161 h 990600"/>
                <a:gd name="connsiteX22" fmla="*/ 364332 w 457200"/>
                <a:gd name="connsiteY22" fmla="*/ 130969 h 990600"/>
                <a:gd name="connsiteX23" fmla="*/ 356711 w 457200"/>
                <a:gd name="connsiteY23" fmla="*/ 105251 h 990600"/>
                <a:gd name="connsiteX24" fmla="*/ 359569 w 457200"/>
                <a:gd name="connsiteY24" fmla="*/ 79534 h 990600"/>
                <a:gd name="connsiteX25" fmla="*/ 367189 w 457200"/>
                <a:gd name="connsiteY25" fmla="*/ 45244 h 990600"/>
                <a:gd name="connsiteX26" fmla="*/ 364332 w 457200"/>
                <a:gd name="connsiteY26" fmla="*/ 1429 h 990600"/>
                <a:gd name="connsiteX27" fmla="*/ 400526 w 457200"/>
                <a:gd name="connsiteY27" fmla="*/ 9049 h 990600"/>
                <a:gd name="connsiteX28" fmla="*/ 427196 w 457200"/>
                <a:gd name="connsiteY28" fmla="*/ 16669 h 990600"/>
                <a:gd name="connsiteX29" fmla="*/ 421482 w 457200"/>
                <a:gd name="connsiteY29" fmla="*/ 55721 h 990600"/>
                <a:gd name="connsiteX30" fmla="*/ 419576 w 457200"/>
                <a:gd name="connsiteY30" fmla="*/ 79534 h 990600"/>
                <a:gd name="connsiteX31" fmla="*/ 445294 w 457200"/>
                <a:gd name="connsiteY31" fmla="*/ 112871 h 990600"/>
                <a:gd name="connsiteX32" fmla="*/ 445294 w 457200"/>
                <a:gd name="connsiteY32" fmla="*/ 139541 h 990600"/>
                <a:gd name="connsiteX33" fmla="*/ 437674 w 457200"/>
                <a:gd name="connsiteY33" fmla="*/ 168116 h 990600"/>
                <a:gd name="connsiteX34" fmla="*/ 424339 w 457200"/>
                <a:gd name="connsiteY34" fmla="*/ 186214 h 990600"/>
                <a:gd name="connsiteX35" fmla="*/ 409099 w 457200"/>
                <a:gd name="connsiteY35" fmla="*/ 217646 h 990600"/>
                <a:gd name="connsiteX36" fmla="*/ 416719 w 457200"/>
                <a:gd name="connsiteY36" fmla="*/ 243364 h 990600"/>
                <a:gd name="connsiteX37" fmla="*/ 439579 w 457200"/>
                <a:gd name="connsiteY37" fmla="*/ 264319 h 990600"/>
                <a:gd name="connsiteX38" fmla="*/ 445294 w 457200"/>
                <a:gd name="connsiteY38" fmla="*/ 309086 h 990600"/>
                <a:gd name="connsiteX39" fmla="*/ 445294 w 457200"/>
                <a:gd name="connsiteY39" fmla="*/ 352901 h 990600"/>
                <a:gd name="connsiteX40" fmla="*/ 445294 w 457200"/>
                <a:gd name="connsiteY40" fmla="*/ 384334 h 990600"/>
                <a:gd name="connsiteX41" fmla="*/ 448151 w 457200"/>
                <a:gd name="connsiteY41" fmla="*/ 429101 h 990600"/>
                <a:gd name="connsiteX42" fmla="*/ 455771 w 457200"/>
                <a:gd name="connsiteY42" fmla="*/ 475774 h 990600"/>
                <a:gd name="connsiteX43" fmla="*/ 458629 w 457200"/>
                <a:gd name="connsiteY43" fmla="*/ 514826 h 990600"/>
                <a:gd name="connsiteX44" fmla="*/ 450057 w 457200"/>
                <a:gd name="connsiteY44" fmla="*/ 551021 h 990600"/>
                <a:gd name="connsiteX45" fmla="*/ 434816 w 457200"/>
                <a:gd name="connsiteY45" fmla="*/ 582454 h 990600"/>
                <a:gd name="connsiteX46" fmla="*/ 409099 w 457200"/>
                <a:gd name="connsiteY46" fmla="*/ 611029 h 990600"/>
                <a:gd name="connsiteX47" fmla="*/ 385286 w 457200"/>
                <a:gd name="connsiteY47" fmla="*/ 634841 h 990600"/>
                <a:gd name="connsiteX48" fmla="*/ 367189 w 457200"/>
                <a:gd name="connsiteY48" fmla="*/ 671036 h 990600"/>
                <a:gd name="connsiteX49" fmla="*/ 356711 w 457200"/>
                <a:gd name="connsiteY49" fmla="*/ 691991 h 990600"/>
                <a:gd name="connsiteX50" fmla="*/ 356711 w 457200"/>
                <a:gd name="connsiteY50" fmla="*/ 718661 h 990600"/>
                <a:gd name="connsiteX51" fmla="*/ 356711 w 457200"/>
                <a:gd name="connsiteY51" fmla="*/ 749141 h 990600"/>
                <a:gd name="connsiteX52" fmla="*/ 364332 w 457200"/>
                <a:gd name="connsiteY52" fmla="*/ 772954 h 990600"/>
                <a:gd name="connsiteX53" fmla="*/ 367189 w 457200"/>
                <a:gd name="connsiteY53" fmla="*/ 807244 h 990600"/>
                <a:gd name="connsiteX54" fmla="*/ 359569 w 457200"/>
                <a:gd name="connsiteY54" fmla="*/ 819627 h 990600"/>
                <a:gd name="connsiteX55" fmla="*/ 340519 w 457200"/>
                <a:gd name="connsiteY55" fmla="*/ 830104 h 990600"/>
                <a:gd name="connsiteX56" fmla="*/ 322421 w 457200"/>
                <a:gd name="connsiteY56" fmla="*/ 849154 h 990600"/>
                <a:gd name="connsiteX57" fmla="*/ 340519 w 457200"/>
                <a:gd name="connsiteY57" fmla="*/ 867252 h 990600"/>
                <a:gd name="connsiteX58" fmla="*/ 330041 w 457200"/>
                <a:gd name="connsiteY58" fmla="*/ 900589 h 990600"/>
                <a:gd name="connsiteX59" fmla="*/ 304324 w 457200"/>
                <a:gd name="connsiteY59" fmla="*/ 913924 h 990600"/>
                <a:gd name="connsiteX60" fmla="*/ 289084 w 457200"/>
                <a:gd name="connsiteY60" fmla="*/ 942499 h 990600"/>
                <a:gd name="connsiteX61" fmla="*/ 290989 w 457200"/>
                <a:gd name="connsiteY61" fmla="*/ 960596 h 990600"/>
                <a:gd name="connsiteX62" fmla="*/ 289084 w 457200"/>
                <a:gd name="connsiteY62" fmla="*/ 981552 h 990600"/>
                <a:gd name="connsiteX63" fmla="*/ 268129 w 457200"/>
                <a:gd name="connsiteY63" fmla="*/ 992029 h 990600"/>
                <a:gd name="connsiteX64" fmla="*/ 250032 w 457200"/>
                <a:gd name="connsiteY64" fmla="*/ 987266 h 990600"/>
                <a:gd name="connsiteX65" fmla="*/ 236696 w 457200"/>
                <a:gd name="connsiteY65" fmla="*/ 981552 h 990600"/>
                <a:gd name="connsiteX66" fmla="*/ 226219 w 457200"/>
                <a:gd name="connsiteY66" fmla="*/ 973931 h 990600"/>
                <a:gd name="connsiteX67" fmla="*/ 226219 w 457200"/>
                <a:gd name="connsiteY67" fmla="*/ 958691 h 990600"/>
                <a:gd name="connsiteX68" fmla="*/ 226219 w 457200"/>
                <a:gd name="connsiteY68" fmla="*/ 934879 h 990600"/>
                <a:gd name="connsiteX69" fmla="*/ 212884 w 457200"/>
                <a:gd name="connsiteY69" fmla="*/ 932021 h 990600"/>
                <a:gd name="connsiteX70" fmla="*/ 187166 w 457200"/>
                <a:gd name="connsiteY70" fmla="*/ 932021 h 990600"/>
                <a:gd name="connsiteX71" fmla="*/ 173831 w 457200"/>
                <a:gd name="connsiteY71" fmla="*/ 913924 h 990600"/>
                <a:gd name="connsiteX72" fmla="*/ 163354 w 457200"/>
                <a:gd name="connsiteY72" fmla="*/ 903446 h 990600"/>
                <a:gd name="connsiteX73" fmla="*/ 140494 w 457200"/>
                <a:gd name="connsiteY73" fmla="*/ 903446 h 990600"/>
                <a:gd name="connsiteX74" fmla="*/ 121444 w 457200"/>
                <a:gd name="connsiteY74" fmla="*/ 885349 h 990600"/>
                <a:gd name="connsiteX75" fmla="*/ 101441 w 457200"/>
                <a:gd name="connsiteY75" fmla="*/ 861536 h 990600"/>
                <a:gd name="connsiteX76" fmla="*/ 77629 w 457200"/>
                <a:gd name="connsiteY76" fmla="*/ 861536 h 990600"/>
                <a:gd name="connsiteX77" fmla="*/ 74771 w 457200"/>
                <a:gd name="connsiteY77" fmla="*/ 832961 h 990600"/>
                <a:gd name="connsiteX78" fmla="*/ 98584 w 457200"/>
                <a:gd name="connsiteY78" fmla="*/ 822484 h 990600"/>
                <a:gd name="connsiteX79" fmla="*/ 113824 w 457200"/>
                <a:gd name="connsiteY79" fmla="*/ 817721 h 990600"/>
                <a:gd name="connsiteX80" fmla="*/ 134779 w 457200"/>
                <a:gd name="connsiteY80" fmla="*/ 807244 h 990600"/>
                <a:gd name="connsiteX81" fmla="*/ 134779 w 457200"/>
                <a:gd name="connsiteY81" fmla="*/ 789146 h 990600"/>
                <a:gd name="connsiteX82" fmla="*/ 116681 w 457200"/>
                <a:gd name="connsiteY82" fmla="*/ 775811 h 990600"/>
                <a:gd name="connsiteX83" fmla="*/ 92869 w 457200"/>
                <a:gd name="connsiteY83" fmla="*/ 751999 h 990600"/>
                <a:gd name="connsiteX84" fmla="*/ 74771 w 457200"/>
                <a:gd name="connsiteY84" fmla="*/ 757714 h 990600"/>
                <a:gd name="connsiteX85" fmla="*/ 43339 w 457200"/>
                <a:gd name="connsiteY85" fmla="*/ 762477 h 990600"/>
                <a:gd name="connsiteX86" fmla="*/ 20479 w 457200"/>
                <a:gd name="connsiteY86" fmla="*/ 770096 h 990600"/>
                <a:gd name="connsiteX87" fmla="*/ 49054 w 457200"/>
                <a:gd name="connsiteY87" fmla="*/ 744379 h 990600"/>
                <a:gd name="connsiteX88" fmla="*/ 74771 w 457200"/>
                <a:gd name="connsiteY88" fmla="*/ 729139 h 990600"/>
                <a:gd name="connsiteX89" fmla="*/ 88106 w 457200"/>
                <a:gd name="connsiteY89" fmla="*/ 720566 h 990600"/>
                <a:gd name="connsiteX90" fmla="*/ 101441 w 457200"/>
                <a:gd name="connsiteY90" fmla="*/ 699611 h 990600"/>
                <a:gd name="connsiteX91" fmla="*/ 98584 w 457200"/>
                <a:gd name="connsiteY91" fmla="*/ 676752 h 990600"/>
                <a:gd name="connsiteX92" fmla="*/ 95726 w 457200"/>
                <a:gd name="connsiteY92" fmla="*/ 650081 h 990600"/>
                <a:gd name="connsiteX93" fmla="*/ 64294 w 457200"/>
                <a:gd name="connsiteY93" fmla="*/ 652939 h 990600"/>
                <a:gd name="connsiteX94" fmla="*/ 38576 w 457200"/>
                <a:gd name="connsiteY94" fmla="*/ 655796 h 990600"/>
                <a:gd name="connsiteX95" fmla="*/ 20479 w 457200"/>
                <a:gd name="connsiteY95" fmla="*/ 658654 h 990600"/>
                <a:gd name="connsiteX96" fmla="*/ 17621 w 457200"/>
                <a:gd name="connsiteY96" fmla="*/ 630079 h 990600"/>
                <a:gd name="connsiteX97" fmla="*/ 30956 w 457200"/>
                <a:gd name="connsiteY97" fmla="*/ 616744 h 990600"/>
                <a:gd name="connsiteX98" fmla="*/ 46196 w 457200"/>
                <a:gd name="connsiteY98" fmla="*/ 592931 h 990600"/>
                <a:gd name="connsiteX99" fmla="*/ 64294 w 457200"/>
                <a:gd name="connsiteY99" fmla="*/ 585311 h 990600"/>
                <a:gd name="connsiteX100" fmla="*/ 71914 w 457200"/>
                <a:gd name="connsiteY100" fmla="*/ 559594 h 990600"/>
                <a:gd name="connsiteX101" fmla="*/ 67151 w 457200"/>
                <a:gd name="connsiteY101" fmla="*/ 546259 h 990600"/>
                <a:gd name="connsiteX102" fmla="*/ 43339 w 457200"/>
                <a:gd name="connsiteY102" fmla="*/ 535781 h 990600"/>
                <a:gd name="connsiteX103" fmla="*/ 25241 w 457200"/>
                <a:gd name="connsiteY103" fmla="*/ 538639 h 990600"/>
                <a:gd name="connsiteX104" fmla="*/ 11906 w 457200"/>
                <a:gd name="connsiteY104" fmla="*/ 525304 h 990600"/>
                <a:gd name="connsiteX105" fmla="*/ 1429 w 457200"/>
                <a:gd name="connsiteY105" fmla="*/ 507206 h 990600"/>
                <a:gd name="connsiteX106" fmla="*/ 1429 w 457200"/>
                <a:gd name="connsiteY106" fmla="*/ 480536 h 990600"/>
                <a:gd name="connsiteX107" fmla="*/ 4286 w 457200"/>
                <a:gd name="connsiteY107" fmla="*/ 468154 h 990600"/>
                <a:gd name="connsiteX108" fmla="*/ 10001 w 457200"/>
                <a:gd name="connsiteY108" fmla="*/ 454819 h 990600"/>
                <a:gd name="connsiteX109" fmla="*/ 41434 w 457200"/>
                <a:gd name="connsiteY109" fmla="*/ 454819 h 990600"/>
                <a:gd name="connsiteX110" fmla="*/ 50959 w 457200"/>
                <a:gd name="connsiteY110" fmla="*/ 450056 h 990600"/>
                <a:gd name="connsiteX111" fmla="*/ 53816 w 457200"/>
                <a:gd name="connsiteY111" fmla="*/ 423386 h 990600"/>
                <a:gd name="connsiteX112" fmla="*/ 38576 w 457200"/>
                <a:gd name="connsiteY112" fmla="*/ 415766 h 990600"/>
                <a:gd name="connsiteX113" fmla="*/ 14764 w 457200"/>
                <a:gd name="connsiteY113" fmla="*/ 415766 h 990600"/>
                <a:gd name="connsiteX114" fmla="*/ 11906 w 457200"/>
                <a:gd name="connsiteY114" fmla="*/ 405289 h 990600"/>
                <a:gd name="connsiteX115" fmla="*/ 11906 w 457200"/>
                <a:gd name="connsiteY115" fmla="*/ 390049 h 990600"/>
                <a:gd name="connsiteX116" fmla="*/ 11906 w 457200"/>
                <a:gd name="connsiteY116" fmla="*/ 373856 h 99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457200" h="990600">
                  <a:moveTo>
                    <a:pt x="10001" y="358616"/>
                  </a:moveTo>
                  <a:lnTo>
                    <a:pt x="28099" y="352901"/>
                  </a:lnTo>
                  <a:lnTo>
                    <a:pt x="64294" y="334804"/>
                  </a:lnTo>
                  <a:lnTo>
                    <a:pt x="71914" y="313849"/>
                  </a:lnTo>
                  <a:lnTo>
                    <a:pt x="71914" y="295751"/>
                  </a:lnTo>
                  <a:lnTo>
                    <a:pt x="71914" y="267176"/>
                  </a:lnTo>
                  <a:lnTo>
                    <a:pt x="88106" y="256699"/>
                  </a:lnTo>
                  <a:lnTo>
                    <a:pt x="109061" y="271939"/>
                  </a:lnTo>
                  <a:lnTo>
                    <a:pt x="130016" y="250984"/>
                  </a:lnTo>
                  <a:lnTo>
                    <a:pt x="145256" y="230981"/>
                  </a:lnTo>
                  <a:lnTo>
                    <a:pt x="169069" y="222409"/>
                  </a:lnTo>
                  <a:lnTo>
                    <a:pt x="200501" y="222409"/>
                  </a:lnTo>
                  <a:lnTo>
                    <a:pt x="212884" y="230981"/>
                  </a:lnTo>
                  <a:lnTo>
                    <a:pt x="236696" y="201454"/>
                  </a:lnTo>
                  <a:lnTo>
                    <a:pt x="251936" y="183356"/>
                  </a:lnTo>
                  <a:lnTo>
                    <a:pt x="270986" y="168116"/>
                  </a:lnTo>
                  <a:lnTo>
                    <a:pt x="289084" y="168116"/>
                  </a:lnTo>
                  <a:lnTo>
                    <a:pt x="304324" y="193834"/>
                  </a:lnTo>
                  <a:lnTo>
                    <a:pt x="330041" y="210026"/>
                  </a:lnTo>
                  <a:lnTo>
                    <a:pt x="356711" y="204311"/>
                  </a:lnTo>
                  <a:lnTo>
                    <a:pt x="364332" y="175736"/>
                  </a:lnTo>
                  <a:lnTo>
                    <a:pt x="364332" y="147161"/>
                  </a:lnTo>
                  <a:lnTo>
                    <a:pt x="364332" y="130969"/>
                  </a:lnTo>
                  <a:lnTo>
                    <a:pt x="356711" y="105251"/>
                  </a:lnTo>
                  <a:lnTo>
                    <a:pt x="359569" y="79534"/>
                  </a:lnTo>
                  <a:lnTo>
                    <a:pt x="367189" y="45244"/>
                  </a:lnTo>
                  <a:lnTo>
                    <a:pt x="364332" y="1429"/>
                  </a:lnTo>
                  <a:lnTo>
                    <a:pt x="400526" y="9049"/>
                  </a:lnTo>
                  <a:lnTo>
                    <a:pt x="427196" y="16669"/>
                  </a:lnTo>
                  <a:lnTo>
                    <a:pt x="421482" y="55721"/>
                  </a:lnTo>
                  <a:lnTo>
                    <a:pt x="419576" y="79534"/>
                  </a:lnTo>
                  <a:lnTo>
                    <a:pt x="445294" y="112871"/>
                  </a:lnTo>
                  <a:lnTo>
                    <a:pt x="445294" y="139541"/>
                  </a:lnTo>
                  <a:lnTo>
                    <a:pt x="437674" y="168116"/>
                  </a:lnTo>
                  <a:lnTo>
                    <a:pt x="424339" y="186214"/>
                  </a:lnTo>
                  <a:lnTo>
                    <a:pt x="409099" y="217646"/>
                  </a:lnTo>
                  <a:lnTo>
                    <a:pt x="416719" y="243364"/>
                  </a:lnTo>
                  <a:lnTo>
                    <a:pt x="439579" y="264319"/>
                  </a:lnTo>
                  <a:lnTo>
                    <a:pt x="445294" y="309086"/>
                  </a:lnTo>
                  <a:lnTo>
                    <a:pt x="445294" y="352901"/>
                  </a:lnTo>
                  <a:lnTo>
                    <a:pt x="445294" y="384334"/>
                  </a:lnTo>
                  <a:lnTo>
                    <a:pt x="448151" y="429101"/>
                  </a:lnTo>
                  <a:lnTo>
                    <a:pt x="455771" y="475774"/>
                  </a:lnTo>
                  <a:lnTo>
                    <a:pt x="458629" y="514826"/>
                  </a:lnTo>
                  <a:lnTo>
                    <a:pt x="450057" y="551021"/>
                  </a:lnTo>
                  <a:lnTo>
                    <a:pt x="434816" y="582454"/>
                  </a:lnTo>
                  <a:lnTo>
                    <a:pt x="409099" y="611029"/>
                  </a:lnTo>
                  <a:lnTo>
                    <a:pt x="385286" y="634841"/>
                  </a:lnTo>
                  <a:lnTo>
                    <a:pt x="367189" y="671036"/>
                  </a:lnTo>
                  <a:lnTo>
                    <a:pt x="356711" y="691991"/>
                  </a:lnTo>
                  <a:lnTo>
                    <a:pt x="356711" y="718661"/>
                  </a:lnTo>
                  <a:lnTo>
                    <a:pt x="356711" y="749141"/>
                  </a:lnTo>
                  <a:lnTo>
                    <a:pt x="364332" y="772954"/>
                  </a:lnTo>
                  <a:lnTo>
                    <a:pt x="367189" y="807244"/>
                  </a:lnTo>
                  <a:lnTo>
                    <a:pt x="359569" y="819627"/>
                  </a:lnTo>
                  <a:lnTo>
                    <a:pt x="340519" y="830104"/>
                  </a:lnTo>
                  <a:lnTo>
                    <a:pt x="322421" y="849154"/>
                  </a:lnTo>
                  <a:lnTo>
                    <a:pt x="340519" y="867252"/>
                  </a:lnTo>
                  <a:lnTo>
                    <a:pt x="330041" y="900589"/>
                  </a:lnTo>
                  <a:lnTo>
                    <a:pt x="304324" y="913924"/>
                  </a:lnTo>
                  <a:lnTo>
                    <a:pt x="289084" y="942499"/>
                  </a:lnTo>
                  <a:lnTo>
                    <a:pt x="290989" y="960596"/>
                  </a:lnTo>
                  <a:lnTo>
                    <a:pt x="289084" y="981552"/>
                  </a:lnTo>
                  <a:lnTo>
                    <a:pt x="268129" y="992029"/>
                  </a:lnTo>
                  <a:lnTo>
                    <a:pt x="250032" y="987266"/>
                  </a:lnTo>
                  <a:lnTo>
                    <a:pt x="236696" y="981552"/>
                  </a:lnTo>
                  <a:lnTo>
                    <a:pt x="226219" y="973931"/>
                  </a:lnTo>
                  <a:lnTo>
                    <a:pt x="226219" y="958691"/>
                  </a:lnTo>
                  <a:lnTo>
                    <a:pt x="226219" y="934879"/>
                  </a:lnTo>
                  <a:lnTo>
                    <a:pt x="212884" y="932021"/>
                  </a:lnTo>
                  <a:lnTo>
                    <a:pt x="187166" y="932021"/>
                  </a:lnTo>
                  <a:lnTo>
                    <a:pt x="173831" y="913924"/>
                  </a:lnTo>
                  <a:lnTo>
                    <a:pt x="163354" y="903446"/>
                  </a:lnTo>
                  <a:lnTo>
                    <a:pt x="140494" y="903446"/>
                  </a:lnTo>
                  <a:lnTo>
                    <a:pt x="121444" y="885349"/>
                  </a:lnTo>
                  <a:lnTo>
                    <a:pt x="101441" y="861536"/>
                  </a:lnTo>
                  <a:lnTo>
                    <a:pt x="77629" y="861536"/>
                  </a:lnTo>
                  <a:lnTo>
                    <a:pt x="74771" y="832961"/>
                  </a:lnTo>
                  <a:lnTo>
                    <a:pt x="98584" y="822484"/>
                  </a:lnTo>
                  <a:lnTo>
                    <a:pt x="113824" y="817721"/>
                  </a:lnTo>
                  <a:lnTo>
                    <a:pt x="134779" y="807244"/>
                  </a:lnTo>
                  <a:lnTo>
                    <a:pt x="134779" y="789146"/>
                  </a:lnTo>
                  <a:lnTo>
                    <a:pt x="116681" y="775811"/>
                  </a:lnTo>
                  <a:lnTo>
                    <a:pt x="92869" y="751999"/>
                  </a:lnTo>
                  <a:lnTo>
                    <a:pt x="74771" y="757714"/>
                  </a:lnTo>
                  <a:lnTo>
                    <a:pt x="43339" y="762477"/>
                  </a:lnTo>
                  <a:lnTo>
                    <a:pt x="20479" y="770096"/>
                  </a:lnTo>
                  <a:lnTo>
                    <a:pt x="49054" y="744379"/>
                  </a:lnTo>
                  <a:lnTo>
                    <a:pt x="74771" y="729139"/>
                  </a:lnTo>
                  <a:lnTo>
                    <a:pt x="88106" y="720566"/>
                  </a:lnTo>
                  <a:lnTo>
                    <a:pt x="101441" y="699611"/>
                  </a:lnTo>
                  <a:lnTo>
                    <a:pt x="98584" y="676752"/>
                  </a:lnTo>
                  <a:lnTo>
                    <a:pt x="95726" y="650081"/>
                  </a:lnTo>
                  <a:lnTo>
                    <a:pt x="64294" y="652939"/>
                  </a:lnTo>
                  <a:lnTo>
                    <a:pt x="38576" y="655796"/>
                  </a:lnTo>
                  <a:lnTo>
                    <a:pt x="20479" y="658654"/>
                  </a:lnTo>
                  <a:lnTo>
                    <a:pt x="17621" y="630079"/>
                  </a:lnTo>
                  <a:lnTo>
                    <a:pt x="30956" y="616744"/>
                  </a:lnTo>
                  <a:lnTo>
                    <a:pt x="46196" y="592931"/>
                  </a:lnTo>
                  <a:lnTo>
                    <a:pt x="64294" y="585311"/>
                  </a:lnTo>
                  <a:lnTo>
                    <a:pt x="71914" y="559594"/>
                  </a:lnTo>
                  <a:lnTo>
                    <a:pt x="67151" y="546259"/>
                  </a:lnTo>
                  <a:lnTo>
                    <a:pt x="43339" y="535781"/>
                  </a:lnTo>
                  <a:lnTo>
                    <a:pt x="25241" y="538639"/>
                  </a:lnTo>
                  <a:lnTo>
                    <a:pt x="11906" y="525304"/>
                  </a:lnTo>
                  <a:lnTo>
                    <a:pt x="1429" y="507206"/>
                  </a:lnTo>
                  <a:lnTo>
                    <a:pt x="1429" y="480536"/>
                  </a:lnTo>
                  <a:lnTo>
                    <a:pt x="4286" y="468154"/>
                  </a:lnTo>
                  <a:lnTo>
                    <a:pt x="10001" y="454819"/>
                  </a:lnTo>
                  <a:lnTo>
                    <a:pt x="41434" y="454819"/>
                  </a:lnTo>
                  <a:lnTo>
                    <a:pt x="50959" y="450056"/>
                  </a:lnTo>
                  <a:lnTo>
                    <a:pt x="53816" y="423386"/>
                  </a:lnTo>
                  <a:lnTo>
                    <a:pt x="38576" y="415766"/>
                  </a:lnTo>
                  <a:lnTo>
                    <a:pt x="14764" y="415766"/>
                  </a:lnTo>
                  <a:lnTo>
                    <a:pt x="11906" y="405289"/>
                  </a:lnTo>
                  <a:lnTo>
                    <a:pt x="11906" y="390049"/>
                  </a:lnTo>
                  <a:lnTo>
                    <a:pt x="11906" y="373856"/>
                  </a:lnTo>
                  <a:close/>
                </a:path>
              </a:pathLst>
            </a:custGeom>
            <a:solidFill>
              <a:schemeClr val="accent1"/>
            </a:solidFill>
            <a:ln w="1905" cap="flat">
              <a:solidFill>
                <a:schemeClr val="bg1"/>
              </a:solidFill>
              <a:prstDash val="solid"/>
              <a:miter/>
            </a:ln>
          </p:spPr>
          <p:txBody>
            <a:bodyPr rtlCol="0" anchor="ctr"/>
            <a:lstStyle/>
            <a:p>
              <a:endParaRPr lang="fr-FR" sz="1000">
                <a:solidFill>
                  <a:schemeClr val="bg1"/>
                </a:solidFill>
              </a:endParaRPr>
            </a:p>
          </p:txBody>
        </p:sp>
      </p:grpSp>
    </p:spTree>
    <p:extLst>
      <p:ext uri="{BB962C8B-B14F-4D97-AF65-F5344CB8AC3E}">
        <p14:creationId xmlns:p14="http://schemas.microsoft.com/office/powerpoint/2010/main" val="113972007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1"/>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4"/>
                                        </p:tgtEl>
                                        <p:attrNameLst>
                                          <p:attrName>style.visibility</p:attrName>
                                        </p:attrNameLst>
                                      </p:cBhvr>
                                      <p:to>
                                        <p:strVal val="visible"/>
                                      </p:to>
                                    </p:set>
                                    <p:animEffect transition="in" filter="fade">
                                      <p:cBhvr>
                                        <p:cTn id="10" dur="500"/>
                                        <p:tgtEl>
                                          <p:spTgt spid="44"/>
                                        </p:tgtEl>
                                      </p:cBhvr>
                                    </p:animEffect>
                                  </p:childTnLst>
                                </p:cTn>
                              </p:par>
                            </p:childTnLst>
                          </p:cTn>
                        </p:par>
                      </p:childTnLst>
                    </p:cTn>
                  </p:par>
                </p:childTnLst>
              </p:cTn>
              <p:nextCondLst>
                <p:cond evt="onClick" delay="0">
                  <p:tgtEl>
                    <p:spTgt spid="41"/>
                  </p:tgtEl>
                </p:cond>
              </p:nextCondLst>
            </p:seq>
            <p:seq concurrent="1" nextAc="seek">
              <p:cTn id="11" restart="whenNotActive" fill="hold" evtFilter="cancelBubble" nodeType="interactiveSeq">
                <p:stCondLst>
                  <p:cond evt="onClick" delay="0">
                    <p:tgtEl>
                      <p:spTgt spid="44"/>
                    </p:tgtEl>
                  </p:cond>
                </p:stCondLst>
                <p:endSync evt="end" delay="0">
                  <p:rtn val="all"/>
                </p:endSync>
                <p:childTnLst>
                  <p:par>
                    <p:cTn id="12" fill="hold">
                      <p:stCondLst>
                        <p:cond delay="0"/>
                      </p:stCondLst>
                      <p:childTnLst>
                        <p:par>
                          <p:cTn id="13" fill="hold">
                            <p:stCondLst>
                              <p:cond delay="0"/>
                            </p:stCondLst>
                            <p:childTnLst>
                              <p:par>
                                <p:cTn id="14" presetID="10" presetClass="exit" presetSubtype="0" fill="hold" nodeType="clickEffect">
                                  <p:stCondLst>
                                    <p:cond delay="0"/>
                                  </p:stCondLst>
                                  <p:childTnLst>
                                    <p:animEffect transition="out" filter="fade">
                                      <p:cBhvr>
                                        <p:cTn id="15" dur="500"/>
                                        <p:tgtEl>
                                          <p:spTgt spid="2"/>
                                        </p:tgtEl>
                                      </p:cBhvr>
                                    </p:animEffect>
                                    <p:set>
                                      <p:cBhvr>
                                        <p:cTn id="16" dur="1" fill="hold">
                                          <p:stCondLst>
                                            <p:cond delay="499"/>
                                          </p:stCondLst>
                                        </p:cTn>
                                        <p:tgtEl>
                                          <p:spTgt spid="2"/>
                                        </p:tgtEl>
                                        <p:attrNameLst>
                                          <p:attrName>style.visibility</p:attrName>
                                        </p:attrNameLst>
                                      </p:cBhvr>
                                      <p:to>
                                        <p:strVal val="hidden"/>
                                      </p:to>
                                    </p:set>
                                  </p:childTnLst>
                                </p:cTn>
                              </p:par>
                              <p:par>
                                <p:cTn id="17" presetID="10" presetClass="exit" presetSubtype="0" fill="hold" grpId="1" nodeType="withEffect">
                                  <p:stCondLst>
                                    <p:cond delay="0"/>
                                  </p:stCondLst>
                                  <p:childTnLst>
                                    <p:animEffect transition="out" filter="fade">
                                      <p:cBhvr>
                                        <p:cTn id="18" dur="500"/>
                                        <p:tgtEl>
                                          <p:spTgt spid="44"/>
                                        </p:tgtEl>
                                      </p:cBhvr>
                                    </p:animEffect>
                                    <p:set>
                                      <p:cBhvr>
                                        <p:cTn id="19" dur="1" fill="hold">
                                          <p:stCondLst>
                                            <p:cond delay="499"/>
                                          </p:stCondLst>
                                        </p:cTn>
                                        <p:tgtEl>
                                          <p:spTgt spid="44"/>
                                        </p:tgtEl>
                                        <p:attrNameLst>
                                          <p:attrName>style.visibility</p:attrName>
                                        </p:attrNameLst>
                                      </p:cBhvr>
                                      <p:to>
                                        <p:strVal val="hidden"/>
                                      </p:to>
                                    </p:set>
                                  </p:childTnLst>
                                </p:cTn>
                              </p:par>
                            </p:childTnLst>
                          </p:cTn>
                        </p:par>
                      </p:childTnLst>
                    </p:cTn>
                  </p:par>
                </p:childTnLst>
              </p:cTn>
              <p:nextCondLst>
                <p:cond evt="onClick" delay="0">
                  <p:tgtEl>
                    <p:spTgt spid="44"/>
                  </p:tgtEl>
                </p:cond>
              </p:nextCondLst>
            </p:seq>
            <p:seq concurrent="1" nextAc="seek">
              <p:cTn id="20" restart="whenNotActive" fill="hold" evtFilter="cancelBubble" nodeType="interactiveSeq">
                <p:stCondLst>
                  <p:cond evt="onClick" delay="0">
                    <p:tgtEl>
                      <p:spTgt spid="68"/>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3"/>
                                        </p:tgtEl>
                                        <p:attrNameLst>
                                          <p:attrName>style.visibility</p:attrName>
                                        </p:attrNameLst>
                                      </p:cBhvr>
                                      <p:to>
                                        <p:strVal val="visible"/>
                                      </p:to>
                                    </p:set>
                                    <p:animEffect transition="in" filter="fade">
                                      <p:cBhvr>
                                        <p:cTn id="28" dur="500"/>
                                        <p:tgtEl>
                                          <p:spTgt spid="43"/>
                                        </p:tgtEl>
                                      </p:cBhvr>
                                    </p:animEffect>
                                  </p:childTnLst>
                                </p:cTn>
                              </p:par>
                            </p:childTnLst>
                          </p:cTn>
                        </p:par>
                      </p:childTnLst>
                    </p:cTn>
                  </p:par>
                </p:childTnLst>
              </p:cTn>
              <p:nextCondLst>
                <p:cond evt="onClick" delay="0">
                  <p:tgtEl>
                    <p:spTgt spid="68"/>
                  </p:tgtEl>
                </p:cond>
              </p:nextCondLst>
            </p:seq>
            <p:seq concurrent="1" nextAc="seek">
              <p:cTn id="29" restart="whenNotActive" fill="hold" evtFilter="cancelBubble" nodeType="interactiveSeq">
                <p:stCondLst>
                  <p:cond evt="onClick" delay="0">
                    <p:tgtEl>
                      <p:spTgt spid="43"/>
                    </p:tgtEl>
                  </p:cond>
                </p:stCondLst>
                <p:endSync evt="end" delay="0">
                  <p:rtn val="all"/>
                </p:endSync>
                <p:childTnLst>
                  <p:par>
                    <p:cTn id="30" fill="hold">
                      <p:stCondLst>
                        <p:cond delay="0"/>
                      </p:stCondLst>
                      <p:childTnLst>
                        <p:par>
                          <p:cTn id="31" fill="hold">
                            <p:stCondLst>
                              <p:cond delay="0"/>
                            </p:stCondLst>
                            <p:childTnLst>
                              <p:par>
                                <p:cTn id="32" presetID="10" presetClass="exit" presetSubtype="0" fill="hold" nodeType="clickEffect">
                                  <p:stCondLst>
                                    <p:cond delay="0"/>
                                  </p:stCondLst>
                                  <p:childTnLst>
                                    <p:animEffect transition="out" filter="fade">
                                      <p:cBhvr>
                                        <p:cTn id="33" dur="500"/>
                                        <p:tgtEl>
                                          <p:spTgt spid="5"/>
                                        </p:tgtEl>
                                      </p:cBhvr>
                                    </p:animEffect>
                                    <p:set>
                                      <p:cBhvr>
                                        <p:cTn id="34" dur="1" fill="hold">
                                          <p:stCondLst>
                                            <p:cond delay="499"/>
                                          </p:stCondLst>
                                        </p:cTn>
                                        <p:tgtEl>
                                          <p:spTgt spid="5"/>
                                        </p:tgtEl>
                                        <p:attrNameLst>
                                          <p:attrName>style.visibility</p:attrName>
                                        </p:attrNameLst>
                                      </p:cBhvr>
                                      <p:to>
                                        <p:strVal val="hidden"/>
                                      </p:to>
                                    </p:set>
                                  </p:childTnLst>
                                </p:cTn>
                              </p:par>
                              <p:par>
                                <p:cTn id="35" presetID="10" presetClass="exit" presetSubtype="0" fill="hold" grpId="1" nodeType="withEffect">
                                  <p:stCondLst>
                                    <p:cond delay="0"/>
                                  </p:stCondLst>
                                  <p:childTnLst>
                                    <p:animEffect transition="out" filter="fade">
                                      <p:cBhvr>
                                        <p:cTn id="36" dur="500"/>
                                        <p:tgtEl>
                                          <p:spTgt spid="43"/>
                                        </p:tgtEl>
                                      </p:cBhvr>
                                    </p:animEffect>
                                    <p:set>
                                      <p:cBhvr>
                                        <p:cTn id="37" dur="1" fill="hold">
                                          <p:stCondLst>
                                            <p:cond delay="499"/>
                                          </p:stCondLst>
                                        </p:cTn>
                                        <p:tgtEl>
                                          <p:spTgt spid="43"/>
                                        </p:tgtEl>
                                        <p:attrNameLst>
                                          <p:attrName>style.visibility</p:attrName>
                                        </p:attrNameLst>
                                      </p:cBhvr>
                                      <p:to>
                                        <p:strVal val="hidden"/>
                                      </p:to>
                                    </p:set>
                                  </p:childTnLst>
                                </p:cTn>
                              </p:par>
                            </p:childTnLst>
                          </p:cTn>
                        </p:par>
                      </p:childTnLst>
                    </p:cTn>
                  </p:par>
                </p:childTnLst>
              </p:cTn>
              <p:nextCondLst>
                <p:cond evt="onClick" delay="0">
                  <p:tgtEl>
                    <p:spTgt spid="43"/>
                  </p:tgtEl>
                </p:cond>
              </p:nextCondLst>
            </p:seq>
            <p:seq concurrent="1" nextAc="seek">
              <p:cTn id="38" restart="whenNotActive" fill="hold" evtFilter="cancelBubble" nodeType="interactiveSeq">
                <p:stCondLst>
                  <p:cond evt="onClick" delay="0">
                    <p:tgtEl>
                      <p:spTgt spid="67"/>
                    </p:tgtEl>
                  </p:cond>
                </p:stCondLst>
                <p:endSync evt="end" delay="0">
                  <p:rtn val="all"/>
                </p:endSync>
                <p:childTnLst>
                  <p:par>
                    <p:cTn id="39" fill="hold">
                      <p:stCondLst>
                        <p:cond delay="0"/>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42"/>
                                        </p:tgtEl>
                                        <p:attrNameLst>
                                          <p:attrName>style.visibility</p:attrName>
                                        </p:attrNameLst>
                                      </p:cBhvr>
                                      <p:to>
                                        <p:strVal val="visible"/>
                                      </p:to>
                                    </p:set>
                                    <p:animEffect transition="in" filter="fade">
                                      <p:cBhvr>
                                        <p:cTn id="43" dur="500"/>
                                        <p:tgtEl>
                                          <p:spTgt spid="42"/>
                                        </p:tgtEl>
                                      </p:cBhvr>
                                    </p:animEffect>
                                  </p:childTnLst>
                                </p:cTn>
                              </p:par>
                              <p:par>
                                <p:cTn id="44" presetID="10" presetClass="entr" presetSubtype="0" fill="hold" nodeType="with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fade">
                                      <p:cBhvr>
                                        <p:cTn id="46" dur="500"/>
                                        <p:tgtEl>
                                          <p:spTgt spid="7"/>
                                        </p:tgtEl>
                                      </p:cBhvr>
                                    </p:animEffect>
                                  </p:childTnLst>
                                </p:cTn>
                              </p:par>
                            </p:childTnLst>
                          </p:cTn>
                        </p:par>
                      </p:childTnLst>
                    </p:cTn>
                  </p:par>
                </p:childTnLst>
              </p:cTn>
              <p:nextCondLst>
                <p:cond evt="onClick" delay="0">
                  <p:tgtEl>
                    <p:spTgt spid="67"/>
                  </p:tgtEl>
                </p:cond>
              </p:nextCondLst>
            </p:seq>
            <p:seq concurrent="1" nextAc="seek">
              <p:cTn id="47" restart="whenNotActive" fill="hold" evtFilter="cancelBubble" nodeType="interactiveSeq">
                <p:stCondLst>
                  <p:cond evt="onClick" delay="0">
                    <p:tgtEl>
                      <p:spTgt spid="42"/>
                    </p:tgtEl>
                  </p:cond>
                </p:stCondLst>
                <p:endSync evt="end" delay="0">
                  <p:rtn val="all"/>
                </p:endSync>
                <p:childTnLst>
                  <p:par>
                    <p:cTn id="48" fill="hold">
                      <p:stCondLst>
                        <p:cond delay="0"/>
                      </p:stCondLst>
                      <p:childTnLst>
                        <p:par>
                          <p:cTn id="49" fill="hold">
                            <p:stCondLst>
                              <p:cond delay="0"/>
                            </p:stCondLst>
                            <p:childTnLst>
                              <p:par>
                                <p:cTn id="50" presetID="10" presetClass="exit" presetSubtype="0" fill="hold" grpId="1" nodeType="clickEffect">
                                  <p:stCondLst>
                                    <p:cond delay="0"/>
                                  </p:stCondLst>
                                  <p:childTnLst>
                                    <p:animEffect transition="out" filter="fade">
                                      <p:cBhvr>
                                        <p:cTn id="51" dur="500"/>
                                        <p:tgtEl>
                                          <p:spTgt spid="42"/>
                                        </p:tgtEl>
                                      </p:cBhvr>
                                    </p:animEffect>
                                    <p:set>
                                      <p:cBhvr>
                                        <p:cTn id="52" dur="1" fill="hold">
                                          <p:stCondLst>
                                            <p:cond delay="499"/>
                                          </p:stCondLst>
                                        </p:cTn>
                                        <p:tgtEl>
                                          <p:spTgt spid="42"/>
                                        </p:tgtEl>
                                        <p:attrNameLst>
                                          <p:attrName>style.visibility</p:attrName>
                                        </p:attrNameLst>
                                      </p:cBhvr>
                                      <p:to>
                                        <p:strVal val="hidden"/>
                                      </p:to>
                                    </p:set>
                                  </p:childTnLst>
                                </p:cTn>
                              </p:par>
                              <p:par>
                                <p:cTn id="53" presetID="10" presetClass="exit" presetSubtype="0" fill="hold" nodeType="withEffect">
                                  <p:stCondLst>
                                    <p:cond delay="0"/>
                                  </p:stCondLst>
                                  <p:childTnLst>
                                    <p:animEffect transition="out" filter="fade">
                                      <p:cBhvr>
                                        <p:cTn id="54" dur="500"/>
                                        <p:tgtEl>
                                          <p:spTgt spid="7"/>
                                        </p:tgtEl>
                                      </p:cBhvr>
                                    </p:animEffect>
                                    <p:set>
                                      <p:cBhvr>
                                        <p:cTn id="55" dur="1" fill="hold">
                                          <p:stCondLst>
                                            <p:cond delay="4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42"/>
                  </p:tgtEl>
                </p:cond>
              </p:nextCondLst>
            </p:seq>
            <p:seq concurrent="1" nextAc="seek">
              <p:cTn id="56" restart="whenNotActive" fill="hold" evtFilter="cancelBubble" nodeType="interactiveSeq">
                <p:stCondLst>
                  <p:cond evt="onClick" delay="0">
                    <p:tgtEl>
                      <p:spTgt spid="64"/>
                    </p:tgtEl>
                  </p:cond>
                </p:stCondLst>
                <p:endSync evt="end" delay="0">
                  <p:rtn val="all"/>
                </p:endSync>
                <p:childTnLst>
                  <p:par>
                    <p:cTn id="57" fill="hold">
                      <p:stCondLst>
                        <p:cond delay="0"/>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23"/>
                                        </p:tgtEl>
                                        <p:attrNameLst>
                                          <p:attrName>style.visibility</p:attrName>
                                        </p:attrNameLst>
                                      </p:cBhvr>
                                      <p:to>
                                        <p:strVal val="visible"/>
                                      </p:to>
                                    </p:set>
                                    <p:animEffect transition="in" filter="fade">
                                      <p:cBhvr>
                                        <p:cTn id="61" dur="500"/>
                                        <p:tgtEl>
                                          <p:spTgt spid="23"/>
                                        </p:tgtEl>
                                      </p:cBhvr>
                                    </p:animEffect>
                                  </p:childTnLst>
                                </p:cTn>
                              </p:par>
                              <p:par>
                                <p:cTn id="62" presetID="10" presetClass="entr" presetSubtype="0" fill="hold" nodeType="with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fade">
                                      <p:cBhvr>
                                        <p:cTn id="64" dur="500"/>
                                        <p:tgtEl>
                                          <p:spTgt spid="22"/>
                                        </p:tgtEl>
                                      </p:cBhvr>
                                    </p:animEffect>
                                  </p:childTnLst>
                                </p:cTn>
                              </p:par>
                            </p:childTnLst>
                          </p:cTn>
                        </p:par>
                      </p:childTnLst>
                    </p:cTn>
                  </p:par>
                </p:childTnLst>
              </p:cTn>
              <p:nextCondLst>
                <p:cond evt="onClick" delay="0">
                  <p:tgtEl>
                    <p:spTgt spid="64"/>
                  </p:tgtEl>
                </p:cond>
              </p:nextCondLst>
            </p:seq>
            <p:seq concurrent="1" nextAc="seek">
              <p:cTn id="65" restart="whenNotActive" fill="hold" evtFilter="cancelBubble" nodeType="interactiveSeq">
                <p:stCondLst>
                  <p:cond evt="onClick" delay="0">
                    <p:tgtEl>
                      <p:spTgt spid="23"/>
                    </p:tgtEl>
                  </p:cond>
                </p:stCondLst>
                <p:endSync evt="end" delay="0">
                  <p:rtn val="all"/>
                </p:endSync>
                <p:childTnLst>
                  <p:par>
                    <p:cTn id="66" fill="hold">
                      <p:stCondLst>
                        <p:cond delay="0"/>
                      </p:stCondLst>
                      <p:childTnLst>
                        <p:par>
                          <p:cTn id="67" fill="hold">
                            <p:stCondLst>
                              <p:cond delay="0"/>
                            </p:stCondLst>
                            <p:childTnLst>
                              <p:par>
                                <p:cTn id="68" presetID="10" presetClass="exit" presetSubtype="0" fill="hold" nodeType="clickEffect">
                                  <p:stCondLst>
                                    <p:cond delay="0"/>
                                  </p:stCondLst>
                                  <p:childTnLst>
                                    <p:animEffect transition="out" filter="fade">
                                      <p:cBhvr>
                                        <p:cTn id="69" dur="500"/>
                                        <p:tgtEl>
                                          <p:spTgt spid="23"/>
                                        </p:tgtEl>
                                      </p:cBhvr>
                                    </p:animEffect>
                                    <p:set>
                                      <p:cBhvr>
                                        <p:cTn id="70" dur="1" fill="hold">
                                          <p:stCondLst>
                                            <p:cond delay="499"/>
                                          </p:stCondLst>
                                        </p:cTn>
                                        <p:tgtEl>
                                          <p:spTgt spid="23"/>
                                        </p:tgtEl>
                                        <p:attrNameLst>
                                          <p:attrName>style.visibility</p:attrName>
                                        </p:attrNameLst>
                                      </p:cBhvr>
                                      <p:to>
                                        <p:strVal val="hidden"/>
                                      </p:to>
                                    </p:set>
                                  </p:childTnLst>
                                </p:cTn>
                              </p:par>
                              <p:par>
                                <p:cTn id="71" presetID="10" presetClass="exit" presetSubtype="0" fill="hold" nodeType="withEffect">
                                  <p:stCondLst>
                                    <p:cond delay="0"/>
                                  </p:stCondLst>
                                  <p:childTnLst>
                                    <p:animEffect transition="out" filter="fade">
                                      <p:cBhvr>
                                        <p:cTn id="72" dur="500"/>
                                        <p:tgtEl>
                                          <p:spTgt spid="22"/>
                                        </p:tgtEl>
                                      </p:cBhvr>
                                    </p:animEffect>
                                    <p:set>
                                      <p:cBhvr>
                                        <p:cTn id="73" dur="1" fill="hold">
                                          <p:stCondLst>
                                            <p:cond delay="499"/>
                                          </p:stCondLst>
                                        </p:cTn>
                                        <p:tgtEl>
                                          <p:spTgt spid="22"/>
                                        </p:tgtEl>
                                        <p:attrNameLst>
                                          <p:attrName>style.visibility</p:attrName>
                                        </p:attrNameLst>
                                      </p:cBhvr>
                                      <p:to>
                                        <p:strVal val="hidden"/>
                                      </p:to>
                                    </p:set>
                                  </p:childTnLst>
                                </p:cTn>
                              </p:par>
                            </p:childTnLst>
                          </p:cTn>
                        </p:par>
                      </p:childTnLst>
                    </p:cTn>
                  </p:par>
                </p:childTnLst>
              </p:cTn>
              <p:nextCondLst>
                <p:cond evt="onClick" delay="0">
                  <p:tgtEl>
                    <p:spTgt spid="23"/>
                  </p:tgtEl>
                </p:cond>
              </p:nextCondLst>
            </p:seq>
            <p:seq concurrent="1" nextAc="seek">
              <p:cTn id="74" restart="whenNotActive" fill="hold" evtFilter="cancelBubble" nodeType="interactiveSeq">
                <p:stCondLst>
                  <p:cond evt="onClick" delay="0">
                    <p:tgtEl>
                      <p:spTgt spid="66"/>
                    </p:tgtEl>
                  </p:cond>
                </p:stCondLst>
                <p:endSync evt="end" delay="0">
                  <p:rtn val="all"/>
                </p:endSync>
                <p:childTnLst>
                  <p:par>
                    <p:cTn id="75" fill="hold">
                      <p:stCondLst>
                        <p:cond delay="0"/>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40"/>
                                        </p:tgtEl>
                                        <p:attrNameLst>
                                          <p:attrName>style.visibility</p:attrName>
                                        </p:attrNameLst>
                                      </p:cBhvr>
                                      <p:to>
                                        <p:strVal val="visible"/>
                                      </p:to>
                                    </p:set>
                                    <p:animEffect transition="in" filter="fade">
                                      <p:cBhvr>
                                        <p:cTn id="79" dur="500"/>
                                        <p:tgtEl>
                                          <p:spTgt spid="40"/>
                                        </p:tgtEl>
                                      </p:cBhvr>
                                    </p:animEffect>
                                  </p:childTnLst>
                                </p:cTn>
                              </p:par>
                              <p:par>
                                <p:cTn id="80" presetID="10" presetClass="entr" presetSubtype="0" fill="hold" nodeType="withEffect">
                                  <p:stCondLst>
                                    <p:cond delay="0"/>
                                  </p:stCondLst>
                                  <p:childTnLst>
                                    <p:set>
                                      <p:cBhvr>
                                        <p:cTn id="81" dur="1" fill="hold">
                                          <p:stCondLst>
                                            <p:cond delay="0"/>
                                          </p:stCondLst>
                                        </p:cTn>
                                        <p:tgtEl>
                                          <p:spTgt spid="20"/>
                                        </p:tgtEl>
                                        <p:attrNameLst>
                                          <p:attrName>style.visibility</p:attrName>
                                        </p:attrNameLst>
                                      </p:cBhvr>
                                      <p:to>
                                        <p:strVal val="visible"/>
                                      </p:to>
                                    </p:set>
                                    <p:animEffect transition="in" filter="fade">
                                      <p:cBhvr>
                                        <p:cTn id="82" dur="500"/>
                                        <p:tgtEl>
                                          <p:spTgt spid="20"/>
                                        </p:tgtEl>
                                      </p:cBhvr>
                                    </p:animEffect>
                                  </p:childTnLst>
                                </p:cTn>
                              </p:par>
                            </p:childTnLst>
                          </p:cTn>
                        </p:par>
                      </p:childTnLst>
                    </p:cTn>
                  </p:par>
                </p:childTnLst>
              </p:cTn>
              <p:nextCondLst>
                <p:cond evt="onClick" delay="0">
                  <p:tgtEl>
                    <p:spTgt spid="66"/>
                  </p:tgtEl>
                </p:cond>
              </p:nextCondLst>
            </p:seq>
            <p:seq concurrent="1" nextAc="seek">
              <p:cTn id="83" restart="whenNotActive" fill="hold" evtFilter="cancelBubble" nodeType="interactiveSeq">
                <p:stCondLst>
                  <p:cond evt="onClick" delay="0">
                    <p:tgtEl>
                      <p:spTgt spid="40"/>
                    </p:tgtEl>
                  </p:cond>
                </p:stCondLst>
                <p:endSync evt="end" delay="0">
                  <p:rtn val="all"/>
                </p:endSync>
                <p:childTnLst>
                  <p:par>
                    <p:cTn id="84" fill="hold">
                      <p:stCondLst>
                        <p:cond delay="0"/>
                      </p:stCondLst>
                      <p:childTnLst>
                        <p:par>
                          <p:cTn id="85" fill="hold">
                            <p:stCondLst>
                              <p:cond delay="0"/>
                            </p:stCondLst>
                            <p:childTnLst>
                              <p:par>
                                <p:cTn id="86" presetID="10" presetClass="exit" presetSubtype="0" fill="hold" grpId="1" nodeType="clickEffect">
                                  <p:stCondLst>
                                    <p:cond delay="0"/>
                                  </p:stCondLst>
                                  <p:childTnLst>
                                    <p:animEffect transition="out" filter="fade">
                                      <p:cBhvr>
                                        <p:cTn id="87" dur="500"/>
                                        <p:tgtEl>
                                          <p:spTgt spid="40"/>
                                        </p:tgtEl>
                                      </p:cBhvr>
                                    </p:animEffect>
                                    <p:set>
                                      <p:cBhvr>
                                        <p:cTn id="88" dur="1" fill="hold">
                                          <p:stCondLst>
                                            <p:cond delay="499"/>
                                          </p:stCondLst>
                                        </p:cTn>
                                        <p:tgtEl>
                                          <p:spTgt spid="40"/>
                                        </p:tgtEl>
                                        <p:attrNameLst>
                                          <p:attrName>style.visibility</p:attrName>
                                        </p:attrNameLst>
                                      </p:cBhvr>
                                      <p:to>
                                        <p:strVal val="hidden"/>
                                      </p:to>
                                    </p:set>
                                  </p:childTnLst>
                                </p:cTn>
                              </p:par>
                              <p:par>
                                <p:cTn id="89" presetID="10" presetClass="exit" presetSubtype="0" fill="hold" nodeType="withEffect">
                                  <p:stCondLst>
                                    <p:cond delay="0"/>
                                  </p:stCondLst>
                                  <p:childTnLst>
                                    <p:animEffect transition="out" filter="fade">
                                      <p:cBhvr>
                                        <p:cTn id="90" dur="500"/>
                                        <p:tgtEl>
                                          <p:spTgt spid="20"/>
                                        </p:tgtEl>
                                      </p:cBhvr>
                                    </p:animEffect>
                                    <p:set>
                                      <p:cBhvr>
                                        <p:cTn id="91" dur="1" fill="hold">
                                          <p:stCondLst>
                                            <p:cond delay="499"/>
                                          </p:stCondLst>
                                        </p:cTn>
                                        <p:tgtEl>
                                          <p:spTgt spid="20"/>
                                        </p:tgtEl>
                                        <p:attrNameLst>
                                          <p:attrName>style.visibility</p:attrName>
                                        </p:attrNameLst>
                                      </p:cBhvr>
                                      <p:to>
                                        <p:strVal val="hidden"/>
                                      </p:to>
                                    </p:set>
                                  </p:childTnLst>
                                </p:cTn>
                              </p:par>
                            </p:childTnLst>
                          </p:cTn>
                        </p:par>
                      </p:childTnLst>
                    </p:cTn>
                  </p:par>
                </p:childTnLst>
              </p:cTn>
              <p:nextCondLst>
                <p:cond evt="onClick" delay="0">
                  <p:tgtEl>
                    <p:spTgt spid="40"/>
                  </p:tgtEl>
                </p:cond>
              </p:nextCondLst>
            </p:seq>
            <p:seq concurrent="1" nextAc="seek">
              <p:cTn id="92" restart="whenNotActive" fill="hold" evtFilter="cancelBubble" nodeType="interactiveSeq">
                <p:stCondLst>
                  <p:cond evt="onClick" delay="0">
                    <p:tgtEl>
                      <p:spTgt spid="63"/>
                    </p:tgtEl>
                  </p:cond>
                </p:stCondLst>
                <p:endSync evt="end" delay="0">
                  <p:rtn val="all"/>
                </p:endSync>
                <p:childTnLst>
                  <p:par>
                    <p:cTn id="93" fill="hold">
                      <p:stCondLst>
                        <p:cond delay="0"/>
                      </p:stCondLst>
                      <p:childTnLst>
                        <p:par>
                          <p:cTn id="94" fill="hold">
                            <p:stCondLst>
                              <p:cond delay="0"/>
                            </p:stCondLst>
                            <p:childTnLst>
                              <p:par>
                                <p:cTn id="95" presetID="10" presetClass="entr" presetSubtype="0" fill="hold" nodeType="withEffect">
                                  <p:stCondLst>
                                    <p:cond delay="0"/>
                                  </p:stCondLst>
                                  <p:childTnLst>
                                    <p:set>
                                      <p:cBhvr>
                                        <p:cTn id="96" dur="1" fill="hold">
                                          <p:stCondLst>
                                            <p:cond delay="0"/>
                                          </p:stCondLst>
                                        </p:cTn>
                                        <p:tgtEl>
                                          <p:spTgt spid="8"/>
                                        </p:tgtEl>
                                        <p:attrNameLst>
                                          <p:attrName>style.visibility</p:attrName>
                                        </p:attrNameLst>
                                      </p:cBhvr>
                                      <p:to>
                                        <p:strVal val="visible"/>
                                      </p:to>
                                    </p:set>
                                    <p:animEffect transition="in" filter="fade">
                                      <p:cBhvr>
                                        <p:cTn id="97" dur="500"/>
                                        <p:tgtEl>
                                          <p:spTgt spid="8"/>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38"/>
                                        </p:tgtEl>
                                        <p:attrNameLst>
                                          <p:attrName>style.visibility</p:attrName>
                                        </p:attrNameLst>
                                      </p:cBhvr>
                                      <p:to>
                                        <p:strVal val="visible"/>
                                      </p:to>
                                    </p:set>
                                    <p:animEffect transition="in" filter="fade">
                                      <p:cBhvr>
                                        <p:cTn id="100" dur="500"/>
                                        <p:tgtEl>
                                          <p:spTgt spid="38"/>
                                        </p:tgtEl>
                                      </p:cBhvr>
                                    </p:animEffect>
                                  </p:childTnLst>
                                </p:cTn>
                              </p:par>
                            </p:childTnLst>
                          </p:cTn>
                        </p:par>
                      </p:childTnLst>
                    </p:cTn>
                  </p:par>
                </p:childTnLst>
              </p:cTn>
              <p:nextCondLst>
                <p:cond evt="onClick" delay="0">
                  <p:tgtEl>
                    <p:spTgt spid="63"/>
                  </p:tgtEl>
                </p:cond>
              </p:nextCondLst>
            </p:seq>
            <p:seq concurrent="1" nextAc="seek">
              <p:cTn id="101" restart="whenNotActive" fill="hold" evtFilter="cancelBubble" nodeType="interactiveSeq">
                <p:stCondLst>
                  <p:cond evt="onClick" delay="0">
                    <p:tgtEl>
                      <p:spTgt spid="38"/>
                    </p:tgtEl>
                  </p:cond>
                </p:stCondLst>
                <p:endSync evt="end" delay="0">
                  <p:rtn val="all"/>
                </p:endSync>
                <p:childTnLst>
                  <p:par>
                    <p:cTn id="102" fill="hold">
                      <p:stCondLst>
                        <p:cond delay="0"/>
                      </p:stCondLst>
                      <p:childTnLst>
                        <p:par>
                          <p:cTn id="103" fill="hold">
                            <p:stCondLst>
                              <p:cond delay="0"/>
                            </p:stCondLst>
                            <p:childTnLst>
                              <p:par>
                                <p:cTn id="104" presetID="10" presetClass="exit" presetSubtype="0" fill="hold" grpId="1" nodeType="clickEffect">
                                  <p:stCondLst>
                                    <p:cond delay="0"/>
                                  </p:stCondLst>
                                  <p:childTnLst>
                                    <p:animEffect transition="out" filter="fade">
                                      <p:cBhvr>
                                        <p:cTn id="105" dur="500"/>
                                        <p:tgtEl>
                                          <p:spTgt spid="38"/>
                                        </p:tgtEl>
                                      </p:cBhvr>
                                    </p:animEffect>
                                    <p:set>
                                      <p:cBhvr>
                                        <p:cTn id="106" dur="1" fill="hold">
                                          <p:stCondLst>
                                            <p:cond delay="499"/>
                                          </p:stCondLst>
                                        </p:cTn>
                                        <p:tgtEl>
                                          <p:spTgt spid="38"/>
                                        </p:tgtEl>
                                        <p:attrNameLst>
                                          <p:attrName>style.visibility</p:attrName>
                                        </p:attrNameLst>
                                      </p:cBhvr>
                                      <p:to>
                                        <p:strVal val="hidden"/>
                                      </p:to>
                                    </p:set>
                                  </p:childTnLst>
                                </p:cTn>
                              </p:par>
                              <p:par>
                                <p:cTn id="107" presetID="10" presetClass="exit" presetSubtype="0" fill="hold" nodeType="withEffect">
                                  <p:stCondLst>
                                    <p:cond delay="0"/>
                                  </p:stCondLst>
                                  <p:childTnLst>
                                    <p:animEffect transition="out" filter="fade">
                                      <p:cBhvr>
                                        <p:cTn id="108" dur="500"/>
                                        <p:tgtEl>
                                          <p:spTgt spid="8"/>
                                        </p:tgtEl>
                                      </p:cBhvr>
                                    </p:animEffect>
                                    <p:set>
                                      <p:cBhvr>
                                        <p:cTn id="109" dur="1" fill="hold">
                                          <p:stCondLst>
                                            <p:cond delay="4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38"/>
                  </p:tgtEl>
                </p:cond>
              </p:nextCondLst>
            </p:seq>
            <p:seq concurrent="1" nextAc="seek">
              <p:cTn id="110" restart="whenNotActive" fill="hold" evtFilter="cancelBubble" nodeType="interactiveSeq">
                <p:stCondLst>
                  <p:cond evt="onClick" delay="0">
                    <p:tgtEl>
                      <p:spTgt spid="62"/>
                    </p:tgtEl>
                  </p:cond>
                </p:stCondLst>
                <p:endSync evt="end" delay="0">
                  <p:rtn val="all"/>
                </p:endSync>
                <p:childTnLst>
                  <p:par>
                    <p:cTn id="111" fill="hold">
                      <p:stCondLst>
                        <p:cond delay="0"/>
                      </p:stCondLst>
                      <p:childTnLst>
                        <p:par>
                          <p:cTn id="112" fill="hold">
                            <p:stCondLst>
                              <p:cond delay="0"/>
                            </p:stCondLst>
                            <p:childTnLst>
                              <p:par>
                                <p:cTn id="113" presetID="10" presetClass="entr" presetSubtype="0" fill="hold" grpId="0" nodeType="clickEffect">
                                  <p:stCondLst>
                                    <p:cond delay="0"/>
                                  </p:stCondLst>
                                  <p:childTnLst>
                                    <p:set>
                                      <p:cBhvr>
                                        <p:cTn id="114" dur="1" fill="hold">
                                          <p:stCondLst>
                                            <p:cond delay="0"/>
                                          </p:stCondLst>
                                        </p:cTn>
                                        <p:tgtEl>
                                          <p:spTgt spid="37"/>
                                        </p:tgtEl>
                                        <p:attrNameLst>
                                          <p:attrName>style.visibility</p:attrName>
                                        </p:attrNameLst>
                                      </p:cBhvr>
                                      <p:to>
                                        <p:strVal val="visible"/>
                                      </p:to>
                                    </p:set>
                                    <p:animEffect transition="in" filter="fade">
                                      <p:cBhvr>
                                        <p:cTn id="115" dur="500"/>
                                        <p:tgtEl>
                                          <p:spTgt spid="37"/>
                                        </p:tgtEl>
                                      </p:cBhvr>
                                    </p:animEffect>
                                  </p:childTnLst>
                                </p:cTn>
                              </p:par>
                              <p:par>
                                <p:cTn id="116" presetID="10" presetClass="entr" presetSubtype="0" fill="hold" nodeType="withEffect">
                                  <p:stCondLst>
                                    <p:cond delay="0"/>
                                  </p:stCondLst>
                                  <p:childTnLst>
                                    <p:set>
                                      <p:cBhvr>
                                        <p:cTn id="117" dur="1" fill="hold">
                                          <p:stCondLst>
                                            <p:cond delay="0"/>
                                          </p:stCondLst>
                                        </p:cTn>
                                        <p:tgtEl>
                                          <p:spTgt spid="6"/>
                                        </p:tgtEl>
                                        <p:attrNameLst>
                                          <p:attrName>style.visibility</p:attrName>
                                        </p:attrNameLst>
                                      </p:cBhvr>
                                      <p:to>
                                        <p:strVal val="visible"/>
                                      </p:to>
                                    </p:set>
                                    <p:animEffect transition="in" filter="fade">
                                      <p:cBhvr>
                                        <p:cTn id="118" dur="500"/>
                                        <p:tgtEl>
                                          <p:spTgt spid="6"/>
                                        </p:tgtEl>
                                      </p:cBhvr>
                                    </p:animEffect>
                                  </p:childTnLst>
                                </p:cTn>
                              </p:par>
                            </p:childTnLst>
                          </p:cTn>
                        </p:par>
                      </p:childTnLst>
                    </p:cTn>
                  </p:par>
                </p:childTnLst>
              </p:cTn>
              <p:nextCondLst>
                <p:cond evt="onClick" delay="0">
                  <p:tgtEl>
                    <p:spTgt spid="62"/>
                  </p:tgtEl>
                </p:cond>
              </p:nextCondLst>
            </p:seq>
            <p:seq concurrent="1" nextAc="seek">
              <p:cTn id="119" restart="whenNotActive" fill="hold" evtFilter="cancelBubble" nodeType="interactiveSeq">
                <p:stCondLst>
                  <p:cond evt="onClick" delay="0">
                    <p:tgtEl>
                      <p:spTgt spid="37"/>
                    </p:tgtEl>
                  </p:cond>
                </p:stCondLst>
                <p:endSync evt="end" delay="0">
                  <p:rtn val="all"/>
                </p:endSync>
                <p:childTnLst>
                  <p:par>
                    <p:cTn id="120" fill="hold">
                      <p:stCondLst>
                        <p:cond delay="0"/>
                      </p:stCondLst>
                      <p:childTnLst>
                        <p:par>
                          <p:cTn id="121" fill="hold">
                            <p:stCondLst>
                              <p:cond delay="0"/>
                            </p:stCondLst>
                            <p:childTnLst>
                              <p:par>
                                <p:cTn id="122" presetID="10" presetClass="exit" presetSubtype="0" fill="hold" grpId="1" nodeType="clickEffect">
                                  <p:stCondLst>
                                    <p:cond delay="0"/>
                                  </p:stCondLst>
                                  <p:childTnLst>
                                    <p:animEffect transition="out" filter="fade">
                                      <p:cBhvr>
                                        <p:cTn id="123" dur="500"/>
                                        <p:tgtEl>
                                          <p:spTgt spid="37"/>
                                        </p:tgtEl>
                                      </p:cBhvr>
                                    </p:animEffect>
                                    <p:set>
                                      <p:cBhvr>
                                        <p:cTn id="124" dur="1" fill="hold">
                                          <p:stCondLst>
                                            <p:cond delay="499"/>
                                          </p:stCondLst>
                                        </p:cTn>
                                        <p:tgtEl>
                                          <p:spTgt spid="37"/>
                                        </p:tgtEl>
                                        <p:attrNameLst>
                                          <p:attrName>style.visibility</p:attrName>
                                        </p:attrNameLst>
                                      </p:cBhvr>
                                      <p:to>
                                        <p:strVal val="hidden"/>
                                      </p:to>
                                    </p:set>
                                  </p:childTnLst>
                                </p:cTn>
                              </p:par>
                              <p:par>
                                <p:cTn id="125" presetID="10" presetClass="exit" presetSubtype="0" fill="hold" nodeType="withEffect">
                                  <p:stCondLst>
                                    <p:cond delay="0"/>
                                  </p:stCondLst>
                                  <p:childTnLst>
                                    <p:animEffect transition="out" filter="fade">
                                      <p:cBhvr>
                                        <p:cTn id="126" dur="500"/>
                                        <p:tgtEl>
                                          <p:spTgt spid="6"/>
                                        </p:tgtEl>
                                      </p:cBhvr>
                                    </p:animEffect>
                                    <p:set>
                                      <p:cBhvr>
                                        <p:cTn id="127" dur="1" fill="hold">
                                          <p:stCondLst>
                                            <p:cond delay="499"/>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37"/>
                  </p:tgtEl>
                </p:cond>
              </p:nextCondLst>
            </p:seq>
            <p:seq concurrent="1" nextAc="seek">
              <p:cTn id="128" restart="whenNotActive" fill="hold" evtFilter="cancelBubble" nodeType="interactiveSeq">
                <p:stCondLst>
                  <p:cond evt="onClick" delay="0">
                    <p:tgtEl>
                      <p:spTgt spid="61"/>
                    </p:tgtEl>
                  </p:cond>
                </p:stCondLst>
                <p:endSync evt="end" delay="0">
                  <p:rtn val="all"/>
                </p:endSync>
                <p:childTnLst>
                  <p:par>
                    <p:cTn id="129" fill="hold">
                      <p:stCondLst>
                        <p:cond delay="0"/>
                      </p:stCondLst>
                      <p:childTnLst>
                        <p:par>
                          <p:cTn id="130" fill="hold">
                            <p:stCondLst>
                              <p:cond delay="0"/>
                            </p:stCondLst>
                            <p:childTnLst>
                              <p:par>
                                <p:cTn id="131" presetID="10" presetClass="entr" presetSubtype="0" fill="hold" grpId="0" nodeType="clickEffect">
                                  <p:stCondLst>
                                    <p:cond delay="0"/>
                                  </p:stCondLst>
                                  <p:childTnLst>
                                    <p:set>
                                      <p:cBhvr>
                                        <p:cTn id="132" dur="1" fill="hold">
                                          <p:stCondLst>
                                            <p:cond delay="0"/>
                                          </p:stCondLst>
                                        </p:cTn>
                                        <p:tgtEl>
                                          <p:spTgt spid="36"/>
                                        </p:tgtEl>
                                        <p:attrNameLst>
                                          <p:attrName>style.visibility</p:attrName>
                                        </p:attrNameLst>
                                      </p:cBhvr>
                                      <p:to>
                                        <p:strVal val="visible"/>
                                      </p:to>
                                    </p:set>
                                    <p:animEffect transition="in" filter="fade">
                                      <p:cBhvr>
                                        <p:cTn id="133" dur="500"/>
                                        <p:tgtEl>
                                          <p:spTgt spid="36"/>
                                        </p:tgtEl>
                                      </p:cBhvr>
                                    </p:animEffect>
                                  </p:childTnLst>
                                </p:cTn>
                              </p:par>
                              <p:par>
                                <p:cTn id="134" presetID="10" presetClass="entr" presetSubtype="0" fill="hold" nodeType="withEffect">
                                  <p:stCondLst>
                                    <p:cond delay="0"/>
                                  </p:stCondLst>
                                  <p:childTnLst>
                                    <p:set>
                                      <p:cBhvr>
                                        <p:cTn id="135" dur="1" fill="hold">
                                          <p:stCondLst>
                                            <p:cond delay="0"/>
                                          </p:stCondLst>
                                        </p:cTn>
                                        <p:tgtEl>
                                          <p:spTgt spid="4"/>
                                        </p:tgtEl>
                                        <p:attrNameLst>
                                          <p:attrName>style.visibility</p:attrName>
                                        </p:attrNameLst>
                                      </p:cBhvr>
                                      <p:to>
                                        <p:strVal val="visible"/>
                                      </p:to>
                                    </p:set>
                                    <p:animEffect transition="in" filter="fade">
                                      <p:cBhvr>
                                        <p:cTn id="136" dur="500"/>
                                        <p:tgtEl>
                                          <p:spTgt spid="4"/>
                                        </p:tgtEl>
                                      </p:cBhvr>
                                    </p:animEffect>
                                  </p:childTnLst>
                                </p:cTn>
                              </p:par>
                            </p:childTnLst>
                          </p:cTn>
                        </p:par>
                      </p:childTnLst>
                    </p:cTn>
                  </p:par>
                </p:childTnLst>
              </p:cTn>
              <p:nextCondLst>
                <p:cond evt="onClick" delay="0">
                  <p:tgtEl>
                    <p:spTgt spid="61"/>
                  </p:tgtEl>
                </p:cond>
              </p:nextCondLst>
            </p:seq>
            <p:seq concurrent="1" nextAc="seek">
              <p:cTn id="137" restart="whenNotActive" fill="hold" evtFilter="cancelBubble" nodeType="interactiveSeq">
                <p:stCondLst>
                  <p:cond evt="onClick" delay="0">
                    <p:tgtEl>
                      <p:spTgt spid="36"/>
                    </p:tgtEl>
                  </p:cond>
                </p:stCondLst>
                <p:endSync evt="end" delay="0">
                  <p:rtn val="all"/>
                </p:endSync>
                <p:childTnLst>
                  <p:par>
                    <p:cTn id="138" fill="hold">
                      <p:stCondLst>
                        <p:cond delay="0"/>
                      </p:stCondLst>
                      <p:childTnLst>
                        <p:par>
                          <p:cTn id="139" fill="hold">
                            <p:stCondLst>
                              <p:cond delay="0"/>
                            </p:stCondLst>
                            <p:childTnLst>
                              <p:par>
                                <p:cTn id="140" presetID="10" presetClass="exit" presetSubtype="0" fill="hold" grpId="1" nodeType="clickEffect">
                                  <p:stCondLst>
                                    <p:cond delay="0"/>
                                  </p:stCondLst>
                                  <p:childTnLst>
                                    <p:animEffect transition="out" filter="fade">
                                      <p:cBhvr>
                                        <p:cTn id="141" dur="500"/>
                                        <p:tgtEl>
                                          <p:spTgt spid="36"/>
                                        </p:tgtEl>
                                      </p:cBhvr>
                                    </p:animEffect>
                                    <p:set>
                                      <p:cBhvr>
                                        <p:cTn id="142" dur="1" fill="hold">
                                          <p:stCondLst>
                                            <p:cond delay="499"/>
                                          </p:stCondLst>
                                        </p:cTn>
                                        <p:tgtEl>
                                          <p:spTgt spid="36"/>
                                        </p:tgtEl>
                                        <p:attrNameLst>
                                          <p:attrName>style.visibility</p:attrName>
                                        </p:attrNameLst>
                                      </p:cBhvr>
                                      <p:to>
                                        <p:strVal val="hidden"/>
                                      </p:to>
                                    </p:set>
                                  </p:childTnLst>
                                </p:cTn>
                              </p:par>
                              <p:par>
                                <p:cTn id="143" presetID="10" presetClass="exit" presetSubtype="0" fill="hold" nodeType="withEffect">
                                  <p:stCondLst>
                                    <p:cond delay="0"/>
                                  </p:stCondLst>
                                  <p:childTnLst>
                                    <p:animEffect transition="out" filter="fade">
                                      <p:cBhvr>
                                        <p:cTn id="144" dur="500"/>
                                        <p:tgtEl>
                                          <p:spTgt spid="4"/>
                                        </p:tgtEl>
                                      </p:cBhvr>
                                    </p:animEffect>
                                    <p:set>
                                      <p:cBhvr>
                                        <p:cTn id="145" dur="1" fill="hold">
                                          <p:stCondLst>
                                            <p:cond delay="499"/>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36"/>
                  </p:tgtEl>
                </p:cond>
              </p:nextCondLst>
            </p:seq>
          </p:childTnLst>
        </p:cTn>
      </p:par>
    </p:tnLst>
    <p:bldLst>
      <p:bldP spid="36" grpId="0" animBg="1"/>
      <p:bldP spid="36" grpId="1" animBg="1"/>
      <p:bldP spid="37" grpId="0" animBg="1"/>
      <p:bldP spid="37" grpId="1" animBg="1"/>
      <p:bldP spid="38" grpId="0" animBg="1"/>
      <p:bldP spid="38" grpId="1" animBg="1"/>
      <p:bldP spid="40" grpId="0" animBg="1"/>
      <p:bldP spid="40" grpId="1" animBg="1"/>
      <p:bldP spid="42" grpId="0" animBg="1"/>
      <p:bldP spid="42" grpId="1" animBg="1"/>
      <p:bldP spid="43" grpId="0" animBg="1"/>
      <p:bldP spid="43" grpId="1" animBg="1"/>
      <p:bldP spid="44" grpId="0" animBg="1"/>
      <p:bldP spid="44"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16200000" scaled="1"/>
        </a:gradFill>
        <a:effectLst/>
      </p:bgPr>
    </p:bg>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F69E7D3B-9CDA-4327-8CC5-4F634EC91071}"/>
              </a:ext>
            </a:extLst>
          </p:cNvPr>
          <p:cNvSpPr txBox="1"/>
          <p:nvPr/>
        </p:nvSpPr>
        <p:spPr>
          <a:xfrm>
            <a:off x="666542" y="756139"/>
            <a:ext cx="3764346" cy="306467"/>
          </a:xfrm>
          <a:prstGeom prst="roundRect">
            <a:avLst/>
          </a:prstGeom>
          <a:solidFill>
            <a:schemeClr val="accent1"/>
          </a:solidFill>
        </p:spPr>
        <p:txBody>
          <a:bodyPr wrap="none" lIns="144000" rtlCol="0">
            <a:spAutoFit/>
          </a:bodyPr>
          <a:lstStyle/>
          <a:p>
            <a:r>
              <a:rPr lang="fr-FR" sz="1200" dirty="0">
                <a:solidFill>
                  <a:schemeClr val="bg1"/>
                </a:solidFill>
              </a:rPr>
              <a:t>TOP 20 DES COLLECTIVITÉS LES PLUS CERTIFIÉES</a:t>
            </a:r>
          </a:p>
        </p:txBody>
      </p:sp>
      <p:cxnSp>
        <p:nvCxnSpPr>
          <p:cNvPr id="10" name="Connecteur droit 9">
            <a:extLst>
              <a:ext uri="{FF2B5EF4-FFF2-40B4-BE49-F238E27FC236}">
                <a16:creationId xmlns:a16="http://schemas.microsoft.com/office/drawing/2014/main" id="{D2E90E79-5257-41AB-BA80-EC57EE6D0B65}"/>
              </a:ext>
            </a:extLst>
          </p:cNvPr>
          <p:cNvCxnSpPr>
            <a:cxnSpLocks/>
          </p:cNvCxnSpPr>
          <p:nvPr/>
        </p:nvCxnSpPr>
        <p:spPr>
          <a:xfrm>
            <a:off x="666542" y="0"/>
            <a:ext cx="0" cy="100236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1" name="Picture 2" descr="Y:\Perso\logo cerqual Qualitel Certification.jpg">
            <a:extLst>
              <a:ext uri="{FF2B5EF4-FFF2-40B4-BE49-F238E27FC236}">
                <a16:creationId xmlns:a16="http://schemas.microsoft.com/office/drawing/2014/main" id="{0316BB70-ACD6-41B0-8225-EBF40EEEA294}"/>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737933" y="364894"/>
            <a:ext cx="1081342" cy="367821"/>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4447B3DF-D4B6-45D5-B8BF-B615B8DEEC1B}"/>
              </a:ext>
            </a:extLst>
          </p:cNvPr>
          <p:cNvSpPr/>
          <p:nvPr/>
        </p:nvSpPr>
        <p:spPr>
          <a:xfrm>
            <a:off x="11871075" y="6537075"/>
            <a:ext cx="320925" cy="320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5F18121B-C159-443E-9361-5BDC1022A371}" type="slidenum">
              <a:rPr lang="fr-FR" sz="1000" smtClean="0"/>
              <a:t>6</a:t>
            </a:fld>
            <a:endParaRPr lang="fr-FR" sz="1000" dirty="0"/>
          </a:p>
        </p:txBody>
      </p:sp>
      <p:sp>
        <p:nvSpPr>
          <p:cNvPr id="13" name="ZoneTexte 12">
            <a:extLst>
              <a:ext uri="{FF2B5EF4-FFF2-40B4-BE49-F238E27FC236}">
                <a16:creationId xmlns:a16="http://schemas.microsoft.com/office/drawing/2014/main" id="{25AD3178-47C0-4444-BAB0-4FDE93CDC915}"/>
              </a:ext>
            </a:extLst>
          </p:cNvPr>
          <p:cNvSpPr txBox="1"/>
          <p:nvPr/>
        </p:nvSpPr>
        <p:spPr>
          <a:xfrm>
            <a:off x="7096065" y="532660"/>
            <a:ext cx="1025455" cy="400110"/>
          </a:xfrm>
          <a:prstGeom prst="rect">
            <a:avLst/>
          </a:prstGeom>
          <a:noFill/>
        </p:spPr>
        <p:txBody>
          <a:bodyPr wrap="none" lIns="72000" rIns="72000" rtlCol="0">
            <a:spAutoFit/>
          </a:bodyPr>
          <a:lstStyle/>
          <a:p>
            <a:pPr algn="ctr"/>
            <a:r>
              <a:rPr lang="fr-FR" sz="1000" dirty="0">
                <a:solidFill>
                  <a:schemeClr val="tx2"/>
                </a:solidFill>
                <a:latin typeface="+mj-lt"/>
              </a:rPr>
              <a:t>Présentation </a:t>
            </a:r>
            <a:br>
              <a:rPr lang="fr-FR" sz="1000" dirty="0">
                <a:solidFill>
                  <a:schemeClr val="tx2"/>
                </a:solidFill>
                <a:latin typeface="+mj-lt"/>
              </a:rPr>
            </a:br>
            <a:r>
              <a:rPr lang="fr-FR" sz="1000" dirty="0">
                <a:solidFill>
                  <a:schemeClr val="tx2"/>
                </a:solidFill>
                <a:latin typeface="+mj-lt"/>
              </a:rPr>
              <a:t>du parc certifié</a:t>
            </a:r>
          </a:p>
        </p:txBody>
      </p:sp>
      <p:sp>
        <p:nvSpPr>
          <p:cNvPr id="14" name="ZoneTexte 13">
            <a:extLst>
              <a:ext uri="{FF2B5EF4-FFF2-40B4-BE49-F238E27FC236}">
                <a16:creationId xmlns:a16="http://schemas.microsoft.com/office/drawing/2014/main" id="{39BFBEE7-388D-4649-A254-95CCB8491A45}"/>
              </a:ext>
            </a:extLst>
          </p:cNvPr>
          <p:cNvSpPr txBox="1"/>
          <p:nvPr/>
        </p:nvSpPr>
        <p:spPr>
          <a:xfrm>
            <a:off x="8353090" y="532660"/>
            <a:ext cx="9180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Performance </a:t>
            </a:r>
            <a:br>
              <a:rPr lang="fr-FR" sz="1000" dirty="0">
                <a:solidFill>
                  <a:schemeClr val="tx2">
                    <a:lumMod val="40000"/>
                    <a:lumOff val="60000"/>
                  </a:schemeClr>
                </a:solidFill>
              </a:rPr>
            </a:br>
            <a:r>
              <a:rPr lang="fr-FR" sz="1000" dirty="0">
                <a:solidFill>
                  <a:schemeClr val="tx2">
                    <a:lumMod val="40000"/>
                    <a:lumOff val="60000"/>
                  </a:schemeClr>
                </a:solidFill>
              </a:rPr>
              <a:t>énergétique</a:t>
            </a:r>
          </a:p>
        </p:txBody>
      </p:sp>
      <p:sp>
        <p:nvSpPr>
          <p:cNvPr id="15" name="ZoneTexte 14">
            <a:extLst>
              <a:ext uri="{FF2B5EF4-FFF2-40B4-BE49-F238E27FC236}">
                <a16:creationId xmlns:a16="http://schemas.microsoft.com/office/drawing/2014/main" id="{0F2233C5-4A6B-4F67-BB4D-77BC53970C11}"/>
              </a:ext>
            </a:extLst>
          </p:cNvPr>
          <p:cNvSpPr txBox="1"/>
          <p:nvPr/>
        </p:nvSpPr>
        <p:spPr>
          <a:xfrm>
            <a:off x="9513134" y="532660"/>
            <a:ext cx="1004616"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Les tendances </a:t>
            </a:r>
            <a:br>
              <a:rPr lang="fr-FR" sz="1000" dirty="0">
                <a:solidFill>
                  <a:schemeClr val="tx2">
                    <a:lumMod val="40000"/>
                    <a:lumOff val="60000"/>
                  </a:schemeClr>
                </a:solidFill>
              </a:rPr>
            </a:br>
            <a:r>
              <a:rPr lang="fr-FR" sz="1000" dirty="0">
                <a:solidFill>
                  <a:schemeClr val="tx2">
                    <a:lumMod val="40000"/>
                    <a:lumOff val="60000"/>
                  </a:schemeClr>
                </a:solidFill>
              </a:rPr>
              <a:t>constructives</a:t>
            </a:r>
          </a:p>
        </p:txBody>
      </p:sp>
      <p:sp>
        <p:nvSpPr>
          <p:cNvPr id="16" name="ZoneTexte 15">
            <a:extLst>
              <a:ext uri="{FF2B5EF4-FFF2-40B4-BE49-F238E27FC236}">
                <a16:creationId xmlns:a16="http://schemas.microsoft.com/office/drawing/2014/main" id="{0FCAF2C6-9113-46DE-B15B-2F3F8BEAF409}"/>
              </a:ext>
            </a:extLst>
          </p:cNvPr>
          <p:cNvSpPr txBox="1"/>
          <p:nvPr/>
        </p:nvSpPr>
        <p:spPr>
          <a:xfrm>
            <a:off x="10649934" y="532660"/>
            <a:ext cx="1137666"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Typologies </a:t>
            </a:r>
            <a:br>
              <a:rPr lang="fr-FR" sz="1000" dirty="0">
                <a:solidFill>
                  <a:schemeClr val="tx2">
                    <a:lumMod val="40000"/>
                    <a:lumOff val="60000"/>
                  </a:schemeClr>
                </a:solidFill>
              </a:rPr>
            </a:br>
            <a:r>
              <a:rPr lang="fr-FR" sz="1000" dirty="0">
                <a:solidFill>
                  <a:schemeClr val="tx2">
                    <a:lumMod val="40000"/>
                    <a:lumOff val="60000"/>
                  </a:schemeClr>
                </a:solidFill>
              </a:rPr>
              <a:t>les plus certifiées</a:t>
            </a:r>
          </a:p>
        </p:txBody>
      </p:sp>
      <p:sp>
        <p:nvSpPr>
          <p:cNvPr id="17" name="Ellipse 16">
            <a:extLst>
              <a:ext uri="{FF2B5EF4-FFF2-40B4-BE49-F238E27FC236}">
                <a16:creationId xmlns:a16="http://schemas.microsoft.com/office/drawing/2014/main" id="{207020E9-7361-4A76-833F-E73C57EED960}"/>
              </a:ext>
            </a:extLst>
          </p:cNvPr>
          <p:cNvSpPr/>
          <p:nvPr/>
        </p:nvSpPr>
        <p:spPr>
          <a:xfrm>
            <a:off x="818664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18" name="Ellipse 17">
            <a:extLst>
              <a:ext uri="{FF2B5EF4-FFF2-40B4-BE49-F238E27FC236}">
                <a16:creationId xmlns:a16="http://schemas.microsoft.com/office/drawing/2014/main" id="{80A80811-5029-4D6C-80A5-17AE10B0C529}"/>
              </a:ext>
            </a:extLst>
          </p:cNvPr>
          <p:cNvSpPr/>
          <p:nvPr/>
        </p:nvSpPr>
        <p:spPr>
          <a:xfrm>
            <a:off x="9389968"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19" name="Ellipse 18">
            <a:extLst>
              <a:ext uri="{FF2B5EF4-FFF2-40B4-BE49-F238E27FC236}">
                <a16:creationId xmlns:a16="http://schemas.microsoft.com/office/drawing/2014/main" id="{F3DA4D52-E03A-4F31-B828-47018971A810}"/>
              </a:ext>
            </a:extLst>
          </p:cNvPr>
          <p:cNvSpPr/>
          <p:nvPr/>
        </p:nvSpPr>
        <p:spPr>
          <a:xfrm>
            <a:off x="1059329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grpSp>
        <p:nvGrpSpPr>
          <p:cNvPr id="20" name="Groupe 19">
            <a:extLst>
              <a:ext uri="{FF2B5EF4-FFF2-40B4-BE49-F238E27FC236}">
                <a16:creationId xmlns:a16="http://schemas.microsoft.com/office/drawing/2014/main" id="{1729A9FA-D207-4013-9D37-CAF12E4953B1}"/>
              </a:ext>
            </a:extLst>
          </p:cNvPr>
          <p:cNvGrpSpPr/>
          <p:nvPr/>
        </p:nvGrpSpPr>
        <p:grpSpPr>
          <a:xfrm>
            <a:off x="651137" y="1463953"/>
            <a:ext cx="5321427" cy="5394047"/>
            <a:chOff x="651137" y="1146647"/>
            <a:chExt cx="5321427" cy="5394047"/>
          </a:xfrm>
        </p:grpSpPr>
        <p:grpSp>
          <p:nvGrpSpPr>
            <p:cNvPr id="22" name="Groupe 21">
              <a:extLst>
                <a:ext uri="{FF2B5EF4-FFF2-40B4-BE49-F238E27FC236}">
                  <a16:creationId xmlns:a16="http://schemas.microsoft.com/office/drawing/2014/main" id="{5ED7E687-9955-4921-8F83-5B36073DBBAA}"/>
                </a:ext>
              </a:extLst>
            </p:cNvPr>
            <p:cNvGrpSpPr/>
            <p:nvPr/>
          </p:nvGrpSpPr>
          <p:grpSpPr>
            <a:xfrm>
              <a:off x="651137" y="1264846"/>
              <a:ext cx="4749619" cy="5275848"/>
              <a:chOff x="0" y="0"/>
              <a:chExt cx="5419367" cy="6019800"/>
            </a:xfrm>
          </p:grpSpPr>
          <p:sp>
            <p:nvSpPr>
              <p:cNvPr id="46" name="AutoShape 2">
                <a:extLst>
                  <a:ext uri="{FF2B5EF4-FFF2-40B4-BE49-F238E27FC236}">
                    <a16:creationId xmlns:a16="http://schemas.microsoft.com/office/drawing/2014/main" id="{3D7616E6-0DD7-4629-82D7-95268CDA6AD8}"/>
                  </a:ext>
                </a:extLst>
              </p:cNvPr>
              <p:cNvSpPr>
                <a:spLocks noChangeAspect="1" noChangeArrowheads="1"/>
              </p:cNvSpPr>
              <p:nvPr/>
            </p:nvSpPr>
            <p:spPr bwMode="auto">
              <a:xfrm>
                <a:off x="1647" y="0"/>
                <a:ext cx="5417720" cy="601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fr-FR"/>
              </a:p>
            </p:txBody>
          </p:sp>
          <p:sp>
            <p:nvSpPr>
              <p:cNvPr id="47" name="Freeform 4">
                <a:extLst>
                  <a:ext uri="{FF2B5EF4-FFF2-40B4-BE49-F238E27FC236}">
                    <a16:creationId xmlns:a16="http://schemas.microsoft.com/office/drawing/2014/main" id="{3F1D3312-2278-43AE-93A3-E5B89C932ACF}"/>
                  </a:ext>
                </a:extLst>
              </p:cNvPr>
              <p:cNvSpPr>
                <a:spLocks noEditPoints="1"/>
              </p:cNvSpPr>
              <p:nvPr/>
            </p:nvSpPr>
            <p:spPr bwMode="auto">
              <a:xfrm>
                <a:off x="0" y="1256622"/>
                <a:ext cx="1485185" cy="868076"/>
              </a:xfrm>
              <a:custGeom>
                <a:avLst/>
                <a:gdLst>
                  <a:gd name="T0" fmla="*/ 1322 w 2336"/>
                  <a:gd name="T1" fmla="*/ 397 h 1458"/>
                  <a:gd name="T2" fmla="*/ 1245 w 2336"/>
                  <a:gd name="T3" fmla="*/ 244 h 1458"/>
                  <a:gd name="T4" fmla="*/ 1140 w 2336"/>
                  <a:gd name="T5" fmla="*/ 58 h 1458"/>
                  <a:gd name="T6" fmla="*/ 1089 w 2336"/>
                  <a:gd name="T7" fmla="*/ 6 h 1458"/>
                  <a:gd name="T8" fmla="*/ 873 w 2336"/>
                  <a:gd name="T9" fmla="*/ 59 h 1458"/>
                  <a:gd name="T10" fmla="*/ 777 w 2336"/>
                  <a:gd name="T11" fmla="*/ 181 h 1458"/>
                  <a:gd name="T12" fmla="*/ 608 w 2336"/>
                  <a:gd name="T13" fmla="*/ 149 h 1458"/>
                  <a:gd name="T14" fmla="*/ 540 w 2336"/>
                  <a:gd name="T15" fmla="*/ 214 h 1458"/>
                  <a:gd name="T16" fmla="*/ 295 w 2336"/>
                  <a:gd name="T17" fmla="*/ 135 h 1458"/>
                  <a:gd name="T18" fmla="*/ 51 w 2336"/>
                  <a:gd name="T19" fmla="*/ 233 h 1458"/>
                  <a:gd name="T20" fmla="*/ 27 w 2336"/>
                  <a:gd name="T21" fmla="*/ 456 h 1458"/>
                  <a:gd name="T22" fmla="*/ 297 w 2336"/>
                  <a:gd name="T23" fmla="*/ 397 h 1458"/>
                  <a:gd name="T24" fmla="*/ 323 w 2336"/>
                  <a:gd name="T25" fmla="*/ 458 h 1458"/>
                  <a:gd name="T26" fmla="*/ 313 w 2336"/>
                  <a:gd name="T27" fmla="*/ 537 h 1458"/>
                  <a:gd name="T28" fmla="*/ 298 w 2336"/>
                  <a:gd name="T29" fmla="*/ 516 h 1458"/>
                  <a:gd name="T30" fmla="*/ 126 w 2336"/>
                  <a:gd name="T31" fmla="*/ 475 h 1458"/>
                  <a:gd name="T32" fmla="*/ 166 w 2336"/>
                  <a:gd name="T33" fmla="*/ 575 h 1458"/>
                  <a:gd name="T34" fmla="*/ 305 w 2336"/>
                  <a:gd name="T35" fmla="*/ 683 h 1458"/>
                  <a:gd name="T36" fmla="*/ 51 w 2336"/>
                  <a:gd name="T37" fmla="*/ 722 h 1458"/>
                  <a:gd name="T38" fmla="*/ 230 w 2336"/>
                  <a:gd name="T39" fmla="*/ 923 h 1458"/>
                  <a:gd name="T40" fmla="*/ 382 w 2336"/>
                  <a:gd name="T41" fmla="*/ 955 h 1458"/>
                  <a:gd name="T42" fmla="*/ 370 w 2336"/>
                  <a:gd name="T43" fmla="*/ 900 h 1458"/>
                  <a:gd name="T44" fmla="*/ 413 w 2336"/>
                  <a:gd name="T45" fmla="*/ 894 h 1458"/>
                  <a:gd name="T46" fmla="*/ 428 w 2336"/>
                  <a:gd name="T47" fmla="*/ 980 h 1458"/>
                  <a:gd name="T48" fmla="*/ 613 w 2336"/>
                  <a:gd name="T49" fmla="*/ 1040 h 1458"/>
                  <a:gd name="T50" fmla="*/ 659 w 2336"/>
                  <a:gd name="T51" fmla="*/ 1025 h 1458"/>
                  <a:gd name="T52" fmla="*/ 751 w 2336"/>
                  <a:gd name="T53" fmla="*/ 1056 h 1458"/>
                  <a:gd name="T54" fmla="*/ 804 w 2336"/>
                  <a:gd name="T55" fmla="*/ 1157 h 1458"/>
                  <a:gd name="T56" fmla="*/ 847 w 2336"/>
                  <a:gd name="T57" fmla="*/ 1089 h 1458"/>
                  <a:gd name="T58" fmla="*/ 882 w 2336"/>
                  <a:gd name="T59" fmla="*/ 1177 h 1458"/>
                  <a:gd name="T60" fmla="*/ 942 w 2336"/>
                  <a:gd name="T61" fmla="*/ 1203 h 1458"/>
                  <a:gd name="T62" fmla="*/ 967 w 2336"/>
                  <a:gd name="T63" fmla="*/ 1355 h 1458"/>
                  <a:gd name="T64" fmla="*/ 1024 w 2336"/>
                  <a:gd name="T65" fmla="*/ 1308 h 1458"/>
                  <a:gd name="T66" fmla="*/ 1090 w 2336"/>
                  <a:gd name="T67" fmla="*/ 1228 h 1458"/>
                  <a:gd name="T68" fmla="*/ 1217 w 2336"/>
                  <a:gd name="T69" fmla="*/ 1277 h 1458"/>
                  <a:gd name="T70" fmla="*/ 1123 w 2336"/>
                  <a:gd name="T71" fmla="*/ 1343 h 1458"/>
                  <a:gd name="T72" fmla="*/ 1428 w 2336"/>
                  <a:gd name="T73" fmla="*/ 1413 h 1458"/>
                  <a:gd name="T74" fmla="*/ 1406 w 2336"/>
                  <a:gd name="T75" fmla="*/ 1458 h 1458"/>
                  <a:gd name="T76" fmla="*/ 1721 w 2336"/>
                  <a:gd name="T77" fmla="*/ 1233 h 1458"/>
                  <a:gd name="T78" fmla="*/ 2085 w 2336"/>
                  <a:gd name="T79" fmla="*/ 1116 h 1458"/>
                  <a:gd name="T80" fmla="*/ 2252 w 2336"/>
                  <a:gd name="T81" fmla="*/ 997 h 1458"/>
                  <a:gd name="T82" fmla="*/ 2330 w 2336"/>
                  <a:gd name="T83" fmla="*/ 640 h 1458"/>
                  <a:gd name="T84" fmla="*/ 2138 w 2336"/>
                  <a:gd name="T85" fmla="*/ 483 h 1458"/>
                  <a:gd name="T86" fmla="*/ 2023 w 2336"/>
                  <a:gd name="T87" fmla="*/ 311 h 1458"/>
                  <a:gd name="T88" fmla="*/ 1860 w 2336"/>
                  <a:gd name="T89" fmla="*/ 217 h 1458"/>
                  <a:gd name="T90" fmla="*/ 1788 w 2336"/>
                  <a:gd name="T91" fmla="*/ 383 h 1458"/>
                  <a:gd name="T92" fmla="*/ 1682 w 2336"/>
                  <a:gd name="T93" fmla="*/ 280 h 1458"/>
                  <a:gd name="T94" fmla="*/ 1604 w 2336"/>
                  <a:gd name="T95" fmla="*/ 266 h 1458"/>
                  <a:gd name="T96" fmla="*/ 2195 w 2336"/>
                  <a:gd name="T97" fmla="*/ 1137 h 1458"/>
                  <a:gd name="T98" fmla="*/ 2195 w 2336"/>
                  <a:gd name="T99" fmla="*/ 1137 h 145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336"/>
                  <a:gd name="T151" fmla="*/ 0 h 1458"/>
                  <a:gd name="T152" fmla="*/ 2336 w 2336"/>
                  <a:gd name="T153" fmla="*/ 1458 h 145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336" h="1458">
                    <a:moveTo>
                      <a:pt x="1541" y="247"/>
                    </a:moveTo>
                    <a:lnTo>
                      <a:pt x="1486" y="251"/>
                    </a:lnTo>
                    <a:lnTo>
                      <a:pt x="1322" y="397"/>
                    </a:lnTo>
                    <a:lnTo>
                      <a:pt x="1308" y="338"/>
                    </a:lnTo>
                    <a:lnTo>
                      <a:pt x="1246" y="294"/>
                    </a:lnTo>
                    <a:lnTo>
                      <a:pt x="1245" y="244"/>
                    </a:lnTo>
                    <a:lnTo>
                      <a:pt x="1175" y="115"/>
                    </a:lnTo>
                    <a:lnTo>
                      <a:pt x="1131" y="105"/>
                    </a:lnTo>
                    <a:lnTo>
                      <a:pt x="1140" y="58"/>
                    </a:lnTo>
                    <a:lnTo>
                      <a:pt x="1094" y="65"/>
                    </a:lnTo>
                    <a:lnTo>
                      <a:pt x="1069" y="114"/>
                    </a:lnTo>
                    <a:lnTo>
                      <a:pt x="1089" y="6"/>
                    </a:lnTo>
                    <a:lnTo>
                      <a:pt x="1017" y="58"/>
                    </a:lnTo>
                    <a:lnTo>
                      <a:pt x="1008" y="0"/>
                    </a:lnTo>
                    <a:lnTo>
                      <a:pt x="873" y="59"/>
                    </a:lnTo>
                    <a:lnTo>
                      <a:pt x="850" y="20"/>
                    </a:lnTo>
                    <a:lnTo>
                      <a:pt x="781" y="80"/>
                    </a:lnTo>
                    <a:lnTo>
                      <a:pt x="777" y="181"/>
                    </a:lnTo>
                    <a:lnTo>
                      <a:pt x="726" y="187"/>
                    </a:lnTo>
                    <a:lnTo>
                      <a:pt x="651" y="139"/>
                    </a:lnTo>
                    <a:lnTo>
                      <a:pt x="608" y="149"/>
                    </a:lnTo>
                    <a:lnTo>
                      <a:pt x="599" y="205"/>
                    </a:lnTo>
                    <a:lnTo>
                      <a:pt x="565" y="161"/>
                    </a:lnTo>
                    <a:lnTo>
                      <a:pt x="540" y="214"/>
                    </a:lnTo>
                    <a:lnTo>
                      <a:pt x="539" y="107"/>
                    </a:lnTo>
                    <a:lnTo>
                      <a:pt x="318" y="177"/>
                    </a:lnTo>
                    <a:lnTo>
                      <a:pt x="295" y="135"/>
                    </a:lnTo>
                    <a:lnTo>
                      <a:pt x="139" y="225"/>
                    </a:lnTo>
                    <a:lnTo>
                      <a:pt x="179" y="247"/>
                    </a:lnTo>
                    <a:lnTo>
                      <a:pt x="51" y="233"/>
                    </a:lnTo>
                    <a:lnTo>
                      <a:pt x="22" y="271"/>
                    </a:lnTo>
                    <a:lnTo>
                      <a:pt x="0" y="419"/>
                    </a:lnTo>
                    <a:lnTo>
                      <a:pt x="27" y="456"/>
                    </a:lnTo>
                    <a:lnTo>
                      <a:pt x="69" y="438"/>
                    </a:lnTo>
                    <a:lnTo>
                      <a:pt x="110" y="457"/>
                    </a:lnTo>
                    <a:lnTo>
                      <a:pt x="297" y="397"/>
                    </a:lnTo>
                    <a:lnTo>
                      <a:pt x="240" y="426"/>
                    </a:lnTo>
                    <a:lnTo>
                      <a:pt x="232" y="482"/>
                    </a:lnTo>
                    <a:lnTo>
                      <a:pt x="323" y="458"/>
                    </a:lnTo>
                    <a:lnTo>
                      <a:pt x="316" y="505"/>
                    </a:lnTo>
                    <a:lnTo>
                      <a:pt x="361" y="526"/>
                    </a:lnTo>
                    <a:lnTo>
                      <a:pt x="313" y="537"/>
                    </a:lnTo>
                    <a:lnTo>
                      <a:pt x="410" y="580"/>
                    </a:lnTo>
                    <a:lnTo>
                      <a:pt x="319" y="557"/>
                    </a:lnTo>
                    <a:lnTo>
                      <a:pt x="298" y="516"/>
                    </a:lnTo>
                    <a:lnTo>
                      <a:pt x="241" y="533"/>
                    </a:lnTo>
                    <a:lnTo>
                      <a:pt x="152" y="515"/>
                    </a:lnTo>
                    <a:lnTo>
                      <a:pt x="126" y="475"/>
                    </a:lnTo>
                    <a:lnTo>
                      <a:pt x="102" y="535"/>
                    </a:lnTo>
                    <a:lnTo>
                      <a:pt x="140" y="620"/>
                    </a:lnTo>
                    <a:lnTo>
                      <a:pt x="166" y="575"/>
                    </a:lnTo>
                    <a:lnTo>
                      <a:pt x="209" y="579"/>
                    </a:lnTo>
                    <a:lnTo>
                      <a:pt x="292" y="631"/>
                    </a:lnTo>
                    <a:lnTo>
                      <a:pt x="305" y="683"/>
                    </a:lnTo>
                    <a:lnTo>
                      <a:pt x="281" y="724"/>
                    </a:lnTo>
                    <a:lnTo>
                      <a:pt x="244" y="702"/>
                    </a:lnTo>
                    <a:lnTo>
                      <a:pt x="51" y="722"/>
                    </a:lnTo>
                    <a:lnTo>
                      <a:pt x="27" y="763"/>
                    </a:lnTo>
                    <a:lnTo>
                      <a:pt x="173" y="822"/>
                    </a:lnTo>
                    <a:lnTo>
                      <a:pt x="230" y="923"/>
                    </a:lnTo>
                    <a:lnTo>
                      <a:pt x="214" y="1012"/>
                    </a:lnTo>
                    <a:lnTo>
                      <a:pt x="326" y="1023"/>
                    </a:lnTo>
                    <a:lnTo>
                      <a:pt x="382" y="955"/>
                    </a:lnTo>
                    <a:lnTo>
                      <a:pt x="382" y="948"/>
                    </a:lnTo>
                    <a:lnTo>
                      <a:pt x="382" y="947"/>
                    </a:lnTo>
                    <a:lnTo>
                      <a:pt x="370" y="900"/>
                    </a:lnTo>
                    <a:lnTo>
                      <a:pt x="386" y="898"/>
                    </a:lnTo>
                    <a:lnTo>
                      <a:pt x="391" y="847"/>
                    </a:lnTo>
                    <a:lnTo>
                      <a:pt x="413" y="894"/>
                    </a:lnTo>
                    <a:lnTo>
                      <a:pt x="386" y="898"/>
                    </a:lnTo>
                    <a:lnTo>
                      <a:pt x="382" y="948"/>
                    </a:lnTo>
                    <a:lnTo>
                      <a:pt x="428" y="980"/>
                    </a:lnTo>
                    <a:lnTo>
                      <a:pt x="497" y="954"/>
                    </a:lnTo>
                    <a:lnTo>
                      <a:pt x="570" y="1050"/>
                    </a:lnTo>
                    <a:lnTo>
                      <a:pt x="613" y="1040"/>
                    </a:lnTo>
                    <a:lnTo>
                      <a:pt x="613" y="993"/>
                    </a:lnTo>
                    <a:lnTo>
                      <a:pt x="619" y="1040"/>
                    </a:lnTo>
                    <a:lnTo>
                      <a:pt x="659" y="1025"/>
                    </a:lnTo>
                    <a:lnTo>
                      <a:pt x="649" y="1070"/>
                    </a:lnTo>
                    <a:lnTo>
                      <a:pt x="693" y="1082"/>
                    </a:lnTo>
                    <a:lnTo>
                      <a:pt x="751" y="1056"/>
                    </a:lnTo>
                    <a:lnTo>
                      <a:pt x="755" y="1007"/>
                    </a:lnTo>
                    <a:lnTo>
                      <a:pt x="765" y="1133"/>
                    </a:lnTo>
                    <a:lnTo>
                      <a:pt x="804" y="1157"/>
                    </a:lnTo>
                    <a:lnTo>
                      <a:pt x="845" y="1136"/>
                    </a:lnTo>
                    <a:lnTo>
                      <a:pt x="838" y="1040"/>
                    </a:lnTo>
                    <a:lnTo>
                      <a:pt x="847" y="1089"/>
                    </a:lnTo>
                    <a:lnTo>
                      <a:pt x="893" y="1099"/>
                    </a:lnTo>
                    <a:lnTo>
                      <a:pt x="860" y="1134"/>
                    </a:lnTo>
                    <a:lnTo>
                      <a:pt x="882" y="1177"/>
                    </a:lnTo>
                    <a:lnTo>
                      <a:pt x="938" y="1202"/>
                    </a:lnTo>
                    <a:lnTo>
                      <a:pt x="980" y="1182"/>
                    </a:lnTo>
                    <a:lnTo>
                      <a:pt x="942" y="1203"/>
                    </a:lnTo>
                    <a:lnTo>
                      <a:pt x="946" y="1248"/>
                    </a:lnTo>
                    <a:lnTo>
                      <a:pt x="979" y="1294"/>
                    </a:lnTo>
                    <a:lnTo>
                      <a:pt x="967" y="1355"/>
                    </a:lnTo>
                    <a:lnTo>
                      <a:pt x="1000" y="1393"/>
                    </a:lnTo>
                    <a:lnTo>
                      <a:pt x="981" y="1346"/>
                    </a:lnTo>
                    <a:lnTo>
                      <a:pt x="1024" y="1308"/>
                    </a:lnTo>
                    <a:lnTo>
                      <a:pt x="1072" y="1294"/>
                    </a:lnTo>
                    <a:lnTo>
                      <a:pt x="1109" y="1325"/>
                    </a:lnTo>
                    <a:lnTo>
                      <a:pt x="1090" y="1228"/>
                    </a:lnTo>
                    <a:lnTo>
                      <a:pt x="1138" y="1308"/>
                    </a:lnTo>
                    <a:lnTo>
                      <a:pt x="1161" y="1266"/>
                    </a:lnTo>
                    <a:lnTo>
                      <a:pt x="1217" y="1277"/>
                    </a:lnTo>
                    <a:lnTo>
                      <a:pt x="1249" y="1315"/>
                    </a:lnTo>
                    <a:lnTo>
                      <a:pt x="1219" y="1356"/>
                    </a:lnTo>
                    <a:lnTo>
                      <a:pt x="1123" y="1343"/>
                    </a:lnTo>
                    <a:lnTo>
                      <a:pt x="1196" y="1405"/>
                    </a:lnTo>
                    <a:lnTo>
                      <a:pt x="1386" y="1388"/>
                    </a:lnTo>
                    <a:lnTo>
                      <a:pt x="1428" y="1413"/>
                    </a:lnTo>
                    <a:lnTo>
                      <a:pt x="1382" y="1416"/>
                    </a:lnTo>
                    <a:lnTo>
                      <a:pt x="1405" y="1458"/>
                    </a:lnTo>
                    <a:lnTo>
                      <a:pt x="1406" y="1458"/>
                    </a:lnTo>
                    <a:lnTo>
                      <a:pt x="1635" y="1387"/>
                    </a:lnTo>
                    <a:lnTo>
                      <a:pt x="1642" y="1289"/>
                    </a:lnTo>
                    <a:lnTo>
                      <a:pt x="1721" y="1233"/>
                    </a:lnTo>
                    <a:lnTo>
                      <a:pt x="1923" y="1226"/>
                    </a:lnTo>
                    <a:lnTo>
                      <a:pt x="1948" y="1180"/>
                    </a:lnTo>
                    <a:lnTo>
                      <a:pt x="2085" y="1116"/>
                    </a:lnTo>
                    <a:lnTo>
                      <a:pt x="2191" y="1172"/>
                    </a:lnTo>
                    <a:lnTo>
                      <a:pt x="2197" y="1139"/>
                    </a:lnTo>
                    <a:lnTo>
                      <a:pt x="2252" y="997"/>
                    </a:lnTo>
                    <a:lnTo>
                      <a:pt x="2336" y="961"/>
                    </a:lnTo>
                    <a:lnTo>
                      <a:pt x="2307" y="679"/>
                    </a:lnTo>
                    <a:lnTo>
                      <a:pt x="2330" y="640"/>
                    </a:lnTo>
                    <a:lnTo>
                      <a:pt x="2331" y="442"/>
                    </a:lnTo>
                    <a:lnTo>
                      <a:pt x="2247" y="405"/>
                    </a:lnTo>
                    <a:lnTo>
                      <a:pt x="2138" y="483"/>
                    </a:lnTo>
                    <a:lnTo>
                      <a:pt x="2097" y="468"/>
                    </a:lnTo>
                    <a:lnTo>
                      <a:pt x="2024" y="311"/>
                    </a:lnTo>
                    <a:lnTo>
                      <a:pt x="2023" y="311"/>
                    </a:lnTo>
                    <a:lnTo>
                      <a:pt x="2022" y="309"/>
                    </a:lnTo>
                    <a:lnTo>
                      <a:pt x="1855" y="310"/>
                    </a:lnTo>
                    <a:lnTo>
                      <a:pt x="1860" y="217"/>
                    </a:lnTo>
                    <a:lnTo>
                      <a:pt x="1809" y="229"/>
                    </a:lnTo>
                    <a:lnTo>
                      <a:pt x="1749" y="292"/>
                    </a:lnTo>
                    <a:lnTo>
                      <a:pt x="1788" y="383"/>
                    </a:lnTo>
                    <a:lnTo>
                      <a:pt x="1752" y="354"/>
                    </a:lnTo>
                    <a:lnTo>
                      <a:pt x="1726" y="280"/>
                    </a:lnTo>
                    <a:lnTo>
                      <a:pt x="1682" y="280"/>
                    </a:lnTo>
                    <a:lnTo>
                      <a:pt x="1682" y="311"/>
                    </a:lnTo>
                    <a:lnTo>
                      <a:pt x="1619" y="316"/>
                    </a:lnTo>
                    <a:lnTo>
                      <a:pt x="1604" y="266"/>
                    </a:lnTo>
                    <a:lnTo>
                      <a:pt x="1557" y="289"/>
                    </a:lnTo>
                    <a:lnTo>
                      <a:pt x="1541" y="247"/>
                    </a:lnTo>
                    <a:close/>
                    <a:moveTo>
                      <a:pt x="2195" y="1137"/>
                    </a:moveTo>
                    <a:lnTo>
                      <a:pt x="2189" y="1171"/>
                    </a:lnTo>
                    <a:lnTo>
                      <a:pt x="2181" y="1167"/>
                    </a:lnTo>
                    <a:lnTo>
                      <a:pt x="2195" y="1137"/>
                    </a:lnTo>
                    <a:close/>
                  </a:path>
                </a:pathLst>
              </a:custGeom>
              <a:no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8" name="Freeform 5">
                <a:extLst>
                  <a:ext uri="{FF2B5EF4-FFF2-40B4-BE49-F238E27FC236}">
                    <a16:creationId xmlns:a16="http://schemas.microsoft.com/office/drawing/2014/main" id="{9E0B9611-2312-4D7F-BC75-8FCA25D642E2}"/>
                  </a:ext>
                </a:extLst>
              </p:cNvPr>
              <p:cNvSpPr>
                <a:spLocks/>
              </p:cNvSpPr>
              <p:nvPr/>
            </p:nvSpPr>
            <p:spPr bwMode="auto">
              <a:xfrm>
                <a:off x="560125" y="2153598"/>
                <a:ext cx="76117" cy="46026"/>
              </a:xfrm>
              <a:custGeom>
                <a:avLst/>
                <a:gdLst>
                  <a:gd name="T0" fmla="*/ 121 w 121"/>
                  <a:gd name="T1" fmla="*/ 56 h 76"/>
                  <a:gd name="T2" fmla="*/ 44 w 121"/>
                  <a:gd name="T3" fmla="*/ 0 h 76"/>
                  <a:gd name="T4" fmla="*/ 0 w 121"/>
                  <a:gd name="T5" fmla="*/ 6 h 76"/>
                  <a:gd name="T6" fmla="*/ 12 w 121"/>
                  <a:gd name="T7" fmla="*/ 60 h 76"/>
                  <a:gd name="T8" fmla="*/ 62 w 121"/>
                  <a:gd name="T9" fmla="*/ 76 h 76"/>
                  <a:gd name="T10" fmla="*/ 121 w 121"/>
                  <a:gd name="T11" fmla="*/ 56 h 76"/>
                  <a:gd name="T12" fmla="*/ 0 60000 65536"/>
                  <a:gd name="T13" fmla="*/ 0 60000 65536"/>
                  <a:gd name="T14" fmla="*/ 0 60000 65536"/>
                  <a:gd name="T15" fmla="*/ 0 60000 65536"/>
                  <a:gd name="T16" fmla="*/ 0 60000 65536"/>
                  <a:gd name="T17" fmla="*/ 0 60000 65536"/>
                  <a:gd name="T18" fmla="*/ 0 w 121"/>
                  <a:gd name="T19" fmla="*/ 0 h 76"/>
                  <a:gd name="T20" fmla="*/ 121 w 121"/>
                  <a:gd name="T21" fmla="*/ 76 h 76"/>
                </a:gdLst>
                <a:ahLst/>
                <a:cxnLst>
                  <a:cxn ang="T12">
                    <a:pos x="T0" y="T1"/>
                  </a:cxn>
                  <a:cxn ang="T13">
                    <a:pos x="T2" y="T3"/>
                  </a:cxn>
                  <a:cxn ang="T14">
                    <a:pos x="T4" y="T5"/>
                  </a:cxn>
                  <a:cxn ang="T15">
                    <a:pos x="T6" y="T7"/>
                  </a:cxn>
                  <a:cxn ang="T16">
                    <a:pos x="T8" y="T9"/>
                  </a:cxn>
                  <a:cxn ang="T17">
                    <a:pos x="T10" y="T11"/>
                  </a:cxn>
                </a:cxnLst>
                <a:rect l="T18" t="T19" r="T20" b="T21"/>
                <a:pathLst>
                  <a:path w="121" h="76">
                    <a:moveTo>
                      <a:pt x="121" y="56"/>
                    </a:moveTo>
                    <a:lnTo>
                      <a:pt x="44" y="0"/>
                    </a:lnTo>
                    <a:lnTo>
                      <a:pt x="0" y="6"/>
                    </a:lnTo>
                    <a:lnTo>
                      <a:pt x="12" y="60"/>
                    </a:lnTo>
                    <a:lnTo>
                      <a:pt x="62" y="76"/>
                    </a:lnTo>
                    <a:lnTo>
                      <a:pt x="121" y="56"/>
                    </a:lnTo>
                    <a:close/>
                  </a:path>
                </a:pathLst>
              </a:custGeom>
              <a:solidFill>
                <a:srgbClr val="F6F4E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9" name="Freeform 6">
                <a:extLst>
                  <a:ext uri="{FF2B5EF4-FFF2-40B4-BE49-F238E27FC236}">
                    <a16:creationId xmlns:a16="http://schemas.microsoft.com/office/drawing/2014/main" id="{F76D19CF-906F-4C33-A416-F2096CE8A5E2}"/>
                  </a:ext>
                </a:extLst>
              </p:cNvPr>
              <p:cNvSpPr>
                <a:spLocks/>
              </p:cNvSpPr>
              <p:nvPr/>
            </p:nvSpPr>
            <p:spPr bwMode="auto">
              <a:xfrm>
                <a:off x="845563" y="1504951"/>
                <a:ext cx="1391277" cy="1352957"/>
              </a:xfrm>
              <a:custGeom>
                <a:avLst/>
                <a:gdLst>
                  <a:gd name="T0" fmla="*/ 2109 w 2190"/>
                  <a:gd name="T1" fmla="*/ 364 h 2265"/>
                  <a:gd name="T2" fmla="*/ 2018 w 2190"/>
                  <a:gd name="T3" fmla="*/ 324 h 2265"/>
                  <a:gd name="T4" fmla="*/ 1882 w 2190"/>
                  <a:gd name="T5" fmla="*/ 104 h 2265"/>
                  <a:gd name="T6" fmla="*/ 1672 w 2190"/>
                  <a:gd name="T7" fmla="*/ 177 h 2265"/>
                  <a:gd name="T8" fmla="*/ 1625 w 2190"/>
                  <a:gd name="T9" fmla="*/ 127 h 2265"/>
                  <a:gd name="T10" fmla="*/ 1546 w 2190"/>
                  <a:gd name="T11" fmla="*/ 4 h 2265"/>
                  <a:gd name="T12" fmla="*/ 1493 w 2190"/>
                  <a:gd name="T13" fmla="*/ 43 h 2265"/>
                  <a:gd name="T14" fmla="*/ 1251 w 2190"/>
                  <a:gd name="T15" fmla="*/ 98 h 2265"/>
                  <a:gd name="T16" fmla="*/ 1176 w 2190"/>
                  <a:gd name="T17" fmla="*/ 97 h 2265"/>
                  <a:gd name="T18" fmla="*/ 993 w 2190"/>
                  <a:gd name="T19" fmla="*/ 22 h 2265"/>
                  <a:gd name="T20" fmla="*/ 969 w 2190"/>
                  <a:gd name="T21" fmla="*/ 258 h 2265"/>
                  <a:gd name="T22" fmla="*/ 914 w 2190"/>
                  <a:gd name="T23" fmla="*/ 576 h 2265"/>
                  <a:gd name="T24" fmla="*/ 853 w 2190"/>
                  <a:gd name="T25" fmla="*/ 751 h 2265"/>
                  <a:gd name="T26" fmla="*/ 610 w 2190"/>
                  <a:gd name="T27" fmla="*/ 759 h 2265"/>
                  <a:gd name="T28" fmla="*/ 383 w 2190"/>
                  <a:gd name="T29" fmla="*/ 812 h 2265"/>
                  <a:gd name="T30" fmla="*/ 297 w 2190"/>
                  <a:gd name="T31" fmla="*/ 966 h 2265"/>
                  <a:gd name="T32" fmla="*/ 67 w 2190"/>
                  <a:gd name="T33" fmla="*/ 1037 h 2265"/>
                  <a:gd name="T34" fmla="*/ 0 w 2190"/>
                  <a:gd name="T35" fmla="*/ 1107 h 2265"/>
                  <a:gd name="T36" fmla="*/ 129 w 2190"/>
                  <a:gd name="T37" fmla="*/ 1226 h 2265"/>
                  <a:gd name="T38" fmla="*/ 236 w 2190"/>
                  <a:gd name="T39" fmla="*/ 1198 h 2265"/>
                  <a:gd name="T40" fmla="*/ 243 w 2190"/>
                  <a:gd name="T41" fmla="*/ 1230 h 2265"/>
                  <a:gd name="T42" fmla="*/ 187 w 2190"/>
                  <a:gd name="T43" fmla="*/ 1360 h 2265"/>
                  <a:gd name="T44" fmla="*/ 351 w 2190"/>
                  <a:gd name="T45" fmla="*/ 1476 h 2265"/>
                  <a:gd name="T46" fmla="*/ 238 w 2190"/>
                  <a:gd name="T47" fmla="*/ 1684 h 2265"/>
                  <a:gd name="T48" fmla="*/ 430 w 2190"/>
                  <a:gd name="T49" fmla="*/ 1999 h 2265"/>
                  <a:gd name="T50" fmla="*/ 628 w 2190"/>
                  <a:gd name="T51" fmla="*/ 2126 h 2265"/>
                  <a:gd name="T52" fmla="*/ 743 w 2190"/>
                  <a:gd name="T53" fmla="*/ 2202 h 2265"/>
                  <a:gd name="T54" fmla="*/ 826 w 2190"/>
                  <a:gd name="T55" fmla="*/ 2220 h 2265"/>
                  <a:gd name="T56" fmla="*/ 869 w 2190"/>
                  <a:gd name="T57" fmla="*/ 2225 h 2265"/>
                  <a:gd name="T58" fmla="*/ 999 w 2190"/>
                  <a:gd name="T59" fmla="*/ 2174 h 2265"/>
                  <a:gd name="T60" fmla="*/ 1077 w 2190"/>
                  <a:gd name="T61" fmla="*/ 2215 h 2265"/>
                  <a:gd name="T62" fmla="*/ 1252 w 2190"/>
                  <a:gd name="T63" fmla="*/ 2170 h 2265"/>
                  <a:gd name="T64" fmla="*/ 1218 w 2190"/>
                  <a:gd name="T65" fmla="*/ 2019 h 2265"/>
                  <a:gd name="T66" fmla="*/ 1081 w 2190"/>
                  <a:gd name="T67" fmla="*/ 1660 h 2265"/>
                  <a:gd name="T68" fmla="*/ 1234 w 2190"/>
                  <a:gd name="T69" fmla="*/ 1552 h 2265"/>
                  <a:gd name="T70" fmla="*/ 1375 w 2190"/>
                  <a:gd name="T71" fmla="*/ 1462 h 2265"/>
                  <a:gd name="T72" fmla="*/ 1558 w 2190"/>
                  <a:gd name="T73" fmla="*/ 1497 h 2265"/>
                  <a:gd name="T74" fmla="*/ 1661 w 2190"/>
                  <a:gd name="T75" fmla="*/ 1398 h 2265"/>
                  <a:gd name="T76" fmla="*/ 1774 w 2190"/>
                  <a:gd name="T77" fmla="*/ 995 h 2265"/>
                  <a:gd name="T78" fmla="*/ 1879 w 2190"/>
                  <a:gd name="T79" fmla="*/ 999 h 2265"/>
                  <a:gd name="T80" fmla="*/ 1915 w 2190"/>
                  <a:gd name="T81" fmla="*/ 950 h 2265"/>
                  <a:gd name="T82" fmla="*/ 2041 w 2190"/>
                  <a:gd name="T83" fmla="*/ 820 h 2265"/>
                  <a:gd name="T84" fmla="*/ 2186 w 2190"/>
                  <a:gd name="T85" fmla="*/ 629 h 2265"/>
                  <a:gd name="T86" fmla="*/ 2154 w 2190"/>
                  <a:gd name="T87" fmla="*/ 502 h 2265"/>
                  <a:gd name="T88" fmla="*/ 2190 w 2190"/>
                  <a:gd name="T89" fmla="*/ 439 h 2265"/>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190"/>
                  <a:gd name="T136" fmla="*/ 0 h 2265"/>
                  <a:gd name="T137" fmla="*/ 2190 w 2190"/>
                  <a:gd name="T138" fmla="*/ 2265 h 2265"/>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190" h="2265">
                    <a:moveTo>
                      <a:pt x="2158" y="377"/>
                    </a:moveTo>
                    <a:lnTo>
                      <a:pt x="2109" y="364"/>
                    </a:lnTo>
                    <a:lnTo>
                      <a:pt x="2061" y="307"/>
                    </a:lnTo>
                    <a:lnTo>
                      <a:pt x="2018" y="324"/>
                    </a:lnTo>
                    <a:lnTo>
                      <a:pt x="1907" y="244"/>
                    </a:lnTo>
                    <a:lnTo>
                      <a:pt x="1882" y="104"/>
                    </a:lnTo>
                    <a:lnTo>
                      <a:pt x="1840" y="81"/>
                    </a:lnTo>
                    <a:lnTo>
                      <a:pt x="1672" y="177"/>
                    </a:lnTo>
                    <a:lnTo>
                      <a:pt x="1626" y="174"/>
                    </a:lnTo>
                    <a:lnTo>
                      <a:pt x="1625" y="127"/>
                    </a:lnTo>
                    <a:lnTo>
                      <a:pt x="1575" y="101"/>
                    </a:lnTo>
                    <a:lnTo>
                      <a:pt x="1546" y="4"/>
                    </a:lnTo>
                    <a:lnTo>
                      <a:pt x="1503" y="0"/>
                    </a:lnTo>
                    <a:lnTo>
                      <a:pt x="1493" y="43"/>
                    </a:lnTo>
                    <a:lnTo>
                      <a:pt x="1355" y="45"/>
                    </a:lnTo>
                    <a:lnTo>
                      <a:pt x="1251" y="98"/>
                    </a:lnTo>
                    <a:lnTo>
                      <a:pt x="1213" y="70"/>
                    </a:lnTo>
                    <a:lnTo>
                      <a:pt x="1176" y="97"/>
                    </a:lnTo>
                    <a:lnTo>
                      <a:pt x="1124" y="35"/>
                    </a:lnTo>
                    <a:lnTo>
                      <a:pt x="993" y="22"/>
                    </a:lnTo>
                    <a:lnTo>
                      <a:pt x="992" y="219"/>
                    </a:lnTo>
                    <a:lnTo>
                      <a:pt x="969" y="258"/>
                    </a:lnTo>
                    <a:lnTo>
                      <a:pt x="998" y="540"/>
                    </a:lnTo>
                    <a:lnTo>
                      <a:pt x="914" y="576"/>
                    </a:lnTo>
                    <a:lnTo>
                      <a:pt x="859" y="718"/>
                    </a:lnTo>
                    <a:lnTo>
                      <a:pt x="853" y="751"/>
                    </a:lnTo>
                    <a:lnTo>
                      <a:pt x="747" y="695"/>
                    </a:lnTo>
                    <a:lnTo>
                      <a:pt x="610" y="759"/>
                    </a:lnTo>
                    <a:lnTo>
                      <a:pt x="585" y="805"/>
                    </a:lnTo>
                    <a:lnTo>
                      <a:pt x="383" y="812"/>
                    </a:lnTo>
                    <a:lnTo>
                      <a:pt x="304" y="868"/>
                    </a:lnTo>
                    <a:lnTo>
                      <a:pt x="297" y="966"/>
                    </a:lnTo>
                    <a:lnTo>
                      <a:pt x="68" y="1037"/>
                    </a:lnTo>
                    <a:lnTo>
                      <a:pt x="67" y="1037"/>
                    </a:lnTo>
                    <a:lnTo>
                      <a:pt x="68" y="1037"/>
                    </a:lnTo>
                    <a:lnTo>
                      <a:pt x="0" y="1107"/>
                    </a:lnTo>
                    <a:lnTo>
                      <a:pt x="36" y="1209"/>
                    </a:lnTo>
                    <a:lnTo>
                      <a:pt x="129" y="1226"/>
                    </a:lnTo>
                    <a:lnTo>
                      <a:pt x="160" y="1258"/>
                    </a:lnTo>
                    <a:lnTo>
                      <a:pt x="236" y="1198"/>
                    </a:lnTo>
                    <a:lnTo>
                      <a:pt x="347" y="1188"/>
                    </a:lnTo>
                    <a:lnTo>
                      <a:pt x="243" y="1230"/>
                    </a:lnTo>
                    <a:lnTo>
                      <a:pt x="233" y="1339"/>
                    </a:lnTo>
                    <a:lnTo>
                      <a:pt x="187" y="1360"/>
                    </a:lnTo>
                    <a:lnTo>
                      <a:pt x="278" y="1394"/>
                    </a:lnTo>
                    <a:lnTo>
                      <a:pt x="351" y="1476"/>
                    </a:lnTo>
                    <a:lnTo>
                      <a:pt x="232" y="1612"/>
                    </a:lnTo>
                    <a:lnTo>
                      <a:pt x="238" y="1684"/>
                    </a:lnTo>
                    <a:lnTo>
                      <a:pt x="398" y="1884"/>
                    </a:lnTo>
                    <a:lnTo>
                      <a:pt x="430" y="1999"/>
                    </a:lnTo>
                    <a:lnTo>
                      <a:pt x="554" y="2108"/>
                    </a:lnTo>
                    <a:lnTo>
                      <a:pt x="628" y="2126"/>
                    </a:lnTo>
                    <a:lnTo>
                      <a:pt x="651" y="2184"/>
                    </a:lnTo>
                    <a:lnTo>
                      <a:pt x="743" y="2202"/>
                    </a:lnTo>
                    <a:lnTo>
                      <a:pt x="816" y="2265"/>
                    </a:lnTo>
                    <a:lnTo>
                      <a:pt x="826" y="2220"/>
                    </a:lnTo>
                    <a:lnTo>
                      <a:pt x="864" y="2227"/>
                    </a:lnTo>
                    <a:lnTo>
                      <a:pt x="869" y="2225"/>
                    </a:lnTo>
                    <a:lnTo>
                      <a:pt x="870" y="2226"/>
                    </a:lnTo>
                    <a:lnTo>
                      <a:pt x="999" y="2174"/>
                    </a:lnTo>
                    <a:lnTo>
                      <a:pt x="977" y="2219"/>
                    </a:lnTo>
                    <a:lnTo>
                      <a:pt x="1077" y="2215"/>
                    </a:lnTo>
                    <a:lnTo>
                      <a:pt x="1113" y="2245"/>
                    </a:lnTo>
                    <a:lnTo>
                      <a:pt x="1252" y="2170"/>
                    </a:lnTo>
                    <a:lnTo>
                      <a:pt x="1214" y="2139"/>
                    </a:lnTo>
                    <a:lnTo>
                      <a:pt x="1218" y="2019"/>
                    </a:lnTo>
                    <a:lnTo>
                      <a:pt x="1145" y="1726"/>
                    </a:lnTo>
                    <a:lnTo>
                      <a:pt x="1081" y="1660"/>
                    </a:lnTo>
                    <a:lnTo>
                      <a:pt x="1046" y="1567"/>
                    </a:lnTo>
                    <a:lnTo>
                      <a:pt x="1234" y="1552"/>
                    </a:lnTo>
                    <a:lnTo>
                      <a:pt x="1290" y="1475"/>
                    </a:lnTo>
                    <a:lnTo>
                      <a:pt x="1375" y="1462"/>
                    </a:lnTo>
                    <a:lnTo>
                      <a:pt x="1524" y="1458"/>
                    </a:lnTo>
                    <a:lnTo>
                      <a:pt x="1558" y="1497"/>
                    </a:lnTo>
                    <a:lnTo>
                      <a:pt x="1662" y="1400"/>
                    </a:lnTo>
                    <a:lnTo>
                      <a:pt x="1661" y="1398"/>
                    </a:lnTo>
                    <a:lnTo>
                      <a:pt x="1749" y="1148"/>
                    </a:lnTo>
                    <a:lnTo>
                      <a:pt x="1774" y="995"/>
                    </a:lnTo>
                    <a:lnTo>
                      <a:pt x="1785" y="956"/>
                    </a:lnTo>
                    <a:lnTo>
                      <a:pt x="1879" y="999"/>
                    </a:lnTo>
                    <a:lnTo>
                      <a:pt x="1872" y="945"/>
                    </a:lnTo>
                    <a:lnTo>
                      <a:pt x="1915" y="950"/>
                    </a:lnTo>
                    <a:lnTo>
                      <a:pt x="2033" y="876"/>
                    </a:lnTo>
                    <a:lnTo>
                      <a:pt x="2041" y="820"/>
                    </a:lnTo>
                    <a:lnTo>
                      <a:pt x="2090" y="803"/>
                    </a:lnTo>
                    <a:lnTo>
                      <a:pt x="2186" y="629"/>
                    </a:lnTo>
                    <a:lnTo>
                      <a:pt x="2181" y="540"/>
                    </a:lnTo>
                    <a:lnTo>
                      <a:pt x="2154" y="502"/>
                    </a:lnTo>
                    <a:lnTo>
                      <a:pt x="2184" y="469"/>
                    </a:lnTo>
                    <a:lnTo>
                      <a:pt x="2190" y="439"/>
                    </a:lnTo>
                    <a:lnTo>
                      <a:pt x="2158" y="37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0" name="Freeform 7">
                <a:extLst>
                  <a:ext uri="{FF2B5EF4-FFF2-40B4-BE49-F238E27FC236}">
                    <a16:creationId xmlns:a16="http://schemas.microsoft.com/office/drawing/2014/main" id="{5B3A49C0-FB6F-4194-9304-A7EFE7F0933C}"/>
                  </a:ext>
                </a:extLst>
              </p:cNvPr>
              <p:cNvSpPr>
                <a:spLocks/>
              </p:cNvSpPr>
              <p:nvPr/>
            </p:nvSpPr>
            <p:spPr bwMode="auto">
              <a:xfrm>
                <a:off x="940711" y="2382659"/>
                <a:ext cx="57088" cy="74927"/>
              </a:xfrm>
              <a:custGeom>
                <a:avLst/>
                <a:gdLst>
                  <a:gd name="T0" fmla="*/ 90 w 93"/>
                  <a:gd name="T1" fmla="*/ 81 h 132"/>
                  <a:gd name="T2" fmla="*/ 43 w 93"/>
                  <a:gd name="T3" fmla="*/ 51 h 132"/>
                  <a:gd name="T4" fmla="*/ 28 w 93"/>
                  <a:gd name="T5" fmla="*/ 0 h 132"/>
                  <a:gd name="T6" fmla="*/ 0 w 93"/>
                  <a:gd name="T7" fmla="*/ 37 h 132"/>
                  <a:gd name="T8" fmla="*/ 93 w 93"/>
                  <a:gd name="T9" fmla="*/ 132 h 132"/>
                  <a:gd name="T10" fmla="*/ 90 w 93"/>
                  <a:gd name="T11" fmla="*/ 81 h 132"/>
                  <a:gd name="T12" fmla="*/ 0 60000 65536"/>
                  <a:gd name="T13" fmla="*/ 0 60000 65536"/>
                  <a:gd name="T14" fmla="*/ 0 60000 65536"/>
                  <a:gd name="T15" fmla="*/ 0 60000 65536"/>
                  <a:gd name="T16" fmla="*/ 0 60000 65536"/>
                  <a:gd name="T17" fmla="*/ 0 60000 65536"/>
                  <a:gd name="T18" fmla="*/ 0 w 93"/>
                  <a:gd name="T19" fmla="*/ 0 h 132"/>
                  <a:gd name="T20" fmla="*/ 93 w 93"/>
                  <a:gd name="T21" fmla="*/ 132 h 132"/>
                </a:gdLst>
                <a:ahLst/>
                <a:cxnLst>
                  <a:cxn ang="T12">
                    <a:pos x="T0" y="T1"/>
                  </a:cxn>
                  <a:cxn ang="T13">
                    <a:pos x="T2" y="T3"/>
                  </a:cxn>
                  <a:cxn ang="T14">
                    <a:pos x="T4" y="T5"/>
                  </a:cxn>
                  <a:cxn ang="T15">
                    <a:pos x="T6" y="T7"/>
                  </a:cxn>
                  <a:cxn ang="T16">
                    <a:pos x="T8" y="T9"/>
                  </a:cxn>
                  <a:cxn ang="T17">
                    <a:pos x="T10" y="T11"/>
                  </a:cxn>
                </a:cxnLst>
                <a:rect l="T18" t="T19" r="T20" b="T21"/>
                <a:pathLst>
                  <a:path w="93" h="132">
                    <a:moveTo>
                      <a:pt x="90" y="81"/>
                    </a:moveTo>
                    <a:lnTo>
                      <a:pt x="43" y="51"/>
                    </a:lnTo>
                    <a:lnTo>
                      <a:pt x="28" y="0"/>
                    </a:lnTo>
                    <a:lnTo>
                      <a:pt x="0" y="37"/>
                    </a:lnTo>
                    <a:lnTo>
                      <a:pt x="93" y="132"/>
                    </a:lnTo>
                    <a:lnTo>
                      <a:pt x="90" y="81"/>
                    </a:lnTo>
                    <a:close/>
                  </a:path>
                </a:pathLst>
              </a:custGeom>
              <a:solidFill>
                <a:srgbClr val="F6F4E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1" name="Freeform 8">
                <a:extLst>
                  <a:ext uri="{FF2B5EF4-FFF2-40B4-BE49-F238E27FC236}">
                    <a16:creationId xmlns:a16="http://schemas.microsoft.com/office/drawing/2014/main" id="{B9A21616-97D1-4F3E-840B-3781CF7DAC9B}"/>
                  </a:ext>
                </a:extLst>
              </p:cNvPr>
              <p:cNvSpPr>
                <a:spLocks/>
              </p:cNvSpPr>
              <p:nvPr/>
            </p:nvSpPr>
            <p:spPr bwMode="auto">
              <a:xfrm>
                <a:off x="1903829" y="1285522"/>
                <a:ext cx="1236903" cy="1553118"/>
              </a:xfrm>
              <a:custGeom>
                <a:avLst/>
                <a:gdLst>
                  <a:gd name="T0" fmla="*/ 1108 w 1954"/>
                  <a:gd name="T1" fmla="*/ 373 h 2607"/>
                  <a:gd name="T2" fmla="*/ 1005 w 1954"/>
                  <a:gd name="T3" fmla="*/ 107 h 2607"/>
                  <a:gd name="T4" fmla="*/ 858 w 1954"/>
                  <a:gd name="T5" fmla="*/ 112 h 2607"/>
                  <a:gd name="T6" fmla="*/ 770 w 1954"/>
                  <a:gd name="T7" fmla="*/ 179 h 2607"/>
                  <a:gd name="T8" fmla="*/ 645 w 1954"/>
                  <a:gd name="T9" fmla="*/ 206 h 2607"/>
                  <a:gd name="T10" fmla="*/ 516 w 1954"/>
                  <a:gd name="T11" fmla="*/ 265 h 2607"/>
                  <a:gd name="T12" fmla="*/ 591 w 1954"/>
                  <a:gd name="T13" fmla="*/ 389 h 2607"/>
                  <a:gd name="T14" fmla="*/ 482 w 1954"/>
                  <a:gd name="T15" fmla="*/ 622 h 2607"/>
                  <a:gd name="T16" fmla="*/ 497 w 1954"/>
                  <a:gd name="T17" fmla="*/ 744 h 2607"/>
                  <a:gd name="T18" fmla="*/ 523 w 1954"/>
                  <a:gd name="T19" fmla="*/ 836 h 2607"/>
                  <a:gd name="T20" fmla="*/ 520 w 1954"/>
                  <a:gd name="T21" fmla="*/ 907 h 2607"/>
                  <a:gd name="T22" fmla="*/ 429 w 1954"/>
                  <a:gd name="T23" fmla="*/ 1170 h 2607"/>
                  <a:gd name="T24" fmla="*/ 372 w 1954"/>
                  <a:gd name="T25" fmla="*/ 1243 h 2607"/>
                  <a:gd name="T26" fmla="*/ 211 w 1954"/>
                  <a:gd name="T27" fmla="*/ 1312 h 2607"/>
                  <a:gd name="T28" fmla="*/ 124 w 1954"/>
                  <a:gd name="T29" fmla="*/ 1323 h 2607"/>
                  <a:gd name="T30" fmla="*/ 88 w 1954"/>
                  <a:gd name="T31" fmla="*/ 1515 h 2607"/>
                  <a:gd name="T32" fmla="*/ 1 w 1954"/>
                  <a:gd name="T33" fmla="*/ 1767 h 2607"/>
                  <a:gd name="T34" fmla="*/ 88 w 1954"/>
                  <a:gd name="T35" fmla="*/ 1871 h 2607"/>
                  <a:gd name="T36" fmla="*/ 153 w 1954"/>
                  <a:gd name="T37" fmla="*/ 1965 h 2607"/>
                  <a:gd name="T38" fmla="*/ 348 w 1954"/>
                  <a:gd name="T39" fmla="*/ 1982 h 2607"/>
                  <a:gd name="T40" fmla="*/ 408 w 1954"/>
                  <a:gd name="T41" fmla="*/ 1983 h 2607"/>
                  <a:gd name="T42" fmla="*/ 552 w 1954"/>
                  <a:gd name="T43" fmla="*/ 2247 h 2607"/>
                  <a:gd name="T44" fmla="*/ 611 w 1954"/>
                  <a:gd name="T45" fmla="*/ 2412 h 2607"/>
                  <a:gd name="T46" fmla="*/ 695 w 1954"/>
                  <a:gd name="T47" fmla="*/ 2500 h 2607"/>
                  <a:gd name="T48" fmla="*/ 712 w 1954"/>
                  <a:gd name="T49" fmla="*/ 2568 h 2607"/>
                  <a:gd name="T50" fmla="*/ 840 w 1954"/>
                  <a:gd name="T51" fmla="*/ 2568 h 2607"/>
                  <a:gd name="T52" fmla="*/ 909 w 1954"/>
                  <a:gd name="T53" fmla="*/ 2561 h 2607"/>
                  <a:gd name="T54" fmla="*/ 1114 w 1954"/>
                  <a:gd name="T55" fmla="*/ 2502 h 2607"/>
                  <a:gd name="T56" fmla="*/ 1357 w 1954"/>
                  <a:gd name="T57" fmla="*/ 2534 h 2607"/>
                  <a:gd name="T58" fmla="*/ 1485 w 1954"/>
                  <a:gd name="T59" fmla="*/ 2439 h 2607"/>
                  <a:gd name="T60" fmla="*/ 1644 w 1954"/>
                  <a:gd name="T61" fmla="*/ 2384 h 2607"/>
                  <a:gd name="T62" fmla="*/ 1654 w 1954"/>
                  <a:gd name="T63" fmla="*/ 2267 h 2607"/>
                  <a:gd name="T64" fmla="*/ 1855 w 1954"/>
                  <a:gd name="T65" fmla="*/ 2159 h 2607"/>
                  <a:gd name="T66" fmla="*/ 1938 w 1954"/>
                  <a:gd name="T67" fmla="*/ 2014 h 2607"/>
                  <a:gd name="T68" fmla="*/ 1907 w 1954"/>
                  <a:gd name="T69" fmla="*/ 1885 h 2607"/>
                  <a:gd name="T70" fmla="*/ 1855 w 1954"/>
                  <a:gd name="T71" fmla="*/ 1665 h 2607"/>
                  <a:gd name="T72" fmla="*/ 1841 w 1954"/>
                  <a:gd name="T73" fmla="*/ 1536 h 2607"/>
                  <a:gd name="T74" fmla="*/ 1833 w 1954"/>
                  <a:gd name="T75" fmla="*/ 1390 h 2607"/>
                  <a:gd name="T76" fmla="*/ 1842 w 1954"/>
                  <a:gd name="T77" fmla="*/ 1267 h 2607"/>
                  <a:gd name="T78" fmla="*/ 1877 w 1954"/>
                  <a:gd name="T79" fmla="*/ 1165 h 2607"/>
                  <a:gd name="T80" fmla="*/ 1885 w 1954"/>
                  <a:gd name="T81" fmla="*/ 1081 h 2607"/>
                  <a:gd name="T82" fmla="*/ 1949 w 1954"/>
                  <a:gd name="T83" fmla="*/ 907 h 2607"/>
                  <a:gd name="T84" fmla="*/ 1846 w 1954"/>
                  <a:gd name="T85" fmla="*/ 783 h 2607"/>
                  <a:gd name="T86" fmla="*/ 1535 w 1954"/>
                  <a:gd name="T87" fmla="*/ 817 h 2607"/>
                  <a:gd name="T88" fmla="*/ 1583 w 1954"/>
                  <a:gd name="T89" fmla="*/ 746 h 2607"/>
                  <a:gd name="T90" fmla="*/ 1509 w 1954"/>
                  <a:gd name="T91" fmla="*/ 627 h 2607"/>
                  <a:gd name="T92" fmla="*/ 1410 w 1954"/>
                  <a:gd name="T93" fmla="*/ 646 h 2607"/>
                  <a:gd name="T94" fmla="*/ 1357 w 1954"/>
                  <a:gd name="T95" fmla="*/ 649 h 2607"/>
                  <a:gd name="T96" fmla="*/ 1207 w 1954"/>
                  <a:gd name="T97" fmla="*/ 488 h 2607"/>
                  <a:gd name="T98" fmla="*/ 1127 w 1954"/>
                  <a:gd name="T99" fmla="*/ 464 h 260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954"/>
                  <a:gd name="T151" fmla="*/ 0 h 2607"/>
                  <a:gd name="T152" fmla="*/ 1954 w 1954"/>
                  <a:gd name="T153" fmla="*/ 2607 h 2607"/>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954" h="2607">
                    <a:moveTo>
                      <a:pt x="1127" y="464"/>
                    </a:moveTo>
                    <a:lnTo>
                      <a:pt x="1108" y="373"/>
                    </a:lnTo>
                    <a:lnTo>
                      <a:pt x="1012" y="283"/>
                    </a:lnTo>
                    <a:lnTo>
                      <a:pt x="1005" y="107"/>
                    </a:lnTo>
                    <a:lnTo>
                      <a:pt x="948" y="0"/>
                    </a:lnTo>
                    <a:lnTo>
                      <a:pt x="858" y="112"/>
                    </a:lnTo>
                    <a:lnTo>
                      <a:pt x="861" y="158"/>
                    </a:lnTo>
                    <a:lnTo>
                      <a:pt x="770" y="179"/>
                    </a:lnTo>
                    <a:lnTo>
                      <a:pt x="726" y="154"/>
                    </a:lnTo>
                    <a:lnTo>
                      <a:pt x="645" y="206"/>
                    </a:lnTo>
                    <a:lnTo>
                      <a:pt x="554" y="223"/>
                    </a:lnTo>
                    <a:lnTo>
                      <a:pt x="516" y="265"/>
                    </a:lnTo>
                    <a:lnTo>
                      <a:pt x="518" y="318"/>
                    </a:lnTo>
                    <a:lnTo>
                      <a:pt x="591" y="389"/>
                    </a:lnTo>
                    <a:lnTo>
                      <a:pt x="595" y="537"/>
                    </a:lnTo>
                    <a:lnTo>
                      <a:pt x="482" y="622"/>
                    </a:lnTo>
                    <a:lnTo>
                      <a:pt x="497" y="743"/>
                    </a:lnTo>
                    <a:lnTo>
                      <a:pt x="497" y="744"/>
                    </a:lnTo>
                    <a:lnTo>
                      <a:pt x="529" y="806"/>
                    </a:lnTo>
                    <a:lnTo>
                      <a:pt x="523" y="836"/>
                    </a:lnTo>
                    <a:lnTo>
                      <a:pt x="493" y="869"/>
                    </a:lnTo>
                    <a:lnTo>
                      <a:pt x="520" y="907"/>
                    </a:lnTo>
                    <a:lnTo>
                      <a:pt x="525" y="996"/>
                    </a:lnTo>
                    <a:lnTo>
                      <a:pt x="429" y="1170"/>
                    </a:lnTo>
                    <a:lnTo>
                      <a:pt x="380" y="1187"/>
                    </a:lnTo>
                    <a:lnTo>
                      <a:pt x="372" y="1243"/>
                    </a:lnTo>
                    <a:lnTo>
                      <a:pt x="254" y="1317"/>
                    </a:lnTo>
                    <a:lnTo>
                      <a:pt x="211" y="1312"/>
                    </a:lnTo>
                    <a:lnTo>
                      <a:pt x="218" y="1366"/>
                    </a:lnTo>
                    <a:lnTo>
                      <a:pt x="124" y="1323"/>
                    </a:lnTo>
                    <a:lnTo>
                      <a:pt x="113" y="1362"/>
                    </a:lnTo>
                    <a:lnTo>
                      <a:pt x="88" y="1515"/>
                    </a:lnTo>
                    <a:lnTo>
                      <a:pt x="0" y="1765"/>
                    </a:lnTo>
                    <a:lnTo>
                      <a:pt x="1" y="1767"/>
                    </a:lnTo>
                    <a:lnTo>
                      <a:pt x="82" y="1819"/>
                    </a:lnTo>
                    <a:lnTo>
                      <a:pt x="88" y="1871"/>
                    </a:lnTo>
                    <a:lnTo>
                      <a:pt x="133" y="1867"/>
                    </a:lnTo>
                    <a:lnTo>
                      <a:pt x="153" y="1965"/>
                    </a:lnTo>
                    <a:lnTo>
                      <a:pt x="195" y="1989"/>
                    </a:lnTo>
                    <a:lnTo>
                      <a:pt x="348" y="1982"/>
                    </a:lnTo>
                    <a:lnTo>
                      <a:pt x="327" y="1934"/>
                    </a:lnTo>
                    <a:lnTo>
                      <a:pt x="408" y="1983"/>
                    </a:lnTo>
                    <a:lnTo>
                      <a:pt x="413" y="2033"/>
                    </a:lnTo>
                    <a:lnTo>
                      <a:pt x="552" y="2247"/>
                    </a:lnTo>
                    <a:lnTo>
                      <a:pt x="540" y="2342"/>
                    </a:lnTo>
                    <a:lnTo>
                      <a:pt x="611" y="2412"/>
                    </a:lnTo>
                    <a:lnTo>
                      <a:pt x="657" y="2412"/>
                    </a:lnTo>
                    <a:lnTo>
                      <a:pt x="695" y="2500"/>
                    </a:lnTo>
                    <a:lnTo>
                      <a:pt x="734" y="2521"/>
                    </a:lnTo>
                    <a:lnTo>
                      <a:pt x="712" y="2568"/>
                    </a:lnTo>
                    <a:lnTo>
                      <a:pt x="751" y="2586"/>
                    </a:lnTo>
                    <a:lnTo>
                      <a:pt x="840" y="2568"/>
                    </a:lnTo>
                    <a:lnTo>
                      <a:pt x="866" y="2607"/>
                    </a:lnTo>
                    <a:lnTo>
                      <a:pt x="909" y="2561"/>
                    </a:lnTo>
                    <a:lnTo>
                      <a:pt x="1084" y="2544"/>
                    </a:lnTo>
                    <a:lnTo>
                      <a:pt x="1114" y="2502"/>
                    </a:lnTo>
                    <a:lnTo>
                      <a:pt x="1315" y="2547"/>
                    </a:lnTo>
                    <a:lnTo>
                      <a:pt x="1357" y="2534"/>
                    </a:lnTo>
                    <a:lnTo>
                      <a:pt x="1431" y="2537"/>
                    </a:lnTo>
                    <a:lnTo>
                      <a:pt x="1485" y="2439"/>
                    </a:lnTo>
                    <a:lnTo>
                      <a:pt x="1619" y="2423"/>
                    </a:lnTo>
                    <a:lnTo>
                      <a:pt x="1644" y="2384"/>
                    </a:lnTo>
                    <a:lnTo>
                      <a:pt x="1619" y="2296"/>
                    </a:lnTo>
                    <a:lnTo>
                      <a:pt x="1654" y="2267"/>
                    </a:lnTo>
                    <a:lnTo>
                      <a:pt x="1783" y="2220"/>
                    </a:lnTo>
                    <a:lnTo>
                      <a:pt x="1855" y="2159"/>
                    </a:lnTo>
                    <a:lnTo>
                      <a:pt x="1917" y="2158"/>
                    </a:lnTo>
                    <a:lnTo>
                      <a:pt x="1938" y="2014"/>
                    </a:lnTo>
                    <a:lnTo>
                      <a:pt x="1942" y="1918"/>
                    </a:lnTo>
                    <a:lnTo>
                      <a:pt x="1907" y="1885"/>
                    </a:lnTo>
                    <a:lnTo>
                      <a:pt x="1904" y="1789"/>
                    </a:lnTo>
                    <a:lnTo>
                      <a:pt x="1855" y="1665"/>
                    </a:lnTo>
                    <a:lnTo>
                      <a:pt x="1815" y="1631"/>
                    </a:lnTo>
                    <a:lnTo>
                      <a:pt x="1841" y="1536"/>
                    </a:lnTo>
                    <a:lnTo>
                      <a:pt x="1811" y="1430"/>
                    </a:lnTo>
                    <a:lnTo>
                      <a:pt x="1833" y="1390"/>
                    </a:lnTo>
                    <a:lnTo>
                      <a:pt x="1876" y="1380"/>
                    </a:lnTo>
                    <a:lnTo>
                      <a:pt x="1842" y="1267"/>
                    </a:lnTo>
                    <a:lnTo>
                      <a:pt x="1796" y="1222"/>
                    </a:lnTo>
                    <a:lnTo>
                      <a:pt x="1877" y="1165"/>
                    </a:lnTo>
                    <a:lnTo>
                      <a:pt x="1901" y="1128"/>
                    </a:lnTo>
                    <a:lnTo>
                      <a:pt x="1885" y="1081"/>
                    </a:lnTo>
                    <a:lnTo>
                      <a:pt x="1954" y="1000"/>
                    </a:lnTo>
                    <a:lnTo>
                      <a:pt x="1949" y="907"/>
                    </a:lnTo>
                    <a:lnTo>
                      <a:pt x="1847" y="784"/>
                    </a:lnTo>
                    <a:lnTo>
                      <a:pt x="1846" y="783"/>
                    </a:lnTo>
                    <a:lnTo>
                      <a:pt x="1675" y="827"/>
                    </a:lnTo>
                    <a:lnTo>
                      <a:pt x="1535" y="817"/>
                    </a:lnTo>
                    <a:lnTo>
                      <a:pt x="1574" y="792"/>
                    </a:lnTo>
                    <a:lnTo>
                      <a:pt x="1583" y="746"/>
                    </a:lnTo>
                    <a:lnTo>
                      <a:pt x="1520" y="677"/>
                    </a:lnTo>
                    <a:lnTo>
                      <a:pt x="1509" y="627"/>
                    </a:lnTo>
                    <a:lnTo>
                      <a:pt x="1452" y="617"/>
                    </a:lnTo>
                    <a:lnTo>
                      <a:pt x="1410" y="646"/>
                    </a:lnTo>
                    <a:lnTo>
                      <a:pt x="1386" y="602"/>
                    </a:lnTo>
                    <a:lnTo>
                      <a:pt x="1357" y="649"/>
                    </a:lnTo>
                    <a:lnTo>
                      <a:pt x="1252" y="660"/>
                    </a:lnTo>
                    <a:lnTo>
                      <a:pt x="1207" y="488"/>
                    </a:lnTo>
                    <a:lnTo>
                      <a:pt x="1161" y="499"/>
                    </a:lnTo>
                    <a:lnTo>
                      <a:pt x="1127" y="46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2" name="Freeform 9">
                <a:extLst>
                  <a:ext uri="{FF2B5EF4-FFF2-40B4-BE49-F238E27FC236}">
                    <a16:creationId xmlns:a16="http://schemas.microsoft.com/office/drawing/2014/main" id="{5B64FECC-9268-45CF-AB43-9D838B10447B}"/>
                  </a:ext>
                </a:extLst>
              </p:cNvPr>
              <p:cNvSpPr>
                <a:spLocks/>
              </p:cNvSpPr>
              <p:nvPr/>
            </p:nvSpPr>
            <p:spPr bwMode="auto">
              <a:xfrm>
                <a:off x="2484222" y="1114262"/>
                <a:ext cx="837288" cy="667915"/>
              </a:xfrm>
              <a:custGeom>
                <a:avLst/>
                <a:gdLst>
                  <a:gd name="T0" fmla="*/ 1042 w 1308"/>
                  <a:gd name="T1" fmla="*/ 125 h 1118"/>
                  <a:gd name="T2" fmla="*/ 1001 w 1308"/>
                  <a:gd name="T3" fmla="*/ 113 h 1118"/>
                  <a:gd name="T4" fmla="*/ 877 w 1308"/>
                  <a:gd name="T5" fmla="*/ 162 h 1118"/>
                  <a:gd name="T6" fmla="*/ 838 w 1308"/>
                  <a:gd name="T7" fmla="*/ 135 h 1118"/>
                  <a:gd name="T8" fmla="*/ 808 w 1308"/>
                  <a:gd name="T9" fmla="*/ 169 h 1118"/>
                  <a:gd name="T10" fmla="*/ 703 w 1308"/>
                  <a:gd name="T11" fmla="*/ 155 h 1118"/>
                  <a:gd name="T12" fmla="*/ 537 w 1308"/>
                  <a:gd name="T13" fmla="*/ 49 h 1118"/>
                  <a:gd name="T14" fmla="*/ 502 w 1308"/>
                  <a:gd name="T15" fmla="*/ 77 h 1118"/>
                  <a:gd name="T16" fmla="*/ 361 w 1308"/>
                  <a:gd name="T17" fmla="*/ 40 h 1118"/>
                  <a:gd name="T18" fmla="*/ 265 w 1308"/>
                  <a:gd name="T19" fmla="*/ 70 h 1118"/>
                  <a:gd name="T20" fmla="*/ 178 w 1308"/>
                  <a:gd name="T21" fmla="*/ 52 h 1118"/>
                  <a:gd name="T22" fmla="*/ 156 w 1308"/>
                  <a:gd name="T23" fmla="*/ 0 h 1118"/>
                  <a:gd name="T24" fmla="*/ 155 w 1308"/>
                  <a:gd name="T25" fmla="*/ 0 h 1118"/>
                  <a:gd name="T26" fmla="*/ 95 w 1308"/>
                  <a:gd name="T27" fmla="*/ 155 h 1118"/>
                  <a:gd name="T28" fmla="*/ 35 w 1308"/>
                  <a:gd name="T29" fmla="*/ 155 h 1118"/>
                  <a:gd name="T30" fmla="*/ 0 w 1308"/>
                  <a:gd name="T31" fmla="*/ 195 h 1118"/>
                  <a:gd name="T32" fmla="*/ 26 w 1308"/>
                  <a:gd name="T33" fmla="*/ 291 h 1118"/>
                  <a:gd name="T34" fmla="*/ 83 w 1308"/>
                  <a:gd name="T35" fmla="*/ 398 h 1118"/>
                  <a:gd name="T36" fmla="*/ 90 w 1308"/>
                  <a:gd name="T37" fmla="*/ 574 h 1118"/>
                  <a:gd name="T38" fmla="*/ 186 w 1308"/>
                  <a:gd name="T39" fmla="*/ 664 h 1118"/>
                  <a:gd name="T40" fmla="*/ 205 w 1308"/>
                  <a:gd name="T41" fmla="*/ 755 h 1118"/>
                  <a:gd name="T42" fmla="*/ 239 w 1308"/>
                  <a:gd name="T43" fmla="*/ 790 h 1118"/>
                  <a:gd name="T44" fmla="*/ 285 w 1308"/>
                  <a:gd name="T45" fmla="*/ 779 h 1118"/>
                  <a:gd name="T46" fmla="*/ 330 w 1308"/>
                  <a:gd name="T47" fmla="*/ 951 h 1118"/>
                  <a:gd name="T48" fmla="*/ 435 w 1308"/>
                  <a:gd name="T49" fmla="*/ 940 h 1118"/>
                  <a:gd name="T50" fmla="*/ 464 w 1308"/>
                  <a:gd name="T51" fmla="*/ 893 h 1118"/>
                  <a:gd name="T52" fmla="*/ 488 w 1308"/>
                  <a:gd name="T53" fmla="*/ 937 h 1118"/>
                  <a:gd name="T54" fmla="*/ 530 w 1308"/>
                  <a:gd name="T55" fmla="*/ 908 h 1118"/>
                  <a:gd name="T56" fmla="*/ 587 w 1308"/>
                  <a:gd name="T57" fmla="*/ 918 h 1118"/>
                  <a:gd name="T58" fmla="*/ 598 w 1308"/>
                  <a:gd name="T59" fmla="*/ 968 h 1118"/>
                  <a:gd name="T60" fmla="*/ 661 w 1308"/>
                  <a:gd name="T61" fmla="*/ 1037 h 1118"/>
                  <a:gd name="T62" fmla="*/ 652 w 1308"/>
                  <a:gd name="T63" fmla="*/ 1083 h 1118"/>
                  <a:gd name="T64" fmla="*/ 613 w 1308"/>
                  <a:gd name="T65" fmla="*/ 1108 h 1118"/>
                  <a:gd name="T66" fmla="*/ 753 w 1308"/>
                  <a:gd name="T67" fmla="*/ 1118 h 1118"/>
                  <a:gd name="T68" fmla="*/ 924 w 1308"/>
                  <a:gd name="T69" fmla="*/ 1074 h 1118"/>
                  <a:gd name="T70" fmla="*/ 925 w 1308"/>
                  <a:gd name="T71" fmla="*/ 1075 h 1118"/>
                  <a:gd name="T72" fmla="*/ 984 w 1308"/>
                  <a:gd name="T73" fmla="*/ 989 h 1118"/>
                  <a:gd name="T74" fmla="*/ 987 w 1308"/>
                  <a:gd name="T75" fmla="*/ 892 h 1118"/>
                  <a:gd name="T76" fmla="*/ 1223 w 1308"/>
                  <a:gd name="T77" fmla="*/ 843 h 1118"/>
                  <a:gd name="T78" fmla="*/ 1217 w 1308"/>
                  <a:gd name="T79" fmla="*/ 703 h 1118"/>
                  <a:gd name="T80" fmla="*/ 1263 w 1308"/>
                  <a:gd name="T81" fmla="*/ 691 h 1118"/>
                  <a:gd name="T82" fmla="*/ 1308 w 1308"/>
                  <a:gd name="T83" fmla="*/ 611 h 1118"/>
                  <a:gd name="T84" fmla="*/ 1268 w 1308"/>
                  <a:gd name="T85" fmla="*/ 584 h 1118"/>
                  <a:gd name="T86" fmla="*/ 1215 w 1308"/>
                  <a:gd name="T87" fmla="*/ 448 h 1118"/>
                  <a:gd name="T88" fmla="*/ 1254 w 1308"/>
                  <a:gd name="T89" fmla="*/ 411 h 1118"/>
                  <a:gd name="T90" fmla="*/ 1260 w 1308"/>
                  <a:gd name="T91" fmla="*/ 378 h 1118"/>
                  <a:gd name="T92" fmla="*/ 1119 w 1308"/>
                  <a:gd name="T93" fmla="*/ 280 h 1118"/>
                  <a:gd name="T94" fmla="*/ 1058 w 1308"/>
                  <a:gd name="T95" fmla="*/ 211 h 1118"/>
                  <a:gd name="T96" fmla="*/ 1069 w 1308"/>
                  <a:gd name="T97" fmla="*/ 165 h 1118"/>
                  <a:gd name="T98" fmla="*/ 1042 w 1308"/>
                  <a:gd name="T99" fmla="*/ 125 h 111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308"/>
                  <a:gd name="T151" fmla="*/ 0 h 1118"/>
                  <a:gd name="T152" fmla="*/ 1308 w 1308"/>
                  <a:gd name="T153" fmla="*/ 1118 h 111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308" h="1118">
                    <a:moveTo>
                      <a:pt x="1042" y="125"/>
                    </a:moveTo>
                    <a:lnTo>
                      <a:pt x="1001" y="113"/>
                    </a:lnTo>
                    <a:lnTo>
                      <a:pt x="877" y="162"/>
                    </a:lnTo>
                    <a:lnTo>
                      <a:pt x="838" y="135"/>
                    </a:lnTo>
                    <a:lnTo>
                      <a:pt x="808" y="169"/>
                    </a:lnTo>
                    <a:lnTo>
                      <a:pt x="703" y="155"/>
                    </a:lnTo>
                    <a:lnTo>
                      <a:pt x="537" y="49"/>
                    </a:lnTo>
                    <a:lnTo>
                      <a:pt x="502" y="77"/>
                    </a:lnTo>
                    <a:lnTo>
                      <a:pt x="361" y="40"/>
                    </a:lnTo>
                    <a:lnTo>
                      <a:pt x="265" y="70"/>
                    </a:lnTo>
                    <a:lnTo>
                      <a:pt x="178" y="52"/>
                    </a:lnTo>
                    <a:lnTo>
                      <a:pt x="156" y="0"/>
                    </a:lnTo>
                    <a:lnTo>
                      <a:pt x="155" y="0"/>
                    </a:lnTo>
                    <a:lnTo>
                      <a:pt x="95" y="155"/>
                    </a:lnTo>
                    <a:lnTo>
                      <a:pt x="35" y="155"/>
                    </a:lnTo>
                    <a:lnTo>
                      <a:pt x="0" y="195"/>
                    </a:lnTo>
                    <a:lnTo>
                      <a:pt x="26" y="291"/>
                    </a:lnTo>
                    <a:lnTo>
                      <a:pt x="83" y="398"/>
                    </a:lnTo>
                    <a:lnTo>
                      <a:pt x="90" y="574"/>
                    </a:lnTo>
                    <a:lnTo>
                      <a:pt x="186" y="664"/>
                    </a:lnTo>
                    <a:lnTo>
                      <a:pt x="205" y="755"/>
                    </a:lnTo>
                    <a:lnTo>
                      <a:pt x="239" y="790"/>
                    </a:lnTo>
                    <a:lnTo>
                      <a:pt x="285" y="779"/>
                    </a:lnTo>
                    <a:lnTo>
                      <a:pt x="330" y="951"/>
                    </a:lnTo>
                    <a:lnTo>
                      <a:pt x="435" y="940"/>
                    </a:lnTo>
                    <a:lnTo>
                      <a:pt x="464" y="893"/>
                    </a:lnTo>
                    <a:lnTo>
                      <a:pt x="488" y="937"/>
                    </a:lnTo>
                    <a:lnTo>
                      <a:pt x="530" y="908"/>
                    </a:lnTo>
                    <a:lnTo>
                      <a:pt x="587" y="918"/>
                    </a:lnTo>
                    <a:lnTo>
                      <a:pt x="598" y="968"/>
                    </a:lnTo>
                    <a:lnTo>
                      <a:pt x="661" y="1037"/>
                    </a:lnTo>
                    <a:lnTo>
                      <a:pt x="652" y="1083"/>
                    </a:lnTo>
                    <a:lnTo>
                      <a:pt x="613" y="1108"/>
                    </a:lnTo>
                    <a:lnTo>
                      <a:pt x="753" y="1118"/>
                    </a:lnTo>
                    <a:lnTo>
                      <a:pt x="924" y="1074"/>
                    </a:lnTo>
                    <a:lnTo>
                      <a:pt x="925" y="1075"/>
                    </a:lnTo>
                    <a:lnTo>
                      <a:pt x="984" y="989"/>
                    </a:lnTo>
                    <a:lnTo>
                      <a:pt x="987" y="892"/>
                    </a:lnTo>
                    <a:lnTo>
                      <a:pt x="1223" y="843"/>
                    </a:lnTo>
                    <a:lnTo>
                      <a:pt x="1217" y="703"/>
                    </a:lnTo>
                    <a:lnTo>
                      <a:pt x="1263" y="691"/>
                    </a:lnTo>
                    <a:lnTo>
                      <a:pt x="1308" y="611"/>
                    </a:lnTo>
                    <a:lnTo>
                      <a:pt x="1268" y="584"/>
                    </a:lnTo>
                    <a:lnTo>
                      <a:pt x="1215" y="448"/>
                    </a:lnTo>
                    <a:lnTo>
                      <a:pt x="1254" y="411"/>
                    </a:lnTo>
                    <a:lnTo>
                      <a:pt x="1260" y="378"/>
                    </a:lnTo>
                    <a:lnTo>
                      <a:pt x="1119" y="280"/>
                    </a:lnTo>
                    <a:lnTo>
                      <a:pt x="1058" y="211"/>
                    </a:lnTo>
                    <a:lnTo>
                      <a:pt x="1069" y="165"/>
                    </a:lnTo>
                    <a:lnTo>
                      <a:pt x="1042" y="12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3" name="Freeform 10">
                <a:extLst>
                  <a:ext uri="{FF2B5EF4-FFF2-40B4-BE49-F238E27FC236}">
                    <a16:creationId xmlns:a16="http://schemas.microsoft.com/office/drawing/2014/main" id="{CC159E44-1F3F-445E-AD3A-FB2D870AEFD2}"/>
                  </a:ext>
                </a:extLst>
              </p:cNvPr>
              <p:cNvSpPr>
                <a:spLocks noEditPoints="1"/>
              </p:cNvSpPr>
              <p:nvPr/>
            </p:nvSpPr>
            <p:spPr bwMode="auto">
              <a:xfrm>
                <a:off x="3664036" y="3533314"/>
                <a:ext cx="1504162" cy="1258763"/>
              </a:xfrm>
              <a:custGeom>
                <a:avLst/>
                <a:gdLst>
                  <a:gd name="T0" fmla="*/ 1318 w 2357"/>
                  <a:gd name="T1" fmla="*/ 131 h 2112"/>
                  <a:gd name="T2" fmla="*/ 1380 w 2357"/>
                  <a:gd name="T3" fmla="*/ 277 h 2112"/>
                  <a:gd name="T4" fmla="*/ 1140 w 2357"/>
                  <a:gd name="T5" fmla="*/ 321 h 2112"/>
                  <a:gd name="T6" fmla="*/ 1042 w 2357"/>
                  <a:gd name="T7" fmla="*/ 387 h 2112"/>
                  <a:gd name="T8" fmla="*/ 1023 w 2357"/>
                  <a:gd name="T9" fmla="*/ 491 h 2112"/>
                  <a:gd name="T10" fmla="*/ 896 w 2357"/>
                  <a:gd name="T11" fmla="*/ 607 h 2112"/>
                  <a:gd name="T12" fmla="*/ 904 w 2357"/>
                  <a:gd name="T13" fmla="*/ 685 h 2112"/>
                  <a:gd name="T14" fmla="*/ 791 w 2357"/>
                  <a:gd name="T15" fmla="*/ 745 h 2112"/>
                  <a:gd name="T16" fmla="*/ 967 w 2357"/>
                  <a:gd name="T17" fmla="*/ 880 h 2112"/>
                  <a:gd name="T18" fmla="*/ 912 w 2357"/>
                  <a:gd name="T19" fmla="*/ 963 h 2112"/>
                  <a:gd name="T20" fmla="*/ 767 w 2357"/>
                  <a:gd name="T21" fmla="*/ 1003 h 2112"/>
                  <a:gd name="T22" fmla="*/ 624 w 2357"/>
                  <a:gd name="T23" fmla="*/ 943 h 2112"/>
                  <a:gd name="T24" fmla="*/ 576 w 2357"/>
                  <a:gd name="T25" fmla="*/ 884 h 2112"/>
                  <a:gd name="T26" fmla="*/ 406 w 2357"/>
                  <a:gd name="T27" fmla="*/ 926 h 2112"/>
                  <a:gd name="T28" fmla="*/ 263 w 2357"/>
                  <a:gd name="T29" fmla="*/ 845 h 2112"/>
                  <a:gd name="T30" fmla="*/ 303 w 2357"/>
                  <a:gd name="T31" fmla="*/ 977 h 2112"/>
                  <a:gd name="T32" fmla="*/ 404 w 2357"/>
                  <a:gd name="T33" fmla="*/ 1171 h 2112"/>
                  <a:gd name="T34" fmla="*/ 245 w 2357"/>
                  <a:gd name="T35" fmla="*/ 1492 h 2112"/>
                  <a:gd name="T36" fmla="*/ 130 w 2357"/>
                  <a:gd name="T37" fmla="*/ 1557 h 2112"/>
                  <a:gd name="T38" fmla="*/ 57 w 2357"/>
                  <a:gd name="T39" fmla="*/ 1628 h 2112"/>
                  <a:gd name="T40" fmla="*/ 4 w 2357"/>
                  <a:gd name="T41" fmla="*/ 1728 h 2112"/>
                  <a:gd name="T42" fmla="*/ 256 w 2357"/>
                  <a:gd name="T43" fmla="*/ 1776 h 2112"/>
                  <a:gd name="T44" fmla="*/ 305 w 2357"/>
                  <a:gd name="T45" fmla="*/ 1834 h 2112"/>
                  <a:gd name="T46" fmla="*/ 420 w 2357"/>
                  <a:gd name="T47" fmla="*/ 1779 h 2112"/>
                  <a:gd name="T48" fmla="*/ 482 w 2357"/>
                  <a:gd name="T49" fmla="*/ 1742 h 2112"/>
                  <a:gd name="T50" fmla="*/ 755 w 2357"/>
                  <a:gd name="T51" fmla="*/ 1807 h 2112"/>
                  <a:gd name="T52" fmla="*/ 965 w 2357"/>
                  <a:gd name="T53" fmla="*/ 1988 h 2112"/>
                  <a:gd name="T54" fmla="*/ 1102 w 2357"/>
                  <a:gd name="T55" fmla="*/ 2035 h 2112"/>
                  <a:gd name="T56" fmla="*/ 1234 w 2357"/>
                  <a:gd name="T57" fmla="*/ 2039 h 2112"/>
                  <a:gd name="T58" fmla="*/ 1343 w 2357"/>
                  <a:gd name="T59" fmla="*/ 2112 h 2112"/>
                  <a:gd name="T60" fmla="*/ 1488 w 2357"/>
                  <a:gd name="T61" fmla="*/ 2041 h 2112"/>
                  <a:gd name="T62" fmla="*/ 1575 w 2357"/>
                  <a:gd name="T63" fmla="*/ 1974 h 2112"/>
                  <a:gd name="T64" fmla="*/ 1674 w 2357"/>
                  <a:gd name="T65" fmla="*/ 1940 h 2112"/>
                  <a:gd name="T66" fmla="*/ 1654 w 2357"/>
                  <a:gd name="T67" fmla="*/ 1825 h 2112"/>
                  <a:gd name="T68" fmla="*/ 1831 w 2357"/>
                  <a:gd name="T69" fmla="*/ 1681 h 2112"/>
                  <a:gd name="T70" fmla="*/ 1985 w 2357"/>
                  <a:gd name="T71" fmla="*/ 1510 h 2112"/>
                  <a:gd name="T72" fmla="*/ 2223 w 2357"/>
                  <a:gd name="T73" fmla="*/ 1315 h 2112"/>
                  <a:gd name="T74" fmla="*/ 2325 w 2357"/>
                  <a:gd name="T75" fmla="*/ 1056 h 2112"/>
                  <a:gd name="T76" fmla="*/ 2295 w 2357"/>
                  <a:gd name="T77" fmla="*/ 898 h 2112"/>
                  <a:gd name="T78" fmla="*/ 1973 w 2357"/>
                  <a:gd name="T79" fmla="*/ 888 h 2112"/>
                  <a:gd name="T80" fmla="*/ 1780 w 2357"/>
                  <a:gd name="T81" fmla="*/ 744 h 2112"/>
                  <a:gd name="T82" fmla="*/ 1749 w 2357"/>
                  <a:gd name="T83" fmla="*/ 574 h 2112"/>
                  <a:gd name="T84" fmla="*/ 1804 w 2357"/>
                  <a:gd name="T85" fmla="*/ 446 h 2112"/>
                  <a:gd name="T86" fmla="*/ 1889 w 2357"/>
                  <a:gd name="T87" fmla="*/ 411 h 2112"/>
                  <a:gd name="T88" fmla="*/ 1738 w 2357"/>
                  <a:gd name="T89" fmla="*/ 253 h 2112"/>
                  <a:gd name="T90" fmla="*/ 1646 w 2357"/>
                  <a:gd name="T91" fmla="*/ 91 h 2112"/>
                  <a:gd name="T92" fmla="*/ 1568 w 2357"/>
                  <a:gd name="T93" fmla="*/ 5 h 2112"/>
                  <a:gd name="T94" fmla="*/ 1436 w 2357"/>
                  <a:gd name="T95" fmla="*/ 57 h 2112"/>
                  <a:gd name="T96" fmla="*/ 1292 w 2357"/>
                  <a:gd name="T97" fmla="*/ 63 h 2112"/>
                  <a:gd name="T98" fmla="*/ 603 w 2357"/>
                  <a:gd name="T99" fmla="*/ 1766 h 2112"/>
                  <a:gd name="T100" fmla="*/ 541 w 2357"/>
                  <a:gd name="T101" fmla="*/ 1642 h 2112"/>
                  <a:gd name="T102" fmla="*/ 636 w 2357"/>
                  <a:gd name="T103" fmla="*/ 1709 h 2112"/>
                  <a:gd name="T104" fmla="*/ 653 w 2357"/>
                  <a:gd name="T105" fmla="*/ 1748 h 21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357"/>
                  <a:gd name="T160" fmla="*/ 0 h 2112"/>
                  <a:gd name="T161" fmla="*/ 2357 w 2357"/>
                  <a:gd name="T162" fmla="*/ 2112 h 21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357" h="2112">
                    <a:moveTo>
                      <a:pt x="1292" y="63"/>
                    </a:moveTo>
                    <a:lnTo>
                      <a:pt x="1318" y="131"/>
                    </a:lnTo>
                    <a:lnTo>
                      <a:pt x="1387" y="181"/>
                    </a:lnTo>
                    <a:lnTo>
                      <a:pt x="1380" y="277"/>
                    </a:lnTo>
                    <a:lnTo>
                      <a:pt x="1333" y="259"/>
                    </a:lnTo>
                    <a:lnTo>
                      <a:pt x="1140" y="321"/>
                    </a:lnTo>
                    <a:lnTo>
                      <a:pt x="1126" y="367"/>
                    </a:lnTo>
                    <a:lnTo>
                      <a:pt x="1042" y="387"/>
                    </a:lnTo>
                    <a:lnTo>
                      <a:pt x="1027" y="437"/>
                    </a:lnTo>
                    <a:lnTo>
                      <a:pt x="1023" y="491"/>
                    </a:lnTo>
                    <a:lnTo>
                      <a:pt x="934" y="496"/>
                    </a:lnTo>
                    <a:lnTo>
                      <a:pt x="896" y="607"/>
                    </a:lnTo>
                    <a:lnTo>
                      <a:pt x="942" y="644"/>
                    </a:lnTo>
                    <a:lnTo>
                      <a:pt x="904" y="685"/>
                    </a:lnTo>
                    <a:lnTo>
                      <a:pt x="840" y="662"/>
                    </a:lnTo>
                    <a:lnTo>
                      <a:pt x="791" y="745"/>
                    </a:lnTo>
                    <a:lnTo>
                      <a:pt x="813" y="787"/>
                    </a:lnTo>
                    <a:lnTo>
                      <a:pt x="967" y="880"/>
                    </a:lnTo>
                    <a:lnTo>
                      <a:pt x="964" y="958"/>
                    </a:lnTo>
                    <a:lnTo>
                      <a:pt x="912" y="963"/>
                    </a:lnTo>
                    <a:lnTo>
                      <a:pt x="847" y="1040"/>
                    </a:lnTo>
                    <a:lnTo>
                      <a:pt x="767" y="1003"/>
                    </a:lnTo>
                    <a:lnTo>
                      <a:pt x="766" y="957"/>
                    </a:lnTo>
                    <a:lnTo>
                      <a:pt x="624" y="943"/>
                    </a:lnTo>
                    <a:lnTo>
                      <a:pt x="616" y="849"/>
                    </a:lnTo>
                    <a:lnTo>
                      <a:pt x="576" y="884"/>
                    </a:lnTo>
                    <a:lnTo>
                      <a:pt x="539" y="861"/>
                    </a:lnTo>
                    <a:lnTo>
                      <a:pt x="406" y="926"/>
                    </a:lnTo>
                    <a:lnTo>
                      <a:pt x="352" y="856"/>
                    </a:lnTo>
                    <a:lnTo>
                      <a:pt x="263" y="845"/>
                    </a:lnTo>
                    <a:lnTo>
                      <a:pt x="264" y="905"/>
                    </a:lnTo>
                    <a:lnTo>
                      <a:pt x="303" y="977"/>
                    </a:lnTo>
                    <a:lnTo>
                      <a:pt x="307" y="1067"/>
                    </a:lnTo>
                    <a:lnTo>
                      <a:pt x="404" y="1171"/>
                    </a:lnTo>
                    <a:lnTo>
                      <a:pt x="274" y="1319"/>
                    </a:lnTo>
                    <a:lnTo>
                      <a:pt x="245" y="1492"/>
                    </a:lnTo>
                    <a:lnTo>
                      <a:pt x="194" y="1478"/>
                    </a:lnTo>
                    <a:lnTo>
                      <a:pt x="130" y="1557"/>
                    </a:lnTo>
                    <a:lnTo>
                      <a:pt x="145" y="1600"/>
                    </a:lnTo>
                    <a:lnTo>
                      <a:pt x="57" y="1628"/>
                    </a:lnTo>
                    <a:lnTo>
                      <a:pt x="0" y="1726"/>
                    </a:lnTo>
                    <a:lnTo>
                      <a:pt x="4" y="1728"/>
                    </a:lnTo>
                    <a:lnTo>
                      <a:pt x="226" y="1735"/>
                    </a:lnTo>
                    <a:lnTo>
                      <a:pt x="256" y="1776"/>
                    </a:lnTo>
                    <a:lnTo>
                      <a:pt x="249" y="1821"/>
                    </a:lnTo>
                    <a:lnTo>
                      <a:pt x="305" y="1834"/>
                    </a:lnTo>
                    <a:lnTo>
                      <a:pt x="453" y="1817"/>
                    </a:lnTo>
                    <a:lnTo>
                      <a:pt x="420" y="1779"/>
                    </a:lnTo>
                    <a:lnTo>
                      <a:pt x="440" y="1737"/>
                    </a:lnTo>
                    <a:lnTo>
                      <a:pt x="482" y="1742"/>
                    </a:lnTo>
                    <a:lnTo>
                      <a:pt x="551" y="1831"/>
                    </a:lnTo>
                    <a:lnTo>
                      <a:pt x="755" y="1807"/>
                    </a:lnTo>
                    <a:lnTo>
                      <a:pt x="815" y="1950"/>
                    </a:lnTo>
                    <a:lnTo>
                      <a:pt x="965" y="1988"/>
                    </a:lnTo>
                    <a:lnTo>
                      <a:pt x="1006" y="1975"/>
                    </a:lnTo>
                    <a:lnTo>
                      <a:pt x="1102" y="2035"/>
                    </a:lnTo>
                    <a:lnTo>
                      <a:pt x="1098" y="2082"/>
                    </a:lnTo>
                    <a:lnTo>
                      <a:pt x="1234" y="2039"/>
                    </a:lnTo>
                    <a:lnTo>
                      <a:pt x="1325" y="2065"/>
                    </a:lnTo>
                    <a:lnTo>
                      <a:pt x="1343" y="2112"/>
                    </a:lnTo>
                    <a:lnTo>
                      <a:pt x="1374" y="2021"/>
                    </a:lnTo>
                    <a:lnTo>
                      <a:pt x="1488" y="2041"/>
                    </a:lnTo>
                    <a:lnTo>
                      <a:pt x="1488" y="1995"/>
                    </a:lnTo>
                    <a:lnTo>
                      <a:pt x="1575" y="1974"/>
                    </a:lnTo>
                    <a:lnTo>
                      <a:pt x="1616" y="1935"/>
                    </a:lnTo>
                    <a:lnTo>
                      <a:pt x="1674" y="1940"/>
                    </a:lnTo>
                    <a:lnTo>
                      <a:pt x="1708" y="1852"/>
                    </a:lnTo>
                    <a:lnTo>
                      <a:pt x="1654" y="1825"/>
                    </a:lnTo>
                    <a:lnTo>
                      <a:pt x="1748" y="1692"/>
                    </a:lnTo>
                    <a:lnTo>
                      <a:pt x="1831" y="1681"/>
                    </a:lnTo>
                    <a:lnTo>
                      <a:pt x="1897" y="1555"/>
                    </a:lnTo>
                    <a:lnTo>
                      <a:pt x="1985" y="1510"/>
                    </a:lnTo>
                    <a:lnTo>
                      <a:pt x="2002" y="1443"/>
                    </a:lnTo>
                    <a:lnTo>
                      <a:pt x="2223" y="1315"/>
                    </a:lnTo>
                    <a:lnTo>
                      <a:pt x="2230" y="1196"/>
                    </a:lnTo>
                    <a:lnTo>
                      <a:pt x="2325" y="1056"/>
                    </a:lnTo>
                    <a:lnTo>
                      <a:pt x="2357" y="984"/>
                    </a:lnTo>
                    <a:lnTo>
                      <a:pt x="2295" y="898"/>
                    </a:lnTo>
                    <a:lnTo>
                      <a:pt x="2113" y="968"/>
                    </a:lnTo>
                    <a:lnTo>
                      <a:pt x="1973" y="888"/>
                    </a:lnTo>
                    <a:lnTo>
                      <a:pt x="1876" y="867"/>
                    </a:lnTo>
                    <a:lnTo>
                      <a:pt x="1780" y="744"/>
                    </a:lnTo>
                    <a:lnTo>
                      <a:pt x="1809" y="664"/>
                    </a:lnTo>
                    <a:lnTo>
                      <a:pt x="1749" y="574"/>
                    </a:lnTo>
                    <a:lnTo>
                      <a:pt x="1783" y="545"/>
                    </a:lnTo>
                    <a:lnTo>
                      <a:pt x="1804" y="446"/>
                    </a:lnTo>
                    <a:lnTo>
                      <a:pt x="1834" y="409"/>
                    </a:lnTo>
                    <a:lnTo>
                      <a:pt x="1889" y="411"/>
                    </a:lnTo>
                    <a:lnTo>
                      <a:pt x="1831" y="258"/>
                    </a:lnTo>
                    <a:lnTo>
                      <a:pt x="1738" y="253"/>
                    </a:lnTo>
                    <a:lnTo>
                      <a:pt x="1658" y="199"/>
                    </a:lnTo>
                    <a:lnTo>
                      <a:pt x="1646" y="91"/>
                    </a:lnTo>
                    <a:lnTo>
                      <a:pt x="1603" y="89"/>
                    </a:lnTo>
                    <a:lnTo>
                      <a:pt x="1568" y="5"/>
                    </a:lnTo>
                    <a:lnTo>
                      <a:pt x="1466" y="25"/>
                    </a:lnTo>
                    <a:lnTo>
                      <a:pt x="1436" y="57"/>
                    </a:lnTo>
                    <a:lnTo>
                      <a:pt x="1316" y="0"/>
                    </a:lnTo>
                    <a:lnTo>
                      <a:pt x="1292" y="63"/>
                    </a:lnTo>
                    <a:close/>
                    <a:moveTo>
                      <a:pt x="653" y="1748"/>
                    </a:moveTo>
                    <a:lnTo>
                      <a:pt x="603" y="1766"/>
                    </a:lnTo>
                    <a:lnTo>
                      <a:pt x="532" y="1696"/>
                    </a:lnTo>
                    <a:lnTo>
                      <a:pt x="541" y="1642"/>
                    </a:lnTo>
                    <a:lnTo>
                      <a:pt x="603" y="1642"/>
                    </a:lnTo>
                    <a:lnTo>
                      <a:pt x="636" y="1709"/>
                    </a:lnTo>
                    <a:lnTo>
                      <a:pt x="686" y="1686"/>
                    </a:lnTo>
                    <a:lnTo>
                      <a:pt x="653" y="17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4" name="Freeform 11">
                <a:extLst>
                  <a:ext uri="{FF2B5EF4-FFF2-40B4-BE49-F238E27FC236}">
                    <a16:creationId xmlns:a16="http://schemas.microsoft.com/office/drawing/2014/main" id="{98A52FA9-7554-4A12-AFD6-F3245FB130C5}"/>
                  </a:ext>
                </a:extLst>
              </p:cNvPr>
              <p:cNvSpPr>
                <a:spLocks/>
              </p:cNvSpPr>
              <p:nvPr/>
            </p:nvSpPr>
            <p:spPr bwMode="auto">
              <a:xfrm>
                <a:off x="3929155" y="3972169"/>
                <a:ext cx="85632" cy="67434"/>
              </a:xfrm>
              <a:custGeom>
                <a:avLst/>
                <a:gdLst>
                  <a:gd name="T0" fmla="*/ 129 w 129"/>
                  <a:gd name="T1" fmla="*/ 45 h 124"/>
                  <a:gd name="T2" fmla="*/ 60 w 129"/>
                  <a:gd name="T3" fmla="*/ 0 h 124"/>
                  <a:gd name="T4" fmla="*/ 20 w 129"/>
                  <a:gd name="T5" fmla="*/ 38 h 124"/>
                  <a:gd name="T6" fmla="*/ 0 w 129"/>
                  <a:gd name="T7" fmla="*/ 88 h 124"/>
                  <a:gd name="T8" fmla="*/ 30 w 129"/>
                  <a:gd name="T9" fmla="*/ 124 h 124"/>
                  <a:gd name="T10" fmla="*/ 92 w 129"/>
                  <a:gd name="T11" fmla="*/ 104 h 124"/>
                  <a:gd name="T12" fmla="*/ 129 w 129"/>
                  <a:gd name="T13" fmla="*/ 45 h 124"/>
                  <a:gd name="T14" fmla="*/ 0 60000 65536"/>
                  <a:gd name="T15" fmla="*/ 0 60000 65536"/>
                  <a:gd name="T16" fmla="*/ 0 60000 65536"/>
                  <a:gd name="T17" fmla="*/ 0 60000 65536"/>
                  <a:gd name="T18" fmla="*/ 0 60000 65536"/>
                  <a:gd name="T19" fmla="*/ 0 60000 65536"/>
                  <a:gd name="T20" fmla="*/ 0 60000 65536"/>
                  <a:gd name="T21" fmla="*/ 0 w 129"/>
                  <a:gd name="T22" fmla="*/ 0 h 124"/>
                  <a:gd name="T23" fmla="*/ 129 w 129"/>
                  <a:gd name="T24" fmla="*/ 124 h 12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9" h="124">
                    <a:moveTo>
                      <a:pt x="129" y="45"/>
                    </a:moveTo>
                    <a:lnTo>
                      <a:pt x="60" y="0"/>
                    </a:lnTo>
                    <a:lnTo>
                      <a:pt x="20" y="38"/>
                    </a:lnTo>
                    <a:lnTo>
                      <a:pt x="0" y="88"/>
                    </a:lnTo>
                    <a:lnTo>
                      <a:pt x="30" y="124"/>
                    </a:lnTo>
                    <a:lnTo>
                      <a:pt x="92" y="104"/>
                    </a:lnTo>
                    <a:lnTo>
                      <a:pt x="129" y="45"/>
                    </a:lnTo>
                    <a:close/>
                  </a:path>
                </a:pathLst>
              </a:custGeom>
              <a:solidFill>
                <a:srgbClr val="F6F4E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5" name="Freeform 12">
                <a:extLst>
                  <a:ext uri="{FF2B5EF4-FFF2-40B4-BE49-F238E27FC236}">
                    <a16:creationId xmlns:a16="http://schemas.microsoft.com/office/drawing/2014/main" id="{2559CF3F-CE62-4D7A-80D3-7D989A942EAB}"/>
                  </a:ext>
                </a:extLst>
              </p:cNvPr>
              <p:cNvSpPr>
                <a:spLocks/>
              </p:cNvSpPr>
              <p:nvPr/>
            </p:nvSpPr>
            <p:spPr bwMode="auto">
              <a:xfrm>
                <a:off x="4873244" y="4495583"/>
                <a:ext cx="456703" cy="991169"/>
              </a:xfrm>
              <a:custGeom>
                <a:avLst/>
                <a:gdLst>
                  <a:gd name="T0" fmla="*/ 532 w 715"/>
                  <a:gd name="T1" fmla="*/ 0 h 1660"/>
                  <a:gd name="T2" fmla="*/ 495 w 715"/>
                  <a:gd name="T3" fmla="*/ 33 h 1660"/>
                  <a:gd name="T4" fmla="*/ 503 w 715"/>
                  <a:gd name="T5" fmla="*/ 318 h 1660"/>
                  <a:gd name="T6" fmla="*/ 371 w 715"/>
                  <a:gd name="T7" fmla="*/ 295 h 1660"/>
                  <a:gd name="T8" fmla="*/ 317 w 715"/>
                  <a:gd name="T9" fmla="*/ 375 h 1660"/>
                  <a:gd name="T10" fmla="*/ 153 w 715"/>
                  <a:gd name="T11" fmla="*/ 445 h 1660"/>
                  <a:gd name="T12" fmla="*/ 140 w 715"/>
                  <a:gd name="T13" fmla="*/ 492 h 1660"/>
                  <a:gd name="T14" fmla="*/ 97 w 715"/>
                  <a:gd name="T15" fmla="*/ 497 h 1660"/>
                  <a:gd name="T16" fmla="*/ 63 w 715"/>
                  <a:gd name="T17" fmla="*/ 542 h 1660"/>
                  <a:gd name="T18" fmla="*/ 68 w 715"/>
                  <a:gd name="T19" fmla="*/ 598 h 1660"/>
                  <a:gd name="T20" fmla="*/ 8 w 715"/>
                  <a:gd name="T21" fmla="*/ 680 h 1660"/>
                  <a:gd name="T22" fmla="*/ 0 w 715"/>
                  <a:gd name="T23" fmla="*/ 727 h 1660"/>
                  <a:gd name="T24" fmla="*/ 40 w 715"/>
                  <a:gd name="T25" fmla="*/ 711 h 1660"/>
                  <a:gd name="T26" fmla="*/ 98 w 715"/>
                  <a:gd name="T27" fmla="*/ 779 h 1660"/>
                  <a:gd name="T28" fmla="*/ 18 w 715"/>
                  <a:gd name="T29" fmla="*/ 841 h 1660"/>
                  <a:gd name="T30" fmla="*/ 34 w 715"/>
                  <a:gd name="T31" fmla="*/ 931 h 1660"/>
                  <a:gd name="T32" fmla="*/ 155 w 715"/>
                  <a:gd name="T33" fmla="*/ 1002 h 1660"/>
                  <a:gd name="T34" fmla="*/ 116 w 715"/>
                  <a:gd name="T35" fmla="*/ 1030 h 1660"/>
                  <a:gd name="T36" fmla="*/ 70 w 715"/>
                  <a:gd name="T37" fmla="*/ 1166 h 1660"/>
                  <a:gd name="T38" fmla="*/ 181 w 715"/>
                  <a:gd name="T39" fmla="*/ 1125 h 1660"/>
                  <a:gd name="T40" fmla="*/ 194 w 715"/>
                  <a:gd name="T41" fmla="*/ 1219 h 1660"/>
                  <a:gd name="T42" fmla="*/ 154 w 715"/>
                  <a:gd name="T43" fmla="*/ 1334 h 1660"/>
                  <a:gd name="T44" fmla="*/ 299 w 715"/>
                  <a:gd name="T45" fmla="*/ 1364 h 1660"/>
                  <a:gd name="T46" fmla="*/ 224 w 715"/>
                  <a:gd name="T47" fmla="*/ 1418 h 1660"/>
                  <a:gd name="T48" fmla="*/ 221 w 715"/>
                  <a:gd name="T49" fmla="*/ 1467 h 1660"/>
                  <a:gd name="T50" fmla="*/ 295 w 715"/>
                  <a:gd name="T51" fmla="*/ 1539 h 1660"/>
                  <a:gd name="T52" fmla="*/ 466 w 715"/>
                  <a:gd name="T53" fmla="*/ 1594 h 1660"/>
                  <a:gd name="T54" fmla="*/ 485 w 715"/>
                  <a:gd name="T55" fmla="*/ 1640 h 1660"/>
                  <a:gd name="T56" fmla="*/ 531 w 715"/>
                  <a:gd name="T57" fmla="*/ 1660 h 1660"/>
                  <a:gd name="T58" fmla="*/ 621 w 715"/>
                  <a:gd name="T59" fmla="*/ 1419 h 1660"/>
                  <a:gd name="T60" fmla="*/ 571 w 715"/>
                  <a:gd name="T61" fmla="*/ 1414 h 1660"/>
                  <a:gd name="T62" fmla="*/ 611 w 715"/>
                  <a:gd name="T63" fmla="*/ 1382 h 1660"/>
                  <a:gd name="T64" fmla="*/ 643 w 715"/>
                  <a:gd name="T65" fmla="*/ 1293 h 1660"/>
                  <a:gd name="T66" fmla="*/ 631 w 715"/>
                  <a:gd name="T67" fmla="*/ 1153 h 1660"/>
                  <a:gd name="T68" fmla="*/ 632 w 715"/>
                  <a:gd name="T69" fmla="*/ 1051 h 1660"/>
                  <a:gd name="T70" fmla="*/ 715 w 715"/>
                  <a:gd name="T71" fmla="*/ 856 h 1660"/>
                  <a:gd name="T72" fmla="*/ 656 w 715"/>
                  <a:gd name="T73" fmla="*/ 432 h 1660"/>
                  <a:gd name="T74" fmla="*/ 594 w 715"/>
                  <a:gd name="T75" fmla="*/ 339 h 1660"/>
                  <a:gd name="T76" fmla="*/ 603 w 715"/>
                  <a:gd name="T77" fmla="*/ 166 h 1660"/>
                  <a:gd name="T78" fmla="*/ 576 w 715"/>
                  <a:gd name="T79" fmla="*/ 18 h 1660"/>
                  <a:gd name="T80" fmla="*/ 532 w 715"/>
                  <a:gd name="T81" fmla="*/ 0 h 166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715"/>
                  <a:gd name="T124" fmla="*/ 0 h 1660"/>
                  <a:gd name="T125" fmla="*/ 715 w 715"/>
                  <a:gd name="T126" fmla="*/ 1660 h 166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715" h="1660">
                    <a:moveTo>
                      <a:pt x="532" y="0"/>
                    </a:moveTo>
                    <a:lnTo>
                      <a:pt x="495" y="33"/>
                    </a:lnTo>
                    <a:lnTo>
                      <a:pt x="503" y="318"/>
                    </a:lnTo>
                    <a:lnTo>
                      <a:pt x="371" y="295"/>
                    </a:lnTo>
                    <a:lnTo>
                      <a:pt x="317" y="375"/>
                    </a:lnTo>
                    <a:lnTo>
                      <a:pt x="153" y="445"/>
                    </a:lnTo>
                    <a:lnTo>
                      <a:pt x="140" y="492"/>
                    </a:lnTo>
                    <a:lnTo>
                      <a:pt x="97" y="497"/>
                    </a:lnTo>
                    <a:lnTo>
                      <a:pt x="63" y="542"/>
                    </a:lnTo>
                    <a:lnTo>
                      <a:pt x="68" y="598"/>
                    </a:lnTo>
                    <a:lnTo>
                      <a:pt x="8" y="680"/>
                    </a:lnTo>
                    <a:lnTo>
                      <a:pt x="0" y="727"/>
                    </a:lnTo>
                    <a:lnTo>
                      <a:pt x="40" y="711"/>
                    </a:lnTo>
                    <a:lnTo>
                      <a:pt x="98" y="779"/>
                    </a:lnTo>
                    <a:lnTo>
                      <a:pt x="18" y="841"/>
                    </a:lnTo>
                    <a:lnTo>
                      <a:pt x="34" y="931"/>
                    </a:lnTo>
                    <a:lnTo>
                      <a:pt x="155" y="1002"/>
                    </a:lnTo>
                    <a:lnTo>
                      <a:pt x="116" y="1030"/>
                    </a:lnTo>
                    <a:lnTo>
                      <a:pt x="70" y="1166"/>
                    </a:lnTo>
                    <a:lnTo>
                      <a:pt x="181" y="1125"/>
                    </a:lnTo>
                    <a:lnTo>
                      <a:pt x="194" y="1219"/>
                    </a:lnTo>
                    <a:lnTo>
                      <a:pt x="154" y="1334"/>
                    </a:lnTo>
                    <a:lnTo>
                      <a:pt x="299" y="1364"/>
                    </a:lnTo>
                    <a:lnTo>
                      <a:pt x="224" y="1418"/>
                    </a:lnTo>
                    <a:lnTo>
                      <a:pt x="221" y="1467"/>
                    </a:lnTo>
                    <a:lnTo>
                      <a:pt x="295" y="1539"/>
                    </a:lnTo>
                    <a:lnTo>
                      <a:pt x="466" y="1594"/>
                    </a:lnTo>
                    <a:lnTo>
                      <a:pt x="485" y="1640"/>
                    </a:lnTo>
                    <a:lnTo>
                      <a:pt x="531" y="1660"/>
                    </a:lnTo>
                    <a:lnTo>
                      <a:pt x="621" y="1419"/>
                    </a:lnTo>
                    <a:lnTo>
                      <a:pt x="571" y="1414"/>
                    </a:lnTo>
                    <a:lnTo>
                      <a:pt x="611" y="1382"/>
                    </a:lnTo>
                    <a:lnTo>
                      <a:pt x="643" y="1293"/>
                    </a:lnTo>
                    <a:lnTo>
                      <a:pt x="631" y="1153"/>
                    </a:lnTo>
                    <a:lnTo>
                      <a:pt x="632" y="1051"/>
                    </a:lnTo>
                    <a:lnTo>
                      <a:pt x="715" y="856"/>
                    </a:lnTo>
                    <a:lnTo>
                      <a:pt x="656" y="432"/>
                    </a:lnTo>
                    <a:lnTo>
                      <a:pt x="594" y="339"/>
                    </a:lnTo>
                    <a:lnTo>
                      <a:pt x="603" y="166"/>
                    </a:lnTo>
                    <a:lnTo>
                      <a:pt x="576" y="18"/>
                    </a:lnTo>
                    <a:lnTo>
                      <a:pt x="53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6" name="Freeform 13">
                <a:extLst>
                  <a:ext uri="{FF2B5EF4-FFF2-40B4-BE49-F238E27FC236}">
                    <a16:creationId xmlns:a16="http://schemas.microsoft.com/office/drawing/2014/main" id="{3243DE17-C553-47D4-9514-835010C5F07B}"/>
                  </a:ext>
                </a:extLst>
              </p:cNvPr>
              <p:cNvSpPr>
                <a:spLocks noEditPoints="1"/>
              </p:cNvSpPr>
              <p:nvPr/>
            </p:nvSpPr>
            <p:spPr bwMode="auto">
              <a:xfrm>
                <a:off x="1169062" y="610114"/>
                <a:ext cx="1457879" cy="1123897"/>
              </a:xfrm>
              <a:custGeom>
                <a:avLst/>
                <a:gdLst>
                  <a:gd name="T0" fmla="*/ 2038 w 2289"/>
                  <a:gd name="T1" fmla="*/ 0 h 1874"/>
                  <a:gd name="T2" fmla="*/ 1876 w 2289"/>
                  <a:gd name="T3" fmla="*/ 123 h 1874"/>
                  <a:gd name="T4" fmla="*/ 1318 w 2289"/>
                  <a:gd name="T5" fmla="*/ 337 h 1874"/>
                  <a:gd name="T6" fmla="*/ 1256 w 2289"/>
                  <a:gd name="T7" fmla="*/ 579 h 1874"/>
                  <a:gd name="T8" fmla="*/ 1368 w 2289"/>
                  <a:gd name="T9" fmla="*/ 624 h 1874"/>
                  <a:gd name="T10" fmla="*/ 1188 w 2289"/>
                  <a:gd name="T11" fmla="*/ 718 h 1874"/>
                  <a:gd name="T12" fmla="*/ 911 w 2289"/>
                  <a:gd name="T13" fmla="*/ 705 h 1874"/>
                  <a:gd name="T14" fmla="*/ 574 w 2289"/>
                  <a:gd name="T15" fmla="*/ 628 h 1874"/>
                  <a:gd name="T16" fmla="*/ 394 w 2289"/>
                  <a:gd name="T17" fmla="*/ 494 h 1874"/>
                  <a:gd name="T18" fmla="*/ 416 w 2289"/>
                  <a:gd name="T19" fmla="*/ 321 h 1874"/>
                  <a:gd name="T20" fmla="*/ 278 w 2289"/>
                  <a:gd name="T21" fmla="*/ 339 h 1874"/>
                  <a:gd name="T22" fmla="*/ 3 w 2289"/>
                  <a:gd name="T23" fmla="*/ 271 h 1874"/>
                  <a:gd name="T24" fmla="*/ 50 w 2289"/>
                  <a:gd name="T25" fmla="*/ 345 h 1874"/>
                  <a:gd name="T26" fmla="*/ 29 w 2289"/>
                  <a:gd name="T27" fmla="*/ 458 h 1874"/>
                  <a:gd name="T28" fmla="*/ 198 w 2289"/>
                  <a:gd name="T29" fmla="*/ 775 h 1874"/>
                  <a:gd name="T30" fmla="*/ 207 w 2289"/>
                  <a:gd name="T31" fmla="*/ 984 h 1874"/>
                  <a:gd name="T32" fmla="*/ 165 w 2289"/>
                  <a:gd name="T33" fmla="*/ 1176 h 1874"/>
                  <a:gd name="T34" fmla="*/ 270 w 2289"/>
                  <a:gd name="T35" fmla="*/ 1350 h 1874"/>
                  <a:gd name="T36" fmla="*/ 293 w 2289"/>
                  <a:gd name="T37" fmla="*/ 1372 h 1874"/>
                  <a:gd name="T38" fmla="*/ 176 w 2289"/>
                  <a:gd name="T39" fmla="*/ 1387 h 1874"/>
                  <a:gd name="T40" fmla="*/ 290 w 2289"/>
                  <a:gd name="T41" fmla="*/ 1559 h 1874"/>
                  <a:gd name="T42" fmla="*/ 483 w 2289"/>
                  <a:gd name="T43" fmla="*/ 1518 h 1874"/>
                  <a:gd name="T44" fmla="*/ 614 w 2289"/>
                  <a:gd name="T45" fmla="*/ 1532 h 1874"/>
                  <a:gd name="T46" fmla="*/ 703 w 2289"/>
                  <a:gd name="T47" fmla="*/ 1567 h 1874"/>
                  <a:gd name="T48" fmla="*/ 845 w 2289"/>
                  <a:gd name="T49" fmla="*/ 1542 h 1874"/>
                  <a:gd name="T50" fmla="*/ 993 w 2289"/>
                  <a:gd name="T51" fmla="*/ 1497 h 1874"/>
                  <a:gd name="T52" fmla="*/ 1065 w 2289"/>
                  <a:gd name="T53" fmla="*/ 1598 h 1874"/>
                  <a:gd name="T54" fmla="*/ 1116 w 2289"/>
                  <a:gd name="T55" fmla="*/ 1671 h 1874"/>
                  <a:gd name="T56" fmla="*/ 1330 w 2289"/>
                  <a:gd name="T57" fmla="*/ 1578 h 1874"/>
                  <a:gd name="T58" fmla="*/ 1397 w 2289"/>
                  <a:gd name="T59" fmla="*/ 1741 h 1874"/>
                  <a:gd name="T60" fmla="*/ 1551 w 2289"/>
                  <a:gd name="T61" fmla="*/ 1804 h 1874"/>
                  <a:gd name="T62" fmla="*/ 1648 w 2289"/>
                  <a:gd name="T63" fmla="*/ 1874 h 1874"/>
                  <a:gd name="T64" fmla="*/ 1633 w 2289"/>
                  <a:gd name="T65" fmla="*/ 1752 h 1874"/>
                  <a:gd name="T66" fmla="*/ 1742 w 2289"/>
                  <a:gd name="T67" fmla="*/ 1519 h 1874"/>
                  <a:gd name="T68" fmla="*/ 1667 w 2289"/>
                  <a:gd name="T69" fmla="*/ 1395 h 1874"/>
                  <a:gd name="T70" fmla="*/ 1796 w 2289"/>
                  <a:gd name="T71" fmla="*/ 1336 h 1874"/>
                  <a:gd name="T72" fmla="*/ 1921 w 2289"/>
                  <a:gd name="T73" fmla="*/ 1309 h 1874"/>
                  <a:gd name="T74" fmla="*/ 2009 w 2289"/>
                  <a:gd name="T75" fmla="*/ 1242 h 1874"/>
                  <a:gd name="T76" fmla="*/ 2073 w 2289"/>
                  <a:gd name="T77" fmla="*/ 1034 h 1874"/>
                  <a:gd name="T78" fmla="*/ 2168 w 2289"/>
                  <a:gd name="T79" fmla="*/ 994 h 1874"/>
                  <a:gd name="T80" fmla="*/ 2229 w 2289"/>
                  <a:gd name="T81" fmla="*/ 839 h 1874"/>
                  <a:gd name="T82" fmla="*/ 2235 w 2289"/>
                  <a:gd name="T83" fmla="*/ 661 h 1874"/>
                  <a:gd name="T84" fmla="*/ 2233 w 2289"/>
                  <a:gd name="T85" fmla="*/ 387 h 1874"/>
                  <a:gd name="T86" fmla="*/ 2228 w 2289"/>
                  <a:gd name="T87" fmla="*/ 174 h 1874"/>
                  <a:gd name="T88" fmla="*/ 2097 w 2289"/>
                  <a:gd name="T89" fmla="*/ 1128 h 1874"/>
                  <a:gd name="T90" fmla="*/ 2098 w 2289"/>
                  <a:gd name="T91" fmla="*/ 1129 h 187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289"/>
                  <a:gd name="T139" fmla="*/ 0 h 1874"/>
                  <a:gd name="T140" fmla="*/ 2289 w 2289"/>
                  <a:gd name="T141" fmla="*/ 1874 h 187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289" h="1874">
                    <a:moveTo>
                      <a:pt x="2039" y="0"/>
                    </a:moveTo>
                    <a:lnTo>
                      <a:pt x="2038" y="0"/>
                    </a:lnTo>
                    <a:lnTo>
                      <a:pt x="2037" y="1"/>
                    </a:lnTo>
                    <a:lnTo>
                      <a:pt x="1876" y="123"/>
                    </a:lnTo>
                    <a:lnTo>
                      <a:pt x="1536" y="211"/>
                    </a:lnTo>
                    <a:lnTo>
                      <a:pt x="1318" y="337"/>
                    </a:lnTo>
                    <a:lnTo>
                      <a:pt x="1230" y="543"/>
                    </a:lnTo>
                    <a:lnTo>
                      <a:pt x="1256" y="579"/>
                    </a:lnTo>
                    <a:lnTo>
                      <a:pt x="1394" y="613"/>
                    </a:lnTo>
                    <a:lnTo>
                      <a:pt x="1368" y="624"/>
                    </a:lnTo>
                    <a:lnTo>
                      <a:pt x="1263" y="649"/>
                    </a:lnTo>
                    <a:lnTo>
                      <a:pt x="1188" y="718"/>
                    </a:lnTo>
                    <a:lnTo>
                      <a:pt x="1041" y="762"/>
                    </a:lnTo>
                    <a:lnTo>
                      <a:pt x="911" y="705"/>
                    </a:lnTo>
                    <a:lnTo>
                      <a:pt x="720" y="682"/>
                    </a:lnTo>
                    <a:lnTo>
                      <a:pt x="574" y="628"/>
                    </a:lnTo>
                    <a:lnTo>
                      <a:pt x="492" y="666"/>
                    </a:lnTo>
                    <a:lnTo>
                      <a:pt x="394" y="494"/>
                    </a:lnTo>
                    <a:lnTo>
                      <a:pt x="431" y="366"/>
                    </a:lnTo>
                    <a:lnTo>
                      <a:pt x="416" y="321"/>
                    </a:lnTo>
                    <a:lnTo>
                      <a:pt x="316" y="309"/>
                    </a:lnTo>
                    <a:lnTo>
                      <a:pt x="278" y="339"/>
                    </a:lnTo>
                    <a:lnTo>
                      <a:pt x="177" y="345"/>
                    </a:lnTo>
                    <a:lnTo>
                      <a:pt x="3" y="271"/>
                    </a:lnTo>
                    <a:lnTo>
                      <a:pt x="0" y="315"/>
                    </a:lnTo>
                    <a:lnTo>
                      <a:pt x="50" y="345"/>
                    </a:lnTo>
                    <a:lnTo>
                      <a:pt x="58" y="425"/>
                    </a:lnTo>
                    <a:lnTo>
                      <a:pt x="29" y="458"/>
                    </a:lnTo>
                    <a:lnTo>
                      <a:pt x="68" y="625"/>
                    </a:lnTo>
                    <a:lnTo>
                      <a:pt x="198" y="775"/>
                    </a:lnTo>
                    <a:lnTo>
                      <a:pt x="177" y="939"/>
                    </a:lnTo>
                    <a:lnTo>
                      <a:pt x="207" y="984"/>
                    </a:lnTo>
                    <a:lnTo>
                      <a:pt x="200" y="1082"/>
                    </a:lnTo>
                    <a:lnTo>
                      <a:pt x="165" y="1176"/>
                    </a:lnTo>
                    <a:lnTo>
                      <a:pt x="229" y="1329"/>
                    </a:lnTo>
                    <a:lnTo>
                      <a:pt x="270" y="1350"/>
                    </a:lnTo>
                    <a:lnTo>
                      <a:pt x="308" y="1323"/>
                    </a:lnTo>
                    <a:lnTo>
                      <a:pt x="293" y="1372"/>
                    </a:lnTo>
                    <a:lnTo>
                      <a:pt x="180" y="1385"/>
                    </a:lnTo>
                    <a:lnTo>
                      <a:pt x="176" y="1387"/>
                    </a:lnTo>
                    <a:lnTo>
                      <a:pt x="249" y="1544"/>
                    </a:lnTo>
                    <a:lnTo>
                      <a:pt x="290" y="1559"/>
                    </a:lnTo>
                    <a:lnTo>
                      <a:pt x="399" y="1481"/>
                    </a:lnTo>
                    <a:lnTo>
                      <a:pt x="483" y="1518"/>
                    </a:lnTo>
                    <a:lnTo>
                      <a:pt x="483" y="1519"/>
                    </a:lnTo>
                    <a:lnTo>
                      <a:pt x="614" y="1532"/>
                    </a:lnTo>
                    <a:lnTo>
                      <a:pt x="666" y="1594"/>
                    </a:lnTo>
                    <a:lnTo>
                      <a:pt x="703" y="1567"/>
                    </a:lnTo>
                    <a:lnTo>
                      <a:pt x="741" y="1595"/>
                    </a:lnTo>
                    <a:lnTo>
                      <a:pt x="845" y="1542"/>
                    </a:lnTo>
                    <a:lnTo>
                      <a:pt x="983" y="1540"/>
                    </a:lnTo>
                    <a:lnTo>
                      <a:pt x="993" y="1497"/>
                    </a:lnTo>
                    <a:lnTo>
                      <a:pt x="1036" y="1501"/>
                    </a:lnTo>
                    <a:lnTo>
                      <a:pt x="1065" y="1598"/>
                    </a:lnTo>
                    <a:lnTo>
                      <a:pt x="1115" y="1624"/>
                    </a:lnTo>
                    <a:lnTo>
                      <a:pt x="1116" y="1671"/>
                    </a:lnTo>
                    <a:lnTo>
                      <a:pt x="1162" y="1674"/>
                    </a:lnTo>
                    <a:lnTo>
                      <a:pt x="1330" y="1578"/>
                    </a:lnTo>
                    <a:lnTo>
                      <a:pt x="1372" y="1601"/>
                    </a:lnTo>
                    <a:lnTo>
                      <a:pt x="1397" y="1741"/>
                    </a:lnTo>
                    <a:lnTo>
                      <a:pt x="1508" y="1821"/>
                    </a:lnTo>
                    <a:lnTo>
                      <a:pt x="1551" y="1804"/>
                    </a:lnTo>
                    <a:lnTo>
                      <a:pt x="1599" y="1861"/>
                    </a:lnTo>
                    <a:lnTo>
                      <a:pt x="1648" y="1874"/>
                    </a:lnTo>
                    <a:lnTo>
                      <a:pt x="1648" y="1873"/>
                    </a:lnTo>
                    <a:lnTo>
                      <a:pt x="1633" y="1752"/>
                    </a:lnTo>
                    <a:lnTo>
                      <a:pt x="1746" y="1667"/>
                    </a:lnTo>
                    <a:lnTo>
                      <a:pt x="1742" y="1519"/>
                    </a:lnTo>
                    <a:lnTo>
                      <a:pt x="1669" y="1448"/>
                    </a:lnTo>
                    <a:lnTo>
                      <a:pt x="1667" y="1395"/>
                    </a:lnTo>
                    <a:lnTo>
                      <a:pt x="1705" y="1353"/>
                    </a:lnTo>
                    <a:lnTo>
                      <a:pt x="1796" y="1336"/>
                    </a:lnTo>
                    <a:lnTo>
                      <a:pt x="1877" y="1284"/>
                    </a:lnTo>
                    <a:lnTo>
                      <a:pt x="1921" y="1309"/>
                    </a:lnTo>
                    <a:lnTo>
                      <a:pt x="2012" y="1288"/>
                    </a:lnTo>
                    <a:lnTo>
                      <a:pt x="2009" y="1242"/>
                    </a:lnTo>
                    <a:lnTo>
                      <a:pt x="2099" y="1130"/>
                    </a:lnTo>
                    <a:lnTo>
                      <a:pt x="2073" y="1034"/>
                    </a:lnTo>
                    <a:lnTo>
                      <a:pt x="2108" y="994"/>
                    </a:lnTo>
                    <a:lnTo>
                      <a:pt x="2168" y="994"/>
                    </a:lnTo>
                    <a:lnTo>
                      <a:pt x="2228" y="839"/>
                    </a:lnTo>
                    <a:lnTo>
                      <a:pt x="2229" y="839"/>
                    </a:lnTo>
                    <a:lnTo>
                      <a:pt x="2289" y="798"/>
                    </a:lnTo>
                    <a:lnTo>
                      <a:pt x="2235" y="661"/>
                    </a:lnTo>
                    <a:lnTo>
                      <a:pt x="2255" y="530"/>
                    </a:lnTo>
                    <a:lnTo>
                      <a:pt x="2233" y="387"/>
                    </a:lnTo>
                    <a:lnTo>
                      <a:pt x="2281" y="310"/>
                    </a:lnTo>
                    <a:lnTo>
                      <a:pt x="2228" y="174"/>
                    </a:lnTo>
                    <a:lnTo>
                      <a:pt x="2039" y="0"/>
                    </a:lnTo>
                    <a:close/>
                    <a:moveTo>
                      <a:pt x="2097" y="1128"/>
                    </a:moveTo>
                    <a:lnTo>
                      <a:pt x="2098" y="1128"/>
                    </a:lnTo>
                    <a:lnTo>
                      <a:pt x="2098" y="1129"/>
                    </a:lnTo>
                    <a:lnTo>
                      <a:pt x="2097" y="112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7" name="Freeform 14">
                <a:extLst>
                  <a:ext uri="{FF2B5EF4-FFF2-40B4-BE49-F238E27FC236}">
                    <a16:creationId xmlns:a16="http://schemas.microsoft.com/office/drawing/2014/main" id="{7D60DA86-3900-4F9E-A4F0-C3176FB7395F}"/>
                  </a:ext>
                </a:extLst>
              </p:cNvPr>
              <p:cNvSpPr>
                <a:spLocks/>
              </p:cNvSpPr>
              <p:nvPr/>
            </p:nvSpPr>
            <p:spPr bwMode="auto">
              <a:xfrm>
                <a:off x="2465192" y="9633"/>
                <a:ext cx="1113212" cy="1333689"/>
              </a:xfrm>
              <a:custGeom>
                <a:avLst/>
                <a:gdLst>
                  <a:gd name="T0" fmla="*/ 1077 w 1748"/>
                  <a:gd name="T1" fmla="*/ 299 h 2232"/>
                  <a:gd name="T2" fmla="*/ 903 w 1748"/>
                  <a:gd name="T3" fmla="*/ 369 h 2232"/>
                  <a:gd name="T4" fmla="*/ 813 w 1748"/>
                  <a:gd name="T5" fmla="*/ 263 h 2232"/>
                  <a:gd name="T6" fmla="*/ 743 w 1748"/>
                  <a:gd name="T7" fmla="*/ 220 h 2232"/>
                  <a:gd name="T8" fmla="*/ 721 w 1748"/>
                  <a:gd name="T9" fmla="*/ 27 h 2232"/>
                  <a:gd name="T10" fmla="*/ 423 w 1748"/>
                  <a:gd name="T11" fmla="*/ 67 h 2232"/>
                  <a:gd name="T12" fmla="*/ 130 w 1748"/>
                  <a:gd name="T13" fmla="*/ 217 h 2232"/>
                  <a:gd name="T14" fmla="*/ 174 w 1748"/>
                  <a:gd name="T15" fmla="*/ 568 h 2232"/>
                  <a:gd name="T16" fmla="*/ 121 w 1748"/>
                  <a:gd name="T17" fmla="*/ 636 h 2232"/>
                  <a:gd name="T18" fmla="*/ 164 w 1748"/>
                  <a:gd name="T19" fmla="*/ 725 h 2232"/>
                  <a:gd name="T20" fmla="*/ 101 w 1748"/>
                  <a:gd name="T21" fmla="*/ 797 h 2232"/>
                  <a:gd name="T22" fmla="*/ 105 w 1748"/>
                  <a:gd name="T23" fmla="*/ 864 h 2232"/>
                  <a:gd name="T24" fmla="*/ 0 w 1748"/>
                  <a:gd name="T25" fmla="*/ 1015 h 2232"/>
                  <a:gd name="T26" fmla="*/ 242 w 1748"/>
                  <a:gd name="T27" fmla="*/ 1325 h 2232"/>
                  <a:gd name="T28" fmla="*/ 216 w 1748"/>
                  <a:gd name="T29" fmla="*/ 1545 h 2232"/>
                  <a:gd name="T30" fmla="*/ 250 w 1748"/>
                  <a:gd name="T31" fmla="*/ 1813 h 2232"/>
                  <a:gd name="T32" fmla="*/ 212 w 1748"/>
                  <a:gd name="T33" fmla="*/ 1906 h 2232"/>
                  <a:gd name="T34" fmla="*/ 395 w 1748"/>
                  <a:gd name="T35" fmla="*/ 1894 h 2232"/>
                  <a:gd name="T36" fmla="*/ 571 w 1748"/>
                  <a:gd name="T37" fmla="*/ 1903 h 2232"/>
                  <a:gd name="T38" fmla="*/ 842 w 1748"/>
                  <a:gd name="T39" fmla="*/ 2023 h 2232"/>
                  <a:gd name="T40" fmla="*/ 911 w 1748"/>
                  <a:gd name="T41" fmla="*/ 2016 h 2232"/>
                  <a:gd name="T42" fmla="*/ 1076 w 1748"/>
                  <a:gd name="T43" fmla="*/ 1979 h 2232"/>
                  <a:gd name="T44" fmla="*/ 1092 w 1748"/>
                  <a:gd name="T45" fmla="*/ 2065 h 2232"/>
                  <a:gd name="T46" fmla="*/ 1293 w 1748"/>
                  <a:gd name="T47" fmla="*/ 2231 h 2232"/>
                  <a:gd name="T48" fmla="*/ 1293 w 1748"/>
                  <a:gd name="T49" fmla="*/ 2231 h 2232"/>
                  <a:gd name="T50" fmla="*/ 1295 w 1748"/>
                  <a:gd name="T51" fmla="*/ 2232 h 2232"/>
                  <a:gd name="T52" fmla="*/ 1373 w 1748"/>
                  <a:gd name="T53" fmla="*/ 2046 h 2232"/>
                  <a:gd name="T54" fmla="*/ 1362 w 1748"/>
                  <a:gd name="T55" fmla="*/ 1961 h 2232"/>
                  <a:gd name="T56" fmla="*/ 1396 w 1748"/>
                  <a:gd name="T57" fmla="*/ 1793 h 2232"/>
                  <a:gd name="T58" fmla="*/ 1537 w 1748"/>
                  <a:gd name="T59" fmla="*/ 1684 h 2232"/>
                  <a:gd name="T60" fmla="*/ 1634 w 1748"/>
                  <a:gd name="T61" fmla="*/ 1668 h 2232"/>
                  <a:gd name="T62" fmla="*/ 1671 w 1748"/>
                  <a:gd name="T63" fmla="*/ 1430 h 2232"/>
                  <a:gd name="T64" fmla="*/ 1727 w 1748"/>
                  <a:gd name="T65" fmla="*/ 1263 h 2232"/>
                  <a:gd name="T66" fmla="*/ 1735 w 1748"/>
                  <a:gd name="T67" fmla="*/ 1110 h 2232"/>
                  <a:gd name="T68" fmla="*/ 1734 w 1748"/>
                  <a:gd name="T69" fmla="*/ 1108 h 2232"/>
                  <a:gd name="T70" fmla="*/ 1683 w 1748"/>
                  <a:gd name="T71" fmla="*/ 1090 h 2232"/>
                  <a:gd name="T72" fmla="*/ 1687 w 1748"/>
                  <a:gd name="T73" fmla="*/ 900 h 2232"/>
                  <a:gd name="T74" fmla="*/ 1676 w 1748"/>
                  <a:gd name="T75" fmla="*/ 806 h 2232"/>
                  <a:gd name="T76" fmla="*/ 1521 w 1748"/>
                  <a:gd name="T77" fmla="*/ 743 h 2232"/>
                  <a:gd name="T78" fmla="*/ 1403 w 1748"/>
                  <a:gd name="T79" fmla="*/ 754 h 2232"/>
                  <a:gd name="T80" fmla="*/ 1287 w 1748"/>
                  <a:gd name="T81" fmla="*/ 585 h 2232"/>
                  <a:gd name="T82" fmla="*/ 1225 w 1748"/>
                  <a:gd name="T83" fmla="*/ 575 h 2232"/>
                  <a:gd name="T84" fmla="*/ 1130 w 1748"/>
                  <a:gd name="T85" fmla="*/ 419 h 223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748"/>
                  <a:gd name="T130" fmla="*/ 0 h 2232"/>
                  <a:gd name="T131" fmla="*/ 1748 w 1748"/>
                  <a:gd name="T132" fmla="*/ 2232 h 223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748" h="2232">
                    <a:moveTo>
                      <a:pt x="1137" y="371"/>
                    </a:moveTo>
                    <a:lnTo>
                      <a:pt x="1077" y="299"/>
                    </a:lnTo>
                    <a:lnTo>
                      <a:pt x="988" y="306"/>
                    </a:lnTo>
                    <a:lnTo>
                      <a:pt x="903" y="369"/>
                    </a:lnTo>
                    <a:lnTo>
                      <a:pt x="857" y="349"/>
                    </a:lnTo>
                    <a:lnTo>
                      <a:pt x="813" y="263"/>
                    </a:lnTo>
                    <a:lnTo>
                      <a:pt x="763" y="262"/>
                    </a:lnTo>
                    <a:lnTo>
                      <a:pt x="743" y="220"/>
                    </a:lnTo>
                    <a:lnTo>
                      <a:pt x="759" y="125"/>
                    </a:lnTo>
                    <a:lnTo>
                      <a:pt x="721" y="27"/>
                    </a:lnTo>
                    <a:lnTo>
                      <a:pt x="678" y="0"/>
                    </a:lnTo>
                    <a:lnTo>
                      <a:pt x="423" y="67"/>
                    </a:lnTo>
                    <a:lnTo>
                      <a:pt x="219" y="136"/>
                    </a:lnTo>
                    <a:lnTo>
                      <a:pt x="130" y="217"/>
                    </a:lnTo>
                    <a:lnTo>
                      <a:pt x="129" y="512"/>
                    </a:lnTo>
                    <a:lnTo>
                      <a:pt x="174" y="568"/>
                    </a:lnTo>
                    <a:lnTo>
                      <a:pt x="132" y="541"/>
                    </a:lnTo>
                    <a:lnTo>
                      <a:pt x="121" y="636"/>
                    </a:lnTo>
                    <a:lnTo>
                      <a:pt x="128" y="698"/>
                    </a:lnTo>
                    <a:lnTo>
                      <a:pt x="164" y="725"/>
                    </a:lnTo>
                    <a:lnTo>
                      <a:pt x="106" y="749"/>
                    </a:lnTo>
                    <a:lnTo>
                      <a:pt x="101" y="797"/>
                    </a:lnTo>
                    <a:lnTo>
                      <a:pt x="148" y="888"/>
                    </a:lnTo>
                    <a:lnTo>
                      <a:pt x="105" y="864"/>
                    </a:lnTo>
                    <a:lnTo>
                      <a:pt x="2" y="1013"/>
                    </a:lnTo>
                    <a:lnTo>
                      <a:pt x="0" y="1015"/>
                    </a:lnTo>
                    <a:lnTo>
                      <a:pt x="189" y="1189"/>
                    </a:lnTo>
                    <a:lnTo>
                      <a:pt x="242" y="1325"/>
                    </a:lnTo>
                    <a:lnTo>
                      <a:pt x="194" y="1402"/>
                    </a:lnTo>
                    <a:lnTo>
                      <a:pt x="216" y="1545"/>
                    </a:lnTo>
                    <a:lnTo>
                      <a:pt x="196" y="1676"/>
                    </a:lnTo>
                    <a:lnTo>
                      <a:pt x="250" y="1813"/>
                    </a:lnTo>
                    <a:lnTo>
                      <a:pt x="190" y="1854"/>
                    </a:lnTo>
                    <a:lnTo>
                      <a:pt x="212" y="1906"/>
                    </a:lnTo>
                    <a:lnTo>
                      <a:pt x="299" y="1924"/>
                    </a:lnTo>
                    <a:lnTo>
                      <a:pt x="395" y="1894"/>
                    </a:lnTo>
                    <a:lnTo>
                      <a:pt x="536" y="1931"/>
                    </a:lnTo>
                    <a:lnTo>
                      <a:pt x="571" y="1903"/>
                    </a:lnTo>
                    <a:lnTo>
                      <a:pt x="737" y="2009"/>
                    </a:lnTo>
                    <a:lnTo>
                      <a:pt x="842" y="2023"/>
                    </a:lnTo>
                    <a:lnTo>
                      <a:pt x="872" y="1989"/>
                    </a:lnTo>
                    <a:lnTo>
                      <a:pt x="911" y="2016"/>
                    </a:lnTo>
                    <a:lnTo>
                      <a:pt x="1035" y="1967"/>
                    </a:lnTo>
                    <a:lnTo>
                      <a:pt x="1076" y="1979"/>
                    </a:lnTo>
                    <a:lnTo>
                      <a:pt x="1103" y="2019"/>
                    </a:lnTo>
                    <a:lnTo>
                      <a:pt x="1092" y="2065"/>
                    </a:lnTo>
                    <a:lnTo>
                      <a:pt x="1153" y="2134"/>
                    </a:lnTo>
                    <a:lnTo>
                      <a:pt x="1293" y="2231"/>
                    </a:lnTo>
                    <a:lnTo>
                      <a:pt x="1293" y="2230"/>
                    </a:lnTo>
                    <a:lnTo>
                      <a:pt x="1293" y="2231"/>
                    </a:lnTo>
                    <a:lnTo>
                      <a:pt x="1294" y="2232"/>
                    </a:lnTo>
                    <a:lnTo>
                      <a:pt x="1295" y="2232"/>
                    </a:lnTo>
                    <a:lnTo>
                      <a:pt x="1412" y="2065"/>
                    </a:lnTo>
                    <a:lnTo>
                      <a:pt x="1373" y="2046"/>
                    </a:lnTo>
                    <a:lnTo>
                      <a:pt x="1387" y="2000"/>
                    </a:lnTo>
                    <a:lnTo>
                      <a:pt x="1362" y="1961"/>
                    </a:lnTo>
                    <a:lnTo>
                      <a:pt x="1445" y="1925"/>
                    </a:lnTo>
                    <a:lnTo>
                      <a:pt x="1396" y="1793"/>
                    </a:lnTo>
                    <a:lnTo>
                      <a:pt x="1416" y="1751"/>
                    </a:lnTo>
                    <a:lnTo>
                      <a:pt x="1537" y="1684"/>
                    </a:lnTo>
                    <a:lnTo>
                      <a:pt x="1618" y="1715"/>
                    </a:lnTo>
                    <a:lnTo>
                      <a:pt x="1634" y="1668"/>
                    </a:lnTo>
                    <a:lnTo>
                      <a:pt x="1628" y="1435"/>
                    </a:lnTo>
                    <a:lnTo>
                      <a:pt x="1671" y="1430"/>
                    </a:lnTo>
                    <a:lnTo>
                      <a:pt x="1748" y="1313"/>
                    </a:lnTo>
                    <a:lnTo>
                      <a:pt x="1727" y="1263"/>
                    </a:lnTo>
                    <a:lnTo>
                      <a:pt x="1748" y="1206"/>
                    </a:lnTo>
                    <a:lnTo>
                      <a:pt x="1735" y="1110"/>
                    </a:lnTo>
                    <a:lnTo>
                      <a:pt x="1734" y="1110"/>
                    </a:lnTo>
                    <a:lnTo>
                      <a:pt x="1734" y="1108"/>
                    </a:lnTo>
                    <a:lnTo>
                      <a:pt x="1590" y="1065"/>
                    </a:lnTo>
                    <a:lnTo>
                      <a:pt x="1683" y="1090"/>
                    </a:lnTo>
                    <a:lnTo>
                      <a:pt x="1733" y="987"/>
                    </a:lnTo>
                    <a:lnTo>
                      <a:pt x="1687" y="900"/>
                    </a:lnTo>
                    <a:lnTo>
                      <a:pt x="1719" y="795"/>
                    </a:lnTo>
                    <a:lnTo>
                      <a:pt x="1676" y="806"/>
                    </a:lnTo>
                    <a:lnTo>
                      <a:pt x="1613" y="725"/>
                    </a:lnTo>
                    <a:lnTo>
                      <a:pt x="1521" y="743"/>
                    </a:lnTo>
                    <a:lnTo>
                      <a:pt x="1437" y="722"/>
                    </a:lnTo>
                    <a:lnTo>
                      <a:pt x="1403" y="754"/>
                    </a:lnTo>
                    <a:lnTo>
                      <a:pt x="1370" y="606"/>
                    </a:lnTo>
                    <a:lnTo>
                      <a:pt x="1287" y="585"/>
                    </a:lnTo>
                    <a:lnTo>
                      <a:pt x="1270" y="541"/>
                    </a:lnTo>
                    <a:lnTo>
                      <a:pt x="1225" y="575"/>
                    </a:lnTo>
                    <a:lnTo>
                      <a:pt x="1177" y="558"/>
                    </a:lnTo>
                    <a:lnTo>
                      <a:pt x="1130" y="419"/>
                    </a:lnTo>
                    <a:lnTo>
                      <a:pt x="1137" y="37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8" name="Freeform 15">
                <a:extLst>
                  <a:ext uri="{FF2B5EF4-FFF2-40B4-BE49-F238E27FC236}">
                    <a16:creationId xmlns:a16="http://schemas.microsoft.com/office/drawing/2014/main" id="{3D14BED5-D33A-4DFB-B793-9DD701BB586B}"/>
                  </a:ext>
                </a:extLst>
              </p:cNvPr>
              <p:cNvSpPr>
                <a:spLocks/>
              </p:cNvSpPr>
              <p:nvPr/>
            </p:nvSpPr>
            <p:spPr bwMode="auto">
              <a:xfrm>
                <a:off x="3254907" y="542681"/>
                <a:ext cx="1903776" cy="1582018"/>
              </a:xfrm>
              <a:custGeom>
                <a:avLst/>
                <a:gdLst>
                  <a:gd name="T0" fmla="*/ 1522 w 2977"/>
                  <a:gd name="T1" fmla="*/ 647 h 2665"/>
                  <a:gd name="T2" fmla="*/ 1349 w 2977"/>
                  <a:gd name="T3" fmla="*/ 647 h 2665"/>
                  <a:gd name="T4" fmla="*/ 1204 w 2977"/>
                  <a:gd name="T5" fmla="*/ 541 h 2665"/>
                  <a:gd name="T6" fmla="*/ 1160 w 2977"/>
                  <a:gd name="T7" fmla="*/ 546 h 2665"/>
                  <a:gd name="T8" fmla="*/ 965 w 2977"/>
                  <a:gd name="T9" fmla="*/ 372 h 2665"/>
                  <a:gd name="T10" fmla="*/ 844 w 2977"/>
                  <a:gd name="T11" fmla="*/ 176 h 2665"/>
                  <a:gd name="T12" fmla="*/ 844 w 2977"/>
                  <a:gd name="T13" fmla="*/ 0 h 2665"/>
                  <a:gd name="T14" fmla="*/ 621 w 2977"/>
                  <a:gd name="T15" fmla="*/ 239 h 2665"/>
                  <a:gd name="T16" fmla="*/ 499 w 2977"/>
                  <a:gd name="T17" fmla="*/ 318 h 2665"/>
                  <a:gd name="T18" fmla="*/ 422 w 2977"/>
                  <a:gd name="T19" fmla="*/ 542 h 2665"/>
                  <a:gd name="T20" fmla="*/ 369 w 2977"/>
                  <a:gd name="T21" fmla="*/ 827 h 2665"/>
                  <a:gd name="T22" fmla="*/ 147 w 2977"/>
                  <a:gd name="T23" fmla="*/ 905 h 2665"/>
                  <a:gd name="T24" fmla="*/ 138 w 2977"/>
                  <a:gd name="T25" fmla="*/ 1112 h 2665"/>
                  <a:gd name="T26" fmla="*/ 46 w 2977"/>
                  <a:gd name="T27" fmla="*/ 1344 h 2665"/>
                  <a:gd name="T28" fmla="*/ 0 w 2977"/>
                  <a:gd name="T29" fmla="*/ 1414 h 2665"/>
                  <a:gd name="T30" fmla="*/ 48 w 2977"/>
                  <a:gd name="T31" fmla="*/ 1657 h 2665"/>
                  <a:gd name="T32" fmla="*/ 65 w 2977"/>
                  <a:gd name="T33" fmla="*/ 1833 h 2665"/>
                  <a:gd name="T34" fmla="*/ 201 w 2977"/>
                  <a:gd name="T35" fmla="*/ 2024 h 2665"/>
                  <a:gd name="T36" fmla="*/ 526 w 2977"/>
                  <a:gd name="T37" fmla="*/ 2243 h 2665"/>
                  <a:gd name="T38" fmla="*/ 697 w 2977"/>
                  <a:gd name="T39" fmla="*/ 2219 h 2665"/>
                  <a:gd name="T40" fmla="*/ 892 w 2977"/>
                  <a:gd name="T41" fmla="*/ 2219 h 2665"/>
                  <a:gd name="T42" fmla="*/ 971 w 2977"/>
                  <a:gd name="T43" fmla="*/ 2287 h 2665"/>
                  <a:gd name="T44" fmla="*/ 970 w 2977"/>
                  <a:gd name="T45" fmla="*/ 2413 h 2665"/>
                  <a:gd name="T46" fmla="*/ 1193 w 2977"/>
                  <a:gd name="T47" fmla="*/ 2549 h 2665"/>
                  <a:gd name="T48" fmla="*/ 1269 w 2977"/>
                  <a:gd name="T49" fmla="*/ 2563 h 2665"/>
                  <a:gd name="T50" fmla="*/ 1419 w 2977"/>
                  <a:gd name="T51" fmla="*/ 2489 h 2665"/>
                  <a:gd name="T52" fmla="*/ 1504 w 2977"/>
                  <a:gd name="T53" fmla="*/ 2298 h 2665"/>
                  <a:gd name="T54" fmla="*/ 1579 w 2977"/>
                  <a:gd name="T55" fmla="*/ 2227 h 2665"/>
                  <a:gd name="T56" fmla="*/ 1810 w 2977"/>
                  <a:gd name="T57" fmla="*/ 2202 h 2665"/>
                  <a:gd name="T58" fmla="*/ 2051 w 2977"/>
                  <a:gd name="T59" fmla="*/ 2199 h 2665"/>
                  <a:gd name="T60" fmla="*/ 2194 w 2977"/>
                  <a:gd name="T61" fmla="*/ 2298 h 2665"/>
                  <a:gd name="T62" fmla="*/ 2359 w 2977"/>
                  <a:gd name="T63" fmla="*/ 2524 h 2665"/>
                  <a:gd name="T64" fmla="*/ 2441 w 2977"/>
                  <a:gd name="T65" fmla="*/ 2616 h 2665"/>
                  <a:gd name="T66" fmla="*/ 2586 w 2977"/>
                  <a:gd name="T67" fmla="*/ 2649 h 2665"/>
                  <a:gd name="T68" fmla="*/ 2640 w 2977"/>
                  <a:gd name="T69" fmla="*/ 2546 h 2665"/>
                  <a:gd name="T70" fmla="*/ 2672 w 2977"/>
                  <a:gd name="T71" fmla="*/ 2135 h 2665"/>
                  <a:gd name="T72" fmla="*/ 2755 w 2977"/>
                  <a:gd name="T73" fmla="*/ 1483 h 2665"/>
                  <a:gd name="T74" fmla="*/ 2846 w 2977"/>
                  <a:gd name="T75" fmla="*/ 1037 h 2665"/>
                  <a:gd name="T76" fmla="*/ 2616 w 2977"/>
                  <a:gd name="T77" fmla="*/ 1025 h 2665"/>
                  <a:gd name="T78" fmla="*/ 2290 w 2977"/>
                  <a:gd name="T79" fmla="*/ 954 h 2665"/>
                  <a:gd name="T80" fmla="*/ 2170 w 2977"/>
                  <a:gd name="T81" fmla="*/ 888 h 2665"/>
                  <a:gd name="T82" fmla="*/ 2081 w 2977"/>
                  <a:gd name="T83" fmla="*/ 949 h 2665"/>
                  <a:gd name="T84" fmla="*/ 1886 w 2977"/>
                  <a:gd name="T85" fmla="*/ 672 h 266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977"/>
                  <a:gd name="T130" fmla="*/ 0 h 2665"/>
                  <a:gd name="T131" fmla="*/ 2977 w 2977"/>
                  <a:gd name="T132" fmla="*/ 2665 h 266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977" h="2665">
                    <a:moveTo>
                      <a:pt x="1649" y="686"/>
                    </a:moveTo>
                    <a:lnTo>
                      <a:pt x="1606" y="688"/>
                    </a:lnTo>
                    <a:lnTo>
                      <a:pt x="1522" y="647"/>
                    </a:lnTo>
                    <a:lnTo>
                      <a:pt x="1473" y="601"/>
                    </a:lnTo>
                    <a:lnTo>
                      <a:pt x="1368" y="601"/>
                    </a:lnTo>
                    <a:lnTo>
                      <a:pt x="1349" y="647"/>
                    </a:lnTo>
                    <a:lnTo>
                      <a:pt x="1263" y="659"/>
                    </a:lnTo>
                    <a:lnTo>
                      <a:pt x="1210" y="541"/>
                    </a:lnTo>
                    <a:lnTo>
                      <a:pt x="1204" y="541"/>
                    </a:lnTo>
                    <a:lnTo>
                      <a:pt x="1202" y="542"/>
                    </a:lnTo>
                    <a:lnTo>
                      <a:pt x="1200" y="542"/>
                    </a:lnTo>
                    <a:lnTo>
                      <a:pt x="1160" y="546"/>
                    </a:lnTo>
                    <a:lnTo>
                      <a:pt x="1161" y="494"/>
                    </a:lnTo>
                    <a:lnTo>
                      <a:pt x="1068" y="469"/>
                    </a:lnTo>
                    <a:lnTo>
                      <a:pt x="965" y="372"/>
                    </a:lnTo>
                    <a:lnTo>
                      <a:pt x="874" y="374"/>
                    </a:lnTo>
                    <a:lnTo>
                      <a:pt x="888" y="270"/>
                    </a:lnTo>
                    <a:lnTo>
                      <a:pt x="844" y="176"/>
                    </a:lnTo>
                    <a:lnTo>
                      <a:pt x="844" y="108"/>
                    </a:lnTo>
                    <a:lnTo>
                      <a:pt x="885" y="26"/>
                    </a:lnTo>
                    <a:lnTo>
                      <a:pt x="844" y="0"/>
                    </a:lnTo>
                    <a:lnTo>
                      <a:pt x="781" y="70"/>
                    </a:lnTo>
                    <a:lnTo>
                      <a:pt x="755" y="175"/>
                    </a:lnTo>
                    <a:lnTo>
                      <a:pt x="621" y="239"/>
                    </a:lnTo>
                    <a:lnTo>
                      <a:pt x="538" y="210"/>
                    </a:lnTo>
                    <a:lnTo>
                      <a:pt x="486" y="222"/>
                    </a:lnTo>
                    <a:lnTo>
                      <a:pt x="499" y="318"/>
                    </a:lnTo>
                    <a:lnTo>
                      <a:pt x="478" y="375"/>
                    </a:lnTo>
                    <a:lnTo>
                      <a:pt x="499" y="425"/>
                    </a:lnTo>
                    <a:lnTo>
                      <a:pt x="422" y="542"/>
                    </a:lnTo>
                    <a:lnTo>
                      <a:pt x="379" y="547"/>
                    </a:lnTo>
                    <a:lnTo>
                      <a:pt x="385" y="780"/>
                    </a:lnTo>
                    <a:lnTo>
                      <a:pt x="369" y="827"/>
                    </a:lnTo>
                    <a:lnTo>
                      <a:pt x="288" y="796"/>
                    </a:lnTo>
                    <a:lnTo>
                      <a:pt x="167" y="863"/>
                    </a:lnTo>
                    <a:lnTo>
                      <a:pt x="147" y="905"/>
                    </a:lnTo>
                    <a:lnTo>
                      <a:pt x="196" y="1037"/>
                    </a:lnTo>
                    <a:lnTo>
                      <a:pt x="113" y="1073"/>
                    </a:lnTo>
                    <a:lnTo>
                      <a:pt x="138" y="1112"/>
                    </a:lnTo>
                    <a:lnTo>
                      <a:pt x="124" y="1158"/>
                    </a:lnTo>
                    <a:lnTo>
                      <a:pt x="163" y="1177"/>
                    </a:lnTo>
                    <a:lnTo>
                      <a:pt x="46" y="1344"/>
                    </a:lnTo>
                    <a:lnTo>
                      <a:pt x="45" y="1344"/>
                    </a:lnTo>
                    <a:lnTo>
                      <a:pt x="39" y="1377"/>
                    </a:lnTo>
                    <a:lnTo>
                      <a:pt x="0" y="1414"/>
                    </a:lnTo>
                    <a:lnTo>
                      <a:pt x="53" y="1550"/>
                    </a:lnTo>
                    <a:lnTo>
                      <a:pt x="93" y="1577"/>
                    </a:lnTo>
                    <a:lnTo>
                      <a:pt x="48" y="1657"/>
                    </a:lnTo>
                    <a:lnTo>
                      <a:pt x="2" y="1669"/>
                    </a:lnTo>
                    <a:lnTo>
                      <a:pt x="8" y="1809"/>
                    </a:lnTo>
                    <a:lnTo>
                      <a:pt x="65" y="1833"/>
                    </a:lnTo>
                    <a:lnTo>
                      <a:pt x="133" y="1923"/>
                    </a:lnTo>
                    <a:lnTo>
                      <a:pt x="171" y="2060"/>
                    </a:lnTo>
                    <a:lnTo>
                      <a:pt x="201" y="2024"/>
                    </a:lnTo>
                    <a:lnTo>
                      <a:pt x="256" y="2091"/>
                    </a:lnTo>
                    <a:lnTo>
                      <a:pt x="333" y="2269"/>
                    </a:lnTo>
                    <a:lnTo>
                      <a:pt x="526" y="2243"/>
                    </a:lnTo>
                    <a:lnTo>
                      <a:pt x="571" y="2266"/>
                    </a:lnTo>
                    <a:lnTo>
                      <a:pt x="604" y="2234"/>
                    </a:lnTo>
                    <a:lnTo>
                      <a:pt x="697" y="2219"/>
                    </a:lnTo>
                    <a:lnTo>
                      <a:pt x="769" y="2154"/>
                    </a:lnTo>
                    <a:lnTo>
                      <a:pt x="883" y="2173"/>
                    </a:lnTo>
                    <a:lnTo>
                      <a:pt x="892" y="2219"/>
                    </a:lnTo>
                    <a:lnTo>
                      <a:pt x="931" y="2235"/>
                    </a:lnTo>
                    <a:lnTo>
                      <a:pt x="926" y="2283"/>
                    </a:lnTo>
                    <a:lnTo>
                      <a:pt x="971" y="2287"/>
                    </a:lnTo>
                    <a:lnTo>
                      <a:pt x="997" y="2324"/>
                    </a:lnTo>
                    <a:lnTo>
                      <a:pt x="1014" y="2373"/>
                    </a:lnTo>
                    <a:lnTo>
                      <a:pt x="970" y="2413"/>
                    </a:lnTo>
                    <a:lnTo>
                      <a:pt x="1006" y="2492"/>
                    </a:lnTo>
                    <a:lnTo>
                      <a:pt x="1147" y="2524"/>
                    </a:lnTo>
                    <a:lnTo>
                      <a:pt x="1193" y="2549"/>
                    </a:lnTo>
                    <a:lnTo>
                      <a:pt x="1193" y="2596"/>
                    </a:lnTo>
                    <a:lnTo>
                      <a:pt x="1268" y="2564"/>
                    </a:lnTo>
                    <a:lnTo>
                      <a:pt x="1269" y="2563"/>
                    </a:lnTo>
                    <a:lnTo>
                      <a:pt x="1285" y="2524"/>
                    </a:lnTo>
                    <a:lnTo>
                      <a:pt x="1386" y="2460"/>
                    </a:lnTo>
                    <a:lnTo>
                      <a:pt x="1419" y="2489"/>
                    </a:lnTo>
                    <a:lnTo>
                      <a:pt x="1467" y="2472"/>
                    </a:lnTo>
                    <a:lnTo>
                      <a:pt x="1472" y="2337"/>
                    </a:lnTo>
                    <a:lnTo>
                      <a:pt x="1504" y="2298"/>
                    </a:lnTo>
                    <a:lnTo>
                      <a:pt x="1547" y="2304"/>
                    </a:lnTo>
                    <a:lnTo>
                      <a:pt x="1581" y="2251"/>
                    </a:lnTo>
                    <a:lnTo>
                      <a:pt x="1579" y="2227"/>
                    </a:lnTo>
                    <a:lnTo>
                      <a:pt x="1579" y="2226"/>
                    </a:lnTo>
                    <a:lnTo>
                      <a:pt x="1702" y="2132"/>
                    </a:lnTo>
                    <a:lnTo>
                      <a:pt x="1810" y="2202"/>
                    </a:lnTo>
                    <a:lnTo>
                      <a:pt x="1896" y="2175"/>
                    </a:lnTo>
                    <a:lnTo>
                      <a:pt x="1973" y="2236"/>
                    </a:lnTo>
                    <a:lnTo>
                      <a:pt x="2051" y="2199"/>
                    </a:lnTo>
                    <a:lnTo>
                      <a:pt x="2179" y="2307"/>
                    </a:lnTo>
                    <a:lnTo>
                      <a:pt x="2193" y="2298"/>
                    </a:lnTo>
                    <a:lnTo>
                      <a:pt x="2194" y="2298"/>
                    </a:lnTo>
                    <a:lnTo>
                      <a:pt x="2309" y="2379"/>
                    </a:lnTo>
                    <a:lnTo>
                      <a:pt x="2316" y="2525"/>
                    </a:lnTo>
                    <a:lnTo>
                      <a:pt x="2359" y="2524"/>
                    </a:lnTo>
                    <a:lnTo>
                      <a:pt x="2391" y="2607"/>
                    </a:lnTo>
                    <a:lnTo>
                      <a:pt x="2396" y="2606"/>
                    </a:lnTo>
                    <a:lnTo>
                      <a:pt x="2441" y="2616"/>
                    </a:lnTo>
                    <a:lnTo>
                      <a:pt x="2428" y="2664"/>
                    </a:lnTo>
                    <a:lnTo>
                      <a:pt x="2545" y="2665"/>
                    </a:lnTo>
                    <a:lnTo>
                      <a:pt x="2586" y="2649"/>
                    </a:lnTo>
                    <a:lnTo>
                      <a:pt x="2594" y="2599"/>
                    </a:lnTo>
                    <a:lnTo>
                      <a:pt x="2637" y="2597"/>
                    </a:lnTo>
                    <a:lnTo>
                      <a:pt x="2640" y="2546"/>
                    </a:lnTo>
                    <a:lnTo>
                      <a:pt x="2675" y="2514"/>
                    </a:lnTo>
                    <a:lnTo>
                      <a:pt x="2631" y="2387"/>
                    </a:lnTo>
                    <a:lnTo>
                      <a:pt x="2672" y="2135"/>
                    </a:lnTo>
                    <a:lnTo>
                      <a:pt x="2643" y="1966"/>
                    </a:lnTo>
                    <a:lnTo>
                      <a:pt x="2733" y="1740"/>
                    </a:lnTo>
                    <a:lnTo>
                      <a:pt x="2755" y="1483"/>
                    </a:lnTo>
                    <a:lnTo>
                      <a:pt x="2916" y="1260"/>
                    </a:lnTo>
                    <a:lnTo>
                      <a:pt x="2977" y="1086"/>
                    </a:lnTo>
                    <a:lnTo>
                      <a:pt x="2846" y="1037"/>
                    </a:lnTo>
                    <a:lnTo>
                      <a:pt x="2620" y="1028"/>
                    </a:lnTo>
                    <a:lnTo>
                      <a:pt x="2615" y="1027"/>
                    </a:lnTo>
                    <a:lnTo>
                      <a:pt x="2616" y="1025"/>
                    </a:lnTo>
                    <a:lnTo>
                      <a:pt x="2493" y="906"/>
                    </a:lnTo>
                    <a:lnTo>
                      <a:pt x="2395" y="973"/>
                    </a:lnTo>
                    <a:lnTo>
                      <a:pt x="2290" y="954"/>
                    </a:lnTo>
                    <a:lnTo>
                      <a:pt x="2251" y="974"/>
                    </a:lnTo>
                    <a:lnTo>
                      <a:pt x="2216" y="911"/>
                    </a:lnTo>
                    <a:lnTo>
                      <a:pt x="2170" y="888"/>
                    </a:lnTo>
                    <a:lnTo>
                      <a:pt x="2127" y="913"/>
                    </a:lnTo>
                    <a:lnTo>
                      <a:pt x="2123" y="961"/>
                    </a:lnTo>
                    <a:lnTo>
                      <a:pt x="2081" y="949"/>
                    </a:lnTo>
                    <a:lnTo>
                      <a:pt x="1958" y="801"/>
                    </a:lnTo>
                    <a:lnTo>
                      <a:pt x="1932" y="705"/>
                    </a:lnTo>
                    <a:lnTo>
                      <a:pt x="1886" y="672"/>
                    </a:lnTo>
                    <a:lnTo>
                      <a:pt x="1717" y="629"/>
                    </a:lnTo>
                    <a:lnTo>
                      <a:pt x="1649" y="68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9" name="Freeform 16">
                <a:extLst>
                  <a:ext uri="{FF2B5EF4-FFF2-40B4-BE49-F238E27FC236}">
                    <a16:creationId xmlns:a16="http://schemas.microsoft.com/office/drawing/2014/main" id="{982E2F03-1DA0-4965-8B0B-754FC54531CD}"/>
                  </a:ext>
                </a:extLst>
              </p:cNvPr>
              <p:cNvSpPr>
                <a:spLocks/>
              </p:cNvSpPr>
              <p:nvPr/>
            </p:nvSpPr>
            <p:spPr bwMode="auto">
              <a:xfrm>
                <a:off x="3045585" y="1620550"/>
                <a:ext cx="1742028" cy="1324057"/>
              </a:xfrm>
              <a:custGeom>
                <a:avLst/>
                <a:gdLst>
                  <a:gd name="T0" fmla="*/ 1920 w 2732"/>
                  <a:gd name="T1" fmla="*/ 417 h 2233"/>
                  <a:gd name="T2" fmla="*/ 1922 w 2732"/>
                  <a:gd name="T3" fmla="*/ 442 h 2233"/>
                  <a:gd name="T4" fmla="*/ 1845 w 2732"/>
                  <a:gd name="T5" fmla="*/ 489 h 2233"/>
                  <a:gd name="T6" fmla="*/ 1808 w 2732"/>
                  <a:gd name="T7" fmla="*/ 663 h 2233"/>
                  <a:gd name="T8" fmla="*/ 1727 w 2732"/>
                  <a:gd name="T9" fmla="*/ 651 h 2233"/>
                  <a:gd name="T10" fmla="*/ 1610 w 2732"/>
                  <a:gd name="T11" fmla="*/ 754 h 2233"/>
                  <a:gd name="T12" fmla="*/ 1534 w 2732"/>
                  <a:gd name="T13" fmla="*/ 787 h 2233"/>
                  <a:gd name="T14" fmla="*/ 1488 w 2732"/>
                  <a:gd name="T15" fmla="*/ 715 h 2233"/>
                  <a:gd name="T16" fmla="*/ 1311 w 2732"/>
                  <a:gd name="T17" fmla="*/ 604 h 2233"/>
                  <a:gd name="T18" fmla="*/ 1338 w 2732"/>
                  <a:gd name="T19" fmla="*/ 515 h 2233"/>
                  <a:gd name="T20" fmla="*/ 1267 w 2732"/>
                  <a:gd name="T21" fmla="*/ 474 h 2233"/>
                  <a:gd name="T22" fmla="*/ 1233 w 2732"/>
                  <a:gd name="T23" fmla="*/ 410 h 2233"/>
                  <a:gd name="T24" fmla="*/ 1110 w 2732"/>
                  <a:gd name="T25" fmla="*/ 345 h 2233"/>
                  <a:gd name="T26" fmla="*/ 945 w 2732"/>
                  <a:gd name="T27" fmla="*/ 425 h 2233"/>
                  <a:gd name="T28" fmla="*/ 867 w 2732"/>
                  <a:gd name="T29" fmla="*/ 434 h 2233"/>
                  <a:gd name="T30" fmla="*/ 597 w 2732"/>
                  <a:gd name="T31" fmla="*/ 282 h 2233"/>
                  <a:gd name="T32" fmla="*/ 512 w 2732"/>
                  <a:gd name="T33" fmla="*/ 251 h 2233"/>
                  <a:gd name="T34" fmla="*/ 406 w 2732"/>
                  <a:gd name="T35" fmla="*/ 24 h 2233"/>
                  <a:gd name="T36" fmla="*/ 113 w 2732"/>
                  <a:gd name="T37" fmla="*/ 49 h 2233"/>
                  <a:gd name="T38" fmla="*/ 51 w 2732"/>
                  <a:gd name="T39" fmla="*/ 232 h 2233"/>
                  <a:gd name="T40" fmla="*/ 158 w 2732"/>
                  <a:gd name="T41" fmla="*/ 448 h 2233"/>
                  <a:gd name="T42" fmla="*/ 105 w 2732"/>
                  <a:gd name="T43" fmla="*/ 576 h 2233"/>
                  <a:gd name="T44" fmla="*/ 0 w 2732"/>
                  <a:gd name="T45" fmla="*/ 670 h 2233"/>
                  <a:gd name="T46" fmla="*/ 80 w 2732"/>
                  <a:gd name="T47" fmla="*/ 828 h 2233"/>
                  <a:gd name="T48" fmla="*/ 15 w 2732"/>
                  <a:gd name="T49" fmla="*/ 878 h 2233"/>
                  <a:gd name="T50" fmla="*/ 19 w 2732"/>
                  <a:gd name="T51" fmla="*/ 1079 h 2233"/>
                  <a:gd name="T52" fmla="*/ 108 w 2732"/>
                  <a:gd name="T53" fmla="*/ 1237 h 2233"/>
                  <a:gd name="T54" fmla="*/ 146 w 2732"/>
                  <a:gd name="T55" fmla="*/ 1366 h 2233"/>
                  <a:gd name="T56" fmla="*/ 121 w 2732"/>
                  <a:gd name="T57" fmla="*/ 1606 h 2233"/>
                  <a:gd name="T58" fmla="*/ 308 w 2732"/>
                  <a:gd name="T59" fmla="*/ 1711 h 2233"/>
                  <a:gd name="T60" fmla="*/ 418 w 2732"/>
                  <a:gd name="T61" fmla="*/ 1744 h 2233"/>
                  <a:gd name="T62" fmla="*/ 611 w 2732"/>
                  <a:gd name="T63" fmla="*/ 1867 h 2233"/>
                  <a:gd name="T64" fmla="*/ 757 w 2732"/>
                  <a:gd name="T65" fmla="*/ 1952 h 2233"/>
                  <a:gd name="T66" fmla="*/ 693 w 2732"/>
                  <a:gd name="T67" fmla="*/ 2120 h 2233"/>
                  <a:gd name="T68" fmla="*/ 772 w 2732"/>
                  <a:gd name="T69" fmla="*/ 2222 h 2233"/>
                  <a:gd name="T70" fmla="*/ 926 w 2732"/>
                  <a:gd name="T71" fmla="*/ 2233 h 2233"/>
                  <a:gd name="T72" fmla="*/ 1018 w 2732"/>
                  <a:gd name="T73" fmla="*/ 2121 h 2233"/>
                  <a:gd name="T74" fmla="*/ 1088 w 2732"/>
                  <a:gd name="T75" fmla="*/ 2119 h 2233"/>
                  <a:gd name="T76" fmla="*/ 1160 w 2732"/>
                  <a:gd name="T77" fmla="*/ 2118 h 2233"/>
                  <a:gd name="T78" fmla="*/ 1271 w 2732"/>
                  <a:gd name="T79" fmla="*/ 2204 h 2233"/>
                  <a:gd name="T80" fmla="*/ 1452 w 2732"/>
                  <a:gd name="T81" fmla="*/ 1887 h 2233"/>
                  <a:gd name="T82" fmla="*/ 1610 w 2732"/>
                  <a:gd name="T83" fmla="*/ 1919 h 2233"/>
                  <a:gd name="T84" fmla="*/ 1719 w 2732"/>
                  <a:gd name="T85" fmla="*/ 2045 h 2233"/>
                  <a:gd name="T86" fmla="*/ 1765 w 2732"/>
                  <a:gd name="T87" fmla="*/ 2091 h 2233"/>
                  <a:gd name="T88" fmla="*/ 1878 w 2732"/>
                  <a:gd name="T89" fmla="*/ 2047 h 2233"/>
                  <a:gd name="T90" fmla="*/ 1945 w 2732"/>
                  <a:gd name="T91" fmla="*/ 2089 h 2233"/>
                  <a:gd name="T92" fmla="*/ 2108 w 2732"/>
                  <a:gd name="T93" fmla="*/ 1929 h 2233"/>
                  <a:gd name="T94" fmla="*/ 2106 w 2732"/>
                  <a:gd name="T95" fmla="*/ 1927 h 2233"/>
                  <a:gd name="T96" fmla="*/ 2340 w 2732"/>
                  <a:gd name="T97" fmla="*/ 1554 h 2233"/>
                  <a:gd name="T98" fmla="*/ 2459 w 2732"/>
                  <a:gd name="T99" fmla="*/ 1299 h 2233"/>
                  <a:gd name="T100" fmla="*/ 2635 w 2732"/>
                  <a:gd name="T101" fmla="*/ 1016 h 2233"/>
                  <a:gd name="T102" fmla="*/ 2605 w 2732"/>
                  <a:gd name="T103" fmla="*/ 922 h 2233"/>
                  <a:gd name="T104" fmla="*/ 2677 w 2732"/>
                  <a:gd name="T105" fmla="*/ 805 h 2233"/>
                  <a:gd name="T106" fmla="*/ 2700 w 2732"/>
                  <a:gd name="T107" fmla="*/ 715 h 2233"/>
                  <a:gd name="T108" fmla="*/ 2650 w 2732"/>
                  <a:gd name="T109" fmla="*/ 570 h 2233"/>
                  <a:gd name="T110" fmla="*/ 2534 w 2732"/>
                  <a:gd name="T111" fmla="*/ 489 h 2233"/>
                  <a:gd name="T112" fmla="*/ 2392 w 2732"/>
                  <a:gd name="T113" fmla="*/ 390 h 2233"/>
                  <a:gd name="T114" fmla="*/ 2237 w 2732"/>
                  <a:gd name="T115" fmla="*/ 366 h 2233"/>
                  <a:gd name="T116" fmla="*/ 2043 w 2732"/>
                  <a:gd name="T117" fmla="*/ 323 h 223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732"/>
                  <a:gd name="T178" fmla="*/ 0 h 2233"/>
                  <a:gd name="T179" fmla="*/ 2732 w 2732"/>
                  <a:gd name="T180" fmla="*/ 2233 h 223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732" h="2233">
                    <a:moveTo>
                      <a:pt x="2043" y="323"/>
                    </a:moveTo>
                    <a:lnTo>
                      <a:pt x="1920" y="417"/>
                    </a:lnTo>
                    <a:lnTo>
                      <a:pt x="1920" y="418"/>
                    </a:lnTo>
                    <a:lnTo>
                      <a:pt x="1922" y="442"/>
                    </a:lnTo>
                    <a:lnTo>
                      <a:pt x="1888" y="495"/>
                    </a:lnTo>
                    <a:lnTo>
                      <a:pt x="1845" y="489"/>
                    </a:lnTo>
                    <a:lnTo>
                      <a:pt x="1813" y="528"/>
                    </a:lnTo>
                    <a:lnTo>
                      <a:pt x="1808" y="663"/>
                    </a:lnTo>
                    <a:lnTo>
                      <a:pt x="1760" y="680"/>
                    </a:lnTo>
                    <a:lnTo>
                      <a:pt x="1727" y="651"/>
                    </a:lnTo>
                    <a:lnTo>
                      <a:pt x="1626" y="715"/>
                    </a:lnTo>
                    <a:lnTo>
                      <a:pt x="1610" y="754"/>
                    </a:lnTo>
                    <a:lnTo>
                      <a:pt x="1609" y="755"/>
                    </a:lnTo>
                    <a:lnTo>
                      <a:pt x="1534" y="787"/>
                    </a:lnTo>
                    <a:lnTo>
                      <a:pt x="1534" y="740"/>
                    </a:lnTo>
                    <a:lnTo>
                      <a:pt x="1488" y="715"/>
                    </a:lnTo>
                    <a:lnTo>
                      <a:pt x="1347" y="683"/>
                    </a:lnTo>
                    <a:lnTo>
                      <a:pt x="1311" y="604"/>
                    </a:lnTo>
                    <a:lnTo>
                      <a:pt x="1355" y="564"/>
                    </a:lnTo>
                    <a:lnTo>
                      <a:pt x="1338" y="515"/>
                    </a:lnTo>
                    <a:lnTo>
                      <a:pt x="1312" y="478"/>
                    </a:lnTo>
                    <a:lnTo>
                      <a:pt x="1267" y="474"/>
                    </a:lnTo>
                    <a:lnTo>
                      <a:pt x="1272" y="426"/>
                    </a:lnTo>
                    <a:lnTo>
                      <a:pt x="1233" y="410"/>
                    </a:lnTo>
                    <a:lnTo>
                      <a:pt x="1224" y="364"/>
                    </a:lnTo>
                    <a:lnTo>
                      <a:pt x="1110" y="345"/>
                    </a:lnTo>
                    <a:lnTo>
                      <a:pt x="1038" y="410"/>
                    </a:lnTo>
                    <a:lnTo>
                      <a:pt x="945" y="425"/>
                    </a:lnTo>
                    <a:lnTo>
                      <a:pt x="912" y="457"/>
                    </a:lnTo>
                    <a:lnTo>
                      <a:pt x="867" y="434"/>
                    </a:lnTo>
                    <a:lnTo>
                      <a:pt x="674" y="460"/>
                    </a:lnTo>
                    <a:lnTo>
                      <a:pt x="597" y="282"/>
                    </a:lnTo>
                    <a:lnTo>
                      <a:pt x="542" y="215"/>
                    </a:lnTo>
                    <a:lnTo>
                      <a:pt x="512" y="251"/>
                    </a:lnTo>
                    <a:lnTo>
                      <a:pt x="474" y="114"/>
                    </a:lnTo>
                    <a:lnTo>
                      <a:pt x="406" y="24"/>
                    </a:lnTo>
                    <a:lnTo>
                      <a:pt x="349" y="0"/>
                    </a:lnTo>
                    <a:lnTo>
                      <a:pt x="113" y="49"/>
                    </a:lnTo>
                    <a:lnTo>
                      <a:pt x="110" y="146"/>
                    </a:lnTo>
                    <a:lnTo>
                      <a:pt x="51" y="232"/>
                    </a:lnTo>
                    <a:lnTo>
                      <a:pt x="153" y="355"/>
                    </a:lnTo>
                    <a:lnTo>
                      <a:pt x="158" y="448"/>
                    </a:lnTo>
                    <a:lnTo>
                      <a:pt x="89" y="529"/>
                    </a:lnTo>
                    <a:lnTo>
                      <a:pt x="105" y="576"/>
                    </a:lnTo>
                    <a:lnTo>
                      <a:pt x="81" y="613"/>
                    </a:lnTo>
                    <a:lnTo>
                      <a:pt x="0" y="670"/>
                    </a:lnTo>
                    <a:lnTo>
                      <a:pt x="46" y="715"/>
                    </a:lnTo>
                    <a:lnTo>
                      <a:pt x="80" y="828"/>
                    </a:lnTo>
                    <a:lnTo>
                      <a:pt x="37" y="838"/>
                    </a:lnTo>
                    <a:lnTo>
                      <a:pt x="15" y="878"/>
                    </a:lnTo>
                    <a:lnTo>
                      <a:pt x="45" y="984"/>
                    </a:lnTo>
                    <a:lnTo>
                      <a:pt x="19" y="1079"/>
                    </a:lnTo>
                    <a:lnTo>
                      <a:pt x="59" y="1113"/>
                    </a:lnTo>
                    <a:lnTo>
                      <a:pt x="108" y="1237"/>
                    </a:lnTo>
                    <a:lnTo>
                      <a:pt x="111" y="1333"/>
                    </a:lnTo>
                    <a:lnTo>
                      <a:pt x="146" y="1366"/>
                    </a:lnTo>
                    <a:lnTo>
                      <a:pt x="142" y="1462"/>
                    </a:lnTo>
                    <a:lnTo>
                      <a:pt x="121" y="1606"/>
                    </a:lnTo>
                    <a:lnTo>
                      <a:pt x="210" y="1709"/>
                    </a:lnTo>
                    <a:lnTo>
                      <a:pt x="308" y="1711"/>
                    </a:lnTo>
                    <a:lnTo>
                      <a:pt x="351" y="1685"/>
                    </a:lnTo>
                    <a:lnTo>
                      <a:pt x="418" y="1744"/>
                    </a:lnTo>
                    <a:lnTo>
                      <a:pt x="509" y="1646"/>
                    </a:lnTo>
                    <a:lnTo>
                      <a:pt x="611" y="1867"/>
                    </a:lnTo>
                    <a:lnTo>
                      <a:pt x="732" y="1915"/>
                    </a:lnTo>
                    <a:lnTo>
                      <a:pt x="757" y="1952"/>
                    </a:lnTo>
                    <a:lnTo>
                      <a:pt x="749" y="2043"/>
                    </a:lnTo>
                    <a:lnTo>
                      <a:pt x="693" y="2120"/>
                    </a:lnTo>
                    <a:lnTo>
                      <a:pt x="692" y="2169"/>
                    </a:lnTo>
                    <a:lnTo>
                      <a:pt x="772" y="2222"/>
                    </a:lnTo>
                    <a:lnTo>
                      <a:pt x="895" y="2197"/>
                    </a:lnTo>
                    <a:lnTo>
                      <a:pt x="926" y="2233"/>
                    </a:lnTo>
                    <a:lnTo>
                      <a:pt x="1014" y="2169"/>
                    </a:lnTo>
                    <a:lnTo>
                      <a:pt x="1018" y="2121"/>
                    </a:lnTo>
                    <a:lnTo>
                      <a:pt x="1054" y="2090"/>
                    </a:lnTo>
                    <a:lnTo>
                      <a:pt x="1088" y="2119"/>
                    </a:lnTo>
                    <a:lnTo>
                      <a:pt x="1122" y="2090"/>
                    </a:lnTo>
                    <a:lnTo>
                      <a:pt x="1160" y="2118"/>
                    </a:lnTo>
                    <a:lnTo>
                      <a:pt x="1185" y="2079"/>
                    </a:lnTo>
                    <a:lnTo>
                      <a:pt x="1271" y="2204"/>
                    </a:lnTo>
                    <a:lnTo>
                      <a:pt x="1361" y="1863"/>
                    </a:lnTo>
                    <a:lnTo>
                      <a:pt x="1452" y="1887"/>
                    </a:lnTo>
                    <a:lnTo>
                      <a:pt x="1535" y="1867"/>
                    </a:lnTo>
                    <a:lnTo>
                      <a:pt x="1610" y="1919"/>
                    </a:lnTo>
                    <a:lnTo>
                      <a:pt x="1676" y="2044"/>
                    </a:lnTo>
                    <a:lnTo>
                      <a:pt x="1719" y="2045"/>
                    </a:lnTo>
                    <a:lnTo>
                      <a:pt x="1721" y="2095"/>
                    </a:lnTo>
                    <a:lnTo>
                      <a:pt x="1765" y="2091"/>
                    </a:lnTo>
                    <a:lnTo>
                      <a:pt x="1827" y="2021"/>
                    </a:lnTo>
                    <a:lnTo>
                      <a:pt x="1878" y="2047"/>
                    </a:lnTo>
                    <a:lnTo>
                      <a:pt x="1885" y="2092"/>
                    </a:lnTo>
                    <a:lnTo>
                      <a:pt x="1945" y="2089"/>
                    </a:lnTo>
                    <a:lnTo>
                      <a:pt x="2028" y="2035"/>
                    </a:lnTo>
                    <a:lnTo>
                      <a:pt x="2108" y="1929"/>
                    </a:lnTo>
                    <a:lnTo>
                      <a:pt x="2108" y="1928"/>
                    </a:lnTo>
                    <a:lnTo>
                      <a:pt x="2106" y="1927"/>
                    </a:lnTo>
                    <a:lnTo>
                      <a:pt x="2161" y="1731"/>
                    </a:lnTo>
                    <a:lnTo>
                      <a:pt x="2340" y="1554"/>
                    </a:lnTo>
                    <a:lnTo>
                      <a:pt x="2328" y="1396"/>
                    </a:lnTo>
                    <a:lnTo>
                      <a:pt x="2459" y="1299"/>
                    </a:lnTo>
                    <a:lnTo>
                      <a:pt x="2638" y="1062"/>
                    </a:lnTo>
                    <a:lnTo>
                      <a:pt x="2635" y="1016"/>
                    </a:lnTo>
                    <a:lnTo>
                      <a:pt x="2670" y="981"/>
                    </a:lnTo>
                    <a:lnTo>
                      <a:pt x="2605" y="922"/>
                    </a:lnTo>
                    <a:lnTo>
                      <a:pt x="2619" y="874"/>
                    </a:lnTo>
                    <a:lnTo>
                      <a:pt x="2677" y="805"/>
                    </a:lnTo>
                    <a:lnTo>
                      <a:pt x="2732" y="798"/>
                    </a:lnTo>
                    <a:lnTo>
                      <a:pt x="2700" y="715"/>
                    </a:lnTo>
                    <a:lnTo>
                      <a:pt x="2657" y="716"/>
                    </a:lnTo>
                    <a:lnTo>
                      <a:pt x="2650" y="570"/>
                    </a:lnTo>
                    <a:lnTo>
                      <a:pt x="2535" y="489"/>
                    </a:lnTo>
                    <a:lnTo>
                      <a:pt x="2534" y="489"/>
                    </a:lnTo>
                    <a:lnTo>
                      <a:pt x="2520" y="498"/>
                    </a:lnTo>
                    <a:lnTo>
                      <a:pt x="2392" y="390"/>
                    </a:lnTo>
                    <a:lnTo>
                      <a:pt x="2314" y="427"/>
                    </a:lnTo>
                    <a:lnTo>
                      <a:pt x="2237" y="366"/>
                    </a:lnTo>
                    <a:lnTo>
                      <a:pt x="2151" y="393"/>
                    </a:lnTo>
                    <a:lnTo>
                      <a:pt x="2043" y="32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0" name="Freeform 17">
                <a:extLst>
                  <a:ext uri="{FF2B5EF4-FFF2-40B4-BE49-F238E27FC236}">
                    <a16:creationId xmlns:a16="http://schemas.microsoft.com/office/drawing/2014/main" id="{C06E28C7-7D3C-48AE-B66C-D98A55A8EC2B}"/>
                  </a:ext>
                </a:extLst>
              </p:cNvPr>
              <p:cNvSpPr>
                <a:spLocks noEditPoints="1"/>
              </p:cNvSpPr>
              <p:nvPr/>
            </p:nvSpPr>
            <p:spPr bwMode="auto">
              <a:xfrm>
                <a:off x="1045372" y="2334492"/>
                <a:ext cx="1905067" cy="2609580"/>
              </a:xfrm>
              <a:custGeom>
                <a:avLst/>
                <a:gdLst>
                  <a:gd name="T0" fmla="*/ 1694 w 2991"/>
                  <a:gd name="T1" fmla="*/ 215 h 4380"/>
                  <a:gd name="T2" fmla="*/ 1479 w 2991"/>
                  <a:gd name="T3" fmla="*/ 100 h 4380"/>
                  <a:gd name="T4" fmla="*/ 1347 w 2991"/>
                  <a:gd name="T5" fmla="*/ 0 h 4380"/>
                  <a:gd name="T6" fmla="*/ 1060 w 2991"/>
                  <a:gd name="T7" fmla="*/ 62 h 4380"/>
                  <a:gd name="T8" fmla="*/ 731 w 2991"/>
                  <a:gd name="T9" fmla="*/ 167 h 4380"/>
                  <a:gd name="T10" fmla="*/ 903 w 2991"/>
                  <a:gd name="T11" fmla="*/ 619 h 4380"/>
                  <a:gd name="T12" fmla="*/ 798 w 2991"/>
                  <a:gd name="T13" fmla="*/ 845 h 4380"/>
                  <a:gd name="T14" fmla="*/ 684 w 2991"/>
                  <a:gd name="T15" fmla="*/ 774 h 4380"/>
                  <a:gd name="T16" fmla="*/ 485 w 2991"/>
                  <a:gd name="T17" fmla="*/ 985 h 4380"/>
                  <a:gd name="T18" fmla="*/ 551 w 2991"/>
                  <a:gd name="T19" fmla="*/ 1138 h 4380"/>
                  <a:gd name="T20" fmla="*/ 457 w 2991"/>
                  <a:gd name="T21" fmla="*/ 1372 h 4380"/>
                  <a:gd name="T22" fmla="*/ 756 w 2991"/>
                  <a:gd name="T23" fmla="*/ 1705 h 4380"/>
                  <a:gd name="T24" fmla="*/ 789 w 2991"/>
                  <a:gd name="T25" fmla="*/ 1824 h 4380"/>
                  <a:gd name="T26" fmla="*/ 797 w 2991"/>
                  <a:gd name="T27" fmla="*/ 1873 h 4380"/>
                  <a:gd name="T28" fmla="*/ 563 w 2991"/>
                  <a:gd name="T29" fmla="*/ 1627 h 4380"/>
                  <a:gd name="T30" fmla="*/ 408 w 2991"/>
                  <a:gd name="T31" fmla="*/ 2495 h 4380"/>
                  <a:gd name="T32" fmla="*/ 540 w 2991"/>
                  <a:gd name="T33" fmla="*/ 2498 h 4380"/>
                  <a:gd name="T34" fmla="*/ 394 w 2991"/>
                  <a:gd name="T35" fmla="*/ 2673 h 4380"/>
                  <a:gd name="T36" fmla="*/ 97 w 2991"/>
                  <a:gd name="T37" fmla="*/ 3710 h 4380"/>
                  <a:gd name="T38" fmla="*/ 97 w 2991"/>
                  <a:gd name="T39" fmla="*/ 3881 h 4380"/>
                  <a:gd name="T40" fmla="*/ 255 w 2991"/>
                  <a:gd name="T41" fmla="*/ 3914 h 4380"/>
                  <a:gd name="T42" fmla="*/ 204 w 2991"/>
                  <a:gd name="T43" fmla="*/ 4096 h 4380"/>
                  <a:gd name="T44" fmla="*/ 317 w 2991"/>
                  <a:gd name="T45" fmla="*/ 4037 h 4380"/>
                  <a:gd name="T46" fmla="*/ 559 w 2991"/>
                  <a:gd name="T47" fmla="*/ 4204 h 4380"/>
                  <a:gd name="T48" fmla="*/ 815 w 2991"/>
                  <a:gd name="T49" fmla="*/ 4380 h 4380"/>
                  <a:gd name="T50" fmla="*/ 975 w 2991"/>
                  <a:gd name="T51" fmla="*/ 4328 h 4380"/>
                  <a:gd name="T52" fmla="*/ 1016 w 2991"/>
                  <a:gd name="T53" fmla="*/ 4139 h 4380"/>
                  <a:gd name="T54" fmla="*/ 1184 w 2991"/>
                  <a:gd name="T55" fmla="*/ 3928 h 4380"/>
                  <a:gd name="T56" fmla="*/ 1206 w 2991"/>
                  <a:gd name="T57" fmla="*/ 3736 h 4380"/>
                  <a:gd name="T58" fmla="*/ 1145 w 2991"/>
                  <a:gd name="T59" fmla="*/ 3595 h 4380"/>
                  <a:gd name="T60" fmla="*/ 1085 w 2991"/>
                  <a:gd name="T61" fmla="*/ 3365 h 4380"/>
                  <a:gd name="T62" fmla="*/ 1231 w 2991"/>
                  <a:gd name="T63" fmla="*/ 3266 h 4380"/>
                  <a:gd name="T64" fmla="*/ 1332 w 2991"/>
                  <a:gd name="T65" fmla="*/ 3206 h 4380"/>
                  <a:gd name="T66" fmla="*/ 1557 w 2991"/>
                  <a:gd name="T67" fmla="*/ 3131 h 4380"/>
                  <a:gd name="T68" fmla="*/ 1784 w 2991"/>
                  <a:gd name="T69" fmla="*/ 3049 h 4380"/>
                  <a:gd name="T70" fmla="*/ 1875 w 2991"/>
                  <a:gd name="T71" fmla="*/ 2917 h 4380"/>
                  <a:gd name="T72" fmla="*/ 1953 w 2991"/>
                  <a:gd name="T73" fmla="*/ 2815 h 4380"/>
                  <a:gd name="T74" fmla="*/ 2036 w 2991"/>
                  <a:gd name="T75" fmla="*/ 2511 h 4380"/>
                  <a:gd name="T76" fmla="*/ 2187 w 2991"/>
                  <a:gd name="T77" fmla="*/ 2344 h 4380"/>
                  <a:gd name="T78" fmla="*/ 2343 w 2991"/>
                  <a:gd name="T79" fmla="*/ 2163 h 4380"/>
                  <a:gd name="T80" fmla="*/ 2631 w 2991"/>
                  <a:gd name="T81" fmla="*/ 2221 h 4380"/>
                  <a:gd name="T82" fmla="*/ 2704 w 2991"/>
                  <a:gd name="T83" fmla="*/ 2116 h 4380"/>
                  <a:gd name="T84" fmla="*/ 2716 w 2991"/>
                  <a:gd name="T85" fmla="*/ 1993 h 4380"/>
                  <a:gd name="T86" fmla="*/ 2938 w 2991"/>
                  <a:gd name="T87" fmla="*/ 1814 h 4380"/>
                  <a:gd name="T88" fmla="*/ 2916 w 2991"/>
                  <a:gd name="T89" fmla="*/ 1455 h 4380"/>
                  <a:gd name="T90" fmla="*/ 2956 w 2991"/>
                  <a:gd name="T91" fmla="*/ 1116 h 4380"/>
                  <a:gd name="T92" fmla="*/ 2796 w 2991"/>
                  <a:gd name="T93" fmla="*/ 833 h 4380"/>
                  <a:gd name="T94" fmla="*/ 2661 w 2991"/>
                  <a:gd name="T95" fmla="*/ 780 h 4380"/>
                  <a:gd name="T96" fmla="*/ 2255 w 2991"/>
                  <a:gd name="T97" fmla="*/ 794 h 4380"/>
                  <a:gd name="T98" fmla="*/ 2097 w 2991"/>
                  <a:gd name="T99" fmla="*/ 819 h 4380"/>
                  <a:gd name="T100" fmla="*/ 2041 w 2991"/>
                  <a:gd name="T101" fmla="*/ 733 h 4380"/>
                  <a:gd name="T102" fmla="*/ 1886 w 2991"/>
                  <a:gd name="T103" fmla="*/ 575 h 4380"/>
                  <a:gd name="T104" fmla="*/ 1754 w 2991"/>
                  <a:gd name="T105" fmla="*/ 216 h 4380"/>
                  <a:gd name="T106" fmla="*/ 1106 w 2991"/>
                  <a:gd name="T107" fmla="*/ 3895 h 438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991"/>
                  <a:gd name="T163" fmla="*/ 0 h 4380"/>
                  <a:gd name="T164" fmla="*/ 2991 w 2991"/>
                  <a:gd name="T165" fmla="*/ 4380 h 438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991" h="4380">
                    <a:moveTo>
                      <a:pt x="1754" y="216"/>
                    </a:moveTo>
                    <a:lnTo>
                      <a:pt x="1673" y="167"/>
                    </a:lnTo>
                    <a:lnTo>
                      <a:pt x="1694" y="215"/>
                    </a:lnTo>
                    <a:lnTo>
                      <a:pt x="1541" y="222"/>
                    </a:lnTo>
                    <a:lnTo>
                      <a:pt x="1499" y="198"/>
                    </a:lnTo>
                    <a:lnTo>
                      <a:pt x="1479" y="100"/>
                    </a:lnTo>
                    <a:lnTo>
                      <a:pt x="1434" y="104"/>
                    </a:lnTo>
                    <a:lnTo>
                      <a:pt x="1428" y="52"/>
                    </a:lnTo>
                    <a:lnTo>
                      <a:pt x="1347" y="0"/>
                    </a:lnTo>
                    <a:lnTo>
                      <a:pt x="1243" y="97"/>
                    </a:lnTo>
                    <a:lnTo>
                      <a:pt x="1209" y="58"/>
                    </a:lnTo>
                    <a:lnTo>
                      <a:pt x="1060" y="62"/>
                    </a:lnTo>
                    <a:lnTo>
                      <a:pt x="975" y="75"/>
                    </a:lnTo>
                    <a:lnTo>
                      <a:pt x="919" y="152"/>
                    </a:lnTo>
                    <a:lnTo>
                      <a:pt x="731" y="167"/>
                    </a:lnTo>
                    <a:lnTo>
                      <a:pt x="766" y="260"/>
                    </a:lnTo>
                    <a:lnTo>
                      <a:pt x="830" y="326"/>
                    </a:lnTo>
                    <a:lnTo>
                      <a:pt x="903" y="619"/>
                    </a:lnTo>
                    <a:lnTo>
                      <a:pt x="899" y="739"/>
                    </a:lnTo>
                    <a:lnTo>
                      <a:pt x="937" y="770"/>
                    </a:lnTo>
                    <a:lnTo>
                      <a:pt x="798" y="845"/>
                    </a:lnTo>
                    <a:lnTo>
                      <a:pt x="762" y="815"/>
                    </a:lnTo>
                    <a:lnTo>
                      <a:pt x="662" y="819"/>
                    </a:lnTo>
                    <a:lnTo>
                      <a:pt x="684" y="774"/>
                    </a:lnTo>
                    <a:lnTo>
                      <a:pt x="555" y="826"/>
                    </a:lnTo>
                    <a:lnTo>
                      <a:pt x="555" y="827"/>
                    </a:lnTo>
                    <a:lnTo>
                      <a:pt x="485" y="985"/>
                    </a:lnTo>
                    <a:lnTo>
                      <a:pt x="530" y="1000"/>
                    </a:lnTo>
                    <a:lnTo>
                      <a:pt x="593" y="1131"/>
                    </a:lnTo>
                    <a:lnTo>
                      <a:pt x="551" y="1138"/>
                    </a:lnTo>
                    <a:lnTo>
                      <a:pt x="576" y="1224"/>
                    </a:lnTo>
                    <a:lnTo>
                      <a:pt x="530" y="1319"/>
                    </a:lnTo>
                    <a:lnTo>
                      <a:pt x="457" y="1372"/>
                    </a:lnTo>
                    <a:lnTo>
                      <a:pt x="477" y="1441"/>
                    </a:lnTo>
                    <a:lnTo>
                      <a:pt x="597" y="1522"/>
                    </a:lnTo>
                    <a:lnTo>
                      <a:pt x="756" y="1705"/>
                    </a:lnTo>
                    <a:lnTo>
                      <a:pt x="788" y="1823"/>
                    </a:lnTo>
                    <a:lnTo>
                      <a:pt x="788" y="1824"/>
                    </a:lnTo>
                    <a:lnTo>
                      <a:pt x="789" y="1824"/>
                    </a:lnTo>
                    <a:lnTo>
                      <a:pt x="789" y="1825"/>
                    </a:lnTo>
                    <a:lnTo>
                      <a:pt x="789" y="1826"/>
                    </a:lnTo>
                    <a:lnTo>
                      <a:pt x="797" y="1873"/>
                    </a:lnTo>
                    <a:lnTo>
                      <a:pt x="765" y="1927"/>
                    </a:lnTo>
                    <a:lnTo>
                      <a:pt x="726" y="1799"/>
                    </a:lnTo>
                    <a:lnTo>
                      <a:pt x="563" y="1627"/>
                    </a:lnTo>
                    <a:lnTo>
                      <a:pt x="548" y="1582"/>
                    </a:lnTo>
                    <a:lnTo>
                      <a:pt x="503" y="1675"/>
                    </a:lnTo>
                    <a:lnTo>
                      <a:pt x="408" y="2495"/>
                    </a:lnTo>
                    <a:lnTo>
                      <a:pt x="469" y="2367"/>
                    </a:lnTo>
                    <a:lnTo>
                      <a:pt x="537" y="2452"/>
                    </a:lnTo>
                    <a:lnTo>
                      <a:pt x="540" y="2498"/>
                    </a:lnTo>
                    <a:lnTo>
                      <a:pt x="442" y="2484"/>
                    </a:lnTo>
                    <a:lnTo>
                      <a:pt x="393" y="2597"/>
                    </a:lnTo>
                    <a:lnTo>
                      <a:pt x="394" y="2673"/>
                    </a:lnTo>
                    <a:lnTo>
                      <a:pt x="226" y="3490"/>
                    </a:lnTo>
                    <a:lnTo>
                      <a:pt x="167" y="3606"/>
                    </a:lnTo>
                    <a:lnTo>
                      <a:pt x="97" y="3710"/>
                    </a:lnTo>
                    <a:lnTo>
                      <a:pt x="0" y="3785"/>
                    </a:lnTo>
                    <a:lnTo>
                      <a:pt x="89" y="3829"/>
                    </a:lnTo>
                    <a:lnTo>
                      <a:pt x="97" y="3881"/>
                    </a:lnTo>
                    <a:lnTo>
                      <a:pt x="131" y="3846"/>
                    </a:lnTo>
                    <a:lnTo>
                      <a:pt x="232" y="3867"/>
                    </a:lnTo>
                    <a:lnTo>
                      <a:pt x="255" y="3914"/>
                    </a:lnTo>
                    <a:lnTo>
                      <a:pt x="225" y="4011"/>
                    </a:lnTo>
                    <a:lnTo>
                      <a:pt x="185" y="4049"/>
                    </a:lnTo>
                    <a:lnTo>
                      <a:pt x="204" y="4096"/>
                    </a:lnTo>
                    <a:lnTo>
                      <a:pt x="264" y="4110"/>
                    </a:lnTo>
                    <a:lnTo>
                      <a:pt x="271" y="4052"/>
                    </a:lnTo>
                    <a:lnTo>
                      <a:pt x="317" y="4037"/>
                    </a:lnTo>
                    <a:lnTo>
                      <a:pt x="320" y="4091"/>
                    </a:lnTo>
                    <a:lnTo>
                      <a:pt x="410" y="4142"/>
                    </a:lnTo>
                    <a:lnTo>
                      <a:pt x="559" y="4204"/>
                    </a:lnTo>
                    <a:lnTo>
                      <a:pt x="655" y="4199"/>
                    </a:lnTo>
                    <a:lnTo>
                      <a:pt x="695" y="4276"/>
                    </a:lnTo>
                    <a:lnTo>
                      <a:pt x="815" y="4380"/>
                    </a:lnTo>
                    <a:lnTo>
                      <a:pt x="850" y="4353"/>
                    </a:lnTo>
                    <a:lnTo>
                      <a:pt x="886" y="4377"/>
                    </a:lnTo>
                    <a:lnTo>
                      <a:pt x="975" y="4328"/>
                    </a:lnTo>
                    <a:lnTo>
                      <a:pt x="975" y="4327"/>
                    </a:lnTo>
                    <a:lnTo>
                      <a:pt x="992" y="4184"/>
                    </a:lnTo>
                    <a:lnTo>
                      <a:pt x="1016" y="4139"/>
                    </a:lnTo>
                    <a:lnTo>
                      <a:pt x="1067" y="4127"/>
                    </a:lnTo>
                    <a:lnTo>
                      <a:pt x="1061" y="4078"/>
                    </a:lnTo>
                    <a:lnTo>
                      <a:pt x="1184" y="3928"/>
                    </a:lnTo>
                    <a:lnTo>
                      <a:pt x="1172" y="3878"/>
                    </a:lnTo>
                    <a:lnTo>
                      <a:pt x="1213" y="3855"/>
                    </a:lnTo>
                    <a:lnTo>
                      <a:pt x="1206" y="3736"/>
                    </a:lnTo>
                    <a:lnTo>
                      <a:pt x="1161" y="3735"/>
                    </a:lnTo>
                    <a:lnTo>
                      <a:pt x="1184" y="3691"/>
                    </a:lnTo>
                    <a:lnTo>
                      <a:pt x="1145" y="3595"/>
                    </a:lnTo>
                    <a:lnTo>
                      <a:pt x="1045" y="3590"/>
                    </a:lnTo>
                    <a:lnTo>
                      <a:pt x="1021" y="3546"/>
                    </a:lnTo>
                    <a:lnTo>
                      <a:pt x="1085" y="3365"/>
                    </a:lnTo>
                    <a:lnTo>
                      <a:pt x="1077" y="3262"/>
                    </a:lnTo>
                    <a:lnTo>
                      <a:pt x="1221" y="3217"/>
                    </a:lnTo>
                    <a:lnTo>
                      <a:pt x="1231" y="3266"/>
                    </a:lnTo>
                    <a:lnTo>
                      <a:pt x="1269" y="3245"/>
                    </a:lnTo>
                    <a:lnTo>
                      <a:pt x="1274" y="3196"/>
                    </a:lnTo>
                    <a:lnTo>
                      <a:pt x="1332" y="3206"/>
                    </a:lnTo>
                    <a:lnTo>
                      <a:pt x="1352" y="3167"/>
                    </a:lnTo>
                    <a:lnTo>
                      <a:pt x="1480" y="3178"/>
                    </a:lnTo>
                    <a:lnTo>
                      <a:pt x="1557" y="3131"/>
                    </a:lnTo>
                    <a:lnTo>
                      <a:pt x="1688" y="3148"/>
                    </a:lnTo>
                    <a:lnTo>
                      <a:pt x="1729" y="3125"/>
                    </a:lnTo>
                    <a:lnTo>
                      <a:pt x="1784" y="3049"/>
                    </a:lnTo>
                    <a:lnTo>
                      <a:pt x="1827" y="3053"/>
                    </a:lnTo>
                    <a:lnTo>
                      <a:pt x="1807" y="3007"/>
                    </a:lnTo>
                    <a:lnTo>
                      <a:pt x="1875" y="2917"/>
                    </a:lnTo>
                    <a:lnTo>
                      <a:pt x="1837" y="2895"/>
                    </a:lnTo>
                    <a:lnTo>
                      <a:pt x="1838" y="2848"/>
                    </a:lnTo>
                    <a:lnTo>
                      <a:pt x="1953" y="2815"/>
                    </a:lnTo>
                    <a:lnTo>
                      <a:pt x="1912" y="2667"/>
                    </a:lnTo>
                    <a:lnTo>
                      <a:pt x="1963" y="2616"/>
                    </a:lnTo>
                    <a:lnTo>
                      <a:pt x="2036" y="2511"/>
                    </a:lnTo>
                    <a:lnTo>
                      <a:pt x="2127" y="2454"/>
                    </a:lnTo>
                    <a:lnTo>
                      <a:pt x="2118" y="2396"/>
                    </a:lnTo>
                    <a:lnTo>
                      <a:pt x="2187" y="2344"/>
                    </a:lnTo>
                    <a:lnTo>
                      <a:pt x="2209" y="2256"/>
                    </a:lnTo>
                    <a:lnTo>
                      <a:pt x="2219" y="2174"/>
                    </a:lnTo>
                    <a:lnTo>
                      <a:pt x="2343" y="2163"/>
                    </a:lnTo>
                    <a:lnTo>
                      <a:pt x="2447" y="2262"/>
                    </a:lnTo>
                    <a:lnTo>
                      <a:pt x="2526" y="2218"/>
                    </a:lnTo>
                    <a:lnTo>
                      <a:pt x="2631" y="2221"/>
                    </a:lnTo>
                    <a:lnTo>
                      <a:pt x="2680" y="2189"/>
                    </a:lnTo>
                    <a:lnTo>
                      <a:pt x="2657" y="2135"/>
                    </a:lnTo>
                    <a:lnTo>
                      <a:pt x="2704" y="2116"/>
                    </a:lnTo>
                    <a:lnTo>
                      <a:pt x="2708" y="2061"/>
                    </a:lnTo>
                    <a:lnTo>
                      <a:pt x="2744" y="2029"/>
                    </a:lnTo>
                    <a:lnTo>
                      <a:pt x="2716" y="1993"/>
                    </a:lnTo>
                    <a:lnTo>
                      <a:pt x="2832" y="1837"/>
                    </a:lnTo>
                    <a:lnTo>
                      <a:pt x="2843" y="1782"/>
                    </a:lnTo>
                    <a:lnTo>
                      <a:pt x="2938" y="1814"/>
                    </a:lnTo>
                    <a:lnTo>
                      <a:pt x="2907" y="1586"/>
                    </a:lnTo>
                    <a:lnTo>
                      <a:pt x="2934" y="1548"/>
                    </a:lnTo>
                    <a:lnTo>
                      <a:pt x="2916" y="1455"/>
                    </a:lnTo>
                    <a:lnTo>
                      <a:pt x="2847" y="1365"/>
                    </a:lnTo>
                    <a:lnTo>
                      <a:pt x="2991" y="1226"/>
                    </a:lnTo>
                    <a:lnTo>
                      <a:pt x="2956" y="1116"/>
                    </a:lnTo>
                    <a:lnTo>
                      <a:pt x="2963" y="1050"/>
                    </a:lnTo>
                    <a:lnTo>
                      <a:pt x="2907" y="912"/>
                    </a:lnTo>
                    <a:lnTo>
                      <a:pt x="2796" y="833"/>
                    </a:lnTo>
                    <a:lnTo>
                      <a:pt x="2777" y="770"/>
                    </a:lnTo>
                    <a:lnTo>
                      <a:pt x="2703" y="767"/>
                    </a:lnTo>
                    <a:lnTo>
                      <a:pt x="2661" y="780"/>
                    </a:lnTo>
                    <a:lnTo>
                      <a:pt x="2460" y="735"/>
                    </a:lnTo>
                    <a:lnTo>
                      <a:pt x="2430" y="777"/>
                    </a:lnTo>
                    <a:lnTo>
                      <a:pt x="2255" y="794"/>
                    </a:lnTo>
                    <a:lnTo>
                      <a:pt x="2212" y="840"/>
                    </a:lnTo>
                    <a:lnTo>
                      <a:pt x="2186" y="801"/>
                    </a:lnTo>
                    <a:lnTo>
                      <a:pt x="2097" y="819"/>
                    </a:lnTo>
                    <a:lnTo>
                      <a:pt x="2058" y="801"/>
                    </a:lnTo>
                    <a:lnTo>
                      <a:pt x="2080" y="754"/>
                    </a:lnTo>
                    <a:lnTo>
                      <a:pt x="2041" y="733"/>
                    </a:lnTo>
                    <a:lnTo>
                      <a:pt x="2003" y="645"/>
                    </a:lnTo>
                    <a:lnTo>
                      <a:pt x="1957" y="645"/>
                    </a:lnTo>
                    <a:lnTo>
                      <a:pt x="1886" y="575"/>
                    </a:lnTo>
                    <a:lnTo>
                      <a:pt x="1898" y="480"/>
                    </a:lnTo>
                    <a:lnTo>
                      <a:pt x="1759" y="266"/>
                    </a:lnTo>
                    <a:lnTo>
                      <a:pt x="1754" y="216"/>
                    </a:lnTo>
                    <a:close/>
                    <a:moveTo>
                      <a:pt x="1140" y="3878"/>
                    </a:moveTo>
                    <a:lnTo>
                      <a:pt x="1141" y="3923"/>
                    </a:lnTo>
                    <a:lnTo>
                      <a:pt x="1106" y="3895"/>
                    </a:lnTo>
                    <a:lnTo>
                      <a:pt x="1140" y="387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1" name="Freeform 18">
                <a:extLst>
                  <a:ext uri="{FF2B5EF4-FFF2-40B4-BE49-F238E27FC236}">
                    <a16:creationId xmlns:a16="http://schemas.microsoft.com/office/drawing/2014/main" id="{7F17A424-E4AF-4AEF-9CB6-41A3690D52D6}"/>
                  </a:ext>
                </a:extLst>
              </p:cNvPr>
              <p:cNvSpPr>
                <a:spLocks/>
              </p:cNvSpPr>
              <p:nvPr/>
            </p:nvSpPr>
            <p:spPr bwMode="auto">
              <a:xfrm>
                <a:off x="1235664" y="2857906"/>
                <a:ext cx="19029" cy="28900"/>
              </a:xfrm>
              <a:custGeom>
                <a:avLst/>
                <a:gdLst>
                  <a:gd name="T0" fmla="*/ 38 w 38"/>
                  <a:gd name="T1" fmla="*/ 37 h 43"/>
                  <a:gd name="T2" fmla="*/ 0 w 38"/>
                  <a:gd name="T3" fmla="*/ 0 h 43"/>
                  <a:gd name="T4" fmla="*/ 16 w 38"/>
                  <a:gd name="T5" fmla="*/ 43 h 43"/>
                  <a:gd name="T6" fmla="*/ 38 w 38"/>
                  <a:gd name="T7" fmla="*/ 37 h 43"/>
                  <a:gd name="T8" fmla="*/ 0 60000 65536"/>
                  <a:gd name="T9" fmla="*/ 0 60000 65536"/>
                  <a:gd name="T10" fmla="*/ 0 60000 65536"/>
                  <a:gd name="T11" fmla="*/ 0 60000 65536"/>
                  <a:gd name="T12" fmla="*/ 0 w 38"/>
                  <a:gd name="T13" fmla="*/ 0 h 43"/>
                  <a:gd name="T14" fmla="*/ 38 w 38"/>
                  <a:gd name="T15" fmla="*/ 43 h 43"/>
                </a:gdLst>
                <a:ahLst/>
                <a:cxnLst>
                  <a:cxn ang="T8">
                    <a:pos x="T0" y="T1"/>
                  </a:cxn>
                  <a:cxn ang="T9">
                    <a:pos x="T2" y="T3"/>
                  </a:cxn>
                  <a:cxn ang="T10">
                    <a:pos x="T4" y="T5"/>
                  </a:cxn>
                  <a:cxn ang="T11">
                    <a:pos x="T6" y="T7"/>
                  </a:cxn>
                </a:cxnLst>
                <a:rect l="T12" t="T13" r="T14" b="T15"/>
                <a:pathLst>
                  <a:path w="38" h="43">
                    <a:moveTo>
                      <a:pt x="38" y="37"/>
                    </a:moveTo>
                    <a:lnTo>
                      <a:pt x="0" y="0"/>
                    </a:lnTo>
                    <a:lnTo>
                      <a:pt x="16" y="43"/>
                    </a:lnTo>
                    <a:lnTo>
                      <a:pt x="38" y="37"/>
                    </a:lnTo>
                    <a:close/>
                  </a:path>
                </a:pathLst>
              </a:custGeom>
              <a:solidFill>
                <a:srgbClr val="F6F4E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2" name="Freeform 19">
                <a:extLst>
                  <a:ext uri="{FF2B5EF4-FFF2-40B4-BE49-F238E27FC236}">
                    <a16:creationId xmlns:a16="http://schemas.microsoft.com/office/drawing/2014/main" id="{2EB62246-8FB4-46DC-BD00-801F8B8F1C8A}"/>
                  </a:ext>
                </a:extLst>
              </p:cNvPr>
              <p:cNvSpPr>
                <a:spLocks/>
              </p:cNvSpPr>
              <p:nvPr/>
            </p:nvSpPr>
            <p:spPr bwMode="auto">
              <a:xfrm>
                <a:off x="1254694" y="2877173"/>
                <a:ext cx="78257" cy="48167"/>
              </a:xfrm>
              <a:custGeom>
                <a:avLst/>
                <a:gdLst>
                  <a:gd name="T0" fmla="*/ 31 w 114"/>
                  <a:gd name="T1" fmla="*/ 0 h 77"/>
                  <a:gd name="T2" fmla="*/ 0 w 114"/>
                  <a:gd name="T3" fmla="*/ 11 h 77"/>
                  <a:gd name="T4" fmla="*/ 69 w 114"/>
                  <a:gd name="T5" fmla="*/ 77 h 77"/>
                  <a:gd name="T6" fmla="*/ 114 w 114"/>
                  <a:gd name="T7" fmla="*/ 57 h 77"/>
                  <a:gd name="T8" fmla="*/ 31 w 114"/>
                  <a:gd name="T9" fmla="*/ 0 h 77"/>
                  <a:gd name="T10" fmla="*/ 0 60000 65536"/>
                  <a:gd name="T11" fmla="*/ 0 60000 65536"/>
                  <a:gd name="T12" fmla="*/ 0 60000 65536"/>
                  <a:gd name="T13" fmla="*/ 0 60000 65536"/>
                  <a:gd name="T14" fmla="*/ 0 60000 65536"/>
                  <a:gd name="T15" fmla="*/ 0 w 114"/>
                  <a:gd name="T16" fmla="*/ 0 h 77"/>
                  <a:gd name="T17" fmla="*/ 114 w 114"/>
                  <a:gd name="T18" fmla="*/ 77 h 77"/>
                </a:gdLst>
                <a:ahLst/>
                <a:cxnLst>
                  <a:cxn ang="T10">
                    <a:pos x="T0" y="T1"/>
                  </a:cxn>
                  <a:cxn ang="T11">
                    <a:pos x="T2" y="T3"/>
                  </a:cxn>
                  <a:cxn ang="T12">
                    <a:pos x="T4" y="T5"/>
                  </a:cxn>
                  <a:cxn ang="T13">
                    <a:pos x="T6" y="T7"/>
                  </a:cxn>
                  <a:cxn ang="T14">
                    <a:pos x="T8" y="T9"/>
                  </a:cxn>
                </a:cxnLst>
                <a:rect l="T15" t="T16" r="T17" b="T18"/>
                <a:pathLst>
                  <a:path w="114" h="77">
                    <a:moveTo>
                      <a:pt x="31" y="0"/>
                    </a:moveTo>
                    <a:lnTo>
                      <a:pt x="0" y="11"/>
                    </a:lnTo>
                    <a:lnTo>
                      <a:pt x="69" y="77"/>
                    </a:lnTo>
                    <a:lnTo>
                      <a:pt x="114" y="57"/>
                    </a:lnTo>
                    <a:lnTo>
                      <a:pt x="31" y="0"/>
                    </a:lnTo>
                    <a:close/>
                  </a:path>
                </a:pathLst>
              </a:custGeom>
              <a:solidFill>
                <a:srgbClr val="F6F4E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3" name="Freeform 20">
                <a:extLst>
                  <a:ext uri="{FF2B5EF4-FFF2-40B4-BE49-F238E27FC236}">
                    <a16:creationId xmlns:a16="http://schemas.microsoft.com/office/drawing/2014/main" id="{32A84894-A1C9-4692-8C96-7801FF344D21}"/>
                  </a:ext>
                </a:extLst>
              </p:cNvPr>
              <p:cNvSpPr>
                <a:spLocks/>
              </p:cNvSpPr>
              <p:nvPr/>
            </p:nvSpPr>
            <p:spPr bwMode="auto">
              <a:xfrm>
                <a:off x="1283237" y="3000266"/>
                <a:ext cx="78257" cy="134867"/>
              </a:xfrm>
              <a:custGeom>
                <a:avLst/>
                <a:gdLst>
                  <a:gd name="T0" fmla="*/ 121 w 121"/>
                  <a:gd name="T1" fmla="*/ 177 h 228"/>
                  <a:gd name="T2" fmla="*/ 106 w 121"/>
                  <a:gd name="T3" fmla="*/ 57 h 228"/>
                  <a:gd name="T4" fmla="*/ 27 w 121"/>
                  <a:gd name="T5" fmla="*/ 0 h 228"/>
                  <a:gd name="T6" fmla="*/ 0 w 121"/>
                  <a:gd name="T7" fmla="*/ 46 h 228"/>
                  <a:gd name="T8" fmla="*/ 100 w 121"/>
                  <a:gd name="T9" fmla="*/ 228 h 228"/>
                  <a:gd name="T10" fmla="*/ 121 w 121"/>
                  <a:gd name="T11" fmla="*/ 177 h 228"/>
                  <a:gd name="T12" fmla="*/ 0 60000 65536"/>
                  <a:gd name="T13" fmla="*/ 0 60000 65536"/>
                  <a:gd name="T14" fmla="*/ 0 60000 65536"/>
                  <a:gd name="T15" fmla="*/ 0 60000 65536"/>
                  <a:gd name="T16" fmla="*/ 0 60000 65536"/>
                  <a:gd name="T17" fmla="*/ 0 60000 65536"/>
                  <a:gd name="T18" fmla="*/ 0 w 121"/>
                  <a:gd name="T19" fmla="*/ 0 h 228"/>
                  <a:gd name="T20" fmla="*/ 121 w 121"/>
                  <a:gd name="T21" fmla="*/ 228 h 228"/>
                </a:gdLst>
                <a:ahLst/>
                <a:cxnLst>
                  <a:cxn ang="T12">
                    <a:pos x="T0" y="T1"/>
                  </a:cxn>
                  <a:cxn ang="T13">
                    <a:pos x="T2" y="T3"/>
                  </a:cxn>
                  <a:cxn ang="T14">
                    <a:pos x="T4" y="T5"/>
                  </a:cxn>
                  <a:cxn ang="T15">
                    <a:pos x="T6" y="T7"/>
                  </a:cxn>
                  <a:cxn ang="T16">
                    <a:pos x="T8" y="T9"/>
                  </a:cxn>
                  <a:cxn ang="T17">
                    <a:pos x="T10" y="T11"/>
                  </a:cxn>
                </a:cxnLst>
                <a:rect l="T18" t="T19" r="T20" b="T21"/>
                <a:pathLst>
                  <a:path w="121" h="228">
                    <a:moveTo>
                      <a:pt x="121" y="177"/>
                    </a:moveTo>
                    <a:lnTo>
                      <a:pt x="106" y="57"/>
                    </a:lnTo>
                    <a:lnTo>
                      <a:pt x="27" y="0"/>
                    </a:lnTo>
                    <a:lnTo>
                      <a:pt x="0" y="46"/>
                    </a:lnTo>
                    <a:lnTo>
                      <a:pt x="100" y="228"/>
                    </a:lnTo>
                    <a:lnTo>
                      <a:pt x="121" y="177"/>
                    </a:lnTo>
                    <a:close/>
                  </a:path>
                </a:pathLst>
              </a:custGeom>
              <a:solidFill>
                <a:srgbClr val="F6F4E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4" name="Freeform 21">
                <a:extLst>
                  <a:ext uri="{FF2B5EF4-FFF2-40B4-BE49-F238E27FC236}">
                    <a16:creationId xmlns:a16="http://schemas.microsoft.com/office/drawing/2014/main" id="{0E0EC794-DDCC-4D8D-AC6D-EC722A46F9C0}"/>
                  </a:ext>
                </a:extLst>
              </p:cNvPr>
              <p:cNvSpPr>
                <a:spLocks/>
              </p:cNvSpPr>
              <p:nvPr/>
            </p:nvSpPr>
            <p:spPr bwMode="auto">
              <a:xfrm>
                <a:off x="1665963" y="3629648"/>
                <a:ext cx="2263193" cy="1610917"/>
              </a:xfrm>
              <a:custGeom>
                <a:avLst/>
                <a:gdLst>
                  <a:gd name="T0" fmla="*/ 46 w 3545"/>
                  <a:gd name="T1" fmla="*/ 1383 h 2716"/>
                  <a:gd name="T2" fmla="*/ 209 w 3545"/>
                  <a:gd name="T3" fmla="*/ 1528 h 2716"/>
                  <a:gd name="T4" fmla="*/ 238 w 3545"/>
                  <a:gd name="T5" fmla="*/ 1692 h 2716"/>
                  <a:gd name="T6" fmla="*/ 86 w 3545"/>
                  <a:gd name="T7" fmla="*/ 1915 h 2716"/>
                  <a:gd name="T8" fmla="*/ 17 w 3545"/>
                  <a:gd name="T9" fmla="*/ 2021 h 2716"/>
                  <a:gd name="T10" fmla="*/ 2 w 3545"/>
                  <a:gd name="T11" fmla="*/ 2164 h 2716"/>
                  <a:gd name="T12" fmla="*/ 401 w 3545"/>
                  <a:gd name="T13" fmla="*/ 2334 h 2716"/>
                  <a:gd name="T14" fmla="*/ 683 w 3545"/>
                  <a:gd name="T15" fmla="*/ 2301 h 2716"/>
                  <a:gd name="T16" fmla="*/ 971 w 3545"/>
                  <a:gd name="T17" fmla="*/ 2253 h 2716"/>
                  <a:gd name="T18" fmla="*/ 1230 w 3545"/>
                  <a:gd name="T19" fmla="*/ 2441 h 2716"/>
                  <a:gd name="T20" fmla="*/ 1456 w 3545"/>
                  <a:gd name="T21" fmla="*/ 2472 h 2716"/>
                  <a:gd name="T22" fmla="*/ 1564 w 3545"/>
                  <a:gd name="T23" fmla="*/ 2596 h 2716"/>
                  <a:gd name="T24" fmla="*/ 1718 w 3545"/>
                  <a:gd name="T25" fmla="*/ 2625 h 2716"/>
                  <a:gd name="T26" fmla="*/ 1981 w 3545"/>
                  <a:gd name="T27" fmla="*/ 2716 h 2716"/>
                  <a:gd name="T28" fmla="*/ 2201 w 3545"/>
                  <a:gd name="T29" fmla="*/ 2591 h 2716"/>
                  <a:gd name="T30" fmla="*/ 2340 w 3545"/>
                  <a:gd name="T31" fmla="*/ 2493 h 2716"/>
                  <a:gd name="T32" fmla="*/ 2428 w 3545"/>
                  <a:gd name="T33" fmla="*/ 1872 h 2716"/>
                  <a:gd name="T34" fmla="*/ 2656 w 3545"/>
                  <a:gd name="T35" fmla="*/ 1761 h 2716"/>
                  <a:gd name="T36" fmla="*/ 3054 w 3545"/>
                  <a:gd name="T37" fmla="*/ 1474 h 2716"/>
                  <a:gd name="T38" fmla="*/ 3140 w 3545"/>
                  <a:gd name="T39" fmla="*/ 1563 h 2716"/>
                  <a:gd name="T40" fmla="*/ 3286 w 3545"/>
                  <a:gd name="T41" fmla="*/ 1438 h 2716"/>
                  <a:gd name="T42" fmla="*/ 3386 w 3545"/>
                  <a:gd name="T43" fmla="*/ 1330 h 2716"/>
                  <a:gd name="T44" fmla="*/ 3448 w 3545"/>
                  <a:gd name="T45" fmla="*/ 905 h 2716"/>
                  <a:gd name="T46" fmla="*/ 3312 w 3545"/>
                  <a:gd name="T47" fmla="*/ 687 h 2716"/>
                  <a:gd name="T48" fmla="*/ 3229 w 3545"/>
                  <a:gd name="T49" fmla="*/ 671 h 2716"/>
                  <a:gd name="T50" fmla="*/ 2895 w 3545"/>
                  <a:gd name="T51" fmla="*/ 429 h 2716"/>
                  <a:gd name="T52" fmla="*/ 2682 w 3545"/>
                  <a:gd name="T53" fmla="*/ 152 h 2716"/>
                  <a:gd name="T54" fmla="*/ 2559 w 3545"/>
                  <a:gd name="T55" fmla="*/ 85 h 2716"/>
                  <a:gd name="T56" fmla="*/ 2379 w 3545"/>
                  <a:gd name="T57" fmla="*/ 130 h 2716"/>
                  <a:gd name="T58" fmla="*/ 2232 w 3545"/>
                  <a:gd name="T59" fmla="*/ 306 h 2716"/>
                  <a:gd name="T60" fmla="*/ 2183 w 3545"/>
                  <a:gd name="T61" fmla="*/ 163 h 2716"/>
                  <a:gd name="T62" fmla="*/ 1986 w 3545"/>
                  <a:gd name="T63" fmla="*/ 313 h 2716"/>
                  <a:gd name="T64" fmla="*/ 1751 w 3545"/>
                  <a:gd name="T65" fmla="*/ 422 h 2716"/>
                  <a:gd name="T66" fmla="*/ 1669 w 3545"/>
                  <a:gd name="T67" fmla="*/ 147 h 2716"/>
                  <a:gd name="T68" fmla="*/ 1472 w 3545"/>
                  <a:gd name="T69" fmla="*/ 99 h 2716"/>
                  <a:gd name="T70" fmla="*/ 1234 w 3545"/>
                  <a:gd name="T71" fmla="*/ 93 h 2716"/>
                  <a:gd name="T72" fmla="*/ 1152 w 3545"/>
                  <a:gd name="T73" fmla="*/ 291 h 2716"/>
                  <a:gd name="T74" fmla="*/ 937 w 3545"/>
                  <a:gd name="T75" fmla="*/ 504 h 2716"/>
                  <a:gd name="T76" fmla="*/ 862 w 3545"/>
                  <a:gd name="T77" fmla="*/ 732 h 2716"/>
                  <a:gd name="T78" fmla="*/ 852 w 3545"/>
                  <a:gd name="T79" fmla="*/ 890 h 2716"/>
                  <a:gd name="T80" fmla="*/ 713 w 3545"/>
                  <a:gd name="T81" fmla="*/ 985 h 2716"/>
                  <a:gd name="T82" fmla="*/ 377 w 3545"/>
                  <a:gd name="T83" fmla="*/ 1004 h 2716"/>
                  <a:gd name="T84" fmla="*/ 294 w 3545"/>
                  <a:gd name="T85" fmla="*/ 1082 h 2716"/>
                  <a:gd name="T86" fmla="*/ 102 w 3545"/>
                  <a:gd name="T87" fmla="*/ 1099 h 271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545"/>
                  <a:gd name="T133" fmla="*/ 0 h 2716"/>
                  <a:gd name="T134" fmla="*/ 3545 w 3545"/>
                  <a:gd name="T135" fmla="*/ 2716 h 271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545" h="2716">
                    <a:moveTo>
                      <a:pt x="102" y="1099"/>
                    </a:moveTo>
                    <a:lnTo>
                      <a:pt x="110" y="1202"/>
                    </a:lnTo>
                    <a:lnTo>
                      <a:pt x="46" y="1383"/>
                    </a:lnTo>
                    <a:lnTo>
                      <a:pt x="70" y="1427"/>
                    </a:lnTo>
                    <a:lnTo>
                      <a:pt x="170" y="1432"/>
                    </a:lnTo>
                    <a:lnTo>
                      <a:pt x="209" y="1528"/>
                    </a:lnTo>
                    <a:lnTo>
                      <a:pt x="186" y="1572"/>
                    </a:lnTo>
                    <a:lnTo>
                      <a:pt x="231" y="1573"/>
                    </a:lnTo>
                    <a:lnTo>
                      <a:pt x="238" y="1692"/>
                    </a:lnTo>
                    <a:lnTo>
                      <a:pt x="197" y="1715"/>
                    </a:lnTo>
                    <a:lnTo>
                      <a:pt x="209" y="1765"/>
                    </a:lnTo>
                    <a:lnTo>
                      <a:pt x="86" y="1915"/>
                    </a:lnTo>
                    <a:lnTo>
                      <a:pt x="92" y="1964"/>
                    </a:lnTo>
                    <a:lnTo>
                      <a:pt x="41" y="1976"/>
                    </a:lnTo>
                    <a:lnTo>
                      <a:pt x="17" y="2021"/>
                    </a:lnTo>
                    <a:lnTo>
                      <a:pt x="0" y="2164"/>
                    </a:lnTo>
                    <a:lnTo>
                      <a:pt x="0" y="2165"/>
                    </a:lnTo>
                    <a:lnTo>
                      <a:pt x="2" y="2164"/>
                    </a:lnTo>
                    <a:lnTo>
                      <a:pt x="176" y="2327"/>
                    </a:lnTo>
                    <a:lnTo>
                      <a:pt x="363" y="2299"/>
                    </a:lnTo>
                    <a:lnTo>
                      <a:pt x="401" y="2334"/>
                    </a:lnTo>
                    <a:lnTo>
                      <a:pt x="549" y="2331"/>
                    </a:lnTo>
                    <a:lnTo>
                      <a:pt x="648" y="2338"/>
                    </a:lnTo>
                    <a:lnTo>
                      <a:pt x="683" y="2301"/>
                    </a:lnTo>
                    <a:lnTo>
                      <a:pt x="677" y="2195"/>
                    </a:lnTo>
                    <a:lnTo>
                      <a:pt x="715" y="2173"/>
                    </a:lnTo>
                    <a:lnTo>
                      <a:pt x="971" y="2253"/>
                    </a:lnTo>
                    <a:lnTo>
                      <a:pt x="1044" y="2325"/>
                    </a:lnTo>
                    <a:lnTo>
                      <a:pt x="1142" y="2318"/>
                    </a:lnTo>
                    <a:lnTo>
                      <a:pt x="1230" y="2441"/>
                    </a:lnTo>
                    <a:lnTo>
                      <a:pt x="1246" y="2393"/>
                    </a:lnTo>
                    <a:lnTo>
                      <a:pt x="1296" y="2391"/>
                    </a:lnTo>
                    <a:lnTo>
                      <a:pt x="1456" y="2472"/>
                    </a:lnTo>
                    <a:lnTo>
                      <a:pt x="1459" y="2473"/>
                    </a:lnTo>
                    <a:lnTo>
                      <a:pt x="1430" y="2552"/>
                    </a:lnTo>
                    <a:lnTo>
                      <a:pt x="1564" y="2596"/>
                    </a:lnTo>
                    <a:lnTo>
                      <a:pt x="1600" y="2688"/>
                    </a:lnTo>
                    <a:lnTo>
                      <a:pt x="1649" y="2692"/>
                    </a:lnTo>
                    <a:lnTo>
                      <a:pt x="1718" y="2625"/>
                    </a:lnTo>
                    <a:lnTo>
                      <a:pt x="1766" y="2623"/>
                    </a:lnTo>
                    <a:lnTo>
                      <a:pt x="1911" y="2657"/>
                    </a:lnTo>
                    <a:lnTo>
                      <a:pt x="1981" y="2716"/>
                    </a:lnTo>
                    <a:lnTo>
                      <a:pt x="2077" y="2709"/>
                    </a:lnTo>
                    <a:lnTo>
                      <a:pt x="2077" y="2661"/>
                    </a:lnTo>
                    <a:lnTo>
                      <a:pt x="2201" y="2591"/>
                    </a:lnTo>
                    <a:lnTo>
                      <a:pt x="2297" y="2573"/>
                    </a:lnTo>
                    <a:lnTo>
                      <a:pt x="2429" y="2612"/>
                    </a:lnTo>
                    <a:lnTo>
                      <a:pt x="2340" y="2493"/>
                    </a:lnTo>
                    <a:lnTo>
                      <a:pt x="2334" y="2206"/>
                    </a:lnTo>
                    <a:lnTo>
                      <a:pt x="2341" y="2046"/>
                    </a:lnTo>
                    <a:lnTo>
                      <a:pt x="2428" y="1872"/>
                    </a:lnTo>
                    <a:lnTo>
                      <a:pt x="2467" y="1827"/>
                    </a:lnTo>
                    <a:lnTo>
                      <a:pt x="2552" y="1761"/>
                    </a:lnTo>
                    <a:lnTo>
                      <a:pt x="2656" y="1761"/>
                    </a:lnTo>
                    <a:lnTo>
                      <a:pt x="2757" y="1641"/>
                    </a:lnTo>
                    <a:lnTo>
                      <a:pt x="2925" y="1512"/>
                    </a:lnTo>
                    <a:lnTo>
                      <a:pt x="3054" y="1474"/>
                    </a:lnTo>
                    <a:lnTo>
                      <a:pt x="3099" y="1554"/>
                    </a:lnTo>
                    <a:lnTo>
                      <a:pt x="3139" y="1565"/>
                    </a:lnTo>
                    <a:lnTo>
                      <a:pt x="3140" y="1563"/>
                    </a:lnTo>
                    <a:lnTo>
                      <a:pt x="3141" y="1564"/>
                    </a:lnTo>
                    <a:lnTo>
                      <a:pt x="3198" y="1466"/>
                    </a:lnTo>
                    <a:lnTo>
                      <a:pt x="3286" y="1438"/>
                    </a:lnTo>
                    <a:lnTo>
                      <a:pt x="3271" y="1395"/>
                    </a:lnTo>
                    <a:lnTo>
                      <a:pt x="3335" y="1316"/>
                    </a:lnTo>
                    <a:lnTo>
                      <a:pt x="3386" y="1330"/>
                    </a:lnTo>
                    <a:lnTo>
                      <a:pt x="3415" y="1157"/>
                    </a:lnTo>
                    <a:lnTo>
                      <a:pt x="3545" y="1009"/>
                    </a:lnTo>
                    <a:lnTo>
                      <a:pt x="3448" y="905"/>
                    </a:lnTo>
                    <a:lnTo>
                      <a:pt x="3444" y="815"/>
                    </a:lnTo>
                    <a:lnTo>
                      <a:pt x="3405" y="743"/>
                    </a:lnTo>
                    <a:lnTo>
                      <a:pt x="3312" y="687"/>
                    </a:lnTo>
                    <a:lnTo>
                      <a:pt x="3270" y="686"/>
                    </a:lnTo>
                    <a:lnTo>
                      <a:pt x="3231" y="724"/>
                    </a:lnTo>
                    <a:lnTo>
                      <a:pt x="3229" y="671"/>
                    </a:lnTo>
                    <a:lnTo>
                      <a:pt x="3122" y="744"/>
                    </a:lnTo>
                    <a:lnTo>
                      <a:pt x="3002" y="663"/>
                    </a:lnTo>
                    <a:lnTo>
                      <a:pt x="2895" y="429"/>
                    </a:lnTo>
                    <a:lnTo>
                      <a:pt x="2864" y="282"/>
                    </a:lnTo>
                    <a:lnTo>
                      <a:pt x="2726" y="156"/>
                    </a:lnTo>
                    <a:lnTo>
                      <a:pt x="2682" y="152"/>
                    </a:lnTo>
                    <a:lnTo>
                      <a:pt x="2679" y="199"/>
                    </a:lnTo>
                    <a:lnTo>
                      <a:pt x="2582" y="178"/>
                    </a:lnTo>
                    <a:lnTo>
                      <a:pt x="2559" y="85"/>
                    </a:lnTo>
                    <a:lnTo>
                      <a:pt x="2524" y="59"/>
                    </a:lnTo>
                    <a:lnTo>
                      <a:pt x="2405" y="167"/>
                    </a:lnTo>
                    <a:lnTo>
                      <a:pt x="2379" y="130"/>
                    </a:lnTo>
                    <a:lnTo>
                      <a:pt x="2274" y="390"/>
                    </a:lnTo>
                    <a:lnTo>
                      <a:pt x="2273" y="390"/>
                    </a:lnTo>
                    <a:lnTo>
                      <a:pt x="2232" y="306"/>
                    </a:lnTo>
                    <a:lnTo>
                      <a:pt x="2241" y="257"/>
                    </a:lnTo>
                    <a:lnTo>
                      <a:pt x="2203" y="231"/>
                    </a:lnTo>
                    <a:lnTo>
                      <a:pt x="2183" y="163"/>
                    </a:lnTo>
                    <a:lnTo>
                      <a:pt x="2105" y="96"/>
                    </a:lnTo>
                    <a:lnTo>
                      <a:pt x="2033" y="166"/>
                    </a:lnTo>
                    <a:lnTo>
                      <a:pt x="1986" y="313"/>
                    </a:lnTo>
                    <a:lnTo>
                      <a:pt x="1927" y="394"/>
                    </a:lnTo>
                    <a:lnTo>
                      <a:pt x="1830" y="367"/>
                    </a:lnTo>
                    <a:lnTo>
                      <a:pt x="1751" y="422"/>
                    </a:lnTo>
                    <a:lnTo>
                      <a:pt x="1702" y="339"/>
                    </a:lnTo>
                    <a:lnTo>
                      <a:pt x="1728" y="245"/>
                    </a:lnTo>
                    <a:lnTo>
                      <a:pt x="1669" y="147"/>
                    </a:lnTo>
                    <a:lnTo>
                      <a:pt x="1656" y="58"/>
                    </a:lnTo>
                    <a:lnTo>
                      <a:pt x="1551" y="55"/>
                    </a:lnTo>
                    <a:lnTo>
                      <a:pt x="1472" y="99"/>
                    </a:lnTo>
                    <a:lnTo>
                      <a:pt x="1368" y="0"/>
                    </a:lnTo>
                    <a:lnTo>
                      <a:pt x="1244" y="11"/>
                    </a:lnTo>
                    <a:lnTo>
                      <a:pt x="1234" y="93"/>
                    </a:lnTo>
                    <a:lnTo>
                      <a:pt x="1212" y="181"/>
                    </a:lnTo>
                    <a:lnTo>
                      <a:pt x="1143" y="233"/>
                    </a:lnTo>
                    <a:lnTo>
                      <a:pt x="1152" y="291"/>
                    </a:lnTo>
                    <a:lnTo>
                      <a:pt x="1061" y="348"/>
                    </a:lnTo>
                    <a:lnTo>
                      <a:pt x="988" y="453"/>
                    </a:lnTo>
                    <a:lnTo>
                      <a:pt x="937" y="504"/>
                    </a:lnTo>
                    <a:lnTo>
                      <a:pt x="978" y="652"/>
                    </a:lnTo>
                    <a:lnTo>
                      <a:pt x="863" y="685"/>
                    </a:lnTo>
                    <a:lnTo>
                      <a:pt x="862" y="732"/>
                    </a:lnTo>
                    <a:lnTo>
                      <a:pt x="900" y="754"/>
                    </a:lnTo>
                    <a:lnTo>
                      <a:pt x="832" y="844"/>
                    </a:lnTo>
                    <a:lnTo>
                      <a:pt x="852" y="890"/>
                    </a:lnTo>
                    <a:lnTo>
                      <a:pt x="809" y="886"/>
                    </a:lnTo>
                    <a:lnTo>
                      <a:pt x="754" y="962"/>
                    </a:lnTo>
                    <a:lnTo>
                      <a:pt x="713" y="985"/>
                    </a:lnTo>
                    <a:lnTo>
                      <a:pt x="582" y="968"/>
                    </a:lnTo>
                    <a:lnTo>
                      <a:pt x="505" y="1015"/>
                    </a:lnTo>
                    <a:lnTo>
                      <a:pt x="377" y="1004"/>
                    </a:lnTo>
                    <a:lnTo>
                      <a:pt x="357" y="1043"/>
                    </a:lnTo>
                    <a:lnTo>
                      <a:pt x="299" y="1033"/>
                    </a:lnTo>
                    <a:lnTo>
                      <a:pt x="294" y="1082"/>
                    </a:lnTo>
                    <a:lnTo>
                      <a:pt x="256" y="1103"/>
                    </a:lnTo>
                    <a:lnTo>
                      <a:pt x="246" y="1054"/>
                    </a:lnTo>
                    <a:lnTo>
                      <a:pt x="102" y="109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5" name="Freeform 22">
                <a:extLst>
                  <a:ext uri="{FF2B5EF4-FFF2-40B4-BE49-F238E27FC236}">
                    <a16:creationId xmlns:a16="http://schemas.microsoft.com/office/drawing/2014/main" id="{6ECFA73C-A4DB-492C-9B1A-32AD19922508}"/>
                  </a:ext>
                </a:extLst>
              </p:cNvPr>
              <p:cNvSpPr>
                <a:spLocks noEditPoints="1"/>
              </p:cNvSpPr>
              <p:nvPr/>
            </p:nvSpPr>
            <p:spPr bwMode="auto">
              <a:xfrm>
                <a:off x="2722087" y="2573186"/>
                <a:ext cx="2170186" cy="1579877"/>
              </a:xfrm>
              <a:custGeom>
                <a:avLst/>
                <a:gdLst>
                  <a:gd name="T0" fmla="*/ 3090 w 3404"/>
                  <a:gd name="T1" fmla="*/ 319 h 2650"/>
                  <a:gd name="T2" fmla="*/ 2833 w 3404"/>
                  <a:gd name="T3" fmla="*/ 386 h 2650"/>
                  <a:gd name="T4" fmla="*/ 2774 w 3404"/>
                  <a:gd name="T5" fmla="*/ 507 h 2650"/>
                  <a:gd name="T6" fmla="*/ 2567 w 3404"/>
                  <a:gd name="T7" fmla="*/ 526 h 2650"/>
                  <a:gd name="T8" fmla="*/ 2619 w 3404"/>
                  <a:gd name="T9" fmla="*/ 322 h 2650"/>
                  <a:gd name="T10" fmla="*/ 2456 w 3404"/>
                  <a:gd name="T11" fmla="*/ 483 h 2650"/>
                  <a:gd name="T12" fmla="*/ 2338 w 3404"/>
                  <a:gd name="T13" fmla="*/ 415 h 2650"/>
                  <a:gd name="T14" fmla="*/ 2230 w 3404"/>
                  <a:gd name="T15" fmla="*/ 439 h 2650"/>
                  <a:gd name="T16" fmla="*/ 2046 w 3404"/>
                  <a:gd name="T17" fmla="*/ 261 h 2650"/>
                  <a:gd name="T18" fmla="*/ 1782 w 3404"/>
                  <a:gd name="T19" fmla="*/ 598 h 2650"/>
                  <a:gd name="T20" fmla="*/ 1633 w 3404"/>
                  <a:gd name="T21" fmla="*/ 484 h 2650"/>
                  <a:gd name="T22" fmla="*/ 1529 w 3404"/>
                  <a:gd name="T23" fmla="*/ 515 h 2650"/>
                  <a:gd name="T24" fmla="*/ 1406 w 3404"/>
                  <a:gd name="T25" fmla="*/ 591 h 2650"/>
                  <a:gd name="T26" fmla="*/ 1204 w 3404"/>
                  <a:gd name="T27" fmla="*/ 514 h 2650"/>
                  <a:gd name="T28" fmla="*/ 1243 w 3404"/>
                  <a:gd name="T29" fmla="*/ 309 h 2650"/>
                  <a:gd name="T30" fmla="*/ 929 w 3404"/>
                  <a:gd name="T31" fmla="*/ 138 h 2650"/>
                  <a:gd name="T32" fmla="*/ 721 w 3404"/>
                  <a:gd name="T33" fmla="*/ 103 h 2650"/>
                  <a:gd name="T34" fmla="*/ 498 w 3404"/>
                  <a:gd name="T35" fmla="*/ 62 h 2650"/>
                  <a:gd name="T36" fmla="*/ 359 w 3404"/>
                  <a:gd name="T37" fmla="*/ 226 h 2650"/>
                  <a:gd name="T38" fmla="*/ 146 w 3404"/>
                  <a:gd name="T39" fmla="*/ 379 h 2650"/>
                  <a:gd name="T40" fmla="*/ 332 w 3404"/>
                  <a:gd name="T41" fmla="*/ 659 h 2650"/>
                  <a:gd name="T42" fmla="*/ 216 w 3404"/>
                  <a:gd name="T43" fmla="*/ 974 h 2650"/>
                  <a:gd name="T44" fmla="*/ 276 w 3404"/>
                  <a:gd name="T45" fmla="*/ 1195 h 2650"/>
                  <a:gd name="T46" fmla="*/ 201 w 3404"/>
                  <a:gd name="T47" fmla="*/ 1446 h 2650"/>
                  <a:gd name="T48" fmla="*/ 77 w 3404"/>
                  <a:gd name="T49" fmla="*/ 1670 h 2650"/>
                  <a:gd name="T50" fmla="*/ 49 w 3404"/>
                  <a:gd name="T51" fmla="*/ 1798 h 2650"/>
                  <a:gd name="T52" fmla="*/ 72 w 3404"/>
                  <a:gd name="T53" fmla="*/ 2017 h 2650"/>
                  <a:gd name="T54" fmla="*/ 174 w 3404"/>
                  <a:gd name="T55" fmla="*/ 2139 h 2650"/>
                  <a:gd name="T56" fmla="*/ 377 w 3404"/>
                  <a:gd name="T57" fmla="*/ 1938 h 2650"/>
                  <a:gd name="T58" fmla="*/ 547 w 3404"/>
                  <a:gd name="T59" fmla="*/ 2003 h 2650"/>
                  <a:gd name="T60" fmla="*/ 617 w 3404"/>
                  <a:gd name="T61" fmla="*/ 2162 h 2650"/>
                  <a:gd name="T62" fmla="*/ 749 w 3404"/>
                  <a:gd name="T63" fmla="*/ 1939 h 2650"/>
                  <a:gd name="T64" fmla="*/ 926 w 3404"/>
                  <a:gd name="T65" fmla="*/ 1950 h 2650"/>
                  <a:gd name="T66" fmla="*/ 1070 w 3404"/>
                  <a:gd name="T67" fmla="*/ 1928 h 2650"/>
                  <a:gd name="T68" fmla="*/ 1346 w 3404"/>
                  <a:gd name="T69" fmla="*/ 2435 h 2650"/>
                  <a:gd name="T70" fmla="*/ 1575 w 3404"/>
                  <a:gd name="T71" fmla="*/ 2496 h 2650"/>
                  <a:gd name="T72" fmla="*/ 1749 w 3404"/>
                  <a:gd name="T73" fmla="*/ 2515 h 2650"/>
                  <a:gd name="T74" fmla="*/ 1891 w 3404"/>
                  <a:gd name="T75" fmla="*/ 2536 h 2650"/>
                  <a:gd name="T76" fmla="*/ 2101 w 3404"/>
                  <a:gd name="T77" fmla="*/ 2459 h 2650"/>
                  <a:gd name="T78" fmla="*/ 2252 w 3404"/>
                  <a:gd name="T79" fmla="*/ 2613 h 2650"/>
                  <a:gd name="T80" fmla="*/ 2449 w 3404"/>
                  <a:gd name="T81" fmla="*/ 2568 h 2650"/>
                  <a:gd name="T82" fmla="*/ 2276 w 3404"/>
                  <a:gd name="T83" fmla="*/ 2355 h 2650"/>
                  <a:gd name="T84" fmla="*/ 2427 w 3404"/>
                  <a:gd name="T85" fmla="*/ 2254 h 2650"/>
                  <a:gd name="T86" fmla="*/ 2508 w 3404"/>
                  <a:gd name="T87" fmla="*/ 2101 h 2650"/>
                  <a:gd name="T88" fmla="*/ 2611 w 3404"/>
                  <a:gd name="T89" fmla="*/ 1977 h 2650"/>
                  <a:gd name="T90" fmla="*/ 2865 w 3404"/>
                  <a:gd name="T91" fmla="*/ 1887 h 2650"/>
                  <a:gd name="T92" fmla="*/ 2777 w 3404"/>
                  <a:gd name="T93" fmla="*/ 1673 h 2650"/>
                  <a:gd name="T94" fmla="*/ 2951 w 3404"/>
                  <a:gd name="T95" fmla="*/ 1635 h 2650"/>
                  <a:gd name="T96" fmla="*/ 3348 w 3404"/>
                  <a:gd name="T97" fmla="*/ 1478 h 2650"/>
                  <a:gd name="T98" fmla="*/ 3404 w 3404"/>
                  <a:gd name="T99" fmla="*/ 1291 h 2650"/>
                  <a:gd name="T100" fmla="*/ 3269 w 3404"/>
                  <a:gd name="T101" fmla="*/ 1068 h 2650"/>
                  <a:gd name="T102" fmla="*/ 3132 w 3404"/>
                  <a:gd name="T103" fmla="*/ 935 h 2650"/>
                  <a:gd name="T104" fmla="*/ 3224 w 3404"/>
                  <a:gd name="T105" fmla="*/ 676 h 2650"/>
                  <a:gd name="T106" fmla="*/ 1993 w 3404"/>
                  <a:gd name="T107" fmla="*/ 2450 h 2650"/>
                  <a:gd name="T108" fmla="*/ 1921 w 3404"/>
                  <a:gd name="T109" fmla="*/ 2384 h 2650"/>
                  <a:gd name="T110" fmla="*/ 1993 w 3404"/>
                  <a:gd name="T111" fmla="*/ 2450 h 265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404"/>
                  <a:gd name="T169" fmla="*/ 0 h 2650"/>
                  <a:gd name="T170" fmla="*/ 3404 w 3404"/>
                  <a:gd name="T171" fmla="*/ 2650 h 265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404" h="2650">
                    <a:moveTo>
                      <a:pt x="3140" y="454"/>
                    </a:moveTo>
                    <a:lnTo>
                      <a:pt x="3083" y="365"/>
                    </a:lnTo>
                    <a:lnTo>
                      <a:pt x="3090" y="319"/>
                    </a:lnTo>
                    <a:lnTo>
                      <a:pt x="3039" y="307"/>
                    </a:lnTo>
                    <a:lnTo>
                      <a:pt x="2910" y="317"/>
                    </a:lnTo>
                    <a:lnTo>
                      <a:pt x="2833" y="386"/>
                    </a:lnTo>
                    <a:lnTo>
                      <a:pt x="2780" y="362"/>
                    </a:lnTo>
                    <a:lnTo>
                      <a:pt x="2738" y="457"/>
                    </a:lnTo>
                    <a:lnTo>
                      <a:pt x="2774" y="507"/>
                    </a:lnTo>
                    <a:lnTo>
                      <a:pt x="2667" y="595"/>
                    </a:lnTo>
                    <a:lnTo>
                      <a:pt x="2559" y="611"/>
                    </a:lnTo>
                    <a:lnTo>
                      <a:pt x="2567" y="526"/>
                    </a:lnTo>
                    <a:lnTo>
                      <a:pt x="2656" y="469"/>
                    </a:lnTo>
                    <a:lnTo>
                      <a:pt x="2672" y="356"/>
                    </a:lnTo>
                    <a:lnTo>
                      <a:pt x="2619" y="322"/>
                    </a:lnTo>
                    <a:lnTo>
                      <a:pt x="2619" y="323"/>
                    </a:lnTo>
                    <a:lnTo>
                      <a:pt x="2539" y="429"/>
                    </a:lnTo>
                    <a:lnTo>
                      <a:pt x="2456" y="483"/>
                    </a:lnTo>
                    <a:lnTo>
                      <a:pt x="2396" y="486"/>
                    </a:lnTo>
                    <a:lnTo>
                      <a:pt x="2389" y="441"/>
                    </a:lnTo>
                    <a:lnTo>
                      <a:pt x="2338" y="415"/>
                    </a:lnTo>
                    <a:lnTo>
                      <a:pt x="2276" y="485"/>
                    </a:lnTo>
                    <a:lnTo>
                      <a:pt x="2232" y="489"/>
                    </a:lnTo>
                    <a:lnTo>
                      <a:pt x="2230" y="439"/>
                    </a:lnTo>
                    <a:lnTo>
                      <a:pt x="2187" y="438"/>
                    </a:lnTo>
                    <a:lnTo>
                      <a:pt x="2121" y="313"/>
                    </a:lnTo>
                    <a:lnTo>
                      <a:pt x="2046" y="261"/>
                    </a:lnTo>
                    <a:lnTo>
                      <a:pt x="1963" y="281"/>
                    </a:lnTo>
                    <a:lnTo>
                      <a:pt x="1872" y="257"/>
                    </a:lnTo>
                    <a:lnTo>
                      <a:pt x="1782" y="598"/>
                    </a:lnTo>
                    <a:lnTo>
                      <a:pt x="1696" y="473"/>
                    </a:lnTo>
                    <a:lnTo>
                      <a:pt x="1671" y="512"/>
                    </a:lnTo>
                    <a:lnTo>
                      <a:pt x="1633" y="484"/>
                    </a:lnTo>
                    <a:lnTo>
                      <a:pt x="1599" y="513"/>
                    </a:lnTo>
                    <a:lnTo>
                      <a:pt x="1565" y="484"/>
                    </a:lnTo>
                    <a:lnTo>
                      <a:pt x="1529" y="515"/>
                    </a:lnTo>
                    <a:lnTo>
                      <a:pt x="1525" y="563"/>
                    </a:lnTo>
                    <a:lnTo>
                      <a:pt x="1437" y="627"/>
                    </a:lnTo>
                    <a:lnTo>
                      <a:pt x="1406" y="591"/>
                    </a:lnTo>
                    <a:lnTo>
                      <a:pt x="1283" y="616"/>
                    </a:lnTo>
                    <a:lnTo>
                      <a:pt x="1203" y="563"/>
                    </a:lnTo>
                    <a:lnTo>
                      <a:pt x="1204" y="514"/>
                    </a:lnTo>
                    <a:lnTo>
                      <a:pt x="1260" y="437"/>
                    </a:lnTo>
                    <a:lnTo>
                      <a:pt x="1268" y="346"/>
                    </a:lnTo>
                    <a:lnTo>
                      <a:pt x="1243" y="309"/>
                    </a:lnTo>
                    <a:lnTo>
                      <a:pt x="1122" y="261"/>
                    </a:lnTo>
                    <a:lnTo>
                      <a:pt x="1020" y="40"/>
                    </a:lnTo>
                    <a:lnTo>
                      <a:pt x="929" y="138"/>
                    </a:lnTo>
                    <a:lnTo>
                      <a:pt x="862" y="79"/>
                    </a:lnTo>
                    <a:lnTo>
                      <a:pt x="819" y="105"/>
                    </a:lnTo>
                    <a:lnTo>
                      <a:pt x="721" y="103"/>
                    </a:lnTo>
                    <a:lnTo>
                      <a:pt x="632" y="0"/>
                    </a:lnTo>
                    <a:lnTo>
                      <a:pt x="570" y="1"/>
                    </a:lnTo>
                    <a:lnTo>
                      <a:pt x="498" y="62"/>
                    </a:lnTo>
                    <a:lnTo>
                      <a:pt x="369" y="109"/>
                    </a:lnTo>
                    <a:lnTo>
                      <a:pt x="334" y="138"/>
                    </a:lnTo>
                    <a:lnTo>
                      <a:pt x="359" y="226"/>
                    </a:lnTo>
                    <a:lnTo>
                      <a:pt x="334" y="265"/>
                    </a:lnTo>
                    <a:lnTo>
                      <a:pt x="200" y="281"/>
                    </a:lnTo>
                    <a:lnTo>
                      <a:pt x="146" y="379"/>
                    </a:lnTo>
                    <a:lnTo>
                      <a:pt x="165" y="442"/>
                    </a:lnTo>
                    <a:lnTo>
                      <a:pt x="276" y="521"/>
                    </a:lnTo>
                    <a:lnTo>
                      <a:pt x="332" y="659"/>
                    </a:lnTo>
                    <a:lnTo>
                      <a:pt x="325" y="725"/>
                    </a:lnTo>
                    <a:lnTo>
                      <a:pt x="360" y="835"/>
                    </a:lnTo>
                    <a:lnTo>
                      <a:pt x="216" y="974"/>
                    </a:lnTo>
                    <a:lnTo>
                      <a:pt x="285" y="1064"/>
                    </a:lnTo>
                    <a:lnTo>
                      <a:pt x="303" y="1157"/>
                    </a:lnTo>
                    <a:lnTo>
                      <a:pt x="276" y="1195"/>
                    </a:lnTo>
                    <a:lnTo>
                      <a:pt x="307" y="1423"/>
                    </a:lnTo>
                    <a:lnTo>
                      <a:pt x="212" y="1391"/>
                    </a:lnTo>
                    <a:lnTo>
                      <a:pt x="201" y="1446"/>
                    </a:lnTo>
                    <a:lnTo>
                      <a:pt x="85" y="1602"/>
                    </a:lnTo>
                    <a:lnTo>
                      <a:pt x="113" y="1638"/>
                    </a:lnTo>
                    <a:lnTo>
                      <a:pt x="77" y="1670"/>
                    </a:lnTo>
                    <a:lnTo>
                      <a:pt x="73" y="1725"/>
                    </a:lnTo>
                    <a:lnTo>
                      <a:pt x="26" y="1744"/>
                    </a:lnTo>
                    <a:lnTo>
                      <a:pt x="49" y="1798"/>
                    </a:lnTo>
                    <a:lnTo>
                      <a:pt x="0" y="1830"/>
                    </a:lnTo>
                    <a:lnTo>
                      <a:pt x="13" y="1919"/>
                    </a:lnTo>
                    <a:lnTo>
                      <a:pt x="72" y="2017"/>
                    </a:lnTo>
                    <a:lnTo>
                      <a:pt x="46" y="2111"/>
                    </a:lnTo>
                    <a:lnTo>
                      <a:pt x="95" y="2194"/>
                    </a:lnTo>
                    <a:lnTo>
                      <a:pt x="174" y="2139"/>
                    </a:lnTo>
                    <a:lnTo>
                      <a:pt x="271" y="2166"/>
                    </a:lnTo>
                    <a:lnTo>
                      <a:pt x="330" y="2085"/>
                    </a:lnTo>
                    <a:lnTo>
                      <a:pt x="377" y="1938"/>
                    </a:lnTo>
                    <a:lnTo>
                      <a:pt x="449" y="1868"/>
                    </a:lnTo>
                    <a:lnTo>
                      <a:pt x="527" y="1935"/>
                    </a:lnTo>
                    <a:lnTo>
                      <a:pt x="547" y="2003"/>
                    </a:lnTo>
                    <a:lnTo>
                      <a:pt x="585" y="2029"/>
                    </a:lnTo>
                    <a:lnTo>
                      <a:pt x="576" y="2078"/>
                    </a:lnTo>
                    <a:lnTo>
                      <a:pt x="617" y="2162"/>
                    </a:lnTo>
                    <a:lnTo>
                      <a:pt x="618" y="2162"/>
                    </a:lnTo>
                    <a:lnTo>
                      <a:pt x="723" y="1902"/>
                    </a:lnTo>
                    <a:lnTo>
                      <a:pt x="749" y="1939"/>
                    </a:lnTo>
                    <a:lnTo>
                      <a:pt x="868" y="1831"/>
                    </a:lnTo>
                    <a:lnTo>
                      <a:pt x="903" y="1857"/>
                    </a:lnTo>
                    <a:lnTo>
                      <a:pt x="926" y="1950"/>
                    </a:lnTo>
                    <a:lnTo>
                      <a:pt x="1023" y="1971"/>
                    </a:lnTo>
                    <a:lnTo>
                      <a:pt x="1026" y="1924"/>
                    </a:lnTo>
                    <a:lnTo>
                      <a:pt x="1070" y="1928"/>
                    </a:lnTo>
                    <a:lnTo>
                      <a:pt x="1208" y="2054"/>
                    </a:lnTo>
                    <a:lnTo>
                      <a:pt x="1239" y="2201"/>
                    </a:lnTo>
                    <a:lnTo>
                      <a:pt x="1346" y="2435"/>
                    </a:lnTo>
                    <a:lnTo>
                      <a:pt x="1466" y="2516"/>
                    </a:lnTo>
                    <a:lnTo>
                      <a:pt x="1573" y="2443"/>
                    </a:lnTo>
                    <a:lnTo>
                      <a:pt x="1575" y="2496"/>
                    </a:lnTo>
                    <a:lnTo>
                      <a:pt x="1614" y="2458"/>
                    </a:lnTo>
                    <a:lnTo>
                      <a:pt x="1656" y="2459"/>
                    </a:lnTo>
                    <a:lnTo>
                      <a:pt x="1749" y="2515"/>
                    </a:lnTo>
                    <a:lnTo>
                      <a:pt x="1748" y="2455"/>
                    </a:lnTo>
                    <a:lnTo>
                      <a:pt x="1837" y="2466"/>
                    </a:lnTo>
                    <a:lnTo>
                      <a:pt x="1891" y="2536"/>
                    </a:lnTo>
                    <a:lnTo>
                      <a:pt x="2024" y="2471"/>
                    </a:lnTo>
                    <a:lnTo>
                      <a:pt x="2061" y="2494"/>
                    </a:lnTo>
                    <a:lnTo>
                      <a:pt x="2101" y="2459"/>
                    </a:lnTo>
                    <a:lnTo>
                      <a:pt x="2109" y="2553"/>
                    </a:lnTo>
                    <a:lnTo>
                      <a:pt x="2251" y="2567"/>
                    </a:lnTo>
                    <a:lnTo>
                      <a:pt x="2252" y="2613"/>
                    </a:lnTo>
                    <a:lnTo>
                      <a:pt x="2332" y="2650"/>
                    </a:lnTo>
                    <a:lnTo>
                      <a:pt x="2397" y="2573"/>
                    </a:lnTo>
                    <a:lnTo>
                      <a:pt x="2449" y="2568"/>
                    </a:lnTo>
                    <a:lnTo>
                      <a:pt x="2452" y="2490"/>
                    </a:lnTo>
                    <a:lnTo>
                      <a:pt x="2298" y="2397"/>
                    </a:lnTo>
                    <a:lnTo>
                      <a:pt x="2276" y="2355"/>
                    </a:lnTo>
                    <a:lnTo>
                      <a:pt x="2325" y="2272"/>
                    </a:lnTo>
                    <a:lnTo>
                      <a:pt x="2389" y="2295"/>
                    </a:lnTo>
                    <a:lnTo>
                      <a:pt x="2427" y="2254"/>
                    </a:lnTo>
                    <a:lnTo>
                      <a:pt x="2381" y="2217"/>
                    </a:lnTo>
                    <a:lnTo>
                      <a:pt x="2419" y="2106"/>
                    </a:lnTo>
                    <a:lnTo>
                      <a:pt x="2508" y="2101"/>
                    </a:lnTo>
                    <a:lnTo>
                      <a:pt x="2512" y="2047"/>
                    </a:lnTo>
                    <a:lnTo>
                      <a:pt x="2527" y="1997"/>
                    </a:lnTo>
                    <a:lnTo>
                      <a:pt x="2611" y="1977"/>
                    </a:lnTo>
                    <a:lnTo>
                      <a:pt x="2625" y="1931"/>
                    </a:lnTo>
                    <a:lnTo>
                      <a:pt x="2818" y="1869"/>
                    </a:lnTo>
                    <a:lnTo>
                      <a:pt x="2865" y="1887"/>
                    </a:lnTo>
                    <a:lnTo>
                      <a:pt x="2872" y="1791"/>
                    </a:lnTo>
                    <a:lnTo>
                      <a:pt x="2803" y="1741"/>
                    </a:lnTo>
                    <a:lnTo>
                      <a:pt x="2777" y="1673"/>
                    </a:lnTo>
                    <a:lnTo>
                      <a:pt x="2801" y="1610"/>
                    </a:lnTo>
                    <a:lnTo>
                      <a:pt x="2921" y="1667"/>
                    </a:lnTo>
                    <a:lnTo>
                      <a:pt x="2951" y="1635"/>
                    </a:lnTo>
                    <a:lnTo>
                      <a:pt x="3053" y="1615"/>
                    </a:lnTo>
                    <a:lnTo>
                      <a:pt x="3053" y="1613"/>
                    </a:lnTo>
                    <a:lnTo>
                      <a:pt x="3348" y="1478"/>
                    </a:lnTo>
                    <a:lnTo>
                      <a:pt x="3379" y="1419"/>
                    </a:lnTo>
                    <a:lnTo>
                      <a:pt x="3361" y="1375"/>
                    </a:lnTo>
                    <a:lnTo>
                      <a:pt x="3404" y="1291"/>
                    </a:lnTo>
                    <a:lnTo>
                      <a:pt x="3292" y="1208"/>
                    </a:lnTo>
                    <a:lnTo>
                      <a:pt x="3258" y="1118"/>
                    </a:lnTo>
                    <a:lnTo>
                      <a:pt x="3269" y="1068"/>
                    </a:lnTo>
                    <a:lnTo>
                      <a:pt x="3183" y="1030"/>
                    </a:lnTo>
                    <a:lnTo>
                      <a:pt x="3139" y="987"/>
                    </a:lnTo>
                    <a:lnTo>
                      <a:pt x="3132" y="935"/>
                    </a:lnTo>
                    <a:lnTo>
                      <a:pt x="3260" y="800"/>
                    </a:lnTo>
                    <a:lnTo>
                      <a:pt x="3276" y="750"/>
                    </a:lnTo>
                    <a:lnTo>
                      <a:pt x="3224" y="676"/>
                    </a:lnTo>
                    <a:lnTo>
                      <a:pt x="3104" y="555"/>
                    </a:lnTo>
                    <a:lnTo>
                      <a:pt x="3140" y="454"/>
                    </a:lnTo>
                    <a:close/>
                    <a:moveTo>
                      <a:pt x="1993" y="2450"/>
                    </a:moveTo>
                    <a:lnTo>
                      <a:pt x="1931" y="2470"/>
                    </a:lnTo>
                    <a:lnTo>
                      <a:pt x="1901" y="2434"/>
                    </a:lnTo>
                    <a:lnTo>
                      <a:pt x="1921" y="2384"/>
                    </a:lnTo>
                    <a:lnTo>
                      <a:pt x="1961" y="2346"/>
                    </a:lnTo>
                    <a:lnTo>
                      <a:pt x="2030" y="2391"/>
                    </a:lnTo>
                    <a:lnTo>
                      <a:pt x="1993" y="245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6" name="Freeform 23">
                <a:extLst>
                  <a:ext uri="{FF2B5EF4-FFF2-40B4-BE49-F238E27FC236}">
                    <a16:creationId xmlns:a16="http://schemas.microsoft.com/office/drawing/2014/main" id="{3A71B08E-1A74-42DC-95DB-8718B2DB6AC0}"/>
                  </a:ext>
                </a:extLst>
              </p:cNvPr>
              <p:cNvSpPr>
                <a:spLocks/>
              </p:cNvSpPr>
              <p:nvPr/>
            </p:nvSpPr>
            <p:spPr bwMode="auto">
              <a:xfrm>
                <a:off x="1751595" y="4649718"/>
                <a:ext cx="19029" cy="26759"/>
              </a:xfrm>
              <a:custGeom>
                <a:avLst/>
                <a:gdLst>
                  <a:gd name="T0" fmla="*/ 0 w 35"/>
                  <a:gd name="T1" fmla="*/ 17 h 45"/>
                  <a:gd name="T2" fmla="*/ 35 w 35"/>
                  <a:gd name="T3" fmla="*/ 45 h 45"/>
                  <a:gd name="T4" fmla="*/ 34 w 35"/>
                  <a:gd name="T5" fmla="*/ 0 h 45"/>
                  <a:gd name="T6" fmla="*/ 0 w 35"/>
                  <a:gd name="T7" fmla="*/ 17 h 45"/>
                  <a:gd name="T8" fmla="*/ 0 60000 65536"/>
                  <a:gd name="T9" fmla="*/ 0 60000 65536"/>
                  <a:gd name="T10" fmla="*/ 0 60000 65536"/>
                  <a:gd name="T11" fmla="*/ 0 60000 65536"/>
                  <a:gd name="T12" fmla="*/ 0 w 35"/>
                  <a:gd name="T13" fmla="*/ 0 h 45"/>
                  <a:gd name="T14" fmla="*/ 35 w 35"/>
                  <a:gd name="T15" fmla="*/ 45 h 45"/>
                </a:gdLst>
                <a:ahLst/>
                <a:cxnLst>
                  <a:cxn ang="T8">
                    <a:pos x="T0" y="T1"/>
                  </a:cxn>
                  <a:cxn ang="T9">
                    <a:pos x="T2" y="T3"/>
                  </a:cxn>
                  <a:cxn ang="T10">
                    <a:pos x="T4" y="T5"/>
                  </a:cxn>
                  <a:cxn ang="T11">
                    <a:pos x="T6" y="T7"/>
                  </a:cxn>
                </a:cxnLst>
                <a:rect l="T12" t="T13" r="T14" b="T15"/>
                <a:pathLst>
                  <a:path w="35" h="45">
                    <a:moveTo>
                      <a:pt x="0" y="17"/>
                    </a:moveTo>
                    <a:lnTo>
                      <a:pt x="35" y="45"/>
                    </a:lnTo>
                    <a:lnTo>
                      <a:pt x="34" y="0"/>
                    </a:lnTo>
                    <a:lnTo>
                      <a:pt x="0" y="17"/>
                    </a:lnTo>
                    <a:close/>
                  </a:path>
                </a:pathLst>
              </a:custGeom>
              <a:solidFill>
                <a:srgbClr val="F6F4E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7" name="Freeform 24">
                <a:extLst>
                  <a:ext uri="{FF2B5EF4-FFF2-40B4-BE49-F238E27FC236}">
                    <a16:creationId xmlns:a16="http://schemas.microsoft.com/office/drawing/2014/main" id="{42A06990-D1DB-4E26-83DD-13511E71F8C5}"/>
                  </a:ext>
                </a:extLst>
              </p:cNvPr>
              <p:cNvSpPr>
                <a:spLocks/>
              </p:cNvSpPr>
              <p:nvPr/>
            </p:nvSpPr>
            <p:spPr bwMode="auto">
              <a:xfrm>
                <a:off x="237866" y="858442"/>
                <a:ext cx="4930333" cy="4382123"/>
              </a:xfrm>
              <a:custGeom>
                <a:avLst/>
                <a:gdLst>
                  <a:gd name="T0" fmla="*/ 6122 w 7744"/>
                  <a:gd name="T1" fmla="*/ 60 h 7362"/>
                  <a:gd name="T2" fmla="*/ 6471 w 7744"/>
                  <a:gd name="T3" fmla="*/ 88 h 7362"/>
                  <a:gd name="T4" fmla="*/ 6877 w 7744"/>
                  <a:gd name="T5" fmla="*/ 420 h 7362"/>
                  <a:gd name="T6" fmla="*/ 7044 w 7744"/>
                  <a:gd name="T7" fmla="*/ 413 h 7362"/>
                  <a:gd name="T8" fmla="*/ 7600 w 7744"/>
                  <a:gd name="T9" fmla="*/ 496 h 7362"/>
                  <a:gd name="T10" fmla="*/ 7397 w 7744"/>
                  <a:gd name="T11" fmla="*/ 1425 h 7362"/>
                  <a:gd name="T12" fmla="*/ 7391 w 7744"/>
                  <a:gd name="T13" fmla="*/ 2056 h 7362"/>
                  <a:gd name="T14" fmla="*/ 7195 w 7744"/>
                  <a:gd name="T15" fmla="*/ 2075 h 7362"/>
                  <a:gd name="T16" fmla="*/ 7018 w 7744"/>
                  <a:gd name="T17" fmla="*/ 2190 h 7362"/>
                  <a:gd name="T18" fmla="*/ 6741 w 7744"/>
                  <a:gd name="T19" fmla="*/ 2664 h 7362"/>
                  <a:gd name="T20" fmla="*/ 6574 w 7744"/>
                  <a:gd name="T21" fmla="*/ 3230 h 7362"/>
                  <a:gd name="T22" fmla="*/ 6676 w 7744"/>
                  <a:gd name="T23" fmla="*/ 3381 h 7362"/>
                  <a:gd name="T24" fmla="*/ 6941 w 7744"/>
                  <a:gd name="T25" fmla="*/ 3181 h 7362"/>
                  <a:gd name="T26" fmla="*/ 7126 w 7744"/>
                  <a:gd name="T27" fmla="*/ 3550 h 7362"/>
                  <a:gd name="T28" fmla="*/ 7085 w 7744"/>
                  <a:gd name="T29" fmla="*/ 3904 h 7362"/>
                  <a:gd name="T30" fmla="*/ 7263 w 7744"/>
                  <a:gd name="T31" fmla="*/ 4249 h 7362"/>
                  <a:gd name="T32" fmla="*/ 6990 w 7744"/>
                  <a:gd name="T33" fmla="*/ 4573 h 7362"/>
                  <a:gd name="T34" fmla="*/ 7276 w 7744"/>
                  <a:gd name="T35" fmla="*/ 4895 h 7362"/>
                  <a:gd name="T36" fmla="*/ 7196 w 7744"/>
                  <a:gd name="T37" fmla="*/ 5148 h 7362"/>
                  <a:gd name="T38" fmla="*/ 7682 w 7744"/>
                  <a:gd name="T39" fmla="*/ 5382 h 7362"/>
                  <a:gd name="T40" fmla="*/ 7389 w 7744"/>
                  <a:gd name="T41" fmla="*/ 5927 h 7362"/>
                  <a:gd name="T42" fmla="*/ 7041 w 7744"/>
                  <a:gd name="T43" fmla="*/ 6309 h 7362"/>
                  <a:gd name="T44" fmla="*/ 6875 w 7744"/>
                  <a:gd name="T45" fmla="*/ 6479 h 7362"/>
                  <a:gd name="T46" fmla="*/ 6621 w 7744"/>
                  <a:gd name="T47" fmla="*/ 6523 h 7362"/>
                  <a:gd name="T48" fmla="*/ 6202 w 7744"/>
                  <a:gd name="T49" fmla="*/ 6434 h 7362"/>
                  <a:gd name="T50" fmla="*/ 5807 w 7744"/>
                  <a:gd name="T51" fmla="*/ 6263 h 7362"/>
                  <a:gd name="T52" fmla="*/ 5613 w 7744"/>
                  <a:gd name="T53" fmla="*/ 6219 h 7362"/>
                  <a:gd name="T54" fmla="*/ 5171 w 7744"/>
                  <a:gd name="T55" fmla="*/ 6158 h 7362"/>
                  <a:gd name="T56" fmla="*/ 4674 w 7744"/>
                  <a:gd name="T57" fmla="*/ 6518 h 7362"/>
                  <a:gd name="T58" fmla="*/ 4543 w 7744"/>
                  <a:gd name="T59" fmla="*/ 7219 h 7362"/>
                  <a:gd name="T60" fmla="*/ 4157 w 7744"/>
                  <a:gd name="T61" fmla="*/ 7303 h 7362"/>
                  <a:gd name="T62" fmla="*/ 3810 w 7744"/>
                  <a:gd name="T63" fmla="*/ 7242 h 7362"/>
                  <a:gd name="T64" fmla="*/ 3492 w 7744"/>
                  <a:gd name="T65" fmla="*/ 7039 h 7362"/>
                  <a:gd name="T66" fmla="*/ 2961 w 7744"/>
                  <a:gd name="T67" fmla="*/ 6819 h 7362"/>
                  <a:gd name="T68" fmla="*/ 2647 w 7744"/>
                  <a:gd name="T69" fmla="*/ 6980 h 7362"/>
                  <a:gd name="T70" fmla="*/ 2157 w 7744"/>
                  <a:gd name="T71" fmla="*/ 6860 h 7362"/>
                  <a:gd name="T72" fmla="*/ 1830 w 7744"/>
                  <a:gd name="T73" fmla="*/ 6687 h 7362"/>
                  <a:gd name="T74" fmla="*/ 1535 w 7744"/>
                  <a:gd name="T75" fmla="*/ 6593 h 7362"/>
                  <a:gd name="T76" fmla="*/ 1503 w 7744"/>
                  <a:gd name="T77" fmla="*/ 6350 h 7362"/>
                  <a:gd name="T78" fmla="*/ 1368 w 7744"/>
                  <a:gd name="T79" fmla="*/ 6193 h 7362"/>
                  <a:gd name="T80" fmla="*/ 1713 w 7744"/>
                  <a:gd name="T81" fmla="*/ 4967 h 7362"/>
                  <a:gd name="T82" fmla="*/ 1774 w 7744"/>
                  <a:gd name="T83" fmla="*/ 4158 h 7362"/>
                  <a:gd name="T84" fmla="*/ 2068 w 7744"/>
                  <a:gd name="T85" fmla="*/ 4356 h 7362"/>
                  <a:gd name="T86" fmla="*/ 1728 w 7744"/>
                  <a:gd name="T87" fmla="*/ 3855 h 7362"/>
                  <a:gd name="T88" fmla="*/ 1801 w 7744"/>
                  <a:gd name="T89" fmla="*/ 3483 h 7362"/>
                  <a:gd name="T90" fmla="*/ 1772 w 7744"/>
                  <a:gd name="T91" fmla="*/ 3348 h 7362"/>
                  <a:gd name="T92" fmla="*/ 1386 w 7744"/>
                  <a:gd name="T93" fmla="*/ 3082 h 7362"/>
                  <a:gd name="T94" fmla="*/ 1234 w 7744"/>
                  <a:gd name="T95" fmla="*/ 2477 h 7362"/>
                  <a:gd name="T96" fmla="*/ 1192 w 7744"/>
                  <a:gd name="T97" fmla="*/ 2281 h 7362"/>
                  <a:gd name="T98" fmla="*/ 1024 w 7744"/>
                  <a:gd name="T99" fmla="*/ 2120 h 7362"/>
                  <a:gd name="T100" fmla="*/ 814 w 7744"/>
                  <a:gd name="T101" fmla="*/ 2067 h 7362"/>
                  <a:gd name="T102" fmla="*/ 779 w 7744"/>
                  <a:gd name="T103" fmla="*/ 1928 h 7362"/>
                  <a:gd name="T104" fmla="*/ 642 w 7744"/>
                  <a:gd name="T105" fmla="*/ 1970 h 7362"/>
                  <a:gd name="T106" fmla="*/ 564 w 7744"/>
                  <a:gd name="T107" fmla="*/ 1910 h 7362"/>
                  <a:gd name="T108" fmla="*/ 478 w 7744"/>
                  <a:gd name="T109" fmla="*/ 1796 h 7362"/>
                  <a:gd name="T110" fmla="*/ 422 w 7744"/>
                  <a:gd name="T111" fmla="*/ 1819 h 7362"/>
                  <a:gd name="T112" fmla="*/ 267 w 7744"/>
                  <a:gd name="T113" fmla="*/ 1732 h 7362"/>
                  <a:gd name="T114" fmla="*/ 188 w 7744"/>
                  <a:gd name="T115" fmla="*/ 1712 h 736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7744"/>
                  <a:gd name="T175" fmla="*/ 0 h 7362"/>
                  <a:gd name="T176" fmla="*/ 7744 w 7744"/>
                  <a:gd name="T177" fmla="*/ 7362 h 7362"/>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7744" h="7362">
                    <a:moveTo>
                      <a:pt x="5956" y="1"/>
                    </a:moveTo>
                    <a:lnTo>
                      <a:pt x="5964" y="0"/>
                    </a:lnTo>
                    <a:lnTo>
                      <a:pt x="6017" y="118"/>
                    </a:lnTo>
                    <a:lnTo>
                      <a:pt x="6103" y="106"/>
                    </a:lnTo>
                    <a:lnTo>
                      <a:pt x="6122" y="60"/>
                    </a:lnTo>
                    <a:lnTo>
                      <a:pt x="6227" y="60"/>
                    </a:lnTo>
                    <a:lnTo>
                      <a:pt x="6276" y="106"/>
                    </a:lnTo>
                    <a:lnTo>
                      <a:pt x="6360" y="147"/>
                    </a:lnTo>
                    <a:lnTo>
                      <a:pt x="6403" y="145"/>
                    </a:lnTo>
                    <a:lnTo>
                      <a:pt x="6471" y="88"/>
                    </a:lnTo>
                    <a:lnTo>
                      <a:pt x="6640" y="131"/>
                    </a:lnTo>
                    <a:lnTo>
                      <a:pt x="6686" y="164"/>
                    </a:lnTo>
                    <a:lnTo>
                      <a:pt x="6712" y="260"/>
                    </a:lnTo>
                    <a:lnTo>
                      <a:pt x="6835" y="408"/>
                    </a:lnTo>
                    <a:lnTo>
                      <a:pt x="6877" y="420"/>
                    </a:lnTo>
                    <a:lnTo>
                      <a:pt x="6881" y="372"/>
                    </a:lnTo>
                    <a:lnTo>
                      <a:pt x="6924" y="347"/>
                    </a:lnTo>
                    <a:lnTo>
                      <a:pt x="6970" y="370"/>
                    </a:lnTo>
                    <a:lnTo>
                      <a:pt x="7005" y="433"/>
                    </a:lnTo>
                    <a:lnTo>
                      <a:pt x="7044" y="413"/>
                    </a:lnTo>
                    <a:lnTo>
                      <a:pt x="7149" y="432"/>
                    </a:lnTo>
                    <a:lnTo>
                      <a:pt x="7247" y="365"/>
                    </a:lnTo>
                    <a:lnTo>
                      <a:pt x="7372" y="485"/>
                    </a:lnTo>
                    <a:lnTo>
                      <a:pt x="7374" y="487"/>
                    </a:lnTo>
                    <a:lnTo>
                      <a:pt x="7600" y="496"/>
                    </a:lnTo>
                    <a:lnTo>
                      <a:pt x="7731" y="545"/>
                    </a:lnTo>
                    <a:lnTo>
                      <a:pt x="7670" y="719"/>
                    </a:lnTo>
                    <a:lnTo>
                      <a:pt x="7509" y="942"/>
                    </a:lnTo>
                    <a:lnTo>
                      <a:pt x="7487" y="1199"/>
                    </a:lnTo>
                    <a:lnTo>
                      <a:pt x="7397" y="1425"/>
                    </a:lnTo>
                    <a:lnTo>
                      <a:pt x="7426" y="1594"/>
                    </a:lnTo>
                    <a:lnTo>
                      <a:pt x="7385" y="1846"/>
                    </a:lnTo>
                    <a:lnTo>
                      <a:pt x="7429" y="1973"/>
                    </a:lnTo>
                    <a:lnTo>
                      <a:pt x="7394" y="2005"/>
                    </a:lnTo>
                    <a:lnTo>
                      <a:pt x="7391" y="2056"/>
                    </a:lnTo>
                    <a:lnTo>
                      <a:pt x="7348" y="2058"/>
                    </a:lnTo>
                    <a:lnTo>
                      <a:pt x="7340" y="2108"/>
                    </a:lnTo>
                    <a:lnTo>
                      <a:pt x="7299" y="2124"/>
                    </a:lnTo>
                    <a:lnTo>
                      <a:pt x="7182" y="2123"/>
                    </a:lnTo>
                    <a:lnTo>
                      <a:pt x="7195" y="2075"/>
                    </a:lnTo>
                    <a:lnTo>
                      <a:pt x="7150" y="2065"/>
                    </a:lnTo>
                    <a:lnTo>
                      <a:pt x="7145" y="2066"/>
                    </a:lnTo>
                    <a:lnTo>
                      <a:pt x="7090" y="2073"/>
                    </a:lnTo>
                    <a:lnTo>
                      <a:pt x="7032" y="2142"/>
                    </a:lnTo>
                    <a:lnTo>
                      <a:pt x="7018" y="2190"/>
                    </a:lnTo>
                    <a:lnTo>
                      <a:pt x="7083" y="2249"/>
                    </a:lnTo>
                    <a:lnTo>
                      <a:pt x="7048" y="2284"/>
                    </a:lnTo>
                    <a:lnTo>
                      <a:pt x="7051" y="2330"/>
                    </a:lnTo>
                    <a:lnTo>
                      <a:pt x="6872" y="2567"/>
                    </a:lnTo>
                    <a:lnTo>
                      <a:pt x="6741" y="2664"/>
                    </a:lnTo>
                    <a:lnTo>
                      <a:pt x="6753" y="2822"/>
                    </a:lnTo>
                    <a:lnTo>
                      <a:pt x="6574" y="2999"/>
                    </a:lnTo>
                    <a:lnTo>
                      <a:pt x="6519" y="3195"/>
                    </a:lnTo>
                    <a:lnTo>
                      <a:pt x="6521" y="3196"/>
                    </a:lnTo>
                    <a:lnTo>
                      <a:pt x="6574" y="3230"/>
                    </a:lnTo>
                    <a:lnTo>
                      <a:pt x="6558" y="3343"/>
                    </a:lnTo>
                    <a:lnTo>
                      <a:pt x="6469" y="3400"/>
                    </a:lnTo>
                    <a:lnTo>
                      <a:pt x="6461" y="3485"/>
                    </a:lnTo>
                    <a:lnTo>
                      <a:pt x="6569" y="3469"/>
                    </a:lnTo>
                    <a:lnTo>
                      <a:pt x="6676" y="3381"/>
                    </a:lnTo>
                    <a:lnTo>
                      <a:pt x="6640" y="3331"/>
                    </a:lnTo>
                    <a:lnTo>
                      <a:pt x="6682" y="3236"/>
                    </a:lnTo>
                    <a:lnTo>
                      <a:pt x="6735" y="3260"/>
                    </a:lnTo>
                    <a:lnTo>
                      <a:pt x="6812" y="3191"/>
                    </a:lnTo>
                    <a:lnTo>
                      <a:pt x="6941" y="3181"/>
                    </a:lnTo>
                    <a:lnTo>
                      <a:pt x="6992" y="3193"/>
                    </a:lnTo>
                    <a:lnTo>
                      <a:pt x="6985" y="3239"/>
                    </a:lnTo>
                    <a:lnTo>
                      <a:pt x="7042" y="3328"/>
                    </a:lnTo>
                    <a:lnTo>
                      <a:pt x="7006" y="3429"/>
                    </a:lnTo>
                    <a:lnTo>
                      <a:pt x="7126" y="3550"/>
                    </a:lnTo>
                    <a:lnTo>
                      <a:pt x="7178" y="3624"/>
                    </a:lnTo>
                    <a:lnTo>
                      <a:pt x="7162" y="3674"/>
                    </a:lnTo>
                    <a:lnTo>
                      <a:pt x="7034" y="3809"/>
                    </a:lnTo>
                    <a:lnTo>
                      <a:pt x="7041" y="3861"/>
                    </a:lnTo>
                    <a:lnTo>
                      <a:pt x="7085" y="3904"/>
                    </a:lnTo>
                    <a:lnTo>
                      <a:pt x="7171" y="3942"/>
                    </a:lnTo>
                    <a:lnTo>
                      <a:pt x="7160" y="3992"/>
                    </a:lnTo>
                    <a:lnTo>
                      <a:pt x="7194" y="4082"/>
                    </a:lnTo>
                    <a:lnTo>
                      <a:pt x="7306" y="4165"/>
                    </a:lnTo>
                    <a:lnTo>
                      <a:pt x="7263" y="4249"/>
                    </a:lnTo>
                    <a:lnTo>
                      <a:pt x="7281" y="4293"/>
                    </a:lnTo>
                    <a:lnTo>
                      <a:pt x="7250" y="4352"/>
                    </a:lnTo>
                    <a:lnTo>
                      <a:pt x="6955" y="4487"/>
                    </a:lnTo>
                    <a:lnTo>
                      <a:pt x="6955" y="4489"/>
                    </a:lnTo>
                    <a:lnTo>
                      <a:pt x="6990" y="4573"/>
                    </a:lnTo>
                    <a:lnTo>
                      <a:pt x="7033" y="4575"/>
                    </a:lnTo>
                    <a:lnTo>
                      <a:pt x="7045" y="4683"/>
                    </a:lnTo>
                    <a:lnTo>
                      <a:pt x="7125" y="4737"/>
                    </a:lnTo>
                    <a:lnTo>
                      <a:pt x="7218" y="4742"/>
                    </a:lnTo>
                    <a:lnTo>
                      <a:pt x="7276" y="4895"/>
                    </a:lnTo>
                    <a:lnTo>
                      <a:pt x="7221" y="4893"/>
                    </a:lnTo>
                    <a:lnTo>
                      <a:pt x="7191" y="4930"/>
                    </a:lnTo>
                    <a:lnTo>
                      <a:pt x="7170" y="5029"/>
                    </a:lnTo>
                    <a:lnTo>
                      <a:pt x="7136" y="5058"/>
                    </a:lnTo>
                    <a:lnTo>
                      <a:pt x="7196" y="5148"/>
                    </a:lnTo>
                    <a:lnTo>
                      <a:pt x="7167" y="5228"/>
                    </a:lnTo>
                    <a:lnTo>
                      <a:pt x="7263" y="5351"/>
                    </a:lnTo>
                    <a:lnTo>
                      <a:pt x="7360" y="5372"/>
                    </a:lnTo>
                    <a:lnTo>
                      <a:pt x="7500" y="5452"/>
                    </a:lnTo>
                    <a:lnTo>
                      <a:pt x="7682" y="5382"/>
                    </a:lnTo>
                    <a:lnTo>
                      <a:pt x="7744" y="5468"/>
                    </a:lnTo>
                    <a:lnTo>
                      <a:pt x="7712" y="5540"/>
                    </a:lnTo>
                    <a:lnTo>
                      <a:pt x="7617" y="5680"/>
                    </a:lnTo>
                    <a:lnTo>
                      <a:pt x="7610" y="5799"/>
                    </a:lnTo>
                    <a:lnTo>
                      <a:pt x="7389" y="5927"/>
                    </a:lnTo>
                    <a:lnTo>
                      <a:pt x="7372" y="5994"/>
                    </a:lnTo>
                    <a:lnTo>
                      <a:pt x="7284" y="6039"/>
                    </a:lnTo>
                    <a:lnTo>
                      <a:pt x="7218" y="6165"/>
                    </a:lnTo>
                    <a:lnTo>
                      <a:pt x="7135" y="6176"/>
                    </a:lnTo>
                    <a:lnTo>
                      <a:pt x="7041" y="6309"/>
                    </a:lnTo>
                    <a:lnTo>
                      <a:pt x="7095" y="6336"/>
                    </a:lnTo>
                    <a:lnTo>
                      <a:pt x="7061" y="6424"/>
                    </a:lnTo>
                    <a:lnTo>
                      <a:pt x="7003" y="6419"/>
                    </a:lnTo>
                    <a:lnTo>
                      <a:pt x="6962" y="6458"/>
                    </a:lnTo>
                    <a:lnTo>
                      <a:pt x="6875" y="6479"/>
                    </a:lnTo>
                    <a:lnTo>
                      <a:pt x="6875" y="6525"/>
                    </a:lnTo>
                    <a:lnTo>
                      <a:pt x="6761" y="6505"/>
                    </a:lnTo>
                    <a:lnTo>
                      <a:pt x="6730" y="6596"/>
                    </a:lnTo>
                    <a:lnTo>
                      <a:pt x="6712" y="6549"/>
                    </a:lnTo>
                    <a:lnTo>
                      <a:pt x="6621" y="6523"/>
                    </a:lnTo>
                    <a:lnTo>
                      <a:pt x="6485" y="6566"/>
                    </a:lnTo>
                    <a:lnTo>
                      <a:pt x="6489" y="6519"/>
                    </a:lnTo>
                    <a:lnTo>
                      <a:pt x="6393" y="6459"/>
                    </a:lnTo>
                    <a:lnTo>
                      <a:pt x="6352" y="6472"/>
                    </a:lnTo>
                    <a:lnTo>
                      <a:pt x="6202" y="6434"/>
                    </a:lnTo>
                    <a:lnTo>
                      <a:pt x="6142" y="6291"/>
                    </a:lnTo>
                    <a:lnTo>
                      <a:pt x="5938" y="6315"/>
                    </a:lnTo>
                    <a:lnTo>
                      <a:pt x="5869" y="6226"/>
                    </a:lnTo>
                    <a:lnTo>
                      <a:pt x="5827" y="6221"/>
                    </a:lnTo>
                    <a:lnTo>
                      <a:pt x="5807" y="6263"/>
                    </a:lnTo>
                    <a:lnTo>
                      <a:pt x="5840" y="6301"/>
                    </a:lnTo>
                    <a:lnTo>
                      <a:pt x="5692" y="6318"/>
                    </a:lnTo>
                    <a:lnTo>
                      <a:pt x="5636" y="6305"/>
                    </a:lnTo>
                    <a:lnTo>
                      <a:pt x="5643" y="6260"/>
                    </a:lnTo>
                    <a:lnTo>
                      <a:pt x="5613" y="6219"/>
                    </a:lnTo>
                    <a:lnTo>
                      <a:pt x="5391" y="6212"/>
                    </a:lnTo>
                    <a:lnTo>
                      <a:pt x="5387" y="6211"/>
                    </a:lnTo>
                    <a:lnTo>
                      <a:pt x="5345" y="6200"/>
                    </a:lnTo>
                    <a:lnTo>
                      <a:pt x="5300" y="6120"/>
                    </a:lnTo>
                    <a:lnTo>
                      <a:pt x="5171" y="6158"/>
                    </a:lnTo>
                    <a:lnTo>
                      <a:pt x="5003" y="6287"/>
                    </a:lnTo>
                    <a:lnTo>
                      <a:pt x="4902" y="6407"/>
                    </a:lnTo>
                    <a:lnTo>
                      <a:pt x="4798" y="6407"/>
                    </a:lnTo>
                    <a:lnTo>
                      <a:pt x="4713" y="6473"/>
                    </a:lnTo>
                    <a:lnTo>
                      <a:pt x="4674" y="6518"/>
                    </a:lnTo>
                    <a:lnTo>
                      <a:pt x="4587" y="6692"/>
                    </a:lnTo>
                    <a:lnTo>
                      <a:pt x="4580" y="6852"/>
                    </a:lnTo>
                    <a:lnTo>
                      <a:pt x="4586" y="7139"/>
                    </a:lnTo>
                    <a:lnTo>
                      <a:pt x="4675" y="7258"/>
                    </a:lnTo>
                    <a:lnTo>
                      <a:pt x="4543" y="7219"/>
                    </a:lnTo>
                    <a:lnTo>
                      <a:pt x="4447" y="7237"/>
                    </a:lnTo>
                    <a:lnTo>
                      <a:pt x="4323" y="7307"/>
                    </a:lnTo>
                    <a:lnTo>
                      <a:pt x="4323" y="7355"/>
                    </a:lnTo>
                    <a:lnTo>
                      <a:pt x="4227" y="7362"/>
                    </a:lnTo>
                    <a:lnTo>
                      <a:pt x="4157" y="7303"/>
                    </a:lnTo>
                    <a:lnTo>
                      <a:pt x="4012" y="7269"/>
                    </a:lnTo>
                    <a:lnTo>
                      <a:pt x="3964" y="7271"/>
                    </a:lnTo>
                    <a:lnTo>
                      <a:pt x="3895" y="7338"/>
                    </a:lnTo>
                    <a:lnTo>
                      <a:pt x="3846" y="7334"/>
                    </a:lnTo>
                    <a:lnTo>
                      <a:pt x="3810" y="7242"/>
                    </a:lnTo>
                    <a:lnTo>
                      <a:pt x="3676" y="7198"/>
                    </a:lnTo>
                    <a:lnTo>
                      <a:pt x="3705" y="7119"/>
                    </a:lnTo>
                    <a:lnTo>
                      <a:pt x="3702" y="7118"/>
                    </a:lnTo>
                    <a:lnTo>
                      <a:pt x="3542" y="7037"/>
                    </a:lnTo>
                    <a:lnTo>
                      <a:pt x="3492" y="7039"/>
                    </a:lnTo>
                    <a:lnTo>
                      <a:pt x="3476" y="7087"/>
                    </a:lnTo>
                    <a:lnTo>
                      <a:pt x="3388" y="6964"/>
                    </a:lnTo>
                    <a:lnTo>
                      <a:pt x="3290" y="6971"/>
                    </a:lnTo>
                    <a:lnTo>
                      <a:pt x="3217" y="6899"/>
                    </a:lnTo>
                    <a:lnTo>
                      <a:pt x="2961" y="6819"/>
                    </a:lnTo>
                    <a:lnTo>
                      <a:pt x="2923" y="6841"/>
                    </a:lnTo>
                    <a:lnTo>
                      <a:pt x="2929" y="6947"/>
                    </a:lnTo>
                    <a:lnTo>
                      <a:pt x="2894" y="6984"/>
                    </a:lnTo>
                    <a:lnTo>
                      <a:pt x="2795" y="6977"/>
                    </a:lnTo>
                    <a:lnTo>
                      <a:pt x="2647" y="6980"/>
                    </a:lnTo>
                    <a:lnTo>
                      <a:pt x="2609" y="6945"/>
                    </a:lnTo>
                    <a:lnTo>
                      <a:pt x="2422" y="6973"/>
                    </a:lnTo>
                    <a:lnTo>
                      <a:pt x="2248" y="6810"/>
                    </a:lnTo>
                    <a:lnTo>
                      <a:pt x="2246" y="6811"/>
                    </a:lnTo>
                    <a:lnTo>
                      <a:pt x="2157" y="6860"/>
                    </a:lnTo>
                    <a:lnTo>
                      <a:pt x="2121" y="6836"/>
                    </a:lnTo>
                    <a:lnTo>
                      <a:pt x="2086" y="6863"/>
                    </a:lnTo>
                    <a:lnTo>
                      <a:pt x="1966" y="6759"/>
                    </a:lnTo>
                    <a:lnTo>
                      <a:pt x="1926" y="6682"/>
                    </a:lnTo>
                    <a:lnTo>
                      <a:pt x="1830" y="6687"/>
                    </a:lnTo>
                    <a:lnTo>
                      <a:pt x="1681" y="6625"/>
                    </a:lnTo>
                    <a:lnTo>
                      <a:pt x="1591" y="6574"/>
                    </a:lnTo>
                    <a:lnTo>
                      <a:pt x="1588" y="6520"/>
                    </a:lnTo>
                    <a:lnTo>
                      <a:pt x="1542" y="6535"/>
                    </a:lnTo>
                    <a:lnTo>
                      <a:pt x="1535" y="6593"/>
                    </a:lnTo>
                    <a:lnTo>
                      <a:pt x="1475" y="6579"/>
                    </a:lnTo>
                    <a:lnTo>
                      <a:pt x="1456" y="6532"/>
                    </a:lnTo>
                    <a:lnTo>
                      <a:pt x="1496" y="6494"/>
                    </a:lnTo>
                    <a:lnTo>
                      <a:pt x="1526" y="6397"/>
                    </a:lnTo>
                    <a:lnTo>
                      <a:pt x="1503" y="6350"/>
                    </a:lnTo>
                    <a:lnTo>
                      <a:pt x="1402" y="6329"/>
                    </a:lnTo>
                    <a:lnTo>
                      <a:pt x="1368" y="6364"/>
                    </a:lnTo>
                    <a:lnTo>
                      <a:pt x="1360" y="6312"/>
                    </a:lnTo>
                    <a:lnTo>
                      <a:pt x="1271" y="6268"/>
                    </a:lnTo>
                    <a:lnTo>
                      <a:pt x="1368" y="6193"/>
                    </a:lnTo>
                    <a:lnTo>
                      <a:pt x="1438" y="6089"/>
                    </a:lnTo>
                    <a:lnTo>
                      <a:pt x="1497" y="5973"/>
                    </a:lnTo>
                    <a:lnTo>
                      <a:pt x="1665" y="5156"/>
                    </a:lnTo>
                    <a:lnTo>
                      <a:pt x="1664" y="5080"/>
                    </a:lnTo>
                    <a:lnTo>
                      <a:pt x="1713" y="4967"/>
                    </a:lnTo>
                    <a:lnTo>
                      <a:pt x="1811" y="4981"/>
                    </a:lnTo>
                    <a:lnTo>
                      <a:pt x="1808" y="4935"/>
                    </a:lnTo>
                    <a:lnTo>
                      <a:pt x="1740" y="4850"/>
                    </a:lnTo>
                    <a:lnTo>
                      <a:pt x="1679" y="4978"/>
                    </a:lnTo>
                    <a:lnTo>
                      <a:pt x="1774" y="4158"/>
                    </a:lnTo>
                    <a:lnTo>
                      <a:pt x="1819" y="4065"/>
                    </a:lnTo>
                    <a:lnTo>
                      <a:pt x="1834" y="4110"/>
                    </a:lnTo>
                    <a:lnTo>
                      <a:pt x="1997" y="4282"/>
                    </a:lnTo>
                    <a:lnTo>
                      <a:pt x="2036" y="4410"/>
                    </a:lnTo>
                    <a:lnTo>
                      <a:pt x="2068" y="4356"/>
                    </a:lnTo>
                    <a:lnTo>
                      <a:pt x="2060" y="4308"/>
                    </a:lnTo>
                    <a:lnTo>
                      <a:pt x="2027" y="4188"/>
                    </a:lnTo>
                    <a:lnTo>
                      <a:pt x="1868" y="4005"/>
                    </a:lnTo>
                    <a:lnTo>
                      <a:pt x="1748" y="3924"/>
                    </a:lnTo>
                    <a:lnTo>
                      <a:pt x="1728" y="3855"/>
                    </a:lnTo>
                    <a:lnTo>
                      <a:pt x="1801" y="3802"/>
                    </a:lnTo>
                    <a:lnTo>
                      <a:pt x="1847" y="3707"/>
                    </a:lnTo>
                    <a:lnTo>
                      <a:pt x="1822" y="3621"/>
                    </a:lnTo>
                    <a:lnTo>
                      <a:pt x="1864" y="3614"/>
                    </a:lnTo>
                    <a:lnTo>
                      <a:pt x="1801" y="3483"/>
                    </a:lnTo>
                    <a:lnTo>
                      <a:pt x="1756" y="3468"/>
                    </a:lnTo>
                    <a:lnTo>
                      <a:pt x="1826" y="3310"/>
                    </a:lnTo>
                    <a:lnTo>
                      <a:pt x="1824" y="3310"/>
                    </a:lnTo>
                    <a:lnTo>
                      <a:pt x="1782" y="3303"/>
                    </a:lnTo>
                    <a:lnTo>
                      <a:pt x="1772" y="3348"/>
                    </a:lnTo>
                    <a:lnTo>
                      <a:pt x="1699" y="3285"/>
                    </a:lnTo>
                    <a:lnTo>
                      <a:pt x="1607" y="3267"/>
                    </a:lnTo>
                    <a:lnTo>
                      <a:pt x="1584" y="3209"/>
                    </a:lnTo>
                    <a:lnTo>
                      <a:pt x="1510" y="3191"/>
                    </a:lnTo>
                    <a:lnTo>
                      <a:pt x="1386" y="3082"/>
                    </a:lnTo>
                    <a:lnTo>
                      <a:pt x="1354" y="2967"/>
                    </a:lnTo>
                    <a:lnTo>
                      <a:pt x="1194" y="2767"/>
                    </a:lnTo>
                    <a:lnTo>
                      <a:pt x="1188" y="2695"/>
                    </a:lnTo>
                    <a:lnTo>
                      <a:pt x="1307" y="2559"/>
                    </a:lnTo>
                    <a:lnTo>
                      <a:pt x="1234" y="2477"/>
                    </a:lnTo>
                    <a:lnTo>
                      <a:pt x="1143" y="2443"/>
                    </a:lnTo>
                    <a:lnTo>
                      <a:pt x="1189" y="2422"/>
                    </a:lnTo>
                    <a:lnTo>
                      <a:pt x="1199" y="2313"/>
                    </a:lnTo>
                    <a:lnTo>
                      <a:pt x="1303" y="2271"/>
                    </a:lnTo>
                    <a:lnTo>
                      <a:pt x="1192" y="2281"/>
                    </a:lnTo>
                    <a:lnTo>
                      <a:pt x="1116" y="2341"/>
                    </a:lnTo>
                    <a:lnTo>
                      <a:pt x="1085" y="2309"/>
                    </a:lnTo>
                    <a:lnTo>
                      <a:pt x="992" y="2292"/>
                    </a:lnTo>
                    <a:lnTo>
                      <a:pt x="956" y="2190"/>
                    </a:lnTo>
                    <a:lnTo>
                      <a:pt x="1024" y="2120"/>
                    </a:lnTo>
                    <a:lnTo>
                      <a:pt x="1023" y="2120"/>
                    </a:lnTo>
                    <a:lnTo>
                      <a:pt x="1000" y="2078"/>
                    </a:lnTo>
                    <a:lnTo>
                      <a:pt x="1046" y="2075"/>
                    </a:lnTo>
                    <a:lnTo>
                      <a:pt x="1004" y="2050"/>
                    </a:lnTo>
                    <a:lnTo>
                      <a:pt x="814" y="2067"/>
                    </a:lnTo>
                    <a:lnTo>
                      <a:pt x="741" y="2005"/>
                    </a:lnTo>
                    <a:lnTo>
                      <a:pt x="837" y="2018"/>
                    </a:lnTo>
                    <a:lnTo>
                      <a:pt x="867" y="1977"/>
                    </a:lnTo>
                    <a:lnTo>
                      <a:pt x="835" y="1939"/>
                    </a:lnTo>
                    <a:lnTo>
                      <a:pt x="779" y="1928"/>
                    </a:lnTo>
                    <a:lnTo>
                      <a:pt x="756" y="1970"/>
                    </a:lnTo>
                    <a:lnTo>
                      <a:pt x="708" y="1890"/>
                    </a:lnTo>
                    <a:lnTo>
                      <a:pt x="727" y="1987"/>
                    </a:lnTo>
                    <a:lnTo>
                      <a:pt x="690" y="1956"/>
                    </a:lnTo>
                    <a:lnTo>
                      <a:pt x="642" y="1970"/>
                    </a:lnTo>
                    <a:lnTo>
                      <a:pt x="599" y="2008"/>
                    </a:lnTo>
                    <a:lnTo>
                      <a:pt x="618" y="2055"/>
                    </a:lnTo>
                    <a:lnTo>
                      <a:pt x="585" y="2017"/>
                    </a:lnTo>
                    <a:lnTo>
                      <a:pt x="597" y="1956"/>
                    </a:lnTo>
                    <a:lnTo>
                      <a:pt x="564" y="1910"/>
                    </a:lnTo>
                    <a:lnTo>
                      <a:pt x="560" y="1865"/>
                    </a:lnTo>
                    <a:lnTo>
                      <a:pt x="598" y="1844"/>
                    </a:lnTo>
                    <a:lnTo>
                      <a:pt x="556" y="1864"/>
                    </a:lnTo>
                    <a:lnTo>
                      <a:pt x="500" y="1839"/>
                    </a:lnTo>
                    <a:lnTo>
                      <a:pt x="478" y="1796"/>
                    </a:lnTo>
                    <a:lnTo>
                      <a:pt x="511" y="1761"/>
                    </a:lnTo>
                    <a:lnTo>
                      <a:pt x="465" y="1751"/>
                    </a:lnTo>
                    <a:lnTo>
                      <a:pt x="456" y="1702"/>
                    </a:lnTo>
                    <a:lnTo>
                      <a:pt x="463" y="1798"/>
                    </a:lnTo>
                    <a:lnTo>
                      <a:pt x="422" y="1819"/>
                    </a:lnTo>
                    <a:lnTo>
                      <a:pt x="383" y="1795"/>
                    </a:lnTo>
                    <a:lnTo>
                      <a:pt x="373" y="1669"/>
                    </a:lnTo>
                    <a:lnTo>
                      <a:pt x="369" y="1718"/>
                    </a:lnTo>
                    <a:lnTo>
                      <a:pt x="311" y="1744"/>
                    </a:lnTo>
                    <a:lnTo>
                      <a:pt x="267" y="1732"/>
                    </a:lnTo>
                    <a:lnTo>
                      <a:pt x="277" y="1687"/>
                    </a:lnTo>
                    <a:lnTo>
                      <a:pt x="237" y="1702"/>
                    </a:lnTo>
                    <a:lnTo>
                      <a:pt x="231" y="1655"/>
                    </a:lnTo>
                    <a:lnTo>
                      <a:pt x="231" y="1702"/>
                    </a:lnTo>
                    <a:lnTo>
                      <a:pt x="188" y="1712"/>
                    </a:lnTo>
                    <a:lnTo>
                      <a:pt x="115" y="1616"/>
                    </a:lnTo>
                    <a:lnTo>
                      <a:pt x="46" y="1642"/>
                    </a:lnTo>
                    <a:lnTo>
                      <a:pt x="0" y="1610"/>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68" name="Freeform 25">
                <a:extLst>
                  <a:ext uri="{FF2B5EF4-FFF2-40B4-BE49-F238E27FC236}">
                    <a16:creationId xmlns:a16="http://schemas.microsoft.com/office/drawing/2014/main" id="{54A5A3F9-7998-4A6E-97EC-FE1757CD8149}"/>
                  </a:ext>
                </a:extLst>
              </p:cNvPr>
              <p:cNvSpPr>
                <a:spLocks/>
              </p:cNvSpPr>
              <p:nvPr/>
            </p:nvSpPr>
            <p:spPr bwMode="auto">
              <a:xfrm>
                <a:off x="4663922" y="1152796"/>
                <a:ext cx="266410" cy="752475"/>
              </a:xfrm>
              <a:custGeom>
                <a:avLst/>
                <a:gdLst>
                  <a:gd name="T0" fmla="*/ 424 w 424"/>
                  <a:gd name="T1" fmla="*/ 0 h 1272"/>
                  <a:gd name="T2" fmla="*/ 399 w 424"/>
                  <a:gd name="T3" fmla="*/ 74 h 1272"/>
                  <a:gd name="T4" fmla="*/ 377 w 424"/>
                  <a:gd name="T5" fmla="*/ 119 h 1272"/>
                  <a:gd name="T6" fmla="*/ 240 w 424"/>
                  <a:gd name="T7" fmla="*/ 122 h 1272"/>
                  <a:gd name="T8" fmla="*/ 101 w 424"/>
                  <a:gd name="T9" fmla="*/ 48 h 1272"/>
                  <a:gd name="T10" fmla="*/ 88 w 424"/>
                  <a:gd name="T11" fmla="*/ 1 h 1272"/>
                  <a:gd name="T12" fmla="*/ 14 w 424"/>
                  <a:gd name="T13" fmla="*/ 179 h 1272"/>
                  <a:gd name="T14" fmla="*/ 97 w 424"/>
                  <a:gd name="T15" fmla="*/ 217 h 1272"/>
                  <a:gd name="T16" fmla="*/ 72 w 424"/>
                  <a:gd name="T17" fmla="*/ 259 h 1272"/>
                  <a:gd name="T18" fmla="*/ 107 w 424"/>
                  <a:gd name="T19" fmla="*/ 283 h 1272"/>
                  <a:gd name="T20" fmla="*/ 129 w 424"/>
                  <a:gd name="T21" fmla="*/ 243 h 1272"/>
                  <a:gd name="T22" fmla="*/ 172 w 424"/>
                  <a:gd name="T23" fmla="*/ 249 h 1272"/>
                  <a:gd name="T24" fmla="*/ 239 w 424"/>
                  <a:gd name="T25" fmla="*/ 305 h 1272"/>
                  <a:gd name="T26" fmla="*/ 194 w 424"/>
                  <a:gd name="T27" fmla="*/ 522 h 1272"/>
                  <a:gd name="T28" fmla="*/ 159 w 424"/>
                  <a:gd name="T29" fmla="*/ 551 h 1272"/>
                  <a:gd name="T30" fmla="*/ 106 w 424"/>
                  <a:gd name="T31" fmla="*/ 545 h 1272"/>
                  <a:gd name="T32" fmla="*/ 135 w 424"/>
                  <a:gd name="T33" fmla="*/ 567 h 1272"/>
                  <a:gd name="T34" fmla="*/ 115 w 424"/>
                  <a:gd name="T35" fmla="*/ 730 h 1272"/>
                  <a:gd name="T36" fmla="*/ 194 w 424"/>
                  <a:gd name="T37" fmla="*/ 768 h 1272"/>
                  <a:gd name="T38" fmla="*/ 178 w 424"/>
                  <a:gd name="T39" fmla="*/ 782 h 1272"/>
                  <a:gd name="T40" fmla="*/ 115 w 424"/>
                  <a:gd name="T41" fmla="*/ 1003 h 1272"/>
                  <a:gd name="T42" fmla="*/ 42 w 424"/>
                  <a:gd name="T43" fmla="*/ 1132 h 1272"/>
                  <a:gd name="T44" fmla="*/ 41 w 424"/>
                  <a:gd name="T45" fmla="*/ 1231 h 1272"/>
                  <a:gd name="T46" fmla="*/ 0 w 424"/>
                  <a:gd name="T47" fmla="*/ 1272 h 127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24"/>
                  <a:gd name="T73" fmla="*/ 0 h 1272"/>
                  <a:gd name="T74" fmla="*/ 424 w 424"/>
                  <a:gd name="T75" fmla="*/ 1272 h 127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24" h="1272">
                    <a:moveTo>
                      <a:pt x="424" y="0"/>
                    </a:moveTo>
                    <a:lnTo>
                      <a:pt x="399" y="74"/>
                    </a:lnTo>
                    <a:lnTo>
                      <a:pt x="377" y="119"/>
                    </a:lnTo>
                    <a:lnTo>
                      <a:pt x="240" y="122"/>
                    </a:lnTo>
                    <a:lnTo>
                      <a:pt x="101" y="48"/>
                    </a:lnTo>
                    <a:lnTo>
                      <a:pt x="88" y="1"/>
                    </a:lnTo>
                    <a:lnTo>
                      <a:pt x="14" y="179"/>
                    </a:lnTo>
                    <a:lnTo>
                      <a:pt x="97" y="217"/>
                    </a:lnTo>
                    <a:lnTo>
                      <a:pt x="72" y="259"/>
                    </a:lnTo>
                    <a:lnTo>
                      <a:pt x="107" y="283"/>
                    </a:lnTo>
                    <a:lnTo>
                      <a:pt x="129" y="243"/>
                    </a:lnTo>
                    <a:lnTo>
                      <a:pt x="172" y="249"/>
                    </a:lnTo>
                    <a:lnTo>
                      <a:pt x="239" y="305"/>
                    </a:lnTo>
                    <a:lnTo>
                      <a:pt x="194" y="522"/>
                    </a:lnTo>
                    <a:lnTo>
                      <a:pt x="159" y="551"/>
                    </a:lnTo>
                    <a:lnTo>
                      <a:pt x="106" y="545"/>
                    </a:lnTo>
                    <a:lnTo>
                      <a:pt x="135" y="567"/>
                    </a:lnTo>
                    <a:lnTo>
                      <a:pt x="115" y="730"/>
                    </a:lnTo>
                    <a:lnTo>
                      <a:pt x="194" y="768"/>
                    </a:lnTo>
                    <a:lnTo>
                      <a:pt x="178" y="782"/>
                    </a:lnTo>
                    <a:lnTo>
                      <a:pt x="115" y="1003"/>
                    </a:lnTo>
                    <a:lnTo>
                      <a:pt x="42" y="1132"/>
                    </a:lnTo>
                    <a:lnTo>
                      <a:pt x="41" y="1231"/>
                    </a:lnTo>
                    <a:lnTo>
                      <a:pt x="0" y="1272"/>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69" name="Freeform 26">
                <a:extLst>
                  <a:ext uri="{FF2B5EF4-FFF2-40B4-BE49-F238E27FC236}">
                    <a16:creationId xmlns:a16="http://schemas.microsoft.com/office/drawing/2014/main" id="{317A56C1-DF2B-4077-BC73-5A42C76ED45C}"/>
                  </a:ext>
                </a:extLst>
              </p:cNvPr>
              <p:cNvSpPr>
                <a:spLocks/>
              </p:cNvSpPr>
              <p:nvPr/>
            </p:nvSpPr>
            <p:spPr bwMode="auto">
              <a:xfrm>
                <a:off x="3844814" y="858442"/>
                <a:ext cx="426868" cy="1008295"/>
              </a:xfrm>
              <a:custGeom>
                <a:avLst/>
                <a:gdLst>
                  <a:gd name="T0" fmla="*/ 650 w 650"/>
                  <a:gd name="T1" fmla="*/ 1684 h 1684"/>
                  <a:gd name="T2" fmla="*/ 629 w 650"/>
                  <a:gd name="T3" fmla="*/ 1644 h 1684"/>
                  <a:gd name="T4" fmla="*/ 589 w 650"/>
                  <a:gd name="T5" fmla="*/ 1661 h 1684"/>
                  <a:gd name="T6" fmla="*/ 585 w 650"/>
                  <a:gd name="T7" fmla="*/ 1608 h 1684"/>
                  <a:gd name="T8" fmla="*/ 502 w 650"/>
                  <a:gd name="T9" fmla="*/ 1533 h 1684"/>
                  <a:gd name="T10" fmla="*/ 528 w 650"/>
                  <a:gd name="T11" fmla="*/ 1394 h 1684"/>
                  <a:gd name="T12" fmla="*/ 332 w 650"/>
                  <a:gd name="T13" fmla="*/ 1238 h 1684"/>
                  <a:gd name="T14" fmla="*/ 369 w 650"/>
                  <a:gd name="T15" fmla="*/ 1199 h 1684"/>
                  <a:gd name="T16" fmla="*/ 111 w 650"/>
                  <a:gd name="T17" fmla="*/ 1029 h 1684"/>
                  <a:gd name="T18" fmla="*/ 58 w 650"/>
                  <a:gd name="T19" fmla="*/ 945 h 1684"/>
                  <a:gd name="T20" fmla="*/ 50 w 650"/>
                  <a:gd name="T21" fmla="*/ 879 h 1684"/>
                  <a:gd name="T22" fmla="*/ 0 w 650"/>
                  <a:gd name="T23" fmla="*/ 803 h 1684"/>
                  <a:gd name="T24" fmla="*/ 18 w 650"/>
                  <a:gd name="T25" fmla="*/ 709 h 1684"/>
                  <a:gd name="T26" fmla="*/ 65 w 650"/>
                  <a:gd name="T27" fmla="*/ 692 h 1684"/>
                  <a:gd name="T28" fmla="*/ 75 w 650"/>
                  <a:gd name="T29" fmla="*/ 627 h 1684"/>
                  <a:gd name="T30" fmla="*/ 34 w 650"/>
                  <a:gd name="T31" fmla="*/ 604 h 1684"/>
                  <a:gd name="T32" fmla="*/ 50 w 650"/>
                  <a:gd name="T33" fmla="*/ 539 h 1684"/>
                  <a:gd name="T34" fmla="*/ 17 w 650"/>
                  <a:gd name="T35" fmla="*/ 391 h 1684"/>
                  <a:gd name="T36" fmla="*/ 80 w 650"/>
                  <a:gd name="T37" fmla="*/ 332 h 1684"/>
                  <a:gd name="T38" fmla="*/ 61 w 650"/>
                  <a:gd name="T39" fmla="*/ 290 h 1684"/>
                  <a:gd name="T40" fmla="*/ 109 w 650"/>
                  <a:gd name="T41" fmla="*/ 209 h 1684"/>
                  <a:gd name="T42" fmla="*/ 96 w 650"/>
                  <a:gd name="T43" fmla="*/ 66 h 1684"/>
                  <a:gd name="T44" fmla="*/ 125 w 650"/>
                  <a:gd name="T45" fmla="*/ 33 h 1684"/>
                  <a:gd name="T46" fmla="*/ 212 w 650"/>
                  <a:gd name="T47" fmla="*/ 66 h 1684"/>
                  <a:gd name="T48" fmla="*/ 245 w 650"/>
                  <a:gd name="T49" fmla="*/ 23 h 1684"/>
                  <a:gd name="T50" fmla="*/ 272 w 650"/>
                  <a:gd name="T51" fmla="*/ 0 h 1684"/>
                  <a:gd name="T52" fmla="*/ 273 w 650"/>
                  <a:gd name="T53" fmla="*/ 0 h 168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650"/>
                  <a:gd name="T82" fmla="*/ 0 h 1684"/>
                  <a:gd name="T83" fmla="*/ 650 w 650"/>
                  <a:gd name="T84" fmla="*/ 1684 h 1684"/>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650" h="1684">
                    <a:moveTo>
                      <a:pt x="650" y="1684"/>
                    </a:moveTo>
                    <a:lnTo>
                      <a:pt x="629" y="1644"/>
                    </a:lnTo>
                    <a:lnTo>
                      <a:pt x="589" y="1661"/>
                    </a:lnTo>
                    <a:lnTo>
                      <a:pt x="585" y="1608"/>
                    </a:lnTo>
                    <a:lnTo>
                      <a:pt x="502" y="1533"/>
                    </a:lnTo>
                    <a:lnTo>
                      <a:pt x="528" y="1394"/>
                    </a:lnTo>
                    <a:lnTo>
                      <a:pt x="332" y="1238"/>
                    </a:lnTo>
                    <a:lnTo>
                      <a:pt x="369" y="1199"/>
                    </a:lnTo>
                    <a:lnTo>
                      <a:pt x="111" y="1029"/>
                    </a:lnTo>
                    <a:lnTo>
                      <a:pt x="58" y="945"/>
                    </a:lnTo>
                    <a:lnTo>
                      <a:pt x="50" y="879"/>
                    </a:lnTo>
                    <a:lnTo>
                      <a:pt x="0" y="803"/>
                    </a:lnTo>
                    <a:lnTo>
                      <a:pt x="18" y="709"/>
                    </a:lnTo>
                    <a:lnTo>
                      <a:pt x="65" y="692"/>
                    </a:lnTo>
                    <a:lnTo>
                      <a:pt x="75" y="627"/>
                    </a:lnTo>
                    <a:lnTo>
                      <a:pt x="34" y="604"/>
                    </a:lnTo>
                    <a:lnTo>
                      <a:pt x="50" y="539"/>
                    </a:lnTo>
                    <a:lnTo>
                      <a:pt x="17" y="391"/>
                    </a:lnTo>
                    <a:lnTo>
                      <a:pt x="80" y="332"/>
                    </a:lnTo>
                    <a:lnTo>
                      <a:pt x="61" y="290"/>
                    </a:lnTo>
                    <a:lnTo>
                      <a:pt x="109" y="209"/>
                    </a:lnTo>
                    <a:lnTo>
                      <a:pt x="96" y="66"/>
                    </a:lnTo>
                    <a:lnTo>
                      <a:pt x="125" y="33"/>
                    </a:lnTo>
                    <a:lnTo>
                      <a:pt x="212" y="66"/>
                    </a:lnTo>
                    <a:lnTo>
                      <a:pt x="245" y="23"/>
                    </a:lnTo>
                    <a:lnTo>
                      <a:pt x="272" y="0"/>
                    </a:lnTo>
                    <a:lnTo>
                      <a:pt x="273" y="0"/>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70" name="Freeform 27">
                <a:extLst>
                  <a:ext uri="{FF2B5EF4-FFF2-40B4-BE49-F238E27FC236}">
                    <a16:creationId xmlns:a16="http://schemas.microsoft.com/office/drawing/2014/main" id="{4F6156D8-D459-479F-8052-6320789278C1}"/>
                  </a:ext>
                </a:extLst>
              </p:cNvPr>
              <p:cNvSpPr>
                <a:spLocks/>
              </p:cNvSpPr>
              <p:nvPr/>
            </p:nvSpPr>
            <p:spPr bwMode="auto">
              <a:xfrm>
                <a:off x="4271682" y="1811078"/>
                <a:ext cx="392240" cy="103826"/>
              </a:xfrm>
              <a:custGeom>
                <a:avLst/>
                <a:gdLst>
                  <a:gd name="T0" fmla="*/ 615 w 615"/>
                  <a:gd name="T1" fmla="*/ 166 h 175"/>
                  <a:gd name="T2" fmla="*/ 614 w 615"/>
                  <a:gd name="T3" fmla="*/ 166 h 175"/>
                  <a:gd name="T4" fmla="*/ 600 w 615"/>
                  <a:gd name="T5" fmla="*/ 175 h 175"/>
                  <a:gd name="T6" fmla="*/ 472 w 615"/>
                  <a:gd name="T7" fmla="*/ 67 h 175"/>
                  <a:gd name="T8" fmla="*/ 394 w 615"/>
                  <a:gd name="T9" fmla="*/ 104 h 175"/>
                  <a:gd name="T10" fmla="*/ 317 w 615"/>
                  <a:gd name="T11" fmla="*/ 43 h 175"/>
                  <a:gd name="T12" fmla="*/ 231 w 615"/>
                  <a:gd name="T13" fmla="*/ 70 h 175"/>
                  <a:gd name="T14" fmla="*/ 123 w 615"/>
                  <a:gd name="T15" fmla="*/ 0 h 175"/>
                  <a:gd name="T16" fmla="*/ 0 w 615"/>
                  <a:gd name="T17" fmla="*/ 94 h 17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15"/>
                  <a:gd name="T28" fmla="*/ 0 h 175"/>
                  <a:gd name="T29" fmla="*/ 615 w 615"/>
                  <a:gd name="T30" fmla="*/ 175 h 17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15" h="175">
                    <a:moveTo>
                      <a:pt x="615" y="166"/>
                    </a:moveTo>
                    <a:lnTo>
                      <a:pt x="614" y="166"/>
                    </a:lnTo>
                    <a:lnTo>
                      <a:pt x="600" y="175"/>
                    </a:lnTo>
                    <a:lnTo>
                      <a:pt x="472" y="67"/>
                    </a:lnTo>
                    <a:lnTo>
                      <a:pt x="394" y="104"/>
                    </a:lnTo>
                    <a:lnTo>
                      <a:pt x="317" y="43"/>
                    </a:lnTo>
                    <a:lnTo>
                      <a:pt x="231" y="70"/>
                    </a:lnTo>
                    <a:lnTo>
                      <a:pt x="123" y="0"/>
                    </a:lnTo>
                    <a:lnTo>
                      <a:pt x="0" y="94"/>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71" name="Freeform 28">
                <a:extLst>
                  <a:ext uri="{FF2B5EF4-FFF2-40B4-BE49-F238E27FC236}">
                    <a16:creationId xmlns:a16="http://schemas.microsoft.com/office/drawing/2014/main" id="{F2D95769-52FF-4B36-B46A-632A08C32A11}"/>
                  </a:ext>
                </a:extLst>
              </p:cNvPr>
              <p:cNvSpPr>
                <a:spLocks/>
              </p:cNvSpPr>
              <p:nvPr/>
            </p:nvSpPr>
            <p:spPr bwMode="auto">
              <a:xfrm>
                <a:off x="4071875" y="1866737"/>
                <a:ext cx="199807" cy="200161"/>
              </a:xfrm>
              <a:custGeom>
                <a:avLst/>
                <a:gdLst>
                  <a:gd name="T0" fmla="*/ 310 w 312"/>
                  <a:gd name="T1" fmla="*/ 0 h 337"/>
                  <a:gd name="T2" fmla="*/ 310 w 312"/>
                  <a:gd name="T3" fmla="*/ 1 h 337"/>
                  <a:gd name="T4" fmla="*/ 312 w 312"/>
                  <a:gd name="T5" fmla="*/ 25 h 337"/>
                  <a:gd name="T6" fmla="*/ 278 w 312"/>
                  <a:gd name="T7" fmla="*/ 78 h 337"/>
                  <a:gd name="T8" fmla="*/ 235 w 312"/>
                  <a:gd name="T9" fmla="*/ 72 h 337"/>
                  <a:gd name="T10" fmla="*/ 203 w 312"/>
                  <a:gd name="T11" fmla="*/ 111 h 337"/>
                  <a:gd name="T12" fmla="*/ 198 w 312"/>
                  <a:gd name="T13" fmla="*/ 246 h 337"/>
                  <a:gd name="T14" fmla="*/ 150 w 312"/>
                  <a:gd name="T15" fmla="*/ 263 h 337"/>
                  <a:gd name="T16" fmla="*/ 117 w 312"/>
                  <a:gd name="T17" fmla="*/ 234 h 337"/>
                  <a:gd name="T18" fmla="*/ 16 w 312"/>
                  <a:gd name="T19" fmla="*/ 298 h 337"/>
                  <a:gd name="T20" fmla="*/ 0 w 312"/>
                  <a:gd name="T21" fmla="*/ 337 h 33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12"/>
                  <a:gd name="T34" fmla="*/ 0 h 337"/>
                  <a:gd name="T35" fmla="*/ 312 w 312"/>
                  <a:gd name="T36" fmla="*/ 337 h 33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12" h="337">
                    <a:moveTo>
                      <a:pt x="310" y="0"/>
                    </a:moveTo>
                    <a:lnTo>
                      <a:pt x="310" y="1"/>
                    </a:lnTo>
                    <a:lnTo>
                      <a:pt x="312" y="25"/>
                    </a:lnTo>
                    <a:lnTo>
                      <a:pt x="278" y="78"/>
                    </a:lnTo>
                    <a:lnTo>
                      <a:pt x="235" y="72"/>
                    </a:lnTo>
                    <a:lnTo>
                      <a:pt x="203" y="111"/>
                    </a:lnTo>
                    <a:lnTo>
                      <a:pt x="198" y="246"/>
                    </a:lnTo>
                    <a:lnTo>
                      <a:pt x="150" y="263"/>
                    </a:lnTo>
                    <a:lnTo>
                      <a:pt x="117" y="234"/>
                    </a:lnTo>
                    <a:lnTo>
                      <a:pt x="16" y="298"/>
                    </a:lnTo>
                    <a:lnTo>
                      <a:pt x="0" y="337"/>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72" name="Freeform 29">
                <a:extLst>
                  <a:ext uri="{FF2B5EF4-FFF2-40B4-BE49-F238E27FC236}">
                    <a16:creationId xmlns:a16="http://schemas.microsoft.com/office/drawing/2014/main" id="{4D2EFC70-0429-4A9D-A9D6-3101FA6298D2}"/>
                  </a:ext>
                </a:extLst>
              </p:cNvPr>
              <p:cNvSpPr>
                <a:spLocks/>
              </p:cNvSpPr>
              <p:nvPr/>
            </p:nvSpPr>
            <p:spPr bwMode="auto">
              <a:xfrm>
                <a:off x="4033816" y="2047631"/>
                <a:ext cx="104661" cy="716081"/>
              </a:xfrm>
              <a:custGeom>
                <a:avLst/>
                <a:gdLst>
                  <a:gd name="T0" fmla="*/ 56 w 159"/>
                  <a:gd name="T1" fmla="*/ 1192 h 1192"/>
                  <a:gd name="T2" fmla="*/ 55 w 159"/>
                  <a:gd name="T3" fmla="*/ 1192 h 1192"/>
                  <a:gd name="T4" fmla="*/ 56 w 159"/>
                  <a:gd name="T5" fmla="*/ 1192 h 1192"/>
                  <a:gd name="T6" fmla="*/ 98 w 159"/>
                  <a:gd name="T7" fmla="*/ 1174 h 1192"/>
                  <a:gd name="T8" fmla="*/ 85 w 159"/>
                  <a:gd name="T9" fmla="*/ 1089 h 1192"/>
                  <a:gd name="T10" fmla="*/ 129 w 159"/>
                  <a:gd name="T11" fmla="*/ 1007 h 1192"/>
                  <a:gd name="T12" fmla="*/ 96 w 159"/>
                  <a:gd name="T13" fmla="*/ 865 h 1192"/>
                  <a:gd name="T14" fmla="*/ 57 w 159"/>
                  <a:gd name="T15" fmla="*/ 839 h 1192"/>
                  <a:gd name="T16" fmla="*/ 134 w 159"/>
                  <a:gd name="T17" fmla="*/ 776 h 1192"/>
                  <a:gd name="T18" fmla="*/ 7 w 159"/>
                  <a:gd name="T19" fmla="*/ 707 h 1192"/>
                  <a:gd name="T20" fmla="*/ 0 w 159"/>
                  <a:gd name="T21" fmla="*/ 658 h 1192"/>
                  <a:gd name="T22" fmla="*/ 16 w 159"/>
                  <a:gd name="T23" fmla="*/ 591 h 1192"/>
                  <a:gd name="T24" fmla="*/ 113 w 159"/>
                  <a:gd name="T25" fmla="*/ 480 h 1192"/>
                  <a:gd name="T26" fmla="*/ 140 w 159"/>
                  <a:gd name="T27" fmla="*/ 346 h 1192"/>
                  <a:gd name="T28" fmla="*/ 159 w 159"/>
                  <a:gd name="T29" fmla="*/ 325 h 1192"/>
                  <a:gd name="T30" fmla="*/ 98 w 159"/>
                  <a:gd name="T31" fmla="*/ 193 h 1192"/>
                  <a:gd name="T32" fmla="*/ 57 w 159"/>
                  <a:gd name="T33" fmla="*/ 169 h 1192"/>
                  <a:gd name="T34" fmla="*/ 129 w 159"/>
                  <a:gd name="T35" fmla="*/ 103 h 1192"/>
                  <a:gd name="T36" fmla="*/ 127 w 159"/>
                  <a:gd name="T37" fmla="*/ 50 h 1192"/>
                  <a:gd name="T38" fmla="*/ 96 w 159"/>
                  <a:gd name="T39" fmla="*/ 0 h 1192"/>
                  <a:gd name="T40" fmla="*/ 56 w 159"/>
                  <a:gd name="T41" fmla="*/ 27 h 119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59"/>
                  <a:gd name="T64" fmla="*/ 0 h 1192"/>
                  <a:gd name="T65" fmla="*/ 159 w 159"/>
                  <a:gd name="T66" fmla="*/ 1192 h 119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59" h="1192">
                    <a:moveTo>
                      <a:pt x="56" y="1192"/>
                    </a:moveTo>
                    <a:lnTo>
                      <a:pt x="55" y="1192"/>
                    </a:lnTo>
                    <a:lnTo>
                      <a:pt x="56" y="1192"/>
                    </a:lnTo>
                    <a:lnTo>
                      <a:pt x="98" y="1174"/>
                    </a:lnTo>
                    <a:lnTo>
                      <a:pt x="85" y="1089"/>
                    </a:lnTo>
                    <a:lnTo>
                      <a:pt x="129" y="1007"/>
                    </a:lnTo>
                    <a:lnTo>
                      <a:pt x="96" y="865"/>
                    </a:lnTo>
                    <a:lnTo>
                      <a:pt x="57" y="839"/>
                    </a:lnTo>
                    <a:lnTo>
                      <a:pt x="134" y="776"/>
                    </a:lnTo>
                    <a:lnTo>
                      <a:pt x="7" y="707"/>
                    </a:lnTo>
                    <a:lnTo>
                      <a:pt x="0" y="658"/>
                    </a:lnTo>
                    <a:lnTo>
                      <a:pt x="16" y="591"/>
                    </a:lnTo>
                    <a:lnTo>
                      <a:pt x="113" y="480"/>
                    </a:lnTo>
                    <a:lnTo>
                      <a:pt x="140" y="346"/>
                    </a:lnTo>
                    <a:lnTo>
                      <a:pt x="159" y="325"/>
                    </a:lnTo>
                    <a:lnTo>
                      <a:pt x="98" y="193"/>
                    </a:lnTo>
                    <a:lnTo>
                      <a:pt x="57" y="169"/>
                    </a:lnTo>
                    <a:lnTo>
                      <a:pt x="129" y="103"/>
                    </a:lnTo>
                    <a:lnTo>
                      <a:pt x="127" y="50"/>
                    </a:lnTo>
                    <a:lnTo>
                      <a:pt x="96" y="0"/>
                    </a:lnTo>
                    <a:lnTo>
                      <a:pt x="56" y="27"/>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73" name="Freeform 30">
                <a:extLst>
                  <a:ext uri="{FF2B5EF4-FFF2-40B4-BE49-F238E27FC236}">
                    <a16:creationId xmlns:a16="http://schemas.microsoft.com/office/drawing/2014/main" id="{5CEBBDCE-CFAF-4430-B8DC-3D5544F6D165}"/>
                  </a:ext>
                </a:extLst>
              </p:cNvPr>
              <p:cNvSpPr>
                <a:spLocks/>
              </p:cNvSpPr>
              <p:nvPr/>
            </p:nvSpPr>
            <p:spPr bwMode="auto">
              <a:xfrm>
                <a:off x="4663922" y="1905271"/>
                <a:ext cx="123690" cy="180894"/>
              </a:xfrm>
              <a:custGeom>
                <a:avLst/>
                <a:gdLst>
                  <a:gd name="T0" fmla="*/ 0 w 197"/>
                  <a:gd name="T1" fmla="*/ 0 h 309"/>
                  <a:gd name="T2" fmla="*/ 115 w 197"/>
                  <a:gd name="T3" fmla="*/ 81 h 309"/>
                  <a:gd name="T4" fmla="*/ 122 w 197"/>
                  <a:gd name="T5" fmla="*/ 227 h 309"/>
                  <a:gd name="T6" fmla="*/ 165 w 197"/>
                  <a:gd name="T7" fmla="*/ 226 h 309"/>
                  <a:gd name="T8" fmla="*/ 197 w 197"/>
                  <a:gd name="T9" fmla="*/ 309 h 309"/>
                  <a:gd name="T10" fmla="*/ 0 60000 65536"/>
                  <a:gd name="T11" fmla="*/ 0 60000 65536"/>
                  <a:gd name="T12" fmla="*/ 0 60000 65536"/>
                  <a:gd name="T13" fmla="*/ 0 60000 65536"/>
                  <a:gd name="T14" fmla="*/ 0 60000 65536"/>
                  <a:gd name="T15" fmla="*/ 0 w 197"/>
                  <a:gd name="T16" fmla="*/ 0 h 309"/>
                  <a:gd name="T17" fmla="*/ 197 w 197"/>
                  <a:gd name="T18" fmla="*/ 309 h 309"/>
                </a:gdLst>
                <a:ahLst/>
                <a:cxnLst>
                  <a:cxn ang="T10">
                    <a:pos x="T0" y="T1"/>
                  </a:cxn>
                  <a:cxn ang="T11">
                    <a:pos x="T2" y="T3"/>
                  </a:cxn>
                  <a:cxn ang="T12">
                    <a:pos x="T4" y="T5"/>
                  </a:cxn>
                  <a:cxn ang="T13">
                    <a:pos x="T6" y="T7"/>
                  </a:cxn>
                  <a:cxn ang="T14">
                    <a:pos x="T8" y="T9"/>
                  </a:cxn>
                </a:cxnLst>
                <a:rect l="T15" t="T16" r="T17" b="T18"/>
                <a:pathLst>
                  <a:path w="197" h="309">
                    <a:moveTo>
                      <a:pt x="0" y="0"/>
                    </a:moveTo>
                    <a:lnTo>
                      <a:pt x="115" y="81"/>
                    </a:lnTo>
                    <a:lnTo>
                      <a:pt x="122" y="227"/>
                    </a:lnTo>
                    <a:lnTo>
                      <a:pt x="165" y="226"/>
                    </a:lnTo>
                    <a:lnTo>
                      <a:pt x="197" y="309"/>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74" name="Freeform 31">
                <a:extLst>
                  <a:ext uri="{FF2B5EF4-FFF2-40B4-BE49-F238E27FC236}">
                    <a16:creationId xmlns:a16="http://schemas.microsoft.com/office/drawing/2014/main" id="{1252984C-96A8-4B42-9EED-4DD3FFB89A44}"/>
                  </a:ext>
                </a:extLst>
              </p:cNvPr>
              <p:cNvSpPr>
                <a:spLocks/>
              </p:cNvSpPr>
              <p:nvPr/>
            </p:nvSpPr>
            <p:spPr bwMode="auto">
              <a:xfrm>
                <a:off x="4071875" y="2763713"/>
                <a:ext cx="313983" cy="103827"/>
              </a:xfrm>
              <a:custGeom>
                <a:avLst/>
                <a:gdLst>
                  <a:gd name="T0" fmla="*/ 498 w 498"/>
                  <a:gd name="T1" fmla="*/ 9 h 176"/>
                  <a:gd name="T2" fmla="*/ 498 w 498"/>
                  <a:gd name="T3" fmla="*/ 10 h 176"/>
                  <a:gd name="T4" fmla="*/ 418 w 498"/>
                  <a:gd name="T5" fmla="*/ 116 h 176"/>
                  <a:gd name="T6" fmla="*/ 335 w 498"/>
                  <a:gd name="T7" fmla="*/ 170 h 176"/>
                  <a:gd name="T8" fmla="*/ 275 w 498"/>
                  <a:gd name="T9" fmla="*/ 173 h 176"/>
                  <a:gd name="T10" fmla="*/ 268 w 498"/>
                  <a:gd name="T11" fmla="*/ 128 h 176"/>
                  <a:gd name="T12" fmla="*/ 217 w 498"/>
                  <a:gd name="T13" fmla="*/ 102 h 176"/>
                  <a:gd name="T14" fmla="*/ 155 w 498"/>
                  <a:gd name="T15" fmla="*/ 172 h 176"/>
                  <a:gd name="T16" fmla="*/ 111 w 498"/>
                  <a:gd name="T17" fmla="*/ 176 h 176"/>
                  <a:gd name="T18" fmla="*/ 109 w 498"/>
                  <a:gd name="T19" fmla="*/ 126 h 176"/>
                  <a:gd name="T20" fmla="*/ 66 w 498"/>
                  <a:gd name="T21" fmla="*/ 125 h 176"/>
                  <a:gd name="T22" fmla="*/ 0 w 498"/>
                  <a:gd name="T23" fmla="*/ 0 h 17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98"/>
                  <a:gd name="T37" fmla="*/ 0 h 176"/>
                  <a:gd name="T38" fmla="*/ 498 w 498"/>
                  <a:gd name="T39" fmla="*/ 176 h 17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98" h="176">
                    <a:moveTo>
                      <a:pt x="498" y="9"/>
                    </a:moveTo>
                    <a:lnTo>
                      <a:pt x="498" y="10"/>
                    </a:lnTo>
                    <a:lnTo>
                      <a:pt x="418" y="116"/>
                    </a:lnTo>
                    <a:lnTo>
                      <a:pt x="335" y="170"/>
                    </a:lnTo>
                    <a:lnTo>
                      <a:pt x="275" y="173"/>
                    </a:lnTo>
                    <a:lnTo>
                      <a:pt x="268" y="128"/>
                    </a:lnTo>
                    <a:lnTo>
                      <a:pt x="217" y="102"/>
                    </a:lnTo>
                    <a:lnTo>
                      <a:pt x="155" y="172"/>
                    </a:lnTo>
                    <a:lnTo>
                      <a:pt x="111" y="176"/>
                    </a:lnTo>
                    <a:lnTo>
                      <a:pt x="109" y="126"/>
                    </a:lnTo>
                    <a:lnTo>
                      <a:pt x="66" y="125"/>
                    </a:lnTo>
                    <a:lnTo>
                      <a:pt x="0" y="0"/>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75" name="Freeform 32">
                <a:extLst>
                  <a:ext uri="{FF2B5EF4-FFF2-40B4-BE49-F238E27FC236}">
                    <a16:creationId xmlns:a16="http://schemas.microsoft.com/office/drawing/2014/main" id="{84743F86-52CA-43D7-B78C-224B91526DE2}"/>
                  </a:ext>
                </a:extLst>
              </p:cNvPr>
              <p:cNvSpPr>
                <a:spLocks/>
              </p:cNvSpPr>
              <p:nvPr/>
            </p:nvSpPr>
            <p:spPr bwMode="auto">
              <a:xfrm>
                <a:off x="3825785" y="3533314"/>
                <a:ext cx="838137" cy="619749"/>
              </a:xfrm>
              <a:custGeom>
                <a:avLst/>
                <a:gdLst>
                  <a:gd name="T0" fmla="*/ 1305 w 1305"/>
                  <a:gd name="T1" fmla="*/ 5 h 1040"/>
                  <a:gd name="T2" fmla="*/ 1203 w 1305"/>
                  <a:gd name="T3" fmla="*/ 25 h 1040"/>
                  <a:gd name="T4" fmla="*/ 1173 w 1305"/>
                  <a:gd name="T5" fmla="*/ 57 h 1040"/>
                  <a:gd name="T6" fmla="*/ 1053 w 1305"/>
                  <a:gd name="T7" fmla="*/ 0 h 1040"/>
                  <a:gd name="T8" fmla="*/ 1029 w 1305"/>
                  <a:gd name="T9" fmla="*/ 63 h 1040"/>
                  <a:gd name="T10" fmla="*/ 1055 w 1305"/>
                  <a:gd name="T11" fmla="*/ 131 h 1040"/>
                  <a:gd name="T12" fmla="*/ 1124 w 1305"/>
                  <a:gd name="T13" fmla="*/ 181 h 1040"/>
                  <a:gd name="T14" fmla="*/ 1117 w 1305"/>
                  <a:gd name="T15" fmla="*/ 277 h 1040"/>
                  <a:gd name="T16" fmla="*/ 1070 w 1305"/>
                  <a:gd name="T17" fmla="*/ 259 h 1040"/>
                  <a:gd name="T18" fmla="*/ 877 w 1305"/>
                  <a:gd name="T19" fmla="*/ 321 h 1040"/>
                  <a:gd name="T20" fmla="*/ 863 w 1305"/>
                  <a:gd name="T21" fmla="*/ 367 h 1040"/>
                  <a:gd name="T22" fmla="*/ 779 w 1305"/>
                  <a:gd name="T23" fmla="*/ 387 h 1040"/>
                  <a:gd name="T24" fmla="*/ 764 w 1305"/>
                  <a:gd name="T25" fmla="*/ 437 h 1040"/>
                  <a:gd name="T26" fmla="*/ 760 w 1305"/>
                  <a:gd name="T27" fmla="*/ 491 h 1040"/>
                  <a:gd name="T28" fmla="*/ 671 w 1305"/>
                  <a:gd name="T29" fmla="*/ 496 h 1040"/>
                  <a:gd name="T30" fmla="*/ 633 w 1305"/>
                  <a:gd name="T31" fmla="*/ 607 h 1040"/>
                  <a:gd name="T32" fmla="*/ 679 w 1305"/>
                  <a:gd name="T33" fmla="*/ 644 h 1040"/>
                  <a:gd name="T34" fmla="*/ 641 w 1305"/>
                  <a:gd name="T35" fmla="*/ 685 h 1040"/>
                  <a:gd name="T36" fmla="*/ 577 w 1305"/>
                  <a:gd name="T37" fmla="*/ 662 h 1040"/>
                  <a:gd name="T38" fmla="*/ 528 w 1305"/>
                  <a:gd name="T39" fmla="*/ 745 h 1040"/>
                  <a:gd name="T40" fmla="*/ 550 w 1305"/>
                  <a:gd name="T41" fmla="*/ 787 h 1040"/>
                  <a:gd name="T42" fmla="*/ 704 w 1305"/>
                  <a:gd name="T43" fmla="*/ 880 h 1040"/>
                  <a:gd name="T44" fmla="*/ 701 w 1305"/>
                  <a:gd name="T45" fmla="*/ 958 h 1040"/>
                  <a:gd name="T46" fmla="*/ 649 w 1305"/>
                  <a:gd name="T47" fmla="*/ 963 h 1040"/>
                  <a:gd name="T48" fmla="*/ 584 w 1305"/>
                  <a:gd name="T49" fmla="*/ 1040 h 1040"/>
                  <a:gd name="T50" fmla="*/ 504 w 1305"/>
                  <a:gd name="T51" fmla="*/ 1003 h 1040"/>
                  <a:gd name="T52" fmla="*/ 503 w 1305"/>
                  <a:gd name="T53" fmla="*/ 957 h 1040"/>
                  <a:gd name="T54" fmla="*/ 361 w 1305"/>
                  <a:gd name="T55" fmla="*/ 943 h 1040"/>
                  <a:gd name="T56" fmla="*/ 353 w 1305"/>
                  <a:gd name="T57" fmla="*/ 849 h 1040"/>
                  <a:gd name="T58" fmla="*/ 313 w 1305"/>
                  <a:gd name="T59" fmla="*/ 884 h 1040"/>
                  <a:gd name="T60" fmla="*/ 276 w 1305"/>
                  <a:gd name="T61" fmla="*/ 861 h 1040"/>
                  <a:gd name="T62" fmla="*/ 143 w 1305"/>
                  <a:gd name="T63" fmla="*/ 926 h 1040"/>
                  <a:gd name="T64" fmla="*/ 89 w 1305"/>
                  <a:gd name="T65" fmla="*/ 856 h 1040"/>
                  <a:gd name="T66" fmla="*/ 0 w 1305"/>
                  <a:gd name="T67" fmla="*/ 845 h 1040"/>
                  <a:gd name="T68" fmla="*/ 1 w 1305"/>
                  <a:gd name="T69" fmla="*/ 905 h 104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305"/>
                  <a:gd name="T106" fmla="*/ 0 h 1040"/>
                  <a:gd name="T107" fmla="*/ 1305 w 1305"/>
                  <a:gd name="T108" fmla="*/ 1040 h 104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305" h="1040">
                    <a:moveTo>
                      <a:pt x="1305" y="5"/>
                    </a:moveTo>
                    <a:lnTo>
                      <a:pt x="1203" y="25"/>
                    </a:lnTo>
                    <a:lnTo>
                      <a:pt x="1173" y="57"/>
                    </a:lnTo>
                    <a:lnTo>
                      <a:pt x="1053" y="0"/>
                    </a:lnTo>
                    <a:lnTo>
                      <a:pt x="1029" y="63"/>
                    </a:lnTo>
                    <a:lnTo>
                      <a:pt x="1055" y="131"/>
                    </a:lnTo>
                    <a:lnTo>
                      <a:pt x="1124" y="181"/>
                    </a:lnTo>
                    <a:lnTo>
                      <a:pt x="1117" y="277"/>
                    </a:lnTo>
                    <a:lnTo>
                      <a:pt x="1070" y="259"/>
                    </a:lnTo>
                    <a:lnTo>
                      <a:pt x="877" y="321"/>
                    </a:lnTo>
                    <a:lnTo>
                      <a:pt x="863" y="367"/>
                    </a:lnTo>
                    <a:lnTo>
                      <a:pt x="779" y="387"/>
                    </a:lnTo>
                    <a:lnTo>
                      <a:pt x="764" y="437"/>
                    </a:lnTo>
                    <a:lnTo>
                      <a:pt x="760" y="491"/>
                    </a:lnTo>
                    <a:lnTo>
                      <a:pt x="671" y="496"/>
                    </a:lnTo>
                    <a:lnTo>
                      <a:pt x="633" y="607"/>
                    </a:lnTo>
                    <a:lnTo>
                      <a:pt x="679" y="644"/>
                    </a:lnTo>
                    <a:lnTo>
                      <a:pt x="641" y="685"/>
                    </a:lnTo>
                    <a:lnTo>
                      <a:pt x="577" y="662"/>
                    </a:lnTo>
                    <a:lnTo>
                      <a:pt x="528" y="745"/>
                    </a:lnTo>
                    <a:lnTo>
                      <a:pt x="550" y="787"/>
                    </a:lnTo>
                    <a:lnTo>
                      <a:pt x="704" y="880"/>
                    </a:lnTo>
                    <a:lnTo>
                      <a:pt x="701" y="958"/>
                    </a:lnTo>
                    <a:lnTo>
                      <a:pt x="649" y="963"/>
                    </a:lnTo>
                    <a:lnTo>
                      <a:pt x="584" y="1040"/>
                    </a:lnTo>
                    <a:lnTo>
                      <a:pt x="504" y="1003"/>
                    </a:lnTo>
                    <a:lnTo>
                      <a:pt x="503" y="957"/>
                    </a:lnTo>
                    <a:lnTo>
                      <a:pt x="361" y="943"/>
                    </a:lnTo>
                    <a:lnTo>
                      <a:pt x="353" y="849"/>
                    </a:lnTo>
                    <a:lnTo>
                      <a:pt x="313" y="884"/>
                    </a:lnTo>
                    <a:lnTo>
                      <a:pt x="276" y="861"/>
                    </a:lnTo>
                    <a:lnTo>
                      <a:pt x="143" y="926"/>
                    </a:lnTo>
                    <a:lnTo>
                      <a:pt x="89" y="856"/>
                    </a:lnTo>
                    <a:lnTo>
                      <a:pt x="0" y="845"/>
                    </a:lnTo>
                    <a:lnTo>
                      <a:pt x="1" y="905"/>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76" name="Freeform 33">
                <a:extLst>
                  <a:ext uri="{FF2B5EF4-FFF2-40B4-BE49-F238E27FC236}">
                    <a16:creationId xmlns:a16="http://schemas.microsoft.com/office/drawing/2014/main" id="{2AE64E6B-8444-4FD2-B3A1-0F86E1098D5D}"/>
                  </a:ext>
                </a:extLst>
              </p:cNvPr>
              <p:cNvSpPr>
                <a:spLocks/>
              </p:cNvSpPr>
              <p:nvPr/>
            </p:nvSpPr>
            <p:spPr bwMode="auto">
              <a:xfrm>
                <a:off x="4873244" y="4495583"/>
                <a:ext cx="456703" cy="991169"/>
              </a:xfrm>
              <a:custGeom>
                <a:avLst/>
                <a:gdLst>
                  <a:gd name="T0" fmla="*/ 317 w 715"/>
                  <a:gd name="T1" fmla="*/ 375 h 1660"/>
                  <a:gd name="T2" fmla="*/ 153 w 715"/>
                  <a:gd name="T3" fmla="*/ 445 h 1660"/>
                  <a:gd name="T4" fmla="*/ 140 w 715"/>
                  <a:gd name="T5" fmla="*/ 492 h 1660"/>
                  <a:gd name="T6" fmla="*/ 97 w 715"/>
                  <a:gd name="T7" fmla="*/ 497 h 1660"/>
                  <a:gd name="T8" fmla="*/ 63 w 715"/>
                  <a:gd name="T9" fmla="*/ 542 h 1660"/>
                  <a:gd name="T10" fmla="*/ 68 w 715"/>
                  <a:gd name="T11" fmla="*/ 598 h 1660"/>
                  <a:gd name="T12" fmla="*/ 8 w 715"/>
                  <a:gd name="T13" fmla="*/ 680 h 1660"/>
                  <a:gd name="T14" fmla="*/ 0 w 715"/>
                  <a:gd name="T15" fmla="*/ 727 h 1660"/>
                  <a:gd name="T16" fmla="*/ 40 w 715"/>
                  <a:gd name="T17" fmla="*/ 711 h 1660"/>
                  <a:gd name="T18" fmla="*/ 98 w 715"/>
                  <a:gd name="T19" fmla="*/ 779 h 1660"/>
                  <a:gd name="T20" fmla="*/ 18 w 715"/>
                  <a:gd name="T21" fmla="*/ 841 h 1660"/>
                  <a:gd name="T22" fmla="*/ 34 w 715"/>
                  <a:gd name="T23" fmla="*/ 931 h 1660"/>
                  <a:gd name="T24" fmla="*/ 155 w 715"/>
                  <a:gd name="T25" fmla="*/ 1002 h 1660"/>
                  <a:gd name="T26" fmla="*/ 116 w 715"/>
                  <a:gd name="T27" fmla="*/ 1030 h 1660"/>
                  <a:gd name="T28" fmla="*/ 70 w 715"/>
                  <a:gd name="T29" fmla="*/ 1166 h 1660"/>
                  <a:gd name="T30" fmla="*/ 181 w 715"/>
                  <a:gd name="T31" fmla="*/ 1125 h 1660"/>
                  <a:gd name="T32" fmla="*/ 194 w 715"/>
                  <a:gd name="T33" fmla="*/ 1219 h 1660"/>
                  <a:gd name="T34" fmla="*/ 154 w 715"/>
                  <a:gd name="T35" fmla="*/ 1334 h 1660"/>
                  <a:gd name="T36" fmla="*/ 299 w 715"/>
                  <a:gd name="T37" fmla="*/ 1364 h 1660"/>
                  <a:gd name="T38" fmla="*/ 224 w 715"/>
                  <a:gd name="T39" fmla="*/ 1418 h 1660"/>
                  <a:gd name="T40" fmla="*/ 221 w 715"/>
                  <a:gd name="T41" fmla="*/ 1467 h 1660"/>
                  <a:gd name="T42" fmla="*/ 295 w 715"/>
                  <a:gd name="T43" fmla="*/ 1539 h 1660"/>
                  <a:gd name="T44" fmla="*/ 466 w 715"/>
                  <a:gd name="T45" fmla="*/ 1594 h 1660"/>
                  <a:gd name="T46" fmla="*/ 485 w 715"/>
                  <a:gd name="T47" fmla="*/ 1640 h 1660"/>
                  <a:gd name="T48" fmla="*/ 531 w 715"/>
                  <a:gd name="T49" fmla="*/ 1660 h 1660"/>
                  <a:gd name="T50" fmla="*/ 621 w 715"/>
                  <a:gd name="T51" fmla="*/ 1419 h 1660"/>
                  <a:gd name="T52" fmla="*/ 571 w 715"/>
                  <a:gd name="T53" fmla="*/ 1414 h 1660"/>
                  <a:gd name="T54" fmla="*/ 611 w 715"/>
                  <a:gd name="T55" fmla="*/ 1382 h 1660"/>
                  <a:gd name="T56" fmla="*/ 643 w 715"/>
                  <a:gd name="T57" fmla="*/ 1293 h 1660"/>
                  <a:gd name="T58" fmla="*/ 631 w 715"/>
                  <a:gd name="T59" fmla="*/ 1153 h 1660"/>
                  <a:gd name="T60" fmla="*/ 632 w 715"/>
                  <a:gd name="T61" fmla="*/ 1051 h 1660"/>
                  <a:gd name="T62" fmla="*/ 715 w 715"/>
                  <a:gd name="T63" fmla="*/ 856 h 1660"/>
                  <a:gd name="T64" fmla="*/ 656 w 715"/>
                  <a:gd name="T65" fmla="*/ 432 h 1660"/>
                  <a:gd name="T66" fmla="*/ 594 w 715"/>
                  <a:gd name="T67" fmla="*/ 339 h 1660"/>
                  <a:gd name="T68" fmla="*/ 603 w 715"/>
                  <a:gd name="T69" fmla="*/ 166 h 1660"/>
                  <a:gd name="T70" fmla="*/ 576 w 715"/>
                  <a:gd name="T71" fmla="*/ 18 h 1660"/>
                  <a:gd name="T72" fmla="*/ 532 w 715"/>
                  <a:gd name="T73" fmla="*/ 0 h 1660"/>
                  <a:gd name="T74" fmla="*/ 495 w 715"/>
                  <a:gd name="T75" fmla="*/ 33 h 1660"/>
                  <a:gd name="T76" fmla="*/ 503 w 715"/>
                  <a:gd name="T77" fmla="*/ 318 h 1660"/>
                  <a:gd name="T78" fmla="*/ 371 w 715"/>
                  <a:gd name="T79" fmla="*/ 295 h 1660"/>
                  <a:gd name="T80" fmla="*/ 317 w 715"/>
                  <a:gd name="T81" fmla="*/ 375 h 166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715"/>
                  <a:gd name="T124" fmla="*/ 0 h 1660"/>
                  <a:gd name="T125" fmla="*/ 715 w 715"/>
                  <a:gd name="T126" fmla="*/ 1660 h 166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715" h="1660">
                    <a:moveTo>
                      <a:pt x="317" y="375"/>
                    </a:moveTo>
                    <a:lnTo>
                      <a:pt x="153" y="445"/>
                    </a:lnTo>
                    <a:lnTo>
                      <a:pt x="140" y="492"/>
                    </a:lnTo>
                    <a:lnTo>
                      <a:pt x="97" y="497"/>
                    </a:lnTo>
                    <a:lnTo>
                      <a:pt x="63" y="542"/>
                    </a:lnTo>
                    <a:lnTo>
                      <a:pt x="68" y="598"/>
                    </a:lnTo>
                    <a:lnTo>
                      <a:pt x="8" y="680"/>
                    </a:lnTo>
                    <a:lnTo>
                      <a:pt x="0" y="727"/>
                    </a:lnTo>
                    <a:lnTo>
                      <a:pt x="40" y="711"/>
                    </a:lnTo>
                    <a:lnTo>
                      <a:pt x="98" y="779"/>
                    </a:lnTo>
                    <a:lnTo>
                      <a:pt x="18" y="841"/>
                    </a:lnTo>
                    <a:lnTo>
                      <a:pt x="34" y="931"/>
                    </a:lnTo>
                    <a:lnTo>
                      <a:pt x="155" y="1002"/>
                    </a:lnTo>
                    <a:lnTo>
                      <a:pt x="116" y="1030"/>
                    </a:lnTo>
                    <a:lnTo>
                      <a:pt x="70" y="1166"/>
                    </a:lnTo>
                    <a:lnTo>
                      <a:pt x="181" y="1125"/>
                    </a:lnTo>
                    <a:lnTo>
                      <a:pt x="194" y="1219"/>
                    </a:lnTo>
                    <a:lnTo>
                      <a:pt x="154" y="1334"/>
                    </a:lnTo>
                    <a:lnTo>
                      <a:pt x="299" y="1364"/>
                    </a:lnTo>
                    <a:lnTo>
                      <a:pt x="224" y="1418"/>
                    </a:lnTo>
                    <a:lnTo>
                      <a:pt x="221" y="1467"/>
                    </a:lnTo>
                    <a:lnTo>
                      <a:pt x="295" y="1539"/>
                    </a:lnTo>
                    <a:lnTo>
                      <a:pt x="466" y="1594"/>
                    </a:lnTo>
                    <a:lnTo>
                      <a:pt x="485" y="1640"/>
                    </a:lnTo>
                    <a:lnTo>
                      <a:pt x="531" y="1660"/>
                    </a:lnTo>
                    <a:lnTo>
                      <a:pt x="621" y="1419"/>
                    </a:lnTo>
                    <a:lnTo>
                      <a:pt x="571" y="1414"/>
                    </a:lnTo>
                    <a:lnTo>
                      <a:pt x="611" y="1382"/>
                    </a:lnTo>
                    <a:lnTo>
                      <a:pt x="643" y="1293"/>
                    </a:lnTo>
                    <a:lnTo>
                      <a:pt x="631" y="1153"/>
                    </a:lnTo>
                    <a:lnTo>
                      <a:pt x="632" y="1051"/>
                    </a:lnTo>
                    <a:lnTo>
                      <a:pt x="715" y="856"/>
                    </a:lnTo>
                    <a:lnTo>
                      <a:pt x="656" y="432"/>
                    </a:lnTo>
                    <a:lnTo>
                      <a:pt x="594" y="339"/>
                    </a:lnTo>
                    <a:lnTo>
                      <a:pt x="603" y="166"/>
                    </a:lnTo>
                    <a:lnTo>
                      <a:pt x="576" y="18"/>
                    </a:lnTo>
                    <a:lnTo>
                      <a:pt x="532" y="0"/>
                    </a:lnTo>
                    <a:lnTo>
                      <a:pt x="495" y="33"/>
                    </a:lnTo>
                    <a:lnTo>
                      <a:pt x="503" y="318"/>
                    </a:lnTo>
                    <a:lnTo>
                      <a:pt x="371" y="295"/>
                    </a:lnTo>
                    <a:lnTo>
                      <a:pt x="317" y="375"/>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77" name="Freeform 34">
                <a:extLst>
                  <a:ext uri="{FF2B5EF4-FFF2-40B4-BE49-F238E27FC236}">
                    <a16:creationId xmlns:a16="http://schemas.microsoft.com/office/drawing/2014/main" id="{C7D45D12-A0E5-4937-97A3-5C7E4F25C290}"/>
                  </a:ext>
                </a:extLst>
              </p:cNvPr>
              <p:cNvSpPr>
                <a:spLocks/>
              </p:cNvSpPr>
              <p:nvPr/>
            </p:nvSpPr>
            <p:spPr bwMode="auto">
              <a:xfrm>
                <a:off x="3530831" y="542681"/>
                <a:ext cx="493470" cy="323254"/>
              </a:xfrm>
              <a:custGeom>
                <a:avLst/>
                <a:gdLst>
                  <a:gd name="T0" fmla="*/ 0 w 765"/>
                  <a:gd name="T1" fmla="*/ 203 h 546"/>
                  <a:gd name="T2" fmla="*/ 51 w 765"/>
                  <a:gd name="T3" fmla="*/ 220 h 546"/>
                  <a:gd name="T4" fmla="*/ 54 w 765"/>
                  <a:gd name="T5" fmla="*/ 221 h 546"/>
                  <a:gd name="T6" fmla="*/ 102 w 765"/>
                  <a:gd name="T7" fmla="*/ 210 h 546"/>
                  <a:gd name="T8" fmla="*/ 185 w 765"/>
                  <a:gd name="T9" fmla="*/ 239 h 546"/>
                  <a:gd name="T10" fmla="*/ 319 w 765"/>
                  <a:gd name="T11" fmla="*/ 175 h 546"/>
                  <a:gd name="T12" fmla="*/ 345 w 765"/>
                  <a:gd name="T13" fmla="*/ 70 h 546"/>
                  <a:gd name="T14" fmla="*/ 408 w 765"/>
                  <a:gd name="T15" fmla="*/ 0 h 546"/>
                  <a:gd name="T16" fmla="*/ 449 w 765"/>
                  <a:gd name="T17" fmla="*/ 26 h 546"/>
                  <a:gd name="T18" fmla="*/ 408 w 765"/>
                  <a:gd name="T19" fmla="*/ 108 h 546"/>
                  <a:gd name="T20" fmla="*/ 408 w 765"/>
                  <a:gd name="T21" fmla="*/ 176 h 546"/>
                  <a:gd name="T22" fmla="*/ 452 w 765"/>
                  <a:gd name="T23" fmla="*/ 270 h 546"/>
                  <a:gd name="T24" fmla="*/ 438 w 765"/>
                  <a:gd name="T25" fmla="*/ 374 h 546"/>
                  <a:gd name="T26" fmla="*/ 529 w 765"/>
                  <a:gd name="T27" fmla="*/ 372 h 546"/>
                  <a:gd name="T28" fmla="*/ 632 w 765"/>
                  <a:gd name="T29" fmla="*/ 469 h 546"/>
                  <a:gd name="T30" fmla="*/ 725 w 765"/>
                  <a:gd name="T31" fmla="*/ 494 h 546"/>
                  <a:gd name="T32" fmla="*/ 724 w 765"/>
                  <a:gd name="T33" fmla="*/ 546 h 546"/>
                  <a:gd name="T34" fmla="*/ 765 w 765"/>
                  <a:gd name="T35" fmla="*/ 542 h 5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65"/>
                  <a:gd name="T55" fmla="*/ 0 h 546"/>
                  <a:gd name="T56" fmla="*/ 765 w 765"/>
                  <a:gd name="T57" fmla="*/ 546 h 54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65" h="546">
                    <a:moveTo>
                      <a:pt x="0" y="203"/>
                    </a:moveTo>
                    <a:lnTo>
                      <a:pt x="51" y="220"/>
                    </a:lnTo>
                    <a:lnTo>
                      <a:pt x="54" y="221"/>
                    </a:lnTo>
                    <a:lnTo>
                      <a:pt x="102" y="210"/>
                    </a:lnTo>
                    <a:lnTo>
                      <a:pt x="185" y="239"/>
                    </a:lnTo>
                    <a:lnTo>
                      <a:pt x="319" y="175"/>
                    </a:lnTo>
                    <a:lnTo>
                      <a:pt x="345" y="70"/>
                    </a:lnTo>
                    <a:lnTo>
                      <a:pt x="408" y="0"/>
                    </a:lnTo>
                    <a:lnTo>
                      <a:pt x="449" y="26"/>
                    </a:lnTo>
                    <a:lnTo>
                      <a:pt x="408" y="108"/>
                    </a:lnTo>
                    <a:lnTo>
                      <a:pt x="408" y="176"/>
                    </a:lnTo>
                    <a:lnTo>
                      <a:pt x="452" y="270"/>
                    </a:lnTo>
                    <a:lnTo>
                      <a:pt x="438" y="374"/>
                    </a:lnTo>
                    <a:lnTo>
                      <a:pt x="529" y="372"/>
                    </a:lnTo>
                    <a:lnTo>
                      <a:pt x="632" y="469"/>
                    </a:lnTo>
                    <a:lnTo>
                      <a:pt x="725" y="494"/>
                    </a:lnTo>
                    <a:lnTo>
                      <a:pt x="724" y="546"/>
                    </a:lnTo>
                    <a:lnTo>
                      <a:pt x="765" y="542"/>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78" name="Freeform 35">
                <a:extLst>
                  <a:ext uri="{FF2B5EF4-FFF2-40B4-BE49-F238E27FC236}">
                    <a16:creationId xmlns:a16="http://schemas.microsoft.com/office/drawing/2014/main" id="{0C9B003A-55E9-4B95-915C-A76ACB12306F}"/>
                  </a:ext>
                </a:extLst>
              </p:cNvPr>
              <p:cNvSpPr>
                <a:spLocks/>
              </p:cNvSpPr>
              <p:nvPr/>
            </p:nvSpPr>
            <p:spPr bwMode="auto">
              <a:xfrm>
                <a:off x="0" y="9633"/>
                <a:ext cx="3568890" cy="1857104"/>
              </a:xfrm>
              <a:custGeom>
                <a:avLst/>
                <a:gdLst>
                  <a:gd name="T0" fmla="*/ 326 w 5620"/>
                  <a:gd name="T1" fmla="*/ 3114 h 3114"/>
                  <a:gd name="T2" fmla="*/ 173 w 5620"/>
                  <a:gd name="T3" fmla="*/ 2913 h 3114"/>
                  <a:gd name="T4" fmla="*/ 244 w 5620"/>
                  <a:gd name="T5" fmla="*/ 2793 h 3114"/>
                  <a:gd name="T6" fmla="*/ 292 w 5620"/>
                  <a:gd name="T7" fmla="*/ 2722 h 3114"/>
                  <a:gd name="T8" fmla="*/ 140 w 5620"/>
                  <a:gd name="T9" fmla="*/ 2711 h 3114"/>
                  <a:gd name="T10" fmla="*/ 152 w 5620"/>
                  <a:gd name="T11" fmla="*/ 2606 h 3114"/>
                  <a:gd name="T12" fmla="*/ 319 w 5620"/>
                  <a:gd name="T13" fmla="*/ 2648 h 3114"/>
                  <a:gd name="T14" fmla="*/ 361 w 5620"/>
                  <a:gd name="T15" fmla="*/ 2617 h 3114"/>
                  <a:gd name="T16" fmla="*/ 232 w 5620"/>
                  <a:gd name="T17" fmla="*/ 2573 h 3114"/>
                  <a:gd name="T18" fmla="*/ 110 w 5620"/>
                  <a:gd name="T19" fmla="*/ 2548 h 3114"/>
                  <a:gd name="T20" fmla="*/ 0 w 5620"/>
                  <a:gd name="T21" fmla="*/ 2510 h 3114"/>
                  <a:gd name="T22" fmla="*/ 179 w 5620"/>
                  <a:gd name="T23" fmla="*/ 2338 h 3114"/>
                  <a:gd name="T24" fmla="*/ 318 w 5620"/>
                  <a:gd name="T25" fmla="*/ 2268 h 3114"/>
                  <a:gd name="T26" fmla="*/ 565 w 5620"/>
                  <a:gd name="T27" fmla="*/ 2252 h 3114"/>
                  <a:gd name="T28" fmla="*/ 651 w 5620"/>
                  <a:gd name="T29" fmla="*/ 2230 h 3114"/>
                  <a:gd name="T30" fmla="*/ 781 w 5620"/>
                  <a:gd name="T31" fmla="*/ 2171 h 3114"/>
                  <a:gd name="T32" fmla="*/ 1008 w 5620"/>
                  <a:gd name="T33" fmla="*/ 2091 h 3114"/>
                  <a:gd name="T34" fmla="*/ 1069 w 5620"/>
                  <a:gd name="T35" fmla="*/ 2205 h 3114"/>
                  <a:gd name="T36" fmla="*/ 1131 w 5620"/>
                  <a:gd name="T37" fmla="*/ 2196 h 3114"/>
                  <a:gd name="T38" fmla="*/ 1246 w 5620"/>
                  <a:gd name="T39" fmla="*/ 2385 h 3114"/>
                  <a:gd name="T40" fmla="*/ 1486 w 5620"/>
                  <a:gd name="T41" fmla="*/ 2342 h 3114"/>
                  <a:gd name="T42" fmla="*/ 1604 w 5620"/>
                  <a:gd name="T43" fmla="*/ 2357 h 3114"/>
                  <a:gd name="T44" fmla="*/ 1682 w 5620"/>
                  <a:gd name="T45" fmla="*/ 2371 h 3114"/>
                  <a:gd name="T46" fmla="*/ 1788 w 5620"/>
                  <a:gd name="T47" fmla="*/ 2474 h 3114"/>
                  <a:gd name="T48" fmla="*/ 1860 w 5620"/>
                  <a:gd name="T49" fmla="*/ 2308 h 3114"/>
                  <a:gd name="T50" fmla="*/ 2028 w 5620"/>
                  <a:gd name="T51" fmla="*/ 2400 h 3114"/>
                  <a:gd name="T52" fmla="*/ 2118 w 5620"/>
                  <a:gd name="T53" fmla="*/ 2365 h 3114"/>
                  <a:gd name="T54" fmla="*/ 2048 w 5620"/>
                  <a:gd name="T55" fmla="*/ 2097 h 3114"/>
                  <a:gd name="T56" fmla="*/ 2046 w 5620"/>
                  <a:gd name="T57" fmla="*/ 1790 h 3114"/>
                  <a:gd name="T58" fmla="*/ 1906 w 5620"/>
                  <a:gd name="T59" fmla="*/ 1440 h 3114"/>
                  <a:gd name="T60" fmla="*/ 1851 w 5620"/>
                  <a:gd name="T61" fmla="*/ 1286 h 3114"/>
                  <a:gd name="T62" fmla="*/ 2164 w 5620"/>
                  <a:gd name="T63" fmla="*/ 1324 h 3114"/>
                  <a:gd name="T64" fmla="*/ 2242 w 5620"/>
                  <a:gd name="T65" fmla="*/ 1509 h 3114"/>
                  <a:gd name="T66" fmla="*/ 2568 w 5620"/>
                  <a:gd name="T67" fmla="*/ 1697 h 3114"/>
                  <a:gd name="T68" fmla="*/ 3036 w 5620"/>
                  <a:gd name="T69" fmla="*/ 1733 h 3114"/>
                  <a:gd name="T70" fmla="*/ 3216 w 5620"/>
                  <a:gd name="T71" fmla="*/ 1639 h 3114"/>
                  <a:gd name="T72" fmla="*/ 3078 w 5620"/>
                  <a:gd name="T73" fmla="*/ 1558 h 3114"/>
                  <a:gd name="T74" fmla="*/ 3724 w 5620"/>
                  <a:gd name="T75" fmla="*/ 1138 h 3114"/>
                  <a:gd name="T76" fmla="*/ 4035 w 5620"/>
                  <a:gd name="T77" fmla="*/ 888 h 3114"/>
                  <a:gd name="T78" fmla="*/ 4051 w 5620"/>
                  <a:gd name="T79" fmla="*/ 725 h 3114"/>
                  <a:gd name="T80" fmla="*/ 4019 w 5620"/>
                  <a:gd name="T81" fmla="*/ 541 h 3114"/>
                  <a:gd name="T82" fmla="*/ 4017 w 5620"/>
                  <a:gd name="T83" fmla="*/ 217 h 3114"/>
                  <a:gd name="T84" fmla="*/ 4565 w 5620"/>
                  <a:gd name="T85" fmla="*/ 0 h 3114"/>
                  <a:gd name="T86" fmla="*/ 4630 w 5620"/>
                  <a:gd name="T87" fmla="*/ 220 h 3114"/>
                  <a:gd name="T88" fmla="*/ 4744 w 5620"/>
                  <a:gd name="T89" fmla="*/ 349 h 3114"/>
                  <a:gd name="T90" fmla="*/ 4964 w 5620"/>
                  <a:gd name="T91" fmla="*/ 299 h 3114"/>
                  <a:gd name="T92" fmla="*/ 5064 w 5620"/>
                  <a:gd name="T93" fmla="*/ 558 h 3114"/>
                  <a:gd name="T94" fmla="*/ 5174 w 5620"/>
                  <a:gd name="T95" fmla="*/ 585 h 3114"/>
                  <a:gd name="T96" fmla="*/ 5324 w 5620"/>
                  <a:gd name="T97" fmla="*/ 722 h 3114"/>
                  <a:gd name="T98" fmla="*/ 5563 w 5620"/>
                  <a:gd name="T99" fmla="*/ 806 h 3114"/>
                  <a:gd name="T100" fmla="*/ 5620 w 5620"/>
                  <a:gd name="T101" fmla="*/ 987 h 311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5620"/>
                  <a:gd name="T154" fmla="*/ 0 h 3114"/>
                  <a:gd name="T155" fmla="*/ 5620 w 5620"/>
                  <a:gd name="T156" fmla="*/ 3114 h 3114"/>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5620" h="3114">
                    <a:moveTo>
                      <a:pt x="382" y="3039"/>
                    </a:moveTo>
                    <a:lnTo>
                      <a:pt x="382" y="3046"/>
                    </a:lnTo>
                    <a:lnTo>
                      <a:pt x="326" y="3114"/>
                    </a:lnTo>
                    <a:lnTo>
                      <a:pt x="214" y="3103"/>
                    </a:lnTo>
                    <a:lnTo>
                      <a:pt x="230" y="3014"/>
                    </a:lnTo>
                    <a:lnTo>
                      <a:pt x="173" y="2913"/>
                    </a:lnTo>
                    <a:lnTo>
                      <a:pt x="27" y="2854"/>
                    </a:lnTo>
                    <a:lnTo>
                      <a:pt x="51" y="2813"/>
                    </a:lnTo>
                    <a:lnTo>
                      <a:pt x="244" y="2793"/>
                    </a:lnTo>
                    <a:lnTo>
                      <a:pt x="281" y="2815"/>
                    </a:lnTo>
                    <a:lnTo>
                      <a:pt x="305" y="2774"/>
                    </a:lnTo>
                    <a:lnTo>
                      <a:pt x="292" y="2722"/>
                    </a:lnTo>
                    <a:lnTo>
                      <a:pt x="209" y="2670"/>
                    </a:lnTo>
                    <a:lnTo>
                      <a:pt x="166" y="2666"/>
                    </a:lnTo>
                    <a:lnTo>
                      <a:pt x="140" y="2711"/>
                    </a:lnTo>
                    <a:lnTo>
                      <a:pt x="102" y="2626"/>
                    </a:lnTo>
                    <a:lnTo>
                      <a:pt x="126" y="2566"/>
                    </a:lnTo>
                    <a:lnTo>
                      <a:pt x="152" y="2606"/>
                    </a:lnTo>
                    <a:lnTo>
                      <a:pt x="241" y="2624"/>
                    </a:lnTo>
                    <a:lnTo>
                      <a:pt x="298" y="2607"/>
                    </a:lnTo>
                    <a:lnTo>
                      <a:pt x="319" y="2648"/>
                    </a:lnTo>
                    <a:lnTo>
                      <a:pt x="410" y="2671"/>
                    </a:lnTo>
                    <a:lnTo>
                      <a:pt x="313" y="2628"/>
                    </a:lnTo>
                    <a:lnTo>
                      <a:pt x="361" y="2617"/>
                    </a:lnTo>
                    <a:lnTo>
                      <a:pt x="316" y="2596"/>
                    </a:lnTo>
                    <a:lnTo>
                      <a:pt x="323" y="2549"/>
                    </a:lnTo>
                    <a:lnTo>
                      <a:pt x="232" y="2573"/>
                    </a:lnTo>
                    <a:lnTo>
                      <a:pt x="240" y="2517"/>
                    </a:lnTo>
                    <a:lnTo>
                      <a:pt x="297" y="2488"/>
                    </a:lnTo>
                    <a:lnTo>
                      <a:pt x="110" y="2548"/>
                    </a:lnTo>
                    <a:lnTo>
                      <a:pt x="69" y="2529"/>
                    </a:lnTo>
                    <a:lnTo>
                      <a:pt x="27" y="2547"/>
                    </a:lnTo>
                    <a:lnTo>
                      <a:pt x="0" y="2510"/>
                    </a:lnTo>
                    <a:lnTo>
                      <a:pt x="22" y="2362"/>
                    </a:lnTo>
                    <a:lnTo>
                      <a:pt x="51" y="2324"/>
                    </a:lnTo>
                    <a:lnTo>
                      <a:pt x="179" y="2338"/>
                    </a:lnTo>
                    <a:lnTo>
                      <a:pt x="139" y="2316"/>
                    </a:lnTo>
                    <a:lnTo>
                      <a:pt x="295" y="2226"/>
                    </a:lnTo>
                    <a:lnTo>
                      <a:pt x="318" y="2268"/>
                    </a:lnTo>
                    <a:lnTo>
                      <a:pt x="539" y="2198"/>
                    </a:lnTo>
                    <a:lnTo>
                      <a:pt x="540" y="2305"/>
                    </a:lnTo>
                    <a:lnTo>
                      <a:pt x="565" y="2252"/>
                    </a:lnTo>
                    <a:lnTo>
                      <a:pt x="599" y="2296"/>
                    </a:lnTo>
                    <a:lnTo>
                      <a:pt x="608" y="2240"/>
                    </a:lnTo>
                    <a:lnTo>
                      <a:pt x="651" y="2230"/>
                    </a:lnTo>
                    <a:lnTo>
                      <a:pt x="726" y="2278"/>
                    </a:lnTo>
                    <a:lnTo>
                      <a:pt x="777" y="2272"/>
                    </a:lnTo>
                    <a:lnTo>
                      <a:pt x="781" y="2171"/>
                    </a:lnTo>
                    <a:lnTo>
                      <a:pt x="850" y="2111"/>
                    </a:lnTo>
                    <a:lnTo>
                      <a:pt x="873" y="2150"/>
                    </a:lnTo>
                    <a:lnTo>
                      <a:pt x="1008" y="2091"/>
                    </a:lnTo>
                    <a:lnTo>
                      <a:pt x="1017" y="2149"/>
                    </a:lnTo>
                    <a:lnTo>
                      <a:pt x="1089" y="2097"/>
                    </a:lnTo>
                    <a:lnTo>
                      <a:pt x="1069" y="2205"/>
                    </a:lnTo>
                    <a:lnTo>
                      <a:pt x="1094" y="2156"/>
                    </a:lnTo>
                    <a:lnTo>
                      <a:pt x="1140" y="2149"/>
                    </a:lnTo>
                    <a:lnTo>
                      <a:pt x="1131" y="2196"/>
                    </a:lnTo>
                    <a:lnTo>
                      <a:pt x="1175" y="2206"/>
                    </a:lnTo>
                    <a:lnTo>
                      <a:pt x="1245" y="2335"/>
                    </a:lnTo>
                    <a:lnTo>
                      <a:pt x="1246" y="2385"/>
                    </a:lnTo>
                    <a:lnTo>
                      <a:pt x="1308" y="2429"/>
                    </a:lnTo>
                    <a:lnTo>
                      <a:pt x="1322" y="2488"/>
                    </a:lnTo>
                    <a:lnTo>
                      <a:pt x="1486" y="2342"/>
                    </a:lnTo>
                    <a:lnTo>
                      <a:pt x="1541" y="2338"/>
                    </a:lnTo>
                    <a:lnTo>
                      <a:pt x="1557" y="2380"/>
                    </a:lnTo>
                    <a:lnTo>
                      <a:pt x="1604" y="2357"/>
                    </a:lnTo>
                    <a:lnTo>
                      <a:pt x="1619" y="2407"/>
                    </a:lnTo>
                    <a:lnTo>
                      <a:pt x="1682" y="2402"/>
                    </a:lnTo>
                    <a:lnTo>
                      <a:pt x="1682" y="2371"/>
                    </a:lnTo>
                    <a:lnTo>
                      <a:pt x="1726" y="2371"/>
                    </a:lnTo>
                    <a:lnTo>
                      <a:pt x="1752" y="2445"/>
                    </a:lnTo>
                    <a:lnTo>
                      <a:pt x="1788" y="2474"/>
                    </a:lnTo>
                    <a:lnTo>
                      <a:pt x="1749" y="2383"/>
                    </a:lnTo>
                    <a:lnTo>
                      <a:pt x="1809" y="2320"/>
                    </a:lnTo>
                    <a:lnTo>
                      <a:pt x="1860" y="2308"/>
                    </a:lnTo>
                    <a:lnTo>
                      <a:pt x="1855" y="2401"/>
                    </a:lnTo>
                    <a:lnTo>
                      <a:pt x="2024" y="2400"/>
                    </a:lnTo>
                    <a:lnTo>
                      <a:pt x="2028" y="2400"/>
                    </a:lnTo>
                    <a:lnTo>
                      <a:pt x="2141" y="2387"/>
                    </a:lnTo>
                    <a:lnTo>
                      <a:pt x="2156" y="2338"/>
                    </a:lnTo>
                    <a:lnTo>
                      <a:pt x="2118" y="2365"/>
                    </a:lnTo>
                    <a:lnTo>
                      <a:pt x="2077" y="2344"/>
                    </a:lnTo>
                    <a:lnTo>
                      <a:pt x="2013" y="2191"/>
                    </a:lnTo>
                    <a:lnTo>
                      <a:pt x="2048" y="2097"/>
                    </a:lnTo>
                    <a:lnTo>
                      <a:pt x="2055" y="1999"/>
                    </a:lnTo>
                    <a:lnTo>
                      <a:pt x="2025" y="1954"/>
                    </a:lnTo>
                    <a:lnTo>
                      <a:pt x="2046" y="1790"/>
                    </a:lnTo>
                    <a:lnTo>
                      <a:pt x="1916" y="1640"/>
                    </a:lnTo>
                    <a:lnTo>
                      <a:pt x="1877" y="1473"/>
                    </a:lnTo>
                    <a:lnTo>
                      <a:pt x="1906" y="1440"/>
                    </a:lnTo>
                    <a:lnTo>
                      <a:pt x="1898" y="1360"/>
                    </a:lnTo>
                    <a:lnTo>
                      <a:pt x="1848" y="1330"/>
                    </a:lnTo>
                    <a:lnTo>
                      <a:pt x="1851" y="1286"/>
                    </a:lnTo>
                    <a:lnTo>
                      <a:pt x="2025" y="1360"/>
                    </a:lnTo>
                    <a:lnTo>
                      <a:pt x="2126" y="1354"/>
                    </a:lnTo>
                    <a:lnTo>
                      <a:pt x="2164" y="1324"/>
                    </a:lnTo>
                    <a:lnTo>
                      <a:pt x="2264" y="1336"/>
                    </a:lnTo>
                    <a:lnTo>
                      <a:pt x="2279" y="1381"/>
                    </a:lnTo>
                    <a:lnTo>
                      <a:pt x="2242" y="1509"/>
                    </a:lnTo>
                    <a:lnTo>
                      <a:pt x="2340" y="1681"/>
                    </a:lnTo>
                    <a:lnTo>
                      <a:pt x="2422" y="1643"/>
                    </a:lnTo>
                    <a:lnTo>
                      <a:pt x="2568" y="1697"/>
                    </a:lnTo>
                    <a:lnTo>
                      <a:pt x="2759" y="1720"/>
                    </a:lnTo>
                    <a:lnTo>
                      <a:pt x="2889" y="1777"/>
                    </a:lnTo>
                    <a:lnTo>
                      <a:pt x="3036" y="1733"/>
                    </a:lnTo>
                    <a:lnTo>
                      <a:pt x="3111" y="1664"/>
                    </a:lnTo>
                    <a:lnTo>
                      <a:pt x="3211" y="1640"/>
                    </a:lnTo>
                    <a:lnTo>
                      <a:pt x="3216" y="1639"/>
                    </a:lnTo>
                    <a:lnTo>
                      <a:pt x="3242" y="1628"/>
                    </a:lnTo>
                    <a:lnTo>
                      <a:pt x="3104" y="1594"/>
                    </a:lnTo>
                    <a:lnTo>
                      <a:pt x="3078" y="1558"/>
                    </a:lnTo>
                    <a:lnTo>
                      <a:pt x="3166" y="1352"/>
                    </a:lnTo>
                    <a:lnTo>
                      <a:pt x="3384" y="1226"/>
                    </a:lnTo>
                    <a:lnTo>
                      <a:pt x="3724" y="1138"/>
                    </a:lnTo>
                    <a:lnTo>
                      <a:pt x="3887" y="1015"/>
                    </a:lnTo>
                    <a:lnTo>
                      <a:pt x="3992" y="864"/>
                    </a:lnTo>
                    <a:lnTo>
                      <a:pt x="4035" y="888"/>
                    </a:lnTo>
                    <a:lnTo>
                      <a:pt x="3988" y="797"/>
                    </a:lnTo>
                    <a:lnTo>
                      <a:pt x="3993" y="749"/>
                    </a:lnTo>
                    <a:lnTo>
                      <a:pt x="4051" y="725"/>
                    </a:lnTo>
                    <a:lnTo>
                      <a:pt x="4015" y="698"/>
                    </a:lnTo>
                    <a:lnTo>
                      <a:pt x="4008" y="636"/>
                    </a:lnTo>
                    <a:lnTo>
                      <a:pt x="4019" y="541"/>
                    </a:lnTo>
                    <a:lnTo>
                      <a:pt x="4061" y="568"/>
                    </a:lnTo>
                    <a:lnTo>
                      <a:pt x="4016" y="512"/>
                    </a:lnTo>
                    <a:lnTo>
                      <a:pt x="4017" y="217"/>
                    </a:lnTo>
                    <a:lnTo>
                      <a:pt x="4106" y="136"/>
                    </a:lnTo>
                    <a:lnTo>
                      <a:pt x="4310" y="67"/>
                    </a:lnTo>
                    <a:lnTo>
                      <a:pt x="4565" y="0"/>
                    </a:lnTo>
                    <a:lnTo>
                      <a:pt x="4608" y="27"/>
                    </a:lnTo>
                    <a:lnTo>
                      <a:pt x="4646" y="125"/>
                    </a:lnTo>
                    <a:lnTo>
                      <a:pt x="4630" y="220"/>
                    </a:lnTo>
                    <a:lnTo>
                      <a:pt x="4650" y="262"/>
                    </a:lnTo>
                    <a:lnTo>
                      <a:pt x="4700" y="263"/>
                    </a:lnTo>
                    <a:lnTo>
                      <a:pt x="4744" y="349"/>
                    </a:lnTo>
                    <a:lnTo>
                      <a:pt x="4790" y="369"/>
                    </a:lnTo>
                    <a:lnTo>
                      <a:pt x="4875" y="306"/>
                    </a:lnTo>
                    <a:lnTo>
                      <a:pt x="4964" y="299"/>
                    </a:lnTo>
                    <a:lnTo>
                      <a:pt x="5024" y="371"/>
                    </a:lnTo>
                    <a:lnTo>
                      <a:pt x="5017" y="419"/>
                    </a:lnTo>
                    <a:lnTo>
                      <a:pt x="5064" y="558"/>
                    </a:lnTo>
                    <a:lnTo>
                      <a:pt x="5112" y="575"/>
                    </a:lnTo>
                    <a:lnTo>
                      <a:pt x="5157" y="541"/>
                    </a:lnTo>
                    <a:lnTo>
                      <a:pt x="5174" y="585"/>
                    </a:lnTo>
                    <a:lnTo>
                      <a:pt x="5257" y="606"/>
                    </a:lnTo>
                    <a:lnTo>
                      <a:pt x="5290" y="754"/>
                    </a:lnTo>
                    <a:lnTo>
                      <a:pt x="5324" y="722"/>
                    </a:lnTo>
                    <a:lnTo>
                      <a:pt x="5408" y="743"/>
                    </a:lnTo>
                    <a:lnTo>
                      <a:pt x="5500" y="725"/>
                    </a:lnTo>
                    <a:lnTo>
                      <a:pt x="5563" y="806"/>
                    </a:lnTo>
                    <a:lnTo>
                      <a:pt x="5606" y="795"/>
                    </a:lnTo>
                    <a:lnTo>
                      <a:pt x="5574" y="900"/>
                    </a:lnTo>
                    <a:lnTo>
                      <a:pt x="5620" y="987"/>
                    </a:lnTo>
                    <a:lnTo>
                      <a:pt x="5570" y="1090"/>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79" name="Freeform 36">
                <a:extLst>
                  <a:ext uri="{FF2B5EF4-FFF2-40B4-BE49-F238E27FC236}">
                    <a16:creationId xmlns:a16="http://schemas.microsoft.com/office/drawing/2014/main" id="{BBC3CBBA-DA14-43FE-BA24-3AE34338A256}"/>
                  </a:ext>
                </a:extLst>
              </p:cNvPr>
              <p:cNvSpPr>
                <a:spLocks/>
              </p:cNvSpPr>
              <p:nvPr/>
            </p:nvSpPr>
            <p:spPr bwMode="auto">
              <a:xfrm>
                <a:off x="2569853" y="438854"/>
                <a:ext cx="960978" cy="219427"/>
              </a:xfrm>
              <a:custGeom>
                <a:avLst/>
                <a:gdLst>
                  <a:gd name="T0" fmla="*/ 1521 w 1521"/>
                  <a:gd name="T1" fmla="*/ 366 h 366"/>
                  <a:gd name="T2" fmla="*/ 1519 w 1521"/>
                  <a:gd name="T3" fmla="*/ 365 h 366"/>
                  <a:gd name="T4" fmla="*/ 1273 w 1521"/>
                  <a:gd name="T5" fmla="*/ 295 h 366"/>
                  <a:gd name="T6" fmla="*/ 1193 w 1521"/>
                  <a:gd name="T7" fmla="*/ 325 h 366"/>
                  <a:gd name="T8" fmla="*/ 1157 w 1521"/>
                  <a:gd name="T9" fmla="*/ 296 h 366"/>
                  <a:gd name="T10" fmla="*/ 1117 w 1521"/>
                  <a:gd name="T11" fmla="*/ 333 h 366"/>
                  <a:gd name="T12" fmla="*/ 924 w 1521"/>
                  <a:gd name="T13" fmla="*/ 342 h 366"/>
                  <a:gd name="T14" fmla="*/ 874 w 1521"/>
                  <a:gd name="T15" fmla="*/ 301 h 366"/>
                  <a:gd name="T16" fmla="*/ 744 w 1521"/>
                  <a:gd name="T17" fmla="*/ 329 h 366"/>
                  <a:gd name="T18" fmla="*/ 731 w 1521"/>
                  <a:gd name="T19" fmla="*/ 278 h 366"/>
                  <a:gd name="T20" fmla="*/ 695 w 1521"/>
                  <a:gd name="T21" fmla="*/ 305 h 366"/>
                  <a:gd name="T22" fmla="*/ 652 w 1521"/>
                  <a:gd name="T23" fmla="*/ 230 h 366"/>
                  <a:gd name="T24" fmla="*/ 639 w 1521"/>
                  <a:gd name="T25" fmla="*/ 275 h 366"/>
                  <a:gd name="T26" fmla="*/ 509 w 1521"/>
                  <a:gd name="T27" fmla="*/ 220 h 366"/>
                  <a:gd name="T28" fmla="*/ 472 w 1521"/>
                  <a:gd name="T29" fmla="*/ 269 h 366"/>
                  <a:gd name="T30" fmla="*/ 445 w 1521"/>
                  <a:gd name="T31" fmla="*/ 217 h 366"/>
                  <a:gd name="T32" fmla="*/ 485 w 1521"/>
                  <a:gd name="T33" fmla="*/ 126 h 366"/>
                  <a:gd name="T34" fmla="*/ 302 w 1521"/>
                  <a:gd name="T35" fmla="*/ 165 h 366"/>
                  <a:gd name="T36" fmla="*/ 194 w 1521"/>
                  <a:gd name="T37" fmla="*/ 72 h 366"/>
                  <a:gd name="T38" fmla="*/ 179 w 1521"/>
                  <a:gd name="T39" fmla="*/ 23 h 366"/>
                  <a:gd name="T40" fmla="*/ 0 w 1521"/>
                  <a:gd name="T41" fmla="*/ 0 h 36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521"/>
                  <a:gd name="T64" fmla="*/ 0 h 366"/>
                  <a:gd name="T65" fmla="*/ 1521 w 1521"/>
                  <a:gd name="T66" fmla="*/ 366 h 36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521" h="366">
                    <a:moveTo>
                      <a:pt x="1521" y="366"/>
                    </a:moveTo>
                    <a:lnTo>
                      <a:pt x="1519" y="365"/>
                    </a:lnTo>
                    <a:lnTo>
                      <a:pt x="1273" y="295"/>
                    </a:lnTo>
                    <a:lnTo>
                      <a:pt x="1193" y="325"/>
                    </a:lnTo>
                    <a:lnTo>
                      <a:pt x="1157" y="296"/>
                    </a:lnTo>
                    <a:lnTo>
                      <a:pt x="1117" y="333"/>
                    </a:lnTo>
                    <a:lnTo>
                      <a:pt x="924" y="342"/>
                    </a:lnTo>
                    <a:lnTo>
                      <a:pt x="874" y="301"/>
                    </a:lnTo>
                    <a:lnTo>
                      <a:pt x="744" y="329"/>
                    </a:lnTo>
                    <a:lnTo>
                      <a:pt x="731" y="278"/>
                    </a:lnTo>
                    <a:lnTo>
                      <a:pt x="695" y="305"/>
                    </a:lnTo>
                    <a:lnTo>
                      <a:pt x="652" y="230"/>
                    </a:lnTo>
                    <a:lnTo>
                      <a:pt x="639" y="275"/>
                    </a:lnTo>
                    <a:lnTo>
                      <a:pt x="509" y="220"/>
                    </a:lnTo>
                    <a:lnTo>
                      <a:pt x="472" y="269"/>
                    </a:lnTo>
                    <a:lnTo>
                      <a:pt x="445" y="217"/>
                    </a:lnTo>
                    <a:lnTo>
                      <a:pt x="485" y="126"/>
                    </a:lnTo>
                    <a:lnTo>
                      <a:pt x="302" y="165"/>
                    </a:lnTo>
                    <a:lnTo>
                      <a:pt x="194" y="72"/>
                    </a:lnTo>
                    <a:lnTo>
                      <a:pt x="179" y="23"/>
                    </a:lnTo>
                    <a:lnTo>
                      <a:pt x="0" y="0"/>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80" name="Freeform 37">
                <a:extLst>
                  <a:ext uri="{FF2B5EF4-FFF2-40B4-BE49-F238E27FC236}">
                    <a16:creationId xmlns:a16="http://schemas.microsoft.com/office/drawing/2014/main" id="{1881EC29-563C-4DD4-B836-29307A6F7A5B}"/>
                  </a:ext>
                </a:extLst>
              </p:cNvPr>
              <p:cNvSpPr>
                <a:spLocks/>
              </p:cNvSpPr>
              <p:nvPr/>
            </p:nvSpPr>
            <p:spPr bwMode="auto">
              <a:xfrm>
                <a:off x="3283451" y="667914"/>
                <a:ext cx="294954" cy="675408"/>
              </a:xfrm>
              <a:custGeom>
                <a:avLst/>
                <a:gdLst>
                  <a:gd name="T0" fmla="*/ 0 w 454"/>
                  <a:gd name="T1" fmla="*/ 1124 h 1124"/>
                  <a:gd name="T2" fmla="*/ 1 w 454"/>
                  <a:gd name="T3" fmla="*/ 1124 h 1124"/>
                  <a:gd name="T4" fmla="*/ 118 w 454"/>
                  <a:gd name="T5" fmla="*/ 957 h 1124"/>
                  <a:gd name="T6" fmla="*/ 79 w 454"/>
                  <a:gd name="T7" fmla="*/ 938 h 1124"/>
                  <a:gd name="T8" fmla="*/ 93 w 454"/>
                  <a:gd name="T9" fmla="*/ 892 h 1124"/>
                  <a:gd name="T10" fmla="*/ 68 w 454"/>
                  <a:gd name="T11" fmla="*/ 853 h 1124"/>
                  <a:gd name="T12" fmla="*/ 151 w 454"/>
                  <a:gd name="T13" fmla="*/ 817 h 1124"/>
                  <a:gd name="T14" fmla="*/ 102 w 454"/>
                  <a:gd name="T15" fmla="*/ 685 h 1124"/>
                  <a:gd name="T16" fmla="*/ 122 w 454"/>
                  <a:gd name="T17" fmla="*/ 643 h 1124"/>
                  <a:gd name="T18" fmla="*/ 243 w 454"/>
                  <a:gd name="T19" fmla="*/ 576 h 1124"/>
                  <a:gd name="T20" fmla="*/ 324 w 454"/>
                  <a:gd name="T21" fmla="*/ 607 h 1124"/>
                  <a:gd name="T22" fmla="*/ 340 w 454"/>
                  <a:gd name="T23" fmla="*/ 560 h 1124"/>
                  <a:gd name="T24" fmla="*/ 334 w 454"/>
                  <a:gd name="T25" fmla="*/ 327 h 1124"/>
                  <a:gd name="T26" fmla="*/ 377 w 454"/>
                  <a:gd name="T27" fmla="*/ 322 h 1124"/>
                  <a:gd name="T28" fmla="*/ 454 w 454"/>
                  <a:gd name="T29" fmla="*/ 205 h 1124"/>
                  <a:gd name="T30" fmla="*/ 433 w 454"/>
                  <a:gd name="T31" fmla="*/ 155 h 1124"/>
                  <a:gd name="T32" fmla="*/ 454 w 454"/>
                  <a:gd name="T33" fmla="*/ 98 h 1124"/>
                  <a:gd name="T34" fmla="*/ 442 w 454"/>
                  <a:gd name="T35" fmla="*/ 0 h 112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54"/>
                  <a:gd name="T55" fmla="*/ 0 h 1124"/>
                  <a:gd name="T56" fmla="*/ 454 w 454"/>
                  <a:gd name="T57" fmla="*/ 1124 h 112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54" h="1124">
                    <a:moveTo>
                      <a:pt x="0" y="1124"/>
                    </a:moveTo>
                    <a:lnTo>
                      <a:pt x="1" y="1124"/>
                    </a:lnTo>
                    <a:lnTo>
                      <a:pt x="118" y="957"/>
                    </a:lnTo>
                    <a:lnTo>
                      <a:pt x="79" y="938"/>
                    </a:lnTo>
                    <a:lnTo>
                      <a:pt x="93" y="892"/>
                    </a:lnTo>
                    <a:lnTo>
                      <a:pt x="68" y="853"/>
                    </a:lnTo>
                    <a:lnTo>
                      <a:pt x="151" y="817"/>
                    </a:lnTo>
                    <a:lnTo>
                      <a:pt x="102" y="685"/>
                    </a:lnTo>
                    <a:lnTo>
                      <a:pt x="122" y="643"/>
                    </a:lnTo>
                    <a:lnTo>
                      <a:pt x="243" y="576"/>
                    </a:lnTo>
                    <a:lnTo>
                      <a:pt x="324" y="607"/>
                    </a:lnTo>
                    <a:lnTo>
                      <a:pt x="340" y="560"/>
                    </a:lnTo>
                    <a:lnTo>
                      <a:pt x="334" y="327"/>
                    </a:lnTo>
                    <a:lnTo>
                      <a:pt x="377" y="322"/>
                    </a:lnTo>
                    <a:lnTo>
                      <a:pt x="454" y="205"/>
                    </a:lnTo>
                    <a:lnTo>
                      <a:pt x="433" y="155"/>
                    </a:lnTo>
                    <a:lnTo>
                      <a:pt x="454" y="98"/>
                    </a:lnTo>
                    <a:lnTo>
                      <a:pt x="442" y="0"/>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81" name="Freeform 38">
                <a:extLst>
                  <a:ext uri="{FF2B5EF4-FFF2-40B4-BE49-F238E27FC236}">
                    <a16:creationId xmlns:a16="http://schemas.microsoft.com/office/drawing/2014/main" id="{E6EE6C84-B41E-4FE1-BF41-F3E00AC22093}"/>
                  </a:ext>
                </a:extLst>
              </p:cNvPr>
              <p:cNvSpPr>
                <a:spLocks/>
              </p:cNvSpPr>
              <p:nvPr/>
            </p:nvSpPr>
            <p:spPr bwMode="auto">
              <a:xfrm>
                <a:off x="2588883" y="1114262"/>
                <a:ext cx="694568" cy="229060"/>
              </a:xfrm>
              <a:custGeom>
                <a:avLst/>
                <a:gdLst>
                  <a:gd name="T0" fmla="*/ 0 w 1104"/>
                  <a:gd name="T1" fmla="*/ 0 h 378"/>
                  <a:gd name="T2" fmla="*/ 22 w 1104"/>
                  <a:gd name="T3" fmla="*/ 52 h 378"/>
                  <a:gd name="T4" fmla="*/ 109 w 1104"/>
                  <a:gd name="T5" fmla="*/ 70 h 378"/>
                  <a:gd name="T6" fmla="*/ 205 w 1104"/>
                  <a:gd name="T7" fmla="*/ 40 h 378"/>
                  <a:gd name="T8" fmla="*/ 346 w 1104"/>
                  <a:gd name="T9" fmla="*/ 77 h 378"/>
                  <a:gd name="T10" fmla="*/ 381 w 1104"/>
                  <a:gd name="T11" fmla="*/ 49 h 378"/>
                  <a:gd name="T12" fmla="*/ 547 w 1104"/>
                  <a:gd name="T13" fmla="*/ 155 h 378"/>
                  <a:gd name="T14" fmla="*/ 652 w 1104"/>
                  <a:gd name="T15" fmla="*/ 169 h 378"/>
                  <a:gd name="T16" fmla="*/ 682 w 1104"/>
                  <a:gd name="T17" fmla="*/ 135 h 378"/>
                  <a:gd name="T18" fmla="*/ 721 w 1104"/>
                  <a:gd name="T19" fmla="*/ 162 h 378"/>
                  <a:gd name="T20" fmla="*/ 845 w 1104"/>
                  <a:gd name="T21" fmla="*/ 113 h 378"/>
                  <a:gd name="T22" fmla="*/ 886 w 1104"/>
                  <a:gd name="T23" fmla="*/ 125 h 378"/>
                  <a:gd name="T24" fmla="*/ 913 w 1104"/>
                  <a:gd name="T25" fmla="*/ 165 h 378"/>
                  <a:gd name="T26" fmla="*/ 902 w 1104"/>
                  <a:gd name="T27" fmla="*/ 211 h 378"/>
                  <a:gd name="T28" fmla="*/ 963 w 1104"/>
                  <a:gd name="T29" fmla="*/ 280 h 378"/>
                  <a:gd name="T30" fmla="*/ 1104 w 1104"/>
                  <a:gd name="T31" fmla="*/ 378 h 37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04"/>
                  <a:gd name="T49" fmla="*/ 0 h 378"/>
                  <a:gd name="T50" fmla="*/ 1104 w 1104"/>
                  <a:gd name="T51" fmla="*/ 378 h 37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04" h="378">
                    <a:moveTo>
                      <a:pt x="0" y="0"/>
                    </a:moveTo>
                    <a:lnTo>
                      <a:pt x="22" y="52"/>
                    </a:lnTo>
                    <a:lnTo>
                      <a:pt x="109" y="70"/>
                    </a:lnTo>
                    <a:lnTo>
                      <a:pt x="205" y="40"/>
                    </a:lnTo>
                    <a:lnTo>
                      <a:pt x="346" y="77"/>
                    </a:lnTo>
                    <a:lnTo>
                      <a:pt x="381" y="49"/>
                    </a:lnTo>
                    <a:lnTo>
                      <a:pt x="547" y="155"/>
                    </a:lnTo>
                    <a:lnTo>
                      <a:pt x="652" y="169"/>
                    </a:lnTo>
                    <a:lnTo>
                      <a:pt x="682" y="135"/>
                    </a:lnTo>
                    <a:lnTo>
                      <a:pt x="721" y="162"/>
                    </a:lnTo>
                    <a:lnTo>
                      <a:pt x="845" y="113"/>
                    </a:lnTo>
                    <a:lnTo>
                      <a:pt x="886" y="125"/>
                    </a:lnTo>
                    <a:lnTo>
                      <a:pt x="913" y="165"/>
                    </a:lnTo>
                    <a:lnTo>
                      <a:pt x="902" y="211"/>
                    </a:lnTo>
                    <a:lnTo>
                      <a:pt x="963" y="280"/>
                    </a:lnTo>
                    <a:lnTo>
                      <a:pt x="1104" y="378"/>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82" name="Freeform 39">
                <a:extLst>
                  <a:ext uri="{FF2B5EF4-FFF2-40B4-BE49-F238E27FC236}">
                    <a16:creationId xmlns:a16="http://schemas.microsoft.com/office/drawing/2014/main" id="{C60B762E-29C2-4580-A2DD-02753E90B915}"/>
                  </a:ext>
                </a:extLst>
              </p:cNvPr>
              <p:cNvSpPr>
                <a:spLocks/>
              </p:cNvSpPr>
              <p:nvPr/>
            </p:nvSpPr>
            <p:spPr bwMode="auto">
              <a:xfrm>
                <a:off x="2037034" y="981535"/>
                <a:ext cx="190293" cy="465615"/>
              </a:xfrm>
              <a:custGeom>
                <a:avLst/>
                <a:gdLst>
                  <a:gd name="T0" fmla="*/ 304 w 304"/>
                  <a:gd name="T1" fmla="*/ 770 h 770"/>
                  <a:gd name="T2" fmla="*/ 253 w 304"/>
                  <a:gd name="T3" fmla="*/ 735 h 770"/>
                  <a:gd name="T4" fmla="*/ 279 w 304"/>
                  <a:gd name="T5" fmla="*/ 699 h 770"/>
                  <a:gd name="T6" fmla="*/ 159 w 304"/>
                  <a:gd name="T7" fmla="*/ 543 h 770"/>
                  <a:gd name="T8" fmla="*/ 62 w 304"/>
                  <a:gd name="T9" fmla="*/ 535 h 770"/>
                  <a:gd name="T10" fmla="*/ 60 w 304"/>
                  <a:gd name="T11" fmla="*/ 483 h 770"/>
                  <a:gd name="T12" fmla="*/ 69 w 304"/>
                  <a:gd name="T13" fmla="*/ 447 h 770"/>
                  <a:gd name="T14" fmla="*/ 34 w 304"/>
                  <a:gd name="T15" fmla="*/ 379 h 770"/>
                  <a:gd name="T16" fmla="*/ 55 w 304"/>
                  <a:gd name="T17" fmla="*/ 331 h 770"/>
                  <a:gd name="T18" fmla="*/ 13 w 304"/>
                  <a:gd name="T19" fmla="*/ 177 h 770"/>
                  <a:gd name="T20" fmla="*/ 48 w 304"/>
                  <a:gd name="T21" fmla="*/ 143 h 770"/>
                  <a:gd name="T22" fmla="*/ 4 w 304"/>
                  <a:gd name="T23" fmla="*/ 143 h 770"/>
                  <a:gd name="T24" fmla="*/ 0 w 304"/>
                  <a:gd name="T25" fmla="*/ 0 h 77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04"/>
                  <a:gd name="T40" fmla="*/ 0 h 770"/>
                  <a:gd name="T41" fmla="*/ 304 w 304"/>
                  <a:gd name="T42" fmla="*/ 770 h 77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04" h="770">
                    <a:moveTo>
                      <a:pt x="304" y="770"/>
                    </a:moveTo>
                    <a:lnTo>
                      <a:pt x="253" y="735"/>
                    </a:lnTo>
                    <a:lnTo>
                      <a:pt x="279" y="699"/>
                    </a:lnTo>
                    <a:lnTo>
                      <a:pt x="159" y="543"/>
                    </a:lnTo>
                    <a:lnTo>
                      <a:pt x="62" y="535"/>
                    </a:lnTo>
                    <a:lnTo>
                      <a:pt x="60" y="483"/>
                    </a:lnTo>
                    <a:lnTo>
                      <a:pt x="69" y="447"/>
                    </a:lnTo>
                    <a:lnTo>
                      <a:pt x="34" y="379"/>
                    </a:lnTo>
                    <a:lnTo>
                      <a:pt x="55" y="331"/>
                    </a:lnTo>
                    <a:lnTo>
                      <a:pt x="13" y="177"/>
                    </a:lnTo>
                    <a:lnTo>
                      <a:pt x="48" y="143"/>
                    </a:lnTo>
                    <a:lnTo>
                      <a:pt x="4" y="143"/>
                    </a:lnTo>
                    <a:lnTo>
                      <a:pt x="0" y="0"/>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83" name="Freeform 40">
                <a:extLst>
                  <a:ext uri="{FF2B5EF4-FFF2-40B4-BE49-F238E27FC236}">
                    <a16:creationId xmlns:a16="http://schemas.microsoft.com/office/drawing/2014/main" id="{922D7918-D585-4D8E-903F-540FC844A5D5}"/>
                  </a:ext>
                </a:extLst>
              </p:cNvPr>
              <p:cNvSpPr>
                <a:spLocks/>
              </p:cNvSpPr>
              <p:nvPr/>
            </p:nvSpPr>
            <p:spPr bwMode="auto">
              <a:xfrm>
                <a:off x="2484222" y="1114262"/>
                <a:ext cx="104661" cy="171260"/>
              </a:xfrm>
              <a:custGeom>
                <a:avLst/>
                <a:gdLst>
                  <a:gd name="T0" fmla="*/ 26 w 156"/>
                  <a:gd name="T1" fmla="*/ 291 h 291"/>
                  <a:gd name="T2" fmla="*/ 0 w 156"/>
                  <a:gd name="T3" fmla="*/ 195 h 291"/>
                  <a:gd name="T4" fmla="*/ 35 w 156"/>
                  <a:gd name="T5" fmla="*/ 155 h 291"/>
                  <a:gd name="T6" fmla="*/ 95 w 156"/>
                  <a:gd name="T7" fmla="*/ 155 h 291"/>
                  <a:gd name="T8" fmla="*/ 155 w 156"/>
                  <a:gd name="T9" fmla="*/ 0 h 291"/>
                  <a:gd name="T10" fmla="*/ 156 w 156"/>
                  <a:gd name="T11" fmla="*/ 0 h 291"/>
                  <a:gd name="T12" fmla="*/ 0 60000 65536"/>
                  <a:gd name="T13" fmla="*/ 0 60000 65536"/>
                  <a:gd name="T14" fmla="*/ 0 60000 65536"/>
                  <a:gd name="T15" fmla="*/ 0 60000 65536"/>
                  <a:gd name="T16" fmla="*/ 0 60000 65536"/>
                  <a:gd name="T17" fmla="*/ 0 60000 65536"/>
                  <a:gd name="T18" fmla="*/ 0 w 156"/>
                  <a:gd name="T19" fmla="*/ 0 h 291"/>
                  <a:gd name="T20" fmla="*/ 156 w 156"/>
                  <a:gd name="T21" fmla="*/ 291 h 291"/>
                </a:gdLst>
                <a:ahLst/>
                <a:cxnLst>
                  <a:cxn ang="T12">
                    <a:pos x="T0" y="T1"/>
                  </a:cxn>
                  <a:cxn ang="T13">
                    <a:pos x="T2" y="T3"/>
                  </a:cxn>
                  <a:cxn ang="T14">
                    <a:pos x="T4" y="T5"/>
                  </a:cxn>
                  <a:cxn ang="T15">
                    <a:pos x="T6" y="T7"/>
                  </a:cxn>
                  <a:cxn ang="T16">
                    <a:pos x="T8" y="T9"/>
                  </a:cxn>
                  <a:cxn ang="T17">
                    <a:pos x="T10" y="T11"/>
                  </a:cxn>
                </a:cxnLst>
                <a:rect l="T18" t="T19" r="T20" b="T21"/>
                <a:pathLst>
                  <a:path w="156" h="291">
                    <a:moveTo>
                      <a:pt x="26" y="291"/>
                    </a:moveTo>
                    <a:lnTo>
                      <a:pt x="0" y="195"/>
                    </a:lnTo>
                    <a:lnTo>
                      <a:pt x="35" y="155"/>
                    </a:lnTo>
                    <a:lnTo>
                      <a:pt x="95" y="155"/>
                    </a:lnTo>
                    <a:lnTo>
                      <a:pt x="155" y="0"/>
                    </a:lnTo>
                    <a:lnTo>
                      <a:pt x="156" y="0"/>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84" name="Freeform 41">
                <a:extLst>
                  <a:ext uri="{FF2B5EF4-FFF2-40B4-BE49-F238E27FC236}">
                    <a16:creationId xmlns:a16="http://schemas.microsoft.com/office/drawing/2014/main" id="{6F459723-DE00-404C-A41C-76B0EBCC5750}"/>
                  </a:ext>
                </a:extLst>
              </p:cNvPr>
              <p:cNvSpPr>
                <a:spLocks/>
              </p:cNvSpPr>
              <p:nvPr/>
            </p:nvSpPr>
            <p:spPr bwMode="auto">
              <a:xfrm>
                <a:off x="2465192" y="610114"/>
                <a:ext cx="161749" cy="504148"/>
              </a:xfrm>
              <a:custGeom>
                <a:avLst/>
                <a:gdLst>
                  <a:gd name="T0" fmla="*/ 190 w 250"/>
                  <a:gd name="T1" fmla="*/ 839 h 839"/>
                  <a:gd name="T2" fmla="*/ 250 w 250"/>
                  <a:gd name="T3" fmla="*/ 798 h 839"/>
                  <a:gd name="T4" fmla="*/ 196 w 250"/>
                  <a:gd name="T5" fmla="*/ 661 h 839"/>
                  <a:gd name="T6" fmla="*/ 216 w 250"/>
                  <a:gd name="T7" fmla="*/ 530 h 839"/>
                  <a:gd name="T8" fmla="*/ 194 w 250"/>
                  <a:gd name="T9" fmla="*/ 387 h 839"/>
                  <a:gd name="T10" fmla="*/ 242 w 250"/>
                  <a:gd name="T11" fmla="*/ 310 h 839"/>
                  <a:gd name="T12" fmla="*/ 189 w 250"/>
                  <a:gd name="T13" fmla="*/ 174 h 839"/>
                  <a:gd name="T14" fmla="*/ 0 w 250"/>
                  <a:gd name="T15" fmla="*/ 0 h 839"/>
                  <a:gd name="T16" fmla="*/ 0 60000 65536"/>
                  <a:gd name="T17" fmla="*/ 0 60000 65536"/>
                  <a:gd name="T18" fmla="*/ 0 60000 65536"/>
                  <a:gd name="T19" fmla="*/ 0 60000 65536"/>
                  <a:gd name="T20" fmla="*/ 0 60000 65536"/>
                  <a:gd name="T21" fmla="*/ 0 60000 65536"/>
                  <a:gd name="T22" fmla="*/ 0 60000 65536"/>
                  <a:gd name="T23" fmla="*/ 0 60000 65536"/>
                  <a:gd name="T24" fmla="*/ 0 w 250"/>
                  <a:gd name="T25" fmla="*/ 0 h 839"/>
                  <a:gd name="T26" fmla="*/ 250 w 250"/>
                  <a:gd name="T27" fmla="*/ 839 h 83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0" h="839">
                    <a:moveTo>
                      <a:pt x="190" y="839"/>
                    </a:moveTo>
                    <a:lnTo>
                      <a:pt x="250" y="798"/>
                    </a:lnTo>
                    <a:lnTo>
                      <a:pt x="196" y="661"/>
                    </a:lnTo>
                    <a:lnTo>
                      <a:pt x="216" y="530"/>
                    </a:lnTo>
                    <a:lnTo>
                      <a:pt x="194" y="387"/>
                    </a:lnTo>
                    <a:lnTo>
                      <a:pt x="242" y="310"/>
                    </a:lnTo>
                    <a:lnTo>
                      <a:pt x="189" y="174"/>
                    </a:lnTo>
                    <a:lnTo>
                      <a:pt x="0" y="0"/>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85" name="Freeform 42">
                <a:extLst>
                  <a:ext uri="{FF2B5EF4-FFF2-40B4-BE49-F238E27FC236}">
                    <a16:creationId xmlns:a16="http://schemas.microsoft.com/office/drawing/2014/main" id="{FB88C0FB-F080-4FBF-BCF2-857F190892D3}"/>
                  </a:ext>
                </a:extLst>
              </p:cNvPr>
              <p:cNvSpPr>
                <a:spLocks/>
              </p:cNvSpPr>
              <p:nvPr/>
            </p:nvSpPr>
            <p:spPr bwMode="auto">
              <a:xfrm>
                <a:off x="2503251" y="1285522"/>
                <a:ext cx="570878" cy="496656"/>
              </a:xfrm>
              <a:custGeom>
                <a:avLst/>
                <a:gdLst>
                  <a:gd name="T0" fmla="*/ 899 w 899"/>
                  <a:gd name="T1" fmla="*/ 784 h 827"/>
                  <a:gd name="T2" fmla="*/ 898 w 899"/>
                  <a:gd name="T3" fmla="*/ 783 h 827"/>
                  <a:gd name="T4" fmla="*/ 727 w 899"/>
                  <a:gd name="T5" fmla="*/ 827 h 827"/>
                  <a:gd name="T6" fmla="*/ 587 w 899"/>
                  <a:gd name="T7" fmla="*/ 817 h 827"/>
                  <a:gd name="T8" fmla="*/ 626 w 899"/>
                  <a:gd name="T9" fmla="*/ 792 h 827"/>
                  <a:gd name="T10" fmla="*/ 635 w 899"/>
                  <a:gd name="T11" fmla="*/ 746 h 827"/>
                  <a:gd name="T12" fmla="*/ 572 w 899"/>
                  <a:gd name="T13" fmla="*/ 677 h 827"/>
                  <a:gd name="T14" fmla="*/ 561 w 899"/>
                  <a:gd name="T15" fmla="*/ 627 h 827"/>
                  <a:gd name="T16" fmla="*/ 504 w 899"/>
                  <a:gd name="T17" fmla="*/ 617 h 827"/>
                  <a:gd name="T18" fmla="*/ 462 w 899"/>
                  <a:gd name="T19" fmla="*/ 646 h 827"/>
                  <a:gd name="T20" fmla="*/ 438 w 899"/>
                  <a:gd name="T21" fmla="*/ 602 h 827"/>
                  <a:gd name="T22" fmla="*/ 409 w 899"/>
                  <a:gd name="T23" fmla="*/ 649 h 827"/>
                  <a:gd name="T24" fmla="*/ 304 w 899"/>
                  <a:gd name="T25" fmla="*/ 660 h 827"/>
                  <a:gd name="T26" fmla="*/ 259 w 899"/>
                  <a:gd name="T27" fmla="*/ 488 h 827"/>
                  <a:gd name="T28" fmla="*/ 213 w 899"/>
                  <a:gd name="T29" fmla="*/ 499 h 827"/>
                  <a:gd name="T30" fmla="*/ 179 w 899"/>
                  <a:gd name="T31" fmla="*/ 464 h 827"/>
                  <a:gd name="T32" fmla="*/ 160 w 899"/>
                  <a:gd name="T33" fmla="*/ 373 h 827"/>
                  <a:gd name="T34" fmla="*/ 64 w 899"/>
                  <a:gd name="T35" fmla="*/ 283 h 827"/>
                  <a:gd name="T36" fmla="*/ 57 w 899"/>
                  <a:gd name="T37" fmla="*/ 107 h 827"/>
                  <a:gd name="T38" fmla="*/ 0 w 899"/>
                  <a:gd name="T39" fmla="*/ 0 h 82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899"/>
                  <a:gd name="T61" fmla="*/ 0 h 827"/>
                  <a:gd name="T62" fmla="*/ 899 w 899"/>
                  <a:gd name="T63" fmla="*/ 827 h 82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899" h="827">
                    <a:moveTo>
                      <a:pt x="899" y="784"/>
                    </a:moveTo>
                    <a:lnTo>
                      <a:pt x="898" y="783"/>
                    </a:lnTo>
                    <a:lnTo>
                      <a:pt x="727" y="827"/>
                    </a:lnTo>
                    <a:lnTo>
                      <a:pt x="587" y="817"/>
                    </a:lnTo>
                    <a:lnTo>
                      <a:pt x="626" y="792"/>
                    </a:lnTo>
                    <a:lnTo>
                      <a:pt x="635" y="746"/>
                    </a:lnTo>
                    <a:lnTo>
                      <a:pt x="572" y="677"/>
                    </a:lnTo>
                    <a:lnTo>
                      <a:pt x="561" y="627"/>
                    </a:lnTo>
                    <a:lnTo>
                      <a:pt x="504" y="617"/>
                    </a:lnTo>
                    <a:lnTo>
                      <a:pt x="462" y="646"/>
                    </a:lnTo>
                    <a:lnTo>
                      <a:pt x="438" y="602"/>
                    </a:lnTo>
                    <a:lnTo>
                      <a:pt x="409" y="649"/>
                    </a:lnTo>
                    <a:lnTo>
                      <a:pt x="304" y="660"/>
                    </a:lnTo>
                    <a:lnTo>
                      <a:pt x="259" y="488"/>
                    </a:lnTo>
                    <a:lnTo>
                      <a:pt x="213" y="499"/>
                    </a:lnTo>
                    <a:lnTo>
                      <a:pt x="179" y="464"/>
                    </a:lnTo>
                    <a:lnTo>
                      <a:pt x="160" y="373"/>
                    </a:lnTo>
                    <a:lnTo>
                      <a:pt x="64" y="283"/>
                    </a:lnTo>
                    <a:lnTo>
                      <a:pt x="57" y="107"/>
                    </a:lnTo>
                    <a:lnTo>
                      <a:pt x="0" y="0"/>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86" name="Freeform 43">
                <a:extLst>
                  <a:ext uri="{FF2B5EF4-FFF2-40B4-BE49-F238E27FC236}">
                    <a16:creationId xmlns:a16="http://schemas.microsoft.com/office/drawing/2014/main" id="{4E5F6CA5-D45F-4027-9B9B-315035541B25}"/>
                  </a:ext>
                </a:extLst>
              </p:cNvPr>
              <p:cNvSpPr>
                <a:spLocks/>
              </p:cNvSpPr>
              <p:nvPr/>
            </p:nvSpPr>
            <p:spPr bwMode="auto">
              <a:xfrm>
                <a:off x="2227326" y="1285522"/>
                <a:ext cx="275924" cy="161627"/>
              </a:xfrm>
              <a:custGeom>
                <a:avLst/>
                <a:gdLst>
                  <a:gd name="T0" fmla="*/ 432 w 432"/>
                  <a:gd name="T1" fmla="*/ 0 h 265"/>
                  <a:gd name="T2" fmla="*/ 342 w 432"/>
                  <a:gd name="T3" fmla="*/ 112 h 265"/>
                  <a:gd name="T4" fmla="*/ 345 w 432"/>
                  <a:gd name="T5" fmla="*/ 158 h 265"/>
                  <a:gd name="T6" fmla="*/ 254 w 432"/>
                  <a:gd name="T7" fmla="*/ 179 h 265"/>
                  <a:gd name="T8" fmla="*/ 210 w 432"/>
                  <a:gd name="T9" fmla="*/ 154 h 265"/>
                  <a:gd name="T10" fmla="*/ 129 w 432"/>
                  <a:gd name="T11" fmla="*/ 206 h 265"/>
                  <a:gd name="T12" fmla="*/ 38 w 432"/>
                  <a:gd name="T13" fmla="*/ 223 h 265"/>
                  <a:gd name="T14" fmla="*/ 0 w 432"/>
                  <a:gd name="T15" fmla="*/ 265 h 265"/>
                  <a:gd name="T16" fmla="*/ 0 60000 65536"/>
                  <a:gd name="T17" fmla="*/ 0 60000 65536"/>
                  <a:gd name="T18" fmla="*/ 0 60000 65536"/>
                  <a:gd name="T19" fmla="*/ 0 60000 65536"/>
                  <a:gd name="T20" fmla="*/ 0 60000 65536"/>
                  <a:gd name="T21" fmla="*/ 0 60000 65536"/>
                  <a:gd name="T22" fmla="*/ 0 60000 65536"/>
                  <a:gd name="T23" fmla="*/ 0 60000 65536"/>
                  <a:gd name="T24" fmla="*/ 0 w 432"/>
                  <a:gd name="T25" fmla="*/ 0 h 265"/>
                  <a:gd name="T26" fmla="*/ 432 w 432"/>
                  <a:gd name="T27" fmla="*/ 265 h 2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32" h="265">
                    <a:moveTo>
                      <a:pt x="432" y="0"/>
                    </a:moveTo>
                    <a:lnTo>
                      <a:pt x="342" y="112"/>
                    </a:lnTo>
                    <a:lnTo>
                      <a:pt x="345" y="158"/>
                    </a:lnTo>
                    <a:lnTo>
                      <a:pt x="254" y="179"/>
                    </a:lnTo>
                    <a:lnTo>
                      <a:pt x="210" y="154"/>
                    </a:lnTo>
                    <a:lnTo>
                      <a:pt x="129" y="206"/>
                    </a:lnTo>
                    <a:lnTo>
                      <a:pt x="38" y="223"/>
                    </a:lnTo>
                    <a:lnTo>
                      <a:pt x="0" y="265"/>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87" name="Freeform 44">
                <a:extLst>
                  <a:ext uri="{FF2B5EF4-FFF2-40B4-BE49-F238E27FC236}">
                    <a16:creationId xmlns:a16="http://schemas.microsoft.com/office/drawing/2014/main" id="{8DA012C3-3CB1-4329-A7BD-93F4A20780E9}"/>
                  </a:ext>
                </a:extLst>
              </p:cNvPr>
              <p:cNvSpPr>
                <a:spLocks/>
              </p:cNvSpPr>
              <p:nvPr/>
            </p:nvSpPr>
            <p:spPr bwMode="auto">
              <a:xfrm>
                <a:off x="2208297" y="1447149"/>
                <a:ext cx="76117" cy="286861"/>
              </a:xfrm>
              <a:custGeom>
                <a:avLst/>
                <a:gdLst>
                  <a:gd name="T0" fmla="*/ 34 w 113"/>
                  <a:gd name="T1" fmla="*/ 0 h 479"/>
                  <a:gd name="T2" fmla="*/ 36 w 113"/>
                  <a:gd name="T3" fmla="*/ 53 h 479"/>
                  <a:gd name="T4" fmla="*/ 109 w 113"/>
                  <a:gd name="T5" fmla="*/ 124 h 479"/>
                  <a:gd name="T6" fmla="*/ 113 w 113"/>
                  <a:gd name="T7" fmla="*/ 272 h 479"/>
                  <a:gd name="T8" fmla="*/ 0 w 113"/>
                  <a:gd name="T9" fmla="*/ 357 h 479"/>
                  <a:gd name="T10" fmla="*/ 15 w 113"/>
                  <a:gd name="T11" fmla="*/ 478 h 479"/>
                  <a:gd name="T12" fmla="*/ 15 w 113"/>
                  <a:gd name="T13" fmla="*/ 479 h 479"/>
                  <a:gd name="T14" fmla="*/ 0 60000 65536"/>
                  <a:gd name="T15" fmla="*/ 0 60000 65536"/>
                  <a:gd name="T16" fmla="*/ 0 60000 65536"/>
                  <a:gd name="T17" fmla="*/ 0 60000 65536"/>
                  <a:gd name="T18" fmla="*/ 0 60000 65536"/>
                  <a:gd name="T19" fmla="*/ 0 60000 65536"/>
                  <a:gd name="T20" fmla="*/ 0 60000 65536"/>
                  <a:gd name="T21" fmla="*/ 0 w 113"/>
                  <a:gd name="T22" fmla="*/ 0 h 479"/>
                  <a:gd name="T23" fmla="*/ 113 w 113"/>
                  <a:gd name="T24" fmla="*/ 479 h 47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3" h="479">
                    <a:moveTo>
                      <a:pt x="34" y="0"/>
                    </a:moveTo>
                    <a:lnTo>
                      <a:pt x="36" y="53"/>
                    </a:lnTo>
                    <a:lnTo>
                      <a:pt x="109" y="124"/>
                    </a:lnTo>
                    <a:lnTo>
                      <a:pt x="113" y="272"/>
                    </a:lnTo>
                    <a:lnTo>
                      <a:pt x="0" y="357"/>
                    </a:lnTo>
                    <a:lnTo>
                      <a:pt x="15" y="478"/>
                    </a:lnTo>
                    <a:lnTo>
                      <a:pt x="15" y="479"/>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88" name="Freeform 45">
                <a:extLst>
                  <a:ext uri="{FF2B5EF4-FFF2-40B4-BE49-F238E27FC236}">
                    <a16:creationId xmlns:a16="http://schemas.microsoft.com/office/drawing/2014/main" id="{B4B5AE9B-A2AA-47EC-AD80-76D22C3B2596}"/>
                  </a:ext>
                </a:extLst>
              </p:cNvPr>
              <p:cNvSpPr>
                <a:spLocks/>
              </p:cNvSpPr>
              <p:nvPr/>
            </p:nvSpPr>
            <p:spPr bwMode="auto">
              <a:xfrm>
                <a:off x="1475670" y="1504950"/>
                <a:ext cx="742142" cy="229061"/>
              </a:xfrm>
              <a:custGeom>
                <a:avLst/>
                <a:gdLst>
                  <a:gd name="T0" fmla="*/ 1165 w 1165"/>
                  <a:gd name="T1" fmla="*/ 377 h 377"/>
                  <a:gd name="T2" fmla="*/ 1116 w 1165"/>
                  <a:gd name="T3" fmla="*/ 364 h 377"/>
                  <a:gd name="T4" fmla="*/ 1068 w 1165"/>
                  <a:gd name="T5" fmla="*/ 307 h 377"/>
                  <a:gd name="T6" fmla="*/ 1025 w 1165"/>
                  <a:gd name="T7" fmla="*/ 324 h 377"/>
                  <a:gd name="T8" fmla="*/ 914 w 1165"/>
                  <a:gd name="T9" fmla="*/ 244 h 377"/>
                  <a:gd name="T10" fmla="*/ 889 w 1165"/>
                  <a:gd name="T11" fmla="*/ 104 h 377"/>
                  <a:gd name="T12" fmla="*/ 847 w 1165"/>
                  <a:gd name="T13" fmla="*/ 81 h 377"/>
                  <a:gd name="T14" fmla="*/ 679 w 1165"/>
                  <a:gd name="T15" fmla="*/ 177 h 377"/>
                  <a:gd name="T16" fmla="*/ 633 w 1165"/>
                  <a:gd name="T17" fmla="*/ 174 h 377"/>
                  <a:gd name="T18" fmla="*/ 632 w 1165"/>
                  <a:gd name="T19" fmla="*/ 127 h 377"/>
                  <a:gd name="T20" fmla="*/ 582 w 1165"/>
                  <a:gd name="T21" fmla="*/ 101 h 377"/>
                  <a:gd name="T22" fmla="*/ 553 w 1165"/>
                  <a:gd name="T23" fmla="*/ 4 h 377"/>
                  <a:gd name="T24" fmla="*/ 510 w 1165"/>
                  <a:gd name="T25" fmla="*/ 0 h 377"/>
                  <a:gd name="T26" fmla="*/ 500 w 1165"/>
                  <a:gd name="T27" fmla="*/ 43 h 377"/>
                  <a:gd name="T28" fmla="*/ 362 w 1165"/>
                  <a:gd name="T29" fmla="*/ 45 h 377"/>
                  <a:gd name="T30" fmla="*/ 258 w 1165"/>
                  <a:gd name="T31" fmla="*/ 98 h 377"/>
                  <a:gd name="T32" fmla="*/ 220 w 1165"/>
                  <a:gd name="T33" fmla="*/ 70 h 377"/>
                  <a:gd name="T34" fmla="*/ 183 w 1165"/>
                  <a:gd name="T35" fmla="*/ 97 h 377"/>
                  <a:gd name="T36" fmla="*/ 131 w 1165"/>
                  <a:gd name="T37" fmla="*/ 35 h 377"/>
                  <a:gd name="T38" fmla="*/ 0 w 1165"/>
                  <a:gd name="T39" fmla="*/ 22 h 37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165"/>
                  <a:gd name="T61" fmla="*/ 0 h 377"/>
                  <a:gd name="T62" fmla="*/ 1165 w 1165"/>
                  <a:gd name="T63" fmla="*/ 377 h 37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165" h="377">
                    <a:moveTo>
                      <a:pt x="1165" y="377"/>
                    </a:moveTo>
                    <a:lnTo>
                      <a:pt x="1116" y="364"/>
                    </a:lnTo>
                    <a:lnTo>
                      <a:pt x="1068" y="307"/>
                    </a:lnTo>
                    <a:lnTo>
                      <a:pt x="1025" y="324"/>
                    </a:lnTo>
                    <a:lnTo>
                      <a:pt x="914" y="244"/>
                    </a:lnTo>
                    <a:lnTo>
                      <a:pt x="889" y="104"/>
                    </a:lnTo>
                    <a:lnTo>
                      <a:pt x="847" y="81"/>
                    </a:lnTo>
                    <a:lnTo>
                      <a:pt x="679" y="177"/>
                    </a:lnTo>
                    <a:lnTo>
                      <a:pt x="633" y="174"/>
                    </a:lnTo>
                    <a:lnTo>
                      <a:pt x="632" y="127"/>
                    </a:lnTo>
                    <a:lnTo>
                      <a:pt x="582" y="101"/>
                    </a:lnTo>
                    <a:lnTo>
                      <a:pt x="553" y="4"/>
                    </a:lnTo>
                    <a:lnTo>
                      <a:pt x="510" y="0"/>
                    </a:lnTo>
                    <a:lnTo>
                      <a:pt x="500" y="43"/>
                    </a:lnTo>
                    <a:lnTo>
                      <a:pt x="362" y="45"/>
                    </a:lnTo>
                    <a:lnTo>
                      <a:pt x="258" y="98"/>
                    </a:lnTo>
                    <a:lnTo>
                      <a:pt x="220" y="70"/>
                    </a:lnTo>
                    <a:lnTo>
                      <a:pt x="183" y="97"/>
                    </a:lnTo>
                    <a:lnTo>
                      <a:pt x="131" y="35"/>
                    </a:lnTo>
                    <a:lnTo>
                      <a:pt x="0" y="22"/>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89" name="Freeform 46">
                <a:extLst>
                  <a:ext uri="{FF2B5EF4-FFF2-40B4-BE49-F238E27FC236}">
                    <a16:creationId xmlns:a16="http://schemas.microsoft.com/office/drawing/2014/main" id="{097EFA5C-DD42-4AD5-B103-F27D56ECC345}"/>
                  </a:ext>
                </a:extLst>
              </p:cNvPr>
              <p:cNvSpPr>
                <a:spLocks/>
              </p:cNvSpPr>
              <p:nvPr/>
            </p:nvSpPr>
            <p:spPr bwMode="auto">
              <a:xfrm>
                <a:off x="1903829" y="1734011"/>
                <a:ext cx="333012" cy="600481"/>
              </a:xfrm>
              <a:custGeom>
                <a:avLst/>
                <a:gdLst>
                  <a:gd name="T0" fmla="*/ 1 w 529"/>
                  <a:gd name="T1" fmla="*/ 1023 h 1023"/>
                  <a:gd name="T2" fmla="*/ 0 w 529"/>
                  <a:gd name="T3" fmla="*/ 1021 h 1023"/>
                  <a:gd name="T4" fmla="*/ 88 w 529"/>
                  <a:gd name="T5" fmla="*/ 771 h 1023"/>
                  <a:gd name="T6" fmla="*/ 113 w 529"/>
                  <a:gd name="T7" fmla="*/ 618 h 1023"/>
                  <a:gd name="T8" fmla="*/ 124 w 529"/>
                  <a:gd name="T9" fmla="*/ 579 h 1023"/>
                  <a:gd name="T10" fmla="*/ 218 w 529"/>
                  <a:gd name="T11" fmla="*/ 622 h 1023"/>
                  <a:gd name="T12" fmla="*/ 211 w 529"/>
                  <a:gd name="T13" fmla="*/ 568 h 1023"/>
                  <a:gd name="T14" fmla="*/ 254 w 529"/>
                  <a:gd name="T15" fmla="*/ 573 h 1023"/>
                  <a:gd name="T16" fmla="*/ 372 w 529"/>
                  <a:gd name="T17" fmla="*/ 499 h 1023"/>
                  <a:gd name="T18" fmla="*/ 380 w 529"/>
                  <a:gd name="T19" fmla="*/ 443 h 1023"/>
                  <a:gd name="T20" fmla="*/ 429 w 529"/>
                  <a:gd name="T21" fmla="*/ 426 h 1023"/>
                  <a:gd name="T22" fmla="*/ 525 w 529"/>
                  <a:gd name="T23" fmla="*/ 252 h 1023"/>
                  <a:gd name="T24" fmla="*/ 520 w 529"/>
                  <a:gd name="T25" fmla="*/ 163 h 1023"/>
                  <a:gd name="T26" fmla="*/ 493 w 529"/>
                  <a:gd name="T27" fmla="*/ 125 h 1023"/>
                  <a:gd name="T28" fmla="*/ 523 w 529"/>
                  <a:gd name="T29" fmla="*/ 92 h 1023"/>
                  <a:gd name="T30" fmla="*/ 529 w 529"/>
                  <a:gd name="T31" fmla="*/ 62 h 1023"/>
                  <a:gd name="T32" fmla="*/ 497 w 529"/>
                  <a:gd name="T33" fmla="*/ 0 h 10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29"/>
                  <a:gd name="T52" fmla="*/ 0 h 1023"/>
                  <a:gd name="T53" fmla="*/ 529 w 529"/>
                  <a:gd name="T54" fmla="*/ 1023 h 102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29" h="1023">
                    <a:moveTo>
                      <a:pt x="1" y="1023"/>
                    </a:moveTo>
                    <a:lnTo>
                      <a:pt x="0" y="1021"/>
                    </a:lnTo>
                    <a:lnTo>
                      <a:pt x="88" y="771"/>
                    </a:lnTo>
                    <a:lnTo>
                      <a:pt x="113" y="618"/>
                    </a:lnTo>
                    <a:lnTo>
                      <a:pt x="124" y="579"/>
                    </a:lnTo>
                    <a:lnTo>
                      <a:pt x="218" y="622"/>
                    </a:lnTo>
                    <a:lnTo>
                      <a:pt x="211" y="568"/>
                    </a:lnTo>
                    <a:lnTo>
                      <a:pt x="254" y="573"/>
                    </a:lnTo>
                    <a:lnTo>
                      <a:pt x="372" y="499"/>
                    </a:lnTo>
                    <a:lnTo>
                      <a:pt x="380" y="443"/>
                    </a:lnTo>
                    <a:lnTo>
                      <a:pt x="429" y="426"/>
                    </a:lnTo>
                    <a:lnTo>
                      <a:pt x="525" y="252"/>
                    </a:lnTo>
                    <a:lnTo>
                      <a:pt x="520" y="163"/>
                    </a:lnTo>
                    <a:lnTo>
                      <a:pt x="493" y="125"/>
                    </a:lnTo>
                    <a:lnTo>
                      <a:pt x="523" y="92"/>
                    </a:lnTo>
                    <a:lnTo>
                      <a:pt x="529" y="62"/>
                    </a:lnTo>
                    <a:lnTo>
                      <a:pt x="497" y="0"/>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90" name="Freeform 47">
                <a:extLst>
                  <a:ext uri="{FF2B5EF4-FFF2-40B4-BE49-F238E27FC236}">
                    <a16:creationId xmlns:a16="http://schemas.microsoft.com/office/drawing/2014/main" id="{E4F01CBF-32A5-4E36-9CE1-880B207CF419}"/>
                  </a:ext>
                </a:extLst>
              </p:cNvPr>
              <p:cNvSpPr>
                <a:spLocks/>
              </p:cNvSpPr>
              <p:nvPr/>
            </p:nvSpPr>
            <p:spPr bwMode="auto">
              <a:xfrm>
                <a:off x="1903829" y="2334492"/>
                <a:ext cx="466217" cy="484881"/>
              </a:xfrm>
              <a:custGeom>
                <a:avLst/>
                <a:gdLst>
                  <a:gd name="T0" fmla="*/ 711 w 733"/>
                  <a:gd name="T1" fmla="*/ 801 h 801"/>
                  <a:gd name="T2" fmla="*/ 733 w 733"/>
                  <a:gd name="T3" fmla="*/ 754 h 801"/>
                  <a:gd name="T4" fmla="*/ 694 w 733"/>
                  <a:gd name="T5" fmla="*/ 733 h 801"/>
                  <a:gd name="T6" fmla="*/ 656 w 733"/>
                  <a:gd name="T7" fmla="*/ 645 h 801"/>
                  <a:gd name="T8" fmla="*/ 610 w 733"/>
                  <a:gd name="T9" fmla="*/ 645 h 801"/>
                  <a:gd name="T10" fmla="*/ 539 w 733"/>
                  <a:gd name="T11" fmla="*/ 575 h 801"/>
                  <a:gd name="T12" fmla="*/ 551 w 733"/>
                  <a:gd name="T13" fmla="*/ 480 h 801"/>
                  <a:gd name="T14" fmla="*/ 412 w 733"/>
                  <a:gd name="T15" fmla="*/ 266 h 801"/>
                  <a:gd name="T16" fmla="*/ 407 w 733"/>
                  <a:gd name="T17" fmla="*/ 216 h 801"/>
                  <a:gd name="T18" fmla="*/ 326 w 733"/>
                  <a:gd name="T19" fmla="*/ 167 h 801"/>
                  <a:gd name="T20" fmla="*/ 347 w 733"/>
                  <a:gd name="T21" fmla="*/ 215 h 801"/>
                  <a:gd name="T22" fmla="*/ 194 w 733"/>
                  <a:gd name="T23" fmla="*/ 222 h 801"/>
                  <a:gd name="T24" fmla="*/ 152 w 733"/>
                  <a:gd name="T25" fmla="*/ 198 h 801"/>
                  <a:gd name="T26" fmla="*/ 132 w 733"/>
                  <a:gd name="T27" fmla="*/ 100 h 801"/>
                  <a:gd name="T28" fmla="*/ 87 w 733"/>
                  <a:gd name="T29" fmla="*/ 104 h 801"/>
                  <a:gd name="T30" fmla="*/ 81 w 733"/>
                  <a:gd name="T31" fmla="*/ 52 h 801"/>
                  <a:gd name="T32" fmla="*/ 0 w 733"/>
                  <a:gd name="T33" fmla="*/ 0 h 80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33"/>
                  <a:gd name="T52" fmla="*/ 0 h 801"/>
                  <a:gd name="T53" fmla="*/ 733 w 733"/>
                  <a:gd name="T54" fmla="*/ 801 h 80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33" h="801">
                    <a:moveTo>
                      <a:pt x="711" y="801"/>
                    </a:moveTo>
                    <a:lnTo>
                      <a:pt x="733" y="754"/>
                    </a:lnTo>
                    <a:lnTo>
                      <a:pt x="694" y="733"/>
                    </a:lnTo>
                    <a:lnTo>
                      <a:pt x="656" y="645"/>
                    </a:lnTo>
                    <a:lnTo>
                      <a:pt x="610" y="645"/>
                    </a:lnTo>
                    <a:lnTo>
                      <a:pt x="539" y="575"/>
                    </a:lnTo>
                    <a:lnTo>
                      <a:pt x="551" y="480"/>
                    </a:lnTo>
                    <a:lnTo>
                      <a:pt x="412" y="266"/>
                    </a:lnTo>
                    <a:lnTo>
                      <a:pt x="407" y="216"/>
                    </a:lnTo>
                    <a:lnTo>
                      <a:pt x="326" y="167"/>
                    </a:lnTo>
                    <a:lnTo>
                      <a:pt x="347" y="215"/>
                    </a:lnTo>
                    <a:lnTo>
                      <a:pt x="194" y="222"/>
                    </a:lnTo>
                    <a:lnTo>
                      <a:pt x="152" y="198"/>
                    </a:lnTo>
                    <a:lnTo>
                      <a:pt x="132" y="100"/>
                    </a:lnTo>
                    <a:lnTo>
                      <a:pt x="87" y="104"/>
                    </a:lnTo>
                    <a:lnTo>
                      <a:pt x="81" y="52"/>
                    </a:lnTo>
                    <a:lnTo>
                      <a:pt x="0" y="0"/>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91" name="Freeform 48">
                <a:extLst>
                  <a:ext uri="{FF2B5EF4-FFF2-40B4-BE49-F238E27FC236}">
                    <a16:creationId xmlns:a16="http://schemas.microsoft.com/office/drawing/2014/main" id="{5D3C9200-EBA2-4A3B-9724-D443A6A7047C}"/>
                  </a:ext>
                </a:extLst>
              </p:cNvPr>
              <p:cNvSpPr>
                <a:spLocks/>
              </p:cNvSpPr>
              <p:nvPr/>
            </p:nvSpPr>
            <p:spPr bwMode="auto">
              <a:xfrm>
                <a:off x="3045585" y="1753278"/>
                <a:ext cx="95146" cy="819909"/>
              </a:xfrm>
              <a:custGeom>
                <a:avLst/>
                <a:gdLst>
                  <a:gd name="T0" fmla="*/ 51 w 158"/>
                  <a:gd name="T1" fmla="*/ 0 h 1374"/>
                  <a:gd name="T2" fmla="*/ 153 w 158"/>
                  <a:gd name="T3" fmla="*/ 123 h 1374"/>
                  <a:gd name="T4" fmla="*/ 158 w 158"/>
                  <a:gd name="T5" fmla="*/ 216 h 1374"/>
                  <a:gd name="T6" fmla="*/ 89 w 158"/>
                  <a:gd name="T7" fmla="*/ 297 h 1374"/>
                  <a:gd name="T8" fmla="*/ 105 w 158"/>
                  <a:gd name="T9" fmla="*/ 344 h 1374"/>
                  <a:gd name="T10" fmla="*/ 81 w 158"/>
                  <a:gd name="T11" fmla="*/ 381 h 1374"/>
                  <a:gd name="T12" fmla="*/ 0 w 158"/>
                  <a:gd name="T13" fmla="*/ 438 h 1374"/>
                  <a:gd name="T14" fmla="*/ 46 w 158"/>
                  <a:gd name="T15" fmla="*/ 483 h 1374"/>
                  <a:gd name="T16" fmla="*/ 80 w 158"/>
                  <a:gd name="T17" fmla="*/ 596 h 1374"/>
                  <a:gd name="T18" fmla="*/ 37 w 158"/>
                  <a:gd name="T19" fmla="*/ 606 h 1374"/>
                  <a:gd name="T20" fmla="*/ 15 w 158"/>
                  <a:gd name="T21" fmla="*/ 646 h 1374"/>
                  <a:gd name="T22" fmla="*/ 45 w 158"/>
                  <a:gd name="T23" fmla="*/ 752 h 1374"/>
                  <a:gd name="T24" fmla="*/ 19 w 158"/>
                  <a:gd name="T25" fmla="*/ 847 h 1374"/>
                  <a:gd name="T26" fmla="*/ 59 w 158"/>
                  <a:gd name="T27" fmla="*/ 881 h 1374"/>
                  <a:gd name="T28" fmla="*/ 108 w 158"/>
                  <a:gd name="T29" fmla="*/ 1005 h 1374"/>
                  <a:gd name="T30" fmla="*/ 111 w 158"/>
                  <a:gd name="T31" fmla="*/ 1101 h 1374"/>
                  <a:gd name="T32" fmla="*/ 146 w 158"/>
                  <a:gd name="T33" fmla="*/ 1134 h 1374"/>
                  <a:gd name="T34" fmla="*/ 142 w 158"/>
                  <a:gd name="T35" fmla="*/ 1230 h 1374"/>
                  <a:gd name="T36" fmla="*/ 121 w 158"/>
                  <a:gd name="T37" fmla="*/ 1374 h 137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58"/>
                  <a:gd name="T58" fmla="*/ 0 h 1374"/>
                  <a:gd name="T59" fmla="*/ 158 w 158"/>
                  <a:gd name="T60" fmla="*/ 1374 h 137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58" h="1374">
                    <a:moveTo>
                      <a:pt x="51" y="0"/>
                    </a:moveTo>
                    <a:lnTo>
                      <a:pt x="153" y="123"/>
                    </a:lnTo>
                    <a:lnTo>
                      <a:pt x="158" y="216"/>
                    </a:lnTo>
                    <a:lnTo>
                      <a:pt x="89" y="297"/>
                    </a:lnTo>
                    <a:lnTo>
                      <a:pt x="105" y="344"/>
                    </a:lnTo>
                    <a:lnTo>
                      <a:pt x="81" y="381"/>
                    </a:lnTo>
                    <a:lnTo>
                      <a:pt x="0" y="438"/>
                    </a:lnTo>
                    <a:lnTo>
                      <a:pt x="46" y="483"/>
                    </a:lnTo>
                    <a:lnTo>
                      <a:pt x="80" y="596"/>
                    </a:lnTo>
                    <a:lnTo>
                      <a:pt x="37" y="606"/>
                    </a:lnTo>
                    <a:lnTo>
                      <a:pt x="15" y="646"/>
                    </a:lnTo>
                    <a:lnTo>
                      <a:pt x="45" y="752"/>
                    </a:lnTo>
                    <a:lnTo>
                      <a:pt x="19" y="847"/>
                    </a:lnTo>
                    <a:lnTo>
                      <a:pt x="59" y="881"/>
                    </a:lnTo>
                    <a:lnTo>
                      <a:pt x="108" y="1005"/>
                    </a:lnTo>
                    <a:lnTo>
                      <a:pt x="111" y="1101"/>
                    </a:lnTo>
                    <a:lnTo>
                      <a:pt x="146" y="1134"/>
                    </a:lnTo>
                    <a:lnTo>
                      <a:pt x="142" y="1230"/>
                    </a:lnTo>
                    <a:lnTo>
                      <a:pt x="121" y="1374"/>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92" name="Freeform 49">
                <a:extLst>
                  <a:ext uri="{FF2B5EF4-FFF2-40B4-BE49-F238E27FC236}">
                    <a16:creationId xmlns:a16="http://schemas.microsoft.com/office/drawing/2014/main" id="{3B05EBF8-DD15-42B7-8DFD-90962A2E4DB0}"/>
                  </a:ext>
                </a:extLst>
              </p:cNvPr>
              <p:cNvSpPr>
                <a:spLocks/>
              </p:cNvSpPr>
              <p:nvPr/>
            </p:nvSpPr>
            <p:spPr bwMode="auto">
              <a:xfrm>
                <a:off x="3264422" y="1620550"/>
                <a:ext cx="807453" cy="465615"/>
              </a:xfrm>
              <a:custGeom>
                <a:avLst/>
                <a:gdLst>
                  <a:gd name="T0" fmla="*/ 1261 w 1261"/>
                  <a:gd name="T1" fmla="*/ 754 h 787"/>
                  <a:gd name="T2" fmla="*/ 1260 w 1261"/>
                  <a:gd name="T3" fmla="*/ 755 h 787"/>
                  <a:gd name="T4" fmla="*/ 1185 w 1261"/>
                  <a:gd name="T5" fmla="*/ 787 h 787"/>
                  <a:gd name="T6" fmla="*/ 1185 w 1261"/>
                  <a:gd name="T7" fmla="*/ 740 h 787"/>
                  <a:gd name="T8" fmla="*/ 1139 w 1261"/>
                  <a:gd name="T9" fmla="*/ 715 h 787"/>
                  <a:gd name="T10" fmla="*/ 998 w 1261"/>
                  <a:gd name="T11" fmla="*/ 683 h 787"/>
                  <a:gd name="T12" fmla="*/ 962 w 1261"/>
                  <a:gd name="T13" fmla="*/ 604 h 787"/>
                  <a:gd name="T14" fmla="*/ 1006 w 1261"/>
                  <a:gd name="T15" fmla="*/ 564 h 787"/>
                  <a:gd name="T16" fmla="*/ 989 w 1261"/>
                  <a:gd name="T17" fmla="*/ 515 h 787"/>
                  <a:gd name="T18" fmla="*/ 963 w 1261"/>
                  <a:gd name="T19" fmla="*/ 478 h 787"/>
                  <a:gd name="T20" fmla="*/ 918 w 1261"/>
                  <a:gd name="T21" fmla="*/ 474 h 787"/>
                  <a:gd name="T22" fmla="*/ 923 w 1261"/>
                  <a:gd name="T23" fmla="*/ 426 h 787"/>
                  <a:gd name="T24" fmla="*/ 884 w 1261"/>
                  <a:gd name="T25" fmla="*/ 410 h 787"/>
                  <a:gd name="T26" fmla="*/ 875 w 1261"/>
                  <a:gd name="T27" fmla="*/ 364 h 787"/>
                  <a:gd name="T28" fmla="*/ 761 w 1261"/>
                  <a:gd name="T29" fmla="*/ 345 h 787"/>
                  <a:gd name="T30" fmla="*/ 689 w 1261"/>
                  <a:gd name="T31" fmla="*/ 410 h 787"/>
                  <a:gd name="T32" fmla="*/ 596 w 1261"/>
                  <a:gd name="T33" fmla="*/ 425 h 787"/>
                  <a:gd name="T34" fmla="*/ 563 w 1261"/>
                  <a:gd name="T35" fmla="*/ 457 h 787"/>
                  <a:gd name="T36" fmla="*/ 518 w 1261"/>
                  <a:gd name="T37" fmla="*/ 434 h 787"/>
                  <a:gd name="T38" fmla="*/ 325 w 1261"/>
                  <a:gd name="T39" fmla="*/ 460 h 787"/>
                  <a:gd name="T40" fmla="*/ 248 w 1261"/>
                  <a:gd name="T41" fmla="*/ 282 h 787"/>
                  <a:gd name="T42" fmla="*/ 193 w 1261"/>
                  <a:gd name="T43" fmla="*/ 215 h 787"/>
                  <a:gd name="T44" fmla="*/ 163 w 1261"/>
                  <a:gd name="T45" fmla="*/ 251 h 787"/>
                  <a:gd name="T46" fmla="*/ 125 w 1261"/>
                  <a:gd name="T47" fmla="*/ 114 h 787"/>
                  <a:gd name="T48" fmla="*/ 57 w 1261"/>
                  <a:gd name="T49" fmla="*/ 24 h 787"/>
                  <a:gd name="T50" fmla="*/ 0 w 1261"/>
                  <a:gd name="T51" fmla="*/ 0 h 78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261"/>
                  <a:gd name="T79" fmla="*/ 0 h 787"/>
                  <a:gd name="T80" fmla="*/ 1261 w 1261"/>
                  <a:gd name="T81" fmla="*/ 787 h 787"/>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261" h="787">
                    <a:moveTo>
                      <a:pt x="1261" y="754"/>
                    </a:moveTo>
                    <a:lnTo>
                      <a:pt x="1260" y="755"/>
                    </a:lnTo>
                    <a:lnTo>
                      <a:pt x="1185" y="787"/>
                    </a:lnTo>
                    <a:lnTo>
                      <a:pt x="1185" y="740"/>
                    </a:lnTo>
                    <a:lnTo>
                      <a:pt x="1139" y="715"/>
                    </a:lnTo>
                    <a:lnTo>
                      <a:pt x="998" y="683"/>
                    </a:lnTo>
                    <a:lnTo>
                      <a:pt x="962" y="604"/>
                    </a:lnTo>
                    <a:lnTo>
                      <a:pt x="1006" y="564"/>
                    </a:lnTo>
                    <a:lnTo>
                      <a:pt x="989" y="515"/>
                    </a:lnTo>
                    <a:lnTo>
                      <a:pt x="963" y="478"/>
                    </a:lnTo>
                    <a:lnTo>
                      <a:pt x="918" y="474"/>
                    </a:lnTo>
                    <a:lnTo>
                      <a:pt x="923" y="426"/>
                    </a:lnTo>
                    <a:lnTo>
                      <a:pt x="884" y="410"/>
                    </a:lnTo>
                    <a:lnTo>
                      <a:pt x="875" y="364"/>
                    </a:lnTo>
                    <a:lnTo>
                      <a:pt x="761" y="345"/>
                    </a:lnTo>
                    <a:lnTo>
                      <a:pt x="689" y="410"/>
                    </a:lnTo>
                    <a:lnTo>
                      <a:pt x="596" y="425"/>
                    </a:lnTo>
                    <a:lnTo>
                      <a:pt x="563" y="457"/>
                    </a:lnTo>
                    <a:lnTo>
                      <a:pt x="518" y="434"/>
                    </a:lnTo>
                    <a:lnTo>
                      <a:pt x="325" y="460"/>
                    </a:lnTo>
                    <a:lnTo>
                      <a:pt x="248" y="282"/>
                    </a:lnTo>
                    <a:lnTo>
                      <a:pt x="193" y="215"/>
                    </a:lnTo>
                    <a:lnTo>
                      <a:pt x="163" y="251"/>
                    </a:lnTo>
                    <a:lnTo>
                      <a:pt x="125" y="114"/>
                    </a:lnTo>
                    <a:lnTo>
                      <a:pt x="57" y="24"/>
                    </a:lnTo>
                    <a:lnTo>
                      <a:pt x="0" y="0"/>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93" name="Freeform 50">
                <a:extLst>
                  <a:ext uri="{FF2B5EF4-FFF2-40B4-BE49-F238E27FC236}">
                    <a16:creationId xmlns:a16="http://schemas.microsoft.com/office/drawing/2014/main" id="{7B79A30C-BAD4-41C2-8278-202D79EBEAA3}"/>
                  </a:ext>
                </a:extLst>
              </p:cNvPr>
              <p:cNvSpPr>
                <a:spLocks/>
              </p:cNvSpPr>
              <p:nvPr/>
            </p:nvSpPr>
            <p:spPr bwMode="auto">
              <a:xfrm>
                <a:off x="3254907" y="1343322"/>
                <a:ext cx="66602" cy="277228"/>
              </a:xfrm>
              <a:custGeom>
                <a:avLst/>
                <a:gdLst>
                  <a:gd name="T0" fmla="*/ 8 w 93"/>
                  <a:gd name="T1" fmla="*/ 465 h 465"/>
                  <a:gd name="T2" fmla="*/ 2 w 93"/>
                  <a:gd name="T3" fmla="*/ 325 h 465"/>
                  <a:gd name="T4" fmla="*/ 48 w 93"/>
                  <a:gd name="T5" fmla="*/ 313 h 465"/>
                  <a:gd name="T6" fmla="*/ 93 w 93"/>
                  <a:gd name="T7" fmla="*/ 233 h 465"/>
                  <a:gd name="T8" fmla="*/ 53 w 93"/>
                  <a:gd name="T9" fmla="*/ 206 h 465"/>
                  <a:gd name="T10" fmla="*/ 0 w 93"/>
                  <a:gd name="T11" fmla="*/ 70 h 465"/>
                  <a:gd name="T12" fmla="*/ 39 w 93"/>
                  <a:gd name="T13" fmla="*/ 33 h 465"/>
                  <a:gd name="T14" fmla="*/ 45 w 93"/>
                  <a:gd name="T15" fmla="*/ 0 h 465"/>
                  <a:gd name="T16" fmla="*/ 0 60000 65536"/>
                  <a:gd name="T17" fmla="*/ 0 60000 65536"/>
                  <a:gd name="T18" fmla="*/ 0 60000 65536"/>
                  <a:gd name="T19" fmla="*/ 0 60000 65536"/>
                  <a:gd name="T20" fmla="*/ 0 60000 65536"/>
                  <a:gd name="T21" fmla="*/ 0 60000 65536"/>
                  <a:gd name="T22" fmla="*/ 0 60000 65536"/>
                  <a:gd name="T23" fmla="*/ 0 60000 65536"/>
                  <a:gd name="T24" fmla="*/ 0 w 93"/>
                  <a:gd name="T25" fmla="*/ 0 h 465"/>
                  <a:gd name="T26" fmla="*/ 93 w 93"/>
                  <a:gd name="T27" fmla="*/ 465 h 4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3" h="465">
                    <a:moveTo>
                      <a:pt x="8" y="465"/>
                    </a:moveTo>
                    <a:lnTo>
                      <a:pt x="2" y="325"/>
                    </a:lnTo>
                    <a:lnTo>
                      <a:pt x="48" y="313"/>
                    </a:lnTo>
                    <a:lnTo>
                      <a:pt x="93" y="233"/>
                    </a:lnTo>
                    <a:lnTo>
                      <a:pt x="53" y="206"/>
                    </a:lnTo>
                    <a:lnTo>
                      <a:pt x="0" y="70"/>
                    </a:lnTo>
                    <a:lnTo>
                      <a:pt x="39" y="33"/>
                    </a:lnTo>
                    <a:lnTo>
                      <a:pt x="45" y="0"/>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94" name="Freeform 51">
                <a:extLst>
                  <a:ext uri="{FF2B5EF4-FFF2-40B4-BE49-F238E27FC236}">
                    <a16:creationId xmlns:a16="http://schemas.microsoft.com/office/drawing/2014/main" id="{7E1F2AEB-4836-42E5-A889-EEB41C7513DA}"/>
                  </a:ext>
                </a:extLst>
              </p:cNvPr>
              <p:cNvSpPr>
                <a:spLocks/>
              </p:cNvSpPr>
              <p:nvPr/>
            </p:nvSpPr>
            <p:spPr bwMode="auto">
              <a:xfrm>
                <a:off x="3074129" y="1620550"/>
                <a:ext cx="190293" cy="132727"/>
              </a:xfrm>
              <a:custGeom>
                <a:avLst/>
                <a:gdLst>
                  <a:gd name="T0" fmla="*/ 298 w 298"/>
                  <a:gd name="T1" fmla="*/ 0 h 232"/>
                  <a:gd name="T2" fmla="*/ 62 w 298"/>
                  <a:gd name="T3" fmla="*/ 49 h 232"/>
                  <a:gd name="T4" fmla="*/ 59 w 298"/>
                  <a:gd name="T5" fmla="*/ 146 h 232"/>
                  <a:gd name="T6" fmla="*/ 0 w 298"/>
                  <a:gd name="T7" fmla="*/ 232 h 232"/>
                  <a:gd name="T8" fmla="*/ 0 60000 65536"/>
                  <a:gd name="T9" fmla="*/ 0 60000 65536"/>
                  <a:gd name="T10" fmla="*/ 0 60000 65536"/>
                  <a:gd name="T11" fmla="*/ 0 60000 65536"/>
                  <a:gd name="T12" fmla="*/ 0 w 298"/>
                  <a:gd name="T13" fmla="*/ 0 h 232"/>
                  <a:gd name="T14" fmla="*/ 298 w 298"/>
                  <a:gd name="T15" fmla="*/ 232 h 232"/>
                </a:gdLst>
                <a:ahLst/>
                <a:cxnLst>
                  <a:cxn ang="T8">
                    <a:pos x="T0" y="T1"/>
                  </a:cxn>
                  <a:cxn ang="T9">
                    <a:pos x="T2" y="T3"/>
                  </a:cxn>
                  <a:cxn ang="T10">
                    <a:pos x="T4" y="T5"/>
                  </a:cxn>
                  <a:cxn ang="T11">
                    <a:pos x="T6" y="T7"/>
                  </a:cxn>
                </a:cxnLst>
                <a:rect l="T12" t="T13" r="T14" b="T15"/>
                <a:pathLst>
                  <a:path w="298" h="232">
                    <a:moveTo>
                      <a:pt x="298" y="0"/>
                    </a:moveTo>
                    <a:lnTo>
                      <a:pt x="62" y="49"/>
                    </a:lnTo>
                    <a:lnTo>
                      <a:pt x="59" y="146"/>
                    </a:lnTo>
                    <a:lnTo>
                      <a:pt x="0" y="232"/>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95" name="Freeform 52">
                <a:extLst>
                  <a:ext uri="{FF2B5EF4-FFF2-40B4-BE49-F238E27FC236}">
                    <a16:creationId xmlns:a16="http://schemas.microsoft.com/office/drawing/2014/main" id="{FA33B85D-424D-41C4-8E00-E5194412CD49}"/>
                  </a:ext>
                </a:extLst>
              </p:cNvPr>
              <p:cNvSpPr>
                <a:spLocks/>
              </p:cNvSpPr>
              <p:nvPr/>
            </p:nvSpPr>
            <p:spPr bwMode="auto">
              <a:xfrm>
                <a:off x="237866" y="1791811"/>
                <a:ext cx="9515" cy="26759"/>
              </a:xfrm>
              <a:custGeom>
                <a:avLst/>
                <a:gdLst>
                  <a:gd name="T0" fmla="*/ 16 w 16"/>
                  <a:gd name="T1" fmla="*/ 0 h 50"/>
                  <a:gd name="T2" fmla="*/ 0 w 16"/>
                  <a:gd name="T3" fmla="*/ 2 h 50"/>
                  <a:gd name="T4" fmla="*/ 12 w 16"/>
                  <a:gd name="T5" fmla="*/ 49 h 50"/>
                  <a:gd name="T6" fmla="*/ 12 w 16"/>
                  <a:gd name="T7" fmla="*/ 50 h 50"/>
                  <a:gd name="T8" fmla="*/ 0 60000 65536"/>
                  <a:gd name="T9" fmla="*/ 0 60000 65536"/>
                  <a:gd name="T10" fmla="*/ 0 60000 65536"/>
                  <a:gd name="T11" fmla="*/ 0 60000 65536"/>
                  <a:gd name="T12" fmla="*/ 0 w 16"/>
                  <a:gd name="T13" fmla="*/ 0 h 50"/>
                  <a:gd name="T14" fmla="*/ 16 w 16"/>
                  <a:gd name="T15" fmla="*/ 50 h 50"/>
                </a:gdLst>
                <a:ahLst/>
                <a:cxnLst>
                  <a:cxn ang="T8">
                    <a:pos x="T0" y="T1"/>
                  </a:cxn>
                  <a:cxn ang="T9">
                    <a:pos x="T2" y="T3"/>
                  </a:cxn>
                  <a:cxn ang="T10">
                    <a:pos x="T4" y="T5"/>
                  </a:cxn>
                  <a:cxn ang="T11">
                    <a:pos x="T6" y="T7"/>
                  </a:cxn>
                </a:cxnLst>
                <a:rect l="T12" t="T13" r="T14" b="T15"/>
                <a:pathLst>
                  <a:path w="16" h="50">
                    <a:moveTo>
                      <a:pt x="16" y="0"/>
                    </a:moveTo>
                    <a:lnTo>
                      <a:pt x="0" y="2"/>
                    </a:lnTo>
                    <a:lnTo>
                      <a:pt x="12" y="49"/>
                    </a:lnTo>
                    <a:lnTo>
                      <a:pt x="12" y="50"/>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96" name="Freeform 53">
                <a:extLst>
                  <a:ext uri="{FF2B5EF4-FFF2-40B4-BE49-F238E27FC236}">
                    <a16:creationId xmlns:a16="http://schemas.microsoft.com/office/drawing/2014/main" id="{C3EADDF7-AEDB-402D-9000-BA0839FE88A4}"/>
                  </a:ext>
                </a:extLst>
              </p:cNvPr>
              <p:cNvSpPr>
                <a:spLocks/>
              </p:cNvSpPr>
              <p:nvPr/>
            </p:nvSpPr>
            <p:spPr bwMode="auto">
              <a:xfrm>
                <a:off x="247380" y="1762911"/>
                <a:ext cx="19029" cy="28900"/>
              </a:xfrm>
              <a:custGeom>
                <a:avLst/>
                <a:gdLst>
                  <a:gd name="T0" fmla="*/ 0 w 27"/>
                  <a:gd name="T1" fmla="*/ 51 h 51"/>
                  <a:gd name="T2" fmla="*/ 27 w 27"/>
                  <a:gd name="T3" fmla="*/ 47 h 51"/>
                  <a:gd name="T4" fmla="*/ 5 w 27"/>
                  <a:gd name="T5" fmla="*/ 0 h 51"/>
                  <a:gd name="T6" fmla="*/ 0 w 27"/>
                  <a:gd name="T7" fmla="*/ 51 h 51"/>
                  <a:gd name="T8" fmla="*/ 0 60000 65536"/>
                  <a:gd name="T9" fmla="*/ 0 60000 65536"/>
                  <a:gd name="T10" fmla="*/ 0 60000 65536"/>
                  <a:gd name="T11" fmla="*/ 0 60000 65536"/>
                  <a:gd name="T12" fmla="*/ 0 w 27"/>
                  <a:gd name="T13" fmla="*/ 0 h 51"/>
                  <a:gd name="T14" fmla="*/ 27 w 27"/>
                  <a:gd name="T15" fmla="*/ 51 h 51"/>
                </a:gdLst>
                <a:ahLst/>
                <a:cxnLst>
                  <a:cxn ang="T8">
                    <a:pos x="T0" y="T1"/>
                  </a:cxn>
                  <a:cxn ang="T9">
                    <a:pos x="T2" y="T3"/>
                  </a:cxn>
                  <a:cxn ang="T10">
                    <a:pos x="T4" y="T5"/>
                  </a:cxn>
                  <a:cxn ang="T11">
                    <a:pos x="T6" y="T7"/>
                  </a:cxn>
                </a:cxnLst>
                <a:rect l="T12" t="T13" r="T14" b="T15"/>
                <a:pathLst>
                  <a:path w="27" h="51">
                    <a:moveTo>
                      <a:pt x="0" y="51"/>
                    </a:moveTo>
                    <a:lnTo>
                      <a:pt x="27" y="47"/>
                    </a:lnTo>
                    <a:lnTo>
                      <a:pt x="5" y="0"/>
                    </a:lnTo>
                    <a:lnTo>
                      <a:pt x="0" y="51"/>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97" name="Line 54">
                <a:extLst>
                  <a:ext uri="{FF2B5EF4-FFF2-40B4-BE49-F238E27FC236}">
                    <a16:creationId xmlns:a16="http://schemas.microsoft.com/office/drawing/2014/main" id="{2372B6F1-F275-47D2-A8D8-5255FF9AD61A}"/>
                  </a:ext>
                </a:extLst>
              </p:cNvPr>
              <p:cNvSpPr>
                <a:spLocks noChangeShapeType="1"/>
              </p:cNvSpPr>
              <p:nvPr/>
            </p:nvSpPr>
            <p:spPr bwMode="auto">
              <a:xfrm flipV="1">
                <a:off x="237866" y="1791811"/>
                <a:ext cx="9515" cy="26759"/>
              </a:xfrm>
              <a:prstGeom prst="line">
                <a:avLst/>
              </a:prstGeom>
              <a:noFill/>
              <a:ln w="9525">
                <a:solidFill>
                  <a:srgbClr val="CCCCCC"/>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98" name="Freeform 55">
                <a:extLst>
                  <a:ext uri="{FF2B5EF4-FFF2-40B4-BE49-F238E27FC236}">
                    <a16:creationId xmlns:a16="http://schemas.microsoft.com/office/drawing/2014/main" id="{107E97FE-03B8-4C39-BD2C-01B2D01F3719}"/>
                  </a:ext>
                </a:extLst>
              </p:cNvPr>
              <p:cNvSpPr>
                <a:spLocks/>
              </p:cNvSpPr>
              <p:nvPr/>
            </p:nvSpPr>
            <p:spPr bwMode="auto">
              <a:xfrm>
                <a:off x="893137" y="1514583"/>
                <a:ext cx="592047" cy="610115"/>
              </a:xfrm>
              <a:custGeom>
                <a:avLst/>
                <a:gdLst>
                  <a:gd name="T0" fmla="*/ 926 w 931"/>
                  <a:gd name="T1" fmla="*/ 0 h 1015"/>
                  <a:gd name="T2" fmla="*/ 925 w 931"/>
                  <a:gd name="T3" fmla="*/ 197 h 1015"/>
                  <a:gd name="T4" fmla="*/ 902 w 931"/>
                  <a:gd name="T5" fmla="*/ 236 h 1015"/>
                  <a:gd name="T6" fmla="*/ 931 w 931"/>
                  <a:gd name="T7" fmla="*/ 518 h 1015"/>
                  <a:gd name="T8" fmla="*/ 847 w 931"/>
                  <a:gd name="T9" fmla="*/ 554 h 1015"/>
                  <a:gd name="T10" fmla="*/ 792 w 931"/>
                  <a:gd name="T11" fmla="*/ 696 h 1015"/>
                  <a:gd name="T12" fmla="*/ 786 w 931"/>
                  <a:gd name="T13" fmla="*/ 729 h 1015"/>
                  <a:gd name="T14" fmla="*/ 680 w 931"/>
                  <a:gd name="T15" fmla="*/ 673 h 1015"/>
                  <a:gd name="T16" fmla="*/ 543 w 931"/>
                  <a:gd name="T17" fmla="*/ 737 h 1015"/>
                  <a:gd name="T18" fmla="*/ 518 w 931"/>
                  <a:gd name="T19" fmla="*/ 783 h 1015"/>
                  <a:gd name="T20" fmla="*/ 316 w 931"/>
                  <a:gd name="T21" fmla="*/ 790 h 1015"/>
                  <a:gd name="T22" fmla="*/ 237 w 931"/>
                  <a:gd name="T23" fmla="*/ 846 h 1015"/>
                  <a:gd name="T24" fmla="*/ 230 w 931"/>
                  <a:gd name="T25" fmla="*/ 944 h 1015"/>
                  <a:gd name="T26" fmla="*/ 1 w 931"/>
                  <a:gd name="T27" fmla="*/ 1015 h 1015"/>
                  <a:gd name="T28" fmla="*/ 0 w 931"/>
                  <a:gd name="T29" fmla="*/ 1015 h 101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931"/>
                  <a:gd name="T46" fmla="*/ 0 h 1015"/>
                  <a:gd name="T47" fmla="*/ 931 w 931"/>
                  <a:gd name="T48" fmla="*/ 1015 h 101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931" h="1015">
                    <a:moveTo>
                      <a:pt x="926" y="0"/>
                    </a:moveTo>
                    <a:lnTo>
                      <a:pt x="925" y="197"/>
                    </a:lnTo>
                    <a:lnTo>
                      <a:pt x="902" y="236"/>
                    </a:lnTo>
                    <a:lnTo>
                      <a:pt x="931" y="518"/>
                    </a:lnTo>
                    <a:lnTo>
                      <a:pt x="847" y="554"/>
                    </a:lnTo>
                    <a:lnTo>
                      <a:pt x="792" y="696"/>
                    </a:lnTo>
                    <a:lnTo>
                      <a:pt x="786" y="729"/>
                    </a:lnTo>
                    <a:lnTo>
                      <a:pt x="680" y="673"/>
                    </a:lnTo>
                    <a:lnTo>
                      <a:pt x="543" y="737"/>
                    </a:lnTo>
                    <a:lnTo>
                      <a:pt x="518" y="783"/>
                    </a:lnTo>
                    <a:lnTo>
                      <a:pt x="316" y="790"/>
                    </a:lnTo>
                    <a:lnTo>
                      <a:pt x="237" y="846"/>
                    </a:lnTo>
                    <a:lnTo>
                      <a:pt x="230" y="944"/>
                    </a:lnTo>
                    <a:lnTo>
                      <a:pt x="1" y="1015"/>
                    </a:lnTo>
                    <a:lnTo>
                      <a:pt x="0" y="1015"/>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99" name="Freeform 56">
                <a:extLst>
                  <a:ext uri="{FF2B5EF4-FFF2-40B4-BE49-F238E27FC236}">
                    <a16:creationId xmlns:a16="http://schemas.microsoft.com/office/drawing/2014/main" id="{AE36B230-819F-4146-B28D-4C3795978FDF}"/>
                  </a:ext>
                </a:extLst>
              </p:cNvPr>
              <p:cNvSpPr>
                <a:spLocks/>
              </p:cNvSpPr>
              <p:nvPr/>
            </p:nvSpPr>
            <p:spPr bwMode="auto">
              <a:xfrm>
                <a:off x="560125" y="2153598"/>
                <a:ext cx="76117" cy="46026"/>
              </a:xfrm>
              <a:custGeom>
                <a:avLst/>
                <a:gdLst>
                  <a:gd name="T0" fmla="*/ 12 w 121"/>
                  <a:gd name="T1" fmla="*/ 60 h 76"/>
                  <a:gd name="T2" fmla="*/ 62 w 121"/>
                  <a:gd name="T3" fmla="*/ 76 h 76"/>
                  <a:gd name="T4" fmla="*/ 121 w 121"/>
                  <a:gd name="T5" fmla="*/ 56 h 76"/>
                  <a:gd name="T6" fmla="*/ 44 w 121"/>
                  <a:gd name="T7" fmla="*/ 0 h 76"/>
                  <a:gd name="T8" fmla="*/ 0 w 121"/>
                  <a:gd name="T9" fmla="*/ 6 h 76"/>
                  <a:gd name="T10" fmla="*/ 12 w 121"/>
                  <a:gd name="T11" fmla="*/ 60 h 76"/>
                  <a:gd name="T12" fmla="*/ 0 60000 65536"/>
                  <a:gd name="T13" fmla="*/ 0 60000 65536"/>
                  <a:gd name="T14" fmla="*/ 0 60000 65536"/>
                  <a:gd name="T15" fmla="*/ 0 60000 65536"/>
                  <a:gd name="T16" fmla="*/ 0 60000 65536"/>
                  <a:gd name="T17" fmla="*/ 0 60000 65536"/>
                  <a:gd name="T18" fmla="*/ 0 w 121"/>
                  <a:gd name="T19" fmla="*/ 0 h 76"/>
                  <a:gd name="T20" fmla="*/ 121 w 121"/>
                  <a:gd name="T21" fmla="*/ 76 h 76"/>
                </a:gdLst>
                <a:ahLst/>
                <a:cxnLst>
                  <a:cxn ang="T12">
                    <a:pos x="T0" y="T1"/>
                  </a:cxn>
                  <a:cxn ang="T13">
                    <a:pos x="T2" y="T3"/>
                  </a:cxn>
                  <a:cxn ang="T14">
                    <a:pos x="T4" y="T5"/>
                  </a:cxn>
                  <a:cxn ang="T15">
                    <a:pos x="T6" y="T7"/>
                  </a:cxn>
                  <a:cxn ang="T16">
                    <a:pos x="T8" y="T9"/>
                  </a:cxn>
                  <a:cxn ang="T17">
                    <a:pos x="T10" y="T11"/>
                  </a:cxn>
                </a:cxnLst>
                <a:rect l="T18" t="T19" r="T20" b="T21"/>
                <a:pathLst>
                  <a:path w="121" h="76">
                    <a:moveTo>
                      <a:pt x="12" y="60"/>
                    </a:moveTo>
                    <a:lnTo>
                      <a:pt x="62" y="76"/>
                    </a:lnTo>
                    <a:lnTo>
                      <a:pt x="121" y="56"/>
                    </a:lnTo>
                    <a:lnTo>
                      <a:pt x="44" y="0"/>
                    </a:lnTo>
                    <a:lnTo>
                      <a:pt x="0" y="6"/>
                    </a:lnTo>
                    <a:lnTo>
                      <a:pt x="12" y="60"/>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00" name="Freeform 57">
                <a:extLst>
                  <a:ext uri="{FF2B5EF4-FFF2-40B4-BE49-F238E27FC236}">
                    <a16:creationId xmlns:a16="http://schemas.microsoft.com/office/drawing/2014/main" id="{E83A23EA-62BA-47CD-87F2-678A2B4C75CF}"/>
                  </a:ext>
                </a:extLst>
              </p:cNvPr>
              <p:cNvSpPr>
                <a:spLocks/>
              </p:cNvSpPr>
              <p:nvPr/>
            </p:nvSpPr>
            <p:spPr bwMode="auto">
              <a:xfrm>
                <a:off x="940711" y="2382659"/>
                <a:ext cx="57088" cy="74927"/>
              </a:xfrm>
              <a:custGeom>
                <a:avLst/>
                <a:gdLst>
                  <a:gd name="T0" fmla="*/ 43 w 93"/>
                  <a:gd name="T1" fmla="*/ 51 h 132"/>
                  <a:gd name="T2" fmla="*/ 28 w 93"/>
                  <a:gd name="T3" fmla="*/ 0 h 132"/>
                  <a:gd name="T4" fmla="*/ 0 w 93"/>
                  <a:gd name="T5" fmla="*/ 37 h 132"/>
                  <a:gd name="T6" fmla="*/ 93 w 93"/>
                  <a:gd name="T7" fmla="*/ 132 h 132"/>
                  <a:gd name="T8" fmla="*/ 90 w 93"/>
                  <a:gd name="T9" fmla="*/ 81 h 132"/>
                  <a:gd name="T10" fmla="*/ 43 w 93"/>
                  <a:gd name="T11" fmla="*/ 51 h 132"/>
                  <a:gd name="T12" fmla="*/ 0 60000 65536"/>
                  <a:gd name="T13" fmla="*/ 0 60000 65536"/>
                  <a:gd name="T14" fmla="*/ 0 60000 65536"/>
                  <a:gd name="T15" fmla="*/ 0 60000 65536"/>
                  <a:gd name="T16" fmla="*/ 0 60000 65536"/>
                  <a:gd name="T17" fmla="*/ 0 60000 65536"/>
                  <a:gd name="T18" fmla="*/ 0 w 93"/>
                  <a:gd name="T19" fmla="*/ 0 h 132"/>
                  <a:gd name="T20" fmla="*/ 93 w 93"/>
                  <a:gd name="T21" fmla="*/ 132 h 132"/>
                </a:gdLst>
                <a:ahLst/>
                <a:cxnLst>
                  <a:cxn ang="T12">
                    <a:pos x="T0" y="T1"/>
                  </a:cxn>
                  <a:cxn ang="T13">
                    <a:pos x="T2" y="T3"/>
                  </a:cxn>
                  <a:cxn ang="T14">
                    <a:pos x="T4" y="T5"/>
                  </a:cxn>
                  <a:cxn ang="T15">
                    <a:pos x="T6" y="T7"/>
                  </a:cxn>
                  <a:cxn ang="T16">
                    <a:pos x="T8" y="T9"/>
                  </a:cxn>
                  <a:cxn ang="T17">
                    <a:pos x="T10" y="T11"/>
                  </a:cxn>
                </a:cxnLst>
                <a:rect l="T18" t="T19" r="T20" b="T21"/>
                <a:pathLst>
                  <a:path w="93" h="132">
                    <a:moveTo>
                      <a:pt x="43" y="51"/>
                    </a:moveTo>
                    <a:lnTo>
                      <a:pt x="28" y="0"/>
                    </a:lnTo>
                    <a:lnTo>
                      <a:pt x="0" y="37"/>
                    </a:lnTo>
                    <a:lnTo>
                      <a:pt x="93" y="132"/>
                    </a:lnTo>
                    <a:lnTo>
                      <a:pt x="90" y="81"/>
                    </a:lnTo>
                    <a:lnTo>
                      <a:pt x="43" y="51"/>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01" name="Freeform 58">
                <a:extLst>
                  <a:ext uri="{FF2B5EF4-FFF2-40B4-BE49-F238E27FC236}">
                    <a16:creationId xmlns:a16="http://schemas.microsoft.com/office/drawing/2014/main" id="{A46710C0-A600-488D-AFA7-076D6DA68D5A}"/>
                  </a:ext>
                </a:extLst>
              </p:cNvPr>
              <p:cNvSpPr>
                <a:spLocks/>
              </p:cNvSpPr>
              <p:nvPr/>
            </p:nvSpPr>
            <p:spPr bwMode="auto">
              <a:xfrm>
                <a:off x="1283237" y="1437516"/>
                <a:ext cx="192433" cy="105967"/>
              </a:xfrm>
              <a:custGeom>
                <a:avLst/>
                <a:gdLst>
                  <a:gd name="T0" fmla="*/ 307 w 307"/>
                  <a:gd name="T1" fmla="*/ 134 h 174"/>
                  <a:gd name="T2" fmla="*/ 307 w 307"/>
                  <a:gd name="T3" fmla="*/ 133 h 174"/>
                  <a:gd name="T4" fmla="*/ 223 w 307"/>
                  <a:gd name="T5" fmla="*/ 96 h 174"/>
                  <a:gd name="T6" fmla="*/ 114 w 307"/>
                  <a:gd name="T7" fmla="*/ 174 h 174"/>
                  <a:gd name="T8" fmla="*/ 73 w 307"/>
                  <a:gd name="T9" fmla="*/ 159 h 174"/>
                  <a:gd name="T10" fmla="*/ 0 w 307"/>
                  <a:gd name="T11" fmla="*/ 0 h 174"/>
                  <a:gd name="T12" fmla="*/ 0 60000 65536"/>
                  <a:gd name="T13" fmla="*/ 0 60000 65536"/>
                  <a:gd name="T14" fmla="*/ 0 60000 65536"/>
                  <a:gd name="T15" fmla="*/ 0 60000 65536"/>
                  <a:gd name="T16" fmla="*/ 0 60000 65536"/>
                  <a:gd name="T17" fmla="*/ 0 60000 65536"/>
                  <a:gd name="T18" fmla="*/ 0 w 307"/>
                  <a:gd name="T19" fmla="*/ 0 h 174"/>
                  <a:gd name="T20" fmla="*/ 307 w 307"/>
                  <a:gd name="T21" fmla="*/ 174 h 174"/>
                </a:gdLst>
                <a:ahLst/>
                <a:cxnLst>
                  <a:cxn ang="T12">
                    <a:pos x="T0" y="T1"/>
                  </a:cxn>
                  <a:cxn ang="T13">
                    <a:pos x="T2" y="T3"/>
                  </a:cxn>
                  <a:cxn ang="T14">
                    <a:pos x="T4" y="T5"/>
                  </a:cxn>
                  <a:cxn ang="T15">
                    <a:pos x="T6" y="T7"/>
                  </a:cxn>
                  <a:cxn ang="T16">
                    <a:pos x="T8" y="T9"/>
                  </a:cxn>
                  <a:cxn ang="T17">
                    <a:pos x="T10" y="T11"/>
                  </a:cxn>
                </a:cxnLst>
                <a:rect l="T18" t="T19" r="T20" b="T21"/>
                <a:pathLst>
                  <a:path w="307" h="174">
                    <a:moveTo>
                      <a:pt x="307" y="134"/>
                    </a:moveTo>
                    <a:lnTo>
                      <a:pt x="307" y="133"/>
                    </a:lnTo>
                    <a:lnTo>
                      <a:pt x="223" y="96"/>
                    </a:lnTo>
                    <a:lnTo>
                      <a:pt x="114" y="174"/>
                    </a:lnTo>
                    <a:lnTo>
                      <a:pt x="73" y="159"/>
                    </a:lnTo>
                    <a:lnTo>
                      <a:pt x="0" y="0"/>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02" name="Freeform 59">
                <a:extLst>
                  <a:ext uri="{FF2B5EF4-FFF2-40B4-BE49-F238E27FC236}">
                    <a16:creationId xmlns:a16="http://schemas.microsoft.com/office/drawing/2014/main" id="{DEF5BF8B-9535-447B-B65F-4AE84F70823A}"/>
                  </a:ext>
                </a:extLst>
              </p:cNvPr>
              <p:cNvSpPr>
                <a:spLocks/>
              </p:cNvSpPr>
              <p:nvPr/>
            </p:nvSpPr>
            <p:spPr bwMode="auto">
              <a:xfrm>
                <a:off x="1399553" y="2334492"/>
                <a:ext cx="504276" cy="504148"/>
              </a:xfrm>
              <a:custGeom>
                <a:avLst/>
                <a:gdLst>
                  <a:gd name="T0" fmla="*/ 794 w 794"/>
                  <a:gd name="T1" fmla="*/ 0 h 845"/>
                  <a:gd name="T2" fmla="*/ 690 w 794"/>
                  <a:gd name="T3" fmla="*/ 97 h 845"/>
                  <a:gd name="T4" fmla="*/ 656 w 794"/>
                  <a:gd name="T5" fmla="*/ 58 h 845"/>
                  <a:gd name="T6" fmla="*/ 507 w 794"/>
                  <a:gd name="T7" fmla="*/ 62 h 845"/>
                  <a:gd name="T8" fmla="*/ 422 w 794"/>
                  <a:gd name="T9" fmla="*/ 75 h 845"/>
                  <a:gd name="T10" fmla="*/ 366 w 794"/>
                  <a:gd name="T11" fmla="*/ 152 h 845"/>
                  <a:gd name="T12" fmla="*/ 178 w 794"/>
                  <a:gd name="T13" fmla="*/ 167 h 845"/>
                  <a:gd name="T14" fmla="*/ 213 w 794"/>
                  <a:gd name="T15" fmla="*/ 260 h 845"/>
                  <a:gd name="T16" fmla="*/ 277 w 794"/>
                  <a:gd name="T17" fmla="*/ 326 h 845"/>
                  <a:gd name="T18" fmla="*/ 350 w 794"/>
                  <a:gd name="T19" fmla="*/ 619 h 845"/>
                  <a:gd name="T20" fmla="*/ 346 w 794"/>
                  <a:gd name="T21" fmla="*/ 739 h 845"/>
                  <a:gd name="T22" fmla="*/ 384 w 794"/>
                  <a:gd name="T23" fmla="*/ 770 h 845"/>
                  <a:gd name="T24" fmla="*/ 245 w 794"/>
                  <a:gd name="T25" fmla="*/ 845 h 845"/>
                  <a:gd name="T26" fmla="*/ 209 w 794"/>
                  <a:gd name="T27" fmla="*/ 815 h 845"/>
                  <a:gd name="T28" fmla="*/ 109 w 794"/>
                  <a:gd name="T29" fmla="*/ 819 h 845"/>
                  <a:gd name="T30" fmla="*/ 131 w 794"/>
                  <a:gd name="T31" fmla="*/ 774 h 845"/>
                  <a:gd name="T32" fmla="*/ 2 w 794"/>
                  <a:gd name="T33" fmla="*/ 826 h 845"/>
                  <a:gd name="T34" fmla="*/ 0 w 794"/>
                  <a:gd name="T35" fmla="*/ 827 h 84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94"/>
                  <a:gd name="T55" fmla="*/ 0 h 845"/>
                  <a:gd name="T56" fmla="*/ 794 w 794"/>
                  <a:gd name="T57" fmla="*/ 845 h 84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94" h="845">
                    <a:moveTo>
                      <a:pt x="794" y="0"/>
                    </a:moveTo>
                    <a:lnTo>
                      <a:pt x="690" y="97"/>
                    </a:lnTo>
                    <a:lnTo>
                      <a:pt x="656" y="58"/>
                    </a:lnTo>
                    <a:lnTo>
                      <a:pt x="507" y="62"/>
                    </a:lnTo>
                    <a:lnTo>
                      <a:pt x="422" y="75"/>
                    </a:lnTo>
                    <a:lnTo>
                      <a:pt x="366" y="152"/>
                    </a:lnTo>
                    <a:lnTo>
                      <a:pt x="178" y="167"/>
                    </a:lnTo>
                    <a:lnTo>
                      <a:pt x="213" y="260"/>
                    </a:lnTo>
                    <a:lnTo>
                      <a:pt x="277" y="326"/>
                    </a:lnTo>
                    <a:lnTo>
                      <a:pt x="350" y="619"/>
                    </a:lnTo>
                    <a:lnTo>
                      <a:pt x="346" y="739"/>
                    </a:lnTo>
                    <a:lnTo>
                      <a:pt x="384" y="770"/>
                    </a:lnTo>
                    <a:lnTo>
                      <a:pt x="245" y="845"/>
                    </a:lnTo>
                    <a:lnTo>
                      <a:pt x="209" y="815"/>
                    </a:lnTo>
                    <a:lnTo>
                      <a:pt x="109" y="819"/>
                    </a:lnTo>
                    <a:lnTo>
                      <a:pt x="131" y="774"/>
                    </a:lnTo>
                    <a:lnTo>
                      <a:pt x="2" y="826"/>
                    </a:lnTo>
                    <a:lnTo>
                      <a:pt x="0" y="827"/>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03" name="Freeform 60">
                <a:extLst>
                  <a:ext uri="{FF2B5EF4-FFF2-40B4-BE49-F238E27FC236}">
                    <a16:creationId xmlns:a16="http://schemas.microsoft.com/office/drawing/2014/main" id="{CA4827BE-D908-4525-BECE-AC046E752F58}"/>
                  </a:ext>
                </a:extLst>
              </p:cNvPr>
              <p:cNvSpPr>
                <a:spLocks/>
              </p:cNvSpPr>
              <p:nvPr/>
            </p:nvSpPr>
            <p:spPr bwMode="auto">
              <a:xfrm>
                <a:off x="1235664" y="2857906"/>
                <a:ext cx="19029" cy="28900"/>
              </a:xfrm>
              <a:custGeom>
                <a:avLst/>
                <a:gdLst>
                  <a:gd name="T0" fmla="*/ 16 w 38"/>
                  <a:gd name="T1" fmla="*/ 43 h 43"/>
                  <a:gd name="T2" fmla="*/ 38 w 38"/>
                  <a:gd name="T3" fmla="*/ 37 h 43"/>
                  <a:gd name="T4" fmla="*/ 0 w 38"/>
                  <a:gd name="T5" fmla="*/ 0 h 43"/>
                  <a:gd name="T6" fmla="*/ 16 w 38"/>
                  <a:gd name="T7" fmla="*/ 43 h 43"/>
                  <a:gd name="T8" fmla="*/ 0 60000 65536"/>
                  <a:gd name="T9" fmla="*/ 0 60000 65536"/>
                  <a:gd name="T10" fmla="*/ 0 60000 65536"/>
                  <a:gd name="T11" fmla="*/ 0 60000 65536"/>
                  <a:gd name="T12" fmla="*/ 0 w 38"/>
                  <a:gd name="T13" fmla="*/ 0 h 43"/>
                  <a:gd name="T14" fmla="*/ 38 w 38"/>
                  <a:gd name="T15" fmla="*/ 43 h 43"/>
                </a:gdLst>
                <a:ahLst/>
                <a:cxnLst>
                  <a:cxn ang="T8">
                    <a:pos x="T0" y="T1"/>
                  </a:cxn>
                  <a:cxn ang="T9">
                    <a:pos x="T2" y="T3"/>
                  </a:cxn>
                  <a:cxn ang="T10">
                    <a:pos x="T4" y="T5"/>
                  </a:cxn>
                  <a:cxn ang="T11">
                    <a:pos x="T6" y="T7"/>
                  </a:cxn>
                </a:cxnLst>
                <a:rect l="T12" t="T13" r="T14" b="T15"/>
                <a:pathLst>
                  <a:path w="38" h="43">
                    <a:moveTo>
                      <a:pt x="16" y="43"/>
                    </a:moveTo>
                    <a:lnTo>
                      <a:pt x="38" y="37"/>
                    </a:lnTo>
                    <a:lnTo>
                      <a:pt x="0" y="0"/>
                    </a:lnTo>
                    <a:lnTo>
                      <a:pt x="16" y="43"/>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04" name="Freeform 61">
                <a:extLst>
                  <a:ext uri="{FF2B5EF4-FFF2-40B4-BE49-F238E27FC236}">
                    <a16:creationId xmlns:a16="http://schemas.microsoft.com/office/drawing/2014/main" id="{63CD0963-DB0F-4829-9513-EC97A1919A97}"/>
                  </a:ext>
                </a:extLst>
              </p:cNvPr>
              <p:cNvSpPr>
                <a:spLocks/>
              </p:cNvSpPr>
              <p:nvPr/>
            </p:nvSpPr>
            <p:spPr bwMode="auto">
              <a:xfrm>
                <a:off x="1254694" y="2877173"/>
                <a:ext cx="78257" cy="48167"/>
              </a:xfrm>
              <a:custGeom>
                <a:avLst/>
                <a:gdLst>
                  <a:gd name="T0" fmla="*/ 0 w 114"/>
                  <a:gd name="T1" fmla="*/ 11 h 77"/>
                  <a:gd name="T2" fmla="*/ 69 w 114"/>
                  <a:gd name="T3" fmla="*/ 77 h 77"/>
                  <a:gd name="T4" fmla="*/ 114 w 114"/>
                  <a:gd name="T5" fmla="*/ 57 h 77"/>
                  <a:gd name="T6" fmla="*/ 31 w 114"/>
                  <a:gd name="T7" fmla="*/ 0 h 77"/>
                  <a:gd name="T8" fmla="*/ 0 w 114"/>
                  <a:gd name="T9" fmla="*/ 11 h 77"/>
                  <a:gd name="T10" fmla="*/ 0 60000 65536"/>
                  <a:gd name="T11" fmla="*/ 0 60000 65536"/>
                  <a:gd name="T12" fmla="*/ 0 60000 65536"/>
                  <a:gd name="T13" fmla="*/ 0 60000 65536"/>
                  <a:gd name="T14" fmla="*/ 0 60000 65536"/>
                  <a:gd name="T15" fmla="*/ 0 w 114"/>
                  <a:gd name="T16" fmla="*/ 0 h 77"/>
                  <a:gd name="T17" fmla="*/ 114 w 114"/>
                  <a:gd name="T18" fmla="*/ 77 h 77"/>
                </a:gdLst>
                <a:ahLst/>
                <a:cxnLst>
                  <a:cxn ang="T10">
                    <a:pos x="T0" y="T1"/>
                  </a:cxn>
                  <a:cxn ang="T11">
                    <a:pos x="T2" y="T3"/>
                  </a:cxn>
                  <a:cxn ang="T12">
                    <a:pos x="T4" y="T5"/>
                  </a:cxn>
                  <a:cxn ang="T13">
                    <a:pos x="T6" y="T7"/>
                  </a:cxn>
                  <a:cxn ang="T14">
                    <a:pos x="T8" y="T9"/>
                  </a:cxn>
                </a:cxnLst>
                <a:rect l="T15" t="T16" r="T17" b="T18"/>
                <a:pathLst>
                  <a:path w="114" h="77">
                    <a:moveTo>
                      <a:pt x="0" y="11"/>
                    </a:moveTo>
                    <a:lnTo>
                      <a:pt x="69" y="77"/>
                    </a:lnTo>
                    <a:lnTo>
                      <a:pt x="114" y="57"/>
                    </a:lnTo>
                    <a:lnTo>
                      <a:pt x="31" y="0"/>
                    </a:lnTo>
                    <a:lnTo>
                      <a:pt x="0" y="11"/>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05" name="Freeform 62">
                <a:extLst>
                  <a:ext uri="{FF2B5EF4-FFF2-40B4-BE49-F238E27FC236}">
                    <a16:creationId xmlns:a16="http://schemas.microsoft.com/office/drawing/2014/main" id="{39A75A26-A0E9-4A03-952E-0E33879140D5}"/>
                  </a:ext>
                </a:extLst>
              </p:cNvPr>
              <p:cNvSpPr>
                <a:spLocks/>
              </p:cNvSpPr>
              <p:nvPr/>
            </p:nvSpPr>
            <p:spPr bwMode="auto">
              <a:xfrm>
                <a:off x="1283237" y="3000266"/>
                <a:ext cx="78257" cy="134867"/>
              </a:xfrm>
              <a:custGeom>
                <a:avLst/>
                <a:gdLst>
                  <a:gd name="T0" fmla="*/ 27 w 121"/>
                  <a:gd name="T1" fmla="*/ 0 h 228"/>
                  <a:gd name="T2" fmla="*/ 0 w 121"/>
                  <a:gd name="T3" fmla="*/ 46 h 228"/>
                  <a:gd name="T4" fmla="*/ 100 w 121"/>
                  <a:gd name="T5" fmla="*/ 228 h 228"/>
                  <a:gd name="T6" fmla="*/ 121 w 121"/>
                  <a:gd name="T7" fmla="*/ 177 h 228"/>
                  <a:gd name="T8" fmla="*/ 106 w 121"/>
                  <a:gd name="T9" fmla="*/ 57 h 228"/>
                  <a:gd name="T10" fmla="*/ 27 w 121"/>
                  <a:gd name="T11" fmla="*/ 0 h 228"/>
                  <a:gd name="T12" fmla="*/ 0 60000 65536"/>
                  <a:gd name="T13" fmla="*/ 0 60000 65536"/>
                  <a:gd name="T14" fmla="*/ 0 60000 65536"/>
                  <a:gd name="T15" fmla="*/ 0 60000 65536"/>
                  <a:gd name="T16" fmla="*/ 0 60000 65536"/>
                  <a:gd name="T17" fmla="*/ 0 60000 65536"/>
                  <a:gd name="T18" fmla="*/ 0 w 121"/>
                  <a:gd name="T19" fmla="*/ 0 h 228"/>
                  <a:gd name="T20" fmla="*/ 121 w 121"/>
                  <a:gd name="T21" fmla="*/ 228 h 228"/>
                </a:gdLst>
                <a:ahLst/>
                <a:cxnLst>
                  <a:cxn ang="T12">
                    <a:pos x="T0" y="T1"/>
                  </a:cxn>
                  <a:cxn ang="T13">
                    <a:pos x="T2" y="T3"/>
                  </a:cxn>
                  <a:cxn ang="T14">
                    <a:pos x="T4" y="T5"/>
                  </a:cxn>
                  <a:cxn ang="T15">
                    <a:pos x="T6" y="T7"/>
                  </a:cxn>
                  <a:cxn ang="T16">
                    <a:pos x="T8" y="T9"/>
                  </a:cxn>
                  <a:cxn ang="T17">
                    <a:pos x="T10" y="T11"/>
                  </a:cxn>
                </a:cxnLst>
                <a:rect l="T18" t="T19" r="T20" b="T21"/>
                <a:pathLst>
                  <a:path w="121" h="228">
                    <a:moveTo>
                      <a:pt x="27" y="0"/>
                    </a:moveTo>
                    <a:lnTo>
                      <a:pt x="0" y="46"/>
                    </a:lnTo>
                    <a:lnTo>
                      <a:pt x="100" y="228"/>
                    </a:lnTo>
                    <a:lnTo>
                      <a:pt x="121" y="177"/>
                    </a:lnTo>
                    <a:lnTo>
                      <a:pt x="106" y="57"/>
                    </a:lnTo>
                    <a:lnTo>
                      <a:pt x="27" y="0"/>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06" name="Freeform 63">
                <a:extLst>
                  <a:ext uri="{FF2B5EF4-FFF2-40B4-BE49-F238E27FC236}">
                    <a16:creationId xmlns:a16="http://schemas.microsoft.com/office/drawing/2014/main" id="{3F4F6373-56A4-4F0B-AB05-86C7BE90E656}"/>
                  </a:ext>
                </a:extLst>
              </p:cNvPr>
              <p:cNvSpPr>
                <a:spLocks/>
              </p:cNvSpPr>
              <p:nvPr/>
            </p:nvSpPr>
            <p:spPr bwMode="auto">
              <a:xfrm>
                <a:off x="1551787" y="3210060"/>
                <a:ext cx="570878" cy="361787"/>
              </a:xfrm>
              <a:custGeom>
                <a:avLst/>
                <a:gdLst>
                  <a:gd name="T0" fmla="*/ 897 w 897"/>
                  <a:gd name="T1" fmla="*/ 0 h 604"/>
                  <a:gd name="T2" fmla="*/ 812 w 897"/>
                  <a:gd name="T3" fmla="*/ 101 h 604"/>
                  <a:gd name="T4" fmla="*/ 780 w 897"/>
                  <a:gd name="T5" fmla="*/ 188 h 604"/>
                  <a:gd name="T6" fmla="*/ 658 w 897"/>
                  <a:gd name="T7" fmla="*/ 283 h 604"/>
                  <a:gd name="T8" fmla="*/ 647 w 897"/>
                  <a:gd name="T9" fmla="*/ 377 h 604"/>
                  <a:gd name="T10" fmla="*/ 585 w 897"/>
                  <a:gd name="T11" fmla="*/ 471 h 604"/>
                  <a:gd name="T12" fmla="*/ 502 w 897"/>
                  <a:gd name="T13" fmla="*/ 481 h 604"/>
                  <a:gd name="T14" fmla="*/ 470 w 897"/>
                  <a:gd name="T15" fmla="*/ 514 h 604"/>
                  <a:gd name="T16" fmla="*/ 468 w 897"/>
                  <a:gd name="T17" fmla="*/ 523 h 604"/>
                  <a:gd name="T18" fmla="*/ 438 w 897"/>
                  <a:gd name="T19" fmla="*/ 604 h 604"/>
                  <a:gd name="T20" fmla="*/ 294 w 897"/>
                  <a:gd name="T21" fmla="*/ 586 h 604"/>
                  <a:gd name="T22" fmla="*/ 201 w 897"/>
                  <a:gd name="T23" fmla="*/ 517 h 604"/>
                  <a:gd name="T24" fmla="*/ 191 w 897"/>
                  <a:gd name="T25" fmla="*/ 423 h 604"/>
                  <a:gd name="T26" fmla="*/ 93 w 897"/>
                  <a:gd name="T27" fmla="*/ 395 h 604"/>
                  <a:gd name="T28" fmla="*/ 82 w 897"/>
                  <a:gd name="T29" fmla="*/ 349 h 604"/>
                  <a:gd name="T30" fmla="*/ 0 w 897"/>
                  <a:gd name="T31" fmla="*/ 360 h 60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897"/>
                  <a:gd name="T49" fmla="*/ 0 h 604"/>
                  <a:gd name="T50" fmla="*/ 897 w 897"/>
                  <a:gd name="T51" fmla="*/ 604 h 60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897" h="604">
                    <a:moveTo>
                      <a:pt x="897" y="0"/>
                    </a:moveTo>
                    <a:lnTo>
                      <a:pt x="812" y="101"/>
                    </a:lnTo>
                    <a:lnTo>
                      <a:pt x="780" y="188"/>
                    </a:lnTo>
                    <a:lnTo>
                      <a:pt x="658" y="283"/>
                    </a:lnTo>
                    <a:lnTo>
                      <a:pt x="647" y="377"/>
                    </a:lnTo>
                    <a:lnTo>
                      <a:pt x="585" y="471"/>
                    </a:lnTo>
                    <a:lnTo>
                      <a:pt x="502" y="481"/>
                    </a:lnTo>
                    <a:lnTo>
                      <a:pt x="470" y="514"/>
                    </a:lnTo>
                    <a:lnTo>
                      <a:pt x="468" y="523"/>
                    </a:lnTo>
                    <a:lnTo>
                      <a:pt x="438" y="604"/>
                    </a:lnTo>
                    <a:lnTo>
                      <a:pt x="294" y="586"/>
                    </a:lnTo>
                    <a:lnTo>
                      <a:pt x="201" y="517"/>
                    </a:lnTo>
                    <a:lnTo>
                      <a:pt x="191" y="423"/>
                    </a:lnTo>
                    <a:lnTo>
                      <a:pt x="93" y="395"/>
                    </a:lnTo>
                    <a:lnTo>
                      <a:pt x="82" y="349"/>
                    </a:lnTo>
                    <a:lnTo>
                      <a:pt x="0" y="360"/>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07" name="Freeform 64">
                <a:extLst>
                  <a:ext uri="{FF2B5EF4-FFF2-40B4-BE49-F238E27FC236}">
                    <a16:creationId xmlns:a16="http://schemas.microsoft.com/office/drawing/2014/main" id="{2696F543-D5CC-473A-A776-B3E598E0655A}"/>
                  </a:ext>
                </a:extLst>
              </p:cNvPr>
              <p:cNvSpPr>
                <a:spLocks/>
              </p:cNvSpPr>
              <p:nvPr/>
            </p:nvSpPr>
            <p:spPr bwMode="auto">
              <a:xfrm>
                <a:off x="1665963" y="3629648"/>
                <a:ext cx="789715" cy="1285523"/>
              </a:xfrm>
              <a:custGeom>
                <a:avLst/>
                <a:gdLst>
                  <a:gd name="T0" fmla="*/ 1244 w 1244"/>
                  <a:gd name="T1" fmla="*/ 0 h 2154"/>
                  <a:gd name="T2" fmla="*/ 1234 w 1244"/>
                  <a:gd name="T3" fmla="*/ 82 h 2154"/>
                  <a:gd name="T4" fmla="*/ 1212 w 1244"/>
                  <a:gd name="T5" fmla="*/ 170 h 2154"/>
                  <a:gd name="T6" fmla="*/ 1143 w 1244"/>
                  <a:gd name="T7" fmla="*/ 222 h 2154"/>
                  <a:gd name="T8" fmla="*/ 1152 w 1244"/>
                  <a:gd name="T9" fmla="*/ 280 h 2154"/>
                  <a:gd name="T10" fmla="*/ 1061 w 1244"/>
                  <a:gd name="T11" fmla="*/ 337 h 2154"/>
                  <a:gd name="T12" fmla="*/ 988 w 1244"/>
                  <a:gd name="T13" fmla="*/ 442 h 2154"/>
                  <a:gd name="T14" fmla="*/ 937 w 1244"/>
                  <a:gd name="T15" fmla="*/ 493 h 2154"/>
                  <a:gd name="T16" fmla="*/ 978 w 1244"/>
                  <a:gd name="T17" fmla="*/ 641 h 2154"/>
                  <a:gd name="T18" fmla="*/ 863 w 1244"/>
                  <a:gd name="T19" fmla="*/ 674 h 2154"/>
                  <a:gd name="T20" fmla="*/ 862 w 1244"/>
                  <a:gd name="T21" fmla="*/ 721 h 2154"/>
                  <a:gd name="T22" fmla="*/ 900 w 1244"/>
                  <a:gd name="T23" fmla="*/ 743 h 2154"/>
                  <a:gd name="T24" fmla="*/ 832 w 1244"/>
                  <a:gd name="T25" fmla="*/ 833 h 2154"/>
                  <a:gd name="T26" fmla="*/ 852 w 1244"/>
                  <a:gd name="T27" fmla="*/ 879 h 2154"/>
                  <a:gd name="T28" fmla="*/ 809 w 1244"/>
                  <a:gd name="T29" fmla="*/ 875 h 2154"/>
                  <a:gd name="T30" fmla="*/ 754 w 1244"/>
                  <a:gd name="T31" fmla="*/ 951 h 2154"/>
                  <a:gd name="T32" fmla="*/ 713 w 1244"/>
                  <a:gd name="T33" fmla="*/ 974 h 2154"/>
                  <a:gd name="T34" fmla="*/ 582 w 1244"/>
                  <a:gd name="T35" fmla="*/ 957 h 2154"/>
                  <a:gd name="T36" fmla="*/ 505 w 1244"/>
                  <a:gd name="T37" fmla="*/ 1004 h 2154"/>
                  <a:gd name="T38" fmla="*/ 377 w 1244"/>
                  <a:gd name="T39" fmla="*/ 993 h 2154"/>
                  <a:gd name="T40" fmla="*/ 357 w 1244"/>
                  <a:gd name="T41" fmla="*/ 1032 h 2154"/>
                  <a:gd name="T42" fmla="*/ 299 w 1244"/>
                  <a:gd name="T43" fmla="*/ 1022 h 2154"/>
                  <a:gd name="T44" fmla="*/ 294 w 1244"/>
                  <a:gd name="T45" fmla="*/ 1071 h 2154"/>
                  <a:gd name="T46" fmla="*/ 256 w 1244"/>
                  <a:gd name="T47" fmla="*/ 1092 h 2154"/>
                  <a:gd name="T48" fmla="*/ 246 w 1244"/>
                  <a:gd name="T49" fmla="*/ 1043 h 2154"/>
                  <a:gd name="T50" fmla="*/ 102 w 1244"/>
                  <a:gd name="T51" fmla="*/ 1088 h 2154"/>
                  <a:gd name="T52" fmla="*/ 110 w 1244"/>
                  <a:gd name="T53" fmla="*/ 1191 h 2154"/>
                  <a:gd name="T54" fmla="*/ 46 w 1244"/>
                  <a:gd name="T55" fmla="*/ 1372 h 2154"/>
                  <a:gd name="T56" fmla="*/ 70 w 1244"/>
                  <a:gd name="T57" fmla="*/ 1416 h 2154"/>
                  <a:gd name="T58" fmla="*/ 170 w 1244"/>
                  <a:gd name="T59" fmla="*/ 1421 h 2154"/>
                  <a:gd name="T60" fmla="*/ 209 w 1244"/>
                  <a:gd name="T61" fmla="*/ 1517 h 2154"/>
                  <a:gd name="T62" fmla="*/ 186 w 1244"/>
                  <a:gd name="T63" fmla="*/ 1561 h 2154"/>
                  <a:gd name="T64" fmla="*/ 231 w 1244"/>
                  <a:gd name="T65" fmla="*/ 1562 h 2154"/>
                  <a:gd name="T66" fmla="*/ 238 w 1244"/>
                  <a:gd name="T67" fmla="*/ 1681 h 2154"/>
                  <a:gd name="T68" fmla="*/ 197 w 1244"/>
                  <a:gd name="T69" fmla="*/ 1704 h 2154"/>
                  <a:gd name="T70" fmla="*/ 209 w 1244"/>
                  <a:gd name="T71" fmla="*/ 1754 h 2154"/>
                  <a:gd name="T72" fmla="*/ 86 w 1244"/>
                  <a:gd name="T73" fmla="*/ 1904 h 2154"/>
                  <a:gd name="T74" fmla="*/ 92 w 1244"/>
                  <a:gd name="T75" fmla="*/ 1953 h 2154"/>
                  <a:gd name="T76" fmla="*/ 41 w 1244"/>
                  <a:gd name="T77" fmla="*/ 1965 h 2154"/>
                  <a:gd name="T78" fmla="*/ 17 w 1244"/>
                  <a:gd name="T79" fmla="*/ 2010 h 2154"/>
                  <a:gd name="T80" fmla="*/ 0 w 1244"/>
                  <a:gd name="T81" fmla="*/ 2153 h 2154"/>
                  <a:gd name="T82" fmla="*/ 0 w 1244"/>
                  <a:gd name="T83" fmla="*/ 2154 h 215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244"/>
                  <a:gd name="T127" fmla="*/ 0 h 2154"/>
                  <a:gd name="T128" fmla="*/ 1244 w 1244"/>
                  <a:gd name="T129" fmla="*/ 2154 h 215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244" h="2154">
                    <a:moveTo>
                      <a:pt x="1244" y="0"/>
                    </a:moveTo>
                    <a:lnTo>
                      <a:pt x="1234" y="82"/>
                    </a:lnTo>
                    <a:lnTo>
                      <a:pt x="1212" y="170"/>
                    </a:lnTo>
                    <a:lnTo>
                      <a:pt x="1143" y="222"/>
                    </a:lnTo>
                    <a:lnTo>
                      <a:pt x="1152" y="280"/>
                    </a:lnTo>
                    <a:lnTo>
                      <a:pt x="1061" y="337"/>
                    </a:lnTo>
                    <a:lnTo>
                      <a:pt x="988" y="442"/>
                    </a:lnTo>
                    <a:lnTo>
                      <a:pt x="937" y="493"/>
                    </a:lnTo>
                    <a:lnTo>
                      <a:pt x="978" y="641"/>
                    </a:lnTo>
                    <a:lnTo>
                      <a:pt x="863" y="674"/>
                    </a:lnTo>
                    <a:lnTo>
                      <a:pt x="862" y="721"/>
                    </a:lnTo>
                    <a:lnTo>
                      <a:pt x="900" y="743"/>
                    </a:lnTo>
                    <a:lnTo>
                      <a:pt x="832" y="833"/>
                    </a:lnTo>
                    <a:lnTo>
                      <a:pt x="852" y="879"/>
                    </a:lnTo>
                    <a:lnTo>
                      <a:pt x="809" y="875"/>
                    </a:lnTo>
                    <a:lnTo>
                      <a:pt x="754" y="951"/>
                    </a:lnTo>
                    <a:lnTo>
                      <a:pt x="713" y="974"/>
                    </a:lnTo>
                    <a:lnTo>
                      <a:pt x="582" y="957"/>
                    </a:lnTo>
                    <a:lnTo>
                      <a:pt x="505" y="1004"/>
                    </a:lnTo>
                    <a:lnTo>
                      <a:pt x="377" y="993"/>
                    </a:lnTo>
                    <a:lnTo>
                      <a:pt x="357" y="1032"/>
                    </a:lnTo>
                    <a:lnTo>
                      <a:pt x="299" y="1022"/>
                    </a:lnTo>
                    <a:lnTo>
                      <a:pt x="294" y="1071"/>
                    </a:lnTo>
                    <a:lnTo>
                      <a:pt x="256" y="1092"/>
                    </a:lnTo>
                    <a:lnTo>
                      <a:pt x="246" y="1043"/>
                    </a:lnTo>
                    <a:lnTo>
                      <a:pt x="102" y="1088"/>
                    </a:lnTo>
                    <a:lnTo>
                      <a:pt x="110" y="1191"/>
                    </a:lnTo>
                    <a:lnTo>
                      <a:pt x="46" y="1372"/>
                    </a:lnTo>
                    <a:lnTo>
                      <a:pt x="70" y="1416"/>
                    </a:lnTo>
                    <a:lnTo>
                      <a:pt x="170" y="1421"/>
                    </a:lnTo>
                    <a:lnTo>
                      <a:pt x="209" y="1517"/>
                    </a:lnTo>
                    <a:lnTo>
                      <a:pt x="186" y="1561"/>
                    </a:lnTo>
                    <a:lnTo>
                      <a:pt x="231" y="1562"/>
                    </a:lnTo>
                    <a:lnTo>
                      <a:pt x="238" y="1681"/>
                    </a:lnTo>
                    <a:lnTo>
                      <a:pt x="197" y="1704"/>
                    </a:lnTo>
                    <a:lnTo>
                      <a:pt x="209" y="1754"/>
                    </a:lnTo>
                    <a:lnTo>
                      <a:pt x="86" y="1904"/>
                    </a:lnTo>
                    <a:lnTo>
                      <a:pt x="92" y="1953"/>
                    </a:lnTo>
                    <a:lnTo>
                      <a:pt x="41" y="1965"/>
                    </a:lnTo>
                    <a:lnTo>
                      <a:pt x="17" y="2010"/>
                    </a:lnTo>
                    <a:lnTo>
                      <a:pt x="0" y="2153"/>
                    </a:lnTo>
                    <a:lnTo>
                      <a:pt x="0" y="2154"/>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08" name="Freeform 65">
                <a:extLst>
                  <a:ext uri="{FF2B5EF4-FFF2-40B4-BE49-F238E27FC236}">
                    <a16:creationId xmlns:a16="http://schemas.microsoft.com/office/drawing/2014/main" id="{B6C29E9F-C2B1-4916-879A-3A85FE125DBD}"/>
                  </a:ext>
                </a:extLst>
              </p:cNvPr>
              <p:cNvSpPr>
                <a:spLocks/>
              </p:cNvSpPr>
              <p:nvPr/>
            </p:nvSpPr>
            <p:spPr bwMode="auto">
              <a:xfrm>
                <a:off x="1751595" y="4649718"/>
                <a:ext cx="19029" cy="26759"/>
              </a:xfrm>
              <a:custGeom>
                <a:avLst/>
                <a:gdLst>
                  <a:gd name="T0" fmla="*/ 0 w 35"/>
                  <a:gd name="T1" fmla="*/ 17 h 45"/>
                  <a:gd name="T2" fmla="*/ 34 w 35"/>
                  <a:gd name="T3" fmla="*/ 0 h 45"/>
                  <a:gd name="T4" fmla="*/ 35 w 35"/>
                  <a:gd name="T5" fmla="*/ 45 h 45"/>
                  <a:gd name="T6" fmla="*/ 0 w 35"/>
                  <a:gd name="T7" fmla="*/ 17 h 45"/>
                  <a:gd name="T8" fmla="*/ 0 60000 65536"/>
                  <a:gd name="T9" fmla="*/ 0 60000 65536"/>
                  <a:gd name="T10" fmla="*/ 0 60000 65536"/>
                  <a:gd name="T11" fmla="*/ 0 60000 65536"/>
                  <a:gd name="T12" fmla="*/ 0 w 35"/>
                  <a:gd name="T13" fmla="*/ 0 h 45"/>
                  <a:gd name="T14" fmla="*/ 35 w 35"/>
                  <a:gd name="T15" fmla="*/ 45 h 45"/>
                </a:gdLst>
                <a:ahLst/>
                <a:cxnLst>
                  <a:cxn ang="T8">
                    <a:pos x="T0" y="T1"/>
                  </a:cxn>
                  <a:cxn ang="T9">
                    <a:pos x="T2" y="T3"/>
                  </a:cxn>
                  <a:cxn ang="T10">
                    <a:pos x="T4" y="T5"/>
                  </a:cxn>
                  <a:cxn ang="T11">
                    <a:pos x="T6" y="T7"/>
                  </a:cxn>
                </a:cxnLst>
                <a:rect l="T12" t="T13" r="T14" b="T15"/>
                <a:pathLst>
                  <a:path w="35" h="45">
                    <a:moveTo>
                      <a:pt x="0" y="17"/>
                    </a:moveTo>
                    <a:lnTo>
                      <a:pt x="34" y="0"/>
                    </a:lnTo>
                    <a:lnTo>
                      <a:pt x="35" y="45"/>
                    </a:lnTo>
                    <a:lnTo>
                      <a:pt x="0" y="17"/>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09" name="Freeform 66">
                <a:extLst>
                  <a:ext uri="{FF2B5EF4-FFF2-40B4-BE49-F238E27FC236}">
                    <a16:creationId xmlns:a16="http://schemas.microsoft.com/office/drawing/2014/main" id="{3E27DE38-1E48-49F4-87FD-8C95C7FE973A}"/>
                  </a:ext>
                </a:extLst>
              </p:cNvPr>
              <p:cNvSpPr>
                <a:spLocks/>
              </p:cNvSpPr>
              <p:nvPr/>
            </p:nvSpPr>
            <p:spPr bwMode="auto">
              <a:xfrm>
                <a:off x="3483258" y="2725179"/>
                <a:ext cx="588617" cy="219428"/>
              </a:xfrm>
              <a:custGeom>
                <a:avLst/>
                <a:gdLst>
                  <a:gd name="T0" fmla="*/ 1 w 918"/>
                  <a:gd name="T1" fmla="*/ 257 h 370"/>
                  <a:gd name="T2" fmla="*/ 0 w 918"/>
                  <a:gd name="T3" fmla="*/ 306 h 370"/>
                  <a:gd name="T4" fmla="*/ 80 w 918"/>
                  <a:gd name="T5" fmla="*/ 359 h 370"/>
                  <a:gd name="T6" fmla="*/ 203 w 918"/>
                  <a:gd name="T7" fmla="*/ 334 h 370"/>
                  <a:gd name="T8" fmla="*/ 234 w 918"/>
                  <a:gd name="T9" fmla="*/ 370 h 370"/>
                  <a:gd name="T10" fmla="*/ 322 w 918"/>
                  <a:gd name="T11" fmla="*/ 306 h 370"/>
                  <a:gd name="T12" fmla="*/ 326 w 918"/>
                  <a:gd name="T13" fmla="*/ 258 h 370"/>
                  <a:gd name="T14" fmla="*/ 362 w 918"/>
                  <a:gd name="T15" fmla="*/ 227 h 370"/>
                  <a:gd name="T16" fmla="*/ 396 w 918"/>
                  <a:gd name="T17" fmla="*/ 256 h 370"/>
                  <a:gd name="T18" fmla="*/ 430 w 918"/>
                  <a:gd name="T19" fmla="*/ 227 h 370"/>
                  <a:gd name="T20" fmla="*/ 468 w 918"/>
                  <a:gd name="T21" fmla="*/ 255 h 370"/>
                  <a:gd name="T22" fmla="*/ 493 w 918"/>
                  <a:gd name="T23" fmla="*/ 216 h 370"/>
                  <a:gd name="T24" fmla="*/ 579 w 918"/>
                  <a:gd name="T25" fmla="*/ 341 h 370"/>
                  <a:gd name="T26" fmla="*/ 669 w 918"/>
                  <a:gd name="T27" fmla="*/ 0 h 370"/>
                  <a:gd name="T28" fmla="*/ 760 w 918"/>
                  <a:gd name="T29" fmla="*/ 24 h 370"/>
                  <a:gd name="T30" fmla="*/ 843 w 918"/>
                  <a:gd name="T31" fmla="*/ 4 h 370"/>
                  <a:gd name="T32" fmla="*/ 918 w 918"/>
                  <a:gd name="T33" fmla="*/ 56 h 37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918"/>
                  <a:gd name="T52" fmla="*/ 0 h 370"/>
                  <a:gd name="T53" fmla="*/ 918 w 918"/>
                  <a:gd name="T54" fmla="*/ 370 h 37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918" h="370">
                    <a:moveTo>
                      <a:pt x="1" y="257"/>
                    </a:moveTo>
                    <a:lnTo>
                      <a:pt x="0" y="306"/>
                    </a:lnTo>
                    <a:lnTo>
                      <a:pt x="80" y="359"/>
                    </a:lnTo>
                    <a:lnTo>
                      <a:pt x="203" y="334"/>
                    </a:lnTo>
                    <a:lnTo>
                      <a:pt x="234" y="370"/>
                    </a:lnTo>
                    <a:lnTo>
                      <a:pt x="322" y="306"/>
                    </a:lnTo>
                    <a:lnTo>
                      <a:pt x="326" y="258"/>
                    </a:lnTo>
                    <a:lnTo>
                      <a:pt x="362" y="227"/>
                    </a:lnTo>
                    <a:lnTo>
                      <a:pt x="396" y="256"/>
                    </a:lnTo>
                    <a:lnTo>
                      <a:pt x="430" y="227"/>
                    </a:lnTo>
                    <a:lnTo>
                      <a:pt x="468" y="255"/>
                    </a:lnTo>
                    <a:lnTo>
                      <a:pt x="493" y="216"/>
                    </a:lnTo>
                    <a:lnTo>
                      <a:pt x="579" y="341"/>
                    </a:lnTo>
                    <a:lnTo>
                      <a:pt x="669" y="0"/>
                    </a:lnTo>
                    <a:lnTo>
                      <a:pt x="760" y="24"/>
                    </a:lnTo>
                    <a:lnTo>
                      <a:pt x="843" y="4"/>
                    </a:lnTo>
                    <a:lnTo>
                      <a:pt x="918" y="56"/>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10" name="Freeform 67">
                <a:extLst>
                  <a:ext uri="{FF2B5EF4-FFF2-40B4-BE49-F238E27FC236}">
                    <a16:creationId xmlns:a16="http://schemas.microsoft.com/office/drawing/2014/main" id="{72CE7988-F177-44D7-A790-36CA19AC8FCA}"/>
                  </a:ext>
                </a:extLst>
              </p:cNvPr>
              <p:cNvSpPr>
                <a:spLocks/>
              </p:cNvSpPr>
              <p:nvPr/>
            </p:nvSpPr>
            <p:spPr bwMode="auto">
              <a:xfrm>
                <a:off x="3121702" y="2573186"/>
                <a:ext cx="399615" cy="303987"/>
              </a:xfrm>
              <a:custGeom>
                <a:avLst/>
                <a:gdLst>
                  <a:gd name="T0" fmla="*/ 572 w 636"/>
                  <a:gd name="T1" fmla="*/ 514 h 514"/>
                  <a:gd name="T2" fmla="*/ 628 w 636"/>
                  <a:gd name="T3" fmla="*/ 437 h 514"/>
                  <a:gd name="T4" fmla="*/ 636 w 636"/>
                  <a:gd name="T5" fmla="*/ 346 h 514"/>
                  <a:gd name="T6" fmla="*/ 611 w 636"/>
                  <a:gd name="T7" fmla="*/ 309 h 514"/>
                  <a:gd name="T8" fmla="*/ 490 w 636"/>
                  <a:gd name="T9" fmla="*/ 261 h 514"/>
                  <a:gd name="T10" fmla="*/ 388 w 636"/>
                  <a:gd name="T11" fmla="*/ 40 h 514"/>
                  <a:gd name="T12" fmla="*/ 297 w 636"/>
                  <a:gd name="T13" fmla="*/ 138 h 514"/>
                  <a:gd name="T14" fmla="*/ 230 w 636"/>
                  <a:gd name="T15" fmla="*/ 79 h 514"/>
                  <a:gd name="T16" fmla="*/ 187 w 636"/>
                  <a:gd name="T17" fmla="*/ 105 h 514"/>
                  <a:gd name="T18" fmla="*/ 89 w 636"/>
                  <a:gd name="T19" fmla="*/ 103 h 514"/>
                  <a:gd name="T20" fmla="*/ 0 w 636"/>
                  <a:gd name="T21" fmla="*/ 0 h 51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36"/>
                  <a:gd name="T34" fmla="*/ 0 h 514"/>
                  <a:gd name="T35" fmla="*/ 636 w 636"/>
                  <a:gd name="T36" fmla="*/ 514 h 51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36" h="514">
                    <a:moveTo>
                      <a:pt x="572" y="514"/>
                    </a:moveTo>
                    <a:lnTo>
                      <a:pt x="628" y="437"/>
                    </a:lnTo>
                    <a:lnTo>
                      <a:pt x="636" y="346"/>
                    </a:lnTo>
                    <a:lnTo>
                      <a:pt x="611" y="309"/>
                    </a:lnTo>
                    <a:lnTo>
                      <a:pt x="490" y="261"/>
                    </a:lnTo>
                    <a:lnTo>
                      <a:pt x="388" y="40"/>
                    </a:lnTo>
                    <a:lnTo>
                      <a:pt x="297" y="138"/>
                    </a:lnTo>
                    <a:lnTo>
                      <a:pt x="230" y="79"/>
                    </a:lnTo>
                    <a:lnTo>
                      <a:pt x="187" y="105"/>
                    </a:lnTo>
                    <a:lnTo>
                      <a:pt x="89" y="103"/>
                    </a:lnTo>
                    <a:lnTo>
                      <a:pt x="0" y="0"/>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11" name="Freeform 68">
                <a:extLst>
                  <a:ext uri="{FF2B5EF4-FFF2-40B4-BE49-F238E27FC236}">
                    <a16:creationId xmlns:a16="http://schemas.microsoft.com/office/drawing/2014/main" id="{1D8AE2EA-1618-47C3-B706-9D64B2B751F1}"/>
                  </a:ext>
                </a:extLst>
              </p:cNvPr>
              <p:cNvSpPr>
                <a:spLocks/>
              </p:cNvSpPr>
              <p:nvPr/>
            </p:nvSpPr>
            <p:spPr bwMode="auto">
              <a:xfrm>
                <a:off x="3397627" y="2877173"/>
                <a:ext cx="342527" cy="914102"/>
              </a:xfrm>
              <a:custGeom>
                <a:avLst/>
                <a:gdLst>
                  <a:gd name="T0" fmla="*/ 133 w 536"/>
                  <a:gd name="T1" fmla="*/ 1540 h 1540"/>
                  <a:gd name="T2" fmla="*/ 237 w 536"/>
                  <a:gd name="T3" fmla="*/ 1435 h 1540"/>
                  <a:gd name="T4" fmla="*/ 327 w 536"/>
                  <a:gd name="T5" fmla="*/ 1404 h 1540"/>
                  <a:gd name="T6" fmla="*/ 378 w 536"/>
                  <a:gd name="T7" fmla="*/ 1309 h 1540"/>
                  <a:gd name="T8" fmla="*/ 431 w 536"/>
                  <a:gd name="T9" fmla="*/ 1302 h 1540"/>
                  <a:gd name="T10" fmla="*/ 420 w 536"/>
                  <a:gd name="T11" fmla="*/ 1254 h 1540"/>
                  <a:gd name="T12" fmla="*/ 460 w 536"/>
                  <a:gd name="T13" fmla="*/ 1219 h 1540"/>
                  <a:gd name="T14" fmla="*/ 483 w 536"/>
                  <a:gd name="T15" fmla="*/ 1133 h 1540"/>
                  <a:gd name="T16" fmla="*/ 522 w 536"/>
                  <a:gd name="T17" fmla="*/ 1153 h 1540"/>
                  <a:gd name="T18" fmla="*/ 522 w 536"/>
                  <a:gd name="T19" fmla="*/ 1103 h 1540"/>
                  <a:gd name="T20" fmla="*/ 536 w 536"/>
                  <a:gd name="T21" fmla="*/ 1034 h 1540"/>
                  <a:gd name="T22" fmla="*/ 503 w 536"/>
                  <a:gd name="T23" fmla="*/ 996 h 1540"/>
                  <a:gd name="T24" fmla="*/ 462 w 536"/>
                  <a:gd name="T25" fmla="*/ 1014 h 1540"/>
                  <a:gd name="T26" fmla="*/ 452 w 536"/>
                  <a:gd name="T27" fmla="*/ 923 h 1540"/>
                  <a:gd name="T28" fmla="*/ 360 w 536"/>
                  <a:gd name="T29" fmla="*/ 887 h 1540"/>
                  <a:gd name="T30" fmla="*/ 264 w 536"/>
                  <a:gd name="T31" fmla="*/ 936 h 1540"/>
                  <a:gd name="T32" fmla="*/ 221 w 536"/>
                  <a:gd name="T33" fmla="*/ 941 h 1540"/>
                  <a:gd name="T34" fmla="*/ 187 w 536"/>
                  <a:gd name="T35" fmla="*/ 909 h 1540"/>
                  <a:gd name="T36" fmla="*/ 145 w 536"/>
                  <a:gd name="T37" fmla="*/ 923 h 1540"/>
                  <a:gd name="T38" fmla="*/ 189 w 536"/>
                  <a:gd name="T39" fmla="*/ 807 h 1540"/>
                  <a:gd name="T40" fmla="*/ 148 w 536"/>
                  <a:gd name="T41" fmla="*/ 685 h 1540"/>
                  <a:gd name="T42" fmla="*/ 78 w 536"/>
                  <a:gd name="T43" fmla="*/ 623 h 1540"/>
                  <a:gd name="T44" fmla="*/ 7 w 536"/>
                  <a:gd name="T45" fmla="*/ 496 h 1540"/>
                  <a:gd name="T46" fmla="*/ 38 w 536"/>
                  <a:gd name="T47" fmla="*/ 395 h 1540"/>
                  <a:gd name="T48" fmla="*/ 0 w 536"/>
                  <a:gd name="T49" fmla="*/ 349 h 1540"/>
                  <a:gd name="T50" fmla="*/ 84 w 536"/>
                  <a:gd name="T51" fmla="*/ 272 h 1540"/>
                  <a:gd name="T52" fmla="*/ 61 w 536"/>
                  <a:gd name="T53" fmla="*/ 70 h 1540"/>
                  <a:gd name="T54" fmla="*/ 69 w 536"/>
                  <a:gd name="T55" fmla="*/ 19 h 1540"/>
                  <a:gd name="T56" fmla="*/ 129 w 536"/>
                  <a:gd name="T57" fmla="*/ 0 h 154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36"/>
                  <a:gd name="T88" fmla="*/ 0 h 1540"/>
                  <a:gd name="T89" fmla="*/ 536 w 536"/>
                  <a:gd name="T90" fmla="*/ 1540 h 154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36" h="1540">
                    <a:moveTo>
                      <a:pt x="133" y="1540"/>
                    </a:moveTo>
                    <a:lnTo>
                      <a:pt x="237" y="1435"/>
                    </a:lnTo>
                    <a:lnTo>
                      <a:pt x="327" y="1404"/>
                    </a:lnTo>
                    <a:lnTo>
                      <a:pt x="378" y="1309"/>
                    </a:lnTo>
                    <a:lnTo>
                      <a:pt x="431" y="1302"/>
                    </a:lnTo>
                    <a:lnTo>
                      <a:pt x="420" y="1254"/>
                    </a:lnTo>
                    <a:lnTo>
                      <a:pt x="460" y="1219"/>
                    </a:lnTo>
                    <a:lnTo>
                      <a:pt x="483" y="1133"/>
                    </a:lnTo>
                    <a:lnTo>
                      <a:pt x="522" y="1153"/>
                    </a:lnTo>
                    <a:lnTo>
                      <a:pt x="522" y="1103"/>
                    </a:lnTo>
                    <a:lnTo>
                      <a:pt x="536" y="1034"/>
                    </a:lnTo>
                    <a:lnTo>
                      <a:pt x="503" y="996"/>
                    </a:lnTo>
                    <a:lnTo>
                      <a:pt x="462" y="1014"/>
                    </a:lnTo>
                    <a:lnTo>
                      <a:pt x="452" y="923"/>
                    </a:lnTo>
                    <a:lnTo>
                      <a:pt x="360" y="887"/>
                    </a:lnTo>
                    <a:lnTo>
                      <a:pt x="264" y="936"/>
                    </a:lnTo>
                    <a:lnTo>
                      <a:pt x="221" y="941"/>
                    </a:lnTo>
                    <a:lnTo>
                      <a:pt x="187" y="909"/>
                    </a:lnTo>
                    <a:lnTo>
                      <a:pt x="145" y="923"/>
                    </a:lnTo>
                    <a:lnTo>
                      <a:pt x="189" y="807"/>
                    </a:lnTo>
                    <a:lnTo>
                      <a:pt x="148" y="685"/>
                    </a:lnTo>
                    <a:lnTo>
                      <a:pt x="78" y="623"/>
                    </a:lnTo>
                    <a:lnTo>
                      <a:pt x="7" y="496"/>
                    </a:lnTo>
                    <a:lnTo>
                      <a:pt x="38" y="395"/>
                    </a:lnTo>
                    <a:lnTo>
                      <a:pt x="0" y="349"/>
                    </a:lnTo>
                    <a:lnTo>
                      <a:pt x="84" y="272"/>
                    </a:lnTo>
                    <a:lnTo>
                      <a:pt x="61" y="70"/>
                    </a:lnTo>
                    <a:lnTo>
                      <a:pt x="69" y="19"/>
                    </a:lnTo>
                    <a:lnTo>
                      <a:pt x="129" y="0"/>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12" name="Freeform 69">
                <a:extLst>
                  <a:ext uri="{FF2B5EF4-FFF2-40B4-BE49-F238E27FC236}">
                    <a16:creationId xmlns:a16="http://schemas.microsoft.com/office/drawing/2014/main" id="{891DC2E9-AE11-4A6C-AA39-9B83BB83A849}"/>
                  </a:ext>
                </a:extLst>
              </p:cNvPr>
              <p:cNvSpPr>
                <a:spLocks/>
              </p:cNvSpPr>
              <p:nvPr/>
            </p:nvSpPr>
            <p:spPr bwMode="auto">
              <a:xfrm>
                <a:off x="3112187" y="3658548"/>
                <a:ext cx="371071" cy="200161"/>
              </a:xfrm>
              <a:custGeom>
                <a:avLst/>
                <a:gdLst>
                  <a:gd name="T0" fmla="*/ 0 w 590"/>
                  <a:gd name="T1" fmla="*/ 331 h 331"/>
                  <a:gd name="T2" fmla="*/ 105 w 590"/>
                  <a:gd name="T3" fmla="*/ 71 h 331"/>
                  <a:gd name="T4" fmla="*/ 131 w 590"/>
                  <a:gd name="T5" fmla="*/ 108 h 331"/>
                  <a:gd name="T6" fmla="*/ 250 w 590"/>
                  <a:gd name="T7" fmla="*/ 0 h 331"/>
                  <a:gd name="T8" fmla="*/ 285 w 590"/>
                  <a:gd name="T9" fmla="*/ 26 h 331"/>
                  <a:gd name="T10" fmla="*/ 308 w 590"/>
                  <a:gd name="T11" fmla="*/ 119 h 331"/>
                  <a:gd name="T12" fmla="*/ 405 w 590"/>
                  <a:gd name="T13" fmla="*/ 140 h 331"/>
                  <a:gd name="T14" fmla="*/ 408 w 590"/>
                  <a:gd name="T15" fmla="*/ 93 h 331"/>
                  <a:gd name="T16" fmla="*/ 452 w 590"/>
                  <a:gd name="T17" fmla="*/ 97 h 331"/>
                  <a:gd name="T18" fmla="*/ 590 w 590"/>
                  <a:gd name="T19" fmla="*/ 223 h 3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90"/>
                  <a:gd name="T31" fmla="*/ 0 h 331"/>
                  <a:gd name="T32" fmla="*/ 590 w 590"/>
                  <a:gd name="T33" fmla="*/ 331 h 33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90" h="331">
                    <a:moveTo>
                      <a:pt x="0" y="331"/>
                    </a:moveTo>
                    <a:lnTo>
                      <a:pt x="105" y="71"/>
                    </a:lnTo>
                    <a:lnTo>
                      <a:pt x="131" y="108"/>
                    </a:lnTo>
                    <a:lnTo>
                      <a:pt x="250" y="0"/>
                    </a:lnTo>
                    <a:lnTo>
                      <a:pt x="285" y="26"/>
                    </a:lnTo>
                    <a:lnTo>
                      <a:pt x="308" y="119"/>
                    </a:lnTo>
                    <a:lnTo>
                      <a:pt x="405" y="140"/>
                    </a:lnTo>
                    <a:lnTo>
                      <a:pt x="408" y="93"/>
                    </a:lnTo>
                    <a:lnTo>
                      <a:pt x="452" y="97"/>
                    </a:lnTo>
                    <a:lnTo>
                      <a:pt x="590" y="223"/>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13" name="Freeform 70">
                <a:extLst>
                  <a:ext uri="{FF2B5EF4-FFF2-40B4-BE49-F238E27FC236}">
                    <a16:creationId xmlns:a16="http://schemas.microsoft.com/office/drawing/2014/main" id="{AEF34C62-A954-4933-B381-49EDA42AD46F}"/>
                  </a:ext>
                </a:extLst>
              </p:cNvPr>
              <p:cNvSpPr>
                <a:spLocks/>
              </p:cNvSpPr>
              <p:nvPr/>
            </p:nvSpPr>
            <p:spPr bwMode="auto">
              <a:xfrm>
                <a:off x="2807719" y="2573186"/>
                <a:ext cx="313983" cy="226920"/>
              </a:xfrm>
              <a:custGeom>
                <a:avLst/>
                <a:gdLst>
                  <a:gd name="T0" fmla="*/ 486 w 486"/>
                  <a:gd name="T1" fmla="*/ 0 h 379"/>
                  <a:gd name="T2" fmla="*/ 424 w 486"/>
                  <a:gd name="T3" fmla="*/ 1 h 379"/>
                  <a:gd name="T4" fmla="*/ 352 w 486"/>
                  <a:gd name="T5" fmla="*/ 62 h 379"/>
                  <a:gd name="T6" fmla="*/ 223 w 486"/>
                  <a:gd name="T7" fmla="*/ 109 h 379"/>
                  <a:gd name="T8" fmla="*/ 188 w 486"/>
                  <a:gd name="T9" fmla="*/ 138 h 379"/>
                  <a:gd name="T10" fmla="*/ 213 w 486"/>
                  <a:gd name="T11" fmla="*/ 226 h 379"/>
                  <a:gd name="T12" fmla="*/ 188 w 486"/>
                  <a:gd name="T13" fmla="*/ 265 h 379"/>
                  <a:gd name="T14" fmla="*/ 54 w 486"/>
                  <a:gd name="T15" fmla="*/ 281 h 379"/>
                  <a:gd name="T16" fmla="*/ 0 w 486"/>
                  <a:gd name="T17" fmla="*/ 379 h 37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86"/>
                  <a:gd name="T28" fmla="*/ 0 h 379"/>
                  <a:gd name="T29" fmla="*/ 486 w 486"/>
                  <a:gd name="T30" fmla="*/ 379 h 37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86" h="379">
                    <a:moveTo>
                      <a:pt x="486" y="0"/>
                    </a:moveTo>
                    <a:lnTo>
                      <a:pt x="424" y="1"/>
                    </a:lnTo>
                    <a:lnTo>
                      <a:pt x="352" y="62"/>
                    </a:lnTo>
                    <a:lnTo>
                      <a:pt x="223" y="109"/>
                    </a:lnTo>
                    <a:lnTo>
                      <a:pt x="188" y="138"/>
                    </a:lnTo>
                    <a:lnTo>
                      <a:pt x="213" y="226"/>
                    </a:lnTo>
                    <a:lnTo>
                      <a:pt x="188" y="265"/>
                    </a:lnTo>
                    <a:lnTo>
                      <a:pt x="54" y="281"/>
                    </a:lnTo>
                    <a:lnTo>
                      <a:pt x="0" y="379"/>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14" name="Freeform 71">
                <a:extLst>
                  <a:ext uri="{FF2B5EF4-FFF2-40B4-BE49-F238E27FC236}">
                    <a16:creationId xmlns:a16="http://schemas.microsoft.com/office/drawing/2014/main" id="{AC25550E-5470-47D5-B45A-0D1B97AAB268}"/>
                  </a:ext>
                </a:extLst>
              </p:cNvPr>
              <p:cNvSpPr>
                <a:spLocks/>
              </p:cNvSpPr>
              <p:nvPr/>
            </p:nvSpPr>
            <p:spPr bwMode="auto">
              <a:xfrm>
                <a:off x="2351017" y="2771206"/>
                <a:ext cx="456703" cy="67434"/>
              </a:xfrm>
              <a:custGeom>
                <a:avLst/>
                <a:gdLst>
                  <a:gd name="T0" fmla="*/ 719 w 719"/>
                  <a:gd name="T1" fmla="*/ 35 h 105"/>
                  <a:gd name="T2" fmla="*/ 645 w 719"/>
                  <a:gd name="T3" fmla="*/ 32 h 105"/>
                  <a:gd name="T4" fmla="*/ 603 w 719"/>
                  <a:gd name="T5" fmla="*/ 45 h 105"/>
                  <a:gd name="T6" fmla="*/ 402 w 719"/>
                  <a:gd name="T7" fmla="*/ 0 h 105"/>
                  <a:gd name="T8" fmla="*/ 372 w 719"/>
                  <a:gd name="T9" fmla="*/ 42 h 105"/>
                  <a:gd name="T10" fmla="*/ 197 w 719"/>
                  <a:gd name="T11" fmla="*/ 59 h 105"/>
                  <a:gd name="T12" fmla="*/ 154 w 719"/>
                  <a:gd name="T13" fmla="*/ 105 h 105"/>
                  <a:gd name="T14" fmla="*/ 128 w 719"/>
                  <a:gd name="T15" fmla="*/ 66 h 105"/>
                  <a:gd name="T16" fmla="*/ 39 w 719"/>
                  <a:gd name="T17" fmla="*/ 84 h 105"/>
                  <a:gd name="T18" fmla="*/ 0 w 719"/>
                  <a:gd name="T19" fmla="*/ 66 h 10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19"/>
                  <a:gd name="T31" fmla="*/ 0 h 105"/>
                  <a:gd name="T32" fmla="*/ 719 w 719"/>
                  <a:gd name="T33" fmla="*/ 105 h 10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19" h="105">
                    <a:moveTo>
                      <a:pt x="719" y="35"/>
                    </a:moveTo>
                    <a:lnTo>
                      <a:pt x="645" y="32"/>
                    </a:lnTo>
                    <a:lnTo>
                      <a:pt x="603" y="45"/>
                    </a:lnTo>
                    <a:lnTo>
                      <a:pt x="402" y="0"/>
                    </a:lnTo>
                    <a:lnTo>
                      <a:pt x="372" y="42"/>
                    </a:lnTo>
                    <a:lnTo>
                      <a:pt x="197" y="59"/>
                    </a:lnTo>
                    <a:lnTo>
                      <a:pt x="154" y="105"/>
                    </a:lnTo>
                    <a:lnTo>
                      <a:pt x="128" y="66"/>
                    </a:lnTo>
                    <a:lnTo>
                      <a:pt x="39" y="84"/>
                    </a:lnTo>
                    <a:lnTo>
                      <a:pt x="0" y="66"/>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15" name="Freeform 72">
                <a:extLst>
                  <a:ext uri="{FF2B5EF4-FFF2-40B4-BE49-F238E27FC236}">
                    <a16:creationId xmlns:a16="http://schemas.microsoft.com/office/drawing/2014/main" id="{33614431-CC49-4157-AB69-DE7EC42B89B4}"/>
                  </a:ext>
                </a:extLst>
              </p:cNvPr>
              <p:cNvSpPr>
                <a:spLocks/>
              </p:cNvSpPr>
              <p:nvPr/>
            </p:nvSpPr>
            <p:spPr bwMode="auto">
              <a:xfrm>
                <a:off x="2722087" y="2800106"/>
                <a:ext cx="228351" cy="858442"/>
              </a:xfrm>
              <a:custGeom>
                <a:avLst/>
                <a:gdLst>
                  <a:gd name="T0" fmla="*/ 146 w 360"/>
                  <a:gd name="T1" fmla="*/ 0 h 1451"/>
                  <a:gd name="T2" fmla="*/ 165 w 360"/>
                  <a:gd name="T3" fmla="*/ 63 h 1451"/>
                  <a:gd name="T4" fmla="*/ 276 w 360"/>
                  <a:gd name="T5" fmla="*/ 142 h 1451"/>
                  <a:gd name="T6" fmla="*/ 332 w 360"/>
                  <a:gd name="T7" fmla="*/ 280 h 1451"/>
                  <a:gd name="T8" fmla="*/ 325 w 360"/>
                  <a:gd name="T9" fmla="*/ 346 h 1451"/>
                  <a:gd name="T10" fmla="*/ 360 w 360"/>
                  <a:gd name="T11" fmla="*/ 456 h 1451"/>
                  <a:gd name="T12" fmla="*/ 216 w 360"/>
                  <a:gd name="T13" fmla="*/ 595 h 1451"/>
                  <a:gd name="T14" fmla="*/ 285 w 360"/>
                  <a:gd name="T15" fmla="*/ 685 h 1451"/>
                  <a:gd name="T16" fmla="*/ 303 w 360"/>
                  <a:gd name="T17" fmla="*/ 778 h 1451"/>
                  <a:gd name="T18" fmla="*/ 276 w 360"/>
                  <a:gd name="T19" fmla="*/ 816 h 1451"/>
                  <a:gd name="T20" fmla="*/ 307 w 360"/>
                  <a:gd name="T21" fmla="*/ 1044 h 1451"/>
                  <a:gd name="T22" fmla="*/ 212 w 360"/>
                  <a:gd name="T23" fmla="*/ 1012 h 1451"/>
                  <a:gd name="T24" fmla="*/ 201 w 360"/>
                  <a:gd name="T25" fmla="*/ 1067 h 1451"/>
                  <a:gd name="T26" fmla="*/ 85 w 360"/>
                  <a:gd name="T27" fmla="*/ 1223 h 1451"/>
                  <a:gd name="T28" fmla="*/ 113 w 360"/>
                  <a:gd name="T29" fmla="*/ 1259 h 1451"/>
                  <a:gd name="T30" fmla="*/ 77 w 360"/>
                  <a:gd name="T31" fmla="*/ 1291 h 1451"/>
                  <a:gd name="T32" fmla="*/ 73 w 360"/>
                  <a:gd name="T33" fmla="*/ 1346 h 1451"/>
                  <a:gd name="T34" fmla="*/ 26 w 360"/>
                  <a:gd name="T35" fmla="*/ 1365 h 1451"/>
                  <a:gd name="T36" fmla="*/ 49 w 360"/>
                  <a:gd name="T37" fmla="*/ 1419 h 1451"/>
                  <a:gd name="T38" fmla="*/ 0 w 360"/>
                  <a:gd name="T39" fmla="*/ 1451 h 145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60"/>
                  <a:gd name="T61" fmla="*/ 0 h 1451"/>
                  <a:gd name="T62" fmla="*/ 360 w 360"/>
                  <a:gd name="T63" fmla="*/ 1451 h 145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60" h="1451">
                    <a:moveTo>
                      <a:pt x="146" y="0"/>
                    </a:moveTo>
                    <a:lnTo>
                      <a:pt x="165" y="63"/>
                    </a:lnTo>
                    <a:lnTo>
                      <a:pt x="276" y="142"/>
                    </a:lnTo>
                    <a:lnTo>
                      <a:pt x="332" y="280"/>
                    </a:lnTo>
                    <a:lnTo>
                      <a:pt x="325" y="346"/>
                    </a:lnTo>
                    <a:lnTo>
                      <a:pt x="360" y="456"/>
                    </a:lnTo>
                    <a:lnTo>
                      <a:pt x="216" y="595"/>
                    </a:lnTo>
                    <a:lnTo>
                      <a:pt x="285" y="685"/>
                    </a:lnTo>
                    <a:lnTo>
                      <a:pt x="303" y="778"/>
                    </a:lnTo>
                    <a:lnTo>
                      <a:pt x="276" y="816"/>
                    </a:lnTo>
                    <a:lnTo>
                      <a:pt x="307" y="1044"/>
                    </a:lnTo>
                    <a:lnTo>
                      <a:pt x="212" y="1012"/>
                    </a:lnTo>
                    <a:lnTo>
                      <a:pt x="201" y="1067"/>
                    </a:lnTo>
                    <a:lnTo>
                      <a:pt x="85" y="1223"/>
                    </a:lnTo>
                    <a:lnTo>
                      <a:pt x="113" y="1259"/>
                    </a:lnTo>
                    <a:lnTo>
                      <a:pt x="77" y="1291"/>
                    </a:lnTo>
                    <a:lnTo>
                      <a:pt x="73" y="1346"/>
                    </a:lnTo>
                    <a:lnTo>
                      <a:pt x="26" y="1365"/>
                    </a:lnTo>
                    <a:lnTo>
                      <a:pt x="49" y="1419"/>
                    </a:lnTo>
                    <a:lnTo>
                      <a:pt x="0" y="1451"/>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16" name="Freeform 73">
                <a:extLst>
                  <a:ext uri="{FF2B5EF4-FFF2-40B4-BE49-F238E27FC236}">
                    <a16:creationId xmlns:a16="http://schemas.microsoft.com/office/drawing/2014/main" id="{B13C4D31-CE8B-4766-81A2-960076022A56}"/>
                  </a:ext>
                </a:extLst>
              </p:cNvPr>
              <p:cNvSpPr>
                <a:spLocks/>
              </p:cNvSpPr>
              <p:nvPr/>
            </p:nvSpPr>
            <p:spPr bwMode="auto">
              <a:xfrm>
                <a:off x="2122665" y="2809740"/>
                <a:ext cx="228351" cy="400321"/>
              </a:xfrm>
              <a:custGeom>
                <a:avLst/>
                <a:gdLst>
                  <a:gd name="T0" fmla="*/ 372 w 372"/>
                  <a:gd name="T1" fmla="*/ 6 h 670"/>
                  <a:gd name="T2" fmla="*/ 358 w 372"/>
                  <a:gd name="T3" fmla="*/ 0 h 670"/>
                  <a:gd name="T4" fmla="*/ 339 w 372"/>
                  <a:gd name="T5" fmla="*/ 40 h 670"/>
                  <a:gd name="T6" fmla="*/ 288 w 372"/>
                  <a:gd name="T7" fmla="*/ 24 h 670"/>
                  <a:gd name="T8" fmla="*/ 268 w 372"/>
                  <a:gd name="T9" fmla="*/ 74 h 670"/>
                  <a:gd name="T10" fmla="*/ 182 w 372"/>
                  <a:gd name="T11" fmla="*/ 118 h 670"/>
                  <a:gd name="T12" fmla="*/ 136 w 372"/>
                  <a:gd name="T13" fmla="*/ 200 h 670"/>
                  <a:gd name="T14" fmla="*/ 133 w 372"/>
                  <a:gd name="T15" fmla="*/ 340 h 670"/>
                  <a:gd name="T16" fmla="*/ 205 w 372"/>
                  <a:gd name="T17" fmla="*/ 400 h 670"/>
                  <a:gd name="T18" fmla="*/ 196 w 372"/>
                  <a:gd name="T19" fmla="*/ 450 h 670"/>
                  <a:gd name="T20" fmla="*/ 157 w 372"/>
                  <a:gd name="T21" fmla="*/ 468 h 670"/>
                  <a:gd name="T22" fmla="*/ 94 w 372"/>
                  <a:gd name="T23" fmla="*/ 599 h 670"/>
                  <a:gd name="T24" fmla="*/ 53 w 372"/>
                  <a:gd name="T25" fmla="*/ 608 h 670"/>
                  <a:gd name="T26" fmla="*/ 0 w 372"/>
                  <a:gd name="T27" fmla="*/ 670 h 67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72"/>
                  <a:gd name="T43" fmla="*/ 0 h 670"/>
                  <a:gd name="T44" fmla="*/ 372 w 372"/>
                  <a:gd name="T45" fmla="*/ 670 h 67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72" h="670">
                    <a:moveTo>
                      <a:pt x="372" y="6"/>
                    </a:moveTo>
                    <a:lnTo>
                      <a:pt x="358" y="0"/>
                    </a:lnTo>
                    <a:lnTo>
                      <a:pt x="339" y="40"/>
                    </a:lnTo>
                    <a:lnTo>
                      <a:pt x="288" y="24"/>
                    </a:lnTo>
                    <a:lnTo>
                      <a:pt x="268" y="74"/>
                    </a:lnTo>
                    <a:lnTo>
                      <a:pt x="182" y="118"/>
                    </a:lnTo>
                    <a:lnTo>
                      <a:pt x="136" y="200"/>
                    </a:lnTo>
                    <a:lnTo>
                      <a:pt x="133" y="340"/>
                    </a:lnTo>
                    <a:lnTo>
                      <a:pt x="205" y="400"/>
                    </a:lnTo>
                    <a:lnTo>
                      <a:pt x="196" y="450"/>
                    </a:lnTo>
                    <a:lnTo>
                      <a:pt x="157" y="468"/>
                    </a:lnTo>
                    <a:lnTo>
                      <a:pt x="94" y="599"/>
                    </a:lnTo>
                    <a:lnTo>
                      <a:pt x="53" y="608"/>
                    </a:lnTo>
                    <a:lnTo>
                      <a:pt x="0" y="670"/>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17" name="Freeform 74">
                <a:extLst>
                  <a:ext uri="{FF2B5EF4-FFF2-40B4-BE49-F238E27FC236}">
                    <a16:creationId xmlns:a16="http://schemas.microsoft.com/office/drawing/2014/main" id="{31AD0E37-D431-4CD7-BAC3-0A5C498948C3}"/>
                  </a:ext>
                </a:extLst>
              </p:cNvPr>
              <p:cNvSpPr>
                <a:spLocks/>
              </p:cNvSpPr>
              <p:nvPr/>
            </p:nvSpPr>
            <p:spPr bwMode="auto">
              <a:xfrm>
                <a:off x="2122665" y="3210060"/>
                <a:ext cx="333012" cy="419588"/>
              </a:xfrm>
              <a:custGeom>
                <a:avLst/>
                <a:gdLst>
                  <a:gd name="T0" fmla="*/ 0 w 533"/>
                  <a:gd name="T1" fmla="*/ 0 h 709"/>
                  <a:gd name="T2" fmla="*/ 96 w 533"/>
                  <a:gd name="T3" fmla="*/ 51 h 709"/>
                  <a:gd name="T4" fmla="*/ 96 w 533"/>
                  <a:gd name="T5" fmla="*/ 126 h 709"/>
                  <a:gd name="T6" fmla="*/ 241 w 533"/>
                  <a:gd name="T7" fmla="*/ 109 h 709"/>
                  <a:gd name="T8" fmla="*/ 351 w 533"/>
                  <a:gd name="T9" fmla="*/ 201 h 709"/>
                  <a:gd name="T10" fmla="*/ 320 w 533"/>
                  <a:gd name="T11" fmla="*/ 246 h 709"/>
                  <a:gd name="T12" fmla="*/ 408 w 533"/>
                  <a:gd name="T13" fmla="*/ 281 h 709"/>
                  <a:gd name="T14" fmla="*/ 452 w 533"/>
                  <a:gd name="T15" fmla="*/ 359 h 709"/>
                  <a:gd name="T16" fmla="*/ 397 w 533"/>
                  <a:gd name="T17" fmla="*/ 434 h 709"/>
                  <a:gd name="T18" fmla="*/ 422 w 533"/>
                  <a:gd name="T19" fmla="*/ 481 h 709"/>
                  <a:gd name="T20" fmla="*/ 391 w 533"/>
                  <a:gd name="T21" fmla="*/ 512 h 709"/>
                  <a:gd name="T22" fmla="*/ 427 w 533"/>
                  <a:gd name="T23" fmla="*/ 536 h 709"/>
                  <a:gd name="T24" fmla="*/ 430 w 533"/>
                  <a:gd name="T25" fmla="*/ 586 h 709"/>
                  <a:gd name="T26" fmla="*/ 480 w 533"/>
                  <a:gd name="T27" fmla="*/ 595 h 709"/>
                  <a:gd name="T28" fmla="*/ 533 w 533"/>
                  <a:gd name="T29" fmla="*/ 709 h 70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33"/>
                  <a:gd name="T46" fmla="*/ 0 h 709"/>
                  <a:gd name="T47" fmla="*/ 533 w 533"/>
                  <a:gd name="T48" fmla="*/ 709 h 70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33" h="709">
                    <a:moveTo>
                      <a:pt x="0" y="0"/>
                    </a:moveTo>
                    <a:lnTo>
                      <a:pt x="96" y="51"/>
                    </a:lnTo>
                    <a:lnTo>
                      <a:pt x="96" y="126"/>
                    </a:lnTo>
                    <a:lnTo>
                      <a:pt x="241" y="109"/>
                    </a:lnTo>
                    <a:lnTo>
                      <a:pt x="351" y="201"/>
                    </a:lnTo>
                    <a:lnTo>
                      <a:pt x="320" y="246"/>
                    </a:lnTo>
                    <a:lnTo>
                      <a:pt x="408" y="281"/>
                    </a:lnTo>
                    <a:lnTo>
                      <a:pt x="452" y="359"/>
                    </a:lnTo>
                    <a:lnTo>
                      <a:pt x="397" y="434"/>
                    </a:lnTo>
                    <a:lnTo>
                      <a:pt x="422" y="481"/>
                    </a:lnTo>
                    <a:lnTo>
                      <a:pt x="391" y="512"/>
                    </a:lnTo>
                    <a:lnTo>
                      <a:pt x="427" y="536"/>
                    </a:lnTo>
                    <a:lnTo>
                      <a:pt x="430" y="586"/>
                    </a:lnTo>
                    <a:lnTo>
                      <a:pt x="480" y="595"/>
                    </a:lnTo>
                    <a:lnTo>
                      <a:pt x="533" y="709"/>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18" name="Freeform 75">
                <a:extLst>
                  <a:ext uri="{FF2B5EF4-FFF2-40B4-BE49-F238E27FC236}">
                    <a16:creationId xmlns:a16="http://schemas.microsoft.com/office/drawing/2014/main" id="{EC1349A6-7610-4D17-BDF2-404CDBC4664A}"/>
                  </a:ext>
                </a:extLst>
              </p:cNvPr>
              <p:cNvSpPr>
                <a:spLocks/>
              </p:cNvSpPr>
              <p:nvPr/>
            </p:nvSpPr>
            <p:spPr bwMode="auto">
              <a:xfrm>
                <a:off x="2455678" y="3629648"/>
                <a:ext cx="266410" cy="57800"/>
              </a:xfrm>
              <a:custGeom>
                <a:avLst/>
                <a:gdLst>
                  <a:gd name="T0" fmla="*/ 0 w 412"/>
                  <a:gd name="T1" fmla="*/ 11 h 99"/>
                  <a:gd name="T2" fmla="*/ 124 w 412"/>
                  <a:gd name="T3" fmla="*/ 0 h 99"/>
                  <a:gd name="T4" fmla="*/ 228 w 412"/>
                  <a:gd name="T5" fmla="*/ 99 h 99"/>
                  <a:gd name="T6" fmla="*/ 307 w 412"/>
                  <a:gd name="T7" fmla="*/ 55 h 99"/>
                  <a:gd name="T8" fmla="*/ 412 w 412"/>
                  <a:gd name="T9" fmla="*/ 58 h 99"/>
                  <a:gd name="T10" fmla="*/ 0 60000 65536"/>
                  <a:gd name="T11" fmla="*/ 0 60000 65536"/>
                  <a:gd name="T12" fmla="*/ 0 60000 65536"/>
                  <a:gd name="T13" fmla="*/ 0 60000 65536"/>
                  <a:gd name="T14" fmla="*/ 0 60000 65536"/>
                  <a:gd name="T15" fmla="*/ 0 w 412"/>
                  <a:gd name="T16" fmla="*/ 0 h 99"/>
                  <a:gd name="T17" fmla="*/ 412 w 412"/>
                  <a:gd name="T18" fmla="*/ 99 h 99"/>
                </a:gdLst>
                <a:ahLst/>
                <a:cxnLst>
                  <a:cxn ang="T10">
                    <a:pos x="T0" y="T1"/>
                  </a:cxn>
                  <a:cxn ang="T11">
                    <a:pos x="T2" y="T3"/>
                  </a:cxn>
                  <a:cxn ang="T12">
                    <a:pos x="T4" y="T5"/>
                  </a:cxn>
                  <a:cxn ang="T13">
                    <a:pos x="T6" y="T7"/>
                  </a:cxn>
                  <a:cxn ang="T14">
                    <a:pos x="T8" y="T9"/>
                  </a:cxn>
                </a:cxnLst>
                <a:rect l="T15" t="T16" r="T17" b="T18"/>
                <a:pathLst>
                  <a:path w="412" h="99">
                    <a:moveTo>
                      <a:pt x="0" y="11"/>
                    </a:moveTo>
                    <a:lnTo>
                      <a:pt x="124" y="0"/>
                    </a:lnTo>
                    <a:lnTo>
                      <a:pt x="228" y="99"/>
                    </a:lnTo>
                    <a:lnTo>
                      <a:pt x="307" y="55"/>
                    </a:lnTo>
                    <a:lnTo>
                      <a:pt x="412" y="58"/>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19" name="Freeform 76">
                <a:extLst>
                  <a:ext uri="{FF2B5EF4-FFF2-40B4-BE49-F238E27FC236}">
                    <a16:creationId xmlns:a16="http://schemas.microsoft.com/office/drawing/2014/main" id="{64A96A0E-37AB-4A72-9A54-47636D687881}"/>
                  </a:ext>
                </a:extLst>
              </p:cNvPr>
              <p:cNvSpPr>
                <a:spLocks/>
              </p:cNvSpPr>
              <p:nvPr/>
            </p:nvSpPr>
            <p:spPr bwMode="auto">
              <a:xfrm>
                <a:off x="2722087" y="3658548"/>
                <a:ext cx="390100" cy="219428"/>
              </a:xfrm>
              <a:custGeom>
                <a:avLst/>
                <a:gdLst>
                  <a:gd name="T0" fmla="*/ 0 w 618"/>
                  <a:gd name="T1" fmla="*/ 0 h 364"/>
                  <a:gd name="T2" fmla="*/ 13 w 618"/>
                  <a:gd name="T3" fmla="*/ 89 h 364"/>
                  <a:gd name="T4" fmla="*/ 72 w 618"/>
                  <a:gd name="T5" fmla="*/ 187 h 364"/>
                  <a:gd name="T6" fmla="*/ 46 w 618"/>
                  <a:gd name="T7" fmla="*/ 281 h 364"/>
                  <a:gd name="T8" fmla="*/ 95 w 618"/>
                  <a:gd name="T9" fmla="*/ 364 h 364"/>
                  <a:gd name="T10" fmla="*/ 174 w 618"/>
                  <a:gd name="T11" fmla="*/ 309 h 364"/>
                  <a:gd name="T12" fmla="*/ 271 w 618"/>
                  <a:gd name="T13" fmla="*/ 336 h 364"/>
                  <a:gd name="T14" fmla="*/ 330 w 618"/>
                  <a:gd name="T15" fmla="*/ 255 h 364"/>
                  <a:gd name="T16" fmla="*/ 377 w 618"/>
                  <a:gd name="T17" fmla="*/ 108 h 364"/>
                  <a:gd name="T18" fmla="*/ 449 w 618"/>
                  <a:gd name="T19" fmla="*/ 38 h 364"/>
                  <a:gd name="T20" fmla="*/ 527 w 618"/>
                  <a:gd name="T21" fmla="*/ 105 h 364"/>
                  <a:gd name="T22" fmla="*/ 547 w 618"/>
                  <a:gd name="T23" fmla="*/ 173 h 364"/>
                  <a:gd name="T24" fmla="*/ 585 w 618"/>
                  <a:gd name="T25" fmla="*/ 199 h 364"/>
                  <a:gd name="T26" fmla="*/ 576 w 618"/>
                  <a:gd name="T27" fmla="*/ 248 h 364"/>
                  <a:gd name="T28" fmla="*/ 617 w 618"/>
                  <a:gd name="T29" fmla="*/ 332 h 364"/>
                  <a:gd name="T30" fmla="*/ 618 w 618"/>
                  <a:gd name="T31" fmla="*/ 332 h 36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618"/>
                  <a:gd name="T49" fmla="*/ 0 h 364"/>
                  <a:gd name="T50" fmla="*/ 618 w 618"/>
                  <a:gd name="T51" fmla="*/ 364 h 36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618" h="364">
                    <a:moveTo>
                      <a:pt x="0" y="0"/>
                    </a:moveTo>
                    <a:lnTo>
                      <a:pt x="13" y="89"/>
                    </a:lnTo>
                    <a:lnTo>
                      <a:pt x="72" y="187"/>
                    </a:lnTo>
                    <a:lnTo>
                      <a:pt x="46" y="281"/>
                    </a:lnTo>
                    <a:lnTo>
                      <a:pt x="95" y="364"/>
                    </a:lnTo>
                    <a:lnTo>
                      <a:pt x="174" y="309"/>
                    </a:lnTo>
                    <a:lnTo>
                      <a:pt x="271" y="336"/>
                    </a:lnTo>
                    <a:lnTo>
                      <a:pt x="330" y="255"/>
                    </a:lnTo>
                    <a:lnTo>
                      <a:pt x="377" y="108"/>
                    </a:lnTo>
                    <a:lnTo>
                      <a:pt x="449" y="38"/>
                    </a:lnTo>
                    <a:lnTo>
                      <a:pt x="527" y="105"/>
                    </a:lnTo>
                    <a:lnTo>
                      <a:pt x="547" y="173"/>
                    </a:lnTo>
                    <a:lnTo>
                      <a:pt x="585" y="199"/>
                    </a:lnTo>
                    <a:lnTo>
                      <a:pt x="576" y="248"/>
                    </a:lnTo>
                    <a:lnTo>
                      <a:pt x="617" y="332"/>
                    </a:lnTo>
                    <a:lnTo>
                      <a:pt x="618" y="332"/>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20" name="Freeform 77">
                <a:extLst>
                  <a:ext uri="{FF2B5EF4-FFF2-40B4-BE49-F238E27FC236}">
                    <a16:creationId xmlns:a16="http://schemas.microsoft.com/office/drawing/2014/main" id="{20E6AEFB-56BB-4EB6-AF34-3976FBB90FDE}"/>
                  </a:ext>
                </a:extLst>
              </p:cNvPr>
              <p:cNvSpPr>
                <a:spLocks/>
              </p:cNvSpPr>
              <p:nvPr/>
            </p:nvSpPr>
            <p:spPr bwMode="auto">
              <a:xfrm>
                <a:off x="2550824" y="3858709"/>
                <a:ext cx="761171" cy="1237355"/>
              </a:xfrm>
              <a:custGeom>
                <a:avLst/>
                <a:gdLst>
                  <a:gd name="T0" fmla="*/ 883 w 1206"/>
                  <a:gd name="T1" fmla="*/ 0 h 2082"/>
                  <a:gd name="T2" fmla="*/ 946 w 1206"/>
                  <a:gd name="T3" fmla="*/ 73 h 2082"/>
                  <a:gd name="T4" fmla="*/ 991 w 1206"/>
                  <a:gd name="T5" fmla="*/ 216 h 2082"/>
                  <a:gd name="T6" fmla="*/ 982 w 1206"/>
                  <a:gd name="T7" fmla="*/ 360 h 2082"/>
                  <a:gd name="T8" fmla="*/ 1006 w 1206"/>
                  <a:gd name="T9" fmla="*/ 399 h 2082"/>
                  <a:gd name="T10" fmla="*/ 1152 w 1206"/>
                  <a:gd name="T11" fmla="*/ 472 h 2082"/>
                  <a:gd name="T12" fmla="*/ 1118 w 1206"/>
                  <a:gd name="T13" fmla="*/ 535 h 2082"/>
                  <a:gd name="T14" fmla="*/ 1077 w 1206"/>
                  <a:gd name="T15" fmla="*/ 552 h 2082"/>
                  <a:gd name="T16" fmla="*/ 1206 w 1206"/>
                  <a:gd name="T17" fmla="*/ 621 h 2082"/>
                  <a:gd name="T18" fmla="*/ 1139 w 1206"/>
                  <a:gd name="T19" fmla="*/ 707 h 2082"/>
                  <a:gd name="T20" fmla="*/ 1145 w 1206"/>
                  <a:gd name="T21" fmla="*/ 730 h 2082"/>
                  <a:gd name="T22" fmla="*/ 1087 w 1206"/>
                  <a:gd name="T23" fmla="*/ 747 h 2082"/>
                  <a:gd name="T24" fmla="*/ 1041 w 1206"/>
                  <a:gd name="T25" fmla="*/ 835 h 2082"/>
                  <a:gd name="T26" fmla="*/ 946 w 1206"/>
                  <a:gd name="T27" fmla="*/ 812 h 2082"/>
                  <a:gd name="T28" fmla="*/ 943 w 1206"/>
                  <a:gd name="T29" fmla="*/ 956 h 2082"/>
                  <a:gd name="T30" fmla="*/ 858 w 1206"/>
                  <a:gd name="T31" fmla="*/ 954 h 2082"/>
                  <a:gd name="T32" fmla="*/ 753 w 1206"/>
                  <a:gd name="T33" fmla="*/ 1024 h 2082"/>
                  <a:gd name="T34" fmla="*/ 659 w 1206"/>
                  <a:gd name="T35" fmla="*/ 990 h 2082"/>
                  <a:gd name="T36" fmla="*/ 669 w 1206"/>
                  <a:gd name="T37" fmla="*/ 1148 h 2082"/>
                  <a:gd name="T38" fmla="*/ 657 w 1206"/>
                  <a:gd name="T39" fmla="*/ 1196 h 2082"/>
                  <a:gd name="T40" fmla="*/ 605 w 1206"/>
                  <a:gd name="T41" fmla="*/ 1229 h 2082"/>
                  <a:gd name="T42" fmla="*/ 422 w 1206"/>
                  <a:gd name="T43" fmla="*/ 1206 h 2082"/>
                  <a:gd name="T44" fmla="*/ 378 w 1206"/>
                  <a:gd name="T45" fmla="*/ 1215 h 2082"/>
                  <a:gd name="T46" fmla="*/ 361 w 1206"/>
                  <a:gd name="T47" fmla="*/ 1267 h 2082"/>
                  <a:gd name="T48" fmla="*/ 265 w 1206"/>
                  <a:gd name="T49" fmla="*/ 1254 h 2082"/>
                  <a:gd name="T50" fmla="*/ 236 w 1206"/>
                  <a:gd name="T51" fmla="*/ 1215 h 2082"/>
                  <a:gd name="T52" fmla="*/ 230 w 1206"/>
                  <a:gd name="T53" fmla="*/ 1229 h 2082"/>
                  <a:gd name="T54" fmla="*/ 150 w 1206"/>
                  <a:gd name="T55" fmla="*/ 1258 h 2082"/>
                  <a:gd name="T56" fmla="*/ 128 w 1206"/>
                  <a:gd name="T57" fmla="*/ 1215 h 2082"/>
                  <a:gd name="T58" fmla="*/ 0 w 1206"/>
                  <a:gd name="T59" fmla="*/ 1378 h 2082"/>
                  <a:gd name="T60" fmla="*/ 35 w 1206"/>
                  <a:gd name="T61" fmla="*/ 1468 h 2082"/>
                  <a:gd name="T62" fmla="*/ 168 w 1206"/>
                  <a:gd name="T63" fmla="*/ 1530 h 2082"/>
                  <a:gd name="T64" fmla="*/ 200 w 1206"/>
                  <a:gd name="T65" fmla="*/ 1616 h 2082"/>
                  <a:gd name="T66" fmla="*/ 203 w 1206"/>
                  <a:gd name="T67" fmla="*/ 1666 h 2082"/>
                  <a:gd name="T68" fmla="*/ 170 w 1206"/>
                  <a:gd name="T69" fmla="*/ 1703 h 2082"/>
                  <a:gd name="T70" fmla="*/ 206 w 1206"/>
                  <a:gd name="T71" fmla="*/ 1745 h 2082"/>
                  <a:gd name="T72" fmla="*/ 189 w 1206"/>
                  <a:gd name="T73" fmla="*/ 1792 h 2082"/>
                  <a:gd name="T74" fmla="*/ 140 w 1206"/>
                  <a:gd name="T75" fmla="*/ 1802 h 2082"/>
                  <a:gd name="T76" fmla="*/ 153 w 1206"/>
                  <a:gd name="T77" fmla="*/ 1896 h 2082"/>
                  <a:gd name="T78" fmla="*/ 204 w 1206"/>
                  <a:gd name="T79" fmla="*/ 1921 h 2082"/>
                  <a:gd name="T80" fmla="*/ 254 w 1206"/>
                  <a:gd name="T81" fmla="*/ 1901 h 2082"/>
                  <a:gd name="T82" fmla="*/ 328 w 1206"/>
                  <a:gd name="T83" fmla="*/ 1993 h 2082"/>
                  <a:gd name="T84" fmla="*/ 214 w 1206"/>
                  <a:gd name="T85" fmla="*/ 1996 h 2082"/>
                  <a:gd name="T86" fmla="*/ 194 w 1206"/>
                  <a:gd name="T87" fmla="*/ 2038 h 2082"/>
                  <a:gd name="T88" fmla="*/ 67 w 1206"/>
                  <a:gd name="T89" fmla="*/ 2082 h 2082"/>
                  <a:gd name="T90" fmla="*/ 65 w 1206"/>
                  <a:gd name="T91" fmla="*/ 2082 h 208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206"/>
                  <a:gd name="T139" fmla="*/ 0 h 2082"/>
                  <a:gd name="T140" fmla="*/ 1206 w 1206"/>
                  <a:gd name="T141" fmla="*/ 2082 h 2082"/>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206" h="2082">
                    <a:moveTo>
                      <a:pt x="883" y="0"/>
                    </a:moveTo>
                    <a:lnTo>
                      <a:pt x="946" y="73"/>
                    </a:lnTo>
                    <a:lnTo>
                      <a:pt x="991" y="216"/>
                    </a:lnTo>
                    <a:lnTo>
                      <a:pt x="982" y="360"/>
                    </a:lnTo>
                    <a:lnTo>
                      <a:pt x="1006" y="399"/>
                    </a:lnTo>
                    <a:lnTo>
                      <a:pt x="1152" y="472"/>
                    </a:lnTo>
                    <a:lnTo>
                      <a:pt x="1118" y="535"/>
                    </a:lnTo>
                    <a:lnTo>
                      <a:pt x="1077" y="552"/>
                    </a:lnTo>
                    <a:lnTo>
                      <a:pt x="1206" y="621"/>
                    </a:lnTo>
                    <a:lnTo>
                      <a:pt x="1139" y="707"/>
                    </a:lnTo>
                    <a:lnTo>
                      <a:pt x="1145" y="730"/>
                    </a:lnTo>
                    <a:lnTo>
                      <a:pt x="1087" y="747"/>
                    </a:lnTo>
                    <a:lnTo>
                      <a:pt x="1041" y="835"/>
                    </a:lnTo>
                    <a:lnTo>
                      <a:pt x="946" y="812"/>
                    </a:lnTo>
                    <a:lnTo>
                      <a:pt x="943" y="956"/>
                    </a:lnTo>
                    <a:lnTo>
                      <a:pt x="858" y="954"/>
                    </a:lnTo>
                    <a:lnTo>
                      <a:pt x="753" y="1024"/>
                    </a:lnTo>
                    <a:lnTo>
                      <a:pt x="659" y="990"/>
                    </a:lnTo>
                    <a:lnTo>
                      <a:pt x="669" y="1148"/>
                    </a:lnTo>
                    <a:lnTo>
                      <a:pt x="657" y="1196"/>
                    </a:lnTo>
                    <a:lnTo>
                      <a:pt x="605" y="1229"/>
                    </a:lnTo>
                    <a:lnTo>
                      <a:pt x="422" y="1206"/>
                    </a:lnTo>
                    <a:lnTo>
                      <a:pt x="378" y="1215"/>
                    </a:lnTo>
                    <a:lnTo>
                      <a:pt x="361" y="1267"/>
                    </a:lnTo>
                    <a:lnTo>
                      <a:pt x="265" y="1254"/>
                    </a:lnTo>
                    <a:lnTo>
                      <a:pt x="236" y="1215"/>
                    </a:lnTo>
                    <a:lnTo>
                      <a:pt x="230" y="1229"/>
                    </a:lnTo>
                    <a:lnTo>
                      <a:pt x="150" y="1258"/>
                    </a:lnTo>
                    <a:lnTo>
                      <a:pt x="128" y="1215"/>
                    </a:lnTo>
                    <a:lnTo>
                      <a:pt x="0" y="1378"/>
                    </a:lnTo>
                    <a:lnTo>
                      <a:pt x="35" y="1468"/>
                    </a:lnTo>
                    <a:lnTo>
                      <a:pt x="168" y="1530"/>
                    </a:lnTo>
                    <a:lnTo>
                      <a:pt x="200" y="1616"/>
                    </a:lnTo>
                    <a:lnTo>
                      <a:pt x="203" y="1666"/>
                    </a:lnTo>
                    <a:lnTo>
                      <a:pt x="170" y="1703"/>
                    </a:lnTo>
                    <a:lnTo>
                      <a:pt x="206" y="1745"/>
                    </a:lnTo>
                    <a:lnTo>
                      <a:pt x="189" y="1792"/>
                    </a:lnTo>
                    <a:lnTo>
                      <a:pt x="140" y="1802"/>
                    </a:lnTo>
                    <a:lnTo>
                      <a:pt x="153" y="1896"/>
                    </a:lnTo>
                    <a:lnTo>
                      <a:pt x="204" y="1921"/>
                    </a:lnTo>
                    <a:lnTo>
                      <a:pt x="254" y="1901"/>
                    </a:lnTo>
                    <a:lnTo>
                      <a:pt x="328" y="1993"/>
                    </a:lnTo>
                    <a:lnTo>
                      <a:pt x="214" y="1996"/>
                    </a:lnTo>
                    <a:lnTo>
                      <a:pt x="194" y="2038"/>
                    </a:lnTo>
                    <a:lnTo>
                      <a:pt x="67" y="2082"/>
                    </a:lnTo>
                    <a:lnTo>
                      <a:pt x="65" y="2082"/>
                    </a:lnTo>
                  </a:path>
                </a:pathLst>
              </a:custGeom>
              <a:solidFill>
                <a:schemeClr val="bg1"/>
              </a:solidFill>
              <a:ln w="9525">
                <a:solidFill>
                  <a:srgbClr val="CCCCCC"/>
                </a:solidFill>
                <a:prstDash val="solid"/>
                <a:round/>
                <a:headEnd/>
                <a:tailEnd/>
              </a:ln>
            </p:spPr>
            <p:txBody>
              <a:bodyPr/>
              <a:lstStyle/>
              <a:p>
                <a:endParaRPr lang="fr-FR"/>
              </a:p>
            </p:txBody>
          </p:sp>
          <p:sp>
            <p:nvSpPr>
              <p:cNvPr id="121" name="Freeform 78">
                <a:extLst>
                  <a:ext uri="{FF2B5EF4-FFF2-40B4-BE49-F238E27FC236}">
                    <a16:creationId xmlns:a16="http://schemas.microsoft.com/office/drawing/2014/main" id="{6A88CB45-1A73-4A10-B26B-A7D46D17DB60}"/>
                  </a:ext>
                </a:extLst>
              </p:cNvPr>
              <p:cNvSpPr>
                <a:spLocks/>
              </p:cNvSpPr>
              <p:nvPr/>
            </p:nvSpPr>
            <p:spPr bwMode="auto">
              <a:xfrm>
                <a:off x="3929155" y="3972169"/>
                <a:ext cx="85632" cy="67434"/>
              </a:xfrm>
              <a:custGeom>
                <a:avLst/>
                <a:gdLst>
                  <a:gd name="T0" fmla="*/ 60 w 129"/>
                  <a:gd name="T1" fmla="*/ 0 h 124"/>
                  <a:gd name="T2" fmla="*/ 129 w 129"/>
                  <a:gd name="T3" fmla="*/ 45 h 124"/>
                  <a:gd name="T4" fmla="*/ 92 w 129"/>
                  <a:gd name="T5" fmla="*/ 104 h 124"/>
                  <a:gd name="T6" fmla="*/ 30 w 129"/>
                  <a:gd name="T7" fmla="*/ 124 h 124"/>
                  <a:gd name="T8" fmla="*/ 0 w 129"/>
                  <a:gd name="T9" fmla="*/ 88 h 124"/>
                  <a:gd name="T10" fmla="*/ 20 w 129"/>
                  <a:gd name="T11" fmla="*/ 38 h 124"/>
                  <a:gd name="T12" fmla="*/ 60 w 129"/>
                  <a:gd name="T13" fmla="*/ 0 h 124"/>
                  <a:gd name="T14" fmla="*/ 0 60000 65536"/>
                  <a:gd name="T15" fmla="*/ 0 60000 65536"/>
                  <a:gd name="T16" fmla="*/ 0 60000 65536"/>
                  <a:gd name="T17" fmla="*/ 0 60000 65536"/>
                  <a:gd name="T18" fmla="*/ 0 60000 65536"/>
                  <a:gd name="T19" fmla="*/ 0 60000 65536"/>
                  <a:gd name="T20" fmla="*/ 0 60000 65536"/>
                  <a:gd name="T21" fmla="*/ 0 w 129"/>
                  <a:gd name="T22" fmla="*/ 0 h 124"/>
                  <a:gd name="T23" fmla="*/ 129 w 129"/>
                  <a:gd name="T24" fmla="*/ 124 h 12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9" h="124">
                    <a:moveTo>
                      <a:pt x="60" y="0"/>
                    </a:moveTo>
                    <a:lnTo>
                      <a:pt x="129" y="45"/>
                    </a:lnTo>
                    <a:lnTo>
                      <a:pt x="92" y="104"/>
                    </a:lnTo>
                    <a:lnTo>
                      <a:pt x="30" y="124"/>
                    </a:lnTo>
                    <a:lnTo>
                      <a:pt x="0" y="88"/>
                    </a:lnTo>
                    <a:lnTo>
                      <a:pt x="20" y="38"/>
                    </a:lnTo>
                    <a:lnTo>
                      <a:pt x="60" y="0"/>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22" name="Freeform 79">
                <a:extLst>
                  <a:ext uri="{FF2B5EF4-FFF2-40B4-BE49-F238E27FC236}">
                    <a16:creationId xmlns:a16="http://schemas.microsoft.com/office/drawing/2014/main" id="{71D6009A-CA28-4544-A4D7-51682AFDDEE0}"/>
                  </a:ext>
                </a:extLst>
              </p:cNvPr>
              <p:cNvSpPr>
                <a:spLocks/>
              </p:cNvSpPr>
              <p:nvPr/>
            </p:nvSpPr>
            <p:spPr bwMode="auto">
              <a:xfrm>
                <a:off x="3483258" y="3791276"/>
                <a:ext cx="342527" cy="277227"/>
              </a:xfrm>
              <a:custGeom>
                <a:avLst/>
                <a:gdLst>
                  <a:gd name="T0" fmla="*/ 541 w 541"/>
                  <a:gd name="T1" fmla="*/ 461 h 462"/>
                  <a:gd name="T2" fmla="*/ 448 w 541"/>
                  <a:gd name="T3" fmla="*/ 405 h 462"/>
                  <a:gd name="T4" fmla="*/ 406 w 541"/>
                  <a:gd name="T5" fmla="*/ 404 h 462"/>
                  <a:gd name="T6" fmla="*/ 367 w 541"/>
                  <a:gd name="T7" fmla="*/ 442 h 462"/>
                  <a:gd name="T8" fmla="*/ 365 w 541"/>
                  <a:gd name="T9" fmla="*/ 389 h 462"/>
                  <a:gd name="T10" fmla="*/ 258 w 541"/>
                  <a:gd name="T11" fmla="*/ 462 h 462"/>
                  <a:gd name="T12" fmla="*/ 138 w 541"/>
                  <a:gd name="T13" fmla="*/ 381 h 462"/>
                  <a:gd name="T14" fmla="*/ 31 w 541"/>
                  <a:gd name="T15" fmla="*/ 147 h 462"/>
                  <a:gd name="T16" fmla="*/ 0 w 541"/>
                  <a:gd name="T17" fmla="*/ 0 h 46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41"/>
                  <a:gd name="T28" fmla="*/ 0 h 462"/>
                  <a:gd name="T29" fmla="*/ 541 w 541"/>
                  <a:gd name="T30" fmla="*/ 462 h 46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41" h="462">
                    <a:moveTo>
                      <a:pt x="541" y="461"/>
                    </a:moveTo>
                    <a:lnTo>
                      <a:pt x="448" y="405"/>
                    </a:lnTo>
                    <a:lnTo>
                      <a:pt x="406" y="404"/>
                    </a:lnTo>
                    <a:lnTo>
                      <a:pt x="367" y="442"/>
                    </a:lnTo>
                    <a:lnTo>
                      <a:pt x="365" y="389"/>
                    </a:lnTo>
                    <a:lnTo>
                      <a:pt x="258" y="462"/>
                    </a:lnTo>
                    <a:lnTo>
                      <a:pt x="138" y="381"/>
                    </a:lnTo>
                    <a:lnTo>
                      <a:pt x="31" y="147"/>
                    </a:lnTo>
                    <a:lnTo>
                      <a:pt x="0" y="0"/>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23" name="Freeform 80">
                <a:extLst>
                  <a:ext uri="{FF2B5EF4-FFF2-40B4-BE49-F238E27FC236}">
                    <a16:creationId xmlns:a16="http://schemas.microsoft.com/office/drawing/2014/main" id="{770F2147-55A9-4E46-BAF5-236E8A9E19B8}"/>
                  </a:ext>
                </a:extLst>
              </p:cNvPr>
              <p:cNvSpPr>
                <a:spLocks/>
              </p:cNvSpPr>
              <p:nvPr/>
            </p:nvSpPr>
            <p:spPr bwMode="auto">
              <a:xfrm>
                <a:off x="3664036" y="4068502"/>
                <a:ext cx="265119" cy="484881"/>
              </a:xfrm>
              <a:custGeom>
                <a:avLst/>
                <a:gdLst>
                  <a:gd name="T0" fmla="*/ 264 w 404"/>
                  <a:gd name="T1" fmla="*/ 0 h 822"/>
                  <a:gd name="T2" fmla="*/ 303 w 404"/>
                  <a:gd name="T3" fmla="*/ 72 h 822"/>
                  <a:gd name="T4" fmla="*/ 307 w 404"/>
                  <a:gd name="T5" fmla="*/ 162 h 822"/>
                  <a:gd name="T6" fmla="*/ 404 w 404"/>
                  <a:gd name="T7" fmla="*/ 266 h 822"/>
                  <a:gd name="T8" fmla="*/ 274 w 404"/>
                  <a:gd name="T9" fmla="*/ 414 h 822"/>
                  <a:gd name="T10" fmla="*/ 245 w 404"/>
                  <a:gd name="T11" fmla="*/ 587 h 822"/>
                  <a:gd name="T12" fmla="*/ 194 w 404"/>
                  <a:gd name="T13" fmla="*/ 573 h 822"/>
                  <a:gd name="T14" fmla="*/ 130 w 404"/>
                  <a:gd name="T15" fmla="*/ 652 h 822"/>
                  <a:gd name="T16" fmla="*/ 145 w 404"/>
                  <a:gd name="T17" fmla="*/ 695 h 822"/>
                  <a:gd name="T18" fmla="*/ 57 w 404"/>
                  <a:gd name="T19" fmla="*/ 723 h 822"/>
                  <a:gd name="T20" fmla="*/ 0 w 404"/>
                  <a:gd name="T21" fmla="*/ 822 h 82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04"/>
                  <a:gd name="T34" fmla="*/ 0 h 822"/>
                  <a:gd name="T35" fmla="*/ 404 w 404"/>
                  <a:gd name="T36" fmla="*/ 822 h 82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04" h="822">
                    <a:moveTo>
                      <a:pt x="264" y="0"/>
                    </a:moveTo>
                    <a:lnTo>
                      <a:pt x="303" y="72"/>
                    </a:lnTo>
                    <a:lnTo>
                      <a:pt x="307" y="162"/>
                    </a:lnTo>
                    <a:lnTo>
                      <a:pt x="404" y="266"/>
                    </a:lnTo>
                    <a:lnTo>
                      <a:pt x="274" y="414"/>
                    </a:lnTo>
                    <a:lnTo>
                      <a:pt x="245" y="587"/>
                    </a:lnTo>
                    <a:lnTo>
                      <a:pt x="194" y="573"/>
                    </a:lnTo>
                    <a:lnTo>
                      <a:pt x="130" y="652"/>
                    </a:lnTo>
                    <a:lnTo>
                      <a:pt x="145" y="695"/>
                    </a:lnTo>
                    <a:lnTo>
                      <a:pt x="57" y="723"/>
                    </a:lnTo>
                    <a:lnTo>
                      <a:pt x="0" y="822"/>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24" name="Freeform 81">
                <a:extLst>
                  <a:ext uri="{FF2B5EF4-FFF2-40B4-BE49-F238E27FC236}">
                    <a16:creationId xmlns:a16="http://schemas.microsoft.com/office/drawing/2014/main" id="{1DC3F89C-BD32-4680-904A-27C60529CE8A}"/>
                  </a:ext>
                </a:extLst>
              </p:cNvPr>
              <p:cNvSpPr>
                <a:spLocks/>
              </p:cNvSpPr>
              <p:nvPr/>
            </p:nvSpPr>
            <p:spPr bwMode="auto">
              <a:xfrm>
                <a:off x="4005273" y="4505217"/>
                <a:ext cx="95146" cy="77067"/>
              </a:xfrm>
              <a:custGeom>
                <a:avLst/>
                <a:gdLst>
                  <a:gd name="T0" fmla="*/ 9 w 154"/>
                  <a:gd name="T1" fmla="*/ 0 h 124"/>
                  <a:gd name="T2" fmla="*/ 71 w 154"/>
                  <a:gd name="T3" fmla="*/ 0 h 124"/>
                  <a:gd name="T4" fmla="*/ 104 w 154"/>
                  <a:gd name="T5" fmla="*/ 67 h 124"/>
                  <a:gd name="T6" fmla="*/ 154 w 154"/>
                  <a:gd name="T7" fmla="*/ 44 h 124"/>
                  <a:gd name="T8" fmla="*/ 121 w 154"/>
                  <a:gd name="T9" fmla="*/ 106 h 124"/>
                  <a:gd name="T10" fmla="*/ 71 w 154"/>
                  <a:gd name="T11" fmla="*/ 124 h 124"/>
                  <a:gd name="T12" fmla="*/ 0 w 154"/>
                  <a:gd name="T13" fmla="*/ 54 h 124"/>
                  <a:gd name="T14" fmla="*/ 9 w 154"/>
                  <a:gd name="T15" fmla="*/ 0 h 124"/>
                  <a:gd name="T16" fmla="*/ 0 60000 65536"/>
                  <a:gd name="T17" fmla="*/ 0 60000 65536"/>
                  <a:gd name="T18" fmla="*/ 0 60000 65536"/>
                  <a:gd name="T19" fmla="*/ 0 60000 65536"/>
                  <a:gd name="T20" fmla="*/ 0 60000 65536"/>
                  <a:gd name="T21" fmla="*/ 0 60000 65536"/>
                  <a:gd name="T22" fmla="*/ 0 60000 65536"/>
                  <a:gd name="T23" fmla="*/ 0 60000 65536"/>
                  <a:gd name="T24" fmla="*/ 0 w 154"/>
                  <a:gd name="T25" fmla="*/ 0 h 124"/>
                  <a:gd name="T26" fmla="*/ 154 w 154"/>
                  <a:gd name="T27" fmla="*/ 124 h 12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4" h="124">
                    <a:moveTo>
                      <a:pt x="9" y="0"/>
                    </a:moveTo>
                    <a:lnTo>
                      <a:pt x="71" y="0"/>
                    </a:lnTo>
                    <a:lnTo>
                      <a:pt x="104" y="67"/>
                    </a:lnTo>
                    <a:lnTo>
                      <a:pt x="154" y="44"/>
                    </a:lnTo>
                    <a:lnTo>
                      <a:pt x="121" y="106"/>
                    </a:lnTo>
                    <a:lnTo>
                      <a:pt x="71" y="124"/>
                    </a:lnTo>
                    <a:lnTo>
                      <a:pt x="0" y="54"/>
                    </a:lnTo>
                    <a:lnTo>
                      <a:pt x="9" y="0"/>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25" name="Freeform 82">
                <a:extLst>
                  <a:ext uri="{FF2B5EF4-FFF2-40B4-BE49-F238E27FC236}">
                    <a16:creationId xmlns:a16="http://schemas.microsoft.com/office/drawing/2014/main" id="{87BE7A44-37B6-48EA-89CD-4A7BFB844FA7}"/>
                  </a:ext>
                </a:extLst>
              </p:cNvPr>
              <p:cNvSpPr>
                <a:spLocks/>
              </p:cNvSpPr>
              <p:nvPr/>
            </p:nvSpPr>
            <p:spPr bwMode="auto">
              <a:xfrm>
                <a:off x="1751595" y="4649718"/>
                <a:ext cx="19029" cy="26759"/>
              </a:xfrm>
              <a:custGeom>
                <a:avLst/>
                <a:gdLst>
                  <a:gd name="T0" fmla="*/ 0 w 35"/>
                  <a:gd name="T1" fmla="*/ 17 h 45"/>
                  <a:gd name="T2" fmla="*/ 35 w 35"/>
                  <a:gd name="T3" fmla="*/ 45 h 45"/>
                  <a:gd name="T4" fmla="*/ 34 w 35"/>
                  <a:gd name="T5" fmla="*/ 0 h 45"/>
                  <a:gd name="T6" fmla="*/ 0 w 35"/>
                  <a:gd name="T7" fmla="*/ 17 h 45"/>
                  <a:gd name="T8" fmla="*/ 0 60000 65536"/>
                  <a:gd name="T9" fmla="*/ 0 60000 65536"/>
                  <a:gd name="T10" fmla="*/ 0 60000 65536"/>
                  <a:gd name="T11" fmla="*/ 0 60000 65536"/>
                  <a:gd name="T12" fmla="*/ 0 w 35"/>
                  <a:gd name="T13" fmla="*/ 0 h 45"/>
                  <a:gd name="T14" fmla="*/ 35 w 35"/>
                  <a:gd name="T15" fmla="*/ 45 h 45"/>
                </a:gdLst>
                <a:ahLst/>
                <a:cxnLst>
                  <a:cxn ang="T8">
                    <a:pos x="T0" y="T1"/>
                  </a:cxn>
                  <a:cxn ang="T9">
                    <a:pos x="T2" y="T3"/>
                  </a:cxn>
                  <a:cxn ang="T10">
                    <a:pos x="T4" y="T5"/>
                  </a:cxn>
                  <a:cxn ang="T11">
                    <a:pos x="T6" y="T7"/>
                  </a:cxn>
                </a:cxnLst>
                <a:rect l="T12" t="T13" r="T14" b="T15"/>
                <a:pathLst>
                  <a:path w="35" h="45">
                    <a:moveTo>
                      <a:pt x="0" y="17"/>
                    </a:moveTo>
                    <a:lnTo>
                      <a:pt x="35" y="45"/>
                    </a:lnTo>
                    <a:lnTo>
                      <a:pt x="34" y="0"/>
                    </a:lnTo>
                    <a:lnTo>
                      <a:pt x="0" y="17"/>
                    </a:lnTo>
                    <a:close/>
                  </a:path>
                </a:pathLst>
              </a:custGeom>
              <a:solidFill>
                <a:srgbClr val="F6F4E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26" name="Freeform 83">
                <a:extLst>
                  <a:ext uri="{FF2B5EF4-FFF2-40B4-BE49-F238E27FC236}">
                    <a16:creationId xmlns:a16="http://schemas.microsoft.com/office/drawing/2014/main" id="{0C3AD0A3-612C-4BAC-8136-BD7B46C558D3}"/>
                  </a:ext>
                </a:extLst>
              </p:cNvPr>
              <p:cNvSpPr>
                <a:spLocks/>
              </p:cNvSpPr>
              <p:nvPr/>
            </p:nvSpPr>
            <p:spPr bwMode="auto">
              <a:xfrm>
                <a:off x="237866" y="858442"/>
                <a:ext cx="4930333" cy="4382123"/>
              </a:xfrm>
              <a:custGeom>
                <a:avLst/>
                <a:gdLst>
                  <a:gd name="T0" fmla="*/ 6122 w 7744"/>
                  <a:gd name="T1" fmla="*/ 60 h 7362"/>
                  <a:gd name="T2" fmla="*/ 6471 w 7744"/>
                  <a:gd name="T3" fmla="*/ 88 h 7362"/>
                  <a:gd name="T4" fmla="*/ 6877 w 7744"/>
                  <a:gd name="T5" fmla="*/ 420 h 7362"/>
                  <a:gd name="T6" fmla="*/ 7044 w 7744"/>
                  <a:gd name="T7" fmla="*/ 413 h 7362"/>
                  <a:gd name="T8" fmla="*/ 7731 w 7744"/>
                  <a:gd name="T9" fmla="*/ 545 h 7362"/>
                  <a:gd name="T10" fmla="*/ 7426 w 7744"/>
                  <a:gd name="T11" fmla="*/ 1594 h 7362"/>
                  <a:gd name="T12" fmla="*/ 7348 w 7744"/>
                  <a:gd name="T13" fmla="*/ 2058 h 7362"/>
                  <a:gd name="T14" fmla="*/ 7150 w 7744"/>
                  <a:gd name="T15" fmla="*/ 2065 h 7362"/>
                  <a:gd name="T16" fmla="*/ 7083 w 7744"/>
                  <a:gd name="T17" fmla="*/ 2249 h 7362"/>
                  <a:gd name="T18" fmla="*/ 6753 w 7744"/>
                  <a:gd name="T19" fmla="*/ 2822 h 7362"/>
                  <a:gd name="T20" fmla="*/ 6558 w 7744"/>
                  <a:gd name="T21" fmla="*/ 3343 h 7362"/>
                  <a:gd name="T22" fmla="*/ 6640 w 7744"/>
                  <a:gd name="T23" fmla="*/ 3331 h 7362"/>
                  <a:gd name="T24" fmla="*/ 6992 w 7744"/>
                  <a:gd name="T25" fmla="*/ 3193 h 7362"/>
                  <a:gd name="T26" fmla="*/ 7178 w 7744"/>
                  <a:gd name="T27" fmla="*/ 3624 h 7362"/>
                  <a:gd name="T28" fmla="*/ 7171 w 7744"/>
                  <a:gd name="T29" fmla="*/ 3942 h 7362"/>
                  <a:gd name="T30" fmla="*/ 7281 w 7744"/>
                  <a:gd name="T31" fmla="*/ 4293 h 7362"/>
                  <a:gd name="T32" fmla="*/ 7033 w 7744"/>
                  <a:gd name="T33" fmla="*/ 4575 h 7362"/>
                  <a:gd name="T34" fmla="*/ 7221 w 7744"/>
                  <a:gd name="T35" fmla="*/ 4893 h 7362"/>
                  <a:gd name="T36" fmla="*/ 7167 w 7744"/>
                  <a:gd name="T37" fmla="*/ 5228 h 7362"/>
                  <a:gd name="T38" fmla="*/ 7744 w 7744"/>
                  <a:gd name="T39" fmla="*/ 5468 h 7362"/>
                  <a:gd name="T40" fmla="*/ 7372 w 7744"/>
                  <a:gd name="T41" fmla="*/ 5994 h 7362"/>
                  <a:gd name="T42" fmla="*/ 7095 w 7744"/>
                  <a:gd name="T43" fmla="*/ 6336 h 7362"/>
                  <a:gd name="T44" fmla="*/ 6875 w 7744"/>
                  <a:gd name="T45" fmla="*/ 6525 h 7362"/>
                  <a:gd name="T46" fmla="*/ 6485 w 7744"/>
                  <a:gd name="T47" fmla="*/ 6566 h 7362"/>
                  <a:gd name="T48" fmla="*/ 6142 w 7744"/>
                  <a:gd name="T49" fmla="*/ 6291 h 7362"/>
                  <a:gd name="T50" fmla="*/ 5840 w 7744"/>
                  <a:gd name="T51" fmla="*/ 6301 h 7362"/>
                  <a:gd name="T52" fmla="*/ 5391 w 7744"/>
                  <a:gd name="T53" fmla="*/ 6212 h 7362"/>
                  <a:gd name="T54" fmla="*/ 5003 w 7744"/>
                  <a:gd name="T55" fmla="*/ 6287 h 7362"/>
                  <a:gd name="T56" fmla="*/ 4587 w 7744"/>
                  <a:gd name="T57" fmla="*/ 6692 h 7362"/>
                  <a:gd name="T58" fmla="*/ 4447 w 7744"/>
                  <a:gd name="T59" fmla="*/ 7237 h 7362"/>
                  <a:gd name="T60" fmla="*/ 4012 w 7744"/>
                  <a:gd name="T61" fmla="*/ 7269 h 7362"/>
                  <a:gd name="T62" fmla="*/ 3676 w 7744"/>
                  <a:gd name="T63" fmla="*/ 7198 h 7362"/>
                  <a:gd name="T64" fmla="*/ 3476 w 7744"/>
                  <a:gd name="T65" fmla="*/ 7087 h 7362"/>
                  <a:gd name="T66" fmla="*/ 2923 w 7744"/>
                  <a:gd name="T67" fmla="*/ 6841 h 7362"/>
                  <a:gd name="T68" fmla="*/ 2609 w 7744"/>
                  <a:gd name="T69" fmla="*/ 6945 h 7362"/>
                  <a:gd name="T70" fmla="*/ 2121 w 7744"/>
                  <a:gd name="T71" fmla="*/ 6836 h 7362"/>
                  <a:gd name="T72" fmla="*/ 1681 w 7744"/>
                  <a:gd name="T73" fmla="*/ 6625 h 7362"/>
                  <a:gd name="T74" fmla="*/ 1475 w 7744"/>
                  <a:gd name="T75" fmla="*/ 6579 h 7362"/>
                  <a:gd name="T76" fmla="*/ 1402 w 7744"/>
                  <a:gd name="T77" fmla="*/ 6329 h 7362"/>
                  <a:gd name="T78" fmla="*/ 1438 w 7744"/>
                  <a:gd name="T79" fmla="*/ 6089 h 7362"/>
                  <a:gd name="T80" fmla="*/ 1811 w 7744"/>
                  <a:gd name="T81" fmla="*/ 4981 h 7362"/>
                  <a:gd name="T82" fmla="*/ 1819 w 7744"/>
                  <a:gd name="T83" fmla="*/ 4065 h 7362"/>
                  <a:gd name="T84" fmla="*/ 2060 w 7744"/>
                  <a:gd name="T85" fmla="*/ 4308 h 7362"/>
                  <a:gd name="T86" fmla="*/ 1801 w 7744"/>
                  <a:gd name="T87" fmla="*/ 3802 h 7362"/>
                  <a:gd name="T88" fmla="*/ 1756 w 7744"/>
                  <a:gd name="T89" fmla="*/ 3468 h 7362"/>
                  <a:gd name="T90" fmla="*/ 1699 w 7744"/>
                  <a:gd name="T91" fmla="*/ 3285 h 7362"/>
                  <a:gd name="T92" fmla="*/ 1354 w 7744"/>
                  <a:gd name="T93" fmla="*/ 2967 h 7362"/>
                  <a:gd name="T94" fmla="*/ 1143 w 7744"/>
                  <a:gd name="T95" fmla="*/ 2443 h 7362"/>
                  <a:gd name="T96" fmla="*/ 1116 w 7744"/>
                  <a:gd name="T97" fmla="*/ 2341 h 7362"/>
                  <a:gd name="T98" fmla="*/ 1023 w 7744"/>
                  <a:gd name="T99" fmla="*/ 2120 h 7362"/>
                  <a:gd name="T100" fmla="*/ 741 w 7744"/>
                  <a:gd name="T101" fmla="*/ 2005 h 7362"/>
                  <a:gd name="T102" fmla="*/ 756 w 7744"/>
                  <a:gd name="T103" fmla="*/ 1970 h 7362"/>
                  <a:gd name="T104" fmla="*/ 599 w 7744"/>
                  <a:gd name="T105" fmla="*/ 2008 h 7362"/>
                  <a:gd name="T106" fmla="*/ 560 w 7744"/>
                  <a:gd name="T107" fmla="*/ 1865 h 7362"/>
                  <a:gd name="T108" fmla="*/ 511 w 7744"/>
                  <a:gd name="T109" fmla="*/ 1761 h 7362"/>
                  <a:gd name="T110" fmla="*/ 383 w 7744"/>
                  <a:gd name="T111" fmla="*/ 1795 h 7362"/>
                  <a:gd name="T112" fmla="*/ 277 w 7744"/>
                  <a:gd name="T113" fmla="*/ 1687 h 7362"/>
                  <a:gd name="T114" fmla="*/ 115 w 7744"/>
                  <a:gd name="T115" fmla="*/ 1616 h 736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7744"/>
                  <a:gd name="T175" fmla="*/ 0 h 7362"/>
                  <a:gd name="T176" fmla="*/ 7744 w 7744"/>
                  <a:gd name="T177" fmla="*/ 7362 h 7362"/>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7744" h="7362">
                    <a:moveTo>
                      <a:pt x="5956" y="1"/>
                    </a:moveTo>
                    <a:lnTo>
                      <a:pt x="5964" y="0"/>
                    </a:lnTo>
                    <a:lnTo>
                      <a:pt x="6017" y="118"/>
                    </a:lnTo>
                    <a:lnTo>
                      <a:pt x="6103" y="106"/>
                    </a:lnTo>
                    <a:lnTo>
                      <a:pt x="6122" y="60"/>
                    </a:lnTo>
                    <a:lnTo>
                      <a:pt x="6227" y="60"/>
                    </a:lnTo>
                    <a:lnTo>
                      <a:pt x="6276" y="106"/>
                    </a:lnTo>
                    <a:lnTo>
                      <a:pt x="6360" y="147"/>
                    </a:lnTo>
                    <a:lnTo>
                      <a:pt x="6403" y="145"/>
                    </a:lnTo>
                    <a:lnTo>
                      <a:pt x="6471" y="88"/>
                    </a:lnTo>
                    <a:lnTo>
                      <a:pt x="6640" y="131"/>
                    </a:lnTo>
                    <a:lnTo>
                      <a:pt x="6686" y="164"/>
                    </a:lnTo>
                    <a:lnTo>
                      <a:pt x="6712" y="260"/>
                    </a:lnTo>
                    <a:lnTo>
                      <a:pt x="6835" y="408"/>
                    </a:lnTo>
                    <a:lnTo>
                      <a:pt x="6877" y="420"/>
                    </a:lnTo>
                    <a:lnTo>
                      <a:pt x="6881" y="372"/>
                    </a:lnTo>
                    <a:lnTo>
                      <a:pt x="6924" y="347"/>
                    </a:lnTo>
                    <a:lnTo>
                      <a:pt x="6970" y="370"/>
                    </a:lnTo>
                    <a:lnTo>
                      <a:pt x="7005" y="433"/>
                    </a:lnTo>
                    <a:lnTo>
                      <a:pt x="7044" y="413"/>
                    </a:lnTo>
                    <a:lnTo>
                      <a:pt x="7149" y="432"/>
                    </a:lnTo>
                    <a:lnTo>
                      <a:pt x="7247" y="365"/>
                    </a:lnTo>
                    <a:lnTo>
                      <a:pt x="7374" y="487"/>
                    </a:lnTo>
                    <a:lnTo>
                      <a:pt x="7600" y="496"/>
                    </a:lnTo>
                    <a:lnTo>
                      <a:pt x="7731" y="545"/>
                    </a:lnTo>
                    <a:lnTo>
                      <a:pt x="7670" y="719"/>
                    </a:lnTo>
                    <a:lnTo>
                      <a:pt x="7509" y="942"/>
                    </a:lnTo>
                    <a:lnTo>
                      <a:pt x="7487" y="1199"/>
                    </a:lnTo>
                    <a:lnTo>
                      <a:pt x="7397" y="1425"/>
                    </a:lnTo>
                    <a:lnTo>
                      <a:pt x="7426" y="1594"/>
                    </a:lnTo>
                    <a:lnTo>
                      <a:pt x="7385" y="1846"/>
                    </a:lnTo>
                    <a:lnTo>
                      <a:pt x="7429" y="1973"/>
                    </a:lnTo>
                    <a:lnTo>
                      <a:pt x="7394" y="2005"/>
                    </a:lnTo>
                    <a:lnTo>
                      <a:pt x="7391" y="2056"/>
                    </a:lnTo>
                    <a:lnTo>
                      <a:pt x="7348" y="2058"/>
                    </a:lnTo>
                    <a:lnTo>
                      <a:pt x="7340" y="2108"/>
                    </a:lnTo>
                    <a:lnTo>
                      <a:pt x="7299" y="2124"/>
                    </a:lnTo>
                    <a:lnTo>
                      <a:pt x="7182" y="2123"/>
                    </a:lnTo>
                    <a:lnTo>
                      <a:pt x="7195" y="2075"/>
                    </a:lnTo>
                    <a:lnTo>
                      <a:pt x="7150" y="2065"/>
                    </a:lnTo>
                    <a:lnTo>
                      <a:pt x="7145" y="2066"/>
                    </a:lnTo>
                    <a:lnTo>
                      <a:pt x="7090" y="2073"/>
                    </a:lnTo>
                    <a:lnTo>
                      <a:pt x="7032" y="2142"/>
                    </a:lnTo>
                    <a:lnTo>
                      <a:pt x="7018" y="2190"/>
                    </a:lnTo>
                    <a:lnTo>
                      <a:pt x="7083" y="2249"/>
                    </a:lnTo>
                    <a:lnTo>
                      <a:pt x="7048" y="2284"/>
                    </a:lnTo>
                    <a:lnTo>
                      <a:pt x="7051" y="2330"/>
                    </a:lnTo>
                    <a:lnTo>
                      <a:pt x="6872" y="2567"/>
                    </a:lnTo>
                    <a:lnTo>
                      <a:pt x="6741" y="2664"/>
                    </a:lnTo>
                    <a:lnTo>
                      <a:pt x="6753" y="2822"/>
                    </a:lnTo>
                    <a:lnTo>
                      <a:pt x="6574" y="2999"/>
                    </a:lnTo>
                    <a:lnTo>
                      <a:pt x="6519" y="3195"/>
                    </a:lnTo>
                    <a:lnTo>
                      <a:pt x="6521" y="3196"/>
                    </a:lnTo>
                    <a:lnTo>
                      <a:pt x="6574" y="3230"/>
                    </a:lnTo>
                    <a:lnTo>
                      <a:pt x="6558" y="3343"/>
                    </a:lnTo>
                    <a:lnTo>
                      <a:pt x="6469" y="3400"/>
                    </a:lnTo>
                    <a:lnTo>
                      <a:pt x="6461" y="3485"/>
                    </a:lnTo>
                    <a:lnTo>
                      <a:pt x="6569" y="3469"/>
                    </a:lnTo>
                    <a:lnTo>
                      <a:pt x="6676" y="3381"/>
                    </a:lnTo>
                    <a:lnTo>
                      <a:pt x="6640" y="3331"/>
                    </a:lnTo>
                    <a:lnTo>
                      <a:pt x="6682" y="3236"/>
                    </a:lnTo>
                    <a:lnTo>
                      <a:pt x="6735" y="3260"/>
                    </a:lnTo>
                    <a:lnTo>
                      <a:pt x="6812" y="3191"/>
                    </a:lnTo>
                    <a:lnTo>
                      <a:pt x="6941" y="3181"/>
                    </a:lnTo>
                    <a:lnTo>
                      <a:pt x="6992" y="3193"/>
                    </a:lnTo>
                    <a:lnTo>
                      <a:pt x="6985" y="3239"/>
                    </a:lnTo>
                    <a:lnTo>
                      <a:pt x="7042" y="3328"/>
                    </a:lnTo>
                    <a:lnTo>
                      <a:pt x="7006" y="3429"/>
                    </a:lnTo>
                    <a:lnTo>
                      <a:pt x="7126" y="3550"/>
                    </a:lnTo>
                    <a:lnTo>
                      <a:pt x="7178" y="3624"/>
                    </a:lnTo>
                    <a:lnTo>
                      <a:pt x="7162" y="3674"/>
                    </a:lnTo>
                    <a:lnTo>
                      <a:pt x="7034" y="3809"/>
                    </a:lnTo>
                    <a:lnTo>
                      <a:pt x="7041" y="3861"/>
                    </a:lnTo>
                    <a:lnTo>
                      <a:pt x="7085" y="3904"/>
                    </a:lnTo>
                    <a:lnTo>
                      <a:pt x="7171" y="3942"/>
                    </a:lnTo>
                    <a:lnTo>
                      <a:pt x="7160" y="3992"/>
                    </a:lnTo>
                    <a:lnTo>
                      <a:pt x="7194" y="4082"/>
                    </a:lnTo>
                    <a:lnTo>
                      <a:pt x="7306" y="4165"/>
                    </a:lnTo>
                    <a:lnTo>
                      <a:pt x="7263" y="4249"/>
                    </a:lnTo>
                    <a:lnTo>
                      <a:pt x="7281" y="4293"/>
                    </a:lnTo>
                    <a:lnTo>
                      <a:pt x="7250" y="4352"/>
                    </a:lnTo>
                    <a:lnTo>
                      <a:pt x="6955" y="4487"/>
                    </a:lnTo>
                    <a:lnTo>
                      <a:pt x="6955" y="4489"/>
                    </a:lnTo>
                    <a:lnTo>
                      <a:pt x="6990" y="4573"/>
                    </a:lnTo>
                    <a:lnTo>
                      <a:pt x="7033" y="4575"/>
                    </a:lnTo>
                    <a:lnTo>
                      <a:pt x="7045" y="4683"/>
                    </a:lnTo>
                    <a:lnTo>
                      <a:pt x="7125" y="4737"/>
                    </a:lnTo>
                    <a:lnTo>
                      <a:pt x="7218" y="4742"/>
                    </a:lnTo>
                    <a:lnTo>
                      <a:pt x="7276" y="4895"/>
                    </a:lnTo>
                    <a:lnTo>
                      <a:pt x="7221" y="4893"/>
                    </a:lnTo>
                    <a:lnTo>
                      <a:pt x="7191" y="4930"/>
                    </a:lnTo>
                    <a:lnTo>
                      <a:pt x="7170" y="5029"/>
                    </a:lnTo>
                    <a:lnTo>
                      <a:pt x="7136" y="5058"/>
                    </a:lnTo>
                    <a:lnTo>
                      <a:pt x="7196" y="5148"/>
                    </a:lnTo>
                    <a:lnTo>
                      <a:pt x="7167" y="5228"/>
                    </a:lnTo>
                    <a:lnTo>
                      <a:pt x="7263" y="5351"/>
                    </a:lnTo>
                    <a:lnTo>
                      <a:pt x="7360" y="5372"/>
                    </a:lnTo>
                    <a:lnTo>
                      <a:pt x="7500" y="5452"/>
                    </a:lnTo>
                    <a:lnTo>
                      <a:pt x="7682" y="5382"/>
                    </a:lnTo>
                    <a:lnTo>
                      <a:pt x="7744" y="5468"/>
                    </a:lnTo>
                    <a:lnTo>
                      <a:pt x="7712" y="5540"/>
                    </a:lnTo>
                    <a:lnTo>
                      <a:pt x="7617" y="5680"/>
                    </a:lnTo>
                    <a:lnTo>
                      <a:pt x="7610" y="5799"/>
                    </a:lnTo>
                    <a:lnTo>
                      <a:pt x="7389" y="5927"/>
                    </a:lnTo>
                    <a:lnTo>
                      <a:pt x="7372" y="5994"/>
                    </a:lnTo>
                    <a:lnTo>
                      <a:pt x="7284" y="6039"/>
                    </a:lnTo>
                    <a:lnTo>
                      <a:pt x="7218" y="6165"/>
                    </a:lnTo>
                    <a:lnTo>
                      <a:pt x="7135" y="6176"/>
                    </a:lnTo>
                    <a:lnTo>
                      <a:pt x="7041" y="6309"/>
                    </a:lnTo>
                    <a:lnTo>
                      <a:pt x="7095" y="6336"/>
                    </a:lnTo>
                    <a:lnTo>
                      <a:pt x="7061" y="6424"/>
                    </a:lnTo>
                    <a:lnTo>
                      <a:pt x="7003" y="6419"/>
                    </a:lnTo>
                    <a:lnTo>
                      <a:pt x="6962" y="6458"/>
                    </a:lnTo>
                    <a:lnTo>
                      <a:pt x="6875" y="6479"/>
                    </a:lnTo>
                    <a:lnTo>
                      <a:pt x="6875" y="6525"/>
                    </a:lnTo>
                    <a:lnTo>
                      <a:pt x="6761" y="6505"/>
                    </a:lnTo>
                    <a:lnTo>
                      <a:pt x="6730" y="6596"/>
                    </a:lnTo>
                    <a:lnTo>
                      <a:pt x="6712" y="6549"/>
                    </a:lnTo>
                    <a:lnTo>
                      <a:pt x="6621" y="6523"/>
                    </a:lnTo>
                    <a:lnTo>
                      <a:pt x="6485" y="6566"/>
                    </a:lnTo>
                    <a:lnTo>
                      <a:pt x="6489" y="6519"/>
                    </a:lnTo>
                    <a:lnTo>
                      <a:pt x="6393" y="6459"/>
                    </a:lnTo>
                    <a:lnTo>
                      <a:pt x="6352" y="6472"/>
                    </a:lnTo>
                    <a:lnTo>
                      <a:pt x="6202" y="6434"/>
                    </a:lnTo>
                    <a:lnTo>
                      <a:pt x="6142" y="6291"/>
                    </a:lnTo>
                    <a:lnTo>
                      <a:pt x="5938" y="6315"/>
                    </a:lnTo>
                    <a:lnTo>
                      <a:pt x="5869" y="6226"/>
                    </a:lnTo>
                    <a:lnTo>
                      <a:pt x="5827" y="6221"/>
                    </a:lnTo>
                    <a:lnTo>
                      <a:pt x="5807" y="6263"/>
                    </a:lnTo>
                    <a:lnTo>
                      <a:pt x="5840" y="6301"/>
                    </a:lnTo>
                    <a:lnTo>
                      <a:pt x="5692" y="6318"/>
                    </a:lnTo>
                    <a:lnTo>
                      <a:pt x="5636" y="6305"/>
                    </a:lnTo>
                    <a:lnTo>
                      <a:pt x="5643" y="6260"/>
                    </a:lnTo>
                    <a:lnTo>
                      <a:pt x="5613" y="6219"/>
                    </a:lnTo>
                    <a:lnTo>
                      <a:pt x="5391" y="6212"/>
                    </a:lnTo>
                    <a:lnTo>
                      <a:pt x="5387" y="6211"/>
                    </a:lnTo>
                    <a:lnTo>
                      <a:pt x="5345" y="6200"/>
                    </a:lnTo>
                    <a:lnTo>
                      <a:pt x="5300" y="6120"/>
                    </a:lnTo>
                    <a:lnTo>
                      <a:pt x="5171" y="6158"/>
                    </a:lnTo>
                    <a:lnTo>
                      <a:pt x="5003" y="6287"/>
                    </a:lnTo>
                    <a:lnTo>
                      <a:pt x="4902" y="6407"/>
                    </a:lnTo>
                    <a:lnTo>
                      <a:pt x="4798" y="6407"/>
                    </a:lnTo>
                    <a:lnTo>
                      <a:pt x="4713" y="6473"/>
                    </a:lnTo>
                    <a:lnTo>
                      <a:pt x="4674" y="6518"/>
                    </a:lnTo>
                    <a:lnTo>
                      <a:pt x="4587" y="6692"/>
                    </a:lnTo>
                    <a:lnTo>
                      <a:pt x="4580" y="6852"/>
                    </a:lnTo>
                    <a:lnTo>
                      <a:pt x="4586" y="7139"/>
                    </a:lnTo>
                    <a:lnTo>
                      <a:pt x="4675" y="7258"/>
                    </a:lnTo>
                    <a:lnTo>
                      <a:pt x="4543" y="7219"/>
                    </a:lnTo>
                    <a:lnTo>
                      <a:pt x="4447" y="7237"/>
                    </a:lnTo>
                    <a:lnTo>
                      <a:pt x="4323" y="7307"/>
                    </a:lnTo>
                    <a:lnTo>
                      <a:pt x="4323" y="7355"/>
                    </a:lnTo>
                    <a:lnTo>
                      <a:pt x="4227" y="7362"/>
                    </a:lnTo>
                    <a:lnTo>
                      <a:pt x="4157" y="7303"/>
                    </a:lnTo>
                    <a:lnTo>
                      <a:pt x="4012" y="7269"/>
                    </a:lnTo>
                    <a:lnTo>
                      <a:pt x="3964" y="7271"/>
                    </a:lnTo>
                    <a:lnTo>
                      <a:pt x="3895" y="7338"/>
                    </a:lnTo>
                    <a:lnTo>
                      <a:pt x="3846" y="7334"/>
                    </a:lnTo>
                    <a:lnTo>
                      <a:pt x="3810" y="7242"/>
                    </a:lnTo>
                    <a:lnTo>
                      <a:pt x="3676" y="7198"/>
                    </a:lnTo>
                    <a:lnTo>
                      <a:pt x="3705" y="7119"/>
                    </a:lnTo>
                    <a:lnTo>
                      <a:pt x="3702" y="7118"/>
                    </a:lnTo>
                    <a:lnTo>
                      <a:pt x="3542" y="7037"/>
                    </a:lnTo>
                    <a:lnTo>
                      <a:pt x="3492" y="7039"/>
                    </a:lnTo>
                    <a:lnTo>
                      <a:pt x="3476" y="7087"/>
                    </a:lnTo>
                    <a:lnTo>
                      <a:pt x="3388" y="6964"/>
                    </a:lnTo>
                    <a:lnTo>
                      <a:pt x="3290" y="6971"/>
                    </a:lnTo>
                    <a:lnTo>
                      <a:pt x="3217" y="6899"/>
                    </a:lnTo>
                    <a:lnTo>
                      <a:pt x="2961" y="6819"/>
                    </a:lnTo>
                    <a:lnTo>
                      <a:pt x="2923" y="6841"/>
                    </a:lnTo>
                    <a:lnTo>
                      <a:pt x="2929" y="6947"/>
                    </a:lnTo>
                    <a:lnTo>
                      <a:pt x="2894" y="6984"/>
                    </a:lnTo>
                    <a:lnTo>
                      <a:pt x="2795" y="6977"/>
                    </a:lnTo>
                    <a:lnTo>
                      <a:pt x="2647" y="6980"/>
                    </a:lnTo>
                    <a:lnTo>
                      <a:pt x="2609" y="6945"/>
                    </a:lnTo>
                    <a:lnTo>
                      <a:pt x="2422" y="6973"/>
                    </a:lnTo>
                    <a:lnTo>
                      <a:pt x="2248" y="6810"/>
                    </a:lnTo>
                    <a:lnTo>
                      <a:pt x="2246" y="6811"/>
                    </a:lnTo>
                    <a:lnTo>
                      <a:pt x="2157" y="6860"/>
                    </a:lnTo>
                    <a:lnTo>
                      <a:pt x="2121" y="6836"/>
                    </a:lnTo>
                    <a:lnTo>
                      <a:pt x="2086" y="6863"/>
                    </a:lnTo>
                    <a:lnTo>
                      <a:pt x="1966" y="6759"/>
                    </a:lnTo>
                    <a:lnTo>
                      <a:pt x="1926" y="6682"/>
                    </a:lnTo>
                    <a:lnTo>
                      <a:pt x="1830" y="6687"/>
                    </a:lnTo>
                    <a:lnTo>
                      <a:pt x="1681" y="6625"/>
                    </a:lnTo>
                    <a:lnTo>
                      <a:pt x="1591" y="6574"/>
                    </a:lnTo>
                    <a:lnTo>
                      <a:pt x="1588" y="6520"/>
                    </a:lnTo>
                    <a:lnTo>
                      <a:pt x="1542" y="6535"/>
                    </a:lnTo>
                    <a:lnTo>
                      <a:pt x="1535" y="6593"/>
                    </a:lnTo>
                    <a:lnTo>
                      <a:pt x="1475" y="6579"/>
                    </a:lnTo>
                    <a:lnTo>
                      <a:pt x="1456" y="6532"/>
                    </a:lnTo>
                    <a:lnTo>
                      <a:pt x="1496" y="6494"/>
                    </a:lnTo>
                    <a:lnTo>
                      <a:pt x="1526" y="6397"/>
                    </a:lnTo>
                    <a:lnTo>
                      <a:pt x="1503" y="6350"/>
                    </a:lnTo>
                    <a:lnTo>
                      <a:pt x="1402" y="6329"/>
                    </a:lnTo>
                    <a:lnTo>
                      <a:pt x="1368" y="6364"/>
                    </a:lnTo>
                    <a:lnTo>
                      <a:pt x="1360" y="6312"/>
                    </a:lnTo>
                    <a:lnTo>
                      <a:pt x="1271" y="6268"/>
                    </a:lnTo>
                    <a:lnTo>
                      <a:pt x="1368" y="6193"/>
                    </a:lnTo>
                    <a:lnTo>
                      <a:pt x="1438" y="6089"/>
                    </a:lnTo>
                    <a:lnTo>
                      <a:pt x="1497" y="5973"/>
                    </a:lnTo>
                    <a:lnTo>
                      <a:pt x="1665" y="5156"/>
                    </a:lnTo>
                    <a:lnTo>
                      <a:pt x="1664" y="5080"/>
                    </a:lnTo>
                    <a:lnTo>
                      <a:pt x="1713" y="4967"/>
                    </a:lnTo>
                    <a:lnTo>
                      <a:pt x="1811" y="4981"/>
                    </a:lnTo>
                    <a:lnTo>
                      <a:pt x="1808" y="4935"/>
                    </a:lnTo>
                    <a:lnTo>
                      <a:pt x="1740" y="4850"/>
                    </a:lnTo>
                    <a:lnTo>
                      <a:pt x="1679" y="4978"/>
                    </a:lnTo>
                    <a:lnTo>
                      <a:pt x="1774" y="4158"/>
                    </a:lnTo>
                    <a:lnTo>
                      <a:pt x="1819" y="4065"/>
                    </a:lnTo>
                    <a:lnTo>
                      <a:pt x="1834" y="4110"/>
                    </a:lnTo>
                    <a:lnTo>
                      <a:pt x="1997" y="4282"/>
                    </a:lnTo>
                    <a:lnTo>
                      <a:pt x="2036" y="4410"/>
                    </a:lnTo>
                    <a:lnTo>
                      <a:pt x="2068" y="4356"/>
                    </a:lnTo>
                    <a:lnTo>
                      <a:pt x="2060" y="4308"/>
                    </a:lnTo>
                    <a:lnTo>
                      <a:pt x="2027" y="4188"/>
                    </a:lnTo>
                    <a:lnTo>
                      <a:pt x="1868" y="4005"/>
                    </a:lnTo>
                    <a:lnTo>
                      <a:pt x="1748" y="3924"/>
                    </a:lnTo>
                    <a:lnTo>
                      <a:pt x="1728" y="3855"/>
                    </a:lnTo>
                    <a:lnTo>
                      <a:pt x="1801" y="3802"/>
                    </a:lnTo>
                    <a:lnTo>
                      <a:pt x="1847" y="3707"/>
                    </a:lnTo>
                    <a:lnTo>
                      <a:pt x="1822" y="3621"/>
                    </a:lnTo>
                    <a:lnTo>
                      <a:pt x="1864" y="3614"/>
                    </a:lnTo>
                    <a:lnTo>
                      <a:pt x="1801" y="3483"/>
                    </a:lnTo>
                    <a:lnTo>
                      <a:pt x="1756" y="3468"/>
                    </a:lnTo>
                    <a:lnTo>
                      <a:pt x="1826" y="3310"/>
                    </a:lnTo>
                    <a:lnTo>
                      <a:pt x="1824" y="3310"/>
                    </a:lnTo>
                    <a:lnTo>
                      <a:pt x="1782" y="3303"/>
                    </a:lnTo>
                    <a:lnTo>
                      <a:pt x="1772" y="3348"/>
                    </a:lnTo>
                    <a:lnTo>
                      <a:pt x="1699" y="3285"/>
                    </a:lnTo>
                    <a:lnTo>
                      <a:pt x="1607" y="3267"/>
                    </a:lnTo>
                    <a:lnTo>
                      <a:pt x="1584" y="3209"/>
                    </a:lnTo>
                    <a:lnTo>
                      <a:pt x="1510" y="3191"/>
                    </a:lnTo>
                    <a:lnTo>
                      <a:pt x="1386" y="3082"/>
                    </a:lnTo>
                    <a:lnTo>
                      <a:pt x="1354" y="2967"/>
                    </a:lnTo>
                    <a:lnTo>
                      <a:pt x="1194" y="2767"/>
                    </a:lnTo>
                    <a:lnTo>
                      <a:pt x="1188" y="2695"/>
                    </a:lnTo>
                    <a:lnTo>
                      <a:pt x="1307" y="2559"/>
                    </a:lnTo>
                    <a:lnTo>
                      <a:pt x="1234" y="2477"/>
                    </a:lnTo>
                    <a:lnTo>
                      <a:pt x="1143" y="2443"/>
                    </a:lnTo>
                    <a:lnTo>
                      <a:pt x="1189" y="2422"/>
                    </a:lnTo>
                    <a:lnTo>
                      <a:pt x="1199" y="2313"/>
                    </a:lnTo>
                    <a:lnTo>
                      <a:pt x="1303" y="2271"/>
                    </a:lnTo>
                    <a:lnTo>
                      <a:pt x="1192" y="2281"/>
                    </a:lnTo>
                    <a:lnTo>
                      <a:pt x="1116" y="2341"/>
                    </a:lnTo>
                    <a:lnTo>
                      <a:pt x="1085" y="2309"/>
                    </a:lnTo>
                    <a:lnTo>
                      <a:pt x="992" y="2292"/>
                    </a:lnTo>
                    <a:lnTo>
                      <a:pt x="956" y="2190"/>
                    </a:lnTo>
                    <a:lnTo>
                      <a:pt x="1024" y="2120"/>
                    </a:lnTo>
                    <a:lnTo>
                      <a:pt x="1023" y="2120"/>
                    </a:lnTo>
                    <a:lnTo>
                      <a:pt x="1000" y="2078"/>
                    </a:lnTo>
                    <a:lnTo>
                      <a:pt x="1046" y="2075"/>
                    </a:lnTo>
                    <a:lnTo>
                      <a:pt x="1004" y="2050"/>
                    </a:lnTo>
                    <a:lnTo>
                      <a:pt x="814" y="2067"/>
                    </a:lnTo>
                    <a:lnTo>
                      <a:pt x="741" y="2005"/>
                    </a:lnTo>
                    <a:lnTo>
                      <a:pt x="837" y="2018"/>
                    </a:lnTo>
                    <a:lnTo>
                      <a:pt x="867" y="1977"/>
                    </a:lnTo>
                    <a:lnTo>
                      <a:pt x="835" y="1939"/>
                    </a:lnTo>
                    <a:lnTo>
                      <a:pt x="779" y="1928"/>
                    </a:lnTo>
                    <a:lnTo>
                      <a:pt x="756" y="1970"/>
                    </a:lnTo>
                    <a:lnTo>
                      <a:pt x="708" y="1890"/>
                    </a:lnTo>
                    <a:lnTo>
                      <a:pt x="727" y="1987"/>
                    </a:lnTo>
                    <a:lnTo>
                      <a:pt x="690" y="1956"/>
                    </a:lnTo>
                    <a:lnTo>
                      <a:pt x="642" y="1970"/>
                    </a:lnTo>
                    <a:lnTo>
                      <a:pt x="599" y="2008"/>
                    </a:lnTo>
                    <a:lnTo>
                      <a:pt x="618" y="2055"/>
                    </a:lnTo>
                    <a:lnTo>
                      <a:pt x="585" y="2017"/>
                    </a:lnTo>
                    <a:lnTo>
                      <a:pt x="597" y="1956"/>
                    </a:lnTo>
                    <a:lnTo>
                      <a:pt x="564" y="1910"/>
                    </a:lnTo>
                    <a:lnTo>
                      <a:pt x="560" y="1865"/>
                    </a:lnTo>
                    <a:lnTo>
                      <a:pt x="598" y="1844"/>
                    </a:lnTo>
                    <a:lnTo>
                      <a:pt x="556" y="1864"/>
                    </a:lnTo>
                    <a:lnTo>
                      <a:pt x="500" y="1839"/>
                    </a:lnTo>
                    <a:lnTo>
                      <a:pt x="478" y="1796"/>
                    </a:lnTo>
                    <a:lnTo>
                      <a:pt x="511" y="1761"/>
                    </a:lnTo>
                    <a:lnTo>
                      <a:pt x="465" y="1751"/>
                    </a:lnTo>
                    <a:lnTo>
                      <a:pt x="456" y="1702"/>
                    </a:lnTo>
                    <a:lnTo>
                      <a:pt x="463" y="1798"/>
                    </a:lnTo>
                    <a:lnTo>
                      <a:pt x="422" y="1819"/>
                    </a:lnTo>
                    <a:lnTo>
                      <a:pt x="383" y="1795"/>
                    </a:lnTo>
                    <a:lnTo>
                      <a:pt x="373" y="1669"/>
                    </a:lnTo>
                    <a:lnTo>
                      <a:pt x="369" y="1718"/>
                    </a:lnTo>
                    <a:lnTo>
                      <a:pt x="311" y="1744"/>
                    </a:lnTo>
                    <a:lnTo>
                      <a:pt x="267" y="1732"/>
                    </a:lnTo>
                    <a:lnTo>
                      <a:pt x="277" y="1687"/>
                    </a:lnTo>
                    <a:lnTo>
                      <a:pt x="237" y="1702"/>
                    </a:lnTo>
                    <a:lnTo>
                      <a:pt x="231" y="1655"/>
                    </a:lnTo>
                    <a:lnTo>
                      <a:pt x="231" y="1702"/>
                    </a:lnTo>
                    <a:lnTo>
                      <a:pt x="188" y="1712"/>
                    </a:lnTo>
                    <a:lnTo>
                      <a:pt x="115" y="1616"/>
                    </a:lnTo>
                    <a:lnTo>
                      <a:pt x="46" y="1642"/>
                    </a:lnTo>
                    <a:lnTo>
                      <a:pt x="0" y="1610"/>
                    </a:lnTo>
                  </a:path>
                </a:pathLst>
              </a:custGeom>
              <a:noFill/>
              <a:ln w="19050">
                <a:solidFill>
                  <a:srgbClr val="66666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27" name="Freeform 84">
                <a:extLst>
                  <a:ext uri="{FF2B5EF4-FFF2-40B4-BE49-F238E27FC236}">
                    <a16:creationId xmlns:a16="http://schemas.microsoft.com/office/drawing/2014/main" id="{B4FDC00B-42BE-4B4D-8321-0FA89AC90121}"/>
                  </a:ext>
                </a:extLst>
              </p:cNvPr>
              <p:cNvSpPr>
                <a:spLocks/>
              </p:cNvSpPr>
              <p:nvPr/>
            </p:nvSpPr>
            <p:spPr bwMode="auto">
              <a:xfrm>
                <a:off x="3264422" y="1620550"/>
                <a:ext cx="1523191" cy="465615"/>
              </a:xfrm>
              <a:custGeom>
                <a:avLst/>
                <a:gdLst>
                  <a:gd name="T0" fmla="*/ 2383 w 2383"/>
                  <a:gd name="T1" fmla="*/ 798 h 798"/>
                  <a:gd name="T2" fmla="*/ 2351 w 2383"/>
                  <a:gd name="T3" fmla="*/ 715 h 798"/>
                  <a:gd name="T4" fmla="*/ 2308 w 2383"/>
                  <a:gd name="T5" fmla="*/ 716 h 798"/>
                  <a:gd name="T6" fmla="*/ 2301 w 2383"/>
                  <a:gd name="T7" fmla="*/ 570 h 798"/>
                  <a:gd name="T8" fmla="*/ 2186 w 2383"/>
                  <a:gd name="T9" fmla="*/ 489 h 798"/>
                  <a:gd name="T10" fmla="*/ 2185 w 2383"/>
                  <a:gd name="T11" fmla="*/ 489 h 798"/>
                  <a:gd name="T12" fmla="*/ 2171 w 2383"/>
                  <a:gd name="T13" fmla="*/ 498 h 798"/>
                  <a:gd name="T14" fmla="*/ 2043 w 2383"/>
                  <a:gd name="T15" fmla="*/ 390 h 798"/>
                  <a:gd name="T16" fmla="*/ 1965 w 2383"/>
                  <a:gd name="T17" fmla="*/ 427 h 798"/>
                  <a:gd name="T18" fmla="*/ 1888 w 2383"/>
                  <a:gd name="T19" fmla="*/ 366 h 798"/>
                  <a:gd name="T20" fmla="*/ 1802 w 2383"/>
                  <a:gd name="T21" fmla="*/ 393 h 798"/>
                  <a:gd name="T22" fmla="*/ 1694 w 2383"/>
                  <a:gd name="T23" fmla="*/ 323 h 798"/>
                  <a:gd name="T24" fmla="*/ 1571 w 2383"/>
                  <a:gd name="T25" fmla="*/ 417 h 798"/>
                  <a:gd name="T26" fmla="*/ 1571 w 2383"/>
                  <a:gd name="T27" fmla="*/ 418 h 798"/>
                  <a:gd name="T28" fmla="*/ 1573 w 2383"/>
                  <a:gd name="T29" fmla="*/ 442 h 798"/>
                  <a:gd name="T30" fmla="*/ 1539 w 2383"/>
                  <a:gd name="T31" fmla="*/ 495 h 798"/>
                  <a:gd name="T32" fmla="*/ 1496 w 2383"/>
                  <a:gd name="T33" fmla="*/ 489 h 798"/>
                  <a:gd name="T34" fmla="*/ 1464 w 2383"/>
                  <a:gd name="T35" fmla="*/ 528 h 798"/>
                  <a:gd name="T36" fmla="*/ 1459 w 2383"/>
                  <a:gd name="T37" fmla="*/ 663 h 798"/>
                  <a:gd name="T38" fmla="*/ 1411 w 2383"/>
                  <a:gd name="T39" fmla="*/ 680 h 798"/>
                  <a:gd name="T40" fmla="*/ 1378 w 2383"/>
                  <a:gd name="T41" fmla="*/ 651 h 798"/>
                  <a:gd name="T42" fmla="*/ 1277 w 2383"/>
                  <a:gd name="T43" fmla="*/ 715 h 798"/>
                  <a:gd name="T44" fmla="*/ 1261 w 2383"/>
                  <a:gd name="T45" fmla="*/ 754 h 798"/>
                  <a:gd name="T46" fmla="*/ 1260 w 2383"/>
                  <a:gd name="T47" fmla="*/ 755 h 798"/>
                  <a:gd name="T48" fmla="*/ 1185 w 2383"/>
                  <a:gd name="T49" fmla="*/ 787 h 798"/>
                  <a:gd name="T50" fmla="*/ 1185 w 2383"/>
                  <a:gd name="T51" fmla="*/ 740 h 798"/>
                  <a:gd name="T52" fmla="*/ 1139 w 2383"/>
                  <a:gd name="T53" fmla="*/ 715 h 798"/>
                  <a:gd name="T54" fmla="*/ 998 w 2383"/>
                  <a:gd name="T55" fmla="*/ 683 h 798"/>
                  <a:gd name="T56" fmla="*/ 962 w 2383"/>
                  <a:gd name="T57" fmla="*/ 604 h 798"/>
                  <a:gd name="T58" fmla="*/ 1006 w 2383"/>
                  <a:gd name="T59" fmla="*/ 564 h 798"/>
                  <a:gd name="T60" fmla="*/ 989 w 2383"/>
                  <a:gd name="T61" fmla="*/ 515 h 798"/>
                  <a:gd name="T62" fmla="*/ 963 w 2383"/>
                  <a:gd name="T63" fmla="*/ 478 h 798"/>
                  <a:gd name="T64" fmla="*/ 918 w 2383"/>
                  <a:gd name="T65" fmla="*/ 474 h 798"/>
                  <a:gd name="T66" fmla="*/ 923 w 2383"/>
                  <a:gd name="T67" fmla="*/ 426 h 798"/>
                  <a:gd name="T68" fmla="*/ 884 w 2383"/>
                  <a:gd name="T69" fmla="*/ 410 h 798"/>
                  <a:gd name="T70" fmla="*/ 875 w 2383"/>
                  <a:gd name="T71" fmla="*/ 364 h 798"/>
                  <a:gd name="T72" fmla="*/ 761 w 2383"/>
                  <a:gd name="T73" fmla="*/ 345 h 798"/>
                  <a:gd name="T74" fmla="*/ 689 w 2383"/>
                  <a:gd name="T75" fmla="*/ 410 h 798"/>
                  <a:gd name="T76" fmla="*/ 596 w 2383"/>
                  <a:gd name="T77" fmla="*/ 425 h 798"/>
                  <a:gd name="T78" fmla="*/ 563 w 2383"/>
                  <a:gd name="T79" fmla="*/ 457 h 798"/>
                  <a:gd name="T80" fmla="*/ 518 w 2383"/>
                  <a:gd name="T81" fmla="*/ 434 h 798"/>
                  <a:gd name="T82" fmla="*/ 325 w 2383"/>
                  <a:gd name="T83" fmla="*/ 460 h 798"/>
                  <a:gd name="T84" fmla="*/ 248 w 2383"/>
                  <a:gd name="T85" fmla="*/ 282 h 798"/>
                  <a:gd name="T86" fmla="*/ 193 w 2383"/>
                  <a:gd name="T87" fmla="*/ 215 h 798"/>
                  <a:gd name="T88" fmla="*/ 163 w 2383"/>
                  <a:gd name="T89" fmla="*/ 251 h 798"/>
                  <a:gd name="T90" fmla="*/ 125 w 2383"/>
                  <a:gd name="T91" fmla="*/ 114 h 798"/>
                  <a:gd name="T92" fmla="*/ 57 w 2383"/>
                  <a:gd name="T93" fmla="*/ 24 h 798"/>
                  <a:gd name="T94" fmla="*/ 0 w 2383"/>
                  <a:gd name="T95" fmla="*/ 0 h 79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383"/>
                  <a:gd name="T145" fmla="*/ 0 h 798"/>
                  <a:gd name="T146" fmla="*/ 2383 w 2383"/>
                  <a:gd name="T147" fmla="*/ 798 h 79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383" h="798">
                    <a:moveTo>
                      <a:pt x="2383" y="798"/>
                    </a:moveTo>
                    <a:lnTo>
                      <a:pt x="2351" y="715"/>
                    </a:lnTo>
                    <a:lnTo>
                      <a:pt x="2308" y="716"/>
                    </a:lnTo>
                    <a:lnTo>
                      <a:pt x="2301" y="570"/>
                    </a:lnTo>
                    <a:lnTo>
                      <a:pt x="2186" y="489"/>
                    </a:lnTo>
                    <a:lnTo>
                      <a:pt x="2185" y="489"/>
                    </a:lnTo>
                    <a:lnTo>
                      <a:pt x="2171" y="498"/>
                    </a:lnTo>
                    <a:lnTo>
                      <a:pt x="2043" y="390"/>
                    </a:lnTo>
                    <a:lnTo>
                      <a:pt x="1965" y="427"/>
                    </a:lnTo>
                    <a:lnTo>
                      <a:pt x="1888" y="366"/>
                    </a:lnTo>
                    <a:lnTo>
                      <a:pt x="1802" y="393"/>
                    </a:lnTo>
                    <a:lnTo>
                      <a:pt x="1694" y="323"/>
                    </a:lnTo>
                    <a:lnTo>
                      <a:pt x="1571" y="417"/>
                    </a:lnTo>
                    <a:lnTo>
                      <a:pt x="1571" y="418"/>
                    </a:lnTo>
                    <a:lnTo>
                      <a:pt x="1573" y="442"/>
                    </a:lnTo>
                    <a:lnTo>
                      <a:pt x="1539" y="495"/>
                    </a:lnTo>
                    <a:lnTo>
                      <a:pt x="1496" y="489"/>
                    </a:lnTo>
                    <a:lnTo>
                      <a:pt x="1464" y="528"/>
                    </a:lnTo>
                    <a:lnTo>
                      <a:pt x="1459" y="663"/>
                    </a:lnTo>
                    <a:lnTo>
                      <a:pt x="1411" y="680"/>
                    </a:lnTo>
                    <a:lnTo>
                      <a:pt x="1378" y="651"/>
                    </a:lnTo>
                    <a:lnTo>
                      <a:pt x="1277" y="715"/>
                    </a:lnTo>
                    <a:lnTo>
                      <a:pt x="1261" y="754"/>
                    </a:lnTo>
                    <a:lnTo>
                      <a:pt x="1260" y="755"/>
                    </a:lnTo>
                    <a:lnTo>
                      <a:pt x="1185" y="787"/>
                    </a:lnTo>
                    <a:lnTo>
                      <a:pt x="1185" y="740"/>
                    </a:lnTo>
                    <a:lnTo>
                      <a:pt x="1139" y="715"/>
                    </a:lnTo>
                    <a:lnTo>
                      <a:pt x="998" y="683"/>
                    </a:lnTo>
                    <a:lnTo>
                      <a:pt x="962" y="604"/>
                    </a:lnTo>
                    <a:lnTo>
                      <a:pt x="1006" y="564"/>
                    </a:lnTo>
                    <a:lnTo>
                      <a:pt x="989" y="515"/>
                    </a:lnTo>
                    <a:lnTo>
                      <a:pt x="963" y="478"/>
                    </a:lnTo>
                    <a:lnTo>
                      <a:pt x="918" y="474"/>
                    </a:lnTo>
                    <a:lnTo>
                      <a:pt x="923" y="426"/>
                    </a:lnTo>
                    <a:lnTo>
                      <a:pt x="884" y="410"/>
                    </a:lnTo>
                    <a:lnTo>
                      <a:pt x="875" y="364"/>
                    </a:lnTo>
                    <a:lnTo>
                      <a:pt x="761" y="345"/>
                    </a:lnTo>
                    <a:lnTo>
                      <a:pt x="689" y="410"/>
                    </a:lnTo>
                    <a:lnTo>
                      <a:pt x="596" y="425"/>
                    </a:lnTo>
                    <a:lnTo>
                      <a:pt x="563" y="457"/>
                    </a:lnTo>
                    <a:lnTo>
                      <a:pt x="518" y="434"/>
                    </a:lnTo>
                    <a:lnTo>
                      <a:pt x="325" y="460"/>
                    </a:lnTo>
                    <a:lnTo>
                      <a:pt x="248" y="282"/>
                    </a:lnTo>
                    <a:lnTo>
                      <a:pt x="193" y="215"/>
                    </a:lnTo>
                    <a:lnTo>
                      <a:pt x="163" y="251"/>
                    </a:lnTo>
                    <a:lnTo>
                      <a:pt x="125" y="114"/>
                    </a:lnTo>
                    <a:lnTo>
                      <a:pt x="57" y="24"/>
                    </a:lnTo>
                    <a:lnTo>
                      <a:pt x="0" y="0"/>
                    </a:lnTo>
                  </a:path>
                </a:pathLst>
              </a:custGeom>
              <a:noFill/>
              <a:ln w="19050">
                <a:solidFill>
                  <a:srgbClr val="66666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28" name="Freeform 85">
                <a:extLst>
                  <a:ext uri="{FF2B5EF4-FFF2-40B4-BE49-F238E27FC236}">
                    <a16:creationId xmlns:a16="http://schemas.microsoft.com/office/drawing/2014/main" id="{57F68F2F-CA79-49F0-B765-E504981AB3E7}"/>
                  </a:ext>
                </a:extLst>
              </p:cNvPr>
              <p:cNvSpPr>
                <a:spLocks/>
              </p:cNvSpPr>
              <p:nvPr/>
            </p:nvSpPr>
            <p:spPr bwMode="auto">
              <a:xfrm>
                <a:off x="3121702" y="2573186"/>
                <a:ext cx="1264156" cy="371421"/>
              </a:xfrm>
              <a:custGeom>
                <a:avLst/>
                <a:gdLst>
                  <a:gd name="T0" fmla="*/ 1987 w 1987"/>
                  <a:gd name="T1" fmla="*/ 322 h 627"/>
                  <a:gd name="T2" fmla="*/ 1987 w 1987"/>
                  <a:gd name="T3" fmla="*/ 323 h 627"/>
                  <a:gd name="T4" fmla="*/ 1907 w 1987"/>
                  <a:gd name="T5" fmla="*/ 429 h 627"/>
                  <a:gd name="T6" fmla="*/ 1824 w 1987"/>
                  <a:gd name="T7" fmla="*/ 483 h 627"/>
                  <a:gd name="T8" fmla="*/ 1764 w 1987"/>
                  <a:gd name="T9" fmla="*/ 486 h 627"/>
                  <a:gd name="T10" fmla="*/ 1757 w 1987"/>
                  <a:gd name="T11" fmla="*/ 441 h 627"/>
                  <a:gd name="T12" fmla="*/ 1706 w 1987"/>
                  <a:gd name="T13" fmla="*/ 415 h 627"/>
                  <a:gd name="T14" fmla="*/ 1644 w 1987"/>
                  <a:gd name="T15" fmla="*/ 485 h 627"/>
                  <a:gd name="T16" fmla="*/ 1600 w 1987"/>
                  <a:gd name="T17" fmla="*/ 489 h 627"/>
                  <a:gd name="T18" fmla="*/ 1598 w 1987"/>
                  <a:gd name="T19" fmla="*/ 439 h 627"/>
                  <a:gd name="T20" fmla="*/ 1555 w 1987"/>
                  <a:gd name="T21" fmla="*/ 438 h 627"/>
                  <a:gd name="T22" fmla="*/ 1489 w 1987"/>
                  <a:gd name="T23" fmla="*/ 313 h 627"/>
                  <a:gd name="T24" fmla="*/ 1414 w 1987"/>
                  <a:gd name="T25" fmla="*/ 261 h 627"/>
                  <a:gd name="T26" fmla="*/ 1331 w 1987"/>
                  <a:gd name="T27" fmla="*/ 281 h 627"/>
                  <a:gd name="T28" fmla="*/ 1240 w 1987"/>
                  <a:gd name="T29" fmla="*/ 257 h 627"/>
                  <a:gd name="T30" fmla="*/ 1150 w 1987"/>
                  <a:gd name="T31" fmla="*/ 598 h 627"/>
                  <a:gd name="T32" fmla="*/ 1064 w 1987"/>
                  <a:gd name="T33" fmla="*/ 473 h 627"/>
                  <a:gd name="T34" fmla="*/ 1039 w 1987"/>
                  <a:gd name="T35" fmla="*/ 512 h 627"/>
                  <a:gd name="T36" fmla="*/ 1001 w 1987"/>
                  <a:gd name="T37" fmla="*/ 484 h 627"/>
                  <a:gd name="T38" fmla="*/ 967 w 1987"/>
                  <a:gd name="T39" fmla="*/ 513 h 627"/>
                  <a:gd name="T40" fmla="*/ 933 w 1987"/>
                  <a:gd name="T41" fmla="*/ 484 h 627"/>
                  <a:gd name="T42" fmla="*/ 897 w 1987"/>
                  <a:gd name="T43" fmla="*/ 515 h 627"/>
                  <a:gd name="T44" fmla="*/ 893 w 1987"/>
                  <a:gd name="T45" fmla="*/ 563 h 627"/>
                  <a:gd name="T46" fmla="*/ 805 w 1987"/>
                  <a:gd name="T47" fmla="*/ 627 h 627"/>
                  <a:gd name="T48" fmla="*/ 774 w 1987"/>
                  <a:gd name="T49" fmla="*/ 591 h 627"/>
                  <a:gd name="T50" fmla="*/ 651 w 1987"/>
                  <a:gd name="T51" fmla="*/ 616 h 627"/>
                  <a:gd name="T52" fmla="*/ 571 w 1987"/>
                  <a:gd name="T53" fmla="*/ 563 h 627"/>
                  <a:gd name="T54" fmla="*/ 572 w 1987"/>
                  <a:gd name="T55" fmla="*/ 514 h 627"/>
                  <a:gd name="T56" fmla="*/ 628 w 1987"/>
                  <a:gd name="T57" fmla="*/ 437 h 627"/>
                  <a:gd name="T58" fmla="*/ 636 w 1987"/>
                  <a:gd name="T59" fmla="*/ 346 h 627"/>
                  <a:gd name="T60" fmla="*/ 611 w 1987"/>
                  <a:gd name="T61" fmla="*/ 309 h 627"/>
                  <a:gd name="T62" fmla="*/ 490 w 1987"/>
                  <a:gd name="T63" fmla="*/ 261 h 627"/>
                  <a:gd name="T64" fmla="*/ 388 w 1987"/>
                  <a:gd name="T65" fmla="*/ 40 h 627"/>
                  <a:gd name="T66" fmla="*/ 297 w 1987"/>
                  <a:gd name="T67" fmla="*/ 138 h 627"/>
                  <a:gd name="T68" fmla="*/ 230 w 1987"/>
                  <a:gd name="T69" fmla="*/ 79 h 627"/>
                  <a:gd name="T70" fmla="*/ 187 w 1987"/>
                  <a:gd name="T71" fmla="*/ 105 h 627"/>
                  <a:gd name="T72" fmla="*/ 89 w 1987"/>
                  <a:gd name="T73" fmla="*/ 103 h 627"/>
                  <a:gd name="T74" fmla="*/ 0 w 1987"/>
                  <a:gd name="T75" fmla="*/ 0 h 62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987"/>
                  <a:gd name="T115" fmla="*/ 0 h 627"/>
                  <a:gd name="T116" fmla="*/ 1987 w 1987"/>
                  <a:gd name="T117" fmla="*/ 627 h 62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987" h="627">
                    <a:moveTo>
                      <a:pt x="1987" y="322"/>
                    </a:moveTo>
                    <a:lnTo>
                      <a:pt x="1987" y="323"/>
                    </a:lnTo>
                    <a:lnTo>
                      <a:pt x="1907" y="429"/>
                    </a:lnTo>
                    <a:lnTo>
                      <a:pt x="1824" y="483"/>
                    </a:lnTo>
                    <a:lnTo>
                      <a:pt x="1764" y="486"/>
                    </a:lnTo>
                    <a:lnTo>
                      <a:pt x="1757" y="441"/>
                    </a:lnTo>
                    <a:lnTo>
                      <a:pt x="1706" y="415"/>
                    </a:lnTo>
                    <a:lnTo>
                      <a:pt x="1644" y="485"/>
                    </a:lnTo>
                    <a:lnTo>
                      <a:pt x="1600" y="489"/>
                    </a:lnTo>
                    <a:lnTo>
                      <a:pt x="1598" y="439"/>
                    </a:lnTo>
                    <a:lnTo>
                      <a:pt x="1555" y="438"/>
                    </a:lnTo>
                    <a:lnTo>
                      <a:pt x="1489" y="313"/>
                    </a:lnTo>
                    <a:lnTo>
                      <a:pt x="1414" y="261"/>
                    </a:lnTo>
                    <a:lnTo>
                      <a:pt x="1331" y="281"/>
                    </a:lnTo>
                    <a:lnTo>
                      <a:pt x="1240" y="257"/>
                    </a:lnTo>
                    <a:lnTo>
                      <a:pt x="1150" y="598"/>
                    </a:lnTo>
                    <a:lnTo>
                      <a:pt x="1064" y="473"/>
                    </a:lnTo>
                    <a:lnTo>
                      <a:pt x="1039" y="512"/>
                    </a:lnTo>
                    <a:lnTo>
                      <a:pt x="1001" y="484"/>
                    </a:lnTo>
                    <a:lnTo>
                      <a:pt x="967" y="513"/>
                    </a:lnTo>
                    <a:lnTo>
                      <a:pt x="933" y="484"/>
                    </a:lnTo>
                    <a:lnTo>
                      <a:pt x="897" y="515"/>
                    </a:lnTo>
                    <a:lnTo>
                      <a:pt x="893" y="563"/>
                    </a:lnTo>
                    <a:lnTo>
                      <a:pt x="805" y="627"/>
                    </a:lnTo>
                    <a:lnTo>
                      <a:pt x="774" y="591"/>
                    </a:lnTo>
                    <a:lnTo>
                      <a:pt x="651" y="616"/>
                    </a:lnTo>
                    <a:lnTo>
                      <a:pt x="571" y="563"/>
                    </a:lnTo>
                    <a:lnTo>
                      <a:pt x="572" y="514"/>
                    </a:lnTo>
                    <a:lnTo>
                      <a:pt x="628" y="437"/>
                    </a:lnTo>
                    <a:lnTo>
                      <a:pt x="636" y="346"/>
                    </a:lnTo>
                    <a:lnTo>
                      <a:pt x="611" y="309"/>
                    </a:lnTo>
                    <a:lnTo>
                      <a:pt x="490" y="261"/>
                    </a:lnTo>
                    <a:lnTo>
                      <a:pt x="388" y="40"/>
                    </a:lnTo>
                    <a:lnTo>
                      <a:pt x="297" y="138"/>
                    </a:lnTo>
                    <a:lnTo>
                      <a:pt x="230" y="79"/>
                    </a:lnTo>
                    <a:lnTo>
                      <a:pt x="187" y="105"/>
                    </a:lnTo>
                    <a:lnTo>
                      <a:pt x="89" y="103"/>
                    </a:lnTo>
                    <a:lnTo>
                      <a:pt x="0" y="0"/>
                    </a:lnTo>
                  </a:path>
                </a:pathLst>
              </a:custGeom>
              <a:noFill/>
              <a:ln w="19050">
                <a:solidFill>
                  <a:srgbClr val="66666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29" name="Freeform 86">
                <a:extLst>
                  <a:ext uri="{FF2B5EF4-FFF2-40B4-BE49-F238E27FC236}">
                    <a16:creationId xmlns:a16="http://schemas.microsoft.com/office/drawing/2014/main" id="{5D160D12-2277-41DE-960F-62A27C64B00D}"/>
                  </a:ext>
                </a:extLst>
              </p:cNvPr>
              <p:cNvSpPr>
                <a:spLocks/>
              </p:cNvSpPr>
              <p:nvPr/>
            </p:nvSpPr>
            <p:spPr bwMode="auto">
              <a:xfrm>
                <a:off x="3825785" y="3533314"/>
                <a:ext cx="838137" cy="619749"/>
              </a:xfrm>
              <a:custGeom>
                <a:avLst/>
                <a:gdLst>
                  <a:gd name="T0" fmla="*/ 1305 w 1305"/>
                  <a:gd name="T1" fmla="*/ 5 h 1040"/>
                  <a:gd name="T2" fmla="*/ 1203 w 1305"/>
                  <a:gd name="T3" fmla="*/ 25 h 1040"/>
                  <a:gd name="T4" fmla="*/ 1173 w 1305"/>
                  <a:gd name="T5" fmla="*/ 57 h 1040"/>
                  <a:gd name="T6" fmla="*/ 1053 w 1305"/>
                  <a:gd name="T7" fmla="*/ 0 h 1040"/>
                  <a:gd name="T8" fmla="*/ 1029 w 1305"/>
                  <a:gd name="T9" fmla="*/ 63 h 1040"/>
                  <a:gd name="T10" fmla="*/ 1055 w 1305"/>
                  <a:gd name="T11" fmla="*/ 131 h 1040"/>
                  <a:gd name="T12" fmla="*/ 1124 w 1305"/>
                  <a:gd name="T13" fmla="*/ 181 h 1040"/>
                  <a:gd name="T14" fmla="*/ 1117 w 1305"/>
                  <a:gd name="T15" fmla="*/ 277 h 1040"/>
                  <a:gd name="T16" fmla="*/ 1070 w 1305"/>
                  <a:gd name="T17" fmla="*/ 259 h 1040"/>
                  <a:gd name="T18" fmla="*/ 877 w 1305"/>
                  <a:gd name="T19" fmla="*/ 321 h 1040"/>
                  <a:gd name="T20" fmla="*/ 863 w 1305"/>
                  <a:gd name="T21" fmla="*/ 367 h 1040"/>
                  <a:gd name="T22" fmla="*/ 779 w 1305"/>
                  <a:gd name="T23" fmla="*/ 387 h 1040"/>
                  <a:gd name="T24" fmla="*/ 764 w 1305"/>
                  <a:gd name="T25" fmla="*/ 437 h 1040"/>
                  <a:gd name="T26" fmla="*/ 760 w 1305"/>
                  <a:gd name="T27" fmla="*/ 491 h 1040"/>
                  <a:gd name="T28" fmla="*/ 671 w 1305"/>
                  <a:gd name="T29" fmla="*/ 496 h 1040"/>
                  <a:gd name="T30" fmla="*/ 633 w 1305"/>
                  <a:gd name="T31" fmla="*/ 607 h 1040"/>
                  <a:gd name="T32" fmla="*/ 679 w 1305"/>
                  <a:gd name="T33" fmla="*/ 644 h 1040"/>
                  <a:gd name="T34" fmla="*/ 641 w 1305"/>
                  <a:gd name="T35" fmla="*/ 685 h 1040"/>
                  <a:gd name="T36" fmla="*/ 577 w 1305"/>
                  <a:gd name="T37" fmla="*/ 662 h 1040"/>
                  <a:gd name="T38" fmla="*/ 528 w 1305"/>
                  <a:gd name="T39" fmla="*/ 745 h 1040"/>
                  <a:gd name="T40" fmla="*/ 550 w 1305"/>
                  <a:gd name="T41" fmla="*/ 787 h 1040"/>
                  <a:gd name="T42" fmla="*/ 704 w 1305"/>
                  <a:gd name="T43" fmla="*/ 880 h 1040"/>
                  <a:gd name="T44" fmla="*/ 701 w 1305"/>
                  <a:gd name="T45" fmla="*/ 958 h 1040"/>
                  <a:gd name="T46" fmla="*/ 649 w 1305"/>
                  <a:gd name="T47" fmla="*/ 963 h 1040"/>
                  <a:gd name="T48" fmla="*/ 584 w 1305"/>
                  <a:gd name="T49" fmla="*/ 1040 h 1040"/>
                  <a:gd name="T50" fmla="*/ 504 w 1305"/>
                  <a:gd name="T51" fmla="*/ 1003 h 1040"/>
                  <a:gd name="T52" fmla="*/ 503 w 1305"/>
                  <a:gd name="T53" fmla="*/ 957 h 1040"/>
                  <a:gd name="T54" fmla="*/ 361 w 1305"/>
                  <a:gd name="T55" fmla="*/ 943 h 1040"/>
                  <a:gd name="T56" fmla="*/ 353 w 1305"/>
                  <a:gd name="T57" fmla="*/ 849 h 1040"/>
                  <a:gd name="T58" fmla="*/ 313 w 1305"/>
                  <a:gd name="T59" fmla="*/ 884 h 1040"/>
                  <a:gd name="T60" fmla="*/ 276 w 1305"/>
                  <a:gd name="T61" fmla="*/ 861 h 1040"/>
                  <a:gd name="T62" fmla="*/ 143 w 1305"/>
                  <a:gd name="T63" fmla="*/ 926 h 1040"/>
                  <a:gd name="T64" fmla="*/ 89 w 1305"/>
                  <a:gd name="T65" fmla="*/ 856 h 1040"/>
                  <a:gd name="T66" fmla="*/ 0 w 1305"/>
                  <a:gd name="T67" fmla="*/ 845 h 1040"/>
                  <a:gd name="T68" fmla="*/ 1 w 1305"/>
                  <a:gd name="T69" fmla="*/ 905 h 104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305"/>
                  <a:gd name="T106" fmla="*/ 0 h 1040"/>
                  <a:gd name="T107" fmla="*/ 1305 w 1305"/>
                  <a:gd name="T108" fmla="*/ 1040 h 104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305" h="1040">
                    <a:moveTo>
                      <a:pt x="1305" y="5"/>
                    </a:moveTo>
                    <a:lnTo>
                      <a:pt x="1203" y="25"/>
                    </a:lnTo>
                    <a:lnTo>
                      <a:pt x="1173" y="57"/>
                    </a:lnTo>
                    <a:lnTo>
                      <a:pt x="1053" y="0"/>
                    </a:lnTo>
                    <a:lnTo>
                      <a:pt x="1029" y="63"/>
                    </a:lnTo>
                    <a:lnTo>
                      <a:pt x="1055" y="131"/>
                    </a:lnTo>
                    <a:lnTo>
                      <a:pt x="1124" y="181"/>
                    </a:lnTo>
                    <a:lnTo>
                      <a:pt x="1117" y="277"/>
                    </a:lnTo>
                    <a:lnTo>
                      <a:pt x="1070" y="259"/>
                    </a:lnTo>
                    <a:lnTo>
                      <a:pt x="877" y="321"/>
                    </a:lnTo>
                    <a:lnTo>
                      <a:pt x="863" y="367"/>
                    </a:lnTo>
                    <a:lnTo>
                      <a:pt x="779" y="387"/>
                    </a:lnTo>
                    <a:lnTo>
                      <a:pt x="764" y="437"/>
                    </a:lnTo>
                    <a:lnTo>
                      <a:pt x="760" y="491"/>
                    </a:lnTo>
                    <a:lnTo>
                      <a:pt x="671" y="496"/>
                    </a:lnTo>
                    <a:lnTo>
                      <a:pt x="633" y="607"/>
                    </a:lnTo>
                    <a:lnTo>
                      <a:pt x="679" y="644"/>
                    </a:lnTo>
                    <a:lnTo>
                      <a:pt x="641" y="685"/>
                    </a:lnTo>
                    <a:lnTo>
                      <a:pt x="577" y="662"/>
                    </a:lnTo>
                    <a:lnTo>
                      <a:pt x="528" y="745"/>
                    </a:lnTo>
                    <a:lnTo>
                      <a:pt x="550" y="787"/>
                    </a:lnTo>
                    <a:lnTo>
                      <a:pt x="704" y="880"/>
                    </a:lnTo>
                    <a:lnTo>
                      <a:pt x="701" y="958"/>
                    </a:lnTo>
                    <a:lnTo>
                      <a:pt x="649" y="963"/>
                    </a:lnTo>
                    <a:lnTo>
                      <a:pt x="584" y="1040"/>
                    </a:lnTo>
                    <a:lnTo>
                      <a:pt x="504" y="1003"/>
                    </a:lnTo>
                    <a:lnTo>
                      <a:pt x="503" y="957"/>
                    </a:lnTo>
                    <a:lnTo>
                      <a:pt x="361" y="943"/>
                    </a:lnTo>
                    <a:lnTo>
                      <a:pt x="353" y="849"/>
                    </a:lnTo>
                    <a:lnTo>
                      <a:pt x="313" y="884"/>
                    </a:lnTo>
                    <a:lnTo>
                      <a:pt x="276" y="861"/>
                    </a:lnTo>
                    <a:lnTo>
                      <a:pt x="143" y="926"/>
                    </a:lnTo>
                    <a:lnTo>
                      <a:pt x="89" y="856"/>
                    </a:lnTo>
                    <a:lnTo>
                      <a:pt x="0" y="845"/>
                    </a:lnTo>
                    <a:lnTo>
                      <a:pt x="1" y="905"/>
                    </a:lnTo>
                  </a:path>
                </a:pathLst>
              </a:custGeom>
              <a:noFill/>
              <a:ln w="19050">
                <a:solidFill>
                  <a:srgbClr val="66666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30" name="Freeform 87">
                <a:extLst>
                  <a:ext uri="{FF2B5EF4-FFF2-40B4-BE49-F238E27FC236}">
                    <a16:creationId xmlns:a16="http://schemas.microsoft.com/office/drawing/2014/main" id="{D67B59D0-1459-4703-9BE7-8458DFD22AB3}"/>
                  </a:ext>
                </a:extLst>
              </p:cNvPr>
              <p:cNvSpPr>
                <a:spLocks/>
              </p:cNvSpPr>
              <p:nvPr/>
            </p:nvSpPr>
            <p:spPr bwMode="auto">
              <a:xfrm>
                <a:off x="4873244" y="4495583"/>
                <a:ext cx="456703" cy="991169"/>
              </a:xfrm>
              <a:custGeom>
                <a:avLst/>
                <a:gdLst>
                  <a:gd name="T0" fmla="*/ 317 w 715"/>
                  <a:gd name="T1" fmla="*/ 375 h 1660"/>
                  <a:gd name="T2" fmla="*/ 153 w 715"/>
                  <a:gd name="T3" fmla="*/ 445 h 1660"/>
                  <a:gd name="T4" fmla="*/ 140 w 715"/>
                  <a:gd name="T5" fmla="*/ 492 h 1660"/>
                  <a:gd name="T6" fmla="*/ 97 w 715"/>
                  <a:gd name="T7" fmla="*/ 497 h 1660"/>
                  <a:gd name="T8" fmla="*/ 63 w 715"/>
                  <a:gd name="T9" fmla="*/ 542 h 1660"/>
                  <a:gd name="T10" fmla="*/ 68 w 715"/>
                  <a:gd name="T11" fmla="*/ 598 h 1660"/>
                  <a:gd name="T12" fmla="*/ 8 w 715"/>
                  <a:gd name="T13" fmla="*/ 680 h 1660"/>
                  <a:gd name="T14" fmla="*/ 0 w 715"/>
                  <a:gd name="T15" fmla="*/ 727 h 1660"/>
                  <a:gd name="T16" fmla="*/ 40 w 715"/>
                  <a:gd name="T17" fmla="*/ 711 h 1660"/>
                  <a:gd name="T18" fmla="*/ 98 w 715"/>
                  <a:gd name="T19" fmla="*/ 779 h 1660"/>
                  <a:gd name="T20" fmla="*/ 18 w 715"/>
                  <a:gd name="T21" fmla="*/ 841 h 1660"/>
                  <a:gd name="T22" fmla="*/ 34 w 715"/>
                  <a:gd name="T23" fmla="*/ 931 h 1660"/>
                  <a:gd name="T24" fmla="*/ 155 w 715"/>
                  <a:gd name="T25" fmla="*/ 1002 h 1660"/>
                  <a:gd name="T26" fmla="*/ 116 w 715"/>
                  <a:gd name="T27" fmla="*/ 1030 h 1660"/>
                  <a:gd name="T28" fmla="*/ 70 w 715"/>
                  <a:gd name="T29" fmla="*/ 1166 h 1660"/>
                  <a:gd name="T30" fmla="*/ 181 w 715"/>
                  <a:gd name="T31" fmla="*/ 1125 h 1660"/>
                  <a:gd name="T32" fmla="*/ 194 w 715"/>
                  <a:gd name="T33" fmla="*/ 1219 h 1660"/>
                  <a:gd name="T34" fmla="*/ 154 w 715"/>
                  <a:gd name="T35" fmla="*/ 1334 h 1660"/>
                  <a:gd name="T36" fmla="*/ 299 w 715"/>
                  <a:gd name="T37" fmla="*/ 1364 h 1660"/>
                  <a:gd name="T38" fmla="*/ 224 w 715"/>
                  <a:gd name="T39" fmla="*/ 1418 h 1660"/>
                  <a:gd name="T40" fmla="*/ 221 w 715"/>
                  <a:gd name="T41" fmla="*/ 1467 h 1660"/>
                  <a:gd name="T42" fmla="*/ 295 w 715"/>
                  <a:gd name="T43" fmla="*/ 1539 h 1660"/>
                  <a:gd name="T44" fmla="*/ 466 w 715"/>
                  <a:gd name="T45" fmla="*/ 1594 h 1660"/>
                  <a:gd name="T46" fmla="*/ 485 w 715"/>
                  <a:gd name="T47" fmla="*/ 1640 h 1660"/>
                  <a:gd name="T48" fmla="*/ 531 w 715"/>
                  <a:gd name="T49" fmla="*/ 1660 h 1660"/>
                  <a:gd name="T50" fmla="*/ 621 w 715"/>
                  <a:gd name="T51" fmla="*/ 1419 h 1660"/>
                  <a:gd name="T52" fmla="*/ 571 w 715"/>
                  <a:gd name="T53" fmla="*/ 1414 h 1660"/>
                  <a:gd name="T54" fmla="*/ 611 w 715"/>
                  <a:gd name="T55" fmla="*/ 1382 h 1660"/>
                  <a:gd name="T56" fmla="*/ 643 w 715"/>
                  <a:gd name="T57" fmla="*/ 1293 h 1660"/>
                  <a:gd name="T58" fmla="*/ 631 w 715"/>
                  <a:gd name="T59" fmla="*/ 1153 h 1660"/>
                  <a:gd name="T60" fmla="*/ 632 w 715"/>
                  <a:gd name="T61" fmla="*/ 1051 h 1660"/>
                  <a:gd name="T62" fmla="*/ 715 w 715"/>
                  <a:gd name="T63" fmla="*/ 856 h 1660"/>
                  <a:gd name="T64" fmla="*/ 656 w 715"/>
                  <a:gd name="T65" fmla="*/ 432 h 1660"/>
                  <a:gd name="T66" fmla="*/ 594 w 715"/>
                  <a:gd name="T67" fmla="*/ 339 h 1660"/>
                  <a:gd name="T68" fmla="*/ 603 w 715"/>
                  <a:gd name="T69" fmla="*/ 166 h 1660"/>
                  <a:gd name="T70" fmla="*/ 576 w 715"/>
                  <a:gd name="T71" fmla="*/ 18 h 1660"/>
                  <a:gd name="T72" fmla="*/ 532 w 715"/>
                  <a:gd name="T73" fmla="*/ 0 h 1660"/>
                  <a:gd name="T74" fmla="*/ 495 w 715"/>
                  <a:gd name="T75" fmla="*/ 33 h 1660"/>
                  <a:gd name="T76" fmla="*/ 503 w 715"/>
                  <a:gd name="T77" fmla="*/ 318 h 1660"/>
                  <a:gd name="T78" fmla="*/ 371 w 715"/>
                  <a:gd name="T79" fmla="*/ 295 h 1660"/>
                  <a:gd name="T80" fmla="*/ 317 w 715"/>
                  <a:gd name="T81" fmla="*/ 375 h 166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715"/>
                  <a:gd name="T124" fmla="*/ 0 h 1660"/>
                  <a:gd name="T125" fmla="*/ 715 w 715"/>
                  <a:gd name="T126" fmla="*/ 1660 h 166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715" h="1660">
                    <a:moveTo>
                      <a:pt x="317" y="375"/>
                    </a:moveTo>
                    <a:lnTo>
                      <a:pt x="153" y="445"/>
                    </a:lnTo>
                    <a:lnTo>
                      <a:pt x="140" y="492"/>
                    </a:lnTo>
                    <a:lnTo>
                      <a:pt x="97" y="497"/>
                    </a:lnTo>
                    <a:lnTo>
                      <a:pt x="63" y="542"/>
                    </a:lnTo>
                    <a:lnTo>
                      <a:pt x="68" y="598"/>
                    </a:lnTo>
                    <a:lnTo>
                      <a:pt x="8" y="680"/>
                    </a:lnTo>
                    <a:lnTo>
                      <a:pt x="0" y="727"/>
                    </a:lnTo>
                    <a:lnTo>
                      <a:pt x="40" y="711"/>
                    </a:lnTo>
                    <a:lnTo>
                      <a:pt x="98" y="779"/>
                    </a:lnTo>
                    <a:lnTo>
                      <a:pt x="18" y="841"/>
                    </a:lnTo>
                    <a:lnTo>
                      <a:pt x="34" y="931"/>
                    </a:lnTo>
                    <a:lnTo>
                      <a:pt x="155" y="1002"/>
                    </a:lnTo>
                    <a:lnTo>
                      <a:pt x="116" y="1030"/>
                    </a:lnTo>
                    <a:lnTo>
                      <a:pt x="70" y="1166"/>
                    </a:lnTo>
                    <a:lnTo>
                      <a:pt x="181" y="1125"/>
                    </a:lnTo>
                    <a:lnTo>
                      <a:pt x="194" y="1219"/>
                    </a:lnTo>
                    <a:lnTo>
                      <a:pt x="154" y="1334"/>
                    </a:lnTo>
                    <a:lnTo>
                      <a:pt x="299" y="1364"/>
                    </a:lnTo>
                    <a:lnTo>
                      <a:pt x="224" y="1418"/>
                    </a:lnTo>
                    <a:lnTo>
                      <a:pt x="221" y="1467"/>
                    </a:lnTo>
                    <a:lnTo>
                      <a:pt x="295" y="1539"/>
                    </a:lnTo>
                    <a:lnTo>
                      <a:pt x="466" y="1594"/>
                    </a:lnTo>
                    <a:lnTo>
                      <a:pt x="485" y="1640"/>
                    </a:lnTo>
                    <a:lnTo>
                      <a:pt x="531" y="1660"/>
                    </a:lnTo>
                    <a:lnTo>
                      <a:pt x="621" y="1419"/>
                    </a:lnTo>
                    <a:lnTo>
                      <a:pt x="571" y="1414"/>
                    </a:lnTo>
                    <a:lnTo>
                      <a:pt x="611" y="1382"/>
                    </a:lnTo>
                    <a:lnTo>
                      <a:pt x="643" y="1293"/>
                    </a:lnTo>
                    <a:lnTo>
                      <a:pt x="631" y="1153"/>
                    </a:lnTo>
                    <a:lnTo>
                      <a:pt x="632" y="1051"/>
                    </a:lnTo>
                    <a:lnTo>
                      <a:pt x="715" y="856"/>
                    </a:lnTo>
                    <a:lnTo>
                      <a:pt x="656" y="432"/>
                    </a:lnTo>
                    <a:lnTo>
                      <a:pt x="594" y="339"/>
                    </a:lnTo>
                    <a:lnTo>
                      <a:pt x="603" y="166"/>
                    </a:lnTo>
                    <a:lnTo>
                      <a:pt x="576" y="18"/>
                    </a:lnTo>
                    <a:lnTo>
                      <a:pt x="532" y="0"/>
                    </a:lnTo>
                    <a:lnTo>
                      <a:pt x="495" y="33"/>
                    </a:lnTo>
                    <a:lnTo>
                      <a:pt x="503" y="318"/>
                    </a:lnTo>
                    <a:lnTo>
                      <a:pt x="371" y="295"/>
                    </a:lnTo>
                    <a:lnTo>
                      <a:pt x="317" y="375"/>
                    </a:lnTo>
                  </a:path>
                </a:pathLst>
              </a:custGeom>
              <a:noFill/>
              <a:ln w="19050">
                <a:solidFill>
                  <a:srgbClr val="66666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31" name="Freeform 88">
                <a:extLst>
                  <a:ext uri="{FF2B5EF4-FFF2-40B4-BE49-F238E27FC236}">
                    <a16:creationId xmlns:a16="http://schemas.microsoft.com/office/drawing/2014/main" id="{47A50A24-C944-4819-A6F6-B3DA6B64AA0A}"/>
                  </a:ext>
                </a:extLst>
              </p:cNvPr>
              <p:cNvSpPr>
                <a:spLocks/>
              </p:cNvSpPr>
              <p:nvPr/>
            </p:nvSpPr>
            <p:spPr bwMode="auto">
              <a:xfrm>
                <a:off x="3530831" y="542681"/>
                <a:ext cx="493470" cy="323254"/>
              </a:xfrm>
              <a:custGeom>
                <a:avLst/>
                <a:gdLst>
                  <a:gd name="T0" fmla="*/ 0 w 765"/>
                  <a:gd name="T1" fmla="*/ 203 h 546"/>
                  <a:gd name="T2" fmla="*/ 51 w 765"/>
                  <a:gd name="T3" fmla="*/ 220 h 546"/>
                  <a:gd name="T4" fmla="*/ 54 w 765"/>
                  <a:gd name="T5" fmla="*/ 221 h 546"/>
                  <a:gd name="T6" fmla="*/ 102 w 765"/>
                  <a:gd name="T7" fmla="*/ 210 h 546"/>
                  <a:gd name="T8" fmla="*/ 185 w 765"/>
                  <a:gd name="T9" fmla="*/ 239 h 546"/>
                  <a:gd name="T10" fmla="*/ 319 w 765"/>
                  <a:gd name="T11" fmla="*/ 175 h 546"/>
                  <a:gd name="T12" fmla="*/ 345 w 765"/>
                  <a:gd name="T13" fmla="*/ 70 h 546"/>
                  <a:gd name="T14" fmla="*/ 408 w 765"/>
                  <a:gd name="T15" fmla="*/ 0 h 546"/>
                  <a:gd name="T16" fmla="*/ 449 w 765"/>
                  <a:gd name="T17" fmla="*/ 26 h 546"/>
                  <a:gd name="T18" fmla="*/ 408 w 765"/>
                  <a:gd name="T19" fmla="*/ 108 h 546"/>
                  <a:gd name="T20" fmla="*/ 408 w 765"/>
                  <a:gd name="T21" fmla="*/ 176 h 546"/>
                  <a:gd name="T22" fmla="*/ 452 w 765"/>
                  <a:gd name="T23" fmla="*/ 270 h 546"/>
                  <a:gd name="T24" fmla="*/ 438 w 765"/>
                  <a:gd name="T25" fmla="*/ 374 h 546"/>
                  <a:gd name="T26" fmla="*/ 529 w 765"/>
                  <a:gd name="T27" fmla="*/ 372 h 546"/>
                  <a:gd name="T28" fmla="*/ 632 w 765"/>
                  <a:gd name="T29" fmla="*/ 469 h 546"/>
                  <a:gd name="T30" fmla="*/ 725 w 765"/>
                  <a:gd name="T31" fmla="*/ 494 h 546"/>
                  <a:gd name="T32" fmla="*/ 724 w 765"/>
                  <a:gd name="T33" fmla="*/ 546 h 546"/>
                  <a:gd name="T34" fmla="*/ 765 w 765"/>
                  <a:gd name="T35" fmla="*/ 542 h 5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65"/>
                  <a:gd name="T55" fmla="*/ 0 h 546"/>
                  <a:gd name="T56" fmla="*/ 765 w 765"/>
                  <a:gd name="T57" fmla="*/ 546 h 54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65" h="546">
                    <a:moveTo>
                      <a:pt x="0" y="203"/>
                    </a:moveTo>
                    <a:lnTo>
                      <a:pt x="51" y="220"/>
                    </a:lnTo>
                    <a:lnTo>
                      <a:pt x="54" y="221"/>
                    </a:lnTo>
                    <a:lnTo>
                      <a:pt x="102" y="210"/>
                    </a:lnTo>
                    <a:lnTo>
                      <a:pt x="185" y="239"/>
                    </a:lnTo>
                    <a:lnTo>
                      <a:pt x="319" y="175"/>
                    </a:lnTo>
                    <a:lnTo>
                      <a:pt x="345" y="70"/>
                    </a:lnTo>
                    <a:lnTo>
                      <a:pt x="408" y="0"/>
                    </a:lnTo>
                    <a:lnTo>
                      <a:pt x="449" y="26"/>
                    </a:lnTo>
                    <a:lnTo>
                      <a:pt x="408" y="108"/>
                    </a:lnTo>
                    <a:lnTo>
                      <a:pt x="408" y="176"/>
                    </a:lnTo>
                    <a:lnTo>
                      <a:pt x="452" y="270"/>
                    </a:lnTo>
                    <a:lnTo>
                      <a:pt x="438" y="374"/>
                    </a:lnTo>
                    <a:lnTo>
                      <a:pt x="529" y="372"/>
                    </a:lnTo>
                    <a:lnTo>
                      <a:pt x="632" y="469"/>
                    </a:lnTo>
                    <a:lnTo>
                      <a:pt x="725" y="494"/>
                    </a:lnTo>
                    <a:lnTo>
                      <a:pt x="724" y="546"/>
                    </a:lnTo>
                    <a:lnTo>
                      <a:pt x="765" y="542"/>
                    </a:lnTo>
                  </a:path>
                </a:pathLst>
              </a:custGeom>
              <a:noFill/>
              <a:ln w="19050">
                <a:solidFill>
                  <a:srgbClr val="66666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32" name="Freeform 89">
                <a:extLst>
                  <a:ext uri="{FF2B5EF4-FFF2-40B4-BE49-F238E27FC236}">
                    <a16:creationId xmlns:a16="http://schemas.microsoft.com/office/drawing/2014/main" id="{236E384A-596C-4576-B981-D8228A6909C8}"/>
                  </a:ext>
                </a:extLst>
              </p:cNvPr>
              <p:cNvSpPr>
                <a:spLocks/>
              </p:cNvSpPr>
              <p:nvPr/>
            </p:nvSpPr>
            <p:spPr bwMode="auto">
              <a:xfrm>
                <a:off x="0" y="9633"/>
                <a:ext cx="3568890" cy="1857104"/>
              </a:xfrm>
              <a:custGeom>
                <a:avLst/>
                <a:gdLst>
                  <a:gd name="T0" fmla="*/ 326 w 5620"/>
                  <a:gd name="T1" fmla="*/ 3114 h 3114"/>
                  <a:gd name="T2" fmla="*/ 173 w 5620"/>
                  <a:gd name="T3" fmla="*/ 2913 h 3114"/>
                  <a:gd name="T4" fmla="*/ 244 w 5620"/>
                  <a:gd name="T5" fmla="*/ 2793 h 3114"/>
                  <a:gd name="T6" fmla="*/ 292 w 5620"/>
                  <a:gd name="T7" fmla="*/ 2722 h 3114"/>
                  <a:gd name="T8" fmla="*/ 140 w 5620"/>
                  <a:gd name="T9" fmla="*/ 2711 h 3114"/>
                  <a:gd name="T10" fmla="*/ 152 w 5620"/>
                  <a:gd name="T11" fmla="*/ 2606 h 3114"/>
                  <a:gd name="T12" fmla="*/ 319 w 5620"/>
                  <a:gd name="T13" fmla="*/ 2648 h 3114"/>
                  <a:gd name="T14" fmla="*/ 361 w 5620"/>
                  <a:gd name="T15" fmla="*/ 2617 h 3114"/>
                  <a:gd name="T16" fmla="*/ 232 w 5620"/>
                  <a:gd name="T17" fmla="*/ 2573 h 3114"/>
                  <a:gd name="T18" fmla="*/ 110 w 5620"/>
                  <a:gd name="T19" fmla="*/ 2548 h 3114"/>
                  <a:gd name="T20" fmla="*/ 0 w 5620"/>
                  <a:gd name="T21" fmla="*/ 2510 h 3114"/>
                  <a:gd name="T22" fmla="*/ 179 w 5620"/>
                  <a:gd name="T23" fmla="*/ 2338 h 3114"/>
                  <a:gd name="T24" fmla="*/ 318 w 5620"/>
                  <a:gd name="T25" fmla="*/ 2268 h 3114"/>
                  <a:gd name="T26" fmla="*/ 565 w 5620"/>
                  <a:gd name="T27" fmla="*/ 2252 h 3114"/>
                  <a:gd name="T28" fmla="*/ 651 w 5620"/>
                  <a:gd name="T29" fmla="*/ 2230 h 3114"/>
                  <a:gd name="T30" fmla="*/ 781 w 5620"/>
                  <a:gd name="T31" fmla="*/ 2171 h 3114"/>
                  <a:gd name="T32" fmla="*/ 1008 w 5620"/>
                  <a:gd name="T33" fmla="*/ 2091 h 3114"/>
                  <a:gd name="T34" fmla="*/ 1069 w 5620"/>
                  <a:gd name="T35" fmla="*/ 2205 h 3114"/>
                  <a:gd name="T36" fmla="*/ 1131 w 5620"/>
                  <a:gd name="T37" fmla="*/ 2196 h 3114"/>
                  <a:gd name="T38" fmla="*/ 1246 w 5620"/>
                  <a:gd name="T39" fmla="*/ 2385 h 3114"/>
                  <a:gd name="T40" fmla="*/ 1486 w 5620"/>
                  <a:gd name="T41" fmla="*/ 2342 h 3114"/>
                  <a:gd name="T42" fmla="*/ 1604 w 5620"/>
                  <a:gd name="T43" fmla="*/ 2357 h 3114"/>
                  <a:gd name="T44" fmla="*/ 1682 w 5620"/>
                  <a:gd name="T45" fmla="*/ 2371 h 3114"/>
                  <a:gd name="T46" fmla="*/ 1788 w 5620"/>
                  <a:gd name="T47" fmla="*/ 2474 h 3114"/>
                  <a:gd name="T48" fmla="*/ 1860 w 5620"/>
                  <a:gd name="T49" fmla="*/ 2308 h 3114"/>
                  <a:gd name="T50" fmla="*/ 2028 w 5620"/>
                  <a:gd name="T51" fmla="*/ 2400 h 3114"/>
                  <a:gd name="T52" fmla="*/ 2118 w 5620"/>
                  <a:gd name="T53" fmla="*/ 2365 h 3114"/>
                  <a:gd name="T54" fmla="*/ 2048 w 5620"/>
                  <a:gd name="T55" fmla="*/ 2097 h 3114"/>
                  <a:gd name="T56" fmla="*/ 2046 w 5620"/>
                  <a:gd name="T57" fmla="*/ 1790 h 3114"/>
                  <a:gd name="T58" fmla="*/ 1906 w 5620"/>
                  <a:gd name="T59" fmla="*/ 1440 h 3114"/>
                  <a:gd name="T60" fmla="*/ 1851 w 5620"/>
                  <a:gd name="T61" fmla="*/ 1286 h 3114"/>
                  <a:gd name="T62" fmla="*/ 2164 w 5620"/>
                  <a:gd name="T63" fmla="*/ 1324 h 3114"/>
                  <a:gd name="T64" fmla="*/ 2242 w 5620"/>
                  <a:gd name="T65" fmla="*/ 1509 h 3114"/>
                  <a:gd name="T66" fmla="*/ 2568 w 5620"/>
                  <a:gd name="T67" fmla="*/ 1697 h 3114"/>
                  <a:gd name="T68" fmla="*/ 3036 w 5620"/>
                  <a:gd name="T69" fmla="*/ 1733 h 3114"/>
                  <a:gd name="T70" fmla="*/ 3242 w 5620"/>
                  <a:gd name="T71" fmla="*/ 1628 h 3114"/>
                  <a:gd name="T72" fmla="*/ 3166 w 5620"/>
                  <a:gd name="T73" fmla="*/ 1352 h 3114"/>
                  <a:gd name="T74" fmla="*/ 3887 w 5620"/>
                  <a:gd name="T75" fmla="*/ 1015 h 3114"/>
                  <a:gd name="T76" fmla="*/ 3988 w 5620"/>
                  <a:gd name="T77" fmla="*/ 797 h 3114"/>
                  <a:gd name="T78" fmla="*/ 4015 w 5620"/>
                  <a:gd name="T79" fmla="*/ 698 h 3114"/>
                  <a:gd name="T80" fmla="*/ 4061 w 5620"/>
                  <a:gd name="T81" fmla="*/ 568 h 3114"/>
                  <a:gd name="T82" fmla="*/ 4106 w 5620"/>
                  <a:gd name="T83" fmla="*/ 136 h 3114"/>
                  <a:gd name="T84" fmla="*/ 4608 w 5620"/>
                  <a:gd name="T85" fmla="*/ 27 h 3114"/>
                  <a:gd name="T86" fmla="*/ 4650 w 5620"/>
                  <a:gd name="T87" fmla="*/ 262 h 3114"/>
                  <a:gd name="T88" fmla="*/ 4790 w 5620"/>
                  <a:gd name="T89" fmla="*/ 369 h 3114"/>
                  <a:gd name="T90" fmla="*/ 5024 w 5620"/>
                  <a:gd name="T91" fmla="*/ 371 h 3114"/>
                  <a:gd name="T92" fmla="*/ 5112 w 5620"/>
                  <a:gd name="T93" fmla="*/ 575 h 3114"/>
                  <a:gd name="T94" fmla="*/ 5257 w 5620"/>
                  <a:gd name="T95" fmla="*/ 606 h 3114"/>
                  <a:gd name="T96" fmla="*/ 5408 w 5620"/>
                  <a:gd name="T97" fmla="*/ 743 h 3114"/>
                  <a:gd name="T98" fmla="*/ 5606 w 5620"/>
                  <a:gd name="T99" fmla="*/ 795 h 3114"/>
                  <a:gd name="T100" fmla="*/ 5570 w 5620"/>
                  <a:gd name="T101" fmla="*/ 1090 h 311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5620"/>
                  <a:gd name="T154" fmla="*/ 0 h 3114"/>
                  <a:gd name="T155" fmla="*/ 5620 w 5620"/>
                  <a:gd name="T156" fmla="*/ 3114 h 3114"/>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5620" h="3114">
                    <a:moveTo>
                      <a:pt x="382" y="3039"/>
                    </a:moveTo>
                    <a:lnTo>
                      <a:pt x="382" y="3046"/>
                    </a:lnTo>
                    <a:lnTo>
                      <a:pt x="326" y="3114"/>
                    </a:lnTo>
                    <a:lnTo>
                      <a:pt x="214" y="3103"/>
                    </a:lnTo>
                    <a:lnTo>
                      <a:pt x="230" y="3014"/>
                    </a:lnTo>
                    <a:lnTo>
                      <a:pt x="173" y="2913"/>
                    </a:lnTo>
                    <a:lnTo>
                      <a:pt x="27" y="2854"/>
                    </a:lnTo>
                    <a:lnTo>
                      <a:pt x="51" y="2813"/>
                    </a:lnTo>
                    <a:lnTo>
                      <a:pt x="244" y="2793"/>
                    </a:lnTo>
                    <a:lnTo>
                      <a:pt x="281" y="2815"/>
                    </a:lnTo>
                    <a:lnTo>
                      <a:pt x="305" y="2774"/>
                    </a:lnTo>
                    <a:lnTo>
                      <a:pt x="292" y="2722"/>
                    </a:lnTo>
                    <a:lnTo>
                      <a:pt x="209" y="2670"/>
                    </a:lnTo>
                    <a:lnTo>
                      <a:pt x="166" y="2666"/>
                    </a:lnTo>
                    <a:lnTo>
                      <a:pt x="140" y="2711"/>
                    </a:lnTo>
                    <a:lnTo>
                      <a:pt x="102" y="2626"/>
                    </a:lnTo>
                    <a:lnTo>
                      <a:pt x="126" y="2566"/>
                    </a:lnTo>
                    <a:lnTo>
                      <a:pt x="152" y="2606"/>
                    </a:lnTo>
                    <a:lnTo>
                      <a:pt x="241" y="2624"/>
                    </a:lnTo>
                    <a:lnTo>
                      <a:pt x="298" y="2607"/>
                    </a:lnTo>
                    <a:lnTo>
                      <a:pt x="319" y="2648"/>
                    </a:lnTo>
                    <a:lnTo>
                      <a:pt x="410" y="2671"/>
                    </a:lnTo>
                    <a:lnTo>
                      <a:pt x="313" y="2628"/>
                    </a:lnTo>
                    <a:lnTo>
                      <a:pt x="361" y="2617"/>
                    </a:lnTo>
                    <a:lnTo>
                      <a:pt x="316" y="2596"/>
                    </a:lnTo>
                    <a:lnTo>
                      <a:pt x="323" y="2549"/>
                    </a:lnTo>
                    <a:lnTo>
                      <a:pt x="232" y="2573"/>
                    </a:lnTo>
                    <a:lnTo>
                      <a:pt x="240" y="2517"/>
                    </a:lnTo>
                    <a:lnTo>
                      <a:pt x="297" y="2488"/>
                    </a:lnTo>
                    <a:lnTo>
                      <a:pt x="110" y="2548"/>
                    </a:lnTo>
                    <a:lnTo>
                      <a:pt x="69" y="2529"/>
                    </a:lnTo>
                    <a:lnTo>
                      <a:pt x="27" y="2547"/>
                    </a:lnTo>
                    <a:lnTo>
                      <a:pt x="0" y="2510"/>
                    </a:lnTo>
                    <a:lnTo>
                      <a:pt x="22" y="2362"/>
                    </a:lnTo>
                    <a:lnTo>
                      <a:pt x="51" y="2324"/>
                    </a:lnTo>
                    <a:lnTo>
                      <a:pt x="179" y="2338"/>
                    </a:lnTo>
                    <a:lnTo>
                      <a:pt x="139" y="2316"/>
                    </a:lnTo>
                    <a:lnTo>
                      <a:pt x="295" y="2226"/>
                    </a:lnTo>
                    <a:lnTo>
                      <a:pt x="318" y="2268"/>
                    </a:lnTo>
                    <a:lnTo>
                      <a:pt x="539" y="2198"/>
                    </a:lnTo>
                    <a:lnTo>
                      <a:pt x="540" y="2305"/>
                    </a:lnTo>
                    <a:lnTo>
                      <a:pt x="565" y="2252"/>
                    </a:lnTo>
                    <a:lnTo>
                      <a:pt x="599" y="2296"/>
                    </a:lnTo>
                    <a:lnTo>
                      <a:pt x="608" y="2240"/>
                    </a:lnTo>
                    <a:lnTo>
                      <a:pt x="651" y="2230"/>
                    </a:lnTo>
                    <a:lnTo>
                      <a:pt x="726" y="2278"/>
                    </a:lnTo>
                    <a:lnTo>
                      <a:pt x="777" y="2272"/>
                    </a:lnTo>
                    <a:lnTo>
                      <a:pt x="781" y="2171"/>
                    </a:lnTo>
                    <a:lnTo>
                      <a:pt x="850" y="2111"/>
                    </a:lnTo>
                    <a:lnTo>
                      <a:pt x="873" y="2150"/>
                    </a:lnTo>
                    <a:lnTo>
                      <a:pt x="1008" y="2091"/>
                    </a:lnTo>
                    <a:lnTo>
                      <a:pt x="1017" y="2149"/>
                    </a:lnTo>
                    <a:lnTo>
                      <a:pt x="1089" y="2097"/>
                    </a:lnTo>
                    <a:lnTo>
                      <a:pt x="1069" y="2205"/>
                    </a:lnTo>
                    <a:lnTo>
                      <a:pt x="1094" y="2156"/>
                    </a:lnTo>
                    <a:lnTo>
                      <a:pt x="1140" y="2149"/>
                    </a:lnTo>
                    <a:lnTo>
                      <a:pt x="1131" y="2196"/>
                    </a:lnTo>
                    <a:lnTo>
                      <a:pt x="1175" y="2206"/>
                    </a:lnTo>
                    <a:lnTo>
                      <a:pt x="1245" y="2335"/>
                    </a:lnTo>
                    <a:lnTo>
                      <a:pt x="1246" y="2385"/>
                    </a:lnTo>
                    <a:lnTo>
                      <a:pt x="1308" y="2429"/>
                    </a:lnTo>
                    <a:lnTo>
                      <a:pt x="1322" y="2488"/>
                    </a:lnTo>
                    <a:lnTo>
                      <a:pt x="1486" y="2342"/>
                    </a:lnTo>
                    <a:lnTo>
                      <a:pt x="1541" y="2338"/>
                    </a:lnTo>
                    <a:lnTo>
                      <a:pt x="1557" y="2380"/>
                    </a:lnTo>
                    <a:lnTo>
                      <a:pt x="1604" y="2357"/>
                    </a:lnTo>
                    <a:lnTo>
                      <a:pt x="1619" y="2407"/>
                    </a:lnTo>
                    <a:lnTo>
                      <a:pt x="1682" y="2402"/>
                    </a:lnTo>
                    <a:lnTo>
                      <a:pt x="1682" y="2371"/>
                    </a:lnTo>
                    <a:lnTo>
                      <a:pt x="1726" y="2371"/>
                    </a:lnTo>
                    <a:lnTo>
                      <a:pt x="1752" y="2445"/>
                    </a:lnTo>
                    <a:lnTo>
                      <a:pt x="1788" y="2474"/>
                    </a:lnTo>
                    <a:lnTo>
                      <a:pt x="1749" y="2383"/>
                    </a:lnTo>
                    <a:lnTo>
                      <a:pt x="1809" y="2320"/>
                    </a:lnTo>
                    <a:lnTo>
                      <a:pt x="1860" y="2308"/>
                    </a:lnTo>
                    <a:lnTo>
                      <a:pt x="1855" y="2401"/>
                    </a:lnTo>
                    <a:lnTo>
                      <a:pt x="2024" y="2400"/>
                    </a:lnTo>
                    <a:lnTo>
                      <a:pt x="2028" y="2400"/>
                    </a:lnTo>
                    <a:lnTo>
                      <a:pt x="2141" y="2387"/>
                    </a:lnTo>
                    <a:lnTo>
                      <a:pt x="2156" y="2338"/>
                    </a:lnTo>
                    <a:lnTo>
                      <a:pt x="2118" y="2365"/>
                    </a:lnTo>
                    <a:lnTo>
                      <a:pt x="2077" y="2344"/>
                    </a:lnTo>
                    <a:lnTo>
                      <a:pt x="2013" y="2191"/>
                    </a:lnTo>
                    <a:lnTo>
                      <a:pt x="2048" y="2097"/>
                    </a:lnTo>
                    <a:lnTo>
                      <a:pt x="2055" y="1999"/>
                    </a:lnTo>
                    <a:lnTo>
                      <a:pt x="2025" y="1954"/>
                    </a:lnTo>
                    <a:lnTo>
                      <a:pt x="2046" y="1790"/>
                    </a:lnTo>
                    <a:lnTo>
                      <a:pt x="1916" y="1640"/>
                    </a:lnTo>
                    <a:lnTo>
                      <a:pt x="1877" y="1473"/>
                    </a:lnTo>
                    <a:lnTo>
                      <a:pt x="1906" y="1440"/>
                    </a:lnTo>
                    <a:lnTo>
                      <a:pt x="1898" y="1360"/>
                    </a:lnTo>
                    <a:lnTo>
                      <a:pt x="1848" y="1330"/>
                    </a:lnTo>
                    <a:lnTo>
                      <a:pt x="1851" y="1286"/>
                    </a:lnTo>
                    <a:lnTo>
                      <a:pt x="2025" y="1360"/>
                    </a:lnTo>
                    <a:lnTo>
                      <a:pt x="2126" y="1354"/>
                    </a:lnTo>
                    <a:lnTo>
                      <a:pt x="2164" y="1324"/>
                    </a:lnTo>
                    <a:lnTo>
                      <a:pt x="2264" y="1336"/>
                    </a:lnTo>
                    <a:lnTo>
                      <a:pt x="2279" y="1381"/>
                    </a:lnTo>
                    <a:lnTo>
                      <a:pt x="2242" y="1509"/>
                    </a:lnTo>
                    <a:lnTo>
                      <a:pt x="2340" y="1681"/>
                    </a:lnTo>
                    <a:lnTo>
                      <a:pt x="2422" y="1643"/>
                    </a:lnTo>
                    <a:lnTo>
                      <a:pt x="2568" y="1697"/>
                    </a:lnTo>
                    <a:lnTo>
                      <a:pt x="2759" y="1720"/>
                    </a:lnTo>
                    <a:lnTo>
                      <a:pt x="2889" y="1777"/>
                    </a:lnTo>
                    <a:lnTo>
                      <a:pt x="3036" y="1733"/>
                    </a:lnTo>
                    <a:lnTo>
                      <a:pt x="3111" y="1664"/>
                    </a:lnTo>
                    <a:lnTo>
                      <a:pt x="3216" y="1639"/>
                    </a:lnTo>
                    <a:lnTo>
                      <a:pt x="3242" y="1628"/>
                    </a:lnTo>
                    <a:lnTo>
                      <a:pt x="3104" y="1594"/>
                    </a:lnTo>
                    <a:lnTo>
                      <a:pt x="3078" y="1558"/>
                    </a:lnTo>
                    <a:lnTo>
                      <a:pt x="3166" y="1352"/>
                    </a:lnTo>
                    <a:lnTo>
                      <a:pt x="3384" y="1226"/>
                    </a:lnTo>
                    <a:lnTo>
                      <a:pt x="3724" y="1138"/>
                    </a:lnTo>
                    <a:lnTo>
                      <a:pt x="3887" y="1015"/>
                    </a:lnTo>
                    <a:lnTo>
                      <a:pt x="3992" y="864"/>
                    </a:lnTo>
                    <a:lnTo>
                      <a:pt x="4035" y="888"/>
                    </a:lnTo>
                    <a:lnTo>
                      <a:pt x="3988" y="797"/>
                    </a:lnTo>
                    <a:lnTo>
                      <a:pt x="3993" y="749"/>
                    </a:lnTo>
                    <a:lnTo>
                      <a:pt x="4051" y="725"/>
                    </a:lnTo>
                    <a:lnTo>
                      <a:pt x="4015" y="698"/>
                    </a:lnTo>
                    <a:lnTo>
                      <a:pt x="4008" y="636"/>
                    </a:lnTo>
                    <a:lnTo>
                      <a:pt x="4019" y="541"/>
                    </a:lnTo>
                    <a:lnTo>
                      <a:pt x="4061" y="568"/>
                    </a:lnTo>
                    <a:lnTo>
                      <a:pt x="4016" y="512"/>
                    </a:lnTo>
                    <a:lnTo>
                      <a:pt x="4017" y="217"/>
                    </a:lnTo>
                    <a:lnTo>
                      <a:pt x="4106" y="136"/>
                    </a:lnTo>
                    <a:lnTo>
                      <a:pt x="4310" y="67"/>
                    </a:lnTo>
                    <a:lnTo>
                      <a:pt x="4565" y="0"/>
                    </a:lnTo>
                    <a:lnTo>
                      <a:pt x="4608" y="27"/>
                    </a:lnTo>
                    <a:lnTo>
                      <a:pt x="4646" y="125"/>
                    </a:lnTo>
                    <a:lnTo>
                      <a:pt x="4630" y="220"/>
                    </a:lnTo>
                    <a:lnTo>
                      <a:pt x="4650" y="262"/>
                    </a:lnTo>
                    <a:lnTo>
                      <a:pt x="4700" y="263"/>
                    </a:lnTo>
                    <a:lnTo>
                      <a:pt x="4744" y="349"/>
                    </a:lnTo>
                    <a:lnTo>
                      <a:pt x="4790" y="369"/>
                    </a:lnTo>
                    <a:lnTo>
                      <a:pt x="4875" y="306"/>
                    </a:lnTo>
                    <a:lnTo>
                      <a:pt x="4964" y="299"/>
                    </a:lnTo>
                    <a:lnTo>
                      <a:pt x="5024" y="371"/>
                    </a:lnTo>
                    <a:lnTo>
                      <a:pt x="5017" y="419"/>
                    </a:lnTo>
                    <a:lnTo>
                      <a:pt x="5064" y="558"/>
                    </a:lnTo>
                    <a:lnTo>
                      <a:pt x="5112" y="575"/>
                    </a:lnTo>
                    <a:lnTo>
                      <a:pt x="5157" y="541"/>
                    </a:lnTo>
                    <a:lnTo>
                      <a:pt x="5174" y="585"/>
                    </a:lnTo>
                    <a:lnTo>
                      <a:pt x="5257" y="606"/>
                    </a:lnTo>
                    <a:lnTo>
                      <a:pt x="5290" y="754"/>
                    </a:lnTo>
                    <a:lnTo>
                      <a:pt x="5324" y="722"/>
                    </a:lnTo>
                    <a:lnTo>
                      <a:pt x="5408" y="743"/>
                    </a:lnTo>
                    <a:lnTo>
                      <a:pt x="5500" y="725"/>
                    </a:lnTo>
                    <a:lnTo>
                      <a:pt x="5563" y="806"/>
                    </a:lnTo>
                    <a:lnTo>
                      <a:pt x="5606" y="795"/>
                    </a:lnTo>
                    <a:lnTo>
                      <a:pt x="5574" y="900"/>
                    </a:lnTo>
                    <a:lnTo>
                      <a:pt x="5620" y="987"/>
                    </a:lnTo>
                    <a:lnTo>
                      <a:pt x="5570" y="1090"/>
                    </a:lnTo>
                  </a:path>
                </a:pathLst>
              </a:custGeom>
              <a:noFill/>
              <a:ln w="19050">
                <a:solidFill>
                  <a:srgbClr val="66666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33" name="Line 90">
                <a:extLst>
                  <a:ext uri="{FF2B5EF4-FFF2-40B4-BE49-F238E27FC236}">
                    <a16:creationId xmlns:a16="http://schemas.microsoft.com/office/drawing/2014/main" id="{76551A38-B9A7-4CA7-BE7C-C40E416934B2}"/>
                  </a:ext>
                </a:extLst>
              </p:cNvPr>
              <p:cNvSpPr>
                <a:spLocks noChangeShapeType="1"/>
              </p:cNvSpPr>
              <p:nvPr/>
            </p:nvSpPr>
            <p:spPr bwMode="auto">
              <a:xfrm>
                <a:off x="3530831" y="658281"/>
                <a:ext cx="9515" cy="9633"/>
              </a:xfrm>
              <a:prstGeom prst="line">
                <a:avLst/>
              </a:prstGeom>
              <a:noFill/>
              <a:ln w="19050">
                <a:solidFill>
                  <a:srgbClr val="666666"/>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134" name="Freeform 91">
                <a:extLst>
                  <a:ext uri="{FF2B5EF4-FFF2-40B4-BE49-F238E27FC236}">
                    <a16:creationId xmlns:a16="http://schemas.microsoft.com/office/drawing/2014/main" id="{5EA5B3C0-39A5-411F-9C94-8D856221502C}"/>
                  </a:ext>
                </a:extLst>
              </p:cNvPr>
              <p:cNvSpPr>
                <a:spLocks/>
              </p:cNvSpPr>
              <p:nvPr/>
            </p:nvSpPr>
            <p:spPr bwMode="auto">
              <a:xfrm>
                <a:off x="3283451" y="667914"/>
                <a:ext cx="294954" cy="675408"/>
              </a:xfrm>
              <a:custGeom>
                <a:avLst/>
                <a:gdLst>
                  <a:gd name="T0" fmla="*/ 0 w 454"/>
                  <a:gd name="T1" fmla="*/ 1124 h 1124"/>
                  <a:gd name="T2" fmla="*/ 1 w 454"/>
                  <a:gd name="T3" fmla="*/ 1124 h 1124"/>
                  <a:gd name="T4" fmla="*/ 118 w 454"/>
                  <a:gd name="T5" fmla="*/ 957 h 1124"/>
                  <a:gd name="T6" fmla="*/ 79 w 454"/>
                  <a:gd name="T7" fmla="*/ 938 h 1124"/>
                  <a:gd name="T8" fmla="*/ 93 w 454"/>
                  <a:gd name="T9" fmla="*/ 892 h 1124"/>
                  <a:gd name="T10" fmla="*/ 68 w 454"/>
                  <a:gd name="T11" fmla="*/ 853 h 1124"/>
                  <a:gd name="T12" fmla="*/ 151 w 454"/>
                  <a:gd name="T13" fmla="*/ 817 h 1124"/>
                  <a:gd name="T14" fmla="*/ 102 w 454"/>
                  <a:gd name="T15" fmla="*/ 685 h 1124"/>
                  <a:gd name="T16" fmla="*/ 122 w 454"/>
                  <a:gd name="T17" fmla="*/ 643 h 1124"/>
                  <a:gd name="T18" fmla="*/ 243 w 454"/>
                  <a:gd name="T19" fmla="*/ 576 h 1124"/>
                  <a:gd name="T20" fmla="*/ 324 w 454"/>
                  <a:gd name="T21" fmla="*/ 607 h 1124"/>
                  <a:gd name="T22" fmla="*/ 340 w 454"/>
                  <a:gd name="T23" fmla="*/ 560 h 1124"/>
                  <a:gd name="T24" fmla="*/ 334 w 454"/>
                  <a:gd name="T25" fmla="*/ 327 h 1124"/>
                  <a:gd name="T26" fmla="*/ 377 w 454"/>
                  <a:gd name="T27" fmla="*/ 322 h 1124"/>
                  <a:gd name="T28" fmla="*/ 454 w 454"/>
                  <a:gd name="T29" fmla="*/ 205 h 1124"/>
                  <a:gd name="T30" fmla="*/ 433 w 454"/>
                  <a:gd name="T31" fmla="*/ 155 h 1124"/>
                  <a:gd name="T32" fmla="*/ 454 w 454"/>
                  <a:gd name="T33" fmla="*/ 98 h 1124"/>
                  <a:gd name="T34" fmla="*/ 442 w 454"/>
                  <a:gd name="T35" fmla="*/ 0 h 112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54"/>
                  <a:gd name="T55" fmla="*/ 0 h 1124"/>
                  <a:gd name="T56" fmla="*/ 454 w 454"/>
                  <a:gd name="T57" fmla="*/ 1124 h 112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54" h="1124">
                    <a:moveTo>
                      <a:pt x="0" y="1124"/>
                    </a:moveTo>
                    <a:lnTo>
                      <a:pt x="1" y="1124"/>
                    </a:lnTo>
                    <a:lnTo>
                      <a:pt x="118" y="957"/>
                    </a:lnTo>
                    <a:lnTo>
                      <a:pt x="79" y="938"/>
                    </a:lnTo>
                    <a:lnTo>
                      <a:pt x="93" y="892"/>
                    </a:lnTo>
                    <a:lnTo>
                      <a:pt x="68" y="853"/>
                    </a:lnTo>
                    <a:lnTo>
                      <a:pt x="151" y="817"/>
                    </a:lnTo>
                    <a:lnTo>
                      <a:pt x="102" y="685"/>
                    </a:lnTo>
                    <a:lnTo>
                      <a:pt x="122" y="643"/>
                    </a:lnTo>
                    <a:lnTo>
                      <a:pt x="243" y="576"/>
                    </a:lnTo>
                    <a:lnTo>
                      <a:pt x="324" y="607"/>
                    </a:lnTo>
                    <a:lnTo>
                      <a:pt x="340" y="560"/>
                    </a:lnTo>
                    <a:lnTo>
                      <a:pt x="334" y="327"/>
                    </a:lnTo>
                    <a:lnTo>
                      <a:pt x="377" y="322"/>
                    </a:lnTo>
                    <a:lnTo>
                      <a:pt x="454" y="205"/>
                    </a:lnTo>
                    <a:lnTo>
                      <a:pt x="433" y="155"/>
                    </a:lnTo>
                    <a:lnTo>
                      <a:pt x="454" y="98"/>
                    </a:lnTo>
                    <a:lnTo>
                      <a:pt x="442" y="0"/>
                    </a:lnTo>
                  </a:path>
                </a:pathLst>
              </a:custGeom>
              <a:noFill/>
              <a:ln w="19050">
                <a:solidFill>
                  <a:srgbClr val="66666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35" name="Freeform 92">
                <a:extLst>
                  <a:ext uri="{FF2B5EF4-FFF2-40B4-BE49-F238E27FC236}">
                    <a16:creationId xmlns:a16="http://schemas.microsoft.com/office/drawing/2014/main" id="{643FED61-81BF-4CC0-AF76-DF5BF21C8268}"/>
                  </a:ext>
                </a:extLst>
              </p:cNvPr>
              <p:cNvSpPr>
                <a:spLocks/>
              </p:cNvSpPr>
              <p:nvPr/>
            </p:nvSpPr>
            <p:spPr bwMode="auto">
              <a:xfrm>
                <a:off x="2588883" y="1114262"/>
                <a:ext cx="694568" cy="229060"/>
              </a:xfrm>
              <a:custGeom>
                <a:avLst/>
                <a:gdLst>
                  <a:gd name="T0" fmla="*/ 0 w 1104"/>
                  <a:gd name="T1" fmla="*/ 0 h 378"/>
                  <a:gd name="T2" fmla="*/ 22 w 1104"/>
                  <a:gd name="T3" fmla="*/ 52 h 378"/>
                  <a:gd name="T4" fmla="*/ 109 w 1104"/>
                  <a:gd name="T5" fmla="*/ 70 h 378"/>
                  <a:gd name="T6" fmla="*/ 205 w 1104"/>
                  <a:gd name="T7" fmla="*/ 40 h 378"/>
                  <a:gd name="T8" fmla="*/ 346 w 1104"/>
                  <a:gd name="T9" fmla="*/ 77 h 378"/>
                  <a:gd name="T10" fmla="*/ 381 w 1104"/>
                  <a:gd name="T11" fmla="*/ 49 h 378"/>
                  <a:gd name="T12" fmla="*/ 547 w 1104"/>
                  <a:gd name="T13" fmla="*/ 155 h 378"/>
                  <a:gd name="T14" fmla="*/ 652 w 1104"/>
                  <a:gd name="T15" fmla="*/ 169 h 378"/>
                  <a:gd name="T16" fmla="*/ 682 w 1104"/>
                  <a:gd name="T17" fmla="*/ 135 h 378"/>
                  <a:gd name="T18" fmla="*/ 721 w 1104"/>
                  <a:gd name="T19" fmla="*/ 162 h 378"/>
                  <a:gd name="T20" fmla="*/ 845 w 1104"/>
                  <a:gd name="T21" fmla="*/ 113 h 378"/>
                  <a:gd name="T22" fmla="*/ 886 w 1104"/>
                  <a:gd name="T23" fmla="*/ 125 h 378"/>
                  <a:gd name="T24" fmla="*/ 913 w 1104"/>
                  <a:gd name="T25" fmla="*/ 165 h 378"/>
                  <a:gd name="T26" fmla="*/ 902 w 1104"/>
                  <a:gd name="T27" fmla="*/ 211 h 378"/>
                  <a:gd name="T28" fmla="*/ 963 w 1104"/>
                  <a:gd name="T29" fmla="*/ 280 h 378"/>
                  <a:gd name="T30" fmla="*/ 1104 w 1104"/>
                  <a:gd name="T31" fmla="*/ 378 h 37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04"/>
                  <a:gd name="T49" fmla="*/ 0 h 378"/>
                  <a:gd name="T50" fmla="*/ 1104 w 1104"/>
                  <a:gd name="T51" fmla="*/ 378 h 37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04" h="378">
                    <a:moveTo>
                      <a:pt x="0" y="0"/>
                    </a:moveTo>
                    <a:lnTo>
                      <a:pt x="22" y="52"/>
                    </a:lnTo>
                    <a:lnTo>
                      <a:pt x="109" y="70"/>
                    </a:lnTo>
                    <a:lnTo>
                      <a:pt x="205" y="40"/>
                    </a:lnTo>
                    <a:lnTo>
                      <a:pt x="346" y="77"/>
                    </a:lnTo>
                    <a:lnTo>
                      <a:pt x="381" y="49"/>
                    </a:lnTo>
                    <a:lnTo>
                      <a:pt x="547" y="155"/>
                    </a:lnTo>
                    <a:lnTo>
                      <a:pt x="652" y="169"/>
                    </a:lnTo>
                    <a:lnTo>
                      <a:pt x="682" y="135"/>
                    </a:lnTo>
                    <a:lnTo>
                      <a:pt x="721" y="162"/>
                    </a:lnTo>
                    <a:lnTo>
                      <a:pt x="845" y="113"/>
                    </a:lnTo>
                    <a:lnTo>
                      <a:pt x="886" y="125"/>
                    </a:lnTo>
                    <a:lnTo>
                      <a:pt x="913" y="165"/>
                    </a:lnTo>
                    <a:lnTo>
                      <a:pt x="902" y="211"/>
                    </a:lnTo>
                    <a:lnTo>
                      <a:pt x="963" y="280"/>
                    </a:lnTo>
                    <a:lnTo>
                      <a:pt x="1104" y="378"/>
                    </a:lnTo>
                  </a:path>
                </a:pathLst>
              </a:custGeom>
              <a:noFill/>
              <a:ln w="19050">
                <a:solidFill>
                  <a:srgbClr val="66666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36" name="Line 93">
                <a:extLst>
                  <a:ext uri="{FF2B5EF4-FFF2-40B4-BE49-F238E27FC236}">
                    <a16:creationId xmlns:a16="http://schemas.microsoft.com/office/drawing/2014/main" id="{BCAB6554-81BE-4F91-A0F3-5CE3B51B2F13}"/>
                  </a:ext>
                </a:extLst>
              </p:cNvPr>
              <p:cNvSpPr>
                <a:spLocks noChangeShapeType="1"/>
              </p:cNvSpPr>
              <p:nvPr/>
            </p:nvSpPr>
            <p:spPr bwMode="auto">
              <a:xfrm>
                <a:off x="4024302" y="858442"/>
                <a:ext cx="9515" cy="7492"/>
              </a:xfrm>
              <a:prstGeom prst="line">
                <a:avLst/>
              </a:prstGeom>
              <a:noFill/>
              <a:ln w="19050">
                <a:solidFill>
                  <a:srgbClr val="666666"/>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137" name="Freeform 94">
                <a:extLst>
                  <a:ext uri="{FF2B5EF4-FFF2-40B4-BE49-F238E27FC236}">
                    <a16:creationId xmlns:a16="http://schemas.microsoft.com/office/drawing/2014/main" id="{DBF7CD42-0486-48FF-B42A-385BAA5BFCA1}"/>
                  </a:ext>
                </a:extLst>
              </p:cNvPr>
              <p:cNvSpPr>
                <a:spLocks/>
              </p:cNvSpPr>
              <p:nvPr/>
            </p:nvSpPr>
            <p:spPr bwMode="auto">
              <a:xfrm>
                <a:off x="2484222" y="1114262"/>
                <a:ext cx="104661" cy="171260"/>
              </a:xfrm>
              <a:custGeom>
                <a:avLst/>
                <a:gdLst>
                  <a:gd name="T0" fmla="*/ 26 w 156"/>
                  <a:gd name="T1" fmla="*/ 291 h 291"/>
                  <a:gd name="T2" fmla="*/ 0 w 156"/>
                  <a:gd name="T3" fmla="*/ 195 h 291"/>
                  <a:gd name="T4" fmla="*/ 35 w 156"/>
                  <a:gd name="T5" fmla="*/ 155 h 291"/>
                  <a:gd name="T6" fmla="*/ 95 w 156"/>
                  <a:gd name="T7" fmla="*/ 155 h 291"/>
                  <a:gd name="T8" fmla="*/ 155 w 156"/>
                  <a:gd name="T9" fmla="*/ 0 h 291"/>
                  <a:gd name="T10" fmla="*/ 156 w 156"/>
                  <a:gd name="T11" fmla="*/ 0 h 291"/>
                  <a:gd name="T12" fmla="*/ 0 60000 65536"/>
                  <a:gd name="T13" fmla="*/ 0 60000 65536"/>
                  <a:gd name="T14" fmla="*/ 0 60000 65536"/>
                  <a:gd name="T15" fmla="*/ 0 60000 65536"/>
                  <a:gd name="T16" fmla="*/ 0 60000 65536"/>
                  <a:gd name="T17" fmla="*/ 0 60000 65536"/>
                  <a:gd name="T18" fmla="*/ 0 w 156"/>
                  <a:gd name="T19" fmla="*/ 0 h 291"/>
                  <a:gd name="T20" fmla="*/ 156 w 156"/>
                  <a:gd name="T21" fmla="*/ 291 h 291"/>
                </a:gdLst>
                <a:ahLst/>
                <a:cxnLst>
                  <a:cxn ang="T12">
                    <a:pos x="T0" y="T1"/>
                  </a:cxn>
                  <a:cxn ang="T13">
                    <a:pos x="T2" y="T3"/>
                  </a:cxn>
                  <a:cxn ang="T14">
                    <a:pos x="T4" y="T5"/>
                  </a:cxn>
                  <a:cxn ang="T15">
                    <a:pos x="T6" y="T7"/>
                  </a:cxn>
                  <a:cxn ang="T16">
                    <a:pos x="T8" y="T9"/>
                  </a:cxn>
                  <a:cxn ang="T17">
                    <a:pos x="T10" y="T11"/>
                  </a:cxn>
                </a:cxnLst>
                <a:rect l="T18" t="T19" r="T20" b="T21"/>
                <a:pathLst>
                  <a:path w="156" h="291">
                    <a:moveTo>
                      <a:pt x="26" y="291"/>
                    </a:moveTo>
                    <a:lnTo>
                      <a:pt x="0" y="195"/>
                    </a:lnTo>
                    <a:lnTo>
                      <a:pt x="35" y="155"/>
                    </a:lnTo>
                    <a:lnTo>
                      <a:pt x="95" y="155"/>
                    </a:lnTo>
                    <a:lnTo>
                      <a:pt x="155" y="0"/>
                    </a:lnTo>
                    <a:lnTo>
                      <a:pt x="156" y="0"/>
                    </a:lnTo>
                  </a:path>
                </a:pathLst>
              </a:custGeom>
              <a:noFill/>
              <a:ln w="19050">
                <a:solidFill>
                  <a:srgbClr val="66666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38" name="Freeform 95">
                <a:extLst>
                  <a:ext uri="{FF2B5EF4-FFF2-40B4-BE49-F238E27FC236}">
                    <a16:creationId xmlns:a16="http://schemas.microsoft.com/office/drawing/2014/main" id="{47795214-1153-440D-A535-ACDF663706E3}"/>
                  </a:ext>
                </a:extLst>
              </p:cNvPr>
              <p:cNvSpPr>
                <a:spLocks/>
              </p:cNvSpPr>
              <p:nvPr/>
            </p:nvSpPr>
            <p:spPr bwMode="auto">
              <a:xfrm>
                <a:off x="2465192" y="610114"/>
                <a:ext cx="161749" cy="504148"/>
              </a:xfrm>
              <a:custGeom>
                <a:avLst/>
                <a:gdLst>
                  <a:gd name="T0" fmla="*/ 190 w 250"/>
                  <a:gd name="T1" fmla="*/ 839 h 839"/>
                  <a:gd name="T2" fmla="*/ 250 w 250"/>
                  <a:gd name="T3" fmla="*/ 798 h 839"/>
                  <a:gd name="T4" fmla="*/ 196 w 250"/>
                  <a:gd name="T5" fmla="*/ 661 h 839"/>
                  <a:gd name="T6" fmla="*/ 216 w 250"/>
                  <a:gd name="T7" fmla="*/ 530 h 839"/>
                  <a:gd name="T8" fmla="*/ 194 w 250"/>
                  <a:gd name="T9" fmla="*/ 387 h 839"/>
                  <a:gd name="T10" fmla="*/ 242 w 250"/>
                  <a:gd name="T11" fmla="*/ 310 h 839"/>
                  <a:gd name="T12" fmla="*/ 189 w 250"/>
                  <a:gd name="T13" fmla="*/ 174 h 839"/>
                  <a:gd name="T14" fmla="*/ 0 w 250"/>
                  <a:gd name="T15" fmla="*/ 0 h 839"/>
                  <a:gd name="T16" fmla="*/ 0 60000 65536"/>
                  <a:gd name="T17" fmla="*/ 0 60000 65536"/>
                  <a:gd name="T18" fmla="*/ 0 60000 65536"/>
                  <a:gd name="T19" fmla="*/ 0 60000 65536"/>
                  <a:gd name="T20" fmla="*/ 0 60000 65536"/>
                  <a:gd name="T21" fmla="*/ 0 60000 65536"/>
                  <a:gd name="T22" fmla="*/ 0 60000 65536"/>
                  <a:gd name="T23" fmla="*/ 0 60000 65536"/>
                  <a:gd name="T24" fmla="*/ 0 w 250"/>
                  <a:gd name="T25" fmla="*/ 0 h 839"/>
                  <a:gd name="T26" fmla="*/ 250 w 250"/>
                  <a:gd name="T27" fmla="*/ 839 h 83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0" h="839">
                    <a:moveTo>
                      <a:pt x="190" y="839"/>
                    </a:moveTo>
                    <a:lnTo>
                      <a:pt x="250" y="798"/>
                    </a:lnTo>
                    <a:lnTo>
                      <a:pt x="196" y="661"/>
                    </a:lnTo>
                    <a:lnTo>
                      <a:pt x="216" y="530"/>
                    </a:lnTo>
                    <a:lnTo>
                      <a:pt x="194" y="387"/>
                    </a:lnTo>
                    <a:lnTo>
                      <a:pt x="242" y="310"/>
                    </a:lnTo>
                    <a:lnTo>
                      <a:pt x="189" y="174"/>
                    </a:lnTo>
                    <a:lnTo>
                      <a:pt x="0" y="0"/>
                    </a:lnTo>
                  </a:path>
                </a:pathLst>
              </a:custGeom>
              <a:noFill/>
              <a:ln w="19050">
                <a:solidFill>
                  <a:srgbClr val="66666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39" name="Freeform 96">
                <a:extLst>
                  <a:ext uri="{FF2B5EF4-FFF2-40B4-BE49-F238E27FC236}">
                    <a16:creationId xmlns:a16="http://schemas.microsoft.com/office/drawing/2014/main" id="{8DF6C467-65B6-4986-A01B-FD3D134F4A64}"/>
                  </a:ext>
                </a:extLst>
              </p:cNvPr>
              <p:cNvSpPr>
                <a:spLocks/>
              </p:cNvSpPr>
              <p:nvPr/>
            </p:nvSpPr>
            <p:spPr bwMode="auto">
              <a:xfrm>
                <a:off x="2503251" y="1285522"/>
                <a:ext cx="570878" cy="496656"/>
              </a:xfrm>
              <a:custGeom>
                <a:avLst/>
                <a:gdLst>
                  <a:gd name="T0" fmla="*/ 899 w 899"/>
                  <a:gd name="T1" fmla="*/ 784 h 827"/>
                  <a:gd name="T2" fmla="*/ 898 w 899"/>
                  <a:gd name="T3" fmla="*/ 783 h 827"/>
                  <a:gd name="T4" fmla="*/ 727 w 899"/>
                  <a:gd name="T5" fmla="*/ 827 h 827"/>
                  <a:gd name="T6" fmla="*/ 587 w 899"/>
                  <a:gd name="T7" fmla="*/ 817 h 827"/>
                  <a:gd name="T8" fmla="*/ 626 w 899"/>
                  <a:gd name="T9" fmla="*/ 792 h 827"/>
                  <a:gd name="T10" fmla="*/ 635 w 899"/>
                  <a:gd name="T11" fmla="*/ 746 h 827"/>
                  <a:gd name="T12" fmla="*/ 572 w 899"/>
                  <a:gd name="T13" fmla="*/ 677 h 827"/>
                  <a:gd name="T14" fmla="*/ 561 w 899"/>
                  <a:gd name="T15" fmla="*/ 627 h 827"/>
                  <a:gd name="T16" fmla="*/ 504 w 899"/>
                  <a:gd name="T17" fmla="*/ 617 h 827"/>
                  <a:gd name="T18" fmla="*/ 462 w 899"/>
                  <a:gd name="T19" fmla="*/ 646 h 827"/>
                  <a:gd name="T20" fmla="*/ 438 w 899"/>
                  <a:gd name="T21" fmla="*/ 602 h 827"/>
                  <a:gd name="T22" fmla="*/ 409 w 899"/>
                  <a:gd name="T23" fmla="*/ 649 h 827"/>
                  <a:gd name="T24" fmla="*/ 304 w 899"/>
                  <a:gd name="T25" fmla="*/ 660 h 827"/>
                  <a:gd name="T26" fmla="*/ 259 w 899"/>
                  <a:gd name="T27" fmla="*/ 488 h 827"/>
                  <a:gd name="T28" fmla="*/ 213 w 899"/>
                  <a:gd name="T29" fmla="*/ 499 h 827"/>
                  <a:gd name="T30" fmla="*/ 179 w 899"/>
                  <a:gd name="T31" fmla="*/ 464 h 827"/>
                  <a:gd name="T32" fmla="*/ 160 w 899"/>
                  <a:gd name="T33" fmla="*/ 373 h 827"/>
                  <a:gd name="T34" fmla="*/ 64 w 899"/>
                  <a:gd name="T35" fmla="*/ 283 h 827"/>
                  <a:gd name="T36" fmla="*/ 57 w 899"/>
                  <a:gd name="T37" fmla="*/ 107 h 827"/>
                  <a:gd name="T38" fmla="*/ 0 w 899"/>
                  <a:gd name="T39" fmla="*/ 0 h 82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899"/>
                  <a:gd name="T61" fmla="*/ 0 h 827"/>
                  <a:gd name="T62" fmla="*/ 899 w 899"/>
                  <a:gd name="T63" fmla="*/ 827 h 82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899" h="827">
                    <a:moveTo>
                      <a:pt x="899" y="784"/>
                    </a:moveTo>
                    <a:lnTo>
                      <a:pt x="898" y="783"/>
                    </a:lnTo>
                    <a:lnTo>
                      <a:pt x="727" y="827"/>
                    </a:lnTo>
                    <a:lnTo>
                      <a:pt x="587" y="817"/>
                    </a:lnTo>
                    <a:lnTo>
                      <a:pt x="626" y="792"/>
                    </a:lnTo>
                    <a:lnTo>
                      <a:pt x="635" y="746"/>
                    </a:lnTo>
                    <a:lnTo>
                      <a:pt x="572" y="677"/>
                    </a:lnTo>
                    <a:lnTo>
                      <a:pt x="561" y="627"/>
                    </a:lnTo>
                    <a:lnTo>
                      <a:pt x="504" y="617"/>
                    </a:lnTo>
                    <a:lnTo>
                      <a:pt x="462" y="646"/>
                    </a:lnTo>
                    <a:lnTo>
                      <a:pt x="438" y="602"/>
                    </a:lnTo>
                    <a:lnTo>
                      <a:pt x="409" y="649"/>
                    </a:lnTo>
                    <a:lnTo>
                      <a:pt x="304" y="660"/>
                    </a:lnTo>
                    <a:lnTo>
                      <a:pt x="259" y="488"/>
                    </a:lnTo>
                    <a:lnTo>
                      <a:pt x="213" y="499"/>
                    </a:lnTo>
                    <a:lnTo>
                      <a:pt x="179" y="464"/>
                    </a:lnTo>
                    <a:lnTo>
                      <a:pt x="160" y="373"/>
                    </a:lnTo>
                    <a:lnTo>
                      <a:pt x="64" y="283"/>
                    </a:lnTo>
                    <a:lnTo>
                      <a:pt x="57" y="107"/>
                    </a:lnTo>
                    <a:lnTo>
                      <a:pt x="0" y="0"/>
                    </a:lnTo>
                  </a:path>
                </a:pathLst>
              </a:custGeom>
              <a:noFill/>
              <a:ln w="19050">
                <a:solidFill>
                  <a:srgbClr val="66666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40" name="Freeform 97">
                <a:extLst>
                  <a:ext uri="{FF2B5EF4-FFF2-40B4-BE49-F238E27FC236}">
                    <a16:creationId xmlns:a16="http://schemas.microsoft.com/office/drawing/2014/main" id="{AB0D1CA2-1EC4-409A-BC7C-2BA689A0C787}"/>
                  </a:ext>
                </a:extLst>
              </p:cNvPr>
              <p:cNvSpPr>
                <a:spLocks/>
              </p:cNvSpPr>
              <p:nvPr/>
            </p:nvSpPr>
            <p:spPr bwMode="auto">
              <a:xfrm>
                <a:off x="2208297" y="1285522"/>
                <a:ext cx="294954" cy="448489"/>
              </a:xfrm>
              <a:custGeom>
                <a:avLst/>
                <a:gdLst>
                  <a:gd name="T0" fmla="*/ 466 w 466"/>
                  <a:gd name="T1" fmla="*/ 0 h 744"/>
                  <a:gd name="T2" fmla="*/ 376 w 466"/>
                  <a:gd name="T3" fmla="*/ 112 h 744"/>
                  <a:gd name="T4" fmla="*/ 379 w 466"/>
                  <a:gd name="T5" fmla="*/ 158 h 744"/>
                  <a:gd name="T6" fmla="*/ 288 w 466"/>
                  <a:gd name="T7" fmla="*/ 179 h 744"/>
                  <a:gd name="T8" fmla="*/ 244 w 466"/>
                  <a:gd name="T9" fmla="*/ 154 h 744"/>
                  <a:gd name="T10" fmla="*/ 163 w 466"/>
                  <a:gd name="T11" fmla="*/ 206 h 744"/>
                  <a:gd name="T12" fmla="*/ 72 w 466"/>
                  <a:gd name="T13" fmla="*/ 223 h 744"/>
                  <a:gd name="T14" fmla="*/ 34 w 466"/>
                  <a:gd name="T15" fmla="*/ 265 h 744"/>
                  <a:gd name="T16" fmla="*/ 36 w 466"/>
                  <a:gd name="T17" fmla="*/ 318 h 744"/>
                  <a:gd name="T18" fmla="*/ 109 w 466"/>
                  <a:gd name="T19" fmla="*/ 389 h 744"/>
                  <a:gd name="T20" fmla="*/ 113 w 466"/>
                  <a:gd name="T21" fmla="*/ 537 h 744"/>
                  <a:gd name="T22" fmla="*/ 0 w 466"/>
                  <a:gd name="T23" fmla="*/ 622 h 744"/>
                  <a:gd name="T24" fmla="*/ 15 w 466"/>
                  <a:gd name="T25" fmla="*/ 743 h 744"/>
                  <a:gd name="T26" fmla="*/ 15 w 466"/>
                  <a:gd name="T27" fmla="*/ 744 h 74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66"/>
                  <a:gd name="T43" fmla="*/ 0 h 744"/>
                  <a:gd name="T44" fmla="*/ 466 w 466"/>
                  <a:gd name="T45" fmla="*/ 744 h 74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66" h="744">
                    <a:moveTo>
                      <a:pt x="466" y="0"/>
                    </a:moveTo>
                    <a:lnTo>
                      <a:pt x="376" y="112"/>
                    </a:lnTo>
                    <a:lnTo>
                      <a:pt x="379" y="158"/>
                    </a:lnTo>
                    <a:lnTo>
                      <a:pt x="288" y="179"/>
                    </a:lnTo>
                    <a:lnTo>
                      <a:pt x="244" y="154"/>
                    </a:lnTo>
                    <a:lnTo>
                      <a:pt x="163" y="206"/>
                    </a:lnTo>
                    <a:lnTo>
                      <a:pt x="72" y="223"/>
                    </a:lnTo>
                    <a:lnTo>
                      <a:pt x="34" y="265"/>
                    </a:lnTo>
                    <a:lnTo>
                      <a:pt x="36" y="318"/>
                    </a:lnTo>
                    <a:lnTo>
                      <a:pt x="109" y="389"/>
                    </a:lnTo>
                    <a:lnTo>
                      <a:pt x="113" y="537"/>
                    </a:lnTo>
                    <a:lnTo>
                      <a:pt x="0" y="622"/>
                    </a:lnTo>
                    <a:lnTo>
                      <a:pt x="15" y="743"/>
                    </a:lnTo>
                    <a:lnTo>
                      <a:pt x="15" y="744"/>
                    </a:lnTo>
                  </a:path>
                </a:pathLst>
              </a:custGeom>
              <a:noFill/>
              <a:ln w="19050">
                <a:solidFill>
                  <a:srgbClr val="66666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41" name="Freeform 98">
                <a:extLst>
                  <a:ext uri="{FF2B5EF4-FFF2-40B4-BE49-F238E27FC236}">
                    <a16:creationId xmlns:a16="http://schemas.microsoft.com/office/drawing/2014/main" id="{D996603A-4B71-4C95-A692-1F43A0F53009}"/>
                  </a:ext>
                </a:extLst>
              </p:cNvPr>
              <p:cNvSpPr>
                <a:spLocks/>
              </p:cNvSpPr>
              <p:nvPr/>
            </p:nvSpPr>
            <p:spPr bwMode="auto">
              <a:xfrm>
                <a:off x="1475670" y="1504950"/>
                <a:ext cx="742142" cy="229061"/>
              </a:xfrm>
              <a:custGeom>
                <a:avLst/>
                <a:gdLst>
                  <a:gd name="T0" fmla="*/ 1165 w 1165"/>
                  <a:gd name="T1" fmla="*/ 377 h 377"/>
                  <a:gd name="T2" fmla="*/ 1116 w 1165"/>
                  <a:gd name="T3" fmla="*/ 364 h 377"/>
                  <a:gd name="T4" fmla="*/ 1068 w 1165"/>
                  <a:gd name="T5" fmla="*/ 307 h 377"/>
                  <a:gd name="T6" fmla="*/ 1025 w 1165"/>
                  <a:gd name="T7" fmla="*/ 324 h 377"/>
                  <a:gd name="T8" fmla="*/ 914 w 1165"/>
                  <a:gd name="T9" fmla="*/ 244 h 377"/>
                  <a:gd name="T10" fmla="*/ 889 w 1165"/>
                  <a:gd name="T11" fmla="*/ 104 h 377"/>
                  <a:gd name="T12" fmla="*/ 847 w 1165"/>
                  <a:gd name="T13" fmla="*/ 81 h 377"/>
                  <a:gd name="T14" fmla="*/ 679 w 1165"/>
                  <a:gd name="T15" fmla="*/ 177 h 377"/>
                  <a:gd name="T16" fmla="*/ 633 w 1165"/>
                  <a:gd name="T17" fmla="*/ 174 h 377"/>
                  <a:gd name="T18" fmla="*/ 632 w 1165"/>
                  <a:gd name="T19" fmla="*/ 127 h 377"/>
                  <a:gd name="T20" fmla="*/ 582 w 1165"/>
                  <a:gd name="T21" fmla="*/ 101 h 377"/>
                  <a:gd name="T22" fmla="*/ 553 w 1165"/>
                  <a:gd name="T23" fmla="*/ 4 h 377"/>
                  <a:gd name="T24" fmla="*/ 510 w 1165"/>
                  <a:gd name="T25" fmla="*/ 0 h 377"/>
                  <a:gd name="T26" fmla="*/ 500 w 1165"/>
                  <a:gd name="T27" fmla="*/ 43 h 377"/>
                  <a:gd name="T28" fmla="*/ 362 w 1165"/>
                  <a:gd name="T29" fmla="*/ 45 h 377"/>
                  <a:gd name="T30" fmla="*/ 258 w 1165"/>
                  <a:gd name="T31" fmla="*/ 98 h 377"/>
                  <a:gd name="T32" fmla="*/ 220 w 1165"/>
                  <a:gd name="T33" fmla="*/ 70 h 377"/>
                  <a:gd name="T34" fmla="*/ 183 w 1165"/>
                  <a:gd name="T35" fmla="*/ 97 h 377"/>
                  <a:gd name="T36" fmla="*/ 131 w 1165"/>
                  <a:gd name="T37" fmla="*/ 35 h 377"/>
                  <a:gd name="T38" fmla="*/ 0 w 1165"/>
                  <a:gd name="T39" fmla="*/ 22 h 37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165"/>
                  <a:gd name="T61" fmla="*/ 0 h 377"/>
                  <a:gd name="T62" fmla="*/ 1165 w 1165"/>
                  <a:gd name="T63" fmla="*/ 377 h 37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165" h="377">
                    <a:moveTo>
                      <a:pt x="1165" y="377"/>
                    </a:moveTo>
                    <a:lnTo>
                      <a:pt x="1116" y="364"/>
                    </a:lnTo>
                    <a:lnTo>
                      <a:pt x="1068" y="307"/>
                    </a:lnTo>
                    <a:lnTo>
                      <a:pt x="1025" y="324"/>
                    </a:lnTo>
                    <a:lnTo>
                      <a:pt x="914" y="244"/>
                    </a:lnTo>
                    <a:lnTo>
                      <a:pt x="889" y="104"/>
                    </a:lnTo>
                    <a:lnTo>
                      <a:pt x="847" y="81"/>
                    </a:lnTo>
                    <a:lnTo>
                      <a:pt x="679" y="177"/>
                    </a:lnTo>
                    <a:lnTo>
                      <a:pt x="633" y="174"/>
                    </a:lnTo>
                    <a:lnTo>
                      <a:pt x="632" y="127"/>
                    </a:lnTo>
                    <a:lnTo>
                      <a:pt x="582" y="101"/>
                    </a:lnTo>
                    <a:lnTo>
                      <a:pt x="553" y="4"/>
                    </a:lnTo>
                    <a:lnTo>
                      <a:pt x="510" y="0"/>
                    </a:lnTo>
                    <a:lnTo>
                      <a:pt x="500" y="43"/>
                    </a:lnTo>
                    <a:lnTo>
                      <a:pt x="362" y="45"/>
                    </a:lnTo>
                    <a:lnTo>
                      <a:pt x="258" y="98"/>
                    </a:lnTo>
                    <a:lnTo>
                      <a:pt x="220" y="70"/>
                    </a:lnTo>
                    <a:lnTo>
                      <a:pt x="183" y="97"/>
                    </a:lnTo>
                    <a:lnTo>
                      <a:pt x="131" y="35"/>
                    </a:lnTo>
                    <a:lnTo>
                      <a:pt x="0" y="22"/>
                    </a:lnTo>
                  </a:path>
                </a:pathLst>
              </a:custGeom>
              <a:noFill/>
              <a:ln w="19050">
                <a:solidFill>
                  <a:srgbClr val="66666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42" name="Freeform 99">
                <a:extLst>
                  <a:ext uri="{FF2B5EF4-FFF2-40B4-BE49-F238E27FC236}">
                    <a16:creationId xmlns:a16="http://schemas.microsoft.com/office/drawing/2014/main" id="{A85084B2-7733-408E-A71F-CA519945C0E4}"/>
                  </a:ext>
                </a:extLst>
              </p:cNvPr>
              <p:cNvSpPr>
                <a:spLocks/>
              </p:cNvSpPr>
              <p:nvPr/>
            </p:nvSpPr>
            <p:spPr bwMode="auto">
              <a:xfrm>
                <a:off x="1903829" y="1734011"/>
                <a:ext cx="333012" cy="600481"/>
              </a:xfrm>
              <a:custGeom>
                <a:avLst/>
                <a:gdLst>
                  <a:gd name="T0" fmla="*/ 1 w 529"/>
                  <a:gd name="T1" fmla="*/ 1023 h 1023"/>
                  <a:gd name="T2" fmla="*/ 0 w 529"/>
                  <a:gd name="T3" fmla="*/ 1021 h 1023"/>
                  <a:gd name="T4" fmla="*/ 88 w 529"/>
                  <a:gd name="T5" fmla="*/ 771 h 1023"/>
                  <a:gd name="T6" fmla="*/ 113 w 529"/>
                  <a:gd name="T7" fmla="*/ 618 h 1023"/>
                  <a:gd name="T8" fmla="*/ 124 w 529"/>
                  <a:gd name="T9" fmla="*/ 579 h 1023"/>
                  <a:gd name="T10" fmla="*/ 218 w 529"/>
                  <a:gd name="T11" fmla="*/ 622 h 1023"/>
                  <a:gd name="T12" fmla="*/ 211 w 529"/>
                  <a:gd name="T13" fmla="*/ 568 h 1023"/>
                  <a:gd name="T14" fmla="*/ 254 w 529"/>
                  <a:gd name="T15" fmla="*/ 573 h 1023"/>
                  <a:gd name="T16" fmla="*/ 372 w 529"/>
                  <a:gd name="T17" fmla="*/ 499 h 1023"/>
                  <a:gd name="T18" fmla="*/ 380 w 529"/>
                  <a:gd name="T19" fmla="*/ 443 h 1023"/>
                  <a:gd name="T20" fmla="*/ 429 w 529"/>
                  <a:gd name="T21" fmla="*/ 426 h 1023"/>
                  <a:gd name="T22" fmla="*/ 525 w 529"/>
                  <a:gd name="T23" fmla="*/ 252 h 1023"/>
                  <a:gd name="T24" fmla="*/ 520 w 529"/>
                  <a:gd name="T25" fmla="*/ 163 h 1023"/>
                  <a:gd name="T26" fmla="*/ 493 w 529"/>
                  <a:gd name="T27" fmla="*/ 125 h 1023"/>
                  <a:gd name="T28" fmla="*/ 523 w 529"/>
                  <a:gd name="T29" fmla="*/ 92 h 1023"/>
                  <a:gd name="T30" fmla="*/ 529 w 529"/>
                  <a:gd name="T31" fmla="*/ 62 h 1023"/>
                  <a:gd name="T32" fmla="*/ 497 w 529"/>
                  <a:gd name="T33" fmla="*/ 0 h 10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29"/>
                  <a:gd name="T52" fmla="*/ 0 h 1023"/>
                  <a:gd name="T53" fmla="*/ 529 w 529"/>
                  <a:gd name="T54" fmla="*/ 1023 h 102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29" h="1023">
                    <a:moveTo>
                      <a:pt x="1" y="1023"/>
                    </a:moveTo>
                    <a:lnTo>
                      <a:pt x="0" y="1021"/>
                    </a:lnTo>
                    <a:lnTo>
                      <a:pt x="88" y="771"/>
                    </a:lnTo>
                    <a:lnTo>
                      <a:pt x="113" y="618"/>
                    </a:lnTo>
                    <a:lnTo>
                      <a:pt x="124" y="579"/>
                    </a:lnTo>
                    <a:lnTo>
                      <a:pt x="218" y="622"/>
                    </a:lnTo>
                    <a:lnTo>
                      <a:pt x="211" y="568"/>
                    </a:lnTo>
                    <a:lnTo>
                      <a:pt x="254" y="573"/>
                    </a:lnTo>
                    <a:lnTo>
                      <a:pt x="372" y="499"/>
                    </a:lnTo>
                    <a:lnTo>
                      <a:pt x="380" y="443"/>
                    </a:lnTo>
                    <a:lnTo>
                      <a:pt x="429" y="426"/>
                    </a:lnTo>
                    <a:lnTo>
                      <a:pt x="525" y="252"/>
                    </a:lnTo>
                    <a:lnTo>
                      <a:pt x="520" y="163"/>
                    </a:lnTo>
                    <a:lnTo>
                      <a:pt x="493" y="125"/>
                    </a:lnTo>
                    <a:lnTo>
                      <a:pt x="523" y="92"/>
                    </a:lnTo>
                    <a:lnTo>
                      <a:pt x="529" y="62"/>
                    </a:lnTo>
                    <a:lnTo>
                      <a:pt x="497" y="0"/>
                    </a:lnTo>
                  </a:path>
                </a:pathLst>
              </a:custGeom>
              <a:noFill/>
              <a:ln w="19050">
                <a:solidFill>
                  <a:srgbClr val="66666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43" name="Freeform 100">
                <a:extLst>
                  <a:ext uri="{FF2B5EF4-FFF2-40B4-BE49-F238E27FC236}">
                    <a16:creationId xmlns:a16="http://schemas.microsoft.com/office/drawing/2014/main" id="{5DD8EE1A-BBFB-415A-AAC5-25F07DE947C6}"/>
                  </a:ext>
                </a:extLst>
              </p:cNvPr>
              <p:cNvSpPr>
                <a:spLocks/>
              </p:cNvSpPr>
              <p:nvPr/>
            </p:nvSpPr>
            <p:spPr bwMode="auto">
              <a:xfrm>
                <a:off x="1903829" y="2334492"/>
                <a:ext cx="903890" cy="504148"/>
              </a:xfrm>
              <a:custGeom>
                <a:avLst/>
                <a:gdLst>
                  <a:gd name="T0" fmla="*/ 1430 w 1430"/>
                  <a:gd name="T1" fmla="*/ 770 h 840"/>
                  <a:gd name="T2" fmla="*/ 1356 w 1430"/>
                  <a:gd name="T3" fmla="*/ 767 h 840"/>
                  <a:gd name="T4" fmla="*/ 1314 w 1430"/>
                  <a:gd name="T5" fmla="*/ 780 h 840"/>
                  <a:gd name="T6" fmla="*/ 1113 w 1430"/>
                  <a:gd name="T7" fmla="*/ 735 h 840"/>
                  <a:gd name="T8" fmla="*/ 1083 w 1430"/>
                  <a:gd name="T9" fmla="*/ 777 h 840"/>
                  <a:gd name="T10" fmla="*/ 908 w 1430"/>
                  <a:gd name="T11" fmla="*/ 794 h 840"/>
                  <a:gd name="T12" fmla="*/ 865 w 1430"/>
                  <a:gd name="T13" fmla="*/ 840 h 840"/>
                  <a:gd name="T14" fmla="*/ 839 w 1430"/>
                  <a:gd name="T15" fmla="*/ 801 h 840"/>
                  <a:gd name="T16" fmla="*/ 750 w 1430"/>
                  <a:gd name="T17" fmla="*/ 819 h 840"/>
                  <a:gd name="T18" fmla="*/ 711 w 1430"/>
                  <a:gd name="T19" fmla="*/ 801 h 840"/>
                  <a:gd name="T20" fmla="*/ 733 w 1430"/>
                  <a:gd name="T21" fmla="*/ 754 h 840"/>
                  <a:gd name="T22" fmla="*/ 694 w 1430"/>
                  <a:gd name="T23" fmla="*/ 733 h 840"/>
                  <a:gd name="T24" fmla="*/ 656 w 1430"/>
                  <a:gd name="T25" fmla="*/ 645 h 840"/>
                  <a:gd name="T26" fmla="*/ 610 w 1430"/>
                  <a:gd name="T27" fmla="*/ 645 h 840"/>
                  <a:gd name="T28" fmla="*/ 539 w 1430"/>
                  <a:gd name="T29" fmla="*/ 575 h 840"/>
                  <a:gd name="T30" fmla="*/ 551 w 1430"/>
                  <a:gd name="T31" fmla="*/ 480 h 840"/>
                  <a:gd name="T32" fmla="*/ 412 w 1430"/>
                  <a:gd name="T33" fmla="*/ 266 h 840"/>
                  <a:gd name="T34" fmla="*/ 407 w 1430"/>
                  <a:gd name="T35" fmla="*/ 216 h 840"/>
                  <a:gd name="T36" fmla="*/ 326 w 1430"/>
                  <a:gd name="T37" fmla="*/ 167 h 840"/>
                  <a:gd name="T38" fmla="*/ 347 w 1430"/>
                  <a:gd name="T39" fmla="*/ 215 h 840"/>
                  <a:gd name="T40" fmla="*/ 194 w 1430"/>
                  <a:gd name="T41" fmla="*/ 222 h 840"/>
                  <a:gd name="T42" fmla="*/ 152 w 1430"/>
                  <a:gd name="T43" fmla="*/ 198 h 840"/>
                  <a:gd name="T44" fmla="*/ 132 w 1430"/>
                  <a:gd name="T45" fmla="*/ 100 h 840"/>
                  <a:gd name="T46" fmla="*/ 87 w 1430"/>
                  <a:gd name="T47" fmla="*/ 104 h 840"/>
                  <a:gd name="T48" fmla="*/ 81 w 1430"/>
                  <a:gd name="T49" fmla="*/ 52 h 840"/>
                  <a:gd name="T50" fmla="*/ 0 w 1430"/>
                  <a:gd name="T51" fmla="*/ 0 h 84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430"/>
                  <a:gd name="T79" fmla="*/ 0 h 840"/>
                  <a:gd name="T80" fmla="*/ 1430 w 1430"/>
                  <a:gd name="T81" fmla="*/ 840 h 84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430" h="840">
                    <a:moveTo>
                      <a:pt x="1430" y="770"/>
                    </a:moveTo>
                    <a:lnTo>
                      <a:pt x="1356" y="767"/>
                    </a:lnTo>
                    <a:lnTo>
                      <a:pt x="1314" y="780"/>
                    </a:lnTo>
                    <a:lnTo>
                      <a:pt x="1113" y="735"/>
                    </a:lnTo>
                    <a:lnTo>
                      <a:pt x="1083" y="777"/>
                    </a:lnTo>
                    <a:lnTo>
                      <a:pt x="908" y="794"/>
                    </a:lnTo>
                    <a:lnTo>
                      <a:pt x="865" y="840"/>
                    </a:lnTo>
                    <a:lnTo>
                      <a:pt x="839" y="801"/>
                    </a:lnTo>
                    <a:lnTo>
                      <a:pt x="750" y="819"/>
                    </a:lnTo>
                    <a:lnTo>
                      <a:pt x="711" y="801"/>
                    </a:lnTo>
                    <a:lnTo>
                      <a:pt x="733" y="754"/>
                    </a:lnTo>
                    <a:lnTo>
                      <a:pt x="694" y="733"/>
                    </a:lnTo>
                    <a:lnTo>
                      <a:pt x="656" y="645"/>
                    </a:lnTo>
                    <a:lnTo>
                      <a:pt x="610" y="645"/>
                    </a:lnTo>
                    <a:lnTo>
                      <a:pt x="539" y="575"/>
                    </a:lnTo>
                    <a:lnTo>
                      <a:pt x="551" y="480"/>
                    </a:lnTo>
                    <a:lnTo>
                      <a:pt x="412" y="266"/>
                    </a:lnTo>
                    <a:lnTo>
                      <a:pt x="407" y="216"/>
                    </a:lnTo>
                    <a:lnTo>
                      <a:pt x="326" y="167"/>
                    </a:lnTo>
                    <a:lnTo>
                      <a:pt x="347" y="215"/>
                    </a:lnTo>
                    <a:lnTo>
                      <a:pt x="194" y="222"/>
                    </a:lnTo>
                    <a:lnTo>
                      <a:pt x="152" y="198"/>
                    </a:lnTo>
                    <a:lnTo>
                      <a:pt x="132" y="100"/>
                    </a:lnTo>
                    <a:lnTo>
                      <a:pt x="87" y="104"/>
                    </a:lnTo>
                    <a:lnTo>
                      <a:pt x="81" y="52"/>
                    </a:lnTo>
                    <a:lnTo>
                      <a:pt x="0" y="0"/>
                    </a:lnTo>
                  </a:path>
                </a:pathLst>
              </a:custGeom>
              <a:noFill/>
              <a:ln w="19050">
                <a:solidFill>
                  <a:srgbClr val="66666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44" name="Freeform 101">
                <a:extLst>
                  <a:ext uri="{FF2B5EF4-FFF2-40B4-BE49-F238E27FC236}">
                    <a16:creationId xmlns:a16="http://schemas.microsoft.com/office/drawing/2014/main" id="{8B3D040B-79B7-4EF6-B15B-537910AFC439}"/>
                  </a:ext>
                </a:extLst>
              </p:cNvPr>
              <p:cNvSpPr>
                <a:spLocks/>
              </p:cNvSpPr>
              <p:nvPr/>
            </p:nvSpPr>
            <p:spPr bwMode="auto">
              <a:xfrm>
                <a:off x="3045585" y="1753278"/>
                <a:ext cx="95146" cy="819909"/>
              </a:xfrm>
              <a:custGeom>
                <a:avLst/>
                <a:gdLst>
                  <a:gd name="T0" fmla="*/ 51 w 158"/>
                  <a:gd name="T1" fmla="*/ 0 h 1374"/>
                  <a:gd name="T2" fmla="*/ 153 w 158"/>
                  <a:gd name="T3" fmla="*/ 123 h 1374"/>
                  <a:gd name="T4" fmla="*/ 158 w 158"/>
                  <a:gd name="T5" fmla="*/ 216 h 1374"/>
                  <a:gd name="T6" fmla="*/ 89 w 158"/>
                  <a:gd name="T7" fmla="*/ 297 h 1374"/>
                  <a:gd name="T8" fmla="*/ 105 w 158"/>
                  <a:gd name="T9" fmla="*/ 344 h 1374"/>
                  <a:gd name="T10" fmla="*/ 81 w 158"/>
                  <a:gd name="T11" fmla="*/ 381 h 1374"/>
                  <a:gd name="T12" fmla="*/ 0 w 158"/>
                  <a:gd name="T13" fmla="*/ 438 h 1374"/>
                  <a:gd name="T14" fmla="*/ 46 w 158"/>
                  <a:gd name="T15" fmla="*/ 483 h 1374"/>
                  <a:gd name="T16" fmla="*/ 80 w 158"/>
                  <a:gd name="T17" fmla="*/ 596 h 1374"/>
                  <a:gd name="T18" fmla="*/ 37 w 158"/>
                  <a:gd name="T19" fmla="*/ 606 h 1374"/>
                  <a:gd name="T20" fmla="*/ 15 w 158"/>
                  <a:gd name="T21" fmla="*/ 646 h 1374"/>
                  <a:gd name="T22" fmla="*/ 45 w 158"/>
                  <a:gd name="T23" fmla="*/ 752 h 1374"/>
                  <a:gd name="T24" fmla="*/ 19 w 158"/>
                  <a:gd name="T25" fmla="*/ 847 h 1374"/>
                  <a:gd name="T26" fmla="*/ 59 w 158"/>
                  <a:gd name="T27" fmla="*/ 881 h 1374"/>
                  <a:gd name="T28" fmla="*/ 108 w 158"/>
                  <a:gd name="T29" fmla="*/ 1005 h 1374"/>
                  <a:gd name="T30" fmla="*/ 111 w 158"/>
                  <a:gd name="T31" fmla="*/ 1101 h 1374"/>
                  <a:gd name="T32" fmla="*/ 146 w 158"/>
                  <a:gd name="T33" fmla="*/ 1134 h 1374"/>
                  <a:gd name="T34" fmla="*/ 142 w 158"/>
                  <a:gd name="T35" fmla="*/ 1230 h 1374"/>
                  <a:gd name="T36" fmla="*/ 121 w 158"/>
                  <a:gd name="T37" fmla="*/ 1374 h 137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58"/>
                  <a:gd name="T58" fmla="*/ 0 h 1374"/>
                  <a:gd name="T59" fmla="*/ 158 w 158"/>
                  <a:gd name="T60" fmla="*/ 1374 h 137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58" h="1374">
                    <a:moveTo>
                      <a:pt x="51" y="0"/>
                    </a:moveTo>
                    <a:lnTo>
                      <a:pt x="153" y="123"/>
                    </a:lnTo>
                    <a:lnTo>
                      <a:pt x="158" y="216"/>
                    </a:lnTo>
                    <a:lnTo>
                      <a:pt x="89" y="297"/>
                    </a:lnTo>
                    <a:lnTo>
                      <a:pt x="105" y="344"/>
                    </a:lnTo>
                    <a:lnTo>
                      <a:pt x="81" y="381"/>
                    </a:lnTo>
                    <a:lnTo>
                      <a:pt x="0" y="438"/>
                    </a:lnTo>
                    <a:lnTo>
                      <a:pt x="46" y="483"/>
                    </a:lnTo>
                    <a:lnTo>
                      <a:pt x="80" y="596"/>
                    </a:lnTo>
                    <a:lnTo>
                      <a:pt x="37" y="606"/>
                    </a:lnTo>
                    <a:lnTo>
                      <a:pt x="15" y="646"/>
                    </a:lnTo>
                    <a:lnTo>
                      <a:pt x="45" y="752"/>
                    </a:lnTo>
                    <a:lnTo>
                      <a:pt x="19" y="847"/>
                    </a:lnTo>
                    <a:lnTo>
                      <a:pt x="59" y="881"/>
                    </a:lnTo>
                    <a:lnTo>
                      <a:pt x="108" y="1005"/>
                    </a:lnTo>
                    <a:lnTo>
                      <a:pt x="111" y="1101"/>
                    </a:lnTo>
                    <a:lnTo>
                      <a:pt x="146" y="1134"/>
                    </a:lnTo>
                    <a:lnTo>
                      <a:pt x="142" y="1230"/>
                    </a:lnTo>
                    <a:lnTo>
                      <a:pt x="121" y="1374"/>
                    </a:lnTo>
                  </a:path>
                </a:pathLst>
              </a:custGeom>
              <a:noFill/>
              <a:ln w="19050">
                <a:solidFill>
                  <a:srgbClr val="66666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45" name="Freeform 102">
                <a:extLst>
                  <a:ext uri="{FF2B5EF4-FFF2-40B4-BE49-F238E27FC236}">
                    <a16:creationId xmlns:a16="http://schemas.microsoft.com/office/drawing/2014/main" id="{493B0ADA-42EB-481A-B426-D9A8C4BE4BBA}"/>
                  </a:ext>
                </a:extLst>
              </p:cNvPr>
              <p:cNvSpPr>
                <a:spLocks/>
              </p:cNvSpPr>
              <p:nvPr/>
            </p:nvSpPr>
            <p:spPr bwMode="auto">
              <a:xfrm>
                <a:off x="3254907" y="1343322"/>
                <a:ext cx="66602" cy="277228"/>
              </a:xfrm>
              <a:custGeom>
                <a:avLst/>
                <a:gdLst>
                  <a:gd name="T0" fmla="*/ 8 w 93"/>
                  <a:gd name="T1" fmla="*/ 465 h 465"/>
                  <a:gd name="T2" fmla="*/ 2 w 93"/>
                  <a:gd name="T3" fmla="*/ 325 h 465"/>
                  <a:gd name="T4" fmla="*/ 48 w 93"/>
                  <a:gd name="T5" fmla="*/ 313 h 465"/>
                  <a:gd name="T6" fmla="*/ 93 w 93"/>
                  <a:gd name="T7" fmla="*/ 233 h 465"/>
                  <a:gd name="T8" fmla="*/ 53 w 93"/>
                  <a:gd name="T9" fmla="*/ 206 h 465"/>
                  <a:gd name="T10" fmla="*/ 0 w 93"/>
                  <a:gd name="T11" fmla="*/ 70 h 465"/>
                  <a:gd name="T12" fmla="*/ 39 w 93"/>
                  <a:gd name="T13" fmla="*/ 33 h 465"/>
                  <a:gd name="T14" fmla="*/ 45 w 93"/>
                  <a:gd name="T15" fmla="*/ 0 h 465"/>
                  <a:gd name="T16" fmla="*/ 0 60000 65536"/>
                  <a:gd name="T17" fmla="*/ 0 60000 65536"/>
                  <a:gd name="T18" fmla="*/ 0 60000 65536"/>
                  <a:gd name="T19" fmla="*/ 0 60000 65536"/>
                  <a:gd name="T20" fmla="*/ 0 60000 65536"/>
                  <a:gd name="T21" fmla="*/ 0 60000 65536"/>
                  <a:gd name="T22" fmla="*/ 0 60000 65536"/>
                  <a:gd name="T23" fmla="*/ 0 60000 65536"/>
                  <a:gd name="T24" fmla="*/ 0 w 93"/>
                  <a:gd name="T25" fmla="*/ 0 h 465"/>
                  <a:gd name="T26" fmla="*/ 93 w 93"/>
                  <a:gd name="T27" fmla="*/ 465 h 4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3" h="465">
                    <a:moveTo>
                      <a:pt x="8" y="465"/>
                    </a:moveTo>
                    <a:lnTo>
                      <a:pt x="2" y="325"/>
                    </a:lnTo>
                    <a:lnTo>
                      <a:pt x="48" y="313"/>
                    </a:lnTo>
                    <a:lnTo>
                      <a:pt x="93" y="233"/>
                    </a:lnTo>
                    <a:lnTo>
                      <a:pt x="53" y="206"/>
                    </a:lnTo>
                    <a:lnTo>
                      <a:pt x="0" y="70"/>
                    </a:lnTo>
                    <a:lnTo>
                      <a:pt x="39" y="33"/>
                    </a:lnTo>
                    <a:lnTo>
                      <a:pt x="45" y="0"/>
                    </a:lnTo>
                  </a:path>
                </a:pathLst>
              </a:custGeom>
              <a:noFill/>
              <a:ln w="19050">
                <a:solidFill>
                  <a:srgbClr val="66666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46" name="Freeform 103">
                <a:extLst>
                  <a:ext uri="{FF2B5EF4-FFF2-40B4-BE49-F238E27FC236}">
                    <a16:creationId xmlns:a16="http://schemas.microsoft.com/office/drawing/2014/main" id="{36BB8873-0052-4949-BF80-1263D28638DF}"/>
                  </a:ext>
                </a:extLst>
              </p:cNvPr>
              <p:cNvSpPr>
                <a:spLocks/>
              </p:cNvSpPr>
              <p:nvPr/>
            </p:nvSpPr>
            <p:spPr bwMode="auto">
              <a:xfrm>
                <a:off x="3074129" y="1620550"/>
                <a:ext cx="190293" cy="132727"/>
              </a:xfrm>
              <a:custGeom>
                <a:avLst/>
                <a:gdLst>
                  <a:gd name="T0" fmla="*/ 298 w 298"/>
                  <a:gd name="T1" fmla="*/ 0 h 232"/>
                  <a:gd name="T2" fmla="*/ 62 w 298"/>
                  <a:gd name="T3" fmla="*/ 49 h 232"/>
                  <a:gd name="T4" fmla="*/ 59 w 298"/>
                  <a:gd name="T5" fmla="*/ 146 h 232"/>
                  <a:gd name="T6" fmla="*/ 0 w 298"/>
                  <a:gd name="T7" fmla="*/ 232 h 232"/>
                  <a:gd name="T8" fmla="*/ 0 60000 65536"/>
                  <a:gd name="T9" fmla="*/ 0 60000 65536"/>
                  <a:gd name="T10" fmla="*/ 0 60000 65536"/>
                  <a:gd name="T11" fmla="*/ 0 60000 65536"/>
                  <a:gd name="T12" fmla="*/ 0 w 298"/>
                  <a:gd name="T13" fmla="*/ 0 h 232"/>
                  <a:gd name="T14" fmla="*/ 298 w 298"/>
                  <a:gd name="T15" fmla="*/ 232 h 232"/>
                </a:gdLst>
                <a:ahLst/>
                <a:cxnLst>
                  <a:cxn ang="T8">
                    <a:pos x="T0" y="T1"/>
                  </a:cxn>
                  <a:cxn ang="T9">
                    <a:pos x="T2" y="T3"/>
                  </a:cxn>
                  <a:cxn ang="T10">
                    <a:pos x="T4" y="T5"/>
                  </a:cxn>
                  <a:cxn ang="T11">
                    <a:pos x="T6" y="T7"/>
                  </a:cxn>
                </a:cxnLst>
                <a:rect l="T12" t="T13" r="T14" b="T15"/>
                <a:pathLst>
                  <a:path w="298" h="232">
                    <a:moveTo>
                      <a:pt x="298" y="0"/>
                    </a:moveTo>
                    <a:lnTo>
                      <a:pt x="62" y="49"/>
                    </a:lnTo>
                    <a:lnTo>
                      <a:pt x="59" y="146"/>
                    </a:lnTo>
                    <a:lnTo>
                      <a:pt x="0" y="232"/>
                    </a:lnTo>
                  </a:path>
                </a:pathLst>
              </a:custGeom>
              <a:noFill/>
              <a:ln w="19050">
                <a:solidFill>
                  <a:srgbClr val="66666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47" name="Freeform 104">
                <a:extLst>
                  <a:ext uri="{FF2B5EF4-FFF2-40B4-BE49-F238E27FC236}">
                    <a16:creationId xmlns:a16="http://schemas.microsoft.com/office/drawing/2014/main" id="{F0BF4121-4436-44D1-A6B8-62162147C550}"/>
                  </a:ext>
                </a:extLst>
              </p:cNvPr>
              <p:cNvSpPr>
                <a:spLocks/>
              </p:cNvSpPr>
              <p:nvPr/>
            </p:nvSpPr>
            <p:spPr bwMode="auto">
              <a:xfrm>
                <a:off x="237866" y="1791811"/>
                <a:ext cx="9515" cy="26759"/>
              </a:xfrm>
              <a:custGeom>
                <a:avLst/>
                <a:gdLst>
                  <a:gd name="T0" fmla="*/ 16 w 16"/>
                  <a:gd name="T1" fmla="*/ 0 h 50"/>
                  <a:gd name="T2" fmla="*/ 0 w 16"/>
                  <a:gd name="T3" fmla="*/ 2 h 50"/>
                  <a:gd name="T4" fmla="*/ 12 w 16"/>
                  <a:gd name="T5" fmla="*/ 49 h 50"/>
                  <a:gd name="T6" fmla="*/ 12 w 16"/>
                  <a:gd name="T7" fmla="*/ 50 h 50"/>
                  <a:gd name="T8" fmla="*/ 0 60000 65536"/>
                  <a:gd name="T9" fmla="*/ 0 60000 65536"/>
                  <a:gd name="T10" fmla="*/ 0 60000 65536"/>
                  <a:gd name="T11" fmla="*/ 0 60000 65536"/>
                  <a:gd name="T12" fmla="*/ 0 w 16"/>
                  <a:gd name="T13" fmla="*/ 0 h 50"/>
                  <a:gd name="T14" fmla="*/ 16 w 16"/>
                  <a:gd name="T15" fmla="*/ 50 h 50"/>
                </a:gdLst>
                <a:ahLst/>
                <a:cxnLst>
                  <a:cxn ang="T8">
                    <a:pos x="T0" y="T1"/>
                  </a:cxn>
                  <a:cxn ang="T9">
                    <a:pos x="T2" y="T3"/>
                  </a:cxn>
                  <a:cxn ang="T10">
                    <a:pos x="T4" y="T5"/>
                  </a:cxn>
                  <a:cxn ang="T11">
                    <a:pos x="T6" y="T7"/>
                  </a:cxn>
                </a:cxnLst>
                <a:rect l="T12" t="T13" r="T14" b="T15"/>
                <a:pathLst>
                  <a:path w="16" h="50">
                    <a:moveTo>
                      <a:pt x="16" y="0"/>
                    </a:moveTo>
                    <a:lnTo>
                      <a:pt x="0" y="2"/>
                    </a:lnTo>
                    <a:lnTo>
                      <a:pt x="12" y="49"/>
                    </a:lnTo>
                    <a:lnTo>
                      <a:pt x="12" y="50"/>
                    </a:lnTo>
                  </a:path>
                </a:pathLst>
              </a:custGeom>
              <a:noFill/>
              <a:ln w="19050">
                <a:solidFill>
                  <a:srgbClr val="66666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48" name="Freeform 105">
                <a:extLst>
                  <a:ext uri="{FF2B5EF4-FFF2-40B4-BE49-F238E27FC236}">
                    <a16:creationId xmlns:a16="http://schemas.microsoft.com/office/drawing/2014/main" id="{0A33C768-87FA-429A-B893-6692F50A196A}"/>
                  </a:ext>
                </a:extLst>
              </p:cNvPr>
              <p:cNvSpPr>
                <a:spLocks/>
              </p:cNvSpPr>
              <p:nvPr/>
            </p:nvSpPr>
            <p:spPr bwMode="auto">
              <a:xfrm>
                <a:off x="247380" y="1762911"/>
                <a:ext cx="19029" cy="28900"/>
              </a:xfrm>
              <a:custGeom>
                <a:avLst/>
                <a:gdLst>
                  <a:gd name="T0" fmla="*/ 0 w 27"/>
                  <a:gd name="T1" fmla="*/ 51 h 51"/>
                  <a:gd name="T2" fmla="*/ 27 w 27"/>
                  <a:gd name="T3" fmla="*/ 47 h 51"/>
                  <a:gd name="T4" fmla="*/ 5 w 27"/>
                  <a:gd name="T5" fmla="*/ 0 h 51"/>
                  <a:gd name="T6" fmla="*/ 0 w 27"/>
                  <a:gd name="T7" fmla="*/ 51 h 51"/>
                  <a:gd name="T8" fmla="*/ 0 60000 65536"/>
                  <a:gd name="T9" fmla="*/ 0 60000 65536"/>
                  <a:gd name="T10" fmla="*/ 0 60000 65536"/>
                  <a:gd name="T11" fmla="*/ 0 60000 65536"/>
                  <a:gd name="T12" fmla="*/ 0 w 27"/>
                  <a:gd name="T13" fmla="*/ 0 h 51"/>
                  <a:gd name="T14" fmla="*/ 27 w 27"/>
                  <a:gd name="T15" fmla="*/ 51 h 51"/>
                </a:gdLst>
                <a:ahLst/>
                <a:cxnLst>
                  <a:cxn ang="T8">
                    <a:pos x="T0" y="T1"/>
                  </a:cxn>
                  <a:cxn ang="T9">
                    <a:pos x="T2" y="T3"/>
                  </a:cxn>
                  <a:cxn ang="T10">
                    <a:pos x="T4" y="T5"/>
                  </a:cxn>
                  <a:cxn ang="T11">
                    <a:pos x="T6" y="T7"/>
                  </a:cxn>
                </a:cxnLst>
                <a:rect l="T12" t="T13" r="T14" b="T15"/>
                <a:pathLst>
                  <a:path w="27" h="51">
                    <a:moveTo>
                      <a:pt x="0" y="51"/>
                    </a:moveTo>
                    <a:lnTo>
                      <a:pt x="27" y="47"/>
                    </a:lnTo>
                    <a:lnTo>
                      <a:pt x="5" y="0"/>
                    </a:lnTo>
                    <a:lnTo>
                      <a:pt x="0" y="51"/>
                    </a:lnTo>
                  </a:path>
                </a:pathLst>
              </a:custGeom>
              <a:noFill/>
              <a:ln w="19050">
                <a:solidFill>
                  <a:srgbClr val="66666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49" name="Line 106">
                <a:extLst>
                  <a:ext uri="{FF2B5EF4-FFF2-40B4-BE49-F238E27FC236}">
                    <a16:creationId xmlns:a16="http://schemas.microsoft.com/office/drawing/2014/main" id="{B5236E7D-EE5E-450F-BD12-E427F8592397}"/>
                  </a:ext>
                </a:extLst>
              </p:cNvPr>
              <p:cNvSpPr>
                <a:spLocks noChangeShapeType="1"/>
              </p:cNvSpPr>
              <p:nvPr/>
            </p:nvSpPr>
            <p:spPr bwMode="auto">
              <a:xfrm flipV="1">
                <a:off x="237866" y="1791811"/>
                <a:ext cx="9515" cy="26759"/>
              </a:xfrm>
              <a:prstGeom prst="line">
                <a:avLst/>
              </a:prstGeom>
              <a:noFill/>
              <a:ln w="19050">
                <a:solidFill>
                  <a:srgbClr val="666666"/>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150" name="Freeform 107">
                <a:extLst>
                  <a:ext uri="{FF2B5EF4-FFF2-40B4-BE49-F238E27FC236}">
                    <a16:creationId xmlns:a16="http://schemas.microsoft.com/office/drawing/2014/main" id="{E5E374B6-C99A-4E5C-8559-02C439FC25B2}"/>
                  </a:ext>
                </a:extLst>
              </p:cNvPr>
              <p:cNvSpPr>
                <a:spLocks/>
              </p:cNvSpPr>
              <p:nvPr/>
            </p:nvSpPr>
            <p:spPr bwMode="auto">
              <a:xfrm>
                <a:off x="893137" y="1514583"/>
                <a:ext cx="592047" cy="610115"/>
              </a:xfrm>
              <a:custGeom>
                <a:avLst/>
                <a:gdLst>
                  <a:gd name="T0" fmla="*/ 926 w 931"/>
                  <a:gd name="T1" fmla="*/ 0 h 1015"/>
                  <a:gd name="T2" fmla="*/ 925 w 931"/>
                  <a:gd name="T3" fmla="*/ 197 h 1015"/>
                  <a:gd name="T4" fmla="*/ 902 w 931"/>
                  <a:gd name="T5" fmla="*/ 236 h 1015"/>
                  <a:gd name="T6" fmla="*/ 931 w 931"/>
                  <a:gd name="T7" fmla="*/ 518 h 1015"/>
                  <a:gd name="T8" fmla="*/ 847 w 931"/>
                  <a:gd name="T9" fmla="*/ 554 h 1015"/>
                  <a:gd name="T10" fmla="*/ 792 w 931"/>
                  <a:gd name="T11" fmla="*/ 696 h 1015"/>
                  <a:gd name="T12" fmla="*/ 786 w 931"/>
                  <a:gd name="T13" fmla="*/ 729 h 1015"/>
                  <a:gd name="T14" fmla="*/ 680 w 931"/>
                  <a:gd name="T15" fmla="*/ 673 h 1015"/>
                  <a:gd name="T16" fmla="*/ 543 w 931"/>
                  <a:gd name="T17" fmla="*/ 737 h 1015"/>
                  <a:gd name="T18" fmla="*/ 518 w 931"/>
                  <a:gd name="T19" fmla="*/ 783 h 1015"/>
                  <a:gd name="T20" fmla="*/ 316 w 931"/>
                  <a:gd name="T21" fmla="*/ 790 h 1015"/>
                  <a:gd name="T22" fmla="*/ 237 w 931"/>
                  <a:gd name="T23" fmla="*/ 846 h 1015"/>
                  <a:gd name="T24" fmla="*/ 230 w 931"/>
                  <a:gd name="T25" fmla="*/ 944 h 1015"/>
                  <a:gd name="T26" fmla="*/ 1 w 931"/>
                  <a:gd name="T27" fmla="*/ 1015 h 1015"/>
                  <a:gd name="T28" fmla="*/ 0 w 931"/>
                  <a:gd name="T29" fmla="*/ 1015 h 101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931"/>
                  <a:gd name="T46" fmla="*/ 0 h 1015"/>
                  <a:gd name="T47" fmla="*/ 931 w 931"/>
                  <a:gd name="T48" fmla="*/ 1015 h 101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931" h="1015">
                    <a:moveTo>
                      <a:pt x="926" y="0"/>
                    </a:moveTo>
                    <a:lnTo>
                      <a:pt x="925" y="197"/>
                    </a:lnTo>
                    <a:lnTo>
                      <a:pt x="902" y="236"/>
                    </a:lnTo>
                    <a:lnTo>
                      <a:pt x="931" y="518"/>
                    </a:lnTo>
                    <a:lnTo>
                      <a:pt x="847" y="554"/>
                    </a:lnTo>
                    <a:lnTo>
                      <a:pt x="792" y="696"/>
                    </a:lnTo>
                    <a:lnTo>
                      <a:pt x="786" y="729"/>
                    </a:lnTo>
                    <a:lnTo>
                      <a:pt x="680" y="673"/>
                    </a:lnTo>
                    <a:lnTo>
                      <a:pt x="543" y="737"/>
                    </a:lnTo>
                    <a:lnTo>
                      <a:pt x="518" y="783"/>
                    </a:lnTo>
                    <a:lnTo>
                      <a:pt x="316" y="790"/>
                    </a:lnTo>
                    <a:lnTo>
                      <a:pt x="237" y="846"/>
                    </a:lnTo>
                    <a:lnTo>
                      <a:pt x="230" y="944"/>
                    </a:lnTo>
                    <a:lnTo>
                      <a:pt x="1" y="1015"/>
                    </a:lnTo>
                    <a:lnTo>
                      <a:pt x="0" y="1015"/>
                    </a:lnTo>
                  </a:path>
                </a:pathLst>
              </a:custGeom>
              <a:noFill/>
              <a:ln w="19050">
                <a:solidFill>
                  <a:srgbClr val="666666"/>
                </a:solidFill>
                <a:prstDash val="solid"/>
                <a:round/>
                <a:headEnd/>
                <a:tailEnd/>
              </a:ln>
            </p:spPr>
            <p:txBody>
              <a:bodyPr/>
              <a:lstStyle/>
              <a:p>
                <a:endParaRPr lang="fr-FR"/>
              </a:p>
            </p:txBody>
          </p:sp>
          <p:sp>
            <p:nvSpPr>
              <p:cNvPr id="151" name="Freeform 108">
                <a:extLst>
                  <a:ext uri="{FF2B5EF4-FFF2-40B4-BE49-F238E27FC236}">
                    <a16:creationId xmlns:a16="http://schemas.microsoft.com/office/drawing/2014/main" id="{6727E2FE-3AAB-4316-A5D4-8D67E6672DFE}"/>
                  </a:ext>
                </a:extLst>
              </p:cNvPr>
              <p:cNvSpPr>
                <a:spLocks/>
              </p:cNvSpPr>
              <p:nvPr/>
            </p:nvSpPr>
            <p:spPr bwMode="auto">
              <a:xfrm>
                <a:off x="560125" y="2153598"/>
                <a:ext cx="76117" cy="46026"/>
              </a:xfrm>
              <a:custGeom>
                <a:avLst/>
                <a:gdLst>
                  <a:gd name="T0" fmla="*/ 12 w 121"/>
                  <a:gd name="T1" fmla="*/ 60 h 76"/>
                  <a:gd name="T2" fmla="*/ 62 w 121"/>
                  <a:gd name="T3" fmla="*/ 76 h 76"/>
                  <a:gd name="T4" fmla="*/ 121 w 121"/>
                  <a:gd name="T5" fmla="*/ 56 h 76"/>
                  <a:gd name="T6" fmla="*/ 44 w 121"/>
                  <a:gd name="T7" fmla="*/ 0 h 76"/>
                  <a:gd name="T8" fmla="*/ 0 w 121"/>
                  <a:gd name="T9" fmla="*/ 6 h 76"/>
                  <a:gd name="T10" fmla="*/ 12 w 121"/>
                  <a:gd name="T11" fmla="*/ 60 h 76"/>
                  <a:gd name="T12" fmla="*/ 0 60000 65536"/>
                  <a:gd name="T13" fmla="*/ 0 60000 65536"/>
                  <a:gd name="T14" fmla="*/ 0 60000 65536"/>
                  <a:gd name="T15" fmla="*/ 0 60000 65536"/>
                  <a:gd name="T16" fmla="*/ 0 60000 65536"/>
                  <a:gd name="T17" fmla="*/ 0 60000 65536"/>
                  <a:gd name="T18" fmla="*/ 0 w 121"/>
                  <a:gd name="T19" fmla="*/ 0 h 76"/>
                  <a:gd name="T20" fmla="*/ 121 w 121"/>
                  <a:gd name="T21" fmla="*/ 76 h 76"/>
                </a:gdLst>
                <a:ahLst/>
                <a:cxnLst>
                  <a:cxn ang="T12">
                    <a:pos x="T0" y="T1"/>
                  </a:cxn>
                  <a:cxn ang="T13">
                    <a:pos x="T2" y="T3"/>
                  </a:cxn>
                  <a:cxn ang="T14">
                    <a:pos x="T4" y="T5"/>
                  </a:cxn>
                  <a:cxn ang="T15">
                    <a:pos x="T6" y="T7"/>
                  </a:cxn>
                  <a:cxn ang="T16">
                    <a:pos x="T8" y="T9"/>
                  </a:cxn>
                  <a:cxn ang="T17">
                    <a:pos x="T10" y="T11"/>
                  </a:cxn>
                </a:cxnLst>
                <a:rect l="T18" t="T19" r="T20" b="T21"/>
                <a:pathLst>
                  <a:path w="121" h="76">
                    <a:moveTo>
                      <a:pt x="12" y="60"/>
                    </a:moveTo>
                    <a:lnTo>
                      <a:pt x="62" y="76"/>
                    </a:lnTo>
                    <a:lnTo>
                      <a:pt x="121" y="56"/>
                    </a:lnTo>
                    <a:lnTo>
                      <a:pt x="44" y="0"/>
                    </a:lnTo>
                    <a:lnTo>
                      <a:pt x="0" y="6"/>
                    </a:lnTo>
                    <a:lnTo>
                      <a:pt x="12" y="60"/>
                    </a:lnTo>
                  </a:path>
                </a:pathLst>
              </a:custGeom>
              <a:noFill/>
              <a:ln w="19050">
                <a:solidFill>
                  <a:srgbClr val="66666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52" name="Freeform 109">
                <a:extLst>
                  <a:ext uri="{FF2B5EF4-FFF2-40B4-BE49-F238E27FC236}">
                    <a16:creationId xmlns:a16="http://schemas.microsoft.com/office/drawing/2014/main" id="{39D0E846-87A8-4860-A413-C455BEA8CCAE}"/>
                  </a:ext>
                </a:extLst>
              </p:cNvPr>
              <p:cNvSpPr>
                <a:spLocks/>
              </p:cNvSpPr>
              <p:nvPr/>
            </p:nvSpPr>
            <p:spPr bwMode="auto">
              <a:xfrm>
                <a:off x="940711" y="2382659"/>
                <a:ext cx="57088" cy="74927"/>
              </a:xfrm>
              <a:custGeom>
                <a:avLst/>
                <a:gdLst>
                  <a:gd name="T0" fmla="*/ 43 w 93"/>
                  <a:gd name="T1" fmla="*/ 51 h 132"/>
                  <a:gd name="T2" fmla="*/ 28 w 93"/>
                  <a:gd name="T3" fmla="*/ 0 h 132"/>
                  <a:gd name="T4" fmla="*/ 0 w 93"/>
                  <a:gd name="T5" fmla="*/ 37 h 132"/>
                  <a:gd name="T6" fmla="*/ 93 w 93"/>
                  <a:gd name="T7" fmla="*/ 132 h 132"/>
                  <a:gd name="T8" fmla="*/ 90 w 93"/>
                  <a:gd name="T9" fmla="*/ 81 h 132"/>
                  <a:gd name="T10" fmla="*/ 43 w 93"/>
                  <a:gd name="T11" fmla="*/ 51 h 132"/>
                  <a:gd name="T12" fmla="*/ 0 60000 65536"/>
                  <a:gd name="T13" fmla="*/ 0 60000 65536"/>
                  <a:gd name="T14" fmla="*/ 0 60000 65536"/>
                  <a:gd name="T15" fmla="*/ 0 60000 65536"/>
                  <a:gd name="T16" fmla="*/ 0 60000 65536"/>
                  <a:gd name="T17" fmla="*/ 0 60000 65536"/>
                  <a:gd name="T18" fmla="*/ 0 w 93"/>
                  <a:gd name="T19" fmla="*/ 0 h 132"/>
                  <a:gd name="T20" fmla="*/ 93 w 93"/>
                  <a:gd name="T21" fmla="*/ 132 h 132"/>
                </a:gdLst>
                <a:ahLst/>
                <a:cxnLst>
                  <a:cxn ang="T12">
                    <a:pos x="T0" y="T1"/>
                  </a:cxn>
                  <a:cxn ang="T13">
                    <a:pos x="T2" y="T3"/>
                  </a:cxn>
                  <a:cxn ang="T14">
                    <a:pos x="T4" y="T5"/>
                  </a:cxn>
                  <a:cxn ang="T15">
                    <a:pos x="T6" y="T7"/>
                  </a:cxn>
                  <a:cxn ang="T16">
                    <a:pos x="T8" y="T9"/>
                  </a:cxn>
                  <a:cxn ang="T17">
                    <a:pos x="T10" y="T11"/>
                  </a:cxn>
                </a:cxnLst>
                <a:rect l="T18" t="T19" r="T20" b="T21"/>
                <a:pathLst>
                  <a:path w="93" h="132">
                    <a:moveTo>
                      <a:pt x="43" y="51"/>
                    </a:moveTo>
                    <a:lnTo>
                      <a:pt x="28" y="0"/>
                    </a:lnTo>
                    <a:lnTo>
                      <a:pt x="0" y="37"/>
                    </a:lnTo>
                    <a:lnTo>
                      <a:pt x="93" y="132"/>
                    </a:lnTo>
                    <a:lnTo>
                      <a:pt x="90" y="81"/>
                    </a:lnTo>
                    <a:lnTo>
                      <a:pt x="43" y="51"/>
                    </a:lnTo>
                  </a:path>
                </a:pathLst>
              </a:custGeom>
              <a:noFill/>
              <a:ln w="19050">
                <a:solidFill>
                  <a:srgbClr val="66666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53" name="Freeform 110">
                <a:extLst>
                  <a:ext uri="{FF2B5EF4-FFF2-40B4-BE49-F238E27FC236}">
                    <a16:creationId xmlns:a16="http://schemas.microsoft.com/office/drawing/2014/main" id="{3BECE32A-5134-4342-8226-78ECE6893E09}"/>
                  </a:ext>
                </a:extLst>
              </p:cNvPr>
              <p:cNvSpPr>
                <a:spLocks/>
              </p:cNvSpPr>
              <p:nvPr/>
            </p:nvSpPr>
            <p:spPr bwMode="auto">
              <a:xfrm>
                <a:off x="1283237" y="1437516"/>
                <a:ext cx="192433" cy="105967"/>
              </a:xfrm>
              <a:custGeom>
                <a:avLst/>
                <a:gdLst>
                  <a:gd name="T0" fmla="*/ 307 w 307"/>
                  <a:gd name="T1" fmla="*/ 134 h 174"/>
                  <a:gd name="T2" fmla="*/ 307 w 307"/>
                  <a:gd name="T3" fmla="*/ 133 h 174"/>
                  <a:gd name="T4" fmla="*/ 223 w 307"/>
                  <a:gd name="T5" fmla="*/ 96 h 174"/>
                  <a:gd name="T6" fmla="*/ 114 w 307"/>
                  <a:gd name="T7" fmla="*/ 174 h 174"/>
                  <a:gd name="T8" fmla="*/ 73 w 307"/>
                  <a:gd name="T9" fmla="*/ 159 h 174"/>
                  <a:gd name="T10" fmla="*/ 0 w 307"/>
                  <a:gd name="T11" fmla="*/ 0 h 174"/>
                  <a:gd name="T12" fmla="*/ 0 60000 65536"/>
                  <a:gd name="T13" fmla="*/ 0 60000 65536"/>
                  <a:gd name="T14" fmla="*/ 0 60000 65536"/>
                  <a:gd name="T15" fmla="*/ 0 60000 65536"/>
                  <a:gd name="T16" fmla="*/ 0 60000 65536"/>
                  <a:gd name="T17" fmla="*/ 0 60000 65536"/>
                  <a:gd name="T18" fmla="*/ 0 w 307"/>
                  <a:gd name="T19" fmla="*/ 0 h 174"/>
                  <a:gd name="T20" fmla="*/ 307 w 307"/>
                  <a:gd name="T21" fmla="*/ 174 h 174"/>
                </a:gdLst>
                <a:ahLst/>
                <a:cxnLst>
                  <a:cxn ang="T12">
                    <a:pos x="T0" y="T1"/>
                  </a:cxn>
                  <a:cxn ang="T13">
                    <a:pos x="T2" y="T3"/>
                  </a:cxn>
                  <a:cxn ang="T14">
                    <a:pos x="T4" y="T5"/>
                  </a:cxn>
                  <a:cxn ang="T15">
                    <a:pos x="T6" y="T7"/>
                  </a:cxn>
                  <a:cxn ang="T16">
                    <a:pos x="T8" y="T9"/>
                  </a:cxn>
                  <a:cxn ang="T17">
                    <a:pos x="T10" y="T11"/>
                  </a:cxn>
                </a:cxnLst>
                <a:rect l="T18" t="T19" r="T20" b="T21"/>
                <a:pathLst>
                  <a:path w="307" h="174">
                    <a:moveTo>
                      <a:pt x="307" y="134"/>
                    </a:moveTo>
                    <a:lnTo>
                      <a:pt x="307" y="133"/>
                    </a:lnTo>
                    <a:lnTo>
                      <a:pt x="223" y="96"/>
                    </a:lnTo>
                    <a:lnTo>
                      <a:pt x="114" y="174"/>
                    </a:lnTo>
                    <a:lnTo>
                      <a:pt x="73" y="159"/>
                    </a:lnTo>
                    <a:lnTo>
                      <a:pt x="0" y="0"/>
                    </a:lnTo>
                  </a:path>
                </a:pathLst>
              </a:custGeom>
              <a:noFill/>
              <a:ln w="19050">
                <a:solidFill>
                  <a:srgbClr val="66666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54" name="Freeform 111">
                <a:extLst>
                  <a:ext uri="{FF2B5EF4-FFF2-40B4-BE49-F238E27FC236}">
                    <a16:creationId xmlns:a16="http://schemas.microsoft.com/office/drawing/2014/main" id="{143D257C-F342-48A4-A8C2-51E2AD6DBB60}"/>
                  </a:ext>
                </a:extLst>
              </p:cNvPr>
              <p:cNvSpPr>
                <a:spLocks/>
              </p:cNvSpPr>
              <p:nvPr/>
            </p:nvSpPr>
            <p:spPr bwMode="auto">
              <a:xfrm>
                <a:off x="1399553" y="2334492"/>
                <a:ext cx="504276" cy="504148"/>
              </a:xfrm>
              <a:custGeom>
                <a:avLst/>
                <a:gdLst>
                  <a:gd name="T0" fmla="*/ 794 w 794"/>
                  <a:gd name="T1" fmla="*/ 0 h 845"/>
                  <a:gd name="T2" fmla="*/ 690 w 794"/>
                  <a:gd name="T3" fmla="*/ 97 h 845"/>
                  <a:gd name="T4" fmla="*/ 656 w 794"/>
                  <a:gd name="T5" fmla="*/ 58 h 845"/>
                  <a:gd name="T6" fmla="*/ 507 w 794"/>
                  <a:gd name="T7" fmla="*/ 62 h 845"/>
                  <a:gd name="T8" fmla="*/ 422 w 794"/>
                  <a:gd name="T9" fmla="*/ 75 h 845"/>
                  <a:gd name="T10" fmla="*/ 366 w 794"/>
                  <a:gd name="T11" fmla="*/ 152 h 845"/>
                  <a:gd name="T12" fmla="*/ 178 w 794"/>
                  <a:gd name="T13" fmla="*/ 167 h 845"/>
                  <a:gd name="T14" fmla="*/ 213 w 794"/>
                  <a:gd name="T15" fmla="*/ 260 h 845"/>
                  <a:gd name="T16" fmla="*/ 277 w 794"/>
                  <a:gd name="T17" fmla="*/ 326 h 845"/>
                  <a:gd name="T18" fmla="*/ 350 w 794"/>
                  <a:gd name="T19" fmla="*/ 619 h 845"/>
                  <a:gd name="T20" fmla="*/ 346 w 794"/>
                  <a:gd name="T21" fmla="*/ 739 h 845"/>
                  <a:gd name="T22" fmla="*/ 384 w 794"/>
                  <a:gd name="T23" fmla="*/ 770 h 845"/>
                  <a:gd name="T24" fmla="*/ 245 w 794"/>
                  <a:gd name="T25" fmla="*/ 845 h 845"/>
                  <a:gd name="T26" fmla="*/ 209 w 794"/>
                  <a:gd name="T27" fmla="*/ 815 h 845"/>
                  <a:gd name="T28" fmla="*/ 109 w 794"/>
                  <a:gd name="T29" fmla="*/ 819 h 845"/>
                  <a:gd name="T30" fmla="*/ 131 w 794"/>
                  <a:gd name="T31" fmla="*/ 774 h 845"/>
                  <a:gd name="T32" fmla="*/ 2 w 794"/>
                  <a:gd name="T33" fmla="*/ 826 h 845"/>
                  <a:gd name="T34" fmla="*/ 0 w 794"/>
                  <a:gd name="T35" fmla="*/ 827 h 84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94"/>
                  <a:gd name="T55" fmla="*/ 0 h 845"/>
                  <a:gd name="T56" fmla="*/ 794 w 794"/>
                  <a:gd name="T57" fmla="*/ 845 h 84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94" h="845">
                    <a:moveTo>
                      <a:pt x="794" y="0"/>
                    </a:moveTo>
                    <a:lnTo>
                      <a:pt x="690" y="97"/>
                    </a:lnTo>
                    <a:lnTo>
                      <a:pt x="656" y="58"/>
                    </a:lnTo>
                    <a:lnTo>
                      <a:pt x="507" y="62"/>
                    </a:lnTo>
                    <a:lnTo>
                      <a:pt x="422" y="75"/>
                    </a:lnTo>
                    <a:lnTo>
                      <a:pt x="366" y="152"/>
                    </a:lnTo>
                    <a:lnTo>
                      <a:pt x="178" y="167"/>
                    </a:lnTo>
                    <a:lnTo>
                      <a:pt x="213" y="260"/>
                    </a:lnTo>
                    <a:lnTo>
                      <a:pt x="277" y="326"/>
                    </a:lnTo>
                    <a:lnTo>
                      <a:pt x="350" y="619"/>
                    </a:lnTo>
                    <a:lnTo>
                      <a:pt x="346" y="739"/>
                    </a:lnTo>
                    <a:lnTo>
                      <a:pt x="384" y="770"/>
                    </a:lnTo>
                    <a:lnTo>
                      <a:pt x="245" y="845"/>
                    </a:lnTo>
                    <a:lnTo>
                      <a:pt x="209" y="815"/>
                    </a:lnTo>
                    <a:lnTo>
                      <a:pt x="109" y="819"/>
                    </a:lnTo>
                    <a:lnTo>
                      <a:pt x="131" y="774"/>
                    </a:lnTo>
                    <a:lnTo>
                      <a:pt x="2" y="826"/>
                    </a:lnTo>
                    <a:lnTo>
                      <a:pt x="0" y="827"/>
                    </a:lnTo>
                  </a:path>
                </a:pathLst>
              </a:custGeom>
              <a:noFill/>
              <a:ln w="19050">
                <a:solidFill>
                  <a:srgbClr val="66666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55" name="Freeform 112">
                <a:extLst>
                  <a:ext uri="{FF2B5EF4-FFF2-40B4-BE49-F238E27FC236}">
                    <a16:creationId xmlns:a16="http://schemas.microsoft.com/office/drawing/2014/main" id="{08D60E9C-7943-4BC0-8238-6A24A151F942}"/>
                  </a:ext>
                </a:extLst>
              </p:cNvPr>
              <p:cNvSpPr>
                <a:spLocks/>
              </p:cNvSpPr>
              <p:nvPr/>
            </p:nvSpPr>
            <p:spPr bwMode="auto">
              <a:xfrm>
                <a:off x="1254694" y="2877173"/>
                <a:ext cx="78257" cy="48167"/>
              </a:xfrm>
              <a:custGeom>
                <a:avLst/>
                <a:gdLst>
                  <a:gd name="T0" fmla="*/ 0 w 114"/>
                  <a:gd name="T1" fmla="*/ 11 h 77"/>
                  <a:gd name="T2" fmla="*/ 69 w 114"/>
                  <a:gd name="T3" fmla="*/ 77 h 77"/>
                  <a:gd name="T4" fmla="*/ 114 w 114"/>
                  <a:gd name="T5" fmla="*/ 57 h 77"/>
                  <a:gd name="T6" fmla="*/ 31 w 114"/>
                  <a:gd name="T7" fmla="*/ 0 h 77"/>
                  <a:gd name="T8" fmla="*/ 0 w 114"/>
                  <a:gd name="T9" fmla="*/ 11 h 77"/>
                  <a:gd name="T10" fmla="*/ 0 60000 65536"/>
                  <a:gd name="T11" fmla="*/ 0 60000 65536"/>
                  <a:gd name="T12" fmla="*/ 0 60000 65536"/>
                  <a:gd name="T13" fmla="*/ 0 60000 65536"/>
                  <a:gd name="T14" fmla="*/ 0 60000 65536"/>
                  <a:gd name="T15" fmla="*/ 0 w 114"/>
                  <a:gd name="T16" fmla="*/ 0 h 77"/>
                  <a:gd name="T17" fmla="*/ 114 w 114"/>
                  <a:gd name="T18" fmla="*/ 77 h 77"/>
                </a:gdLst>
                <a:ahLst/>
                <a:cxnLst>
                  <a:cxn ang="T10">
                    <a:pos x="T0" y="T1"/>
                  </a:cxn>
                  <a:cxn ang="T11">
                    <a:pos x="T2" y="T3"/>
                  </a:cxn>
                  <a:cxn ang="T12">
                    <a:pos x="T4" y="T5"/>
                  </a:cxn>
                  <a:cxn ang="T13">
                    <a:pos x="T6" y="T7"/>
                  </a:cxn>
                  <a:cxn ang="T14">
                    <a:pos x="T8" y="T9"/>
                  </a:cxn>
                </a:cxnLst>
                <a:rect l="T15" t="T16" r="T17" b="T18"/>
                <a:pathLst>
                  <a:path w="114" h="77">
                    <a:moveTo>
                      <a:pt x="0" y="11"/>
                    </a:moveTo>
                    <a:lnTo>
                      <a:pt x="69" y="77"/>
                    </a:lnTo>
                    <a:lnTo>
                      <a:pt x="114" y="57"/>
                    </a:lnTo>
                    <a:lnTo>
                      <a:pt x="31" y="0"/>
                    </a:lnTo>
                    <a:lnTo>
                      <a:pt x="0" y="11"/>
                    </a:lnTo>
                  </a:path>
                </a:pathLst>
              </a:custGeom>
              <a:noFill/>
              <a:ln w="19050">
                <a:solidFill>
                  <a:srgbClr val="66666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56" name="Freeform 113">
                <a:extLst>
                  <a:ext uri="{FF2B5EF4-FFF2-40B4-BE49-F238E27FC236}">
                    <a16:creationId xmlns:a16="http://schemas.microsoft.com/office/drawing/2014/main" id="{F3C5F66B-C85A-40A0-BFBF-4C55DD13ED6A}"/>
                  </a:ext>
                </a:extLst>
              </p:cNvPr>
              <p:cNvSpPr>
                <a:spLocks/>
              </p:cNvSpPr>
              <p:nvPr/>
            </p:nvSpPr>
            <p:spPr bwMode="auto">
              <a:xfrm>
                <a:off x="1235664" y="2857906"/>
                <a:ext cx="19029" cy="28900"/>
              </a:xfrm>
              <a:custGeom>
                <a:avLst/>
                <a:gdLst>
                  <a:gd name="T0" fmla="*/ 16 w 38"/>
                  <a:gd name="T1" fmla="*/ 43 h 43"/>
                  <a:gd name="T2" fmla="*/ 38 w 38"/>
                  <a:gd name="T3" fmla="*/ 37 h 43"/>
                  <a:gd name="T4" fmla="*/ 0 w 38"/>
                  <a:gd name="T5" fmla="*/ 0 h 43"/>
                  <a:gd name="T6" fmla="*/ 16 w 38"/>
                  <a:gd name="T7" fmla="*/ 43 h 43"/>
                  <a:gd name="T8" fmla="*/ 0 60000 65536"/>
                  <a:gd name="T9" fmla="*/ 0 60000 65536"/>
                  <a:gd name="T10" fmla="*/ 0 60000 65536"/>
                  <a:gd name="T11" fmla="*/ 0 60000 65536"/>
                  <a:gd name="T12" fmla="*/ 0 w 38"/>
                  <a:gd name="T13" fmla="*/ 0 h 43"/>
                  <a:gd name="T14" fmla="*/ 38 w 38"/>
                  <a:gd name="T15" fmla="*/ 43 h 43"/>
                </a:gdLst>
                <a:ahLst/>
                <a:cxnLst>
                  <a:cxn ang="T8">
                    <a:pos x="T0" y="T1"/>
                  </a:cxn>
                  <a:cxn ang="T9">
                    <a:pos x="T2" y="T3"/>
                  </a:cxn>
                  <a:cxn ang="T10">
                    <a:pos x="T4" y="T5"/>
                  </a:cxn>
                  <a:cxn ang="T11">
                    <a:pos x="T6" y="T7"/>
                  </a:cxn>
                </a:cxnLst>
                <a:rect l="T12" t="T13" r="T14" b="T15"/>
                <a:pathLst>
                  <a:path w="38" h="43">
                    <a:moveTo>
                      <a:pt x="16" y="43"/>
                    </a:moveTo>
                    <a:lnTo>
                      <a:pt x="38" y="37"/>
                    </a:lnTo>
                    <a:lnTo>
                      <a:pt x="0" y="0"/>
                    </a:lnTo>
                    <a:lnTo>
                      <a:pt x="16" y="43"/>
                    </a:lnTo>
                  </a:path>
                </a:pathLst>
              </a:custGeom>
              <a:noFill/>
              <a:ln w="19050">
                <a:solidFill>
                  <a:srgbClr val="66666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57" name="Freeform 114">
                <a:extLst>
                  <a:ext uri="{FF2B5EF4-FFF2-40B4-BE49-F238E27FC236}">
                    <a16:creationId xmlns:a16="http://schemas.microsoft.com/office/drawing/2014/main" id="{2550CFFC-A5F7-409D-A55A-717CBE43CF4C}"/>
                  </a:ext>
                </a:extLst>
              </p:cNvPr>
              <p:cNvSpPr>
                <a:spLocks/>
              </p:cNvSpPr>
              <p:nvPr/>
            </p:nvSpPr>
            <p:spPr bwMode="auto">
              <a:xfrm>
                <a:off x="1283237" y="3000266"/>
                <a:ext cx="78257" cy="134867"/>
              </a:xfrm>
              <a:custGeom>
                <a:avLst/>
                <a:gdLst>
                  <a:gd name="T0" fmla="*/ 106 w 121"/>
                  <a:gd name="T1" fmla="*/ 57 h 228"/>
                  <a:gd name="T2" fmla="*/ 27 w 121"/>
                  <a:gd name="T3" fmla="*/ 0 h 228"/>
                  <a:gd name="T4" fmla="*/ 0 w 121"/>
                  <a:gd name="T5" fmla="*/ 46 h 228"/>
                  <a:gd name="T6" fmla="*/ 100 w 121"/>
                  <a:gd name="T7" fmla="*/ 228 h 228"/>
                  <a:gd name="T8" fmla="*/ 121 w 121"/>
                  <a:gd name="T9" fmla="*/ 177 h 228"/>
                  <a:gd name="T10" fmla="*/ 106 w 121"/>
                  <a:gd name="T11" fmla="*/ 57 h 228"/>
                  <a:gd name="T12" fmla="*/ 0 60000 65536"/>
                  <a:gd name="T13" fmla="*/ 0 60000 65536"/>
                  <a:gd name="T14" fmla="*/ 0 60000 65536"/>
                  <a:gd name="T15" fmla="*/ 0 60000 65536"/>
                  <a:gd name="T16" fmla="*/ 0 60000 65536"/>
                  <a:gd name="T17" fmla="*/ 0 60000 65536"/>
                  <a:gd name="T18" fmla="*/ 0 w 121"/>
                  <a:gd name="T19" fmla="*/ 0 h 228"/>
                  <a:gd name="T20" fmla="*/ 121 w 121"/>
                  <a:gd name="T21" fmla="*/ 228 h 228"/>
                </a:gdLst>
                <a:ahLst/>
                <a:cxnLst>
                  <a:cxn ang="T12">
                    <a:pos x="T0" y="T1"/>
                  </a:cxn>
                  <a:cxn ang="T13">
                    <a:pos x="T2" y="T3"/>
                  </a:cxn>
                  <a:cxn ang="T14">
                    <a:pos x="T4" y="T5"/>
                  </a:cxn>
                  <a:cxn ang="T15">
                    <a:pos x="T6" y="T7"/>
                  </a:cxn>
                  <a:cxn ang="T16">
                    <a:pos x="T8" y="T9"/>
                  </a:cxn>
                  <a:cxn ang="T17">
                    <a:pos x="T10" y="T11"/>
                  </a:cxn>
                </a:cxnLst>
                <a:rect l="T18" t="T19" r="T20" b="T21"/>
                <a:pathLst>
                  <a:path w="121" h="228">
                    <a:moveTo>
                      <a:pt x="106" y="57"/>
                    </a:moveTo>
                    <a:lnTo>
                      <a:pt x="27" y="0"/>
                    </a:lnTo>
                    <a:lnTo>
                      <a:pt x="0" y="46"/>
                    </a:lnTo>
                    <a:lnTo>
                      <a:pt x="100" y="228"/>
                    </a:lnTo>
                    <a:lnTo>
                      <a:pt x="121" y="177"/>
                    </a:lnTo>
                    <a:lnTo>
                      <a:pt x="106" y="57"/>
                    </a:lnTo>
                  </a:path>
                </a:pathLst>
              </a:custGeom>
              <a:noFill/>
              <a:ln w="19050">
                <a:solidFill>
                  <a:srgbClr val="66666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58" name="Freeform 115">
                <a:extLst>
                  <a:ext uri="{FF2B5EF4-FFF2-40B4-BE49-F238E27FC236}">
                    <a16:creationId xmlns:a16="http://schemas.microsoft.com/office/drawing/2014/main" id="{A724AE9A-99E0-44F6-BC5C-BF51563EA5E0}"/>
                  </a:ext>
                </a:extLst>
              </p:cNvPr>
              <p:cNvSpPr>
                <a:spLocks/>
              </p:cNvSpPr>
              <p:nvPr/>
            </p:nvSpPr>
            <p:spPr bwMode="auto">
              <a:xfrm>
                <a:off x="1665963" y="3629648"/>
                <a:ext cx="1056125" cy="1285523"/>
              </a:xfrm>
              <a:custGeom>
                <a:avLst/>
                <a:gdLst>
                  <a:gd name="T0" fmla="*/ 1656 w 1656"/>
                  <a:gd name="T1" fmla="*/ 58 h 2165"/>
                  <a:gd name="T2" fmla="*/ 1551 w 1656"/>
                  <a:gd name="T3" fmla="*/ 55 h 2165"/>
                  <a:gd name="T4" fmla="*/ 1472 w 1656"/>
                  <a:gd name="T5" fmla="*/ 99 h 2165"/>
                  <a:gd name="T6" fmla="*/ 1368 w 1656"/>
                  <a:gd name="T7" fmla="*/ 0 h 2165"/>
                  <a:gd name="T8" fmla="*/ 1244 w 1656"/>
                  <a:gd name="T9" fmla="*/ 11 h 2165"/>
                  <a:gd name="T10" fmla="*/ 1234 w 1656"/>
                  <a:gd name="T11" fmla="*/ 93 h 2165"/>
                  <a:gd name="T12" fmla="*/ 1212 w 1656"/>
                  <a:gd name="T13" fmla="*/ 181 h 2165"/>
                  <a:gd name="T14" fmla="*/ 1143 w 1656"/>
                  <a:gd name="T15" fmla="*/ 233 h 2165"/>
                  <a:gd name="T16" fmla="*/ 1152 w 1656"/>
                  <a:gd name="T17" fmla="*/ 291 h 2165"/>
                  <a:gd name="T18" fmla="*/ 1061 w 1656"/>
                  <a:gd name="T19" fmla="*/ 348 h 2165"/>
                  <a:gd name="T20" fmla="*/ 988 w 1656"/>
                  <a:gd name="T21" fmla="*/ 453 h 2165"/>
                  <a:gd name="T22" fmla="*/ 937 w 1656"/>
                  <a:gd name="T23" fmla="*/ 504 h 2165"/>
                  <a:gd name="T24" fmla="*/ 978 w 1656"/>
                  <a:gd name="T25" fmla="*/ 652 h 2165"/>
                  <a:gd name="T26" fmla="*/ 863 w 1656"/>
                  <a:gd name="T27" fmla="*/ 685 h 2165"/>
                  <a:gd name="T28" fmla="*/ 862 w 1656"/>
                  <a:gd name="T29" fmla="*/ 732 h 2165"/>
                  <a:gd name="T30" fmla="*/ 900 w 1656"/>
                  <a:gd name="T31" fmla="*/ 754 h 2165"/>
                  <a:gd name="T32" fmla="*/ 832 w 1656"/>
                  <a:gd name="T33" fmla="*/ 844 h 2165"/>
                  <a:gd name="T34" fmla="*/ 852 w 1656"/>
                  <a:gd name="T35" fmla="*/ 890 h 2165"/>
                  <a:gd name="T36" fmla="*/ 809 w 1656"/>
                  <a:gd name="T37" fmla="*/ 886 h 2165"/>
                  <a:gd name="T38" fmla="*/ 754 w 1656"/>
                  <a:gd name="T39" fmla="*/ 962 h 2165"/>
                  <a:gd name="T40" fmla="*/ 713 w 1656"/>
                  <a:gd name="T41" fmla="*/ 985 h 2165"/>
                  <a:gd name="T42" fmla="*/ 582 w 1656"/>
                  <a:gd name="T43" fmla="*/ 968 h 2165"/>
                  <a:gd name="T44" fmla="*/ 505 w 1656"/>
                  <a:gd name="T45" fmla="*/ 1015 h 2165"/>
                  <a:gd name="T46" fmla="*/ 377 w 1656"/>
                  <a:gd name="T47" fmla="*/ 1004 h 2165"/>
                  <a:gd name="T48" fmla="*/ 357 w 1656"/>
                  <a:gd name="T49" fmla="*/ 1043 h 2165"/>
                  <a:gd name="T50" fmla="*/ 299 w 1656"/>
                  <a:gd name="T51" fmla="*/ 1033 h 2165"/>
                  <a:gd name="T52" fmla="*/ 294 w 1656"/>
                  <a:gd name="T53" fmla="*/ 1082 h 2165"/>
                  <a:gd name="T54" fmla="*/ 256 w 1656"/>
                  <a:gd name="T55" fmla="*/ 1103 h 2165"/>
                  <a:gd name="T56" fmla="*/ 246 w 1656"/>
                  <a:gd name="T57" fmla="*/ 1054 h 2165"/>
                  <a:gd name="T58" fmla="*/ 102 w 1656"/>
                  <a:gd name="T59" fmla="*/ 1099 h 2165"/>
                  <a:gd name="T60" fmla="*/ 110 w 1656"/>
                  <a:gd name="T61" fmla="*/ 1202 h 2165"/>
                  <a:gd name="T62" fmla="*/ 46 w 1656"/>
                  <a:gd name="T63" fmla="*/ 1383 h 2165"/>
                  <a:gd name="T64" fmla="*/ 70 w 1656"/>
                  <a:gd name="T65" fmla="*/ 1427 h 2165"/>
                  <a:gd name="T66" fmla="*/ 170 w 1656"/>
                  <a:gd name="T67" fmla="*/ 1432 h 2165"/>
                  <a:gd name="T68" fmla="*/ 209 w 1656"/>
                  <a:gd name="T69" fmla="*/ 1528 h 2165"/>
                  <a:gd name="T70" fmla="*/ 186 w 1656"/>
                  <a:gd name="T71" fmla="*/ 1572 h 2165"/>
                  <a:gd name="T72" fmla="*/ 231 w 1656"/>
                  <a:gd name="T73" fmla="*/ 1573 h 2165"/>
                  <a:gd name="T74" fmla="*/ 238 w 1656"/>
                  <a:gd name="T75" fmla="*/ 1692 h 2165"/>
                  <a:gd name="T76" fmla="*/ 197 w 1656"/>
                  <a:gd name="T77" fmla="*/ 1715 h 2165"/>
                  <a:gd name="T78" fmla="*/ 209 w 1656"/>
                  <a:gd name="T79" fmla="*/ 1765 h 2165"/>
                  <a:gd name="T80" fmla="*/ 86 w 1656"/>
                  <a:gd name="T81" fmla="*/ 1915 h 2165"/>
                  <a:gd name="T82" fmla="*/ 92 w 1656"/>
                  <a:gd name="T83" fmla="*/ 1964 h 2165"/>
                  <a:gd name="T84" fmla="*/ 41 w 1656"/>
                  <a:gd name="T85" fmla="*/ 1976 h 2165"/>
                  <a:gd name="T86" fmla="*/ 17 w 1656"/>
                  <a:gd name="T87" fmla="*/ 2021 h 2165"/>
                  <a:gd name="T88" fmla="*/ 0 w 1656"/>
                  <a:gd name="T89" fmla="*/ 2164 h 2165"/>
                  <a:gd name="T90" fmla="*/ 0 w 1656"/>
                  <a:gd name="T91" fmla="*/ 2165 h 216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656"/>
                  <a:gd name="T139" fmla="*/ 0 h 2165"/>
                  <a:gd name="T140" fmla="*/ 1656 w 1656"/>
                  <a:gd name="T141" fmla="*/ 2165 h 216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656" h="2165">
                    <a:moveTo>
                      <a:pt x="1656" y="58"/>
                    </a:moveTo>
                    <a:lnTo>
                      <a:pt x="1551" y="55"/>
                    </a:lnTo>
                    <a:lnTo>
                      <a:pt x="1472" y="99"/>
                    </a:lnTo>
                    <a:lnTo>
                      <a:pt x="1368" y="0"/>
                    </a:lnTo>
                    <a:lnTo>
                      <a:pt x="1244" y="11"/>
                    </a:lnTo>
                    <a:lnTo>
                      <a:pt x="1234" y="93"/>
                    </a:lnTo>
                    <a:lnTo>
                      <a:pt x="1212" y="181"/>
                    </a:lnTo>
                    <a:lnTo>
                      <a:pt x="1143" y="233"/>
                    </a:lnTo>
                    <a:lnTo>
                      <a:pt x="1152" y="291"/>
                    </a:lnTo>
                    <a:lnTo>
                      <a:pt x="1061" y="348"/>
                    </a:lnTo>
                    <a:lnTo>
                      <a:pt x="988" y="453"/>
                    </a:lnTo>
                    <a:lnTo>
                      <a:pt x="937" y="504"/>
                    </a:lnTo>
                    <a:lnTo>
                      <a:pt x="978" y="652"/>
                    </a:lnTo>
                    <a:lnTo>
                      <a:pt x="863" y="685"/>
                    </a:lnTo>
                    <a:lnTo>
                      <a:pt x="862" y="732"/>
                    </a:lnTo>
                    <a:lnTo>
                      <a:pt x="900" y="754"/>
                    </a:lnTo>
                    <a:lnTo>
                      <a:pt x="832" y="844"/>
                    </a:lnTo>
                    <a:lnTo>
                      <a:pt x="852" y="890"/>
                    </a:lnTo>
                    <a:lnTo>
                      <a:pt x="809" y="886"/>
                    </a:lnTo>
                    <a:lnTo>
                      <a:pt x="754" y="962"/>
                    </a:lnTo>
                    <a:lnTo>
                      <a:pt x="713" y="985"/>
                    </a:lnTo>
                    <a:lnTo>
                      <a:pt x="582" y="968"/>
                    </a:lnTo>
                    <a:lnTo>
                      <a:pt x="505" y="1015"/>
                    </a:lnTo>
                    <a:lnTo>
                      <a:pt x="377" y="1004"/>
                    </a:lnTo>
                    <a:lnTo>
                      <a:pt x="357" y="1043"/>
                    </a:lnTo>
                    <a:lnTo>
                      <a:pt x="299" y="1033"/>
                    </a:lnTo>
                    <a:lnTo>
                      <a:pt x="294" y="1082"/>
                    </a:lnTo>
                    <a:lnTo>
                      <a:pt x="256" y="1103"/>
                    </a:lnTo>
                    <a:lnTo>
                      <a:pt x="246" y="1054"/>
                    </a:lnTo>
                    <a:lnTo>
                      <a:pt x="102" y="1099"/>
                    </a:lnTo>
                    <a:lnTo>
                      <a:pt x="110" y="1202"/>
                    </a:lnTo>
                    <a:lnTo>
                      <a:pt x="46" y="1383"/>
                    </a:lnTo>
                    <a:lnTo>
                      <a:pt x="70" y="1427"/>
                    </a:lnTo>
                    <a:lnTo>
                      <a:pt x="170" y="1432"/>
                    </a:lnTo>
                    <a:lnTo>
                      <a:pt x="209" y="1528"/>
                    </a:lnTo>
                    <a:lnTo>
                      <a:pt x="186" y="1572"/>
                    </a:lnTo>
                    <a:lnTo>
                      <a:pt x="231" y="1573"/>
                    </a:lnTo>
                    <a:lnTo>
                      <a:pt x="238" y="1692"/>
                    </a:lnTo>
                    <a:lnTo>
                      <a:pt x="197" y="1715"/>
                    </a:lnTo>
                    <a:lnTo>
                      <a:pt x="209" y="1765"/>
                    </a:lnTo>
                    <a:lnTo>
                      <a:pt x="86" y="1915"/>
                    </a:lnTo>
                    <a:lnTo>
                      <a:pt x="92" y="1964"/>
                    </a:lnTo>
                    <a:lnTo>
                      <a:pt x="41" y="1976"/>
                    </a:lnTo>
                    <a:lnTo>
                      <a:pt x="17" y="2021"/>
                    </a:lnTo>
                    <a:lnTo>
                      <a:pt x="0" y="2164"/>
                    </a:lnTo>
                    <a:lnTo>
                      <a:pt x="0" y="2165"/>
                    </a:lnTo>
                  </a:path>
                </a:pathLst>
              </a:custGeom>
              <a:noFill/>
              <a:ln w="19050">
                <a:solidFill>
                  <a:srgbClr val="66666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59" name="Freeform 116">
                <a:extLst>
                  <a:ext uri="{FF2B5EF4-FFF2-40B4-BE49-F238E27FC236}">
                    <a16:creationId xmlns:a16="http://schemas.microsoft.com/office/drawing/2014/main" id="{070399B2-E796-4217-B5D6-4E99CEBF26A4}"/>
                  </a:ext>
                </a:extLst>
              </p:cNvPr>
              <p:cNvSpPr>
                <a:spLocks/>
              </p:cNvSpPr>
              <p:nvPr/>
            </p:nvSpPr>
            <p:spPr bwMode="auto">
              <a:xfrm>
                <a:off x="1751595" y="4649718"/>
                <a:ext cx="19029" cy="26759"/>
              </a:xfrm>
              <a:custGeom>
                <a:avLst/>
                <a:gdLst>
                  <a:gd name="T0" fmla="*/ 0 w 35"/>
                  <a:gd name="T1" fmla="*/ 17 h 45"/>
                  <a:gd name="T2" fmla="*/ 34 w 35"/>
                  <a:gd name="T3" fmla="*/ 0 h 45"/>
                  <a:gd name="T4" fmla="*/ 35 w 35"/>
                  <a:gd name="T5" fmla="*/ 45 h 45"/>
                  <a:gd name="T6" fmla="*/ 0 w 35"/>
                  <a:gd name="T7" fmla="*/ 17 h 45"/>
                  <a:gd name="T8" fmla="*/ 0 60000 65536"/>
                  <a:gd name="T9" fmla="*/ 0 60000 65536"/>
                  <a:gd name="T10" fmla="*/ 0 60000 65536"/>
                  <a:gd name="T11" fmla="*/ 0 60000 65536"/>
                  <a:gd name="T12" fmla="*/ 0 w 35"/>
                  <a:gd name="T13" fmla="*/ 0 h 45"/>
                  <a:gd name="T14" fmla="*/ 35 w 35"/>
                  <a:gd name="T15" fmla="*/ 45 h 45"/>
                </a:gdLst>
                <a:ahLst/>
                <a:cxnLst>
                  <a:cxn ang="T8">
                    <a:pos x="T0" y="T1"/>
                  </a:cxn>
                  <a:cxn ang="T9">
                    <a:pos x="T2" y="T3"/>
                  </a:cxn>
                  <a:cxn ang="T10">
                    <a:pos x="T4" y="T5"/>
                  </a:cxn>
                  <a:cxn ang="T11">
                    <a:pos x="T6" y="T7"/>
                  </a:cxn>
                </a:cxnLst>
                <a:rect l="T12" t="T13" r="T14" b="T15"/>
                <a:pathLst>
                  <a:path w="35" h="45">
                    <a:moveTo>
                      <a:pt x="0" y="17"/>
                    </a:moveTo>
                    <a:lnTo>
                      <a:pt x="34" y="0"/>
                    </a:lnTo>
                    <a:lnTo>
                      <a:pt x="35" y="45"/>
                    </a:lnTo>
                    <a:lnTo>
                      <a:pt x="0" y="17"/>
                    </a:lnTo>
                  </a:path>
                </a:pathLst>
              </a:custGeom>
              <a:noFill/>
              <a:ln w="19050">
                <a:solidFill>
                  <a:srgbClr val="66666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60" name="Freeform 117">
                <a:extLst>
                  <a:ext uri="{FF2B5EF4-FFF2-40B4-BE49-F238E27FC236}">
                    <a16:creationId xmlns:a16="http://schemas.microsoft.com/office/drawing/2014/main" id="{B927DCA5-E4DD-42FD-866D-2D119F18E15E}"/>
                  </a:ext>
                </a:extLst>
              </p:cNvPr>
              <p:cNvSpPr>
                <a:spLocks/>
              </p:cNvSpPr>
              <p:nvPr/>
            </p:nvSpPr>
            <p:spPr bwMode="auto">
              <a:xfrm>
                <a:off x="2722087" y="3658548"/>
                <a:ext cx="1103698" cy="409954"/>
              </a:xfrm>
              <a:custGeom>
                <a:avLst/>
                <a:gdLst>
                  <a:gd name="T0" fmla="*/ 0 w 1749"/>
                  <a:gd name="T1" fmla="*/ 0 h 686"/>
                  <a:gd name="T2" fmla="*/ 13 w 1749"/>
                  <a:gd name="T3" fmla="*/ 89 h 686"/>
                  <a:gd name="T4" fmla="*/ 72 w 1749"/>
                  <a:gd name="T5" fmla="*/ 187 h 686"/>
                  <a:gd name="T6" fmla="*/ 46 w 1749"/>
                  <a:gd name="T7" fmla="*/ 281 h 686"/>
                  <a:gd name="T8" fmla="*/ 95 w 1749"/>
                  <a:gd name="T9" fmla="*/ 364 h 686"/>
                  <a:gd name="T10" fmla="*/ 174 w 1749"/>
                  <a:gd name="T11" fmla="*/ 309 h 686"/>
                  <a:gd name="T12" fmla="*/ 271 w 1749"/>
                  <a:gd name="T13" fmla="*/ 336 h 686"/>
                  <a:gd name="T14" fmla="*/ 330 w 1749"/>
                  <a:gd name="T15" fmla="*/ 255 h 686"/>
                  <a:gd name="T16" fmla="*/ 377 w 1749"/>
                  <a:gd name="T17" fmla="*/ 108 h 686"/>
                  <a:gd name="T18" fmla="*/ 449 w 1749"/>
                  <a:gd name="T19" fmla="*/ 38 h 686"/>
                  <a:gd name="T20" fmla="*/ 527 w 1749"/>
                  <a:gd name="T21" fmla="*/ 105 h 686"/>
                  <a:gd name="T22" fmla="*/ 547 w 1749"/>
                  <a:gd name="T23" fmla="*/ 173 h 686"/>
                  <a:gd name="T24" fmla="*/ 585 w 1749"/>
                  <a:gd name="T25" fmla="*/ 199 h 686"/>
                  <a:gd name="T26" fmla="*/ 576 w 1749"/>
                  <a:gd name="T27" fmla="*/ 248 h 686"/>
                  <a:gd name="T28" fmla="*/ 617 w 1749"/>
                  <a:gd name="T29" fmla="*/ 332 h 686"/>
                  <a:gd name="T30" fmla="*/ 618 w 1749"/>
                  <a:gd name="T31" fmla="*/ 332 h 686"/>
                  <a:gd name="T32" fmla="*/ 723 w 1749"/>
                  <a:gd name="T33" fmla="*/ 72 h 686"/>
                  <a:gd name="T34" fmla="*/ 749 w 1749"/>
                  <a:gd name="T35" fmla="*/ 109 h 686"/>
                  <a:gd name="T36" fmla="*/ 868 w 1749"/>
                  <a:gd name="T37" fmla="*/ 1 h 686"/>
                  <a:gd name="T38" fmla="*/ 903 w 1749"/>
                  <a:gd name="T39" fmla="*/ 27 h 686"/>
                  <a:gd name="T40" fmla="*/ 926 w 1749"/>
                  <a:gd name="T41" fmla="*/ 120 h 686"/>
                  <a:gd name="T42" fmla="*/ 1023 w 1749"/>
                  <a:gd name="T43" fmla="*/ 141 h 686"/>
                  <a:gd name="T44" fmla="*/ 1026 w 1749"/>
                  <a:gd name="T45" fmla="*/ 94 h 686"/>
                  <a:gd name="T46" fmla="*/ 1070 w 1749"/>
                  <a:gd name="T47" fmla="*/ 98 h 686"/>
                  <a:gd name="T48" fmla="*/ 1208 w 1749"/>
                  <a:gd name="T49" fmla="*/ 224 h 686"/>
                  <a:gd name="T50" fmla="*/ 1239 w 1749"/>
                  <a:gd name="T51" fmla="*/ 371 h 686"/>
                  <a:gd name="T52" fmla="*/ 1346 w 1749"/>
                  <a:gd name="T53" fmla="*/ 605 h 686"/>
                  <a:gd name="T54" fmla="*/ 1466 w 1749"/>
                  <a:gd name="T55" fmla="*/ 686 h 686"/>
                  <a:gd name="T56" fmla="*/ 1573 w 1749"/>
                  <a:gd name="T57" fmla="*/ 613 h 686"/>
                  <a:gd name="T58" fmla="*/ 1575 w 1749"/>
                  <a:gd name="T59" fmla="*/ 666 h 686"/>
                  <a:gd name="T60" fmla="*/ 1614 w 1749"/>
                  <a:gd name="T61" fmla="*/ 628 h 686"/>
                  <a:gd name="T62" fmla="*/ 1656 w 1749"/>
                  <a:gd name="T63" fmla="*/ 629 h 686"/>
                  <a:gd name="T64" fmla="*/ 1749 w 1749"/>
                  <a:gd name="T65" fmla="*/ 685 h 68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749"/>
                  <a:gd name="T100" fmla="*/ 0 h 686"/>
                  <a:gd name="T101" fmla="*/ 1749 w 1749"/>
                  <a:gd name="T102" fmla="*/ 686 h 68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749" h="686">
                    <a:moveTo>
                      <a:pt x="0" y="0"/>
                    </a:moveTo>
                    <a:lnTo>
                      <a:pt x="13" y="89"/>
                    </a:lnTo>
                    <a:lnTo>
                      <a:pt x="72" y="187"/>
                    </a:lnTo>
                    <a:lnTo>
                      <a:pt x="46" y="281"/>
                    </a:lnTo>
                    <a:lnTo>
                      <a:pt x="95" y="364"/>
                    </a:lnTo>
                    <a:lnTo>
                      <a:pt x="174" y="309"/>
                    </a:lnTo>
                    <a:lnTo>
                      <a:pt x="271" y="336"/>
                    </a:lnTo>
                    <a:lnTo>
                      <a:pt x="330" y="255"/>
                    </a:lnTo>
                    <a:lnTo>
                      <a:pt x="377" y="108"/>
                    </a:lnTo>
                    <a:lnTo>
                      <a:pt x="449" y="38"/>
                    </a:lnTo>
                    <a:lnTo>
                      <a:pt x="527" y="105"/>
                    </a:lnTo>
                    <a:lnTo>
                      <a:pt x="547" y="173"/>
                    </a:lnTo>
                    <a:lnTo>
                      <a:pt x="585" y="199"/>
                    </a:lnTo>
                    <a:lnTo>
                      <a:pt x="576" y="248"/>
                    </a:lnTo>
                    <a:lnTo>
                      <a:pt x="617" y="332"/>
                    </a:lnTo>
                    <a:lnTo>
                      <a:pt x="618" y="332"/>
                    </a:lnTo>
                    <a:lnTo>
                      <a:pt x="723" y="72"/>
                    </a:lnTo>
                    <a:lnTo>
                      <a:pt x="749" y="109"/>
                    </a:lnTo>
                    <a:lnTo>
                      <a:pt x="868" y="1"/>
                    </a:lnTo>
                    <a:lnTo>
                      <a:pt x="903" y="27"/>
                    </a:lnTo>
                    <a:lnTo>
                      <a:pt x="926" y="120"/>
                    </a:lnTo>
                    <a:lnTo>
                      <a:pt x="1023" y="141"/>
                    </a:lnTo>
                    <a:lnTo>
                      <a:pt x="1026" y="94"/>
                    </a:lnTo>
                    <a:lnTo>
                      <a:pt x="1070" y="98"/>
                    </a:lnTo>
                    <a:lnTo>
                      <a:pt x="1208" y="224"/>
                    </a:lnTo>
                    <a:lnTo>
                      <a:pt x="1239" y="371"/>
                    </a:lnTo>
                    <a:lnTo>
                      <a:pt x="1346" y="605"/>
                    </a:lnTo>
                    <a:lnTo>
                      <a:pt x="1466" y="686"/>
                    </a:lnTo>
                    <a:lnTo>
                      <a:pt x="1573" y="613"/>
                    </a:lnTo>
                    <a:lnTo>
                      <a:pt x="1575" y="666"/>
                    </a:lnTo>
                    <a:lnTo>
                      <a:pt x="1614" y="628"/>
                    </a:lnTo>
                    <a:lnTo>
                      <a:pt x="1656" y="629"/>
                    </a:lnTo>
                    <a:lnTo>
                      <a:pt x="1749" y="685"/>
                    </a:lnTo>
                  </a:path>
                </a:pathLst>
              </a:custGeom>
              <a:noFill/>
              <a:ln w="19050">
                <a:solidFill>
                  <a:srgbClr val="66666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61" name="Freeform 118">
                <a:extLst>
                  <a:ext uri="{FF2B5EF4-FFF2-40B4-BE49-F238E27FC236}">
                    <a16:creationId xmlns:a16="http://schemas.microsoft.com/office/drawing/2014/main" id="{A23D1118-E18F-49FA-A322-B2575EEC747F}"/>
                  </a:ext>
                </a:extLst>
              </p:cNvPr>
              <p:cNvSpPr>
                <a:spLocks/>
              </p:cNvSpPr>
              <p:nvPr/>
            </p:nvSpPr>
            <p:spPr bwMode="auto">
              <a:xfrm>
                <a:off x="2807719" y="2573186"/>
                <a:ext cx="313983" cy="226920"/>
              </a:xfrm>
              <a:custGeom>
                <a:avLst/>
                <a:gdLst>
                  <a:gd name="T0" fmla="*/ 486 w 486"/>
                  <a:gd name="T1" fmla="*/ 0 h 379"/>
                  <a:gd name="T2" fmla="*/ 424 w 486"/>
                  <a:gd name="T3" fmla="*/ 1 h 379"/>
                  <a:gd name="T4" fmla="*/ 352 w 486"/>
                  <a:gd name="T5" fmla="*/ 62 h 379"/>
                  <a:gd name="T6" fmla="*/ 223 w 486"/>
                  <a:gd name="T7" fmla="*/ 109 h 379"/>
                  <a:gd name="T8" fmla="*/ 188 w 486"/>
                  <a:gd name="T9" fmla="*/ 138 h 379"/>
                  <a:gd name="T10" fmla="*/ 213 w 486"/>
                  <a:gd name="T11" fmla="*/ 226 h 379"/>
                  <a:gd name="T12" fmla="*/ 188 w 486"/>
                  <a:gd name="T13" fmla="*/ 265 h 379"/>
                  <a:gd name="T14" fmla="*/ 54 w 486"/>
                  <a:gd name="T15" fmla="*/ 281 h 379"/>
                  <a:gd name="T16" fmla="*/ 0 w 486"/>
                  <a:gd name="T17" fmla="*/ 379 h 37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86"/>
                  <a:gd name="T28" fmla="*/ 0 h 379"/>
                  <a:gd name="T29" fmla="*/ 486 w 486"/>
                  <a:gd name="T30" fmla="*/ 379 h 37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86" h="379">
                    <a:moveTo>
                      <a:pt x="486" y="0"/>
                    </a:moveTo>
                    <a:lnTo>
                      <a:pt x="424" y="1"/>
                    </a:lnTo>
                    <a:lnTo>
                      <a:pt x="352" y="62"/>
                    </a:lnTo>
                    <a:lnTo>
                      <a:pt x="223" y="109"/>
                    </a:lnTo>
                    <a:lnTo>
                      <a:pt x="188" y="138"/>
                    </a:lnTo>
                    <a:lnTo>
                      <a:pt x="213" y="226"/>
                    </a:lnTo>
                    <a:lnTo>
                      <a:pt x="188" y="265"/>
                    </a:lnTo>
                    <a:lnTo>
                      <a:pt x="54" y="281"/>
                    </a:lnTo>
                    <a:lnTo>
                      <a:pt x="0" y="379"/>
                    </a:lnTo>
                  </a:path>
                </a:pathLst>
              </a:custGeom>
              <a:noFill/>
              <a:ln w="19050">
                <a:solidFill>
                  <a:srgbClr val="66666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62" name="Freeform 119">
                <a:extLst>
                  <a:ext uri="{FF2B5EF4-FFF2-40B4-BE49-F238E27FC236}">
                    <a16:creationId xmlns:a16="http://schemas.microsoft.com/office/drawing/2014/main" id="{7F9C99D3-5DB6-4B85-80CF-DD74F6BBB3F6}"/>
                  </a:ext>
                </a:extLst>
              </p:cNvPr>
              <p:cNvSpPr>
                <a:spLocks/>
              </p:cNvSpPr>
              <p:nvPr/>
            </p:nvSpPr>
            <p:spPr bwMode="auto">
              <a:xfrm>
                <a:off x="2722087" y="2800106"/>
                <a:ext cx="228351" cy="858442"/>
              </a:xfrm>
              <a:custGeom>
                <a:avLst/>
                <a:gdLst>
                  <a:gd name="T0" fmla="*/ 146 w 360"/>
                  <a:gd name="T1" fmla="*/ 0 h 1451"/>
                  <a:gd name="T2" fmla="*/ 165 w 360"/>
                  <a:gd name="T3" fmla="*/ 63 h 1451"/>
                  <a:gd name="T4" fmla="*/ 276 w 360"/>
                  <a:gd name="T5" fmla="*/ 142 h 1451"/>
                  <a:gd name="T6" fmla="*/ 332 w 360"/>
                  <a:gd name="T7" fmla="*/ 280 h 1451"/>
                  <a:gd name="T8" fmla="*/ 325 w 360"/>
                  <a:gd name="T9" fmla="*/ 346 h 1451"/>
                  <a:gd name="T10" fmla="*/ 360 w 360"/>
                  <a:gd name="T11" fmla="*/ 456 h 1451"/>
                  <a:gd name="T12" fmla="*/ 216 w 360"/>
                  <a:gd name="T13" fmla="*/ 595 h 1451"/>
                  <a:gd name="T14" fmla="*/ 285 w 360"/>
                  <a:gd name="T15" fmla="*/ 685 h 1451"/>
                  <a:gd name="T16" fmla="*/ 303 w 360"/>
                  <a:gd name="T17" fmla="*/ 778 h 1451"/>
                  <a:gd name="T18" fmla="*/ 276 w 360"/>
                  <a:gd name="T19" fmla="*/ 816 h 1451"/>
                  <a:gd name="T20" fmla="*/ 307 w 360"/>
                  <a:gd name="T21" fmla="*/ 1044 h 1451"/>
                  <a:gd name="T22" fmla="*/ 212 w 360"/>
                  <a:gd name="T23" fmla="*/ 1012 h 1451"/>
                  <a:gd name="T24" fmla="*/ 201 w 360"/>
                  <a:gd name="T25" fmla="*/ 1067 h 1451"/>
                  <a:gd name="T26" fmla="*/ 85 w 360"/>
                  <a:gd name="T27" fmla="*/ 1223 h 1451"/>
                  <a:gd name="T28" fmla="*/ 113 w 360"/>
                  <a:gd name="T29" fmla="*/ 1259 h 1451"/>
                  <a:gd name="T30" fmla="*/ 77 w 360"/>
                  <a:gd name="T31" fmla="*/ 1291 h 1451"/>
                  <a:gd name="T32" fmla="*/ 73 w 360"/>
                  <a:gd name="T33" fmla="*/ 1346 h 1451"/>
                  <a:gd name="T34" fmla="*/ 26 w 360"/>
                  <a:gd name="T35" fmla="*/ 1365 h 1451"/>
                  <a:gd name="T36" fmla="*/ 49 w 360"/>
                  <a:gd name="T37" fmla="*/ 1419 h 1451"/>
                  <a:gd name="T38" fmla="*/ 0 w 360"/>
                  <a:gd name="T39" fmla="*/ 1451 h 145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60"/>
                  <a:gd name="T61" fmla="*/ 0 h 1451"/>
                  <a:gd name="T62" fmla="*/ 360 w 360"/>
                  <a:gd name="T63" fmla="*/ 1451 h 145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60" h="1451">
                    <a:moveTo>
                      <a:pt x="146" y="0"/>
                    </a:moveTo>
                    <a:lnTo>
                      <a:pt x="165" y="63"/>
                    </a:lnTo>
                    <a:lnTo>
                      <a:pt x="276" y="142"/>
                    </a:lnTo>
                    <a:lnTo>
                      <a:pt x="332" y="280"/>
                    </a:lnTo>
                    <a:lnTo>
                      <a:pt x="325" y="346"/>
                    </a:lnTo>
                    <a:lnTo>
                      <a:pt x="360" y="456"/>
                    </a:lnTo>
                    <a:lnTo>
                      <a:pt x="216" y="595"/>
                    </a:lnTo>
                    <a:lnTo>
                      <a:pt x="285" y="685"/>
                    </a:lnTo>
                    <a:lnTo>
                      <a:pt x="303" y="778"/>
                    </a:lnTo>
                    <a:lnTo>
                      <a:pt x="276" y="816"/>
                    </a:lnTo>
                    <a:lnTo>
                      <a:pt x="307" y="1044"/>
                    </a:lnTo>
                    <a:lnTo>
                      <a:pt x="212" y="1012"/>
                    </a:lnTo>
                    <a:lnTo>
                      <a:pt x="201" y="1067"/>
                    </a:lnTo>
                    <a:lnTo>
                      <a:pt x="85" y="1223"/>
                    </a:lnTo>
                    <a:lnTo>
                      <a:pt x="113" y="1259"/>
                    </a:lnTo>
                    <a:lnTo>
                      <a:pt x="77" y="1291"/>
                    </a:lnTo>
                    <a:lnTo>
                      <a:pt x="73" y="1346"/>
                    </a:lnTo>
                    <a:lnTo>
                      <a:pt x="26" y="1365"/>
                    </a:lnTo>
                    <a:lnTo>
                      <a:pt x="49" y="1419"/>
                    </a:lnTo>
                    <a:lnTo>
                      <a:pt x="0" y="1451"/>
                    </a:lnTo>
                  </a:path>
                </a:pathLst>
              </a:custGeom>
              <a:noFill/>
              <a:ln w="19050">
                <a:solidFill>
                  <a:srgbClr val="66666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63" name="Freeform 120">
                <a:extLst>
                  <a:ext uri="{FF2B5EF4-FFF2-40B4-BE49-F238E27FC236}">
                    <a16:creationId xmlns:a16="http://schemas.microsoft.com/office/drawing/2014/main" id="{7ADE0F2F-34E9-42DB-B108-63BF0DDF936F}"/>
                  </a:ext>
                </a:extLst>
              </p:cNvPr>
              <p:cNvSpPr>
                <a:spLocks/>
              </p:cNvSpPr>
              <p:nvPr/>
            </p:nvSpPr>
            <p:spPr bwMode="auto">
              <a:xfrm>
                <a:off x="3929155" y="3972169"/>
                <a:ext cx="85632" cy="67434"/>
              </a:xfrm>
              <a:custGeom>
                <a:avLst/>
                <a:gdLst>
                  <a:gd name="T0" fmla="*/ 60 w 129"/>
                  <a:gd name="T1" fmla="*/ 0 h 124"/>
                  <a:gd name="T2" fmla="*/ 129 w 129"/>
                  <a:gd name="T3" fmla="*/ 45 h 124"/>
                  <a:gd name="T4" fmla="*/ 92 w 129"/>
                  <a:gd name="T5" fmla="*/ 104 h 124"/>
                  <a:gd name="T6" fmla="*/ 30 w 129"/>
                  <a:gd name="T7" fmla="*/ 124 h 124"/>
                  <a:gd name="T8" fmla="*/ 0 w 129"/>
                  <a:gd name="T9" fmla="*/ 88 h 124"/>
                  <a:gd name="T10" fmla="*/ 20 w 129"/>
                  <a:gd name="T11" fmla="*/ 38 h 124"/>
                  <a:gd name="T12" fmla="*/ 60 w 129"/>
                  <a:gd name="T13" fmla="*/ 0 h 124"/>
                  <a:gd name="T14" fmla="*/ 0 60000 65536"/>
                  <a:gd name="T15" fmla="*/ 0 60000 65536"/>
                  <a:gd name="T16" fmla="*/ 0 60000 65536"/>
                  <a:gd name="T17" fmla="*/ 0 60000 65536"/>
                  <a:gd name="T18" fmla="*/ 0 60000 65536"/>
                  <a:gd name="T19" fmla="*/ 0 60000 65536"/>
                  <a:gd name="T20" fmla="*/ 0 60000 65536"/>
                  <a:gd name="T21" fmla="*/ 0 w 129"/>
                  <a:gd name="T22" fmla="*/ 0 h 124"/>
                  <a:gd name="T23" fmla="*/ 129 w 129"/>
                  <a:gd name="T24" fmla="*/ 124 h 12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9" h="124">
                    <a:moveTo>
                      <a:pt x="60" y="0"/>
                    </a:moveTo>
                    <a:lnTo>
                      <a:pt x="129" y="45"/>
                    </a:lnTo>
                    <a:lnTo>
                      <a:pt x="92" y="104"/>
                    </a:lnTo>
                    <a:lnTo>
                      <a:pt x="30" y="124"/>
                    </a:lnTo>
                    <a:lnTo>
                      <a:pt x="0" y="88"/>
                    </a:lnTo>
                    <a:lnTo>
                      <a:pt x="20" y="38"/>
                    </a:lnTo>
                    <a:lnTo>
                      <a:pt x="60" y="0"/>
                    </a:lnTo>
                  </a:path>
                </a:pathLst>
              </a:custGeom>
              <a:noFill/>
              <a:ln w="19050">
                <a:solidFill>
                  <a:srgbClr val="66666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64" name="Freeform 121">
                <a:extLst>
                  <a:ext uri="{FF2B5EF4-FFF2-40B4-BE49-F238E27FC236}">
                    <a16:creationId xmlns:a16="http://schemas.microsoft.com/office/drawing/2014/main" id="{A2B85E68-32B2-4F5D-82C5-C76D488A212A}"/>
                  </a:ext>
                </a:extLst>
              </p:cNvPr>
              <p:cNvSpPr>
                <a:spLocks/>
              </p:cNvSpPr>
              <p:nvPr/>
            </p:nvSpPr>
            <p:spPr bwMode="auto">
              <a:xfrm>
                <a:off x="3664036" y="4068502"/>
                <a:ext cx="265119" cy="484881"/>
              </a:xfrm>
              <a:custGeom>
                <a:avLst/>
                <a:gdLst>
                  <a:gd name="T0" fmla="*/ 264 w 404"/>
                  <a:gd name="T1" fmla="*/ 0 h 822"/>
                  <a:gd name="T2" fmla="*/ 303 w 404"/>
                  <a:gd name="T3" fmla="*/ 72 h 822"/>
                  <a:gd name="T4" fmla="*/ 307 w 404"/>
                  <a:gd name="T5" fmla="*/ 162 h 822"/>
                  <a:gd name="T6" fmla="*/ 404 w 404"/>
                  <a:gd name="T7" fmla="*/ 266 h 822"/>
                  <a:gd name="T8" fmla="*/ 274 w 404"/>
                  <a:gd name="T9" fmla="*/ 414 h 822"/>
                  <a:gd name="T10" fmla="*/ 245 w 404"/>
                  <a:gd name="T11" fmla="*/ 587 h 822"/>
                  <a:gd name="T12" fmla="*/ 194 w 404"/>
                  <a:gd name="T13" fmla="*/ 573 h 822"/>
                  <a:gd name="T14" fmla="*/ 130 w 404"/>
                  <a:gd name="T15" fmla="*/ 652 h 822"/>
                  <a:gd name="T16" fmla="*/ 145 w 404"/>
                  <a:gd name="T17" fmla="*/ 695 h 822"/>
                  <a:gd name="T18" fmla="*/ 57 w 404"/>
                  <a:gd name="T19" fmla="*/ 723 h 822"/>
                  <a:gd name="T20" fmla="*/ 0 w 404"/>
                  <a:gd name="T21" fmla="*/ 822 h 82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04"/>
                  <a:gd name="T34" fmla="*/ 0 h 822"/>
                  <a:gd name="T35" fmla="*/ 404 w 404"/>
                  <a:gd name="T36" fmla="*/ 822 h 82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04" h="822">
                    <a:moveTo>
                      <a:pt x="264" y="0"/>
                    </a:moveTo>
                    <a:lnTo>
                      <a:pt x="303" y="72"/>
                    </a:lnTo>
                    <a:lnTo>
                      <a:pt x="307" y="162"/>
                    </a:lnTo>
                    <a:lnTo>
                      <a:pt x="404" y="266"/>
                    </a:lnTo>
                    <a:lnTo>
                      <a:pt x="274" y="414"/>
                    </a:lnTo>
                    <a:lnTo>
                      <a:pt x="245" y="587"/>
                    </a:lnTo>
                    <a:lnTo>
                      <a:pt x="194" y="573"/>
                    </a:lnTo>
                    <a:lnTo>
                      <a:pt x="130" y="652"/>
                    </a:lnTo>
                    <a:lnTo>
                      <a:pt x="145" y="695"/>
                    </a:lnTo>
                    <a:lnTo>
                      <a:pt x="57" y="723"/>
                    </a:lnTo>
                    <a:lnTo>
                      <a:pt x="0" y="822"/>
                    </a:lnTo>
                  </a:path>
                </a:pathLst>
              </a:custGeom>
              <a:noFill/>
              <a:ln w="19050">
                <a:solidFill>
                  <a:srgbClr val="66666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65" name="Freeform 122">
                <a:extLst>
                  <a:ext uri="{FF2B5EF4-FFF2-40B4-BE49-F238E27FC236}">
                    <a16:creationId xmlns:a16="http://schemas.microsoft.com/office/drawing/2014/main" id="{87144D17-673E-4E18-A795-E03B249F6192}"/>
                  </a:ext>
                </a:extLst>
              </p:cNvPr>
              <p:cNvSpPr>
                <a:spLocks/>
              </p:cNvSpPr>
              <p:nvPr/>
            </p:nvSpPr>
            <p:spPr bwMode="auto">
              <a:xfrm>
                <a:off x="4005273" y="4505217"/>
                <a:ext cx="95146" cy="77067"/>
              </a:xfrm>
              <a:custGeom>
                <a:avLst/>
                <a:gdLst>
                  <a:gd name="T0" fmla="*/ 9 w 154"/>
                  <a:gd name="T1" fmla="*/ 0 h 124"/>
                  <a:gd name="T2" fmla="*/ 71 w 154"/>
                  <a:gd name="T3" fmla="*/ 0 h 124"/>
                  <a:gd name="T4" fmla="*/ 104 w 154"/>
                  <a:gd name="T5" fmla="*/ 67 h 124"/>
                  <a:gd name="T6" fmla="*/ 154 w 154"/>
                  <a:gd name="T7" fmla="*/ 44 h 124"/>
                  <a:gd name="T8" fmla="*/ 121 w 154"/>
                  <a:gd name="T9" fmla="*/ 106 h 124"/>
                  <a:gd name="T10" fmla="*/ 71 w 154"/>
                  <a:gd name="T11" fmla="*/ 124 h 124"/>
                  <a:gd name="T12" fmla="*/ 0 w 154"/>
                  <a:gd name="T13" fmla="*/ 54 h 124"/>
                  <a:gd name="T14" fmla="*/ 9 w 154"/>
                  <a:gd name="T15" fmla="*/ 0 h 124"/>
                  <a:gd name="T16" fmla="*/ 0 60000 65536"/>
                  <a:gd name="T17" fmla="*/ 0 60000 65536"/>
                  <a:gd name="T18" fmla="*/ 0 60000 65536"/>
                  <a:gd name="T19" fmla="*/ 0 60000 65536"/>
                  <a:gd name="T20" fmla="*/ 0 60000 65536"/>
                  <a:gd name="T21" fmla="*/ 0 60000 65536"/>
                  <a:gd name="T22" fmla="*/ 0 60000 65536"/>
                  <a:gd name="T23" fmla="*/ 0 60000 65536"/>
                  <a:gd name="T24" fmla="*/ 0 w 154"/>
                  <a:gd name="T25" fmla="*/ 0 h 124"/>
                  <a:gd name="T26" fmla="*/ 154 w 154"/>
                  <a:gd name="T27" fmla="*/ 124 h 12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4" h="124">
                    <a:moveTo>
                      <a:pt x="9" y="0"/>
                    </a:moveTo>
                    <a:lnTo>
                      <a:pt x="71" y="0"/>
                    </a:lnTo>
                    <a:lnTo>
                      <a:pt x="104" y="67"/>
                    </a:lnTo>
                    <a:lnTo>
                      <a:pt x="154" y="44"/>
                    </a:lnTo>
                    <a:lnTo>
                      <a:pt x="121" y="106"/>
                    </a:lnTo>
                    <a:lnTo>
                      <a:pt x="71" y="124"/>
                    </a:lnTo>
                    <a:lnTo>
                      <a:pt x="0" y="54"/>
                    </a:lnTo>
                    <a:lnTo>
                      <a:pt x="9" y="0"/>
                    </a:lnTo>
                  </a:path>
                </a:pathLst>
              </a:custGeom>
              <a:noFill/>
              <a:ln w="19050">
                <a:solidFill>
                  <a:srgbClr val="66666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grpSp>
        <p:sp>
          <p:nvSpPr>
            <p:cNvPr id="23" name="Ellipse 22">
              <a:extLst>
                <a:ext uri="{FF2B5EF4-FFF2-40B4-BE49-F238E27FC236}">
                  <a16:creationId xmlns:a16="http://schemas.microsoft.com/office/drawing/2014/main" id="{6C44FC37-9CB9-49DE-8655-AD7AD53836B0}"/>
                </a:ext>
              </a:extLst>
            </p:cNvPr>
            <p:cNvSpPr/>
            <p:nvPr/>
          </p:nvSpPr>
          <p:spPr>
            <a:xfrm>
              <a:off x="2515698" y="5040778"/>
              <a:ext cx="396000" cy="396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Ellipse 23">
              <a:extLst>
                <a:ext uri="{FF2B5EF4-FFF2-40B4-BE49-F238E27FC236}">
                  <a16:creationId xmlns:a16="http://schemas.microsoft.com/office/drawing/2014/main" id="{742B13C7-FEB9-4FF9-A100-A5B594DB1E89}"/>
                </a:ext>
              </a:extLst>
            </p:cNvPr>
            <p:cNvSpPr/>
            <p:nvPr/>
          </p:nvSpPr>
          <p:spPr>
            <a:xfrm>
              <a:off x="1830852" y="4321158"/>
              <a:ext cx="432000" cy="432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5" name="Ellipse 24">
              <a:extLst>
                <a:ext uri="{FF2B5EF4-FFF2-40B4-BE49-F238E27FC236}">
                  <a16:creationId xmlns:a16="http://schemas.microsoft.com/office/drawing/2014/main" id="{202E13FE-8E88-4DB3-AF60-C2E81D4722E6}"/>
                </a:ext>
              </a:extLst>
            </p:cNvPr>
            <p:cNvSpPr/>
            <p:nvPr/>
          </p:nvSpPr>
          <p:spPr>
            <a:xfrm>
              <a:off x="1578852" y="2675445"/>
              <a:ext cx="252000" cy="252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Ellipse 25">
              <a:extLst>
                <a:ext uri="{FF2B5EF4-FFF2-40B4-BE49-F238E27FC236}">
                  <a16:creationId xmlns:a16="http://schemas.microsoft.com/office/drawing/2014/main" id="{E7318648-65F0-44FC-852D-452D4CE2B542}"/>
                </a:ext>
              </a:extLst>
            </p:cNvPr>
            <p:cNvSpPr/>
            <p:nvPr/>
          </p:nvSpPr>
          <p:spPr>
            <a:xfrm>
              <a:off x="3295349" y="1390279"/>
              <a:ext cx="288000" cy="288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Ellipse 26">
              <a:extLst>
                <a:ext uri="{FF2B5EF4-FFF2-40B4-BE49-F238E27FC236}">
                  <a16:creationId xmlns:a16="http://schemas.microsoft.com/office/drawing/2014/main" id="{427A104B-65FB-44C1-A531-47CDD14BD589}"/>
                </a:ext>
              </a:extLst>
            </p:cNvPr>
            <p:cNvSpPr/>
            <p:nvPr/>
          </p:nvSpPr>
          <p:spPr>
            <a:xfrm>
              <a:off x="4855415" y="2594944"/>
              <a:ext cx="252000" cy="252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Ellipse 27">
              <a:extLst>
                <a:ext uri="{FF2B5EF4-FFF2-40B4-BE49-F238E27FC236}">
                  <a16:creationId xmlns:a16="http://schemas.microsoft.com/office/drawing/2014/main" id="{7D9CD07A-F90F-4899-81E9-AD35AE73C6FA}"/>
                </a:ext>
              </a:extLst>
            </p:cNvPr>
            <p:cNvSpPr/>
            <p:nvPr/>
          </p:nvSpPr>
          <p:spPr>
            <a:xfrm>
              <a:off x="3980891" y="3959927"/>
              <a:ext cx="324000" cy="32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Ellipse 28">
              <a:extLst>
                <a:ext uri="{FF2B5EF4-FFF2-40B4-BE49-F238E27FC236}">
                  <a16:creationId xmlns:a16="http://schemas.microsoft.com/office/drawing/2014/main" id="{0EE69F89-C926-4A99-9D04-B72CF613D451}"/>
                </a:ext>
              </a:extLst>
            </p:cNvPr>
            <p:cNvSpPr/>
            <p:nvPr/>
          </p:nvSpPr>
          <p:spPr>
            <a:xfrm>
              <a:off x="4124494" y="5107626"/>
              <a:ext cx="360000" cy="36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Ellipse 29">
              <a:extLst>
                <a:ext uri="{FF2B5EF4-FFF2-40B4-BE49-F238E27FC236}">
                  <a16:creationId xmlns:a16="http://schemas.microsoft.com/office/drawing/2014/main" id="{E30E468C-0FBD-4A38-A01C-6ED9A416321D}"/>
                </a:ext>
              </a:extLst>
            </p:cNvPr>
            <p:cNvSpPr/>
            <p:nvPr/>
          </p:nvSpPr>
          <p:spPr>
            <a:xfrm>
              <a:off x="4578281" y="5312607"/>
              <a:ext cx="216000" cy="216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Ellipse 30">
              <a:extLst>
                <a:ext uri="{FF2B5EF4-FFF2-40B4-BE49-F238E27FC236}">
                  <a16:creationId xmlns:a16="http://schemas.microsoft.com/office/drawing/2014/main" id="{6F96D3D4-BBF5-411B-B884-42BFB79164CD}"/>
                </a:ext>
              </a:extLst>
            </p:cNvPr>
            <p:cNvSpPr/>
            <p:nvPr/>
          </p:nvSpPr>
          <p:spPr>
            <a:xfrm>
              <a:off x="3577895" y="5127725"/>
              <a:ext cx="180000" cy="18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Ellipse 31">
              <a:extLst>
                <a:ext uri="{FF2B5EF4-FFF2-40B4-BE49-F238E27FC236}">
                  <a16:creationId xmlns:a16="http://schemas.microsoft.com/office/drawing/2014/main" id="{27161001-840E-4489-ABFD-AF6B83204716}"/>
                </a:ext>
              </a:extLst>
            </p:cNvPr>
            <p:cNvSpPr/>
            <p:nvPr/>
          </p:nvSpPr>
          <p:spPr>
            <a:xfrm>
              <a:off x="4289359" y="2259842"/>
              <a:ext cx="162000" cy="162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Ellipse 32">
              <a:extLst>
                <a:ext uri="{FF2B5EF4-FFF2-40B4-BE49-F238E27FC236}">
                  <a16:creationId xmlns:a16="http://schemas.microsoft.com/office/drawing/2014/main" id="{7CB61CAB-CD91-4E98-8DE8-9DAE4327C5DA}"/>
                </a:ext>
              </a:extLst>
            </p:cNvPr>
            <p:cNvSpPr/>
            <p:nvPr/>
          </p:nvSpPr>
          <p:spPr>
            <a:xfrm>
              <a:off x="2709253" y="2051708"/>
              <a:ext cx="972000" cy="972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ZoneTexte 34">
              <a:extLst>
                <a:ext uri="{FF2B5EF4-FFF2-40B4-BE49-F238E27FC236}">
                  <a16:creationId xmlns:a16="http://schemas.microsoft.com/office/drawing/2014/main" id="{2A76FE2E-691B-4F08-9B45-EA7CEA73A0B4}"/>
                </a:ext>
              </a:extLst>
            </p:cNvPr>
            <p:cNvSpPr txBox="1"/>
            <p:nvPr/>
          </p:nvSpPr>
          <p:spPr>
            <a:xfrm>
              <a:off x="947406" y="2658561"/>
              <a:ext cx="696024" cy="261610"/>
            </a:xfrm>
            <a:prstGeom prst="rect">
              <a:avLst/>
            </a:prstGeom>
            <a:noFill/>
          </p:spPr>
          <p:txBody>
            <a:bodyPr wrap="none" rtlCol="0">
              <a:spAutoFit/>
            </a:bodyPr>
            <a:lstStyle/>
            <a:p>
              <a:r>
                <a:rPr lang="fr-FR" sz="1050" b="1" i="1" dirty="0">
                  <a:solidFill>
                    <a:schemeClr val="bg2">
                      <a:lumMod val="75000"/>
                    </a:schemeClr>
                  </a:solidFill>
                </a:rPr>
                <a:t>Rennes</a:t>
              </a:r>
              <a:endParaRPr lang="fr-FR" b="1" i="1" dirty="0">
                <a:solidFill>
                  <a:schemeClr val="bg2">
                    <a:lumMod val="75000"/>
                  </a:schemeClr>
                </a:solidFill>
              </a:endParaRPr>
            </a:p>
          </p:txBody>
        </p:sp>
        <p:sp>
          <p:nvSpPr>
            <p:cNvPr id="36" name="ZoneTexte 35">
              <a:extLst>
                <a:ext uri="{FF2B5EF4-FFF2-40B4-BE49-F238E27FC236}">
                  <a16:creationId xmlns:a16="http://schemas.microsoft.com/office/drawing/2014/main" id="{3CAEB681-C6FF-48AD-A4C0-99E39A7E8370}"/>
                </a:ext>
              </a:extLst>
            </p:cNvPr>
            <p:cNvSpPr txBox="1"/>
            <p:nvPr/>
          </p:nvSpPr>
          <p:spPr>
            <a:xfrm>
              <a:off x="2852936" y="2369813"/>
              <a:ext cx="652744" cy="338554"/>
            </a:xfrm>
            <a:prstGeom prst="rect">
              <a:avLst/>
            </a:prstGeom>
            <a:noFill/>
          </p:spPr>
          <p:txBody>
            <a:bodyPr wrap="none" rtlCol="0" anchor="ctr">
              <a:spAutoFit/>
            </a:bodyPr>
            <a:lstStyle/>
            <a:p>
              <a:pPr algn="ctr"/>
              <a:r>
                <a:rPr lang="fr-FR" sz="1600" b="1" i="1" dirty="0">
                  <a:solidFill>
                    <a:schemeClr val="bg1"/>
                  </a:solidFill>
                </a:rPr>
                <a:t>Paris</a:t>
              </a:r>
              <a:endParaRPr lang="fr-FR" sz="3200" b="1" i="1" dirty="0">
                <a:solidFill>
                  <a:schemeClr val="bg1"/>
                </a:solidFill>
              </a:endParaRPr>
            </a:p>
          </p:txBody>
        </p:sp>
        <p:sp>
          <p:nvSpPr>
            <p:cNvPr id="37" name="ZoneTexte 36">
              <a:extLst>
                <a:ext uri="{FF2B5EF4-FFF2-40B4-BE49-F238E27FC236}">
                  <a16:creationId xmlns:a16="http://schemas.microsoft.com/office/drawing/2014/main" id="{A7E9ECD6-F470-46B1-BB06-C862AD4D273B}"/>
                </a:ext>
              </a:extLst>
            </p:cNvPr>
            <p:cNvSpPr txBox="1"/>
            <p:nvPr/>
          </p:nvSpPr>
          <p:spPr>
            <a:xfrm>
              <a:off x="1033878" y="4432009"/>
              <a:ext cx="806631" cy="253916"/>
            </a:xfrm>
            <a:prstGeom prst="rect">
              <a:avLst/>
            </a:prstGeom>
            <a:noFill/>
          </p:spPr>
          <p:txBody>
            <a:bodyPr wrap="none" rtlCol="0">
              <a:spAutoFit/>
            </a:bodyPr>
            <a:lstStyle/>
            <a:p>
              <a:r>
                <a:rPr lang="fr-FR" sz="1050" b="1" i="1" dirty="0">
                  <a:solidFill>
                    <a:schemeClr val="bg2">
                      <a:lumMod val="75000"/>
                    </a:schemeClr>
                  </a:solidFill>
                </a:rPr>
                <a:t>Bordeaux</a:t>
              </a:r>
              <a:endParaRPr lang="fr-FR" b="1" i="1" dirty="0">
                <a:solidFill>
                  <a:schemeClr val="bg2">
                    <a:lumMod val="75000"/>
                  </a:schemeClr>
                </a:solidFill>
              </a:endParaRPr>
            </a:p>
          </p:txBody>
        </p:sp>
        <p:sp>
          <p:nvSpPr>
            <p:cNvPr id="38" name="ZoneTexte 37">
              <a:extLst>
                <a:ext uri="{FF2B5EF4-FFF2-40B4-BE49-F238E27FC236}">
                  <a16:creationId xmlns:a16="http://schemas.microsoft.com/office/drawing/2014/main" id="{4D22851C-804B-485B-BA2E-B1244F95A174}"/>
                </a:ext>
              </a:extLst>
            </p:cNvPr>
            <p:cNvSpPr txBox="1"/>
            <p:nvPr/>
          </p:nvSpPr>
          <p:spPr>
            <a:xfrm>
              <a:off x="2302710" y="5375572"/>
              <a:ext cx="780983" cy="253916"/>
            </a:xfrm>
            <a:prstGeom prst="rect">
              <a:avLst/>
            </a:prstGeom>
            <a:noFill/>
          </p:spPr>
          <p:txBody>
            <a:bodyPr wrap="none" rtlCol="0">
              <a:spAutoFit/>
            </a:bodyPr>
            <a:lstStyle/>
            <a:p>
              <a:r>
                <a:rPr lang="fr-FR" sz="1050" b="1" i="1" dirty="0">
                  <a:solidFill>
                    <a:schemeClr val="bg2">
                      <a:lumMod val="75000"/>
                    </a:schemeClr>
                  </a:solidFill>
                </a:rPr>
                <a:t>Toulouse</a:t>
              </a:r>
              <a:endParaRPr lang="fr-FR" b="1" i="1" dirty="0">
                <a:solidFill>
                  <a:schemeClr val="bg2">
                    <a:lumMod val="75000"/>
                  </a:schemeClr>
                </a:solidFill>
              </a:endParaRPr>
            </a:p>
          </p:txBody>
        </p:sp>
        <p:sp>
          <p:nvSpPr>
            <p:cNvPr id="39" name="ZoneTexte 38">
              <a:extLst>
                <a:ext uri="{FF2B5EF4-FFF2-40B4-BE49-F238E27FC236}">
                  <a16:creationId xmlns:a16="http://schemas.microsoft.com/office/drawing/2014/main" id="{C887B9AD-82C2-41AA-BDAE-7A6A67D959D1}"/>
                </a:ext>
              </a:extLst>
            </p:cNvPr>
            <p:cNvSpPr txBox="1"/>
            <p:nvPr/>
          </p:nvSpPr>
          <p:spPr>
            <a:xfrm>
              <a:off x="3188632" y="4896990"/>
              <a:ext cx="901209" cy="253916"/>
            </a:xfrm>
            <a:prstGeom prst="rect">
              <a:avLst/>
            </a:prstGeom>
            <a:noFill/>
          </p:spPr>
          <p:txBody>
            <a:bodyPr wrap="none" rtlCol="0">
              <a:spAutoFit/>
            </a:bodyPr>
            <a:lstStyle/>
            <a:p>
              <a:r>
                <a:rPr lang="fr-FR" sz="1050" b="1" i="1" dirty="0">
                  <a:solidFill>
                    <a:schemeClr val="bg2">
                      <a:lumMod val="75000"/>
                    </a:schemeClr>
                  </a:solidFill>
                </a:rPr>
                <a:t>Montpellier</a:t>
              </a:r>
              <a:endParaRPr lang="fr-FR" b="1" i="1" dirty="0">
                <a:solidFill>
                  <a:schemeClr val="bg2">
                    <a:lumMod val="75000"/>
                  </a:schemeClr>
                </a:solidFill>
              </a:endParaRPr>
            </a:p>
          </p:txBody>
        </p:sp>
        <p:sp>
          <p:nvSpPr>
            <p:cNvPr id="40" name="ZoneTexte 39">
              <a:extLst>
                <a:ext uri="{FF2B5EF4-FFF2-40B4-BE49-F238E27FC236}">
                  <a16:creationId xmlns:a16="http://schemas.microsoft.com/office/drawing/2014/main" id="{A194E2A5-0CF0-427A-AE1E-54530D697F0C}"/>
                </a:ext>
              </a:extLst>
            </p:cNvPr>
            <p:cNvSpPr txBox="1"/>
            <p:nvPr/>
          </p:nvSpPr>
          <p:spPr>
            <a:xfrm>
              <a:off x="3885349" y="5441184"/>
              <a:ext cx="761747" cy="253916"/>
            </a:xfrm>
            <a:prstGeom prst="rect">
              <a:avLst/>
            </a:prstGeom>
            <a:noFill/>
          </p:spPr>
          <p:txBody>
            <a:bodyPr wrap="none" rtlCol="0">
              <a:spAutoFit/>
            </a:bodyPr>
            <a:lstStyle/>
            <a:p>
              <a:r>
                <a:rPr lang="fr-FR" sz="1050" b="1" i="1" dirty="0">
                  <a:solidFill>
                    <a:schemeClr val="bg2">
                      <a:lumMod val="75000"/>
                    </a:schemeClr>
                  </a:solidFill>
                </a:rPr>
                <a:t>Marseille</a:t>
              </a:r>
              <a:endParaRPr lang="fr-FR" b="1" i="1" dirty="0">
                <a:solidFill>
                  <a:schemeClr val="bg2">
                    <a:lumMod val="75000"/>
                  </a:schemeClr>
                </a:solidFill>
              </a:endParaRPr>
            </a:p>
          </p:txBody>
        </p:sp>
        <p:sp>
          <p:nvSpPr>
            <p:cNvPr id="41" name="ZoneTexte 40">
              <a:extLst>
                <a:ext uri="{FF2B5EF4-FFF2-40B4-BE49-F238E27FC236}">
                  <a16:creationId xmlns:a16="http://schemas.microsoft.com/office/drawing/2014/main" id="{BD722865-81B9-406B-BA7A-926216D1212F}"/>
                </a:ext>
              </a:extLst>
            </p:cNvPr>
            <p:cNvSpPr txBox="1"/>
            <p:nvPr/>
          </p:nvSpPr>
          <p:spPr>
            <a:xfrm>
              <a:off x="4502198" y="5090337"/>
              <a:ext cx="630301" cy="253916"/>
            </a:xfrm>
            <a:prstGeom prst="rect">
              <a:avLst/>
            </a:prstGeom>
            <a:noFill/>
          </p:spPr>
          <p:txBody>
            <a:bodyPr wrap="none" rtlCol="0">
              <a:spAutoFit/>
            </a:bodyPr>
            <a:lstStyle/>
            <a:p>
              <a:r>
                <a:rPr lang="fr-FR" sz="1050" b="1" i="1" dirty="0">
                  <a:solidFill>
                    <a:schemeClr val="bg2">
                      <a:lumMod val="75000"/>
                    </a:schemeClr>
                  </a:solidFill>
                </a:rPr>
                <a:t>Toulon</a:t>
              </a:r>
              <a:endParaRPr lang="fr-FR" b="1" i="1" dirty="0">
                <a:solidFill>
                  <a:schemeClr val="bg2">
                    <a:lumMod val="75000"/>
                  </a:schemeClr>
                </a:solidFill>
              </a:endParaRPr>
            </a:p>
          </p:txBody>
        </p:sp>
        <p:sp>
          <p:nvSpPr>
            <p:cNvPr id="42" name="ZoneTexte 41">
              <a:extLst>
                <a:ext uri="{FF2B5EF4-FFF2-40B4-BE49-F238E27FC236}">
                  <a16:creationId xmlns:a16="http://schemas.microsoft.com/office/drawing/2014/main" id="{4EB3DCB8-71C5-4E15-850B-7E087A89F193}"/>
                </a:ext>
              </a:extLst>
            </p:cNvPr>
            <p:cNvSpPr txBox="1"/>
            <p:nvPr/>
          </p:nvSpPr>
          <p:spPr>
            <a:xfrm>
              <a:off x="3896844" y="4256424"/>
              <a:ext cx="505267" cy="253916"/>
            </a:xfrm>
            <a:prstGeom prst="rect">
              <a:avLst/>
            </a:prstGeom>
            <a:noFill/>
          </p:spPr>
          <p:txBody>
            <a:bodyPr wrap="none" rtlCol="0">
              <a:spAutoFit/>
            </a:bodyPr>
            <a:lstStyle/>
            <a:p>
              <a:r>
                <a:rPr lang="fr-FR" sz="1050" b="1" i="1" dirty="0">
                  <a:solidFill>
                    <a:schemeClr val="bg2">
                      <a:lumMod val="75000"/>
                    </a:schemeClr>
                  </a:solidFill>
                </a:rPr>
                <a:t>Lyon</a:t>
              </a:r>
              <a:endParaRPr lang="fr-FR" b="1" i="1" dirty="0">
                <a:solidFill>
                  <a:schemeClr val="bg2">
                    <a:lumMod val="75000"/>
                  </a:schemeClr>
                </a:solidFill>
              </a:endParaRPr>
            </a:p>
          </p:txBody>
        </p:sp>
        <p:sp>
          <p:nvSpPr>
            <p:cNvPr id="43" name="ZoneTexte 42">
              <a:extLst>
                <a:ext uri="{FF2B5EF4-FFF2-40B4-BE49-F238E27FC236}">
                  <a16:creationId xmlns:a16="http://schemas.microsoft.com/office/drawing/2014/main" id="{EE5340BD-BB16-42ED-A2ED-6F0191B0F4D3}"/>
                </a:ext>
              </a:extLst>
            </p:cNvPr>
            <p:cNvSpPr txBox="1"/>
            <p:nvPr/>
          </p:nvSpPr>
          <p:spPr>
            <a:xfrm>
              <a:off x="5069753" y="2581271"/>
              <a:ext cx="902811" cy="253916"/>
            </a:xfrm>
            <a:prstGeom prst="rect">
              <a:avLst/>
            </a:prstGeom>
            <a:noFill/>
          </p:spPr>
          <p:txBody>
            <a:bodyPr wrap="none" rtlCol="0">
              <a:spAutoFit/>
            </a:bodyPr>
            <a:lstStyle/>
            <a:p>
              <a:r>
                <a:rPr lang="fr-FR" sz="1050" b="1" i="1" dirty="0">
                  <a:solidFill>
                    <a:schemeClr val="bg2">
                      <a:lumMod val="75000"/>
                    </a:schemeClr>
                  </a:solidFill>
                </a:rPr>
                <a:t>Strasbourg</a:t>
              </a:r>
              <a:endParaRPr lang="fr-FR" b="1" i="1" dirty="0">
                <a:solidFill>
                  <a:schemeClr val="bg2">
                    <a:lumMod val="75000"/>
                  </a:schemeClr>
                </a:solidFill>
              </a:endParaRPr>
            </a:p>
          </p:txBody>
        </p:sp>
        <p:sp>
          <p:nvSpPr>
            <p:cNvPr id="44" name="ZoneTexte 43">
              <a:extLst>
                <a:ext uri="{FF2B5EF4-FFF2-40B4-BE49-F238E27FC236}">
                  <a16:creationId xmlns:a16="http://schemas.microsoft.com/office/drawing/2014/main" id="{F2976920-17A7-4E24-8810-FB42E191C9E6}"/>
                </a:ext>
              </a:extLst>
            </p:cNvPr>
            <p:cNvSpPr txBox="1"/>
            <p:nvPr/>
          </p:nvSpPr>
          <p:spPr>
            <a:xfrm>
              <a:off x="4122734" y="2388992"/>
              <a:ext cx="484428" cy="253916"/>
            </a:xfrm>
            <a:prstGeom prst="rect">
              <a:avLst/>
            </a:prstGeom>
            <a:noFill/>
          </p:spPr>
          <p:txBody>
            <a:bodyPr wrap="none" rtlCol="0">
              <a:spAutoFit/>
            </a:bodyPr>
            <a:lstStyle/>
            <a:p>
              <a:r>
                <a:rPr lang="fr-FR" sz="1050" b="1" i="1" dirty="0">
                  <a:solidFill>
                    <a:schemeClr val="bg2">
                      <a:lumMod val="75000"/>
                    </a:schemeClr>
                  </a:solidFill>
                </a:rPr>
                <a:t>Metz</a:t>
              </a:r>
              <a:endParaRPr lang="fr-FR" b="1" i="1" dirty="0">
                <a:solidFill>
                  <a:schemeClr val="bg2">
                    <a:lumMod val="75000"/>
                  </a:schemeClr>
                </a:solidFill>
              </a:endParaRPr>
            </a:p>
          </p:txBody>
        </p:sp>
        <p:sp>
          <p:nvSpPr>
            <p:cNvPr id="45" name="ZoneTexte 44">
              <a:extLst>
                <a:ext uri="{FF2B5EF4-FFF2-40B4-BE49-F238E27FC236}">
                  <a16:creationId xmlns:a16="http://schemas.microsoft.com/office/drawing/2014/main" id="{329F7103-0FA2-4F09-882C-9CEAAA5192A0}"/>
                </a:ext>
              </a:extLst>
            </p:cNvPr>
            <p:cNvSpPr txBox="1"/>
            <p:nvPr/>
          </p:nvSpPr>
          <p:spPr>
            <a:xfrm>
              <a:off x="3220271" y="1146647"/>
              <a:ext cx="452368" cy="253916"/>
            </a:xfrm>
            <a:prstGeom prst="rect">
              <a:avLst/>
            </a:prstGeom>
            <a:noFill/>
          </p:spPr>
          <p:txBody>
            <a:bodyPr wrap="none" rtlCol="0">
              <a:spAutoFit/>
            </a:bodyPr>
            <a:lstStyle/>
            <a:p>
              <a:r>
                <a:rPr lang="fr-FR" sz="1050" b="1" i="1" dirty="0">
                  <a:solidFill>
                    <a:schemeClr val="bg2">
                      <a:lumMod val="75000"/>
                    </a:schemeClr>
                  </a:solidFill>
                </a:rPr>
                <a:t>Lille</a:t>
              </a:r>
              <a:endParaRPr lang="fr-FR" b="1" i="1" dirty="0">
                <a:solidFill>
                  <a:schemeClr val="bg2">
                    <a:lumMod val="75000"/>
                  </a:schemeClr>
                </a:solidFill>
              </a:endParaRPr>
            </a:p>
          </p:txBody>
        </p:sp>
      </p:grpSp>
      <p:grpSp>
        <p:nvGrpSpPr>
          <p:cNvPr id="166" name="Groupe 165">
            <a:extLst>
              <a:ext uri="{FF2B5EF4-FFF2-40B4-BE49-F238E27FC236}">
                <a16:creationId xmlns:a16="http://schemas.microsoft.com/office/drawing/2014/main" id="{1AD53258-8545-4A8F-A4B1-C753CE0AD3FD}"/>
              </a:ext>
            </a:extLst>
          </p:cNvPr>
          <p:cNvGrpSpPr/>
          <p:nvPr/>
        </p:nvGrpSpPr>
        <p:grpSpPr>
          <a:xfrm>
            <a:off x="6327654" y="1435822"/>
            <a:ext cx="3874655" cy="2976563"/>
            <a:chOff x="7035350" y="1026430"/>
            <a:chExt cx="3874655" cy="2976563"/>
          </a:xfrm>
        </p:grpSpPr>
        <p:pic>
          <p:nvPicPr>
            <p:cNvPr id="167" name="Picture 4" descr="Ãle-de-France : carte gÃ©ographique gratuite, carte gÃ©ographique muette gratuite, carte vierge gratuite, fond de carte gratuit, formats graphiques courants : frontiÃ¨res, dÃ©partements">
              <a:extLst>
                <a:ext uri="{FF2B5EF4-FFF2-40B4-BE49-F238E27FC236}">
                  <a16:creationId xmlns:a16="http://schemas.microsoft.com/office/drawing/2014/main" id="{4E85C6CA-D869-443F-A32E-B200E1EE728B}"/>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l="537" t="623" r="473" b="629"/>
            <a:stretch/>
          </p:blipFill>
          <p:spPr bwMode="auto">
            <a:xfrm>
              <a:off x="7095241" y="1026430"/>
              <a:ext cx="3814764" cy="2976563"/>
            </a:xfrm>
            <a:prstGeom prst="roundRect">
              <a:avLst>
                <a:gd name="adj" fmla="val 3014"/>
              </a:avLst>
            </a:prstGeom>
            <a:solidFill>
              <a:srgbClr val="FFFFFF"/>
            </a:solidFill>
            <a:ln>
              <a:noFill/>
            </a:ln>
          </p:spPr>
        </p:pic>
        <p:sp>
          <p:nvSpPr>
            <p:cNvPr id="168" name="Rectangle : coins arrondis 167">
              <a:extLst>
                <a:ext uri="{FF2B5EF4-FFF2-40B4-BE49-F238E27FC236}">
                  <a16:creationId xmlns:a16="http://schemas.microsoft.com/office/drawing/2014/main" id="{01D7EFD0-0450-4BD9-8FE6-D70DFD0E2C0A}"/>
                </a:ext>
              </a:extLst>
            </p:cNvPr>
            <p:cNvSpPr/>
            <p:nvPr/>
          </p:nvSpPr>
          <p:spPr>
            <a:xfrm>
              <a:off x="7095241" y="3419466"/>
              <a:ext cx="689811" cy="583527"/>
            </a:xfrm>
            <a:prstGeom prst="roundRect">
              <a:avLst>
                <a:gd name="adj" fmla="val 13675"/>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a:p>
          </p:txBody>
        </p:sp>
        <p:sp>
          <p:nvSpPr>
            <p:cNvPr id="169" name="Ellipse 168">
              <a:extLst>
                <a:ext uri="{FF2B5EF4-FFF2-40B4-BE49-F238E27FC236}">
                  <a16:creationId xmlns:a16="http://schemas.microsoft.com/office/drawing/2014/main" id="{146D7A20-4657-4F9F-BC30-F96B8B47ECC8}"/>
                </a:ext>
              </a:extLst>
            </p:cNvPr>
            <p:cNvSpPr/>
            <p:nvPr/>
          </p:nvSpPr>
          <p:spPr>
            <a:xfrm>
              <a:off x="8435497" y="1771468"/>
              <a:ext cx="585964" cy="58596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a:p>
          </p:txBody>
        </p:sp>
        <p:sp>
          <p:nvSpPr>
            <p:cNvPr id="170" name="Ellipse 169">
              <a:extLst>
                <a:ext uri="{FF2B5EF4-FFF2-40B4-BE49-F238E27FC236}">
                  <a16:creationId xmlns:a16="http://schemas.microsoft.com/office/drawing/2014/main" id="{FBD49757-6573-4638-AE42-867FF012055C}"/>
                </a:ext>
              </a:extLst>
            </p:cNvPr>
            <p:cNvSpPr/>
            <p:nvPr/>
          </p:nvSpPr>
          <p:spPr>
            <a:xfrm>
              <a:off x="8249006" y="2594184"/>
              <a:ext cx="180000" cy="18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a:p>
          </p:txBody>
        </p:sp>
        <p:sp>
          <p:nvSpPr>
            <p:cNvPr id="171" name="Ellipse 170">
              <a:extLst>
                <a:ext uri="{FF2B5EF4-FFF2-40B4-BE49-F238E27FC236}">
                  <a16:creationId xmlns:a16="http://schemas.microsoft.com/office/drawing/2014/main" id="{66F72CFC-1BA6-4A30-B391-E4DB9178CC87}"/>
                </a:ext>
              </a:extLst>
            </p:cNvPr>
            <p:cNvSpPr/>
            <p:nvPr/>
          </p:nvSpPr>
          <p:spPr>
            <a:xfrm>
              <a:off x="7839568" y="1649465"/>
              <a:ext cx="126000" cy="126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a:p>
          </p:txBody>
        </p:sp>
        <p:sp>
          <p:nvSpPr>
            <p:cNvPr id="172" name="Ellipse 171">
              <a:extLst>
                <a:ext uri="{FF2B5EF4-FFF2-40B4-BE49-F238E27FC236}">
                  <a16:creationId xmlns:a16="http://schemas.microsoft.com/office/drawing/2014/main" id="{BE799A89-0DF5-4EE9-93D2-71DD9EA5F55C}"/>
                </a:ext>
              </a:extLst>
            </p:cNvPr>
            <p:cNvSpPr/>
            <p:nvPr/>
          </p:nvSpPr>
          <p:spPr>
            <a:xfrm>
              <a:off x="8321592" y="1645468"/>
              <a:ext cx="126000" cy="126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a:p>
          </p:txBody>
        </p:sp>
        <p:sp>
          <p:nvSpPr>
            <p:cNvPr id="173" name="Ellipse 172">
              <a:extLst>
                <a:ext uri="{FF2B5EF4-FFF2-40B4-BE49-F238E27FC236}">
                  <a16:creationId xmlns:a16="http://schemas.microsoft.com/office/drawing/2014/main" id="{CF9E7754-0E04-4D78-9402-91072C0B9AB9}"/>
                </a:ext>
              </a:extLst>
            </p:cNvPr>
            <p:cNvSpPr/>
            <p:nvPr/>
          </p:nvSpPr>
          <p:spPr>
            <a:xfrm>
              <a:off x="9102736" y="1592257"/>
              <a:ext cx="144000" cy="14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a:p>
          </p:txBody>
        </p:sp>
        <p:sp>
          <p:nvSpPr>
            <p:cNvPr id="174" name="Ellipse 173">
              <a:extLst>
                <a:ext uri="{FF2B5EF4-FFF2-40B4-BE49-F238E27FC236}">
                  <a16:creationId xmlns:a16="http://schemas.microsoft.com/office/drawing/2014/main" id="{676F7529-9073-4936-A787-58932A5715E7}"/>
                </a:ext>
              </a:extLst>
            </p:cNvPr>
            <p:cNvSpPr/>
            <p:nvPr/>
          </p:nvSpPr>
          <p:spPr>
            <a:xfrm>
              <a:off x="7960358" y="2304131"/>
              <a:ext cx="108000" cy="108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a:p>
          </p:txBody>
        </p:sp>
        <p:sp>
          <p:nvSpPr>
            <p:cNvPr id="175" name="Ellipse 174">
              <a:extLst>
                <a:ext uri="{FF2B5EF4-FFF2-40B4-BE49-F238E27FC236}">
                  <a16:creationId xmlns:a16="http://schemas.microsoft.com/office/drawing/2014/main" id="{DBD70453-475E-4B32-9398-7E7A119F1757}"/>
                </a:ext>
              </a:extLst>
            </p:cNvPr>
            <p:cNvSpPr/>
            <p:nvPr/>
          </p:nvSpPr>
          <p:spPr>
            <a:xfrm>
              <a:off x="8080187" y="1882112"/>
              <a:ext cx="126000" cy="126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a:p>
          </p:txBody>
        </p:sp>
        <p:sp>
          <p:nvSpPr>
            <p:cNvPr id="176" name="Ellipse 175">
              <a:extLst>
                <a:ext uri="{FF2B5EF4-FFF2-40B4-BE49-F238E27FC236}">
                  <a16:creationId xmlns:a16="http://schemas.microsoft.com/office/drawing/2014/main" id="{5D19CCE4-7DAF-4884-8197-4B273372F4FE}"/>
                </a:ext>
              </a:extLst>
            </p:cNvPr>
            <p:cNvSpPr/>
            <p:nvPr/>
          </p:nvSpPr>
          <p:spPr>
            <a:xfrm>
              <a:off x="9396102" y="2008543"/>
              <a:ext cx="108000" cy="108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a:p>
          </p:txBody>
        </p:sp>
        <p:sp>
          <p:nvSpPr>
            <p:cNvPr id="177" name="Ellipse 176">
              <a:extLst>
                <a:ext uri="{FF2B5EF4-FFF2-40B4-BE49-F238E27FC236}">
                  <a16:creationId xmlns:a16="http://schemas.microsoft.com/office/drawing/2014/main" id="{111BC07C-21C5-45EF-8435-D3EFAE01319F}"/>
                </a:ext>
              </a:extLst>
            </p:cNvPr>
            <p:cNvSpPr/>
            <p:nvPr/>
          </p:nvSpPr>
          <p:spPr>
            <a:xfrm>
              <a:off x="8861774" y="2889098"/>
              <a:ext cx="108000" cy="108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a:p>
          </p:txBody>
        </p:sp>
        <p:sp>
          <p:nvSpPr>
            <p:cNvPr id="178" name="Ellipse 177">
              <a:extLst>
                <a:ext uri="{FF2B5EF4-FFF2-40B4-BE49-F238E27FC236}">
                  <a16:creationId xmlns:a16="http://schemas.microsoft.com/office/drawing/2014/main" id="{8ABA6FC0-5DD8-451E-9F31-08E59AA5C5E5}"/>
                </a:ext>
              </a:extLst>
            </p:cNvPr>
            <p:cNvSpPr/>
            <p:nvPr/>
          </p:nvSpPr>
          <p:spPr>
            <a:xfrm>
              <a:off x="9222164" y="2062543"/>
              <a:ext cx="90000" cy="9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a:p>
          </p:txBody>
        </p:sp>
        <p:sp>
          <p:nvSpPr>
            <p:cNvPr id="179" name="ZoneTexte 178">
              <a:extLst>
                <a:ext uri="{FF2B5EF4-FFF2-40B4-BE49-F238E27FC236}">
                  <a16:creationId xmlns:a16="http://schemas.microsoft.com/office/drawing/2014/main" id="{FE88D6C8-E62D-4398-BF5B-E7FECC2C0EAF}"/>
                </a:ext>
              </a:extLst>
            </p:cNvPr>
            <p:cNvSpPr txBox="1"/>
            <p:nvPr/>
          </p:nvSpPr>
          <p:spPr>
            <a:xfrm>
              <a:off x="8319813" y="1879784"/>
              <a:ext cx="817333" cy="369332"/>
            </a:xfrm>
            <a:prstGeom prst="rect">
              <a:avLst/>
            </a:prstGeom>
            <a:noFill/>
            <a:effectLst/>
          </p:spPr>
          <p:txBody>
            <a:bodyPr wrap="square" rtlCol="0" anchor="ctr">
              <a:spAutoFit/>
            </a:bodyPr>
            <a:lstStyle/>
            <a:p>
              <a:pPr algn="ctr"/>
              <a:r>
                <a:rPr lang="fr-FR" sz="600" dirty="0">
                  <a:solidFill>
                    <a:schemeClr val="bg1"/>
                  </a:solidFill>
                  <a:latin typeface="+mj-lt"/>
                </a:rPr>
                <a:t>Métropole </a:t>
              </a:r>
              <a:br>
                <a:rPr lang="fr-FR" sz="600" dirty="0">
                  <a:solidFill>
                    <a:schemeClr val="bg1"/>
                  </a:solidFill>
                  <a:latin typeface="+mj-lt"/>
                </a:rPr>
              </a:br>
              <a:r>
                <a:rPr lang="fr-FR" sz="600" dirty="0">
                  <a:solidFill>
                    <a:schemeClr val="bg1"/>
                  </a:solidFill>
                  <a:latin typeface="+mj-lt"/>
                </a:rPr>
                <a:t>du Grand </a:t>
              </a:r>
              <a:br>
                <a:rPr lang="fr-FR" sz="600" dirty="0">
                  <a:solidFill>
                    <a:schemeClr val="bg1"/>
                  </a:solidFill>
                  <a:latin typeface="+mj-lt"/>
                </a:rPr>
              </a:br>
              <a:r>
                <a:rPr lang="fr-FR" sz="600" dirty="0">
                  <a:solidFill>
                    <a:schemeClr val="bg1"/>
                  </a:solidFill>
                  <a:latin typeface="+mj-lt"/>
                </a:rPr>
                <a:t>Paris</a:t>
              </a:r>
            </a:p>
          </p:txBody>
        </p:sp>
        <p:sp>
          <p:nvSpPr>
            <p:cNvPr id="180" name="ZoneTexte 179">
              <a:extLst>
                <a:ext uri="{FF2B5EF4-FFF2-40B4-BE49-F238E27FC236}">
                  <a16:creationId xmlns:a16="http://schemas.microsoft.com/office/drawing/2014/main" id="{B4A5AF7D-638E-469A-974A-6AD134FA269D}"/>
                </a:ext>
              </a:extLst>
            </p:cNvPr>
            <p:cNvSpPr txBox="1"/>
            <p:nvPr/>
          </p:nvSpPr>
          <p:spPr>
            <a:xfrm>
              <a:off x="7930339" y="2756088"/>
              <a:ext cx="817333" cy="276999"/>
            </a:xfrm>
            <a:prstGeom prst="rect">
              <a:avLst/>
            </a:prstGeom>
            <a:noFill/>
            <a:effectLst/>
          </p:spPr>
          <p:txBody>
            <a:bodyPr wrap="square" rtlCol="0">
              <a:spAutoFit/>
            </a:bodyPr>
            <a:lstStyle>
              <a:defPPr>
                <a:defRPr lang="fr-FR"/>
              </a:defPPr>
              <a:lvl1pPr algn="ctr">
                <a:defRPr sz="600">
                  <a:solidFill>
                    <a:schemeClr val="tx1">
                      <a:lumMod val="75000"/>
                      <a:lumOff val="25000"/>
                    </a:schemeClr>
                  </a:solidFill>
                  <a:latin typeface="+mj-lt"/>
                </a:defRPr>
              </a:lvl1pPr>
            </a:lstStyle>
            <a:p>
              <a:r>
                <a:rPr lang="fr-FR" dirty="0"/>
                <a:t>Communauté Paris-Saclay</a:t>
              </a:r>
            </a:p>
          </p:txBody>
        </p:sp>
        <p:sp>
          <p:nvSpPr>
            <p:cNvPr id="181" name="ZoneTexte 180">
              <a:extLst>
                <a:ext uri="{FF2B5EF4-FFF2-40B4-BE49-F238E27FC236}">
                  <a16:creationId xmlns:a16="http://schemas.microsoft.com/office/drawing/2014/main" id="{25B34359-5279-42C9-A4F0-52C834B96E8B}"/>
                </a:ext>
              </a:extLst>
            </p:cNvPr>
            <p:cNvSpPr txBox="1"/>
            <p:nvPr/>
          </p:nvSpPr>
          <p:spPr>
            <a:xfrm>
              <a:off x="7905599" y="1450672"/>
              <a:ext cx="817333" cy="184666"/>
            </a:xfrm>
            <a:prstGeom prst="rect">
              <a:avLst/>
            </a:prstGeom>
            <a:noFill/>
            <a:effectLst/>
          </p:spPr>
          <p:txBody>
            <a:bodyPr wrap="square" rtlCol="0">
              <a:spAutoFit/>
            </a:bodyPr>
            <a:lstStyle>
              <a:defPPr>
                <a:defRPr lang="fr-FR"/>
              </a:defPPr>
              <a:lvl1pPr algn="ctr">
                <a:defRPr sz="600">
                  <a:solidFill>
                    <a:schemeClr val="tx1">
                      <a:lumMod val="75000"/>
                      <a:lumOff val="25000"/>
                    </a:schemeClr>
                  </a:solidFill>
                  <a:latin typeface="+mj-lt"/>
                </a:defRPr>
              </a:lvl1pPr>
            </a:lstStyle>
            <a:p>
              <a:r>
                <a:rPr lang="fr-FR" dirty="0"/>
                <a:t>Val Parisis</a:t>
              </a:r>
            </a:p>
          </p:txBody>
        </p:sp>
        <p:sp>
          <p:nvSpPr>
            <p:cNvPr id="182" name="ZoneTexte 181">
              <a:extLst>
                <a:ext uri="{FF2B5EF4-FFF2-40B4-BE49-F238E27FC236}">
                  <a16:creationId xmlns:a16="http://schemas.microsoft.com/office/drawing/2014/main" id="{FF96506B-DC3F-4350-BFE2-254C0DA3B930}"/>
                </a:ext>
              </a:extLst>
            </p:cNvPr>
            <p:cNvSpPr txBox="1"/>
            <p:nvPr/>
          </p:nvSpPr>
          <p:spPr>
            <a:xfrm>
              <a:off x="7475566" y="1946408"/>
              <a:ext cx="927184" cy="276999"/>
            </a:xfrm>
            <a:prstGeom prst="rect">
              <a:avLst/>
            </a:prstGeom>
            <a:noFill/>
            <a:effectLst/>
          </p:spPr>
          <p:txBody>
            <a:bodyPr wrap="square" rtlCol="0">
              <a:spAutoFit/>
            </a:bodyPr>
            <a:lstStyle>
              <a:defPPr>
                <a:defRPr lang="fr-FR"/>
              </a:defPPr>
              <a:lvl1pPr algn="ctr">
                <a:defRPr sz="600">
                  <a:solidFill>
                    <a:schemeClr val="tx1">
                      <a:lumMod val="75000"/>
                      <a:lumOff val="25000"/>
                    </a:schemeClr>
                  </a:solidFill>
                  <a:latin typeface="+mj-lt"/>
                </a:defRPr>
              </a:lvl1pPr>
            </a:lstStyle>
            <a:p>
              <a:r>
                <a:rPr lang="fr-FR" dirty="0"/>
                <a:t>Saint Germain Boucles de Seine</a:t>
              </a:r>
            </a:p>
          </p:txBody>
        </p:sp>
        <p:sp>
          <p:nvSpPr>
            <p:cNvPr id="183" name="ZoneTexte 182">
              <a:extLst>
                <a:ext uri="{FF2B5EF4-FFF2-40B4-BE49-F238E27FC236}">
                  <a16:creationId xmlns:a16="http://schemas.microsoft.com/office/drawing/2014/main" id="{7107BF6B-87E5-4FA4-A82C-E937BCABF4F7}"/>
                </a:ext>
              </a:extLst>
            </p:cNvPr>
            <p:cNvSpPr txBox="1"/>
            <p:nvPr/>
          </p:nvSpPr>
          <p:spPr>
            <a:xfrm>
              <a:off x="9148399" y="1568401"/>
              <a:ext cx="817333" cy="276999"/>
            </a:xfrm>
            <a:prstGeom prst="rect">
              <a:avLst/>
            </a:prstGeom>
            <a:noFill/>
            <a:effectLst/>
          </p:spPr>
          <p:txBody>
            <a:bodyPr wrap="square" rtlCol="0">
              <a:spAutoFit/>
            </a:bodyPr>
            <a:lstStyle>
              <a:defPPr>
                <a:defRPr lang="fr-FR"/>
              </a:defPPr>
              <a:lvl1pPr algn="ctr">
                <a:defRPr sz="600">
                  <a:solidFill>
                    <a:schemeClr val="tx1">
                      <a:lumMod val="75000"/>
                      <a:lumOff val="25000"/>
                    </a:schemeClr>
                  </a:solidFill>
                  <a:latin typeface="+mj-lt"/>
                </a:defRPr>
              </a:lvl1pPr>
            </a:lstStyle>
            <a:p>
              <a:r>
                <a:rPr lang="fr-FR" dirty="0"/>
                <a:t>Roissy Pays de France</a:t>
              </a:r>
            </a:p>
          </p:txBody>
        </p:sp>
        <p:sp>
          <p:nvSpPr>
            <p:cNvPr id="184" name="ZoneTexte 183">
              <a:extLst>
                <a:ext uri="{FF2B5EF4-FFF2-40B4-BE49-F238E27FC236}">
                  <a16:creationId xmlns:a16="http://schemas.microsoft.com/office/drawing/2014/main" id="{72DEBB7D-CF3F-4D4E-B3F8-68845203A707}"/>
                </a:ext>
              </a:extLst>
            </p:cNvPr>
            <p:cNvSpPr txBox="1"/>
            <p:nvPr/>
          </p:nvSpPr>
          <p:spPr>
            <a:xfrm>
              <a:off x="7035350" y="1572728"/>
              <a:ext cx="927184" cy="276999"/>
            </a:xfrm>
            <a:prstGeom prst="rect">
              <a:avLst/>
            </a:prstGeom>
            <a:noFill/>
            <a:effectLst/>
          </p:spPr>
          <p:txBody>
            <a:bodyPr wrap="square" rtlCol="0">
              <a:spAutoFit/>
            </a:bodyPr>
            <a:lstStyle>
              <a:defPPr>
                <a:defRPr lang="fr-FR"/>
              </a:defPPr>
              <a:lvl1pPr algn="ctr">
                <a:defRPr sz="600">
                  <a:solidFill>
                    <a:schemeClr val="tx1">
                      <a:lumMod val="75000"/>
                      <a:lumOff val="25000"/>
                    </a:schemeClr>
                  </a:solidFill>
                  <a:latin typeface="+mj-lt"/>
                </a:defRPr>
              </a:lvl1pPr>
            </a:lstStyle>
            <a:p>
              <a:r>
                <a:rPr lang="fr-FR" dirty="0"/>
                <a:t>Grand Paris Seine </a:t>
              </a:r>
              <a:br>
                <a:rPr lang="fr-FR" dirty="0"/>
              </a:br>
              <a:r>
                <a:rPr lang="fr-FR" dirty="0"/>
                <a:t>et Oise</a:t>
              </a:r>
            </a:p>
          </p:txBody>
        </p:sp>
        <p:sp>
          <p:nvSpPr>
            <p:cNvPr id="185" name="ZoneTexte 184">
              <a:extLst>
                <a:ext uri="{FF2B5EF4-FFF2-40B4-BE49-F238E27FC236}">
                  <a16:creationId xmlns:a16="http://schemas.microsoft.com/office/drawing/2014/main" id="{97EBC382-EF4A-4EF4-BD76-0EE3B34CC2C8}"/>
                </a:ext>
              </a:extLst>
            </p:cNvPr>
            <p:cNvSpPr txBox="1"/>
            <p:nvPr/>
          </p:nvSpPr>
          <p:spPr>
            <a:xfrm>
              <a:off x="8947370" y="2744919"/>
              <a:ext cx="1180117" cy="276999"/>
            </a:xfrm>
            <a:prstGeom prst="rect">
              <a:avLst/>
            </a:prstGeom>
            <a:noFill/>
            <a:effectLst/>
          </p:spPr>
          <p:txBody>
            <a:bodyPr wrap="square" rtlCol="0">
              <a:spAutoFit/>
            </a:bodyPr>
            <a:lstStyle>
              <a:defPPr>
                <a:defRPr lang="fr-FR"/>
              </a:defPPr>
              <a:lvl1pPr algn="ctr">
                <a:defRPr sz="600">
                  <a:solidFill>
                    <a:schemeClr val="tx1">
                      <a:lumMod val="75000"/>
                      <a:lumOff val="25000"/>
                    </a:schemeClr>
                  </a:solidFill>
                  <a:latin typeface="+mj-lt"/>
                </a:defRPr>
              </a:lvl1pPr>
            </a:lstStyle>
            <a:p>
              <a:r>
                <a:rPr lang="fr-FR" dirty="0"/>
                <a:t>Grand Paris Sud Seine Essonne Sénart</a:t>
              </a:r>
            </a:p>
          </p:txBody>
        </p:sp>
        <p:sp>
          <p:nvSpPr>
            <p:cNvPr id="187" name="ZoneTexte 186">
              <a:extLst>
                <a:ext uri="{FF2B5EF4-FFF2-40B4-BE49-F238E27FC236}">
                  <a16:creationId xmlns:a16="http://schemas.microsoft.com/office/drawing/2014/main" id="{71DCC74B-C907-43D5-94AE-409B5AF781F2}"/>
                </a:ext>
              </a:extLst>
            </p:cNvPr>
            <p:cNvSpPr txBox="1"/>
            <p:nvPr/>
          </p:nvSpPr>
          <p:spPr>
            <a:xfrm>
              <a:off x="7220240" y="2197408"/>
              <a:ext cx="817333" cy="276999"/>
            </a:xfrm>
            <a:prstGeom prst="rect">
              <a:avLst/>
            </a:prstGeom>
            <a:noFill/>
            <a:effectLst/>
          </p:spPr>
          <p:txBody>
            <a:bodyPr wrap="square" rtlCol="0">
              <a:spAutoFit/>
            </a:bodyPr>
            <a:lstStyle>
              <a:defPPr>
                <a:defRPr lang="fr-FR"/>
              </a:defPPr>
              <a:lvl1pPr algn="ctr">
                <a:defRPr sz="600">
                  <a:solidFill>
                    <a:schemeClr val="tx1">
                      <a:lumMod val="75000"/>
                      <a:lumOff val="25000"/>
                    </a:schemeClr>
                  </a:solidFill>
                  <a:latin typeface="+mj-lt"/>
                </a:defRPr>
              </a:lvl1pPr>
            </a:lstStyle>
            <a:p>
              <a:r>
                <a:rPr lang="fr-FR" dirty="0"/>
                <a:t>CA St Quentin en Yvelines</a:t>
              </a:r>
            </a:p>
          </p:txBody>
        </p:sp>
        <p:sp>
          <p:nvSpPr>
            <p:cNvPr id="188" name="ZoneTexte 187">
              <a:extLst>
                <a:ext uri="{FF2B5EF4-FFF2-40B4-BE49-F238E27FC236}">
                  <a16:creationId xmlns:a16="http://schemas.microsoft.com/office/drawing/2014/main" id="{D45306D0-D3B1-48D3-AA54-85C1133ACEE3}"/>
                </a:ext>
              </a:extLst>
            </p:cNvPr>
            <p:cNvSpPr txBox="1"/>
            <p:nvPr/>
          </p:nvSpPr>
          <p:spPr>
            <a:xfrm>
              <a:off x="8829216" y="2187151"/>
              <a:ext cx="817333" cy="276999"/>
            </a:xfrm>
            <a:prstGeom prst="rect">
              <a:avLst/>
            </a:prstGeom>
            <a:noFill/>
            <a:effectLst/>
          </p:spPr>
          <p:txBody>
            <a:bodyPr wrap="square" rtlCol="0">
              <a:spAutoFit/>
            </a:bodyPr>
            <a:lstStyle>
              <a:defPPr>
                <a:defRPr lang="fr-FR"/>
              </a:defPPr>
              <a:lvl1pPr algn="ctr">
                <a:defRPr sz="600">
                  <a:solidFill>
                    <a:schemeClr val="tx1">
                      <a:lumMod val="75000"/>
                      <a:lumOff val="25000"/>
                    </a:schemeClr>
                  </a:solidFill>
                  <a:latin typeface="+mj-lt"/>
                </a:defRPr>
              </a:lvl1pPr>
            </a:lstStyle>
            <a:p>
              <a:r>
                <a:rPr lang="fr-FR" dirty="0"/>
                <a:t>CA Paris Vallée de la Marne</a:t>
              </a:r>
            </a:p>
          </p:txBody>
        </p:sp>
        <p:sp>
          <p:nvSpPr>
            <p:cNvPr id="186" name="ZoneTexte 185">
              <a:extLst>
                <a:ext uri="{FF2B5EF4-FFF2-40B4-BE49-F238E27FC236}">
                  <a16:creationId xmlns:a16="http://schemas.microsoft.com/office/drawing/2014/main" id="{980CE2F2-C74C-4218-A990-7F3AFD20E158}"/>
                </a:ext>
              </a:extLst>
            </p:cNvPr>
            <p:cNvSpPr txBox="1"/>
            <p:nvPr/>
          </p:nvSpPr>
          <p:spPr>
            <a:xfrm>
              <a:off x="9246736" y="1842573"/>
              <a:ext cx="1024931" cy="184666"/>
            </a:xfrm>
            <a:prstGeom prst="rect">
              <a:avLst/>
            </a:prstGeom>
            <a:noFill/>
            <a:effectLst/>
          </p:spPr>
          <p:txBody>
            <a:bodyPr wrap="square" rtlCol="0">
              <a:spAutoFit/>
            </a:bodyPr>
            <a:lstStyle/>
            <a:p>
              <a:pPr algn="ctr"/>
              <a:r>
                <a:rPr lang="fr-FR" sz="600" dirty="0">
                  <a:solidFill>
                    <a:schemeClr val="tx1">
                      <a:lumMod val="75000"/>
                      <a:lumOff val="25000"/>
                    </a:schemeClr>
                  </a:solidFill>
                  <a:latin typeface="+mj-lt"/>
                </a:rPr>
                <a:t>CA Marne et Gondoire</a:t>
              </a:r>
            </a:p>
          </p:txBody>
        </p:sp>
      </p:grpSp>
      <p:sp>
        <p:nvSpPr>
          <p:cNvPr id="189" name="Rectangle 188">
            <a:extLst>
              <a:ext uri="{FF2B5EF4-FFF2-40B4-BE49-F238E27FC236}">
                <a16:creationId xmlns:a16="http://schemas.microsoft.com/office/drawing/2014/main" id="{9023C45A-C946-4B9F-B9B8-C443B16A9DB2}"/>
              </a:ext>
            </a:extLst>
          </p:cNvPr>
          <p:cNvSpPr/>
          <p:nvPr/>
        </p:nvSpPr>
        <p:spPr>
          <a:xfrm>
            <a:off x="6294409" y="4597604"/>
            <a:ext cx="5037984" cy="1777666"/>
          </a:xfrm>
          <a:prstGeom prst="rect">
            <a:avLst/>
          </a:prstGeom>
        </p:spPr>
        <p:txBody>
          <a:bodyPr wrap="square">
            <a:spAutoFit/>
          </a:bodyPr>
          <a:lstStyle/>
          <a:p>
            <a:pPr marL="171450" indent="-171450">
              <a:lnSpc>
                <a:spcPct val="120000"/>
              </a:lnSpc>
              <a:spcAft>
                <a:spcPts val="1200"/>
              </a:spcAft>
              <a:buClr>
                <a:schemeClr val="accent1"/>
              </a:buClr>
              <a:buSzPct val="100000"/>
              <a:buFont typeface="Arial" panose="020B0604020202020204" pitchFamily="34" charset="0"/>
              <a:buChar char="•"/>
            </a:pPr>
            <a:r>
              <a:rPr lang="fr-FR" sz="1400" dirty="0">
                <a:solidFill>
                  <a:schemeClr val="tx1">
                    <a:lumMod val="75000"/>
                    <a:lumOff val="25000"/>
                  </a:schemeClr>
                </a:solidFill>
              </a:rPr>
              <a:t>Certaines métropoles ont fait le choix d’inciter à faire certifier les opérations de construction, de façon à assurer un bon niveau de qualité du parc neuf et à sécuriser l’attribution de subventions</a:t>
            </a:r>
          </a:p>
          <a:p>
            <a:pPr marL="171450" indent="-171450">
              <a:lnSpc>
                <a:spcPct val="120000"/>
              </a:lnSpc>
              <a:spcAft>
                <a:spcPts val="1200"/>
              </a:spcAft>
              <a:buClr>
                <a:schemeClr val="accent1"/>
              </a:buClr>
              <a:buSzPct val="100000"/>
              <a:buFont typeface="Arial" panose="020B0604020202020204" pitchFamily="34" charset="0"/>
              <a:buChar char="•"/>
            </a:pPr>
            <a:r>
              <a:rPr lang="fr-FR" sz="1400" dirty="0">
                <a:solidFill>
                  <a:schemeClr val="tx1">
                    <a:lumMod val="75000"/>
                    <a:lumOff val="25000"/>
                  </a:schemeClr>
                </a:solidFill>
              </a:rPr>
              <a:t>La moitié des collectivités comptant le plus de logements certifiés se trouvent en Ile-de-France</a:t>
            </a:r>
          </a:p>
        </p:txBody>
      </p:sp>
      <p:cxnSp>
        <p:nvCxnSpPr>
          <p:cNvPr id="192" name="Connecteur droit 191">
            <a:extLst>
              <a:ext uri="{FF2B5EF4-FFF2-40B4-BE49-F238E27FC236}">
                <a16:creationId xmlns:a16="http://schemas.microsoft.com/office/drawing/2014/main" id="{C9BD6364-0E2E-4D10-9007-A202F6B9486C}"/>
              </a:ext>
            </a:extLst>
          </p:cNvPr>
          <p:cNvCxnSpPr>
            <a:cxnSpLocks/>
          </p:cNvCxnSpPr>
          <p:nvPr/>
        </p:nvCxnSpPr>
        <p:spPr>
          <a:xfrm flipH="1">
            <a:off x="7435300" y="1002360"/>
            <a:ext cx="34698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9634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par>
                                <p:cTn id="9" presetID="2" presetClass="entr" presetSubtype="2" decel="100000" fill="hold" nodeType="withEffect">
                                  <p:stCondLst>
                                    <p:cond delay="0"/>
                                  </p:stCondLst>
                                  <p:childTnLst>
                                    <p:set>
                                      <p:cBhvr>
                                        <p:cTn id="10" dur="1" fill="hold">
                                          <p:stCondLst>
                                            <p:cond delay="0"/>
                                          </p:stCondLst>
                                        </p:cTn>
                                        <p:tgtEl>
                                          <p:spTgt spid="166"/>
                                        </p:tgtEl>
                                        <p:attrNameLst>
                                          <p:attrName>style.visibility</p:attrName>
                                        </p:attrNameLst>
                                      </p:cBhvr>
                                      <p:to>
                                        <p:strVal val="visible"/>
                                      </p:to>
                                    </p:set>
                                    <p:anim calcmode="lin" valueType="num">
                                      <p:cBhvr additive="base">
                                        <p:cTn id="11" dur="500" fill="hold"/>
                                        <p:tgtEl>
                                          <p:spTgt spid="166"/>
                                        </p:tgtEl>
                                        <p:attrNameLst>
                                          <p:attrName>ppt_x</p:attrName>
                                        </p:attrNameLst>
                                      </p:cBhvr>
                                      <p:tavLst>
                                        <p:tav tm="0">
                                          <p:val>
                                            <p:strVal val="1+#ppt_w/2"/>
                                          </p:val>
                                        </p:tav>
                                        <p:tav tm="100000">
                                          <p:val>
                                            <p:strVal val="#ppt_x"/>
                                          </p:val>
                                        </p:tav>
                                      </p:tavLst>
                                    </p:anim>
                                    <p:anim calcmode="lin" valueType="num">
                                      <p:cBhvr additive="base">
                                        <p:cTn id="12" dur="500" fill="hold"/>
                                        <p:tgtEl>
                                          <p:spTgt spid="166"/>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50"/>
                                  </p:stCondLst>
                                  <p:childTnLst>
                                    <p:set>
                                      <p:cBhvr>
                                        <p:cTn id="14" dur="1" fill="hold">
                                          <p:stCondLst>
                                            <p:cond delay="0"/>
                                          </p:stCondLst>
                                        </p:cTn>
                                        <p:tgtEl>
                                          <p:spTgt spid="189"/>
                                        </p:tgtEl>
                                        <p:attrNameLst>
                                          <p:attrName>style.visibility</p:attrName>
                                        </p:attrNameLst>
                                      </p:cBhvr>
                                      <p:to>
                                        <p:strVal val="visible"/>
                                      </p:to>
                                    </p:set>
                                    <p:anim calcmode="lin" valueType="num">
                                      <p:cBhvr additive="base">
                                        <p:cTn id="15" dur="500" fill="hold"/>
                                        <p:tgtEl>
                                          <p:spTgt spid="189"/>
                                        </p:tgtEl>
                                        <p:attrNameLst>
                                          <p:attrName>ppt_x</p:attrName>
                                        </p:attrNameLst>
                                      </p:cBhvr>
                                      <p:tavLst>
                                        <p:tav tm="0">
                                          <p:val>
                                            <p:strVal val="1+#ppt_w/2"/>
                                          </p:val>
                                        </p:tav>
                                        <p:tav tm="100000">
                                          <p:val>
                                            <p:strVal val="#ppt_x"/>
                                          </p:val>
                                        </p:tav>
                                      </p:tavLst>
                                    </p:anim>
                                    <p:anim calcmode="lin" valueType="num">
                                      <p:cBhvr additive="base">
                                        <p:cTn id="16" dur="500" fill="hold"/>
                                        <p:tgtEl>
                                          <p:spTgt spid="18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9"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16200000" scaled="1"/>
        </a:gradFill>
        <a:effectLst/>
      </p:bgPr>
    </p:bg>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F69E7D3B-9CDA-4327-8CC5-4F634EC91071}"/>
              </a:ext>
            </a:extLst>
          </p:cNvPr>
          <p:cNvSpPr txBox="1"/>
          <p:nvPr/>
        </p:nvSpPr>
        <p:spPr>
          <a:xfrm>
            <a:off x="666542" y="756139"/>
            <a:ext cx="3074043" cy="306467"/>
          </a:xfrm>
          <a:prstGeom prst="roundRect">
            <a:avLst/>
          </a:prstGeom>
          <a:solidFill>
            <a:schemeClr val="accent1"/>
          </a:solidFill>
        </p:spPr>
        <p:txBody>
          <a:bodyPr wrap="none" lIns="144000" rtlCol="0">
            <a:spAutoFit/>
          </a:bodyPr>
          <a:lstStyle/>
          <a:p>
            <a:r>
              <a:rPr lang="fr-FR" sz="1200" dirty="0">
                <a:solidFill>
                  <a:schemeClr val="bg1"/>
                </a:solidFill>
              </a:rPr>
              <a:t>PARC CERTIFIÉ PAR NIVEAUX ET ZONES</a:t>
            </a:r>
          </a:p>
        </p:txBody>
      </p:sp>
      <p:cxnSp>
        <p:nvCxnSpPr>
          <p:cNvPr id="10" name="Connecteur droit 9">
            <a:extLst>
              <a:ext uri="{FF2B5EF4-FFF2-40B4-BE49-F238E27FC236}">
                <a16:creationId xmlns:a16="http://schemas.microsoft.com/office/drawing/2014/main" id="{D2E90E79-5257-41AB-BA80-EC57EE6D0B65}"/>
              </a:ext>
            </a:extLst>
          </p:cNvPr>
          <p:cNvCxnSpPr>
            <a:cxnSpLocks/>
          </p:cNvCxnSpPr>
          <p:nvPr/>
        </p:nvCxnSpPr>
        <p:spPr>
          <a:xfrm>
            <a:off x="666542" y="0"/>
            <a:ext cx="0" cy="100236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1" name="Picture 2" descr="Y:\Perso\logo cerqual Qualitel Certification.jpg">
            <a:extLst>
              <a:ext uri="{FF2B5EF4-FFF2-40B4-BE49-F238E27FC236}">
                <a16:creationId xmlns:a16="http://schemas.microsoft.com/office/drawing/2014/main" id="{0316BB70-ACD6-41B0-8225-EBF40EEEA294}"/>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737933" y="364894"/>
            <a:ext cx="1081342" cy="367821"/>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4447B3DF-D4B6-45D5-B8BF-B615B8DEEC1B}"/>
              </a:ext>
            </a:extLst>
          </p:cNvPr>
          <p:cNvSpPr/>
          <p:nvPr/>
        </p:nvSpPr>
        <p:spPr>
          <a:xfrm>
            <a:off x="11871075" y="6537075"/>
            <a:ext cx="320925" cy="320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41838C8D-99E9-45C7-82EF-E03A1EF7A516}" type="slidenum">
              <a:rPr lang="fr-FR" sz="1000" smtClean="0"/>
              <a:t>7</a:t>
            </a:fld>
            <a:endParaRPr lang="fr-FR" sz="1000" dirty="0"/>
          </a:p>
        </p:txBody>
      </p:sp>
      <p:sp>
        <p:nvSpPr>
          <p:cNvPr id="13" name="ZoneTexte 12">
            <a:extLst>
              <a:ext uri="{FF2B5EF4-FFF2-40B4-BE49-F238E27FC236}">
                <a16:creationId xmlns:a16="http://schemas.microsoft.com/office/drawing/2014/main" id="{25AD3178-47C0-4444-BAB0-4FDE93CDC915}"/>
              </a:ext>
            </a:extLst>
          </p:cNvPr>
          <p:cNvSpPr txBox="1"/>
          <p:nvPr/>
        </p:nvSpPr>
        <p:spPr>
          <a:xfrm>
            <a:off x="7096065" y="532660"/>
            <a:ext cx="1025455" cy="400110"/>
          </a:xfrm>
          <a:prstGeom prst="rect">
            <a:avLst/>
          </a:prstGeom>
          <a:noFill/>
        </p:spPr>
        <p:txBody>
          <a:bodyPr wrap="none" lIns="72000" rIns="72000" rtlCol="0">
            <a:spAutoFit/>
          </a:bodyPr>
          <a:lstStyle/>
          <a:p>
            <a:pPr algn="ctr"/>
            <a:r>
              <a:rPr lang="fr-FR" sz="1000" dirty="0">
                <a:solidFill>
                  <a:schemeClr val="tx2"/>
                </a:solidFill>
                <a:latin typeface="+mj-lt"/>
              </a:rPr>
              <a:t>Présentation </a:t>
            </a:r>
            <a:br>
              <a:rPr lang="fr-FR" sz="1000" dirty="0">
                <a:solidFill>
                  <a:schemeClr val="tx2"/>
                </a:solidFill>
                <a:latin typeface="+mj-lt"/>
              </a:rPr>
            </a:br>
            <a:r>
              <a:rPr lang="fr-FR" sz="1000" dirty="0">
                <a:solidFill>
                  <a:schemeClr val="tx2"/>
                </a:solidFill>
                <a:latin typeface="+mj-lt"/>
              </a:rPr>
              <a:t>du parc certifié</a:t>
            </a:r>
          </a:p>
        </p:txBody>
      </p:sp>
      <p:sp>
        <p:nvSpPr>
          <p:cNvPr id="14" name="ZoneTexte 13">
            <a:extLst>
              <a:ext uri="{FF2B5EF4-FFF2-40B4-BE49-F238E27FC236}">
                <a16:creationId xmlns:a16="http://schemas.microsoft.com/office/drawing/2014/main" id="{39BFBEE7-388D-4649-A254-95CCB8491A45}"/>
              </a:ext>
            </a:extLst>
          </p:cNvPr>
          <p:cNvSpPr txBox="1"/>
          <p:nvPr/>
        </p:nvSpPr>
        <p:spPr>
          <a:xfrm>
            <a:off x="8353090" y="532660"/>
            <a:ext cx="9180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Performance </a:t>
            </a:r>
            <a:br>
              <a:rPr lang="fr-FR" sz="1000" dirty="0">
                <a:solidFill>
                  <a:schemeClr val="tx2">
                    <a:lumMod val="40000"/>
                    <a:lumOff val="60000"/>
                  </a:schemeClr>
                </a:solidFill>
              </a:rPr>
            </a:br>
            <a:r>
              <a:rPr lang="fr-FR" sz="1000" dirty="0">
                <a:solidFill>
                  <a:schemeClr val="tx2">
                    <a:lumMod val="40000"/>
                    <a:lumOff val="60000"/>
                  </a:schemeClr>
                </a:solidFill>
              </a:rPr>
              <a:t>énergétique</a:t>
            </a:r>
          </a:p>
        </p:txBody>
      </p:sp>
      <p:sp>
        <p:nvSpPr>
          <p:cNvPr id="15" name="ZoneTexte 14">
            <a:extLst>
              <a:ext uri="{FF2B5EF4-FFF2-40B4-BE49-F238E27FC236}">
                <a16:creationId xmlns:a16="http://schemas.microsoft.com/office/drawing/2014/main" id="{0F2233C5-4A6B-4F67-BB4D-77BC53970C11}"/>
              </a:ext>
            </a:extLst>
          </p:cNvPr>
          <p:cNvSpPr txBox="1"/>
          <p:nvPr/>
        </p:nvSpPr>
        <p:spPr>
          <a:xfrm>
            <a:off x="9513134" y="532660"/>
            <a:ext cx="1004616"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Les tendances </a:t>
            </a:r>
            <a:br>
              <a:rPr lang="fr-FR" sz="1000" dirty="0">
                <a:solidFill>
                  <a:schemeClr val="tx2">
                    <a:lumMod val="40000"/>
                    <a:lumOff val="60000"/>
                  </a:schemeClr>
                </a:solidFill>
              </a:rPr>
            </a:br>
            <a:r>
              <a:rPr lang="fr-FR" sz="1000" dirty="0">
                <a:solidFill>
                  <a:schemeClr val="tx2">
                    <a:lumMod val="40000"/>
                    <a:lumOff val="60000"/>
                  </a:schemeClr>
                </a:solidFill>
              </a:rPr>
              <a:t>constructives</a:t>
            </a:r>
          </a:p>
        </p:txBody>
      </p:sp>
      <p:sp>
        <p:nvSpPr>
          <p:cNvPr id="16" name="ZoneTexte 15">
            <a:extLst>
              <a:ext uri="{FF2B5EF4-FFF2-40B4-BE49-F238E27FC236}">
                <a16:creationId xmlns:a16="http://schemas.microsoft.com/office/drawing/2014/main" id="{0FCAF2C6-9113-46DE-B15B-2F3F8BEAF409}"/>
              </a:ext>
            </a:extLst>
          </p:cNvPr>
          <p:cNvSpPr txBox="1"/>
          <p:nvPr/>
        </p:nvSpPr>
        <p:spPr>
          <a:xfrm>
            <a:off x="10649934" y="532660"/>
            <a:ext cx="1137666"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Typologies </a:t>
            </a:r>
            <a:br>
              <a:rPr lang="fr-FR" sz="1000" dirty="0">
                <a:solidFill>
                  <a:schemeClr val="tx2">
                    <a:lumMod val="40000"/>
                    <a:lumOff val="60000"/>
                  </a:schemeClr>
                </a:solidFill>
              </a:rPr>
            </a:br>
            <a:r>
              <a:rPr lang="fr-FR" sz="1000" dirty="0">
                <a:solidFill>
                  <a:schemeClr val="tx2">
                    <a:lumMod val="40000"/>
                    <a:lumOff val="60000"/>
                  </a:schemeClr>
                </a:solidFill>
              </a:rPr>
              <a:t>les plus certifiées</a:t>
            </a:r>
          </a:p>
        </p:txBody>
      </p:sp>
      <p:sp>
        <p:nvSpPr>
          <p:cNvPr id="17" name="Ellipse 16">
            <a:extLst>
              <a:ext uri="{FF2B5EF4-FFF2-40B4-BE49-F238E27FC236}">
                <a16:creationId xmlns:a16="http://schemas.microsoft.com/office/drawing/2014/main" id="{207020E9-7361-4A76-833F-E73C57EED960}"/>
              </a:ext>
            </a:extLst>
          </p:cNvPr>
          <p:cNvSpPr/>
          <p:nvPr/>
        </p:nvSpPr>
        <p:spPr>
          <a:xfrm>
            <a:off x="818664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18" name="Ellipse 17">
            <a:extLst>
              <a:ext uri="{FF2B5EF4-FFF2-40B4-BE49-F238E27FC236}">
                <a16:creationId xmlns:a16="http://schemas.microsoft.com/office/drawing/2014/main" id="{80A80811-5029-4D6C-80A5-17AE10B0C529}"/>
              </a:ext>
            </a:extLst>
          </p:cNvPr>
          <p:cNvSpPr/>
          <p:nvPr/>
        </p:nvSpPr>
        <p:spPr>
          <a:xfrm>
            <a:off x="9389968"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19" name="Ellipse 18">
            <a:extLst>
              <a:ext uri="{FF2B5EF4-FFF2-40B4-BE49-F238E27FC236}">
                <a16:creationId xmlns:a16="http://schemas.microsoft.com/office/drawing/2014/main" id="{F3DA4D52-E03A-4F31-B828-47018971A810}"/>
              </a:ext>
            </a:extLst>
          </p:cNvPr>
          <p:cNvSpPr/>
          <p:nvPr/>
        </p:nvSpPr>
        <p:spPr>
          <a:xfrm>
            <a:off x="1059329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cxnSp>
        <p:nvCxnSpPr>
          <p:cNvPr id="21" name="Connecteur droit 20">
            <a:extLst>
              <a:ext uri="{FF2B5EF4-FFF2-40B4-BE49-F238E27FC236}">
                <a16:creationId xmlns:a16="http://schemas.microsoft.com/office/drawing/2014/main" id="{0DAB5EFC-0E73-4F0D-9B3C-50742BE83905}"/>
              </a:ext>
            </a:extLst>
          </p:cNvPr>
          <p:cNvCxnSpPr>
            <a:cxnSpLocks/>
          </p:cNvCxnSpPr>
          <p:nvPr/>
        </p:nvCxnSpPr>
        <p:spPr>
          <a:xfrm flipH="1">
            <a:off x="7435300" y="1002360"/>
            <a:ext cx="34698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2" name="Groupe 1">
            <a:extLst>
              <a:ext uri="{FF2B5EF4-FFF2-40B4-BE49-F238E27FC236}">
                <a16:creationId xmlns:a16="http://schemas.microsoft.com/office/drawing/2014/main" id="{847CEB70-EFEF-4753-A09B-F9710BBC7AA0}"/>
              </a:ext>
            </a:extLst>
          </p:cNvPr>
          <p:cNvGrpSpPr/>
          <p:nvPr/>
        </p:nvGrpSpPr>
        <p:grpSpPr>
          <a:xfrm>
            <a:off x="784121" y="1861202"/>
            <a:ext cx="3168780" cy="2889374"/>
            <a:chOff x="784121" y="1861202"/>
            <a:chExt cx="3168780" cy="2889374"/>
          </a:xfrm>
        </p:grpSpPr>
        <p:sp>
          <p:nvSpPr>
            <p:cNvPr id="50" name="ZoneTexte 49">
              <a:extLst>
                <a:ext uri="{FF2B5EF4-FFF2-40B4-BE49-F238E27FC236}">
                  <a16:creationId xmlns:a16="http://schemas.microsoft.com/office/drawing/2014/main" id="{5337A8AA-B516-439D-97FD-998C4C229772}"/>
                </a:ext>
              </a:extLst>
            </p:cNvPr>
            <p:cNvSpPr txBox="1"/>
            <p:nvPr/>
          </p:nvSpPr>
          <p:spPr>
            <a:xfrm>
              <a:off x="784121" y="3385330"/>
              <a:ext cx="3168780" cy="1365246"/>
            </a:xfrm>
            <a:prstGeom prst="rect">
              <a:avLst/>
            </a:prstGeom>
            <a:noFill/>
          </p:spPr>
          <p:txBody>
            <a:bodyPr wrap="square" rtlCol="0">
              <a:spAutoFit/>
            </a:bodyPr>
            <a:lstStyle/>
            <a:p>
              <a:pPr>
                <a:lnSpc>
                  <a:spcPct val="120000"/>
                </a:lnSpc>
                <a:buClr>
                  <a:schemeClr val="accent1"/>
                </a:buClr>
              </a:pPr>
              <a:r>
                <a:rPr lang="fr-FR" sz="1400" dirty="0">
                  <a:solidFill>
                    <a:schemeClr val="tx1">
                      <a:lumMod val="75000"/>
                      <a:lumOff val="25000"/>
                    </a:schemeClr>
                  </a:solidFill>
                </a:rPr>
                <a:t>Une majorité des logements (55%) sont certifiés avec le niveau NF Habitat. Les logements certifiés NF Habitat HQE représentent 42% des logements certifiés. </a:t>
              </a:r>
            </a:p>
          </p:txBody>
        </p:sp>
        <p:sp>
          <p:nvSpPr>
            <p:cNvPr id="51" name="ZoneTexte 50">
              <a:extLst>
                <a:ext uri="{FF2B5EF4-FFF2-40B4-BE49-F238E27FC236}">
                  <a16:creationId xmlns:a16="http://schemas.microsoft.com/office/drawing/2014/main" id="{3A9F3557-54C3-4D71-84FE-48AD6484A416}"/>
                </a:ext>
              </a:extLst>
            </p:cNvPr>
            <p:cNvSpPr txBox="1"/>
            <p:nvPr/>
          </p:nvSpPr>
          <p:spPr>
            <a:xfrm>
              <a:off x="784121" y="1861202"/>
              <a:ext cx="2952958" cy="954107"/>
            </a:xfrm>
            <a:prstGeom prst="rect">
              <a:avLst/>
            </a:prstGeom>
            <a:noFill/>
          </p:spPr>
          <p:txBody>
            <a:bodyPr wrap="square" rtlCol="0" anchor="b">
              <a:spAutoFit/>
            </a:bodyPr>
            <a:lstStyle/>
            <a:p>
              <a:pPr>
                <a:buClr>
                  <a:schemeClr val="accent1"/>
                </a:buClr>
              </a:pPr>
              <a:r>
                <a:rPr lang="fr-FR" sz="2800" dirty="0">
                  <a:solidFill>
                    <a:schemeClr val="tx1">
                      <a:lumMod val="75000"/>
                      <a:lumOff val="25000"/>
                    </a:schemeClr>
                  </a:solidFill>
                  <a:latin typeface="+mj-lt"/>
                </a:rPr>
                <a:t>D’un point </a:t>
              </a:r>
              <a:br>
                <a:rPr lang="fr-FR" sz="2800" dirty="0">
                  <a:solidFill>
                    <a:schemeClr val="tx1">
                      <a:lumMod val="75000"/>
                      <a:lumOff val="25000"/>
                    </a:schemeClr>
                  </a:solidFill>
                  <a:latin typeface="+mj-lt"/>
                </a:rPr>
              </a:br>
              <a:r>
                <a:rPr lang="fr-FR" sz="2800" dirty="0">
                  <a:solidFill>
                    <a:schemeClr val="tx1">
                      <a:lumMod val="75000"/>
                      <a:lumOff val="25000"/>
                    </a:schemeClr>
                  </a:solidFill>
                  <a:latin typeface="+mj-lt"/>
                </a:rPr>
                <a:t>de vue national </a:t>
              </a:r>
            </a:p>
          </p:txBody>
        </p:sp>
        <p:cxnSp>
          <p:nvCxnSpPr>
            <p:cNvPr id="52" name="Connecteur droit 51">
              <a:extLst>
                <a:ext uri="{FF2B5EF4-FFF2-40B4-BE49-F238E27FC236}">
                  <a16:creationId xmlns:a16="http://schemas.microsoft.com/office/drawing/2014/main" id="{980EE11B-74A1-4ADD-9B0F-D51755DA6AB9}"/>
                </a:ext>
              </a:extLst>
            </p:cNvPr>
            <p:cNvCxnSpPr>
              <a:cxnSpLocks/>
            </p:cNvCxnSpPr>
            <p:nvPr/>
          </p:nvCxnSpPr>
          <p:spPr>
            <a:xfrm flipH="1">
              <a:off x="784121" y="3100319"/>
              <a:ext cx="348445"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3" name="Groupe 2">
            <a:extLst>
              <a:ext uri="{FF2B5EF4-FFF2-40B4-BE49-F238E27FC236}">
                <a16:creationId xmlns:a16="http://schemas.microsoft.com/office/drawing/2014/main" id="{7D1D2DDA-F1D0-49E4-8437-3020BDBF7513}"/>
              </a:ext>
            </a:extLst>
          </p:cNvPr>
          <p:cNvGrpSpPr/>
          <p:nvPr/>
        </p:nvGrpSpPr>
        <p:grpSpPr>
          <a:xfrm>
            <a:off x="4511610" y="1861202"/>
            <a:ext cx="3168780" cy="3923503"/>
            <a:chOff x="4511610" y="1861202"/>
            <a:chExt cx="3168780" cy="3923503"/>
          </a:xfrm>
        </p:grpSpPr>
        <p:sp>
          <p:nvSpPr>
            <p:cNvPr id="53" name="ZoneTexte 52">
              <a:extLst>
                <a:ext uri="{FF2B5EF4-FFF2-40B4-BE49-F238E27FC236}">
                  <a16:creationId xmlns:a16="http://schemas.microsoft.com/office/drawing/2014/main" id="{6D5F2558-CD56-43AE-A8AD-21E1440FB651}"/>
                </a:ext>
              </a:extLst>
            </p:cNvPr>
            <p:cNvSpPr txBox="1"/>
            <p:nvPr/>
          </p:nvSpPr>
          <p:spPr>
            <a:xfrm>
              <a:off x="4511610" y="3385330"/>
              <a:ext cx="3168780" cy="2399375"/>
            </a:xfrm>
            <a:prstGeom prst="rect">
              <a:avLst/>
            </a:prstGeom>
            <a:noFill/>
          </p:spPr>
          <p:txBody>
            <a:bodyPr wrap="square" rtlCol="0">
              <a:spAutoFit/>
            </a:bodyPr>
            <a:lstStyle/>
            <a:p>
              <a:pPr>
                <a:lnSpc>
                  <a:spcPct val="120000"/>
                </a:lnSpc>
                <a:buClr>
                  <a:schemeClr val="accent1"/>
                </a:buClr>
              </a:pPr>
              <a:r>
                <a:rPr lang="fr-FR" sz="1400" dirty="0">
                  <a:solidFill>
                    <a:schemeClr val="tx1">
                      <a:lumMod val="75000"/>
                      <a:lumOff val="25000"/>
                    </a:schemeClr>
                  </a:solidFill>
                </a:rPr>
                <a:t>Une majorité des logements sont sans label, un niveau RT 2012 (48%).</a:t>
              </a:r>
            </a:p>
            <a:p>
              <a:pPr>
                <a:lnSpc>
                  <a:spcPct val="120000"/>
                </a:lnSpc>
                <a:buClr>
                  <a:schemeClr val="accent1"/>
                </a:buClr>
              </a:pPr>
              <a:r>
                <a:rPr lang="fr-FR" sz="1400" dirty="0">
                  <a:solidFill>
                    <a:schemeClr val="tx1">
                      <a:lumMod val="75000"/>
                      <a:lumOff val="25000"/>
                    </a:schemeClr>
                  </a:solidFill>
                </a:rPr>
                <a:t>Plus de 48% des logements certifiés disposent d’un label RT -10% ou RT -20%. </a:t>
              </a:r>
            </a:p>
            <a:p>
              <a:pPr>
                <a:lnSpc>
                  <a:spcPct val="120000"/>
                </a:lnSpc>
                <a:buClr>
                  <a:schemeClr val="accent1"/>
                </a:buClr>
              </a:pPr>
              <a:r>
                <a:rPr lang="fr-FR" sz="1400" dirty="0">
                  <a:solidFill>
                    <a:schemeClr val="tx1">
                      <a:lumMod val="75000"/>
                      <a:lumOff val="25000"/>
                    </a:schemeClr>
                  </a:solidFill>
                </a:rPr>
                <a:t>Le label E+C- a été délivré pour 140 logements sur l’année 2017. Ce nombre devrait augmenter dans les années à venir.</a:t>
              </a:r>
            </a:p>
          </p:txBody>
        </p:sp>
        <p:sp>
          <p:nvSpPr>
            <p:cNvPr id="54" name="ZoneTexte 53">
              <a:extLst>
                <a:ext uri="{FF2B5EF4-FFF2-40B4-BE49-F238E27FC236}">
                  <a16:creationId xmlns:a16="http://schemas.microsoft.com/office/drawing/2014/main" id="{244E5CCE-A1D3-4127-9AA8-A334C10E38ED}"/>
                </a:ext>
              </a:extLst>
            </p:cNvPr>
            <p:cNvSpPr txBox="1"/>
            <p:nvPr/>
          </p:nvSpPr>
          <p:spPr>
            <a:xfrm>
              <a:off x="4511610" y="1861202"/>
              <a:ext cx="2952958" cy="954107"/>
            </a:xfrm>
            <a:prstGeom prst="rect">
              <a:avLst/>
            </a:prstGeom>
            <a:noFill/>
          </p:spPr>
          <p:txBody>
            <a:bodyPr wrap="square" rtlCol="0" anchor="b">
              <a:spAutoFit/>
            </a:bodyPr>
            <a:lstStyle/>
            <a:p>
              <a:pPr>
                <a:buClr>
                  <a:schemeClr val="accent1"/>
                </a:buClr>
              </a:pPr>
              <a:r>
                <a:rPr lang="fr-FR" sz="2800" dirty="0">
                  <a:solidFill>
                    <a:schemeClr val="tx1">
                      <a:lumMod val="75000"/>
                      <a:lumOff val="25000"/>
                    </a:schemeClr>
                  </a:solidFill>
                  <a:latin typeface="+mj-lt"/>
                </a:rPr>
                <a:t>D’un point </a:t>
              </a:r>
              <a:br>
                <a:rPr lang="fr-FR" sz="2800" dirty="0">
                  <a:solidFill>
                    <a:schemeClr val="tx1">
                      <a:lumMod val="75000"/>
                      <a:lumOff val="25000"/>
                    </a:schemeClr>
                  </a:solidFill>
                  <a:latin typeface="+mj-lt"/>
                </a:rPr>
              </a:br>
              <a:r>
                <a:rPr lang="fr-FR" sz="2800" dirty="0">
                  <a:solidFill>
                    <a:schemeClr val="tx1">
                      <a:lumMod val="75000"/>
                      <a:lumOff val="25000"/>
                    </a:schemeClr>
                  </a:solidFill>
                  <a:latin typeface="+mj-lt"/>
                </a:rPr>
                <a:t>de vue labels </a:t>
              </a:r>
            </a:p>
          </p:txBody>
        </p:sp>
        <p:cxnSp>
          <p:nvCxnSpPr>
            <p:cNvPr id="55" name="Connecteur droit 54">
              <a:extLst>
                <a:ext uri="{FF2B5EF4-FFF2-40B4-BE49-F238E27FC236}">
                  <a16:creationId xmlns:a16="http://schemas.microsoft.com/office/drawing/2014/main" id="{57C854E1-AC13-4344-ABC2-B7A1EFE3EEE9}"/>
                </a:ext>
              </a:extLst>
            </p:cNvPr>
            <p:cNvCxnSpPr>
              <a:cxnSpLocks/>
            </p:cNvCxnSpPr>
            <p:nvPr/>
          </p:nvCxnSpPr>
          <p:spPr>
            <a:xfrm flipH="1">
              <a:off x="4511610" y="3100319"/>
              <a:ext cx="348445"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4" name="Groupe 3">
            <a:extLst>
              <a:ext uri="{FF2B5EF4-FFF2-40B4-BE49-F238E27FC236}">
                <a16:creationId xmlns:a16="http://schemas.microsoft.com/office/drawing/2014/main" id="{F1D431A6-0FC2-4009-8CCD-4FD507364BB5}"/>
              </a:ext>
            </a:extLst>
          </p:cNvPr>
          <p:cNvGrpSpPr/>
          <p:nvPr/>
        </p:nvGrpSpPr>
        <p:grpSpPr>
          <a:xfrm>
            <a:off x="8239099" y="1861202"/>
            <a:ext cx="3168780" cy="2889374"/>
            <a:chOff x="8239099" y="1861202"/>
            <a:chExt cx="3168780" cy="2889374"/>
          </a:xfrm>
        </p:grpSpPr>
        <p:sp>
          <p:nvSpPr>
            <p:cNvPr id="56" name="ZoneTexte 55">
              <a:extLst>
                <a:ext uri="{FF2B5EF4-FFF2-40B4-BE49-F238E27FC236}">
                  <a16:creationId xmlns:a16="http://schemas.microsoft.com/office/drawing/2014/main" id="{7DC49294-FDBC-4836-B5D4-7E1071A54CDC}"/>
                </a:ext>
              </a:extLst>
            </p:cNvPr>
            <p:cNvSpPr txBox="1"/>
            <p:nvPr/>
          </p:nvSpPr>
          <p:spPr>
            <a:xfrm>
              <a:off x="8239099" y="3385330"/>
              <a:ext cx="3168780" cy="1365246"/>
            </a:xfrm>
            <a:prstGeom prst="rect">
              <a:avLst/>
            </a:prstGeom>
            <a:noFill/>
          </p:spPr>
          <p:txBody>
            <a:bodyPr wrap="square" rtlCol="0">
              <a:spAutoFit/>
            </a:bodyPr>
            <a:lstStyle/>
            <a:p>
              <a:pPr>
                <a:lnSpc>
                  <a:spcPct val="120000"/>
                </a:lnSpc>
                <a:buClr>
                  <a:schemeClr val="accent1"/>
                </a:buClr>
              </a:pPr>
              <a:r>
                <a:rPr lang="fr-FR" sz="1400" dirty="0">
                  <a:solidFill>
                    <a:schemeClr val="tx1">
                      <a:lumMod val="75000"/>
                      <a:lumOff val="25000"/>
                    </a:schemeClr>
                  </a:solidFill>
                </a:rPr>
                <a:t>La région H1a </a:t>
              </a:r>
              <a:br>
                <a:rPr lang="fr-FR" sz="1400" dirty="0">
                  <a:solidFill>
                    <a:schemeClr val="tx1">
                      <a:lumMod val="75000"/>
                      <a:lumOff val="25000"/>
                    </a:schemeClr>
                  </a:solidFill>
                </a:rPr>
              </a:br>
              <a:r>
                <a:rPr lang="fr-FR" sz="1400" dirty="0">
                  <a:solidFill>
                    <a:schemeClr val="tx1">
                      <a:lumMod val="75000"/>
                      <a:lumOff val="25000"/>
                    </a:schemeClr>
                  </a:solidFill>
                </a:rPr>
                <a:t>(IDF et nord de la France) est la plus active pour la certification, suivie par les régions H2c (Lyon) et H3 </a:t>
              </a:r>
              <a:br>
                <a:rPr lang="fr-FR" sz="1400" dirty="0">
                  <a:solidFill>
                    <a:schemeClr val="tx1">
                      <a:lumMod val="75000"/>
                      <a:lumOff val="25000"/>
                    </a:schemeClr>
                  </a:solidFill>
                </a:rPr>
              </a:br>
              <a:r>
                <a:rPr lang="fr-FR" sz="1400" dirty="0">
                  <a:solidFill>
                    <a:schemeClr val="tx1">
                      <a:lumMod val="75000"/>
                      <a:lumOff val="25000"/>
                    </a:schemeClr>
                  </a:solidFill>
                </a:rPr>
                <a:t>(sud de la France).</a:t>
              </a:r>
            </a:p>
          </p:txBody>
        </p:sp>
        <p:sp>
          <p:nvSpPr>
            <p:cNvPr id="57" name="ZoneTexte 56">
              <a:extLst>
                <a:ext uri="{FF2B5EF4-FFF2-40B4-BE49-F238E27FC236}">
                  <a16:creationId xmlns:a16="http://schemas.microsoft.com/office/drawing/2014/main" id="{97D9EF9E-08DA-4753-92FD-202BC93187B9}"/>
                </a:ext>
              </a:extLst>
            </p:cNvPr>
            <p:cNvSpPr txBox="1"/>
            <p:nvPr/>
          </p:nvSpPr>
          <p:spPr>
            <a:xfrm>
              <a:off x="8239099" y="1861202"/>
              <a:ext cx="2952958" cy="954107"/>
            </a:xfrm>
            <a:prstGeom prst="rect">
              <a:avLst/>
            </a:prstGeom>
            <a:noFill/>
          </p:spPr>
          <p:txBody>
            <a:bodyPr wrap="square" rtlCol="0" anchor="b">
              <a:spAutoFit/>
            </a:bodyPr>
            <a:lstStyle/>
            <a:p>
              <a:pPr>
                <a:buClr>
                  <a:schemeClr val="accent1"/>
                </a:buClr>
              </a:pPr>
              <a:r>
                <a:rPr lang="fr-FR" sz="2800" dirty="0">
                  <a:solidFill>
                    <a:schemeClr val="tx1">
                      <a:lumMod val="75000"/>
                      <a:lumOff val="25000"/>
                    </a:schemeClr>
                  </a:solidFill>
                  <a:latin typeface="+mj-lt"/>
                </a:rPr>
                <a:t>D’un point </a:t>
              </a:r>
              <a:br>
                <a:rPr lang="fr-FR" sz="2800" dirty="0">
                  <a:solidFill>
                    <a:schemeClr val="tx1">
                      <a:lumMod val="75000"/>
                      <a:lumOff val="25000"/>
                    </a:schemeClr>
                  </a:solidFill>
                  <a:latin typeface="+mj-lt"/>
                </a:rPr>
              </a:br>
              <a:r>
                <a:rPr lang="fr-FR" sz="2800" dirty="0">
                  <a:solidFill>
                    <a:schemeClr val="tx1">
                      <a:lumMod val="75000"/>
                      <a:lumOff val="25000"/>
                    </a:schemeClr>
                  </a:solidFill>
                  <a:latin typeface="+mj-lt"/>
                </a:rPr>
                <a:t>de vue régional </a:t>
              </a:r>
            </a:p>
          </p:txBody>
        </p:sp>
        <p:cxnSp>
          <p:nvCxnSpPr>
            <p:cNvPr id="58" name="Connecteur droit 57">
              <a:extLst>
                <a:ext uri="{FF2B5EF4-FFF2-40B4-BE49-F238E27FC236}">
                  <a16:creationId xmlns:a16="http://schemas.microsoft.com/office/drawing/2014/main" id="{3A55AA5E-55D5-457E-867C-00E4DAC6C26F}"/>
                </a:ext>
              </a:extLst>
            </p:cNvPr>
            <p:cNvCxnSpPr>
              <a:cxnSpLocks/>
            </p:cNvCxnSpPr>
            <p:nvPr/>
          </p:nvCxnSpPr>
          <p:spPr>
            <a:xfrm flipH="1">
              <a:off x="8239099" y="3100319"/>
              <a:ext cx="348445"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031546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5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decel="100000" fill="hold" nodeType="withEffect">
                                  <p:stCondLst>
                                    <p:cond delay="1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6870520A-715E-4AA7-B4D7-7C470813DDD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grpSp>
        <p:nvGrpSpPr>
          <p:cNvPr id="2" name="Groupe 1">
            <a:extLst>
              <a:ext uri="{FF2B5EF4-FFF2-40B4-BE49-F238E27FC236}">
                <a16:creationId xmlns:a16="http://schemas.microsoft.com/office/drawing/2014/main" id="{0F8D1E05-FA98-4F40-ADCD-3427BA6A33AB}"/>
              </a:ext>
            </a:extLst>
          </p:cNvPr>
          <p:cNvGrpSpPr/>
          <p:nvPr/>
        </p:nvGrpSpPr>
        <p:grpSpPr>
          <a:xfrm>
            <a:off x="3839242" y="800100"/>
            <a:ext cx="8352761" cy="5257801"/>
            <a:chOff x="3839242" y="800100"/>
            <a:chExt cx="8352761" cy="5257801"/>
          </a:xfrm>
        </p:grpSpPr>
        <p:sp>
          <p:nvSpPr>
            <p:cNvPr id="8" name="Forme libre 15">
              <a:extLst>
                <a:ext uri="{FF2B5EF4-FFF2-40B4-BE49-F238E27FC236}">
                  <a16:creationId xmlns:a16="http://schemas.microsoft.com/office/drawing/2014/main" id="{B382E2B7-C1D3-4926-8289-D960133716D7}"/>
                </a:ext>
              </a:extLst>
            </p:cNvPr>
            <p:cNvSpPr/>
            <p:nvPr/>
          </p:nvSpPr>
          <p:spPr>
            <a:xfrm rot="16200000">
              <a:off x="5386722" y="-747380"/>
              <a:ext cx="5257801" cy="8352761"/>
            </a:xfrm>
            <a:prstGeom prst="round2SameRect">
              <a:avLst>
                <a:gd name="adj1" fmla="val 2813"/>
                <a:gd name="adj2" fmla="val 0"/>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 name="Groupe 9">
              <a:extLst>
                <a:ext uri="{FF2B5EF4-FFF2-40B4-BE49-F238E27FC236}">
                  <a16:creationId xmlns:a16="http://schemas.microsoft.com/office/drawing/2014/main" id="{0188DAB6-848A-4984-8B35-E28B4349C6EA}"/>
                </a:ext>
              </a:extLst>
            </p:cNvPr>
            <p:cNvGrpSpPr/>
            <p:nvPr/>
          </p:nvGrpSpPr>
          <p:grpSpPr>
            <a:xfrm>
              <a:off x="5155198" y="2624776"/>
              <a:ext cx="7036803" cy="1608449"/>
              <a:chOff x="5155198" y="2479632"/>
              <a:chExt cx="7036803" cy="1608449"/>
            </a:xfrm>
          </p:grpSpPr>
          <p:sp>
            <p:nvSpPr>
              <p:cNvPr id="6" name="ZoneTexte 5">
                <a:extLst>
                  <a:ext uri="{FF2B5EF4-FFF2-40B4-BE49-F238E27FC236}">
                    <a16:creationId xmlns:a16="http://schemas.microsoft.com/office/drawing/2014/main" id="{92DA494A-3F83-465C-B080-E21E3739236B}"/>
                  </a:ext>
                </a:extLst>
              </p:cNvPr>
              <p:cNvSpPr txBox="1"/>
              <p:nvPr/>
            </p:nvSpPr>
            <p:spPr>
              <a:xfrm>
                <a:off x="5155198" y="2479632"/>
                <a:ext cx="7036803" cy="1428853"/>
              </a:xfrm>
              <a:prstGeom prst="rect">
                <a:avLst/>
              </a:prstGeom>
              <a:noFill/>
            </p:spPr>
            <p:txBody>
              <a:bodyPr wrap="square" rtlCol="0" anchor="b">
                <a:spAutoFit/>
              </a:bodyPr>
              <a:lstStyle/>
              <a:p>
                <a:pPr>
                  <a:lnSpc>
                    <a:spcPct val="80000"/>
                  </a:lnSpc>
                  <a:buClr>
                    <a:schemeClr val="accent1"/>
                  </a:buClr>
                </a:pPr>
                <a:r>
                  <a:rPr lang="fr-FR" sz="5400" dirty="0">
                    <a:solidFill>
                      <a:schemeClr val="bg1"/>
                    </a:solidFill>
                    <a:latin typeface="+mj-lt"/>
                  </a:rPr>
                  <a:t>Performance énergétique</a:t>
                </a:r>
              </a:p>
            </p:txBody>
          </p:sp>
          <p:cxnSp>
            <p:nvCxnSpPr>
              <p:cNvPr id="7" name="Connecteur droit 6">
                <a:extLst>
                  <a:ext uri="{FF2B5EF4-FFF2-40B4-BE49-F238E27FC236}">
                    <a16:creationId xmlns:a16="http://schemas.microsoft.com/office/drawing/2014/main" id="{04BF8117-94A3-4E95-A3BD-99F03AB1167B}"/>
                  </a:ext>
                </a:extLst>
              </p:cNvPr>
              <p:cNvCxnSpPr>
                <a:cxnSpLocks/>
              </p:cNvCxnSpPr>
              <p:nvPr/>
            </p:nvCxnSpPr>
            <p:spPr>
              <a:xfrm flipH="1">
                <a:off x="5155200" y="4088081"/>
                <a:ext cx="348445" cy="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3780710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1+#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16200000" scaled="1"/>
        </a:gradFill>
        <a:effectLst/>
      </p:bgPr>
    </p:bg>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0061823B-99BA-4A96-ACF1-E241AC99D2AF}"/>
              </a:ext>
            </a:extLst>
          </p:cNvPr>
          <p:cNvSpPr/>
          <p:nvPr/>
        </p:nvSpPr>
        <p:spPr>
          <a:xfrm>
            <a:off x="666544" y="1520154"/>
            <a:ext cx="3128813" cy="3747837"/>
          </a:xfrm>
          <a:prstGeom prst="rect">
            <a:avLst/>
          </a:prstGeom>
          <a:solidFill>
            <a:schemeClr val="bg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8">
            <a:extLst>
              <a:ext uri="{FF2B5EF4-FFF2-40B4-BE49-F238E27FC236}">
                <a16:creationId xmlns:a16="http://schemas.microsoft.com/office/drawing/2014/main" id="{F69E7D3B-9CDA-4327-8CC5-4F634EC91071}"/>
              </a:ext>
            </a:extLst>
          </p:cNvPr>
          <p:cNvSpPr txBox="1"/>
          <p:nvPr/>
        </p:nvSpPr>
        <p:spPr>
          <a:xfrm>
            <a:off x="666542" y="756139"/>
            <a:ext cx="3400465" cy="306467"/>
          </a:xfrm>
          <a:prstGeom prst="roundRect">
            <a:avLst/>
          </a:prstGeom>
          <a:solidFill>
            <a:schemeClr val="accent1"/>
          </a:solidFill>
        </p:spPr>
        <p:txBody>
          <a:bodyPr wrap="none" lIns="144000" rtlCol="0">
            <a:spAutoFit/>
          </a:bodyPr>
          <a:lstStyle/>
          <a:p>
            <a:r>
              <a:rPr lang="fr-FR" sz="1200" dirty="0">
                <a:solidFill>
                  <a:schemeClr val="bg1"/>
                </a:solidFill>
              </a:rPr>
              <a:t>MOYENNE EN % DES GAINS SUR BBIO ET CEP</a:t>
            </a:r>
          </a:p>
        </p:txBody>
      </p:sp>
      <p:cxnSp>
        <p:nvCxnSpPr>
          <p:cNvPr id="10" name="Connecteur droit 9">
            <a:extLst>
              <a:ext uri="{FF2B5EF4-FFF2-40B4-BE49-F238E27FC236}">
                <a16:creationId xmlns:a16="http://schemas.microsoft.com/office/drawing/2014/main" id="{D2E90E79-5257-41AB-BA80-EC57EE6D0B65}"/>
              </a:ext>
            </a:extLst>
          </p:cNvPr>
          <p:cNvCxnSpPr>
            <a:cxnSpLocks/>
          </p:cNvCxnSpPr>
          <p:nvPr/>
        </p:nvCxnSpPr>
        <p:spPr>
          <a:xfrm>
            <a:off x="3802611" y="4265631"/>
            <a:ext cx="0" cy="100236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1" name="Picture 2" descr="Y:\Perso\logo cerqual Qualitel Certification.jpg">
            <a:extLst>
              <a:ext uri="{FF2B5EF4-FFF2-40B4-BE49-F238E27FC236}">
                <a16:creationId xmlns:a16="http://schemas.microsoft.com/office/drawing/2014/main" id="{0316BB70-ACD6-41B0-8225-EBF40EEEA294}"/>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737933" y="364894"/>
            <a:ext cx="1081342" cy="367821"/>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4447B3DF-D4B6-45D5-B8BF-B615B8DEEC1B}"/>
              </a:ext>
            </a:extLst>
          </p:cNvPr>
          <p:cNvSpPr/>
          <p:nvPr/>
        </p:nvSpPr>
        <p:spPr>
          <a:xfrm>
            <a:off x="11871075" y="6537075"/>
            <a:ext cx="320925" cy="320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FAD8F6B0-24F8-402B-9F4B-F3967BC402D7}" type="slidenum">
              <a:rPr lang="fr-FR" sz="1000" smtClean="0"/>
              <a:t>9</a:t>
            </a:fld>
            <a:endParaRPr lang="fr-FR" sz="1000" dirty="0"/>
          </a:p>
        </p:txBody>
      </p:sp>
      <p:sp>
        <p:nvSpPr>
          <p:cNvPr id="13" name="ZoneTexte 12">
            <a:extLst>
              <a:ext uri="{FF2B5EF4-FFF2-40B4-BE49-F238E27FC236}">
                <a16:creationId xmlns:a16="http://schemas.microsoft.com/office/drawing/2014/main" id="{25AD3178-47C0-4444-BAB0-4FDE93CDC915}"/>
              </a:ext>
            </a:extLst>
          </p:cNvPr>
          <p:cNvSpPr txBox="1"/>
          <p:nvPr/>
        </p:nvSpPr>
        <p:spPr>
          <a:xfrm>
            <a:off x="7096065" y="532660"/>
            <a:ext cx="10254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Présentation </a:t>
            </a:r>
            <a:br>
              <a:rPr lang="fr-FR" sz="1000" dirty="0">
                <a:solidFill>
                  <a:schemeClr val="tx2">
                    <a:lumMod val="40000"/>
                    <a:lumOff val="60000"/>
                  </a:schemeClr>
                </a:solidFill>
              </a:rPr>
            </a:br>
            <a:r>
              <a:rPr lang="fr-FR" sz="1000" dirty="0">
                <a:solidFill>
                  <a:schemeClr val="tx2">
                    <a:lumMod val="40000"/>
                    <a:lumOff val="60000"/>
                  </a:schemeClr>
                </a:solidFill>
              </a:rPr>
              <a:t>du parc certifié</a:t>
            </a:r>
          </a:p>
        </p:txBody>
      </p:sp>
      <p:sp>
        <p:nvSpPr>
          <p:cNvPr id="14" name="ZoneTexte 13">
            <a:extLst>
              <a:ext uri="{FF2B5EF4-FFF2-40B4-BE49-F238E27FC236}">
                <a16:creationId xmlns:a16="http://schemas.microsoft.com/office/drawing/2014/main" id="{39BFBEE7-388D-4649-A254-95CCB8491A45}"/>
              </a:ext>
            </a:extLst>
          </p:cNvPr>
          <p:cNvSpPr txBox="1"/>
          <p:nvPr/>
        </p:nvSpPr>
        <p:spPr>
          <a:xfrm>
            <a:off x="8345076" y="532660"/>
            <a:ext cx="934084" cy="400110"/>
          </a:xfrm>
          <a:prstGeom prst="rect">
            <a:avLst/>
          </a:prstGeom>
          <a:noFill/>
        </p:spPr>
        <p:txBody>
          <a:bodyPr wrap="none" lIns="72000" rIns="72000" rtlCol="0">
            <a:spAutoFit/>
          </a:bodyPr>
          <a:lstStyle/>
          <a:p>
            <a:pPr algn="ctr"/>
            <a:r>
              <a:rPr lang="fr-FR" sz="1000" dirty="0">
                <a:solidFill>
                  <a:schemeClr val="tx2"/>
                </a:solidFill>
                <a:latin typeface="+mj-lt"/>
              </a:rPr>
              <a:t>Performance </a:t>
            </a:r>
            <a:br>
              <a:rPr lang="fr-FR" sz="1000" dirty="0">
                <a:solidFill>
                  <a:schemeClr val="tx2"/>
                </a:solidFill>
                <a:latin typeface="+mj-lt"/>
              </a:rPr>
            </a:br>
            <a:r>
              <a:rPr lang="fr-FR" sz="1000" dirty="0">
                <a:solidFill>
                  <a:schemeClr val="tx2"/>
                </a:solidFill>
                <a:latin typeface="+mj-lt"/>
              </a:rPr>
              <a:t>énergétique</a:t>
            </a:r>
          </a:p>
        </p:txBody>
      </p:sp>
      <p:sp>
        <p:nvSpPr>
          <p:cNvPr id="15" name="ZoneTexte 14">
            <a:extLst>
              <a:ext uri="{FF2B5EF4-FFF2-40B4-BE49-F238E27FC236}">
                <a16:creationId xmlns:a16="http://schemas.microsoft.com/office/drawing/2014/main" id="{0F2233C5-4A6B-4F67-BB4D-77BC53970C11}"/>
              </a:ext>
            </a:extLst>
          </p:cNvPr>
          <p:cNvSpPr txBox="1"/>
          <p:nvPr/>
        </p:nvSpPr>
        <p:spPr>
          <a:xfrm>
            <a:off x="9513134" y="532660"/>
            <a:ext cx="1004616"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Les tendances </a:t>
            </a:r>
            <a:br>
              <a:rPr lang="fr-FR" sz="1000" dirty="0">
                <a:solidFill>
                  <a:schemeClr val="tx2">
                    <a:lumMod val="40000"/>
                    <a:lumOff val="60000"/>
                  </a:schemeClr>
                </a:solidFill>
              </a:rPr>
            </a:br>
            <a:r>
              <a:rPr lang="fr-FR" sz="1000" dirty="0">
                <a:solidFill>
                  <a:schemeClr val="tx2">
                    <a:lumMod val="40000"/>
                    <a:lumOff val="60000"/>
                  </a:schemeClr>
                </a:solidFill>
              </a:rPr>
              <a:t>constructives</a:t>
            </a:r>
          </a:p>
        </p:txBody>
      </p:sp>
      <p:sp>
        <p:nvSpPr>
          <p:cNvPr id="16" name="ZoneTexte 15">
            <a:extLst>
              <a:ext uri="{FF2B5EF4-FFF2-40B4-BE49-F238E27FC236}">
                <a16:creationId xmlns:a16="http://schemas.microsoft.com/office/drawing/2014/main" id="{0FCAF2C6-9113-46DE-B15B-2F3F8BEAF409}"/>
              </a:ext>
            </a:extLst>
          </p:cNvPr>
          <p:cNvSpPr txBox="1"/>
          <p:nvPr/>
        </p:nvSpPr>
        <p:spPr>
          <a:xfrm>
            <a:off x="10649934" y="532660"/>
            <a:ext cx="1137666"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Typologies </a:t>
            </a:r>
            <a:br>
              <a:rPr lang="fr-FR" sz="1000" dirty="0">
                <a:solidFill>
                  <a:schemeClr val="tx2">
                    <a:lumMod val="40000"/>
                    <a:lumOff val="60000"/>
                  </a:schemeClr>
                </a:solidFill>
              </a:rPr>
            </a:br>
            <a:r>
              <a:rPr lang="fr-FR" sz="1000" dirty="0">
                <a:solidFill>
                  <a:schemeClr val="tx2">
                    <a:lumMod val="40000"/>
                    <a:lumOff val="60000"/>
                  </a:schemeClr>
                </a:solidFill>
              </a:rPr>
              <a:t>les plus certifiées</a:t>
            </a:r>
          </a:p>
        </p:txBody>
      </p:sp>
      <p:sp>
        <p:nvSpPr>
          <p:cNvPr id="17" name="Ellipse 16">
            <a:extLst>
              <a:ext uri="{FF2B5EF4-FFF2-40B4-BE49-F238E27FC236}">
                <a16:creationId xmlns:a16="http://schemas.microsoft.com/office/drawing/2014/main" id="{207020E9-7361-4A76-833F-E73C57EED960}"/>
              </a:ext>
            </a:extLst>
          </p:cNvPr>
          <p:cNvSpPr/>
          <p:nvPr/>
        </p:nvSpPr>
        <p:spPr>
          <a:xfrm>
            <a:off x="818664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18" name="Ellipse 17">
            <a:extLst>
              <a:ext uri="{FF2B5EF4-FFF2-40B4-BE49-F238E27FC236}">
                <a16:creationId xmlns:a16="http://schemas.microsoft.com/office/drawing/2014/main" id="{80A80811-5029-4D6C-80A5-17AE10B0C529}"/>
              </a:ext>
            </a:extLst>
          </p:cNvPr>
          <p:cNvSpPr/>
          <p:nvPr/>
        </p:nvSpPr>
        <p:spPr>
          <a:xfrm>
            <a:off x="9389968"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19" name="Ellipse 18">
            <a:extLst>
              <a:ext uri="{FF2B5EF4-FFF2-40B4-BE49-F238E27FC236}">
                <a16:creationId xmlns:a16="http://schemas.microsoft.com/office/drawing/2014/main" id="{F3DA4D52-E03A-4F31-B828-47018971A810}"/>
              </a:ext>
            </a:extLst>
          </p:cNvPr>
          <p:cNvSpPr/>
          <p:nvPr/>
        </p:nvSpPr>
        <p:spPr>
          <a:xfrm>
            <a:off x="1059329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cxnSp>
        <p:nvCxnSpPr>
          <p:cNvPr id="21" name="Connecteur droit 20">
            <a:extLst>
              <a:ext uri="{FF2B5EF4-FFF2-40B4-BE49-F238E27FC236}">
                <a16:creationId xmlns:a16="http://schemas.microsoft.com/office/drawing/2014/main" id="{0DAB5EFC-0E73-4F0D-9B3C-50742BE83905}"/>
              </a:ext>
            </a:extLst>
          </p:cNvPr>
          <p:cNvCxnSpPr>
            <a:cxnSpLocks/>
          </p:cNvCxnSpPr>
          <p:nvPr/>
        </p:nvCxnSpPr>
        <p:spPr>
          <a:xfrm flipH="1">
            <a:off x="8638626" y="1002360"/>
            <a:ext cx="34698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5" name="ZoneTexte 24">
            <a:extLst>
              <a:ext uri="{FF2B5EF4-FFF2-40B4-BE49-F238E27FC236}">
                <a16:creationId xmlns:a16="http://schemas.microsoft.com/office/drawing/2014/main" id="{860798CA-EBFA-4FF2-9FD3-38277C3B4F86}"/>
              </a:ext>
            </a:extLst>
          </p:cNvPr>
          <p:cNvSpPr txBox="1"/>
          <p:nvPr/>
        </p:nvSpPr>
        <p:spPr>
          <a:xfrm>
            <a:off x="664602" y="1776083"/>
            <a:ext cx="3130755" cy="276999"/>
          </a:xfrm>
          <a:prstGeom prst="rect">
            <a:avLst/>
          </a:prstGeom>
          <a:noFill/>
        </p:spPr>
        <p:txBody>
          <a:bodyPr wrap="square" rtlCol="0">
            <a:spAutoFit/>
          </a:bodyPr>
          <a:lstStyle/>
          <a:p>
            <a:pPr algn="ctr">
              <a:buClr>
                <a:schemeClr val="accent1"/>
              </a:buClr>
            </a:pPr>
            <a:r>
              <a:rPr lang="fr-FR" sz="1200" dirty="0">
                <a:solidFill>
                  <a:schemeClr val="tx2"/>
                </a:solidFill>
              </a:rPr>
              <a:t>Valeurs moyennes nationales</a:t>
            </a:r>
          </a:p>
        </p:txBody>
      </p:sp>
      <p:graphicFrame>
        <p:nvGraphicFramePr>
          <p:cNvPr id="50" name="Graphique 49">
            <a:extLst>
              <a:ext uri="{FF2B5EF4-FFF2-40B4-BE49-F238E27FC236}">
                <a16:creationId xmlns:a16="http://schemas.microsoft.com/office/drawing/2014/main" id="{BE53A6B8-764A-41B5-8307-69E96827C44D}"/>
              </a:ext>
            </a:extLst>
          </p:cNvPr>
          <p:cNvGraphicFramePr>
            <a:graphicFrameLocks/>
          </p:cNvGraphicFramePr>
          <p:nvPr>
            <p:extLst>
              <p:ext uri="{D42A27DB-BD31-4B8C-83A1-F6EECF244321}">
                <p14:modId xmlns:p14="http://schemas.microsoft.com/office/powerpoint/2010/main" val="3137887401"/>
              </p:ext>
            </p:extLst>
          </p:nvPr>
        </p:nvGraphicFramePr>
        <p:xfrm>
          <a:off x="985305" y="2101861"/>
          <a:ext cx="2489348" cy="1113316"/>
        </p:xfrm>
        <a:graphic>
          <a:graphicData uri="http://schemas.openxmlformats.org/drawingml/2006/chart">
            <c:chart xmlns:c="http://schemas.openxmlformats.org/drawingml/2006/chart" xmlns:r="http://schemas.openxmlformats.org/officeDocument/2006/relationships" r:id="rId3"/>
          </a:graphicData>
        </a:graphic>
      </p:graphicFrame>
      <p:grpSp>
        <p:nvGrpSpPr>
          <p:cNvPr id="2" name="Groupe 1">
            <a:extLst>
              <a:ext uri="{FF2B5EF4-FFF2-40B4-BE49-F238E27FC236}">
                <a16:creationId xmlns:a16="http://schemas.microsoft.com/office/drawing/2014/main" id="{2E3B51ED-9A83-4590-89D8-813BCC75F906}"/>
              </a:ext>
            </a:extLst>
          </p:cNvPr>
          <p:cNvGrpSpPr/>
          <p:nvPr/>
        </p:nvGrpSpPr>
        <p:grpSpPr>
          <a:xfrm>
            <a:off x="657347" y="3392254"/>
            <a:ext cx="3145264" cy="1875737"/>
            <a:chOff x="657347" y="3392254"/>
            <a:chExt cx="3145264" cy="1875737"/>
          </a:xfrm>
        </p:grpSpPr>
        <p:sp>
          <p:nvSpPr>
            <p:cNvPr id="144" name="Rectangle 143">
              <a:extLst>
                <a:ext uri="{FF2B5EF4-FFF2-40B4-BE49-F238E27FC236}">
                  <a16:creationId xmlns:a16="http://schemas.microsoft.com/office/drawing/2014/main" id="{6DFD42DB-0B9C-48F5-A083-21D99E17298F}"/>
                </a:ext>
              </a:extLst>
            </p:cNvPr>
            <p:cNvSpPr/>
            <p:nvPr/>
          </p:nvSpPr>
          <p:spPr>
            <a:xfrm>
              <a:off x="666542" y="3392254"/>
              <a:ext cx="3128815" cy="187573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3" name="ZoneTexte 132">
              <a:extLst>
                <a:ext uri="{FF2B5EF4-FFF2-40B4-BE49-F238E27FC236}">
                  <a16:creationId xmlns:a16="http://schemas.microsoft.com/office/drawing/2014/main" id="{46CF1EB2-3398-40A5-8E99-C3DC14BADD29}"/>
                </a:ext>
              </a:extLst>
            </p:cNvPr>
            <p:cNvSpPr txBox="1"/>
            <p:nvPr/>
          </p:nvSpPr>
          <p:spPr>
            <a:xfrm>
              <a:off x="657347" y="3609212"/>
              <a:ext cx="3145264" cy="338554"/>
            </a:xfrm>
            <a:prstGeom prst="rect">
              <a:avLst/>
            </a:prstGeom>
            <a:noFill/>
          </p:spPr>
          <p:txBody>
            <a:bodyPr wrap="square" rtlCol="0" anchor="ctr">
              <a:spAutoFit/>
            </a:bodyPr>
            <a:lstStyle/>
            <a:p>
              <a:pPr algn="ctr">
                <a:buClr>
                  <a:schemeClr val="accent1"/>
                </a:buClr>
              </a:pPr>
              <a:r>
                <a:rPr lang="fr-FR" sz="1600" dirty="0">
                  <a:solidFill>
                    <a:schemeClr val="tx2"/>
                  </a:solidFill>
                  <a:latin typeface="+mj-lt"/>
                </a:rPr>
                <a:t>H1a</a:t>
              </a:r>
            </a:p>
          </p:txBody>
        </p:sp>
        <p:graphicFrame>
          <p:nvGraphicFramePr>
            <p:cNvPr id="54" name="Graphique 53">
              <a:extLst>
                <a:ext uri="{FF2B5EF4-FFF2-40B4-BE49-F238E27FC236}">
                  <a16:creationId xmlns:a16="http://schemas.microsoft.com/office/drawing/2014/main" id="{2B8A6B4C-CDA3-4EF2-B990-370ACE11BF4B}"/>
                </a:ext>
              </a:extLst>
            </p:cNvPr>
            <p:cNvGraphicFramePr>
              <a:graphicFrameLocks/>
            </p:cNvGraphicFramePr>
            <p:nvPr>
              <p:extLst>
                <p:ext uri="{D42A27DB-BD31-4B8C-83A1-F6EECF244321}">
                  <p14:modId xmlns:p14="http://schemas.microsoft.com/office/powerpoint/2010/main" val="4277892670"/>
                </p:ext>
              </p:extLst>
            </p:nvPr>
          </p:nvGraphicFramePr>
          <p:xfrm>
            <a:off x="985305" y="3965768"/>
            <a:ext cx="2489348" cy="1096469"/>
          </p:xfrm>
          <a:graphic>
            <a:graphicData uri="http://schemas.openxmlformats.org/drawingml/2006/chart">
              <c:chart xmlns:c="http://schemas.openxmlformats.org/drawingml/2006/chart" xmlns:r="http://schemas.openxmlformats.org/officeDocument/2006/relationships" r:id="rId4"/>
            </a:graphicData>
          </a:graphic>
        </p:graphicFrame>
      </p:grpSp>
      <p:sp>
        <p:nvSpPr>
          <p:cNvPr id="58" name="ZoneTexte 57">
            <a:extLst>
              <a:ext uri="{FF2B5EF4-FFF2-40B4-BE49-F238E27FC236}">
                <a16:creationId xmlns:a16="http://schemas.microsoft.com/office/drawing/2014/main" id="{92F7368A-15B3-4E2F-A54E-733F25B24ED7}"/>
              </a:ext>
            </a:extLst>
          </p:cNvPr>
          <p:cNvSpPr txBox="1"/>
          <p:nvPr/>
        </p:nvSpPr>
        <p:spPr>
          <a:xfrm>
            <a:off x="666542" y="5371017"/>
            <a:ext cx="3577740" cy="769441"/>
          </a:xfrm>
          <a:prstGeom prst="rect">
            <a:avLst/>
          </a:prstGeom>
          <a:noFill/>
        </p:spPr>
        <p:txBody>
          <a:bodyPr wrap="square" rtlCol="0">
            <a:spAutoFit/>
          </a:bodyPr>
          <a:lstStyle/>
          <a:p>
            <a:pPr>
              <a:buClr>
                <a:schemeClr val="accent1"/>
              </a:buClr>
            </a:pPr>
            <a:r>
              <a:rPr lang="fr-FR" sz="1400" dirty="0">
                <a:solidFill>
                  <a:schemeClr val="accent3"/>
                </a:solidFill>
                <a:latin typeface="+mj-lt"/>
              </a:rPr>
              <a:t>Cep</a:t>
            </a:r>
            <a:r>
              <a:rPr lang="fr-FR" sz="1000" dirty="0">
                <a:solidFill>
                  <a:schemeClr val="accent3"/>
                </a:solidFill>
              </a:rPr>
              <a:t> : Consommation en énergie primaire</a:t>
            </a:r>
          </a:p>
          <a:p>
            <a:pPr>
              <a:buClr>
                <a:schemeClr val="accent1"/>
              </a:buClr>
            </a:pPr>
            <a:r>
              <a:rPr lang="fr-FR" sz="1000" dirty="0">
                <a:solidFill>
                  <a:schemeClr val="accent3"/>
                </a:solidFill>
              </a:rPr>
              <a:t>Valeur de référence : 50 kWh/m².an</a:t>
            </a:r>
          </a:p>
          <a:p>
            <a:pPr>
              <a:buClr>
                <a:schemeClr val="accent1"/>
              </a:buClr>
            </a:pPr>
            <a:r>
              <a:rPr lang="fr-FR" sz="1000" dirty="0">
                <a:solidFill>
                  <a:schemeClr val="accent3"/>
                </a:solidFill>
              </a:rPr>
              <a:t>Valeur de référence avec dérogation pour les bâtiments collectifs : 57,5 kWh/m².an</a:t>
            </a:r>
          </a:p>
        </p:txBody>
      </p:sp>
      <p:sp>
        <p:nvSpPr>
          <p:cNvPr id="60" name="ZoneTexte 59">
            <a:extLst>
              <a:ext uri="{FF2B5EF4-FFF2-40B4-BE49-F238E27FC236}">
                <a16:creationId xmlns:a16="http://schemas.microsoft.com/office/drawing/2014/main" id="{A574B542-0641-41ED-B24C-30E31A50D3FF}"/>
              </a:ext>
            </a:extLst>
          </p:cNvPr>
          <p:cNvSpPr txBox="1"/>
          <p:nvPr/>
        </p:nvSpPr>
        <p:spPr>
          <a:xfrm>
            <a:off x="666542" y="6116235"/>
            <a:ext cx="3577740" cy="461665"/>
          </a:xfrm>
          <a:prstGeom prst="rect">
            <a:avLst/>
          </a:prstGeom>
          <a:noFill/>
        </p:spPr>
        <p:txBody>
          <a:bodyPr wrap="square" rtlCol="0">
            <a:spAutoFit/>
          </a:bodyPr>
          <a:lstStyle/>
          <a:p>
            <a:pPr>
              <a:buClr>
                <a:schemeClr val="accent1"/>
              </a:buClr>
            </a:pPr>
            <a:r>
              <a:rPr lang="fr-FR" sz="1400" dirty="0">
                <a:solidFill>
                  <a:schemeClr val="accent1"/>
                </a:solidFill>
                <a:latin typeface="+mj-lt"/>
              </a:rPr>
              <a:t>Bbio</a:t>
            </a:r>
            <a:r>
              <a:rPr lang="fr-FR" sz="1000" dirty="0">
                <a:solidFill>
                  <a:schemeClr val="accent1"/>
                </a:solidFill>
              </a:rPr>
              <a:t> : Besoins bioclimatiques du bâtiment </a:t>
            </a:r>
            <a:br>
              <a:rPr lang="fr-FR" sz="1000" dirty="0">
                <a:solidFill>
                  <a:schemeClr val="accent1"/>
                </a:solidFill>
              </a:rPr>
            </a:br>
            <a:r>
              <a:rPr lang="fr-FR" sz="1000" dirty="0">
                <a:solidFill>
                  <a:schemeClr val="accent1"/>
                </a:solidFill>
              </a:rPr>
              <a:t>Valeur de référence : 60</a:t>
            </a:r>
          </a:p>
        </p:txBody>
      </p:sp>
      <p:sp>
        <p:nvSpPr>
          <p:cNvPr id="61" name="ZoneTexte 60">
            <a:extLst>
              <a:ext uri="{FF2B5EF4-FFF2-40B4-BE49-F238E27FC236}">
                <a16:creationId xmlns:a16="http://schemas.microsoft.com/office/drawing/2014/main" id="{DC7024FC-0068-4CE8-AB09-181E4361D449}"/>
              </a:ext>
            </a:extLst>
          </p:cNvPr>
          <p:cNvSpPr txBox="1"/>
          <p:nvPr/>
        </p:nvSpPr>
        <p:spPr>
          <a:xfrm>
            <a:off x="8477970" y="3035339"/>
            <a:ext cx="3309630" cy="3217547"/>
          </a:xfrm>
          <a:prstGeom prst="rect">
            <a:avLst/>
          </a:prstGeom>
          <a:noFill/>
        </p:spPr>
        <p:txBody>
          <a:bodyPr wrap="square" rtlCol="0">
            <a:spAutoFit/>
          </a:bodyPr>
          <a:lstStyle/>
          <a:p>
            <a:pPr marL="171450" indent="-171450">
              <a:lnSpc>
                <a:spcPct val="120000"/>
              </a:lnSpc>
              <a:buClr>
                <a:schemeClr val="accent1"/>
              </a:buClr>
              <a:buFont typeface="Arial" panose="020B0604020202020204" pitchFamily="34" charset="0"/>
              <a:buChar char="•"/>
            </a:pPr>
            <a:r>
              <a:rPr lang="fr-FR" sz="1000" dirty="0">
                <a:solidFill>
                  <a:schemeClr val="tx1">
                    <a:lumMod val="75000"/>
                    <a:lumOff val="25000"/>
                  </a:schemeClr>
                </a:solidFill>
              </a:rPr>
              <a:t>Pour le Cep, ce sont tout de même </a:t>
            </a:r>
            <a:r>
              <a:rPr lang="fr-FR" sz="1000" b="1" dirty="0">
                <a:solidFill>
                  <a:schemeClr val="tx1">
                    <a:lumMod val="75000"/>
                    <a:lumOff val="25000"/>
                  </a:schemeClr>
                </a:solidFill>
              </a:rPr>
              <a:t>54% des projets qui se trouvent au-dessous de 20%</a:t>
            </a:r>
            <a:r>
              <a:rPr lang="fr-FR" sz="1000" dirty="0">
                <a:solidFill>
                  <a:schemeClr val="tx1">
                    <a:lumMod val="75000"/>
                    <a:lumOff val="25000"/>
                  </a:schemeClr>
                </a:solidFill>
              </a:rPr>
              <a:t>, avec un pic entre 12% et 18%.</a:t>
            </a:r>
          </a:p>
          <a:p>
            <a:pPr marL="171450" indent="-171450">
              <a:lnSpc>
                <a:spcPct val="120000"/>
              </a:lnSpc>
              <a:buClr>
                <a:schemeClr val="accent1"/>
              </a:buClr>
              <a:buFont typeface="Arial" panose="020B0604020202020204" pitchFamily="34" charset="0"/>
              <a:buChar char="•"/>
            </a:pPr>
            <a:endParaRPr lang="fr-FR" sz="1000" dirty="0">
              <a:solidFill>
                <a:schemeClr val="tx1">
                  <a:lumMod val="75000"/>
                  <a:lumOff val="25000"/>
                </a:schemeClr>
              </a:solidFill>
            </a:endParaRPr>
          </a:p>
          <a:p>
            <a:pPr marL="171450" indent="-171450">
              <a:lnSpc>
                <a:spcPct val="120000"/>
              </a:lnSpc>
              <a:buClr>
                <a:schemeClr val="accent1"/>
              </a:buClr>
              <a:buFont typeface="Arial" panose="020B0604020202020204" pitchFamily="34" charset="0"/>
              <a:buChar char="•"/>
            </a:pPr>
            <a:r>
              <a:rPr lang="fr-FR" sz="1000" dirty="0">
                <a:solidFill>
                  <a:schemeClr val="tx1">
                    <a:lumMod val="75000"/>
                    <a:lumOff val="25000"/>
                  </a:schemeClr>
                </a:solidFill>
              </a:rPr>
              <a:t>Pour le Bbio, </a:t>
            </a:r>
            <a:r>
              <a:rPr lang="fr-FR" sz="1000" b="1" dirty="0">
                <a:solidFill>
                  <a:schemeClr val="tx1">
                    <a:lumMod val="75000"/>
                    <a:lumOff val="25000"/>
                  </a:schemeClr>
                </a:solidFill>
              </a:rPr>
              <a:t>46% des projets se trouvent au-dessous de 20% de gain</a:t>
            </a:r>
            <a:r>
              <a:rPr lang="fr-FR" sz="1000" dirty="0">
                <a:solidFill>
                  <a:schemeClr val="tx1">
                    <a:lumMod val="75000"/>
                    <a:lumOff val="25000"/>
                  </a:schemeClr>
                </a:solidFill>
              </a:rPr>
              <a:t>, et la répartition est assez homogène.</a:t>
            </a:r>
          </a:p>
          <a:p>
            <a:pPr marL="171450" indent="-171450">
              <a:lnSpc>
                <a:spcPct val="120000"/>
              </a:lnSpc>
              <a:buClr>
                <a:schemeClr val="accent1"/>
              </a:buClr>
              <a:buFont typeface="Arial" panose="020B0604020202020204" pitchFamily="34" charset="0"/>
              <a:buChar char="•"/>
            </a:pPr>
            <a:endParaRPr lang="fr-FR" sz="1000" dirty="0">
              <a:solidFill>
                <a:schemeClr val="tx1">
                  <a:lumMod val="75000"/>
                  <a:lumOff val="25000"/>
                </a:schemeClr>
              </a:solidFill>
            </a:endParaRPr>
          </a:p>
          <a:p>
            <a:pPr marL="171450" indent="-171450">
              <a:lnSpc>
                <a:spcPct val="120000"/>
              </a:lnSpc>
              <a:buClr>
                <a:schemeClr val="accent1"/>
              </a:buClr>
              <a:buFont typeface="Arial" panose="020B0604020202020204" pitchFamily="34" charset="0"/>
              <a:buChar char="•"/>
            </a:pPr>
            <a:r>
              <a:rPr lang="fr-FR" sz="1000" b="1" dirty="0">
                <a:solidFill>
                  <a:schemeClr val="tx1">
                    <a:lumMod val="75000"/>
                    <a:lumOff val="25000"/>
                  </a:schemeClr>
                </a:solidFill>
              </a:rPr>
              <a:t>Les politiques locales </a:t>
            </a:r>
            <a:r>
              <a:rPr lang="fr-FR" sz="1000" dirty="0">
                <a:solidFill>
                  <a:schemeClr val="tx1">
                    <a:lumMod val="75000"/>
                    <a:lumOff val="25000"/>
                  </a:schemeClr>
                </a:solidFill>
              </a:rPr>
              <a:t>qui soutiennent </a:t>
            </a:r>
            <a:r>
              <a:rPr lang="fr-FR" sz="1000" b="1" dirty="0">
                <a:solidFill>
                  <a:schemeClr val="tx1">
                    <a:lumMod val="75000"/>
                    <a:lumOff val="25000"/>
                  </a:schemeClr>
                </a:solidFill>
              </a:rPr>
              <a:t>les projets performants</a:t>
            </a:r>
            <a:r>
              <a:rPr lang="fr-FR" sz="1000" dirty="0">
                <a:solidFill>
                  <a:schemeClr val="tx1">
                    <a:lumMod val="75000"/>
                    <a:lumOff val="25000"/>
                  </a:schemeClr>
                </a:solidFill>
              </a:rPr>
              <a:t> peuvent expliquer les différences géographiques observées.</a:t>
            </a:r>
          </a:p>
          <a:p>
            <a:pPr marL="171450" indent="-171450">
              <a:lnSpc>
                <a:spcPct val="120000"/>
              </a:lnSpc>
              <a:buClr>
                <a:schemeClr val="accent1"/>
              </a:buClr>
              <a:buFont typeface="Arial" panose="020B0604020202020204" pitchFamily="34" charset="0"/>
              <a:buChar char="•"/>
            </a:pPr>
            <a:endParaRPr lang="fr-FR" sz="1000" dirty="0">
              <a:solidFill>
                <a:schemeClr val="tx1">
                  <a:lumMod val="75000"/>
                  <a:lumOff val="25000"/>
                </a:schemeClr>
              </a:solidFill>
            </a:endParaRPr>
          </a:p>
          <a:p>
            <a:pPr marL="171450" indent="-171450">
              <a:lnSpc>
                <a:spcPct val="120000"/>
              </a:lnSpc>
              <a:buClr>
                <a:schemeClr val="accent1"/>
              </a:buClr>
              <a:buFont typeface="Arial" panose="020B0604020202020204" pitchFamily="34" charset="0"/>
              <a:buChar char="•"/>
            </a:pPr>
            <a:r>
              <a:rPr lang="fr-FR" sz="1000" dirty="0">
                <a:solidFill>
                  <a:schemeClr val="tx1">
                    <a:lumMod val="75000"/>
                    <a:lumOff val="25000"/>
                  </a:schemeClr>
                </a:solidFill>
              </a:rPr>
              <a:t>Dans la </a:t>
            </a:r>
            <a:r>
              <a:rPr lang="fr-FR" sz="1000" b="1" dirty="0">
                <a:solidFill>
                  <a:schemeClr val="tx1">
                    <a:lumMod val="75000"/>
                    <a:lumOff val="25000"/>
                  </a:schemeClr>
                </a:solidFill>
              </a:rPr>
              <a:t>zone Sud</a:t>
            </a:r>
            <a:r>
              <a:rPr lang="fr-FR" sz="1000" dirty="0">
                <a:solidFill>
                  <a:schemeClr val="tx1">
                    <a:lumMod val="75000"/>
                    <a:lumOff val="25000"/>
                  </a:schemeClr>
                </a:solidFill>
              </a:rPr>
              <a:t>, on constate un </a:t>
            </a:r>
            <a:r>
              <a:rPr lang="fr-FR" sz="1000" b="1" dirty="0">
                <a:solidFill>
                  <a:schemeClr val="tx1">
                    <a:lumMod val="75000"/>
                    <a:lumOff val="25000"/>
                  </a:schemeClr>
                </a:solidFill>
              </a:rPr>
              <a:t>Bbio très élevé </a:t>
            </a:r>
            <a:r>
              <a:rPr lang="fr-FR" sz="1000" dirty="0">
                <a:solidFill>
                  <a:schemeClr val="tx1">
                    <a:lumMod val="75000"/>
                    <a:lumOff val="25000"/>
                  </a:schemeClr>
                </a:solidFill>
              </a:rPr>
              <a:t>pour un </a:t>
            </a:r>
            <a:r>
              <a:rPr lang="fr-FR" sz="1000" b="1" dirty="0">
                <a:solidFill>
                  <a:schemeClr val="tx1">
                    <a:lumMod val="75000"/>
                    <a:lumOff val="25000"/>
                  </a:schemeClr>
                </a:solidFill>
              </a:rPr>
              <a:t>Cep plus faible</a:t>
            </a:r>
            <a:r>
              <a:rPr lang="fr-FR" sz="1000" dirty="0">
                <a:solidFill>
                  <a:schemeClr val="tx1">
                    <a:lumMod val="75000"/>
                    <a:lumOff val="25000"/>
                  </a:schemeClr>
                </a:solidFill>
              </a:rPr>
              <a:t>, ce qui traduit un travail sur le niveau d’isolation des parois mais des consommations énergétiques élevées, du fait de </a:t>
            </a:r>
            <a:r>
              <a:rPr lang="fr-FR" sz="1000" b="1" dirty="0">
                <a:solidFill>
                  <a:schemeClr val="tx1">
                    <a:lumMod val="75000"/>
                    <a:lumOff val="25000"/>
                  </a:schemeClr>
                </a:solidFill>
              </a:rPr>
              <a:t>l’utilisation courante de l’électricité par effet Joule</a:t>
            </a:r>
            <a:r>
              <a:rPr lang="fr-FR" sz="1000" dirty="0">
                <a:solidFill>
                  <a:schemeClr val="tx1">
                    <a:lumMod val="75000"/>
                    <a:lumOff val="25000"/>
                  </a:schemeClr>
                </a:solidFill>
              </a:rPr>
              <a:t>.</a:t>
            </a:r>
          </a:p>
        </p:txBody>
      </p:sp>
      <p:sp>
        <p:nvSpPr>
          <p:cNvPr id="62" name="ZoneTexte 61">
            <a:extLst>
              <a:ext uri="{FF2B5EF4-FFF2-40B4-BE49-F238E27FC236}">
                <a16:creationId xmlns:a16="http://schemas.microsoft.com/office/drawing/2014/main" id="{BF8A877D-12C1-469E-85FC-A4BEF9D542A5}"/>
              </a:ext>
            </a:extLst>
          </p:cNvPr>
          <p:cNvSpPr txBox="1"/>
          <p:nvPr/>
        </p:nvSpPr>
        <p:spPr>
          <a:xfrm>
            <a:off x="8477970" y="1366189"/>
            <a:ext cx="3309630" cy="1169551"/>
          </a:xfrm>
          <a:prstGeom prst="rect">
            <a:avLst/>
          </a:prstGeom>
          <a:noFill/>
        </p:spPr>
        <p:txBody>
          <a:bodyPr wrap="square" rtlCol="0" anchor="b">
            <a:spAutoFit/>
          </a:bodyPr>
          <a:lstStyle/>
          <a:p>
            <a:pPr>
              <a:buClr>
                <a:schemeClr val="accent1"/>
              </a:buClr>
            </a:pPr>
            <a:r>
              <a:rPr lang="fr-FR" sz="1400" dirty="0">
                <a:solidFill>
                  <a:schemeClr val="tx1">
                    <a:lumMod val="75000"/>
                    <a:lumOff val="25000"/>
                  </a:schemeClr>
                </a:solidFill>
                <a:latin typeface="+mj-lt"/>
              </a:rPr>
              <a:t>En moyenne, les bâtiments certifiés étudiés (avec et sans label) atteignent un niveau bien supérieur au niveau réglementaire, équivalent à RT2012 -20%</a:t>
            </a:r>
          </a:p>
        </p:txBody>
      </p:sp>
      <p:cxnSp>
        <p:nvCxnSpPr>
          <p:cNvPr id="63" name="Connecteur droit 62">
            <a:extLst>
              <a:ext uri="{FF2B5EF4-FFF2-40B4-BE49-F238E27FC236}">
                <a16:creationId xmlns:a16="http://schemas.microsoft.com/office/drawing/2014/main" id="{C659436A-FE3B-4921-B4CA-FDA79883EB0A}"/>
              </a:ext>
            </a:extLst>
          </p:cNvPr>
          <p:cNvCxnSpPr>
            <a:cxnSpLocks/>
          </p:cNvCxnSpPr>
          <p:nvPr/>
        </p:nvCxnSpPr>
        <p:spPr>
          <a:xfrm flipH="1">
            <a:off x="8477971" y="2785539"/>
            <a:ext cx="348445"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0" name="Forme libre : forme 69">
            <a:extLst>
              <a:ext uri="{FF2B5EF4-FFF2-40B4-BE49-F238E27FC236}">
                <a16:creationId xmlns:a16="http://schemas.microsoft.com/office/drawing/2014/main" id="{B5FD0064-4B2D-44AF-BF73-609EE6EDB12E}"/>
              </a:ext>
            </a:extLst>
          </p:cNvPr>
          <p:cNvSpPr/>
          <p:nvPr/>
        </p:nvSpPr>
        <p:spPr>
          <a:xfrm>
            <a:off x="5233785" y="1520154"/>
            <a:ext cx="1752326" cy="1523418"/>
          </a:xfrm>
          <a:custGeom>
            <a:avLst/>
            <a:gdLst>
              <a:gd name="connsiteX0" fmla="*/ 8096 w 2114550"/>
              <a:gd name="connsiteY0" fmla="*/ 995839 h 1838325"/>
              <a:gd name="connsiteX1" fmla="*/ 47149 w 2114550"/>
              <a:gd name="connsiteY1" fmla="*/ 963454 h 1838325"/>
              <a:gd name="connsiteX2" fmla="*/ 70009 w 2114550"/>
              <a:gd name="connsiteY2" fmla="*/ 953929 h 1838325"/>
              <a:gd name="connsiteX3" fmla="*/ 109061 w 2114550"/>
              <a:gd name="connsiteY3" fmla="*/ 966311 h 1838325"/>
              <a:gd name="connsiteX4" fmla="*/ 148114 w 2114550"/>
              <a:gd name="connsiteY4" fmla="*/ 986314 h 1838325"/>
              <a:gd name="connsiteX5" fmla="*/ 181451 w 2114550"/>
              <a:gd name="connsiteY5" fmla="*/ 1005364 h 1838325"/>
              <a:gd name="connsiteX6" fmla="*/ 220504 w 2114550"/>
              <a:gd name="connsiteY6" fmla="*/ 1009174 h 1838325"/>
              <a:gd name="connsiteX7" fmla="*/ 266224 w 2114550"/>
              <a:gd name="connsiteY7" fmla="*/ 999649 h 1838325"/>
              <a:gd name="connsiteX8" fmla="*/ 298609 w 2114550"/>
              <a:gd name="connsiteY8" fmla="*/ 995839 h 1838325"/>
              <a:gd name="connsiteX9" fmla="*/ 321469 w 2114550"/>
              <a:gd name="connsiteY9" fmla="*/ 1018699 h 1838325"/>
              <a:gd name="connsiteX10" fmla="*/ 363379 w 2114550"/>
              <a:gd name="connsiteY10" fmla="*/ 1038701 h 1838325"/>
              <a:gd name="connsiteX11" fmla="*/ 402431 w 2114550"/>
              <a:gd name="connsiteY11" fmla="*/ 1034891 h 1838325"/>
              <a:gd name="connsiteX12" fmla="*/ 471011 w 2114550"/>
              <a:gd name="connsiteY12" fmla="*/ 1018699 h 1838325"/>
              <a:gd name="connsiteX13" fmla="*/ 493871 w 2114550"/>
              <a:gd name="connsiteY13" fmla="*/ 999649 h 1838325"/>
              <a:gd name="connsiteX14" fmla="*/ 532924 w 2114550"/>
              <a:gd name="connsiteY14" fmla="*/ 986314 h 1838325"/>
              <a:gd name="connsiteX15" fmla="*/ 571976 w 2114550"/>
              <a:gd name="connsiteY15" fmla="*/ 963454 h 1838325"/>
              <a:gd name="connsiteX16" fmla="*/ 598646 w 2114550"/>
              <a:gd name="connsiteY16" fmla="*/ 953929 h 1838325"/>
              <a:gd name="connsiteX17" fmla="*/ 598646 w 2114550"/>
              <a:gd name="connsiteY17" fmla="*/ 927259 h 1838325"/>
              <a:gd name="connsiteX18" fmla="*/ 569119 w 2114550"/>
              <a:gd name="connsiteY18" fmla="*/ 917734 h 1838325"/>
              <a:gd name="connsiteX19" fmla="*/ 539591 w 2114550"/>
              <a:gd name="connsiteY19" fmla="*/ 917734 h 1838325"/>
              <a:gd name="connsiteX20" fmla="*/ 510064 w 2114550"/>
              <a:gd name="connsiteY20" fmla="*/ 920591 h 1838325"/>
              <a:gd name="connsiteX21" fmla="*/ 484346 w 2114550"/>
              <a:gd name="connsiteY21" fmla="*/ 897731 h 1838325"/>
              <a:gd name="connsiteX22" fmla="*/ 513874 w 2114550"/>
              <a:gd name="connsiteY22" fmla="*/ 872014 h 1838325"/>
              <a:gd name="connsiteX23" fmla="*/ 513874 w 2114550"/>
              <a:gd name="connsiteY23" fmla="*/ 846296 h 1838325"/>
              <a:gd name="connsiteX24" fmla="*/ 536734 w 2114550"/>
              <a:gd name="connsiteY24" fmla="*/ 810101 h 1838325"/>
              <a:gd name="connsiteX25" fmla="*/ 552926 w 2114550"/>
              <a:gd name="connsiteY25" fmla="*/ 796766 h 1838325"/>
              <a:gd name="connsiteX26" fmla="*/ 588169 w 2114550"/>
              <a:gd name="connsiteY26" fmla="*/ 780574 h 1838325"/>
              <a:gd name="connsiteX27" fmla="*/ 621506 w 2114550"/>
              <a:gd name="connsiteY27" fmla="*/ 751046 h 1838325"/>
              <a:gd name="connsiteX28" fmla="*/ 660559 w 2114550"/>
              <a:gd name="connsiteY28" fmla="*/ 728186 h 1838325"/>
              <a:gd name="connsiteX29" fmla="*/ 690086 w 2114550"/>
              <a:gd name="connsiteY29" fmla="*/ 702469 h 1838325"/>
              <a:gd name="connsiteX30" fmla="*/ 729139 w 2114550"/>
              <a:gd name="connsiteY30" fmla="*/ 699611 h 1838325"/>
              <a:gd name="connsiteX31" fmla="*/ 768191 w 2114550"/>
              <a:gd name="connsiteY31" fmla="*/ 692944 h 1838325"/>
              <a:gd name="connsiteX32" fmla="*/ 807244 w 2114550"/>
              <a:gd name="connsiteY32" fmla="*/ 692944 h 1838325"/>
              <a:gd name="connsiteX33" fmla="*/ 846296 w 2114550"/>
              <a:gd name="connsiteY33" fmla="*/ 676751 h 1838325"/>
              <a:gd name="connsiteX34" fmla="*/ 878681 w 2114550"/>
              <a:gd name="connsiteY34" fmla="*/ 666274 h 1838325"/>
              <a:gd name="connsiteX35" fmla="*/ 917734 w 2114550"/>
              <a:gd name="connsiteY35" fmla="*/ 647224 h 1838325"/>
              <a:gd name="connsiteX36" fmla="*/ 944404 w 2114550"/>
              <a:gd name="connsiteY36" fmla="*/ 631031 h 1838325"/>
              <a:gd name="connsiteX37" fmla="*/ 986314 w 2114550"/>
              <a:gd name="connsiteY37" fmla="*/ 611029 h 1838325"/>
              <a:gd name="connsiteX38" fmla="*/ 1012031 w 2114550"/>
              <a:gd name="connsiteY38" fmla="*/ 575786 h 1838325"/>
              <a:gd name="connsiteX39" fmla="*/ 1025366 w 2114550"/>
              <a:gd name="connsiteY39" fmla="*/ 546259 h 1838325"/>
              <a:gd name="connsiteX40" fmla="*/ 1045369 w 2114550"/>
              <a:gd name="connsiteY40" fmla="*/ 519589 h 1838325"/>
              <a:gd name="connsiteX41" fmla="*/ 1061561 w 2114550"/>
              <a:gd name="connsiteY41" fmla="*/ 507206 h 1838325"/>
              <a:gd name="connsiteX42" fmla="*/ 1087279 w 2114550"/>
              <a:gd name="connsiteY42" fmla="*/ 512921 h 1838325"/>
              <a:gd name="connsiteX43" fmla="*/ 1119664 w 2114550"/>
              <a:gd name="connsiteY43" fmla="*/ 530066 h 1838325"/>
              <a:gd name="connsiteX44" fmla="*/ 1132999 w 2114550"/>
              <a:gd name="connsiteY44" fmla="*/ 512921 h 1838325"/>
              <a:gd name="connsiteX45" fmla="*/ 1110139 w 2114550"/>
              <a:gd name="connsiteY45" fmla="*/ 487204 h 1838325"/>
              <a:gd name="connsiteX46" fmla="*/ 1087279 w 2114550"/>
              <a:gd name="connsiteY46" fmla="*/ 461486 h 1838325"/>
              <a:gd name="connsiteX47" fmla="*/ 1061561 w 2114550"/>
              <a:gd name="connsiteY47" fmla="*/ 448151 h 1838325"/>
              <a:gd name="connsiteX48" fmla="*/ 1064419 w 2114550"/>
              <a:gd name="connsiteY48" fmla="*/ 406241 h 1838325"/>
              <a:gd name="connsiteX49" fmla="*/ 1091089 w 2114550"/>
              <a:gd name="connsiteY49" fmla="*/ 366236 h 1838325"/>
              <a:gd name="connsiteX50" fmla="*/ 1093946 w 2114550"/>
              <a:gd name="connsiteY50" fmla="*/ 344329 h 1838325"/>
              <a:gd name="connsiteX51" fmla="*/ 1103471 w 2114550"/>
              <a:gd name="connsiteY51" fmla="*/ 304324 h 1838325"/>
              <a:gd name="connsiteX52" fmla="*/ 1084421 w 2114550"/>
              <a:gd name="connsiteY52" fmla="*/ 291941 h 1838325"/>
              <a:gd name="connsiteX53" fmla="*/ 1084421 w 2114550"/>
              <a:gd name="connsiteY53" fmla="*/ 252889 h 1838325"/>
              <a:gd name="connsiteX54" fmla="*/ 1084421 w 2114550"/>
              <a:gd name="connsiteY54" fmla="*/ 216694 h 1838325"/>
              <a:gd name="connsiteX55" fmla="*/ 1096804 w 2114550"/>
              <a:gd name="connsiteY55" fmla="*/ 196691 h 1838325"/>
              <a:gd name="connsiteX56" fmla="*/ 1100614 w 2114550"/>
              <a:gd name="connsiteY56" fmla="*/ 154781 h 1838325"/>
              <a:gd name="connsiteX57" fmla="*/ 1084421 w 2114550"/>
              <a:gd name="connsiteY57" fmla="*/ 141446 h 1838325"/>
              <a:gd name="connsiteX58" fmla="*/ 1107281 w 2114550"/>
              <a:gd name="connsiteY58" fmla="*/ 109061 h 1838325"/>
              <a:gd name="connsiteX59" fmla="*/ 1146334 w 2114550"/>
              <a:gd name="connsiteY59" fmla="*/ 86201 h 1838325"/>
              <a:gd name="connsiteX60" fmla="*/ 1175861 w 2114550"/>
              <a:gd name="connsiteY60" fmla="*/ 63341 h 1838325"/>
              <a:gd name="connsiteX61" fmla="*/ 1214914 w 2114550"/>
              <a:gd name="connsiteY61" fmla="*/ 50006 h 1838325"/>
              <a:gd name="connsiteX62" fmla="*/ 1256824 w 2114550"/>
              <a:gd name="connsiteY62" fmla="*/ 50006 h 1838325"/>
              <a:gd name="connsiteX63" fmla="*/ 1312069 w 2114550"/>
              <a:gd name="connsiteY63" fmla="*/ 30956 h 1838325"/>
              <a:gd name="connsiteX64" fmla="*/ 1368266 w 2114550"/>
              <a:gd name="connsiteY64" fmla="*/ 30956 h 1838325"/>
              <a:gd name="connsiteX65" fmla="*/ 1396841 w 2114550"/>
              <a:gd name="connsiteY65" fmla="*/ 17621 h 1838325"/>
              <a:gd name="connsiteX66" fmla="*/ 1430179 w 2114550"/>
              <a:gd name="connsiteY66" fmla="*/ 5239 h 1838325"/>
              <a:gd name="connsiteX67" fmla="*/ 1455896 w 2114550"/>
              <a:gd name="connsiteY67" fmla="*/ 1429 h 1838325"/>
              <a:gd name="connsiteX68" fmla="*/ 1469231 w 2114550"/>
              <a:gd name="connsiteY68" fmla="*/ 47149 h 1838325"/>
              <a:gd name="connsiteX69" fmla="*/ 1475899 w 2114550"/>
              <a:gd name="connsiteY69" fmla="*/ 92869 h 1838325"/>
              <a:gd name="connsiteX70" fmla="*/ 1472089 w 2114550"/>
              <a:gd name="connsiteY70" fmla="*/ 122396 h 1838325"/>
              <a:gd name="connsiteX71" fmla="*/ 1497806 w 2114550"/>
              <a:gd name="connsiteY71" fmla="*/ 129064 h 1838325"/>
              <a:gd name="connsiteX72" fmla="*/ 1514951 w 2114550"/>
              <a:gd name="connsiteY72" fmla="*/ 154781 h 1838325"/>
              <a:gd name="connsiteX73" fmla="*/ 1537811 w 2114550"/>
              <a:gd name="connsiteY73" fmla="*/ 174784 h 1838325"/>
              <a:gd name="connsiteX74" fmla="*/ 1563529 w 2114550"/>
              <a:gd name="connsiteY74" fmla="*/ 200501 h 1838325"/>
              <a:gd name="connsiteX75" fmla="*/ 1599724 w 2114550"/>
              <a:gd name="connsiteY75" fmla="*/ 190976 h 1838325"/>
              <a:gd name="connsiteX76" fmla="*/ 1618774 w 2114550"/>
              <a:gd name="connsiteY76" fmla="*/ 170974 h 1838325"/>
              <a:gd name="connsiteX77" fmla="*/ 1638776 w 2114550"/>
              <a:gd name="connsiteY77" fmla="*/ 148114 h 1838325"/>
              <a:gd name="connsiteX78" fmla="*/ 1667351 w 2114550"/>
              <a:gd name="connsiteY78" fmla="*/ 141446 h 1838325"/>
              <a:gd name="connsiteX79" fmla="*/ 1687354 w 2114550"/>
              <a:gd name="connsiteY79" fmla="*/ 168116 h 1838325"/>
              <a:gd name="connsiteX80" fmla="*/ 1719739 w 2114550"/>
              <a:gd name="connsiteY80" fmla="*/ 196691 h 1838325"/>
              <a:gd name="connsiteX81" fmla="*/ 1726406 w 2114550"/>
              <a:gd name="connsiteY81" fmla="*/ 230029 h 1838325"/>
              <a:gd name="connsiteX82" fmla="*/ 1719739 w 2114550"/>
              <a:gd name="connsiteY82" fmla="*/ 262414 h 1838325"/>
              <a:gd name="connsiteX83" fmla="*/ 1726406 w 2114550"/>
              <a:gd name="connsiteY83" fmla="*/ 291941 h 1838325"/>
              <a:gd name="connsiteX84" fmla="*/ 1735931 w 2114550"/>
              <a:gd name="connsiteY84" fmla="*/ 314801 h 1838325"/>
              <a:gd name="connsiteX85" fmla="*/ 1772126 w 2114550"/>
              <a:gd name="connsiteY85" fmla="*/ 314801 h 1838325"/>
              <a:gd name="connsiteX86" fmla="*/ 1801654 w 2114550"/>
              <a:gd name="connsiteY86" fmla="*/ 310991 h 1838325"/>
              <a:gd name="connsiteX87" fmla="*/ 1843564 w 2114550"/>
              <a:gd name="connsiteY87" fmla="*/ 317659 h 1838325"/>
              <a:gd name="connsiteX88" fmla="*/ 1866424 w 2114550"/>
              <a:gd name="connsiteY88" fmla="*/ 344329 h 1838325"/>
              <a:gd name="connsiteX89" fmla="*/ 1886426 w 2114550"/>
              <a:gd name="connsiteY89" fmla="*/ 379571 h 1838325"/>
              <a:gd name="connsiteX90" fmla="*/ 1876901 w 2114550"/>
              <a:gd name="connsiteY90" fmla="*/ 409099 h 1838325"/>
              <a:gd name="connsiteX91" fmla="*/ 1932146 w 2114550"/>
              <a:gd name="connsiteY91" fmla="*/ 415766 h 1838325"/>
              <a:gd name="connsiteX92" fmla="*/ 1971199 w 2114550"/>
              <a:gd name="connsiteY92" fmla="*/ 409099 h 1838325"/>
              <a:gd name="connsiteX93" fmla="*/ 2000726 w 2114550"/>
              <a:gd name="connsiteY93" fmla="*/ 392906 h 1838325"/>
              <a:gd name="connsiteX94" fmla="*/ 2026444 w 2114550"/>
              <a:gd name="connsiteY94" fmla="*/ 395764 h 1838325"/>
              <a:gd name="connsiteX95" fmla="*/ 2033111 w 2114550"/>
              <a:gd name="connsiteY95" fmla="*/ 431959 h 1838325"/>
              <a:gd name="connsiteX96" fmla="*/ 2035969 w 2114550"/>
              <a:gd name="connsiteY96" fmla="*/ 451009 h 1838325"/>
              <a:gd name="connsiteX97" fmla="*/ 2085499 w 2114550"/>
              <a:gd name="connsiteY97" fmla="*/ 451009 h 1838325"/>
              <a:gd name="connsiteX98" fmla="*/ 2075021 w 2114550"/>
              <a:gd name="connsiteY98" fmla="*/ 491014 h 1838325"/>
              <a:gd name="connsiteX99" fmla="*/ 2055971 w 2114550"/>
              <a:gd name="connsiteY99" fmla="*/ 519589 h 1838325"/>
              <a:gd name="connsiteX100" fmla="*/ 2069306 w 2114550"/>
              <a:gd name="connsiteY100" fmla="*/ 549116 h 1838325"/>
              <a:gd name="connsiteX101" fmla="*/ 2095024 w 2114550"/>
              <a:gd name="connsiteY101" fmla="*/ 555784 h 1838325"/>
              <a:gd name="connsiteX102" fmla="*/ 2085499 w 2114550"/>
              <a:gd name="connsiteY102" fmla="*/ 591979 h 1838325"/>
              <a:gd name="connsiteX103" fmla="*/ 2052161 w 2114550"/>
              <a:gd name="connsiteY103" fmla="*/ 608171 h 1838325"/>
              <a:gd name="connsiteX104" fmla="*/ 2052161 w 2114550"/>
              <a:gd name="connsiteY104" fmla="*/ 631031 h 1838325"/>
              <a:gd name="connsiteX105" fmla="*/ 2091214 w 2114550"/>
              <a:gd name="connsiteY105" fmla="*/ 620554 h 1838325"/>
              <a:gd name="connsiteX106" fmla="*/ 2120741 w 2114550"/>
              <a:gd name="connsiteY106" fmla="*/ 624364 h 1838325"/>
              <a:gd name="connsiteX107" fmla="*/ 2111216 w 2114550"/>
              <a:gd name="connsiteY107" fmla="*/ 672941 h 1838325"/>
              <a:gd name="connsiteX108" fmla="*/ 2114074 w 2114550"/>
              <a:gd name="connsiteY108" fmla="*/ 715804 h 1838325"/>
              <a:gd name="connsiteX109" fmla="*/ 2085499 w 2114550"/>
              <a:gd name="connsiteY109" fmla="*/ 725329 h 1838325"/>
              <a:gd name="connsiteX110" fmla="*/ 2101691 w 2114550"/>
              <a:gd name="connsiteY110" fmla="*/ 761524 h 1838325"/>
              <a:gd name="connsiteX111" fmla="*/ 2081689 w 2114550"/>
              <a:gd name="connsiteY111" fmla="*/ 803434 h 1838325"/>
              <a:gd name="connsiteX112" fmla="*/ 2058829 w 2114550"/>
              <a:gd name="connsiteY112" fmla="*/ 807244 h 1838325"/>
              <a:gd name="connsiteX113" fmla="*/ 2033111 w 2114550"/>
              <a:gd name="connsiteY113" fmla="*/ 846296 h 1838325"/>
              <a:gd name="connsiteX114" fmla="*/ 2033111 w 2114550"/>
              <a:gd name="connsiteY114" fmla="*/ 881539 h 1838325"/>
              <a:gd name="connsiteX115" fmla="*/ 2049304 w 2114550"/>
              <a:gd name="connsiteY115" fmla="*/ 917734 h 1838325"/>
              <a:gd name="connsiteX116" fmla="*/ 2052161 w 2114550"/>
              <a:gd name="connsiteY116" fmla="*/ 956786 h 1838325"/>
              <a:gd name="connsiteX117" fmla="*/ 2035969 w 2114550"/>
              <a:gd name="connsiteY117" fmla="*/ 976789 h 1838325"/>
              <a:gd name="connsiteX118" fmla="*/ 2006441 w 2114550"/>
              <a:gd name="connsiteY118" fmla="*/ 1005364 h 1838325"/>
              <a:gd name="connsiteX119" fmla="*/ 1974056 w 2114550"/>
              <a:gd name="connsiteY119" fmla="*/ 999649 h 1838325"/>
              <a:gd name="connsiteX120" fmla="*/ 1944529 w 2114550"/>
              <a:gd name="connsiteY120" fmla="*/ 995839 h 1838325"/>
              <a:gd name="connsiteX121" fmla="*/ 1912144 w 2114550"/>
              <a:gd name="connsiteY121" fmla="*/ 1005364 h 1838325"/>
              <a:gd name="connsiteX122" fmla="*/ 1876901 w 2114550"/>
              <a:gd name="connsiteY122" fmla="*/ 1018699 h 1838325"/>
              <a:gd name="connsiteX123" fmla="*/ 1870234 w 2114550"/>
              <a:gd name="connsiteY123" fmla="*/ 1051084 h 1838325"/>
              <a:gd name="connsiteX124" fmla="*/ 1870234 w 2114550"/>
              <a:gd name="connsiteY124" fmla="*/ 1073944 h 1838325"/>
              <a:gd name="connsiteX125" fmla="*/ 1915954 w 2114550"/>
              <a:gd name="connsiteY125" fmla="*/ 1116806 h 1838325"/>
              <a:gd name="connsiteX126" fmla="*/ 1873091 w 2114550"/>
              <a:gd name="connsiteY126" fmla="*/ 1132999 h 1838325"/>
              <a:gd name="connsiteX127" fmla="*/ 1850231 w 2114550"/>
              <a:gd name="connsiteY127" fmla="*/ 1162526 h 1838325"/>
              <a:gd name="connsiteX128" fmla="*/ 1834039 w 2114550"/>
              <a:gd name="connsiteY128" fmla="*/ 1194911 h 1838325"/>
              <a:gd name="connsiteX129" fmla="*/ 1882616 w 2114550"/>
              <a:gd name="connsiteY129" fmla="*/ 1201579 h 1838325"/>
              <a:gd name="connsiteX130" fmla="*/ 1873091 w 2114550"/>
              <a:gd name="connsiteY130" fmla="*/ 1236821 h 1838325"/>
              <a:gd name="connsiteX131" fmla="*/ 1847374 w 2114550"/>
              <a:gd name="connsiteY131" fmla="*/ 1253966 h 1838325"/>
              <a:gd name="connsiteX132" fmla="*/ 1824514 w 2114550"/>
              <a:gd name="connsiteY132" fmla="*/ 1275874 h 1838325"/>
              <a:gd name="connsiteX133" fmla="*/ 1814989 w 2114550"/>
              <a:gd name="connsiteY133" fmla="*/ 1305401 h 1838325"/>
              <a:gd name="connsiteX134" fmla="*/ 1794986 w 2114550"/>
              <a:gd name="connsiteY134" fmla="*/ 1341596 h 1838325"/>
              <a:gd name="connsiteX135" fmla="*/ 1820704 w 2114550"/>
              <a:gd name="connsiteY135" fmla="*/ 1364456 h 1838325"/>
              <a:gd name="connsiteX136" fmla="*/ 1834039 w 2114550"/>
              <a:gd name="connsiteY136" fmla="*/ 1400651 h 1838325"/>
              <a:gd name="connsiteX137" fmla="*/ 1794986 w 2114550"/>
              <a:gd name="connsiteY137" fmla="*/ 1419701 h 1838325"/>
              <a:gd name="connsiteX138" fmla="*/ 1850231 w 2114550"/>
              <a:gd name="connsiteY138" fmla="*/ 1449229 h 1838325"/>
              <a:gd name="connsiteX139" fmla="*/ 1820704 w 2114550"/>
              <a:gd name="connsiteY139" fmla="*/ 1462564 h 1838325"/>
              <a:gd name="connsiteX140" fmla="*/ 1814989 w 2114550"/>
              <a:gd name="connsiteY140" fmla="*/ 1504474 h 1838325"/>
              <a:gd name="connsiteX141" fmla="*/ 1792129 w 2114550"/>
              <a:gd name="connsiteY141" fmla="*/ 1527334 h 1838325"/>
              <a:gd name="connsiteX142" fmla="*/ 1781651 w 2114550"/>
              <a:gd name="connsiteY142" fmla="*/ 1573054 h 1838325"/>
              <a:gd name="connsiteX143" fmla="*/ 1762601 w 2114550"/>
              <a:gd name="connsiteY143" fmla="*/ 1598771 h 1838325"/>
              <a:gd name="connsiteX144" fmla="*/ 1716881 w 2114550"/>
              <a:gd name="connsiteY144" fmla="*/ 1598771 h 1838325"/>
              <a:gd name="connsiteX145" fmla="*/ 1667351 w 2114550"/>
              <a:gd name="connsiteY145" fmla="*/ 1609249 h 1838325"/>
              <a:gd name="connsiteX146" fmla="*/ 1645444 w 2114550"/>
              <a:gd name="connsiteY146" fmla="*/ 1621631 h 1838325"/>
              <a:gd name="connsiteX147" fmla="*/ 1632109 w 2114550"/>
              <a:gd name="connsiteY147" fmla="*/ 1648301 h 1838325"/>
              <a:gd name="connsiteX148" fmla="*/ 1632109 w 2114550"/>
              <a:gd name="connsiteY148" fmla="*/ 1687354 h 1838325"/>
              <a:gd name="connsiteX149" fmla="*/ 1602581 w 2114550"/>
              <a:gd name="connsiteY149" fmla="*/ 1722596 h 1838325"/>
              <a:gd name="connsiteX150" fmla="*/ 1573054 w 2114550"/>
              <a:gd name="connsiteY150" fmla="*/ 1722596 h 1838325"/>
              <a:gd name="connsiteX151" fmla="*/ 1543526 w 2114550"/>
              <a:gd name="connsiteY151" fmla="*/ 1729264 h 1838325"/>
              <a:gd name="connsiteX152" fmla="*/ 1527334 w 2114550"/>
              <a:gd name="connsiteY152" fmla="*/ 1706404 h 1838325"/>
              <a:gd name="connsiteX153" fmla="*/ 1494949 w 2114550"/>
              <a:gd name="connsiteY153" fmla="*/ 1729264 h 1838325"/>
              <a:gd name="connsiteX154" fmla="*/ 1485424 w 2114550"/>
              <a:gd name="connsiteY154" fmla="*/ 1749266 h 1838325"/>
              <a:gd name="connsiteX155" fmla="*/ 1446371 w 2114550"/>
              <a:gd name="connsiteY155" fmla="*/ 1752124 h 1838325"/>
              <a:gd name="connsiteX156" fmla="*/ 1419701 w 2114550"/>
              <a:gd name="connsiteY156" fmla="*/ 1745456 h 1838325"/>
              <a:gd name="connsiteX157" fmla="*/ 1442561 w 2114550"/>
              <a:gd name="connsiteY157" fmla="*/ 1696879 h 1838325"/>
              <a:gd name="connsiteX158" fmla="*/ 1430179 w 2114550"/>
              <a:gd name="connsiteY158" fmla="*/ 1676876 h 1838325"/>
              <a:gd name="connsiteX159" fmla="*/ 1413034 w 2114550"/>
              <a:gd name="connsiteY159" fmla="*/ 1648301 h 1838325"/>
              <a:gd name="connsiteX160" fmla="*/ 1400651 w 2114550"/>
              <a:gd name="connsiteY160" fmla="*/ 1632109 h 1838325"/>
              <a:gd name="connsiteX161" fmla="*/ 1368266 w 2114550"/>
              <a:gd name="connsiteY161" fmla="*/ 1628299 h 1838325"/>
              <a:gd name="connsiteX162" fmla="*/ 1322546 w 2114550"/>
              <a:gd name="connsiteY162" fmla="*/ 1632109 h 1838325"/>
              <a:gd name="connsiteX163" fmla="*/ 1283494 w 2114550"/>
              <a:gd name="connsiteY163" fmla="*/ 1644491 h 1838325"/>
              <a:gd name="connsiteX164" fmla="*/ 1244441 w 2114550"/>
              <a:gd name="connsiteY164" fmla="*/ 1657826 h 1838325"/>
              <a:gd name="connsiteX165" fmla="*/ 1227296 w 2114550"/>
              <a:gd name="connsiteY165" fmla="*/ 1683544 h 1838325"/>
              <a:gd name="connsiteX166" fmla="*/ 1227296 w 2114550"/>
              <a:gd name="connsiteY166" fmla="*/ 1729264 h 1838325"/>
              <a:gd name="connsiteX167" fmla="*/ 1201579 w 2114550"/>
              <a:gd name="connsiteY167" fmla="*/ 1755934 h 1838325"/>
              <a:gd name="connsiteX168" fmla="*/ 1149191 w 2114550"/>
              <a:gd name="connsiteY168" fmla="*/ 1768316 h 1838325"/>
              <a:gd name="connsiteX169" fmla="*/ 1113949 w 2114550"/>
              <a:gd name="connsiteY169" fmla="*/ 1788319 h 1838325"/>
              <a:gd name="connsiteX170" fmla="*/ 1074896 w 2114550"/>
              <a:gd name="connsiteY170" fmla="*/ 1797844 h 1838325"/>
              <a:gd name="connsiteX171" fmla="*/ 1041559 w 2114550"/>
              <a:gd name="connsiteY171" fmla="*/ 1824514 h 1838325"/>
              <a:gd name="connsiteX172" fmla="*/ 999649 w 2114550"/>
              <a:gd name="connsiteY172" fmla="*/ 1836896 h 1838325"/>
              <a:gd name="connsiteX173" fmla="*/ 950119 w 2114550"/>
              <a:gd name="connsiteY173" fmla="*/ 1834039 h 1838325"/>
              <a:gd name="connsiteX174" fmla="*/ 908209 w 2114550"/>
              <a:gd name="connsiteY174" fmla="*/ 1827371 h 1838325"/>
              <a:gd name="connsiteX175" fmla="*/ 888206 w 2114550"/>
              <a:gd name="connsiteY175" fmla="*/ 1784509 h 1838325"/>
              <a:gd name="connsiteX176" fmla="*/ 882491 w 2114550"/>
              <a:gd name="connsiteY176" fmla="*/ 1768316 h 1838325"/>
              <a:gd name="connsiteX177" fmla="*/ 862489 w 2114550"/>
              <a:gd name="connsiteY177" fmla="*/ 1752124 h 1838325"/>
              <a:gd name="connsiteX178" fmla="*/ 832961 w 2114550"/>
              <a:gd name="connsiteY178" fmla="*/ 1739741 h 1838325"/>
              <a:gd name="connsiteX179" fmla="*/ 810101 w 2114550"/>
              <a:gd name="connsiteY179" fmla="*/ 1768316 h 1838325"/>
              <a:gd name="connsiteX180" fmla="*/ 780574 w 2114550"/>
              <a:gd name="connsiteY180" fmla="*/ 1745456 h 1838325"/>
              <a:gd name="connsiteX181" fmla="*/ 771049 w 2114550"/>
              <a:gd name="connsiteY181" fmla="*/ 1722596 h 1838325"/>
              <a:gd name="connsiteX182" fmla="*/ 751999 w 2114550"/>
              <a:gd name="connsiteY182" fmla="*/ 1703546 h 1838325"/>
              <a:gd name="connsiteX183" fmla="*/ 702469 w 2114550"/>
              <a:gd name="connsiteY183" fmla="*/ 1694021 h 1838325"/>
              <a:gd name="connsiteX184" fmla="*/ 683419 w 2114550"/>
              <a:gd name="connsiteY184" fmla="*/ 1671161 h 1838325"/>
              <a:gd name="connsiteX185" fmla="*/ 651034 w 2114550"/>
              <a:gd name="connsiteY185" fmla="*/ 1660684 h 1838325"/>
              <a:gd name="connsiteX186" fmla="*/ 617696 w 2114550"/>
              <a:gd name="connsiteY186" fmla="*/ 1641634 h 1838325"/>
              <a:gd name="connsiteX187" fmla="*/ 608171 w 2114550"/>
              <a:gd name="connsiteY187" fmla="*/ 1609249 h 1838325"/>
              <a:gd name="connsiteX188" fmla="*/ 608171 w 2114550"/>
              <a:gd name="connsiteY188" fmla="*/ 1566386 h 1838325"/>
              <a:gd name="connsiteX189" fmla="*/ 611029 w 2114550"/>
              <a:gd name="connsiteY189" fmla="*/ 1527334 h 1838325"/>
              <a:gd name="connsiteX190" fmla="*/ 588169 w 2114550"/>
              <a:gd name="connsiteY190" fmla="*/ 1511141 h 1838325"/>
              <a:gd name="connsiteX191" fmla="*/ 562451 w 2114550"/>
              <a:gd name="connsiteY191" fmla="*/ 1511141 h 1838325"/>
              <a:gd name="connsiteX192" fmla="*/ 530066 w 2114550"/>
              <a:gd name="connsiteY192" fmla="*/ 1527334 h 1838325"/>
              <a:gd name="connsiteX193" fmla="*/ 500539 w 2114550"/>
              <a:gd name="connsiteY193" fmla="*/ 1540669 h 1838325"/>
              <a:gd name="connsiteX194" fmla="*/ 481489 w 2114550"/>
              <a:gd name="connsiteY194" fmla="*/ 1566386 h 1838325"/>
              <a:gd name="connsiteX195" fmla="*/ 454819 w 2114550"/>
              <a:gd name="connsiteY195" fmla="*/ 1575911 h 1838325"/>
              <a:gd name="connsiteX196" fmla="*/ 419576 w 2114550"/>
              <a:gd name="connsiteY196" fmla="*/ 1582579 h 1838325"/>
              <a:gd name="connsiteX197" fmla="*/ 402431 w 2114550"/>
              <a:gd name="connsiteY197" fmla="*/ 1553051 h 1838325"/>
              <a:gd name="connsiteX198" fmla="*/ 396716 w 2114550"/>
              <a:gd name="connsiteY198" fmla="*/ 1524476 h 1838325"/>
              <a:gd name="connsiteX199" fmla="*/ 376714 w 2114550"/>
              <a:gd name="connsiteY199" fmla="*/ 1488281 h 1838325"/>
              <a:gd name="connsiteX200" fmla="*/ 363379 w 2114550"/>
              <a:gd name="connsiteY200" fmla="*/ 1474946 h 1838325"/>
              <a:gd name="connsiteX201" fmla="*/ 340519 w 2114550"/>
              <a:gd name="connsiteY201" fmla="*/ 1474946 h 1838325"/>
              <a:gd name="connsiteX202" fmla="*/ 311944 w 2114550"/>
              <a:gd name="connsiteY202" fmla="*/ 1488281 h 1838325"/>
              <a:gd name="connsiteX203" fmla="*/ 294799 w 2114550"/>
              <a:gd name="connsiteY203" fmla="*/ 1513999 h 1838325"/>
              <a:gd name="connsiteX204" fmla="*/ 266224 w 2114550"/>
              <a:gd name="connsiteY204" fmla="*/ 1513999 h 1838325"/>
              <a:gd name="connsiteX205" fmla="*/ 232886 w 2114550"/>
              <a:gd name="connsiteY205" fmla="*/ 1513999 h 1838325"/>
              <a:gd name="connsiteX206" fmla="*/ 204311 w 2114550"/>
              <a:gd name="connsiteY206" fmla="*/ 1520666 h 1838325"/>
              <a:gd name="connsiteX207" fmla="*/ 170974 w 2114550"/>
              <a:gd name="connsiteY207" fmla="*/ 1513999 h 1838325"/>
              <a:gd name="connsiteX208" fmla="*/ 119539 w 2114550"/>
              <a:gd name="connsiteY208" fmla="*/ 1520666 h 1838325"/>
              <a:gd name="connsiteX209" fmla="*/ 119539 w 2114550"/>
              <a:gd name="connsiteY209" fmla="*/ 1488281 h 1838325"/>
              <a:gd name="connsiteX210" fmla="*/ 135731 w 2114550"/>
              <a:gd name="connsiteY210" fmla="*/ 1462564 h 1838325"/>
              <a:gd name="connsiteX211" fmla="*/ 154781 w 2114550"/>
              <a:gd name="connsiteY211" fmla="*/ 1433036 h 1838325"/>
              <a:gd name="connsiteX212" fmla="*/ 165259 w 2114550"/>
              <a:gd name="connsiteY212" fmla="*/ 1406366 h 1838325"/>
              <a:gd name="connsiteX213" fmla="*/ 154781 w 2114550"/>
              <a:gd name="connsiteY213" fmla="*/ 1371124 h 1838325"/>
              <a:gd name="connsiteX214" fmla="*/ 138589 w 2114550"/>
              <a:gd name="connsiteY214" fmla="*/ 1364456 h 1838325"/>
              <a:gd name="connsiteX215" fmla="*/ 109061 w 2114550"/>
              <a:gd name="connsiteY215" fmla="*/ 1348264 h 1838325"/>
              <a:gd name="connsiteX216" fmla="*/ 96679 w 2114550"/>
              <a:gd name="connsiteY216" fmla="*/ 1337786 h 1838325"/>
              <a:gd name="connsiteX217" fmla="*/ 57626 w 2114550"/>
              <a:gd name="connsiteY217" fmla="*/ 1337786 h 1838325"/>
              <a:gd name="connsiteX218" fmla="*/ 8096 w 2114550"/>
              <a:gd name="connsiteY218" fmla="*/ 1337786 h 1838325"/>
              <a:gd name="connsiteX219" fmla="*/ 1429 w 2114550"/>
              <a:gd name="connsiteY219" fmla="*/ 1321594 h 1838325"/>
              <a:gd name="connsiteX220" fmla="*/ 1429 w 2114550"/>
              <a:gd name="connsiteY220" fmla="*/ 1293019 h 1838325"/>
              <a:gd name="connsiteX221" fmla="*/ 14764 w 2114550"/>
              <a:gd name="connsiteY221" fmla="*/ 1270159 h 1838325"/>
              <a:gd name="connsiteX222" fmla="*/ 28099 w 2114550"/>
              <a:gd name="connsiteY222" fmla="*/ 1250156 h 1838325"/>
              <a:gd name="connsiteX223" fmla="*/ 60484 w 2114550"/>
              <a:gd name="connsiteY223" fmla="*/ 1236821 h 1838325"/>
              <a:gd name="connsiteX224" fmla="*/ 90011 w 2114550"/>
              <a:gd name="connsiteY224" fmla="*/ 1211104 h 1838325"/>
              <a:gd name="connsiteX225" fmla="*/ 115729 w 2114550"/>
              <a:gd name="connsiteY225" fmla="*/ 1185386 h 1838325"/>
              <a:gd name="connsiteX226" fmla="*/ 125254 w 2114550"/>
              <a:gd name="connsiteY226" fmla="*/ 1158716 h 1838325"/>
              <a:gd name="connsiteX227" fmla="*/ 129064 w 2114550"/>
              <a:gd name="connsiteY227" fmla="*/ 1129189 h 1838325"/>
              <a:gd name="connsiteX228" fmla="*/ 122396 w 2114550"/>
              <a:gd name="connsiteY228" fmla="*/ 1103471 h 1838325"/>
              <a:gd name="connsiteX229" fmla="*/ 96679 w 2114550"/>
              <a:gd name="connsiteY229" fmla="*/ 1087279 h 1838325"/>
              <a:gd name="connsiteX230" fmla="*/ 73819 w 2114550"/>
              <a:gd name="connsiteY230" fmla="*/ 1077754 h 1838325"/>
              <a:gd name="connsiteX231" fmla="*/ 37624 w 2114550"/>
              <a:gd name="connsiteY231" fmla="*/ 1080611 h 1838325"/>
              <a:gd name="connsiteX232" fmla="*/ 14764 w 2114550"/>
              <a:gd name="connsiteY232" fmla="*/ 1054894 h 1838325"/>
              <a:gd name="connsiteX233" fmla="*/ 37624 w 2114550"/>
              <a:gd name="connsiteY233" fmla="*/ 1028224 h 1838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Lst>
            <a:rect l="l" t="t" r="r" b="b"/>
            <a:pathLst>
              <a:path w="2114550" h="1838325">
                <a:moveTo>
                  <a:pt x="8096" y="995839"/>
                </a:moveTo>
                <a:lnTo>
                  <a:pt x="47149" y="963454"/>
                </a:lnTo>
                <a:lnTo>
                  <a:pt x="70009" y="953929"/>
                </a:lnTo>
                <a:lnTo>
                  <a:pt x="109061" y="966311"/>
                </a:lnTo>
                <a:lnTo>
                  <a:pt x="148114" y="986314"/>
                </a:lnTo>
                <a:lnTo>
                  <a:pt x="181451" y="1005364"/>
                </a:lnTo>
                <a:lnTo>
                  <a:pt x="220504" y="1009174"/>
                </a:lnTo>
                <a:lnTo>
                  <a:pt x="266224" y="999649"/>
                </a:lnTo>
                <a:lnTo>
                  <a:pt x="298609" y="995839"/>
                </a:lnTo>
                <a:lnTo>
                  <a:pt x="321469" y="1018699"/>
                </a:lnTo>
                <a:lnTo>
                  <a:pt x="363379" y="1038701"/>
                </a:lnTo>
                <a:lnTo>
                  <a:pt x="402431" y="1034891"/>
                </a:lnTo>
                <a:lnTo>
                  <a:pt x="471011" y="1018699"/>
                </a:lnTo>
                <a:lnTo>
                  <a:pt x="493871" y="999649"/>
                </a:lnTo>
                <a:lnTo>
                  <a:pt x="532924" y="986314"/>
                </a:lnTo>
                <a:lnTo>
                  <a:pt x="571976" y="963454"/>
                </a:lnTo>
                <a:lnTo>
                  <a:pt x="598646" y="953929"/>
                </a:lnTo>
                <a:lnTo>
                  <a:pt x="598646" y="927259"/>
                </a:lnTo>
                <a:lnTo>
                  <a:pt x="569119" y="917734"/>
                </a:lnTo>
                <a:lnTo>
                  <a:pt x="539591" y="917734"/>
                </a:lnTo>
                <a:lnTo>
                  <a:pt x="510064" y="920591"/>
                </a:lnTo>
                <a:lnTo>
                  <a:pt x="484346" y="897731"/>
                </a:lnTo>
                <a:lnTo>
                  <a:pt x="513874" y="872014"/>
                </a:lnTo>
                <a:lnTo>
                  <a:pt x="513874" y="846296"/>
                </a:lnTo>
                <a:lnTo>
                  <a:pt x="536734" y="810101"/>
                </a:lnTo>
                <a:lnTo>
                  <a:pt x="552926" y="796766"/>
                </a:lnTo>
                <a:lnTo>
                  <a:pt x="588169" y="780574"/>
                </a:lnTo>
                <a:lnTo>
                  <a:pt x="621506" y="751046"/>
                </a:lnTo>
                <a:lnTo>
                  <a:pt x="660559" y="728186"/>
                </a:lnTo>
                <a:lnTo>
                  <a:pt x="690086" y="702469"/>
                </a:lnTo>
                <a:lnTo>
                  <a:pt x="729139" y="699611"/>
                </a:lnTo>
                <a:lnTo>
                  <a:pt x="768191" y="692944"/>
                </a:lnTo>
                <a:lnTo>
                  <a:pt x="807244" y="692944"/>
                </a:lnTo>
                <a:lnTo>
                  <a:pt x="846296" y="676751"/>
                </a:lnTo>
                <a:lnTo>
                  <a:pt x="878681" y="666274"/>
                </a:lnTo>
                <a:lnTo>
                  <a:pt x="917734" y="647224"/>
                </a:lnTo>
                <a:lnTo>
                  <a:pt x="944404" y="631031"/>
                </a:lnTo>
                <a:lnTo>
                  <a:pt x="986314" y="611029"/>
                </a:lnTo>
                <a:lnTo>
                  <a:pt x="1012031" y="575786"/>
                </a:lnTo>
                <a:lnTo>
                  <a:pt x="1025366" y="546259"/>
                </a:lnTo>
                <a:lnTo>
                  <a:pt x="1045369" y="519589"/>
                </a:lnTo>
                <a:lnTo>
                  <a:pt x="1061561" y="507206"/>
                </a:lnTo>
                <a:lnTo>
                  <a:pt x="1087279" y="512921"/>
                </a:lnTo>
                <a:lnTo>
                  <a:pt x="1119664" y="530066"/>
                </a:lnTo>
                <a:lnTo>
                  <a:pt x="1132999" y="512921"/>
                </a:lnTo>
                <a:lnTo>
                  <a:pt x="1110139" y="487204"/>
                </a:lnTo>
                <a:lnTo>
                  <a:pt x="1087279" y="461486"/>
                </a:lnTo>
                <a:lnTo>
                  <a:pt x="1061561" y="448151"/>
                </a:lnTo>
                <a:lnTo>
                  <a:pt x="1064419" y="406241"/>
                </a:lnTo>
                <a:lnTo>
                  <a:pt x="1091089" y="366236"/>
                </a:lnTo>
                <a:lnTo>
                  <a:pt x="1093946" y="344329"/>
                </a:lnTo>
                <a:lnTo>
                  <a:pt x="1103471" y="304324"/>
                </a:lnTo>
                <a:lnTo>
                  <a:pt x="1084421" y="291941"/>
                </a:lnTo>
                <a:lnTo>
                  <a:pt x="1084421" y="252889"/>
                </a:lnTo>
                <a:lnTo>
                  <a:pt x="1084421" y="216694"/>
                </a:lnTo>
                <a:lnTo>
                  <a:pt x="1096804" y="196691"/>
                </a:lnTo>
                <a:lnTo>
                  <a:pt x="1100614" y="154781"/>
                </a:lnTo>
                <a:lnTo>
                  <a:pt x="1084421" y="141446"/>
                </a:lnTo>
                <a:lnTo>
                  <a:pt x="1107281" y="109061"/>
                </a:lnTo>
                <a:lnTo>
                  <a:pt x="1146334" y="86201"/>
                </a:lnTo>
                <a:lnTo>
                  <a:pt x="1175861" y="63341"/>
                </a:lnTo>
                <a:lnTo>
                  <a:pt x="1214914" y="50006"/>
                </a:lnTo>
                <a:lnTo>
                  <a:pt x="1256824" y="50006"/>
                </a:lnTo>
                <a:lnTo>
                  <a:pt x="1312069" y="30956"/>
                </a:lnTo>
                <a:lnTo>
                  <a:pt x="1368266" y="30956"/>
                </a:lnTo>
                <a:lnTo>
                  <a:pt x="1396841" y="17621"/>
                </a:lnTo>
                <a:lnTo>
                  <a:pt x="1430179" y="5239"/>
                </a:lnTo>
                <a:lnTo>
                  <a:pt x="1455896" y="1429"/>
                </a:lnTo>
                <a:lnTo>
                  <a:pt x="1469231" y="47149"/>
                </a:lnTo>
                <a:lnTo>
                  <a:pt x="1475899" y="92869"/>
                </a:lnTo>
                <a:lnTo>
                  <a:pt x="1472089" y="122396"/>
                </a:lnTo>
                <a:lnTo>
                  <a:pt x="1497806" y="129064"/>
                </a:lnTo>
                <a:lnTo>
                  <a:pt x="1514951" y="154781"/>
                </a:lnTo>
                <a:lnTo>
                  <a:pt x="1537811" y="174784"/>
                </a:lnTo>
                <a:lnTo>
                  <a:pt x="1563529" y="200501"/>
                </a:lnTo>
                <a:lnTo>
                  <a:pt x="1599724" y="190976"/>
                </a:lnTo>
                <a:lnTo>
                  <a:pt x="1618774" y="170974"/>
                </a:lnTo>
                <a:lnTo>
                  <a:pt x="1638776" y="148114"/>
                </a:lnTo>
                <a:lnTo>
                  <a:pt x="1667351" y="141446"/>
                </a:lnTo>
                <a:lnTo>
                  <a:pt x="1687354" y="168116"/>
                </a:lnTo>
                <a:lnTo>
                  <a:pt x="1719739" y="196691"/>
                </a:lnTo>
                <a:lnTo>
                  <a:pt x="1726406" y="230029"/>
                </a:lnTo>
                <a:lnTo>
                  <a:pt x="1719739" y="262414"/>
                </a:lnTo>
                <a:lnTo>
                  <a:pt x="1726406" y="291941"/>
                </a:lnTo>
                <a:lnTo>
                  <a:pt x="1735931" y="314801"/>
                </a:lnTo>
                <a:lnTo>
                  <a:pt x="1772126" y="314801"/>
                </a:lnTo>
                <a:lnTo>
                  <a:pt x="1801654" y="310991"/>
                </a:lnTo>
                <a:lnTo>
                  <a:pt x="1843564" y="317659"/>
                </a:lnTo>
                <a:lnTo>
                  <a:pt x="1866424" y="344329"/>
                </a:lnTo>
                <a:lnTo>
                  <a:pt x="1886426" y="379571"/>
                </a:lnTo>
                <a:lnTo>
                  <a:pt x="1876901" y="409099"/>
                </a:lnTo>
                <a:lnTo>
                  <a:pt x="1932146" y="415766"/>
                </a:lnTo>
                <a:lnTo>
                  <a:pt x="1971199" y="409099"/>
                </a:lnTo>
                <a:lnTo>
                  <a:pt x="2000726" y="392906"/>
                </a:lnTo>
                <a:lnTo>
                  <a:pt x="2026444" y="395764"/>
                </a:lnTo>
                <a:lnTo>
                  <a:pt x="2033111" y="431959"/>
                </a:lnTo>
                <a:lnTo>
                  <a:pt x="2035969" y="451009"/>
                </a:lnTo>
                <a:lnTo>
                  <a:pt x="2085499" y="451009"/>
                </a:lnTo>
                <a:lnTo>
                  <a:pt x="2075021" y="491014"/>
                </a:lnTo>
                <a:lnTo>
                  <a:pt x="2055971" y="519589"/>
                </a:lnTo>
                <a:lnTo>
                  <a:pt x="2069306" y="549116"/>
                </a:lnTo>
                <a:lnTo>
                  <a:pt x="2095024" y="555784"/>
                </a:lnTo>
                <a:lnTo>
                  <a:pt x="2085499" y="591979"/>
                </a:lnTo>
                <a:lnTo>
                  <a:pt x="2052161" y="608171"/>
                </a:lnTo>
                <a:lnTo>
                  <a:pt x="2052161" y="631031"/>
                </a:lnTo>
                <a:lnTo>
                  <a:pt x="2091214" y="620554"/>
                </a:lnTo>
                <a:lnTo>
                  <a:pt x="2120741" y="624364"/>
                </a:lnTo>
                <a:lnTo>
                  <a:pt x="2111216" y="672941"/>
                </a:lnTo>
                <a:lnTo>
                  <a:pt x="2114074" y="715804"/>
                </a:lnTo>
                <a:lnTo>
                  <a:pt x="2085499" y="725329"/>
                </a:lnTo>
                <a:lnTo>
                  <a:pt x="2101691" y="761524"/>
                </a:lnTo>
                <a:lnTo>
                  <a:pt x="2081689" y="803434"/>
                </a:lnTo>
                <a:lnTo>
                  <a:pt x="2058829" y="807244"/>
                </a:lnTo>
                <a:lnTo>
                  <a:pt x="2033111" y="846296"/>
                </a:lnTo>
                <a:lnTo>
                  <a:pt x="2033111" y="881539"/>
                </a:lnTo>
                <a:lnTo>
                  <a:pt x="2049304" y="917734"/>
                </a:lnTo>
                <a:lnTo>
                  <a:pt x="2052161" y="956786"/>
                </a:lnTo>
                <a:lnTo>
                  <a:pt x="2035969" y="976789"/>
                </a:lnTo>
                <a:lnTo>
                  <a:pt x="2006441" y="1005364"/>
                </a:lnTo>
                <a:lnTo>
                  <a:pt x="1974056" y="999649"/>
                </a:lnTo>
                <a:lnTo>
                  <a:pt x="1944529" y="995839"/>
                </a:lnTo>
                <a:lnTo>
                  <a:pt x="1912144" y="1005364"/>
                </a:lnTo>
                <a:lnTo>
                  <a:pt x="1876901" y="1018699"/>
                </a:lnTo>
                <a:lnTo>
                  <a:pt x="1870234" y="1051084"/>
                </a:lnTo>
                <a:lnTo>
                  <a:pt x="1870234" y="1073944"/>
                </a:lnTo>
                <a:lnTo>
                  <a:pt x="1915954" y="1116806"/>
                </a:lnTo>
                <a:lnTo>
                  <a:pt x="1873091" y="1132999"/>
                </a:lnTo>
                <a:lnTo>
                  <a:pt x="1850231" y="1162526"/>
                </a:lnTo>
                <a:lnTo>
                  <a:pt x="1834039" y="1194911"/>
                </a:lnTo>
                <a:lnTo>
                  <a:pt x="1882616" y="1201579"/>
                </a:lnTo>
                <a:lnTo>
                  <a:pt x="1873091" y="1236821"/>
                </a:lnTo>
                <a:lnTo>
                  <a:pt x="1847374" y="1253966"/>
                </a:lnTo>
                <a:lnTo>
                  <a:pt x="1824514" y="1275874"/>
                </a:lnTo>
                <a:lnTo>
                  <a:pt x="1814989" y="1305401"/>
                </a:lnTo>
                <a:lnTo>
                  <a:pt x="1794986" y="1341596"/>
                </a:lnTo>
                <a:lnTo>
                  <a:pt x="1820704" y="1364456"/>
                </a:lnTo>
                <a:lnTo>
                  <a:pt x="1834039" y="1400651"/>
                </a:lnTo>
                <a:lnTo>
                  <a:pt x="1794986" y="1419701"/>
                </a:lnTo>
                <a:lnTo>
                  <a:pt x="1850231" y="1449229"/>
                </a:lnTo>
                <a:lnTo>
                  <a:pt x="1820704" y="1462564"/>
                </a:lnTo>
                <a:lnTo>
                  <a:pt x="1814989" y="1504474"/>
                </a:lnTo>
                <a:lnTo>
                  <a:pt x="1792129" y="1527334"/>
                </a:lnTo>
                <a:lnTo>
                  <a:pt x="1781651" y="1573054"/>
                </a:lnTo>
                <a:lnTo>
                  <a:pt x="1762601" y="1598771"/>
                </a:lnTo>
                <a:lnTo>
                  <a:pt x="1716881" y="1598771"/>
                </a:lnTo>
                <a:lnTo>
                  <a:pt x="1667351" y="1609249"/>
                </a:lnTo>
                <a:lnTo>
                  <a:pt x="1645444" y="1621631"/>
                </a:lnTo>
                <a:lnTo>
                  <a:pt x="1632109" y="1648301"/>
                </a:lnTo>
                <a:lnTo>
                  <a:pt x="1632109" y="1687354"/>
                </a:lnTo>
                <a:lnTo>
                  <a:pt x="1602581" y="1722596"/>
                </a:lnTo>
                <a:lnTo>
                  <a:pt x="1573054" y="1722596"/>
                </a:lnTo>
                <a:lnTo>
                  <a:pt x="1543526" y="1729264"/>
                </a:lnTo>
                <a:lnTo>
                  <a:pt x="1527334" y="1706404"/>
                </a:lnTo>
                <a:lnTo>
                  <a:pt x="1494949" y="1729264"/>
                </a:lnTo>
                <a:lnTo>
                  <a:pt x="1485424" y="1749266"/>
                </a:lnTo>
                <a:lnTo>
                  <a:pt x="1446371" y="1752124"/>
                </a:lnTo>
                <a:lnTo>
                  <a:pt x="1419701" y="1745456"/>
                </a:lnTo>
                <a:lnTo>
                  <a:pt x="1442561" y="1696879"/>
                </a:lnTo>
                <a:lnTo>
                  <a:pt x="1430179" y="1676876"/>
                </a:lnTo>
                <a:lnTo>
                  <a:pt x="1413034" y="1648301"/>
                </a:lnTo>
                <a:lnTo>
                  <a:pt x="1400651" y="1632109"/>
                </a:lnTo>
                <a:lnTo>
                  <a:pt x="1368266" y="1628299"/>
                </a:lnTo>
                <a:lnTo>
                  <a:pt x="1322546" y="1632109"/>
                </a:lnTo>
                <a:lnTo>
                  <a:pt x="1283494" y="1644491"/>
                </a:lnTo>
                <a:lnTo>
                  <a:pt x="1244441" y="1657826"/>
                </a:lnTo>
                <a:lnTo>
                  <a:pt x="1227296" y="1683544"/>
                </a:lnTo>
                <a:lnTo>
                  <a:pt x="1227296" y="1729264"/>
                </a:lnTo>
                <a:lnTo>
                  <a:pt x="1201579" y="1755934"/>
                </a:lnTo>
                <a:lnTo>
                  <a:pt x="1149191" y="1768316"/>
                </a:lnTo>
                <a:lnTo>
                  <a:pt x="1113949" y="1788319"/>
                </a:lnTo>
                <a:lnTo>
                  <a:pt x="1074896" y="1797844"/>
                </a:lnTo>
                <a:lnTo>
                  <a:pt x="1041559" y="1824514"/>
                </a:lnTo>
                <a:lnTo>
                  <a:pt x="999649" y="1836896"/>
                </a:lnTo>
                <a:lnTo>
                  <a:pt x="950119" y="1834039"/>
                </a:lnTo>
                <a:lnTo>
                  <a:pt x="908209" y="1827371"/>
                </a:lnTo>
                <a:lnTo>
                  <a:pt x="888206" y="1784509"/>
                </a:lnTo>
                <a:lnTo>
                  <a:pt x="882491" y="1768316"/>
                </a:lnTo>
                <a:lnTo>
                  <a:pt x="862489" y="1752124"/>
                </a:lnTo>
                <a:lnTo>
                  <a:pt x="832961" y="1739741"/>
                </a:lnTo>
                <a:lnTo>
                  <a:pt x="810101" y="1768316"/>
                </a:lnTo>
                <a:lnTo>
                  <a:pt x="780574" y="1745456"/>
                </a:lnTo>
                <a:lnTo>
                  <a:pt x="771049" y="1722596"/>
                </a:lnTo>
                <a:lnTo>
                  <a:pt x="751999" y="1703546"/>
                </a:lnTo>
                <a:lnTo>
                  <a:pt x="702469" y="1694021"/>
                </a:lnTo>
                <a:lnTo>
                  <a:pt x="683419" y="1671161"/>
                </a:lnTo>
                <a:lnTo>
                  <a:pt x="651034" y="1660684"/>
                </a:lnTo>
                <a:lnTo>
                  <a:pt x="617696" y="1641634"/>
                </a:lnTo>
                <a:lnTo>
                  <a:pt x="608171" y="1609249"/>
                </a:lnTo>
                <a:lnTo>
                  <a:pt x="608171" y="1566386"/>
                </a:lnTo>
                <a:lnTo>
                  <a:pt x="611029" y="1527334"/>
                </a:lnTo>
                <a:lnTo>
                  <a:pt x="588169" y="1511141"/>
                </a:lnTo>
                <a:lnTo>
                  <a:pt x="562451" y="1511141"/>
                </a:lnTo>
                <a:lnTo>
                  <a:pt x="530066" y="1527334"/>
                </a:lnTo>
                <a:lnTo>
                  <a:pt x="500539" y="1540669"/>
                </a:lnTo>
                <a:lnTo>
                  <a:pt x="481489" y="1566386"/>
                </a:lnTo>
                <a:lnTo>
                  <a:pt x="454819" y="1575911"/>
                </a:lnTo>
                <a:lnTo>
                  <a:pt x="419576" y="1582579"/>
                </a:lnTo>
                <a:lnTo>
                  <a:pt x="402431" y="1553051"/>
                </a:lnTo>
                <a:lnTo>
                  <a:pt x="396716" y="1524476"/>
                </a:lnTo>
                <a:lnTo>
                  <a:pt x="376714" y="1488281"/>
                </a:lnTo>
                <a:lnTo>
                  <a:pt x="363379" y="1474946"/>
                </a:lnTo>
                <a:lnTo>
                  <a:pt x="340519" y="1474946"/>
                </a:lnTo>
                <a:lnTo>
                  <a:pt x="311944" y="1488281"/>
                </a:lnTo>
                <a:lnTo>
                  <a:pt x="294799" y="1513999"/>
                </a:lnTo>
                <a:lnTo>
                  <a:pt x="266224" y="1513999"/>
                </a:lnTo>
                <a:lnTo>
                  <a:pt x="232886" y="1513999"/>
                </a:lnTo>
                <a:lnTo>
                  <a:pt x="204311" y="1520666"/>
                </a:lnTo>
                <a:lnTo>
                  <a:pt x="170974" y="1513999"/>
                </a:lnTo>
                <a:lnTo>
                  <a:pt x="119539" y="1520666"/>
                </a:lnTo>
                <a:lnTo>
                  <a:pt x="119539" y="1488281"/>
                </a:lnTo>
                <a:lnTo>
                  <a:pt x="135731" y="1462564"/>
                </a:lnTo>
                <a:lnTo>
                  <a:pt x="154781" y="1433036"/>
                </a:lnTo>
                <a:lnTo>
                  <a:pt x="165259" y="1406366"/>
                </a:lnTo>
                <a:lnTo>
                  <a:pt x="154781" y="1371124"/>
                </a:lnTo>
                <a:lnTo>
                  <a:pt x="138589" y="1364456"/>
                </a:lnTo>
                <a:lnTo>
                  <a:pt x="109061" y="1348264"/>
                </a:lnTo>
                <a:lnTo>
                  <a:pt x="96679" y="1337786"/>
                </a:lnTo>
                <a:lnTo>
                  <a:pt x="57626" y="1337786"/>
                </a:lnTo>
                <a:lnTo>
                  <a:pt x="8096" y="1337786"/>
                </a:lnTo>
                <a:lnTo>
                  <a:pt x="1429" y="1321594"/>
                </a:lnTo>
                <a:lnTo>
                  <a:pt x="1429" y="1293019"/>
                </a:lnTo>
                <a:lnTo>
                  <a:pt x="14764" y="1270159"/>
                </a:lnTo>
                <a:lnTo>
                  <a:pt x="28099" y="1250156"/>
                </a:lnTo>
                <a:lnTo>
                  <a:pt x="60484" y="1236821"/>
                </a:lnTo>
                <a:lnTo>
                  <a:pt x="90011" y="1211104"/>
                </a:lnTo>
                <a:lnTo>
                  <a:pt x="115729" y="1185386"/>
                </a:lnTo>
                <a:lnTo>
                  <a:pt x="125254" y="1158716"/>
                </a:lnTo>
                <a:lnTo>
                  <a:pt x="129064" y="1129189"/>
                </a:lnTo>
                <a:lnTo>
                  <a:pt x="122396" y="1103471"/>
                </a:lnTo>
                <a:lnTo>
                  <a:pt x="96679" y="1087279"/>
                </a:lnTo>
                <a:lnTo>
                  <a:pt x="73819" y="1077754"/>
                </a:lnTo>
                <a:lnTo>
                  <a:pt x="37624" y="1080611"/>
                </a:lnTo>
                <a:lnTo>
                  <a:pt x="14764" y="1054894"/>
                </a:lnTo>
                <a:lnTo>
                  <a:pt x="37624" y="1028224"/>
                </a:lnTo>
                <a:close/>
              </a:path>
            </a:pathLst>
          </a:custGeom>
          <a:solidFill>
            <a:schemeClr val="tx2">
              <a:lumMod val="20000"/>
              <a:lumOff val="80000"/>
            </a:schemeClr>
          </a:solidFill>
          <a:ln w="1905" cap="flat">
            <a:solidFill>
              <a:schemeClr val="bg1"/>
            </a:solidFill>
            <a:prstDash val="solid"/>
            <a:miter/>
          </a:ln>
        </p:spPr>
        <p:txBody>
          <a:bodyPr lIns="360000" tIns="252000" rtlCol="0" anchor="ctr"/>
          <a:lstStyle/>
          <a:p>
            <a:pPr algn="ctr"/>
            <a:r>
              <a:rPr lang="fr-FR" sz="1000" dirty="0">
                <a:solidFill>
                  <a:schemeClr val="bg1"/>
                </a:solidFill>
              </a:rPr>
              <a:t>H1a</a:t>
            </a:r>
          </a:p>
        </p:txBody>
      </p:sp>
      <p:sp>
        <p:nvSpPr>
          <p:cNvPr id="71" name="Forme libre : forme 70">
            <a:extLst>
              <a:ext uri="{FF2B5EF4-FFF2-40B4-BE49-F238E27FC236}">
                <a16:creationId xmlns:a16="http://schemas.microsoft.com/office/drawing/2014/main" id="{92C8356D-D7A6-4BA4-95AF-2AE5EAE513BC}"/>
              </a:ext>
            </a:extLst>
          </p:cNvPr>
          <p:cNvSpPr/>
          <p:nvPr/>
        </p:nvSpPr>
        <p:spPr>
          <a:xfrm>
            <a:off x="4020576" y="2148465"/>
            <a:ext cx="1349765" cy="1105070"/>
          </a:xfrm>
          <a:custGeom>
            <a:avLst/>
            <a:gdLst>
              <a:gd name="connsiteX0" fmla="*/ 1507331 w 1628775"/>
              <a:gd name="connsiteY0" fmla="*/ 745331 h 1333500"/>
              <a:gd name="connsiteX1" fmla="*/ 1537811 w 1628775"/>
              <a:gd name="connsiteY1" fmla="*/ 742474 h 1333500"/>
              <a:gd name="connsiteX2" fmla="*/ 1566386 w 1628775"/>
              <a:gd name="connsiteY2" fmla="*/ 745331 h 1333500"/>
              <a:gd name="connsiteX3" fmla="*/ 1583531 w 1628775"/>
              <a:gd name="connsiteY3" fmla="*/ 730091 h 1333500"/>
              <a:gd name="connsiteX4" fmla="*/ 1599724 w 1628775"/>
              <a:gd name="connsiteY4" fmla="*/ 704374 h 1333500"/>
              <a:gd name="connsiteX5" fmla="*/ 1618774 w 1628775"/>
              <a:gd name="connsiteY5" fmla="*/ 674846 h 1333500"/>
              <a:gd name="connsiteX6" fmla="*/ 1629251 w 1628775"/>
              <a:gd name="connsiteY6" fmla="*/ 648176 h 1333500"/>
              <a:gd name="connsiteX7" fmla="*/ 1618774 w 1628775"/>
              <a:gd name="connsiteY7" fmla="*/ 612934 h 1333500"/>
              <a:gd name="connsiteX8" fmla="*/ 1602581 w 1628775"/>
              <a:gd name="connsiteY8" fmla="*/ 606266 h 1333500"/>
              <a:gd name="connsiteX9" fmla="*/ 1573054 w 1628775"/>
              <a:gd name="connsiteY9" fmla="*/ 590074 h 1333500"/>
              <a:gd name="connsiteX10" fmla="*/ 1560671 w 1628775"/>
              <a:gd name="connsiteY10" fmla="*/ 579596 h 1333500"/>
              <a:gd name="connsiteX11" fmla="*/ 1521619 w 1628775"/>
              <a:gd name="connsiteY11" fmla="*/ 579596 h 1333500"/>
              <a:gd name="connsiteX12" fmla="*/ 1470184 w 1628775"/>
              <a:gd name="connsiteY12" fmla="*/ 588169 h 1333500"/>
              <a:gd name="connsiteX13" fmla="*/ 1465421 w 1628775"/>
              <a:gd name="connsiteY13" fmla="*/ 563404 h 1333500"/>
              <a:gd name="connsiteX14" fmla="*/ 1465421 w 1628775"/>
              <a:gd name="connsiteY14" fmla="*/ 534829 h 1333500"/>
              <a:gd name="connsiteX15" fmla="*/ 1478756 w 1628775"/>
              <a:gd name="connsiteY15" fmla="*/ 511969 h 1333500"/>
              <a:gd name="connsiteX16" fmla="*/ 1492091 w 1628775"/>
              <a:gd name="connsiteY16" fmla="*/ 491966 h 1333500"/>
              <a:gd name="connsiteX17" fmla="*/ 1524476 w 1628775"/>
              <a:gd name="connsiteY17" fmla="*/ 478631 h 1333500"/>
              <a:gd name="connsiteX18" fmla="*/ 1554004 w 1628775"/>
              <a:gd name="connsiteY18" fmla="*/ 452914 h 1333500"/>
              <a:gd name="connsiteX19" fmla="*/ 1579721 w 1628775"/>
              <a:gd name="connsiteY19" fmla="*/ 427196 h 1333500"/>
              <a:gd name="connsiteX20" fmla="*/ 1589246 w 1628775"/>
              <a:gd name="connsiteY20" fmla="*/ 400526 h 1333500"/>
              <a:gd name="connsiteX21" fmla="*/ 1593056 w 1628775"/>
              <a:gd name="connsiteY21" fmla="*/ 370999 h 1333500"/>
              <a:gd name="connsiteX22" fmla="*/ 1586389 w 1628775"/>
              <a:gd name="connsiteY22" fmla="*/ 345281 h 1333500"/>
              <a:gd name="connsiteX23" fmla="*/ 1560671 w 1628775"/>
              <a:gd name="connsiteY23" fmla="*/ 329089 h 1333500"/>
              <a:gd name="connsiteX24" fmla="*/ 1537811 w 1628775"/>
              <a:gd name="connsiteY24" fmla="*/ 319564 h 1333500"/>
              <a:gd name="connsiteX25" fmla="*/ 1501616 w 1628775"/>
              <a:gd name="connsiteY25" fmla="*/ 322421 h 1333500"/>
              <a:gd name="connsiteX26" fmla="*/ 1478756 w 1628775"/>
              <a:gd name="connsiteY26" fmla="*/ 296704 h 1333500"/>
              <a:gd name="connsiteX27" fmla="*/ 1501616 w 1628775"/>
              <a:gd name="connsiteY27" fmla="*/ 270034 h 1333500"/>
              <a:gd name="connsiteX28" fmla="*/ 1472089 w 1628775"/>
              <a:gd name="connsiteY28" fmla="*/ 237649 h 1333500"/>
              <a:gd name="connsiteX29" fmla="*/ 1465421 w 1628775"/>
              <a:gd name="connsiteY29" fmla="*/ 210026 h 1333500"/>
              <a:gd name="connsiteX30" fmla="*/ 1456849 w 1628775"/>
              <a:gd name="connsiteY30" fmla="*/ 181451 h 1333500"/>
              <a:gd name="connsiteX31" fmla="*/ 1449229 w 1628775"/>
              <a:gd name="connsiteY31" fmla="*/ 160496 h 1333500"/>
              <a:gd name="connsiteX32" fmla="*/ 1436846 w 1628775"/>
              <a:gd name="connsiteY32" fmla="*/ 134779 h 1333500"/>
              <a:gd name="connsiteX33" fmla="*/ 1433989 w 1628775"/>
              <a:gd name="connsiteY33" fmla="*/ 118586 h 1333500"/>
              <a:gd name="connsiteX34" fmla="*/ 1449229 w 1628775"/>
              <a:gd name="connsiteY34" fmla="*/ 103346 h 1333500"/>
              <a:gd name="connsiteX35" fmla="*/ 1456849 w 1628775"/>
              <a:gd name="connsiteY35" fmla="*/ 90011 h 1333500"/>
              <a:gd name="connsiteX36" fmla="*/ 1456849 w 1628775"/>
              <a:gd name="connsiteY36" fmla="*/ 71914 h 1333500"/>
              <a:gd name="connsiteX37" fmla="*/ 1452086 w 1628775"/>
              <a:gd name="connsiteY37" fmla="*/ 56674 h 1333500"/>
              <a:gd name="connsiteX38" fmla="*/ 1438751 w 1628775"/>
              <a:gd name="connsiteY38" fmla="*/ 38576 h 1333500"/>
              <a:gd name="connsiteX39" fmla="*/ 1410176 w 1628775"/>
              <a:gd name="connsiteY39" fmla="*/ 32861 h 1333500"/>
              <a:gd name="connsiteX40" fmla="*/ 1392079 w 1628775"/>
              <a:gd name="connsiteY40" fmla="*/ 17621 h 1333500"/>
              <a:gd name="connsiteX41" fmla="*/ 1376839 w 1628775"/>
              <a:gd name="connsiteY41" fmla="*/ 17621 h 1333500"/>
              <a:gd name="connsiteX42" fmla="*/ 1360646 w 1628775"/>
              <a:gd name="connsiteY42" fmla="*/ 38576 h 1333500"/>
              <a:gd name="connsiteX43" fmla="*/ 1345406 w 1628775"/>
              <a:gd name="connsiteY43" fmla="*/ 53816 h 1333500"/>
              <a:gd name="connsiteX44" fmla="*/ 1329214 w 1628775"/>
              <a:gd name="connsiteY44" fmla="*/ 59531 h 1333500"/>
              <a:gd name="connsiteX45" fmla="*/ 1303496 w 1628775"/>
              <a:gd name="connsiteY45" fmla="*/ 46196 h 1333500"/>
              <a:gd name="connsiteX46" fmla="*/ 1282541 w 1628775"/>
              <a:gd name="connsiteY46" fmla="*/ 30004 h 1333500"/>
              <a:gd name="connsiteX47" fmla="*/ 1258729 w 1628775"/>
              <a:gd name="connsiteY47" fmla="*/ 22384 h 1333500"/>
              <a:gd name="connsiteX48" fmla="*/ 1243489 w 1628775"/>
              <a:gd name="connsiteY48" fmla="*/ 17621 h 1333500"/>
              <a:gd name="connsiteX49" fmla="*/ 1219676 w 1628775"/>
              <a:gd name="connsiteY49" fmla="*/ 7144 h 1333500"/>
              <a:gd name="connsiteX50" fmla="*/ 1204436 w 1628775"/>
              <a:gd name="connsiteY50" fmla="*/ 1429 h 1333500"/>
              <a:gd name="connsiteX51" fmla="*/ 1175861 w 1628775"/>
              <a:gd name="connsiteY51" fmla="*/ 1429 h 1333500"/>
              <a:gd name="connsiteX52" fmla="*/ 1170146 w 1628775"/>
              <a:gd name="connsiteY52" fmla="*/ 11906 h 1333500"/>
              <a:gd name="connsiteX53" fmla="*/ 1173004 w 1628775"/>
              <a:gd name="connsiteY53" fmla="*/ 32861 h 1333500"/>
              <a:gd name="connsiteX54" fmla="*/ 1204436 w 1628775"/>
              <a:gd name="connsiteY54" fmla="*/ 43339 h 1333500"/>
              <a:gd name="connsiteX55" fmla="*/ 1219676 w 1628775"/>
              <a:gd name="connsiteY55" fmla="*/ 53816 h 1333500"/>
              <a:gd name="connsiteX56" fmla="*/ 1219676 w 1628775"/>
              <a:gd name="connsiteY56" fmla="*/ 74771 h 1333500"/>
              <a:gd name="connsiteX57" fmla="*/ 1217771 w 1628775"/>
              <a:gd name="connsiteY57" fmla="*/ 98584 h 1333500"/>
              <a:gd name="connsiteX58" fmla="*/ 1209199 w 1628775"/>
              <a:gd name="connsiteY58" fmla="*/ 127159 h 1333500"/>
              <a:gd name="connsiteX59" fmla="*/ 1209199 w 1628775"/>
              <a:gd name="connsiteY59" fmla="*/ 145256 h 1333500"/>
              <a:gd name="connsiteX60" fmla="*/ 1209199 w 1628775"/>
              <a:gd name="connsiteY60" fmla="*/ 170974 h 1333500"/>
              <a:gd name="connsiteX61" fmla="*/ 1227296 w 1628775"/>
              <a:gd name="connsiteY61" fmla="*/ 184309 h 1333500"/>
              <a:gd name="connsiteX62" fmla="*/ 1237774 w 1628775"/>
              <a:gd name="connsiteY62" fmla="*/ 218599 h 1333500"/>
              <a:gd name="connsiteX63" fmla="*/ 1258729 w 1628775"/>
              <a:gd name="connsiteY63" fmla="*/ 244316 h 1333500"/>
              <a:gd name="connsiteX64" fmla="*/ 1274921 w 1628775"/>
              <a:gd name="connsiteY64" fmla="*/ 288131 h 1333500"/>
              <a:gd name="connsiteX65" fmla="*/ 1297781 w 1628775"/>
              <a:gd name="connsiteY65" fmla="*/ 330041 h 1333500"/>
              <a:gd name="connsiteX66" fmla="*/ 1295876 w 1628775"/>
              <a:gd name="connsiteY66" fmla="*/ 346234 h 1333500"/>
              <a:gd name="connsiteX67" fmla="*/ 1295876 w 1628775"/>
              <a:gd name="connsiteY67" fmla="*/ 379571 h 1333500"/>
              <a:gd name="connsiteX68" fmla="*/ 1293019 w 1628775"/>
              <a:gd name="connsiteY68" fmla="*/ 408146 h 1333500"/>
              <a:gd name="connsiteX69" fmla="*/ 1306354 w 1628775"/>
              <a:gd name="connsiteY69" fmla="*/ 421481 h 1333500"/>
              <a:gd name="connsiteX70" fmla="*/ 1321594 w 1628775"/>
              <a:gd name="connsiteY70" fmla="*/ 439579 h 1333500"/>
              <a:gd name="connsiteX71" fmla="*/ 1318736 w 1628775"/>
              <a:gd name="connsiteY71" fmla="*/ 466249 h 1333500"/>
              <a:gd name="connsiteX72" fmla="*/ 1306354 w 1628775"/>
              <a:gd name="connsiteY72" fmla="*/ 478631 h 1333500"/>
              <a:gd name="connsiteX73" fmla="*/ 1295876 w 1628775"/>
              <a:gd name="connsiteY73" fmla="*/ 497681 h 1333500"/>
              <a:gd name="connsiteX74" fmla="*/ 1290161 w 1628775"/>
              <a:gd name="connsiteY74" fmla="*/ 512921 h 1333500"/>
              <a:gd name="connsiteX75" fmla="*/ 1293019 w 1628775"/>
              <a:gd name="connsiteY75" fmla="*/ 541496 h 1333500"/>
              <a:gd name="connsiteX76" fmla="*/ 1308259 w 1628775"/>
              <a:gd name="connsiteY76" fmla="*/ 554831 h 1333500"/>
              <a:gd name="connsiteX77" fmla="*/ 1316831 w 1628775"/>
              <a:gd name="connsiteY77" fmla="*/ 575786 h 1333500"/>
              <a:gd name="connsiteX78" fmla="*/ 1332071 w 1628775"/>
              <a:gd name="connsiteY78" fmla="*/ 596741 h 1333500"/>
              <a:gd name="connsiteX79" fmla="*/ 1347311 w 1628775"/>
              <a:gd name="connsiteY79" fmla="*/ 619601 h 1333500"/>
              <a:gd name="connsiteX80" fmla="*/ 1350169 w 1628775"/>
              <a:gd name="connsiteY80" fmla="*/ 630079 h 1333500"/>
              <a:gd name="connsiteX81" fmla="*/ 1360646 w 1628775"/>
              <a:gd name="connsiteY81" fmla="*/ 646271 h 1333500"/>
              <a:gd name="connsiteX82" fmla="*/ 1357789 w 1628775"/>
              <a:gd name="connsiteY82" fmla="*/ 669131 h 1333500"/>
              <a:gd name="connsiteX83" fmla="*/ 1332071 w 1628775"/>
              <a:gd name="connsiteY83" fmla="*/ 676751 h 1333500"/>
              <a:gd name="connsiteX84" fmla="*/ 1313974 w 1628775"/>
              <a:gd name="connsiteY84" fmla="*/ 682466 h 1333500"/>
              <a:gd name="connsiteX85" fmla="*/ 1290161 w 1628775"/>
              <a:gd name="connsiteY85" fmla="*/ 679609 h 1333500"/>
              <a:gd name="connsiteX86" fmla="*/ 1279684 w 1628775"/>
              <a:gd name="connsiteY86" fmla="*/ 669131 h 1333500"/>
              <a:gd name="connsiteX87" fmla="*/ 1264444 w 1628775"/>
              <a:gd name="connsiteY87" fmla="*/ 664369 h 1333500"/>
              <a:gd name="connsiteX88" fmla="*/ 1243489 w 1628775"/>
              <a:gd name="connsiteY88" fmla="*/ 664369 h 1333500"/>
              <a:gd name="connsiteX89" fmla="*/ 1227296 w 1628775"/>
              <a:gd name="connsiteY89" fmla="*/ 656749 h 1333500"/>
              <a:gd name="connsiteX90" fmla="*/ 1214914 w 1628775"/>
              <a:gd name="connsiteY90" fmla="*/ 658654 h 1333500"/>
              <a:gd name="connsiteX91" fmla="*/ 1201579 w 1628775"/>
              <a:gd name="connsiteY91" fmla="*/ 658654 h 1333500"/>
              <a:gd name="connsiteX92" fmla="*/ 1183481 w 1628775"/>
              <a:gd name="connsiteY92" fmla="*/ 643414 h 1333500"/>
              <a:gd name="connsiteX93" fmla="*/ 1183481 w 1628775"/>
              <a:gd name="connsiteY93" fmla="*/ 619601 h 1333500"/>
              <a:gd name="connsiteX94" fmla="*/ 1188244 w 1628775"/>
              <a:gd name="connsiteY94" fmla="*/ 604361 h 1333500"/>
              <a:gd name="connsiteX95" fmla="*/ 1173004 w 1628775"/>
              <a:gd name="connsiteY95" fmla="*/ 591026 h 1333500"/>
              <a:gd name="connsiteX96" fmla="*/ 1159669 w 1628775"/>
              <a:gd name="connsiteY96" fmla="*/ 591026 h 1333500"/>
              <a:gd name="connsiteX97" fmla="*/ 1144429 w 1628775"/>
              <a:gd name="connsiteY97" fmla="*/ 596741 h 1333500"/>
              <a:gd name="connsiteX98" fmla="*/ 1133951 w 1628775"/>
              <a:gd name="connsiteY98" fmla="*/ 611981 h 1333500"/>
              <a:gd name="connsiteX99" fmla="*/ 1126331 w 1628775"/>
              <a:gd name="connsiteY99" fmla="*/ 640556 h 1333500"/>
              <a:gd name="connsiteX100" fmla="*/ 1126331 w 1628775"/>
              <a:gd name="connsiteY100" fmla="*/ 667226 h 1333500"/>
              <a:gd name="connsiteX101" fmla="*/ 1126331 w 1628775"/>
              <a:gd name="connsiteY101" fmla="*/ 682466 h 1333500"/>
              <a:gd name="connsiteX102" fmla="*/ 1108234 w 1628775"/>
              <a:gd name="connsiteY102" fmla="*/ 669131 h 1333500"/>
              <a:gd name="connsiteX103" fmla="*/ 1105376 w 1628775"/>
              <a:gd name="connsiteY103" fmla="*/ 656749 h 1333500"/>
              <a:gd name="connsiteX104" fmla="*/ 1094899 w 1628775"/>
              <a:gd name="connsiteY104" fmla="*/ 635794 h 1333500"/>
              <a:gd name="connsiteX105" fmla="*/ 1078706 w 1628775"/>
              <a:gd name="connsiteY105" fmla="*/ 632936 h 1333500"/>
              <a:gd name="connsiteX106" fmla="*/ 1066324 w 1628775"/>
              <a:gd name="connsiteY106" fmla="*/ 635794 h 1333500"/>
              <a:gd name="connsiteX107" fmla="*/ 1060609 w 1628775"/>
              <a:gd name="connsiteY107" fmla="*/ 653891 h 1333500"/>
              <a:gd name="connsiteX108" fmla="*/ 1042511 w 1628775"/>
              <a:gd name="connsiteY108" fmla="*/ 667226 h 1333500"/>
              <a:gd name="connsiteX109" fmla="*/ 1032034 w 1628775"/>
              <a:gd name="connsiteY109" fmla="*/ 646271 h 1333500"/>
              <a:gd name="connsiteX110" fmla="*/ 1011079 w 1628775"/>
              <a:gd name="connsiteY110" fmla="*/ 630079 h 1333500"/>
              <a:gd name="connsiteX111" fmla="*/ 1006316 w 1628775"/>
              <a:gd name="connsiteY111" fmla="*/ 614839 h 1333500"/>
              <a:gd name="connsiteX112" fmla="*/ 990124 w 1628775"/>
              <a:gd name="connsiteY112" fmla="*/ 601504 h 1333500"/>
              <a:gd name="connsiteX113" fmla="*/ 974884 w 1628775"/>
              <a:gd name="connsiteY113" fmla="*/ 604361 h 1333500"/>
              <a:gd name="connsiteX114" fmla="*/ 946309 w 1628775"/>
              <a:gd name="connsiteY114" fmla="*/ 611981 h 1333500"/>
              <a:gd name="connsiteX115" fmla="*/ 932974 w 1628775"/>
              <a:gd name="connsiteY115" fmla="*/ 619601 h 1333500"/>
              <a:gd name="connsiteX116" fmla="*/ 919639 w 1628775"/>
              <a:gd name="connsiteY116" fmla="*/ 635794 h 1333500"/>
              <a:gd name="connsiteX117" fmla="*/ 904399 w 1628775"/>
              <a:gd name="connsiteY117" fmla="*/ 658654 h 1333500"/>
              <a:gd name="connsiteX118" fmla="*/ 889159 w 1628775"/>
              <a:gd name="connsiteY118" fmla="*/ 669131 h 1333500"/>
              <a:gd name="connsiteX119" fmla="*/ 868204 w 1628775"/>
              <a:gd name="connsiteY119" fmla="*/ 687229 h 1333500"/>
              <a:gd name="connsiteX120" fmla="*/ 849154 w 1628775"/>
              <a:gd name="connsiteY120" fmla="*/ 695801 h 1333500"/>
              <a:gd name="connsiteX121" fmla="*/ 836771 w 1628775"/>
              <a:gd name="connsiteY121" fmla="*/ 674846 h 1333500"/>
              <a:gd name="connsiteX122" fmla="*/ 826294 w 1628775"/>
              <a:gd name="connsiteY122" fmla="*/ 653891 h 1333500"/>
              <a:gd name="connsiteX123" fmla="*/ 810101 w 1628775"/>
              <a:gd name="connsiteY123" fmla="*/ 630079 h 1333500"/>
              <a:gd name="connsiteX124" fmla="*/ 805339 w 1628775"/>
              <a:gd name="connsiteY124" fmla="*/ 609124 h 1333500"/>
              <a:gd name="connsiteX125" fmla="*/ 792004 w 1628775"/>
              <a:gd name="connsiteY125" fmla="*/ 591026 h 1333500"/>
              <a:gd name="connsiteX126" fmla="*/ 771049 w 1628775"/>
              <a:gd name="connsiteY126" fmla="*/ 572929 h 1333500"/>
              <a:gd name="connsiteX127" fmla="*/ 766286 w 1628775"/>
              <a:gd name="connsiteY127" fmla="*/ 554831 h 1333500"/>
              <a:gd name="connsiteX128" fmla="*/ 758666 w 1628775"/>
              <a:gd name="connsiteY128" fmla="*/ 538639 h 1333500"/>
              <a:gd name="connsiteX129" fmla="*/ 734854 w 1628775"/>
              <a:gd name="connsiteY129" fmla="*/ 531019 h 1333500"/>
              <a:gd name="connsiteX130" fmla="*/ 716756 w 1628775"/>
              <a:gd name="connsiteY130" fmla="*/ 510064 h 1333500"/>
              <a:gd name="connsiteX131" fmla="*/ 695801 w 1628775"/>
              <a:gd name="connsiteY131" fmla="*/ 494824 h 1333500"/>
              <a:gd name="connsiteX132" fmla="*/ 679609 w 1628775"/>
              <a:gd name="connsiteY132" fmla="*/ 497681 h 1333500"/>
              <a:gd name="connsiteX133" fmla="*/ 669131 w 1628775"/>
              <a:gd name="connsiteY133" fmla="*/ 517684 h 1333500"/>
              <a:gd name="connsiteX134" fmla="*/ 638651 w 1628775"/>
              <a:gd name="connsiteY134" fmla="*/ 510064 h 1333500"/>
              <a:gd name="connsiteX135" fmla="*/ 638651 w 1628775"/>
              <a:gd name="connsiteY135" fmla="*/ 494824 h 1333500"/>
              <a:gd name="connsiteX136" fmla="*/ 611981 w 1628775"/>
              <a:gd name="connsiteY136" fmla="*/ 484346 h 1333500"/>
              <a:gd name="connsiteX137" fmla="*/ 599599 w 1628775"/>
              <a:gd name="connsiteY137" fmla="*/ 494824 h 1333500"/>
              <a:gd name="connsiteX138" fmla="*/ 580549 w 1628775"/>
              <a:gd name="connsiteY138" fmla="*/ 505301 h 1333500"/>
              <a:gd name="connsiteX139" fmla="*/ 559594 w 1628775"/>
              <a:gd name="connsiteY139" fmla="*/ 497681 h 1333500"/>
              <a:gd name="connsiteX140" fmla="*/ 550069 w 1628775"/>
              <a:gd name="connsiteY140" fmla="*/ 481489 h 1333500"/>
              <a:gd name="connsiteX141" fmla="*/ 518636 w 1628775"/>
              <a:gd name="connsiteY141" fmla="*/ 487204 h 1333500"/>
              <a:gd name="connsiteX142" fmla="*/ 497681 w 1628775"/>
              <a:gd name="connsiteY142" fmla="*/ 517684 h 1333500"/>
              <a:gd name="connsiteX143" fmla="*/ 515779 w 1628775"/>
              <a:gd name="connsiteY143" fmla="*/ 531019 h 1333500"/>
              <a:gd name="connsiteX144" fmla="*/ 520541 w 1628775"/>
              <a:gd name="connsiteY144" fmla="*/ 557689 h 1333500"/>
              <a:gd name="connsiteX145" fmla="*/ 500539 w 1628775"/>
              <a:gd name="connsiteY145" fmla="*/ 572929 h 1333500"/>
              <a:gd name="connsiteX146" fmla="*/ 476726 w 1628775"/>
              <a:gd name="connsiteY146" fmla="*/ 575786 h 1333500"/>
              <a:gd name="connsiteX147" fmla="*/ 473869 w 1628775"/>
              <a:gd name="connsiteY147" fmla="*/ 551974 h 1333500"/>
              <a:gd name="connsiteX148" fmla="*/ 452914 w 1628775"/>
              <a:gd name="connsiteY148" fmla="*/ 567214 h 1333500"/>
              <a:gd name="connsiteX149" fmla="*/ 430054 w 1628775"/>
              <a:gd name="connsiteY149" fmla="*/ 577691 h 1333500"/>
              <a:gd name="connsiteX150" fmla="*/ 403384 w 1628775"/>
              <a:gd name="connsiteY150" fmla="*/ 586264 h 1333500"/>
              <a:gd name="connsiteX151" fmla="*/ 385286 w 1628775"/>
              <a:gd name="connsiteY151" fmla="*/ 586264 h 1333500"/>
              <a:gd name="connsiteX152" fmla="*/ 356711 w 1628775"/>
              <a:gd name="connsiteY152" fmla="*/ 572929 h 1333500"/>
              <a:gd name="connsiteX153" fmla="*/ 356711 w 1628775"/>
              <a:gd name="connsiteY153" fmla="*/ 551974 h 1333500"/>
              <a:gd name="connsiteX154" fmla="*/ 340519 w 1628775"/>
              <a:gd name="connsiteY154" fmla="*/ 528161 h 1333500"/>
              <a:gd name="connsiteX155" fmla="*/ 307181 w 1628775"/>
              <a:gd name="connsiteY155" fmla="*/ 551974 h 1333500"/>
              <a:gd name="connsiteX156" fmla="*/ 289084 w 1628775"/>
              <a:gd name="connsiteY156" fmla="*/ 557689 h 1333500"/>
              <a:gd name="connsiteX157" fmla="*/ 270986 w 1628775"/>
              <a:gd name="connsiteY157" fmla="*/ 567214 h 1333500"/>
              <a:gd name="connsiteX158" fmla="*/ 254794 w 1628775"/>
              <a:gd name="connsiteY158" fmla="*/ 577691 h 1333500"/>
              <a:gd name="connsiteX159" fmla="*/ 230981 w 1628775"/>
              <a:gd name="connsiteY159" fmla="*/ 577691 h 1333500"/>
              <a:gd name="connsiteX160" fmla="*/ 205264 w 1628775"/>
              <a:gd name="connsiteY160" fmla="*/ 562451 h 1333500"/>
              <a:gd name="connsiteX161" fmla="*/ 190024 w 1628775"/>
              <a:gd name="connsiteY161" fmla="*/ 549116 h 1333500"/>
              <a:gd name="connsiteX162" fmla="*/ 176689 w 1628775"/>
              <a:gd name="connsiteY162" fmla="*/ 565309 h 1333500"/>
              <a:gd name="connsiteX163" fmla="*/ 158591 w 1628775"/>
              <a:gd name="connsiteY163" fmla="*/ 583406 h 1333500"/>
              <a:gd name="connsiteX164" fmla="*/ 137636 w 1628775"/>
              <a:gd name="connsiteY164" fmla="*/ 572929 h 1333500"/>
              <a:gd name="connsiteX165" fmla="*/ 121444 w 1628775"/>
              <a:gd name="connsiteY165" fmla="*/ 593884 h 1333500"/>
              <a:gd name="connsiteX166" fmla="*/ 85249 w 1628775"/>
              <a:gd name="connsiteY166" fmla="*/ 611981 h 1333500"/>
              <a:gd name="connsiteX167" fmla="*/ 49054 w 1628775"/>
              <a:gd name="connsiteY167" fmla="*/ 619601 h 1333500"/>
              <a:gd name="connsiteX168" fmla="*/ 30956 w 1628775"/>
              <a:gd name="connsiteY168" fmla="*/ 643414 h 1333500"/>
              <a:gd name="connsiteX169" fmla="*/ 25241 w 1628775"/>
              <a:gd name="connsiteY169" fmla="*/ 667226 h 1333500"/>
              <a:gd name="connsiteX170" fmla="*/ 25241 w 1628775"/>
              <a:gd name="connsiteY170" fmla="*/ 692944 h 1333500"/>
              <a:gd name="connsiteX171" fmla="*/ 17621 w 1628775"/>
              <a:gd name="connsiteY171" fmla="*/ 716756 h 1333500"/>
              <a:gd name="connsiteX172" fmla="*/ 11906 w 1628775"/>
              <a:gd name="connsiteY172" fmla="*/ 745331 h 1333500"/>
              <a:gd name="connsiteX173" fmla="*/ 51911 w 1628775"/>
              <a:gd name="connsiteY173" fmla="*/ 739616 h 1333500"/>
              <a:gd name="connsiteX174" fmla="*/ 74771 w 1628775"/>
              <a:gd name="connsiteY174" fmla="*/ 729139 h 1333500"/>
              <a:gd name="connsiteX175" fmla="*/ 95726 w 1628775"/>
              <a:gd name="connsiteY175" fmla="*/ 721519 h 1333500"/>
              <a:gd name="connsiteX176" fmla="*/ 116681 w 1628775"/>
              <a:gd name="connsiteY176" fmla="*/ 721519 h 1333500"/>
              <a:gd name="connsiteX177" fmla="*/ 150971 w 1628775"/>
              <a:gd name="connsiteY177" fmla="*/ 713899 h 1333500"/>
              <a:gd name="connsiteX178" fmla="*/ 187166 w 1628775"/>
              <a:gd name="connsiteY178" fmla="*/ 708184 h 1333500"/>
              <a:gd name="connsiteX179" fmla="*/ 210979 w 1628775"/>
              <a:gd name="connsiteY179" fmla="*/ 700564 h 1333500"/>
              <a:gd name="connsiteX180" fmla="*/ 233839 w 1628775"/>
              <a:gd name="connsiteY180" fmla="*/ 721519 h 1333500"/>
              <a:gd name="connsiteX181" fmla="*/ 197644 w 1628775"/>
              <a:gd name="connsiteY181" fmla="*/ 731996 h 1333500"/>
              <a:gd name="connsiteX182" fmla="*/ 170974 w 1628775"/>
              <a:gd name="connsiteY182" fmla="*/ 736759 h 1333500"/>
              <a:gd name="connsiteX183" fmla="*/ 202406 w 1628775"/>
              <a:gd name="connsiteY183" fmla="*/ 747236 h 1333500"/>
              <a:gd name="connsiteX184" fmla="*/ 233839 w 1628775"/>
              <a:gd name="connsiteY184" fmla="*/ 757714 h 1333500"/>
              <a:gd name="connsiteX185" fmla="*/ 241459 w 1628775"/>
              <a:gd name="connsiteY185" fmla="*/ 778669 h 1333500"/>
              <a:gd name="connsiteX186" fmla="*/ 239554 w 1628775"/>
              <a:gd name="connsiteY186" fmla="*/ 789146 h 1333500"/>
              <a:gd name="connsiteX187" fmla="*/ 208121 w 1628775"/>
              <a:gd name="connsiteY187" fmla="*/ 794861 h 1333500"/>
              <a:gd name="connsiteX188" fmla="*/ 181451 w 1628775"/>
              <a:gd name="connsiteY188" fmla="*/ 789146 h 1333500"/>
              <a:gd name="connsiteX189" fmla="*/ 155734 w 1628775"/>
              <a:gd name="connsiteY189" fmla="*/ 781526 h 1333500"/>
              <a:gd name="connsiteX190" fmla="*/ 131921 w 1628775"/>
              <a:gd name="connsiteY190" fmla="*/ 776764 h 1333500"/>
              <a:gd name="connsiteX191" fmla="*/ 103346 w 1628775"/>
              <a:gd name="connsiteY191" fmla="*/ 766286 h 1333500"/>
              <a:gd name="connsiteX192" fmla="*/ 85249 w 1628775"/>
              <a:gd name="connsiteY192" fmla="*/ 755809 h 1333500"/>
              <a:gd name="connsiteX193" fmla="*/ 74771 w 1628775"/>
              <a:gd name="connsiteY193" fmla="*/ 773906 h 1333500"/>
              <a:gd name="connsiteX194" fmla="*/ 67151 w 1628775"/>
              <a:gd name="connsiteY194" fmla="*/ 796766 h 1333500"/>
              <a:gd name="connsiteX195" fmla="*/ 98584 w 1628775"/>
              <a:gd name="connsiteY195" fmla="*/ 807244 h 1333500"/>
              <a:gd name="connsiteX196" fmla="*/ 101441 w 1628775"/>
              <a:gd name="connsiteY196" fmla="*/ 820579 h 1333500"/>
              <a:gd name="connsiteX197" fmla="*/ 101441 w 1628775"/>
              <a:gd name="connsiteY197" fmla="*/ 836771 h 1333500"/>
              <a:gd name="connsiteX198" fmla="*/ 150971 w 1628775"/>
              <a:gd name="connsiteY198" fmla="*/ 826294 h 1333500"/>
              <a:gd name="connsiteX199" fmla="*/ 173831 w 1628775"/>
              <a:gd name="connsiteY199" fmla="*/ 817721 h 1333500"/>
              <a:gd name="connsiteX200" fmla="*/ 190024 w 1628775"/>
              <a:gd name="connsiteY200" fmla="*/ 833914 h 1333500"/>
              <a:gd name="connsiteX201" fmla="*/ 197644 w 1628775"/>
              <a:gd name="connsiteY201" fmla="*/ 852011 h 1333500"/>
              <a:gd name="connsiteX202" fmla="*/ 208121 w 1628775"/>
              <a:gd name="connsiteY202" fmla="*/ 883444 h 1333500"/>
              <a:gd name="connsiteX203" fmla="*/ 191929 w 1628775"/>
              <a:gd name="connsiteY203" fmla="*/ 898684 h 1333500"/>
              <a:gd name="connsiteX204" fmla="*/ 166211 w 1628775"/>
              <a:gd name="connsiteY204" fmla="*/ 914876 h 1333500"/>
              <a:gd name="connsiteX205" fmla="*/ 131921 w 1628775"/>
              <a:gd name="connsiteY205" fmla="*/ 893921 h 1333500"/>
              <a:gd name="connsiteX206" fmla="*/ 106204 w 1628775"/>
              <a:gd name="connsiteY206" fmla="*/ 898684 h 1333500"/>
              <a:gd name="connsiteX207" fmla="*/ 71914 w 1628775"/>
              <a:gd name="connsiteY207" fmla="*/ 898684 h 1333500"/>
              <a:gd name="connsiteX208" fmla="*/ 41434 w 1628775"/>
              <a:gd name="connsiteY208" fmla="*/ 893921 h 1333500"/>
              <a:gd name="connsiteX209" fmla="*/ 20479 w 1628775"/>
              <a:gd name="connsiteY209" fmla="*/ 906304 h 1333500"/>
              <a:gd name="connsiteX210" fmla="*/ 1429 w 1628775"/>
              <a:gd name="connsiteY210" fmla="*/ 925354 h 1333500"/>
              <a:gd name="connsiteX211" fmla="*/ 17621 w 1628775"/>
              <a:gd name="connsiteY211" fmla="*/ 937736 h 1333500"/>
              <a:gd name="connsiteX212" fmla="*/ 56674 w 1628775"/>
              <a:gd name="connsiteY212" fmla="*/ 940594 h 1333500"/>
              <a:gd name="connsiteX213" fmla="*/ 82391 w 1628775"/>
              <a:gd name="connsiteY213" fmla="*/ 937736 h 1333500"/>
              <a:gd name="connsiteX214" fmla="*/ 113824 w 1628775"/>
              <a:gd name="connsiteY214" fmla="*/ 958691 h 1333500"/>
              <a:gd name="connsiteX215" fmla="*/ 131921 w 1628775"/>
              <a:gd name="connsiteY215" fmla="*/ 982504 h 1333500"/>
              <a:gd name="connsiteX216" fmla="*/ 148114 w 1628775"/>
              <a:gd name="connsiteY216" fmla="*/ 1003459 h 1333500"/>
              <a:gd name="connsiteX217" fmla="*/ 158591 w 1628775"/>
              <a:gd name="connsiteY217" fmla="*/ 1021556 h 1333500"/>
              <a:gd name="connsiteX218" fmla="*/ 158591 w 1628775"/>
              <a:gd name="connsiteY218" fmla="*/ 1042511 h 1333500"/>
              <a:gd name="connsiteX219" fmla="*/ 150971 w 1628775"/>
              <a:gd name="connsiteY219" fmla="*/ 1073944 h 1333500"/>
              <a:gd name="connsiteX220" fmla="*/ 191929 w 1628775"/>
              <a:gd name="connsiteY220" fmla="*/ 1081564 h 1333500"/>
              <a:gd name="connsiteX221" fmla="*/ 230981 w 1628775"/>
              <a:gd name="connsiteY221" fmla="*/ 1078706 h 1333500"/>
              <a:gd name="connsiteX222" fmla="*/ 229076 w 1628775"/>
              <a:gd name="connsiteY222" fmla="*/ 1052989 h 1333500"/>
              <a:gd name="connsiteX223" fmla="*/ 236696 w 1628775"/>
              <a:gd name="connsiteY223" fmla="*/ 1029176 h 1333500"/>
              <a:gd name="connsiteX224" fmla="*/ 250031 w 1628775"/>
              <a:gd name="connsiteY224" fmla="*/ 1011079 h 1333500"/>
              <a:gd name="connsiteX225" fmla="*/ 278606 w 1628775"/>
              <a:gd name="connsiteY225" fmla="*/ 1003459 h 1333500"/>
              <a:gd name="connsiteX226" fmla="*/ 272891 w 1628775"/>
              <a:gd name="connsiteY226" fmla="*/ 1034891 h 1333500"/>
              <a:gd name="connsiteX227" fmla="*/ 275749 w 1628775"/>
              <a:gd name="connsiteY227" fmla="*/ 1055846 h 1333500"/>
              <a:gd name="connsiteX228" fmla="*/ 299561 w 1628775"/>
              <a:gd name="connsiteY228" fmla="*/ 1055846 h 1333500"/>
              <a:gd name="connsiteX229" fmla="*/ 310039 w 1628775"/>
              <a:gd name="connsiteY229" fmla="*/ 1032034 h 1333500"/>
              <a:gd name="connsiteX230" fmla="*/ 320516 w 1628775"/>
              <a:gd name="connsiteY230" fmla="*/ 1024414 h 1333500"/>
              <a:gd name="connsiteX231" fmla="*/ 332899 w 1628775"/>
              <a:gd name="connsiteY231" fmla="*/ 1042511 h 1333500"/>
              <a:gd name="connsiteX232" fmla="*/ 356711 w 1628775"/>
              <a:gd name="connsiteY232" fmla="*/ 1060609 h 1333500"/>
              <a:gd name="connsiteX233" fmla="*/ 367189 w 1628775"/>
              <a:gd name="connsiteY233" fmla="*/ 1092041 h 1333500"/>
              <a:gd name="connsiteX234" fmla="*/ 403384 w 1628775"/>
              <a:gd name="connsiteY234" fmla="*/ 1094899 h 1333500"/>
              <a:gd name="connsiteX235" fmla="*/ 424339 w 1628775"/>
              <a:gd name="connsiteY235" fmla="*/ 1063466 h 1333500"/>
              <a:gd name="connsiteX236" fmla="*/ 431959 w 1628775"/>
              <a:gd name="connsiteY236" fmla="*/ 1094899 h 1333500"/>
              <a:gd name="connsiteX237" fmla="*/ 460534 w 1628775"/>
              <a:gd name="connsiteY237" fmla="*/ 1099661 h 1333500"/>
              <a:gd name="connsiteX238" fmla="*/ 491966 w 1628775"/>
              <a:gd name="connsiteY238" fmla="*/ 1102519 h 1333500"/>
              <a:gd name="connsiteX239" fmla="*/ 494824 w 1628775"/>
              <a:gd name="connsiteY239" fmla="*/ 1125379 h 1333500"/>
              <a:gd name="connsiteX240" fmla="*/ 508159 w 1628775"/>
              <a:gd name="connsiteY240" fmla="*/ 1146334 h 1333500"/>
              <a:gd name="connsiteX241" fmla="*/ 526256 w 1628775"/>
              <a:gd name="connsiteY241" fmla="*/ 1156811 h 1333500"/>
              <a:gd name="connsiteX242" fmla="*/ 544354 w 1628775"/>
              <a:gd name="connsiteY242" fmla="*/ 1144429 h 1333500"/>
              <a:gd name="connsiteX243" fmla="*/ 568166 w 1628775"/>
              <a:gd name="connsiteY243" fmla="*/ 1135856 h 1333500"/>
              <a:gd name="connsiteX244" fmla="*/ 575786 w 1628775"/>
              <a:gd name="connsiteY244" fmla="*/ 1170146 h 1333500"/>
              <a:gd name="connsiteX245" fmla="*/ 610076 w 1628775"/>
              <a:gd name="connsiteY245" fmla="*/ 1175861 h 1333500"/>
              <a:gd name="connsiteX246" fmla="*/ 628174 w 1628775"/>
              <a:gd name="connsiteY246" fmla="*/ 1180624 h 1333500"/>
              <a:gd name="connsiteX247" fmla="*/ 611981 w 1628775"/>
              <a:gd name="connsiteY247" fmla="*/ 1209199 h 1333500"/>
              <a:gd name="connsiteX248" fmla="*/ 625316 w 1628775"/>
              <a:gd name="connsiteY248" fmla="*/ 1243489 h 1333500"/>
              <a:gd name="connsiteX249" fmla="*/ 625316 w 1628775"/>
              <a:gd name="connsiteY249" fmla="*/ 1274921 h 1333500"/>
              <a:gd name="connsiteX250" fmla="*/ 640556 w 1628775"/>
              <a:gd name="connsiteY250" fmla="*/ 1303496 h 1333500"/>
              <a:gd name="connsiteX251" fmla="*/ 646271 w 1628775"/>
              <a:gd name="connsiteY251" fmla="*/ 1274921 h 1333500"/>
              <a:gd name="connsiteX252" fmla="*/ 656749 w 1628775"/>
              <a:gd name="connsiteY252" fmla="*/ 1243489 h 1333500"/>
              <a:gd name="connsiteX253" fmla="*/ 679609 w 1628775"/>
              <a:gd name="connsiteY253" fmla="*/ 1245394 h 1333500"/>
              <a:gd name="connsiteX254" fmla="*/ 700564 w 1628775"/>
              <a:gd name="connsiteY254" fmla="*/ 1248251 h 1333500"/>
              <a:gd name="connsiteX255" fmla="*/ 709136 w 1628775"/>
              <a:gd name="connsiteY255" fmla="*/ 1214914 h 1333500"/>
              <a:gd name="connsiteX256" fmla="*/ 729139 w 1628775"/>
              <a:gd name="connsiteY256" fmla="*/ 1209199 h 1333500"/>
              <a:gd name="connsiteX257" fmla="*/ 766286 w 1628775"/>
              <a:gd name="connsiteY257" fmla="*/ 1209199 h 1333500"/>
              <a:gd name="connsiteX258" fmla="*/ 792004 w 1628775"/>
              <a:gd name="connsiteY258" fmla="*/ 1225391 h 1333500"/>
              <a:gd name="connsiteX259" fmla="*/ 808196 w 1628775"/>
              <a:gd name="connsiteY259" fmla="*/ 1237774 h 1333500"/>
              <a:gd name="connsiteX260" fmla="*/ 810101 w 1628775"/>
              <a:gd name="connsiteY260" fmla="*/ 1274921 h 1333500"/>
              <a:gd name="connsiteX261" fmla="*/ 787241 w 1628775"/>
              <a:gd name="connsiteY261" fmla="*/ 1266349 h 1333500"/>
              <a:gd name="connsiteX262" fmla="*/ 763429 w 1628775"/>
              <a:gd name="connsiteY262" fmla="*/ 1266349 h 1333500"/>
              <a:gd name="connsiteX263" fmla="*/ 737711 w 1628775"/>
              <a:gd name="connsiteY263" fmla="*/ 1266349 h 1333500"/>
              <a:gd name="connsiteX264" fmla="*/ 752951 w 1628775"/>
              <a:gd name="connsiteY264" fmla="*/ 1285399 h 1333500"/>
              <a:gd name="connsiteX265" fmla="*/ 776764 w 1628775"/>
              <a:gd name="connsiteY265" fmla="*/ 1297781 h 1333500"/>
              <a:gd name="connsiteX266" fmla="*/ 823436 w 1628775"/>
              <a:gd name="connsiteY266" fmla="*/ 1303496 h 1333500"/>
              <a:gd name="connsiteX267" fmla="*/ 849154 w 1628775"/>
              <a:gd name="connsiteY267" fmla="*/ 1294924 h 1333500"/>
              <a:gd name="connsiteX268" fmla="*/ 852011 w 1628775"/>
              <a:gd name="connsiteY268" fmla="*/ 1276826 h 1333500"/>
              <a:gd name="connsiteX269" fmla="*/ 878681 w 1628775"/>
              <a:gd name="connsiteY269" fmla="*/ 1276826 h 1333500"/>
              <a:gd name="connsiteX270" fmla="*/ 907256 w 1628775"/>
              <a:gd name="connsiteY270" fmla="*/ 1293019 h 1333500"/>
              <a:gd name="connsiteX271" fmla="*/ 907256 w 1628775"/>
              <a:gd name="connsiteY271" fmla="*/ 1313974 h 1333500"/>
              <a:gd name="connsiteX272" fmla="*/ 898684 w 1628775"/>
              <a:gd name="connsiteY272" fmla="*/ 1339691 h 1333500"/>
              <a:gd name="connsiteX273" fmla="*/ 938689 w 1628775"/>
              <a:gd name="connsiteY273" fmla="*/ 1326356 h 1333500"/>
              <a:gd name="connsiteX274" fmla="*/ 972026 w 1628775"/>
              <a:gd name="connsiteY274" fmla="*/ 1313974 h 1333500"/>
              <a:gd name="connsiteX275" fmla="*/ 1006316 w 1628775"/>
              <a:gd name="connsiteY275" fmla="*/ 1297781 h 1333500"/>
              <a:gd name="connsiteX276" fmla="*/ 1034891 w 1628775"/>
              <a:gd name="connsiteY276" fmla="*/ 1297781 h 1333500"/>
              <a:gd name="connsiteX277" fmla="*/ 1048226 w 1628775"/>
              <a:gd name="connsiteY277" fmla="*/ 1272064 h 1333500"/>
              <a:gd name="connsiteX278" fmla="*/ 1055846 w 1628775"/>
              <a:gd name="connsiteY278" fmla="*/ 1245394 h 1333500"/>
              <a:gd name="connsiteX279" fmla="*/ 1071086 w 1628775"/>
              <a:gd name="connsiteY279" fmla="*/ 1212056 h 1333500"/>
              <a:gd name="connsiteX280" fmla="*/ 1102519 w 1628775"/>
              <a:gd name="connsiteY280" fmla="*/ 1204436 h 1333500"/>
              <a:gd name="connsiteX281" fmla="*/ 1131094 w 1628775"/>
              <a:gd name="connsiteY281" fmla="*/ 1209199 h 1333500"/>
              <a:gd name="connsiteX282" fmla="*/ 1173004 w 1628775"/>
              <a:gd name="connsiteY282" fmla="*/ 1195864 h 1333500"/>
              <a:gd name="connsiteX283" fmla="*/ 1204436 w 1628775"/>
              <a:gd name="connsiteY283" fmla="*/ 1177766 h 1333500"/>
              <a:gd name="connsiteX284" fmla="*/ 1230154 w 1628775"/>
              <a:gd name="connsiteY284" fmla="*/ 1165384 h 1333500"/>
              <a:gd name="connsiteX285" fmla="*/ 1261586 w 1628775"/>
              <a:gd name="connsiteY285" fmla="*/ 1141571 h 1333500"/>
              <a:gd name="connsiteX286" fmla="*/ 1279684 w 1628775"/>
              <a:gd name="connsiteY286" fmla="*/ 1131094 h 1333500"/>
              <a:gd name="connsiteX287" fmla="*/ 1311116 w 1628775"/>
              <a:gd name="connsiteY287" fmla="*/ 1120616 h 1333500"/>
              <a:gd name="connsiteX288" fmla="*/ 1339691 w 1628775"/>
              <a:gd name="connsiteY288" fmla="*/ 1125379 h 1333500"/>
              <a:gd name="connsiteX289" fmla="*/ 1355884 w 1628775"/>
              <a:gd name="connsiteY289" fmla="*/ 1138714 h 1333500"/>
              <a:gd name="connsiteX290" fmla="*/ 1378744 w 1628775"/>
              <a:gd name="connsiteY290" fmla="*/ 1152049 h 1333500"/>
              <a:gd name="connsiteX291" fmla="*/ 1413034 w 1628775"/>
              <a:gd name="connsiteY291" fmla="*/ 1162526 h 1333500"/>
              <a:gd name="connsiteX292" fmla="*/ 1420654 w 1628775"/>
              <a:gd name="connsiteY292" fmla="*/ 1128236 h 1333500"/>
              <a:gd name="connsiteX293" fmla="*/ 1417796 w 1628775"/>
              <a:gd name="connsiteY293" fmla="*/ 1096804 h 1333500"/>
              <a:gd name="connsiteX294" fmla="*/ 1431131 w 1628775"/>
              <a:gd name="connsiteY294" fmla="*/ 1073944 h 1333500"/>
              <a:gd name="connsiteX295" fmla="*/ 1444466 w 1628775"/>
              <a:gd name="connsiteY295" fmla="*/ 1050131 h 1333500"/>
              <a:gd name="connsiteX296" fmla="*/ 1475899 w 1628775"/>
              <a:gd name="connsiteY296" fmla="*/ 1047274 h 1333500"/>
              <a:gd name="connsiteX297" fmla="*/ 1509236 w 1628775"/>
              <a:gd name="connsiteY297" fmla="*/ 1047274 h 1333500"/>
              <a:gd name="connsiteX298" fmla="*/ 1522571 w 1628775"/>
              <a:gd name="connsiteY298" fmla="*/ 1021556 h 1333500"/>
              <a:gd name="connsiteX299" fmla="*/ 1522571 w 1628775"/>
              <a:gd name="connsiteY299" fmla="*/ 985361 h 1333500"/>
              <a:gd name="connsiteX300" fmla="*/ 1507331 w 1628775"/>
              <a:gd name="connsiteY300" fmla="*/ 966311 h 1333500"/>
              <a:gd name="connsiteX301" fmla="*/ 1501616 w 1628775"/>
              <a:gd name="connsiteY301" fmla="*/ 937736 h 1333500"/>
              <a:gd name="connsiteX302" fmla="*/ 1483519 w 1628775"/>
              <a:gd name="connsiteY302" fmla="*/ 912019 h 1333500"/>
              <a:gd name="connsiteX303" fmla="*/ 1477804 w 1628775"/>
              <a:gd name="connsiteY303" fmla="*/ 872966 h 1333500"/>
              <a:gd name="connsiteX304" fmla="*/ 1496854 w 1628775"/>
              <a:gd name="connsiteY304" fmla="*/ 854869 h 1333500"/>
              <a:gd name="connsiteX305" fmla="*/ 1496854 w 1628775"/>
              <a:gd name="connsiteY305" fmla="*/ 812959 h 1333500"/>
              <a:gd name="connsiteX306" fmla="*/ 1498759 w 1628775"/>
              <a:gd name="connsiteY306" fmla="*/ 787241 h 133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Lst>
            <a:rect l="l" t="t" r="r" b="b"/>
            <a:pathLst>
              <a:path w="1628775" h="1333500">
                <a:moveTo>
                  <a:pt x="1507331" y="745331"/>
                </a:moveTo>
                <a:lnTo>
                  <a:pt x="1537811" y="742474"/>
                </a:lnTo>
                <a:lnTo>
                  <a:pt x="1566386" y="745331"/>
                </a:lnTo>
                <a:lnTo>
                  <a:pt x="1583531" y="730091"/>
                </a:lnTo>
                <a:lnTo>
                  <a:pt x="1599724" y="704374"/>
                </a:lnTo>
                <a:lnTo>
                  <a:pt x="1618774" y="674846"/>
                </a:lnTo>
                <a:lnTo>
                  <a:pt x="1629251" y="648176"/>
                </a:lnTo>
                <a:lnTo>
                  <a:pt x="1618774" y="612934"/>
                </a:lnTo>
                <a:lnTo>
                  <a:pt x="1602581" y="606266"/>
                </a:lnTo>
                <a:lnTo>
                  <a:pt x="1573054" y="590074"/>
                </a:lnTo>
                <a:lnTo>
                  <a:pt x="1560671" y="579596"/>
                </a:lnTo>
                <a:lnTo>
                  <a:pt x="1521619" y="579596"/>
                </a:lnTo>
                <a:lnTo>
                  <a:pt x="1470184" y="588169"/>
                </a:lnTo>
                <a:lnTo>
                  <a:pt x="1465421" y="563404"/>
                </a:lnTo>
                <a:lnTo>
                  <a:pt x="1465421" y="534829"/>
                </a:lnTo>
                <a:lnTo>
                  <a:pt x="1478756" y="511969"/>
                </a:lnTo>
                <a:lnTo>
                  <a:pt x="1492091" y="491966"/>
                </a:lnTo>
                <a:lnTo>
                  <a:pt x="1524476" y="478631"/>
                </a:lnTo>
                <a:lnTo>
                  <a:pt x="1554004" y="452914"/>
                </a:lnTo>
                <a:lnTo>
                  <a:pt x="1579721" y="427196"/>
                </a:lnTo>
                <a:lnTo>
                  <a:pt x="1589246" y="400526"/>
                </a:lnTo>
                <a:lnTo>
                  <a:pt x="1593056" y="370999"/>
                </a:lnTo>
                <a:lnTo>
                  <a:pt x="1586389" y="345281"/>
                </a:lnTo>
                <a:lnTo>
                  <a:pt x="1560671" y="329089"/>
                </a:lnTo>
                <a:lnTo>
                  <a:pt x="1537811" y="319564"/>
                </a:lnTo>
                <a:lnTo>
                  <a:pt x="1501616" y="322421"/>
                </a:lnTo>
                <a:lnTo>
                  <a:pt x="1478756" y="296704"/>
                </a:lnTo>
                <a:lnTo>
                  <a:pt x="1501616" y="270034"/>
                </a:lnTo>
                <a:lnTo>
                  <a:pt x="1472089" y="237649"/>
                </a:lnTo>
                <a:lnTo>
                  <a:pt x="1465421" y="210026"/>
                </a:lnTo>
                <a:lnTo>
                  <a:pt x="1456849" y="181451"/>
                </a:lnTo>
                <a:lnTo>
                  <a:pt x="1449229" y="160496"/>
                </a:lnTo>
                <a:lnTo>
                  <a:pt x="1436846" y="134779"/>
                </a:lnTo>
                <a:lnTo>
                  <a:pt x="1433989" y="118586"/>
                </a:lnTo>
                <a:lnTo>
                  <a:pt x="1449229" y="103346"/>
                </a:lnTo>
                <a:lnTo>
                  <a:pt x="1456849" y="90011"/>
                </a:lnTo>
                <a:lnTo>
                  <a:pt x="1456849" y="71914"/>
                </a:lnTo>
                <a:lnTo>
                  <a:pt x="1452086" y="56674"/>
                </a:lnTo>
                <a:lnTo>
                  <a:pt x="1438751" y="38576"/>
                </a:lnTo>
                <a:lnTo>
                  <a:pt x="1410176" y="32861"/>
                </a:lnTo>
                <a:lnTo>
                  <a:pt x="1392079" y="17621"/>
                </a:lnTo>
                <a:lnTo>
                  <a:pt x="1376839" y="17621"/>
                </a:lnTo>
                <a:lnTo>
                  <a:pt x="1360646" y="38576"/>
                </a:lnTo>
                <a:lnTo>
                  <a:pt x="1345406" y="53816"/>
                </a:lnTo>
                <a:lnTo>
                  <a:pt x="1329214" y="59531"/>
                </a:lnTo>
                <a:lnTo>
                  <a:pt x="1303496" y="46196"/>
                </a:lnTo>
                <a:lnTo>
                  <a:pt x="1282541" y="30004"/>
                </a:lnTo>
                <a:lnTo>
                  <a:pt x="1258729" y="22384"/>
                </a:lnTo>
                <a:lnTo>
                  <a:pt x="1243489" y="17621"/>
                </a:lnTo>
                <a:lnTo>
                  <a:pt x="1219676" y="7144"/>
                </a:lnTo>
                <a:lnTo>
                  <a:pt x="1204436" y="1429"/>
                </a:lnTo>
                <a:lnTo>
                  <a:pt x="1175861" y="1429"/>
                </a:lnTo>
                <a:lnTo>
                  <a:pt x="1170146" y="11906"/>
                </a:lnTo>
                <a:lnTo>
                  <a:pt x="1173004" y="32861"/>
                </a:lnTo>
                <a:lnTo>
                  <a:pt x="1204436" y="43339"/>
                </a:lnTo>
                <a:lnTo>
                  <a:pt x="1219676" y="53816"/>
                </a:lnTo>
                <a:lnTo>
                  <a:pt x="1219676" y="74771"/>
                </a:lnTo>
                <a:lnTo>
                  <a:pt x="1217771" y="98584"/>
                </a:lnTo>
                <a:lnTo>
                  <a:pt x="1209199" y="127159"/>
                </a:lnTo>
                <a:lnTo>
                  <a:pt x="1209199" y="145256"/>
                </a:lnTo>
                <a:lnTo>
                  <a:pt x="1209199" y="170974"/>
                </a:lnTo>
                <a:lnTo>
                  <a:pt x="1227296" y="184309"/>
                </a:lnTo>
                <a:lnTo>
                  <a:pt x="1237774" y="218599"/>
                </a:lnTo>
                <a:lnTo>
                  <a:pt x="1258729" y="244316"/>
                </a:lnTo>
                <a:lnTo>
                  <a:pt x="1274921" y="288131"/>
                </a:lnTo>
                <a:lnTo>
                  <a:pt x="1297781" y="330041"/>
                </a:lnTo>
                <a:lnTo>
                  <a:pt x="1295876" y="346234"/>
                </a:lnTo>
                <a:lnTo>
                  <a:pt x="1295876" y="379571"/>
                </a:lnTo>
                <a:lnTo>
                  <a:pt x="1293019" y="408146"/>
                </a:lnTo>
                <a:lnTo>
                  <a:pt x="1306354" y="421481"/>
                </a:lnTo>
                <a:lnTo>
                  <a:pt x="1321594" y="439579"/>
                </a:lnTo>
                <a:lnTo>
                  <a:pt x="1318736" y="466249"/>
                </a:lnTo>
                <a:lnTo>
                  <a:pt x="1306354" y="478631"/>
                </a:lnTo>
                <a:lnTo>
                  <a:pt x="1295876" y="497681"/>
                </a:lnTo>
                <a:lnTo>
                  <a:pt x="1290161" y="512921"/>
                </a:lnTo>
                <a:lnTo>
                  <a:pt x="1293019" y="541496"/>
                </a:lnTo>
                <a:lnTo>
                  <a:pt x="1308259" y="554831"/>
                </a:lnTo>
                <a:lnTo>
                  <a:pt x="1316831" y="575786"/>
                </a:lnTo>
                <a:lnTo>
                  <a:pt x="1332071" y="596741"/>
                </a:lnTo>
                <a:lnTo>
                  <a:pt x="1347311" y="619601"/>
                </a:lnTo>
                <a:lnTo>
                  <a:pt x="1350169" y="630079"/>
                </a:lnTo>
                <a:lnTo>
                  <a:pt x="1360646" y="646271"/>
                </a:lnTo>
                <a:lnTo>
                  <a:pt x="1357789" y="669131"/>
                </a:lnTo>
                <a:lnTo>
                  <a:pt x="1332071" y="676751"/>
                </a:lnTo>
                <a:lnTo>
                  <a:pt x="1313974" y="682466"/>
                </a:lnTo>
                <a:lnTo>
                  <a:pt x="1290161" y="679609"/>
                </a:lnTo>
                <a:lnTo>
                  <a:pt x="1279684" y="669131"/>
                </a:lnTo>
                <a:lnTo>
                  <a:pt x="1264444" y="664369"/>
                </a:lnTo>
                <a:lnTo>
                  <a:pt x="1243489" y="664369"/>
                </a:lnTo>
                <a:lnTo>
                  <a:pt x="1227296" y="656749"/>
                </a:lnTo>
                <a:lnTo>
                  <a:pt x="1214914" y="658654"/>
                </a:lnTo>
                <a:lnTo>
                  <a:pt x="1201579" y="658654"/>
                </a:lnTo>
                <a:lnTo>
                  <a:pt x="1183481" y="643414"/>
                </a:lnTo>
                <a:lnTo>
                  <a:pt x="1183481" y="619601"/>
                </a:lnTo>
                <a:lnTo>
                  <a:pt x="1188244" y="604361"/>
                </a:lnTo>
                <a:lnTo>
                  <a:pt x="1173004" y="591026"/>
                </a:lnTo>
                <a:lnTo>
                  <a:pt x="1159669" y="591026"/>
                </a:lnTo>
                <a:lnTo>
                  <a:pt x="1144429" y="596741"/>
                </a:lnTo>
                <a:lnTo>
                  <a:pt x="1133951" y="611981"/>
                </a:lnTo>
                <a:lnTo>
                  <a:pt x="1126331" y="640556"/>
                </a:lnTo>
                <a:lnTo>
                  <a:pt x="1126331" y="667226"/>
                </a:lnTo>
                <a:lnTo>
                  <a:pt x="1126331" y="682466"/>
                </a:lnTo>
                <a:lnTo>
                  <a:pt x="1108234" y="669131"/>
                </a:lnTo>
                <a:lnTo>
                  <a:pt x="1105376" y="656749"/>
                </a:lnTo>
                <a:lnTo>
                  <a:pt x="1094899" y="635794"/>
                </a:lnTo>
                <a:lnTo>
                  <a:pt x="1078706" y="632936"/>
                </a:lnTo>
                <a:lnTo>
                  <a:pt x="1066324" y="635794"/>
                </a:lnTo>
                <a:lnTo>
                  <a:pt x="1060609" y="653891"/>
                </a:lnTo>
                <a:lnTo>
                  <a:pt x="1042511" y="667226"/>
                </a:lnTo>
                <a:lnTo>
                  <a:pt x="1032034" y="646271"/>
                </a:lnTo>
                <a:lnTo>
                  <a:pt x="1011079" y="630079"/>
                </a:lnTo>
                <a:lnTo>
                  <a:pt x="1006316" y="614839"/>
                </a:lnTo>
                <a:lnTo>
                  <a:pt x="990124" y="601504"/>
                </a:lnTo>
                <a:lnTo>
                  <a:pt x="974884" y="604361"/>
                </a:lnTo>
                <a:lnTo>
                  <a:pt x="946309" y="611981"/>
                </a:lnTo>
                <a:lnTo>
                  <a:pt x="932974" y="619601"/>
                </a:lnTo>
                <a:lnTo>
                  <a:pt x="919639" y="635794"/>
                </a:lnTo>
                <a:lnTo>
                  <a:pt x="904399" y="658654"/>
                </a:lnTo>
                <a:lnTo>
                  <a:pt x="889159" y="669131"/>
                </a:lnTo>
                <a:lnTo>
                  <a:pt x="868204" y="687229"/>
                </a:lnTo>
                <a:lnTo>
                  <a:pt x="849154" y="695801"/>
                </a:lnTo>
                <a:lnTo>
                  <a:pt x="836771" y="674846"/>
                </a:lnTo>
                <a:lnTo>
                  <a:pt x="826294" y="653891"/>
                </a:lnTo>
                <a:lnTo>
                  <a:pt x="810101" y="630079"/>
                </a:lnTo>
                <a:lnTo>
                  <a:pt x="805339" y="609124"/>
                </a:lnTo>
                <a:lnTo>
                  <a:pt x="792004" y="591026"/>
                </a:lnTo>
                <a:lnTo>
                  <a:pt x="771049" y="572929"/>
                </a:lnTo>
                <a:lnTo>
                  <a:pt x="766286" y="554831"/>
                </a:lnTo>
                <a:lnTo>
                  <a:pt x="758666" y="538639"/>
                </a:lnTo>
                <a:lnTo>
                  <a:pt x="734854" y="531019"/>
                </a:lnTo>
                <a:lnTo>
                  <a:pt x="716756" y="510064"/>
                </a:lnTo>
                <a:lnTo>
                  <a:pt x="695801" y="494824"/>
                </a:lnTo>
                <a:lnTo>
                  <a:pt x="679609" y="497681"/>
                </a:lnTo>
                <a:lnTo>
                  <a:pt x="669131" y="517684"/>
                </a:lnTo>
                <a:lnTo>
                  <a:pt x="638651" y="510064"/>
                </a:lnTo>
                <a:lnTo>
                  <a:pt x="638651" y="494824"/>
                </a:lnTo>
                <a:lnTo>
                  <a:pt x="611981" y="484346"/>
                </a:lnTo>
                <a:lnTo>
                  <a:pt x="599599" y="494824"/>
                </a:lnTo>
                <a:lnTo>
                  <a:pt x="580549" y="505301"/>
                </a:lnTo>
                <a:lnTo>
                  <a:pt x="559594" y="497681"/>
                </a:lnTo>
                <a:lnTo>
                  <a:pt x="550069" y="481489"/>
                </a:lnTo>
                <a:lnTo>
                  <a:pt x="518636" y="487204"/>
                </a:lnTo>
                <a:lnTo>
                  <a:pt x="497681" y="517684"/>
                </a:lnTo>
                <a:lnTo>
                  <a:pt x="515779" y="531019"/>
                </a:lnTo>
                <a:lnTo>
                  <a:pt x="520541" y="557689"/>
                </a:lnTo>
                <a:lnTo>
                  <a:pt x="500539" y="572929"/>
                </a:lnTo>
                <a:lnTo>
                  <a:pt x="476726" y="575786"/>
                </a:lnTo>
                <a:lnTo>
                  <a:pt x="473869" y="551974"/>
                </a:lnTo>
                <a:lnTo>
                  <a:pt x="452914" y="567214"/>
                </a:lnTo>
                <a:lnTo>
                  <a:pt x="430054" y="577691"/>
                </a:lnTo>
                <a:lnTo>
                  <a:pt x="403384" y="586264"/>
                </a:lnTo>
                <a:lnTo>
                  <a:pt x="385286" y="586264"/>
                </a:lnTo>
                <a:lnTo>
                  <a:pt x="356711" y="572929"/>
                </a:lnTo>
                <a:lnTo>
                  <a:pt x="356711" y="551974"/>
                </a:lnTo>
                <a:lnTo>
                  <a:pt x="340519" y="528161"/>
                </a:lnTo>
                <a:lnTo>
                  <a:pt x="307181" y="551974"/>
                </a:lnTo>
                <a:lnTo>
                  <a:pt x="289084" y="557689"/>
                </a:lnTo>
                <a:lnTo>
                  <a:pt x="270986" y="567214"/>
                </a:lnTo>
                <a:lnTo>
                  <a:pt x="254794" y="577691"/>
                </a:lnTo>
                <a:lnTo>
                  <a:pt x="230981" y="577691"/>
                </a:lnTo>
                <a:lnTo>
                  <a:pt x="205264" y="562451"/>
                </a:lnTo>
                <a:lnTo>
                  <a:pt x="190024" y="549116"/>
                </a:lnTo>
                <a:lnTo>
                  <a:pt x="176689" y="565309"/>
                </a:lnTo>
                <a:lnTo>
                  <a:pt x="158591" y="583406"/>
                </a:lnTo>
                <a:lnTo>
                  <a:pt x="137636" y="572929"/>
                </a:lnTo>
                <a:lnTo>
                  <a:pt x="121444" y="593884"/>
                </a:lnTo>
                <a:lnTo>
                  <a:pt x="85249" y="611981"/>
                </a:lnTo>
                <a:lnTo>
                  <a:pt x="49054" y="619601"/>
                </a:lnTo>
                <a:lnTo>
                  <a:pt x="30956" y="643414"/>
                </a:lnTo>
                <a:lnTo>
                  <a:pt x="25241" y="667226"/>
                </a:lnTo>
                <a:lnTo>
                  <a:pt x="25241" y="692944"/>
                </a:lnTo>
                <a:lnTo>
                  <a:pt x="17621" y="716756"/>
                </a:lnTo>
                <a:lnTo>
                  <a:pt x="11906" y="745331"/>
                </a:lnTo>
                <a:lnTo>
                  <a:pt x="51911" y="739616"/>
                </a:lnTo>
                <a:lnTo>
                  <a:pt x="74771" y="729139"/>
                </a:lnTo>
                <a:lnTo>
                  <a:pt x="95726" y="721519"/>
                </a:lnTo>
                <a:lnTo>
                  <a:pt x="116681" y="721519"/>
                </a:lnTo>
                <a:lnTo>
                  <a:pt x="150971" y="713899"/>
                </a:lnTo>
                <a:lnTo>
                  <a:pt x="187166" y="708184"/>
                </a:lnTo>
                <a:lnTo>
                  <a:pt x="210979" y="700564"/>
                </a:lnTo>
                <a:lnTo>
                  <a:pt x="233839" y="721519"/>
                </a:lnTo>
                <a:lnTo>
                  <a:pt x="197644" y="731996"/>
                </a:lnTo>
                <a:lnTo>
                  <a:pt x="170974" y="736759"/>
                </a:lnTo>
                <a:lnTo>
                  <a:pt x="202406" y="747236"/>
                </a:lnTo>
                <a:lnTo>
                  <a:pt x="233839" y="757714"/>
                </a:lnTo>
                <a:lnTo>
                  <a:pt x="241459" y="778669"/>
                </a:lnTo>
                <a:lnTo>
                  <a:pt x="239554" y="789146"/>
                </a:lnTo>
                <a:lnTo>
                  <a:pt x="208121" y="794861"/>
                </a:lnTo>
                <a:lnTo>
                  <a:pt x="181451" y="789146"/>
                </a:lnTo>
                <a:lnTo>
                  <a:pt x="155734" y="781526"/>
                </a:lnTo>
                <a:lnTo>
                  <a:pt x="131921" y="776764"/>
                </a:lnTo>
                <a:lnTo>
                  <a:pt x="103346" y="766286"/>
                </a:lnTo>
                <a:lnTo>
                  <a:pt x="85249" y="755809"/>
                </a:lnTo>
                <a:lnTo>
                  <a:pt x="74771" y="773906"/>
                </a:lnTo>
                <a:lnTo>
                  <a:pt x="67151" y="796766"/>
                </a:lnTo>
                <a:lnTo>
                  <a:pt x="98584" y="807244"/>
                </a:lnTo>
                <a:lnTo>
                  <a:pt x="101441" y="820579"/>
                </a:lnTo>
                <a:lnTo>
                  <a:pt x="101441" y="836771"/>
                </a:lnTo>
                <a:lnTo>
                  <a:pt x="150971" y="826294"/>
                </a:lnTo>
                <a:lnTo>
                  <a:pt x="173831" y="817721"/>
                </a:lnTo>
                <a:lnTo>
                  <a:pt x="190024" y="833914"/>
                </a:lnTo>
                <a:lnTo>
                  <a:pt x="197644" y="852011"/>
                </a:lnTo>
                <a:lnTo>
                  <a:pt x="208121" y="883444"/>
                </a:lnTo>
                <a:lnTo>
                  <a:pt x="191929" y="898684"/>
                </a:lnTo>
                <a:lnTo>
                  <a:pt x="166211" y="914876"/>
                </a:lnTo>
                <a:lnTo>
                  <a:pt x="131921" y="893921"/>
                </a:lnTo>
                <a:lnTo>
                  <a:pt x="106204" y="898684"/>
                </a:lnTo>
                <a:lnTo>
                  <a:pt x="71914" y="898684"/>
                </a:lnTo>
                <a:lnTo>
                  <a:pt x="41434" y="893921"/>
                </a:lnTo>
                <a:lnTo>
                  <a:pt x="20479" y="906304"/>
                </a:lnTo>
                <a:lnTo>
                  <a:pt x="1429" y="925354"/>
                </a:lnTo>
                <a:lnTo>
                  <a:pt x="17621" y="937736"/>
                </a:lnTo>
                <a:lnTo>
                  <a:pt x="56674" y="940594"/>
                </a:lnTo>
                <a:lnTo>
                  <a:pt x="82391" y="937736"/>
                </a:lnTo>
                <a:lnTo>
                  <a:pt x="113824" y="958691"/>
                </a:lnTo>
                <a:lnTo>
                  <a:pt x="131921" y="982504"/>
                </a:lnTo>
                <a:lnTo>
                  <a:pt x="148114" y="1003459"/>
                </a:lnTo>
                <a:lnTo>
                  <a:pt x="158591" y="1021556"/>
                </a:lnTo>
                <a:lnTo>
                  <a:pt x="158591" y="1042511"/>
                </a:lnTo>
                <a:lnTo>
                  <a:pt x="150971" y="1073944"/>
                </a:lnTo>
                <a:lnTo>
                  <a:pt x="191929" y="1081564"/>
                </a:lnTo>
                <a:lnTo>
                  <a:pt x="230981" y="1078706"/>
                </a:lnTo>
                <a:lnTo>
                  <a:pt x="229076" y="1052989"/>
                </a:lnTo>
                <a:lnTo>
                  <a:pt x="236696" y="1029176"/>
                </a:lnTo>
                <a:lnTo>
                  <a:pt x="250031" y="1011079"/>
                </a:lnTo>
                <a:lnTo>
                  <a:pt x="278606" y="1003459"/>
                </a:lnTo>
                <a:lnTo>
                  <a:pt x="272891" y="1034891"/>
                </a:lnTo>
                <a:lnTo>
                  <a:pt x="275749" y="1055846"/>
                </a:lnTo>
                <a:lnTo>
                  <a:pt x="299561" y="1055846"/>
                </a:lnTo>
                <a:lnTo>
                  <a:pt x="310039" y="1032034"/>
                </a:lnTo>
                <a:lnTo>
                  <a:pt x="320516" y="1024414"/>
                </a:lnTo>
                <a:lnTo>
                  <a:pt x="332899" y="1042511"/>
                </a:lnTo>
                <a:lnTo>
                  <a:pt x="356711" y="1060609"/>
                </a:lnTo>
                <a:lnTo>
                  <a:pt x="367189" y="1092041"/>
                </a:lnTo>
                <a:lnTo>
                  <a:pt x="403384" y="1094899"/>
                </a:lnTo>
                <a:lnTo>
                  <a:pt x="424339" y="1063466"/>
                </a:lnTo>
                <a:lnTo>
                  <a:pt x="431959" y="1094899"/>
                </a:lnTo>
                <a:lnTo>
                  <a:pt x="460534" y="1099661"/>
                </a:lnTo>
                <a:lnTo>
                  <a:pt x="491966" y="1102519"/>
                </a:lnTo>
                <a:lnTo>
                  <a:pt x="494824" y="1125379"/>
                </a:lnTo>
                <a:lnTo>
                  <a:pt x="508159" y="1146334"/>
                </a:lnTo>
                <a:lnTo>
                  <a:pt x="526256" y="1156811"/>
                </a:lnTo>
                <a:lnTo>
                  <a:pt x="544354" y="1144429"/>
                </a:lnTo>
                <a:lnTo>
                  <a:pt x="568166" y="1135856"/>
                </a:lnTo>
                <a:lnTo>
                  <a:pt x="575786" y="1170146"/>
                </a:lnTo>
                <a:lnTo>
                  <a:pt x="610076" y="1175861"/>
                </a:lnTo>
                <a:lnTo>
                  <a:pt x="628174" y="1180624"/>
                </a:lnTo>
                <a:lnTo>
                  <a:pt x="611981" y="1209199"/>
                </a:lnTo>
                <a:lnTo>
                  <a:pt x="625316" y="1243489"/>
                </a:lnTo>
                <a:lnTo>
                  <a:pt x="625316" y="1274921"/>
                </a:lnTo>
                <a:lnTo>
                  <a:pt x="640556" y="1303496"/>
                </a:lnTo>
                <a:lnTo>
                  <a:pt x="646271" y="1274921"/>
                </a:lnTo>
                <a:lnTo>
                  <a:pt x="656749" y="1243489"/>
                </a:lnTo>
                <a:lnTo>
                  <a:pt x="679609" y="1245394"/>
                </a:lnTo>
                <a:lnTo>
                  <a:pt x="700564" y="1248251"/>
                </a:lnTo>
                <a:lnTo>
                  <a:pt x="709136" y="1214914"/>
                </a:lnTo>
                <a:lnTo>
                  <a:pt x="729139" y="1209199"/>
                </a:lnTo>
                <a:lnTo>
                  <a:pt x="766286" y="1209199"/>
                </a:lnTo>
                <a:lnTo>
                  <a:pt x="792004" y="1225391"/>
                </a:lnTo>
                <a:lnTo>
                  <a:pt x="808196" y="1237774"/>
                </a:lnTo>
                <a:lnTo>
                  <a:pt x="810101" y="1274921"/>
                </a:lnTo>
                <a:lnTo>
                  <a:pt x="787241" y="1266349"/>
                </a:lnTo>
                <a:lnTo>
                  <a:pt x="763429" y="1266349"/>
                </a:lnTo>
                <a:lnTo>
                  <a:pt x="737711" y="1266349"/>
                </a:lnTo>
                <a:lnTo>
                  <a:pt x="752951" y="1285399"/>
                </a:lnTo>
                <a:lnTo>
                  <a:pt x="776764" y="1297781"/>
                </a:lnTo>
                <a:lnTo>
                  <a:pt x="823436" y="1303496"/>
                </a:lnTo>
                <a:lnTo>
                  <a:pt x="849154" y="1294924"/>
                </a:lnTo>
                <a:lnTo>
                  <a:pt x="852011" y="1276826"/>
                </a:lnTo>
                <a:lnTo>
                  <a:pt x="878681" y="1276826"/>
                </a:lnTo>
                <a:lnTo>
                  <a:pt x="907256" y="1293019"/>
                </a:lnTo>
                <a:lnTo>
                  <a:pt x="907256" y="1313974"/>
                </a:lnTo>
                <a:lnTo>
                  <a:pt x="898684" y="1339691"/>
                </a:lnTo>
                <a:lnTo>
                  <a:pt x="938689" y="1326356"/>
                </a:lnTo>
                <a:lnTo>
                  <a:pt x="972026" y="1313974"/>
                </a:lnTo>
                <a:lnTo>
                  <a:pt x="1006316" y="1297781"/>
                </a:lnTo>
                <a:lnTo>
                  <a:pt x="1034891" y="1297781"/>
                </a:lnTo>
                <a:lnTo>
                  <a:pt x="1048226" y="1272064"/>
                </a:lnTo>
                <a:lnTo>
                  <a:pt x="1055846" y="1245394"/>
                </a:lnTo>
                <a:lnTo>
                  <a:pt x="1071086" y="1212056"/>
                </a:lnTo>
                <a:lnTo>
                  <a:pt x="1102519" y="1204436"/>
                </a:lnTo>
                <a:lnTo>
                  <a:pt x="1131094" y="1209199"/>
                </a:lnTo>
                <a:lnTo>
                  <a:pt x="1173004" y="1195864"/>
                </a:lnTo>
                <a:lnTo>
                  <a:pt x="1204436" y="1177766"/>
                </a:lnTo>
                <a:lnTo>
                  <a:pt x="1230154" y="1165384"/>
                </a:lnTo>
                <a:lnTo>
                  <a:pt x="1261586" y="1141571"/>
                </a:lnTo>
                <a:lnTo>
                  <a:pt x="1279684" y="1131094"/>
                </a:lnTo>
                <a:lnTo>
                  <a:pt x="1311116" y="1120616"/>
                </a:lnTo>
                <a:lnTo>
                  <a:pt x="1339691" y="1125379"/>
                </a:lnTo>
                <a:lnTo>
                  <a:pt x="1355884" y="1138714"/>
                </a:lnTo>
                <a:lnTo>
                  <a:pt x="1378744" y="1152049"/>
                </a:lnTo>
                <a:lnTo>
                  <a:pt x="1413034" y="1162526"/>
                </a:lnTo>
                <a:lnTo>
                  <a:pt x="1420654" y="1128236"/>
                </a:lnTo>
                <a:lnTo>
                  <a:pt x="1417796" y="1096804"/>
                </a:lnTo>
                <a:lnTo>
                  <a:pt x="1431131" y="1073944"/>
                </a:lnTo>
                <a:lnTo>
                  <a:pt x="1444466" y="1050131"/>
                </a:lnTo>
                <a:lnTo>
                  <a:pt x="1475899" y="1047274"/>
                </a:lnTo>
                <a:lnTo>
                  <a:pt x="1509236" y="1047274"/>
                </a:lnTo>
                <a:lnTo>
                  <a:pt x="1522571" y="1021556"/>
                </a:lnTo>
                <a:lnTo>
                  <a:pt x="1522571" y="985361"/>
                </a:lnTo>
                <a:lnTo>
                  <a:pt x="1507331" y="966311"/>
                </a:lnTo>
                <a:lnTo>
                  <a:pt x="1501616" y="937736"/>
                </a:lnTo>
                <a:lnTo>
                  <a:pt x="1483519" y="912019"/>
                </a:lnTo>
                <a:lnTo>
                  <a:pt x="1477804" y="872966"/>
                </a:lnTo>
                <a:lnTo>
                  <a:pt x="1496854" y="854869"/>
                </a:lnTo>
                <a:lnTo>
                  <a:pt x="1496854" y="812959"/>
                </a:lnTo>
                <a:lnTo>
                  <a:pt x="1498759" y="787241"/>
                </a:lnTo>
                <a:close/>
              </a:path>
            </a:pathLst>
          </a:custGeom>
          <a:solidFill>
            <a:schemeClr val="tx2">
              <a:lumMod val="20000"/>
              <a:lumOff val="80000"/>
            </a:schemeClr>
          </a:solidFill>
          <a:ln w="1905" cap="flat">
            <a:solidFill>
              <a:schemeClr val="bg1"/>
            </a:solidFill>
            <a:prstDash val="solid"/>
            <a:miter/>
          </a:ln>
        </p:spPr>
        <p:txBody>
          <a:bodyPr tIns="468000" rtlCol="0" anchor="ctr"/>
          <a:lstStyle/>
          <a:p>
            <a:pPr algn="ctr"/>
            <a:r>
              <a:rPr lang="fr-FR" sz="1000" dirty="0">
                <a:solidFill>
                  <a:schemeClr val="bg1"/>
                </a:solidFill>
              </a:rPr>
              <a:t> H2a</a:t>
            </a:r>
          </a:p>
        </p:txBody>
      </p:sp>
      <p:sp>
        <p:nvSpPr>
          <p:cNvPr id="72" name="Forme libre : forme 71">
            <a:extLst>
              <a:ext uri="{FF2B5EF4-FFF2-40B4-BE49-F238E27FC236}">
                <a16:creationId xmlns:a16="http://schemas.microsoft.com/office/drawing/2014/main" id="{83EE6FBF-BF83-47FE-B904-8CCACCC6C347}"/>
              </a:ext>
            </a:extLst>
          </p:cNvPr>
          <p:cNvSpPr/>
          <p:nvPr/>
        </p:nvSpPr>
        <p:spPr>
          <a:xfrm>
            <a:off x="4721507" y="2741255"/>
            <a:ext cx="1894406" cy="1704964"/>
          </a:xfrm>
          <a:custGeom>
            <a:avLst/>
            <a:gdLst>
              <a:gd name="connsiteX0" fmla="*/ 52864 w 2286000"/>
              <a:gd name="connsiteY0" fmla="*/ 624364 h 2057400"/>
              <a:gd name="connsiteX1" fmla="*/ 92869 w 2286000"/>
              <a:gd name="connsiteY1" fmla="*/ 611029 h 2057400"/>
              <a:gd name="connsiteX2" fmla="*/ 126206 w 2286000"/>
              <a:gd name="connsiteY2" fmla="*/ 598646 h 2057400"/>
              <a:gd name="connsiteX3" fmla="*/ 160496 w 2286000"/>
              <a:gd name="connsiteY3" fmla="*/ 582454 h 2057400"/>
              <a:gd name="connsiteX4" fmla="*/ 189071 w 2286000"/>
              <a:gd name="connsiteY4" fmla="*/ 582454 h 2057400"/>
              <a:gd name="connsiteX5" fmla="*/ 202406 w 2286000"/>
              <a:gd name="connsiteY5" fmla="*/ 556736 h 2057400"/>
              <a:gd name="connsiteX6" fmla="*/ 210026 w 2286000"/>
              <a:gd name="connsiteY6" fmla="*/ 530066 h 2057400"/>
              <a:gd name="connsiteX7" fmla="*/ 225266 w 2286000"/>
              <a:gd name="connsiteY7" fmla="*/ 496729 h 2057400"/>
              <a:gd name="connsiteX8" fmla="*/ 256699 w 2286000"/>
              <a:gd name="connsiteY8" fmla="*/ 489109 h 2057400"/>
              <a:gd name="connsiteX9" fmla="*/ 285274 w 2286000"/>
              <a:gd name="connsiteY9" fmla="*/ 493871 h 2057400"/>
              <a:gd name="connsiteX10" fmla="*/ 327184 w 2286000"/>
              <a:gd name="connsiteY10" fmla="*/ 480536 h 2057400"/>
              <a:gd name="connsiteX11" fmla="*/ 358616 w 2286000"/>
              <a:gd name="connsiteY11" fmla="*/ 462439 h 2057400"/>
              <a:gd name="connsiteX12" fmla="*/ 384334 w 2286000"/>
              <a:gd name="connsiteY12" fmla="*/ 450056 h 2057400"/>
              <a:gd name="connsiteX13" fmla="*/ 415766 w 2286000"/>
              <a:gd name="connsiteY13" fmla="*/ 426244 h 2057400"/>
              <a:gd name="connsiteX14" fmla="*/ 433864 w 2286000"/>
              <a:gd name="connsiteY14" fmla="*/ 415766 h 2057400"/>
              <a:gd name="connsiteX15" fmla="*/ 465296 w 2286000"/>
              <a:gd name="connsiteY15" fmla="*/ 405289 h 2057400"/>
              <a:gd name="connsiteX16" fmla="*/ 493871 w 2286000"/>
              <a:gd name="connsiteY16" fmla="*/ 410051 h 2057400"/>
              <a:gd name="connsiteX17" fmla="*/ 510064 w 2286000"/>
              <a:gd name="connsiteY17" fmla="*/ 423386 h 2057400"/>
              <a:gd name="connsiteX18" fmla="*/ 532924 w 2286000"/>
              <a:gd name="connsiteY18" fmla="*/ 436721 h 2057400"/>
              <a:gd name="connsiteX19" fmla="*/ 567214 w 2286000"/>
              <a:gd name="connsiteY19" fmla="*/ 447199 h 2057400"/>
              <a:gd name="connsiteX20" fmla="*/ 574834 w 2286000"/>
              <a:gd name="connsiteY20" fmla="*/ 412909 h 2057400"/>
              <a:gd name="connsiteX21" fmla="*/ 571976 w 2286000"/>
              <a:gd name="connsiteY21" fmla="*/ 381476 h 2057400"/>
              <a:gd name="connsiteX22" fmla="*/ 585311 w 2286000"/>
              <a:gd name="connsiteY22" fmla="*/ 358616 h 2057400"/>
              <a:gd name="connsiteX23" fmla="*/ 598646 w 2286000"/>
              <a:gd name="connsiteY23" fmla="*/ 334804 h 2057400"/>
              <a:gd name="connsiteX24" fmla="*/ 630079 w 2286000"/>
              <a:gd name="connsiteY24" fmla="*/ 331946 h 2057400"/>
              <a:gd name="connsiteX25" fmla="*/ 663416 w 2286000"/>
              <a:gd name="connsiteY25" fmla="*/ 331946 h 2057400"/>
              <a:gd name="connsiteX26" fmla="*/ 676751 w 2286000"/>
              <a:gd name="connsiteY26" fmla="*/ 306229 h 2057400"/>
              <a:gd name="connsiteX27" fmla="*/ 676751 w 2286000"/>
              <a:gd name="connsiteY27" fmla="*/ 270034 h 2057400"/>
              <a:gd name="connsiteX28" fmla="*/ 661511 w 2286000"/>
              <a:gd name="connsiteY28" fmla="*/ 250984 h 2057400"/>
              <a:gd name="connsiteX29" fmla="*/ 655796 w 2286000"/>
              <a:gd name="connsiteY29" fmla="*/ 222409 h 2057400"/>
              <a:gd name="connsiteX30" fmla="*/ 637699 w 2286000"/>
              <a:gd name="connsiteY30" fmla="*/ 196691 h 2057400"/>
              <a:gd name="connsiteX31" fmla="*/ 631984 w 2286000"/>
              <a:gd name="connsiteY31" fmla="*/ 157639 h 2057400"/>
              <a:gd name="connsiteX32" fmla="*/ 651034 w 2286000"/>
              <a:gd name="connsiteY32" fmla="*/ 139541 h 2057400"/>
              <a:gd name="connsiteX33" fmla="*/ 651034 w 2286000"/>
              <a:gd name="connsiteY33" fmla="*/ 97631 h 2057400"/>
              <a:gd name="connsiteX34" fmla="*/ 652939 w 2286000"/>
              <a:gd name="connsiteY34" fmla="*/ 71914 h 2057400"/>
              <a:gd name="connsiteX35" fmla="*/ 661511 w 2286000"/>
              <a:gd name="connsiteY35" fmla="*/ 30004 h 2057400"/>
              <a:gd name="connsiteX36" fmla="*/ 691991 w 2286000"/>
              <a:gd name="connsiteY36" fmla="*/ 27146 h 2057400"/>
              <a:gd name="connsiteX37" fmla="*/ 720566 w 2286000"/>
              <a:gd name="connsiteY37" fmla="*/ 30004 h 2057400"/>
              <a:gd name="connsiteX38" fmla="*/ 737711 w 2286000"/>
              <a:gd name="connsiteY38" fmla="*/ 14764 h 2057400"/>
              <a:gd name="connsiteX39" fmla="*/ 737711 w 2286000"/>
              <a:gd name="connsiteY39" fmla="*/ 47149 h 2057400"/>
              <a:gd name="connsiteX40" fmla="*/ 789146 w 2286000"/>
              <a:gd name="connsiteY40" fmla="*/ 40481 h 2057400"/>
              <a:gd name="connsiteX41" fmla="*/ 822484 w 2286000"/>
              <a:gd name="connsiteY41" fmla="*/ 47149 h 2057400"/>
              <a:gd name="connsiteX42" fmla="*/ 851059 w 2286000"/>
              <a:gd name="connsiteY42" fmla="*/ 40481 h 2057400"/>
              <a:gd name="connsiteX43" fmla="*/ 884396 w 2286000"/>
              <a:gd name="connsiteY43" fmla="*/ 40481 h 2057400"/>
              <a:gd name="connsiteX44" fmla="*/ 912971 w 2286000"/>
              <a:gd name="connsiteY44" fmla="*/ 40481 h 2057400"/>
              <a:gd name="connsiteX45" fmla="*/ 930116 w 2286000"/>
              <a:gd name="connsiteY45" fmla="*/ 14764 h 2057400"/>
              <a:gd name="connsiteX46" fmla="*/ 958691 w 2286000"/>
              <a:gd name="connsiteY46" fmla="*/ 1429 h 2057400"/>
              <a:gd name="connsiteX47" fmla="*/ 981551 w 2286000"/>
              <a:gd name="connsiteY47" fmla="*/ 1429 h 2057400"/>
              <a:gd name="connsiteX48" fmla="*/ 994886 w 2286000"/>
              <a:gd name="connsiteY48" fmla="*/ 24289 h 2057400"/>
              <a:gd name="connsiteX49" fmla="*/ 1023461 w 2286000"/>
              <a:gd name="connsiteY49" fmla="*/ 52864 h 2057400"/>
              <a:gd name="connsiteX50" fmla="*/ 1020604 w 2286000"/>
              <a:gd name="connsiteY50" fmla="*/ 79534 h 2057400"/>
              <a:gd name="connsiteX51" fmla="*/ 1037749 w 2286000"/>
              <a:gd name="connsiteY51" fmla="*/ 109061 h 2057400"/>
              <a:gd name="connsiteX52" fmla="*/ 1072991 w 2286000"/>
              <a:gd name="connsiteY52" fmla="*/ 102394 h 2057400"/>
              <a:gd name="connsiteX53" fmla="*/ 1099661 w 2286000"/>
              <a:gd name="connsiteY53" fmla="*/ 92869 h 2057400"/>
              <a:gd name="connsiteX54" fmla="*/ 1118711 w 2286000"/>
              <a:gd name="connsiteY54" fmla="*/ 67151 h 2057400"/>
              <a:gd name="connsiteX55" fmla="*/ 1148239 w 2286000"/>
              <a:gd name="connsiteY55" fmla="*/ 53816 h 2057400"/>
              <a:gd name="connsiteX56" fmla="*/ 1180624 w 2286000"/>
              <a:gd name="connsiteY56" fmla="*/ 37624 h 2057400"/>
              <a:gd name="connsiteX57" fmla="*/ 1206341 w 2286000"/>
              <a:gd name="connsiteY57" fmla="*/ 37624 h 2057400"/>
              <a:gd name="connsiteX58" fmla="*/ 1229201 w 2286000"/>
              <a:gd name="connsiteY58" fmla="*/ 53816 h 2057400"/>
              <a:gd name="connsiteX59" fmla="*/ 1227296 w 2286000"/>
              <a:gd name="connsiteY59" fmla="*/ 84296 h 2057400"/>
              <a:gd name="connsiteX60" fmla="*/ 1226344 w 2286000"/>
              <a:gd name="connsiteY60" fmla="*/ 135731 h 2057400"/>
              <a:gd name="connsiteX61" fmla="*/ 1235869 w 2286000"/>
              <a:gd name="connsiteY61" fmla="*/ 168116 h 2057400"/>
              <a:gd name="connsiteX62" fmla="*/ 1269206 w 2286000"/>
              <a:gd name="connsiteY62" fmla="*/ 187166 h 2057400"/>
              <a:gd name="connsiteX63" fmla="*/ 1301591 w 2286000"/>
              <a:gd name="connsiteY63" fmla="*/ 197644 h 2057400"/>
              <a:gd name="connsiteX64" fmla="*/ 1320641 w 2286000"/>
              <a:gd name="connsiteY64" fmla="*/ 220504 h 2057400"/>
              <a:gd name="connsiteX65" fmla="*/ 1370171 w 2286000"/>
              <a:gd name="connsiteY65" fmla="*/ 230029 h 2057400"/>
              <a:gd name="connsiteX66" fmla="*/ 1389221 w 2286000"/>
              <a:gd name="connsiteY66" fmla="*/ 249079 h 2057400"/>
              <a:gd name="connsiteX67" fmla="*/ 1398746 w 2286000"/>
              <a:gd name="connsiteY67" fmla="*/ 271939 h 2057400"/>
              <a:gd name="connsiteX68" fmla="*/ 1428274 w 2286000"/>
              <a:gd name="connsiteY68" fmla="*/ 294799 h 2057400"/>
              <a:gd name="connsiteX69" fmla="*/ 1451134 w 2286000"/>
              <a:gd name="connsiteY69" fmla="*/ 266224 h 2057400"/>
              <a:gd name="connsiteX70" fmla="*/ 1480661 w 2286000"/>
              <a:gd name="connsiteY70" fmla="*/ 278606 h 2057400"/>
              <a:gd name="connsiteX71" fmla="*/ 1500664 w 2286000"/>
              <a:gd name="connsiteY71" fmla="*/ 294799 h 2057400"/>
              <a:gd name="connsiteX72" fmla="*/ 1506379 w 2286000"/>
              <a:gd name="connsiteY72" fmla="*/ 310991 h 2057400"/>
              <a:gd name="connsiteX73" fmla="*/ 1526381 w 2286000"/>
              <a:gd name="connsiteY73" fmla="*/ 353854 h 2057400"/>
              <a:gd name="connsiteX74" fmla="*/ 1568291 w 2286000"/>
              <a:gd name="connsiteY74" fmla="*/ 360521 h 2057400"/>
              <a:gd name="connsiteX75" fmla="*/ 1617821 w 2286000"/>
              <a:gd name="connsiteY75" fmla="*/ 363379 h 2057400"/>
              <a:gd name="connsiteX76" fmla="*/ 1659731 w 2286000"/>
              <a:gd name="connsiteY76" fmla="*/ 350996 h 2057400"/>
              <a:gd name="connsiteX77" fmla="*/ 1652111 w 2286000"/>
              <a:gd name="connsiteY77" fmla="*/ 381476 h 2057400"/>
              <a:gd name="connsiteX78" fmla="*/ 1677829 w 2286000"/>
              <a:gd name="connsiteY78" fmla="*/ 397669 h 2057400"/>
              <a:gd name="connsiteX79" fmla="*/ 1698784 w 2286000"/>
              <a:gd name="connsiteY79" fmla="*/ 420529 h 2057400"/>
              <a:gd name="connsiteX80" fmla="*/ 1683544 w 2286000"/>
              <a:gd name="connsiteY80" fmla="*/ 441484 h 2057400"/>
              <a:gd name="connsiteX81" fmla="*/ 1677829 w 2286000"/>
              <a:gd name="connsiteY81" fmla="*/ 475774 h 2057400"/>
              <a:gd name="connsiteX82" fmla="*/ 1677829 w 2286000"/>
              <a:gd name="connsiteY82" fmla="*/ 504349 h 2057400"/>
              <a:gd name="connsiteX83" fmla="*/ 1722596 w 2286000"/>
              <a:gd name="connsiteY83" fmla="*/ 496729 h 2057400"/>
              <a:gd name="connsiteX84" fmla="*/ 1758791 w 2286000"/>
              <a:gd name="connsiteY84" fmla="*/ 491014 h 2057400"/>
              <a:gd name="connsiteX85" fmla="*/ 1767364 w 2286000"/>
              <a:gd name="connsiteY85" fmla="*/ 511969 h 2057400"/>
              <a:gd name="connsiteX86" fmla="*/ 1758791 w 2286000"/>
              <a:gd name="connsiteY86" fmla="*/ 546259 h 2057400"/>
              <a:gd name="connsiteX87" fmla="*/ 1767364 w 2286000"/>
              <a:gd name="connsiteY87" fmla="*/ 570071 h 2057400"/>
              <a:gd name="connsiteX88" fmla="*/ 1795939 w 2286000"/>
              <a:gd name="connsiteY88" fmla="*/ 570071 h 2057400"/>
              <a:gd name="connsiteX89" fmla="*/ 1803559 w 2286000"/>
              <a:gd name="connsiteY89" fmla="*/ 530066 h 2057400"/>
              <a:gd name="connsiteX90" fmla="*/ 1836896 w 2286000"/>
              <a:gd name="connsiteY90" fmla="*/ 522446 h 2057400"/>
              <a:gd name="connsiteX91" fmla="*/ 1860709 w 2286000"/>
              <a:gd name="connsiteY91" fmla="*/ 525304 h 2057400"/>
              <a:gd name="connsiteX92" fmla="*/ 1896904 w 2286000"/>
              <a:gd name="connsiteY92" fmla="*/ 525304 h 2057400"/>
              <a:gd name="connsiteX93" fmla="*/ 1926431 w 2286000"/>
              <a:gd name="connsiteY93" fmla="*/ 525304 h 2057400"/>
              <a:gd name="connsiteX94" fmla="*/ 1944529 w 2286000"/>
              <a:gd name="connsiteY94" fmla="*/ 546259 h 2057400"/>
              <a:gd name="connsiteX95" fmla="*/ 1959769 w 2286000"/>
              <a:gd name="connsiteY95" fmla="*/ 574834 h 2057400"/>
              <a:gd name="connsiteX96" fmla="*/ 1998821 w 2286000"/>
              <a:gd name="connsiteY96" fmla="*/ 588169 h 2057400"/>
              <a:gd name="connsiteX97" fmla="*/ 2033111 w 2286000"/>
              <a:gd name="connsiteY97" fmla="*/ 582454 h 2057400"/>
              <a:gd name="connsiteX98" fmla="*/ 2064544 w 2286000"/>
              <a:gd name="connsiteY98" fmla="*/ 574834 h 2057400"/>
              <a:gd name="connsiteX99" fmla="*/ 2079784 w 2286000"/>
              <a:gd name="connsiteY99" fmla="*/ 600551 h 2057400"/>
              <a:gd name="connsiteX100" fmla="*/ 2108359 w 2286000"/>
              <a:gd name="connsiteY100" fmla="*/ 616744 h 2057400"/>
              <a:gd name="connsiteX101" fmla="*/ 2126456 w 2286000"/>
              <a:gd name="connsiteY101" fmla="*/ 642461 h 2057400"/>
              <a:gd name="connsiteX102" fmla="*/ 2160746 w 2286000"/>
              <a:gd name="connsiteY102" fmla="*/ 630079 h 2057400"/>
              <a:gd name="connsiteX103" fmla="*/ 2181701 w 2286000"/>
              <a:gd name="connsiteY103" fmla="*/ 621506 h 2057400"/>
              <a:gd name="connsiteX104" fmla="*/ 2205514 w 2286000"/>
              <a:gd name="connsiteY104" fmla="*/ 616744 h 2057400"/>
              <a:gd name="connsiteX105" fmla="*/ 2220754 w 2286000"/>
              <a:gd name="connsiteY105" fmla="*/ 648176 h 2057400"/>
              <a:gd name="connsiteX106" fmla="*/ 2234089 w 2286000"/>
              <a:gd name="connsiteY106" fmla="*/ 673894 h 2057400"/>
              <a:gd name="connsiteX107" fmla="*/ 2228374 w 2286000"/>
              <a:gd name="connsiteY107" fmla="*/ 702469 h 2057400"/>
              <a:gd name="connsiteX108" fmla="*/ 2199799 w 2286000"/>
              <a:gd name="connsiteY108" fmla="*/ 720566 h 2057400"/>
              <a:gd name="connsiteX109" fmla="*/ 2220754 w 2286000"/>
              <a:gd name="connsiteY109" fmla="*/ 739616 h 2057400"/>
              <a:gd name="connsiteX110" fmla="*/ 2256949 w 2286000"/>
              <a:gd name="connsiteY110" fmla="*/ 775811 h 2057400"/>
              <a:gd name="connsiteX111" fmla="*/ 2256949 w 2286000"/>
              <a:gd name="connsiteY111" fmla="*/ 801529 h 2057400"/>
              <a:gd name="connsiteX112" fmla="*/ 2262664 w 2286000"/>
              <a:gd name="connsiteY112" fmla="*/ 840581 h 2057400"/>
              <a:gd name="connsiteX113" fmla="*/ 2273141 w 2286000"/>
              <a:gd name="connsiteY113" fmla="*/ 888206 h 2057400"/>
              <a:gd name="connsiteX114" fmla="*/ 2277904 w 2286000"/>
              <a:gd name="connsiteY114" fmla="*/ 913924 h 2057400"/>
              <a:gd name="connsiteX115" fmla="*/ 2283619 w 2286000"/>
              <a:gd name="connsiteY115" fmla="*/ 950119 h 2057400"/>
              <a:gd name="connsiteX116" fmla="*/ 2280761 w 2286000"/>
              <a:gd name="connsiteY116" fmla="*/ 984409 h 2057400"/>
              <a:gd name="connsiteX117" fmla="*/ 2285524 w 2286000"/>
              <a:gd name="connsiteY117" fmla="*/ 1015841 h 2057400"/>
              <a:gd name="connsiteX118" fmla="*/ 2277904 w 2286000"/>
              <a:gd name="connsiteY118" fmla="*/ 1059656 h 2057400"/>
              <a:gd name="connsiteX119" fmla="*/ 2256949 w 2286000"/>
              <a:gd name="connsiteY119" fmla="*/ 1047274 h 2057400"/>
              <a:gd name="connsiteX120" fmla="*/ 2231231 w 2286000"/>
              <a:gd name="connsiteY120" fmla="*/ 1047274 h 2057400"/>
              <a:gd name="connsiteX121" fmla="*/ 2215991 w 2286000"/>
              <a:gd name="connsiteY121" fmla="*/ 1068229 h 2057400"/>
              <a:gd name="connsiteX122" fmla="*/ 2199799 w 2286000"/>
              <a:gd name="connsiteY122" fmla="*/ 1083469 h 2057400"/>
              <a:gd name="connsiteX123" fmla="*/ 2168366 w 2286000"/>
              <a:gd name="connsiteY123" fmla="*/ 1096804 h 2057400"/>
              <a:gd name="connsiteX124" fmla="*/ 2150269 w 2286000"/>
              <a:gd name="connsiteY124" fmla="*/ 1109186 h 2057400"/>
              <a:gd name="connsiteX125" fmla="*/ 2115979 w 2286000"/>
              <a:gd name="connsiteY125" fmla="*/ 1104424 h 2057400"/>
              <a:gd name="connsiteX126" fmla="*/ 2097881 w 2286000"/>
              <a:gd name="connsiteY126" fmla="*/ 1109186 h 2057400"/>
              <a:gd name="connsiteX127" fmla="*/ 2087404 w 2286000"/>
              <a:gd name="connsiteY127" fmla="*/ 1132999 h 2057400"/>
              <a:gd name="connsiteX128" fmla="*/ 2093119 w 2286000"/>
              <a:gd name="connsiteY128" fmla="*/ 1164431 h 2057400"/>
              <a:gd name="connsiteX129" fmla="*/ 2097881 w 2286000"/>
              <a:gd name="connsiteY129" fmla="*/ 1188244 h 2057400"/>
              <a:gd name="connsiteX130" fmla="*/ 2097881 w 2286000"/>
              <a:gd name="connsiteY130" fmla="*/ 1216819 h 2057400"/>
              <a:gd name="connsiteX131" fmla="*/ 2061686 w 2286000"/>
              <a:gd name="connsiteY131" fmla="*/ 1221581 h 2057400"/>
              <a:gd name="connsiteX132" fmla="*/ 2030254 w 2286000"/>
              <a:gd name="connsiteY132" fmla="*/ 1227296 h 2057400"/>
              <a:gd name="connsiteX133" fmla="*/ 2004536 w 2286000"/>
              <a:gd name="connsiteY133" fmla="*/ 1229201 h 2057400"/>
              <a:gd name="connsiteX134" fmla="*/ 1977866 w 2286000"/>
              <a:gd name="connsiteY134" fmla="*/ 1245394 h 2057400"/>
              <a:gd name="connsiteX135" fmla="*/ 1967389 w 2286000"/>
              <a:gd name="connsiteY135" fmla="*/ 1268254 h 2057400"/>
              <a:gd name="connsiteX136" fmla="*/ 1955006 w 2286000"/>
              <a:gd name="connsiteY136" fmla="*/ 1292066 h 2057400"/>
              <a:gd name="connsiteX137" fmla="*/ 1917859 w 2286000"/>
              <a:gd name="connsiteY137" fmla="*/ 1292066 h 2057400"/>
              <a:gd name="connsiteX138" fmla="*/ 1881664 w 2286000"/>
              <a:gd name="connsiteY138" fmla="*/ 1289209 h 2057400"/>
              <a:gd name="connsiteX139" fmla="*/ 1845469 w 2286000"/>
              <a:gd name="connsiteY139" fmla="*/ 1294924 h 2057400"/>
              <a:gd name="connsiteX140" fmla="*/ 1816894 w 2286000"/>
              <a:gd name="connsiteY140" fmla="*/ 1284446 h 2057400"/>
              <a:gd name="connsiteX141" fmla="*/ 1803559 w 2286000"/>
              <a:gd name="connsiteY141" fmla="*/ 1276826 h 2057400"/>
              <a:gd name="connsiteX142" fmla="*/ 1769269 w 2286000"/>
              <a:gd name="connsiteY142" fmla="*/ 1268254 h 2057400"/>
              <a:gd name="connsiteX143" fmla="*/ 1761649 w 2286000"/>
              <a:gd name="connsiteY143" fmla="*/ 1250156 h 2057400"/>
              <a:gd name="connsiteX144" fmla="*/ 1735931 w 2286000"/>
              <a:gd name="connsiteY144" fmla="*/ 1266349 h 2057400"/>
              <a:gd name="connsiteX145" fmla="*/ 1737836 w 2286000"/>
              <a:gd name="connsiteY145" fmla="*/ 1287304 h 2057400"/>
              <a:gd name="connsiteX146" fmla="*/ 1730216 w 2286000"/>
              <a:gd name="connsiteY146" fmla="*/ 1299686 h 2057400"/>
              <a:gd name="connsiteX147" fmla="*/ 1709261 w 2286000"/>
              <a:gd name="connsiteY147" fmla="*/ 1305401 h 2057400"/>
              <a:gd name="connsiteX148" fmla="*/ 1691164 w 2286000"/>
              <a:gd name="connsiteY148" fmla="*/ 1284446 h 2057400"/>
              <a:gd name="connsiteX149" fmla="*/ 1675924 w 2286000"/>
              <a:gd name="connsiteY149" fmla="*/ 1268254 h 2057400"/>
              <a:gd name="connsiteX150" fmla="*/ 1659731 w 2286000"/>
              <a:gd name="connsiteY150" fmla="*/ 1268254 h 2057400"/>
              <a:gd name="connsiteX151" fmla="*/ 1641634 w 2286000"/>
              <a:gd name="connsiteY151" fmla="*/ 1289209 h 2057400"/>
              <a:gd name="connsiteX152" fmla="*/ 1623536 w 2286000"/>
              <a:gd name="connsiteY152" fmla="*/ 1313021 h 2057400"/>
              <a:gd name="connsiteX153" fmla="*/ 1608296 w 2286000"/>
              <a:gd name="connsiteY153" fmla="*/ 1315879 h 2057400"/>
              <a:gd name="connsiteX154" fmla="*/ 1563529 w 2286000"/>
              <a:gd name="connsiteY154" fmla="*/ 1326356 h 2057400"/>
              <a:gd name="connsiteX155" fmla="*/ 1527334 w 2286000"/>
              <a:gd name="connsiteY155" fmla="*/ 1315879 h 2057400"/>
              <a:gd name="connsiteX156" fmla="*/ 1493044 w 2286000"/>
              <a:gd name="connsiteY156" fmla="*/ 1307306 h 2057400"/>
              <a:gd name="connsiteX157" fmla="*/ 1461611 w 2286000"/>
              <a:gd name="connsiteY157" fmla="*/ 1320641 h 2057400"/>
              <a:gd name="connsiteX158" fmla="*/ 1448276 w 2286000"/>
              <a:gd name="connsiteY158" fmla="*/ 1333976 h 2057400"/>
              <a:gd name="connsiteX159" fmla="*/ 1443514 w 2286000"/>
              <a:gd name="connsiteY159" fmla="*/ 1357789 h 2057400"/>
              <a:gd name="connsiteX160" fmla="*/ 1414939 w 2286000"/>
              <a:gd name="connsiteY160" fmla="*/ 1359694 h 2057400"/>
              <a:gd name="connsiteX161" fmla="*/ 1383506 w 2286000"/>
              <a:gd name="connsiteY161" fmla="*/ 1362551 h 2057400"/>
              <a:gd name="connsiteX162" fmla="*/ 1370171 w 2286000"/>
              <a:gd name="connsiteY162" fmla="*/ 1383506 h 2057400"/>
              <a:gd name="connsiteX163" fmla="*/ 1362551 w 2286000"/>
              <a:gd name="connsiteY163" fmla="*/ 1422559 h 2057400"/>
              <a:gd name="connsiteX164" fmla="*/ 1357789 w 2286000"/>
              <a:gd name="connsiteY164" fmla="*/ 1448276 h 2057400"/>
              <a:gd name="connsiteX165" fmla="*/ 1354931 w 2286000"/>
              <a:gd name="connsiteY165" fmla="*/ 1476851 h 2057400"/>
              <a:gd name="connsiteX166" fmla="*/ 1373029 w 2286000"/>
              <a:gd name="connsiteY166" fmla="*/ 1495901 h 2057400"/>
              <a:gd name="connsiteX167" fmla="*/ 1393984 w 2286000"/>
              <a:gd name="connsiteY167" fmla="*/ 1513999 h 2057400"/>
              <a:gd name="connsiteX168" fmla="*/ 1404461 w 2286000"/>
              <a:gd name="connsiteY168" fmla="*/ 1536859 h 2057400"/>
              <a:gd name="connsiteX169" fmla="*/ 1401604 w 2286000"/>
              <a:gd name="connsiteY169" fmla="*/ 1566386 h 2057400"/>
              <a:gd name="connsiteX170" fmla="*/ 1386364 w 2286000"/>
              <a:gd name="connsiteY170" fmla="*/ 1581626 h 2057400"/>
              <a:gd name="connsiteX171" fmla="*/ 1357789 w 2286000"/>
              <a:gd name="connsiteY171" fmla="*/ 1560671 h 2057400"/>
              <a:gd name="connsiteX172" fmla="*/ 1352074 w 2286000"/>
              <a:gd name="connsiteY172" fmla="*/ 1576864 h 2057400"/>
              <a:gd name="connsiteX173" fmla="*/ 1349216 w 2286000"/>
              <a:gd name="connsiteY173" fmla="*/ 1610201 h 2057400"/>
              <a:gd name="connsiteX174" fmla="*/ 1359694 w 2286000"/>
              <a:gd name="connsiteY174" fmla="*/ 1634014 h 2057400"/>
              <a:gd name="connsiteX175" fmla="*/ 1333976 w 2286000"/>
              <a:gd name="connsiteY175" fmla="*/ 1644491 h 2057400"/>
              <a:gd name="connsiteX176" fmla="*/ 1305401 w 2286000"/>
              <a:gd name="connsiteY176" fmla="*/ 1652111 h 2057400"/>
              <a:gd name="connsiteX177" fmla="*/ 1289209 w 2286000"/>
              <a:gd name="connsiteY177" fmla="*/ 1665446 h 2057400"/>
              <a:gd name="connsiteX178" fmla="*/ 1276826 w 2286000"/>
              <a:gd name="connsiteY178" fmla="*/ 1688306 h 2057400"/>
              <a:gd name="connsiteX179" fmla="*/ 1258729 w 2286000"/>
              <a:gd name="connsiteY179" fmla="*/ 1719739 h 2057400"/>
              <a:gd name="connsiteX180" fmla="*/ 1239679 w 2286000"/>
              <a:gd name="connsiteY180" fmla="*/ 1751171 h 2057400"/>
              <a:gd name="connsiteX181" fmla="*/ 1213961 w 2286000"/>
              <a:gd name="connsiteY181" fmla="*/ 1782604 h 2057400"/>
              <a:gd name="connsiteX182" fmla="*/ 1200626 w 2286000"/>
              <a:gd name="connsiteY182" fmla="*/ 1795939 h 2057400"/>
              <a:gd name="connsiteX183" fmla="*/ 1177766 w 2286000"/>
              <a:gd name="connsiteY183" fmla="*/ 1814036 h 2057400"/>
              <a:gd name="connsiteX184" fmla="*/ 1159669 w 2286000"/>
              <a:gd name="connsiteY184" fmla="*/ 1834991 h 2057400"/>
              <a:gd name="connsiteX185" fmla="*/ 1128236 w 2286000"/>
              <a:gd name="connsiteY185" fmla="*/ 1853089 h 2057400"/>
              <a:gd name="connsiteX186" fmla="*/ 1117759 w 2286000"/>
              <a:gd name="connsiteY186" fmla="*/ 1874044 h 2057400"/>
              <a:gd name="connsiteX187" fmla="*/ 1109186 w 2286000"/>
              <a:gd name="connsiteY187" fmla="*/ 1896904 h 2057400"/>
              <a:gd name="connsiteX188" fmla="*/ 1109186 w 2286000"/>
              <a:gd name="connsiteY188" fmla="*/ 1934051 h 2057400"/>
              <a:gd name="connsiteX189" fmla="*/ 1104424 w 2286000"/>
              <a:gd name="connsiteY189" fmla="*/ 1956911 h 2057400"/>
              <a:gd name="connsiteX190" fmla="*/ 1091089 w 2286000"/>
              <a:gd name="connsiteY190" fmla="*/ 1975009 h 2057400"/>
              <a:gd name="connsiteX191" fmla="*/ 1054894 w 2286000"/>
              <a:gd name="connsiteY191" fmla="*/ 1988344 h 2057400"/>
              <a:gd name="connsiteX192" fmla="*/ 1029176 w 2286000"/>
              <a:gd name="connsiteY192" fmla="*/ 1988344 h 2057400"/>
              <a:gd name="connsiteX193" fmla="*/ 999649 w 2286000"/>
              <a:gd name="connsiteY193" fmla="*/ 1995964 h 2057400"/>
              <a:gd name="connsiteX194" fmla="*/ 981551 w 2286000"/>
              <a:gd name="connsiteY194" fmla="*/ 2027396 h 2057400"/>
              <a:gd name="connsiteX195" fmla="*/ 963454 w 2286000"/>
              <a:gd name="connsiteY195" fmla="*/ 2051209 h 2057400"/>
              <a:gd name="connsiteX196" fmla="*/ 930116 w 2286000"/>
              <a:gd name="connsiteY196" fmla="*/ 2058829 h 2057400"/>
              <a:gd name="connsiteX197" fmla="*/ 900589 w 2286000"/>
              <a:gd name="connsiteY197" fmla="*/ 2045494 h 2057400"/>
              <a:gd name="connsiteX198" fmla="*/ 872014 w 2286000"/>
              <a:gd name="connsiteY198" fmla="*/ 2037874 h 2057400"/>
              <a:gd name="connsiteX199" fmla="*/ 849154 w 2286000"/>
              <a:gd name="connsiteY199" fmla="*/ 2012156 h 2057400"/>
              <a:gd name="connsiteX200" fmla="*/ 828199 w 2286000"/>
              <a:gd name="connsiteY200" fmla="*/ 1983581 h 2057400"/>
              <a:gd name="connsiteX201" fmla="*/ 817721 w 2286000"/>
              <a:gd name="connsiteY201" fmla="*/ 1959769 h 2057400"/>
              <a:gd name="connsiteX202" fmla="*/ 801529 w 2286000"/>
              <a:gd name="connsiteY202" fmla="*/ 1925479 h 2057400"/>
              <a:gd name="connsiteX203" fmla="*/ 771049 w 2286000"/>
              <a:gd name="connsiteY203" fmla="*/ 1925479 h 2057400"/>
              <a:gd name="connsiteX204" fmla="*/ 729139 w 2286000"/>
              <a:gd name="connsiteY204" fmla="*/ 1917859 h 2057400"/>
              <a:gd name="connsiteX205" fmla="*/ 702469 w 2286000"/>
              <a:gd name="connsiteY205" fmla="*/ 1920716 h 2057400"/>
              <a:gd name="connsiteX206" fmla="*/ 705326 w 2286000"/>
              <a:gd name="connsiteY206" fmla="*/ 1878806 h 2057400"/>
              <a:gd name="connsiteX207" fmla="*/ 691991 w 2286000"/>
              <a:gd name="connsiteY207" fmla="*/ 1845469 h 2057400"/>
              <a:gd name="connsiteX208" fmla="*/ 666274 w 2286000"/>
              <a:gd name="connsiteY208" fmla="*/ 1821656 h 2057400"/>
              <a:gd name="connsiteX209" fmla="*/ 637699 w 2286000"/>
              <a:gd name="connsiteY209" fmla="*/ 1779746 h 2057400"/>
              <a:gd name="connsiteX210" fmla="*/ 609124 w 2286000"/>
              <a:gd name="connsiteY210" fmla="*/ 1751171 h 2057400"/>
              <a:gd name="connsiteX211" fmla="*/ 582454 w 2286000"/>
              <a:gd name="connsiteY211" fmla="*/ 1735931 h 2057400"/>
              <a:gd name="connsiteX212" fmla="*/ 549116 w 2286000"/>
              <a:gd name="connsiteY212" fmla="*/ 1719739 h 2057400"/>
              <a:gd name="connsiteX213" fmla="*/ 528161 w 2286000"/>
              <a:gd name="connsiteY213" fmla="*/ 1698784 h 2057400"/>
              <a:gd name="connsiteX214" fmla="*/ 499586 w 2286000"/>
              <a:gd name="connsiteY214" fmla="*/ 1709261 h 2057400"/>
              <a:gd name="connsiteX215" fmla="*/ 493871 w 2286000"/>
              <a:gd name="connsiteY215" fmla="*/ 1686401 h 2057400"/>
              <a:gd name="connsiteX216" fmla="*/ 499586 w 2286000"/>
              <a:gd name="connsiteY216" fmla="*/ 1652111 h 2057400"/>
              <a:gd name="connsiteX217" fmla="*/ 525304 w 2286000"/>
              <a:gd name="connsiteY217" fmla="*/ 1634014 h 2057400"/>
              <a:gd name="connsiteX218" fmla="*/ 551021 w 2286000"/>
              <a:gd name="connsiteY218" fmla="*/ 1602581 h 2057400"/>
              <a:gd name="connsiteX219" fmla="*/ 561499 w 2286000"/>
              <a:gd name="connsiteY219" fmla="*/ 1584484 h 2057400"/>
              <a:gd name="connsiteX220" fmla="*/ 561499 w 2286000"/>
              <a:gd name="connsiteY220" fmla="*/ 1553051 h 2057400"/>
              <a:gd name="connsiteX221" fmla="*/ 570071 w 2286000"/>
              <a:gd name="connsiteY221" fmla="*/ 1527334 h 2057400"/>
              <a:gd name="connsiteX222" fmla="*/ 564356 w 2286000"/>
              <a:gd name="connsiteY222" fmla="*/ 1490186 h 2057400"/>
              <a:gd name="connsiteX223" fmla="*/ 561499 w 2286000"/>
              <a:gd name="connsiteY223" fmla="*/ 1453991 h 2057400"/>
              <a:gd name="connsiteX224" fmla="*/ 541496 w 2286000"/>
              <a:gd name="connsiteY224" fmla="*/ 1443514 h 2057400"/>
              <a:gd name="connsiteX225" fmla="*/ 517684 w 2286000"/>
              <a:gd name="connsiteY225" fmla="*/ 1425416 h 2057400"/>
              <a:gd name="connsiteX226" fmla="*/ 517684 w 2286000"/>
              <a:gd name="connsiteY226" fmla="*/ 1393984 h 2057400"/>
              <a:gd name="connsiteX227" fmla="*/ 522446 w 2286000"/>
              <a:gd name="connsiteY227" fmla="*/ 1375886 h 2057400"/>
              <a:gd name="connsiteX228" fmla="*/ 549116 w 2286000"/>
              <a:gd name="connsiteY228" fmla="*/ 1367314 h 2057400"/>
              <a:gd name="connsiteX229" fmla="*/ 571976 w 2286000"/>
              <a:gd name="connsiteY229" fmla="*/ 1352074 h 2057400"/>
              <a:gd name="connsiteX230" fmla="*/ 567214 w 2286000"/>
              <a:gd name="connsiteY230" fmla="*/ 1323499 h 2057400"/>
              <a:gd name="connsiteX231" fmla="*/ 551021 w 2286000"/>
              <a:gd name="connsiteY231" fmla="*/ 1313021 h 2057400"/>
              <a:gd name="connsiteX232" fmla="*/ 528161 w 2286000"/>
              <a:gd name="connsiteY232" fmla="*/ 1313021 h 2057400"/>
              <a:gd name="connsiteX233" fmla="*/ 507206 w 2286000"/>
              <a:gd name="connsiteY233" fmla="*/ 1333976 h 2057400"/>
              <a:gd name="connsiteX234" fmla="*/ 489109 w 2286000"/>
              <a:gd name="connsiteY234" fmla="*/ 1313021 h 2057400"/>
              <a:gd name="connsiteX235" fmla="*/ 478631 w 2286000"/>
              <a:gd name="connsiteY235" fmla="*/ 1299686 h 2057400"/>
              <a:gd name="connsiteX236" fmla="*/ 454819 w 2286000"/>
              <a:gd name="connsiteY236" fmla="*/ 1317784 h 2057400"/>
              <a:gd name="connsiteX237" fmla="*/ 426244 w 2286000"/>
              <a:gd name="connsiteY237" fmla="*/ 1292066 h 2057400"/>
              <a:gd name="connsiteX238" fmla="*/ 402431 w 2286000"/>
              <a:gd name="connsiteY238" fmla="*/ 1273969 h 2057400"/>
              <a:gd name="connsiteX239" fmla="*/ 361474 w 2286000"/>
              <a:gd name="connsiteY239" fmla="*/ 1257776 h 2057400"/>
              <a:gd name="connsiteX240" fmla="*/ 334804 w 2286000"/>
              <a:gd name="connsiteY240" fmla="*/ 1247299 h 2057400"/>
              <a:gd name="connsiteX241" fmla="*/ 303371 w 2286000"/>
              <a:gd name="connsiteY241" fmla="*/ 1218724 h 2057400"/>
              <a:gd name="connsiteX242" fmla="*/ 280511 w 2286000"/>
              <a:gd name="connsiteY242" fmla="*/ 1200626 h 2057400"/>
              <a:gd name="connsiteX243" fmla="*/ 285274 w 2286000"/>
              <a:gd name="connsiteY243" fmla="*/ 1172051 h 2057400"/>
              <a:gd name="connsiteX244" fmla="*/ 271939 w 2286000"/>
              <a:gd name="connsiteY244" fmla="*/ 1140619 h 2057400"/>
              <a:gd name="connsiteX245" fmla="*/ 256699 w 2286000"/>
              <a:gd name="connsiteY245" fmla="*/ 1114901 h 2057400"/>
              <a:gd name="connsiteX246" fmla="*/ 238601 w 2286000"/>
              <a:gd name="connsiteY246" fmla="*/ 1098709 h 2057400"/>
              <a:gd name="connsiteX247" fmla="*/ 222409 w 2286000"/>
              <a:gd name="connsiteY247" fmla="*/ 1072991 h 2057400"/>
              <a:gd name="connsiteX248" fmla="*/ 191929 w 2286000"/>
              <a:gd name="connsiteY248" fmla="*/ 1052036 h 2057400"/>
              <a:gd name="connsiteX249" fmla="*/ 181451 w 2286000"/>
              <a:gd name="connsiteY249" fmla="*/ 1026319 h 2057400"/>
              <a:gd name="connsiteX250" fmla="*/ 142399 w 2286000"/>
              <a:gd name="connsiteY250" fmla="*/ 1008221 h 2057400"/>
              <a:gd name="connsiteX251" fmla="*/ 154781 w 2286000"/>
              <a:gd name="connsiteY251" fmla="*/ 984409 h 2057400"/>
              <a:gd name="connsiteX252" fmla="*/ 170974 w 2286000"/>
              <a:gd name="connsiteY252" fmla="*/ 963454 h 2057400"/>
              <a:gd name="connsiteX253" fmla="*/ 191929 w 2286000"/>
              <a:gd name="connsiteY253" fmla="*/ 942499 h 2057400"/>
              <a:gd name="connsiteX254" fmla="*/ 196691 w 2286000"/>
              <a:gd name="connsiteY254" fmla="*/ 921544 h 2057400"/>
              <a:gd name="connsiteX255" fmla="*/ 199549 w 2286000"/>
              <a:gd name="connsiteY255" fmla="*/ 892969 h 2057400"/>
              <a:gd name="connsiteX256" fmla="*/ 243364 w 2286000"/>
              <a:gd name="connsiteY256" fmla="*/ 879634 h 2057400"/>
              <a:gd name="connsiteX257" fmla="*/ 228124 w 2286000"/>
              <a:gd name="connsiteY257" fmla="*/ 851059 h 2057400"/>
              <a:gd name="connsiteX258" fmla="*/ 204311 w 2286000"/>
              <a:gd name="connsiteY258" fmla="*/ 832961 h 2057400"/>
              <a:gd name="connsiteX259" fmla="*/ 175736 w 2286000"/>
              <a:gd name="connsiteY259" fmla="*/ 817721 h 2057400"/>
              <a:gd name="connsiteX260" fmla="*/ 136684 w 2286000"/>
              <a:gd name="connsiteY260" fmla="*/ 807244 h 2057400"/>
              <a:gd name="connsiteX261" fmla="*/ 154781 w 2286000"/>
              <a:gd name="connsiteY261" fmla="*/ 789146 h 2057400"/>
              <a:gd name="connsiteX262" fmla="*/ 157639 w 2286000"/>
              <a:gd name="connsiteY262" fmla="*/ 759619 h 2057400"/>
              <a:gd name="connsiteX263" fmla="*/ 172879 w 2286000"/>
              <a:gd name="connsiteY263" fmla="*/ 731044 h 2057400"/>
              <a:gd name="connsiteX264" fmla="*/ 204311 w 2286000"/>
              <a:gd name="connsiteY264" fmla="*/ 736759 h 2057400"/>
              <a:gd name="connsiteX265" fmla="*/ 238601 w 2286000"/>
              <a:gd name="connsiteY265" fmla="*/ 739616 h 2057400"/>
              <a:gd name="connsiteX266" fmla="*/ 241459 w 2286000"/>
              <a:gd name="connsiteY266" fmla="*/ 723424 h 2057400"/>
              <a:gd name="connsiteX267" fmla="*/ 228124 w 2286000"/>
              <a:gd name="connsiteY267" fmla="*/ 712946 h 2057400"/>
              <a:gd name="connsiteX268" fmla="*/ 196691 w 2286000"/>
              <a:gd name="connsiteY268" fmla="*/ 699611 h 2057400"/>
              <a:gd name="connsiteX269" fmla="*/ 165259 w 2286000"/>
              <a:gd name="connsiteY269" fmla="*/ 705326 h 2057400"/>
              <a:gd name="connsiteX270" fmla="*/ 150019 w 2286000"/>
              <a:gd name="connsiteY270" fmla="*/ 715804 h 2057400"/>
              <a:gd name="connsiteX271" fmla="*/ 126206 w 2286000"/>
              <a:gd name="connsiteY271" fmla="*/ 744379 h 2057400"/>
              <a:gd name="connsiteX272" fmla="*/ 112871 w 2286000"/>
              <a:gd name="connsiteY272" fmla="*/ 744379 h 2057400"/>
              <a:gd name="connsiteX273" fmla="*/ 87154 w 2286000"/>
              <a:gd name="connsiteY273" fmla="*/ 720566 h 2057400"/>
              <a:gd name="connsiteX274" fmla="*/ 69056 w 2286000"/>
              <a:gd name="connsiteY274" fmla="*/ 729139 h 2057400"/>
              <a:gd name="connsiteX275" fmla="*/ 45244 w 2286000"/>
              <a:gd name="connsiteY275" fmla="*/ 736759 h 2057400"/>
              <a:gd name="connsiteX276" fmla="*/ 16669 w 2286000"/>
              <a:gd name="connsiteY276" fmla="*/ 723424 h 2057400"/>
              <a:gd name="connsiteX277" fmla="*/ 40481 w 2286000"/>
              <a:gd name="connsiteY277" fmla="*/ 699611 h 2057400"/>
              <a:gd name="connsiteX278" fmla="*/ 27146 w 2286000"/>
              <a:gd name="connsiteY278" fmla="*/ 679609 h 2057400"/>
              <a:gd name="connsiteX279" fmla="*/ 1429 w 2286000"/>
              <a:gd name="connsiteY279" fmla="*/ 660559 h 2057400"/>
              <a:gd name="connsiteX280" fmla="*/ 32861 w 2286000"/>
              <a:gd name="connsiteY280" fmla="*/ 642461 h 2057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Lst>
            <a:rect l="l" t="t" r="r" b="b"/>
            <a:pathLst>
              <a:path w="2286000" h="2057400">
                <a:moveTo>
                  <a:pt x="52864" y="624364"/>
                </a:moveTo>
                <a:lnTo>
                  <a:pt x="92869" y="611029"/>
                </a:lnTo>
                <a:lnTo>
                  <a:pt x="126206" y="598646"/>
                </a:lnTo>
                <a:lnTo>
                  <a:pt x="160496" y="582454"/>
                </a:lnTo>
                <a:lnTo>
                  <a:pt x="189071" y="582454"/>
                </a:lnTo>
                <a:lnTo>
                  <a:pt x="202406" y="556736"/>
                </a:lnTo>
                <a:lnTo>
                  <a:pt x="210026" y="530066"/>
                </a:lnTo>
                <a:lnTo>
                  <a:pt x="225266" y="496729"/>
                </a:lnTo>
                <a:lnTo>
                  <a:pt x="256699" y="489109"/>
                </a:lnTo>
                <a:lnTo>
                  <a:pt x="285274" y="493871"/>
                </a:lnTo>
                <a:lnTo>
                  <a:pt x="327184" y="480536"/>
                </a:lnTo>
                <a:lnTo>
                  <a:pt x="358616" y="462439"/>
                </a:lnTo>
                <a:lnTo>
                  <a:pt x="384334" y="450056"/>
                </a:lnTo>
                <a:lnTo>
                  <a:pt x="415766" y="426244"/>
                </a:lnTo>
                <a:lnTo>
                  <a:pt x="433864" y="415766"/>
                </a:lnTo>
                <a:lnTo>
                  <a:pt x="465296" y="405289"/>
                </a:lnTo>
                <a:lnTo>
                  <a:pt x="493871" y="410051"/>
                </a:lnTo>
                <a:lnTo>
                  <a:pt x="510064" y="423386"/>
                </a:lnTo>
                <a:lnTo>
                  <a:pt x="532924" y="436721"/>
                </a:lnTo>
                <a:lnTo>
                  <a:pt x="567214" y="447199"/>
                </a:lnTo>
                <a:lnTo>
                  <a:pt x="574834" y="412909"/>
                </a:lnTo>
                <a:lnTo>
                  <a:pt x="571976" y="381476"/>
                </a:lnTo>
                <a:lnTo>
                  <a:pt x="585311" y="358616"/>
                </a:lnTo>
                <a:lnTo>
                  <a:pt x="598646" y="334804"/>
                </a:lnTo>
                <a:lnTo>
                  <a:pt x="630079" y="331946"/>
                </a:lnTo>
                <a:lnTo>
                  <a:pt x="663416" y="331946"/>
                </a:lnTo>
                <a:lnTo>
                  <a:pt x="676751" y="306229"/>
                </a:lnTo>
                <a:lnTo>
                  <a:pt x="676751" y="270034"/>
                </a:lnTo>
                <a:lnTo>
                  <a:pt x="661511" y="250984"/>
                </a:lnTo>
                <a:lnTo>
                  <a:pt x="655796" y="222409"/>
                </a:lnTo>
                <a:lnTo>
                  <a:pt x="637699" y="196691"/>
                </a:lnTo>
                <a:lnTo>
                  <a:pt x="631984" y="157639"/>
                </a:lnTo>
                <a:lnTo>
                  <a:pt x="651034" y="139541"/>
                </a:lnTo>
                <a:lnTo>
                  <a:pt x="651034" y="97631"/>
                </a:lnTo>
                <a:lnTo>
                  <a:pt x="652939" y="71914"/>
                </a:lnTo>
                <a:lnTo>
                  <a:pt x="661511" y="30004"/>
                </a:lnTo>
                <a:lnTo>
                  <a:pt x="691991" y="27146"/>
                </a:lnTo>
                <a:lnTo>
                  <a:pt x="720566" y="30004"/>
                </a:lnTo>
                <a:lnTo>
                  <a:pt x="737711" y="14764"/>
                </a:lnTo>
                <a:lnTo>
                  <a:pt x="737711" y="47149"/>
                </a:lnTo>
                <a:lnTo>
                  <a:pt x="789146" y="40481"/>
                </a:lnTo>
                <a:lnTo>
                  <a:pt x="822484" y="47149"/>
                </a:lnTo>
                <a:lnTo>
                  <a:pt x="851059" y="40481"/>
                </a:lnTo>
                <a:lnTo>
                  <a:pt x="884396" y="40481"/>
                </a:lnTo>
                <a:lnTo>
                  <a:pt x="912971" y="40481"/>
                </a:lnTo>
                <a:lnTo>
                  <a:pt x="930116" y="14764"/>
                </a:lnTo>
                <a:lnTo>
                  <a:pt x="958691" y="1429"/>
                </a:lnTo>
                <a:lnTo>
                  <a:pt x="981551" y="1429"/>
                </a:lnTo>
                <a:lnTo>
                  <a:pt x="994886" y="24289"/>
                </a:lnTo>
                <a:lnTo>
                  <a:pt x="1023461" y="52864"/>
                </a:lnTo>
                <a:lnTo>
                  <a:pt x="1020604" y="79534"/>
                </a:lnTo>
                <a:lnTo>
                  <a:pt x="1037749" y="109061"/>
                </a:lnTo>
                <a:lnTo>
                  <a:pt x="1072991" y="102394"/>
                </a:lnTo>
                <a:lnTo>
                  <a:pt x="1099661" y="92869"/>
                </a:lnTo>
                <a:lnTo>
                  <a:pt x="1118711" y="67151"/>
                </a:lnTo>
                <a:lnTo>
                  <a:pt x="1148239" y="53816"/>
                </a:lnTo>
                <a:lnTo>
                  <a:pt x="1180624" y="37624"/>
                </a:lnTo>
                <a:lnTo>
                  <a:pt x="1206341" y="37624"/>
                </a:lnTo>
                <a:lnTo>
                  <a:pt x="1229201" y="53816"/>
                </a:lnTo>
                <a:lnTo>
                  <a:pt x="1227296" y="84296"/>
                </a:lnTo>
                <a:lnTo>
                  <a:pt x="1226344" y="135731"/>
                </a:lnTo>
                <a:lnTo>
                  <a:pt x="1235869" y="168116"/>
                </a:lnTo>
                <a:lnTo>
                  <a:pt x="1269206" y="187166"/>
                </a:lnTo>
                <a:lnTo>
                  <a:pt x="1301591" y="197644"/>
                </a:lnTo>
                <a:lnTo>
                  <a:pt x="1320641" y="220504"/>
                </a:lnTo>
                <a:lnTo>
                  <a:pt x="1370171" y="230029"/>
                </a:lnTo>
                <a:lnTo>
                  <a:pt x="1389221" y="249079"/>
                </a:lnTo>
                <a:lnTo>
                  <a:pt x="1398746" y="271939"/>
                </a:lnTo>
                <a:lnTo>
                  <a:pt x="1428274" y="294799"/>
                </a:lnTo>
                <a:lnTo>
                  <a:pt x="1451134" y="266224"/>
                </a:lnTo>
                <a:lnTo>
                  <a:pt x="1480661" y="278606"/>
                </a:lnTo>
                <a:lnTo>
                  <a:pt x="1500664" y="294799"/>
                </a:lnTo>
                <a:lnTo>
                  <a:pt x="1506379" y="310991"/>
                </a:lnTo>
                <a:lnTo>
                  <a:pt x="1526381" y="353854"/>
                </a:lnTo>
                <a:lnTo>
                  <a:pt x="1568291" y="360521"/>
                </a:lnTo>
                <a:lnTo>
                  <a:pt x="1617821" y="363379"/>
                </a:lnTo>
                <a:lnTo>
                  <a:pt x="1659731" y="350996"/>
                </a:lnTo>
                <a:lnTo>
                  <a:pt x="1652111" y="381476"/>
                </a:lnTo>
                <a:lnTo>
                  <a:pt x="1677829" y="397669"/>
                </a:lnTo>
                <a:lnTo>
                  <a:pt x="1698784" y="420529"/>
                </a:lnTo>
                <a:lnTo>
                  <a:pt x="1683544" y="441484"/>
                </a:lnTo>
                <a:lnTo>
                  <a:pt x="1677829" y="475774"/>
                </a:lnTo>
                <a:lnTo>
                  <a:pt x="1677829" y="504349"/>
                </a:lnTo>
                <a:lnTo>
                  <a:pt x="1722596" y="496729"/>
                </a:lnTo>
                <a:lnTo>
                  <a:pt x="1758791" y="491014"/>
                </a:lnTo>
                <a:lnTo>
                  <a:pt x="1767364" y="511969"/>
                </a:lnTo>
                <a:lnTo>
                  <a:pt x="1758791" y="546259"/>
                </a:lnTo>
                <a:lnTo>
                  <a:pt x="1767364" y="570071"/>
                </a:lnTo>
                <a:lnTo>
                  <a:pt x="1795939" y="570071"/>
                </a:lnTo>
                <a:lnTo>
                  <a:pt x="1803559" y="530066"/>
                </a:lnTo>
                <a:lnTo>
                  <a:pt x="1836896" y="522446"/>
                </a:lnTo>
                <a:lnTo>
                  <a:pt x="1860709" y="525304"/>
                </a:lnTo>
                <a:lnTo>
                  <a:pt x="1896904" y="525304"/>
                </a:lnTo>
                <a:lnTo>
                  <a:pt x="1926431" y="525304"/>
                </a:lnTo>
                <a:lnTo>
                  <a:pt x="1944529" y="546259"/>
                </a:lnTo>
                <a:lnTo>
                  <a:pt x="1959769" y="574834"/>
                </a:lnTo>
                <a:lnTo>
                  <a:pt x="1998821" y="588169"/>
                </a:lnTo>
                <a:lnTo>
                  <a:pt x="2033111" y="582454"/>
                </a:lnTo>
                <a:lnTo>
                  <a:pt x="2064544" y="574834"/>
                </a:lnTo>
                <a:lnTo>
                  <a:pt x="2079784" y="600551"/>
                </a:lnTo>
                <a:lnTo>
                  <a:pt x="2108359" y="616744"/>
                </a:lnTo>
                <a:lnTo>
                  <a:pt x="2126456" y="642461"/>
                </a:lnTo>
                <a:lnTo>
                  <a:pt x="2160746" y="630079"/>
                </a:lnTo>
                <a:lnTo>
                  <a:pt x="2181701" y="621506"/>
                </a:lnTo>
                <a:lnTo>
                  <a:pt x="2205514" y="616744"/>
                </a:lnTo>
                <a:lnTo>
                  <a:pt x="2220754" y="648176"/>
                </a:lnTo>
                <a:lnTo>
                  <a:pt x="2234089" y="673894"/>
                </a:lnTo>
                <a:lnTo>
                  <a:pt x="2228374" y="702469"/>
                </a:lnTo>
                <a:lnTo>
                  <a:pt x="2199799" y="720566"/>
                </a:lnTo>
                <a:lnTo>
                  <a:pt x="2220754" y="739616"/>
                </a:lnTo>
                <a:lnTo>
                  <a:pt x="2256949" y="775811"/>
                </a:lnTo>
                <a:lnTo>
                  <a:pt x="2256949" y="801529"/>
                </a:lnTo>
                <a:lnTo>
                  <a:pt x="2262664" y="840581"/>
                </a:lnTo>
                <a:lnTo>
                  <a:pt x="2273141" y="888206"/>
                </a:lnTo>
                <a:lnTo>
                  <a:pt x="2277904" y="913924"/>
                </a:lnTo>
                <a:lnTo>
                  <a:pt x="2283619" y="950119"/>
                </a:lnTo>
                <a:lnTo>
                  <a:pt x="2280761" y="984409"/>
                </a:lnTo>
                <a:lnTo>
                  <a:pt x="2285524" y="1015841"/>
                </a:lnTo>
                <a:lnTo>
                  <a:pt x="2277904" y="1059656"/>
                </a:lnTo>
                <a:lnTo>
                  <a:pt x="2256949" y="1047274"/>
                </a:lnTo>
                <a:lnTo>
                  <a:pt x="2231231" y="1047274"/>
                </a:lnTo>
                <a:lnTo>
                  <a:pt x="2215991" y="1068229"/>
                </a:lnTo>
                <a:lnTo>
                  <a:pt x="2199799" y="1083469"/>
                </a:lnTo>
                <a:lnTo>
                  <a:pt x="2168366" y="1096804"/>
                </a:lnTo>
                <a:lnTo>
                  <a:pt x="2150269" y="1109186"/>
                </a:lnTo>
                <a:lnTo>
                  <a:pt x="2115979" y="1104424"/>
                </a:lnTo>
                <a:lnTo>
                  <a:pt x="2097881" y="1109186"/>
                </a:lnTo>
                <a:lnTo>
                  <a:pt x="2087404" y="1132999"/>
                </a:lnTo>
                <a:lnTo>
                  <a:pt x="2093119" y="1164431"/>
                </a:lnTo>
                <a:lnTo>
                  <a:pt x="2097881" y="1188244"/>
                </a:lnTo>
                <a:lnTo>
                  <a:pt x="2097881" y="1216819"/>
                </a:lnTo>
                <a:lnTo>
                  <a:pt x="2061686" y="1221581"/>
                </a:lnTo>
                <a:lnTo>
                  <a:pt x="2030254" y="1227296"/>
                </a:lnTo>
                <a:lnTo>
                  <a:pt x="2004536" y="1229201"/>
                </a:lnTo>
                <a:lnTo>
                  <a:pt x="1977866" y="1245394"/>
                </a:lnTo>
                <a:lnTo>
                  <a:pt x="1967389" y="1268254"/>
                </a:lnTo>
                <a:lnTo>
                  <a:pt x="1955006" y="1292066"/>
                </a:lnTo>
                <a:lnTo>
                  <a:pt x="1917859" y="1292066"/>
                </a:lnTo>
                <a:lnTo>
                  <a:pt x="1881664" y="1289209"/>
                </a:lnTo>
                <a:lnTo>
                  <a:pt x="1845469" y="1294924"/>
                </a:lnTo>
                <a:lnTo>
                  <a:pt x="1816894" y="1284446"/>
                </a:lnTo>
                <a:lnTo>
                  <a:pt x="1803559" y="1276826"/>
                </a:lnTo>
                <a:lnTo>
                  <a:pt x="1769269" y="1268254"/>
                </a:lnTo>
                <a:lnTo>
                  <a:pt x="1761649" y="1250156"/>
                </a:lnTo>
                <a:lnTo>
                  <a:pt x="1735931" y="1266349"/>
                </a:lnTo>
                <a:lnTo>
                  <a:pt x="1737836" y="1287304"/>
                </a:lnTo>
                <a:lnTo>
                  <a:pt x="1730216" y="1299686"/>
                </a:lnTo>
                <a:lnTo>
                  <a:pt x="1709261" y="1305401"/>
                </a:lnTo>
                <a:lnTo>
                  <a:pt x="1691164" y="1284446"/>
                </a:lnTo>
                <a:lnTo>
                  <a:pt x="1675924" y="1268254"/>
                </a:lnTo>
                <a:lnTo>
                  <a:pt x="1659731" y="1268254"/>
                </a:lnTo>
                <a:lnTo>
                  <a:pt x="1641634" y="1289209"/>
                </a:lnTo>
                <a:lnTo>
                  <a:pt x="1623536" y="1313021"/>
                </a:lnTo>
                <a:lnTo>
                  <a:pt x="1608296" y="1315879"/>
                </a:lnTo>
                <a:lnTo>
                  <a:pt x="1563529" y="1326356"/>
                </a:lnTo>
                <a:lnTo>
                  <a:pt x="1527334" y="1315879"/>
                </a:lnTo>
                <a:lnTo>
                  <a:pt x="1493044" y="1307306"/>
                </a:lnTo>
                <a:lnTo>
                  <a:pt x="1461611" y="1320641"/>
                </a:lnTo>
                <a:lnTo>
                  <a:pt x="1448276" y="1333976"/>
                </a:lnTo>
                <a:lnTo>
                  <a:pt x="1443514" y="1357789"/>
                </a:lnTo>
                <a:lnTo>
                  <a:pt x="1414939" y="1359694"/>
                </a:lnTo>
                <a:lnTo>
                  <a:pt x="1383506" y="1362551"/>
                </a:lnTo>
                <a:lnTo>
                  <a:pt x="1370171" y="1383506"/>
                </a:lnTo>
                <a:lnTo>
                  <a:pt x="1362551" y="1422559"/>
                </a:lnTo>
                <a:lnTo>
                  <a:pt x="1357789" y="1448276"/>
                </a:lnTo>
                <a:lnTo>
                  <a:pt x="1354931" y="1476851"/>
                </a:lnTo>
                <a:lnTo>
                  <a:pt x="1373029" y="1495901"/>
                </a:lnTo>
                <a:lnTo>
                  <a:pt x="1393984" y="1513999"/>
                </a:lnTo>
                <a:lnTo>
                  <a:pt x="1404461" y="1536859"/>
                </a:lnTo>
                <a:lnTo>
                  <a:pt x="1401604" y="1566386"/>
                </a:lnTo>
                <a:lnTo>
                  <a:pt x="1386364" y="1581626"/>
                </a:lnTo>
                <a:lnTo>
                  <a:pt x="1357789" y="1560671"/>
                </a:lnTo>
                <a:lnTo>
                  <a:pt x="1352074" y="1576864"/>
                </a:lnTo>
                <a:lnTo>
                  <a:pt x="1349216" y="1610201"/>
                </a:lnTo>
                <a:lnTo>
                  <a:pt x="1359694" y="1634014"/>
                </a:lnTo>
                <a:lnTo>
                  <a:pt x="1333976" y="1644491"/>
                </a:lnTo>
                <a:lnTo>
                  <a:pt x="1305401" y="1652111"/>
                </a:lnTo>
                <a:lnTo>
                  <a:pt x="1289209" y="1665446"/>
                </a:lnTo>
                <a:lnTo>
                  <a:pt x="1276826" y="1688306"/>
                </a:lnTo>
                <a:lnTo>
                  <a:pt x="1258729" y="1719739"/>
                </a:lnTo>
                <a:lnTo>
                  <a:pt x="1239679" y="1751171"/>
                </a:lnTo>
                <a:lnTo>
                  <a:pt x="1213961" y="1782604"/>
                </a:lnTo>
                <a:lnTo>
                  <a:pt x="1200626" y="1795939"/>
                </a:lnTo>
                <a:lnTo>
                  <a:pt x="1177766" y="1814036"/>
                </a:lnTo>
                <a:lnTo>
                  <a:pt x="1159669" y="1834991"/>
                </a:lnTo>
                <a:lnTo>
                  <a:pt x="1128236" y="1853089"/>
                </a:lnTo>
                <a:lnTo>
                  <a:pt x="1117759" y="1874044"/>
                </a:lnTo>
                <a:lnTo>
                  <a:pt x="1109186" y="1896904"/>
                </a:lnTo>
                <a:lnTo>
                  <a:pt x="1109186" y="1934051"/>
                </a:lnTo>
                <a:lnTo>
                  <a:pt x="1104424" y="1956911"/>
                </a:lnTo>
                <a:lnTo>
                  <a:pt x="1091089" y="1975009"/>
                </a:lnTo>
                <a:lnTo>
                  <a:pt x="1054894" y="1988344"/>
                </a:lnTo>
                <a:lnTo>
                  <a:pt x="1029176" y="1988344"/>
                </a:lnTo>
                <a:lnTo>
                  <a:pt x="999649" y="1995964"/>
                </a:lnTo>
                <a:lnTo>
                  <a:pt x="981551" y="2027396"/>
                </a:lnTo>
                <a:lnTo>
                  <a:pt x="963454" y="2051209"/>
                </a:lnTo>
                <a:lnTo>
                  <a:pt x="930116" y="2058829"/>
                </a:lnTo>
                <a:lnTo>
                  <a:pt x="900589" y="2045494"/>
                </a:lnTo>
                <a:lnTo>
                  <a:pt x="872014" y="2037874"/>
                </a:lnTo>
                <a:lnTo>
                  <a:pt x="849154" y="2012156"/>
                </a:lnTo>
                <a:lnTo>
                  <a:pt x="828199" y="1983581"/>
                </a:lnTo>
                <a:lnTo>
                  <a:pt x="817721" y="1959769"/>
                </a:lnTo>
                <a:lnTo>
                  <a:pt x="801529" y="1925479"/>
                </a:lnTo>
                <a:lnTo>
                  <a:pt x="771049" y="1925479"/>
                </a:lnTo>
                <a:lnTo>
                  <a:pt x="729139" y="1917859"/>
                </a:lnTo>
                <a:lnTo>
                  <a:pt x="702469" y="1920716"/>
                </a:lnTo>
                <a:lnTo>
                  <a:pt x="705326" y="1878806"/>
                </a:lnTo>
                <a:lnTo>
                  <a:pt x="691991" y="1845469"/>
                </a:lnTo>
                <a:lnTo>
                  <a:pt x="666274" y="1821656"/>
                </a:lnTo>
                <a:lnTo>
                  <a:pt x="637699" y="1779746"/>
                </a:lnTo>
                <a:lnTo>
                  <a:pt x="609124" y="1751171"/>
                </a:lnTo>
                <a:lnTo>
                  <a:pt x="582454" y="1735931"/>
                </a:lnTo>
                <a:lnTo>
                  <a:pt x="549116" y="1719739"/>
                </a:lnTo>
                <a:lnTo>
                  <a:pt x="528161" y="1698784"/>
                </a:lnTo>
                <a:lnTo>
                  <a:pt x="499586" y="1709261"/>
                </a:lnTo>
                <a:lnTo>
                  <a:pt x="493871" y="1686401"/>
                </a:lnTo>
                <a:lnTo>
                  <a:pt x="499586" y="1652111"/>
                </a:lnTo>
                <a:lnTo>
                  <a:pt x="525304" y="1634014"/>
                </a:lnTo>
                <a:lnTo>
                  <a:pt x="551021" y="1602581"/>
                </a:lnTo>
                <a:lnTo>
                  <a:pt x="561499" y="1584484"/>
                </a:lnTo>
                <a:lnTo>
                  <a:pt x="561499" y="1553051"/>
                </a:lnTo>
                <a:lnTo>
                  <a:pt x="570071" y="1527334"/>
                </a:lnTo>
                <a:lnTo>
                  <a:pt x="564356" y="1490186"/>
                </a:lnTo>
                <a:lnTo>
                  <a:pt x="561499" y="1453991"/>
                </a:lnTo>
                <a:lnTo>
                  <a:pt x="541496" y="1443514"/>
                </a:lnTo>
                <a:lnTo>
                  <a:pt x="517684" y="1425416"/>
                </a:lnTo>
                <a:lnTo>
                  <a:pt x="517684" y="1393984"/>
                </a:lnTo>
                <a:lnTo>
                  <a:pt x="522446" y="1375886"/>
                </a:lnTo>
                <a:lnTo>
                  <a:pt x="549116" y="1367314"/>
                </a:lnTo>
                <a:lnTo>
                  <a:pt x="571976" y="1352074"/>
                </a:lnTo>
                <a:lnTo>
                  <a:pt x="567214" y="1323499"/>
                </a:lnTo>
                <a:lnTo>
                  <a:pt x="551021" y="1313021"/>
                </a:lnTo>
                <a:lnTo>
                  <a:pt x="528161" y="1313021"/>
                </a:lnTo>
                <a:lnTo>
                  <a:pt x="507206" y="1333976"/>
                </a:lnTo>
                <a:lnTo>
                  <a:pt x="489109" y="1313021"/>
                </a:lnTo>
                <a:lnTo>
                  <a:pt x="478631" y="1299686"/>
                </a:lnTo>
                <a:lnTo>
                  <a:pt x="454819" y="1317784"/>
                </a:lnTo>
                <a:lnTo>
                  <a:pt x="426244" y="1292066"/>
                </a:lnTo>
                <a:lnTo>
                  <a:pt x="402431" y="1273969"/>
                </a:lnTo>
                <a:lnTo>
                  <a:pt x="361474" y="1257776"/>
                </a:lnTo>
                <a:lnTo>
                  <a:pt x="334804" y="1247299"/>
                </a:lnTo>
                <a:lnTo>
                  <a:pt x="303371" y="1218724"/>
                </a:lnTo>
                <a:lnTo>
                  <a:pt x="280511" y="1200626"/>
                </a:lnTo>
                <a:lnTo>
                  <a:pt x="285274" y="1172051"/>
                </a:lnTo>
                <a:lnTo>
                  <a:pt x="271939" y="1140619"/>
                </a:lnTo>
                <a:lnTo>
                  <a:pt x="256699" y="1114901"/>
                </a:lnTo>
                <a:lnTo>
                  <a:pt x="238601" y="1098709"/>
                </a:lnTo>
                <a:lnTo>
                  <a:pt x="222409" y="1072991"/>
                </a:lnTo>
                <a:lnTo>
                  <a:pt x="191929" y="1052036"/>
                </a:lnTo>
                <a:lnTo>
                  <a:pt x="181451" y="1026319"/>
                </a:lnTo>
                <a:lnTo>
                  <a:pt x="142399" y="1008221"/>
                </a:lnTo>
                <a:lnTo>
                  <a:pt x="154781" y="984409"/>
                </a:lnTo>
                <a:lnTo>
                  <a:pt x="170974" y="963454"/>
                </a:lnTo>
                <a:lnTo>
                  <a:pt x="191929" y="942499"/>
                </a:lnTo>
                <a:lnTo>
                  <a:pt x="196691" y="921544"/>
                </a:lnTo>
                <a:lnTo>
                  <a:pt x="199549" y="892969"/>
                </a:lnTo>
                <a:lnTo>
                  <a:pt x="243364" y="879634"/>
                </a:lnTo>
                <a:lnTo>
                  <a:pt x="228124" y="851059"/>
                </a:lnTo>
                <a:lnTo>
                  <a:pt x="204311" y="832961"/>
                </a:lnTo>
                <a:lnTo>
                  <a:pt x="175736" y="817721"/>
                </a:lnTo>
                <a:lnTo>
                  <a:pt x="136684" y="807244"/>
                </a:lnTo>
                <a:lnTo>
                  <a:pt x="154781" y="789146"/>
                </a:lnTo>
                <a:lnTo>
                  <a:pt x="157639" y="759619"/>
                </a:lnTo>
                <a:lnTo>
                  <a:pt x="172879" y="731044"/>
                </a:lnTo>
                <a:lnTo>
                  <a:pt x="204311" y="736759"/>
                </a:lnTo>
                <a:lnTo>
                  <a:pt x="238601" y="739616"/>
                </a:lnTo>
                <a:lnTo>
                  <a:pt x="241459" y="723424"/>
                </a:lnTo>
                <a:lnTo>
                  <a:pt x="228124" y="712946"/>
                </a:lnTo>
                <a:lnTo>
                  <a:pt x="196691" y="699611"/>
                </a:lnTo>
                <a:lnTo>
                  <a:pt x="165259" y="705326"/>
                </a:lnTo>
                <a:lnTo>
                  <a:pt x="150019" y="715804"/>
                </a:lnTo>
                <a:lnTo>
                  <a:pt x="126206" y="744379"/>
                </a:lnTo>
                <a:lnTo>
                  <a:pt x="112871" y="744379"/>
                </a:lnTo>
                <a:lnTo>
                  <a:pt x="87154" y="720566"/>
                </a:lnTo>
                <a:lnTo>
                  <a:pt x="69056" y="729139"/>
                </a:lnTo>
                <a:lnTo>
                  <a:pt x="45244" y="736759"/>
                </a:lnTo>
                <a:lnTo>
                  <a:pt x="16669" y="723424"/>
                </a:lnTo>
                <a:lnTo>
                  <a:pt x="40481" y="699611"/>
                </a:lnTo>
                <a:lnTo>
                  <a:pt x="27146" y="679609"/>
                </a:lnTo>
                <a:lnTo>
                  <a:pt x="1429" y="660559"/>
                </a:lnTo>
                <a:lnTo>
                  <a:pt x="32861" y="642461"/>
                </a:lnTo>
                <a:close/>
              </a:path>
            </a:pathLst>
          </a:custGeom>
          <a:solidFill>
            <a:schemeClr val="tx2">
              <a:lumMod val="20000"/>
              <a:lumOff val="80000"/>
            </a:schemeClr>
          </a:solidFill>
          <a:ln w="1905" cap="flat">
            <a:solidFill>
              <a:schemeClr val="bg1"/>
            </a:solidFill>
            <a:prstDash val="solid"/>
            <a:miter/>
          </a:ln>
        </p:spPr>
        <p:txBody>
          <a:bodyPr rtlCol="0" anchor="ctr"/>
          <a:lstStyle/>
          <a:p>
            <a:pPr algn="ctr"/>
            <a:r>
              <a:rPr lang="fr-FR" sz="1000" dirty="0">
                <a:solidFill>
                  <a:schemeClr val="bg1"/>
                </a:solidFill>
              </a:rPr>
              <a:t>H2b</a:t>
            </a:r>
          </a:p>
        </p:txBody>
      </p:sp>
      <p:sp>
        <p:nvSpPr>
          <p:cNvPr id="73" name="Forme libre : forme 72">
            <a:extLst>
              <a:ext uri="{FF2B5EF4-FFF2-40B4-BE49-F238E27FC236}">
                <a16:creationId xmlns:a16="http://schemas.microsoft.com/office/drawing/2014/main" id="{59B231CF-810D-48F3-8F79-91C28A75D2E1}"/>
              </a:ext>
            </a:extLst>
          </p:cNvPr>
          <p:cNvSpPr/>
          <p:nvPr/>
        </p:nvSpPr>
        <p:spPr>
          <a:xfrm>
            <a:off x="4880952" y="4139169"/>
            <a:ext cx="1870726" cy="1562885"/>
          </a:xfrm>
          <a:custGeom>
            <a:avLst/>
            <a:gdLst>
              <a:gd name="connsiteX0" fmla="*/ 364331 w 2257425"/>
              <a:gd name="connsiteY0" fmla="*/ 77629 h 1885950"/>
              <a:gd name="connsiteX1" fmla="*/ 371951 w 2257425"/>
              <a:gd name="connsiteY1" fmla="*/ 98584 h 1885950"/>
              <a:gd name="connsiteX2" fmla="*/ 377666 w 2257425"/>
              <a:gd name="connsiteY2" fmla="*/ 127159 h 1885950"/>
              <a:gd name="connsiteX3" fmla="*/ 403384 w 2257425"/>
              <a:gd name="connsiteY3" fmla="*/ 127159 h 1885950"/>
              <a:gd name="connsiteX4" fmla="*/ 427196 w 2257425"/>
              <a:gd name="connsiteY4" fmla="*/ 142399 h 1885950"/>
              <a:gd name="connsiteX5" fmla="*/ 445294 w 2257425"/>
              <a:gd name="connsiteY5" fmla="*/ 163354 h 1885950"/>
              <a:gd name="connsiteX6" fmla="*/ 458629 w 2257425"/>
              <a:gd name="connsiteY6" fmla="*/ 187166 h 1885950"/>
              <a:gd name="connsiteX7" fmla="*/ 476726 w 2257425"/>
              <a:gd name="connsiteY7" fmla="*/ 220504 h 1885950"/>
              <a:gd name="connsiteX8" fmla="*/ 487204 w 2257425"/>
              <a:gd name="connsiteY8" fmla="*/ 251936 h 1885950"/>
              <a:gd name="connsiteX9" fmla="*/ 491966 w 2257425"/>
              <a:gd name="connsiteY9" fmla="*/ 293846 h 1885950"/>
              <a:gd name="connsiteX10" fmla="*/ 499586 w 2257425"/>
              <a:gd name="connsiteY10" fmla="*/ 335756 h 1885950"/>
              <a:gd name="connsiteX11" fmla="*/ 510064 w 2257425"/>
              <a:gd name="connsiteY11" fmla="*/ 371951 h 1885950"/>
              <a:gd name="connsiteX12" fmla="*/ 520541 w 2257425"/>
              <a:gd name="connsiteY12" fmla="*/ 392906 h 1885950"/>
              <a:gd name="connsiteX13" fmla="*/ 531019 w 2257425"/>
              <a:gd name="connsiteY13" fmla="*/ 418624 h 1885950"/>
              <a:gd name="connsiteX14" fmla="*/ 568166 w 2257425"/>
              <a:gd name="connsiteY14" fmla="*/ 424339 h 1885950"/>
              <a:gd name="connsiteX15" fmla="*/ 583406 w 2257425"/>
              <a:gd name="connsiteY15" fmla="*/ 398621 h 1885950"/>
              <a:gd name="connsiteX16" fmla="*/ 568166 w 2257425"/>
              <a:gd name="connsiteY16" fmla="*/ 382429 h 1885950"/>
              <a:gd name="connsiteX17" fmla="*/ 547211 w 2257425"/>
              <a:gd name="connsiteY17" fmla="*/ 353854 h 1885950"/>
              <a:gd name="connsiteX18" fmla="*/ 536734 w 2257425"/>
              <a:gd name="connsiteY18" fmla="*/ 330041 h 1885950"/>
              <a:gd name="connsiteX19" fmla="*/ 528161 w 2257425"/>
              <a:gd name="connsiteY19" fmla="*/ 304324 h 1885950"/>
              <a:gd name="connsiteX20" fmla="*/ 523399 w 2257425"/>
              <a:gd name="connsiteY20" fmla="*/ 259556 h 1885950"/>
              <a:gd name="connsiteX21" fmla="*/ 510064 w 2257425"/>
              <a:gd name="connsiteY21" fmla="*/ 233839 h 1885950"/>
              <a:gd name="connsiteX22" fmla="*/ 536734 w 2257425"/>
              <a:gd name="connsiteY22" fmla="*/ 230981 h 1885950"/>
              <a:gd name="connsiteX23" fmla="*/ 578644 w 2257425"/>
              <a:gd name="connsiteY23" fmla="*/ 238601 h 1885950"/>
              <a:gd name="connsiteX24" fmla="*/ 609124 w 2257425"/>
              <a:gd name="connsiteY24" fmla="*/ 238601 h 1885950"/>
              <a:gd name="connsiteX25" fmla="*/ 625316 w 2257425"/>
              <a:gd name="connsiteY25" fmla="*/ 272891 h 1885950"/>
              <a:gd name="connsiteX26" fmla="*/ 635794 w 2257425"/>
              <a:gd name="connsiteY26" fmla="*/ 296704 h 1885950"/>
              <a:gd name="connsiteX27" fmla="*/ 656749 w 2257425"/>
              <a:gd name="connsiteY27" fmla="*/ 325279 h 1885950"/>
              <a:gd name="connsiteX28" fmla="*/ 679609 w 2257425"/>
              <a:gd name="connsiteY28" fmla="*/ 350996 h 1885950"/>
              <a:gd name="connsiteX29" fmla="*/ 708184 w 2257425"/>
              <a:gd name="connsiteY29" fmla="*/ 358616 h 1885950"/>
              <a:gd name="connsiteX30" fmla="*/ 737711 w 2257425"/>
              <a:gd name="connsiteY30" fmla="*/ 371951 h 1885950"/>
              <a:gd name="connsiteX31" fmla="*/ 771049 w 2257425"/>
              <a:gd name="connsiteY31" fmla="*/ 364331 h 1885950"/>
              <a:gd name="connsiteX32" fmla="*/ 789146 w 2257425"/>
              <a:gd name="connsiteY32" fmla="*/ 340519 h 1885950"/>
              <a:gd name="connsiteX33" fmla="*/ 807244 w 2257425"/>
              <a:gd name="connsiteY33" fmla="*/ 309086 h 1885950"/>
              <a:gd name="connsiteX34" fmla="*/ 836771 w 2257425"/>
              <a:gd name="connsiteY34" fmla="*/ 301466 h 1885950"/>
              <a:gd name="connsiteX35" fmla="*/ 862489 w 2257425"/>
              <a:gd name="connsiteY35" fmla="*/ 301466 h 1885950"/>
              <a:gd name="connsiteX36" fmla="*/ 898684 w 2257425"/>
              <a:gd name="connsiteY36" fmla="*/ 288131 h 1885950"/>
              <a:gd name="connsiteX37" fmla="*/ 912019 w 2257425"/>
              <a:gd name="connsiteY37" fmla="*/ 270034 h 1885950"/>
              <a:gd name="connsiteX38" fmla="*/ 916781 w 2257425"/>
              <a:gd name="connsiteY38" fmla="*/ 247174 h 1885950"/>
              <a:gd name="connsiteX39" fmla="*/ 916781 w 2257425"/>
              <a:gd name="connsiteY39" fmla="*/ 210026 h 1885950"/>
              <a:gd name="connsiteX40" fmla="*/ 925354 w 2257425"/>
              <a:gd name="connsiteY40" fmla="*/ 187166 h 1885950"/>
              <a:gd name="connsiteX41" fmla="*/ 935831 w 2257425"/>
              <a:gd name="connsiteY41" fmla="*/ 166211 h 1885950"/>
              <a:gd name="connsiteX42" fmla="*/ 967264 w 2257425"/>
              <a:gd name="connsiteY42" fmla="*/ 148114 h 1885950"/>
              <a:gd name="connsiteX43" fmla="*/ 985361 w 2257425"/>
              <a:gd name="connsiteY43" fmla="*/ 127159 h 1885950"/>
              <a:gd name="connsiteX44" fmla="*/ 1008221 w 2257425"/>
              <a:gd name="connsiteY44" fmla="*/ 109061 h 1885950"/>
              <a:gd name="connsiteX45" fmla="*/ 1021556 w 2257425"/>
              <a:gd name="connsiteY45" fmla="*/ 95726 h 1885950"/>
              <a:gd name="connsiteX46" fmla="*/ 1047274 w 2257425"/>
              <a:gd name="connsiteY46" fmla="*/ 64294 h 1885950"/>
              <a:gd name="connsiteX47" fmla="*/ 1066324 w 2257425"/>
              <a:gd name="connsiteY47" fmla="*/ 32861 h 1885950"/>
              <a:gd name="connsiteX48" fmla="*/ 1084421 w 2257425"/>
              <a:gd name="connsiteY48" fmla="*/ 1429 h 1885950"/>
              <a:gd name="connsiteX49" fmla="*/ 1110139 w 2257425"/>
              <a:gd name="connsiteY49" fmla="*/ 19526 h 1885950"/>
              <a:gd name="connsiteX50" fmla="*/ 1128236 w 2257425"/>
              <a:gd name="connsiteY50" fmla="*/ 35719 h 1885950"/>
              <a:gd name="connsiteX51" fmla="*/ 1128236 w 2257425"/>
              <a:gd name="connsiteY51" fmla="*/ 59531 h 1885950"/>
              <a:gd name="connsiteX52" fmla="*/ 1136809 w 2257425"/>
              <a:gd name="connsiteY52" fmla="*/ 90011 h 1885950"/>
              <a:gd name="connsiteX53" fmla="*/ 1156811 w 2257425"/>
              <a:gd name="connsiteY53" fmla="*/ 98584 h 1885950"/>
              <a:gd name="connsiteX54" fmla="*/ 1175861 w 2257425"/>
              <a:gd name="connsiteY54" fmla="*/ 90011 h 1885950"/>
              <a:gd name="connsiteX55" fmla="*/ 1180624 w 2257425"/>
              <a:gd name="connsiteY55" fmla="*/ 74771 h 1885950"/>
              <a:gd name="connsiteX56" fmla="*/ 1233011 w 2257425"/>
              <a:gd name="connsiteY56" fmla="*/ 67151 h 1885950"/>
              <a:gd name="connsiteX57" fmla="*/ 1255871 w 2257425"/>
              <a:gd name="connsiteY57" fmla="*/ 85249 h 1885950"/>
              <a:gd name="connsiteX58" fmla="*/ 1266349 w 2257425"/>
              <a:gd name="connsiteY58" fmla="*/ 116681 h 1885950"/>
              <a:gd name="connsiteX59" fmla="*/ 1306354 w 2257425"/>
              <a:gd name="connsiteY59" fmla="*/ 119539 h 1885950"/>
              <a:gd name="connsiteX60" fmla="*/ 1308259 w 2257425"/>
              <a:gd name="connsiteY60" fmla="*/ 158591 h 1885950"/>
              <a:gd name="connsiteX61" fmla="*/ 1332071 w 2257425"/>
              <a:gd name="connsiteY61" fmla="*/ 176689 h 1885950"/>
              <a:gd name="connsiteX62" fmla="*/ 1353026 w 2257425"/>
              <a:gd name="connsiteY62" fmla="*/ 191929 h 1885950"/>
              <a:gd name="connsiteX63" fmla="*/ 1368266 w 2257425"/>
              <a:gd name="connsiteY63" fmla="*/ 223361 h 1885950"/>
              <a:gd name="connsiteX64" fmla="*/ 1350169 w 2257425"/>
              <a:gd name="connsiteY64" fmla="*/ 257651 h 1885950"/>
              <a:gd name="connsiteX65" fmla="*/ 1329214 w 2257425"/>
              <a:gd name="connsiteY65" fmla="*/ 280511 h 1885950"/>
              <a:gd name="connsiteX66" fmla="*/ 1326356 w 2257425"/>
              <a:gd name="connsiteY66" fmla="*/ 311944 h 1885950"/>
              <a:gd name="connsiteX67" fmla="*/ 1345406 w 2257425"/>
              <a:gd name="connsiteY67" fmla="*/ 328136 h 1885950"/>
              <a:gd name="connsiteX68" fmla="*/ 1353026 w 2257425"/>
              <a:gd name="connsiteY68" fmla="*/ 364331 h 1885950"/>
              <a:gd name="connsiteX69" fmla="*/ 1384459 w 2257425"/>
              <a:gd name="connsiteY69" fmla="*/ 358616 h 1885950"/>
              <a:gd name="connsiteX70" fmla="*/ 1402556 w 2257425"/>
              <a:gd name="connsiteY70" fmla="*/ 377666 h 1885950"/>
              <a:gd name="connsiteX71" fmla="*/ 1415891 w 2257425"/>
              <a:gd name="connsiteY71" fmla="*/ 416719 h 1885950"/>
              <a:gd name="connsiteX72" fmla="*/ 1449229 w 2257425"/>
              <a:gd name="connsiteY72" fmla="*/ 429101 h 1885950"/>
              <a:gd name="connsiteX73" fmla="*/ 1485424 w 2257425"/>
              <a:gd name="connsiteY73" fmla="*/ 424339 h 1885950"/>
              <a:gd name="connsiteX74" fmla="*/ 1506379 w 2257425"/>
              <a:gd name="connsiteY74" fmla="*/ 439579 h 1885950"/>
              <a:gd name="connsiteX75" fmla="*/ 1534954 w 2257425"/>
              <a:gd name="connsiteY75" fmla="*/ 460534 h 1885950"/>
              <a:gd name="connsiteX76" fmla="*/ 1554004 w 2257425"/>
              <a:gd name="connsiteY76" fmla="*/ 481489 h 1885950"/>
              <a:gd name="connsiteX77" fmla="*/ 1585436 w 2257425"/>
              <a:gd name="connsiteY77" fmla="*/ 481489 h 1885950"/>
              <a:gd name="connsiteX78" fmla="*/ 1614011 w 2257425"/>
              <a:gd name="connsiteY78" fmla="*/ 471011 h 1885950"/>
              <a:gd name="connsiteX79" fmla="*/ 1650206 w 2257425"/>
              <a:gd name="connsiteY79" fmla="*/ 455771 h 1885950"/>
              <a:gd name="connsiteX80" fmla="*/ 1678781 w 2257425"/>
              <a:gd name="connsiteY80" fmla="*/ 448151 h 1885950"/>
              <a:gd name="connsiteX81" fmla="*/ 1686401 w 2257425"/>
              <a:gd name="connsiteY81" fmla="*/ 473869 h 1885950"/>
              <a:gd name="connsiteX82" fmla="*/ 1696879 w 2257425"/>
              <a:gd name="connsiteY82" fmla="*/ 505301 h 1885950"/>
              <a:gd name="connsiteX83" fmla="*/ 1710214 w 2257425"/>
              <a:gd name="connsiteY83" fmla="*/ 536734 h 1885950"/>
              <a:gd name="connsiteX84" fmla="*/ 1717834 w 2257425"/>
              <a:gd name="connsiteY84" fmla="*/ 567214 h 1885950"/>
              <a:gd name="connsiteX85" fmla="*/ 1704499 w 2257425"/>
              <a:gd name="connsiteY85" fmla="*/ 598646 h 1885950"/>
              <a:gd name="connsiteX86" fmla="*/ 1684496 w 2257425"/>
              <a:gd name="connsiteY86" fmla="*/ 625316 h 1885950"/>
              <a:gd name="connsiteX87" fmla="*/ 1710214 w 2257425"/>
              <a:gd name="connsiteY87" fmla="*/ 640556 h 1885950"/>
              <a:gd name="connsiteX88" fmla="*/ 1731169 w 2257425"/>
              <a:gd name="connsiteY88" fmla="*/ 656749 h 1885950"/>
              <a:gd name="connsiteX89" fmla="*/ 1762601 w 2257425"/>
              <a:gd name="connsiteY89" fmla="*/ 648176 h 1885950"/>
              <a:gd name="connsiteX90" fmla="*/ 1788319 w 2257425"/>
              <a:gd name="connsiteY90" fmla="*/ 635794 h 1885950"/>
              <a:gd name="connsiteX91" fmla="*/ 1812131 w 2257425"/>
              <a:gd name="connsiteY91" fmla="*/ 653891 h 1885950"/>
              <a:gd name="connsiteX92" fmla="*/ 1851184 w 2257425"/>
              <a:gd name="connsiteY92" fmla="*/ 664369 h 1885950"/>
              <a:gd name="connsiteX93" fmla="*/ 1874044 w 2257425"/>
              <a:gd name="connsiteY93" fmla="*/ 637699 h 1885950"/>
              <a:gd name="connsiteX94" fmla="*/ 1890236 w 2257425"/>
              <a:gd name="connsiteY94" fmla="*/ 598646 h 1885950"/>
              <a:gd name="connsiteX95" fmla="*/ 1894999 w 2257425"/>
              <a:gd name="connsiteY95" fmla="*/ 570071 h 1885950"/>
              <a:gd name="connsiteX96" fmla="*/ 1900714 w 2257425"/>
              <a:gd name="connsiteY96" fmla="*/ 541496 h 1885950"/>
              <a:gd name="connsiteX97" fmla="*/ 1914049 w 2257425"/>
              <a:gd name="connsiteY97" fmla="*/ 526256 h 1885950"/>
              <a:gd name="connsiteX98" fmla="*/ 1942624 w 2257425"/>
              <a:gd name="connsiteY98" fmla="*/ 499586 h 1885950"/>
              <a:gd name="connsiteX99" fmla="*/ 1968341 w 2257425"/>
              <a:gd name="connsiteY99" fmla="*/ 491966 h 1885950"/>
              <a:gd name="connsiteX100" fmla="*/ 1978819 w 2257425"/>
              <a:gd name="connsiteY100" fmla="*/ 515779 h 1885950"/>
              <a:gd name="connsiteX101" fmla="*/ 1989296 w 2257425"/>
              <a:gd name="connsiteY101" fmla="*/ 544354 h 1885950"/>
              <a:gd name="connsiteX102" fmla="*/ 2023586 w 2257425"/>
              <a:gd name="connsiteY102" fmla="*/ 544354 h 1885950"/>
              <a:gd name="connsiteX103" fmla="*/ 2034064 w 2257425"/>
              <a:gd name="connsiteY103" fmla="*/ 570071 h 1885950"/>
              <a:gd name="connsiteX104" fmla="*/ 2041684 w 2257425"/>
              <a:gd name="connsiteY104" fmla="*/ 619601 h 1885950"/>
              <a:gd name="connsiteX105" fmla="*/ 2062639 w 2257425"/>
              <a:gd name="connsiteY105" fmla="*/ 640556 h 1885950"/>
              <a:gd name="connsiteX106" fmla="*/ 2085499 w 2257425"/>
              <a:gd name="connsiteY106" fmla="*/ 667226 h 1885950"/>
              <a:gd name="connsiteX107" fmla="*/ 2109311 w 2257425"/>
              <a:gd name="connsiteY107" fmla="*/ 713899 h 1885950"/>
              <a:gd name="connsiteX108" fmla="*/ 2093119 w 2257425"/>
              <a:gd name="connsiteY108" fmla="*/ 736759 h 1885950"/>
              <a:gd name="connsiteX109" fmla="*/ 2119789 w 2257425"/>
              <a:gd name="connsiteY109" fmla="*/ 747236 h 1885950"/>
              <a:gd name="connsiteX110" fmla="*/ 2143601 w 2257425"/>
              <a:gd name="connsiteY110" fmla="*/ 771049 h 1885950"/>
              <a:gd name="connsiteX111" fmla="*/ 2140744 w 2257425"/>
              <a:gd name="connsiteY111" fmla="*/ 792004 h 1885950"/>
              <a:gd name="connsiteX112" fmla="*/ 2112169 w 2257425"/>
              <a:gd name="connsiteY112" fmla="*/ 802481 h 1885950"/>
              <a:gd name="connsiteX113" fmla="*/ 2114074 w 2257425"/>
              <a:gd name="connsiteY113" fmla="*/ 841534 h 1885950"/>
              <a:gd name="connsiteX114" fmla="*/ 2130266 w 2257425"/>
              <a:gd name="connsiteY114" fmla="*/ 870109 h 1885950"/>
              <a:gd name="connsiteX115" fmla="*/ 2148364 w 2257425"/>
              <a:gd name="connsiteY115" fmla="*/ 898684 h 1885950"/>
              <a:gd name="connsiteX116" fmla="*/ 2193132 w 2257425"/>
              <a:gd name="connsiteY116" fmla="*/ 919639 h 1885950"/>
              <a:gd name="connsiteX117" fmla="*/ 2229326 w 2257425"/>
              <a:gd name="connsiteY117" fmla="*/ 925354 h 1885950"/>
              <a:gd name="connsiteX118" fmla="*/ 2208371 w 2257425"/>
              <a:gd name="connsiteY118" fmla="*/ 953929 h 1885950"/>
              <a:gd name="connsiteX119" fmla="*/ 2190274 w 2257425"/>
              <a:gd name="connsiteY119" fmla="*/ 969169 h 1885950"/>
              <a:gd name="connsiteX120" fmla="*/ 2213134 w 2257425"/>
              <a:gd name="connsiteY120" fmla="*/ 995839 h 1885950"/>
              <a:gd name="connsiteX121" fmla="*/ 2247424 w 2257425"/>
              <a:gd name="connsiteY121" fmla="*/ 1015841 h 1885950"/>
              <a:gd name="connsiteX122" fmla="*/ 2265521 w 2257425"/>
              <a:gd name="connsiteY122" fmla="*/ 1034891 h 1885950"/>
              <a:gd name="connsiteX123" fmla="*/ 2255044 w 2257425"/>
              <a:gd name="connsiteY123" fmla="*/ 1071086 h 1885950"/>
              <a:gd name="connsiteX124" fmla="*/ 2226469 w 2257425"/>
              <a:gd name="connsiteY124" fmla="*/ 1094899 h 1885950"/>
              <a:gd name="connsiteX125" fmla="*/ 2200751 w 2257425"/>
              <a:gd name="connsiteY125" fmla="*/ 1115854 h 1885950"/>
              <a:gd name="connsiteX126" fmla="*/ 2163604 w 2257425"/>
              <a:gd name="connsiteY126" fmla="*/ 1141571 h 1885950"/>
              <a:gd name="connsiteX127" fmla="*/ 2133124 w 2257425"/>
              <a:gd name="connsiteY127" fmla="*/ 1144429 h 1885950"/>
              <a:gd name="connsiteX128" fmla="*/ 2095976 w 2257425"/>
              <a:gd name="connsiteY128" fmla="*/ 1138714 h 1885950"/>
              <a:gd name="connsiteX129" fmla="*/ 2088356 w 2257425"/>
              <a:gd name="connsiteY129" fmla="*/ 1154906 h 1885950"/>
              <a:gd name="connsiteX130" fmla="*/ 2085499 w 2257425"/>
              <a:gd name="connsiteY130" fmla="*/ 1180624 h 1885950"/>
              <a:gd name="connsiteX131" fmla="*/ 2080736 w 2257425"/>
              <a:gd name="connsiteY131" fmla="*/ 1212056 h 1885950"/>
              <a:gd name="connsiteX132" fmla="*/ 2049304 w 2257425"/>
              <a:gd name="connsiteY132" fmla="*/ 1227296 h 1885950"/>
              <a:gd name="connsiteX133" fmla="*/ 2015014 w 2257425"/>
              <a:gd name="connsiteY133" fmla="*/ 1225391 h 1885950"/>
              <a:gd name="connsiteX134" fmla="*/ 1996916 w 2257425"/>
              <a:gd name="connsiteY134" fmla="*/ 1253966 h 1885950"/>
              <a:gd name="connsiteX135" fmla="*/ 1974056 w 2257425"/>
              <a:gd name="connsiteY135" fmla="*/ 1266349 h 1885950"/>
              <a:gd name="connsiteX136" fmla="*/ 1950244 w 2257425"/>
              <a:gd name="connsiteY136" fmla="*/ 1266349 h 1885950"/>
              <a:gd name="connsiteX137" fmla="*/ 1914049 w 2257425"/>
              <a:gd name="connsiteY137" fmla="*/ 1272064 h 1885950"/>
              <a:gd name="connsiteX138" fmla="*/ 1894999 w 2257425"/>
              <a:gd name="connsiteY138" fmla="*/ 1287304 h 1885950"/>
              <a:gd name="connsiteX139" fmla="*/ 1905476 w 2257425"/>
              <a:gd name="connsiteY139" fmla="*/ 1308259 h 1885950"/>
              <a:gd name="connsiteX140" fmla="*/ 1934051 w 2257425"/>
              <a:gd name="connsiteY140" fmla="*/ 1318736 h 1885950"/>
              <a:gd name="connsiteX141" fmla="*/ 1939766 w 2257425"/>
              <a:gd name="connsiteY141" fmla="*/ 1334929 h 1885950"/>
              <a:gd name="connsiteX142" fmla="*/ 1932146 w 2257425"/>
              <a:gd name="connsiteY142" fmla="*/ 1354931 h 1885950"/>
              <a:gd name="connsiteX143" fmla="*/ 1903571 w 2257425"/>
              <a:gd name="connsiteY143" fmla="*/ 1378744 h 1885950"/>
              <a:gd name="connsiteX144" fmla="*/ 1864519 w 2257425"/>
              <a:gd name="connsiteY144" fmla="*/ 1381601 h 1885950"/>
              <a:gd name="connsiteX145" fmla="*/ 1824514 w 2257425"/>
              <a:gd name="connsiteY145" fmla="*/ 1381601 h 1885950"/>
              <a:gd name="connsiteX146" fmla="*/ 1780699 w 2257425"/>
              <a:gd name="connsiteY146" fmla="*/ 1384459 h 1885950"/>
              <a:gd name="connsiteX147" fmla="*/ 1773079 w 2257425"/>
              <a:gd name="connsiteY147" fmla="*/ 1363504 h 1885950"/>
              <a:gd name="connsiteX148" fmla="*/ 1749266 w 2257425"/>
              <a:gd name="connsiteY148" fmla="*/ 1373981 h 1885950"/>
              <a:gd name="connsiteX149" fmla="*/ 1717834 w 2257425"/>
              <a:gd name="connsiteY149" fmla="*/ 1392079 h 1885950"/>
              <a:gd name="connsiteX150" fmla="*/ 1678781 w 2257425"/>
              <a:gd name="connsiteY150" fmla="*/ 1396841 h 1885950"/>
              <a:gd name="connsiteX151" fmla="*/ 1634966 w 2257425"/>
              <a:gd name="connsiteY151" fmla="*/ 1392079 h 1885950"/>
              <a:gd name="connsiteX152" fmla="*/ 1603534 w 2257425"/>
              <a:gd name="connsiteY152" fmla="*/ 1386364 h 1885950"/>
              <a:gd name="connsiteX153" fmla="*/ 1574959 w 2257425"/>
              <a:gd name="connsiteY153" fmla="*/ 1396841 h 1885950"/>
              <a:gd name="connsiteX154" fmla="*/ 1574959 w 2257425"/>
              <a:gd name="connsiteY154" fmla="*/ 1417796 h 1885950"/>
              <a:gd name="connsiteX155" fmla="*/ 1564481 w 2257425"/>
              <a:gd name="connsiteY155" fmla="*/ 1433989 h 1885950"/>
              <a:gd name="connsiteX156" fmla="*/ 1530191 w 2257425"/>
              <a:gd name="connsiteY156" fmla="*/ 1452086 h 1885950"/>
              <a:gd name="connsiteX157" fmla="*/ 1512094 w 2257425"/>
              <a:gd name="connsiteY157" fmla="*/ 1470184 h 1885950"/>
              <a:gd name="connsiteX158" fmla="*/ 1534954 w 2257425"/>
              <a:gd name="connsiteY158" fmla="*/ 1506379 h 1885950"/>
              <a:gd name="connsiteX159" fmla="*/ 1530191 w 2257425"/>
              <a:gd name="connsiteY159" fmla="*/ 1524476 h 1885950"/>
              <a:gd name="connsiteX160" fmla="*/ 1551146 w 2257425"/>
              <a:gd name="connsiteY160" fmla="*/ 1540669 h 1885950"/>
              <a:gd name="connsiteX161" fmla="*/ 1593056 w 2257425"/>
              <a:gd name="connsiteY161" fmla="*/ 1554004 h 1885950"/>
              <a:gd name="connsiteX162" fmla="*/ 1626394 w 2257425"/>
              <a:gd name="connsiteY162" fmla="*/ 1564481 h 1885950"/>
              <a:gd name="connsiteX163" fmla="*/ 1644491 w 2257425"/>
              <a:gd name="connsiteY163" fmla="*/ 1593056 h 1885950"/>
              <a:gd name="connsiteX164" fmla="*/ 1647349 w 2257425"/>
              <a:gd name="connsiteY164" fmla="*/ 1632109 h 1885950"/>
              <a:gd name="connsiteX165" fmla="*/ 1629251 w 2257425"/>
              <a:gd name="connsiteY165" fmla="*/ 1657826 h 1885950"/>
              <a:gd name="connsiteX166" fmla="*/ 1615916 w 2257425"/>
              <a:gd name="connsiteY166" fmla="*/ 1668304 h 1885950"/>
              <a:gd name="connsiteX167" fmla="*/ 1636871 w 2257425"/>
              <a:gd name="connsiteY167" fmla="*/ 1696879 h 1885950"/>
              <a:gd name="connsiteX168" fmla="*/ 1624489 w 2257425"/>
              <a:gd name="connsiteY168" fmla="*/ 1717834 h 1885950"/>
              <a:gd name="connsiteX169" fmla="*/ 1593056 w 2257425"/>
              <a:gd name="connsiteY169" fmla="*/ 1725454 h 1885950"/>
              <a:gd name="connsiteX170" fmla="*/ 1579721 w 2257425"/>
              <a:gd name="connsiteY170" fmla="*/ 1754029 h 1885950"/>
              <a:gd name="connsiteX171" fmla="*/ 1608296 w 2257425"/>
              <a:gd name="connsiteY171" fmla="*/ 1773079 h 1885950"/>
              <a:gd name="connsiteX172" fmla="*/ 1650206 w 2257425"/>
              <a:gd name="connsiteY172" fmla="*/ 1774984 h 1885950"/>
              <a:gd name="connsiteX173" fmla="*/ 1681639 w 2257425"/>
              <a:gd name="connsiteY173" fmla="*/ 1774984 h 1885950"/>
              <a:gd name="connsiteX174" fmla="*/ 1699736 w 2257425"/>
              <a:gd name="connsiteY174" fmla="*/ 1794034 h 1885950"/>
              <a:gd name="connsiteX175" fmla="*/ 1717834 w 2257425"/>
              <a:gd name="connsiteY175" fmla="*/ 1814036 h 1885950"/>
              <a:gd name="connsiteX176" fmla="*/ 1714976 w 2257425"/>
              <a:gd name="connsiteY176" fmla="*/ 1830229 h 1885950"/>
              <a:gd name="connsiteX177" fmla="*/ 1675924 w 2257425"/>
              <a:gd name="connsiteY177" fmla="*/ 1834992 h 1885950"/>
              <a:gd name="connsiteX178" fmla="*/ 1636871 w 2257425"/>
              <a:gd name="connsiteY178" fmla="*/ 1837849 h 1885950"/>
              <a:gd name="connsiteX179" fmla="*/ 1615916 w 2257425"/>
              <a:gd name="connsiteY179" fmla="*/ 1861661 h 1885950"/>
              <a:gd name="connsiteX180" fmla="*/ 1593056 w 2257425"/>
              <a:gd name="connsiteY180" fmla="*/ 1882617 h 1885950"/>
              <a:gd name="connsiteX181" fmla="*/ 1561624 w 2257425"/>
              <a:gd name="connsiteY181" fmla="*/ 1890236 h 1885950"/>
              <a:gd name="connsiteX182" fmla="*/ 1540669 w 2257425"/>
              <a:gd name="connsiteY182" fmla="*/ 1893094 h 1885950"/>
              <a:gd name="connsiteX183" fmla="*/ 1530191 w 2257425"/>
              <a:gd name="connsiteY183" fmla="*/ 1874044 h 1885950"/>
              <a:gd name="connsiteX184" fmla="*/ 1512094 w 2257425"/>
              <a:gd name="connsiteY184" fmla="*/ 1861661 h 1885950"/>
              <a:gd name="connsiteX185" fmla="*/ 1483519 w 2257425"/>
              <a:gd name="connsiteY185" fmla="*/ 1851184 h 1885950"/>
              <a:gd name="connsiteX186" fmla="*/ 1456849 w 2257425"/>
              <a:gd name="connsiteY186" fmla="*/ 1840706 h 1885950"/>
              <a:gd name="connsiteX187" fmla="*/ 1431131 w 2257425"/>
              <a:gd name="connsiteY187" fmla="*/ 1843564 h 1885950"/>
              <a:gd name="connsiteX188" fmla="*/ 1413034 w 2257425"/>
              <a:gd name="connsiteY188" fmla="*/ 1851184 h 1885950"/>
              <a:gd name="connsiteX189" fmla="*/ 1402556 w 2257425"/>
              <a:gd name="connsiteY189" fmla="*/ 1866424 h 1885950"/>
              <a:gd name="connsiteX190" fmla="*/ 1386364 w 2257425"/>
              <a:gd name="connsiteY190" fmla="*/ 1843564 h 1885950"/>
              <a:gd name="connsiteX191" fmla="*/ 1365409 w 2257425"/>
              <a:gd name="connsiteY191" fmla="*/ 1816894 h 1885950"/>
              <a:gd name="connsiteX192" fmla="*/ 1353026 w 2257425"/>
              <a:gd name="connsiteY192" fmla="*/ 1795939 h 1885950"/>
              <a:gd name="connsiteX193" fmla="*/ 1326356 w 2257425"/>
              <a:gd name="connsiteY193" fmla="*/ 1795939 h 1885950"/>
              <a:gd name="connsiteX194" fmla="*/ 1297781 w 2257425"/>
              <a:gd name="connsiteY194" fmla="*/ 1803559 h 1885950"/>
              <a:gd name="connsiteX195" fmla="*/ 1285399 w 2257425"/>
              <a:gd name="connsiteY195" fmla="*/ 1814036 h 1885950"/>
              <a:gd name="connsiteX196" fmla="*/ 1272064 w 2257425"/>
              <a:gd name="connsiteY196" fmla="*/ 1795939 h 1885950"/>
              <a:gd name="connsiteX197" fmla="*/ 1272064 w 2257425"/>
              <a:gd name="connsiteY197" fmla="*/ 1774984 h 1885950"/>
              <a:gd name="connsiteX198" fmla="*/ 1255871 w 2257425"/>
              <a:gd name="connsiteY198" fmla="*/ 1749267 h 1885950"/>
              <a:gd name="connsiteX199" fmla="*/ 1237774 w 2257425"/>
              <a:gd name="connsiteY199" fmla="*/ 1749267 h 1885950"/>
              <a:gd name="connsiteX200" fmla="*/ 1216819 w 2257425"/>
              <a:gd name="connsiteY200" fmla="*/ 1749267 h 1885950"/>
              <a:gd name="connsiteX201" fmla="*/ 1177766 w 2257425"/>
              <a:gd name="connsiteY201" fmla="*/ 1743551 h 1885950"/>
              <a:gd name="connsiteX202" fmla="*/ 1156811 w 2257425"/>
              <a:gd name="connsiteY202" fmla="*/ 1734026 h 1885950"/>
              <a:gd name="connsiteX203" fmla="*/ 1133951 w 2257425"/>
              <a:gd name="connsiteY203" fmla="*/ 1735931 h 1885950"/>
              <a:gd name="connsiteX204" fmla="*/ 1102519 w 2257425"/>
              <a:gd name="connsiteY204" fmla="*/ 1728311 h 1885950"/>
              <a:gd name="connsiteX205" fmla="*/ 1076801 w 2257425"/>
              <a:gd name="connsiteY205" fmla="*/ 1717834 h 1885950"/>
              <a:gd name="connsiteX206" fmla="*/ 1055846 w 2257425"/>
              <a:gd name="connsiteY206" fmla="*/ 1725454 h 1885950"/>
              <a:gd name="connsiteX207" fmla="*/ 1050131 w 2257425"/>
              <a:gd name="connsiteY207" fmla="*/ 1756886 h 1885950"/>
              <a:gd name="connsiteX208" fmla="*/ 1047274 w 2257425"/>
              <a:gd name="connsiteY208" fmla="*/ 1783556 h 1885950"/>
              <a:gd name="connsiteX209" fmla="*/ 1029176 w 2257425"/>
              <a:gd name="connsiteY209" fmla="*/ 1809274 h 1885950"/>
              <a:gd name="connsiteX210" fmla="*/ 1016794 w 2257425"/>
              <a:gd name="connsiteY210" fmla="*/ 1824514 h 1885950"/>
              <a:gd name="connsiteX211" fmla="*/ 985361 w 2257425"/>
              <a:gd name="connsiteY211" fmla="*/ 1827371 h 1885950"/>
              <a:gd name="connsiteX212" fmla="*/ 972026 w 2257425"/>
              <a:gd name="connsiteY212" fmla="*/ 1806417 h 1885950"/>
              <a:gd name="connsiteX213" fmla="*/ 948214 w 2257425"/>
              <a:gd name="connsiteY213" fmla="*/ 1801654 h 1885950"/>
              <a:gd name="connsiteX214" fmla="*/ 919639 w 2257425"/>
              <a:gd name="connsiteY214" fmla="*/ 1803559 h 1885950"/>
              <a:gd name="connsiteX215" fmla="*/ 891064 w 2257425"/>
              <a:gd name="connsiteY215" fmla="*/ 1803559 h 1885950"/>
              <a:gd name="connsiteX216" fmla="*/ 888206 w 2257425"/>
              <a:gd name="connsiteY216" fmla="*/ 1780699 h 1885950"/>
              <a:gd name="connsiteX217" fmla="*/ 867251 w 2257425"/>
              <a:gd name="connsiteY217" fmla="*/ 1780699 h 1885950"/>
              <a:gd name="connsiteX218" fmla="*/ 838676 w 2257425"/>
              <a:gd name="connsiteY218" fmla="*/ 1780699 h 1885950"/>
              <a:gd name="connsiteX219" fmla="*/ 812959 w 2257425"/>
              <a:gd name="connsiteY219" fmla="*/ 1798796 h 1885950"/>
              <a:gd name="connsiteX220" fmla="*/ 792004 w 2257425"/>
              <a:gd name="connsiteY220" fmla="*/ 1806417 h 1885950"/>
              <a:gd name="connsiteX221" fmla="*/ 768191 w 2257425"/>
              <a:gd name="connsiteY221" fmla="*/ 1814036 h 1885950"/>
              <a:gd name="connsiteX222" fmla="*/ 731996 w 2257425"/>
              <a:gd name="connsiteY222" fmla="*/ 1809274 h 1885950"/>
              <a:gd name="connsiteX223" fmla="*/ 729139 w 2257425"/>
              <a:gd name="connsiteY223" fmla="*/ 1783556 h 1885950"/>
              <a:gd name="connsiteX224" fmla="*/ 721519 w 2257425"/>
              <a:gd name="connsiteY224" fmla="*/ 1762601 h 1885950"/>
              <a:gd name="connsiteX225" fmla="*/ 697706 w 2257425"/>
              <a:gd name="connsiteY225" fmla="*/ 1741646 h 1885950"/>
              <a:gd name="connsiteX226" fmla="*/ 661511 w 2257425"/>
              <a:gd name="connsiteY226" fmla="*/ 1741646 h 1885950"/>
              <a:gd name="connsiteX227" fmla="*/ 640556 w 2257425"/>
              <a:gd name="connsiteY227" fmla="*/ 1734026 h 1885950"/>
              <a:gd name="connsiteX228" fmla="*/ 632936 w 2257425"/>
              <a:gd name="connsiteY228" fmla="*/ 1707356 h 1885950"/>
              <a:gd name="connsiteX229" fmla="*/ 614839 w 2257425"/>
              <a:gd name="connsiteY229" fmla="*/ 1707356 h 1885950"/>
              <a:gd name="connsiteX230" fmla="*/ 588169 w 2257425"/>
              <a:gd name="connsiteY230" fmla="*/ 1725454 h 1885950"/>
              <a:gd name="connsiteX231" fmla="*/ 551974 w 2257425"/>
              <a:gd name="connsiteY231" fmla="*/ 1734026 h 1885950"/>
              <a:gd name="connsiteX232" fmla="*/ 528161 w 2257425"/>
              <a:gd name="connsiteY232" fmla="*/ 1735931 h 1885950"/>
              <a:gd name="connsiteX233" fmla="*/ 499586 w 2257425"/>
              <a:gd name="connsiteY233" fmla="*/ 1723549 h 1885950"/>
              <a:gd name="connsiteX234" fmla="*/ 484346 w 2257425"/>
              <a:gd name="connsiteY234" fmla="*/ 1699736 h 1885950"/>
              <a:gd name="connsiteX235" fmla="*/ 469106 w 2257425"/>
              <a:gd name="connsiteY235" fmla="*/ 1689259 h 1885950"/>
              <a:gd name="connsiteX236" fmla="*/ 452914 w 2257425"/>
              <a:gd name="connsiteY236" fmla="*/ 1671161 h 1885950"/>
              <a:gd name="connsiteX237" fmla="*/ 452914 w 2257425"/>
              <a:gd name="connsiteY237" fmla="*/ 1642586 h 1885950"/>
              <a:gd name="connsiteX238" fmla="*/ 445294 w 2257425"/>
              <a:gd name="connsiteY238" fmla="*/ 1624489 h 1885950"/>
              <a:gd name="connsiteX239" fmla="*/ 424339 w 2257425"/>
              <a:gd name="connsiteY239" fmla="*/ 1615916 h 1885950"/>
              <a:gd name="connsiteX240" fmla="*/ 390049 w 2257425"/>
              <a:gd name="connsiteY240" fmla="*/ 1618774 h 1885950"/>
              <a:gd name="connsiteX241" fmla="*/ 364331 w 2257425"/>
              <a:gd name="connsiteY241" fmla="*/ 1621631 h 1885950"/>
              <a:gd name="connsiteX242" fmla="*/ 340519 w 2257425"/>
              <a:gd name="connsiteY242" fmla="*/ 1624489 h 1885950"/>
              <a:gd name="connsiteX243" fmla="*/ 317659 w 2257425"/>
              <a:gd name="connsiteY243" fmla="*/ 1605439 h 1885950"/>
              <a:gd name="connsiteX244" fmla="*/ 304324 w 2257425"/>
              <a:gd name="connsiteY244" fmla="*/ 1600676 h 1885950"/>
              <a:gd name="connsiteX245" fmla="*/ 283369 w 2257425"/>
              <a:gd name="connsiteY245" fmla="*/ 1593056 h 1885950"/>
              <a:gd name="connsiteX246" fmla="*/ 257651 w 2257425"/>
              <a:gd name="connsiteY246" fmla="*/ 1579721 h 1885950"/>
              <a:gd name="connsiteX247" fmla="*/ 247174 w 2257425"/>
              <a:gd name="connsiteY247" fmla="*/ 1554004 h 1885950"/>
              <a:gd name="connsiteX248" fmla="*/ 215741 w 2257425"/>
              <a:gd name="connsiteY248" fmla="*/ 1555909 h 1885950"/>
              <a:gd name="connsiteX249" fmla="*/ 189071 w 2257425"/>
              <a:gd name="connsiteY249" fmla="*/ 1561624 h 1885950"/>
              <a:gd name="connsiteX250" fmla="*/ 179546 w 2257425"/>
              <a:gd name="connsiteY250" fmla="*/ 1569244 h 1885950"/>
              <a:gd name="connsiteX251" fmla="*/ 170974 w 2257425"/>
              <a:gd name="connsiteY251" fmla="*/ 1584484 h 1885950"/>
              <a:gd name="connsiteX252" fmla="*/ 148114 w 2257425"/>
              <a:gd name="connsiteY252" fmla="*/ 1590199 h 1885950"/>
              <a:gd name="connsiteX253" fmla="*/ 127159 w 2257425"/>
              <a:gd name="connsiteY253" fmla="*/ 1572101 h 1885950"/>
              <a:gd name="connsiteX254" fmla="*/ 134779 w 2257425"/>
              <a:gd name="connsiteY254" fmla="*/ 1545431 h 1885950"/>
              <a:gd name="connsiteX255" fmla="*/ 158591 w 2257425"/>
              <a:gd name="connsiteY255" fmla="*/ 1534954 h 1885950"/>
              <a:gd name="connsiteX256" fmla="*/ 169069 w 2257425"/>
              <a:gd name="connsiteY256" fmla="*/ 1516856 h 1885950"/>
              <a:gd name="connsiteX257" fmla="*/ 169069 w 2257425"/>
              <a:gd name="connsiteY257" fmla="*/ 1488281 h 1885950"/>
              <a:gd name="connsiteX258" fmla="*/ 169069 w 2257425"/>
              <a:gd name="connsiteY258" fmla="*/ 1462564 h 1885950"/>
              <a:gd name="connsiteX259" fmla="*/ 158591 w 2257425"/>
              <a:gd name="connsiteY259" fmla="*/ 1446371 h 1885950"/>
              <a:gd name="connsiteX260" fmla="*/ 139541 w 2257425"/>
              <a:gd name="connsiteY260" fmla="*/ 1431131 h 1885950"/>
              <a:gd name="connsiteX261" fmla="*/ 103346 w 2257425"/>
              <a:gd name="connsiteY261" fmla="*/ 1438751 h 1885950"/>
              <a:gd name="connsiteX262" fmla="*/ 85249 w 2257425"/>
              <a:gd name="connsiteY262" fmla="*/ 1449229 h 1885950"/>
              <a:gd name="connsiteX263" fmla="*/ 59531 w 2257425"/>
              <a:gd name="connsiteY263" fmla="*/ 1444466 h 1885950"/>
              <a:gd name="connsiteX264" fmla="*/ 40481 w 2257425"/>
              <a:gd name="connsiteY264" fmla="*/ 1417796 h 1885950"/>
              <a:gd name="connsiteX265" fmla="*/ 11906 w 2257425"/>
              <a:gd name="connsiteY265" fmla="*/ 1399699 h 1885950"/>
              <a:gd name="connsiteX266" fmla="*/ 1429 w 2257425"/>
              <a:gd name="connsiteY266" fmla="*/ 1373981 h 1885950"/>
              <a:gd name="connsiteX267" fmla="*/ 22384 w 2257425"/>
              <a:gd name="connsiteY267" fmla="*/ 1353026 h 1885950"/>
              <a:gd name="connsiteX268" fmla="*/ 56674 w 2257425"/>
              <a:gd name="connsiteY268" fmla="*/ 1347311 h 1885950"/>
              <a:gd name="connsiteX269" fmla="*/ 77629 w 2257425"/>
              <a:gd name="connsiteY269" fmla="*/ 1339691 h 1885950"/>
              <a:gd name="connsiteX270" fmla="*/ 100489 w 2257425"/>
              <a:gd name="connsiteY270" fmla="*/ 1294924 h 1885950"/>
              <a:gd name="connsiteX271" fmla="*/ 121444 w 2257425"/>
              <a:gd name="connsiteY271" fmla="*/ 1282541 h 1885950"/>
              <a:gd name="connsiteX272" fmla="*/ 148114 w 2257425"/>
              <a:gd name="connsiteY272" fmla="*/ 1251109 h 1885950"/>
              <a:gd name="connsiteX273" fmla="*/ 166211 w 2257425"/>
              <a:gd name="connsiteY273" fmla="*/ 1214914 h 1885950"/>
              <a:gd name="connsiteX274" fmla="*/ 150019 w 2257425"/>
              <a:gd name="connsiteY274" fmla="*/ 1154906 h 1885950"/>
              <a:gd name="connsiteX275" fmla="*/ 163354 w 2257425"/>
              <a:gd name="connsiteY275" fmla="*/ 1123474 h 1885950"/>
              <a:gd name="connsiteX276" fmla="*/ 184309 w 2257425"/>
              <a:gd name="connsiteY276" fmla="*/ 1084421 h 1885950"/>
              <a:gd name="connsiteX277" fmla="*/ 202406 w 2257425"/>
              <a:gd name="connsiteY277" fmla="*/ 1050131 h 1885950"/>
              <a:gd name="connsiteX278" fmla="*/ 215741 w 2257425"/>
              <a:gd name="connsiteY278" fmla="*/ 1011079 h 1885950"/>
              <a:gd name="connsiteX279" fmla="*/ 226219 w 2257425"/>
              <a:gd name="connsiteY279" fmla="*/ 966311 h 1885950"/>
              <a:gd name="connsiteX280" fmla="*/ 230981 w 2257425"/>
              <a:gd name="connsiteY280" fmla="*/ 922496 h 1885950"/>
              <a:gd name="connsiteX281" fmla="*/ 239554 w 2257425"/>
              <a:gd name="connsiteY281" fmla="*/ 872966 h 1885950"/>
              <a:gd name="connsiteX282" fmla="*/ 249079 w 2257425"/>
              <a:gd name="connsiteY282" fmla="*/ 836771 h 1885950"/>
              <a:gd name="connsiteX283" fmla="*/ 247174 w 2257425"/>
              <a:gd name="connsiteY283" fmla="*/ 799624 h 1885950"/>
              <a:gd name="connsiteX284" fmla="*/ 257651 w 2257425"/>
              <a:gd name="connsiteY284" fmla="*/ 752951 h 1885950"/>
              <a:gd name="connsiteX285" fmla="*/ 268129 w 2257425"/>
              <a:gd name="connsiteY285" fmla="*/ 706279 h 1885950"/>
              <a:gd name="connsiteX286" fmla="*/ 278606 w 2257425"/>
              <a:gd name="connsiteY286" fmla="*/ 677704 h 1885950"/>
              <a:gd name="connsiteX287" fmla="*/ 289084 w 2257425"/>
              <a:gd name="connsiteY287" fmla="*/ 646271 h 1885950"/>
              <a:gd name="connsiteX288" fmla="*/ 301466 w 2257425"/>
              <a:gd name="connsiteY288" fmla="*/ 635794 h 1885950"/>
              <a:gd name="connsiteX289" fmla="*/ 328136 w 2257425"/>
              <a:gd name="connsiteY289" fmla="*/ 632936 h 1885950"/>
              <a:gd name="connsiteX290" fmla="*/ 356711 w 2257425"/>
              <a:gd name="connsiteY290" fmla="*/ 625316 h 1885950"/>
              <a:gd name="connsiteX291" fmla="*/ 361474 w 2257425"/>
              <a:gd name="connsiteY291" fmla="*/ 609124 h 1885950"/>
              <a:gd name="connsiteX292" fmla="*/ 335756 w 2257425"/>
              <a:gd name="connsiteY292" fmla="*/ 588169 h 1885950"/>
              <a:gd name="connsiteX293" fmla="*/ 309086 w 2257425"/>
              <a:gd name="connsiteY293" fmla="*/ 565309 h 1885950"/>
              <a:gd name="connsiteX294" fmla="*/ 286226 w 2257425"/>
              <a:gd name="connsiteY294" fmla="*/ 572929 h 1885950"/>
              <a:gd name="connsiteX295" fmla="*/ 278606 w 2257425"/>
              <a:gd name="connsiteY295" fmla="*/ 593884 h 1885950"/>
              <a:gd name="connsiteX296" fmla="*/ 265271 w 2257425"/>
              <a:gd name="connsiteY296" fmla="*/ 619601 h 1885950"/>
              <a:gd name="connsiteX297" fmla="*/ 254794 w 2257425"/>
              <a:gd name="connsiteY297" fmla="*/ 635794 h 1885950"/>
              <a:gd name="connsiteX298" fmla="*/ 249079 w 2257425"/>
              <a:gd name="connsiteY298" fmla="*/ 598646 h 1885950"/>
              <a:gd name="connsiteX299" fmla="*/ 251936 w 2257425"/>
              <a:gd name="connsiteY299" fmla="*/ 562451 h 1885950"/>
              <a:gd name="connsiteX300" fmla="*/ 268129 w 2257425"/>
              <a:gd name="connsiteY300" fmla="*/ 526256 h 1885950"/>
              <a:gd name="connsiteX301" fmla="*/ 280511 w 2257425"/>
              <a:gd name="connsiteY301" fmla="*/ 491966 h 1885950"/>
              <a:gd name="connsiteX302" fmla="*/ 290989 w 2257425"/>
              <a:gd name="connsiteY302" fmla="*/ 437674 h 1885950"/>
              <a:gd name="connsiteX303" fmla="*/ 296704 w 2257425"/>
              <a:gd name="connsiteY303" fmla="*/ 390049 h 1885950"/>
              <a:gd name="connsiteX304" fmla="*/ 301466 w 2257425"/>
              <a:gd name="connsiteY304" fmla="*/ 332899 h 1885950"/>
              <a:gd name="connsiteX305" fmla="*/ 311944 w 2257425"/>
              <a:gd name="connsiteY305" fmla="*/ 286226 h 1885950"/>
              <a:gd name="connsiteX306" fmla="*/ 317659 w 2257425"/>
              <a:gd name="connsiteY306" fmla="*/ 244316 h 1885950"/>
              <a:gd name="connsiteX307" fmla="*/ 328136 w 2257425"/>
              <a:gd name="connsiteY307" fmla="*/ 197644 h 1885950"/>
              <a:gd name="connsiteX308" fmla="*/ 335756 w 2257425"/>
              <a:gd name="connsiteY308" fmla="*/ 158591 h 1885950"/>
              <a:gd name="connsiteX309" fmla="*/ 335756 w 2257425"/>
              <a:gd name="connsiteY309" fmla="*/ 110966 h 1885950"/>
              <a:gd name="connsiteX310" fmla="*/ 346234 w 2257425"/>
              <a:gd name="connsiteY310" fmla="*/ 90011 h 1885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257425" h="1885950">
                <a:moveTo>
                  <a:pt x="364331" y="77629"/>
                </a:moveTo>
                <a:lnTo>
                  <a:pt x="371951" y="98584"/>
                </a:lnTo>
                <a:lnTo>
                  <a:pt x="377666" y="127159"/>
                </a:lnTo>
                <a:lnTo>
                  <a:pt x="403384" y="127159"/>
                </a:lnTo>
                <a:lnTo>
                  <a:pt x="427196" y="142399"/>
                </a:lnTo>
                <a:lnTo>
                  <a:pt x="445294" y="163354"/>
                </a:lnTo>
                <a:lnTo>
                  <a:pt x="458629" y="187166"/>
                </a:lnTo>
                <a:lnTo>
                  <a:pt x="476726" y="220504"/>
                </a:lnTo>
                <a:lnTo>
                  <a:pt x="487204" y="251936"/>
                </a:lnTo>
                <a:lnTo>
                  <a:pt x="491966" y="293846"/>
                </a:lnTo>
                <a:lnTo>
                  <a:pt x="499586" y="335756"/>
                </a:lnTo>
                <a:lnTo>
                  <a:pt x="510064" y="371951"/>
                </a:lnTo>
                <a:lnTo>
                  <a:pt x="520541" y="392906"/>
                </a:lnTo>
                <a:lnTo>
                  <a:pt x="531019" y="418624"/>
                </a:lnTo>
                <a:lnTo>
                  <a:pt x="568166" y="424339"/>
                </a:lnTo>
                <a:lnTo>
                  <a:pt x="583406" y="398621"/>
                </a:lnTo>
                <a:lnTo>
                  <a:pt x="568166" y="382429"/>
                </a:lnTo>
                <a:lnTo>
                  <a:pt x="547211" y="353854"/>
                </a:lnTo>
                <a:lnTo>
                  <a:pt x="536734" y="330041"/>
                </a:lnTo>
                <a:lnTo>
                  <a:pt x="528161" y="304324"/>
                </a:lnTo>
                <a:lnTo>
                  <a:pt x="523399" y="259556"/>
                </a:lnTo>
                <a:lnTo>
                  <a:pt x="510064" y="233839"/>
                </a:lnTo>
                <a:lnTo>
                  <a:pt x="536734" y="230981"/>
                </a:lnTo>
                <a:lnTo>
                  <a:pt x="578644" y="238601"/>
                </a:lnTo>
                <a:lnTo>
                  <a:pt x="609124" y="238601"/>
                </a:lnTo>
                <a:lnTo>
                  <a:pt x="625316" y="272891"/>
                </a:lnTo>
                <a:lnTo>
                  <a:pt x="635794" y="296704"/>
                </a:lnTo>
                <a:lnTo>
                  <a:pt x="656749" y="325279"/>
                </a:lnTo>
                <a:lnTo>
                  <a:pt x="679609" y="350996"/>
                </a:lnTo>
                <a:lnTo>
                  <a:pt x="708184" y="358616"/>
                </a:lnTo>
                <a:lnTo>
                  <a:pt x="737711" y="371951"/>
                </a:lnTo>
                <a:lnTo>
                  <a:pt x="771049" y="364331"/>
                </a:lnTo>
                <a:lnTo>
                  <a:pt x="789146" y="340519"/>
                </a:lnTo>
                <a:lnTo>
                  <a:pt x="807244" y="309086"/>
                </a:lnTo>
                <a:lnTo>
                  <a:pt x="836771" y="301466"/>
                </a:lnTo>
                <a:lnTo>
                  <a:pt x="862489" y="301466"/>
                </a:lnTo>
                <a:lnTo>
                  <a:pt x="898684" y="288131"/>
                </a:lnTo>
                <a:lnTo>
                  <a:pt x="912019" y="270034"/>
                </a:lnTo>
                <a:lnTo>
                  <a:pt x="916781" y="247174"/>
                </a:lnTo>
                <a:lnTo>
                  <a:pt x="916781" y="210026"/>
                </a:lnTo>
                <a:lnTo>
                  <a:pt x="925354" y="187166"/>
                </a:lnTo>
                <a:lnTo>
                  <a:pt x="935831" y="166211"/>
                </a:lnTo>
                <a:lnTo>
                  <a:pt x="967264" y="148114"/>
                </a:lnTo>
                <a:lnTo>
                  <a:pt x="985361" y="127159"/>
                </a:lnTo>
                <a:lnTo>
                  <a:pt x="1008221" y="109061"/>
                </a:lnTo>
                <a:lnTo>
                  <a:pt x="1021556" y="95726"/>
                </a:lnTo>
                <a:lnTo>
                  <a:pt x="1047274" y="64294"/>
                </a:lnTo>
                <a:lnTo>
                  <a:pt x="1066324" y="32861"/>
                </a:lnTo>
                <a:lnTo>
                  <a:pt x="1084421" y="1429"/>
                </a:lnTo>
                <a:lnTo>
                  <a:pt x="1110139" y="19526"/>
                </a:lnTo>
                <a:lnTo>
                  <a:pt x="1128236" y="35719"/>
                </a:lnTo>
                <a:lnTo>
                  <a:pt x="1128236" y="59531"/>
                </a:lnTo>
                <a:lnTo>
                  <a:pt x="1136809" y="90011"/>
                </a:lnTo>
                <a:lnTo>
                  <a:pt x="1156811" y="98584"/>
                </a:lnTo>
                <a:lnTo>
                  <a:pt x="1175861" y="90011"/>
                </a:lnTo>
                <a:lnTo>
                  <a:pt x="1180624" y="74771"/>
                </a:lnTo>
                <a:lnTo>
                  <a:pt x="1233011" y="67151"/>
                </a:lnTo>
                <a:lnTo>
                  <a:pt x="1255871" y="85249"/>
                </a:lnTo>
                <a:lnTo>
                  <a:pt x="1266349" y="116681"/>
                </a:lnTo>
                <a:lnTo>
                  <a:pt x="1306354" y="119539"/>
                </a:lnTo>
                <a:lnTo>
                  <a:pt x="1308259" y="158591"/>
                </a:lnTo>
                <a:lnTo>
                  <a:pt x="1332071" y="176689"/>
                </a:lnTo>
                <a:lnTo>
                  <a:pt x="1353026" y="191929"/>
                </a:lnTo>
                <a:lnTo>
                  <a:pt x="1368266" y="223361"/>
                </a:lnTo>
                <a:lnTo>
                  <a:pt x="1350169" y="257651"/>
                </a:lnTo>
                <a:lnTo>
                  <a:pt x="1329214" y="280511"/>
                </a:lnTo>
                <a:lnTo>
                  <a:pt x="1326356" y="311944"/>
                </a:lnTo>
                <a:lnTo>
                  <a:pt x="1345406" y="328136"/>
                </a:lnTo>
                <a:lnTo>
                  <a:pt x="1353026" y="364331"/>
                </a:lnTo>
                <a:lnTo>
                  <a:pt x="1384459" y="358616"/>
                </a:lnTo>
                <a:lnTo>
                  <a:pt x="1402556" y="377666"/>
                </a:lnTo>
                <a:lnTo>
                  <a:pt x="1415891" y="416719"/>
                </a:lnTo>
                <a:lnTo>
                  <a:pt x="1449229" y="429101"/>
                </a:lnTo>
                <a:lnTo>
                  <a:pt x="1485424" y="424339"/>
                </a:lnTo>
                <a:lnTo>
                  <a:pt x="1506379" y="439579"/>
                </a:lnTo>
                <a:lnTo>
                  <a:pt x="1534954" y="460534"/>
                </a:lnTo>
                <a:lnTo>
                  <a:pt x="1554004" y="481489"/>
                </a:lnTo>
                <a:lnTo>
                  <a:pt x="1585436" y="481489"/>
                </a:lnTo>
                <a:lnTo>
                  <a:pt x="1614011" y="471011"/>
                </a:lnTo>
                <a:lnTo>
                  <a:pt x="1650206" y="455771"/>
                </a:lnTo>
                <a:lnTo>
                  <a:pt x="1678781" y="448151"/>
                </a:lnTo>
                <a:lnTo>
                  <a:pt x="1686401" y="473869"/>
                </a:lnTo>
                <a:lnTo>
                  <a:pt x="1696879" y="505301"/>
                </a:lnTo>
                <a:lnTo>
                  <a:pt x="1710214" y="536734"/>
                </a:lnTo>
                <a:lnTo>
                  <a:pt x="1717834" y="567214"/>
                </a:lnTo>
                <a:lnTo>
                  <a:pt x="1704499" y="598646"/>
                </a:lnTo>
                <a:lnTo>
                  <a:pt x="1684496" y="625316"/>
                </a:lnTo>
                <a:lnTo>
                  <a:pt x="1710214" y="640556"/>
                </a:lnTo>
                <a:lnTo>
                  <a:pt x="1731169" y="656749"/>
                </a:lnTo>
                <a:lnTo>
                  <a:pt x="1762601" y="648176"/>
                </a:lnTo>
                <a:lnTo>
                  <a:pt x="1788319" y="635794"/>
                </a:lnTo>
                <a:lnTo>
                  <a:pt x="1812131" y="653891"/>
                </a:lnTo>
                <a:lnTo>
                  <a:pt x="1851184" y="664369"/>
                </a:lnTo>
                <a:lnTo>
                  <a:pt x="1874044" y="637699"/>
                </a:lnTo>
                <a:lnTo>
                  <a:pt x="1890236" y="598646"/>
                </a:lnTo>
                <a:lnTo>
                  <a:pt x="1894999" y="570071"/>
                </a:lnTo>
                <a:lnTo>
                  <a:pt x="1900714" y="541496"/>
                </a:lnTo>
                <a:lnTo>
                  <a:pt x="1914049" y="526256"/>
                </a:lnTo>
                <a:lnTo>
                  <a:pt x="1942624" y="499586"/>
                </a:lnTo>
                <a:lnTo>
                  <a:pt x="1968341" y="491966"/>
                </a:lnTo>
                <a:lnTo>
                  <a:pt x="1978819" y="515779"/>
                </a:lnTo>
                <a:lnTo>
                  <a:pt x="1989296" y="544354"/>
                </a:lnTo>
                <a:lnTo>
                  <a:pt x="2023586" y="544354"/>
                </a:lnTo>
                <a:lnTo>
                  <a:pt x="2034064" y="570071"/>
                </a:lnTo>
                <a:lnTo>
                  <a:pt x="2041684" y="619601"/>
                </a:lnTo>
                <a:lnTo>
                  <a:pt x="2062639" y="640556"/>
                </a:lnTo>
                <a:lnTo>
                  <a:pt x="2085499" y="667226"/>
                </a:lnTo>
                <a:lnTo>
                  <a:pt x="2109311" y="713899"/>
                </a:lnTo>
                <a:lnTo>
                  <a:pt x="2093119" y="736759"/>
                </a:lnTo>
                <a:lnTo>
                  <a:pt x="2119789" y="747236"/>
                </a:lnTo>
                <a:lnTo>
                  <a:pt x="2143601" y="771049"/>
                </a:lnTo>
                <a:lnTo>
                  <a:pt x="2140744" y="792004"/>
                </a:lnTo>
                <a:lnTo>
                  <a:pt x="2112169" y="802481"/>
                </a:lnTo>
                <a:lnTo>
                  <a:pt x="2114074" y="841534"/>
                </a:lnTo>
                <a:lnTo>
                  <a:pt x="2130266" y="870109"/>
                </a:lnTo>
                <a:lnTo>
                  <a:pt x="2148364" y="898684"/>
                </a:lnTo>
                <a:lnTo>
                  <a:pt x="2193132" y="919639"/>
                </a:lnTo>
                <a:lnTo>
                  <a:pt x="2229326" y="925354"/>
                </a:lnTo>
                <a:lnTo>
                  <a:pt x="2208371" y="953929"/>
                </a:lnTo>
                <a:lnTo>
                  <a:pt x="2190274" y="969169"/>
                </a:lnTo>
                <a:lnTo>
                  <a:pt x="2213134" y="995839"/>
                </a:lnTo>
                <a:lnTo>
                  <a:pt x="2247424" y="1015841"/>
                </a:lnTo>
                <a:lnTo>
                  <a:pt x="2265521" y="1034891"/>
                </a:lnTo>
                <a:lnTo>
                  <a:pt x="2255044" y="1071086"/>
                </a:lnTo>
                <a:lnTo>
                  <a:pt x="2226469" y="1094899"/>
                </a:lnTo>
                <a:lnTo>
                  <a:pt x="2200751" y="1115854"/>
                </a:lnTo>
                <a:lnTo>
                  <a:pt x="2163604" y="1141571"/>
                </a:lnTo>
                <a:lnTo>
                  <a:pt x="2133124" y="1144429"/>
                </a:lnTo>
                <a:lnTo>
                  <a:pt x="2095976" y="1138714"/>
                </a:lnTo>
                <a:lnTo>
                  <a:pt x="2088356" y="1154906"/>
                </a:lnTo>
                <a:lnTo>
                  <a:pt x="2085499" y="1180624"/>
                </a:lnTo>
                <a:lnTo>
                  <a:pt x="2080736" y="1212056"/>
                </a:lnTo>
                <a:lnTo>
                  <a:pt x="2049304" y="1227296"/>
                </a:lnTo>
                <a:lnTo>
                  <a:pt x="2015014" y="1225391"/>
                </a:lnTo>
                <a:lnTo>
                  <a:pt x="1996916" y="1253966"/>
                </a:lnTo>
                <a:lnTo>
                  <a:pt x="1974056" y="1266349"/>
                </a:lnTo>
                <a:lnTo>
                  <a:pt x="1950244" y="1266349"/>
                </a:lnTo>
                <a:lnTo>
                  <a:pt x="1914049" y="1272064"/>
                </a:lnTo>
                <a:lnTo>
                  <a:pt x="1894999" y="1287304"/>
                </a:lnTo>
                <a:lnTo>
                  <a:pt x="1905476" y="1308259"/>
                </a:lnTo>
                <a:lnTo>
                  <a:pt x="1934051" y="1318736"/>
                </a:lnTo>
                <a:lnTo>
                  <a:pt x="1939766" y="1334929"/>
                </a:lnTo>
                <a:lnTo>
                  <a:pt x="1932146" y="1354931"/>
                </a:lnTo>
                <a:lnTo>
                  <a:pt x="1903571" y="1378744"/>
                </a:lnTo>
                <a:lnTo>
                  <a:pt x="1864519" y="1381601"/>
                </a:lnTo>
                <a:lnTo>
                  <a:pt x="1824514" y="1381601"/>
                </a:lnTo>
                <a:lnTo>
                  <a:pt x="1780699" y="1384459"/>
                </a:lnTo>
                <a:lnTo>
                  <a:pt x="1773079" y="1363504"/>
                </a:lnTo>
                <a:lnTo>
                  <a:pt x="1749266" y="1373981"/>
                </a:lnTo>
                <a:lnTo>
                  <a:pt x="1717834" y="1392079"/>
                </a:lnTo>
                <a:lnTo>
                  <a:pt x="1678781" y="1396841"/>
                </a:lnTo>
                <a:lnTo>
                  <a:pt x="1634966" y="1392079"/>
                </a:lnTo>
                <a:lnTo>
                  <a:pt x="1603534" y="1386364"/>
                </a:lnTo>
                <a:lnTo>
                  <a:pt x="1574959" y="1396841"/>
                </a:lnTo>
                <a:lnTo>
                  <a:pt x="1574959" y="1417796"/>
                </a:lnTo>
                <a:lnTo>
                  <a:pt x="1564481" y="1433989"/>
                </a:lnTo>
                <a:lnTo>
                  <a:pt x="1530191" y="1452086"/>
                </a:lnTo>
                <a:lnTo>
                  <a:pt x="1512094" y="1470184"/>
                </a:lnTo>
                <a:lnTo>
                  <a:pt x="1534954" y="1506379"/>
                </a:lnTo>
                <a:lnTo>
                  <a:pt x="1530191" y="1524476"/>
                </a:lnTo>
                <a:lnTo>
                  <a:pt x="1551146" y="1540669"/>
                </a:lnTo>
                <a:lnTo>
                  <a:pt x="1593056" y="1554004"/>
                </a:lnTo>
                <a:lnTo>
                  <a:pt x="1626394" y="1564481"/>
                </a:lnTo>
                <a:lnTo>
                  <a:pt x="1644491" y="1593056"/>
                </a:lnTo>
                <a:lnTo>
                  <a:pt x="1647349" y="1632109"/>
                </a:lnTo>
                <a:lnTo>
                  <a:pt x="1629251" y="1657826"/>
                </a:lnTo>
                <a:lnTo>
                  <a:pt x="1615916" y="1668304"/>
                </a:lnTo>
                <a:lnTo>
                  <a:pt x="1636871" y="1696879"/>
                </a:lnTo>
                <a:lnTo>
                  <a:pt x="1624489" y="1717834"/>
                </a:lnTo>
                <a:lnTo>
                  <a:pt x="1593056" y="1725454"/>
                </a:lnTo>
                <a:lnTo>
                  <a:pt x="1579721" y="1754029"/>
                </a:lnTo>
                <a:lnTo>
                  <a:pt x="1608296" y="1773079"/>
                </a:lnTo>
                <a:lnTo>
                  <a:pt x="1650206" y="1774984"/>
                </a:lnTo>
                <a:lnTo>
                  <a:pt x="1681639" y="1774984"/>
                </a:lnTo>
                <a:lnTo>
                  <a:pt x="1699736" y="1794034"/>
                </a:lnTo>
                <a:lnTo>
                  <a:pt x="1717834" y="1814036"/>
                </a:lnTo>
                <a:lnTo>
                  <a:pt x="1714976" y="1830229"/>
                </a:lnTo>
                <a:lnTo>
                  <a:pt x="1675924" y="1834992"/>
                </a:lnTo>
                <a:lnTo>
                  <a:pt x="1636871" y="1837849"/>
                </a:lnTo>
                <a:lnTo>
                  <a:pt x="1615916" y="1861661"/>
                </a:lnTo>
                <a:lnTo>
                  <a:pt x="1593056" y="1882617"/>
                </a:lnTo>
                <a:lnTo>
                  <a:pt x="1561624" y="1890236"/>
                </a:lnTo>
                <a:lnTo>
                  <a:pt x="1540669" y="1893094"/>
                </a:lnTo>
                <a:lnTo>
                  <a:pt x="1530191" y="1874044"/>
                </a:lnTo>
                <a:lnTo>
                  <a:pt x="1512094" y="1861661"/>
                </a:lnTo>
                <a:lnTo>
                  <a:pt x="1483519" y="1851184"/>
                </a:lnTo>
                <a:lnTo>
                  <a:pt x="1456849" y="1840706"/>
                </a:lnTo>
                <a:lnTo>
                  <a:pt x="1431131" y="1843564"/>
                </a:lnTo>
                <a:lnTo>
                  <a:pt x="1413034" y="1851184"/>
                </a:lnTo>
                <a:lnTo>
                  <a:pt x="1402556" y="1866424"/>
                </a:lnTo>
                <a:lnTo>
                  <a:pt x="1386364" y="1843564"/>
                </a:lnTo>
                <a:lnTo>
                  <a:pt x="1365409" y="1816894"/>
                </a:lnTo>
                <a:lnTo>
                  <a:pt x="1353026" y="1795939"/>
                </a:lnTo>
                <a:lnTo>
                  <a:pt x="1326356" y="1795939"/>
                </a:lnTo>
                <a:lnTo>
                  <a:pt x="1297781" y="1803559"/>
                </a:lnTo>
                <a:lnTo>
                  <a:pt x="1285399" y="1814036"/>
                </a:lnTo>
                <a:lnTo>
                  <a:pt x="1272064" y="1795939"/>
                </a:lnTo>
                <a:lnTo>
                  <a:pt x="1272064" y="1774984"/>
                </a:lnTo>
                <a:lnTo>
                  <a:pt x="1255871" y="1749267"/>
                </a:lnTo>
                <a:lnTo>
                  <a:pt x="1237774" y="1749267"/>
                </a:lnTo>
                <a:lnTo>
                  <a:pt x="1216819" y="1749267"/>
                </a:lnTo>
                <a:lnTo>
                  <a:pt x="1177766" y="1743551"/>
                </a:lnTo>
                <a:lnTo>
                  <a:pt x="1156811" y="1734026"/>
                </a:lnTo>
                <a:lnTo>
                  <a:pt x="1133951" y="1735931"/>
                </a:lnTo>
                <a:lnTo>
                  <a:pt x="1102519" y="1728311"/>
                </a:lnTo>
                <a:lnTo>
                  <a:pt x="1076801" y="1717834"/>
                </a:lnTo>
                <a:lnTo>
                  <a:pt x="1055846" y="1725454"/>
                </a:lnTo>
                <a:lnTo>
                  <a:pt x="1050131" y="1756886"/>
                </a:lnTo>
                <a:lnTo>
                  <a:pt x="1047274" y="1783556"/>
                </a:lnTo>
                <a:lnTo>
                  <a:pt x="1029176" y="1809274"/>
                </a:lnTo>
                <a:lnTo>
                  <a:pt x="1016794" y="1824514"/>
                </a:lnTo>
                <a:lnTo>
                  <a:pt x="985361" y="1827371"/>
                </a:lnTo>
                <a:lnTo>
                  <a:pt x="972026" y="1806417"/>
                </a:lnTo>
                <a:lnTo>
                  <a:pt x="948214" y="1801654"/>
                </a:lnTo>
                <a:lnTo>
                  <a:pt x="919639" y="1803559"/>
                </a:lnTo>
                <a:lnTo>
                  <a:pt x="891064" y="1803559"/>
                </a:lnTo>
                <a:lnTo>
                  <a:pt x="888206" y="1780699"/>
                </a:lnTo>
                <a:lnTo>
                  <a:pt x="867251" y="1780699"/>
                </a:lnTo>
                <a:lnTo>
                  <a:pt x="838676" y="1780699"/>
                </a:lnTo>
                <a:lnTo>
                  <a:pt x="812959" y="1798796"/>
                </a:lnTo>
                <a:lnTo>
                  <a:pt x="792004" y="1806417"/>
                </a:lnTo>
                <a:lnTo>
                  <a:pt x="768191" y="1814036"/>
                </a:lnTo>
                <a:lnTo>
                  <a:pt x="731996" y="1809274"/>
                </a:lnTo>
                <a:lnTo>
                  <a:pt x="729139" y="1783556"/>
                </a:lnTo>
                <a:lnTo>
                  <a:pt x="721519" y="1762601"/>
                </a:lnTo>
                <a:lnTo>
                  <a:pt x="697706" y="1741646"/>
                </a:lnTo>
                <a:lnTo>
                  <a:pt x="661511" y="1741646"/>
                </a:lnTo>
                <a:lnTo>
                  <a:pt x="640556" y="1734026"/>
                </a:lnTo>
                <a:lnTo>
                  <a:pt x="632936" y="1707356"/>
                </a:lnTo>
                <a:lnTo>
                  <a:pt x="614839" y="1707356"/>
                </a:lnTo>
                <a:lnTo>
                  <a:pt x="588169" y="1725454"/>
                </a:lnTo>
                <a:lnTo>
                  <a:pt x="551974" y="1734026"/>
                </a:lnTo>
                <a:lnTo>
                  <a:pt x="528161" y="1735931"/>
                </a:lnTo>
                <a:lnTo>
                  <a:pt x="499586" y="1723549"/>
                </a:lnTo>
                <a:lnTo>
                  <a:pt x="484346" y="1699736"/>
                </a:lnTo>
                <a:lnTo>
                  <a:pt x="469106" y="1689259"/>
                </a:lnTo>
                <a:lnTo>
                  <a:pt x="452914" y="1671161"/>
                </a:lnTo>
                <a:lnTo>
                  <a:pt x="452914" y="1642586"/>
                </a:lnTo>
                <a:lnTo>
                  <a:pt x="445294" y="1624489"/>
                </a:lnTo>
                <a:lnTo>
                  <a:pt x="424339" y="1615916"/>
                </a:lnTo>
                <a:lnTo>
                  <a:pt x="390049" y="1618774"/>
                </a:lnTo>
                <a:lnTo>
                  <a:pt x="364331" y="1621631"/>
                </a:lnTo>
                <a:lnTo>
                  <a:pt x="340519" y="1624489"/>
                </a:lnTo>
                <a:lnTo>
                  <a:pt x="317659" y="1605439"/>
                </a:lnTo>
                <a:lnTo>
                  <a:pt x="304324" y="1600676"/>
                </a:lnTo>
                <a:lnTo>
                  <a:pt x="283369" y="1593056"/>
                </a:lnTo>
                <a:lnTo>
                  <a:pt x="257651" y="1579721"/>
                </a:lnTo>
                <a:lnTo>
                  <a:pt x="247174" y="1554004"/>
                </a:lnTo>
                <a:lnTo>
                  <a:pt x="215741" y="1555909"/>
                </a:lnTo>
                <a:lnTo>
                  <a:pt x="189071" y="1561624"/>
                </a:lnTo>
                <a:lnTo>
                  <a:pt x="179546" y="1569244"/>
                </a:lnTo>
                <a:lnTo>
                  <a:pt x="170974" y="1584484"/>
                </a:lnTo>
                <a:lnTo>
                  <a:pt x="148114" y="1590199"/>
                </a:lnTo>
                <a:lnTo>
                  <a:pt x="127159" y="1572101"/>
                </a:lnTo>
                <a:lnTo>
                  <a:pt x="134779" y="1545431"/>
                </a:lnTo>
                <a:lnTo>
                  <a:pt x="158591" y="1534954"/>
                </a:lnTo>
                <a:lnTo>
                  <a:pt x="169069" y="1516856"/>
                </a:lnTo>
                <a:lnTo>
                  <a:pt x="169069" y="1488281"/>
                </a:lnTo>
                <a:lnTo>
                  <a:pt x="169069" y="1462564"/>
                </a:lnTo>
                <a:lnTo>
                  <a:pt x="158591" y="1446371"/>
                </a:lnTo>
                <a:lnTo>
                  <a:pt x="139541" y="1431131"/>
                </a:lnTo>
                <a:lnTo>
                  <a:pt x="103346" y="1438751"/>
                </a:lnTo>
                <a:lnTo>
                  <a:pt x="85249" y="1449229"/>
                </a:lnTo>
                <a:lnTo>
                  <a:pt x="59531" y="1444466"/>
                </a:lnTo>
                <a:lnTo>
                  <a:pt x="40481" y="1417796"/>
                </a:lnTo>
                <a:lnTo>
                  <a:pt x="11906" y="1399699"/>
                </a:lnTo>
                <a:lnTo>
                  <a:pt x="1429" y="1373981"/>
                </a:lnTo>
                <a:lnTo>
                  <a:pt x="22384" y="1353026"/>
                </a:lnTo>
                <a:lnTo>
                  <a:pt x="56674" y="1347311"/>
                </a:lnTo>
                <a:lnTo>
                  <a:pt x="77629" y="1339691"/>
                </a:lnTo>
                <a:lnTo>
                  <a:pt x="100489" y="1294924"/>
                </a:lnTo>
                <a:lnTo>
                  <a:pt x="121444" y="1282541"/>
                </a:lnTo>
                <a:lnTo>
                  <a:pt x="148114" y="1251109"/>
                </a:lnTo>
                <a:lnTo>
                  <a:pt x="166211" y="1214914"/>
                </a:lnTo>
                <a:lnTo>
                  <a:pt x="150019" y="1154906"/>
                </a:lnTo>
                <a:lnTo>
                  <a:pt x="163354" y="1123474"/>
                </a:lnTo>
                <a:lnTo>
                  <a:pt x="184309" y="1084421"/>
                </a:lnTo>
                <a:lnTo>
                  <a:pt x="202406" y="1050131"/>
                </a:lnTo>
                <a:lnTo>
                  <a:pt x="215741" y="1011079"/>
                </a:lnTo>
                <a:lnTo>
                  <a:pt x="226219" y="966311"/>
                </a:lnTo>
                <a:lnTo>
                  <a:pt x="230981" y="922496"/>
                </a:lnTo>
                <a:lnTo>
                  <a:pt x="239554" y="872966"/>
                </a:lnTo>
                <a:lnTo>
                  <a:pt x="249079" y="836771"/>
                </a:lnTo>
                <a:lnTo>
                  <a:pt x="247174" y="799624"/>
                </a:lnTo>
                <a:lnTo>
                  <a:pt x="257651" y="752951"/>
                </a:lnTo>
                <a:lnTo>
                  <a:pt x="268129" y="706279"/>
                </a:lnTo>
                <a:lnTo>
                  <a:pt x="278606" y="677704"/>
                </a:lnTo>
                <a:lnTo>
                  <a:pt x="289084" y="646271"/>
                </a:lnTo>
                <a:lnTo>
                  <a:pt x="301466" y="635794"/>
                </a:lnTo>
                <a:lnTo>
                  <a:pt x="328136" y="632936"/>
                </a:lnTo>
                <a:lnTo>
                  <a:pt x="356711" y="625316"/>
                </a:lnTo>
                <a:lnTo>
                  <a:pt x="361474" y="609124"/>
                </a:lnTo>
                <a:lnTo>
                  <a:pt x="335756" y="588169"/>
                </a:lnTo>
                <a:lnTo>
                  <a:pt x="309086" y="565309"/>
                </a:lnTo>
                <a:lnTo>
                  <a:pt x="286226" y="572929"/>
                </a:lnTo>
                <a:lnTo>
                  <a:pt x="278606" y="593884"/>
                </a:lnTo>
                <a:lnTo>
                  <a:pt x="265271" y="619601"/>
                </a:lnTo>
                <a:lnTo>
                  <a:pt x="254794" y="635794"/>
                </a:lnTo>
                <a:lnTo>
                  <a:pt x="249079" y="598646"/>
                </a:lnTo>
                <a:lnTo>
                  <a:pt x="251936" y="562451"/>
                </a:lnTo>
                <a:lnTo>
                  <a:pt x="268129" y="526256"/>
                </a:lnTo>
                <a:lnTo>
                  <a:pt x="280511" y="491966"/>
                </a:lnTo>
                <a:lnTo>
                  <a:pt x="290989" y="437674"/>
                </a:lnTo>
                <a:lnTo>
                  <a:pt x="296704" y="390049"/>
                </a:lnTo>
                <a:lnTo>
                  <a:pt x="301466" y="332899"/>
                </a:lnTo>
                <a:lnTo>
                  <a:pt x="311944" y="286226"/>
                </a:lnTo>
                <a:lnTo>
                  <a:pt x="317659" y="244316"/>
                </a:lnTo>
                <a:lnTo>
                  <a:pt x="328136" y="197644"/>
                </a:lnTo>
                <a:lnTo>
                  <a:pt x="335756" y="158591"/>
                </a:lnTo>
                <a:lnTo>
                  <a:pt x="335756" y="110966"/>
                </a:lnTo>
                <a:lnTo>
                  <a:pt x="346234" y="90011"/>
                </a:lnTo>
                <a:close/>
              </a:path>
            </a:pathLst>
          </a:custGeom>
          <a:solidFill>
            <a:schemeClr val="tx2">
              <a:lumMod val="20000"/>
              <a:lumOff val="80000"/>
            </a:schemeClr>
          </a:solidFill>
          <a:ln w="1905" cap="flat">
            <a:solidFill>
              <a:schemeClr val="bg1"/>
            </a:solidFill>
            <a:prstDash val="solid"/>
            <a:miter/>
          </a:ln>
        </p:spPr>
        <p:txBody>
          <a:bodyPr rtlCol="0" anchor="ctr"/>
          <a:lstStyle/>
          <a:p>
            <a:pPr algn="ctr"/>
            <a:r>
              <a:rPr lang="fr-FR" sz="1000" dirty="0">
                <a:solidFill>
                  <a:schemeClr val="bg1"/>
                </a:solidFill>
              </a:rPr>
              <a:t>H2c</a:t>
            </a:r>
          </a:p>
        </p:txBody>
      </p:sp>
      <p:sp>
        <p:nvSpPr>
          <p:cNvPr id="74" name="Forme libre : forme 73">
            <a:extLst>
              <a:ext uri="{FF2B5EF4-FFF2-40B4-BE49-F238E27FC236}">
                <a16:creationId xmlns:a16="http://schemas.microsoft.com/office/drawing/2014/main" id="{786274EF-2E58-4E09-816D-7B07C9D5207C}"/>
              </a:ext>
            </a:extLst>
          </p:cNvPr>
          <p:cNvSpPr/>
          <p:nvPr/>
        </p:nvSpPr>
        <p:spPr>
          <a:xfrm>
            <a:off x="6132839" y="4764323"/>
            <a:ext cx="2131207" cy="1065603"/>
          </a:xfrm>
          <a:custGeom>
            <a:avLst/>
            <a:gdLst>
              <a:gd name="connsiteX0" fmla="*/ 30004 w 2571750"/>
              <a:gd name="connsiteY0" fmla="*/ 1138714 h 1285875"/>
              <a:gd name="connsiteX1" fmla="*/ 50959 w 2571750"/>
              <a:gd name="connsiteY1" fmla="*/ 1135856 h 1285875"/>
              <a:gd name="connsiteX2" fmla="*/ 82391 w 2571750"/>
              <a:gd name="connsiteY2" fmla="*/ 1128236 h 1285875"/>
              <a:gd name="connsiteX3" fmla="*/ 105251 w 2571750"/>
              <a:gd name="connsiteY3" fmla="*/ 1107281 h 1285875"/>
              <a:gd name="connsiteX4" fmla="*/ 126206 w 2571750"/>
              <a:gd name="connsiteY4" fmla="*/ 1083469 h 1285875"/>
              <a:gd name="connsiteX5" fmla="*/ 165259 w 2571750"/>
              <a:gd name="connsiteY5" fmla="*/ 1080611 h 1285875"/>
              <a:gd name="connsiteX6" fmla="*/ 204311 w 2571750"/>
              <a:gd name="connsiteY6" fmla="*/ 1075849 h 1285875"/>
              <a:gd name="connsiteX7" fmla="*/ 207169 w 2571750"/>
              <a:gd name="connsiteY7" fmla="*/ 1059656 h 1285875"/>
              <a:gd name="connsiteX8" fmla="*/ 189071 w 2571750"/>
              <a:gd name="connsiteY8" fmla="*/ 1039653 h 1285875"/>
              <a:gd name="connsiteX9" fmla="*/ 170974 w 2571750"/>
              <a:gd name="connsiteY9" fmla="*/ 1020603 h 1285875"/>
              <a:gd name="connsiteX10" fmla="*/ 139541 w 2571750"/>
              <a:gd name="connsiteY10" fmla="*/ 1020603 h 1285875"/>
              <a:gd name="connsiteX11" fmla="*/ 97631 w 2571750"/>
              <a:gd name="connsiteY11" fmla="*/ 1018699 h 1285875"/>
              <a:gd name="connsiteX12" fmla="*/ 69056 w 2571750"/>
              <a:gd name="connsiteY12" fmla="*/ 999649 h 1285875"/>
              <a:gd name="connsiteX13" fmla="*/ 82391 w 2571750"/>
              <a:gd name="connsiteY13" fmla="*/ 971074 h 1285875"/>
              <a:gd name="connsiteX14" fmla="*/ 113824 w 2571750"/>
              <a:gd name="connsiteY14" fmla="*/ 963453 h 1285875"/>
              <a:gd name="connsiteX15" fmla="*/ 126206 w 2571750"/>
              <a:gd name="connsiteY15" fmla="*/ 942499 h 1285875"/>
              <a:gd name="connsiteX16" fmla="*/ 105251 w 2571750"/>
              <a:gd name="connsiteY16" fmla="*/ 913924 h 1285875"/>
              <a:gd name="connsiteX17" fmla="*/ 118586 w 2571750"/>
              <a:gd name="connsiteY17" fmla="*/ 903446 h 1285875"/>
              <a:gd name="connsiteX18" fmla="*/ 136684 w 2571750"/>
              <a:gd name="connsiteY18" fmla="*/ 877729 h 1285875"/>
              <a:gd name="connsiteX19" fmla="*/ 133826 w 2571750"/>
              <a:gd name="connsiteY19" fmla="*/ 838676 h 1285875"/>
              <a:gd name="connsiteX20" fmla="*/ 115729 w 2571750"/>
              <a:gd name="connsiteY20" fmla="*/ 810101 h 1285875"/>
              <a:gd name="connsiteX21" fmla="*/ 82391 w 2571750"/>
              <a:gd name="connsiteY21" fmla="*/ 799624 h 1285875"/>
              <a:gd name="connsiteX22" fmla="*/ 40481 w 2571750"/>
              <a:gd name="connsiteY22" fmla="*/ 786289 h 1285875"/>
              <a:gd name="connsiteX23" fmla="*/ 19526 w 2571750"/>
              <a:gd name="connsiteY23" fmla="*/ 770096 h 1285875"/>
              <a:gd name="connsiteX24" fmla="*/ 24289 w 2571750"/>
              <a:gd name="connsiteY24" fmla="*/ 751999 h 1285875"/>
              <a:gd name="connsiteX25" fmla="*/ 1429 w 2571750"/>
              <a:gd name="connsiteY25" fmla="*/ 715804 h 1285875"/>
              <a:gd name="connsiteX26" fmla="*/ 19526 w 2571750"/>
              <a:gd name="connsiteY26" fmla="*/ 697706 h 1285875"/>
              <a:gd name="connsiteX27" fmla="*/ 53816 w 2571750"/>
              <a:gd name="connsiteY27" fmla="*/ 679609 h 1285875"/>
              <a:gd name="connsiteX28" fmla="*/ 64294 w 2571750"/>
              <a:gd name="connsiteY28" fmla="*/ 663416 h 1285875"/>
              <a:gd name="connsiteX29" fmla="*/ 64294 w 2571750"/>
              <a:gd name="connsiteY29" fmla="*/ 642461 h 1285875"/>
              <a:gd name="connsiteX30" fmla="*/ 92869 w 2571750"/>
              <a:gd name="connsiteY30" fmla="*/ 631984 h 1285875"/>
              <a:gd name="connsiteX31" fmla="*/ 124301 w 2571750"/>
              <a:gd name="connsiteY31" fmla="*/ 637699 h 1285875"/>
              <a:gd name="connsiteX32" fmla="*/ 168116 w 2571750"/>
              <a:gd name="connsiteY32" fmla="*/ 642461 h 1285875"/>
              <a:gd name="connsiteX33" fmla="*/ 207169 w 2571750"/>
              <a:gd name="connsiteY33" fmla="*/ 637699 h 1285875"/>
              <a:gd name="connsiteX34" fmla="*/ 238601 w 2571750"/>
              <a:gd name="connsiteY34" fmla="*/ 619601 h 1285875"/>
              <a:gd name="connsiteX35" fmla="*/ 262414 w 2571750"/>
              <a:gd name="connsiteY35" fmla="*/ 609124 h 1285875"/>
              <a:gd name="connsiteX36" fmla="*/ 270034 w 2571750"/>
              <a:gd name="connsiteY36" fmla="*/ 630079 h 1285875"/>
              <a:gd name="connsiteX37" fmla="*/ 313849 w 2571750"/>
              <a:gd name="connsiteY37" fmla="*/ 627221 h 1285875"/>
              <a:gd name="connsiteX38" fmla="*/ 353854 w 2571750"/>
              <a:gd name="connsiteY38" fmla="*/ 627221 h 1285875"/>
              <a:gd name="connsiteX39" fmla="*/ 392906 w 2571750"/>
              <a:gd name="connsiteY39" fmla="*/ 624364 h 1285875"/>
              <a:gd name="connsiteX40" fmla="*/ 421481 w 2571750"/>
              <a:gd name="connsiteY40" fmla="*/ 600551 h 1285875"/>
              <a:gd name="connsiteX41" fmla="*/ 429101 w 2571750"/>
              <a:gd name="connsiteY41" fmla="*/ 580549 h 1285875"/>
              <a:gd name="connsiteX42" fmla="*/ 423386 w 2571750"/>
              <a:gd name="connsiteY42" fmla="*/ 564356 h 1285875"/>
              <a:gd name="connsiteX43" fmla="*/ 394811 w 2571750"/>
              <a:gd name="connsiteY43" fmla="*/ 553879 h 1285875"/>
              <a:gd name="connsiteX44" fmla="*/ 384334 w 2571750"/>
              <a:gd name="connsiteY44" fmla="*/ 532924 h 1285875"/>
              <a:gd name="connsiteX45" fmla="*/ 403384 w 2571750"/>
              <a:gd name="connsiteY45" fmla="*/ 517684 h 1285875"/>
              <a:gd name="connsiteX46" fmla="*/ 439579 w 2571750"/>
              <a:gd name="connsiteY46" fmla="*/ 511969 h 1285875"/>
              <a:gd name="connsiteX47" fmla="*/ 463391 w 2571750"/>
              <a:gd name="connsiteY47" fmla="*/ 511969 h 1285875"/>
              <a:gd name="connsiteX48" fmla="*/ 486251 w 2571750"/>
              <a:gd name="connsiteY48" fmla="*/ 499586 h 1285875"/>
              <a:gd name="connsiteX49" fmla="*/ 504349 w 2571750"/>
              <a:gd name="connsiteY49" fmla="*/ 471011 h 1285875"/>
              <a:gd name="connsiteX50" fmla="*/ 538639 w 2571750"/>
              <a:gd name="connsiteY50" fmla="*/ 472916 h 1285875"/>
              <a:gd name="connsiteX51" fmla="*/ 570071 w 2571750"/>
              <a:gd name="connsiteY51" fmla="*/ 457676 h 1285875"/>
              <a:gd name="connsiteX52" fmla="*/ 574834 w 2571750"/>
              <a:gd name="connsiteY52" fmla="*/ 426244 h 1285875"/>
              <a:gd name="connsiteX53" fmla="*/ 577691 w 2571750"/>
              <a:gd name="connsiteY53" fmla="*/ 400526 h 1285875"/>
              <a:gd name="connsiteX54" fmla="*/ 585311 w 2571750"/>
              <a:gd name="connsiteY54" fmla="*/ 384334 h 1285875"/>
              <a:gd name="connsiteX55" fmla="*/ 622459 w 2571750"/>
              <a:gd name="connsiteY55" fmla="*/ 390049 h 1285875"/>
              <a:gd name="connsiteX56" fmla="*/ 652939 w 2571750"/>
              <a:gd name="connsiteY56" fmla="*/ 387191 h 1285875"/>
              <a:gd name="connsiteX57" fmla="*/ 690086 w 2571750"/>
              <a:gd name="connsiteY57" fmla="*/ 361474 h 1285875"/>
              <a:gd name="connsiteX58" fmla="*/ 715804 w 2571750"/>
              <a:gd name="connsiteY58" fmla="*/ 340519 h 1285875"/>
              <a:gd name="connsiteX59" fmla="*/ 744379 w 2571750"/>
              <a:gd name="connsiteY59" fmla="*/ 316706 h 1285875"/>
              <a:gd name="connsiteX60" fmla="*/ 754856 w 2571750"/>
              <a:gd name="connsiteY60" fmla="*/ 280511 h 1285875"/>
              <a:gd name="connsiteX61" fmla="*/ 736759 w 2571750"/>
              <a:gd name="connsiteY61" fmla="*/ 261461 h 1285875"/>
              <a:gd name="connsiteX62" fmla="*/ 702469 w 2571750"/>
              <a:gd name="connsiteY62" fmla="*/ 241459 h 1285875"/>
              <a:gd name="connsiteX63" fmla="*/ 679609 w 2571750"/>
              <a:gd name="connsiteY63" fmla="*/ 214789 h 1285875"/>
              <a:gd name="connsiteX64" fmla="*/ 697706 w 2571750"/>
              <a:gd name="connsiteY64" fmla="*/ 199549 h 1285875"/>
              <a:gd name="connsiteX65" fmla="*/ 718661 w 2571750"/>
              <a:gd name="connsiteY65" fmla="*/ 170974 h 1285875"/>
              <a:gd name="connsiteX66" fmla="*/ 742474 w 2571750"/>
              <a:gd name="connsiteY66" fmla="*/ 186214 h 1285875"/>
              <a:gd name="connsiteX67" fmla="*/ 762476 w 2571750"/>
              <a:gd name="connsiteY67" fmla="*/ 202406 h 1285875"/>
              <a:gd name="connsiteX68" fmla="*/ 799624 w 2571750"/>
              <a:gd name="connsiteY68" fmla="*/ 202406 h 1285875"/>
              <a:gd name="connsiteX69" fmla="*/ 838676 w 2571750"/>
              <a:gd name="connsiteY69" fmla="*/ 186214 h 1285875"/>
              <a:gd name="connsiteX70" fmla="*/ 859631 w 2571750"/>
              <a:gd name="connsiteY70" fmla="*/ 165259 h 1285875"/>
              <a:gd name="connsiteX71" fmla="*/ 880586 w 2571750"/>
              <a:gd name="connsiteY71" fmla="*/ 170974 h 1285875"/>
              <a:gd name="connsiteX72" fmla="*/ 895826 w 2571750"/>
              <a:gd name="connsiteY72" fmla="*/ 193834 h 1285875"/>
              <a:gd name="connsiteX73" fmla="*/ 916781 w 2571750"/>
              <a:gd name="connsiteY73" fmla="*/ 210026 h 1285875"/>
              <a:gd name="connsiteX74" fmla="*/ 948214 w 2571750"/>
              <a:gd name="connsiteY74" fmla="*/ 191929 h 1285875"/>
              <a:gd name="connsiteX75" fmla="*/ 973931 w 2571750"/>
              <a:gd name="connsiteY75" fmla="*/ 175736 h 1285875"/>
              <a:gd name="connsiteX76" fmla="*/ 997744 w 2571750"/>
              <a:gd name="connsiteY76" fmla="*/ 157639 h 1285875"/>
              <a:gd name="connsiteX77" fmla="*/ 987266 w 2571750"/>
              <a:gd name="connsiteY77" fmla="*/ 121444 h 1285875"/>
              <a:gd name="connsiteX78" fmla="*/ 966311 w 2571750"/>
              <a:gd name="connsiteY78" fmla="*/ 105251 h 1285875"/>
              <a:gd name="connsiteX79" fmla="*/ 945356 w 2571750"/>
              <a:gd name="connsiteY79" fmla="*/ 90011 h 1285875"/>
              <a:gd name="connsiteX80" fmla="*/ 945356 w 2571750"/>
              <a:gd name="connsiteY80" fmla="*/ 55721 h 1285875"/>
              <a:gd name="connsiteX81" fmla="*/ 958691 w 2571750"/>
              <a:gd name="connsiteY81" fmla="*/ 16669 h 1285875"/>
              <a:gd name="connsiteX82" fmla="*/ 987266 w 2571750"/>
              <a:gd name="connsiteY82" fmla="*/ 1429 h 1285875"/>
              <a:gd name="connsiteX83" fmla="*/ 1015841 w 2571750"/>
              <a:gd name="connsiteY83" fmla="*/ 9049 h 1285875"/>
              <a:gd name="connsiteX84" fmla="*/ 1015841 w 2571750"/>
              <a:gd name="connsiteY84" fmla="*/ 45244 h 1285875"/>
              <a:gd name="connsiteX85" fmla="*/ 1011079 w 2571750"/>
              <a:gd name="connsiteY85" fmla="*/ 84296 h 1285875"/>
              <a:gd name="connsiteX86" fmla="*/ 1039654 w 2571750"/>
              <a:gd name="connsiteY86" fmla="*/ 90011 h 1285875"/>
              <a:gd name="connsiteX87" fmla="*/ 1071086 w 2571750"/>
              <a:gd name="connsiteY87" fmla="*/ 90011 h 1285875"/>
              <a:gd name="connsiteX88" fmla="*/ 1089184 w 2571750"/>
              <a:gd name="connsiteY88" fmla="*/ 112871 h 1285875"/>
              <a:gd name="connsiteX89" fmla="*/ 1114901 w 2571750"/>
              <a:gd name="connsiteY89" fmla="*/ 123349 h 1285875"/>
              <a:gd name="connsiteX90" fmla="*/ 1114901 w 2571750"/>
              <a:gd name="connsiteY90" fmla="*/ 82391 h 1285875"/>
              <a:gd name="connsiteX91" fmla="*/ 1138714 w 2571750"/>
              <a:gd name="connsiteY91" fmla="*/ 76676 h 1285875"/>
              <a:gd name="connsiteX92" fmla="*/ 1143476 w 2571750"/>
              <a:gd name="connsiteY92" fmla="*/ 91916 h 1285875"/>
              <a:gd name="connsiteX93" fmla="*/ 1177766 w 2571750"/>
              <a:gd name="connsiteY93" fmla="*/ 97631 h 1285875"/>
              <a:gd name="connsiteX94" fmla="*/ 1191101 w 2571750"/>
              <a:gd name="connsiteY94" fmla="*/ 63341 h 1285875"/>
              <a:gd name="connsiteX95" fmla="*/ 1230154 w 2571750"/>
              <a:gd name="connsiteY95" fmla="*/ 82391 h 1285875"/>
              <a:gd name="connsiteX96" fmla="*/ 1263491 w 2571750"/>
              <a:gd name="connsiteY96" fmla="*/ 100489 h 1285875"/>
              <a:gd name="connsiteX97" fmla="*/ 1287304 w 2571750"/>
              <a:gd name="connsiteY97" fmla="*/ 136684 h 1285875"/>
              <a:gd name="connsiteX98" fmla="*/ 1292066 w 2571750"/>
              <a:gd name="connsiteY98" fmla="*/ 181451 h 1285875"/>
              <a:gd name="connsiteX99" fmla="*/ 1290161 w 2571750"/>
              <a:gd name="connsiteY99" fmla="*/ 217646 h 1285875"/>
              <a:gd name="connsiteX100" fmla="*/ 1329214 w 2571750"/>
              <a:gd name="connsiteY100" fmla="*/ 225266 h 1285875"/>
              <a:gd name="connsiteX101" fmla="*/ 1344454 w 2571750"/>
              <a:gd name="connsiteY101" fmla="*/ 256699 h 1285875"/>
              <a:gd name="connsiteX102" fmla="*/ 1341596 w 2571750"/>
              <a:gd name="connsiteY102" fmla="*/ 285274 h 1285875"/>
              <a:gd name="connsiteX103" fmla="*/ 1323499 w 2571750"/>
              <a:gd name="connsiteY103" fmla="*/ 324326 h 1285875"/>
              <a:gd name="connsiteX104" fmla="*/ 1354931 w 2571750"/>
              <a:gd name="connsiteY104" fmla="*/ 330041 h 1285875"/>
              <a:gd name="connsiteX105" fmla="*/ 1401604 w 2571750"/>
              <a:gd name="connsiteY105" fmla="*/ 352901 h 1285875"/>
              <a:gd name="connsiteX106" fmla="*/ 1438751 w 2571750"/>
              <a:gd name="connsiteY106" fmla="*/ 376714 h 1285875"/>
              <a:gd name="connsiteX107" fmla="*/ 1470184 w 2571750"/>
              <a:gd name="connsiteY107" fmla="*/ 390049 h 1285875"/>
              <a:gd name="connsiteX108" fmla="*/ 1509236 w 2571750"/>
              <a:gd name="connsiteY108" fmla="*/ 408146 h 1285875"/>
              <a:gd name="connsiteX109" fmla="*/ 1550194 w 2571750"/>
              <a:gd name="connsiteY109" fmla="*/ 405289 h 1285875"/>
              <a:gd name="connsiteX110" fmla="*/ 1579721 w 2571750"/>
              <a:gd name="connsiteY110" fmla="*/ 429101 h 1285875"/>
              <a:gd name="connsiteX111" fmla="*/ 1610201 w 2571750"/>
              <a:gd name="connsiteY111" fmla="*/ 451961 h 1285875"/>
              <a:gd name="connsiteX112" fmla="*/ 1659731 w 2571750"/>
              <a:gd name="connsiteY112" fmla="*/ 462439 h 1285875"/>
              <a:gd name="connsiteX113" fmla="*/ 1686401 w 2571750"/>
              <a:gd name="connsiteY113" fmla="*/ 447199 h 1285875"/>
              <a:gd name="connsiteX114" fmla="*/ 1709261 w 2571750"/>
              <a:gd name="connsiteY114" fmla="*/ 436721 h 1285875"/>
              <a:gd name="connsiteX115" fmla="*/ 1738789 w 2571750"/>
              <a:gd name="connsiteY115" fmla="*/ 429101 h 1285875"/>
              <a:gd name="connsiteX116" fmla="*/ 1761649 w 2571750"/>
              <a:gd name="connsiteY116" fmla="*/ 408146 h 1285875"/>
              <a:gd name="connsiteX117" fmla="*/ 1793081 w 2571750"/>
              <a:gd name="connsiteY117" fmla="*/ 391954 h 1285875"/>
              <a:gd name="connsiteX118" fmla="*/ 1821656 w 2571750"/>
              <a:gd name="connsiteY118" fmla="*/ 402431 h 1285875"/>
              <a:gd name="connsiteX119" fmla="*/ 1848326 w 2571750"/>
              <a:gd name="connsiteY119" fmla="*/ 418624 h 1285875"/>
              <a:gd name="connsiteX120" fmla="*/ 1871186 w 2571750"/>
              <a:gd name="connsiteY120" fmla="*/ 433864 h 1285875"/>
              <a:gd name="connsiteX121" fmla="*/ 1908334 w 2571750"/>
              <a:gd name="connsiteY121" fmla="*/ 418624 h 1285875"/>
              <a:gd name="connsiteX122" fmla="*/ 1934051 w 2571750"/>
              <a:gd name="connsiteY122" fmla="*/ 394811 h 1285875"/>
              <a:gd name="connsiteX123" fmla="*/ 1947386 w 2571750"/>
              <a:gd name="connsiteY123" fmla="*/ 366236 h 1285875"/>
              <a:gd name="connsiteX124" fmla="*/ 1973104 w 2571750"/>
              <a:gd name="connsiteY124" fmla="*/ 366236 h 1285875"/>
              <a:gd name="connsiteX125" fmla="*/ 1986439 w 2571750"/>
              <a:gd name="connsiteY125" fmla="*/ 390049 h 1285875"/>
              <a:gd name="connsiteX126" fmla="*/ 2025491 w 2571750"/>
              <a:gd name="connsiteY126" fmla="*/ 381476 h 1285875"/>
              <a:gd name="connsiteX127" fmla="*/ 2061686 w 2571750"/>
              <a:gd name="connsiteY127" fmla="*/ 358616 h 1285875"/>
              <a:gd name="connsiteX128" fmla="*/ 2093119 w 2571750"/>
              <a:gd name="connsiteY128" fmla="*/ 345281 h 1285875"/>
              <a:gd name="connsiteX129" fmla="*/ 2118836 w 2571750"/>
              <a:gd name="connsiteY129" fmla="*/ 324326 h 1285875"/>
              <a:gd name="connsiteX130" fmla="*/ 2147411 w 2571750"/>
              <a:gd name="connsiteY130" fmla="*/ 303371 h 1285875"/>
              <a:gd name="connsiteX131" fmla="*/ 2174081 w 2571750"/>
              <a:gd name="connsiteY131" fmla="*/ 288131 h 1285875"/>
              <a:gd name="connsiteX132" fmla="*/ 2202656 w 2571750"/>
              <a:gd name="connsiteY132" fmla="*/ 290989 h 1285875"/>
              <a:gd name="connsiteX133" fmla="*/ 2241709 w 2571750"/>
              <a:gd name="connsiteY133" fmla="*/ 290989 h 1285875"/>
              <a:gd name="connsiteX134" fmla="*/ 2249329 w 2571750"/>
              <a:gd name="connsiteY134" fmla="*/ 256699 h 1285875"/>
              <a:gd name="connsiteX135" fmla="*/ 2228374 w 2571750"/>
              <a:gd name="connsiteY135" fmla="*/ 232886 h 1285875"/>
              <a:gd name="connsiteX136" fmla="*/ 2192179 w 2571750"/>
              <a:gd name="connsiteY136" fmla="*/ 214789 h 1285875"/>
              <a:gd name="connsiteX137" fmla="*/ 2171224 w 2571750"/>
              <a:gd name="connsiteY137" fmla="*/ 181451 h 1285875"/>
              <a:gd name="connsiteX138" fmla="*/ 2150269 w 2571750"/>
              <a:gd name="connsiteY138" fmla="*/ 139541 h 1285875"/>
              <a:gd name="connsiteX139" fmla="*/ 2150269 w 2571750"/>
              <a:gd name="connsiteY139" fmla="*/ 115729 h 1285875"/>
              <a:gd name="connsiteX140" fmla="*/ 2153126 w 2571750"/>
              <a:gd name="connsiteY140" fmla="*/ 82391 h 1285875"/>
              <a:gd name="connsiteX141" fmla="*/ 2174081 w 2571750"/>
              <a:gd name="connsiteY141" fmla="*/ 58579 h 1285875"/>
              <a:gd name="connsiteX142" fmla="*/ 2189321 w 2571750"/>
              <a:gd name="connsiteY142" fmla="*/ 30004 h 1285875"/>
              <a:gd name="connsiteX143" fmla="*/ 2220754 w 2571750"/>
              <a:gd name="connsiteY143" fmla="*/ 6191 h 1285875"/>
              <a:gd name="connsiteX144" fmla="*/ 2244566 w 2571750"/>
              <a:gd name="connsiteY144" fmla="*/ 40481 h 1285875"/>
              <a:gd name="connsiteX145" fmla="*/ 2256949 w 2571750"/>
              <a:gd name="connsiteY145" fmla="*/ 63341 h 1285875"/>
              <a:gd name="connsiteX146" fmla="*/ 2294096 w 2571750"/>
              <a:gd name="connsiteY146" fmla="*/ 76676 h 1285875"/>
              <a:gd name="connsiteX147" fmla="*/ 2322671 w 2571750"/>
              <a:gd name="connsiteY147" fmla="*/ 84296 h 1285875"/>
              <a:gd name="connsiteX148" fmla="*/ 2354104 w 2571750"/>
              <a:gd name="connsiteY148" fmla="*/ 94774 h 1285875"/>
              <a:gd name="connsiteX149" fmla="*/ 2385536 w 2571750"/>
              <a:gd name="connsiteY149" fmla="*/ 110966 h 1285875"/>
              <a:gd name="connsiteX150" fmla="*/ 2400776 w 2571750"/>
              <a:gd name="connsiteY150" fmla="*/ 126206 h 1285875"/>
              <a:gd name="connsiteX151" fmla="*/ 2445544 w 2571750"/>
              <a:gd name="connsiteY151" fmla="*/ 133826 h 1285875"/>
              <a:gd name="connsiteX152" fmla="*/ 2466499 w 2571750"/>
              <a:gd name="connsiteY152" fmla="*/ 123349 h 1285875"/>
              <a:gd name="connsiteX153" fmla="*/ 2499836 w 2571750"/>
              <a:gd name="connsiteY153" fmla="*/ 123349 h 1285875"/>
              <a:gd name="connsiteX154" fmla="*/ 2531269 w 2571750"/>
              <a:gd name="connsiteY154" fmla="*/ 110966 h 1285875"/>
              <a:gd name="connsiteX155" fmla="*/ 2562701 w 2571750"/>
              <a:gd name="connsiteY155" fmla="*/ 102394 h 1285875"/>
              <a:gd name="connsiteX156" fmla="*/ 2576036 w 2571750"/>
              <a:gd name="connsiteY156" fmla="*/ 121444 h 1285875"/>
              <a:gd name="connsiteX157" fmla="*/ 2576036 w 2571750"/>
              <a:gd name="connsiteY157" fmla="*/ 157639 h 1285875"/>
              <a:gd name="connsiteX158" fmla="*/ 2555081 w 2571750"/>
              <a:gd name="connsiteY158" fmla="*/ 191929 h 1285875"/>
              <a:gd name="connsiteX159" fmla="*/ 2528411 w 2571750"/>
              <a:gd name="connsiteY159" fmla="*/ 230981 h 1285875"/>
              <a:gd name="connsiteX160" fmla="*/ 2507456 w 2571750"/>
              <a:gd name="connsiteY160" fmla="*/ 264319 h 1285875"/>
              <a:gd name="connsiteX161" fmla="*/ 2499836 w 2571750"/>
              <a:gd name="connsiteY161" fmla="*/ 309086 h 1285875"/>
              <a:gd name="connsiteX162" fmla="*/ 2516029 w 2571750"/>
              <a:gd name="connsiteY162" fmla="*/ 330041 h 1285875"/>
              <a:gd name="connsiteX163" fmla="*/ 2513171 w 2571750"/>
              <a:gd name="connsiteY163" fmla="*/ 366236 h 1285875"/>
              <a:gd name="connsiteX164" fmla="*/ 2486501 w 2571750"/>
              <a:gd name="connsiteY164" fmla="*/ 342424 h 1285875"/>
              <a:gd name="connsiteX165" fmla="*/ 2457926 w 2571750"/>
              <a:gd name="connsiteY165" fmla="*/ 342424 h 1285875"/>
              <a:gd name="connsiteX166" fmla="*/ 2435066 w 2571750"/>
              <a:gd name="connsiteY166" fmla="*/ 369094 h 1285875"/>
              <a:gd name="connsiteX167" fmla="*/ 2406491 w 2571750"/>
              <a:gd name="connsiteY167" fmla="*/ 381476 h 1285875"/>
              <a:gd name="connsiteX168" fmla="*/ 2379821 w 2571750"/>
              <a:gd name="connsiteY168" fmla="*/ 397669 h 1285875"/>
              <a:gd name="connsiteX169" fmla="*/ 2364581 w 2571750"/>
              <a:gd name="connsiteY169" fmla="*/ 423386 h 1285875"/>
              <a:gd name="connsiteX170" fmla="*/ 2351246 w 2571750"/>
              <a:gd name="connsiteY170" fmla="*/ 450056 h 1285875"/>
              <a:gd name="connsiteX171" fmla="*/ 2340769 w 2571750"/>
              <a:gd name="connsiteY171" fmla="*/ 478631 h 1285875"/>
              <a:gd name="connsiteX172" fmla="*/ 2315051 w 2571750"/>
              <a:gd name="connsiteY172" fmla="*/ 486251 h 1285875"/>
              <a:gd name="connsiteX173" fmla="*/ 2286476 w 2571750"/>
              <a:gd name="connsiteY173" fmla="*/ 491014 h 1285875"/>
              <a:gd name="connsiteX174" fmla="*/ 2262664 w 2571750"/>
              <a:gd name="connsiteY174" fmla="*/ 493871 h 1285875"/>
              <a:gd name="connsiteX175" fmla="*/ 2255044 w 2571750"/>
              <a:gd name="connsiteY175" fmla="*/ 514826 h 1285875"/>
              <a:gd name="connsiteX176" fmla="*/ 2262664 w 2571750"/>
              <a:gd name="connsiteY176" fmla="*/ 543401 h 1285875"/>
              <a:gd name="connsiteX177" fmla="*/ 2256949 w 2571750"/>
              <a:gd name="connsiteY177" fmla="*/ 571976 h 1285875"/>
              <a:gd name="connsiteX178" fmla="*/ 2217896 w 2571750"/>
              <a:gd name="connsiteY178" fmla="*/ 571976 h 1285875"/>
              <a:gd name="connsiteX179" fmla="*/ 2181701 w 2571750"/>
              <a:gd name="connsiteY179" fmla="*/ 571976 h 1285875"/>
              <a:gd name="connsiteX180" fmla="*/ 2168366 w 2571750"/>
              <a:gd name="connsiteY180" fmla="*/ 582454 h 1285875"/>
              <a:gd name="connsiteX181" fmla="*/ 2155984 w 2571750"/>
              <a:gd name="connsiteY181" fmla="*/ 621506 h 1285875"/>
              <a:gd name="connsiteX182" fmla="*/ 2127409 w 2571750"/>
              <a:gd name="connsiteY182" fmla="*/ 658654 h 1285875"/>
              <a:gd name="connsiteX183" fmla="*/ 2137886 w 2571750"/>
              <a:gd name="connsiteY183" fmla="*/ 676751 h 1285875"/>
              <a:gd name="connsiteX184" fmla="*/ 2157889 w 2571750"/>
              <a:gd name="connsiteY184" fmla="*/ 684371 h 1285875"/>
              <a:gd name="connsiteX185" fmla="*/ 2184559 w 2571750"/>
              <a:gd name="connsiteY185" fmla="*/ 684371 h 1285875"/>
              <a:gd name="connsiteX186" fmla="*/ 2176939 w 2571750"/>
              <a:gd name="connsiteY186" fmla="*/ 712946 h 1285875"/>
              <a:gd name="connsiteX187" fmla="*/ 2139791 w 2571750"/>
              <a:gd name="connsiteY187" fmla="*/ 718661 h 1285875"/>
              <a:gd name="connsiteX188" fmla="*/ 2093119 w 2571750"/>
              <a:gd name="connsiteY188" fmla="*/ 731044 h 1285875"/>
              <a:gd name="connsiteX189" fmla="*/ 2056924 w 2571750"/>
              <a:gd name="connsiteY189" fmla="*/ 741521 h 1285875"/>
              <a:gd name="connsiteX190" fmla="*/ 2037874 w 2571750"/>
              <a:gd name="connsiteY190" fmla="*/ 765334 h 1285875"/>
              <a:gd name="connsiteX191" fmla="*/ 2017871 w 2571750"/>
              <a:gd name="connsiteY191" fmla="*/ 791051 h 1285875"/>
              <a:gd name="connsiteX192" fmla="*/ 2007394 w 2571750"/>
              <a:gd name="connsiteY192" fmla="*/ 768191 h 1285875"/>
              <a:gd name="connsiteX193" fmla="*/ 1983581 w 2571750"/>
              <a:gd name="connsiteY193" fmla="*/ 760571 h 1285875"/>
              <a:gd name="connsiteX194" fmla="*/ 1957864 w 2571750"/>
              <a:gd name="connsiteY194" fmla="*/ 762476 h 1285875"/>
              <a:gd name="connsiteX195" fmla="*/ 1944529 w 2571750"/>
              <a:gd name="connsiteY195" fmla="*/ 789146 h 1285875"/>
              <a:gd name="connsiteX196" fmla="*/ 1938814 w 2571750"/>
              <a:gd name="connsiteY196" fmla="*/ 801529 h 1285875"/>
              <a:gd name="connsiteX197" fmla="*/ 1920716 w 2571750"/>
              <a:gd name="connsiteY197" fmla="*/ 825341 h 1285875"/>
              <a:gd name="connsiteX198" fmla="*/ 1905476 w 2571750"/>
              <a:gd name="connsiteY198" fmla="*/ 801529 h 1285875"/>
              <a:gd name="connsiteX199" fmla="*/ 1884521 w 2571750"/>
              <a:gd name="connsiteY199" fmla="*/ 791051 h 1285875"/>
              <a:gd name="connsiteX200" fmla="*/ 1863566 w 2571750"/>
              <a:gd name="connsiteY200" fmla="*/ 775811 h 1285875"/>
              <a:gd name="connsiteX201" fmla="*/ 1858804 w 2571750"/>
              <a:gd name="connsiteY201" fmla="*/ 765334 h 1285875"/>
              <a:gd name="connsiteX202" fmla="*/ 1827371 w 2571750"/>
              <a:gd name="connsiteY202" fmla="*/ 768191 h 1285875"/>
              <a:gd name="connsiteX203" fmla="*/ 1832134 w 2571750"/>
              <a:gd name="connsiteY203" fmla="*/ 791051 h 1285875"/>
              <a:gd name="connsiteX204" fmla="*/ 1855946 w 2571750"/>
              <a:gd name="connsiteY204" fmla="*/ 812006 h 1285875"/>
              <a:gd name="connsiteX205" fmla="*/ 1821656 w 2571750"/>
              <a:gd name="connsiteY205" fmla="*/ 814864 h 1285875"/>
              <a:gd name="connsiteX206" fmla="*/ 1795939 w 2571750"/>
              <a:gd name="connsiteY206" fmla="*/ 804386 h 1285875"/>
              <a:gd name="connsiteX207" fmla="*/ 1777841 w 2571750"/>
              <a:gd name="connsiteY207" fmla="*/ 783431 h 1285875"/>
              <a:gd name="connsiteX208" fmla="*/ 1769269 w 2571750"/>
              <a:gd name="connsiteY208" fmla="*/ 754856 h 1285875"/>
              <a:gd name="connsiteX209" fmla="*/ 1730216 w 2571750"/>
              <a:gd name="connsiteY209" fmla="*/ 754856 h 1285875"/>
              <a:gd name="connsiteX210" fmla="*/ 1722596 w 2571750"/>
              <a:gd name="connsiteY210" fmla="*/ 723424 h 1285875"/>
              <a:gd name="connsiteX211" fmla="*/ 1691164 w 2571750"/>
              <a:gd name="connsiteY211" fmla="*/ 726281 h 1285875"/>
              <a:gd name="connsiteX212" fmla="*/ 1652111 w 2571750"/>
              <a:gd name="connsiteY212" fmla="*/ 715804 h 1285875"/>
              <a:gd name="connsiteX213" fmla="*/ 1605439 w 2571750"/>
              <a:gd name="connsiteY213" fmla="*/ 731044 h 1285875"/>
              <a:gd name="connsiteX214" fmla="*/ 1576864 w 2571750"/>
              <a:gd name="connsiteY214" fmla="*/ 723424 h 1285875"/>
              <a:gd name="connsiteX215" fmla="*/ 1581626 w 2571750"/>
              <a:gd name="connsiteY215" fmla="*/ 691991 h 1285875"/>
              <a:gd name="connsiteX216" fmla="*/ 1589246 w 2571750"/>
              <a:gd name="connsiteY216" fmla="*/ 648176 h 1285875"/>
              <a:gd name="connsiteX217" fmla="*/ 1569244 w 2571750"/>
              <a:gd name="connsiteY217" fmla="*/ 624364 h 1285875"/>
              <a:gd name="connsiteX218" fmla="*/ 1537811 w 2571750"/>
              <a:gd name="connsiteY218" fmla="*/ 634841 h 1285875"/>
              <a:gd name="connsiteX219" fmla="*/ 1511141 w 2571750"/>
              <a:gd name="connsiteY219" fmla="*/ 658654 h 1285875"/>
              <a:gd name="connsiteX220" fmla="*/ 1479709 w 2571750"/>
              <a:gd name="connsiteY220" fmla="*/ 663416 h 1285875"/>
              <a:gd name="connsiteX221" fmla="*/ 1456849 w 2571750"/>
              <a:gd name="connsiteY221" fmla="*/ 652939 h 1285875"/>
              <a:gd name="connsiteX222" fmla="*/ 1428274 w 2571750"/>
              <a:gd name="connsiteY222" fmla="*/ 648176 h 1285875"/>
              <a:gd name="connsiteX223" fmla="*/ 1446371 w 2571750"/>
              <a:gd name="connsiteY223" fmla="*/ 624364 h 1285875"/>
              <a:gd name="connsiteX224" fmla="*/ 1479709 w 2571750"/>
              <a:gd name="connsiteY224" fmla="*/ 619601 h 1285875"/>
              <a:gd name="connsiteX225" fmla="*/ 1503521 w 2571750"/>
              <a:gd name="connsiteY225" fmla="*/ 613886 h 1285875"/>
              <a:gd name="connsiteX226" fmla="*/ 1503521 w 2571750"/>
              <a:gd name="connsiteY226" fmla="*/ 592931 h 1285875"/>
              <a:gd name="connsiteX227" fmla="*/ 1479709 w 2571750"/>
              <a:gd name="connsiteY227" fmla="*/ 570071 h 1285875"/>
              <a:gd name="connsiteX228" fmla="*/ 1461611 w 2571750"/>
              <a:gd name="connsiteY228" fmla="*/ 567214 h 1285875"/>
              <a:gd name="connsiteX229" fmla="*/ 1443514 w 2571750"/>
              <a:gd name="connsiteY229" fmla="*/ 564356 h 1285875"/>
              <a:gd name="connsiteX230" fmla="*/ 1435894 w 2571750"/>
              <a:gd name="connsiteY230" fmla="*/ 574834 h 1285875"/>
              <a:gd name="connsiteX231" fmla="*/ 1435894 w 2571750"/>
              <a:gd name="connsiteY231" fmla="*/ 585311 h 1285875"/>
              <a:gd name="connsiteX232" fmla="*/ 1428274 w 2571750"/>
              <a:gd name="connsiteY232" fmla="*/ 621506 h 1285875"/>
              <a:gd name="connsiteX233" fmla="*/ 1399699 w 2571750"/>
              <a:gd name="connsiteY233" fmla="*/ 600551 h 1285875"/>
              <a:gd name="connsiteX234" fmla="*/ 1375886 w 2571750"/>
              <a:gd name="connsiteY234" fmla="*/ 609124 h 1285875"/>
              <a:gd name="connsiteX235" fmla="*/ 1362551 w 2571750"/>
              <a:gd name="connsiteY235" fmla="*/ 616744 h 1285875"/>
              <a:gd name="connsiteX236" fmla="*/ 1352074 w 2571750"/>
              <a:gd name="connsiteY236" fmla="*/ 640556 h 1285875"/>
              <a:gd name="connsiteX237" fmla="*/ 1383506 w 2571750"/>
              <a:gd name="connsiteY237" fmla="*/ 655796 h 1285875"/>
              <a:gd name="connsiteX238" fmla="*/ 1341596 w 2571750"/>
              <a:gd name="connsiteY238" fmla="*/ 663416 h 1285875"/>
              <a:gd name="connsiteX239" fmla="*/ 1305401 w 2571750"/>
              <a:gd name="connsiteY239" fmla="*/ 660559 h 1285875"/>
              <a:gd name="connsiteX240" fmla="*/ 1266349 w 2571750"/>
              <a:gd name="connsiteY240" fmla="*/ 663416 h 1285875"/>
              <a:gd name="connsiteX241" fmla="*/ 1237774 w 2571750"/>
              <a:gd name="connsiteY241" fmla="*/ 666274 h 1285875"/>
              <a:gd name="connsiteX242" fmla="*/ 1253014 w 2571750"/>
              <a:gd name="connsiteY242" fmla="*/ 634841 h 1285875"/>
              <a:gd name="connsiteX243" fmla="*/ 1255871 w 2571750"/>
              <a:gd name="connsiteY243" fmla="*/ 603409 h 1285875"/>
              <a:gd name="connsiteX244" fmla="*/ 1232059 w 2571750"/>
              <a:gd name="connsiteY244" fmla="*/ 595789 h 1285875"/>
              <a:gd name="connsiteX245" fmla="*/ 1203484 w 2571750"/>
              <a:gd name="connsiteY245" fmla="*/ 595789 h 1285875"/>
              <a:gd name="connsiteX246" fmla="*/ 1174909 w 2571750"/>
              <a:gd name="connsiteY246" fmla="*/ 603409 h 1285875"/>
              <a:gd name="connsiteX247" fmla="*/ 1161574 w 2571750"/>
              <a:gd name="connsiteY247" fmla="*/ 609124 h 1285875"/>
              <a:gd name="connsiteX248" fmla="*/ 1125379 w 2571750"/>
              <a:gd name="connsiteY248" fmla="*/ 606266 h 1285875"/>
              <a:gd name="connsiteX249" fmla="*/ 1099661 w 2571750"/>
              <a:gd name="connsiteY249" fmla="*/ 588169 h 1285875"/>
              <a:gd name="connsiteX250" fmla="*/ 1075849 w 2571750"/>
              <a:gd name="connsiteY250" fmla="*/ 561499 h 1285875"/>
              <a:gd name="connsiteX251" fmla="*/ 1052036 w 2571750"/>
              <a:gd name="connsiteY251" fmla="*/ 551021 h 1285875"/>
              <a:gd name="connsiteX252" fmla="*/ 1036796 w 2571750"/>
              <a:gd name="connsiteY252" fmla="*/ 538639 h 1285875"/>
              <a:gd name="connsiteX253" fmla="*/ 1002506 w 2571750"/>
              <a:gd name="connsiteY253" fmla="*/ 538639 h 1285875"/>
              <a:gd name="connsiteX254" fmla="*/ 973931 w 2571750"/>
              <a:gd name="connsiteY254" fmla="*/ 546259 h 1285875"/>
              <a:gd name="connsiteX255" fmla="*/ 951071 w 2571750"/>
              <a:gd name="connsiteY255" fmla="*/ 556736 h 1285875"/>
              <a:gd name="connsiteX256" fmla="*/ 927259 w 2571750"/>
              <a:gd name="connsiteY256" fmla="*/ 574834 h 1285875"/>
              <a:gd name="connsiteX257" fmla="*/ 892969 w 2571750"/>
              <a:gd name="connsiteY257" fmla="*/ 603409 h 1285875"/>
              <a:gd name="connsiteX258" fmla="*/ 849154 w 2571750"/>
              <a:gd name="connsiteY258" fmla="*/ 624364 h 1285875"/>
              <a:gd name="connsiteX259" fmla="*/ 841534 w 2571750"/>
              <a:gd name="connsiteY259" fmla="*/ 640556 h 1285875"/>
              <a:gd name="connsiteX260" fmla="*/ 822484 w 2571750"/>
              <a:gd name="connsiteY260" fmla="*/ 676751 h 1285875"/>
              <a:gd name="connsiteX261" fmla="*/ 812006 w 2571750"/>
              <a:gd name="connsiteY261" fmla="*/ 697706 h 1285875"/>
              <a:gd name="connsiteX262" fmla="*/ 789146 w 2571750"/>
              <a:gd name="connsiteY262" fmla="*/ 710089 h 1285875"/>
              <a:gd name="connsiteX263" fmla="*/ 760571 w 2571750"/>
              <a:gd name="connsiteY263" fmla="*/ 723424 h 1285875"/>
              <a:gd name="connsiteX264" fmla="*/ 721519 w 2571750"/>
              <a:gd name="connsiteY264" fmla="*/ 715804 h 1285875"/>
              <a:gd name="connsiteX265" fmla="*/ 694849 w 2571750"/>
              <a:gd name="connsiteY265" fmla="*/ 726281 h 1285875"/>
              <a:gd name="connsiteX266" fmla="*/ 669131 w 2571750"/>
              <a:gd name="connsiteY266" fmla="*/ 744379 h 1285875"/>
              <a:gd name="connsiteX267" fmla="*/ 642461 w 2571750"/>
              <a:gd name="connsiteY267" fmla="*/ 770096 h 1285875"/>
              <a:gd name="connsiteX268" fmla="*/ 619601 w 2571750"/>
              <a:gd name="connsiteY268" fmla="*/ 796766 h 1285875"/>
              <a:gd name="connsiteX269" fmla="*/ 595789 w 2571750"/>
              <a:gd name="connsiteY269" fmla="*/ 796766 h 1285875"/>
              <a:gd name="connsiteX270" fmla="*/ 574834 w 2571750"/>
              <a:gd name="connsiteY270" fmla="*/ 807244 h 1285875"/>
              <a:gd name="connsiteX271" fmla="*/ 567214 w 2571750"/>
              <a:gd name="connsiteY271" fmla="*/ 832961 h 1285875"/>
              <a:gd name="connsiteX272" fmla="*/ 595789 w 2571750"/>
              <a:gd name="connsiteY272" fmla="*/ 846296 h 1285875"/>
              <a:gd name="connsiteX273" fmla="*/ 598646 w 2571750"/>
              <a:gd name="connsiteY273" fmla="*/ 867251 h 1285875"/>
              <a:gd name="connsiteX274" fmla="*/ 595789 w 2571750"/>
              <a:gd name="connsiteY274" fmla="*/ 909161 h 1285875"/>
              <a:gd name="connsiteX275" fmla="*/ 595789 w 2571750"/>
              <a:gd name="connsiteY275" fmla="*/ 932021 h 1285875"/>
              <a:gd name="connsiteX276" fmla="*/ 591026 w 2571750"/>
              <a:gd name="connsiteY276" fmla="*/ 973931 h 1285875"/>
              <a:gd name="connsiteX277" fmla="*/ 582454 w 2571750"/>
              <a:gd name="connsiteY277" fmla="*/ 1008221 h 1285875"/>
              <a:gd name="connsiteX278" fmla="*/ 580549 w 2571750"/>
              <a:gd name="connsiteY278" fmla="*/ 1049179 h 1285875"/>
              <a:gd name="connsiteX279" fmla="*/ 585311 w 2571750"/>
              <a:gd name="connsiteY279" fmla="*/ 1075849 h 1285875"/>
              <a:gd name="connsiteX280" fmla="*/ 585311 w 2571750"/>
              <a:gd name="connsiteY280" fmla="*/ 1104424 h 1285875"/>
              <a:gd name="connsiteX281" fmla="*/ 601504 w 2571750"/>
              <a:gd name="connsiteY281" fmla="*/ 1128236 h 1285875"/>
              <a:gd name="connsiteX282" fmla="*/ 619601 w 2571750"/>
              <a:gd name="connsiteY282" fmla="*/ 1156811 h 1285875"/>
              <a:gd name="connsiteX283" fmla="*/ 640556 w 2571750"/>
              <a:gd name="connsiteY283" fmla="*/ 1190149 h 1285875"/>
              <a:gd name="connsiteX284" fmla="*/ 648176 w 2571750"/>
              <a:gd name="connsiteY284" fmla="*/ 1224439 h 1285875"/>
              <a:gd name="connsiteX285" fmla="*/ 622459 w 2571750"/>
              <a:gd name="connsiteY285" fmla="*/ 1234916 h 1285875"/>
              <a:gd name="connsiteX286" fmla="*/ 601504 w 2571750"/>
              <a:gd name="connsiteY286" fmla="*/ 1216819 h 1285875"/>
              <a:gd name="connsiteX287" fmla="*/ 574834 w 2571750"/>
              <a:gd name="connsiteY287" fmla="*/ 1195864 h 1285875"/>
              <a:gd name="connsiteX288" fmla="*/ 538639 w 2571750"/>
              <a:gd name="connsiteY288" fmla="*/ 1195864 h 1285875"/>
              <a:gd name="connsiteX289" fmla="*/ 514826 w 2571750"/>
              <a:gd name="connsiteY289" fmla="*/ 1195864 h 1285875"/>
              <a:gd name="connsiteX290" fmla="*/ 486251 w 2571750"/>
              <a:gd name="connsiteY290" fmla="*/ 1209199 h 1285875"/>
              <a:gd name="connsiteX291" fmla="*/ 457676 w 2571750"/>
              <a:gd name="connsiteY291" fmla="*/ 1218724 h 1285875"/>
              <a:gd name="connsiteX292" fmla="*/ 426244 w 2571750"/>
              <a:gd name="connsiteY292" fmla="*/ 1234916 h 1285875"/>
              <a:gd name="connsiteX293" fmla="*/ 403384 w 2571750"/>
              <a:gd name="connsiteY293" fmla="*/ 1250156 h 1285875"/>
              <a:gd name="connsiteX294" fmla="*/ 382429 w 2571750"/>
              <a:gd name="connsiteY294" fmla="*/ 1266349 h 1285875"/>
              <a:gd name="connsiteX295" fmla="*/ 355759 w 2571750"/>
              <a:gd name="connsiteY295" fmla="*/ 1276826 h 1285875"/>
              <a:gd name="connsiteX296" fmla="*/ 330041 w 2571750"/>
              <a:gd name="connsiteY296" fmla="*/ 1263491 h 1285875"/>
              <a:gd name="connsiteX297" fmla="*/ 327184 w 2571750"/>
              <a:gd name="connsiteY297" fmla="*/ 1242536 h 1285875"/>
              <a:gd name="connsiteX298" fmla="*/ 303371 w 2571750"/>
              <a:gd name="connsiteY298" fmla="*/ 1227296 h 1285875"/>
              <a:gd name="connsiteX299" fmla="*/ 274796 w 2571750"/>
              <a:gd name="connsiteY299" fmla="*/ 1229201 h 1285875"/>
              <a:gd name="connsiteX300" fmla="*/ 244316 w 2571750"/>
              <a:gd name="connsiteY300" fmla="*/ 1234916 h 1285875"/>
              <a:gd name="connsiteX301" fmla="*/ 204311 w 2571750"/>
              <a:gd name="connsiteY301" fmla="*/ 1232059 h 1285875"/>
              <a:gd name="connsiteX302" fmla="*/ 189071 w 2571750"/>
              <a:gd name="connsiteY302" fmla="*/ 1255871 h 1285875"/>
              <a:gd name="connsiteX303" fmla="*/ 168116 w 2571750"/>
              <a:gd name="connsiteY303" fmla="*/ 1287304 h 1285875"/>
              <a:gd name="connsiteX304" fmla="*/ 139541 w 2571750"/>
              <a:gd name="connsiteY304" fmla="*/ 1276826 h 1285875"/>
              <a:gd name="connsiteX305" fmla="*/ 121444 w 2571750"/>
              <a:gd name="connsiteY305" fmla="*/ 1242536 h 1285875"/>
              <a:gd name="connsiteX306" fmla="*/ 126206 w 2571750"/>
              <a:gd name="connsiteY306" fmla="*/ 1232059 h 1285875"/>
              <a:gd name="connsiteX307" fmla="*/ 115729 w 2571750"/>
              <a:gd name="connsiteY307" fmla="*/ 1203484 h 1285875"/>
              <a:gd name="connsiteX308" fmla="*/ 84296 w 2571750"/>
              <a:gd name="connsiteY308" fmla="*/ 1203484 h 1285875"/>
              <a:gd name="connsiteX309" fmla="*/ 50959 w 2571750"/>
              <a:gd name="connsiteY309" fmla="*/ 1203484 h 1285875"/>
              <a:gd name="connsiteX310" fmla="*/ 37624 w 2571750"/>
              <a:gd name="connsiteY310" fmla="*/ 1190149 h 1285875"/>
              <a:gd name="connsiteX311" fmla="*/ 32861 w 2571750"/>
              <a:gd name="connsiteY311" fmla="*/ 1169194 h 128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Lst>
            <a:rect l="l" t="t" r="r" b="b"/>
            <a:pathLst>
              <a:path w="2571750" h="1285875">
                <a:moveTo>
                  <a:pt x="30004" y="1138714"/>
                </a:moveTo>
                <a:lnTo>
                  <a:pt x="50959" y="1135856"/>
                </a:lnTo>
                <a:lnTo>
                  <a:pt x="82391" y="1128236"/>
                </a:lnTo>
                <a:lnTo>
                  <a:pt x="105251" y="1107281"/>
                </a:lnTo>
                <a:lnTo>
                  <a:pt x="126206" y="1083469"/>
                </a:lnTo>
                <a:lnTo>
                  <a:pt x="165259" y="1080611"/>
                </a:lnTo>
                <a:lnTo>
                  <a:pt x="204311" y="1075849"/>
                </a:lnTo>
                <a:lnTo>
                  <a:pt x="207169" y="1059656"/>
                </a:lnTo>
                <a:lnTo>
                  <a:pt x="189071" y="1039653"/>
                </a:lnTo>
                <a:lnTo>
                  <a:pt x="170974" y="1020603"/>
                </a:lnTo>
                <a:lnTo>
                  <a:pt x="139541" y="1020603"/>
                </a:lnTo>
                <a:lnTo>
                  <a:pt x="97631" y="1018699"/>
                </a:lnTo>
                <a:lnTo>
                  <a:pt x="69056" y="999649"/>
                </a:lnTo>
                <a:lnTo>
                  <a:pt x="82391" y="971074"/>
                </a:lnTo>
                <a:lnTo>
                  <a:pt x="113824" y="963453"/>
                </a:lnTo>
                <a:lnTo>
                  <a:pt x="126206" y="942499"/>
                </a:lnTo>
                <a:lnTo>
                  <a:pt x="105251" y="913924"/>
                </a:lnTo>
                <a:lnTo>
                  <a:pt x="118586" y="903446"/>
                </a:lnTo>
                <a:lnTo>
                  <a:pt x="136684" y="877729"/>
                </a:lnTo>
                <a:lnTo>
                  <a:pt x="133826" y="838676"/>
                </a:lnTo>
                <a:lnTo>
                  <a:pt x="115729" y="810101"/>
                </a:lnTo>
                <a:lnTo>
                  <a:pt x="82391" y="799624"/>
                </a:lnTo>
                <a:lnTo>
                  <a:pt x="40481" y="786289"/>
                </a:lnTo>
                <a:lnTo>
                  <a:pt x="19526" y="770096"/>
                </a:lnTo>
                <a:lnTo>
                  <a:pt x="24289" y="751999"/>
                </a:lnTo>
                <a:lnTo>
                  <a:pt x="1429" y="715804"/>
                </a:lnTo>
                <a:lnTo>
                  <a:pt x="19526" y="697706"/>
                </a:lnTo>
                <a:lnTo>
                  <a:pt x="53816" y="679609"/>
                </a:lnTo>
                <a:lnTo>
                  <a:pt x="64294" y="663416"/>
                </a:lnTo>
                <a:lnTo>
                  <a:pt x="64294" y="642461"/>
                </a:lnTo>
                <a:lnTo>
                  <a:pt x="92869" y="631984"/>
                </a:lnTo>
                <a:lnTo>
                  <a:pt x="124301" y="637699"/>
                </a:lnTo>
                <a:lnTo>
                  <a:pt x="168116" y="642461"/>
                </a:lnTo>
                <a:lnTo>
                  <a:pt x="207169" y="637699"/>
                </a:lnTo>
                <a:lnTo>
                  <a:pt x="238601" y="619601"/>
                </a:lnTo>
                <a:lnTo>
                  <a:pt x="262414" y="609124"/>
                </a:lnTo>
                <a:lnTo>
                  <a:pt x="270034" y="630079"/>
                </a:lnTo>
                <a:lnTo>
                  <a:pt x="313849" y="627221"/>
                </a:lnTo>
                <a:lnTo>
                  <a:pt x="353854" y="627221"/>
                </a:lnTo>
                <a:lnTo>
                  <a:pt x="392906" y="624364"/>
                </a:lnTo>
                <a:lnTo>
                  <a:pt x="421481" y="600551"/>
                </a:lnTo>
                <a:lnTo>
                  <a:pt x="429101" y="580549"/>
                </a:lnTo>
                <a:lnTo>
                  <a:pt x="423386" y="564356"/>
                </a:lnTo>
                <a:lnTo>
                  <a:pt x="394811" y="553879"/>
                </a:lnTo>
                <a:lnTo>
                  <a:pt x="384334" y="532924"/>
                </a:lnTo>
                <a:lnTo>
                  <a:pt x="403384" y="517684"/>
                </a:lnTo>
                <a:lnTo>
                  <a:pt x="439579" y="511969"/>
                </a:lnTo>
                <a:lnTo>
                  <a:pt x="463391" y="511969"/>
                </a:lnTo>
                <a:lnTo>
                  <a:pt x="486251" y="499586"/>
                </a:lnTo>
                <a:lnTo>
                  <a:pt x="504349" y="471011"/>
                </a:lnTo>
                <a:lnTo>
                  <a:pt x="538639" y="472916"/>
                </a:lnTo>
                <a:lnTo>
                  <a:pt x="570071" y="457676"/>
                </a:lnTo>
                <a:lnTo>
                  <a:pt x="574834" y="426244"/>
                </a:lnTo>
                <a:lnTo>
                  <a:pt x="577691" y="400526"/>
                </a:lnTo>
                <a:lnTo>
                  <a:pt x="585311" y="384334"/>
                </a:lnTo>
                <a:lnTo>
                  <a:pt x="622459" y="390049"/>
                </a:lnTo>
                <a:lnTo>
                  <a:pt x="652939" y="387191"/>
                </a:lnTo>
                <a:lnTo>
                  <a:pt x="690086" y="361474"/>
                </a:lnTo>
                <a:lnTo>
                  <a:pt x="715804" y="340519"/>
                </a:lnTo>
                <a:lnTo>
                  <a:pt x="744379" y="316706"/>
                </a:lnTo>
                <a:lnTo>
                  <a:pt x="754856" y="280511"/>
                </a:lnTo>
                <a:lnTo>
                  <a:pt x="736759" y="261461"/>
                </a:lnTo>
                <a:lnTo>
                  <a:pt x="702469" y="241459"/>
                </a:lnTo>
                <a:lnTo>
                  <a:pt x="679609" y="214789"/>
                </a:lnTo>
                <a:lnTo>
                  <a:pt x="697706" y="199549"/>
                </a:lnTo>
                <a:lnTo>
                  <a:pt x="718661" y="170974"/>
                </a:lnTo>
                <a:lnTo>
                  <a:pt x="742474" y="186214"/>
                </a:lnTo>
                <a:lnTo>
                  <a:pt x="762476" y="202406"/>
                </a:lnTo>
                <a:lnTo>
                  <a:pt x="799624" y="202406"/>
                </a:lnTo>
                <a:lnTo>
                  <a:pt x="838676" y="186214"/>
                </a:lnTo>
                <a:lnTo>
                  <a:pt x="859631" y="165259"/>
                </a:lnTo>
                <a:lnTo>
                  <a:pt x="880586" y="170974"/>
                </a:lnTo>
                <a:lnTo>
                  <a:pt x="895826" y="193834"/>
                </a:lnTo>
                <a:lnTo>
                  <a:pt x="916781" y="210026"/>
                </a:lnTo>
                <a:lnTo>
                  <a:pt x="948214" y="191929"/>
                </a:lnTo>
                <a:lnTo>
                  <a:pt x="973931" y="175736"/>
                </a:lnTo>
                <a:lnTo>
                  <a:pt x="997744" y="157639"/>
                </a:lnTo>
                <a:lnTo>
                  <a:pt x="987266" y="121444"/>
                </a:lnTo>
                <a:lnTo>
                  <a:pt x="966311" y="105251"/>
                </a:lnTo>
                <a:lnTo>
                  <a:pt x="945356" y="90011"/>
                </a:lnTo>
                <a:lnTo>
                  <a:pt x="945356" y="55721"/>
                </a:lnTo>
                <a:lnTo>
                  <a:pt x="958691" y="16669"/>
                </a:lnTo>
                <a:lnTo>
                  <a:pt x="987266" y="1429"/>
                </a:lnTo>
                <a:lnTo>
                  <a:pt x="1015841" y="9049"/>
                </a:lnTo>
                <a:lnTo>
                  <a:pt x="1015841" y="45244"/>
                </a:lnTo>
                <a:lnTo>
                  <a:pt x="1011079" y="84296"/>
                </a:lnTo>
                <a:lnTo>
                  <a:pt x="1039654" y="90011"/>
                </a:lnTo>
                <a:lnTo>
                  <a:pt x="1071086" y="90011"/>
                </a:lnTo>
                <a:lnTo>
                  <a:pt x="1089184" y="112871"/>
                </a:lnTo>
                <a:lnTo>
                  <a:pt x="1114901" y="123349"/>
                </a:lnTo>
                <a:lnTo>
                  <a:pt x="1114901" y="82391"/>
                </a:lnTo>
                <a:lnTo>
                  <a:pt x="1138714" y="76676"/>
                </a:lnTo>
                <a:lnTo>
                  <a:pt x="1143476" y="91916"/>
                </a:lnTo>
                <a:lnTo>
                  <a:pt x="1177766" y="97631"/>
                </a:lnTo>
                <a:lnTo>
                  <a:pt x="1191101" y="63341"/>
                </a:lnTo>
                <a:lnTo>
                  <a:pt x="1230154" y="82391"/>
                </a:lnTo>
                <a:lnTo>
                  <a:pt x="1263491" y="100489"/>
                </a:lnTo>
                <a:lnTo>
                  <a:pt x="1287304" y="136684"/>
                </a:lnTo>
                <a:lnTo>
                  <a:pt x="1292066" y="181451"/>
                </a:lnTo>
                <a:lnTo>
                  <a:pt x="1290161" y="217646"/>
                </a:lnTo>
                <a:lnTo>
                  <a:pt x="1329214" y="225266"/>
                </a:lnTo>
                <a:lnTo>
                  <a:pt x="1344454" y="256699"/>
                </a:lnTo>
                <a:lnTo>
                  <a:pt x="1341596" y="285274"/>
                </a:lnTo>
                <a:lnTo>
                  <a:pt x="1323499" y="324326"/>
                </a:lnTo>
                <a:lnTo>
                  <a:pt x="1354931" y="330041"/>
                </a:lnTo>
                <a:lnTo>
                  <a:pt x="1401604" y="352901"/>
                </a:lnTo>
                <a:lnTo>
                  <a:pt x="1438751" y="376714"/>
                </a:lnTo>
                <a:lnTo>
                  <a:pt x="1470184" y="390049"/>
                </a:lnTo>
                <a:lnTo>
                  <a:pt x="1509236" y="408146"/>
                </a:lnTo>
                <a:lnTo>
                  <a:pt x="1550194" y="405289"/>
                </a:lnTo>
                <a:lnTo>
                  <a:pt x="1579721" y="429101"/>
                </a:lnTo>
                <a:lnTo>
                  <a:pt x="1610201" y="451961"/>
                </a:lnTo>
                <a:lnTo>
                  <a:pt x="1659731" y="462439"/>
                </a:lnTo>
                <a:lnTo>
                  <a:pt x="1686401" y="447199"/>
                </a:lnTo>
                <a:lnTo>
                  <a:pt x="1709261" y="436721"/>
                </a:lnTo>
                <a:lnTo>
                  <a:pt x="1738789" y="429101"/>
                </a:lnTo>
                <a:lnTo>
                  <a:pt x="1761649" y="408146"/>
                </a:lnTo>
                <a:lnTo>
                  <a:pt x="1793081" y="391954"/>
                </a:lnTo>
                <a:lnTo>
                  <a:pt x="1821656" y="402431"/>
                </a:lnTo>
                <a:lnTo>
                  <a:pt x="1848326" y="418624"/>
                </a:lnTo>
                <a:lnTo>
                  <a:pt x="1871186" y="433864"/>
                </a:lnTo>
                <a:lnTo>
                  <a:pt x="1908334" y="418624"/>
                </a:lnTo>
                <a:lnTo>
                  <a:pt x="1934051" y="394811"/>
                </a:lnTo>
                <a:lnTo>
                  <a:pt x="1947386" y="366236"/>
                </a:lnTo>
                <a:lnTo>
                  <a:pt x="1973104" y="366236"/>
                </a:lnTo>
                <a:lnTo>
                  <a:pt x="1986439" y="390049"/>
                </a:lnTo>
                <a:lnTo>
                  <a:pt x="2025491" y="381476"/>
                </a:lnTo>
                <a:lnTo>
                  <a:pt x="2061686" y="358616"/>
                </a:lnTo>
                <a:lnTo>
                  <a:pt x="2093119" y="345281"/>
                </a:lnTo>
                <a:lnTo>
                  <a:pt x="2118836" y="324326"/>
                </a:lnTo>
                <a:lnTo>
                  <a:pt x="2147411" y="303371"/>
                </a:lnTo>
                <a:lnTo>
                  <a:pt x="2174081" y="288131"/>
                </a:lnTo>
                <a:lnTo>
                  <a:pt x="2202656" y="290989"/>
                </a:lnTo>
                <a:lnTo>
                  <a:pt x="2241709" y="290989"/>
                </a:lnTo>
                <a:lnTo>
                  <a:pt x="2249329" y="256699"/>
                </a:lnTo>
                <a:lnTo>
                  <a:pt x="2228374" y="232886"/>
                </a:lnTo>
                <a:lnTo>
                  <a:pt x="2192179" y="214789"/>
                </a:lnTo>
                <a:lnTo>
                  <a:pt x="2171224" y="181451"/>
                </a:lnTo>
                <a:lnTo>
                  <a:pt x="2150269" y="139541"/>
                </a:lnTo>
                <a:lnTo>
                  <a:pt x="2150269" y="115729"/>
                </a:lnTo>
                <a:lnTo>
                  <a:pt x="2153126" y="82391"/>
                </a:lnTo>
                <a:lnTo>
                  <a:pt x="2174081" y="58579"/>
                </a:lnTo>
                <a:lnTo>
                  <a:pt x="2189321" y="30004"/>
                </a:lnTo>
                <a:lnTo>
                  <a:pt x="2220754" y="6191"/>
                </a:lnTo>
                <a:lnTo>
                  <a:pt x="2244566" y="40481"/>
                </a:lnTo>
                <a:lnTo>
                  <a:pt x="2256949" y="63341"/>
                </a:lnTo>
                <a:lnTo>
                  <a:pt x="2294096" y="76676"/>
                </a:lnTo>
                <a:lnTo>
                  <a:pt x="2322671" y="84296"/>
                </a:lnTo>
                <a:lnTo>
                  <a:pt x="2354104" y="94774"/>
                </a:lnTo>
                <a:lnTo>
                  <a:pt x="2385536" y="110966"/>
                </a:lnTo>
                <a:lnTo>
                  <a:pt x="2400776" y="126206"/>
                </a:lnTo>
                <a:lnTo>
                  <a:pt x="2445544" y="133826"/>
                </a:lnTo>
                <a:lnTo>
                  <a:pt x="2466499" y="123349"/>
                </a:lnTo>
                <a:lnTo>
                  <a:pt x="2499836" y="123349"/>
                </a:lnTo>
                <a:lnTo>
                  <a:pt x="2531269" y="110966"/>
                </a:lnTo>
                <a:lnTo>
                  <a:pt x="2562701" y="102394"/>
                </a:lnTo>
                <a:lnTo>
                  <a:pt x="2576036" y="121444"/>
                </a:lnTo>
                <a:lnTo>
                  <a:pt x="2576036" y="157639"/>
                </a:lnTo>
                <a:lnTo>
                  <a:pt x="2555081" y="191929"/>
                </a:lnTo>
                <a:lnTo>
                  <a:pt x="2528411" y="230981"/>
                </a:lnTo>
                <a:lnTo>
                  <a:pt x="2507456" y="264319"/>
                </a:lnTo>
                <a:lnTo>
                  <a:pt x="2499836" y="309086"/>
                </a:lnTo>
                <a:lnTo>
                  <a:pt x="2516029" y="330041"/>
                </a:lnTo>
                <a:lnTo>
                  <a:pt x="2513171" y="366236"/>
                </a:lnTo>
                <a:lnTo>
                  <a:pt x="2486501" y="342424"/>
                </a:lnTo>
                <a:lnTo>
                  <a:pt x="2457926" y="342424"/>
                </a:lnTo>
                <a:lnTo>
                  <a:pt x="2435066" y="369094"/>
                </a:lnTo>
                <a:lnTo>
                  <a:pt x="2406491" y="381476"/>
                </a:lnTo>
                <a:lnTo>
                  <a:pt x="2379821" y="397669"/>
                </a:lnTo>
                <a:lnTo>
                  <a:pt x="2364581" y="423386"/>
                </a:lnTo>
                <a:lnTo>
                  <a:pt x="2351246" y="450056"/>
                </a:lnTo>
                <a:lnTo>
                  <a:pt x="2340769" y="478631"/>
                </a:lnTo>
                <a:lnTo>
                  <a:pt x="2315051" y="486251"/>
                </a:lnTo>
                <a:lnTo>
                  <a:pt x="2286476" y="491014"/>
                </a:lnTo>
                <a:lnTo>
                  <a:pt x="2262664" y="493871"/>
                </a:lnTo>
                <a:lnTo>
                  <a:pt x="2255044" y="514826"/>
                </a:lnTo>
                <a:lnTo>
                  <a:pt x="2262664" y="543401"/>
                </a:lnTo>
                <a:lnTo>
                  <a:pt x="2256949" y="571976"/>
                </a:lnTo>
                <a:lnTo>
                  <a:pt x="2217896" y="571976"/>
                </a:lnTo>
                <a:lnTo>
                  <a:pt x="2181701" y="571976"/>
                </a:lnTo>
                <a:lnTo>
                  <a:pt x="2168366" y="582454"/>
                </a:lnTo>
                <a:lnTo>
                  <a:pt x="2155984" y="621506"/>
                </a:lnTo>
                <a:lnTo>
                  <a:pt x="2127409" y="658654"/>
                </a:lnTo>
                <a:lnTo>
                  <a:pt x="2137886" y="676751"/>
                </a:lnTo>
                <a:lnTo>
                  <a:pt x="2157889" y="684371"/>
                </a:lnTo>
                <a:lnTo>
                  <a:pt x="2184559" y="684371"/>
                </a:lnTo>
                <a:lnTo>
                  <a:pt x="2176939" y="712946"/>
                </a:lnTo>
                <a:lnTo>
                  <a:pt x="2139791" y="718661"/>
                </a:lnTo>
                <a:lnTo>
                  <a:pt x="2093119" y="731044"/>
                </a:lnTo>
                <a:lnTo>
                  <a:pt x="2056924" y="741521"/>
                </a:lnTo>
                <a:lnTo>
                  <a:pt x="2037874" y="765334"/>
                </a:lnTo>
                <a:lnTo>
                  <a:pt x="2017871" y="791051"/>
                </a:lnTo>
                <a:lnTo>
                  <a:pt x="2007394" y="768191"/>
                </a:lnTo>
                <a:lnTo>
                  <a:pt x="1983581" y="760571"/>
                </a:lnTo>
                <a:lnTo>
                  <a:pt x="1957864" y="762476"/>
                </a:lnTo>
                <a:lnTo>
                  <a:pt x="1944529" y="789146"/>
                </a:lnTo>
                <a:lnTo>
                  <a:pt x="1938814" y="801529"/>
                </a:lnTo>
                <a:lnTo>
                  <a:pt x="1920716" y="825341"/>
                </a:lnTo>
                <a:lnTo>
                  <a:pt x="1905476" y="801529"/>
                </a:lnTo>
                <a:lnTo>
                  <a:pt x="1884521" y="791051"/>
                </a:lnTo>
                <a:lnTo>
                  <a:pt x="1863566" y="775811"/>
                </a:lnTo>
                <a:lnTo>
                  <a:pt x="1858804" y="765334"/>
                </a:lnTo>
                <a:lnTo>
                  <a:pt x="1827371" y="768191"/>
                </a:lnTo>
                <a:lnTo>
                  <a:pt x="1832134" y="791051"/>
                </a:lnTo>
                <a:lnTo>
                  <a:pt x="1855946" y="812006"/>
                </a:lnTo>
                <a:lnTo>
                  <a:pt x="1821656" y="814864"/>
                </a:lnTo>
                <a:lnTo>
                  <a:pt x="1795939" y="804386"/>
                </a:lnTo>
                <a:lnTo>
                  <a:pt x="1777841" y="783431"/>
                </a:lnTo>
                <a:lnTo>
                  <a:pt x="1769269" y="754856"/>
                </a:lnTo>
                <a:lnTo>
                  <a:pt x="1730216" y="754856"/>
                </a:lnTo>
                <a:lnTo>
                  <a:pt x="1722596" y="723424"/>
                </a:lnTo>
                <a:lnTo>
                  <a:pt x="1691164" y="726281"/>
                </a:lnTo>
                <a:lnTo>
                  <a:pt x="1652111" y="715804"/>
                </a:lnTo>
                <a:lnTo>
                  <a:pt x="1605439" y="731044"/>
                </a:lnTo>
                <a:lnTo>
                  <a:pt x="1576864" y="723424"/>
                </a:lnTo>
                <a:lnTo>
                  <a:pt x="1581626" y="691991"/>
                </a:lnTo>
                <a:lnTo>
                  <a:pt x="1589246" y="648176"/>
                </a:lnTo>
                <a:lnTo>
                  <a:pt x="1569244" y="624364"/>
                </a:lnTo>
                <a:lnTo>
                  <a:pt x="1537811" y="634841"/>
                </a:lnTo>
                <a:lnTo>
                  <a:pt x="1511141" y="658654"/>
                </a:lnTo>
                <a:lnTo>
                  <a:pt x="1479709" y="663416"/>
                </a:lnTo>
                <a:lnTo>
                  <a:pt x="1456849" y="652939"/>
                </a:lnTo>
                <a:lnTo>
                  <a:pt x="1428274" y="648176"/>
                </a:lnTo>
                <a:lnTo>
                  <a:pt x="1446371" y="624364"/>
                </a:lnTo>
                <a:lnTo>
                  <a:pt x="1479709" y="619601"/>
                </a:lnTo>
                <a:lnTo>
                  <a:pt x="1503521" y="613886"/>
                </a:lnTo>
                <a:lnTo>
                  <a:pt x="1503521" y="592931"/>
                </a:lnTo>
                <a:lnTo>
                  <a:pt x="1479709" y="570071"/>
                </a:lnTo>
                <a:lnTo>
                  <a:pt x="1461611" y="567214"/>
                </a:lnTo>
                <a:lnTo>
                  <a:pt x="1443514" y="564356"/>
                </a:lnTo>
                <a:lnTo>
                  <a:pt x="1435894" y="574834"/>
                </a:lnTo>
                <a:lnTo>
                  <a:pt x="1435894" y="585311"/>
                </a:lnTo>
                <a:lnTo>
                  <a:pt x="1428274" y="621506"/>
                </a:lnTo>
                <a:lnTo>
                  <a:pt x="1399699" y="600551"/>
                </a:lnTo>
                <a:lnTo>
                  <a:pt x="1375886" y="609124"/>
                </a:lnTo>
                <a:lnTo>
                  <a:pt x="1362551" y="616744"/>
                </a:lnTo>
                <a:lnTo>
                  <a:pt x="1352074" y="640556"/>
                </a:lnTo>
                <a:lnTo>
                  <a:pt x="1383506" y="655796"/>
                </a:lnTo>
                <a:lnTo>
                  <a:pt x="1341596" y="663416"/>
                </a:lnTo>
                <a:lnTo>
                  <a:pt x="1305401" y="660559"/>
                </a:lnTo>
                <a:lnTo>
                  <a:pt x="1266349" y="663416"/>
                </a:lnTo>
                <a:lnTo>
                  <a:pt x="1237774" y="666274"/>
                </a:lnTo>
                <a:lnTo>
                  <a:pt x="1253014" y="634841"/>
                </a:lnTo>
                <a:lnTo>
                  <a:pt x="1255871" y="603409"/>
                </a:lnTo>
                <a:lnTo>
                  <a:pt x="1232059" y="595789"/>
                </a:lnTo>
                <a:lnTo>
                  <a:pt x="1203484" y="595789"/>
                </a:lnTo>
                <a:lnTo>
                  <a:pt x="1174909" y="603409"/>
                </a:lnTo>
                <a:lnTo>
                  <a:pt x="1161574" y="609124"/>
                </a:lnTo>
                <a:lnTo>
                  <a:pt x="1125379" y="606266"/>
                </a:lnTo>
                <a:lnTo>
                  <a:pt x="1099661" y="588169"/>
                </a:lnTo>
                <a:lnTo>
                  <a:pt x="1075849" y="561499"/>
                </a:lnTo>
                <a:lnTo>
                  <a:pt x="1052036" y="551021"/>
                </a:lnTo>
                <a:lnTo>
                  <a:pt x="1036796" y="538639"/>
                </a:lnTo>
                <a:lnTo>
                  <a:pt x="1002506" y="538639"/>
                </a:lnTo>
                <a:lnTo>
                  <a:pt x="973931" y="546259"/>
                </a:lnTo>
                <a:lnTo>
                  <a:pt x="951071" y="556736"/>
                </a:lnTo>
                <a:lnTo>
                  <a:pt x="927259" y="574834"/>
                </a:lnTo>
                <a:lnTo>
                  <a:pt x="892969" y="603409"/>
                </a:lnTo>
                <a:lnTo>
                  <a:pt x="849154" y="624364"/>
                </a:lnTo>
                <a:lnTo>
                  <a:pt x="841534" y="640556"/>
                </a:lnTo>
                <a:lnTo>
                  <a:pt x="822484" y="676751"/>
                </a:lnTo>
                <a:lnTo>
                  <a:pt x="812006" y="697706"/>
                </a:lnTo>
                <a:lnTo>
                  <a:pt x="789146" y="710089"/>
                </a:lnTo>
                <a:lnTo>
                  <a:pt x="760571" y="723424"/>
                </a:lnTo>
                <a:lnTo>
                  <a:pt x="721519" y="715804"/>
                </a:lnTo>
                <a:lnTo>
                  <a:pt x="694849" y="726281"/>
                </a:lnTo>
                <a:lnTo>
                  <a:pt x="669131" y="744379"/>
                </a:lnTo>
                <a:lnTo>
                  <a:pt x="642461" y="770096"/>
                </a:lnTo>
                <a:lnTo>
                  <a:pt x="619601" y="796766"/>
                </a:lnTo>
                <a:lnTo>
                  <a:pt x="595789" y="796766"/>
                </a:lnTo>
                <a:lnTo>
                  <a:pt x="574834" y="807244"/>
                </a:lnTo>
                <a:lnTo>
                  <a:pt x="567214" y="832961"/>
                </a:lnTo>
                <a:lnTo>
                  <a:pt x="595789" y="846296"/>
                </a:lnTo>
                <a:lnTo>
                  <a:pt x="598646" y="867251"/>
                </a:lnTo>
                <a:lnTo>
                  <a:pt x="595789" y="909161"/>
                </a:lnTo>
                <a:lnTo>
                  <a:pt x="595789" y="932021"/>
                </a:lnTo>
                <a:lnTo>
                  <a:pt x="591026" y="973931"/>
                </a:lnTo>
                <a:lnTo>
                  <a:pt x="582454" y="1008221"/>
                </a:lnTo>
                <a:lnTo>
                  <a:pt x="580549" y="1049179"/>
                </a:lnTo>
                <a:lnTo>
                  <a:pt x="585311" y="1075849"/>
                </a:lnTo>
                <a:lnTo>
                  <a:pt x="585311" y="1104424"/>
                </a:lnTo>
                <a:lnTo>
                  <a:pt x="601504" y="1128236"/>
                </a:lnTo>
                <a:lnTo>
                  <a:pt x="619601" y="1156811"/>
                </a:lnTo>
                <a:lnTo>
                  <a:pt x="640556" y="1190149"/>
                </a:lnTo>
                <a:lnTo>
                  <a:pt x="648176" y="1224439"/>
                </a:lnTo>
                <a:lnTo>
                  <a:pt x="622459" y="1234916"/>
                </a:lnTo>
                <a:lnTo>
                  <a:pt x="601504" y="1216819"/>
                </a:lnTo>
                <a:lnTo>
                  <a:pt x="574834" y="1195864"/>
                </a:lnTo>
                <a:lnTo>
                  <a:pt x="538639" y="1195864"/>
                </a:lnTo>
                <a:lnTo>
                  <a:pt x="514826" y="1195864"/>
                </a:lnTo>
                <a:lnTo>
                  <a:pt x="486251" y="1209199"/>
                </a:lnTo>
                <a:lnTo>
                  <a:pt x="457676" y="1218724"/>
                </a:lnTo>
                <a:lnTo>
                  <a:pt x="426244" y="1234916"/>
                </a:lnTo>
                <a:lnTo>
                  <a:pt x="403384" y="1250156"/>
                </a:lnTo>
                <a:lnTo>
                  <a:pt x="382429" y="1266349"/>
                </a:lnTo>
                <a:lnTo>
                  <a:pt x="355759" y="1276826"/>
                </a:lnTo>
                <a:lnTo>
                  <a:pt x="330041" y="1263491"/>
                </a:lnTo>
                <a:lnTo>
                  <a:pt x="327184" y="1242536"/>
                </a:lnTo>
                <a:lnTo>
                  <a:pt x="303371" y="1227296"/>
                </a:lnTo>
                <a:lnTo>
                  <a:pt x="274796" y="1229201"/>
                </a:lnTo>
                <a:lnTo>
                  <a:pt x="244316" y="1234916"/>
                </a:lnTo>
                <a:lnTo>
                  <a:pt x="204311" y="1232059"/>
                </a:lnTo>
                <a:lnTo>
                  <a:pt x="189071" y="1255871"/>
                </a:lnTo>
                <a:lnTo>
                  <a:pt x="168116" y="1287304"/>
                </a:lnTo>
                <a:lnTo>
                  <a:pt x="139541" y="1276826"/>
                </a:lnTo>
                <a:lnTo>
                  <a:pt x="121444" y="1242536"/>
                </a:lnTo>
                <a:lnTo>
                  <a:pt x="126206" y="1232059"/>
                </a:lnTo>
                <a:lnTo>
                  <a:pt x="115729" y="1203484"/>
                </a:lnTo>
                <a:lnTo>
                  <a:pt x="84296" y="1203484"/>
                </a:lnTo>
                <a:lnTo>
                  <a:pt x="50959" y="1203484"/>
                </a:lnTo>
                <a:lnTo>
                  <a:pt x="37624" y="1190149"/>
                </a:lnTo>
                <a:lnTo>
                  <a:pt x="32861" y="1169194"/>
                </a:lnTo>
                <a:close/>
              </a:path>
            </a:pathLst>
          </a:custGeom>
          <a:solidFill>
            <a:schemeClr val="tx2">
              <a:lumMod val="20000"/>
              <a:lumOff val="80000"/>
            </a:schemeClr>
          </a:solidFill>
          <a:ln w="1905" cap="flat">
            <a:solidFill>
              <a:schemeClr val="bg1"/>
            </a:solidFill>
            <a:prstDash val="solid"/>
            <a:miter/>
          </a:ln>
        </p:spPr>
        <p:txBody>
          <a:bodyPr bIns="360000" rtlCol="0" anchor="ctr"/>
          <a:lstStyle/>
          <a:p>
            <a:pPr algn="ctr"/>
            <a:r>
              <a:rPr lang="fr-FR" sz="1000" dirty="0">
                <a:solidFill>
                  <a:schemeClr val="bg1"/>
                </a:solidFill>
              </a:rPr>
              <a:t>H3</a:t>
            </a:r>
          </a:p>
        </p:txBody>
      </p:sp>
      <p:sp>
        <p:nvSpPr>
          <p:cNvPr id="75" name="Forme libre : forme 74">
            <a:extLst>
              <a:ext uri="{FF2B5EF4-FFF2-40B4-BE49-F238E27FC236}">
                <a16:creationId xmlns:a16="http://schemas.microsoft.com/office/drawing/2014/main" id="{211CDEEC-741F-49F0-9F7E-DC987499A353}"/>
              </a:ext>
            </a:extLst>
          </p:cNvPr>
          <p:cNvSpPr/>
          <p:nvPr/>
        </p:nvSpPr>
        <p:spPr>
          <a:xfrm>
            <a:off x="7793642" y="5526158"/>
            <a:ext cx="378881" cy="820909"/>
          </a:xfrm>
          <a:custGeom>
            <a:avLst/>
            <a:gdLst>
              <a:gd name="connsiteX0" fmla="*/ 10001 w 457200"/>
              <a:gd name="connsiteY0" fmla="*/ 358616 h 990600"/>
              <a:gd name="connsiteX1" fmla="*/ 28099 w 457200"/>
              <a:gd name="connsiteY1" fmla="*/ 352901 h 990600"/>
              <a:gd name="connsiteX2" fmla="*/ 64294 w 457200"/>
              <a:gd name="connsiteY2" fmla="*/ 334804 h 990600"/>
              <a:gd name="connsiteX3" fmla="*/ 71914 w 457200"/>
              <a:gd name="connsiteY3" fmla="*/ 313849 h 990600"/>
              <a:gd name="connsiteX4" fmla="*/ 71914 w 457200"/>
              <a:gd name="connsiteY4" fmla="*/ 295751 h 990600"/>
              <a:gd name="connsiteX5" fmla="*/ 71914 w 457200"/>
              <a:gd name="connsiteY5" fmla="*/ 267176 h 990600"/>
              <a:gd name="connsiteX6" fmla="*/ 88106 w 457200"/>
              <a:gd name="connsiteY6" fmla="*/ 256699 h 990600"/>
              <a:gd name="connsiteX7" fmla="*/ 109061 w 457200"/>
              <a:gd name="connsiteY7" fmla="*/ 271939 h 990600"/>
              <a:gd name="connsiteX8" fmla="*/ 130016 w 457200"/>
              <a:gd name="connsiteY8" fmla="*/ 250984 h 990600"/>
              <a:gd name="connsiteX9" fmla="*/ 145256 w 457200"/>
              <a:gd name="connsiteY9" fmla="*/ 230981 h 990600"/>
              <a:gd name="connsiteX10" fmla="*/ 169069 w 457200"/>
              <a:gd name="connsiteY10" fmla="*/ 222409 h 990600"/>
              <a:gd name="connsiteX11" fmla="*/ 200501 w 457200"/>
              <a:gd name="connsiteY11" fmla="*/ 222409 h 990600"/>
              <a:gd name="connsiteX12" fmla="*/ 212884 w 457200"/>
              <a:gd name="connsiteY12" fmla="*/ 230981 h 990600"/>
              <a:gd name="connsiteX13" fmla="*/ 236696 w 457200"/>
              <a:gd name="connsiteY13" fmla="*/ 201454 h 990600"/>
              <a:gd name="connsiteX14" fmla="*/ 251936 w 457200"/>
              <a:gd name="connsiteY14" fmla="*/ 183356 h 990600"/>
              <a:gd name="connsiteX15" fmla="*/ 270986 w 457200"/>
              <a:gd name="connsiteY15" fmla="*/ 168116 h 990600"/>
              <a:gd name="connsiteX16" fmla="*/ 289084 w 457200"/>
              <a:gd name="connsiteY16" fmla="*/ 168116 h 990600"/>
              <a:gd name="connsiteX17" fmla="*/ 304324 w 457200"/>
              <a:gd name="connsiteY17" fmla="*/ 193834 h 990600"/>
              <a:gd name="connsiteX18" fmla="*/ 330041 w 457200"/>
              <a:gd name="connsiteY18" fmla="*/ 210026 h 990600"/>
              <a:gd name="connsiteX19" fmla="*/ 356711 w 457200"/>
              <a:gd name="connsiteY19" fmla="*/ 204311 h 990600"/>
              <a:gd name="connsiteX20" fmla="*/ 364332 w 457200"/>
              <a:gd name="connsiteY20" fmla="*/ 175736 h 990600"/>
              <a:gd name="connsiteX21" fmla="*/ 364332 w 457200"/>
              <a:gd name="connsiteY21" fmla="*/ 147161 h 990600"/>
              <a:gd name="connsiteX22" fmla="*/ 364332 w 457200"/>
              <a:gd name="connsiteY22" fmla="*/ 130969 h 990600"/>
              <a:gd name="connsiteX23" fmla="*/ 356711 w 457200"/>
              <a:gd name="connsiteY23" fmla="*/ 105251 h 990600"/>
              <a:gd name="connsiteX24" fmla="*/ 359569 w 457200"/>
              <a:gd name="connsiteY24" fmla="*/ 79534 h 990600"/>
              <a:gd name="connsiteX25" fmla="*/ 367189 w 457200"/>
              <a:gd name="connsiteY25" fmla="*/ 45244 h 990600"/>
              <a:gd name="connsiteX26" fmla="*/ 364332 w 457200"/>
              <a:gd name="connsiteY26" fmla="*/ 1429 h 990600"/>
              <a:gd name="connsiteX27" fmla="*/ 400526 w 457200"/>
              <a:gd name="connsiteY27" fmla="*/ 9049 h 990600"/>
              <a:gd name="connsiteX28" fmla="*/ 427196 w 457200"/>
              <a:gd name="connsiteY28" fmla="*/ 16669 h 990600"/>
              <a:gd name="connsiteX29" fmla="*/ 421482 w 457200"/>
              <a:gd name="connsiteY29" fmla="*/ 55721 h 990600"/>
              <a:gd name="connsiteX30" fmla="*/ 419576 w 457200"/>
              <a:gd name="connsiteY30" fmla="*/ 79534 h 990600"/>
              <a:gd name="connsiteX31" fmla="*/ 445294 w 457200"/>
              <a:gd name="connsiteY31" fmla="*/ 112871 h 990600"/>
              <a:gd name="connsiteX32" fmla="*/ 445294 w 457200"/>
              <a:gd name="connsiteY32" fmla="*/ 139541 h 990600"/>
              <a:gd name="connsiteX33" fmla="*/ 437674 w 457200"/>
              <a:gd name="connsiteY33" fmla="*/ 168116 h 990600"/>
              <a:gd name="connsiteX34" fmla="*/ 424339 w 457200"/>
              <a:gd name="connsiteY34" fmla="*/ 186214 h 990600"/>
              <a:gd name="connsiteX35" fmla="*/ 409099 w 457200"/>
              <a:gd name="connsiteY35" fmla="*/ 217646 h 990600"/>
              <a:gd name="connsiteX36" fmla="*/ 416719 w 457200"/>
              <a:gd name="connsiteY36" fmla="*/ 243364 h 990600"/>
              <a:gd name="connsiteX37" fmla="*/ 439579 w 457200"/>
              <a:gd name="connsiteY37" fmla="*/ 264319 h 990600"/>
              <a:gd name="connsiteX38" fmla="*/ 445294 w 457200"/>
              <a:gd name="connsiteY38" fmla="*/ 309086 h 990600"/>
              <a:gd name="connsiteX39" fmla="*/ 445294 w 457200"/>
              <a:gd name="connsiteY39" fmla="*/ 352901 h 990600"/>
              <a:gd name="connsiteX40" fmla="*/ 445294 w 457200"/>
              <a:gd name="connsiteY40" fmla="*/ 384334 h 990600"/>
              <a:gd name="connsiteX41" fmla="*/ 448151 w 457200"/>
              <a:gd name="connsiteY41" fmla="*/ 429101 h 990600"/>
              <a:gd name="connsiteX42" fmla="*/ 455771 w 457200"/>
              <a:gd name="connsiteY42" fmla="*/ 475774 h 990600"/>
              <a:gd name="connsiteX43" fmla="*/ 458629 w 457200"/>
              <a:gd name="connsiteY43" fmla="*/ 514826 h 990600"/>
              <a:gd name="connsiteX44" fmla="*/ 450057 w 457200"/>
              <a:gd name="connsiteY44" fmla="*/ 551021 h 990600"/>
              <a:gd name="connsiteX45" fmla="*/ 434816 w 457200"/>
              <a:gd name="connsiteY45" fmla="*/ 582454 h 990600"/>
              <a:gd name="connsiteX46" fmla="*/ 409099 w 457200"/>
              <a:gd name="connsiteY46" fmla="*/ 611029 h 990600"/>
              <a:gd name="connsiteX47" fmla="*/ 385286 w 457200"/>
              <a:gd name="connsiteY47" fmla="*/ 634841 h 990600"/>
              <a:gd name="connsiteX48" fmla="*/ 367189 w 457200"/>
              <a:gd name="connsiteY48" fmla="*/ 671036 h 990600"/>
              <a:gd name="connsiteX49" fmla="*/ 356711 w 457200"/>
              <a:gd name="connsiteY49" fmla="*/ 691991 h 990600"/>
              <a:gd name="connsiteX50" fmla="*/ 356711 w 457200"/>
              <a:gd name="connsiteY50" fmla="*/ 718661 h 990600"/>
              <a:gd name="connsiteX51" fmla="*/ 356711 w 457200"/>
              <a:gd name="connsiteY51" fmla="*/ 749141 h 990600"/>
              <a:gd name="connsiteX52" fmla="*/ 364332 w 457200"/>
              <a:gd name="connsiteY52" fmla="*/ 772954 h 990600"/>
              <a:gd name="connsiteX53" fmla="*/ 367189 w 457200"/>
              <a:gd name="connsiteY53" fmla="*/ 807244 h 990600"/>
              <a:gd name="connsiteX54" fmla="*/ 359569 w 457200"/>
              <a:gd name="connsiteY54" fmla="*/ 819627 h 990600"/>
              <a:gd name="connsiteX55" fmla="*/ 340519 w 457200"/>
              <a:gd name="connsiteY55" fmla="*/ 830104 h 990600"/>
              <a:gd name="connsiteX56" fmla="*/ 322421 w 457200"/>
              <a:gd name="connsiteY56" fmla="*/ 849154 h 990600"/>
              <a:gd name="connsiteX57" fmla="*/ 340519 w 457200"/>
              <a:gd name="connsiteY57" fmla="*/ 867252 h 990600"/>
              <a:gd name="connsiteX58" fmla="*/ 330041 w 457200"/>
              <a:gd name="connsiteY58" fmla="*/ 900589 h 990600"/>
              <a:gd name="connsiteX59" fmla="*/ 304324 w 457200"/>
              <a:gd name="connsiteY59" fmla="*/ 913924 h 990600"/>
              <a:gd name="connsiteX60" fmla="*/ 289084 w 457200"/>
              <a:gd name="connsiteY60" fmla="*/ 942499 h 990600"/>
              <a:gd name="connsiteX61" fmla="*/ 290989 w 457200"/>
              <a:gd name="connsiteY61" fmla="*/ 960596 h 990600"/>
              <a:gd name="connsiteX62" fmla="*/ 289084 w 457200"/>
              <a:gd name="connsiteY62" fmla="*/ 981552 h 990600"/>
              <a:gd name="connsiteX63" fmla="*/ 268129 w 457200"/>
              <a:gd name="connsiteY63" fmla="*/ 992029 h 990600"/>
              <a:gd name="connsiteX64" fmla="*/ 250032 w 457200"/>
              <a:gd name="connsiteY64" fmla="*/ 987266 h 990600"/>
              <a:gd name="connsiteX65" fmla="*/ 236696 w 457200"/>
              <a:gd name="connsiteY65" fmla="*/ 981552 h 990600"/>
              <a:gd name="connsiteX66" fmla="*/ 226219 w 457200"/>
              <a:gd name="connsiteY66" fmla="*/ 973931 h 990600"/>
              <a:gd name="connsiteX67" fmla="*/ 226219 w 457200"/>
              <a:gd name="connsiteY67" fmla="*/ 958691 h 990600"/>
              <a:gd name="connsiteX68" fmla="*/ 226219 w 457200"/>
              <a:gd name="connsiteY68" fmla="*/ 934879 h 990600"/>
              <a:gd name="connsiteX69" fmla="*/ 212884 w 457200"/>
              <a:gd name="connsiteY69" fmla="*/ 932021 h 990600"/>
              <a:gd name="connsiteX70" fmla="*/ 187166 w 457200"/>
              <a:gd name="connsiteY70" fmla="*/ 932021 h 990600"/>
              <a:gd name="connsiteX71" fmla="*/ 173831 w 457200"/>
              <a:gd name="connsiteY71" fmla="*/ 913924 h 990600"/>
              <a:gd name="connsiteX72" fmla="*/ 163354 w 457200"/>
              <a:gd name="connsiteY72" fmla="*/ 903446 h 990600"/>
              <a:gd name="connsiteX73" fmla="*/ 140494 w 457200"/>
              <a:gd name="connsiteY73" fmla="*/ 903446 h 990600"/>
              <a:gd name="connsiteX74" fmla="*/ 121444 w 457200"/>
              <a:gd name="connsiteY74" fmla="*/ 885349 h 990600"/>
              <a:gd name="connsiteX75" fmla="*/ 101441 w 457200"/>
              <a:gd name="connsiteY75" fmla="*/ 861536 h 990600"/>
              <a:gd name="connsiteX76" fmla="*/ 77629 w 457200"/>
              <a:gd name="connsiteY76" fmla="*/ 861536 h 990600"/>
              <a:gd name="connsiteX77" fmla="*/ 74771 w 457200"/>
              <a:gd name="connsiteY77" fmla="*/ 832961 h 990600"/>
              <a:gd name="connsiteX78" fmla="*/ 98584 w 457200"/>
              <a:gd name="connsiteY78" fmla="*/ 822484 h 990600"/>
              <a:gd name="connsiteX79" fmla="*/ 113824 w 457200"/>
              <a:gd name="connsiteY79" fmla="*/ 817721 h 990600"/>
              <a:gd name="connsiteX80" fmla="*/ 134779 w 457200"/>
              <a:gd name="connsiteY80" fmla="*/ 807244 h 990600"/>
              <a:gd name="connsiteX81" fmla="*/ 134779 w 457200"/>
              <a:gd name="connsiteY81" fmla="*/ 789146 h 990600"/>
              <a:gd name="connsiteX82" fmla="*/ 116681 w 457200"/>
              <a:gd name="connsiteY82" fmla="*/ 775811 h 990600"/>
              <a:gd name="connsiteX83" fmla="*/ 92869 w 457200"/>
              <a:gd name="connsiteY83" fmla="*/ 751999 h 990600"/>
              <a:gd name="connsiteX84" fmla="*/ 74771 w 457200"/>
              <a:gd name="connsiteY84" fmla="*/ 757714 h 990600"/>
              <a:gd name="connsiteX85" fmla="*/ 43339 w 457200"/>
              <a:gd name="connsiteY85" fmla="*/ 762477 h 990600"/>
              <a:gd name="connsiteX86" fmla="*/ 20479 w 457200"/>
              <a:gd name="connsiteY86" fmla="*/ 770096 h 990600"/>
              <a:gd name="connsiteX87" fmla="*/ 49054 w 457200"/>
              <a:gd name="connsiteY87" fmla="*/ 744379 h 990600"/>
              <a:gd name="connsiteX88" fmla="*/ 74771 w 457200"/>
              <a:gd name="connsiteY88" fmla="*/ 729139 h 990600"/>
              <a:gd name="connsiteX89" fmla="*/ 88106 w 457200"/>
              <a:gd name="connsiteY89" fmla="*/ 720566 h 990600"/>
              <a:gd name="connsiteX90" fmla="*/ 101441 w 457200"/>
              <a:gd name="connsiteY90" fmla="*/ 699611 h 990600"/>
              <a:gd name="connsiteX91" fmla="*/ 98584 w 457200"/>
              <a:gd name="connsiteY91" fmla="*/ 676752 h 990600"/>
              <a:gd name="connsiteX92" fmla="*/ 95726 w 457200"/>
              <a:gd name="connsiteY92" fmla="*/ 650081 h 990600"/>
              <a:gd name="connsiteX93" fmla="*/ 64294 w 457200"/>
              <a:gd name="connsiteY93" fmla="*/ 652939 h 990600"/>
              <a:gd name="connsiteX94" fmla="*/ 38576 w 457200"/>
              <a:gd name="connsiteY94" fmla="*/ 655796 h 990600"/>
              <a:gd name="connsiteX95" fmla="*/ 20479 w 457200"/>
              <a:gd name="connsiteY95" fmla="*/ 658654 h 990600"/>
              <a:gd name="connsiteX96" fmla="*/ 17621 w 457200"/>
              <a:gd name="connsiteY96" fmla="*/ 630079 h 990600"/>
              <a:gd name="connsiteX97" fmla="*/ 30956 w 457200"/>
              <a:gd name="connsiteY97" fmla="*/ 616744 h 990600"/>
              <a:gd name="connsiteX98" fmla="*/ 46196 w 457200"/>
              <a:gd name="connsiteY98" fmla="*/ 592931 h 990600"/>
              <a:gd name="connsiteX99" fmla="*/ 64294 w 457200"/>
              <a:gd name="connsiteY99" fmla="*/ 585311 h 990600"/>
              <a:gd name="connsiteX100" fmla="*/ 71914 w 457200"/>
              <a:gd name="connsiteY100" fmla="*/ 559594 h 990600"/>
              <a:gd name="connsiteX101" fmla="*/ 67151 w 457200"/>
              <a:gd name="connsiteY101" fmla="*/ 546259 h 990600"/>
              <a:gd name="connsiteX102" fmla="*/ 43339 w 457200"/>
              <a:gd name="connsiteY102" fmla="*/ 535781 h 990600"/>
              <a:gd name="connsiteX103" fmla="*/ 25241 w 457200"/>
              <a:gd name="connsiteY103" fmla="*/ 538639 h 990600"/>
              <a:gd name="connsiteX104" fmla="*/ 11906 w 457200"/>
              <a:gd name="connsiteY104" fmla="*/ 525304 h 990600"/>
              <a:gd name="connsiteX105" fmla="*/ 1429 w 457200"/>
              <a:gd name="connsiteY105" fmla="*/ 507206 h 990600"/>
              <a:gd name="connsiteX106" fmla="*/ 1429 w 457200"/>
              <a:gd name="connsiteY106" fmla="*/ 480536 h 990600"/>
              <a:gd name="connsiteX107" fmla="*/ 4286 w 457200"/>
              <a:gd name="connsiteY107" fmla="*/ 468154 h 990600"/>
              <a:gd name="connsiteX108" fmla="*/ 10001 w 457200"/>
              <a:gd name="connsiteY108" fmla="*/ 454819 h 990600"/>
              <a:gd name="connsiteX109" fmla="*/ 41434 w 457200"/>
              <a:gd name="connsiteY109" fmla="*/ 454819 h 990600"/>
              <a:gd name="connsiteX110" fmla="*/ 50959 w 457200"/>
              <a:gd name="connsiteY110" fmla="*/ 450056 h 990600"/>
              <a:gd name="connsiteX111" fmla="*/ 53816 w 457200"/>
              <a:gd name="connsiteY111" fmla="*/ 423386 h 990600"/>
              <a:gd name="connsiteX112" fmla="*/ 38576 w 457200"/>
              <a:gd name="connsiteY112" fmla="*/ 415766 h 990600"/>
              <a:gd name="connsiteX113" fmla="*/ 14764 w 457200"/>
              <a:gd name="connsiteY113" fmla="*/ 415766 h 990600"/>
              <a:gd name="connsiteX114" fmla="*/ 11906 w 457200"/>
              <a:gd name="connsiteY114" fmla="*/ 405289 h 990600"/>
              <a:gd name="connsiteX115" fmla="*/ 11906 w 457200"/>
              <a:gd name="connsiteY115" fmla="*/ 390049 h 990600"/>
              <a:gd name="connsiteX116" fmla="*/ 11906 w 457200"/>
              <a:gd name="connsiteY116" fmla="*/ 373856 h 99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457200" h="990600">
                <a:moveTo>
                  <a:pt x="10001" y="358616"/>
                </a:moveTo>
                <a:lnTo>
                  <a:pt x="28099" y="352901"/>
                </a:lnTo>
                <a:lnTo>
                  <a:pt x="64294" y="334804"/>
                </a:lnTo>
                <a:lnTo>
                  <a:pt x="71914" y="313849"/>
                </a:lnTo>
                <a:lnTo>
                  <a:pt x="71914" y="295751"/>
                </a:lnTo>
                <a:lnTo>
                  <a:pt x="71914" y="267176"/>
                </a:lnTo>
                <a:lnTo>
                  <a:pt x="88106" y="256699"/>
                </a:lnTo>
                <a:lnTo>
                  <a:pt x="109061" y="271939"/>
                </a:lnTo>
                <a:lnTo>
                  <a:pt x="130016" y="250984"/>
                </a:lnTo>
                <a:lnTo>
                  <a:pt x="145256" y="230981"/>
                </a:lnTo>
                <a:lnTo>
                  <a:pt x="169069" y="222409"/>
                </a:lnTo>
                <a:lnTo>
                  <a:pt x="200501" y="222409"/>
                </a:lnTo>
                <a:lnTo>
                  <a:pt x="212884" y="230981"/>
                </a:lnTo>
                <a:lnTo>
                  <a:pt x="236696" y="201454"/>
                </a:lnTo>
                <a:lnTo>
                  <a:pt x="251936" y="183356"/>
                </a:lnTo>
                <a:lnTo>
                  <a:pt x="270986" y="168116"/>
                </a:lnTo>
                <a:lnTo>
                  <a:pt x="289084" y="168116"/>
                </a:lnTo>
                <a:lnTo>
                  <a:pt x="304324" y="193834"/>
                </a:lnTo>
                <a:lnTo>
                  <a:pt x="330041" y="210026"/>
                </a:lnTo>
                <a:lnTo>
                  <a:pt x="356711" y="204311"/>
                </a:lnTo>
                <a:lnTo>
                  <a:pt x="364332" y="175736"/>
                </a:lnTo>
                <a:lnTo>
                  <a:pt x="364332" y="147161"/>
                </a:lnTo>
                <a:lnTo>
                  <a:pt x="364332" y="130969"/>
                </a:lnTo>
                <a:lnTo>
                  <a:pt x="356711" y="105251"/>
                </a:lnTo>
                <a:lnTo>
                  <a:pt x="359569" y="79534"/>
                </a:lnTo>
                <a:lnTo>
                  <a:pt x="367189" y="45244"/>
                </a:lnTo>
                <a:lnTo>
                  <a:pt x="364332" y="1429"/>
                </a:lnTo>
                <a:lnTo>
                  <a:pt x="400526" y="9049"/>
                </a:lnTo>
                <a:lnTo>
                  <a:pt x="427196" y="16669"/>
                </a:lnTo>
                <a:lnTo>
                  <a:pt x="421482" y="55721"/>
                </a:lnTo>
                <a:lnTo>
                  <a:pt x="419576" y="79534"/>
                </a:lnTo>
                <a:lnTo>
                  <a:pt x="445294" y="112871"/>
                </a:lnTo>
                <a:lnTo>
                  <a:pt x="445294" y="139541"/>
                </a:lnTo>
                <a:lnTo>
                  <a:pt x="437674" y="168116"/>
                </a:lnTo>
                <a:lnTo>
                  <a:pt x="424339" y="186214"/>
                </a:lnTo>
                <a:lnTo>
                  <a:pt x="409099" y="217646"/>
                </a:lnTo>
                <a:lnTo>
                  <a:pt x="416719" y="243364"/>
                </a:lnTo>
                <a:lnTo>
                  <a:pt x="439579" y="264319"/>
                </a:lnTo>
                <a:lnTo>
                  <a:pt x="445294" y="309086"/>
                </a:lnTo>
                <a:lnTo>
                  <a:pt x="445294" y="352901"/>
                </a:lnTo>
                <a:lnTo>
                  <a:pt x="445294" y="384334"/>
                </a:lnTo>
                <a:lnTo>
                  <a:pt x="448151" y="429101"/>
                </a:lnTo>
                <a:lnTo>
                  <a:pt x="455771" y="475774"/>
                </a:lnTo>
                <a:lnTo>
                  <a:pt x="458629" y="514826"/>
                </a:lnTo>
                <a:lnTo>
                  <a:pt x="450057" y="551021"/>
                </a:lnTo>
                <a:lnTo>
                  <a:pt x="434816" y="582454"/>
                </a:lnTo>
                <a:lnTo>
                  <a:pt x="409099" y="611029"/>
                </a:lnTo>
                <a:lnTo>
                  <a:pt x="385286" y="634841"/>
                </a:lnTo>
                <a:lnTo>
                  <a:pt x="367189" y="671036"/>
                </a:lnTo>
                <a:lnTo>
                  <a:pt x="356711" y="691991"/>
                </a:lnTo>
                <a:lnTo>
                  <a:pt x="356711" y="718661"/>
                </a:lnTo>
                <a:lnTo>
                  <a:pt x="356711" y="749141"/>
                </a:lnTo>
                <a:lnTo>
                  <a:pt x="364332" y="772954"/>
                </a:lnTo>
                <a:lnTo>
                  <a:pt x="367189" y="807244"/>
                </a:lnTo>
                <a:lnTo>
                  <a:pt x="359569" y="819627"/>
                </a:lnTo>
                <a:lnTo>
                  <a:pt x="340519" y="830104"/>
                </a:lnTo>
                <a:lnTo>
                  <a:pt x="322421" y="849154"/>
                </a:lnTo>
                <a:lnTo>
                  <a:pt x="340519" y="867252"/>
                </a:lnTo>
                <a:lnTo>
                  <a:pt x="330041" y="900589"/>
                </a:lnTo>
                <a:lnTo>
                  <a:pt x="304324" y="913924"/>
                </a:lnTo>
                <a:lnTo>
                  <a:pt x="289084" y="942499"/>
                </a:lnTo>
                <a:lnTo>
                  <a:pt x="290989" y="960596"/>
                </a:lnTo>
                <a:lnTo>
                  <a:pt x="289084" y="981552"/>
                </a:lnTo>
                <a:lnTo>
                  <a:pt x="268129" y="992029"/>
                </a:lnTo>
                <a:lnTo>
                  <a:pt x="250032" y="987266"/>
                </a:lnTo>
                <a:lnTo>
                  <a:pt x="236696" y="981552"/>
                </a:lnTo>
                <a:lnTo>
                  <a:pt x="226219" y="973931"/>
                </a:lnTo>
                <a:lnTo>
                  <a:pt x="226219" y="958691"/>
                </a:lnTo>
                <a:lnTo>
                  <a:pt x="226219" y="934879"/>
                </a:lnTo>
                <a:lnTo>
                  <a:pt x="212884" y="932021"/>
                </a:lnTo>
                <a:lnTo>
                  <a:pt x="187166" y="932021"/>
                </a:lnTo>
                <a:lnTo>
                  <a:pt x="173831" y="913924"/>
                </a:lnTo>
                <a:lnTo>
                  <a:pt x="163354" y="903446"/>
                </a:lnTo>
                <a:lnTo>
                  <a:pt x="140494" y="903446"/>
                </a:lnTo>
                <a:lnTo>
                  <a:pt x="121444" y="885349"/>
                </a:lnTo>
                <a:lnTo>
                  <a:pt x="101441" y="861536"/>
                </a:lnTo>
                <a:lnTo>
                  <a:pt x="77629" y="861536"/>
                </a:lnTo>
                <a:lnTo>
                  <a:pt x="74771" y="832961"/>
                </a:lnTo>
                <a:lnTo>
                  <a:pt x="98584" y="822484"/>
                </a:lnTo>
                <a:lnTo>
                  <a:pt x="113824" y="817721"/>
                </a:lnTo>
                <a:lnTo>
                  <a:pt x="134779" y="807244"/>
                </a:lnTo>
                <a:lnTo>
                  <a:pt x="134779" y="789146"/>
                </a:lnTo>
                <a:lnTo>
                  <a:pt x="116681" y="775811"/>
                </a:lnTo>
                <a:lnTo>
                  <a:pt x="92869" y="751999"/>
                </a:lnTo>
                <a:lnTo>
                  <a:pt x="74771" y="757714"/>
                </a:lnTo>
                <a:lnTo>
                  <a:pt x="43339" y="762477"/>
                </a:lnTo>
                <a:lnTo>
                  <a:pt x="20479" y="770096"/>
                </a:lnTo>
                <a:lnTo>
                  <a:pt x="49054" y="744379"/>
                </a:lnTo>
                <a:lnTo>
                  <a:pt x="74771" y="729139"/>
                </a:lnTo>
                <a:lnTo>
                  <a:pt x="88106" y="720566"/>
                </a:lnTo>
                <a:lnTo>
                  <a:pt x="101441" y="699611"/>
                </a:lnTo>
                <a:lnTo>
                  <a:pt x="98584" y="676752"/>
                </a:lnTo>
                <a:lnTo>
                  <a:pt x="95726" y="650081"/>
                </a:lnTo>
                <a:lnTo>
                  <a:pt x="64294" y="652939"/>
                </a:lnTo>
                <a:lnTo>
                  <a:pt x="38576" y="655796"/>
                </a:lnTo>
                <a:lnTo>
                  <a:pt x="20479" y="658654"/>
                </a:lnTo>
                <a:lnTo>
                  <a:pt x="17621" y="630079"/>
                </a:lnTo>
                <a:lnTo>
                  <a:pt x="30956" y="616744"/>
                </a:lnTo>
                <a:lnTo>
                  <a:pt x="46196" y="592931"/>
                </a:lnTo>
                <a:lnTo>
                  <a:pt x="64294" y="585311"/>
                </a:lnTo>
                <a:lnTo>
                  <a:pt x="71914" y="559594"/>
                </a:lnTo>
                <a:lnTo>
                  <a:pt x="67151" y="546259"/>
                </a:lnTo>
                <a:lnTo>
                  <a:pt x="43339" y="535781"/>
                </a:lnTo>
                <a:lnTo>
                  <a:pt x="25241" y="538639"/>
                </a:lnTo>
                <a:lnTo>
                  <a:pt x="11906" y="525304"/>
                </a:lnTo>
                <a:lnTo>
                  <a:pt x="1429" y="507206"/>
                </a:lnTo>
                <a:lnTo>
                  <a:pt x="1429" y="480536"/>
                </a:lnTo>
                <a:lnTo>
                  <a:pt x="4286" y="468154"/>
                </a:lnTo>
                <a:lnTo>
                  <a:pt x="10001" y="454819"/>
                </a:lnTo>
                <a:lnTo>
                  <a:pt x="41434" y="454819"/>
                </a:lnTo>
                <a:lnTo>
                  <a:pt x="50959" y="450056"/>
                </a:lnTo>
                <a:lnTo>
                  <a:pt x="53816" y="423386"/>
                </a:lnTo>
                <a:lnTo>
                  <a:pt x="38576" y="415766"/>
                </a:lnTo>
                <a:lnTo>
                  <a:pt x="14764" y="415766"/>
                </a:lnTo>
                <a:lnTo>
                  <a:pt x="11906" y="405289"/>
                </a:lnTo>
                <a:lnTo>
                  <a:pt x="11906" y="390049"/>
                </a:lnTo>
                <a:lnTo>
                  <a:pt x="11906" y="373856"/>
                </a:lnTo>
                <a:close/>
              </a:path>
            </a:pathLst>
          </a:custGeom>
          <a:solidFill>
            <a:schemeClr val="tx2">
              <a:lumMod val="20000"/>
              <a:lumOff val="80000"/>
            </a:schemeClr>
          </a:solidFill>
          <a:ln w="1905" cap="flat">
            <a:solidFill>
              <a:schemeClr val="bg1"/>
            </a:solidFill>
            <a:prstDash val="solid"/>
            <a:miter/>
          </a:ln>
        </p:spPr>
        <p:txBody>
          <a:bodyPr rtlCol="0" anchor="ctr"/>
          <a:lstStyle/>
          <a:p>
            <a:endParaRPr lang="fr-FR" sz="1000">
              <a:solidFill>
                <a:schemeClr val="bg1"/>
              </a:solidFill>
            </a:endParaRPr>
          </a:p>
        </p:txBody>
      </p:sp>
      <p:sp>
        <p:nvSpPr>
          <p:cNvPr id="76" name="Forme libre : forme 75">
            <a:extLst>
              <a:ext uri="{FF2B5EF4-FFF2-40B4-BE49-F238E27FC236}">
                <a16:creationId xmlns:a16="http://schemas.microsoft.com/office/drawing/2014/main" id="{C867DD87-4977-4549-98DC-52B65208348A}"/>
              </a:ext>
            </a:extLst>
          </p:cNvPr>
          <p:cNvSpPr/>
          <p:nvPr/>
        </p:nvSpPr>
        <p:spPr>
          <a:xfrm>
            <a:off x="6589076" y="4303351"/>
            <a:ext cx="1405019" cy="844589"/>
          </a:xfrm>
          <a:custGeom>
            <a:avLst/>
            <a:gdLst>
              <a:gd name="connsiteX0" fmla="*/ 1429 w 1695450"/>
              <a:gd name="connsiteY0" fmla="*/ 442436 h 1019175"/>
              <a:gd name="connsiteX1" fmla="*/ 24289 w 1695450"/>
              <a:gd name="connsiteY1" fmla="*/ 469106 h 1019175"/>
              <a:gd name="connsiteX2" fmla="*/ 48101 w 1695450"/>
              <a:gd name="connsiteY2" fmla="*/ 515779 h 1019175"/>
              <a:gd name="connsiteX3" fmla="*/ 31909 w 1695450"/>
              <a:gd name="connsiteY3" fmla="*/ 538639 h 1019175"/>
              <a:gd name="connsiteX4" fmla="*/ 58579 w 1695450"/>
              <a:gd name="connsiteY4" fmla="*/ 549116 h 1019175"/>
              <a:gd name="connsiteX5" fmla="*/ 82391 w 1695450"/>
              <a:gd name="connsiteY5" fmla="*/ 572929 h 1019175"/>
              <a:gd name="connsiteX6" fmla="*/ 79534 w 1695450"/>
              <a:gd name="connsiteY6" fmla="*/ 593884 h 1019175"/>
              <a:gd name="connsiteX7" fmla="*/ 50959 w 1695450"/>
              <a:gd name="connsiteY7" fmla="*/ 604361 h 1019175"/>
              <a:gd name="connsiteX8" fmla="*/ 52864 w 1695450"/>
              <a:gd name="connsiteY8" fmla="*/ 643414 h 1019175"/>
              <a:gd name="connsiteX9" fmla="*/ 69056 w 1695450"/>
              <a:gd name="connsiteY9" fmla="*/ 671989 h 1019175"/>
              <a:gd name="connsiteX10" fmla="*/ 87154 w 1695450"/>
              <a:gd name="connsiteY10" fmla="*/ 700564 h 1019175"/>
              <a:gd name="connsiteX11" fmla="*/ 131921 w 1695450"/>
              <a:gd name="connsiteY11" fmla="*/ 721519 h 1019175"/>
              <a:gd name="connsiteX12" fmla="*/ 168116 w 1695450"/>
              <a:gd name="connsiteY12" fmla="*/ 727234 h 1019175"/>
              <a:gd name="connsiteX13" fmla="*/ 191929 w 1695450"/>
              <a:gd name="connsiteY13" fmla="*/ 742474 h 1019175"/>
              <a:gd name="connsiteX14" fmla="*/ 211931 w 1695450"/>
              <a:gd name="connsiteY14" fmla="*/ 758666 h 1019175"/>
              <a:gd name="connsiteX15" fmla="*/ 249079 w 1695450"/>
              <a:gd name="connsiteY15" fmla="*/ 758666 h 1019175"/>
              <a:gd name="connsiteX16" fmla="*/ 288131 w 1695450"/>
              <a:gd name="connsiteY16" fmla="*/ 742474 h 1019175"/>
              <a:gd name="connsiteX17" fmla="*/ 309086 w 1695450"/>
              <a:gd name="connsiteY17" fmla="*/ 721519 h 1019175"/>
              <a:gd name="connsiteX18" fmla="*/ 330041 w 1695450"/>
              <a:gd name="connsiteY18" fmla="*/ 727234 h 1019175"/>
              <a:gd name="connsiteX19" fmla="*/ 345281 w 1695450"/>
              <a:gd name="connsiteY19" fmla="*/ 750094 h 1019175"/>
              <a:gd name="connsiteX20" fmla="*/ 366236 w 1695450"/>
              <a:gd name="connsiteY20" fmla="*/ 766286 h 1019175"/>
              <a:gd name="connsiteX21" fmla="*/ 397669 w 1695450"/>
              <a:gd name="connsiteY21" fmla="*/ 748189 h 1019175"/>
              <a:gd name="connsiteX22" fmla="*/ 423386 w 1695450"/>
              <a:gd name="connsiteY22" fmla="*/ 731996 h 1019175"/>
              <a:gd name="connsiteX23" fmla="*/ 447199 w 1695450"/>
              <a:gd name="connsiteY23" fmla="*/ 713899 h 1019175"/>
              <a:gd name="connsiteX24" fmla="*/ 436721 w 1695450"/>
              <a:gd name="connsiteY24" fmla="*/ 677704 h 1019175"/>
              <a:gd name="connsiteX25" fmla="*/ 415766 w 1695450"/>
              <a:gd name="connsiteY25" fmla="*/ 661511 h 1019175"/>
              <a:gd name="connsiteX26" fmla="*/ 394811 w 1695450"/>
              <a:gd name="connsiteY26" fmla="*/ 646271 h 1019175"/>
              <a:gd name="connsiteX27" fmla="*/ 394811 w 1695450"/>
              <a:gd name="connsiteY27" fmla="*/ 611981 h 1019175"/>
              <a:gd name="connsiteX28" fmla="*/ 408146 w 1695450"/>
              <a:gd name="connsiteY28" fmla="*/ 572929 h 1019175"/>
              <a:gd name="connsiteX29" fmla="*/ 436721 w 1695450"/>
              <a:gd name="connsiteY29" fmla="*/ 557689 h 1019175"/>
              <a:gd name="connsiteX30" fmla="*/ 465296 w 1695450"/>
              <a:gd name="connsiteY30" fmla="*/ 565309 h 1019175"/>
              <a:gd name="connsiteX31" fmla="*/ 465296 w 1695450"/>
              <a:gd name="connsiteY31" fmla="*/ 601504 h 1019175"/>
              <a:gd name="connsiteX32" fmla="*/ 460534 w 1695450"/>
              <a:gd name="connsiteY32" fmla="*/ 640556 h 1019175"/>
              <a:gd name="connsiteX33" fmla="*/ 489109 w 1695450"/>
              <a:gd name="connsiteY33" fmla="*/ 646271 h 1019175"/>
              <a:gd name="connsiteX34" fmla="*/ 520541 w 1695450"/>
              <a:gd name="connsiteY34" fmla="*/ 646271 h 1019175"/>
              <a:gd name="connsiteX35" fmla="*/ 538639 w 1695450"/>
              <a:gd name="connsiteY35" fmla="*/ 669131 h 1019175"/>
              <a:gd name="connsiteX36" fmla="*/ 564356 w 1695450"/>
              <a:gd name="connsiteY36" fmla="*/ 679609 h 1019175"/>
              <a:gd name="connsiteX37" fmla="*/ 564356 w 1695450"/>
              <a:gd name="connsiteY37" fmla="*/ 638651 h 1019175"/>
              <a:gd name="connsiteX38" fmla="*/ 588169 w 1695450"/>
              <a:gd name="connsiteY38" fmla="*/ 632936 h 1019175"/>
              <a:gd name="connsiteX39" fmla="*/ 592931 w 1695450"/>
              <a:gd name="connsiteY39" fmla="*/ 648176 h 1019175"/>
              <a:gd name="connsiteX40" fmla="*/ 627221 w 1695450"/>
              <a:gd name="connsiteY40" fmla="*/ 653891 h 1019175"/>
              <a:gd name="connsiteX41" fmla="*/ 640556 w 1695450"/>
              <a:gd name="connsiteY41" fmla="*/ 619601 h 1019175"/>
              <a:gd name="connsiteX42" fmla="*/ 679609 w 1695450"/>
              <a:gd name="connsiteY42" fmla="*/ 638651 h 1019175"/>
              <a:gd name="connsiteX43" fmla="*/ 712946 w 1695450"/>
              <a:gd name="connsiteY43" fmla="*/ 656749 h 1019175"/>
              <a:gd name="connsiteX44" fmla="*/ 736759 w 1695450"/>
              <a:gd name="connsiteY44" fmla="*/ 692944 h 1019175"/>
              <a:gd name="connsiteX45" fmla="*/ 741521 w 1695450"/>
              <a:gd name="connsiteY45" fmla="*/ 737711 h 1019175"/>
              <a:gd name="connsiteX46" fmla="*/ 739616 w 1695450"/>
              <a:gd name="connsiteY46" fmla="*/ 773906 h 1019175"/>
              <a:gd name="connsiteX47" fmla="*/ 778669 w 1695450"/>
              <a:gd name="connsiteY47" fmla="*/ 781526 h 1019175"/>
              <a:gd name="connsiteX48" fmla="*/ 793909 w 1695450"/>
              <a:gd name="connsiteY48" fmla="*/ 812959 h 1019175"/>
              <a:gd name="connsiteX49" fmla="*/ 791051 w 1695450"/>
              <a:gd name="connsiteY49" fmla="*/ 841534 h 1019175"/>
              <a:gd name="connsiteX50" fmla="*/ 772954 w 1695450"/>
              <a:gd name="connsiteY50" fmla="*/ 880586 h 1019175"/>
              <a:gd name="connsiteX51" fmla="*/ 804386 w 1695450"/>
              <a:gd name="connsiteY51" fmla="*/ 886301 h 1019175"/>
              <a:gd name="connsiteX52" fmla="*/ 851059 w 1695450"/>
              <a:gd name="connsiteY52" fmla="*/ 909161 h 1019175"/>
              <a:gd name="connsiteX53" fmla="*/ 888206 w 1695450"/>
              <a:gd name="connsiteY53" fmla="*/ 932974 h 1019175"/>
              <a:gd name="connsiteX54" fmla="*/ 919639 w 1695450"/>
              <a:gd name="connsiteY54" fmla="*/ 946309 h 1019175"/>
              <a:gd name="connsiteX55" fmla="*/ 958691 w 1695450"/>
              <a:gd name="connsiteY55" fmla="*/ 964406 h 1019175"/>
              <a:gd name="connsiteX56" fmla="*/ 999649 w 1695450"/>
              <a:gd name="connsiteY56" fmla="*/ 961549 h 1019175"/>
              <a:gd name="connsiteX57" fmla="*/ 1029176 w 1695450"/>
              <a:gd name="connsiteY57" fmla="*/ 985361 h 1019175"/>
              <a:gd name="connsiteX58" fmla="*/ 1059656 w 1695450"/>
              <a:gd name="connsiteY58" fmla="*/ 1008221 h 1019175"/>
              <a:gd name="connsiteX59" fmla="*/ 1109186 w 1695450"/>
              <a:gd name="connsiteY59" fmla="*/ 1018699 h 1019175"/>
              <a:gd name="connsiteX60" fmla="*/ 1135856 w 1695450"/>
              <a:gd name="connsiteY60" fmla="*/ 1003459 h 1019175"/>
              <a:gd name="connsiteX61" fmla="*/ 1158716 w 1695450"/>
              <a:gd name="connsiteY61" fmla="*/ 992981 h 1019175"/>
              <a:gd name="connsiteX62" fmla="*/ 1188244 w 1695450"/>
              <a:gd name="connsiteY62" fmla="*/ 985361 h 1019175"/>
              <a:gd name="connsiteX63" fmla="*/ 1211104 w 1695450"/>
              <a:gd name="connsiteY63" fmla="*/ 964406 h 1019175"/>
              <a:gd name="connsiteX64" fmla="*/ 1242536 w 1695450"/>
              <a:gd name="connsiteY64" fmla="*/ 948214 h 1019175"/>
              <a:gd name="connsiteX65" fmla="*/ 1271111 w 1695450"/>
              <a:gd name="connsiteY65" fmla="*/ 958691 h 1019175"/>
              <a:gd name="connsiteX66" fmla="*/ 1297781 w 1695450"/>
              <a:gd name="connsiteY66" fmla="*/ 974884 h 1019175"/>
              <a:gd name="connsiteX67" fmla="*/ 1320641 w 1695450"/>
              <a:gd name="connsiteY67" fmla="*/ 990124 h 1019175"/>
              <a:gd name="connsiteX68" fmla="*/ 1357789 w 1695450"/>
              <a:gd name="connsiteY68" fmla="*/ 974884 h 1019175"/>
              <a:gd name="connsiteX69" fmla="*/ 1383506 w 1695450"/>
              <a:gd name="connsiteY69" fmla="*/ 951071 h 1019175"/>
              <a:gd name="connsiteX70" fmla="*/ 1396841 w 1695450"/>
              <a:gd name="connsiteY70" fmla="*/ 922496 h 1019175"/>
              <a:gd name="connsiteX71" fmla="*/ 1422559 w 1695450"/>
              <a:gd name="connsiteY71" fmla="*/ 922496 h 1019175"/>
              <a:gd name="connsiteX72" fmla="*/ 1435894 w 1695450"/>
              <a:gd name="connsiteY72" fmla="*/ 946309 h 1019175"/>
              <a:gd name="connsiteX73" fmla="*/ 1474946 w 1695450"/>
              <a:gd name="connsiteY73" fmla="*/ 937736 h 1019175"/>
              <a:gd name="connsiteX74" fmla="*/ 1511141 w 1695450"/>
              <a:gd name="connsiteY74" fmla="*/ 914876 h 1019175"/>
              <a:gd name="connsiteX75" fmla="*/ 1542574 w 1695450"/>
              <a:gd name="connsiteY75" fmla="*/ 901541 h 1019175"/>
              <a:gd name="connsiteX76" fmla="*/ 1568291 w 1695450"/>
              <a:gd name="connsiteY76" fmla="*/ 880586 h 1019175"/>
              <a:gd name="connsiteX77" fmla="*/ 1596866 w 1695450"/>
              <a:gd name="connsiteY77" fmla="*/ 859631 h 1019175"/>
              <a:gd name="connsiteX78" fmla="*/ 1623536 w 1695450"/>
              <a:gd name="connsiteY78" fmla="*/ 844391 h 1019175"/>
              <a:gd name="connsiteX79" fmla="*/ 1652111 w 1695450"/>
              <a:gd name="connsiteY79" fmla="*/ 847249 h 1019175"/>
              <a:gd name="connsiteX80" fmla="*/ 1691164 w 1695450"/>
              <a:gd name="connsiteY80" fmla="*/ 847249 h 1019175"/>
              <a:gd name="connsiteX81" fmla="*/ 1698784 w 1695450"/>
              <a:gd name="connsiteY81" fmla="*/ 812959 h 1019175"/>
              <a:gd name="connsiteX82" fmla="*/ 1677829 w 1695450"/>
              <a:gd name="connsiteY82" fmla="*/ 789146 h 1019175"/>
              <a:gd name="connsiteX83" fmla="*/ 1641634 w 1695450"/>
              <a:gd name="connsiteY83" fmla="*/ 771049 h 1019175"/>
              <a:gd name="connsiteX84" fmla="*/ 1631156 w 1695450"/>
              <a:gd name="connsiteY84" fmla="*/ 737711 h 1019175"/>
              <a:gd name="connsiteX85" fmla="*/ 1599724 w 1695450"/>
              <a:gd name="connsiteY85" fmla="*/ 695801 h 1019175"/>
              <a:gd name="connsiteX86" fmla="*/ 1599724 w 1695450"/>
              <a:gd name="connsiteY86" fmla="*/ 671989 h 1019175"/>
              <a:gd name="connsiteX87" fmla="*/ 1602581 w 1695450"/>
              <a:gd name="connsiteY87" fmla="*/ 638651 h 1019175"/>
              <a:gd name="connsiteX88" fmla="*/ 1623536 w 1695450"/>
              <a:gd name="connsiteY88" fmla="*/ 614839 h 1019175"/>
              <a:gd name="connsiteX89" fmla="*/ 1638776 w 1695450"/>
              <a:gd name="connsiteY89" fmla="*/ 586264 h 1019175"/>
              <a:gd name="connsiteX90" fmla="*/ 1670209 w 1695450"/>
              <a:gd name="connsiteY90" fmla="*/ 562451 h 1019175"/>
              <a:gd name="connsiteX91" fmla="*/ 1688306 w 1695450"/>
              <a:gd name="connsiteY91" fmla="*/ 538639 h 1019175"/>
              <a:gd name="connsiteX92" fmla="*/ 1680686 w 1695450"/>
              <a:gd name="connsiteY92" fmla="*/ 518636 h 1019175"/>
              <a:gd name="connsiteX93" fmla="*/ 1665446 w 1695450"/>
              <a:gd name="connsiteY93" fmla="*/ 508159 h 1019175"/>
              <a:gd name="connsiteX94" fmla="*/ 1649254 w 1695450"/>
              <a:gd name="connsiteY94" fmla="*/ 484346 h 1019175"/>
              <a:gd name="connsiteX95" fmla="*/ 1649254 w 1695450"/>
              <a:gd name="connsiteY95" fmla="*/ 466249 h 1019175"/>
              <a:gd name="connsiteX96" fmla="*/ 1670209 w 1695450"/>
              <a:gd name="connsiteY96" fmla="*/ 434816 h 1019175"/>
              <a:gd name="connsiteX97" fmla="*/ 1683544 w 1695450"/>
              <a:gd name="connsiteY97" fmla="*/ 406241 h 1019175"/>
              <a:gd name="connsiteX98" fmla="*/ 1675924 w 1695450"/>
              <a:gd name="connsiteY98" fmla="*/ 382429 h 1019175"/>
              <a:gd name="connsiteX99" fmla="*/ 1665446 w 1695450"/>
              <a:gd name="connsiteY99" fmla="*/ 392906 h 1019175"/>
              <a:gd name="connsiteX100" fmla="*/ 1638776 w 1695450"/>
              <a:gd name="connsiteY100" fmla="*/ 419576 h 1019175"/>
              <a:gd name="connsiteX101" fmla="*/ 1617821 w 1695450"/>
              <a:gd name="connsiteY101" fmla="*/ 431959 h 1019175"/>
              <a:gd name="connsiteX102" fmla="*/ 1596866 w 1695450"/>
              <a:gd name="connsiteY102" fmla="*/ 450056 h 1019175"/>
              <a:gd name="connsiteX103" fmla="*/ 1571149 w 1695450"/>
              <a:gd name="connsiteY103" fmla="*/ 476726 h 1019175"/>
              <a:gd name="connsiteX104" fmla="*/ 1545431 w 1695450"/>
              <a:gd name="connsiteY104" fmla="*/ 499586 h 1019175"/>
              <a:gd name="connsiteX105" fmla="*/ 1557814 w 1695450"/>
              <a:gd name="connsiteY105" fmla="*/ 523399 h 1019175"/>
              <a:gd name="connsiteX106" fmla="*/ 1545431 w 1695450"/>
              <a:gd name="connsiteY106" fmla="*/ 547211 h 1019175"/>
              <a:gd name="connsiteX107" fmla="*/ 1511141 w 1695450"/>
              <a:gd name="connsiteY107" fmla="*/ 541496 h 1019175"/>
              <a:gd name="connsiteX108" fmla="*/ 1487329 w 1695450"/>
              <a:gd name="connsiteY108" fmla="*/ 520541 h 1019175"/>
              <a:gd name="connsiteX109" fmla="*/ 1451134 w 1695450"/>
              <a:gd name="connsiteY109" fmla="*/ 505301 h 1019175"/>
              <a:gd name="connsiteX110" fmla="*/ 1425416 w 1695450"/>
              <a:gd name="connsiteY110" fmla="*/ 508159 h 1019175"/>
              <a:gd name="connsiteX111" fmla="*/ 1412081 w 1695450"/>
              <a:gd name="connsiteY111" fmla="*/ 512921 h 1019175"/>
              <a:gd name="connsiteX112" fmla="*/ 1396841 w 1695450"/>
              <a:gd name="connsiteY112" fmla="*/ 518636 h 1019175"/>
              <a:gd name="connsiteX113" fmla="*/ 1388269 w 1695450"/>
              <a:gd name="connsiteY113" fmla="*/ 544354 h 1019175"/>
              <a:gd name="connsiteX114" fmla="*/ 1377791 w 1695450"/>
              <a:gd name="connsiteY114" fmla="*/ 559594 h 1019175"/>
              <a:gd name="connsiteX115" fmla="*/ 1347311 w 1695450"/>
              <a:gd name="connsiteY115" fmla="*/ 551974 h 1019175"/>
              <a:gd name="connsiteX116" fmla="*/ 1333976 w 1695450"/>
              <a:gd name="connsiteY116" fmla="*/ 533876 h 1019175"/>
              <a:gd name="connsiteX117" fmla="*/ 1315879 w 1695450"/>
              <a:gd name="connsiteY117" fmla="*/ 536734 h 1019175"/>
              <a:gd name="connsiteX118" fmla="*/ 1299686 w 1695450"/>
              <a:gd name="connsiteY118" fmla="*/ 551974 h 1019175"/>
              <a:gd name="connsiteX119" fmla="*/ 1276826 w 1695450"/>
              <a:gd name="connsiteY119" fmla="*/ 586264 h 1019175"/>
              <a:gd name="connsiteX120" fmla="*/ 1258729 w 1695450"/>
              <a:gd name="connsiteY120" fmla="*/ 609124 h 1019175"/>
              <a:gd name="connsiteX121" fmla="*/ 1227296 w 1695450"/>
              <a:gd name="connsiteY121" fmla="*/ 628174 h 1019175"/>
              <a:gd name="connsiteX122" fmla="*/ 1216819 w 1695450"/>
              <a:gd name="connsiteY122" fmla="*/ 638651 h 1019175"/>
              <a:gd name="connsiteX123" fmla="*/ 1229201 w 1695450"/>
              <a:gd name="connsiteY123" fmla="*/ 669131 h 1019175"/>
              <a:gd name="connsiteX124" fmla="*/ 1250156 w 1695450"/>
              <a:gd name="connsiteY124" fmla="*/ 685324 h 1019175"/>
              <a:gd name="connsiteX125" fmla="*/ 1232059 w 1695450"/>
              <a:gd name="connsiteY125" fmla="*/ 695801 h 1019175"/>
              <a:gd name="connsiteX126" fmla="*/ 1195864 w 1695450"/>
              <a:gd name="connsiteY126" fmla="*/ 695801 h 1019175"/>
              <a:gd name="connsiteX127" fmla="*/ 1164431 w 1695450"/>
              <a:gd name="connsiteY127" fmla="*/ 692944 h 1019175"/>
              <a:gd name="connsiteX128" fmla="*/ 1153954 w 1695450"/>
              <a:gd name="connsiteY128" fmla="*/ 692944 h 1019175"/>
              <a:gd name="connsiteX129" fmla="*/ 1151096 w 1695450"/>
              <a:gd name="connsiteY129" fmla="*/ 669131 h 1019175"/>
              <a:gd name="connsiteX130" fmla="*/ 1148239 w 1695450"/>
              <a:gd name="connsiteY130" fmla="*/ 643414 h 1019175"/>
              <a:gd name="connsiteX131" fmla="*/ 1132999 w 1695450"/>
              <a:gd name="connsiteY131" fmla="*/ 619601 h 1019175"/>
              <a:gd name="connsiteX132" fmla="*/ 1101566 w 1695450"/>
              <a:gd name="connsiteY132" fmla="*/ 619601 h 1019175"/>
              <a:gd name="connsiteX133" fmla="*/ 1078706 w 1695450"/>
              <a:gd name="connsiteY133" fmla="*/ 619601 h 1019175"/>
              <a:gd name="connsiteX134" fmla="*/ 1062514 w 1695450"/>
              <a:gd name="connsiteY134" fmla="*/ 596741 h 1019175"/>
              <a:gd name="connsiteX135" fmla="*/ 1044416 w 1695450"/>
              <a:gd name="connsiteY135" fmla="*/ 580549 h 1019175"/>
              <a:gd name="connsiteX136" fmla="*/ 1031081 w 1695450"/>
              <a:gd name="connsiteY136" fmla="*/ 559594 h 1019175"/>
              <a:gd name="connsiteX137" fmla="*/ 1057751 w 1695450"/>
              <a:gd name="connsiteY137" fmla="*/ 551974 h 1019175"/>
              <a:gd name="connsiteX138" fmla="*/ 1062514 w 1695450"/>
              <a:gd name="connsiteY138" fmla="*/ 518636 h 1019175"/>
              <a:gd name="connsiteX139" fmla="*/ 1098709 w 1695450"/>
              <a:gd name="connsiteY139" fmla="*/ 515779 h 1019175"/>
              <a:gd name="connsiteX140" fmla="*/ 1135856 w 1695450"/>
              <a:gd name="connsiteY140" fmla="*/ 520541 h 1019175"/>
              <a:gd name="connsiteX141" fmla="*/ 1146334 w 1695450"/>
              <a:gd name="connsiteY141" fmla="*/ 494824 h 1019175"/>
              <a:gd name="connsiteX142" fmla="*/ 1125379 w 1695450"/>
              <a:gd name="connsiteY142" fmla="*/ 479584 h 1019175"/>
              <a:gd name="connsiteX143" fmla="*/ 1125379 w 1695450"/>
              <a:gd name="connsiteY143" fmla="*/ 445294 h 1019175"/>
              <a:gd name="connsiteX144" fmla="*/ 1148239 w 1695450"/>
              <a:gd name="connsiteY144" fmla="*/ 427196 h 1019175"/>
              <a:gd name="connsiteX145" fmla="*/ 1179671 w 1695450"/>
              <a:gd name="connsiteY145" fmla="*/ 413861 h 1019175"/>
              <a:gd name="connsiteX146" fmla="*/ 1203484 w 1695450"/>
              <a:gd name="connsiteY146" fmla="*/ 411004 h 1019175"/>
              <a:gd name="connsiteX147" fmla="*/ 1203484 w 1695450"/>
              <a:gd name="connsiteY147" fmla="*/ 388144 h 1019175"/>
              <a:gd name="connsiteX148" fmla="*/ 1177766 w 1695450"/>
              <a:gd name="connsiteY148" fmla="*/ 382429 h 1019175"/>
              <a:gd name="connsiteX149" fmla="*/ 1151096 w 1695450"/>
              <a:gd name="connsiteY149" fmla="*/ 374809 h 1019175"/>
              <a:gd name="connsiteX150" fmla="*/ 1109186 w 1695450"/>
              <a:gd name="connsiteY150" fmla="*/ 361474 h 1019175"/>
              <a:gd name="connsiteX151" fmla="*/ 1078706 w 1695450"/>
              <a:gd name="connsiteY151" fmla="*/ 356711 h 1019175"/>
              <a:gd name="connsiteX152" fmla="*/ 1049179 w 1695450"/>
              <a:gd name="connsiteY152" fmla="*/ 340519 h 1019175"/>
              <a:gd name="connsiteX153" fmla="*/ 1041559 w 1695450"/>
              <a:gd name="connsiteY153" fmla="*/ 310039 h 1019175"/>
              <a:gd name="connsiteX154" fmla="*/ 1047274 w 1695450"/>
              <a:gd name="connsiteY154" fmla="*/ 270034 h 1019175"/>
              <a:gd name="connsiteX155" fmla="*/ 1047274 w 1695450"/>
              <a:gd name="connsiteY155" fmla="*/ 241459 h 1019175"/>
              <a:gd name="connsiteX156" fmla="*/ 1041559 w 1695450"/>
              <a:gd name="connsiteY156" fmla="*/ 205264 h 1019175"/>
              <a:gd name="connsiteX157" fmla="*/ 1041559 w 1695450"/>
              <a:gd name="connsiteY157" fmla="*/ 176689 h 1019175"/>
              <a:gd name="connsiteX158" fmla="*/ 1036796 w 1695450"/>
              <a:gd name="connsiteY158" fmla="*/ 158591 h 1019175"/>
              <a:gd name="connsiteX159" fmla="*/ 1020604 w 1695450"/>
              <a:gd name="connsiteY159" fmla="*/ 163354 h 1019175"/>
              <a:gd name="connsiteX160" fmla="*/ 1008221 w 1695450"/>
              <a:gd name="connsiteY160" fmla="*/ 184309 h 1019175"/>
              <a:gd name="connsiteX161" fmla="*/ 992029 w 1695450"/>
              <a:gd name="connsiteY161" fmla="*/ 194786 h 1019175"/>
              <a:gd name="connsiteX162" fmla="*/ 960596 w 1695450"/>
              <a:gd name="connsiteY162" fmla="*/ 194786 h 1019175"/>
              <a:gd name="connsiteX163" fmla="*/ 929164 w 1695450"/>
              <a:gd name="connsiteY163" fmla="*/ 173831 h 1019175"/>
              <a:gd name="connsiteX164" fmla="*/ 929164 w 1695450"/>
              <a:gd name="connsiteY164" fmla="*/ 145256 h 1019175"/>
              <a:gd name="connsiteX165" fmla="*/ 932021 w 1695450"/>
              <a:gd name="connsiteY165" fmla="*/ 116681 h 1019175"/>
              <a:gd name="connsiteX166" fmla="*/ 924401 w 1695450"/>
              <a:gd name="connsiteY166" fmla="*/ 88106 h 1019175"/>
              <a:gd name="connsiteX167" fmla="*/ 927259 w 1695450"/>
              <a:gd name="connsiteY167" fmla="*/ 61436 h 1019175"/>
              <a:gd name="connsiteX168" fmla="*/ 900589 w 1695450"/>
              <a:gd name="connsiteY168" fmla="*/ 53816 h 1019175"/>
              <a:gd name="connsiteX169" fmla="*/ 882491 w 1695450"/>
              <a:gd name="connsiteY169" fmla="*/ 61436 h 1019175"/>
              <a:gd name="connsiteX170" fmla="*/ 869156 w 1695450"/>
              <a:gd name="connsiteY170" fmla="*/ 49054 h 1019175"/>
              <a:gd name="connsiteX171" fmla="*/ 849154 w 1695450"/>
              <a:gd name="connsiteY171" fmla="*/ 32861 h 1019175"/>
              <a:gd name="connsiteX172" fmla="*/ 828199 w 1695450"/>
              <a:gd name="connsiteY172" fmla="*/ 22384 h 1019175"/>
              <a:gd name="connsiteX173" fmla="*/ 804386 w 1695450"/>
              <a:gd name="connsiteY173" fmla="*/ 46196 h 1019175"/>
              <a:gd name="connsiteX174" fmla="*/ 786289 w 1695450"/>
              <a:gd name="connsiteY174" fmla="*/ 49054 h 1019175"/>
              <a:gd name="connsiteX175" fmla="*/ 754856 w 1695450"/>
              <a:gd name="connsiteY175" fmla="*/ 49054 h 1019175"/>
              <a:gd name="connsiteX176" fmla="*/ 747236 w 1695450"/>
              <a:gd name="connsiteY176" fmla="*/ 25241 h 1019175"/>
              <a:gd name="connsiteX177" fmla="*/ 733901 w 1695450"/>
              <a:gd name="connsiteY177" fmla="*/ 1429 h 1019175"/>
              <a:gd name="connsiteX178" fmla="*/ 705326 w 1695450"/>
              <a:gd name="connsiteY178" fmla="*/ 25241 h 1019175"/>
              <a:gd name="connsiteX179" fmla="*/ 684371 w 1695450"/>
              <a:gd name="connsiteY179" fmla="*/ 40481 h 1019175"/>
              <a:gd name="connsiteX180" fmla="*/ 694849 w 1695450"/>
              <a:gd name="connsiteY180" fmla="*/ 61436 h 1019175"/>
              <a:gd name="connsiteX181" fmla="*/ 658654 w 1695450"/>
              <a:gd name="connsiteY181" fmla="*/ 82391 h 1019175"/>
              <a:gd name="connsiteX182" fmla="*/ 634841 w 1695450"/>
              <a:gd name="connsiteY182" fmla="*/ 92869 h 1019175"/>
              <a:gd name="connsiteX183" fmla="*/ 616744 w 1695450"/>
              <a:gd name="connsiteY183" fmla="*/ 119539 h 1019175"/>
              <a:gd name="connsiteX184" fmla="*/ 609124 w 1695450"/>
              <a:gd name="connsiteY184" fmla="*/ 137636 h 1019175"/>
              <a:gd name="connsiteX185" fmla="*/ 595789 w 1695450"/>
              <a:gd name="connsiteY185" fmla="*/ 187166 h 1019175"/>
              <a:gd name="connsiteX186" fmla="*/ 585311 w 1695450"/>
              <a:gd name="connsiteY186" fmla="*/ 210026 h 1019175"/>
              <a:gd name="connsiteX187" fmla="*/ 564356 w 1695450"/>
              <a:gd name="connsiteY187" fmla="*/ 226219 h 1019175"/>
              <a:gd name="connsiteX188" fmla="*/ 535781 w 1695450"/>
              <a:gd name="connsiteY188" fmla="*/ 247174 h 1019175"/>
              <a:gd name="connsiteX189" fmla="*/ 511969 w 1695450"/>
              <a:gd name="connsiteY189" fmla="*/ 272891 h 1019175"/>
              <a:gd name="connsiteX190" fmla="*/ 483394 w 1695450"/>
              <a:gd name="connsiteY190" fmla="*/ 290989 h 1019175"/>
              <a:gd name="connsiteX191" fmla="*/ 465296 w 1695450"/>
              <a:gd name="connsiteY191" fmla="*/ 314801 h 1019175"/>
              <a:gd name="connsiteX192" fmla="*/ 433864 w 1695450"/>
              <a:gd name="connsiteY192" fmla="*/ 340519 h 1019175"/>
              <a:gd name="connsiteX193" fmla="*/ 411004 w 1695450"/>
              <a:gd name="connsiteY193" fmla="*/ 350996 h 1019175"/>
              <a:gd name="connsiteX194" fmla="*/ 394811 w 1695450"/>
              <a:gd name="connsiteY194" fmla="*/ 371951 h 1019175"/>
              <a:gd name="connsiteX195" fmla="*/ 369094 w 1695450"/>
              <a:gd name="connsiteY195" fmla="*/ 403384 h 1019175"/>
              <a:gd name="connsiteX196" fmla="*/ 363379 w 1695450"/>
              <a:gd name="connsiteY196" fmla="*/ 382429 h 1019175"/>
              <a:gd name="connsiteX197" fmla="*/ 342424 w 1695450"/>
              <a:gd name="connsiteY197" fmla="*/ 346234 h 1019175"/>
              <a:gd name="connsiteX198" fmla="*/ 330041 w 1695450"/>
              <a:gd name="connsiteY198" fmla="*/ 343376 h 1019175"/>
              <a:gd name="connsiteX199" fmla="*/ 306229 w 1695450"/>
              <a:gd name="connsiteY199" fmla="*/ 335756 h 1019175"/>
              <a:gd name="connsiteX200" fmla="*/ 301466 w 1695450"/>
              <a:gd name="connsiteY200" fmla="*/ 317659 h 1019175"/>
              <a:gd name="connsiteX201" fmla="*/ 282416 w 1695450"/>
              <a:gd name="connsiteY201" fmla="*/ 299561 h 1019175"/>
              <a:gd name="connsiteX202" fmla="*/ 246221 w 1695450"/>
              <a:gd name="connsiteY202" fmla="*/ 317659 h 1019175"/>
              <a:gd name="connsiteX203" fmla="*/ 225266 w 1695450"/>
              <a:gd name="connsiteY203" fmla="*/ 330041 h 1019175"/>
              <a:gd name="connsiteX204" fmla="*/ 199549 w 1695450"/>
              <a:gd name="connsiteY204" fmla="*/ 367189 h 1019175"/>
              <a:gd name="connsiteX205" fmla="*/ 189071 w 1695450"/>
              <a:gd name="connsiteY205" fmla="*/ 338614 h 1019175"/>
              <a:gd name="connsiteX206" fmla="*/ 178594 w 1695450"/>
              <a:gd name="connsiteY206" fmla="*/ 307181 h 1019175"/>
              <a:gd name="connsiteX207" fmla="*/ 165259 w 1695450"/>
              <a:gd name="connsiteY207" fmla="*/ 280511 h 1019175"/>
              <a:gd name="connsiteX208" fmla="*/ 165259 w 1695450"/>
              <a:gd name="connsiteY208" fmla="*/ 259556 h 1019175"/>
              <a:gd name="connsiteX209" fmla="*/ 141446 w 1695450"/>
              <a:gd name="connsiteY209" fmla="*/ 268129 h 1019175"/>
              <a:gd name="connsiteX210" fmla="*/ 126206 w 1695450"/>
              <a:gd name="connsiteY210" fmla="*/ 290989 h 1019175"/>
              <a:gd name="connsiteX211" fmla="*/ 121444 w 1695450"/>
              <a:gd name="connsiteY211" fmla="*/ 304324 h 1019175"/>
              <a:gd name="connsiteX212" fmla="*/ 97631 w 1695450"/>
              <a:gd name="connsiteY212" fmla="*/ 322421 h 1019175"/>
              <a:gd name="connsiteX213" fmla="*/ 82391 w 1695450"/>
              <a:gd name="connsiteY213" fmla="*/ 335756 h 1019175"/>
              <a:gd name="connsiteX214" fmla="*/ 73819 w 1695450"/>
              <a:gd name="connsiteY214" fmla="*/ 319564 h 1019175"/>
              <a:gd name="connsiteX215" fmla="*/ 63341 w 1695450"/>
              <a:gd name="connsiteY215" fmla="*/ 310039 h 1019175"/>
              <a:gd name="connsiteX216" fmla="*/ 45244 w 1695450"/>
              <a:gd name="connsiteY216" fmla="*/ 325279 h 1019175"/>
              <a:gd name="connsiteX217" fmla="*/ 34766 w 1695450"/>
              <a:gd name="connsiteY217" fmla="*/ 350996 h 1019175"/>
              <a:gd name="connsiteX218" fmla="*/ 22384 w 1695450"/>
              <a:gd name="connsiteY218" fmla="*/ 385286 h 1019175"/>
              <a:gd name="connsiteX219" fmla="*/ 6191 w 1695450"/>
              <a:gd name="connsiteY219" fmla="*/ 413861 h 1019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Lst>
            <a:rect l="l" t="t" r="r" b="b"/>
            <a:pathLst>
              <a:path w="1695450" h="1019175">
                <a:moveTo>
                  <a:pt x="1429" y="442436"/>
                </a:moveTo>
                <a:lnTo>
                  <a:pt x="24289" y="469106"/>
                </a:lnTo>
                <a:lnTo>
                  <a:pt x="48101" y="515779"/>
                </a:lnTo>
                <a:lnTo>
                  <a:pt x="31909" y="538639"/>
                </a:lnTo>
                <a:lnTo>
                  <a:pt x="58579" y="549116"/>
                </a:lnTo>
                <a:lnTo>
                  <a:pt x="82391" y="572929"/>
                </a:lnTo>
                <a:lnTo>
                  <a:pt x="79534" y="593884"/>
                </a:lnTo>
                <a:lnTo>
                  <a:pt x="50959" y="604361"/>
                </a:lnTo>
                <a:lnTo>
                  <a:pt x="52864" y="643414"/>
                </a:lnTo>
                <a:lnTo>
                  <a:pt x="69056" y="671989"/>
                </a:lnTo>
                <a:lnTo>
                  <a:pt x="87154" y="700564"/>
                </a:lnTo>
                <a:lnTo>
                  <a:pt x="131921" y="721519"/>
                </a:lnTo>
                <a:lnTo>
                  <a:pt x="168116" y="727234"/>
                </a:lnTo>
                <a:lnTo>
                  <a:pt x="191929" y="742474"/>
                </a:lnTo>
                <a:lnTo>
                  <a:pt x="211931" y="758666"/>
                </a:lnTo>
                <a:lnTo>
                  <a:pt x="249079" y="758666"/>
                </a:lnTo>
                <a:lnTo>
                  <a:pt x="288131" y="742474"/>
                </a:lnTo>
                <a:lnTo>
                  <a:pt x="309086" y="721519"/>
                </a:lnTo>
                <a:lnTo>
                  <a:pt x="330041" y="727234"/>
                </a:lnTo>
                <a:lnTo>
                  <a:pt x="345281" y="750094"/>
                </a:lnTo>
                <a:lnTo>
                  <a:pt x="366236" y="766286"/>
                </a:lnTo>
                <a:lnTo>
                  <a:pt x="397669" y="748189"/>
                </a:lnTo>
                <a:lnTo>
                  <a:pt x="423386" y="731996"/>
                </a:lnTo>
                <a:lnTo>
                  <a:pt x="447199" y="713899"/>
                </a:lnTo>
                <a:lnTo>
                  <a:pt x="436721" y="677704"/>
                </a:lnTo>
                <a:lnTo>
                  <a:pt x="415766" y="661511"/>
                </a:lnTo>
                <a:lnTo>
                  <a:pt x="394811" y="646271"/>
                </a:lnTo>
                <a:lnTo>
                  <a:pt x="394811" y="611981"/>
                </a:lnTo>
                <a:lnTo>
                  <a:pt x="408146" y="572929"/>
                </a:lnTo>
                <a:lnTo>
                  <a:pt x="436721" y="557689"/>
                </a:lnTo>
                <a:lnTo>
                  <a:pt x="465296" y="565309"/>
                </a:lnTo>
                <a:lnTo>
                  <a:pt x="465296" y="601504"/>
                </a:lnTo>
                <a:lnTo>
                  <a:pt x="460534" y="640556"/>
                </a:lnTo>
                <a:lnTo>
                  <a:pt x="489109" y="646271"/>
                </a:lnTo>
                <a:lnTo>
                  <a:pt x="520541" y="646271"/>
                </a:lnTo>
                <a:lnTo>
                  <a:pt x="538639" y="669131"/>
                </a:lnTo>
                <a:lnTo>
                  <a:pt x="564356" y="679609"/>
                </a:lnTo>
                <a:lnTo>
                  <a:pt x="564356" y="638651"/>
                </a:lnTo>
                <a:lnTo>
                  <a:pt x="588169" y="632936"/>
                </a:lnTo>
                <a:lnTo>
                  <a:pt x="592931" y="648176"/>
                </a:lnTo>
                <a:lnTo>
                  <a:pt x="627221" y="653891"/>
                </a:lnTo>
                <a:lnTo>
                  <a:pt x="640556" y="619601"/>
                </a:lnTo>
                <a:lnTo>
                  <a:pt x="679609" y="638651"/>
                </a:lnTo>
                <a:lnTo>
                  <a:pt x="712946" y="656749"/>
                </a:lnTo>
                <a:lnTo>
                  <a:pt x="736759" y="692944"/>
                </a:lnTo>
                <a:lnTo>
                  <a:pt x="741521" y="737711"/>
                </a:lnTo>
                <a:lnTo>
                  <a:pt x="739616" y="773906"/>
                </a:lnTo>
                <a:lnTo>
                  <a:pt x="778669" y="781526"/>
                </a:lnTo>
                <a:lnTo>
                  <a:pt x="793909" y="812959"/>
                </a:lnTo>
                <a:lnTo>
                  <a:pt x="791051" y="841534"/>
                </a:lnTo>
                <a:lnTo>
                  <a:pt x="772954" y="880586"/>
                </a:lnTo>
                <a:lnTo>
                  <a:pt x="804386" y="886301"/>
                </a:lnTo>
                <a:lnTo>
                  <a:pt x="851059" y="909161"/>
                </a:lnTo>
                <a:lnTo>
                  <a:pt x="888206" y="932974"/>
                </a:lnTo>
                <a:lnTo>
                  <a:pt x="919639" y="946309"/>
                </a:lnTo>
                <a:lnTo>
                  <a:pt x="958691" y="964406"/>
                </a:lnTo>
                <a:lnTo>
                  <a:pt x="999649" y="961549"/>
                </a:lnTo>
                <a:lnTo>
                  <a:pt x="1029176" y="985361"/>
                </a:lnTo>
                <a:lnTo>
                  <a:pt x="1059656" y="1008221"/>
                </a:lnTo>
                <a:lnTo>
                  <a:pt x="1109186" y="1018699"/>
                </a:lnTo>
                <a:lnTo>
                  <a:pt x="1135856" y="1003459"/>
                </a:lnTo>
                <a:lnTo>
                  <a:pt x="1158716" y="992981"/>
                </a:lnTo>
                <a:lnTo>
                  <a:pt x="1188244" y="985361"/>
                </a:lnTo>
                <a:lnTo>
                  <a:pt x="1211104" y="964406"/>
                </a:lnTo>
                <a:lnTo>
                  <a:pt x="1242536" y="948214"/>
                </a:lnTo>
                <a:lnTo>
                  <a:pt x="1271111" y="958691"/>
                </a:lnTo>
                <a:lnTo>
                  <a:pt x="1297781" y="974884"/>
                </a:lnTo>
                <a:lnTo>
                  <a:pt x="1320641" y="990124"/>
                </a:lnTo>
                <a:lnTo>
                  <a:pt x="1357789" y="974884"/>
                </a:lnTo>
                <a:lnTo>
                  <a:pt x="1383506" y="951071"/>
                </a:lnTo>
                <a:lnTo>
                  <a:pt x="1396841" y="922496"/>
                </a:lnTo>
                <a:lnTo>
                  <a:pt x="1422559" y="922496"/>
                </a:lnTo>
                <a:lnTo>
                  <a:pt x="1435894" y="946309"/>
                </a:lnTo>
                <a:lnTo>
                  <a:pt x="1474946" y="937736"/>
                </a:lnTo>
                <a:lnTo>
                  <a:pt x="1511141" y="914876"/>
                </a:lnTo>
                <a:lnTo>
                  <a:pt x="1542574" y="901541"/>
                </a:lnTo>
                <a:lnTo>
                  <a:pt x="1568291" y="880586"/>
                </a:lnTo>
                <a:lnTo>
                  <a:pt x="1596866" y="859631"/>
                </a:lnTo>
                <a:lnTo>
                  <a:pt x="1623536" y="844391"/>
                </a:lnTo>
                <a:lnTo>
                  <a:pt x="1652111" y="847249"/>
                </a:lnTo>
                <a:lnTo>
                  <a:pt x="1691164" y="847249"/>
                </a:lnTo>
                <a:lnTo>
                  <a:pt x="1698784" y="812959"/>
                </a:lnTo>
                <a:lnTo>
                  <a:pt x="1677829" y="789146"/>
                </a:lnTo>
                <a:lnTo>
                  <a:pt x="1641634" y="771049"/>
                </a:lnTo>
                <a:lnTo>
                  <a:pt x="1631156" y="737711"/>
                </a:lnTo>
                <a:lnTo>
                  <a:pt x="1599724" y="695801"/>
                </a:lnTo>
                <a:lnTo>
                  <a:pt x="1599724" y="671989"/>
                </a:lnTo>
                <a:lnTo>
                  <a:pt x="1602581" y="638651"/>
                </a:lnTo>
                <a:lnTo>
                  <a:pt x="1623536" y="614839"/>
                </a:lnTo>
                <a:lnTo>
                  <a:pt x="1638776" y="586264"/>
                </a:lnTo>
                <a:lnTo>
                  <a:pt x="1670209" y="562451"/>
                </a:lnTo>
                <a:lnTo>
                  <a:pt x="1688306" y="538639"/>
                </a:lnTo>
                <a:lnTo>
                  <a:pt x="1680686" y="518636"/>
                </a:lnTo>
                <a:lnTo>
                  <a:pt x="1665446" y="508159"/>
                </a:lnTo>
                <a:lnTo>
                  <a:pt x="1649254" y="484346"/>
                </a:lnTo>
                <a:lnTo>
                  <a:pt x="1649254" y="466249"/>
                </a:lnTo>
                <a:lnTo>
                  <a:pt x="1670209" y="434816"/>
                </a:lnTo>
                <a:lnTo>
                  <a:pt x="1683544" y="406241"/>
                </a:lnTo>
                <a:lnTo>
                  <a:pt x="1675924" y="382429"/>
                </a:lnTo>
                <a:lnTo>
                  <a:pt x="1665446" y="392906"/>
                </a:lnTo>
                <a:lnTo>
                  <a:pt x="1638776" y="419576"/>
                </a:lnTo>
                <a:lnTo>
                  <a:pt x="1617821" y="431959"/>
                </a:lnTo>
                <a:lnTo>
                  <a:pt x="1596866" y="450056"/>
                </a:lnTo>
                <a:lnTo>
                  <a:pt x="1571149" y="476726"/>
                </a:lnTo>
                <a:lnTo>
                  <a:pt x="1545431" y="499586"/>
                </a:lnTo>
                <a:lnTo>
                  <a:pt x="1557814" y="523399"/>
                </a:lnTo>
                <a:lnTo>
                  <a:pt x="1545431" y="547211"/>
                </a:lnTo>
                <a:lnTo>
                  <a:pt x="1511141" y="541496"/>
                </a:lnTo>
                <a:lnTo>
                  <a:pt x="1487329" y="520541"/>
                </a:lnTo>
                <a:lnTo>
                  <a:pt x="1451134" y="505301"/>
                </a:lnTo>
                <a:lnTo>
                  <a:pt x="1425416" y="508159"/>
                </a:lnTo>
                <a:lnTo>
                  <a:pt x="1412081" y="512921"/>
                </a:lnTo>
                <a:lnTo>
                  <a:pt x="1396841" y="518636"/>
                </a:lnTo>
                <a:lnTo>
                  <a:pt x="1388269" y="544354"/>
                </a:lnTo>
                <a:lnTo>
                  <a:pt x="1377791" y="559594"/>
                </a:lnTo>
                <a:lnTo>
                  <a:pt x="1347311" y="551974"/>
                </a:lnTo>
                <a:lnTo>
                  <a:pt x="1333976" y="533876"/>
                </a:lnTo>
                <a:lnTo>
                  <a:pt x="1315879" y="536734"/>
                </a:lnTo>
                <a:lnTo>
                  <a:pt x="1299686" y="551974"/>
                </a:lnTo>
                <a:lnTo>
                  <a:pt x="1276826" y="586264"/>
                </a:lnTo>
                <a:lnTo>
                  <a:pt x="1258729" y="609124"/>
                </a:lnTo>
                <a:lnTo>
                  <a:pt x="1227296" y="628174"/>
                </a:lnTo>
                <a:lnTo>
                  <a:pt x="1216819" y="638651"/>
                </a:lnTo>
                <a:lnTo>
                  <a:pt x="1229201" y="669131"/>
                </a:lnTo>
                <a:lnTo>
                  <a:pt x="1250156" y="685324"/>
                </a:lnTo>
                <a:lnTo>
                  <a:pt x="1232059" y="695801"/>
                </a:lnTo>
                <a:lnTo>
                  <a:pt x="1195864" y="695801"/>
                </a:lnTo>
                <a:lnTo>
                  <a:pt x="1164431" y="692944"/>
                </a:lnTo>
                <a:lnTo>
                  <a:pt x="1153954" y="692944"/>
                </a:lnTo>
                <a:lnTo>
                  <a:pt x="1151096" y="669131"/>
                </a:lnTo>
                <a:lnTo>
                  <a:pt x="1148239" y="643414"/>
                </a:lnTo>
                <a:lnTo>
                  <a:pt x="1132999" y="619601"/>
                </a:lnTo>
                <a:lnTo>
                  <a:pt x="1101566" y="619601"/>
                </a:lnTo>
                <a:lnTo>
                  <a:pt x="1078706" y="619601"/>
                </a:lnTo>
                <a:lnTo>
                  <a:pt x="1062514" y="596741"/>
                </a:lnTo>
                <a:lnTo>
                  <a:pt x="1044416" y="580549"/>
                </a:lnTo>
                <a:lnTo>
                  <a:pt x="1031081" y="559594"/>
                </a:lnTo>
                <a:lnTo>
                  <a:pt x="1057751" y="551974"/>
                </a:lnTo>
                <a:lnTo>
                  <a:pt x="1062514" y="518636"/>
                </a:lnTo>
                <a:lnTo>
                  <a:pt x="1098709" y="515779"/>
                </a:lnTo>
                <a:lnTo>
                  <a:pt x="1135856" y="520541"/>
                </a:lnTo>
                <a:lnTo>
                  <a:pt x="1146334" y="494824"/>
                </a:lnTo>
                <a:lnTo>
                  <a:pt x="1125379" y="479584"/>
                </a:lnTo>
                <a:lnTo>
                  <a:pt x="1125379" y="445294"/>
                </a:lnTo>
                <a:lnTo>
                  <a:pt x="1148239" y="427196"/>
                </a:lnTo>
                <a:lnTo>
                  <a:pt x="1179671" y="413861"/>
                </a:lnTo>
                <a:lnTo>
                  <a:pt x="1203484" y="411004"/>
                </a:lnTo>
                <a:lnTo>
                  <a:pt x="1203484" y="388144"/>
                </a:lnTo>
                <a:lnTo>
                  <a:pt x="1177766" y="382429"/>
                </a:lnTo>
                <a:lnTo>
                  <a:pt x="1151096" y="374809"/>
                </a:lnTo>
                <a:lnTo>
                  <a:pt x="1109186" y="361474"/>
                </a:lnTo>
                <a:lnTo>
                  <a:pt x="1078706" y="356711"/>
                </a:lnTo>
                <a:lnTo>
                  <a:pt x="1049179" y="340519"/>
                </a:lnTo>
                <a:lnTo>
                  <a:pt x="1041559" y="310039"/>
                </a:lnTo>
                <a:lnTo>
                  <a:pt x="1047274" y="270034"/>
                </a:lnTo>
                <a:lnTo>
                  <a:pt x="1047274" y="241459"/>
                </a:lnTo>
                <a:lnTo>
                  <a:pt x="1041559" y="205264"/>
                </a:lnTo>
                <a:lnTo>
                  <a:pt x="1041559" y="176689"/>
                </a:lnTo>
                <a:lnTo>
                  <a:pt x="1036796" y="158591"/>
                </a:lnTo>
                <a:lnTo>
                  <a:pt x="1020604" y="163354"/>
                </a:lnTo>
                <a:lnTo>
                  <a:pt x="1008221" y="184309"/>
                </a:lnTo>
                <a:lnTo>
                  <a:pt x="992029" y="194786"/>
                </a:lnTo>
                <a:lnTo>
                  <a:pt x="960596" y="194786"/>
                </a:lnTo>
                <a:lnTo>
                  <a:pt x="929164" y="173831"/>
                </a:lnTo>
                <a:lnTo>
                  <a:pt x="929164" y="145256"/>
                </a:lnTo>
                <a:lnTo>
                  <a:pt x="932021" y="116681"/>
                </a:lnTo>
                <a:lnTo>
                  <a:pt x="924401" y="88106"/>
                </a:lnTo>
                <a:lnTo>
                  <a:pt x="927259" y="61436"/>
                </a:lnTo>
                <a:lnTo>
                  <a:pt x="900589" y="53816"/>
                </a:lnTo>
                <a:lnTo>
                  <a:pt x="882491" y="61436"/>
                </a:lnTo>
                <a:lnTo>
                  <a:pt x="869156" y="49054"/>
                </a:lnTo>
                <a:lnTo>
                  <a:pt x="849154" y="32861"/>
                </a:lnTo>
                <a:lnTo>
                  <a:pt x="828199" y="22384"/>
                </a:lnTo>
                <a:lnTo>
                  <a:pt x="804386" y="46196"/>
                </a:lnTo>
                <a:lnTo>
                  <a:pt x="786289" y="49054"/>
                </a:lnTo>
                <a:lnTo>
                  <a:pt x="754856" y="49054"/>
                </a:lnTo>
                <a:lnTo>
                  <a:pt x="747236" y="25241"/>
                </a:lnTo>
                <a:lnTo>
                  <a:pt x="733901" y="1429"/>
                </a:lnTo>
                <a:lnTo>
                  <a:pt x="705326" y="25241"/>
                </a:lnTo>
                <a:lnTo>
                  <a:pt x="684371" y="40481"/>
                </a:lnTo>
                <a:lnTo>
                  <a:pt x="694849" y="61436"/>
                </a:lnTo>
                <a:lnTo>
                  <a:pt x="658654" y="82391"/>
                </a:lnTo>
                <a:lnTo>
                  <a:pt x="634841" y="92869"/>
                </a:lnTo>
                <a:lnTo>
                  <a:pt x="616744" y="119539"/>
                </a:lnTo>
                <a:lnTo>
                  <a:pt x="609124" y="137636"/>
                </a:lnTo>
                <a:lnTo>
                  <a:pt x="595789" y="187166"/>
                </a:lnTo>
                <a:lnTo>
                  <a:pt x="585311" y="210026"/>
                </a:lnTo>
                <a:lnTo>
                  <a:pt x="564356" y="226219"/>
                </a:lnTo>
                <a:lnTo>
                  <a:pt x="535781" y="247174"/>
                </a:lnTo>
                <a:lnTo>
                  <a:pt x="511969" y="272891"/>
                </a:lnTo>
                <a:lnTo>
                  <a:pt x="483394" y="290989"/>
                </a:lnTo>
                <a:lnTo>
                  <a:pt x="465296" y="314801"/>
                </a:lnTo>
                <a:lnTo>
                  <a:pt x="433864" y="340519"/>
                </a:lnTo>
                <a:lnTo>
                  <a:pt x="411004" y="350996"/>
                </a:lnTo>
                <a:lnTo>
                  <a:pt x="394811" y="371951"/>
                </a:lnTo>
                <a:lnTo>
                  <a:pt x="369094" y="403384"/>
                </a:lnTo>
                <a:lnTo>
                  <a:pt x="363379" y="382429"/>
                </a:lnTo>
                <a:lnTo>
                  <a:pt x="342424" y="346234"/>
                </a:lnTo>
                <a:lnTo>
                  <a:pt x="330041" y="343376"/>
                </a:lnTo>
                <a:lnTo>
                  <a:pt x="306229" y="335756"/>
                </a:lnTo>
                <a:lnTo>
                  <a:pt x="301466" y="317659"/>
                </a:lnTo>
                <a:lnTo>
                  <a:pt x="282416" y="299561"/>
                </a:lnTo>
                <a:lnTo>
                  <a:pt x="246221" y="317659"/>
                </a:lnTo>
                <a:lnTo>
                  <a:pt x="225266" y="330041"/>
                </a:lnTo>
                <a:lnTo>
                  <a:pt x="199549" y="367189"/>
                </a:lnTo>
                <a:lnTo>
                  <a:pt x="189071" y="338614"/>
                </a:lnTo>
                <a:lnTo>
                  <a:pt x="178594" y="307181"/>
                </a:lnTo>
                <a:lnTo>
                  <a:pt x="165259" y="280511"/>
                </a:lnTo>
                <a:lnTo>
                  <a:pt x="165259" y="259556"/>
                </a:lnTo>
                <a:lnTo>
                  <a:pt x="141446" y="268129"/>
                </a:lnTo>
                <a:lnTo>
                  <a:pt x="126206" y="290989"/>
                </a:lnTo>
                <a:lnTo>
                  <a:pt x="121444" y="304324"/>
                </a:lnTo>
                <a:lnTo>
                  <a:pt x="97631" y="322421"/>
                </a:lnTo>
                <a:lnTo>
                  <a:pt x="82391" y="335756"/>
                </a:lnTo>
                <a:lnTo>
                  <a:pt x="73819" y="319564"/>
                </a:lnTo>
                <a:lnTo>
                  <a:pt x="63341" y="310039"/>
                </a:lnTo>
                <a:lnTo>
                  <a:pt x="45244" y="325279"/>
                </a:lnTo>
                <a:lnTo>
                  <a:pt x="34766" y="350996"/>
                </a:lnTo>
                <a:lnTo>
                  <a:pt x="22384" y="385286"/>
                </a:lnTo>
                <a:lnTo>
                  <a:pt x="6191" y="413861"/>
                </a:lnTo>
                <a:close/>
              </a:path>
            </a:pathLst>
          </a:custGeom>
          <a:solidFill>
            <a:schemeClr val="tx2">
              <a:lumMod val="20000"/>
              <a:lumOff val="80000"/>
            </a:schemeClr>
          </a:solidFill>
          <a:ln w="1905" cap="flat">
            <a:solidFill>
              <a:schemeClr val="bg1"/>
            </a:solidFill>
            <a:prstDash val="solid"/>
            <a:miter/>
          </a:ln>
        </p:spPr>
        <p:txBody>
          <a:bodyPr tIns="0" rIns="216000" bIns="144000" rtlCol="0" anchor="ctr"/>
          <a:lstStyle/>
          <a:p>
            <a:pPr algn="ctr"/>
            <a:r>
              <a:rPr lang="fr-FR" sz="1000" dirty="0">
                <a:solidFill>
                  <a:schemeClr val="bg1"/>
                </a:solidFill>
              </a:rPr>
              <a:t>H2d</a:t>
            </a:r>
          </a:p>
        </p:txBody>
      </p:sp>
      <p:sp>
        <p:nvSpPr>
          <p:cNvPr id="77" name="Forme libre : forme 76">
            <a:extLst>
              <a:ext uri="{FF2B5EF4-FFF2-40B4-BE49-F238E27FC236}">
                <a16:creationId xmlns:a16="http://schemas.microsoft.com/office/drawing/2014/main" id="{6A395729-5F3A-4BF8-AB64-7C5F4FA24407}"/>
              </a:ext>
            </a:extLst>
          </p:cNvPr>
          <p:cNvSpPr/>
          <p:nvPr/>
        </p:nvSpPr>
        <p:spPr>
          <a:xfrm>
            <a:off x="5778427" y="2997790"/>
            <a:ext cx="2265395" cy="1878619"/>
          </a:xfrm>
          <a:custGeom>
            <a:avLst/>
            <a:gdLst>
              <a:gd name="connsiteX0" fmla="*/ 1429 w 2733675"/>
              <a:gd name="connsiteY0" fmla="*/ 1378744 h 2266950"/>
              <a:gd name="connsiteX1" fmla="*/ 13811 w 2733675"/>
              <a:gd name="connsiteY1" fmla="*/ 1355884 h 2266950"/>
              <a:gd name="connsiteX2" fmla="*/ 30004 w 2733675"/>
              <a:gd name="connsiteY2" fmla="*/ 1342549 h 2266950"/>
              <a:gd name="connsiteX3" fmla="*/ 58579 w 2733675"/>
              <a:gd name="connsiteY3" fmla="*/ 1334929 h 2266950"/>
              <a:gd name="connsiteX4" fmla="*/ 73819 w 2733675"/>
              <a:gd name="connsiteY4" fmla="*/ 1327309 h 2266950"/>
              <a:gd name="connsiteX5" fmla="*/ 84296 w 2733675"/>
              <a:gd name="connsiteY5" fmla="*/ 1324451 h 2266950"/>
              <a:gd name="connsiteX6" fmla="*/ 73819 w 2733675"/>
              <a:gd name="connsiteY6" fmla="*/ 1300639 h 2266950"/>
              <a:gd name="connsiteX7" fmla="*/ 76676 w 2733675"/>
              <a:gd name="connsiteY7" fmla="*/ 1267301 h 2266950"/>
              <a:gd name="connsiteX8" fmla="*/ 82391 w 2733675"/>
              <a:gd name="connsiteY8" fmla="*/ 1251109 h 2266950"/>
              <a:gd name="connsiteX9" fmla="*/ 110966 w 2733675"/>
              <a:gd name="connsiteY9" fmla="*/ 1272064 h 2266950"/>
              <a:gd name="connsiteX10" fmla="*/ 126206 w 2733675"/>
              <a:gd name="connsiteY10" fmla="*/ 1256824 h 2266950"/>
              <a:gd name="connsiteX11" fmla="*/ 129064 w 2733675"/>
              <a:gd name="connsiteY11" fmla="*/ 1227296 h 2266950"/>
              <a:gd name="connsiteX12" fmla="*/ 118586 w 2733675"/>
              <a:gd name="connsiteY12" fmla="*/ 1204436 h 2266950"/>
              <a:gd name="connsiteX13" fmla="*/ 97631 w 2733675"/>
              <a:gd name="connsiteY13" fmla="*/ 1186339 h 2266950"/>
              <a:gd name="connsiteX14" fmla="*/ 79534 w 2733675"/>
              <a:gd name="connsiteY14" fmla="*/ 1167289 h 2266950"/>
              <a:gd name="connsiteX15" fmla="*/ 82391 w 2733675"/>
              <a:gd name="connsiteY15" fmla="*/ 1138714 h 2266950"/>
              <a:gd name="connsiteX16" fmla="*/ 87154 w 2733675"/>
              <a:gd name="connsiteY16" fmla="*/ 1112996 h 2266950"/>
              <a:gd name="connsiteX17" fmla="*/ 94774 w 2733675"/>
              <a:gd name="connsiteY17" fmla="*/ 1073944 h 2266950"/>
              <a:gd name="connsiteX18" fmla="*/ 108109 w 2733675"/>
              <a:gd name="connsiteY18" fmla="*/ 1052989 h 2266950"/>
              <a:gd name="connsiteX19" fmla="*/ 139541 w 2733675"/>
              <a:gd name="connsiteY19" fmla="*/ 1050131 h 2266950"/>
              <a:gd name="connsiteX20" fmla="*/ 168116 w 2733675"/>
              <a:gd name="connsiteY20" fmla="*/ 1048226 h 2266950"/>
              <a:gd name="connsiteX21" fmla="*/ 172879 w 2733675"/>
              <a:gd name="connsiteY21" fmla="*/ 1024414 h 2266950"/>
              <a:gd name="connsiteX22" fmla="*/ 186214 w 2733675"/>
              <a:gd name="connsiteY22" fmla="*/ 1011079 h 2266950"/>
              <a:gd name="connsiteX23" fmla="*/ 217646 w 2733675"/>
              <a:gd name="connsiteY23" fmla="*/ 997744 h 2266950"/>
              <a:gd name="connsiteX24" fmla="*/ 251936 w 2733675"/>
              <a:gd name="connsiteY24" fmla="*/ 1006316 h 2266950"/>
              <a:gd name="connsiteX25" fmla="*/ 288131 w 2733675"/>
              <a:gd name="connsiteY25" fmla="*/ 1016794 h 2266950"/>
              <a:gd name="connsiteX26" fmla="*/ 332899 w 2733675"/>
              <a:gd name="connsiteY26" fmla="*/ 1006316 h 2266950"/>
              <a:gd name="connsiteX27" fmla="*/ 348139 w 2733675"/>
              <a:gd name="connsiteY27" fmla="*/ 1003459 h 2266950"/>
              <a:gd name="connsiteX28" fmla="*/ 366236 w 2733675"/>
              <a:gd name="connsiteY28" fmla="*/ 979646 h 2266950"/>
              <a:gd name="connsiteX29" fmla="*/ 384334 w 2733675"/>
              <a:gd name="connsiteY29" fmla="*/ 958691 h 2266950"/>
              <a:gd name="connsiteX30" fmla="*/ 400526 w 2733675"/>
              <a:gd name="connsiteY30" fmla="*/ 958691 h 2266950"/>
              <a:gd name="connsiteX31" fmla="*/ 415766 w 2733675"/>
              <a:gd name="connsiteY31" fmla="*/ 974884 h 2266950"/>
              <a:gd name="connsiteX32" fmla="*/ 433864 w 2733675"/>
              <a:gd name="connsiteY32" fmla="*/ 995839 h 2266950"/>
              <a:gd name="connsiteX33" fmla="*/ 454819 w 2733675"/>
              <a:gd name="connsiteY33" fmla="*/ 990124 h 2266950"/>
              <a:gd name="connsiteX34" fmla="*/ 462439 w 2733675"/>
              <a:gd name="connsiteY34" fmla="*/ 977741 h 2266950"/>
              <a:gd name="connsiteX35" fmla="*/ 460534 w 2733675"/>
              <a:gd name="connsiteY35" fmla="*/ 956786 h 2266950"/>
              <a:gd name="connsiteX36" fmla="*/ 486251 w 2733675"/>
              <a:gd name="connsiteY36" fmla="*/ 940594 h 2266950"/>
              <a:gd name="connsiteX37" fmla="*/ 493871 w 2733675"/>
              <a:gd name="connsiteY37" fmla="*/ 958691 h 2266950"/>
              <a:gd name="connsiteX38" fmla="*/ 528161 w 2733675"/>
              <a:gd name="connsiteY38" fmla="*/ 967264 h 2266950"/>
              <a:gd name="connsiteX39" fmla="*/ 541496 w 2733675"/>
              <a:gd name="connsiteY39" fmla="*/ 974884 h 2266950"/>
              <a:gd name="connsiteX40" fmla="*/ 570071 w 2733675"/>
              <a:gd name="connsiteY40" fmla="*/ 985361 h 2266950"/>
              <a:gd name="connsiteX41" fmla="*/ 606266 w 2733675"/>
              <a:gd name="connsiteY41" fmla="*/ 979646 h 2266950"/>
              <a:gd name="connsiteX42" fmla="*/ 642461 w 2733675"/>
              <a:gd name="connsiteY42" fmla="*/ 982504 h 2266950"/>
              <a:gd name="connsiteX43" fmla="*/ 679609 w 2733675"/>
              <a:gd name="connsiteY43" fmla="*/ 982504 h 2266950"/>
              <a:gd name="connsiteX44" fmla="*/ 691991 w 2733675"/>
              <a:gd name="connsiteY44" fmla="*/ 958691 h 2266950"/>
              <a:gd name="connsiteX45" fmla="*/ 702469 w 2733675"/>
              <a:gd name="connsiteY45" fmla="*/ 935831 h 2266950"/>
              <a:gd name="connsiteX46" fmla="*/ 729139 w 2733675"/>
              <a:gd name="connsiteY46" fmla="*/ 919639 h 2266950"/>
              <a:gd name="connsiteX47" fmla="*/ 754856 w 2733675"/>
              <a:gd name="connsiteY47" fmla="*/ 917734 h 2266950"/>
              <a:gd name="connsiteX48" fmla="*/ 786289 w 2733675"/>
              <a:gd name="connsiteY48" fmla="*/ 912019 h 2266950"/>
              <a:gd name="connsiteX49" fmla="*/ 822484 w 2733675"/>
              <a:gd name="connsiteY49" fmla="*/ 907256 h 2266950"/>
              <a:gd name="connsiteX50" fmla="*/ 822484 w 2733675"/>
              <a:gd name="connsiteY50" fmla="*/ 878681 h 2266950"/>
              <a:gd name="connsiteX51" fmla="*/ 817721 w 2733675"/>
              <a:gd name="connsiteY51" fmla="*/ 854869 h 2266950"/>
              <a:gd name="connsiteX52" fmla="*/ 812006 w 2733675"/>
              <a:gd name="connsiteY52" fmla="*/ 823436 h 2266950"/>
              <a:gd name="connsiteX53" fmla="*/ 822484 w 2733675"/>
              <a:gd name="connsiteY53" fmla="*/ 799624 h 2266950"/>
              <a:gd name="connsiteX54" fmla="*/ 840581 w 2733675"/>
              <a:gd name="connsiteY54" fmla="*/ 794861 h 2266950"/>
              <a:gd name="connsiteX55" fmla="*/ 874871 w 2733675"/>
              <a:gd name="connsiteY55" fmla="*/ 799624 h 2266950"/>
              <a:gd name="connsiteX56" fmla="*/ 892969 w 2733675"/>
              <a:gd name="connsiteY56" fmla="*/ 787241 h 2266950"/>
              <a:gd name="connsiteX57" fmla="*/ 924401 w 2733675"/>
              <a:gd name="connsiteY57" fmla="*/ 773906 h 2266950"/>
              <a:gd name="connsiteX58" fmla="*/ 940594 w 2733675"/>
              <a:gd name="connsiteY58" fmla="*/ 758666 h 2266950"/>
              <a:gd name="connsiteX59" fmla="*/ 955834 w 2733675"/>
              <a:gd name="connsiteY59" fmla="*/ 737711 h 2266950"/>
              <a:gd name="connsiteX60" fmla="*/ 981551 w 2733675"/>
              <a:gd name="connsiteY60" fmla="*/ 737711 h 2266950"/>
              <a:gd name="connsiteX61" fmla="*/ 1002506 w 2733675"/>
              <a:gd name="connsiteY61" fmla="*/ 750094 h 2266950"/>
              <a:gd name="connsiteX62" fmla="*/ 1005364 w 2733675"/>
              <a:gd name="connsiteY62" fmla="*/ 787241 h 2266950"/>
              <a:gd name="connsiteX63" fmla="*/ 1031081 w 2733675"/>
              <a:gd name="connsiteY63" fmla="*/ 797719 h 2266950"/>
              <a:gd name="connsiteX64" fmla="*/ 1057751 w 2733675"/>
              <a:gd name="connsiteY64" fmla="*/ 818674 h 2266950"/>
              <a:gd name="connsiteX65" fmla="*/ 1086326 w 2733675"/>
              <a:gd name="connsiteY65" fmla="*/ 815816 h 2266950"/>
              <a:gd name="connsiteX66" fmla="*/ 1110139 w 2733675"/>
              <a:gd name="connsiteY66" fmla="*/ 797719 h 2266950"/>
              <a:gd name="connsiteX67" fmla="*/ 1132999 w 2733675"/>
              <a:gd name="connsiteY67" fmla="*/ 802481 h 2266950"/>
              <a:gd name="connsiteX68" fmla="*/ 1164431 w 2733675"/>
              <a:gd name="connsiteY68" fmla="*/ 802481 h 2266950"/>
              <a:gd name="connsiteX69" fmla="*/ 1177766 w 2733675"/>
              <a:gd name="connsiteY69" fmla="*/ 831056 h 2266950"/>
              <a:gd name="connsiteX70" fmla="*/ 1209199 w 2733675"/>
              <a:gd name="connsiteY70" fmla="*/ 805339 h 2266950"/>
              <a:gd name="connsiteX71" fmla="*/ 1234916 w 2733675"/>
              <a:gd name="connsiteY71" fmla="*/ 778669 h 2266950"/>
              <a:gd name="connsiteX72" fmla="*/ 1253014 w 2733675"/>
              <a:gd name="connsiteY72" fmla="*/ 763429 h 2266950"/>
              <a:gd name="connsiteX73" fmla="*/ 1273969 w 2733675"/>
              <a:gd name="connsiteY73" fmla="*/ 752951 h 2266950"/>
              <a:gd name="connsiteX74" fmla="*/ 1310164 w 2733675"/>
              <a:gd name="connsiteY74" fmla="*/ 758666 h 2266950"/>
              <a:gd name="connsiteX75" fmla="*/ 1323499 w 2733675"/>
              <a:gd name="connsiteY75" fmla="*/ 789146 h 2266950"/>
              <a:gd name="connsiteX76" fmla="*/ 1354931 w 2733675"/>
              <a:gd name="connsiteY76" fmla="*/ 787241 h 2266950"/>
              <a:gd name="connsiteX77" fmla="*/ 1389221 w 2733675"/>
              <a:gd name="connsiteY77" fmla="*/ 763429 h 2266950"/>
              <a:gd name="connsiteX78" fmla="*/ 1396841 w 2733675"/>
              <a:gd name="connsiteY78" fmla="*/ 739616 h 2266950"/>
              <a:gd name="connsiteX79" fmla="*/ 1407319 w 2733675"/>
              <a:gd name="connsiteY79" fmla="*/ 713899 h 2266950"/>
              <a:gd name="connsiteX80" fmla="*/ 1412081 w 2733675"/>
              <a:gd name="connsiteY80" fmla="*/ 677704 h 2266950"/>
              <a:gd name="connsiteX81" fmla="*/ 1407319 w 2733675"/>
              <a:gd name="connsiteY81" fmla="*/ 656749 h 2266950"/>
              <a:gd name="connsiteX82" fmla="*/ 1396841 w 2733675"/>
              <a:gd name="connsiteY82" fmla="*/ 628174 h 2266950"/>
              <a:gd name="connsiteX83" fmla="*/ 1396841 w 2733675"/>
              <a:gd name="connsiteY83" fmla="*/ 586264 h 2266950"/>
              <a:gd name="connsiteX84" fmla="*/ 1401604 w 2733675"/>
              <a:gd name="connsiteY84" fmla="*/ 554831 h 2266950"/>
              <a:gd name="connsiteX85" fmla="*/ 1435894 w 2733675"/>
              <a:gd name="connsiteY85" fmla="*/ 526256 h 2266950"/>
              <a:gd name="connsiteX86" fmla="*/ 1458754 w 2733675"/>
              <a:gd name="connsiteY86" fmla="*/ 515779 h 2266950"/>
              <a:gd name="connsiteX87" fmla="*/ 1477804 w 2733675"/>
              <a:gd name="connsiteY87" fmla="*/ 497681 h 2266950"/>
              <a:gd name="connsiteX88" fmla="*/ 1461611 w 2733675"/>
              <a:gd name="connsiteY88" fmla="*/ 479584 h 2266950"/>
              <a:gd name="connsiteX89" fmla="*/ 1438751 w 2733675"/>
              <a:gd name="connsiteY89" fmla="*/ 466249 h 2266950"/>
              <a:gd name="connsiteX90" fmla="*/ 1419701 w 2733675"/>
              <a:gd name="connsiteY90" fmla="*/ 450056 h 2266950"/>
              <a:gd name="connsiteX91" fmla="*/ 1425416 w 2733675"/>
              <a:gd name="connsiteY91" fmla="*/ 421481 h 2266950"/>
              <a:gd name="connsiteX92" fmla="*/ 1422559 w 2733675"/>
              <a:gd name="connsiteY92" fmla="*/ 382429 h 2266950"/>
              <a:gd name="connsiteX93" fmla="*/ 1417796 w 2733675"/>
              <a:gd name="connsiteY93" fmla="*/ 353854 h 2266950"/>
              <a:gd name="connsiteX94" fmla="*/ 1433036 w 2733675"/>
              <a:gd name="connsiteY94" fmla="*/ 325279 h 2266950"/>
              <a:gd name="connsiteX95" fmla="*/ 1467326 w 2733675"/>
              <a:gd name="connsiteY95" fmla="*/ 299561 h 2266950"/>
              <a:gd name="connsiteX96" fmla="*/ 1482566 w 2733675"/>
              <a:gd name="connsiteY96" fmla="*/ 272891 h 2266950"/>
              <a:gd name="connsiteX97" fmla="*/ 1479709 w 2733675"/>
              <a:gd name="connsiteY97" fmla="*/ 250031 h 2266950"/>
              <a:gd name="connsiteX98" fmla="*/ 1453991 w 2733675"/>
              <a:gd name="connsiteY98" fmla="*/ 233839 h 2266950"/>
              <a:gd name="connsiteX99" fmla="*/ 1472089 w 2733675"/>
              <a:gd name="connsiteY99" fmla="*/ 218599 h 2266950"/>
              <a:gd name="connsiteX100" fmla="*/ 1490186 w 2733675"/>
              <a:gd name="connsiteY100" fmla="*/ 197644 h 2266950"/>
              <a:gd name="connsiteX101" fmla="*/ 1516856 w 2733675"/>
              <a:gd name="connsiteY101" fmla="*/ 176689 h 2266950"/>
              <a:gd name="connsiteX102" fmla="*/ 1524476 w 2733675"/>
              <a:gd name="connsiteY102" fmla="*/ 145256 h 2266950"/>
              <a:gd name="connsiteX103" fmla="*/ 1524476 w 2733675"/>
              <a:gd name="connsiteY103" fmla="*/ 119539 h 2266950"/>
              <a:gd name="connsiteX104" fmla="*/ 1493044 w 2733675"/>
              <a:gd name="connsiteY104" fmla="*/ 116681 h 2266950"/>
              <a:gd name="connsiteX105" fmla="*/ 1472089 w 2733675"/>
              <a:gd name="connsiteY105" fmla="*/ 116681 h 2266950"/>
              <a:gd name="connsiteX106" fmla="*/ 1482566 w 2733675"/>
              <a:gd name="connsiteY106" fmla="*/ 90964 h 2266950"/>
              <a:gd name="connsiteX107" fmla="*/ 1490186 w 2733675"/>
              <a:gd name="connsiteY107" fmla="*/ 74771 h 2266950"/>
              <a:gd name="connsiteX108" fmla="*/ 1490186 w 2733675"/>
              <a:gd name="connsiteY108" fmla="*/ 56674 h 2266950"/>
              <a:gd name="connsiteX109" fmla="*/ 1524476 w 2733675"/>
              <a:gd name="connsiteY109" fmla="*/ 46196 h 2266950"/>
              <a:gd name="connsiteX110" fmla="*/ 1550194 w 2733675"/>
              <a:gd name="connsiteY110" fmla="*/ 46196 h 2266950"/>
              <a:gd name="connsiteX111" fmla="*/ 1574006 w 2733675"/>
              <a:gd name="connsiteY111" fmla="*/ 53816 h 2266950"/>
              <a:gd name="connsiteX112" fmla="*/ 1610201 w 2733675"/>
              <a:gd name="connsiteY112" fmla="*/ 56674 h 2266950"/>
              <a:gd name="connsiteX113" fmla="*/ 1605439 w 2733675"/>
              <a:gd name="connsiteY113" fmla="*/ 28099 h 2266950"/>
              <a:gd name="connsiteX114" fmla="*/ 1597819 w 2733675"/>
              <a:gd name="connsiteY114" fmla="*/ 1429 h 2266950"/>
              <a:gd name="connsiteX115" fmla="*/ 1641634 w 2733675"/>
              <a:gd name="connsiteY115" fmla="*/ 1429 h 2266950"/>
              <a:gd name="connsiteX116" fmla="*/ 1670209 w 2733675"/>
              <a:gd name="connsiteY116" fmla="*/ 1429 h 2266950"/>
              <a:gd name="connsiteX117" fmla="*/ 1698784 w 2733675"/>
              <a:gd name="connsiteY117" fmla="*/ 7144 h 2266950"/>
              <a:gd name="connsiteX118" fmla="*/ 1714976 w 2733675"/>
              <a:gd name="connsiteY118" fmla="*/ 28099 h 2266950"/>
              <a:gd name="connsiteX119" fmla="*/ 1714976 w 2733675"/>
              <a:gd name="connsiteY119" fmla="*/ 56674 h 2266950"/>
              <a:gd name="connsiteX120" fmla="*/ 1746409 w 2733675"/>
              <a:gd name="connsiteY120" fmla="*/ 77629 h 2266950"/>
              <a:gd name="connsiteX121" fmla="*/ 1761649 w 2733675"/>
              <a:gd name="connsiteY121" fmla="*/ 100489 h 2266950"/>
              <a:gd name="connsiteX122" fmla="*/ 1772126 w 2733675"/>
              <a:gd name="connsiteY122" fmla="*/ 121444 h 2266950"/>
              <a:gd name="connsiteX123" fmla="*/ 1748314 w 2733675"/>
              <a:gd name="connsiteY123" fmla="*/ 145256 h 2266950"/>
              <a:gd name="connsiteX124" fmla="*/ 1758791 w 2733675"/>
              <a:gd name="connsiteY124" fmla="*/ 163354 h 2266950"/>
              <a:gd name="connsiteX125" fmla="*/ 1761649 w 2733675"/>
              <a:gd name="connsiteY125" fmla="*/ 197644 h 2266950"/>
              <a:gd name="connsiteX126" fmla="*/ 1790224 w 2733675"/>
              <a:gd name="connsiteY126" fmla="*/ 184309 h 2266950"/>
              <a:gd name="connsiteX127" fmla="*/ 1803559 w 2733675"/>
              <a:gd name="connsiteY127" fmla="*/ 208121 h 2266950"/>
              <a:gd name="connsiteX128" fmla="*/ 1821656 w 2733675"/>
              <a:gd name="connsiteY128" fmla="*/ 233839 h 2266950"/>
              <a:gd name="connsiteX129" fmla="*/ 1850231 w 2733675"/>
              <a:gd name="connsiteY129" fmla="*/ 229076 h 2266950"/>
              <a:gd name="connsiteX130" fmla="*/ 1876901 w 2733675"/>
              <a:gd name="connsiteY130" fmla="*/ 226219 h 2266950"/>
              <a:gd name="connsiteX131" fmla="*/ 1884521 w 2733675"/>
              <a:gd name="connsiteY131" fmla="*/ 251936 h 2266950"/>
              <a:gd name="connsiteX132" fmla="*/ 1917859 w 2733675"/>
              <a:gd name="connsiteY132" fmla="*/ 257651 h 2266950"/>
              <a:gd name="connsiteX133" fmla="*/ 1947386 w 2733675"/>
              <a:gd name="connsiteY133" fmla="*/ 239554 h 2266950"/>
              <a:gd name="connsiteX134" fmla="*/ 1970246 w 2733675"/>
              <a:gd name="connsiteY134" fmla="*/ 244316 h 2266950"/>
              <a:gd name="connsiteX135" fmla="*/ 1983581 w 2733675"/>
              <a:gd name="connsiteY135" fmla="*/ 268129 h 2266950"/>
              <a:gd name="connsiteX136" fmla="*/ 1970246 w 2733675"/>
              <a:gd name="connsiteY136" fmla="*/ 296704 h 2266950"/>
              <a:gd name="connsiteX137" fmla="*/ 1947386 w 2733675"/>
              <a:gd name="connsiteY137" fmla="*/ 299561 h 2266950"/>
              <a:gd name="connsiteX138" fmla="*/ 1926431 w 2733675"/>
              <a:gd name="connsiteY138" fmla="*/ 314801 h 2266950"/>
              <a:gd name="connsiteX139" fmla="*/ 1949291 w 2733675"/>
              <a:gd name="connsiteY139" fmla="*/ 335756 h 2266950"/>
              <a:gd name="connsiteX140" fmla="*/ 1952149 w 2733675"/>
              <a:gd name="connsiteY140" fmla="*/ 356711 h 2266950"/>
              <a:gd name="connsiteX141" fmla="*/ 1975961 w 2733675"/>
              <a:gd name="connsiteY141" fmla="*/ 374809 h 2266950"/>
              <a:gd name="connsiteX142" fmla="*/ 1998821 w 2733675"/>
              <a:gd name="connsiteY142" fmla="*/ 388144 h 2266950"/>
              <a:gd name="connsiteX143" fmla="*/ 2004536 w 2733675"/>
              <a:gd name="connsiteY143" fmla="*/ 421481 h 2266950"/>
              <a:gd name="connsiteX144" fmla="*/ 1986439 w 2733675"/>
              <a:gd name="connsiteY144" fmla="*/ 450056 h 2266950"/>
              <a:gd name="connsiteX145" fmla="*/ 2015014 w 2733675"/>
              <a:gd name="connsiteY145" fmla="*/ 448151 h 2266950"/>
              <a:gd name="connsiteX146" fmla="*/ 2069306 w 2733675"/>
              <a:gd name="connsiteY146" fmla="*/ 439579 h 2266950"/>
              <a:gd name="connsiteX147" fmla="*/ 2106454 w 2733675"/>
              <a:gd name="connsiteY147" fmla="*/ 427196 h 2266950"/>
              <a:gd name="connsiteX148" fmla="*/ 2145506 w 2733675"/>
              <a:gd name="connsiteY148" fmla="*/ 406241 h 2266950"/>
              <a:gd name="connsiteX149" fmla="*/ 2178844 w 2733675"/>
              <a:gd name="connsiteY149" fmla="*/ 379571 h 2266950"/>
              <a:gd name="connsiteX150" fmla="*/ 2207419 w 2733675"/>
              <a:gd name="connsiteY150" fmla="*/ 356711 h 2266950"/>
              <a:gd name="connsiteX151" fmla="*/ 2249329 w 2733675"/>
              <a:gd name="connsiteY151" fmla="*/ 338614 h 2266950"/>
              <a:gd name="connsiteX152" fmla="*/ 2283619 w 2733675"/>
              <a:gd name="connsiteY152" fmla="*/ 322421 h 2266950"/>
              <a:gd name="connsiteX153" fmla="*/ 2315051 w 2733675"/>
              <a:gd name="connsiteY153" fmla="*/ 290989 h 2266950"/>
              <a:gd name="connsiteX154" fmla="*/ 2340769 w 2733675"/>
              <a:gd name="connsiteY154" fmla="*/ 283369 h 2266950"/>
              <a:gd name="connsiteX155" fmla="*/ 2376964 w 2733675"/>
              <a:gd name="connsiteY155" fmla="*/ 280511 h 2266950"/>
              <a:gd name="connsiteX156" fmla="*/ 2411254 w 2733675"/>
              <a:gd name="connsiteY156" fmla="*/ 280511 h 2266950"/>
              <a:gd name="connsiteX157" fmla="*/ 2429351 w 2733675"/>
              <a:gd name="connsiteY157" fmla="*/ 254794 h 2266950"/>
              <a:gd name="connsiteX158" fmla="*/ 2453164 w 2733675"/>
              <a:gd name="connsiteY158" fmla="*/ 236696 h 2266950"/>
              <a:gd name="connsiteX159" fmla="*/ 2481739 w 2733675"/>
              <a:gd name="connsiteY159" fmla="*/ 230981 h 2266950"/>
              <a:gd name="connsiteX160" fmla="*/ 2523649 w 2733675"/>
              <a:gd name="connsiteY160" fmla="*/ 239554 h 2266950"/>
              <a:gd name="connsiteX161" fmla="*/ 2559844 w 2733675"/>
              <a:gd name="connsiteY161" fmla="*/ 254794 h 2266950"/>
              <a:gd name="connsiteX162" fmla="*/ 2580799 w 2733675"/>
              <a:gd name="connsiteY162" fmla="*/ 278606 h 2266950"/>
              <a:gd name="connsiteX163" fmla="*/ 2565559 w 2733675"/>
              <a:gd name="connsiteY163" fmla="*/ 299561 h 2266950"/>
              <a:gd name="connsiteX164" fmla="*/ 2559844 w 2733675"/>
              <a:gd name="connsiteY164" fmla="*/ 325279 h 2266950"/>
              <a:gd name="connsiteX165" fmla="*/ 2549366 w 2733675"/>
              <a:gd name="connsiteY165" fmla="*/ 356711 h 2266950"/>
              <a:gd name="connsiteX166" fmla="*/ 2591276 w 2733675"/>
              <a:gd name="connsiteY166" fmla="*/ 350996 h 2266950"/>
              <a:gd name="connsiteX167" fmla="*/ 2625566 w 2733675"/>
              <a:gd name="connsiteY167" fmla="*/ 356711 h 2266950"/>
              <a:gd name="connsiteX168" fmla="*/ 2622709 w 2733675"/>
              <a:gd name="connsiteY168" fmla="*/ 388144 h 2266950"/>
              <a:gd name="connsiteX169" fmla="*/ 2601754 w 2733675"/>
              <a:gd name="connsiteY169" fmla="*/ 411004 h 2266950"/>
              <a:gd name="connsiteX170" fmla="*/ 2577941 w 2733675"/>
              <a:gd name="connsiteY170" fmla="*/ 421481 h 2266950"/>
              <a:gd name="connsiteX171" fmla="*/ 2552224 w 2733675"/>
              <a:gd name="connsiteY171" fmla="*/ 452914 h 2266950"/>
              <a:gd name="connsiteX172" fmla="*/ 2546509 w 2733675"/>
              <a:gd name="connsiteY172" fmla="*/ 481489 h 2266950"/>
              <a:gd name="connsiteX173" fmla="*/ 2523649 w 2733675"/>
              <a:gd name="connsiteY173" fmla="*/ 499586 h 2266950"/>
              <a:gd name="connsiteX174" fmla="*/ 2499836 w 2733675"/>
              <a:gd name="connsiteY174" fmla="*/ 502444 h 2266950"/>
              <a:gd name="connsiteX175" fmla="*/ 2489359 w 2733675"/>
              <a:gd name="connsiteY175" fmla="*/ 526256 h 2266950"/>
              <a:gd name="connsiteX176" fmla="*/ 2489359 w 2733675"/>
              <a:gd name="connsiteY176" fmla="*/ 554831 h 2266950"/>
              <a:gd name="connsiteX177" fmla="*/ 2474119 w 2733675"/>
              <a:gd name="connsiteY177" fmla="*/ 562451 h 2266950"/>
              <a:gd name="connsiteX178" fmla="*/ 2456021 w 2733675"/>
              <a:gd name="connsiteY178" fmla="*/ 572929 h 2266950"/>
              <a:gd name="connsiteX179" fmla="*/ 2432209 w 2733675"/>
              <a:gd name="connsiteY179" fmla="*/ 586264 h 2266950"/>
              <a:gd name="connsiteX180" fmla="*/ 2411254 w 2733675"/>
              <a:gd name="connsiteY180" fmla="*/ 596741 h 2266950"/>
              <a:gd name="connsiteX181" fmla="*/ 2387441 w 2733675"/>
              <a:gd name="connsiteY181" fmla="*/ 609124 h 2266950"/>
              <a:gd name="connsiteX182" fmla="*/ 2376964 w 2733675"/>
              <a:gd name="connsiteY182" fmla="*/ 622459 h 2266950"/>
              <a:gd name="connsiteX183" fmla="*/ 2369344 w 2733675"/>
              <a:gd name="connsiteY183" fmla="*/ 658654 h 2266950"/>
              <a:gd name="connsiteX184" fmla="*/ 2376964 w 2733675"/>
              <a:gd name="connsiteY184" fmla="*/ 679609 h 2266950"/>
              <a:gd name="connsiteX185" fmla="*/ 2385536 w 2733675"/>
              <a:gd name="connsiteY185" fmla="*/ 711041 h 2266950"/>
              <a:gd name="connsiteX186" fmla="*/ 2379821 w 2733675"/>
              <a:gd name="connsiteY186" fmla="*/ 724376 h 2266950"/>
              <a:gd name="connsiteX187" fmla="*/ 2361724 w 2733675"/>
              <a:gd name="connsiteY187" fmla="*/ 739616 h 2266950"/>
              <a:gd name="connsiteX188" fmla="*/ 2325529 w 2733675"/>
              <a:gd name="connsiteY188" fmla="*/ 758666 h 2266950"/>
              <a:gd name="connsiteX189" fmla="*/ 2309336 w 2733675"/>
              <a:gd name="connsiteY189" fmla="*/ 778669 h 2266950"/>
              <a:gd name="connsiteX190" fmla="*/ 2296001 w 2733675"/>
              <a:gd name="connsiteY190" fmla="*/ 802481 h 2266950"/>
              <a:gd name="connsiteX191" fmla="*/ 2277904 w 2733675"/>
              <a:gd name="connsiteY191" fmla="*/ 836771 h 2266950"/>
              <a:gd name="connsiteX192" fmla="*/ 2256949 w 2733675"/>
              <a:gd name="connsiteY192" fmla="*/ 859631 h 2266950"/>
              <a:gd name="connsiteX193" fmla="*/ 2249329 w 2733675"/>
              <a:gd name="connsiteY193" fmla="*/ 891064 h 2266950"/>
              <a:gd name="connsiteX194" fmla="*/ 2238851 w 2733675"/>
              <a:gd name="connsiteY194" fmla="*/ 917734 h 2266950"/>
              <a:gd name="connsiteX195" fmla="*/ 2236946 w 2733675"/>
              <a:gd name="connsiteY195" fmla="*/ 943451 h 2266950"/>
              <a:gd name="connsiteX196" fmla="*/ 2262664 w 2733675"/>
              <a:gd name="connsiteY196" fmla="*/ 964406 h 2266950"/>
              <a:gd name="connsiteX197" fmla="*/ 2275999 w 2733675"/>
              <a:gd name="connsiteY197" fmla="*/ 977741 h 2266950"/>
              <a:gd name="connsiteX198" fmla="*/ 2275999 w 2733675"/>
              <a:gd name="connsiteY198" fmla="*/ 1003459 h 2266950"/>
              <a:gd name="connsiteX199" fmla="*/ 2265521 w 2733675"/>
              <a:gd name="connsiteY199" fmla="*/ 1016794 h 2266950"/>
              <a:gd name="connsiteX200" fmla="*/ 2241709 w 2733675"/>
              <a:gd name="connsiteY200" fmla="*/ 1032034 h 2266950"/>
              <a:gd name="connsiteX201" fmla="*/ 2238851 w 2733675"/>
              <a:gd name="connsiteY201" fmla="*/ 1050131 h 2266950"/>
              <a:gd name="connsiteX202" fmla="*/ 2210276 w 2733675"/>
              <a:gd name="connsiteY202" fmla="*/ 1071086 h 2266950"/>
              <a:gd name="connsiteX203" fmla="*/ 2196941 w 2733675"/>
              <a:gd name="connsiteY203" fmla="*/ 1094899 h 2266950"/>
              <a:gd name="connsiteX204" fmla="*/ 2226469 w 2733675"/>
              <a:gd name="connsiteY204" fmla="*/ 1115854 h 2266950"/>
              <a:gd name="connsiteX205" fmla="*/ 2249329 w 2733675"/>
              <a:gd name="connsiteY205" fmla="*/ 1112996 h 2266950"/>
              <a:gd name="connsiteX206" fmla="*/ 2275999 w 2733675"/>
              <a:gd name="connsiteY206" fmla="*/ 1102519 h 2266950"/>
              <a:gd name="connsiteX207" fmla="*/ 2306479 w 2733675"/>
              <a:gd name="connsiteY207" fmla="*/ 1078706 h 2266950"/>
              <a:gd name="connsiteX208" fmla="*/ 2330291 w 2733675"/>
              <a:gd name="connsiteY208" fmla="*/ 1063466 h 2266950"/>
              <a:gd name="connsiteX209" fmla="*/ 2358866 w 2733675"/>
              <a:gd name="connsiteY209" fmla="*/ 1039654 h 2266950"/>
              <a:gd name="connsiteX210" fmla="*/ 2337911 w 2733675"/>
              <a:gd name="connsiteY210" fmla="*/ 1016794 h 2266950"/>
              <a:gd name="connsiteX211" fmla="*/ 2315051 w 2733675"/>
              <a:gd name="connsiteY211" fmla="*/ 1000601 h 2266950"/>
              <a:gd name="connsiteX212" fmla="*/ 2316956 w 2733675"/>
              <a:gd name="connsiteY212" fmla="*/ 967264 h 2266950"/>
              <a:gd name="connsiteX213" fmla="*/ 2336006 w 2733675"/>
              <a:gd name="connsiteY213" fmla="*/ 940594 h 2266950"/>
              <a:gd name="connsiteX214" fmla="*/ 2356009 w 2733675"/>
              <a:gd name="connsiteY214" fmla="*/ 930116 h 2266950"/>
              <a:gd name="connsiteX215" fmla="*/ 2397919 w 2733675"/>
              <a:gd name="connsiteY215" fmla="*/ 925354 h 2266950"/>
              <a:gd name="connsiteX216" fmla="*/ 2424589 w 2733675"/>
              <a:gd name="connsiteY216" fmla="*/ 917734 h 2266950"/>
              <a:gd name="connsiteX217" fmla="*/ 2453164 w 2733675"/>
              <a:gd name="connsiteY217" fmla="*/ 901541 h 2266950"/>
              <a:gd name="connsiteX218" fmla="*/ 2489359 w 2733675"/>
              <a:gd name="connsiteY218" fmla="*/ 898684 h 2266950"/>
              <a:gd name="connsiteX219" fmla="*/ 2531269 w 2733675"/>
              <a:gd name="connsiteY219" fmla="*/ 909161 h 2266950"/>
              <a:gd name="connsiteX220" fmla="*/ 2556986 w 2733675"/>
              <a:gd name="connsiteY220" fmla="*/ 917734 h 2266950"/>
              <a:gd name="connsiteX221" fmla="*/ 2552224 w 2733675"/>
              <a:gd name="connsiteY221" fmla="*/ 940594 h 2266950"/>
              <a:gd name="connsiteX222" fmla="*/ 2552224 w 2733675"/>
              <a:gd name="connsiteY222" fmla="*/ 961549 h 2266950"/>
              <a:gd name="connsiteX223" fmla="*/ 2555081 w 2733675"/>
              <a:gd name="connsiteY223" fmla="*/ 972026 h 2266950"/>
              <a:gd name="connsiteX224" fmla="*/ 2577941 w 2733675"/>
              <a:gd name="connsiteY224" fmla="*/ 988219 h 2266950"/>
              <a:gd name="connsiteX225" fmla="*/ 2575084 w 2733675"/>
              <a:gd name="connsiteY225" fmla="*/ 1008221 h 2266950"/>
              <a:gd name="connsiteX226" fmla="*/ 2565559 w 2733675"/>
              <a:gd name="connsiteY226" fmla="*/ 1037749 h 2266950"/>
              <a:gd name="connsiteX227" fmla="*/ 2556986 w 2733675"/>
              <a:gd name="connsiteY227" fmla="*/ 1066324 h 2266950"/>
              <a:gd name="connsiteX228" fmla="*/ 2573179 w 2733675"/>
              <a:gd name="connsiteY228" fmla="*/ 1089184 h 2266950"/>
              <a:gd name="connsiteX229" fmla="*/ 2585561 w 2733675"/>
              <a:gd name="connsiteY229" fmla="*/ 1107281 h 2266950"/>
              <a:gd name="connsiteX230" fmla="*/ 2615089 w 2733675"/>
              <a:gd name="connsiteY230" fmla="*/ 1117759 h 2266950"/>
              <a:gd name="connsiteX231" fmla="*/ 2635091 w 2733675"/>
              <a:gd name="connsiteY231" fmla="*/ 1133951 h 2266950"/>
              <a:gd name="connsiteX232" fmla="*/ 2651284 w 2733675"/>
              <a:gd name="connsiteY232" fmla="*/ 1159669 h 2266950"/>
              <a:gd name="connsiteX233" fmla="*/ 2656046 w 2733675"/>
              <a:gd name="connsiteY233" fmla="*/ 1183481 h 2266950"/>
              <a:gd name="connsiteX234" fmla="*/ 2669381 w 2733675"/>
              <a:gd name="connsiteY234" fmla="*/ 1204436 h 2266950"/>
              <a:gd name="connsiteX235" fmla="*/ 2645569 w 2733675"/>
              <a:gd name="connsiteY235" fmla="*/ 1233011 h 2266950"/>
              <a:gd name="connsiteX236" fmla="*/ 2625566 w 2733675"/>
              <a:gd name="connsiteY236" fmla="*/ 1246346 h 2266950"/>
              <a:gd name="connsiteX237" fmla="*/ 2612231 w 2733675"/>
              <a:gd name="connsiteY237" fmla="*/ 1269206 h 2266950"/>
              <a:gd name="connsiteX238" fmla="*/ 2583656 w 2733675"/>
              <a:gd name="connsiteY238" fmla="*/ 1285399 h 2266950"/>
              <a:gd name="connsiteX239" fmla="*/ 2573179 w 2733675"/>
              <a:gd name="connsiteY239" fmla="*/ 1303496 h 2266950"/>
              <a:gd name="connsiteX240" fmla="*/ 2559844 w 2733675"/>
              <a:gd name="connsiteY240" fmla="*/ 1316831 h 2266950"/>
              <a:gd name="connsiteX241" fmla="*/ 2562701 w 2733675"/>
              <a:gd name="connsiteY241" fmla="*/ 1339691 h 2266950"/>
              <a:gd name="connsiteX242" fmla="*/ 2591276 w 2733675"/>
              <a:gd name="connsiteY242" fmla="*/ 1347311 h 2266950"/>
              <a:gd name="connsiteX243" fmla="*/ 2622709 w 2733675"/>
              <a:gd name="connsiteY243" fmla="*/ 1347311 h 2266950"/>
              <a:gd name="connsiteX244" fmla="*/ 2637949 w 2733675"/>
              <a:gd name="connsiteY244" fmla="*/ 1368266 h 2266950"/>
              <a:gd name="connsiteX245" fmla="*/ 2654141 w 2733675"/>
              <a:gd name="connsiteY245" fmla="*/ 1386364 h 2266950"/>
              <a:gd name="connsiteX246" fmla="*/ 2658904 w 2733675"/>
              <a:gd name="connsiteY246" fmla="*/ 1426369 h 2266950"/>
              <a:gd name="connsiteX247" fmla="*/ 2664619 w 2733675"/>
              <a:gd name="connsiteY247" fmla="*/ 1449229 h 2266950"/>
              <a:gd name="connsiteX248" fmla="*/ 2690336 w 2733675"/>
              <a:gd name="connsiteY248" fmla="*/ 1459706 h 2266950"/>
              <a:gd name="connsiteX249" fmla="*/ 2716054 w 2733675"/>
              <a:gd name="connsiteY249" fmla="*/ 1473041 h 2266950"/>
              <a:gd name="connsiteX250" fmla="*/ 2724626 w 2733675"/>
              <a:gd name="connsiteY250" fmla="*/ 1498759 h 2266950"/>
              <a:gd name="connsiteX251" fmla="*/ 2732246 w 2733675"/>
              <a:gd name="connsiteY251" fmla="*/ 1525429 h 2266950"/>
              <a:gd name="connsiteX252" fmla="*/ 2737009 w 2733675"/>
              <a:gd name="connsiteY252" fmla="*/ 1555909 h 2266950"/>
              <a:gd name="connsiteX253" fmla="*/ 2729389 w 2733675"/>
              <a:gd name="connsiteY253" fmla="*/ 1587341 h 2266950"/>
              <a:gd name="connsiteX254" fmla="*/ 2705576 w 2733675"/>
              <a:gd name="connsiteY254" fmla="*/ 1600676 h 2266950"/>
              <a:gd name="connsiteX255" fmla="*/ 2684621 w 2733675"/>
              <a:gd name="connsiteY255" fmla="*/ 1618774 h 2266950"/>
              <a:gd name="connsiteX256" fmla="*/ 2672239 w 2733675"/>
              <a:gd name="connsiteY256" fmla="*/ 1639729 h 2266950"/>
              <a:gd name="connsiteX257" fmla="*/ 2656046 w 2733675"/>
              <a:gd name="connsiteY257" fmla="*/ 1663541 h 2266950"/>
              <a:gd name="connsiteX258" fmla="*/ 2633186 w 2733675"/>
              <a:gd name="connsiteY258" fmla="*/ 1684496 h 2266950"/>
              <a:gd name="connsiteX259" fmla="*/ 2606516 w 2733675"/>
              <a:gd name="connsiteY259" fmla="*/ 1675924 h 2266950"/>
              <a:gd name="connsiteX260" fmla="*/ 2575084 w 2733675"/>
              <a:gd name="connsiteY260" fmla="*/ 1671161 h 2266950"/>
              <a:gd name="connsiteX261" fmla="*/ 2546509 w 2733675"/>
              <a:gd name="connsiteY261" fmla="*/ 1674019 h 2266950"/>
              <a:gd name="connsiteX262" fmla="*/ 2525554 w 2733675"/>
              <a:gd name="connsiteY262" fmla="*/ 1675924 h 2266950"/>
              <a:gd name="connsiteX263" fmla="*/ 2510314 w 2733675"/>
              <a:gd name="connsiteY263" fmla="*/ 1696879 h 2266950"/>
              <a:gd name="connsiteX264" fmla="*/ 2507456 w 2733675"/>
              <a:gd name="connsiteY264" fmla="*/ 1728311 h 2266950"/>
              <a:gd name="connsiteX265" fmla="*/ 2528411 w 2733675"/>
              <a:gd name="connsiteY265" fmla="*/ 1741646 h 2266950"/>
              <a:gd name="connsiteX266" fmla="*/ 2549366 w 2733675"/>
              <a:gd name="connsiteY266" fmla="*/ 1738789 h 2266950"/>
              <a:gd name="connsiteX267" fmla="*/ 2577941 w 2733675"/>
              <a:gd name="connsiteY267" fmla="*/ 1738789 h 2266950"/>
              <a:gd name="connsiteX268" fmla="*/ 2583656 w 2733675"/>
              <a:gd name="connsiteY268" fmla="*/ 1759744 h 2266950"/>
              <a:gd name="connsiteX269" fmla="*/ 2591276 w 2733675"/>
              <a:gd name="connsiteY269" fmla="*/ 1780699 h 2266950"/>
              <a:gd name="connsiteX270" fmla="*/ 2591276 w 2733675"/>
              <a:gd name="connsiteY270" fmla="*/ 1806416 h 2266950"/>
              <a:gd name="connsiteX271" fmla="*/ 2591276 w 2733675"/>
              <a:gd name="connsiteY271" fmla="*/ 1822609 h 2266950"/>
              <a:gd name="connsiteX272" fmla="*/ 2612231 w 2733675"/>
              <a:gd name="connsiteY272" fmla="*/ 1833086 h 2266950"/>
              <a:gd name="connsiteX273" fmla="*/ 2640806 w 2733675"/>
              <a:gd name="connsiteY273" fmla="*/ 1845469 h 2266950"/>
              <a:gd name="connsiteX274" fmla="*/ 2664619 w 2733675"/>
              <a:gd name="connsiteY274" fmla="*/ 1845469 h 2266950"/>
              <a:gd name="connsiteX275" fmla="*/ 2677001 w 2733675"/>
              <a:gd name="connsiteY275" fmla="*/ 1858804 h 2266950"/>
              <a:gd name="connsiteX276" fmla="*/ 2703671 w 2733675"/>
              <a:gd name="connsiteY276" fmla="*/ 1887379 h 2266950"/>
              <a:gd name="connsiteX277" fmla="*/ 2714149 w 2733675"/>
              <a:gd name="connsiteY277" fmla="*/ 1908334 h 2266950"/>
              <a:gd name="connsiteX278" fmla="*/ 2700814 w 2733675"/>
              <a:gd name="connsiteY278" fmla="*/ 1953101 h 2266950"/>
              <a:gd name="connsiteX279" fmla="*/ 2675096 w 2733675"/>
              <a:gd name="connsiteY279" fmla="*/ 1957864 h 2266950"/>
              <a:gd name="connsiteX280" fmla="*/ 2654141 w 2733675"/>
              <a:gd name="connsiteY280" fmla="*/ 1957864 h 2266950"/>
              <a:gd name="connsiteX281" fmla="*/ 2643664 w 2733675"/>
              <a:gd name="connsiteY281" fmla="*/ 1968341 h 2266950"/>
              <a:gd name="connsiteX282" fmla="*/ 2616994 w 2733675"/>
              <a:gd name="connsiteY282" fmla="*/ 1995011 h 2266950"/>
              <a:gd name="connsiteX283" fmla="*/ 2596039 w 2733675"/>
              <a:gd name="connsiteY283" fmla="*/ 2007394 h 2266950"/>
              <a:gd name="connsiteX284" fmla="*/ 2575084 w 2733675"/>
              <a:gd name="connsiteY284" fmla="*/ 2025491 h 2266950"/>
              <a:gd name="connsiteX285" fmla="*/ 2549366 w 2733675"/>
              <a:gd name="connsiteY285" fmla="*/ 2052161 h 2266950"/>
              <a:gd name="connsiteX286" fmla="*/ 2523649 w 2733675"/>
              <a:gd name="connsiteY286" fmla="*/ 2075021 h 2266950"/>
              <a:gd name="connsiteX287" fmla="*/ 2536031 w 2733675"/>
              <a:gd name="connsiteY287" fmla="*/ 2098834 h 2266950"/>
              <a:gd name="connsiteX288" fmla="*/ 2523649 w 2733675"/>
              <a:gd name="connsiteY288" fmla="*/ 2122646 h 2266950"/>
              <a:gd name="connsiteX289" fmla="*/ 2489359 w 2733675"/>
              <a:gd name="connsiteY289" fmla="*/ 2116931 h 2266950"/>
              <a:gd name="connsiteX290" fmla="*/ 2465546 w 2733675"/>
              <a:gd name="connsiteY290" fmla="*/ 2095976 h 2266950"/>
              <a:gd name="connsiteX291" fmla="*/ 2429351 w 2733675"/>
              <a:gd name="connsiteY291" fmla="*/ 2080736 h 2266950"/>
              <a:gd name="connsiteX292" fmla="*/ 2403634 w 2733675"/>
              <a:gd name="connsiteY292" fmla="*/ 2083594 h 2266950"/>
              <a:gd name="connsiteX293" fmla="*/ 2375059 w 2733675"/>
              <a:gd name="connsiteY293" fmla="*/ 2094071 h 2266950"/>
              <a:gd name="connsiteX294" fmla="*/ 2366486 w 2733675"/>
              <a:gd name="connsiteY294" fmla="*/ 2119789 h 2266950"/>
              <a:gd name="connsiteX295" fmla="*/ 2356009 w 2733675"/>
              <a:gd name="connsiteY295" fmla="*/ 2135029 h 2266950"/>
              <a:gd name="connsiteX296" fmla="*/ 2325529 w 2733675"/>
              <a:gd name="connsiteY296" fmla="*/ 2127409 h 2266950"/>
              <a:gd name="connsiteX297" fmla="*/ 2312194 w 2733675"/>
              <a:gd name="connsiteY297" fmla="*/ 2109311 h 2266950"/>
              <a:gd name="connsiteX298" fmla="*/ 2294096 w 2733675"/>
              <a:gd name="connsiteY298" fmla="*/ 2112169 h 2266950"/>
              <a:gd name="connsiteX299" fmla="*/ 2277904 w 2733675"/>
              <a:gd name="connsiteY299" fmla="*/ 2127409 h 2266950"/>
              <a:gd name="connsiteX300" fmla="*/ 2255044 w 2733675"/>
              <a:gd name="connsiteY300" fmla="*/ 2161699 h 2266950"/>
              <a:gd name="connsiteX301" fmla="*/ 2236946 w 2733675"/>
              <a:gd name="connsiteY301" fmla="*/ 2184559 h 2266950"/>
              <a:gd name="connsiteX302" fmla="*/ 2205514 w 2733675"/>
              <a:gd name="connsiteY302" fmla="*/ 2203609 h 2266950"/>
              <a:gd name="connsiteX303" fmla="*/ 2195036 w 2733675"/>
              <a:gd name="connsiteY303" fmla="*/ 2214086 h 2266950"/>
              <a:gd name="connsiteX304" fmla="*/ 2207419 w 2733675"/>
              <a:gd name="connsiteY304" fmla="*/ 2244566 h 2266950"/>
              <a:gd name="connsiteX305" fmla="*/ 2228374 w 2733675"/>
              <a:gd name="connsiteY305" fmla="*/ 2260759 h 2266950"/>
              <a:gd name="connsiteX306" fmla="*/ 2210276 w 2733675"/>
              <a:gd name="connsiteY306" fmla="*/ 2271236 h 2266950"/>
              <a:gd name="connsiteX307" fmla="*/ 2174081 w 2733675"/>
              <a:gd name="connsiteY307" fmla="*/ 2271236 h 2266950"/>
              <a:gd name="connsiteX308" fmla="*/ 2142649 w 2733675"/>
              <a:gd name="connsiteY308" fmla="*/ 2268379 h 2266950"/>
              <a:gd name="connsiteX309" fmla="*/ 2132171 w 2733675"/>
              <a:gd name="connsiteY309" fmla="*/ 2268379 h 2266950"/>
              <a:gd name="connsiteX310" fmla="*/ 2129314 w 2733675"/>
              <a:gd name="connsiteY310" fmla="*/ 2244566 h 2266950"/>
              <a:gd name="connsiteX311" fmla="*/ 2126456 w 2733675"/>
              <a:gd name="connsiteY311" fmla="*/ 2218849 h 2266950"/>
              <a:gd name="connsiteX312" fmla="*/ 2111216 w 2733675"/>
              <a:gd name="connsiteY312" fmla="*/ 2195036 h 2266950"/>
              <a:gd name="connsiteX313" fmla="*/ 2079784 w 2733675"/>
              <a:gd name="connsiteY313" fmla="*/ 2195036 h 2266950"/>
              <a:gd name="connsiteX314" fmla="*/ 2056924 w 2733675"/>
              <a:gd name="connsiteY314" fmla="*/ 2195036 h 2266950"/>
              <a:gd name="connsiteX315" fmla="*/ 2040731 w 2733675"/>
              <a:gd name="connsiteY315" fmla="*/ 2172176 h 2266950"/>
              <a:gd name="connsiteX316" fmla="*/ 2022634 w 2733675"/>
              <a:gd name="connsiteY316" fmla="*/ 2155984 h 2266950"/>
              <a:gd name="connsiteX317" fmla="*/ 2009299 w 2733675"/>
              <a:gd name="connsiteY317" fmla="*/ 2135029 h 2266950"/>
              <a:gd name="connsiteX318" fmla="*/ 2035969 w 2733675"/>
              <a:gd name="connsiteY318" fmla="*/ 2127409 h 2266950"/>
              <a:gd name="connsiteX319" fmla="*/ 2040731 w 2733675"/>
              <a:gd name="connsiteY319" fmla="*/ 2094071 h 2266950"/>
              <a:gd name="connsiteX320" fmla="*/ 2076926 w 2733675"/>
              <a:gd name="connsiteY320" fmla="*/ 2091214 h 2266950"/>
              <a:gd name="connsiteX321" fmla="*/ 2114074 w 2733675"/>
              <a:gd name="connsiteY321" fmla="*/ 2095976 h 2266950"/>
              <a:gd name="connsiteX322" fmla="*/ 2124551 w 2733675"/>
              <a:gd name="connsiteY322" fmla="*/ 2070259 h 2266950"/>
              <a:gd name="connsiteX323" fmla="*/ 2103596 w 2733675"/>
              <a:gd name="connsiteY323" fmla="*/ 2055019 h 2266950"/>
              <a:gd name="connsiteX324" fmla="*/ 2103596 w 2733675"/>
              <a:gd name="connsiteY324" fmla="*/ 2020729 h 2266950"/>
              <a:gd name="connsiteX325" fmla="*/ 2126456 w 2733675"/>
              <a:gd name="connsiteY325" fmla="*/ 2002631 h 2266950"/>
              <a:gd name="connsiteX326" fmla="*/ 2157889 w 2733675"/>
              <a:gd name="connsiteY326" fmla="*/ 1989296 h 2266950"/>
              <a:gd name="connsiteX327" fmla="*/ 2181701 w 2733675"/>
              <a:gd name="connsiteY327" fmla="*/ 1986439 h 2266950"/>
              <a:gd name="connsiteX328" fmla="*/ 2181701 w 2733675"/>
              <a:gd name="connsiteY328" fmla="*/ 1963579 h 2266950"/>
              <a:gd name="connsiteX329" fmla="*/ 2155984 w 2733675"/>
              <a:gd name="connsiteY329" fmla="*/ 1957864 h 2266950"/>
              <a:gd name="connsiteX330" fmla="*/ 2129314 w 2733675"/>
              <a:gd name="connsiteY330" fmla="*/ 1950244 h 2266950"/>
              <a:gd name="connsiteX331" fmla="*/ 2087404 w 2733675"/>
              <a:gd name="connsiteY331" fmla="*/ 1936909 h 2266950"/>
              <a:gd name="connsiteX332" fmla="*/ 2056924 w 2733675"/>
              <a:gd name="connsiteY332" fmla="*/ 1932146 h 2266950"/>
              <a:gd name="connsiteX333" fmla="*/ 2027396 w 2733675"/>
              <a:gd name="connsiteY333" fmla="*/ 1915954 h 2266950"/>
              <a:gd name="connsiteX334" fmla="*/ 2019776 w 2733675"/>
              <a:gd name="connsiteY334" fmla="*/ 1885474 h 2266950"/>
              <a:gd name="connsiteX335" fmla="*/ 2025491 w 2733675"/>
              <a:gd name="connsiteY335" fmla="*/ 1845469 h 2266950"/>
              <a:gd name="connsiteX336" fmla="*/ 2025491 w 2733675"/>
              <a:gd name="connsiteY336" fmla="*/ 1816894 h 2266950"/>
              <a:gd name="connsiteX337" fmla="*/ 2019776 w 2733675"/>
              <a:gd name="connsiteY337" fmla="*/ 1780699 h 2266950"/>
              <a:gd name="connsiteX338" fmla="*/ 2019776 w 2733675"/>
              <a:gd name="connsiteY338" fmla="*/ 1752124 h 2266950"/>
              <a:gd name="connsiteX339" fmla="*/ 2015014 w 2733675"/>
              <a:gd name="connsiteY339" fmla="*/ 1734026 h 2266950"/>
              <a:gd name="connsiteX340" fmla="*/ 1998821 w 2733675"/>
              <a:gd name="connsiteY340" fmla="*/ 1738789 h 2266950"/>
              <a:gd name="connsiteX341" fmla="*/ 1986439 w 2733675"/>
              <a:gd name="connsiteY341" fmla="*/ 1759744 h 2266950"/>
              <a:gd name="connsiteX342" fmla="*/ 1970246 w 2733675"/>
              <a:gd name="connsiteY342" fmla="*/ 1770221 h 2266950"/>
              <a:gd name="connsiteX343" fmla="*/ 1938814 w 2733675"/>
              <a:gd name="connsiteY343" fmla="*/ 1770221 h 2266950"/>
              <a:gd name="connsiteX344" fmla="*/ 1907381 w 2733675"/>
              <a:gd name="connsiteY344" fmla="*/ 1749266 h 2266950"/>
              <a:gd name="connsiteX345" fmla="*/ 1907381 w 2733675"/>
              <a:gd name="connsiteY345" fmla="*/ 1720691 h 2266950"/>
              <a:gd name="connsiteX346" fmla="*/ 1910239 w 2733675"/>
              <a:gd name="connsiteY346" fmla="*/ 1692116 h 2266950"/>
              <a:gd name="connsiteX347" fmla="*/ 1902619 w 2733675"/>
              <a:gd name="connsiteY347" fmla="*/ 1663541 h 2266950"/>
              <a:gd name="connsiteX348" fmla="*/ 1905476 w 2733675"/>
              <a:gd name="connsiteY348" fmla="*/ 1636871 h 2266950"/>
              <a:gd name="connsiteX349" fmla="*/ 1878806 w 2733675"/>
              <a:gd name="connsiteY349" fmla="*/ 1629251 h 2266950"/>
              <a:gd name="connsiteX350" fmla="*/ 1860709 w 2733675"/>
              <a:gd name="connsiteY350" fmla="*/ 1636871 h 2266950"/>
              <a:gd name="connsiteX351" fmla="*/ 1847374 w 2733675"/>
              <a:gd name="connsiteY351" fmla="*/ 1624489 h 2266950"/>
              <a:gd name="connsiteX352" fmla="*/ 1827371 w 2733675"/>
              <a:gd name="connsiteY352" fmla="*/ 1608296 h 2266950"/>
              <a:gd name="connsiteX353" fmla="*/ 1806416 w 2733675"/>
              <a:gd name="connsiteY353" fmla="*/ 1597819 h 2266950"/>
              <a:gd name="connsiteX354" fmla="*/ 1782604 w 2733675"/>
              <a:gd name="connsiteY354" fmla="*/ 1621631 h 2266950"/>
              <a:gd name="connsiteX355" fmla="*/ 1764506 w 2733675"/>
              <a:gd name="connsiteY355" fmla="*/ 1624489 h 2266950"/>
              <a:gd name="connsiteX356" fmla="*/ 1733074 w 2733675"/>
              <a:gd name="connsiteY356" fmla="*/ 1624489 h 2266950"/>
              <a:gd name="connsiteX357" fmla="*/ 1725454 w 2733675"/>
              <a:gd name="connsiteY357" fmla="*/ 1600676 h 2266950"/>
              <a:gd name="connsiteX358" fmla="*/ 1712119 w 2733675"/>
              <a:gd name="connsiteY358" fmla="*/ 1576864 h 2266950"/>
              <a:gd name="connsiteX359" fmla="*/ 1683544 w 2733675"/>
              <a:gd name="connsiteY359" fmla="*/ 1600676 h 2266950"/>
              <a:gd name="connsiteX360" fmla="*/ 1662589 w 2733675"/>
              <a:gd name="connsiteY360" fmla="*/ 1615916 h 2266950"/>
              <a:gd name="connsiteX361" fmla="*/ 1673066 w 2733675"/>
              <a:gd name="connsiteY361" fmla="*/ 1636871 h 2266950"/>
              <a:gd name="connsiteX362" fmla="*/ 1636871 w 2733675"/>
              <a:gd name="connsiteY362" fmla="*/ 1657826 h 2266950"/>
              <a:gd name="connsiteX363" fmla="*/ 1613059 w 2733675"/>
              <a:gd name="connsiteY363" fmla="*/ 1668304 h 2266950"/>
              <a:gd name="connsiteX364" fmla="*/ 1594961 w 2733675"/>
              <a:gd name="connsiteY364" fmla="*/ 1694974 h 2266950"/>
              <a:gd name="connsiteX365" fmla="*/ 1587341 w 2733675"/>
              <a:gd name="connsiteY365" fmla="*/ 1713071 h 2266950"/>
              <a:gd name="connsiteX366" fmla="*/ 1574006 w 2733675"/>
              <a:gd name="connsiteY366" fmla="*/ 1762601 h 2266950"/>
              <a:gd name="connsiteX367" fmla="*/ 1563529 w 2733675"/>
              <a:gd name="connsiteY367" fmla="*/ 1785461 h 2266950"/>
              <a:gd name="connsiteX368" fmla="*/ 1542574 w 2733675"/>
              <a:gd name="connsiteY368" fmla="*/ 1801654 h 2266950"/>
              <a:gd name="connsiteX369" fmla="*/ 1513999 w 2733675"/>
              <a:gd name="connsiteY369" fmla="*/ 1822609 h 2266950"/>
              <a:gd name="connsiteX370" fmla="*/ 1490186 w 2733675"/>
              <a:gd name="connsiteY370" fmla="*/ 1848326 h 2266950"/>
              <a:gd name="connsiteX371" fmla="*/ 1461611 w 2733675"/>
              <a:gd name="connsiteY371" fmla="*/ 1866424 h 2266950"/>
              <a:gd name="connsiteX372" fmla="*/ 1443514 w 2733675"/>
              <a:gd name="connsiteY372" fmla="*/ 1890236 h 2266950"/>
              <a:gd name="connsiteX373" fmla="*/ 1412081 w 2733675"/>
              <a:gd name="connsiteY373" fmla="*/ 1915954 h 2266950"/>
              <a:gd name="connsiteX374" fmla="*/ 1389221 w 2733675"/>
              <a:gd name="connsiteY374" fmla="*/ 1926431 h 2266950"/>
              <a:gd name="connsiteX375" fmla="*/ 1373029 w 2733675"/>
              <a:gd name="connsiteY375" fmla="*/ 1947386 h 2266950"/>
              <a:gd name="connsiteX376" fmla="*/ 1347311 w 2733675"/>
              <a:gd name="connsiteY376" fmla="*/ 1978819 h 2266950"/>
              <a:gd name="connsiteX377" fmla="*/ 1341596 w 2733675"/>
              <a:gd name="connsiteY377" fmla="*/ 1957864 h 2266950"/>
              <a:gd name="connsiteX378" fmla="*/ 1320641 w 2733675"/>
              <a:gd name="connsiteY378" fmla="*/ 1921669 h 2266950"/>
              <a:gd name="connsiteX379" fmla="*/ 1308259 w 2733675"/>
              <a:gd name="connsiteY379" fmla="*/ 1918811 h 2266950"/>
              <a:gd name="connsiteX380" fmla="*/ 1284446 w 2733675"/>
              <a:gd name="connsiteY380" fmla="*/ 1911191 h 2266950"/>
              <a:gd name="connsiteX381" fmla="*/ 1279684 w 2733675"/>
              <a:gd name="connsiteY381" fmla="*/ 1893094 h 2266950"/>
              <a:gd name="connsiteX382" fmla="*/ 1260634 w 2733675"/>
              <a:gd name="connsiteY382" fmla="*/ 1874996 h 2266950"/>
              <a:gd name="connsiteX383" fmla="*/ 1224439 w 2733675"/>
              <a:gd name="connsiteY383" fmla="*/ 1893094 h 2266950"/>
              <a:gd name="connsiteX384" fmla="*/ 1203484 w 2733675"/>
              <a:gd name="connsiteY384" fmla="*/ 1905476 h 2266950"/>
              <a:gd name="connsiteX385" fmla="*/ 1177766 w 2733675"/>
              <a:gd name="connsiteY385" fmla="*/ 1942624 h 2266950"/>
              <a:gd name="connsiteX386" fmla="*/ 1167289 w 2733675"/>
              <a:gd name="connsiteY386" fmla="*/ 1914049 h 2266950"/>
              <a:gd name="connsiteX387" fmla="*/ 1156811 w 2733675"/>
              <a:gd name="connsiteY387" fmla="*/ 1882616 h 2266950"/>
              <a:gd name="connsiteX388" fmla="*/ 1143476 w 2733675"/>
              <a:gd name="connsiteY388" fmla="*/ 1855946 h 2266950"/>
              <a:gd name="connsiteX389" fmla="*/ 1143476 w 2733675"/>
              <a:gd name="connsiteY389" fmla="*/ 1834991 h 2266950"/>
              <a:gd name="connsiteX390" fmla="*/ 1119664 w 2733675"/>
              <a:gd name="connsiteY390" fmla="*/ 1843564 h 2266950"/>
              <a:gd name="connsiteX391" fmla="*/ 1104424 w 2733675"/>
              <a:gd name="connsiteY391" fmla="*/ 1866424 h 2266950"/>
              <a:gd name="connsiteX392" fmla="*/ 1099661 w 2733675"/>
              <a:gd name="connsiteY392" fmla="*/ 1879759 h 2266950"/>
              <a:gd name="connsiteX393" fmla="*/ 1075849 w 2733675"/>
              <a:gd name="connsiteY393" fmla="*/ 1897856 h 2266950"/>
              <a:gd name="connsiteX394" fmla="*/ 1060609 w 2733675"/>
              <a:gd name="connsiteY394" fmla="*/ 1911191 h 2266950"/>
              <a:gd name="connsiteX395" fmla="*/ 1052036 w 2733675"/>
              <a:gd name="connsiteY395" fmla="*/ 1894999 h 2266950"/>
              <a:gd name="connsiteX396" fmla="*/ 1041559 w 2733675"/>
              <a:gd name="connsiteY396" fmla="*/ 1885474 h 2266950"/>
              <a:gd name="connsiteX397" fmla="*/ 1023461 w 2733675"/>
              <a:gd name="connsiteY397" fmla="*/ 1900714 h 2266950"/>
              <a:gd name="connsiteX398" fmla="*/ 1012984 w 2733675"/>
              <a:gd name="connsiteY398" fmla="*/ 1926431 h 2266950"/>
              <a:gd name="connsiteX399" fmla="*/ 1000601 w 2733675"/>
              <a:gd name="connsiteY399" fmla="*/ 1960721 h 2266950"/>
              <a:gd name="connsiteX400" fmla="*/ 984409 w 2733675"/>
              <a:gd name="connsiteY400" fmla="*/ 1989296 h 2266950"/>
              <a:gd name="connsiteX401" fmla="*/ 979646 w 2733675"/>
              <a:gd name="connsiteY401" fmla="*/ 2017871 h 2266950"/>
              <a:gd name="connsiteX402" fmla="*/ 958691 w 2733675"/>
              <a:gd name="connsiteY402" fmla="*/ 1996916 h 2266950"/>
              <a:gd name="connsiteX403" fmla="*/ 951071 w 2733675"/>
              <a:gd name="connsiteY403" fmla="*/ 1947386 h 2266950"/>
              <a:gd name="connsiteX404" fmla="*/ 940594 w 2733675"/>
              <a:gd name="connsiteY404" fmla="*/ 1921669 h 2266950"/>
              <a:gd name="connsiteX405" fmla="*/ 906304 w 2733675"/>
              <a:gd name="connsiteY405" fmla="*/ 1921669 h 2266950"/>
              <a:gd name="connsiteX406" fmla="*/ 895826 w 2733675"/>
              <a:gd name="connsiteY406" fmla="*/ 1893094 h 2266950"/>
              <a:gd name="connsiteX407" fmla="*/ 885349 w 2733675"/>
              <a:gd name="connsiteY407" fmla="*/ 1869281 h 2266950"/>
              <a:gd name="connsiteX408" fmla="*/ 859631 w 2733675"/>
              <a:gd name="connsiteY408" fmla="*/ 1876901 h 2266950"/>
              <a:gd name="connsiteX409" fmla="*/ 831056 w 2733675"/>
              <a:gd name="connsiteY409" fmla="*/ 1903571 h 2266950"/>
              <a:gd name="connsiteX410" fmla="*/ 817721 w 2733675"/>
              <a:gd name="connsiteY410" fmla="*/ 1918811 h 2266950"/>
              <a:gd name="connsiteX411" fmla="*/ 812006 w 2733675"/>
              <a:gd name="connsiteY411" fmla="*/ 1947386 h 2266950"/>
              <a:gd name="connsiteX412" fmla="*/ 807244 w 2733675"/>
              <a:gd name="connsiteY412" fmla="*/ 1975961 h 2266950"/>
              <a:gd name="connsiteX413" fmla="*/ 791051 w 2733675"/>
              <a:gd name="connsiteY413" fmla="*/ 2015014 h 2266950"/>
              <a:gd name="connsiteX414" fmla="*/ 768191 w 2733675"/>
              <a:gd name="connsiteY414" fmla="*/ 2041684 h 2266950"/>
              <a:gd name="connsiteX415" fmla="*/ 729139 w 2733675"/>
              <a:gd name="connsiteY415" fmla="*/ 2031206 h 2266950"/>
              <a:gd name="connsiteX416" fmla="*/ 705326 w 2733675"/>
              <a:gd name="connsiteY416" fmla="*/ 2013109 h 2266950"/>
              <a:gd name="connsiteX417" fmla="*/ 679609 w 2733675"/>
              <a:gd name="connsiteY417" fmla="*/ 2025491 h 2266950"/>
              <a:gd name="connsiteX418" fmla="*/ 648176 w 2733675"/>
              <a:gd name="connsiteY418" fmla="*/ 2034064 h 2266950"/>
              <a:gd name="connsiteX419" fmla="*/ 627221 w 2733675"/>
              <a:gd name="connsiteY419" fmla="*/ 2017871 h 2266950"/>
              <a:gd name="connsiteX420" fmla="*/ 601504 w 2733675"/>
              <a:gd name="connsiteY420" fmla="*/ 2002631 h 2266950"/>
              <a:gd name="connsiteX421" fmla="*/ 621506 w 2733675"/>
              <a:gd name="connsiteY421" fmla="*/ 1975961 h 2266950"/>
              <a:gd name="connsiteX422" fmla="*/ 634841 w 2733675"/>
              <a:gd name="connsiteY422" fmla="*/ 1944529 h 2266950"/>
              <a:gd name="connsiteX423" fmla="*/ 627221 w 2733675"/>
              <a:gd name="connsiteY423" fmla="*/ 1914049 h 2266950"/>
              <a:gd name="connsiteX424" fmla="*/ 613886 w 2733675"/>
              <a:gd name="connsiteY424" fmla="*/ 1882616 h 2266950"/>
              <a:gd name="connsiteX425" fmla="*/ 603409 w 2733675"/>
              <a:gd name="connsiteY425" fmla="*/ 1851184 h 2266950"/>
              <a:gd name="connsiteX426" fmla="*/ 595789 w 2733675"/>
              <a:gd name="connsiteY426" fmla="*/ 1825466 h 2266950"/>
              <a:gd name="connsiteX427" fmla="*/ 567214 w 2733675"/>
              <a:gd name="connsiteY427" fmla="*/ 1833086 h 2266950"/>
              <a:gd name="connsiteX428" fmla="*/ 531019 w 2733675"/>
              <a:gd name="connsiteY428" fmla="*/ 1848326 h 2266950"/>
              <a:gd name="connsiteX429" fmla="*/ 502444 w 2733675"/>
              <a:gd name="connsiteY429" fmla="*/ 1858804 h 2266950"/>
              <a:gd name="connsiteX430" fmla="*/ 471011 w 2733675"/>
              <a:gd name="connsiteY430" fmla="*/ 1858804 h 2266950"/>
              <a:gd name="connsiteX431" fmla="*/ 451961 w 2733675"/>
              <a:gd name="connsiteY431" fmla="*/ 1837849 h 2266950"/>
              <a:gd name="connsiteX432" fmla="*/ 423386 w 2733675"/>
              <a:gd name="connsiteY432" fmla="*/ 1816894 h 2266950"/>
              <a:gd name="connsiteX433" fmla="*/ 402431 w 2733675"/>
              <a:gd name="connsiteY433" fmla="*/ 1801654 h 2266950"/>
              <a:gd name="connsiteX434" fmla="*/ 366236 w 2733675"/>
              <a:gd name="connsiteY434" fmla="*/ 1806416 h 2266950"/>
              <a:gd name="connsiteX435" fmla="*/ 332899 w 2733675"/>
              <a:gd name="connsiteY435" fmla="*/ 1794034 h 2266950"/>
              <a:gd name="connsiteX436" fmla="*/ 319564 w 2733675"/>
              <a:gd name="connsiteY436" fmla="*/ 1754981 h 2266950"/>
              <a:gd name="connsiteX437" fmla="*/ 301466 w 2733675"/>
              <a:gd name="connsiteY437" fmla="*/ 1735931 h 2266950"/>
              <a:gd name="connsiteX438" fmla="*/ 270034 w 2733675"/>
              <a:gd name="connsiteY438" fmla="*/ 1741646 h 2266950"/>
              <a:gd name="connsiteX439" fmla="*/ 262414 w 2733675"/>
              <a:gd name="connsiteY439" fmla="*/ 1705451 h 2266950"/>
              <a:gd name="connsiteX440" fmla="*/ 243364 w 2733675"/>
              <a:gd name="connsiteY440" fmla="*/ 1689259 h 2266950"/>
              <a:gd name="connsiteX441" fmla="*/ 246221 w 2733675"/>
              <a:gd name="connsiteY441" fmla="*/ 1657826 h 2266950"/>
              <a:gd name="connsiteX442" fmla="*/ 267176 w 2733675"/>
              <a:gd name="connsiteY442" fmla="*/ 1634966 h 2266950"/>
              <a:gd name="connsiteX443" fmla="*/ 282416 w 2733675"/>
              <a:gd name="connsiteY443" fmla="*/ 1590199 h 2266950"/>
              <a:gd name="connsiteX444" fmla="*/ 267176 w 2733675"/>
              <a:gd name="connsiteY444" fmla="*/ 1558766 h 2266950"/>
              <a:gd name="connsiteX445" fmla="*/ 249079 w 2733675"/>
              <a:gd name="connsiteY445" fmla="*/ 1554004 h 2266950"/>
              <a:gd name="connsiteX446" fmla="*/ 225266 w 2733675"/>
              <a:gd name="connsiteY446" fmla="*/ 1535906 h 2266950"/>
              <a:gd name="connsiteX447" fmla="*/ 223361 w 2733675"/>
              <a:gd name="connsiteY447" fmla="*/ 1496854 h 2266950"/>
              <a:gd name="connsiteX448" fmla="*/ 183356 w 2733675"/>
              <a:gd name="connsiteY448" fmla="*/ 1493996 h 2266950"/>
              <a:gd name="connsiteX449" fmla="*/ 172879 w 2733675"/>
              <a:gd name="connsiteY449" fmla="*/ 1462564 h 2266950"/>
              <a:gd name="connsiteX450" fmla="*/ 150019 w 2733675"/>
              <a:gd name="connsiteY450" fmla="*/ 1444466 h 2266950"/>
              <a:gd name="connsiteX451" fmla="*/ 97631 w 2733675"/>
              <a:gd name="connsiteY451" fmla="*/ 1452086 h 2266950"/>
              <a:gd name="connsiteX452" fmla="*/ 92869 w 2733675"/>
              <a:gd name="connsiteY452" fmla="*/ 1467326 h 2266950"/>
              <a:gd name="connsiteX453" fmla="*/ 73819 w 2733675"/>
              <a:gd name="connsiteY453" fmla="*/ 1475899 h 2266950"/>
              <a:gd name="connsiteX454" fmla="*/ 53816 w 2733675"/>
              <a:gd name="connsiteY454" fmla="*/ 1467326 h 2266950"/>
              <a:gd name="connsiteX455" fmla="*/ 45244 w 2733675"/>
              <a:gd name="connsiteY455" fmla="*/ 1436846 h 2266950"/>
              <a:gd name="connsiteX456" fmla="*/ 45244 w 2733675"/>
              <a:gd name="connsiteY456" fmla="*/ 1413034 h 2266950"/>
              <a:gd name="connsiteX457" fmla="*/ 27146 w 2733675"/>
              <a:gd name="connsiteY457" fmla="*/ 1396841 h 2266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Lst>
            <a:rect l="l" t="t" r="r" b="b"/>
            <a:pathLst>
              <a:path w="2733675" h="2266950">
                <a:moveTo>
                  <a:pt x="1429" y="1378744"/>
                </a:moveTo>
                <a:lnTo>
                  <a:pt x="13811" y="1355884"/>
                </a:lnTo>
                <a:lnTo>
                  <a:pt x="30004" y="1342549"/>
                </a:lnTo>
                <a:lnTo>
                  <a:pt x="58579" y="1334929"/>
                </a:lnTo>
                <a:lnTo>
                  <a:pt x="73819" y="1327309"/>
                </a:lnTo>
                <a:lnTo>
                  <a:pt x="84296" y="1324451"/>
                </a:lnTo>
                <a:lnTo>
                  <a:pt x="73819" y="1300639"/>
                </a:lnTo>
                <a:lnTo>
                  <a:pt x="76676" y="1267301"/>
                </a:lnTo>
                <a:lnTo>
                  <a:pt x="82391" y="1251109"/>
                </a:lnTo>
                <a:lnTo>
                  <a:pt x="110966" y="1272064"/>
                </a:lnTo>
                <a:lnTo>
                  <a:pt x="126206" y="1256824"/>
                </a:lnTo>
                <a:lnTo>
                  <a:pt x="129064" y="1227296"/>
                </a:lnTo>
                <a:lnTo>
                  <a:pt x="118586" y="1204436"/>
                </a:lnTo>
                <a:lnTo>
                  <a:pt x="97631" y="1186339"/>
                </a:lnTo>
                <a:lnTo>
                  <a:pt x="79534" y="1167289"/>
                </a:lnTo>
                <a:lnTo>
                  <a:pt x="82391" y="1138714"/>
                </a:lnTo>
                <a:lnTo>
                  <a:pt x="87154" y="1112996"/>
                </a:lnTo>
                <a:lnTo>
                  <a:pt x="94774" y="1073944"/>
                </a:lnTo>
                <a:lnTo>
                  <a:pt x="108109" y="1052989"/>
                </a:lnTo>
                <a:lnTo>
                  <a:pt x="139541" y="1050131"/>
                </a:lnTo>
                <a:lnTo>
                  <a:pt x="168116" y="1048226"/>
                </a:lnTo>
                <a:lnTo>
                  <a:pt x="172879" y="1024414"/>
                </a:lnTo>
                <a:lnTo>
                  <a:pt x="186214" y="1011079"/>
                </a:lnTo>
                <a:lnTo>
                  <a:pt x="217646" y="997744"/>
                </a:lnTo>
                <a:lnTo>
                  <a:pt x="251936" y="1006316"/>
                </a:lnTo>
                <a:lnTo>
                  <a:pt x="288131" y="1016794"/>
                </a:lnTo>
                <a:lnTo>
                  <a:pt x="332899" y="1006316"/>
                </a:lnTo>
                <a:lnTo>
                  <a:pt x="348139" y="1003459"/>
                </a:lnTo>
                <a:lnTo>
                  <a:pt x="366236" y="979646"/>
                </a:lnTo>
                <a:lnTo>
                  <a:pt x="384334" y="958691"/>
                </a:lnTo>
                <a:lnTo>
                  <a:pt x="400526" y="958691"/>
                </a:lnTo>
                <a:lnTo>
                  <a:pt x="415766" y="974884"/>
                </a:lnTo>
                <a:lnTo>
                  <a:pt x="433864" y="995839"/>
                </a:lnTo>
                <a:lnTo>
                  <a:pt x="454819" y="990124"/>
                </a:lnTo>
                <a:lnTo>
                  <a:pt x="462439" y="977741"/>
                </a:lnTo>
                <a:lnTo>
                  <a:pt x="460534" y="956786"/>
                </a:lnTo>
                <a:lnTo>
                  <a:pt x="486251" y="940594"/>
                </a:lnTo>
                <a:lnTo>
                  <a:pt x="493871" y="958691"/>
                </a:lnTo>
                <a:lnTo>
                  <a:pt x="528161" y="967264"/>
                </a:lnTo>
                <a:lnTo>
                  <a:pt x="541496" y="974884"/>
                </a:lnTo>
                <a:lnTo>
                  <a:pt x="570071" y="985361"/>
                </a:lnTo>
                <a:lnTo>
                  <a:pt x="606266" y="979646"/>
                </a:lnTo>
                <a:lnTo>
                  <a:pt x="642461" y="982504"/>
                </a:lnTo>
                <a:lnTo>
                  <a:pt x="679609" y="982504"/>
                </a:lnTo>
                <a:lnTo>
                  <a:pt x="691991" y="958691"/>
                </a:lnTo>
                <a:lnTo>
                  <a:pt x="702469" y="935831"/>
                </a:lnTo>
                <a:lnTo>
                  <a:pt x="729139" y="919639"/>
                </a:lnTo>
                <a:lnTo>
                  <a:pt x="754856" y="917734"/>
                </a:lnTo>
                <a:lnTo>
                  <a:pt x="786289" y="912019"/>
                </a:lnTo>
                <a:lnTo>
                  <a:pt x="822484" y="907256"/>
                </a:lnTo>
                <a:lnTo>
                  <a:pt x="822484" y="878681"/>
                </a:lnTo>
                <a:lnTo>
                  <a:pt x="817721" y="854869"/>
                </a:lnTo>
                <a:lnTo>
                  <a:pt x="812006" y="823436"/>
                </a:lnTo>
                <a:lnTo>
                  <a:pt x="822484" y="799624"/>
                </a:lnTo>
                <a:lnTo>
                  <a:pt x="840581" y="794861"/>
                </a:lnTo>
                <a:lnTo>
                  <a:pt x="874871" y="799624"/>
                </a:lnTo>
                <a:lnTo>
                  <a:pt x="892969" y="787241"/>
                </a:lnTo>
                <a:lnTo>
                  <a:pt x="924401" y="773906"/>
                </a:lnTo>
                <a:lnTo>
                  <a:pt x="940594" y="758666"/>
                </a:lnTo>
                <a:lnTo>
                  <a:pt x="955834" y="737711"/>
                </a:lnTo>
                <a:lnTo>
                  <a:pt x="981551" y="737711"/>
                </a:lnTo>
                <a:lnTo>
                  <a:pt x="1002506" y="750094"/>
                </a:lnTo>
                <a:lnTo>
                  <a:pt x="1005364" y="787241"/>
                </a:lnTo>
                <a:lnTo>
                  <a:pt x="1031081" y="797719"/>
                </a:lnTo>
                <a:lnTo>
                  <a:pt x="1057751" y="818674"/>
                </a:lnTo>
                <a:lnTo>
                  <a:pt x="1086326" y="815816"/>
                </a:lnTo>
                <a:lnTo>
                  <a:pt x="1110139" y="797719"/>
                </a:lnTo>
                <a:lnTo>
                  <a:pt x="1132999" y="802481"/>
                </a:lnTo>
                <a:lnTo>
                  <a:pt x="1164431" y="802481"/>
                </a:lnTo>
                <a:lnTo>
                  <a:pt x="1177766" y="831056"/>
                </a:lnTo>
                <a:lnTo>
                  <a:pt x="1209199" y="805339"/>
                </a:lnTo>
                <a:lnTo>
                  <a:pt x="1234916" y="778669"/>
                </a:lnTo>
                <a:lnTo>
                  <a:pt x="1253014" y="763429"/>
                </a:lnTo>
                <a:lnTo>
                  <a:pt x="1273969" y="752951"/>
                </a:lnTo>
                <a:lnTo>
                  <a:pt x="1310164" y="758666"/>
                </a:lnTo>
                <a:lnTo>
                  <a:pt x="1323499" y="789146"/>
                </a:lnTo>
                <a:lnTo>
                  <a:pt x="1354931" y="787241"/>
                </a:lnTo>
                <a:lnTo>
                  <a:pt x="1389221" y="763429"/>
                </a:lnTo>
                <a:lnTo>
                  <a:pt x="1396841" y="739616"/>
                </a:lnTo>
                <a:lnTo>
                  <a:pt x="1407319" y="713899"/>
                </a:lnTo>
                <a:lnTo>
                  <a:pt x="1412081" y="677704"/>
                </a:lnTo>
                <a:lnTo>
                  <a:pt x="1407319" y="656749"/>
                </a:lnTo>
                <a:lnTo>
                  <a:pt x="1396841" y="628174"/>
                </a:lnTo>
                <a:lnTo>
                  <a:pt x="1396841" y="586264"/>
                </a:lnTo>
                <a:lnTo>
                  <a:pt x="1401604" y="554831"/>
                </a:lnTo>
                <a:lnTo>
                  <a:pt x="1435894" y="526256"/>
                </a:lnTo>
                <a:lnTo>
                  <a:pt x="1458754" y="515779"/>
                </a:lnTo>
                <a:lnTo>
                  <a:pt x="1477804" y="497681"/>
                </a:lnTo>
                <a:lnTo>
                  <a:pt x="1461611" y="479584"/>
                </a:lnTo>
                <a:lnTo>
                  <a:pt x="1438751" y="466249"/>
                </a:lnTo>
                <a:lnTo>
                  <a:pt x="1419701" y="450056"/>
                </a:lnTo>
                <a:lnTo>
                  <a:pt x="1425416" y="421481"/>
                </a:lnTo>
                <a:lnTo>
                  <a:pt x="1422559" y="382429"/>
                </a:lnTo>
                <a:lnTo>
                  <a:pt x="1417796" y="353854"/>
                </a:lnTo>
                <a:lnTo>
                  <a:pt x="1433036" y="325279"/>
                </a:lnTo>
                <a:lnTo>
                  <a:pt x="1467326" y="299561"/>
                </a:lnTo>
                <a:lnTo>
                  <a:pt x="1482566" y="272891"/>
                </a:lnTo>
                <a:lnTo>
                  <a:pt x="1479709" y="250031"/>
                </a:lnTo>
                <a:lnTo>
                  <a:pt x="1453991" y="233839"/>
                </a:lnTo>
                <a:lnTo>
                  <a:pt x="1472089" y="218599"/>
                </a:lnTo>
                <a:lnTo>
                  <a:pt x="1490186" y="197644"/>
                </a:lnTo>
                <a:lnTo>
                  <a:pt x="1516856" y="176689"/>
                </a:lnTo>
                <a:lnTo>
                  <a:pt x="1524476" y="145256"/>
                </a:lnTo>
                <a:lnTo>
                  <a:pt x="1524476" y="119539"/>
                </a:lnTo>
                <a:lnTo>
                  <a:pt x="1493044" y="116681"/>
                </a:lnTo>
                <a:lnTo>
                  <a:pt x="1472089" y="116681"/>
                </a:lnTo>
                <a:lnTo>
                  <a:pt x="1482566" y="90964"/>
                </a:lnTo>
                <a:lnTo>
                  <a:pt x="1490186" y="74771"/>
                </a:lnTo>
                <a:lnTo>
                  <a:pt x="1490186" y="56674"/>
                </a:lnTo>
                <a:lnTo>
                  <a:pt x="1524476" y="46196"/>
                </a:lnTo>
                <a:lnTo>
                  <a:pt x="1550194" y="46196"/>
                </a:lnTo>
                <a:lnTo>
                  <a:pt x="1574006" y="53816"/>
                </a:lnTo>
                <a:lnTo>
                  <a:pt x="1610201" y="56674"/>
                </a:lnTo>
                <a:lnTo>
                  <a:pt x="1605439" y="28099"/>
                </a:lnTo>
                <a:lnTo>
                  <a:pt x="1597819" y="1429"/>
                </a:lnTo>
                <a:lnTo>
                  <a:pt x="1641634" y="1429"/>
                </a:lnTo>
                <a:lnTo>
                  <a:pt x="1670209" y="1429"/>
                </a:lnTo>
                <a:lnTo>
                  <a:pt x="1698784" y="7144"/>
                </a:lnTo>
                <a:lnTo>
                  <a:pt x="1714976" y="28099"/>
                </a:lnTo>
                <a:lnTo>
                  <a:pt x="1714976" y="56674"/>
                </a:lnTo>
                <a:lnTo>
                  <a:pt x="1746409" y="77629"/>
                </a:lnTo>
                <a:lnTo>
                  <a:pt x="1761649" y="100489"/>
                </a:lnTo>
                <a:lnTo>
                  <a:pt x="1772126" y="121444"/>
                </a:lnTo>
                <a:lnTo>
                  <a:pt x="1748314" y="145256"/>
                </a:lnTo>
                <a:lnTo>
                  <a:pt x="1758791" y="163354"/>
                </a:lnTo>
                <a:lnTo>
                  <a:pt x="1761649" y="197644"/>
                </a:lnTo>
                <a:lnTo>
                  <a:pt x="1790224" y="184309"/>
                </a:lnTo>
                <a:lnTo>
                  <a:pt x="1803559" y="208121"/>
                </a:lnTo>
                <a:lnTo>
                  <a:pt x="1821656" y="233839"/>
                </a:lnTo>
                <a:lnTo>
                  <a:pt x="1850231" y="229076"/>
                </a:lnTo>
                <a:lnTo>
                  <a:pt x="1876901" y="226219"/>
                </a:lnTo>
                <a:lnTo>
                  <a:pt x="1884521" y="251936"/>
                </a:lnTo>
                <a:lnTo>
                  <a:pt x="1917859" y="257651"/>
                </a:lnTo>
                <a:lnTo>
                  <a:pt x="1947386" y="239554"/>
                </a:lnTo>
                <a:lnTo>
                  <a:pt x="1970246" y="244316"/>
                </a:lnTo>
                <a:lnTo>
                  <a:pt x="1983581" y="268129"/>
                </a:lnTo>
                <a:lnTo>
                  <a:pt x="1970246" y="296704"/>
                </a:lnTo>
                <a:lnTo>
                  <a:pt x="1947386" y="299561"/>
                </a:lnTo>
                <a:lnTo>
                  <a:pt x="1926431" y="314801"/>
                </a:lnTo>
                <a:lnTo>
                  <a:pt x="1949291" y="335756"/>
                </a:lnTo>
                <a:lnTo>
                  <a:pt x="1952149" y="356711"/>
                </a:lnTo>
                <a:lnTo>
                  <a:pt x="1975961" y="374809"/>
                </a:lnTo>
                <a:lnTo>
                  <a:pt x="1998821" y="388144"/>
                </a:lnTo>
                <a:lnTo>
                  <a:pt x="2004536" y="421481"/>
                </a:lnTo>
                <a:lnTo>
                  <a:pt x="1986439" y="450056"/>
                </a:lnTo>
                <a:lnTo>
                  <a:pt x="2015014" y="448151"/>
                </a:lnTo>
                <a:lnTo>
                  <a:pt x="2069306" y="439579"/>
                </a:lnTo>
                <a:lnTo>
                  <a:pt x="2106454" y="427196"/>
                </a:lnTo>
                <a:lnTo>
                  <a:pt x="2145506" y="406241"/>
                </a:lnTo>
                <a:lnTo>
                  <a:pt x="2178844" y="379571"/>
                </a:lnTo>
                <a:lnTo>
                  <a:pt x="2207419" y="356711"/>
                </a:lnTo>
                <a:lnTo>
                  <a:pt x="2249329" y="338614"/>
                </a:lnTo>
                <a:lnTo>
                  <a:pt x="2283619" y="322421"/>
                </a:lnTo>
                <a:lnTo>
                  <a:pt x="2315051" y="290989"/>
                </a:lnTo>
                <a:lnTo>
                  <a:pt x="2340769" y="283369"/>
                </a:lnTo>
                <a:lnTo>
                  <a:pt x="2376964" y="280511"/>
                </a:lnTo>
                <a:lnTo>
                  <a:pt x="2411254" y="280511"/>
                </a:lnTo>
                <a:lnTo>
                  <a:pt x="2429351" y="254794"/>
                </a:lnTo>
                <a:lnTo>
                  <a:pt x="2453164" y="236696"/>
                </a:lnTo>
                <a:lnTo>
                  <a:pt x="2481739" y="230981"/>
                </a:lnTo>
                <a:lnTo>
                  <a:pt x="2523649" y="239554"/>
                </a:lnTo>
                <a:lnTo>
                  <a:pt x="2559844" y="254794"/>
                </a:lnTo>
                <a:lnTo>
                  <a:pt x="2580799" y="278606"/>
                </a:lnTo>
                <a:lnTo>
                  <a:pt x="2565559" y="299561"/>
                </a:lnTo>
                <a:lnTo>
                  <a:pt x="2559844" y="325279"/>
                </a:lnTo>
                <a:lnTo>
                  <a:pt x="2549366" y="356711"/>
                </a:lnTo>
                <a:lnTo>
                  <a:pt x="2591276" y="350996"/>
                </a:lnTo>
                <a:lnTo>
                  <a:pt x="2625566" y="356711"/>
                </a:lnTo>
                <a:lnTo>
                  <a:pt x="2622709" y="388144"/>
                </a:lnTo>
                <a:lnTo>
                  <a:pt x="2601754" y="411004"/>
                </a:lnTo>
                <a:lnTo>
                  <a:pt x="2577941" y="421481"/>
                </a:lnTo>
                <a:lnTo>
                  <a:pt x="2552224" y="452914"/>
                </a:lnTo>
                <a:lnTo>
                  <a:pt x="2546509" y="481489"/>
                </a:lnTo>
                <a:lnTo>
                  <a:pt x="2523649" y="499586"/>
                </a:lnTo>
                <a:lnTo>
                  <a:pt x="2499836" y="502444"/>
                </a:lnTo>
                <a:lnTo>
                  <a:pt x="2489359" y="526256"/>
                </a:lnTo>
                <a:lnTo>
                  <a:pt x="2489359" y="554831"/>
                </a:lnTo>
                <a:lnTo>
                  <a:pt x="2474119" y="562451"/>
                </a:lnTo>
                <a:lnTo>
                  <a:pt x="2456021" y="572929"/>
                </a:lnTo>
                <a:lnTo>
                  <a:pt x="2432209" y="586264"/>
                </a:lnTo>
                <a:lnTo>
                  <a:pt x="2411254" y="596741"/>
                </a:lnTo>
                <a:lnTo>
                  <a:pt x="2387441" y="609124"/>
                </a:lnTo>
                <a:lnTo>
                  <a:pt x="2376964" y="622459"/>
                </a:lnTo>
                <a:lnTo>
                  <a:pt x="2369344" y="658654"/>
                </a:lnTo>
                <a:lnTo>
                  <a:pt x="2376964" y="679609"/>
                </a:lnTo>
                <a:lnTo>
                  <a:pt x="2385536" y="711041"/>
                </a:lnTo>
                <a:lnTo>
                  <a:pt x="2379821" y="724376"/>
                </a:lnTo>
                <a:lnTo>
                  <a:pt x="2361724" y="739616"/>
                </a:lnTo>
                <a:lnTo>
                  <a:pt x="2325529" y="758666"/>
                </a:lnTo>
                <a:lnTo>
                  <a:pt x="2309336" y="778669"/>
                </a:lnTo>
                <a:lnTo>
                  <a:pt x="2296001" y="802481"/>
                </a:lnTo>
                <a:lnTo>
                  <a:pt x="2277904" y="836771"/>
                </a:lnTo>
                <a:lnTo>
                  <a:pt x="2256949" y="859631"/>
                </a:lnTo>
                <a:lnTo>
                  <a:pt x="2249329" y="891064"/>
                </a:lnTo>
                <a:lnTo>
                  <a:pt x="2238851" y="917734"/>
                </a:lnTo>
                <a:lnTo>
                  <a:pt x="2236946" y="943451"/>
                </a:lnTo>
                <a:lnTo>
                  <a:pt x="2262664" y="964406"/>
                </a:lnTo>
                <a:lnTo>
                  <a:pt x="2275999" y="977741"/>
                </a:lnTo>
                <a:lnTo>
                  <a:pt x="2275999" y="1003459"/>
                </a:lnTo>
                <a:lnTo>
                  <a:pt x="2265521" y="1016794"/>
                </a:lnTo>
                <a:lnTo>
                  <a:pt x="2241709" y="1032034"/>
                </a:lnTo>
                <a:lnTo>
                  <a:pt x="2238851" y="1050131"/>
                </a:lnTo>
                <a:lnTo>
                  <a:pt x="2210276" y="1071086"/>
                </a:lnTo>
                <a:lnTo>
                  <a:pt x="2196941" y="1094899"/>
                </a:lnTo>
                <a:lnTo>
                  <a:pt x="2226469" y="1115854"/>
                </a:lnTo>
                <a:lnTo>
                  <a:pt x="2249329" y="1112996"/>
                </a:lnTo>
                <a:lnTo>
                  <a:pt x="2275999" y="1102519"/>
                </a:lnTo>
                <a:lnTo>
                  <a:pt x="2306479" y="1078706"/>
                </a:lnTo>
                <a:lnTo>
                  <a:pt x="2330291" y="1063466"/>
                </a:lnTo>
                <a:lnTo>
                  <a:pt x="2358866" y="1039654"/>
                </a:lnTo>
                <a:lnTo>
                  <a:pt x="2337911" y="1016794"/>
                </a:lnTo>
                <a:lnTo>
                  <a:pt x="2315051" y="1000601"/>
                </a:lnTo>
                <a:lnTo>
                  <a:pt x="2316956" y="967264"/>
                </a:lnTo>
                <a:lnTo>
                  <a:pt x="2336006" y="940594"/>
                </a:lnTo>
                <a:lnTo>
                  <a:pt x="2356009" y="930116"/>
                </a:lnTo>
                <a:lnTo>
                  <a:pt x="2397919" y="925354"/>
                </a:lnTo>
                <a:lnTo>
                  <a:pt x="2424589" y="917734"/>
                </a:lnTo>
                <a:lnTo>
                  <a:pt x="2453164" y="901541"/>
                </a:lnTo>
                <a:lnTo>
                  <a:pt x="2489359" y="898684"/>
                </a:lnTo>
                <a:lnTo>
                  <a:pt x="2531269" y="909161"/>
                </a:lnTo>
                <a:lnTo>
                  <a:pt x="2556986" y="917734"/>
                </a:lnTo>
                <a:lnTo>
                  <a:pt x="2552224" y="940594"/>
                </a:lnTo>
                <a:lnTo>
                  <a:pt x="2552224" y="961549"/>
                </a:lnTo>
                <a:lnTo>
                  <a:pt x="2555081" y="972026"/>
                </a:lnTo>
                <a:lnTo>
                  <a:pt x="2577941" y="988219"/>
                </a:lnTo>
                <a:lnTo>
                  <a:pt x="2575084" y="1008221"/>
                </a:lnTo>
                <a:lnTo>
                  <a:pt x="2565559" y="1037749"/>
                </a:lnTo>
                <a:lnTo>
                  <a:pt x="2556986" y="1066324"/>
                </a:lnTo>
                <a:lnTo>
                  <a:pt x="2573179" y="1089184"/>
                </a:lnTo>
                <a:lnTo>
                  <a:pt x="2585561" y="1107281"/>
                </a:lnTo>
                <a:lnTo>
                  <a:pt x="2615089" y="1117759"/>
                </a:lnTo>
                <a:lnTo>
                  <a:pt x="2635091" y="1133951"/>
                </a:lnTo>
                <a:lnTo>
                  <a:pt x="2651284" y="1159669"/>
                </a:lnTo>
                <a:lnTo>
                  <a:pt x="2656046" y="1183481"/>
                </a:lnTo>
                <a:lnTo>
                  <a:pt x="2669381" y="1204436"/>
                </a:lnTo>
                <a:lnTo>
                  <a:pt x="2645569" y="1233011"/>
                </a:lnTo>
                <a:lnTo>
                  <a:pt x="2625566" y="1246346"/>
                </a:lnTo>
                <a:lnTo>
                  <a:pt x="2612231" y="1269206"/>
                </a:lnTo>
                <a:lnTo>
                  <a:pt x="2583656" y="1285399"/>
                </a:lnTo>
                <a:lnTo>
                  <a:pt x="2573179" y="1303496"/>
                </a:lnTo>
                <a:lnTo>
                  <a:pt x="2559844" y="1316831"/>
                </a:lnTo>
                <a:lnTo>
                  <a:pt x="2562701" y="1339691"/>
                </a:lnTo>
                <a:lnTo>
                  <a:pt x="2591276" y="1347311"/>
                </a:lnTo>
                <a:lnTo>
                  <a:pt x="2622709" y="1347311"/>
                </a:lnTo>
                <a:lnTo>
                  <a:pt x="2637949" y="1368266"/>
                </a:lnTo>
                <a:lnTo>
                  <a:pt x="2654141" y="1386364"/>
                </a:lnTo>
                <a:lnTo>
                  <a:pt x="2658904" y="1426369"/>
                </a:lnTo>
                <a:lnTo>
                  <a:pt x="2664619" y="1449229"/>
                </a:lnTo>
                <a:lnTo>
                  <a:pt x="2690336" y="1459706"/>
                </a:lnTo>
                <a:lnTo>
                  <a:pt x="2716054" y="1473041"/>
                </a:lnTo>
                <a:lnTo>
                  <a:pt x="2724626" y="1498759"/>
                </a:lnTo>
                <a:lnTo>
                  <a:pt x="2732246" y="1525429"/>
                </a:lnTo>
                <a:lnTo>
                  <a:pt x="2737009" y="1555909"/>
                </a:lnTo>
                <a:lnTo>
                  <a:pt x="2729389" y="1587341"/>
                </a:lnTo>
                <a:lnTo>
                  <a:pt x="2705576" y="1600676"/>
                </a:lnTo>
                <a:lnTo>
                  <a:pt x="2684621" y="1618774"/>
                </a:lnTo>
                <a:lnTo>
                  <a:pt x="2672239" y="1639729"/>
                </a:lnTo>
                <a:lnTo>
                  <a:pt x="2656046" y="1663541"/>
                </a:lnTo>
                <a:lnTo>
                  <a:pt x="2633186" y="1684496"/>
                </a:lnTo>
                <a:lnTo>
                  <a:pt x="2606516" y="1675924"/>
                </a:lnTo>
                <a:lnTo>
                  <a:pt x="2575084" y="1671161"/>
                </a:lnTo>
                <a:lnTo>
                  <a:pt x="2546509" y="1674019"/>
                </a:lnTo>
                <a:lnTo>
                  <a:pt x="2525554" y="1675924"/>
                </a:lnTo>
                <a:lnTo>
                  <a:pt x="2510314" y="1696879"/>
                </a:lnTo>
                <a:lnTo>
                  <a:pt x="2507456" y="1728311"/>
                </a:lnTo>
                <a:lnTo>
                  <a:pt x="2528411" y="1741646"/>
                </a:lnTo>
                <a:lnTo>
                  <a:pt x="2549366" y="1738789"/>
                </a:lnTo>
                <a:lnTo>
                  <a:pt x="2577941" y="1738789"/>
                </a:lnTo>
                <a:lnTo>
                  <a:pt x="2583656" y="1759744"/>
                </a:lnTo>
                <a:lnTo>
                  <a:pt x="2591276" y="1780699"/>
                </a:lnTo>
                <a:lnTo>
                  <a:pt x="2591276" y="1806416"/>
                </a:lnTo>
                <a:lnTo>
                  <a:pt x="2591276" y="1822609"/>
                </a:lnTo>
                <a:lnTo>
                  <a:pt x="2612231" y="1833086"/>
                </a:lnTo>
                <a:lnTo>
                  <a:pt x="2640806" y="1845469"/>
                </a:lnTo>
                <a:lnTo>
                  <a:pt x="2664619" y="1845469"/>
                </a:lnTo>
                <a:lnTo>
                  <a:pt x="2677001" y="1858804"/>
                </a:lnTo>
                <a:lnTo>
                  <a:pt x="2703671" y="1887379"/>
                </a:lnTo>
                <a:lnTo>
                  <a:pt x="2714149" y="1908334"/>
                </a:lnTo>
                <a:lnTo>
                  <a:pt x="2700814" y="1953101"/>
                </a:lnTo>
                <a:lnTo>
                  <a:pt x="2675096" y="1957864"/>
                </a:lnTo>
                <a:lnTo>
                  <a:pt x="2654141" y="1957864"/>
                </a:lnTo>
                <a:lnTo>
                  <a:pt x="2643664" y="1968341"/>
                </a:lnTo>
                <a:lnTo>
                  <a:pt x="2616994" y="1995011"/>
                </a:lnTo>
                <a:lnTo>
                  <a:pt x="2596039" y="2007394"/>
                </a:lnTo>
                <a:lnTo>
                  <a:pt x="2575084" y="2025491"/>
                </a:lnTo>
                <a:lnTo>
                  <a:pt x="2549366" y="2052161"/>
                </a:lnTo>
                <a:lnTo>
                  <a:pt x="2523649" y="2075021"/>
                </a:lnTo>
                <a:lnTo>
                  <a:pt x="2536031" y="2098834"/>
                </a:lnTo>
                <a:lnTo>
                  <a:pt x="2523649" y="2122646"/>
                </a:lnTo>
                <a:lnTo>
                  <a:pt x="2489359" y="2116931"/>
                </a:lnTo>
                <a:lnTo>
                  <a:pt x="2465546" y="2095976"/>
                </a:lnTo>
                <a:lnTo>
                  <a:pt x="2429351" y="2080736"/>
                </a:lnTo>
                <a:lnTo>
                  <a:pt x="2403634" y="2083594"/>
                </a:lnTo>
                <a:lnTo>
                  <a:pt x="2375059" y="2094071"/>
                </a:lnTo>
                <a:lnTo>
                  <a:pt x="2366486" y="2119789"/>
                </a:lnTo>
                <a:lnTo>
                  <a:pt x="2356009" y="2135029"/>
                </a:lnTo>
                <a:lnTo>
                  <a:pt x="2325529" y="2127409"/>
                </a:lnTo>
                <a:lnTo>
                  <a:pt x="2312194" y="2109311"/>
                </a:lnTo>
                <a:lnTo>
                  <a:pt x="2294096" y="2112169"/>
                </a:lnTo>
                <a:lnTo>
                  <a:pt x="2277904" y="2127409"/>
                </a:lnTo>
                <a:lnTo>
                  <a:pt x="2255044" y="2161699"/>
                </a:lnTo>
                <a:lnTo>
                  <a:pt x="2236946" y="2184559"/>
                </a:lnTo>
                <a:lnTo>
                  <a:pt x="2205514" y="2203609"/>
                </a:lnTo>
                <a:lnTo>
                  <a:pt x="2195036" y="2214086"/>
                </a:lnTo>
                <a:lnTo>
                  <a:pt x="2207419" y="2244566"/>
                </a:lnTo>
                <a:lnTo>
                  <a:pt x="2228374" y="2260759"/>
                </a:lnTo>
                <a:lnTo>
                  <a:pt x="2210276" y="2271236"/>
                </a:lnTo>
                <a:lnTo>
                  <a:pt x="2174081" y="2271236"/>
                </a:lnTo>
                <a:lnTo>
                  <a:pt x="2142649" y="2268379"/>
                </a:lnTo>
                <a:lnTo>
                  <a:pt x="2132171" y="2268379"/>
                </a:lnTo>
                <a:lnTo>
                  <a:pt x="2129314" y="2244566"/>
                </a:lnTo>
                <a:lnTo>
                  <a:pt x="2126456" y="2218849"/>
                </a:lnTo>
                <a:lnTo>
                  <a:pt x="2111216" y="2195036"/>
                </a:lnTo>
                <a:lnTo>
                  <a:pt x="2079784" y="2195036"/>
                </a:lnTo>
                <a:lnTo>
                  <a:pt x="2056924" y="2195036"/>
                </a:lnTo>
                <a:lnTo>
                  <a:pt x="2040731" y="2172176"/>
                </a:lnTo>
                <a:lnTo>
                  <a:pt x="2022634" y="2155984"/>
                </a:lnTo>
                <a:lnTo>
                  <a:pt x="2009299" y="2135029"/>
                </a:lnTo>
                <a:lnTo>
                  <a:pt x="2035969" y="2127409"/>
                </a:lnTo>
                <a:lnTo>
                  <a:pt x="2040731" y="2094071"/>
                </a:lnTo>
                <a:lnTo>
                  <a:pt x="2076926" y="2091214"/>
                </a:lnTo>
                <a:lnTo>
                  <a:pt x="2114074" y="2095976"/>
                </a:lnTo>
                <a:lnTo>
                  <a:pt x="2124551" y="2070259"/>
                </a:lnTo>
                <a:lnTo>
                  <a:pt x="2103596" y="2055019"/>
                </a:lnTo>
                <a:lnTo>
                  <a:pt x="2103596" y="2020729"/>
                </a:lnTo>
                <a:lnTo>
                  <a:pt x="2126456" y="2002631"/>
                </a:lnTo>
                <a:lnTo>
                  <a:pt x="2157889" y="1989296"/>
                </a:lnTo>
                <a:lnTo>
                  <a:pt x="2181701" y="1986439"/>
                </a:lnTo>
                <a:lnTo>
                  <a:pt x="2181701" y="1963579"/>
                </a:lnTo>
                <a:lnTo>
                  <a:pt x="2155984" y="1957864"/>
                </a:lnTo>
                <a:lnTo>
                  <a:pt x="2129314" y="1950244"/>
                </a:lnTo>
                <a:lnTo>
                  <a:pt x="2087404" y="1936909"/>
                </a:lnTo>
                <a:lnTo>
                  <a:pt x="2056924" y="1932146"/>
                </a:lnTo>
                <a:lnTo>
                  <a:pt x="2027396" y="1915954"/>
                </a:lnTo>
                <a:lnTo>
                  <a:pt x="2019776" y="1885474"/>
                </a:lnTo>
                <a:lnTo>
                  <a:pt x="2025491" y="1845469"/>
                </a:lnTo>
                <a:lnTo>
                  <a:pt x="2025491" y="1816894"/>
                </a:lnTo>
                <a:lnTo>
                  <a:pt x="2019776" y="1780699"/>
                </a:lnTo>
                <a:lnTo>
                  <a:pt x="2019776" y="1752124"/>
                </a:lnTo>
                <a:lnTo>
                  <a:pt x="2015014" y="1734026"/>
                </a:lnTo>
                <a:lnTo>
                  <a:pt x="1998821" y="1738789"/>
                </a:lnTo>
                <a:lnTo>
                  <a:pt x="1986439" y="1759744"/>
                </a:lnTo>
                <a:lnTo>
                  <a:pt x="1970246" y="1770221"/>
                </a:lnTo>
                <a:lnTo>
                  <a:pt x="1938814" y="1770221"/>
                </a:lnTo>
                <a:lnTo>
                  <a:pt x="1907381" y="1749266"/>
                </a:lnTo>
                <a:lnTo>
                  <a:pt x="1907381" y="1720691"/>
                </a:lnTo>
                <a:lnTo>
                  <a:pt x="1910239" y="1692116"/>
                </a:lnTo>
                <a:lnTo>
                  <a:pt x="1902619" y="1663541"/>
                </a:lnTo>
                <a:lnTo>
                  <a:pt x="1905476" y="1636871"/>
                </a:lnTo>
                <a:lnTo>
                  <a:pt x="1878806" y="1629251"/>
                </a:lnTo>
                <a:lnTo>
                  <a:pt x="1860709" y="1636871"/>
                </a:lnTo>
                <a:lnTo>
                  <a:pt x="1847374" y="1624489"/>
                </a:lnTo>
                <a:lnTo>
                  <a:pt x="1827371" y="1608296"/>
                </a:lnTo>
                <a:lnTo>
                  <a:pt x="1806416" y="1597819"/>
                </a:lnTo>
                <a:lnTo>
                  <a:pt x="1782604" y="1621631"/>
                </a:lnTo>
                <a:lnTo>
                  <a:pt x="1764506" y="1624489"/>
                </a:lnTo>
                <a:lnTo>
                  <a:pt x="1733074" y="1624489"/>
                </a:lnTo>
                <a:lnTo>
                  <a:pt x="1725454" y="1600676"/>
                </a:lnTo>
                <a:lnTo>
                  <a:pt x="1712119" y="1576864"/>
                </a:lnTo>
                <a:lnTo>
                  <a:pt x="1683544" y="1600676"/>
                </a:lnTo>
                <a:lnTo>
                  <a:pt x="1662589" y="1615916"/>
                </a:lnTo>
                <a:lnTo>
                  <a:pt x="1673066" y="1636871"/>
                </a:lnTo>
                <a:lnTo>
                  <a:pt x="1636871" y="1657826"/>
                </a:lnTo>
                <a:lnTo>
                  <a:pt x="1613059" y="1668304"/>
                </a:lnTo>
                <a:lnTo>
                  <a:pt x="1594961" y="1694974"/>
                </a:lnTo>
                <a:lnTo>
                  <a:pt x="1587341" y="1713071"/>
                </a:lnTo>
                <a:lnTo>
                  <a:pt x="1574006" y="1762601"/>
                </a:lnTo>
                <a:lnTo>
                  <a:pt x="1563529" y="1785461"/>
                </a:lnTo>
                <a:lnTo>
                  <a:pt x="1542574" y="1801654"/>
                </a:lnTo>
                <a:lnTo>
                  <a:pt x="1513999" y="1822609"/>
                </a:lnTo>
                <a:lnTo>
                  <a:pt x="1490186" y="1848326"/>
                </a:lnTo>
                <a:lnTo>
                  <a:pt x="1461611" y="1866424"/>
                </a:lnTo>
                <a:lnTo>
                  <a:pt x="1443514" y="1890236"/>
                </a:lnTo>
                <a:lnTo>
                  <a:pt x="1412081" y="1915954"/>
                </a:lnTo>
                <a:lnTo>
                  <a:pt x="1389221" y="1926431"/>
                </a:lnTo>
                <a:lnTo>
                  <a:pt x="1373029" y="1947386"/>
                </a:lnTo>
                <a:lnTo>
                  <a:pt x="1347311" y="1978819"/>
                </a:lnTo>
                <a:lnTo>
                  <a:pt x="1341596" y="1957864"/>
                </a:lnTo>
                <a:lnTo>
                  <a:pt x="1320641" y="1921669"/>
                </a:lnTo>
                <a:lnTo>
                  <a:pt x="1308259" y="1918811"/>
                </a:lnTo>
                <a:lnTo>
                  <a:pt x="1284446" y="1911191"/>
                </a:lnTo>
                <a:lnTo>
                  <a:pt x="1279684" y="1893094"/>
                </a:lnTo>
                <a:lnTo>
                  <a:pt x="1260634" y="1874996"/>
                </a:lnTo>
                <a:lnTo>
                  <a:pt x="1224439" y="1893094"/>
                </a:lnTo>
                <a:lnTo>
                  <a:pt x="1203484" y="1905476"/>
                </a:lnTo>
                <a:lnTo>
                  <a:pt x="1177766" y="1942624"/>
                </a:lnTo>
                <a:lnTo>
                  <a:pt x="1167289" y="1914049"/>
                </a:lnTo>
                <a:lnTo>
                  <a:pt x="1156811" y="1882616"/>
                </a:lnTo>
                <a:lnTo>
                  <a:pt x="1143476" y="1855946"/>
                </a:lnTo>
                <a:lnTo>
                  <a:pt x="1143476" y="1834991"/>
                </a:lnTo>
                <a:lnTo>
                  <a:pt x="1119664" y="1843564"/>
                </a:lnTo>
                <a:lnTo>
                  <a:pt x="1104424" y="1866424"/>
                </a:lnTo>
                <a:lnTo>
                  <a:pt x="1099661" y="1879759"/>
                </a:lnTo>
                <a:lnTo>
                  <a:pt x="1075849" y="1897856"/>
                </a:lnTo>
                <a:lnTo>
                  <a:pt x="1060609" y="1911191"/>
                </a:lnTo>
                <a:lnTo>
                  <a:pt x="1052036" y="1894999"/>
                </a:lnTo>
                <a:lnTo>
                  <a:pt x="1041559" y="1885474"/>
                </a:lnTo>
                <a:lnTo>
                  <a:pt x="1023461" y="1900714"/>
                </a:lnTo>
                <a:lnTo>
                  <a:pt x="1012984" y="1926431"/>
                </a:lnTo>
                <a:lnTo>
                  <a:pt x="1000601" y="1960721"/>
                </a:lnTo>
                <a:lnTo>
                  <a:pt x="984409" y="1989296"/>
                </a:lnTo>
                <a:lnTo>
                  <a:pt x="979646" y="2017871"/>
                </a:lnTo>
                <a:lnTo>
                  <a:pt x="958691" y="1996916"/>
                </a:lnTo>
                <a:lnTo>
                  <a:pt x="951071" y="1947386"/>
                </a:lnTo>
                <a:lnTo>
                  <a:pt x="940594" y="1921669"/>
                </a:lnTo>
                <a:lnTo>
                  <a:pt x="906304" y="1921669"/>
                </a:lnTo>
                <a:lnTo>
                  <a:pt x="895826" y="1893094"/>
                </a:lnTo>
                <a:lnTo>
                  <a:pt x="885349" y="1869281"/>
                </a:lnTo>
                <a:lnTo>
                  <a:pt x="859631" y="1876901"/>
                </a:lnTo>
                <a:lnTo>
                  <a:pt x="831056" y="1903571"/>
                </a:lnTo>
                <a:lnTo>
                  <a:pt x="817721" y="1918811"/>
                </a:lnTo>
                <a:lnTo>
                  <a:pt x="812006" y="1947386"/>
                </a:lnTo>
                <a:lnTo>
                  <a:pt x="807244" y="1975961"/>
                </a:lnTo>
                <a:lnTo>
                  <a:pt x="791051" y="2015014"/>
                </a:lnTo>
                <a:lnTo>
                  <a:pt x="768191" y="2041684"/>
                </a:lnTo>
                <a:lnTo>
                  <a:pt x="729139" y="2031206"/>
                </a:lnTo>
                <a:lnTo>
                  <a:pt x="705326" y="2013109"/>
                </a:lnTo>
                <a:lnTo>
                  <a:pt x="679609" y="2025491"/>
                </a:lnTo>
                <a:lnTo>
                  <a:pt x="648176" y="2034064"/>
                </a:lnTo>
                <a:lnTo>
                  <a:pt x="627221" y="2017871"/>
                </a:lnTo>
                <a:lnTo>
                  <a:pt x="601504" y="2002631"/>
                </a:lnTo>
                <a:lnTo>
                  <a:pt x="621506" y="1975961"/>
                </a:lnTo>
                <a:lnTo>
                  <a:pt x="634841" y="1944529"/>
                </a:lnTo>
                <a:lnTo>
                  <a:pt x="627221" y="1914049"/>
                </a:lnTo>
                <a:lnTo>
                  <a:pt x="613886" y="1882616"/>
                </a:lnTo>
                <a:lnTo>
                  <a:pt x="603409" y="1851184"/>
                </a:lnTo>
                <a:lnTo>
                  <a:pt x="595789" y="1825466"/>
                </a:lnTo>
                <a:lnTo>
                  <a:pt x="567214" y="1833086"/>
                </a:lnTo>
                <a:lnTo>
                  <a:pt x="531019" y="1848326"/>
                </a:lnTo>
                <a:lnTo>
                  <a:pt x="502444" y="1858804"/>
                </a:lnTo>
                <a:lnTo>
                  <a:pt x="471011" y="1858804"/>
                </a:lnTo>
                <a:lnTo>
                  <a:pt x="451961" y="1837849"/>
                </a:lnTo>
                <a:lnTo>
                  <a:pt x="423386" y="1816894"/>
                </a:lnTo>
                <a:lnTo>
                  <a:pt x="402431" y="1801654"/>
                </a:lnTo>
                <a:lnTo>
                  <a:pt x="366236" y="1806416"/>
                </a:lnTo>
                <a:lnTo>
                  <a:pt x="332899" y="1794034"/>
                </a:lnTo>
                <a:lnTo>
                  <a:pt x="319564" y="1754981"/>
                </a:lnTo>
                <a:lnTo>
                  <a:pt x="301466" y="1735931"/>
                </a:lnTo>
                <a:lnTo>
                  <a:pt x="270034" y="1741646"/>
                </a:lnTo>
                <a:lnTo>
                  <a:pt x="262414" y="1705451"/>
                </a:lnTo>
                <a:lnTo>
                  <a:pt x="243364" y="1689259"/>
                </a:lnTo>
                <a:lnTo>
                  <a:pt x="246221" y="1657826"/>
                </a:lnTo>
                <a:lnTo>
                  <a:pt x="267176" y="1634966"/>
                </a:lnTo>
                <a:lnTo>
                  <a:pt x="282416" y="1590199"/>
                </a:lnTo>
                <a:lnTo>
                  <a:pt x="267176" y="1558766"/>
                </a:lnTo>
                <a:lnTo>
                  <a:pt x="249079" y="1554004"/>
                </a:lnTo>
                <a:lnTo>
                  <a:pt x="225266" y="1535906"/>
                </a:lnTo>
                <a:lnTo>
                  <a:pt x="223361" y="1496854"/>
                </a:lnTo>
                <a:lnTo>
                  <a:pt x="183356" y="1493996"/>
                </a:lnTo>
                <a:lnTo>
                  <a:pt x="172879" y="1462564"/>
                </a:lnTo>
                <a:lnTo>
                  <a:pt x="150019" y="1444466"/>
                </a:lnTo>
                <a:lnTo>
                  <a:pt x="97631" y="1452086"/>
                </a:lnTo>
                <a:lnTo>
                  <a:pt x="92869" y="1467326"/>
                </a:lnTo>
                <a:lnTo>
                  <a:pt x="73819" y="1475899"/>
                </a:lnTo>
                <a:lnTo>
                  <a:pt x="53816" y="1467326"/>
                </a:lnTo>
                <a:lnTo>
                  <a:pt x="45244" y="1436846"/>
                </a:lnTo>
                <a:lnTo>
                  <a:pt x="45244" y="1413034"/>
                </a:lnTo>
                <a:lnTo>
                  <a:pt x="27146" y="1396841"/>
                </a:lnTo>
                <a:close/>
              </a:path>
            </a:pathLst>
          </a:custGeom>
          <a:solidFill>
            <a:schemeClr val="tx2">
              <a:lumMod val="20000"/>
              <a:lumOff val="80000"/>
            </a:schemeClr>
          </a:solidFill>
          <a:ln w="1905" cap="flat">
            <a:solidFill>
              <a:schemeClr val="bg1"/>
            </a:solidFill>
            <a:prstDash val="solid"/>
            <a:miter/>
          </a:ln>
        </p:spPr>
        <p:txBody>
          <a:bodyPr rtlCol="0" anchor="ctr"/>
          <a:lstStyle/>
          <a:p>
            <a:pPr algn="ctr"/>
            <a:r>
              <a:rPr lang="fr-FR" sz="1000" dirty="0">
                <a:solidFill>
                  <a:schemeClr val="bg1"/>
                </a:solidFill>
              </a:rPr>
              <a:t>H1c</a:t>
            </a:r>
          </a:p>
        </p:txBody>
      </p:sp>
      <p:sp>
        <p:nvSpPr>
          <p:cNvPr id="78" name="Forme libre : forme 77">
            <a:extLst>
              <a:ext uri="{FF2B5EF4-FFF2-40B4-BE49-F238E27FC236}">
                <a16:creationId xmlns:a16="http://schemas.microsoft.com/office/drawing/2014/main" id="{8720710A-9B8A-4576-A7A1-EABD45E44EAD}"/>
              </a:ext>
            </a:extLst>
          </p:cNvPr>
          <p:cNvSpPr/>
          <p:nvPr/>
        </p:nvSpPr>
        <p:spPr>
          <a:xfrm>
            <a:off x="6089426" y="1936923"/>
            <a:ext cx="2194354" cy="1744431"/>
          </a:xfrm>
          <a:custGeom>
            <a:avLst/>
            <a:gdLst>
              <a:gd name="connsiteX0" fmla="*/ 9049 w 2647950"/>
              <a:gd name="connsiteY0" fmla="*/ 1321594 h 2105025"/>
              <a:gd name="connsiteX1" fmla="*/ 42386 w 2647950"/>
              <a:gd name="connsiteY1" fmla="*/ 1294924 h 2105025"/>
              <a:gd name="connsiteX2" fmla="*/ 81439 w 2647950"/>
              <a:gd name="connsiteY2" fmla="*/ 1285399 h 2105025"/>
              <a:gd name="connsiteX3" fmla="*/ 116681 w 2647950"/>
              <a:gd name="connsiteY3" fmla="*/ 1265396 h 2105025"/>
              <a:gd name="connsiteX4" fmla="*/ 169069 w 2647950"/>
              <a:gd name="connsiteY4" fmla="*/ 1253014 h 2105025"/>
              <a:gd name="connsiteX5" fmla="*/ 186214 w 2647950"/>
              <a:gd name="connsiteY5" fmla="*/ 1232059 h 2105025"/>
              <a:gd name="connsiteX6" fmla="*/ 194786 w 2647950"/>
              <a:gd name="connsiteY6" fmla="*/ 1226344 h 2105025"/>
              <a:gd name="connsiteX7" fmla="*/ 194786 w 2647950"/>
              <a:gd name="connsiteY7" fmla="*/ 1180624 h 2105025"/>
              <a:gd name="connsiteX8" fmla="*/ 211931 w 2647950"/>
              <a:gd name="connsiteY8" fmla="*/ 1154906 h 2105025"/>
              <a:gd name="connsiteX9" fmla="*/ 250984 w 2647950"/>
              <a:gd name="connsiteY9" fmla="*/ 1141571 h 2105025"/>
              <a:gd name="connsiteX10" fmla="*/ 290036 w 2647950"/>
              <a:gd name="connsiteY10" fmla="*/ 1129189 h 2105025"/>
              <a:gd name="connsiteX11" fmla="*/ 335756 w 2647950"/>
              <a:gd name="connsiteY11" fmla="*/ 1125379 h 2105025"/>
              <a:gd name="connsiteX12" fmla="*/ 368141 w 2647950"/>
              <a:gd name="connsiteY12" fmla="*/ 1129189 h 2105025"/>
              <a:gd name="connsiteX13" fmla="*/ 380524 w 2647950"/>
              <a:gd name="connsiteY13" fmla="*/ 1145381 h 2105025"/>
              <a:gd name="connsiteX14" fmla="*/ 397669 w 2647950"/>
              <a:gd name="connsiteY14" fmla="*/ 1173956 h 2105025"/>
              <a:gd name="connsiteX15" fmla="*/ 410051 w 2647950"/>
              <a:gd name="connsiteY15" fmla="*/ 1193959 h 2105025"/>
              <a:gd name="connsiteX16" fmla="*/ 387191 w 2647950"/>
              <a:gd name="connsiteY16" fmla="*/ 1242536 h 2105025"/>
              <a:gd name="connsiteX17" fmla="*/ 413861 w 2647950"/>
              <a:gd name="connsiteY17" fmla="*/ 1249204 h 2105025"/>
              <a:gd name="connsiteX18" fmla="*/ 452914 w 2647950"/>
              <a:gd name="connsiteY18" fmla="*/ 1246346 h 2105025"/>
              <a:gd name="connsiteX19" fmla="*/ 463391 w 2647950"/>
              <a:gd name="connsiteY19" fmla="*/ 1234916 h 2105025"/>
              <a:gd name="connsiteX20" fmla="*/ 462439 w 2647950"/>
              <a:gd name="connsiteY20" fmla="*/ 1226344 h 2105025"/>
              <a:gd name="connsiteX21" fmla="*/ 494824 w 2647950"/>
              <a:gd name="connsiteY21" fmla="*/ 1203484 h 2105025"/>
              <a:gd name="connsiteX22" fmla="*/ 511016 w 2647950"/>
              <a:gd name="connsiteY22" fmla="*/ 1226344 h 2105025"/>
              <a:gd name="connsiteX23" fmla="*/ 540544 w 2647950"/>
              <a:gd name="connsiteY23" fmla="*/ 1219676 h 2105025"/>
              <a:gd name="connsiteX24" fmla="*/ 570071 w 2647950"/>
              <a:gd name="connsiteY24" fmla="*/ 1219676 h 2105025"/>
              <a:gd name="connsiteX25" fmla="*/ 599599 w 2647950"/>
              <a:gd name="connsiteY25" fmla="*/ 1184434 h 2105025"/>
              <a:gd name="connsiteX26" fmla="*/ 599599 w 2647950"/>
              <a:gd name="connsiteY26" fmla="*/ 1145381 h 2105025"/>
              <a:gd name="connsiteX27" fmla="*/ 612934 w 2647950"/>
              <a:gd name="connsiteY27" fmla="*/ 1118711 h 2105025"/>
              <a:gd name="connsiteX28" fmla="*/ 634841 w 2647950"/>
              <a:gd name="connsiteY28" fmla="*/ 1106329 h 2105025"/>
              <a:gd name="connsiteX29" fmla="*/ 684371 w 2647950"/>
              <a:gd name="connsiteY29" fmla="*/ 1095851 h 2105025"/>
              <a:gd name="connsiteX30" fmla="*/ 730091 w 2647950"/>
              <a:gd name="connsiteY30" fmla="*/ 1095851 h 2105025"/>
              <a:gd name="connsiteX31" fmla="*/ 749141 w 2647950"/>
              <a:gd name="connsiteY31" fmla="*/ 1070134 h 2105025"/>
              <a:gd name="connsiteX32" fmla="*/ 759619 w 2647950"/>
              <a:gd name="connsiteY32" fmla="*/ 1024414 h 2105025"/>
              <a:gd name="connsiteX33" fmla="*/ 782479 w 2647950"/>
              <a:gd name="connsiteY33" fmla="*/ 1001554 h 2105025"/>
              <a:gd name="connsiteX34" fmla="*/ 788194 w 2647950"/>
              <a:gd name="connsiteY34" fmla="*/ 959644 h 2105025"/>
              <a:gd name="connsiteX35" fmla="*/ 817721 w 2647950"/>
              <a:gd name="connsiteY35" fmla="*/ 946309 h 2105025"/>
              <a:gd name="connsiteX36" fmla="*/ 762476 w 2647950"/>
              <a:gd name="connsiteY36" fmla="*/ 916781 h 2105025"/>
              <a:gd name="connsiteX37" fmla="*/ 801529 w 2647950"/>
              <a:gd name="connsiteY37" fmla="*/ 897731 h 2105025"/>
              <a:gd name="connsiteX38" fmla="*/ 788194 w 2647950"/>
              <a:gd name="connsiteY38" fmla="*/ 861536 h 2105025"/>
              <a:gd name="connsiteX39" fmla="*/ 762476 w 2647950"/>
              <a:gd name="connsiteY39" fmla="*/ 838676 h 2105025"/>
              <a:gd name="connsiteX40" fmla="*/ 782479 w 2647950"/>
              <a:gd name="connsiteY40" fmla="*/ 802481 h 2105025"/>
              <a:gd name="connsiteX41" fmla="*/ 792004 w 2647950"/>
              <a:gd name="connsiteY41" fmla="*/ 772954 h 2105025"/>
              <a:gd name="connsiteX42" fmla="*/ 814864 w 2647950"/>
              <a:gd name="connsiteY42" fmla="*/ 751046 h 2105025"/>
              <a:gd name="connsiteX43" fmla="*/ 840581 w 2647950"/>
              <a:gd name="connsiteY43" fmla="*/ 733901 h 2105025"/>
              <a:gd name="connsiteX44" fmla="*/ 850106 w 2647950"/>
              <a:gd name="connsiteY44" fmla="*/ 698659 h 2105025"/>
              <a:gd name="connsiteX45" fmla="*/ 801529 w 2647950"/>
              <a:gd name="connsiteY45" fmla="*/ 691991 h 2105025"/>
              <a:gd name="connsiteX46" fmla="*/ 817721 w 2647950"/>
              <a:gd name="connsiteY46" fmla="*/ 659606 h 2105025"/>
              <a:gd name="connsiteX47" fmla="*/ 840581 w 2647950"/>
              <a:gd name="connsiteY47" fmla="*/ 630079 h 2105025"/>
              <a:gd name="connsiteX48" fmla="*/ 883444 w 2647950"/>
              <a:gd name="connsiteY48" fmla="*/ 613886 h 2105025"/>
              <a:gd name="connsiteX49" fmla="*/ 837724 w 2647950"/>
              <a:gd name="connsiteY49" fmla="*/ 571024 h 2105025"/>
              <a:gd name="connsiteX50" fmla="*/ 837724 w 2647950"/>
              <a:gd name="connsiteY50" fmla="*/ 548164 h 2105025"/>
              <a:gd name="connsiteX51" fmla="*/ 844391 w 2647950"/>
              <a:gd name="connsiteY51" fmla="*/ 515779 h 2105025"/>
              <a:gd name="connsiteX52" fmla="*/ 879634 w 2647950"/>
              <a:gd name="connsiteY52" fmla="*/ 502444 h 2105025"/>
              <a:gd name="connsiteX53" fmla="*/ 912019 w 2647950"/>
              <a:gd name="connsiteY53" fmla="*/ 492919 h 2105025"/>
              <a:gd name="connsiteX54" fmla="*/ 941546 w 2647950"/>
              <a:gd name="connsiteY54" fmla="*/ 496729 h 2105025"/>
              <a:gd name="connsiteX55" fmla="*/ 973931 w 2647950"/>
              <a:gd name="connsiteY55" fmla="*/ 502444 h 2105025"/>
              <a:gd name="connsiteX56" fmla="*/ 1003459 w 2647950"/>
              <a:gd name="connsiteY56" fmla="*/ 473869 h 2105025"/>
              <a:gd name="connsiteX57" fmla="*/ 1019651 w 2647950"/>
              <a:gd name="connsiteY57" fmla="*/ 453866 h 2105025"/>
              <a:gd name="connsiteX58" fmla="*/ 1016794 w 2647950"/>
              <a:gd name="connsiteY58" fmla="*/ 414814 h 2105025"/>
              <a:gd name="connsiteX59" fmla="*/ 1000601 w 2647950"/>
              <a:gd name="connsiteY59" fmla="*/ 378619 h 2105025"/>
              <a:gd name="connsiteX60" fmla="*/ 1000601 w 2647950"/>
              <a:gd name="connsiteY60" fmla="*/ 343376 h 2105025"/>
              <a:gd name="connsiteX61" fmla="*/ 1026319 w 2647950"/>
              <a:gd name="connsiteY61" fmla="*/ 304324 h 2105025"/>
              <a:gd name="connsiteX62" fmla="*/ 1049179 w 2647950"/>
              <a:gd name="connsiteY62" fmla="*/ 300514 h 2105025"/>
              <a:gd name="connsiteX63" fmla="*/ 1069181 w 2647950"/>
              <a:gd name="connsiteY63" fmla="*/ 258604 h 2105025"/>
              <a:gd name="connsiteX64" fmla="*/ 1052989 w 2647950"/>
              <a:gd name="connsiteY64" fmla="*/ 222409 h 2105025"/>
              <a:gd name="connsiteX65" fmla="*/ 1081564 w 2647950"/>
              <a:gd name="connsiteY65" fmla="*/ 212884 h 2105025"/>
              <a:gd name="connsiteX66" fmla="*/ 1078706 w 2647950"/>
              <a:gd name="connsiteY66" fmla="*/ 178594 h 2105025"/>
              <a:gd name="connsiteX67" fmla="*/ 1078706 w 2647950"/>
              <a:gd name="connsiteY67" fmla="*/ 170021 h 2105025"/>
              <a:gd name="connsiteX68" fmla="*/ 1088231 w 2647950"/>
              <a:gd name="connsiteY68" fmla="*/ 121444 h 2105025"/>
              <a:gd name="connsiteX69" fmla="*/ 1112996 w 2647950"/>
              <a:gd name="connsiteY69" fmla="*/ 129064 h 2105025"/>
              <a:gd name="connsiteX70" fmla="*/ 1135856 w 2647950"/>
              <a:gd name="connsiteY70" fmla="*/ 139541 h 2105025"/>
              <a:gd name="connsiteX71" fmla="*/ 1164431 w 2647950"/>
              <a:gd name="connsiteY71" fmla="*/ 136684 h 2105025"/>
              <a:gd name="connsiteX72" fmla="*/ 1195864 w 2647950"/>
              <a:gd name="connsiteY72" fmla="*/ 124301 h 2105025"/>
              <a:gd name="connsiteX73" fmla="*/ 1219676 w 2647950"/>
              <a:gd name="connsiteY73" fmla="*/ 108109 h 2105025"/>
              <a:gd name="connsiteX74" fmla="*/ 1230154 w 2647950"/>
              <a:gd name="connsiteY74" fmla="*/ 85249 h 2105025"/>
              <a:gd name="connsiteX75" fmla="*/ 1243489 w 2647950"/>
              <a:gd name="connsiteY75" fmla="*/ 48101 h 2105025"/>
              <a:gd name="connsiteX76" fmla="*/ 1263491 w 2647950"/>
              <a:gd name="connsiteY76" fmla="*/ 19526 h 2105025"/>
              <a:gd name="connsiteX77" fmla="*/ 1279684 w 2647950"/>
              <a:gd name="connsiteY77" fmla="*/ 1429 h 2105025"/>
              <a:gd name="connsiteX78" fmla="*/ 1305401 w 2647950"/>
              <a:gd name="connsiteY78" fmla="*/ 1429 h 2105025"/>
              <a:gd name="connsiteX79" fmla="*/ 1311116 w 2647950"/>
              <a:gd name="connsiteY79" fmla="*/ 30004 h 2105025"/>
              <a:gd name="connsiteX80" fmla="*/ 1297781 w 2647950"/>
              <a:gd name="connsiteY80" fmla="*/ 58579 h 2105025"/>
              <a:gd name="connsiteX81" fmla="*/ 1284446 w 2647950"/>
              <a:gd name="connsiteY81" fmla="*/ 76676 h 2105025"/>
              <a:gd name="connsiteX82" fmla="*/ 1279684 w 2647950"/>
              <a:gd name="connsiteY82" fmla="*/ 115729 h 2105025"/>
              <a:gd name="connsiteX83" fmla="*/ 1300639 w 2647950"/>
              <a:gd name="connsiteY83" fmla="*/ 129064 h 2105025"/>
              <a:gd name="connsiteX84" fmla="*/ 1308259 w 2647950"/>
              <a:gd name="connsiteY84" fmla="*/ 163354 h 2105025"/>
              <a:gd name="connsiteX85" fmla="*/ 1293019 w 2647950"/>
              <a:gd name="connsiteY85" fmla="*/ 196691 h 2105025"/>
              <a:gd name="connsiteX86" fmla="*/ 1308259 w 2647950"/>
              <a:gd name="connsiteY86" fmla="*/ 210026 h 2105025"/>
              <a:gd name="connsiteX87" fmla="*/ 1347311 w 2647950"/>
              <a:gd name="connsiteY87" fmla="*/ 212884 h 2105025"/>
              <a:gd name="connsiteX88" fmla="*/ 1375886 w 2647950"/>
              <a:gd name="connsiteY88" fmla="*/ 223361 h 2105025"/>
              <a:gd name="connsiteX89" fmla="*/ 1386364 w 2647950"/>
              <a:gd name="connsiteY89" fmla="*/ 238601 h 2105025"/>
              <a:gd name="connsiteX90" fmla="*/ 1410176 w 2647950"/>
              <a:gd name="connsiteY90" fmla="*/ 254794 h 2105025"/>
              <a:gd name="connsiteX91" fmla="*/ 1428274 w 2647950"/>
              <a:gd name="connsiteY91" fmla="*/ 272891 h 2105025"/>
              <a:gd name="connsiteX92" fmla="*/ 1462564 w 2647950"/>
              <a:gd name="connsiteY92" fmla="*/ 274796 h 2105025"/>
              <a:gd name="connsiteX93" fmla="*/ 1491139 w 2647950"/>
              <a:gd name="connsiteY93" fmla="*/ 301466 h 2105025"/>
              <a:gd name="connsiteX94" fmla="*/ 1488281 w 2647950"/>
              <a:gd name="connsiteY94" fmla="*/ 334804 h 2105025"/>
              <a:gd name="connsiteX95" fmla="*/ 1524476 w 2647950"/>
              <a:gd name="connsiteY95" fmla="*/ 330041 h 2105025"/>
              <a:gd name="connsiteX96" fmla="*/ 1548289 w 2647950"/>
              <a:gd name="connsiteY96" fmla="*/ 355759 h 2105025"/>
              <a:gd name="connsiteX97" fmla="*/ 1542574 w 2647950"/>
              <a:gd name="connsiteY97" fmla="*/ 387191 h 2105025"/>
              <a:gd name="connsiteX98" fmla="*/ 1592104 w 2647950"/>
              <a:gd name="connsiteY98" fmla="*/ 390049 h 2105025"/>
              <a:gd name="connsiteX99" fmla="*/ 1626394 w 2647950"/>
              <a:gd name="connsiteY99" fmla="*/ 379571 h 2105025"/>
              <a:gd name="connsiteX100" fmla="*/ 1632109 w 2647950"/>
              <a:gd name="connsiteY100" fmla="*/ 361474 h 2105025"/>
              <a:gd name="connsiteX101" fmla="*/ 1654969 w 2647950"/>
              <a:gd name="connsiteY101" fmla="*/ 350996 h 2105025"/>
              <a:gd name="connsiteX102" fmla="*/ 1686401 w 2647950"/>
              <a:gd name="connsiteY102" fmla="*/ 355759 h 2105025"/>
              <a:gd name="connsiteX103" fmla="*/ 1710214 w 2647950"/>
              <a:gd name="connsiteY103" fmla="*/ 366236 h 2105025"/>
              <a:gd name="connsiteX104" fmla="*/ 1738789 w 2647950"/>
              <a:gd name="connsiteY104" fmla="*/ 394811 h 2105025"/>
              <a:gd name="connsiteX105" fmla="*/ 1759744 w 2647950"/>
              <a:gd name="connsiteY105" fmla="*/ 415766 h 2105025"/>
              <a:gd name="connsiteX106" fmla="*/ 1788319 w 2647950"/>
              <a:gd name="connsiteY106" fmla="*/ 415766 h 2105025"/>
              <a:gd name="connsiteX107" fmla="*/ 1811179 w 2647950"/>
              <a:gd name="connsiteY107" fmla="*/ 397669 h 2105025"/>
              <a:gd name="connsiteX108" fmla="*/ 1821656 w 2647950"/>
              <a:gd name="connsiteY108" fmla="*/ 382429 h 2105025"/>
              <a:gd name="connsiteX109" fmla="*/ 1837849 w 2647950"/>
              <a:gd name="connsiteY109" fmla="*/ 355759 h 2105025"/>
              <a:gd name="connsiteX110" fmla="*/ 1866424 w 2647950"/>
              <a:gd name="connsiteY110" fmla="*/ 371951 h 2105025"/>
              <a:gd name="connsiteX111" fmla="*/ 1900714 w 2647950"/>
              <a:gd name="connsiteY111" fmla="*/ 390049 h 2105025"/>
              <a:gd name="connsiteX112" fmla="*/ 1934051 w 2647950"/>
              <a:gd name="connsiteY112" fmla="*/ 390049 h 2105025"/>
              <a:gd name="connsiteX113" fmla="*/ 1939766 w 2647950"/>
              <a:gd name="connsiteY113" fmla="*/ 424339 h 2105025"/>
              <a:gd name="connsiteX114" fmla="*/ 1971199 w 2647950"/>
              <a:gd name="connsiteY114" fmla="*/ 454819 h 2105025"/>
              <a:gd name="connsiteX115" fmla="*/ 1986439 w 2647950"/>
              <a:gd name="connsiteY115" fmla="*/ 484346 h 2105025"/>
              <a:gd name="connsiteX116" fmla="*/ 1994059 w 2647950"/>
              <a:gd name="connsiteY116" fmla="*/ 520541 h 2105025"/>
              <a:gd name="connsiteX117" fmla="*/ 2022634 w 2647950"/>
              <a:gd name="connsiteY117" fmla="*/ 535781 h 2105025"/>
              <a:gd name="connsiteX118" fmla="*/ 2040731 w 2647950"/>
              <a:gd name="connsiteY118" fmla="*/ 559594 h 2105025"/>
              <a:gd name="connsiteX119" fmla="*/ 2077879 w 2647950"/>
              <a:gd name="connsiteY119" fmla="*/ 562451 h 2105025"/>
              <a:gd name="connsiteX120" fmla="*/ 2088356 w 2647950"/>
              <a:gd name="connsiteY120" fmla="*/ 551974 h 2105025"/>
              <a:gd name="connsiteX121" fmla="*/ 2090261 w 2647950"/>
              <a:gd name="connsiteY121" fmla="*/ 528161 h 2105025"/>
              <a:gd name="connsiteX122" fmla="*/ 2111216 w 2647950"/>
              <a:gd name="connsiteY122" fmla="*/ 531019 h 2105025"/>
              <a:gd name="connsiteX123" fmla="*/ 2140744 w 2647950"/>
              <a:gd name="connsiteY123" fmla="*/ 543401 h 2105025"/>
              <a:gd name="connsiteX124" fmla="*/ 2145506 w 2647950"/>
              <a:gd name="connsiteY124" fmla="*/ 564356 h 2105025"/>
              <a:gd name="connsiteX125" fmla="*/ 2160746 w 2647950"/>
              <a:gd name="connsiteY125" fmla="*/ 585311 h 2105025"/>
              <a:gd name="connsiteX126" fmla="*/ 2199799 w 2647950"/>
              <a:gd name="connsiteY126" fmla="*/ 585311 h 2105025"/>
              <a:gd name="connsiteX127" fmla="*/ 2231231 w 2647950"/>
              <a:gd name="connsiteY127" fmla="*/ 588169 h 2105025"/>
              <a:gd name="connsiteX128" fmla="*/ 2270284 w 2647950"/>
              <a:gd name="connsiteY128" fmla="*/ 585311 h 2105025"/>
              <a:gd name="connsiteX129" fmla="*/ 2301716 w 2647950"/>
              <a:gd name="connsiteY129" fmla="*/ 585311 h 2105025"/>
              <a:gd name="connsiteX130" fmla="*/ 2309336 w 2647950"/>
              <a:gd name="connsiteY130" fmla="*/ 553879 h 2105025"/>
              <a:gd name="connsiteX131" fmla="*/ 2340769 w 2647950"/>
              <a:gd name="connsiteY131" fmla="*/ 549116 h 2105025"/>
              <a:gd name="connsiteX132" fmla="*/ 2364581 w 2647950"/>
              <a:gd name="connsiteY132" fmla="*/ 562451 h 2105025"/>
              <a:gd name="connsiteX133" fmla="*/ 2372201 w 2647950"/>
              <a:gd name="connsiteY133" fmla="*/ 583406 h 2105025"/>
              <a:gd name="connsiteX134" fmla="*/ 2393156 w 2647950"/>
              <a:gd name="connsiteY134" fmla="*/ 591026 h 2105025"/>
              <a:gd name="connsiteX135" fmla="*/ 2429351 w 2647950"/>
              <a:gd name="connsiteY135" fmla="*/ 603409 h 2105025"/>
              <a:gd name="connsiteX136" fmla="*/ 2469356 w 2647950"/>
              <a:gd name="connsiteY136" fmla="*/ 613886 h 2105025"/>
              <a:gd name="connsiteX137" fmla="*/ 2526506 w 2647950"/>
              <a:gd name="connsiteY137" fmla="*/ 613886 h 2105025"/>
              <a:gd name="connsiteX138" fmla="*/ 2565559 w 2647950"/>
              <a:gd name="connsiteY138" fmla="*/ 613886 h 2105025"/>
              <a:gd name="connsiteX139" fmla="*/ 2601754 w 2647950"/>
              <a:gd name="connsiteY139" fmla="*/ 627221 h 2105025"/>
              <a:gd name="connsiteX140" fmla="*/ 2628424 w 2647950"/>
              <a:gd name="connsiteY140" fmla="*/ 637699 h 2105025"/>
              <a:gd name="connsiteX141" fmla="*/ 2648426 w 2647950"/>
              <a:gd name="connsiteY141" fmla="*/ 652939 h 2105025"/>
              <a:gd name="connsiteX142" fmla="*/ 2638901 w 2647950"/>
              <a:gd name="connsiteY142" fmla="*/ 671989 h 2105025"/>
              <a:gd name="connsiteX143" fmla="*/ 2615089 w 2647950"/>
              <a:gd name="connsiteY143" fmla="*/ 687229 h 2105025"/>
              <a:gd name="connsiteX144" fmla="*/ 2601754 w 2647950"/>
              <a:gd name="connsiteY144" fmla="*/ 711041 h 2105025"/>
              <a:gd name="connsiteX145" fmla="*/ 2586514 w 2647950"/>
              <a:gd name="connsiteY145" fmla="*/ 744379 h 2105025"/>
              <a:gd name="connsiteX146" fmla="*/ 2573179 w 2647950"/>
              <a:gd name="connsiteY146" fmla="*/ 775811 h 2105025"/>
              <a:gd name="connsiteX147" fmla="*/ 2557939 w 2647950"/>
              <a:gd name="connsiteY147" fmla="*/ 786289 h 2105025"/>
              <a:gd name="connsiteX148" fmla="*/ 2549366 w 2647950"/>
              <a:gd name="connsiteY148" fmla="*/ 799624 h 2105025"/>
              <a:gd name="connsiteX149" fmla="*/ 2526506 w 2647950"/>
              <a:gd name="connsiteY149" fmla="*/ 807244 h 2105025"/>
              <a:gd name="connsiteX150" fmla="*/ 2505551 w 2647950"/>
              <a:gd name="connsiteY150" fmla="*/ 849154 h 2105025"/>
              <a:gd name="connsiteX151" fmla="*/ 2497931 w 2647950"/>
              <a:gd name="connsiteY151" fmla="*/ 862489 h 2105025"/>
              <a:gd name="connsiteX152" fmla="*/ 2492216 w 2647950"/>
              <a:gd name="connsiteY152" fmla="*/ 895826 h 2105025"/>
              <a:gd name="connsiteX153" fmla="*/ 2492216 w 2647950"/>
              <a:gd name="connsiteY153" fmla="*/ 924401 h 2105025"/>
              <a:gd name="connsiteX154" fmla="*/ 2484596 w 2647950"/>
              <a:gd name="connsiteY154" fmla="*/ 958691 h 2105025"/>
              <a:gd name="connsiteX155" fmla="*/ 2478881 w 2647950"/>
              <a:gd name="connsiteY155" fmla="*/ 984409 h 2105025"/>
              <a:gd name="connsiteX156" fmla="*/ 2471261 w 2647950"/>
              <a:gd name="connsiteY156" fmla="*/ 1026319 h 2105025"/>
              <a:gd name="connsiteX157" fmla="*/ 2460784 w 2647950"/>
              <a:gd name="connsiteY157" fmla="*/ 1052036 h 2105025"/>
              <a:gd name="connsiteX158" fmla="*/ 2456021 w 2647950"/>
              <a:gd name="connsiteY158" fmla="*/ 1075849 h 2105025"/>
              <a:gd name="connsiteX159" fmla="*/ 2445544 w 2647950"/>
              <a:gd name="connsiteY159" fmla="*/ 1107281 h 2105025"/>
              <a:gd name="connsiteX160" fmla="*/ 2437924 w 2647950"/>
              <a:gd name="connsiteY160" fmla="*/ 1131094 h 2105025"/>
              <a:gd name="connsiteX161" fmla="*/ 2437924 w 2647950"/>
              <a:gd name="connsiteY161" fmla="*/ 1164431 h 2105025"/>
              <a:gd name="connsiteX162" fmla="*/ 2439829 w 2647950"/>
              <a:gd name="connsiteY162" fmla="*/ 1193006 h 2105025"/>
              <a:gd name="connsiteX163" fmla="*/ 2439829 w 2647950"/>
              <a:gd name="connsiteY163" fmla="*/ 1230154 h 2105025"/>
              <a:gd name="connsiteX164" fmla="*/ 2437924 w 2647950"/>
              <a:gd name="connsiteY164" fmla="*/ 1255871 h 2105025"/>
              <a:gd name="connsiteX165" fmla="*/ 2439829 w 2647950"/>
              <a:gd name="connsiteY165" fmla="*/ 1284446 h 2105025"/>
              <a:gd name="connsiteX166" fmla="*/ 2429351 w 2647950"/>
              <a:gd name="connsiteY166" fmla="*/ 1315879 h 2105025"/>
              <a:gd name="connsiteX167" fmla="*/ 2411254 w 2647950"/>
              <a:gd name="connsiteY167" fmla="*/ 1344454 h 2105025"/>
              <a:gd name="connsiteX168" fmla="*/ 2409349 w 2647950"/>
              <a:gd name="connsiteY168" fmla="*/ 1373029 h 2105025"/>
              <a:gd name="connsiteX169" fmla="*/ 2409349 w 2647950"/>
              <a:gd name="connsiteY169" fmla="*/ 1393984 h 2105025"/>
              <a:gd name="connsiteX170" fmla="*/ 2416969 w 2647950"/>
              <a:gd name="connsiteY170" fmla="*/ 1420654 h 2105025"/>
              <a:gd name="connsiteX171" fmla="*/ 2429351 w 2647950"/>
              <a:gd name="connsiteY171" fmla="*/ 1438751 h 2105025"/>
              <a:gd name="connsiteX172" fmla="*/ 2450306 w 2647950"/>
              <a:gd name="connsiteY172" fmla="*/ 1467326 h 2105025"/>
              <a:gd name="connsiteX173" fmla="*/ 2458879 w 2647950"/>
              <a:gd name="connsiteY173" fmla="*/ 1485424 h 2105025"/>
              <a:gd name="connsiteX174" fmla="*/ 2437924 w 2647950"/>
              <a:gd name="connsiteY174" fmla="*/ 1488281 h 2105025"/>
              <a:gd name="connsiteX175" fmla="*/ 2411254 w 2647950"/>
              <a:gd name="connsiteY175" fmla="*/ 1500664 h 2105025"/>
              <a:gd name="connsiteX176" fmla="*/ 2403634 w 2647950"/>
              <a:gd name="connsiteY176" fmla="*/ 1527334 h 2105025"/>
              <a:gd name="connsiteX177" fmla="*/ 2400776 w 2647950"/>
              <a:gd name="connsiteY177" fmla="*/ 1540669 h 2105025"/>
              <a:gd name="connsiteX178" fmla="*/ 2379821 w 2647950"/>
              <a:gd name="connsiteY178" fmla="*/ 1550194 h 2105025"/>
              <a:gd name="connsiteX179" fmla="*/ 2343626 w 2647950"/>
              <a:gd name="connsiteY179" fmla="*/ 1558766 h 2105025"/>
              <a:gd name="connsiteX180" fmla="*/ 2322671 w 2647950"/>
              <a:gd name="connsiteY180" fmla="*/ 1563529 h 2105025"/>
              <a:gd name="connsiteX181" fmla="*/ 2299811 w 2647950"/>
              <a:gd name="connsiteY181" fmla="*/ 1563529 h 2105025"/>
              <a:gd name="connsiteX182" fmla="*/ 2286476 w 2647950"/>
              <a:gd name="connsiteY182" fmla="*/ 1569244 h 2105025"/>
              <a:gd name="connsiteX183" fmla="*/ 2270284 w 2647950"/>
              <a:gd name="connsiteY183" fmla="*/ 1548289 h 2105025"/>
              <a:gd name="connsiteX184" fmla="*/ 2257901 w 2647950"/>
              <a:gd name="connsiteY184" fmla="*/ 1537811 h 2105025"/>
              <a:gd name="connsiteX185" fmla="*/ 2234089 w 2647950"/>
              <a:gd name="connsiteY185" fmla="*/ 1537811 h 2105025"/>
              <a:gd name="connsiteX186" fmla="*/ 2215991 w 2647950"/>
              <a:gd name="connsiteY186" fmla="*/ 1545431 h 2105025"/>
              <a:gd name="connsiteX187" fmla="*/ 2205514 w 2647950"/>
              <a:gd name="connsiteY187" fmla="*/ 1558766 h 2105025"/>
              <a:gd name="connsiteX188" fmla="*/ 2184559 w 2647950"/>
              <a:gd name="connsiteY188" fmla="*/ 1534954 h 2105025"/>
              <a:gd name="connsiteX189" fmla="*/ 2148364 w 2647950"/>
              <a:gd name="connsiteY189" fmla="*/ 1519714 h 2105025"/>
              <a:gd name="connsiteX190" fmla="*/ 2106454 w 2647950"/>
              <a:gd name="connsiteY190" fmla="*/ 1511141 h 2105025"/>
              <a:gd name="connsiteX191" fmla="*/ 2077879 w 2647950"/>
              <a:gd name="connsiteY191" fmla="*/ 1516856 h 2105025"/>
              <a:gd name="connsiteX192" fmla="*/ 2054066 w 2647950"/>
              <a:gd name="connsiteY192" fmla="*/ 1534954 h 2105025"/>
              <a:gd name="connsiteX193" fmla="*/ 2035969 w 2647950"/>
              <a:gd name="connsiteY193" fmla="*/ 1560671 h 2105025"/>
              <a:gd name="connsiteX194" fmla="*/ 2001679 w 2647950"/>
              <a:gd name="connsiteY194" fmla="*/ 1560671 h 2105025"/>
              <a:gd name="connsiteX195" fmla="*/ 1965484 w 2647950"/>
              <a:gd name="connsiteY195" fmla="*/ 1563529 h 2105025"/>
              <a:gd name="connsiteX196" fmla="*/ 1939766 w 2647950"/>
              <a:gd name="connsiteY196" fmla="*/ 1571149 h 2105025"/>
              <a:gd name="connsiteX197" fmla="*/ 1908334 w 2647950"/>
              <a:gd name="connsiteY197" fmla="*/ 1602581 h 2105025"/>
              <a:gd name="connsiteX198" fmla="*/ 1874044 w 2647950"/>
              <a:gd name="connsiteY198" fmla="*/ 1618774 h 2105025"/>
              <a:gd name="connsiteX199" fmla="*/ 1832134 w 2647950"/>
              <a:gd name="connsiteY199" fmla="*/ 1636871 h 2105025"/>
              <a:gd name="connsiteX200" fmla="*/ 1803559 w 2647950"/>
              <a:gd name="connsiteY200" fmla="*/ 1659731 h 2105025"/>
              <a:gd name="connsiteX201" fmla="*/ 1770221 w 2647950"/>
              <a:gd name="connsiteY201" fmla="*/ 1686401 h 2105025"/>
              <a:gd name="connsiteX202" fmla="*/ 1731169 w 2647950"/>
              <a:gd name="connsiteY202" fmla="*/ 1707356 h 2105025"/>
              <a:gd name="connsiteX203" fmla="*/ 1694021 w 2647950"/>
              <a:gd name="connsiteY203" fmla="*/ 1719739 h 2105025"/>
              <a:gd name="connsiteX204" fmla="*/ 1639729 w 2647950"/>
              <a:gd name="connsiteY204" fmla="*/ 1728311 h 2105025"/>
              <a:gd name="connsiteX205" fmla="*/ 1611154 w 2647950"/>
              <a:gd name="connsiteY205" fmla="*/ 1730216 h 2105025"/>
              <a:gd name="connsiteX206" fmla="*/ 1629251 w 2647950"/>
              <a:gd name="connsiteY206" fmla="*/ 1701641 h 2105025"/>
              <a:gd name="connsiteX207" fmla="*/ 1623536 w 2647950"/>
              <a:gd name="connsiteY207" fmla="*/ 1668304 h 2105025"/>
              <a:gd name="connsiteX208" fmla="*/ 1600676 w 2647950"/>
              <a:gd name="connsiteY208" fmla="*/ 1654969 h 2105025"/>
              <a:gd name="connsiteX209" fmla="*/ 1576864 w 2647950"/>
              <a:gd name="connsiteY209" fmla="*/ 1636871 h 2105025"/>
              <a:gd name="connsiteX210" fmla="*/ 1574006 w 2647950"/>
              <a:gd name="connsiteY210" fmla="*/ 1615916 h 2105025"/>
              <a:gd name="connsiteX211" fmla="*/ 1551146 w 2647950"/>
              <a:gd name="connsiteY211" fmla="*/ 1594961 h 2105025"/>
              <a:gd name="connsiteX212" fmla="*/ 1572101 w 2647950"/>
              <a:gd name="connsiteY212" fmla="*/ 1579721 h 2105025"/>
              <a:gd name="connsiteX213" fmla="*/ 1594961 w 2647950"/>
              <a:gd name="connsiteY213" fmla="*/ 1576864 h 2105025"/>
              <a:gd name="connsiteX214" fmla="*/ 1608296 w 2647950"/>
              <a:gd name="connsiteY214" fmla="*/ 1548289 h 2105025"/>
              <a:gd name="connsiteX215" fmla="*/ 1594961 w 2647950"/>
              <a:gd name="connsiteY215" fmla="*/ 1524476 h 2105025"/>
              <a:gd name="connsiteX216" fmla="*/ 1572101 w 2647950"/>
              <a:gd name="connsiteY216" fmla="*/ 1519714 h 2105025"/>
              <a:gd name="connsiteX217" fmla="*/ 1542574 w 2647950"/>
              <a:gd name="connsiteY217" fmla="*/ 1537811 h 2105025"/>
              <a:gd name="connsiteX218" fmla="*/ 1509236 w 2647950"/>
              <a:gd name="connsiteY218" fmla="*/ 1532096 h 2105025"/>
              <a:gd name="connsiteX219" fmla="*/ 1501616 w 2647950"/>
              <a:gd name="connsiteY219" fmla="*/ 1506379 h 2105025"/>
              <a:gd name="connsiteX220" fmla="*/ 1474946 w 2647950"/>
              <a:gd name="connsiteY220" fmla="*/ 1509236 h 2105025"/>
              <a:gd name="connsiteX221" fmla="*/ 1446371 w 2647950"/>
              <a:gd name="connsiteY221" fmla="*/ 1513999 h 2105025"/>
              <a:gd name="connsiteX222" fmla="*/ 1428274 w 2647950"/>
              <a:gd name="connsiteY222" fmla="*/ 1488281 h 2105025"/>
              <a:gd name="connsiteX223" fmla="*/ 1414939 w 2647950"/>
              <a:gd name="connsiteY223" fmla="*/ 1464469 h 2105025"/>
              <a:gd name="connsiteX224" fmla="*/ 1386364 w 2647950"/>
              <a:gd name="connsiteY224" fmla="*/ 1477804 h 2105025"/>
              <a:gd name="connsiteX225" fmla="*/ 1383506 w 2647950"/>
              <a:gd name="connsiteY225" fmla="*/ 1443514 h 2105025"/>
              <a:gd name="connsiteX226" fmla="*/ 1373029 w 2647950"/>
              <a:gd name="connsiteY226" fmla="*/ 1425416 h 2105025"/>
              <a:gd name="connsiteX227" fmla="*/ 1396841 w 2647950"/>
              <a:gd name="connsiteY227" fmla="*/ 1401604 h 2105025"/>
              <a:gd name="connsiteX228" fmla="*/ 1386364 w 2647950"/>
              <a:gd name="connsiteY228" fmla="*/ 1380649 h 2105025"/>
              <a:gd name="connsiteX229" fmla="*/ 1371124 w 2647950"/>
              <a:gd name="connsiteY229" fmla="*/ 1357789 h 2105025"/>
              <a:gd name="connsiteX230" fmla="*/ 1339691 w 2647950"/>
              <a:gd name="connsiteY230" fmla="*/ 1336834 h 2105025"/>
              <a:gd name="connsiteX231" fmla="*/ 1339691 w 2647950"/>
              <a:gd name="connsiteY231" fmla="*/ 1308259 h 2105025"/>
              <a:gd name="connsiteX232" fmla="*/ 1323499 w 2647950"/>
              <a:gd name="connsiteY232" fmla="*/ 1287304 h 2105025"/>
              <a:gd name="connsiteX233" fmla="*/ 1294924 w 2647950"/>
              <a:gd name="connsiteY233" fmla="*/ 1281589 h 2105025"/>
              <a:gd name="connsiteX234" fmla="*/ 1266349 w 2647950"/>
              <a:gd name="connsiteY234" fmla="*/ 1281589 h 2105025"/>
              <a:gd name="connsiteX235" fmla="*/ 1222534 w 2647950"/>
              <a:gd name="connsiteY235" fmla="*/ 1281589 h 2105025"/>
              <a:gd name="connsiteX236" fmla="*/ 1230154 w 2647950"/>
              <a:gd name="connsiteY236" fmla="*/ 1308259 h 2105025"/>
              <a:gd name="connsiteX237" fmla="*/ 1234916 w 2647950"/>
              <a:gd name="connsiteY237" fmla="*/ 1336834 h 2105025"/>
              <a:gd name="connsiteX238" fmla="*/ 1198721 w 2647950"/>
              <a:gd name="connsiteY238" fmla="*/ 1333976 h 2105025"/>
              <a:gd name="connsiteX239" fmla="*/ 1174909 w 2647950"/>
              <a:gd name="connsiteY239" fmla="*/ 1326356 h 2105025"/>
              <a:gd name="connsiteX240" fmla="*/ 1149191 w 2647950"/>
              <a:gd name="connsiteY240" fmla="*/ 1326356 h 2105025"/>
              <a:gd name="connsiteX241" fmla="*/ 1114901 w 2647950"/>
              <a:gd name="connsiteY241" fmla="*/ 1336834 h 2105025"/>
              <a:gd name="connsiteX242" fmla="*/ 1114901 w 2647950"/>
              <a:gd name="connsiteY242" fmla="*/ 1354931 h 2105025"/>
              <a:gd name="connsiteX243" fmla="*/ 1107281 w 2647950"/>
              <a:gd name="connsiteY243" fmla="*/ 1371124 h 2105025"/>
              <a:gd name="connsiteX244" fmla="*/ 1096804 w 2647950"/>
              <a:gd name="connsiteY244" fmla="*/ 1396841 h 2105025"/>
              <a:gd name="connsiteX245" fmla="*/ 1117759 w 2647950"/>
              <a:gd name="connsiteY245" fmla="*/ 1396841 h 2105025"/>
              <a:gd name="connsiteX246" fmla="*/ 1149191 w 2647950"/>
              <a:gd name="connsiteY246" fmla="*/ 1399699 h 2105025"/>
              <a:gd name="connsiteX247" fmla="*/ 1149191 w 2647950"/>
              <a:gd name="connsiteY247" fmla="*/ 1425416 h 2105025"/>
              <a:gd name="connsiteX248" fmla="*/ 1141571 w 2647950"/>
              <a:gd name="connsiteY248" fmla="*/ 1456849 h 2105025"/>
              <a:gd name="connsiteX249" fmla="*/ 1114901 w 2647950"/>
              <a:gd name="connsiteY249" fmla="*/ 1477804 h 2105025"/>
              <a:gd name="connsiteX250" fmla="*/ 1096804 w 2647950"/>
              <a:gd name="connsiteY250" fmla="*/ 1498759 h 2105025"/>
              <a:gd name="connsiteX251" fmla="*/ 1078706 w 2647950"/>
              <a:gd name="connsiteY251" fmla="*/ 1513999 h 2105025"/>
              <a:gd name="connsiteX252" fmla="*/ 1104424 w 2647950"/>
              <a:gd name="connsiteY252" fmla="*/ 1530191 h 2105025"/>
              <a:gd name="connsiteX253" fmla="*/ 1107281 w 2647950"/>
              <a:gd name="connsiteY253" fmla="*/ 1553051 h 2105025"/>
              <a:gd name="connsiteX254" fmla="*/ 1092041 w 2647950"/>
              <a:gd name="connsiteY254" fmla="*/ 1579721 h 2105025"/>
              <a:gd name="connsiteX255" fmla="*/ 1057751 w 2647950"/>
              <a:gd name="connsiteY255" fmla="*/ 1605439 h 2105025"/>
              <a:gd name="connsiteX256" fmla="*/ 1042511 w 2647950"/>
              <a:gd name="connsiteY256" fmla="*/ 1634014 h 2105025"/>
              <a:gd name="connsiteX257" fmla="*/ 1047274 w 2647950"/>
              <a:gd name="connsiteY257" fmla="*/ 1662589 h 2105025"/>
              <a:gd name="connsiteX258" fmla="*/ 1050131 w 2647950"/>
              <a:gd name="connsiteY258" fmla="*/ 1701641 h 2105025"/>
              <a:gd name="connsiteX259" fmla="*/ 1044416 w 2647950"/>
              <a:gd name="connsiteY259" fmla="*/ 1730216 h 2105025"/>
              <a:gd name="connsiteX260" fmla="*/ 1063466 w 2647950"/>
              <a:gd name="connsiteY260" fmla="*/ 1746409 h 2105025"/>
              <a:gd name="connsiteX261" fmla="*/ 1086326 w 2647950"/>
              <a:gd name="connsiteY261" fmla="*/ 1759744 h 2105025"/>
              <a:gd name="connsiteX262" fmla="*/ 1102519 w 2647950"/>
              <a:gd name="connsiteY262" fmla="*/ 1777841 h 2105025"/>
              <a:gd name="connsiteX263" fmla="*/ 1083469 w 2647950"/>
              <a:gd name="connsiteY263" fmla="*/ 1795939 h 2105025"/>
              <a:gd name="connsiteX264" fmla="*/ 1060609 w 2647950"/>
              <a:gd name="connsiteY264" fmla="*/ 1806416 h 2105025"/>
              <a:gd name="connsiteX265" fmla="*/ 1026319 w 2647950"/>
              <a:gd name="connsiteY265" fmla="*/ 1834991 h 2105025"/>
              <a:gd name="connsiteX266" fmla="*/ 1021556 w 2647950"/>
              <a:gd name="connsiteY266" fmla="*/ 1866424 h 2105025"/>
              <a:gd name="connsiteX267" fmla="*/ 1021556 w 2647950"/>
              <a:gd name="connsiteY267" fmla="*/ 1908334 h 2105025"/>
              <a:gd name="connsiteX268" fmla="*/ 1032034 w 2647950"/>
              <a:gd name="connsiteY268" fmla="*/ 1936909 h 2105025"/>
              <a:gd name="connsiteX269" fmla="*/ 1036796 w 2647950"/>
              <a:gd name="connsiteY269" fmla="*/ 1957864 h 2105025"/>
              <a:gd name="connsiteX270" fmla="*/ 1032034 w 2647950"/>
              <a:gd name="connsiteY270" fmla="*/ 1994059 h 2105025"/>
              <a:gd name="connsiteX271" fmla="*/ 1021556 w 2647950"/>
              <a:gd name="connsiteY271" fmla="*/ 2019776 h 2105025"/>
              <a:gd name="connsiteX272" fmla="*/ 1013936 w 2647950"/>
              <a:gd name="connsiteY272" fmla="*/ 2043589 h 2105025"/>
              <a:gd name="connsiteX273" fmla="*/ 979646 w 2647950"/>
              <a:gd name="connsiteY273" fmla="*/ 2067401 h 2105025"/>
              <a:gd name="connsiteX274" fmla="*/ 948214 w 2647950"/>
              <a:gd name="connsiteY274" fmla="*/ 2069306 h 2105025"/>
              <a:gd name="connsiteX275" fmla="*/ 934879 w 2647950"/>
              <a:gd name="connsiteY275" fmla="*/ 2038826 h 2105025"/>
              <a:gd name="connsiteX276" fmla="*/ 898684 w 2647950"/>
              <a:gd name="connsiteY276" fmla="*/ 2033111 h 2105025"/>
              <a:gd name="connsiteX277" fmla="*/ 877729 w 2647950"/>
              <a:gd name="connsiteY277" fmla="*/ 2043589 h 2105025"/>
              <a:gd name="connsiteX278" fmla="*/ 859631 w 2647950"/>
              <a:gd name="connsiteY278" fmla="*/ 2058829 h 2105025"/>
              <a:gd name="connsiteX279" fmla="*/ 833914 w 2647950"/>
              <a:gd name="connsiteY279" fmla="*/ 2085499 h 2105025"/>
              <a:gd name="connsiteX280" fmla="*/ 802481 w 2647950"/>
              <a:gd name="connsiteY280" fmla="*/ 2111216 h 2105025"/>
              <a:gd name="connsiteX281" fmla="*/ 789146 w 2647950"/>
              <a:gd name="connsiteY281" fmla="*/ 2082641 h 2105025"/>
              <a:gd name="connsiteX282" fmla="*/ 757714 w 2647950"/>
              <a:gd name="connsiteY282" fmla="*/ 2082641 h 2105025"/>
              <a:gd name="connsiteX283" fmla="*/ 734854 w 2647950"/>
              <a:gd name="connsiteY283" fmla="*/ 2077879 h 2105025"/>
              <a:gd name="connsiteX284" fmla="*/ 711041 w 2647950"/>
              <a:gd name="connsiteY284" fmla="*/ 2095976 h 2105025"/>
              <a:gd name="connsiteX285" fmla="*/ 682466 w 2647950"/>
              <a:gd name="connsiteY285" fmla="*/ 2098834 h 2105025"/>
              <a:gd name="connsiteX286" fmla="*/ 655796 w 2647950"/>
              <a:gd name="connsiteY286" fmla="*/ 2077879 h 2105025"/>
              <a:gd name="connsiteX287" fmla="*/ 632936 w 2647950"/>
              <a:gd name="connsiteY287" fmla="*/ 2077879 h 2105025"/>
              <a:gd name="connsiteX288" fmla="*/ 627221 w 2647950"/>
              <a:gd name="connsiteY288" fmla="*/ 2030254 h 2105025"/>
              <a:gd name="connsiteX289" fmla="*/ 634841 w 2647950"/>
              <a:gd name="connsiteY289" fmla="*/ 1986439 h 2105025"/>
              <a:gd name="connsiteX290" fmla="*/ 630079 w 2647950"/>
              <a:gd name="connsiteY290" fmla="*/ 1955006 h 2105025"/>
              <a:gd name="connsiteX291" fmla="*/ 632936 w 2647950"/>
              <a:gd name="connsiteY291" fmla="*/ 1920716 h 2105025"/>
              <a:gd name="connsiteX292" fmla="*/ 627221 w 2647950"/>
              <a:gd name="connsiteY292" fmla="*/ 1884521 h 2105025"/>
              <a:gd name="connsiteX293" fmla="*/ 622459 w 2647950"/>
              <a:gd name="connsiteY293" fmla="*/ 1858804 h 2105025"/>
              <a:gd name="connsiteX294" fmla="*/ 611981 w 2647950"/>
              <a:gd name="connsiteY294" fmla="*/ 1811179 h 2105025"/>
              <a:gd name="connsiteX295" fmla="*/ 606266 w 2647950"/>
              <a:gd name="connsiteY295" fmla="*/ 1772126 h 2105025"/>
              <a:gd name="connsiteX296" fmla="*/ 606266 w 2647950"/>
              <a:gd name="connsiteY296" fmla="*/ 1746409 h 2105025"/>
              <a:gd name="connsiteX297" fmla="*/ 570071 w 2647950"/>
              <a:gd name="connsiteY297" fmla="*/ 1710214 h 2105025"/>
              <a:gd name="connsiteX298" fmla="*/ 549116 w 2647950"/>
              <a:gd name="connsiteY298" fmla="*/ 1691164 h 2105025"/>
              <a:gd name="connsiteX299" fmla="*/ 577691 w 2647950"/>
              <a:gd name="connsiteY299" fmla="*/ 1673066 h 2105025"/>
              <a:gd name="connsiteX300" fmla="*/ 583406 w 2647950"/>
              <a:gd name="connsiteY300" fmla="*/ 1644491 h 2105025"/>
              <a:gd name="connsiteX301" fmla="*/ 570071 w 2647950"/>
              <a:gd name="connsiteY301" fmla="*/ 1629251 h 2105025"/>
              <a:gd name="connsiteX302" fmla="*/ 570071 w 2647950"/>
              <a:gd name="connsiteY302" fmla="*/ 1618774 h 2105025"/>
              <a:gd name="connsiteX303" fmla="*/ 554831 w 2647950"/>
              <a:gd name="connsiteY303" fmla="*/ 1587341 h 2105025"/>
              <a:gd name="connsiteX304" fmla="*/ 531019 w 2647950"/>
              <a:gd name="connsiteY304" fmla="*/ 1592104 h 2105025"/>
              <a:gd name="connsiteX305" fmla="*/ 510064 w 2647950"/>
              <a:gd name="connsiteY305" fmla="*/ 1600676 h 2105025"/>
              <a:gd name="connsiteX306" fmla="*/ 475774 w 2647950"/>
              <a:gd name="connsiteY306" fmla="*/ 1613059 h 2105025"/>
              <a:gd name="connsiteX307" fmla="*/ 457676 w 2647950"/>
              <a:gd name="connsiteY307" fmla="*/ 1587341 h 2105025"/>
              <a:gd name="connsiteX308" fmla="*/ 429101 w 2647950"/>
              <a:gd name="connsiteY308" fmla="*/ 1571149 h 2105025"/>
              <a:gd name="connsiteX309" fmla="*/ 413861 w 2647950"/>
              <a:gd name="connsiteY309" fmla="*/ 1545431 h 2105025"/>
              <a:gd name="connsiteX310" fmla="*/ 382429 w 2647950"/>
              <a:gd name="connsiteY310" fmla="*/ 1553051 h 2105025"/>
              <a:gd name="connsiteX311" fmla="*/ 361474 w 2647950"/>
              <a:gd name="connsiteY311" fmla="*/ 1560671 h 2105025"/>
              <a:gd name="connsiteX312" fmla="*/ 348139 w 2647950"/>
              <a:gd name="connsiteY312" fmla="*/ 1558766 h 2105025"/>
              <a:gd name="connsiteX313" fmla="*/ 309086 w 2647950"/>
              <a:gd name="connsiteY313" fmla="*/ 1545431 h 2105025"/>
              <a:gd name="connsiteX314" fmla="*/ 293846 w 2647950"/>
              <a:gd name="connsiteY314" fmla="*/ 1516856 h 2105025"/>
              <a:gd name="connsiteX315" fmla="*/ 275749 w 2647950"/>
              <a:gd name="connsiteY315" fmla="*/ 1495901 h 2105025"/>
              <a:gd name="connsiteX316" fmla="*/ 246221 w 2647950"/>
              <a:gd name="connsiteY316" fmla="*/ 1495901 h 2105025"/>
              <a:gd name="connsiteX317" fmla="*/ 210026 w 2647950"/>
              <a:gd name="connsiteY317" fmla="*/ 1495901 h 2105025"/>
              <a:gd name="connsiteX318" fmla="*/ 186214 w 2647950"/>
              <a:gd name="connsiteY318" fmla="*/ 1493044 h 2105025"/>
              <a:gd name="connsiteX319" fmla="*/ 152876 w 2647950"/>
              <a:gd name="connsiteY319" fmla="*/ 1500664 h 2105025"/>
              <a:gd name="connsiteX320" fmla="*/ 145256 w 2647950"/>
              <a:gd name="connsiteY320" fmla="*/ 1540669 h 2105025"/>
              <a:gd name="connsiteX321" fmla="*/ 116681 w 2647950"/>
              <a:gd name="connsiteY321" fmla="*/ 1540669 h 2105025"/>
              <a:gd name="connsiteX322" fmla="*/ 108109 w 2647950"/>
              <a:gd name="connsiteY322" fmla="*/ 1516856 h 2105025"/>
              <a:gd name="connsiteX323" fmla="*/ 116681 w 2647950"/>
              <a:gd name="connsiteY323" fmla="*/ 1482566 h 2105025"/>
              <a:gd name="connsiteX324" fmla="*/ 108109 w 2647950"/>
              <a:gd name="connsiteY324" fmla="*/ 1461611 h 2105025"/>
              <a:gd name="connsiteX325" fmla="*/ 71914 w 2647950"/>
              <a:gd name="connsiteY325" fmla="*/ 1467326 h 2105025"/>
              <a:gd name="connsiteX326" fmla="*/ 27146 w 2647950"/>
              <a:gd name="connsiteY326" fmla="*/ 1474946 h 2105025"/>
              <a:gd name="connsiteX327" fmla="*/ 27146 w 2647950"/>
              <a:gd name="connsiteY327" fmla="*/ 1446371 h 2105025"/>
              <a:gd name="connsiteX328" fmla="*/ 32861 w 2647950"/>
              <a:gd name="connsiteY328" fmla="*/ 1412081 h 2105025"/>
              <a:gd name="connsiteX329" fmla="*/ 48101 w 2647950"/>
              <a:gd name="connsiteY329" fmla="*/ 1391126 h 2105025"/>
              <a:gd name="connsiteX330" fmla="*/ 27146 w 2647950"/>
              <a:gd name="connsiteY330" fmla="*/ 1368266 h 2105025"/>
              <a:gd name="connsiteX331" fmla="*/ 1429 w 2647950"/>
              <a:gd name="connsiteY331" fmla="*/ 1352074 h 2105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Lst>
            <a:rect l="l" t="t" r="r" b="b"/>
            <a:pathLst>
              <a:path w="2647950" h="2105025">
                <a:moveTo>
                  <a:pt x="9049" y="1321594"/>
                </a:moveTo>
                <a:lnTo>
                  <a:pt x="42386" y="1294924"/>
                </a:lnTo>
                <a:lnTo>
                  <a:pt x="81439" y="1285399"/>
                </a:lnTo>
                <a:lnTo>
                  <a:pt x="116681" y="1265396"/>
                </a:lnTo>
                <a:lnTo>
                  <a:pt x="169069" y="1253014"/>
                </a:lnTo>
                <a:lnTo>
                  <a:pt x="186214" y="1232059"/>
                </a:lnTo>
                <a:lnTo>
                  <a:pt x="194786" y="1226344"/>
                </a:lnTo>
                <a:lnTo>
                  <a:pt x="194786" y="1180624"/>
                </a:lnTo>
                <a:lnTo>
                  <a:pt x="211931" y="1154906"/>
                </a:lnTo>
                <a:lnTo>
                  <a:pt x="250984" y="1141571"/>
                </a:lnTo>
                <a:lnTo>
                  <a:pt x="290036" y="1129189"/>
                </a:lnTo>
                <a:lnTo>
                  <a:pt x="335756" y="1125379"/>
                </a:lnTo>
                <a:lnTo>
                  <a:pt x="368141" y="1129189"/>
                </a:lnTo>
                <a:lnTo>
                  <a:pt x="380524" y="1145381"/>
                </a:lnTo>
                <a:lnTo>
                  <a:pt x="397669" y="1173956"/>
                </a:lnTo>
                <a:lnTo>
                  <a:pt x="410051" y="1193959"/>
                </a:lnTo>
                <a:lnTo>
                  <a:pt x="387191" y="1242536"/>
                </a:lnTo>
                <a:lnTo>
                  <a:pt x="413861" y="1249204"/>
                </a:lnTo>
                <a:lnTo>
                  <a:pt x="452914" y="1246346"/>
                </a:lnTo>
                <a:lnTo>
                  <a:pt x="463391" y="1234916"/>
                </a:lnTo>
                <a:lnTo>
                  <a:pt x="462439" y="1226344"/>
                </a:lnTo>
                <a:lnTo>
                  <a:pt x="494824" y="1203484"/>
                </a:lnTo>
                <a:lnTo>
                  <a:pt x="511016" y="1226344"/>
                </a:lnTo>
                <a:lnTo>
                  <a:pt x="540544" y="1219676"/>
                </a:lnTo>
                <a:lnTo>
                  <a:pt x="570071" y="1219676"/>
                </a:lnTo>
                <a:lnTo>
                  <a:pt x="599599" y="1184434"/>
                </a:lnTo>
                <a:lnTo>
                  <a:pt x="599599" y="1145381"/>
                </a:lnTo>
                <a:lnTo>
                  <a:pt x="612934" y="1118711"/>
                </a:lnTo>
                <a:lnTo>
                  <a:pt x="634841" y="1106329"/>
                </a:lnTo>
                <a:lnTo>
                  <a:pt x="684371" y="1095851"/>
                </a:lnTo>
                <a:lnTo>
                  <a:pt x="730091" y="1095851"/>
                </a:lnTo>
                <a:lnTo>
                  <a:pt x="749141" y="1070134"/>
                </a:lnTo>
                <a:lnTo>
                  <a:pt x="759619" y="1024414"/>
                </a:lnTo>
                <a:lnTo>
                  <a:pt x="782479" y="1001554"/>
                </a:lnTo>
                <a:lnTo>
                  <a:pt x="788194" y="959644"/>
                </a:lnTo>
                <a:lnTo>
                  <a:pt x="817721" y="946309"/>
                </a:lnTo>
                <a:lnTo>
                  <a:pt x="762476" y="916781"/>
                </a:lnTo>
                <a:lnTo>
                  <a:pt x="801529" y="897731"/>
                </a:lnTo>
                <a:lnTo>
                  <a:pt x="788194" y="861536"/>
                </a:lnTo>
                <a:lnTo>
                  <a:pt x="762476" y="838676"/>
                </a:lnTo>
                <a:lnTo>
                  <a:pt x="782479" y="802481"/>
                </a:lnTo>
                <a:lnTo>
                  <a:pt x="792004" y="772954"/>
                </a:lnTo>
                <a:lnTo>
                  <a:pt x="814864" y="751046"/>
                </a:lnTo>
                <a:lnTo>
                  <a:pt x="840581" y="733901"/>
                </a:lnTo>
                <a:lnTo>
                  <a:pt x="850106" y="698659"/>
                </a:lnTo>
                <a:lnTo>
                  <a:pt x="801529" y="691991"/>
                </a:lnTo>
                <a:lnTo>
                  <a:pt x="817721" y="659606"/>
                </a:lnTo>
                <a:lnTo>
                  <a:pt x="840581" y="630079"/>
                </a:lnTo>
                <a:lnTo>
                  <a:pt x="883444" y="613886"/>
                </a:lnTo>
                <a:lnTo>
                  <a:pt x="837724" y="571024"/>
                </a:lnTo>
                <a:lnTo>
                  <a:pt x="837724" y="548164"/>
                </a:lnTo>
                <a:lnTo>
                  <a:pt x="844391" y="515779"/>
                </a:lnTo>
                <a:lnTo>
                  <a:pt x="879634" y="502444"/>
                </a:lnTo>
                <a:lnTo>
                  <a:pt x="912019" y="492919"/>
                </a:lnTo>
                <a:lnTo>
                  <a:pt x="941546" y="496729"/>
                </a:lnTo>
                <a:lnTo>
                  <a:pt x="973931" y="502444"/>
                </a:lnTo>
                <a:lnTo>
                  <a:pt x="1003459" y="473869"/>
                </a:lnTo>
                <a:lnTo>
                  <a:pt x="1019651" y="453866"/>
                </a:lnTo>
                <a:lnTo>
                  <a:pt x="1016794" y="414814"/>
                </a:lnTo>
                <a:lnTo>
                  <a:pt x="1000601" y="378619"/>
                </a:lnTo>
                <a:lnTo>
                  <a:pt x="1000601" y="343376"/>
                </a:lnTo>
                <a:lnTo>
                  <a:pt x="1026319" y="304324"/>
                </a:lnTo>
                <a:lnTo>
                  <a:pt x="1049179" y="300514"/>
                </a:lnTo>
                <a:lnTo>
                  <a:pt x="1069181" y="258604"/>
                </a:lnTo>
                <a:lnTo>
                  <a:pt x="1052989" y="222409"/>
                </a:lnTo>
                <a:lnTo>
                  <a:pt x="1081564" y="212884"/>
                </a:lnTo>
                <a:lnTo>
                  <a:pt x="1078706" y="178594"/>
                </a:lnTo>
                <a:lnTo>
                  <a:pt x="1078706" y="170021"/>
                </a:lnTo>
                <a:lnTo>
                  <a:pt x="1088231" y="121444"/>
                </a:lnTo>
                <a:lnTo>
                  <a:pt x="1112996" y="129064"/>
                </a:lnTo>
                <a:lnTo>
                  <a:pt x="1135856" y="139541"/>
                </a:lnTo>
                <a:lnTo>
                  <a:pt x="1164431" y="136684"/>
                </a:lnTo>
                <a:lnTo>
                  <a:pt x="1195864" y="124301"/>
                </a:lnTo>
                <a:lnTo>
                  <a:pt x="1219676" y="108109"/>
                </a:lnTo>
                <a:lnTo>
                  <a:pt x="1230154" y="85249"/>
                </a:lnTo>
                <a:lnTo>
                  <a:pt x="1243489" y="48101"/>
                </a:lnTo>
                <a:lnTo>
                  <a:pt x="1263491" y="19526"/>
                </a:lnTo>
                <a:lnTo>
                  <a:pt x="1279684" y="1429"/>
                </a:lnTo>
                <a:lnTo>
                  <a:pt x="1305401" y="1429"/>
                </a:lnTo>
                <a:lnTo>
                  <a:pt x="1311116" y="30004"/>
                </a:lnTo>
                <a:lnTo>
                  <a:pt x="1297781" y="58579"/>
                </a:lnTo>
                <a:lnTo>
                  <a:pt x="1284446" y="76676"/>
                </a:lnTo>
                <a:lnTo>
                  <a:pt x="1279684" y="115729"/>
                </a:lnTo>
                <a:lnTo>
                  <a:pt x="1300639" y="129064"/>
                </a:lnTo>
                <a:lnTo>
                  <a:pt x="1308259" y="163354"/>
                </a:lnTo>
                <a:lnTo>
                  <a:pt x="1293019" y="196691"/>
                </a:lnTo>
                <a:lnTo>
                  <a:pt x="1308259" y="210026"/>
                </a:lnTo>
                <a:lnTo>
                  <a:pt x="1347311" y="212884"/>
                </a:lnTo>
                <a:lnTo>
                  <a:pt x="1375886" y="223361"/>
                </a:lnTo>
                <a:lnTo>
                  <a:pt x="1386364" y="238601"/>
                </a:lnTo>
                <a:lnTo>
                  <a:pt x="1410176" y="254794"/>
                </a:lnTo>
                <a:lnTo>
                  <a:pt x="1428274" y="272891"/>
                </a:lnTo>
                <a:lnTo>
                  <a:pt x="1462564" y="274796"/>
                </a:lnTo>
                <a:lnTo>
                  <a:pt x="1491139" y="301466"/>
                </a:lnTo>
                <a:lnTo>
                  <a:pt x="1488281" y="334804"/>
                </a:lnTo>
                <a:lnTo>
                  <a:pt x="1524476" y="330041"/>
                </a:lnTo>
                <a:lnTo>
                  <a:pt x="1548289" y="355759"/>
                </a:lnTo>
                <a:lnTo>
                  <a:pt x="1542574" y="387191"/>
                </a:lnTo>
                <a:lnTo>
                  <a:pt x="1592104" y="390049"/>
                </a:lnTo>
                <a:lnTo>
                  <a:pt x="1626394" y="379571"/>
                </a:lnTo>
                <a:lnTo>
                  <a:pt x="1632109" y="361474"/>
                </a:lnTo>
                <a:lnTo>
                  <a:pt x="1654969" y="350996"/>
                </a:lnTo>
                <a:lnTo>
                  <a:pt x="1686401" y="355759"/>
                </a:lnTo>
                <a:lnTo>
                  <a:pt x="1710214" y="366236"/>
                </a:lnTo>
                <a:lnTo>
                  <a:pt x="1738789" y="394811"/>
                </a:lnTo>
                <a:lnTo>
                  <a:pt x="1759744" y="415766"/>
                </a:lnTo>
                <a:lnTo>
                  <a:pt x="1788319" y="415766"/>
                </a:lnTo>
                <a:lnTo>
                  <a:pt x="1811179" y="397669"/>
                </a:lnTo>
                <a:lnTo>
                  <a:pt x="1821656" y="382429"/>
                </a:lnTo>
                <a:lnTo>
                  <a:pt x="1837849" y="355759"/>
                </a:lnTo>
                <a:lnTo>
                  <a:pt x="1866424" y="371951"/>
                </a:lnTo>
                <a:lnTo>
                  <a:pt x="1900714" y="390049"/>
                </a:lnTo>
                <a:lnTo>
                  <a:pt x="1934051" y="390049"/>
                </a:lnTo>
                <a:lnTo>
                  <a:pt x="1939766" y="424339"/>
                </a:lnTo>
                <a:lnTo>
                  <a:pt x="1971199" y="454819"/>
                </a:lnTo>
                <a:lnTo>
                  <a:pt x="1986439" y="484346"/>
                </a:lnTo>
                <a:lnTo>
                  <a:pt x="1994059" y="520541"/>
                </a:lnTo>
                <a:lnTo>
                  <a:pt x="2022634" y="535781"/>
                </a:lnTo>
                <a:lnTo>
                  <a:pt x="2040731" y="559594"/>
                </a:lnTo>
                <a:lnTo>
                  <a:pt x="2077879" y="562451"/>
                </a:lnTo>
                <a:lnTo>
                  <a:pt x="2088356" y="551974"/>
                </a:lnTo>
                <a:lnTo>
                  <a:pt x="2090261" y="528161"/>
                </a:lnTo>
                <a:lnTo>
                  <a:pt x="2111216" y="531019"/>
                </a:lnTo>
                <a:lnTo>
                  <a:pt x="2140744" y="543401"/>
                </a:lnTo>
                <a:lnTo>
                  <a:pt x="2145506" y="564356"/>
                </a:lnTo>
                <a:lnTo>
                  <a:pt x="2160746" y="585311"/>
                </a:lnTo>
                <a:lnTo>
                  <a:pt x="2199799" y="585311"/>
                </a:lnTo>
                <a:lnTo>
                  <a:pt x="2231231" y="588169"/>
                </a:lnTo>
                <a:lnTo>
                  <a:pt x="2270284" y="585311"/>
                </a:lnTo>
                <a:lnTo>
                  <a:pt x="2301716" y="585311"/>
                </a:lnTo>
                <a:lnTo>
                  <a:pt x="2309336" y="553879"/>
                </a:lnTo>
                <a:lnTo>
                  <a:pt x="2340769" y="549116"/>
                </a:lnTo>
                <a:lnTo>
                  <a:pt x="2364581" y="562451"/>
                </a:lnTo>
                <a:lnTo>
                  <a:pt x="2372201" y="583406"/>
                </a:lnTo>
                <a:lnTo>
                  <a:pt x="2393156" y="591026"/>
                </a:lnTo>
                <a:lnTo>
                  <a:pt x="2429351" y="603409"/>
                </a:lnTo>
                <a:lnTo>
                  <a:pt x="2469356" y="613886"/>
                </a:lnTo>
                <a:lnTo>
                  <a:pt x="2526506" y="613886"/>
                </a:lnTo>
                <a:lnTo>
                  <a:pt x="2565559" y="613886"/>
                </a:lnTo>
                <a:lnTo>
                  <a:pt x="2601754" y="627221"/>
                </a:lnTo>
                <a:lnTo>
                  <a:pt x="2628424" y="637699"/>
                </a:lnTo>
                <a:lnTo>
                  <a:pt x="2648426" y="652939"/>
                </a:lnTo>
                <a:lnTo>
                  <a:pt x="2638901" y="671989"/>
                </a:lnTo>
                <a:lnTo>
                  <a:pt x="2615089" y="687229"/>
                </a:lnTo>
                <a:lnTo>
                  <a:pt x="2601754" y="711041"/>
                </a:lnTo>
                <a:lnTo>
                  <a:pt x="2586514" y="744379"/>
                </a:lnTo>
                <a:lnTo>
                  <a:pt x="2573179" y="775811"/>
                </a:lnTo>
                <a:lnTo>
                  <a:pt x="2557939" y="786289"/>
                </a:lnTo>
                <a:lnTo>
                  <a:pt x="2549366" y="799624"/>
                </a:lnTo>
                <a:lnTo>
                  <a:pt x="2526506" y="807244"/>
                </a:lnTo>
                <a:lnTo>
                  <a:pt x="2505551" y="849154"/>
                </a:lnTo>
                <a:lnTo>
                  <a:pt x="2497931" y="862489"/>
                </a:lnTo>
                <a:lnTo>
                  <a:pt x="2492216" y="895826"/>
                </a:lnTo>
                <a:lnTo>
                  <a:pt x="2492216" y="924401"/>
                </a:lnTo>
                <a:lnTo>
                  <a:pt x="2484596" y="958691"/>
                </a:lnTo>
                <a:lnTo>
                  <a:pt x="2478881" y="984409"/>
                </a:lnTo>
                <a:lnTo>
                  <a:pt x="2471261" y="1026319"/>
                </a:lnTo>
                <a:lnTo>
                  <a:pt x="2460784" y="1052036"/>
                </a:lnTo>
                <a:lnTo>
                  <a:pt x="2456021" y="1075849"/>
                </a:lnTo>
                <a:lnTo>
                  <a:pt x="2445544" y="1107281"/>
                </a:lnTo>
                <a:lnTo>
                  <a:pt x="2437924" y="1131094"/>
                </a:lnTo>
                <a:lnTo>
                  <a:pt x="2437924" y="1164431"/>
                </a:lnTo>
                <a:lnTo>
                  <a:pt x="2439829" y="1193006"/>
                </a:lnTo>
                <a:lnTo>
                  <a:pt x="2439829" y="1230154"/>
                </a:lnTo>
                <a:lnTo>
                  <a:pt x="2437924" y="1255871"/>
                </a:lnTo>
                <a:lnTo>
                  <a:pt x="2439829" y="1284446"/>
                </a:lnTo>
                <a:lnTo>
                  <a:pt x="2429351" y="1315879"/>
                </a:lnTo>
                <a:lnTo>
                  <a:pt x="2411254" y="1344454"/>
                </a:lnTo>
                <a:lnTo>
                  <a:pt x="2409349" y="1373029"/>
                </a:lnTo>
                <a:lnTo>
                  <a:pt x="2409349" y="1393984"/>
                </a:lnTo>
                <a:lnTo>
                  <a:pt x="2416969" y="1420654"/>
                </a:lnTo>
                <a:lnTo>
                  <a:pt x="2429351" y="1438751"/>
                </a:lnTo>
                <a:lnTo>
                  <a:pt x="2450306" y="1467326"/>
                </a:lnTo>
                <a:lnTo>
                  <a:pt x="2458879" y="1485424"/>
                </a:lnTo>
                <a:lnTo>
                  <a:pt x="2437924" y="1488281"/>
                </a:lnTo>
                <a:lnTo>
                  <a:pt x="2411254" y="1500664"/>
                </a:lnTo>
                <a:lnTo>
                  <a:pt x="2403634" y="1527334"/>
                </a:lnTo>
                <a:lnTo>
                  <a:pt x="2400776" y="1540669"/>
                </a:lnTo>
                <a:lnTo>
                  <a:pt x="2379821" y="1550194"/>
                </a:lnTo>
                <a:lnTo>
                  <a:pt x="2343626" y="1558766"/>
                </a:lnTo>
                <a:lnTo>
                  <a:pt x="2322671" y="1563529"/>
                </a:lnTo>
                <a:lnTo>
                  <a:pt x="2299811" y="1563529"/>
                </a:lnTo>
                <a:lnTo>
                  <a:pt x="2286476" y="1569244"/>
                </a:lnTo>
                <a:lnTo>
                  <a:pt x="2270284" y="1548289"/>
                </a:lnTo>
                <a:lnTo>
                  <a:pt x="2257901" y="1537811"/>
                </a:lnTo>
                <a:lnTo>
                  <a:pt x="2234089" y="1537811"/>
                </a:lnTo>
                <a:lnTo>
                  <a:pt x="2215991" y="1545431"/>
                </a:lnTo>
                <a:lnTo>
                  <a:pt x="2205514" y="1558766"/>
                </a:lnTo>
                <a:lnTo>
                  <a:pt x="2184559" y="1534954"/>
                </a:lnTo>
                <a:lnTo>
                  <a:pt x="2148364" y="1519714"/>
                </a:lnTo>
                <a:lnTo>
                  <a:pt x="2106454" y="1511141"/>
                </a:lnTo>
                <a:lnTo>
                  <a:pt x="2077879" y="1516856"/>
                </a:lnTo>
                <a:lnTo>
                  <a:pt x="2054066" y="1534954"/>
                </a:lnTo>
                <a:lnTo>
                  <a:pt x="2035969" y="1560671"/>
                </a:lnTo>
                <a:lnTo>
                  <a:pt x="2001679" y="1560671"/>
                </a:lnTo>
                <a:lnTo>
                  <a:pt x="1965484" y="1563529"/>
                </a:lnTo>
                <a:lnTo>
                  <a:pt x="1939766" y="1571149"/>
                </a:lnTo>
                <a:lnTo>
                  <a:pt x="1908334" y="1602581"/>
                </a:lnTo>
                <a:lnTo>
                  <a:pt x="1874044" y="1618774"/>
                </a:lnTo>
                <a:lnTo>
                  <a:pt x="1832134" y="1636871"/>
                </a:lnTo>
                <a:lnTo>
                  <a:pt x="1803559" y="1659731"/>
                </a:lnTo>
                <a:lnTo>
                  <a:pt x="1770221" y="1686401"/>
                </a:lnTo>
                <a:lnTo>
                  <a:pt x="1731169" y="1707356"/>
                </a:lnTo>
                <a:lnTo>
                  <a:pt x="1694021" y="1719739"/>
                </a:lnTo>
                <a:lnTo>
                  <a:pt x="1639729" y="1728311"/>
                </a:lnTo>
                <a:lnTo>
                  <a:pt x="1611154" y="1730216"/>
                </a:lnTo>
                <a:lnTo>
                  <a:pt x="1629251" y="1701641"/>
                </a:lnTo>
                <a:lnTo>
                  <a:pt x="1623536" y="1668304"/>
                </a:lnTo>
                <a:lnTo>
                  <a:pt x="1600676" y="1654969"/>
                </a:lnTo>
                <a:lnTo>
                  <a:pt x="1576864" y="1636871"/>
                </a:lnTo>
                <a:lnTo>
                  <a:pt x="1574006" y="1615916"/>
                </a:lnTo>
                <a:lnTo>
                  <a:pt x="1551146" y="1594961"/>
                </a:lnTo>
                <a:lnTo>
                  <a:pt x="1572101" y="1579721"/>
                </a:lnTo>
                <a:lnTo>
                  <a:pt x="1594961" y="1576864"/>
                </a:lnTo>
                <a:lnTo>
                  <a:pt x="1608296" y="1548289"/>
                </a:lnTo>
                <a:lnTo>
                  <a:pt x="1594961" y="1524476"/>
                </a:lnTo>
                <a:lnTo>
                  <a:pt x="1572101" y="1519714"/>
                </a:lnTo>
                <a:lnTo>
                  <a:pt x="1542574" y="1537811"/>
                </a:lnTo>
                <a:lnTo>
                  <a:pt x="1509236" y="1532096"/>
                </a:lnTo>
                <a:lnTo>
                  <a:pt x="1501616" y="1506379"/>
                </a:lnTo>
                <a:lnTo>
                  <a:pt x="1474946" y="1509236"/>
                </a:lnTo>
                <a:lnTo>
                  <a:pt x="1446371" y="1513999"/>
                </a:lnTo>
                <a:lnTo>
                  <a:pt x="1428274" y="1488281"/>
                </a:lnTo>
                <a:lnTo>
                  <a:pt x="1414939" y="1464469"/>
                </a:lnTo>
                <a:lnTo>
                  <a:pt x="1386364" y="1477804"/>
                </a:lnTo>
                <a:lnTo>
                  <a:pt x="1383506" y="1443514"/>
                </a:lnTo>
                <a:lnTo>
                  <a:pt x="1373029" y="1425416"/>
                </a:lnTo>
                <a:lnTo>
                  <a:pt x="1396841" y="1401604"/>
                </a:lnTo>
                <a:lnTo>
                  <a:pt x="1386364" y="1380649"/>
                </a:lnTo>
                <a:lnTo>
                  <a:pt x="1371124" y="1357789"/>
                </a:lnTo>
                <a:lnTo>
                  <a:pt x="1339691" y="1336834"/>
                </a:lnTo>
                <a:lnTo>
                  <a:pt x="1339691" y="1308259"/>
                </a:lnTo>
                <a:lnTo>
                  <a:pt x="1323499" y="1287304"/>
                </a:lnTo>
                <a:lnTo>
                  <a:pt x="1294924" y="1281589"/>
                </a:lnTo>
                <a:lnTo>
                  <a:pt x="1266349" y="1281589"/>
                </a:lnTo>
                <a:lnTo>
                  <a:pt x="1222534" y="1281589"/>
                </a:lnTo>
                <a:lnTo>
                  <a:pt x="1230154" y="1308259"/>
                </a:lnTo>
                <a:lnTo>
                  <a:pt x="1234916" y="1336834"/>
                </a:lnTo>
                <a:lnTo>
                  <a:pt x="1198721" y="1333976"/>
                </a:lnTo>
                <a:lnTo>
                  <a:pt x="1174909" y="1326356"/>
                </a:lnTo>
                <a:lnTo>
                  <a:pt x="1149191" y="1326356"/>
                </a:lnTo>
                <a:lnTo>
                  <a:pt x="1114901" y="1336834"/>
                </a:lnTo>
                <a:lnTo>
                  <a:pt x="1114901" y="1354931"/>
                </a:lnTo>
                <a:lnTo>
                  <a:pt x="1107281" y="1371124"/>
                </a:lnTo>
                <a:lnTo>
                  <a:pt x="1096804" y="1396841"/>
                </a:lnTo>
                <a:lnTo>
                  <a:pt x="1117759" y="1396841"/>
                </a:lnTo>
                <a:lnTo>
                  <a:pt x="1149191" y="1399699"/>
                </a:lnTo>
                <a:lnTo>
                  <a:pt x="1149191" y="1425416"/>
                </a:lnTo>
                <a:lnTo>
                  <a:pt x="1141571" y="1456849"/>
                </a:lnTo>
                <a:lnTo>
                  <a:pt x="1114901" y="1477804"/>
                </a:lnTo>
                <a:lnTo>
                  <a:pt x="1096804" y="1498759"/>
                </a:lnTo>
                <a:lnTo>
                  <a:pt x="1078706" y="1513999"/>
                </a:lnTo>
                <a:lnTo>
                  <a:pt x="1104424" y="1530191"/>
                </a:lnTo>
                <a:lnTo>
                  <a:pt x="1107281" y="1553051"/>
                </a:lnTo>
                <a:lnTo>
                  <a:pt x="1092041" y="1579721"/>
                </a:lnTo>
                <a:lnTo>
                  <a:pt x="1057751" y="1605439"/>
                </a:lnTo>
                <a:lnTo>
                  <a:pt x="1042511" y="1634014"/>
                </a:lnTo>
                <a:lnTo>
                  <a:pt x="1047274" y="1662589"/>
                </a:lnTo>
                <a:lnTo>
                  <a:pt x="1050131" y="1701641"/>
                </a:lnTo>
                <a:lnTo>
                  <a:pt x="1044416" y="1730216"/>
                </a:lnTo>
                <a:lnTo>
                  <a:pt x="1063466" y="1746409"/>
                </a:lnTo>
                <a:lnTo>
                  <a:pt x="1086326" y="1759744"/>
                </a:lnTo>
                <a:lnTo>
                  <a:pt x="1102519" y="1777841"/>
                </a:lnTo>
                <a:lnTo>
                  <a:pt x="1083469" y="1795939"/>
                </a:lnTo>
                <a:lnTo>
                  <a:pt x="1060609" y="1806416"/>
                </a:lnTo>
                <a:lnTo>
                  <a:pt x="1026319" y="1834991"/>
                </a:lnTo>
                <a:lnTo>
                  <a:pt x="1021556" y="1866424"/>
                </a:lnTo>
                <a:lnTo>
                  <a:pt x="1021556" y="1908334"/>
                </a:lnTo>
                <a:lnTo>
                  <a:pt x="1032034" y="1936909"/>
                </a:lnTo>
                <a:lnTo>
                  <a:pt x="1036796" y="1957864"/>
                </a:lnTo>
                <a:lnTo>
                  <a:pt x="1032034" y="1994059"/>
                </a:lnTo>
                <a:lnTo>
                  <a:pt x="1021556" y="2019776"/>
                </a:lnTo>
                <a:lnTo>
                  <a:pt x="1013936" y="2043589"/>
                </a:lnTo>
                <a:lnTo>
                  <a:pt x="979646" y="2067401"/>
                </a:lnTo>
                <a:lnTo>
                  <a:pt x="948214" y="2069306"/>
                </a:lnTo>
                <a:lnTo>
                  <a:pt x="934879" y="2038826"/>
                </a:lnTo>
                <a:lnTo>
                  <a:pt x="898684" y="2033111"/>
                </a:lnTo>
                <a:lnTo>
                  <a:pt x="877729" y="2043589"/>
                </a:lnTo>
                <a:lnTo>
                  <a:pt x="859631" y="2058829"/>
                </a:lnTo>
                <a:lnTo>
                  <a:pt x="833914" y="2085499"/>
                </a:lnTo>
                <a:lnTo>
                  <a:pt x="802481" y="2111216"/>
                </a:lnTo>
                <a:lnTo>
                  <a:pt x="789146" y="2082641"/>
                </a:lnTo>
                <a:lnTo>
                  <a:pt x="757714" y="2082641"/>
                </a:lnTo>
                <a:lnTo>
                  <a:pt x="734854" y="2077879"/>
                </a:lnTo>
                <a:lnTo>
                  <a:pt x="711041" y="2095976"/>
                </a:lnTo>
                <a:lnTo>
                  <a:pt x="682466" y="2098834"/>
                </a:lnTo>
                <a:lnTo>
                  <a:pt x="655796" y="2077879"/>
                </a:lnTo>
                <a:lnTo>
                  <a:pt x="632936" y="2077879"/>
                </a:lnTo>
                <a:lnTo>
                  <a:pt x="627221" y="2030254"/>
                </a:lnTo>
                <a:lnTo>
                  <a:pt x="634841" y="1986439"/>
                </a:lnTo>
                <a:lnTo>
                  <a:pt x="630079" y="1955006"/>
                </a:lnTo>
                <a:lnTo>
                  <a:pt x="632936" y="1920716"/>
                </a:lnTo>
                <a:lnTo>
                  <a:pt x="627221" y="1884521"/>
                </a:lnTo>
                <a:lnTo>
                  <a:pt x="622459" y="1858804"/>
                </a:lnTo>
                <a:lnTo>
                  <a:pt x="611981" y="1811179"/>
                </a:lnTo>
                <a:lnTo>
                  <a:pt x="606266" y="1772126"/>
                </a:lnTo>
                <a:lnTo>
                  <a:pt x="606266" y="1746409"/>
                </a:lnTo>
                <a:lnTo>
                  <a:pt x="570071" y="1710214"/>
                </a:lnTo>
                <a:lnTo>
                  <a:pt x="549116" y="1691164"/>
                </a:lnTo>
                <a:lnTo>
                  <a:pt x="577691" y="1673066"/>
                </a:lnTo>
                <a:lnTo>
                  <a:pt x="583406" y="1644491"/>
                </a:lnTo>
                <a:lnTo>
                  <a:pt x="570071" y="1629251"/>
                </a:lnTo>
                <a:lnTo>
                  <a:pt x="570071" y="1618774"/>
                </a:lnTo>
                <a:lnTo>
                  <a:pt x="554831" y="1587341"/>
                </a:lnTo>
                <a:lnTo>
                  <a:pt x="531019" y="1592104"/>
                </a:lnTo>
                <a:lnTo>
                  <a:pt x="510064" y="1600676"/>
                </a:lnTo>
                <a:lnTo>
                  <a:pt x="475774" y="1613059"/>
                </a:lnTo>
                <a:lnTo>
                  <a:pt x="457676" y="1587341"/>
                </a:lnTo>
                <a:lnTo>
                  <a:pt x="429101" y="1571149"/>
                </a:lnTo>
                <a:lnTo>
                  <a:pt x="413861" y="1545431"/>
                </a:lnTo>
                <a:lnTo>
                  <a:pt x="382429" y="1553051"/>
                </a:lnTo>
                <a:lnTo>
                  <a:pt x="361474" y="1560671"/>
                </a:lnTo>
                <a:lnTo>
                  <a:pt x="348139" y="1558766"/>
                </a:lnTo>
                <a:lnTo>
                  <a:pt x="309086" y="1545431"/>
                </a:lnTo>
                <a:lnTo>
                  <a:pt x="293846" y="1516856"/>
                </a:lnTo>
                <a:lnTo>
                  <a:pt x="275749" y="1495901"/>
                </a:lnTo>
                <a:lnTo>
                  <a:pt x="246221" y="1495901"/>
                </a:lnTo>
                <a:lnTo>
                  <a:pt x="210026" y="1495901"/>
                </a:lnTo>
                <a:lnTo>
                  <a:pt x="186214" y="1493044"/>
                </a:lnTo>
                <a:lnTo>
                  <a:pt x="152876" y="1500664"/>
                </a:lnTo>
                <a:lnTo>
                  <a:pt x="145256" y="1540669"/>
                </a:lnTo>
                <a:lnTo>
                  <a:pt x="116681" y="1540669"/>
                </a:lnTo>
                <a:lnTo>
                  <a:pt x="108109" y="1516856"/>
                </a:lnTo>
                <a:lnTo>
                  <a:pt x="116681" y="1482566"/>
                </a:lnTo>
                <a:lnTo>
                  <a:pt x="108109" y="1461611"/>
                </a:lnTo>
                <a:lnTo>
                  <a:pt x="71914" y="1467326"/>
                </a:lnTo>
                <a:lnTo>
                  <a:pt x="27146" y="1474946"/>
                </a:lnTo>
                <a:lnTo>
                  <a:pt x="27146" y="1446371"/>
                </a:lnTo>
                <a:lnTo>
                  <a:pt x="32861" y="1412081"/>
                </a:lnTo>
                <a:lnTo>
                  <a:pt x="48101" y="1391126"/>
                </a:lnTo>
                <a:lnTo>
                  <a:pt x="27146" y="1368266"/>
                </a:lnTo>
                <a:lnTo>
                  <a:pt x="1429" y="1352074"/>
                </a:lnTo>
                <a:close/>
              </a:path>
            </a:pathLst>
          </a:custGeom>
          <a:solidFill>
            <a:schemeClr val="tx2">
              <a:lumMod val="20000"/>
              <a:lumOff val="80000"/>
            </a:schemeClr>
          </a:solidFill>
          <a:ln w="1905" cap="flat">
            <a:solidFill>
              <a:schemeClr val="bg1"/>
            </a:solidFill>
            <a:prstDash val="solid"/>
            <a:miter/>
          </a:ln>
        </p:spPr>
        <p:txBody>
          <a:bodyPr rtlCol="0" anchor="ctr"/>
          <a:lstStyle/>
          <a:p>
            <a:pPr algn="ctr"/>
            <a:r>
              <a:rPr lang="fr-FR" sz="1000" dirty="0">
                <a:solidFill>
                  <a:schemeClr val="bg1"/>
                </a:solidFill>
              </a:rPr>
              <a:t>H1b</a:t>
            </a:r>
          </a:p>
        </p:txBody>
      </p:sp>
      <p:sp>
        <p:nvSpPr>
          <p:cNvPr id="40" name="Forme libre : forme 39">
            <a:extLst>
              <a:ext uri="{FF2B5EF4-FFF2-40B4-BE49-F238E27FC236}">
                <a16:creationId xmlns:a16="http://schemas.microsoft.com/office/drawing/2014/main" id="{4AEE542D-C321-4629-81DE-BC4DCDEA39E3}"/>
              </a:ext>
            </a:extLst>
          </p:cNvPr>
          <p:cNvSpPr/>
          <p:nvPr/>
        </p:nvSpPr>
        <p:spPr>
          <a:xfrm>
            <a:off x="5233785" y="1520154"/>
            <a:ext cx="1752326" cy="1523418"/>
          </a:xfrm>
          <a:custGeom>
            <a:avLst/>
            <a:gdLst>
              <a:gd name="connsiteX0" fmla="*/ 8096 w 2114550"/>
              <a:gd name="connsiteY0" fmla="*/ 995839 h 1838325"/>
              <a:gd name="connsiteX1" fmla="*/ 47149 w 2114550"/>
              <a:gd name="connsiteY1" fmla="*/ 963454 h 1838325"/>
              <a:gd name="connsiteX2" fmla="*/ 70009 w 2114550"/>
              <a:gd name="connsiteY2" fmla="*/ 953929 h 1838325"/>
              <a:gd name="connsiteX3" fmla="*/ 109061 w 2114550"/>
              <a:gd name="connsiteY3" fmla="*/ 966311 h 1838325"/>
              <a:gd name="connsiteX4" fmla="*/ 148114 w 2114550"/>
              <a:gd name="connsiteY4" fmla="*/ 986314 h 1838325"/>
              <a:gd name="connsiteX5" fmla="*/ 181451 w 2114550"/>
              <a:gd name="connsiteY5" fmla="*/ 1005364 h 1838325"/>
              <a:gd name="connsiteX6" fmla="*/ 220504 w 2114550"/>
              <a:gd name="connsiteY6" fmla="*/ 1009174 h 1838325"/>
              <a:gd name="connsiteX7" fmla="*/ 266224 w 2114550"/>
              <a:gd name="connsiteY7" fmla="*/ 999649 h 1838325"/>
              <a:gd name="connsiteX8" fmla="*/ 298609 w 2114550"/>
              <a:gd name="connsiteY8" fmla="*/ 995839 h 1838325"/>
              <a:gd name="connsiteX9" fmla="*/ 321469 w 2114550"/>
              <a:gd name="connsiteY9" fmla="*/ 1018699 h 1838325"/>
              <a:gd name="connsiteX10" fmla="*/ 363379 w 2114550"/>
              <a:gd name="connsiteY10" fmla="*/ 1038701 h 1838325"/>
              <a:gd name="connsiteX11" fmla="*/ 402431 w 2114550"/>
              <a:gd name="connsiteY11" fmla="*/ 1034891 h 1838325"/>
              <a:gd name="connsiteX12" fmla="*/ 471011 w 2114550"/>
              <a:gd name="connsiteY12" fmla="*/ 1018699 h 1838325"/>
              <a:gd name="connsiteX13" fmla="*/ 493871 w 2114550"/>
              <a:gd name="connsiteY13" fmla="*/ 999649 h 1838325"/>
              <a:gd name="connsiteX14" fmla="*/ 532924 w 2114550"/>
              <a:gd name="connsiteY14" fmla="*/ 986314 h 1838325"/>
              <a:gd name="connsiteX15" fmla="*/ 571976 w 2114550"/>
              <a:gd name="connsiteY15" fmla="*/ 963454 h 1838325"/>
              <a:gd name="connsiteX16" fmla="*/ 598646 w 2114550"/>
              <a:gd name="connsiteY16" fmla="*/ 953929 h 1838325"/>
              <a:gd name="connsiteX17" fmla="*/ 598646 w 2114550"/>
              <a:gd name="connsiteY17" fmla="*/ 927259 h 1838325"/>
              <a:gd name="connsiteX18" fmla="*/ 569119 w 2114550"/>
              <a:gd name="connsiteY18" fmla="*/ 917734 h 1838325"/>
              <a:gd name="connsiteX19" fmla="*/ 539591 w 2114550"/>
              <a:gd name="connsiteY19" fmla="*/ 917734 h 1838325"/>
              <a:gd name="connsiteX20" fmla="*/ 510064 w 2114550"/>
              <a:gd name="connsiteY20" fmla="*/ 920591 h 1838325"/>
              <a:gd name="connsiteX21" fmla="*/ 484346 w 2114550"/>
              <a:gd name="connsiteY21" fmla="*/ 897731 h 1838325"/>
              <a:gd name="connsiteX22" fmla="*/ 513874 w 2114550"/>
              <a:gd name="connsiteY22" fmla="*/ 872014 h 1838325"/>
              <a:gd name="connsiteX23" fmla="*/ 513874 w 2114550"/>
              <a:gd name="connsiteY23" fmla="*/ 846296 h 1838325"/>
              <a:gd name="connsiteX24" fmla="*/ 536734 w 2114550"/>
              <a:gd name="connsiteY24" fmla="*/ 810101 h 1838325"/>
              <a:gd name="connsiteX25" fmla="*/ 552926 w 2114550"/>
              <a:gd name="connsiteY25" fmla="*/ 796766 h 1838325"/>
              <a:gd name="connsiteX26" fmla="*/ 588169 w 2114550"/>
              <a:gd name="connsiteY26" fmla="*/ 780574 h 1838325"/>
              <a:gd name="connsiteX27" fmla="*/ 621506 w 2114550"/>
              <a:gd name="connsiteY27" fmla="*/ 751046 h 1838325"/>
              <a:gd name="connsiteX28" fmla="*/ 660559 w 2114550"/>
              <a:gd name="connsiteY28" fmla="*/ 728186 h 1838325"/>
              <a:gd name="connsiteX29" fmla="*/ 690086 w 2114550"/>
              <a:gd name="connsiteY29" fmla="*/ 702469 h 1838325"/>
              <a:gd name="connsiteX30" fmla="*/ 729139 w 2114550"/>
              <a:gd name="connsiteY30" fmla="*/ 699611 h 1838325"/>
              <a:gd name="connsiteX31" fmla="*/ 768191 w 2114550"/>
              <a:gd name="connsiteY31" fmla="*/ 692944 h 1838325"/>
              <a:gd name="connsiteX32" fmla="*/ 807244 w 2114550"/>
              <a:gd name="connsiteY32" fmla="*/ 692944 h 1838325"/>
              <a:gd name="connsiteX33" fmla="*/ 846296 w 2114550"/>
              <a:gd name="connsiteY33" fmla="*/ 676751 h 1838325"/>
              <a:gd name="connsiteX34" fmla="*/ 878681 w 2114550"/>
              <a:gd name="connsiteY34" fmla="*/ 666274 h 1838325"/>
              <a:gd name="connsiteX35" fmla="*/ 917734 w 2114550"/>
              <a:gd name="connsiteY35" fmla="*/ 647224 h 1838325"/>
              <a:gd name="connsiteX36" fmla="*/ 944404 w 2114550"/>
              <a:gd name="connsiteY36" fmla="*/ 631031 h 1838325"/>
              <a:gd name="connsiteX37" fmla="*/ 986314 w 2114550"/>
              <a:gd name="connsiteY37" fmla="*/ 611029 h 1838325"/>
              <a:gd name="connsiteX38" fmla="*/ 1012031 w 2114550"/>
              <a:gd name="connsiteY38" fmla="*/ 575786 h 1838325"/>
              <a:gd name="connsiteX39" fmla="*/ 1025366 w 2114550"/>
              <a:gd name="connsiteY39" fmla="*/ 546259 h 1838325"/>
              <a:gd name="connsiteX40" fmla="*/ 1045369 w 2114550"/>
              <a:gd name="connsiteY40" fmla="*/ 519589 h 1838325"/>
              <a:gd name="connsiteX41" fmla="*/ 1061561 w 2114550"/>
              <a:gd name="connsiteY41" fmla="*/ 507206 h 1838325"/>
              <a:gd name="connsiteX42" fmla="*/ 1087279 w 2114550"/>
              <a:gd name="connsiteY42" fmla="*/ 512921 h 1838325"/>
              <a:gd name="connsiteX43" fmla="*/ 1119664 w 2114550"/>
              <a:gd name="connsiteY43" fmla="*/ 530066 h 1838325"/>
              <a:gd name="connsiteX44" fmla="*/ 1132999 w 2114550"/>
              <a:gd name="connsiteY44" fmla="*/ 512921 h 1838325"/>
              <a:gd name="connsiteX45" fmla="*/ 1110139 w 2114550"/>
              <a:gd name="connsiteY45" fmla="*/ 487204 h 1838325"/>
              <a:gd name="connsiteX46" fmla="*/ 1087279 w 2114550"/>
              <a:gd name="connsiteY46" fmla="*/ 461486 h 1838325"/>
              <a:gd name="connsiteX47" fmla="*/ 1061561 w 2114550"/>
              <a:gd name="connsiteY47" fmla="*/ 448151 h 1838325"/>
              <a:gd name="connsiteX48" fmla="*/ 1064419 w 2114550"/>
              <a:gd name="connsiteY48" fmla="*/ 406241 h 1838325"/>
              <a:gd name="connsiteX49" fmla="*/ 1091089 w 2114550"/>
              <a:gd name="connsiteY49" fmla="*/ 366236 h 1838325"/>
              <a:gd name="connsiteX50" fmla="*/ 1093946 w 2114550"/>
              <a:gd name="connsiteY50" fmla="*/ 344329 h 1838325"/>
              <a:gd name="connsiteX51" fmla="*/ 1103471 w 2114550"/>
              <a:gd name="connsiteY51" fmla="*/ 304324 h 1838325"/>
              <a:gd name="connsiteX52" fmla="*/ 1084421 w 2114550"/>
              <a:gd name="connsiteY52" fmla="*/ 291941 h 1838325"/>
              <a:gd name="connsiteX53" fmla="*/ 1084421 w 2114550"/>
              <a:gd name="connsiteY53" fmla="*/ 252889 h 1838325"/>
              <a:gd name="connsiteX54" fmla="*/ 1084421 w 2114550"/>
              <a:gd name="connsiteY54" fmla="*/ 216694 h 1838325"/>
              <a:gd name="connsiteX55" fmla="*/ 1096804 w 2114550"/>
              <a:gd name="connsiteY55" fmla="*/ 196691 h 1838325"/>
              <a:gd name="connsiteX56" fmla="*/ 1100614 w 2114550"/>
              <a:gd name="connsiteY56" fmla="*/ 154781 h 1838325"/>
              <a:gd name="connsiteX57" fmla="*/ 1084421 w 2114550"/>
              <a:gd name="connsiteY57" fmla="*/ 141446 h 1838325"/>
              <a:gd name="connsiteX58" fmla="*/ 1107281 w 2114550"/>
              <a:gd name="connsiteY58" fmla="*/ 109061 h 1838325"/>
              <a:gd name="connsiteX59" fmla="*/ 1146334 w 2114550"/>
              <a:gd name="connsiteY59" fmla="*/ 86201 h 1838325"/>
              <a:gd name="connsiteX60" fmla="*/ 1175861 w 2114550"/>
              <a:gd name="connsiteY60" fmla="*/ 63341 h 1838325"/>
              <a:gd name="connsiteX61" fmla="*/ 1214914 w 2114550"/>
              <a:gd name="connsiteY61" fmla="*/ 50006 h 1838325"/>
              <a:gd name="connsiteX62" fmla="*/ 1256824 w 2114550"/>
              <a:gd name="connsiteY62" fmla="*/ 50006 h 1838325"/>
              <a:gd name="connsiteX63" fmla="*/ 1312069 w 2114550"/>
              <a:gd name="connsiteY63" fmla="*/ 30956 h 1838325"/>
              <a:gd name="connsiteX64" fmla="*/ 1368266 w 2114550"/>
              <a:gd name="connsiteY64" fmla="*/ 30956 h 1838325"/>
              <a:gd name="connsiteX65" fmla="*/ 1396841 w 2114550"/>
              <a:gd name="connsiteY65" fmla="*/ 17621 h 1838325"/>
              <a:gd name="connsiteX66" fmla="*/ 1430179 w 2114550"/>
              <a:gd name="connsiteY66" fmla="*/ 5239 h 1838325"/>
              <a:gd name="connsiteX67" fmla="*/ 1455896 w 2114550"/>
              <a:gd name="connsiteY67" fmla="*/ 1429 h 1838325"/>
              <a:gd name="connsiteX68" fmla="*/ 1469231 w 2114550"/>
              <a:gd name="connsiteY68" fmla="*/ 47149 h 1838325"/>
              <a:gd name="connsiteX69" fmla="*/ 1475899 w 2114550"/>
              <a:gd name="connsiteY69" fmla="*/ 92869 h 1838325"/>
              <a:gd name="connsiteX70" fmla="*/ 1472089 w 2114550"/>
              <a:gd name="connsiteY70" fmla="*/ 122396 h 1838325"/>
              <a:gd name="connsiteX71" fmla="*/ 1497806 w 2114550"/>
              <a:gd name="connsiteY71" fmla="*/ 129064 h 1838325"/>
              <a:gd name="connsiteX72" fmla="*/ 1514951 w 2114550"/>
              <a:gd name="connsiteY72" fmla="*/ 154781 h 1838325"/>
              <a:gd name="connsiteX73" fmla="*/ 1537811 w 2114550"/>
              <a:gd name="connsiteY73" fmla="*/ 174784 h 1838325"/>
              <a:gd name="connsiteX74" fmla="*/ 1563529 w 2114550"/>
              <a:gd name="connsiteY74" fmla="*/ 200501 h 1838325"/>
              <a:gd name="connsiteX75" fmla="*/ 1599724 w 2114550"/>
              <a:gd name="connsiteY75" fmla="*/ 190976 h 1838325"/>
              <a:gd name="connsiteX76" fmla="*/ 1618774 w 2114550"/>
              <a:gd name="connsiteY76" fmla="*/ 170974 h 1838325"/>
              <a:gd name="connsiteX77" fmla="*/ 1638776 w 2114550"/>
              <a:gd name="connsiteY77" fmla="*/ 148114 h 1838325"/>
              <a:gd name="connsiteX78" fmla="*/ 1667351 w 2114550"/>
              <a:gd name="connsiteY78" fmla="*/ 141446 h 1838325"/>
              <a:gd name="connsiteX79" fmla="*/ 1687354 w 2114550"/>
              <a:gd name="connsiteY79" fmla="*/ 168116 h 1838325"/>
              <a:gd name="connsiteX80" fmla="*/ 1719739 w 2114550"/>
              <a:gd name="connsiteY80" fmla="*/ 196691 h 1838325"/>
              <a:gd name="connsiteX81" fmla="*/ 1726406 w 2114550"/>
              <a:gd name="connsiteY81" fmla="*/ 230029 h 1838325"/>
              <a:gd name="connsiteX82" fmla="*/ 1719739 w 2114550"/>
              <a:gd name="connsiteY82" fmla="*/ 262414 h 1838325"/>
              <a:gd name="connsiteX83" fmla="*/ 1726406 w 2114550"/>
              <a:gd name="connsiteY83" fmla="*/ 291941 h 1838325"/>
              <a:gd name="connsiteX84" fmla="*/ 1735931 w 2114550"/>
              <a:gd name="connsiteY84" fmla="*/ 314801 h 1838325"/>
              <a:gd name="connsiteX85" fmla="*/ 1772126 w 2114550"/>
              <a:gd name="connsiteY85" fmla="*/ 314801 h 1838325"/>
              <a:gd name="connsiteX86" fmla="*/ 1801654 w 2114550"/>
              <a:gd name="connsiteY86" fmla="*/ 310991 h 1838325"/>
              <a:gd name="connsiteX87" fmla="*/ 1843564 w 2114550"/>
              <a:gd name="connsiteY87" fmla="*/ 317659 h 1838325"/>
              <a:gd name="connsiteX88" fmla="*/ 1866424 w 2114550"/>
              <a:gd name="connsiteY88" fmla="*/ 344329 h 1838325"/>
              <a:gd name="connsiteX89" fmla="*/ 1886426 w 2114550"/>
              <a:gd name="connsiteY89" fmla="*/ 379571 h 1838325"/>
              <a:gd name="connsiteX90" fmla="*/ 1876901 w 2114550"/>
              <a:gd name="connsiteY90" fmla="*/ 409099 h 1838325"/>
              <a:gd name="connsiteX91" fmla="*/ 1932146 w 2114550"/>
              <a:gd name="connsiteY91" fmla="*/ 415766 h 1838325"/>
              <a:gd name="connsiteX92" fmla="*/ 1971199 w 2114550"/>
              <a:gd name="connsiteY92" fmla="*/ 409099 h 1838325"/>
              <a:gd name="connsiteX93" fmla="*/ 2000726 w 2114550"/>
              <a:gd name="connsiteY93" fmla="*/ 392906 h 1838325"/>
              <a:gd name="connsiteX94" fmla="*/ 2026444 w 2114550"/>
              <a:gd name="connsiteY94" fmla="*/ 395764 h 1838325"/>
              <a:gd name="connsiteX95" fmla="*/ 2033111 w 2114550"/>
              <a:gd name="connsiteY95" fmla="*/ 431959 h 1838325"/>
              <a:gd name="connsiteX96" fmla="*/ 2035969 w 2114550"/>
              <a:gd name="connsiteY96" fmla="*/ 451009 h 1838325"/>
              <a:gd name="connsiteX97" fmla="*/ 2085499 w 2114550"/>
              <a:gd name="connsiteY97" fmla="*/ 451009 h 1838325"/>
              <a:gd name="connsiteX98" fmla="*/ 2075021 w 2114550"/>
              <a:gd name="connsiteY98" fmla="*/ 491014 h 1838325"/>
              <a:gd name="connsiteX99" fmla="*/ 2055971 w 2114550"/>
              <a:gd name="connsiteY99" fmla="*/ 519589 h 1838325"/>
              <a:gd name="connsiteX100" fmla="*/ 2069306 w 2114550"/>
              <a:gd name="connsiteY100" fmla="*/ 549116 h 1838325"/>
              <a:gd name="connsiteX101" fmla="*/ 2095024 w 2114550"/>
              <a:gd name="connsiteY101" fmla="*/ 555784 h 1838325"/>
              <a:gd name="connsiteX102" fmla="*/ 2085499 w 2114550"/>
              <a:gd name="connsiteY102" fmla="*/ 591979 h 1838325"/>
              <a:gd name="connsiteX103" fmla="*/ 2052161 w 2114550"/>
              <a:gd name="connsiteY103" fmla="*/ 608171 h 1838325"/>
              <a:gd name="connsiteX104" fmla="*/ 2052161 w 2114550"/>
              <a:gd name="connsiteY104" fmla="*/ 631031 h 1838325"/>
              <a:gd name="connsiteX105" fmla="*/ 2091214 w 2114550"/>
              <a:gd name="connsiteY105" fmla="*/ 620554 h 1838325"/>
              <a:gd name="connsiteX106" fmla="*/ 2120741 w 2114550"/>
              <a:gd name="connsiteY106" fmla="*/ 624364 h 1838325"/>
              <a:gd name="connsiteX107" fmla="*/ 2111216 w 2114550"/>
              <a:gd name="connsiteY107" fmla="*/ 672941 h 1838325"/>
              <a:gd name="connsiteX108" fmla="*/ 2114074 w 2114550"/>
              <a:gd name="connsiteY108" fmla="*/ 715804 h 1838325"/>
              <a:gd name="connsiteX109" fmla="*/ 2085499 w 2114550"/>
              <a:gd name="connsiteY109" fmla="*/ 725329 h 1838325"/>
              <a:gd name="connsiteX110" fmla="*/ 2101691 w 2114550"/>
              <a:gd name="connsiteY110" fmla="*/ 761524 h 1838325"/>
              <a:gd name="connsiteX111" fmla="*/ 2081689 w 2114550"/>
              <a:gd name="connsiteY111" fmla="*/ 803434 h 1838325"/>
              <a:gd name="connsiteX112" fmla="*/ 2058829 w 2114550"/>
              <a:gd name="connsiteY112" fmla="*/ 807244 h 1838325"/>
              <a:gd name="connsiteX113" fmla="*/ 2033111 w 2114550"/>
              <a:gd name="connsiteY113" fmla="*/ 846296 h 1838325"/>
              <a:gd name="connsiteX114" fmla="*/ 2033111 w 2114550"/>
              <a:gd name="connsiteY114" fmla="*/ 881539 h 1838325"/>
              <a:gd name="connsiteX115" fmla="*/ 2049304 w 2114550"/>
              <a:gd name="connsiteY115" fmla="*/ 917734 h 1838325"/>
              <a:gd name="connsiteX116" fmla="*/ 2052161 w 2114550"/>
              <a:gd name="connsiteY116" fmla="*/ 956786 h 1838325"/>
              <a:gd name="connsiteX117" fmla="*/ 2035969 w 2114550"/>
              <a:gd name="connsiteY117" fmla="*/ 976789 h 1838325"/>
              <a:gd name="connsiteX118" fmla="*/ 2006441 w 2114550"/>
              <a:gd name="connsiteY118" fmla="*/ 1005364 h 1838325"/>
              <a:gd name="connsiteX119" fmla="*/ 1974056 w 2114550"/>
              <a:gd name="connsiteY119" fmla="*/ 999649 h 1838325"/>
              <a:gd name="connsiteX120" fmla="*/ 1944529 w 2114550"/>
              <a:gd name="connsiteY120" fmla="*/ 995839 h 1838325"/>
              <a:gd name="connsiteX121" fmla="*/ 1912144 w 2114550"/>
              <a:gd name="connsiteY121" fmla="*/ 1005364 h 1838325"/>
              <a:gd name="connsiteX122" fmla="*/ 1876901 w 2114550"/>
              <a:gd name="connsiteY122" fmla="*/ 1018699 h 1838325"/>
              <a:gd name="connsiteX123" fmla="*/ 1870234 w 2114550"/>
              <a:gd name="connsiteY123" fmla="*/ 1051084 h 1838325"/>
              <a:gd name="connsiteX124" fmla="*/ 1870234 w 2114550"/>
              <a:gd name="connsiteY124" fmla="*/ 1073944 h 1838325"/>
              <a:gd name="connsiteX125" fmla="*/ 1915954 w 2114550"/>
              <a:gd name="connsiteY125" fmla="*/ 1116806 h 1838325"/>
              <a:gd name="connsiteX126" fmla="*/ 1873091 w 2114550"/>
              <a:gd name="connsiteY126" fmla="*/ 1132999 h 1838325"/>
              <a:gd name="connsiteX127" fmla="*/ 1850231 w 2114550"/>
              <a:gd name="connsiteY127" fmla="*/ 1162526 h 1838325"/>
              <a:gd name="connsiteX128" fmla="*/ 1834039 w 2114550"/>
              <a:gd name="connsiteY128" fmla="*/ 1194911 h 1838325"/>
              <a:gd name="connsiteX129" fmla="*/ 1882616 w 2114550"/>
              <a:gd name="connsiteY129" fmla="*/ 1201579 h 1838325"/>
              <a:gd name="connsiteX130" fmla="*/ 1873091 w 2114550"/>
              <a:gd name="connsiteY130" fmla="*/ 1236821 h 1838325"/>
              <a:gd name="connsiteX131" fmla="*/ 1847374 w 2114550"/>
              <a:gd name="connsiteY131" fmla="*/ 1253966 h 1838325"/>
              <a:gd name="connsiteX132" fmla="*/ 1824514 w 2114550"/>
              <a:gd name="connsiteY132" fmla="*/ 1275874 h 1838325"/>
              <a:gd name="connsiteX133" fmla="*/ 1814989 w 2114550"/>
              <a:gd name="connsiteY133" fmla="*/ 1305401 h 1838325"/>
              <a:gd name="connsiteX134" fmla="*/ 1794986 w 2114550"/>
              <a:gd name="connsiteY134" fmla="*/ 1341596 h 1838325"/>
              <a:gd name="connsiteX135" fmla="*/ 1820704 w 2114550"/>
              <a:gd name="connsiteY135" fmla="*/ 1364456 h 1838325"/>
              <a:gd name="connsiteX136" fmla="*/ 1834039 w 2114550"/>
              <a:gd name="connsiteY136" fmla="*/ 1400651 h 1838325"/>
              <a:gd name="connsiteX137" fmla="*/ 1794986 w 2114550"/>
              <a:gd name="connsiteY137" fmla="*/ 1419701 h 1838325"/>
              <a:gd name="connsiteX138" fmla="*/ 1850231 w 2114550"/>
              <a:gd name="connsiteY138" fmla="*/ 1449229 h 1838325"/>
              <a:gd name="connsiteX139" fmla="*/ 1820704 w 2114550"/>
              <a:gd name="connsiteY139" fmla="*/ 1462564 h 1838325"/>
              <a:gd name="connsiteX140" fmla="*/ 1814989 w 2114550"/>
              <a:gd name="connsiteY140" fmla="*/ 1504474 h 1838325"/>
              <a:gd name="connsiteX141" fmla="*/ 1792129 w 2114550"/>
              <a:gd name="connsiteY141" fmla="*/ 1527334 h 1838325"/>
              <a:gd name="connsiteX142" fmla="*/ 1781651 w 2114550"/>
              <a:gd name="connsiteY142" fmla="*/ 1573054 h 1838325"/>
              <a:gd name="connsiteX143" fmla="*/ 1762601 w 2114550"/>
              <a:gd name="connsiteY143" fmla="*/ 1598771 h 1838325"/>
              <a:gd name="connsiteX144" fmla="*/ 1716881 w 2114550"/>
              <a:gd name="connsiteY144" fmla="*/ 1598771 h 1838325"/>
              <a:gd name="connsiteX145" fmla="*/ 1667351 w 2114550"/>
              <a:gd name="connsiteY145" fmla="*/ 1609249 h 1838325"/>
              <a:gd name="connsiteX146" fmla="*/ 1645444 w 2114550"/>
              <a:gd name="connsiteY146" fmla="*/ 1621631 h 1838325"/>
              <a:gd name="connsiteX147" fmla="*/ 1632109 w 2114550"/>
              <a:gd name="connsiteY147" fmla="*/ 1648301 h 1838325"/>
              <a:gd name="connsiteX148" fmla="*/ 1632109 w 2114550"/>
              <a:gd name="connsiteY148" fmla="*/ 1687354 h 1838325"/>
              <a:gd name="connsiteX149" fmla="*/ 1602581 w 2114550"/>
              <a:gd name="connsiteY149" fmla="*/ 1722596 h 1838325"/>
              <a:gd name="connsiteX150" fmla="*/ 1573054 w 2114550"/>
              <a:gd name="connsiteY150" fmla="*/ 1722596 h 1838325"/>
              <a:gd name="connsiteX151" fmla="*/ 1543526 w 2114550"/>
              <a:gd name="connsiteY151" fmla="*/ 1729264 h 1838325"/>
              <a:gd name="connsiteX152" fmla="*/ 1527334 w 2114550"/>
              <a:gd name="connsiteY152" fmla="*/ 1706404 h 1838325"/>
              <a:gd name="connsiteX153" fmla="*/ 1494949 w 2114550"/>
              <a:gd name="connsiteY153" fmla="*/ 1729264 h 1838325"/>
              <a:gd name="connsiteX154" fmla="*/ 1485424 w 2114550"/>
              <a:gd name="connsiteY154" fmla="*/ 1749266 h 1838325"/>
              <a:gd name="connsiteX155" fmla="*/ 1446371 w 2114550"/>
              <a:gd name="connsiteY155" fmla="*/ 1752124 h 1838325"/>
              <a:gd name="connsiteX156" fmla="*/ 1419701 w 2114550"/>
              <a:gd name="connsiteY156" fmla="*/ 1745456 h 1838325"/>
              <a:gd name="connsiteX157" fmla="*/ 1442561 w 2114550"/>
              <a:gd name="connsiteY157" fmla="*/ 1696879 h 1838325"/>
              <a:gd name="connsiteX158" fmla="*/ 1430179 w 2114550"/>
              <a:gd name="connsiteY158" fmla="*/ 1676876 h 1838325"/>
              <a:gd name="connsiteX159" fmla="*/ 1413034 w 2114550"/>
              <a:gd name="connsiteY159" fmla="*/ 1648301 h 1838325"/>
              <a:gd name="connsiteX160" fmla="*/ 1400651 w 2114550"/>
              <a:gd name="connsiteY160" fmla="*/ 1632109 h 1838325"/>
              <a:gd name="connsiteX161" fmla="*/ 1368266 w 2114550"/>
              <a:gd name="connsiteY161" fmla="*/ 1628299 h 1838325"/>
              <a:gd name="connsiteX162" fmla="*/ 1322546 w 2114550"/>
              <a:gd name="connsiteY162" fmla="*/ 1632109 h 1838325"/>
              <a:gd name="connsiteX163" fmla="*/ 1283494 w 2114550"/>
              <a:gd name="connsiteY163" fmla="*/ 1644491 h 1838325"/>
              <a:gd name="connsiteX164" fmla="*/ 1244441 w 2114550"/>
              <a:gd name="connsiteY164" fmla="*/ 1657826 h 1838325"/>
              <a:gd name="connsiteX165" fmla="*/ 1227296 w 2114550"/>
              <a:gd name="connsiteY165" fmla="*/ 1683544 h 1838325"/>
              <a:gd name="connsiteX166" fmla="*/ 1227296 w 2114550"/>
              <a:gd name="connsiteY166" fmla="*/ 1729264 h 1838325"/>
              <a:gd name="connsiteX167" fmla="*/ 1201579 w 2114550"/>
              <a:gd name="connsiteY167" fmla="*/ 1755934 h 1838325"/>
              <a:gd name="connsiteX168" fmla="*/ 1149191 w 2114550"/>
              <a:gd name="connsiteY168" fmla="*/ 1768316 h 1838325"/>
              <a:gd name="connsiteX169" fmla="*/ 1113949 w 2114550"/>
              <a:gd name="connsiteY169" fmla="*/ 1788319 h 1838325"/>
              <a:gd name="connsiteX170" fmla="*/ 1074896 w 2114550"/>
              <a:gd name="connsiteY170" fmla="*/ 1797844 h 1838325"/>
              <a:gd name="connsiteX171" fmla="*/ 1041559 w 2114550"/>
              <a:gd name="connsiteY171" fmla="*/ 1824514 h 1838325"/>
              <a:gd name="connsiteX172" fmla="*/ 999649 w 2114550"/>
              <a:gd name="connsiteY172" fmla="*/ 1836896 h 1838325"/>
              <a:gd name="connsiteX173" fmla="*/ 950119 w 2114550"/>
              <a:gd name="connsiteY173" fmla="*/ 1834039 h 1838325"/>
              <a:gd name="connsiteX174" fmla="*/ 908209 w 2114550"/>
              <a:gd name="connsiteY174" fmla="*/ 1827371 h 1838325"/>
              <a:gd name="connsiteX175" fmla="*/ 888206 w 2114550"/>
              <a:gd name="connsiteY175" fmla="*/ 1784509 h 1838325"/>
              <a:gd name="connsiteX176" fmla="*/ 882491 w 2114550"/>
              <a:gd name="connsiteY176" fmla="*/ 1768316 h 1838325"/>
              <a:gd name="connsiteX177" fmla="*/ 862489 w 2114550"/>
              <a:gd name="connsiteY177" fmla="*/ 1752124 h 1838325"/>
              <a:gd name="connsiteX178" fmla="*/ 832961 w 2114550"/>
              <a:gd name="connsiteY178" fmla="*/ 1739741 h 1838325"/>
              <a:gd name="connsiteX179" fmla="*/ 810101 w 2114550"/>
              <a:gd name="connsiteY179" fmla="*/ 1768316 h 1838325"/>
              <a:gd name="connsiteX180" fmla="*/ 780574 w 2114550"/>
              <a:gd name="connsiteY180" fmla="*/ 1745456 h 1838325"/>
              <a:gd name="connsiteX181" fmla="*/ 771049 w 2114550"/>
              <a:gd name="connsiteY181" fmla="*/ 1722596 h 1838325"/>
              <a:gd name="connsiteX182" fmla="*/ 751999 w 2114550"/>
              <a:gd name="connsiteY182" fmla="*/ 1703546 h 1838325"/>
              <a:gd name="connsiteX183" fmla="*/ 702469 w 2114550"/>
              <a:gd name="connsiteY183" fmla="*/ 1694021 h 1838325"/>
              <a:gd name="connsiteX184" fmla="*/ 683419 w 2114550"/>
              <a:gd name="connsiteY184" fmla="*/ 1671161 h 1838325"/>
              <a:gd name="connsiteX185" fmla="*/ 651034 w 2114550"/>
              <a:gd name="connsiteY185" fmla="*/ 1660684 h 1838325"/>
              <a:gd name="connsiteX186" fmla="*/ 617696 w 2114550"/>
              <a:gd name="connsiteY186" fmla="*/ 1641634 h 1838325"/>
              <a:gd name="connsiteX187" fmla="*/ 608171 w 2114550"/>
              <a:gd name="connsiteY187" fmla="*/ 1609249 h 1838325"/>
              <a:gd name="connsiteX188" fmla="*/ 608171 w 2114550"/>
              <a:gd name="connsiteY188" fmla="*/ 1566386 h 1838325"/>
              <a:gd name="connsiteX189" fmla="*/ 611029 w 2114550"/>
              <a:gd name="connsiteY189" fmla="*/ 1527334 h 1838325"/>
              <a:gd name="connsiteX190" fmla="*/ 588169 w 2114550"/>
              <a:gd name="connsiteY190" fmla="*/ 1511141 h 1838325"/>
              <a:gd name="connsiteX191" fmla="*/ 562451 w 2114550"/>
              <a:gd name="connsiteY191" fmla="*/ 1511141 h 1838325"/>
              <a:gd name="connsiteX192" fmla="*/ 530066 w 2114550"/>
              <a:gd name="connsiteY192" fmla="*/ 1527334 h 1838325"/>
              <a:gd name="connsiteX193" fmla="*/ 500539 w 2114550"/>
              <a:gd name="connsiteY193" fmla="*/ 1540669 h 1838325"/>
              <a:gd name="connsiteX194" fmla="*/ 481489 w 2114550"/>
              <a:gd name="connsiteY194" fmla="*/ 1566386 h 1838325"/>
              <a:gd name="connsiteX195" fmla="*/ 454819 w 2114550"/>
              <a:gd name="connsiteY195" fmla="*/ 1575911 h 1838325"/>
              <a:gd name="connsiteX196" fmla="*/ 419576 w 2114550"/>
              <a:gd name="connsiteY196" fmla="*/ 1582579 h 1838325"/>
              <a:gd name="connsiteX197" fmla="*/ 402431 w 2114550"/>
              <a:gd name="connsiteY197" fmla="*/ 1553051 h 1838325"/>
              <a:gd name="connsiteX198" fmla="*/ 396716 w 2114550"/>
              <a:gd name="connsiteY198" fmla="*/ 1524476 h 1838325"/>
              <a:gd name="connsiteX199" fmla="*/ 376714 w 2114550"/>
              <a:gd name="connsiteY199" fmla="*/ 1488281 h 1838325"/>
              <a:gd name="connsiteX200" fmla="*/ 363379 w 2114550"/>
              <a:gd name="connsiteY200" fmla="*/ 1474946 h 1838325"/>
              <a:gd name="connsiteX201" fmla="*/ 340519 w 2114550"/>
              <a:gd name="connsiteY201" fmla="*/ 1474946 h 1838325"/>
              <a:gd name="connsiteX202" fmla="*/ 311944 w 2114550"/>
              <a:gd name="connsiteY202" fmla="*/ 1488281 h 1838325"/>
              <a:gd name="connsiteX203" fmla="*/ 294799 w 2114550"/>
              <a:gd name="connsiteY203" fmla="*/ 1513999 h 1838325"/>
              <a:gd name="connsiteX204" fmla="*/ 266224 w 2114550"/>
              <a:gd name="connsiteY204" fmla="*/ 1513999 h 1838325"/>
              <a:gd name="connsiteX205" fmla="*/ 232886 w 2114550"/>
              <a:gd name="connsiteY205" fmla="*/ 1513999 h 1838325"/>
              <a:gd name="connsiteX206" fmla="*/ 204311 w 2114550"/>
              <a:gd name="connsiteY206" fmla="*/ 1520666 h 1838325"/>
              <a:gd name="connsiteX207" fmla="*/ 170974 w 2114550"/>
              <a:gd name="connsiteY207" fmla="*/ 1513999 h 1838325"/>
              <a:gd name="connsiteX208" fmla="*/ 119539 w 2114550"/>
              <a:gd name="connsiteY208" fmla="*/ 1520666 h 1838325"/>
              <a:gd name="connsiteX209" fmla="*/ 119539 w 2114550"/>
              <a:gd name="connsiteY209" fmla="*/ 1488281 h 1838325"/>
              <a:gd name="connsiteX210" fmla="*/ 135731 w 2114550"/>
              <a:gd name="connsiteY210" fmla="*/ 1462564 h 1838325"/>
              <a:gd name="connsiteX211" fmla="*/ 154781 w 2114550"/>
              <a:gd name="connsiteY211" fmla="*/ 1433036 h 1838325"/>
              <a:gd name="connsiteX212" fmla="*/ 165259 w 2114550"/>
              <a:gd name="connsiteY212" fmla="*/ 1406366 h 1838325"/>
              <a:gd name="connsiteX213" fmla="*/ 154781 w 2114550"/>
              <a:gd name="connsiteY213" fmla="*/ 1371124 h 1838325"/>
              <a:gd name="connsiteX214" fmla="*/ 138589 w 2114550"/>
              <a:gd name="connsiteY214" fmla="*/ 1364456 h 1838325"/>
              <a:gd name="connsiteX215" fmla="*/ 109061 w 2114550"/>
              <a:gd name="connsiteY215" fmla="*/ 1348264 h 1838325"/>
              <a:gd name="connsiteX216" fmla="*/ 96679 w 2114550"/>
              <a:gd name="connsiteY216" fmla="*/ 1337786 h 1838325"/>
              <a:gd name="connsiteX217" fmla="*/ 57626 w 2114550"/>
              <a:gd name="connsiteY217" fmla="*/ 1337786 h 1838325"/>
              <a:gd name="connsiteX218" fmla="*/ 8096 w 2114550"/>
              <a:gd name="connsiteY218" fmla="*/ 1337786 h 1838325"/>
              <a:gd name="connsiteX219" fmla="*/ 1429 w 2114550"/>
              <a:gd name="connsiteY219" fmla="*/ 1321594 h 1838325"/>
              <a:gd name="connsiteX220" fmla="*/ 1429 w 2114550"/>
              <a:gd name="connsiteY220" fmla="*/ 1293019 h 1838325"/>
              <a:gd name="connsiteX221" fmla="*/ 14764 w 2114550"/>
              <a:gd name="connsiteY221" fmla="*/ 1270159 h 1838325"/>
              <a:gd name="connsiteX222" fmla="*/ 28099 w 2114550"/>
              <a:gd name="connsiteY222" fmla="*/ 1250156 h 1838325"/>
              <a:gd name="connsiteX223" fmla="*/ 60484 w 2114550"/>
              <a:gd name="connsiteY223" fmla="*/ 1236821 h 1838325"/>
              <a:gd name="connsiteX224" fmla="*/ 90011 w 2114550"/>
              <a:gd name="connsiteY224" fmla="*/ 1211104 h 1838325"/>
              <a:gd name="connsiteX225" fmla="*/ 115729 w 2114550"/>
              <a:gd name="connsiteY225" fmla="*/ 1185386 h 1838325"/>
              <a:gd name="connsiteX226" fmla="*/ 125254 w 2114550"/>
              <a:gd name="connsiteY226" fmla="*/ 1158716 h 1838325"/>
              <a:gd name="connsiteX227" fmla="*/ 129064 w 2114550"/>
              <a:gd name="connsiteY227" fmla="*/ 1129189 h 1838325"/>
              <a:gd name="connsiteX228" fmla="*/ 122396 w 2114550"/>
              <a:gd name="connsiteY228" fmla="*/ 1103471 h 1838325"/>
              <a:gd name="connsiteX229" fmla="*/ 96679 w 2114550"/>
              <a:gd name="connsiteY229" fmla="*/ 1087279 h 1838325"/>
              <a:gd name="connsiteX230" fmla="*/ 73819 w 2114550"/>
              <a:gd name="connsiteY230" fmla="*/ 1077754 h 1838325"/>
              <a:gd name="connsiteX231" fmla="*/ 37624 w 2114550"/>
              <a:gd name="connsiteY231" fmla="*/ 1080611 h 1838325"/>
              <a:gd name="connsiteX232" fmla="*/ 14764 w 2114550"/>
              <a:gd name="connsiteY232" fmla="*/ 1054894 h 1838325"/>
              <a:gd name="connsiteX233" fmla="*/ 37624 w 2114550"/>
              <a:gd name="connsiteY233" fmla="*/ 1028224 h 1838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Lst>
            <a:rect l="l" t="t" r="r" b="b"/>
            <a:pathLst>
              <a:path w="2114550" h="1838325">
                <a:moveTo>
                  <a:pt x="8096" y="995839"/>
                </a:moveTo>
                <a:lnTo>
                  <a:pt x="47149" y="963454"/>
                </a:lnTo>
                <a:lnTo>
                  <a:pt x="70009" y="953929"/>
                </a:lnTo>
                <a:lnTo>
                  <a:pt x="109061" y="966311"/>
                </a:lnTo>
                <a:lnTo>
                  <a:pt x="148114" y="986314"/>
                </a:lnTo>
                <a:lnTo>
                  <a:pt x="181451" y="1005364"/>
                </a:lnTo>
                <a:lnTo>
                  <a:pt x="220504" y="1009174"/>
                </a:lnTo>
                <a:lnTo>
                  <a:pt x="266224" y="999649"/>
                </a:lnTo>
                <a:lnTo>
                  <a:pt x="298609" y="995839"/>
                </a:lnTo>
                <a:lnTo>
                  <a:pt x="321469" y="1018699"/>
                </a:lnTo>
                <a:lnTo>
                  <a:pt x="363379" y="1038701"/>
                </a:lnTo>
                <a:lnTo>
                  <a:pt x="402431" y="1034891"/>
                </a:lnTo>
                <a:lnTo>
                  <a:pt x="471011" y="1018699"/>
                </a:lnTo>
                <a:lnTo>
                  <a:pt x="493871" y="999649"/>
                </a:lnTo>
                <a:lnTo>
                  <a:pt x="532924" y="986314"/>
                </a:lnTo>
                <a:lnTo>
                  <a:pt x="571976" y="963454"/>
                </a:lnTo>
                <a:lnTo>
                  <a:pt x="598646" y="953929"/>
                </a:lnTo>
                <a:lnTo>
                  <a:pt x="598646" y="927259"/>
                </a:lnTo>
                <a:lnTo>
                  <a:pt x="569119" y="917734"/>
                </a:lnTo>
                <a:lnTo>
                  <a:pt x="539591" y="917734"/>
                </a:lnTo>
                <a:lnTo>
                  <a:pt x="510064" y="920591"/>
                </a:lnTo>
                <a:lnTo>
                  <a:pt x="484346" y="897731"/>
                </a:lnTo>
                <a:lnTo>
                  <a:pt x="513874" y="872014"/>
                </a:lnTo>
                <a:lnTo>
                  <a:pt x="513874" y="846296"/>
                </a:lnTo>
                <a:lnTo>
                  <a:pt x="536734" y="810101"/>
                </a:lnTo>
                <a:lnTo>
                  <a:pt x="552926" y="796766"/>
                </a:lnTo>
                <a:lnTo>
                  <a:pt x="588169" y="780574"/>
                </a:lnTo>
                <a:lnTo>
                  <a:pt x="621506" y="751046"/>
                </a:lnTo>
                <a:lnTo>
                  <a:pt x="660559" y="728186"/>
                </a:lnTo>
                <a:lnTo>
                  <a:pt x="690086" y="702469"/>
                </a:lnTo>
                <a:lnTo>
                  <a:pt x="729139" y="699611"/>
                </a:lnTo>
                <a:lnTo>
                  <a:pt x="768191" y="692944"/>
                </a:lnTo>
                <a:lnTo>
                  <a:pt x="807244" y="692944"/>
                </a:lnTo>
                <a:lnTo>
                  <a:pt x="846296" y="676751"/>
                </a:lnTo>
                <a:lnTo>
                  <a:pt x="878681" y="666274"/>
                </a:lnTo>
                <a:lnTo>
                  <a:pt x="917734" y="647224"/>
                </a:lnTo>
                <a:lnTo>
                  <a:pt x="944404" y="631031"/>
                </a:lnTo>
                <a:lnTo>
                  <a:pt x="986314" y="611029"/>
                </a:lnTo>
                <a:lnTo>
                  <a:pt x="1012031" y="575786"/>
                </a:lnTo>
                <a:lnTo>
                  <a:pt x="1025366" y="546259"/>
                </a:lnTo>
                <a:lnTo>
                  <a:pt x="1045369" y="519589"/>
                </a:lnTo>
                <a:lnTo>
                  <a:pt x="1061561" y="507206"/>
                </a:lnTo>
                <a:lnTo>
                  <a:pt x="1087279" y="512921"/>
                </a:lnTo>
                <a:lnTo>
                  <a:pt x="1119664" y="530066"/>
                </a:lnTo>
                <a:lnTo>
                  <a:pt x="1132999" y="512921"/>
                </a:lnTo>
                <a:lnTo>
                  <a:pt x="1110139" y="487204"/>
                </a:lnTo>
                <a:lnTo>
                  <a:pt x="1087279" y="461486"/>
                </a:lnTo>
                <a:lnTo>
                  <a:pt x="1061561" y="448151"/>
                </a:lnTo>
                <a:lnTo>
                  <a:pt x="1064419" y="406241"/>
                </a:lnTo>
                <a:lnTo>
                  <a:pt x="1091089" y="366236"/>
                </a:lnTo>
                <a:lnTo>
                  <a:pt x="1093946" y="344329"/>
                </a:lnTo>
                <a:lnTo>
                  <a:pt x="1103471" y="304324"/>
                </a:lnTo>
                <a:lnTo>
                  <a:pt x="1084421" y="291941"/>
                </a:lnTo>
                <a:lnTo>
                  <a:pt x="1084421" y="252889"/>
                </a:lnTo>
                <a:lnTo>
                  <a:pt x="1084421" y="216694"/>
                </a:lnTo>
                <a:lnTo>
                  <a:pt x="1096804" y="196691"/>
                </a:lnTo>
                <a:lnTo>
                  <a:pt x="1100614" y="154781"/>
                </a:lnTo>
                <a:lnTo>
                  <a:pt x="1084421" y="141446"/>
                </a:lnTo>
                <a:lnTo>
                  <a:pt x="1107281" y="109061"/>
                </a:lnTo>
                <a:lnTo>
                  <a:pt x="1146334" y="86201"/>
                </a:lnTo>
                <a:lnTo>
                  <a:pt x="1175861" y="63341"/>
                </a:lnTo>
                <a:lnTo>
                  <a:pt x="1214914" y="50006"/>
                </a:lnTo>
                <a:lnTo>
                  <a:pt x="1256824" y="50006"/>
                </a:lnTo>
                <a:lnTo>
                  <a:pt x="1312069" y="30956"/>
                </a:lnTo>
                <a:lnTo>
                  <a:pt x="1368266" y="30956"/>
                </a:lnTo>
                <a:lnTo>
                  <a:pt x="1396841" y="17621"/>
                </a:lnTo>
                <a:lnTo>
                  <a:pt x="1430179" y="5239"/>
                </a:lnTo>
                <a:lnTo>
                  <a:pt x="1455896" y="1429"/>
                </a:lnTo>
                <a:lnTo>
                  <a:pt x="1469231" y="47149"/>
                </a:lnTo>
                <a:lnTo>
                  <a:pt x="1475899" y="92869"/>
                </a:lnTo>
                <a:lnTo>
                  <a:pt x="1472089" y="122396"/>
                </a:lnTo>
                <a:lnTo>
                  <a:pt x="1497806" y="129064"/>
                </a:lnTo>
                <a:lnTo>
                  <a:pt x="1514951" y="154781"/>
                </a:lnTo>
                <a:lnTo>
                  <a:pt x="1537811" y="174784"/>
                </a:lnTo>
                <a:lnTo>
                  <a:pt x="1563529" y="200501"/>
                </a:lnTo>
                <a:lnTo>
                  <a:pt x="1599724" y="190976"/>
                </a:lnTo>
                <a:lnTo>
                  <a:pt x="1618774" y="170974"/>
                </a:lnTo>
                <a:lnTo>
                  <a:pt x="1638776" y="148114"/>
                </a:lnTo>
                <a:lnTo>
                  <a:pt x="1667351" y="141446"/>
                </a:lnTo>
                <a:lnTo>
                  <a:pt x="1687354" y="168116"/>
                </a:lnTo>
                <a:lnTo>
                  <a:pt x="1719739" y="196691"/>
                </a:lnTo>
                <a:lnTo>
                  <a:pt x="1726406" y="230029"/>
                </a:lnTo>
                <a:lnTo>
                  <a:pt x="1719739" y="262414"/>
                </a:lnTo>
                <a:lnTo>
                  <a:pt x="1726406" y="291941"/>
                </a:lnTo>
                <a:lnTo>
                  <a:pt x="1735931" y="314801"/>
                </a:lnTo>
                <a:lnTo>
                  <a:pt x="1772126" y="314801"/>
                </a:lnTo>
                <a:lnTo>
                  <a:pt x="1801654" y="310991"/>
                </a:lnTo>
                <a:lnTo>
                  <a:pt x="1843564" y="317659"/>
                </a:lnTo>
                <a:lnTo>
                  <a:pt x="1866424" y="344329"/>
                </a:lnTo>
                <a:lnTo>
                  <a:pt x="1886426" y="379571"/>
                </a:lnTo>
                <a:lnTo>
                  <a:pt x="1876901" y="409099"/>
                </a:lnTo>
                <a:lnTo>
                  <a:pt x="1932146" y="415766"/>
                </a:lnTo>
                <a:lnTo>
                  <a:pt x="1971199" y="409099"/>
                </a:lnTo>
                <a:lnTo>
                  <a:pt x="2000726" y="392906"/>
                </a:lnTo>
                <a:lnTo>
                  <a:pt x="2026444" y="395764"/>
                </a:lnTo>
                <a:lnTo>
                  <a:pt x="2033111" y="431959"/>
                </a:lnTo>
                <a:lnTo>
                  <a:pt x="2035969" y="451009"/>
                </a:lnTo>
                <a:lnTo>
                  <a:pt x="2085499" y="451009"/>
                </a:lnTo>
                <a:lnTo>
                  <a:pt x="2075021" y="491014"/>
                </a:lnTo>
                <a:lnTo>
                  <a:pt x="2055971" y="519589"/>
                </a:lnTo>
                <a:lnTo>
                  <a:pt x="2069306" y="549116"/>
                </a:lnTo>
                <a:lnTo>
                  <a:pt x="2095024" y="555784"/>
                </a:lnTo>
                <a:lnTo>
                  <a:pt x="2085499" y="591979"/>
                </a:lnTo>
                <a:lnTo>
                  <a:pt x="2052161" y="608171"/>
                </a:lnTo>
                <a:lnTo>
                  <a:pt x="2052161" y="631031"/>
                </a:lnTo>
                <a:lnTo>
                  <a:pt x="2091214" y="620554"/>
                </a:lnTo>
                <a:lnTo>
                  <a:pt x="2120741" y="624364"/>
                </a:lnTo>
                <a:lnTo>
                  <a:pt x="2111216" y="672941"/>
                </a:lnTo>
                <a:lnTo>
                  <a:pt x="2114074" y="715804"/>
                </a:lnTo>
                <a:lnTo>
                  <a:pt x="2085499" y="725329"/>
                </a:lnTo>
                <a:lnTo>
                  <a:pt x="2101691" y="761524"/>
                </a:lnTo>
                <a:lnTo>
                  <a:pt x="2081689" y="803434"/>
                </a:lnTo>
                <a:lnTo>
                  <a:pt x="2058829" y="807244"/>
                </a:lnTo>
                <a:lnTo>
                  <a:pt x="2033111" y="846296"/>
                </a:lnTo>
                <a:lnTo>
                  <a:pt x="2033111" y="881539"/>
                </a:lnTo>
                <a:lnTo>
                  <a:pt x="2049304" y="917734"/>
                </a:lnTo>
                <a:lnTo>
                  <a:pt x="2052161" y="956786"/>
                </a:lnTo>
                <a:lnTo>
                  <a:pt x="2035969" y="976789"/>
                </a:lnTo>
                <a:lnTo>
                  <a:pt x="2006441" y="1005364"/>
                </a:lnTo>
                <a:lnTo>
                  <a:pt x="1974056" y="999649"/>
                </a:lnTo>
                <a:lnTo>
                  <a:pt x="1944529" y="995839"/>
                </a:lnTo>
                <a:lnTo>
                  <a:pt x="1912144" y="1005364"/>
                </a:lnTo>
                <a:lnTo>
                  <a:pt x="1876901" y="1018699"/>
                </a:lnTo>
                <a:lnTo>
                  <a:pt x="1870234" y="1051084"/>
                </a:lnTo>
                <a:lnTo>
                  <a:pt x="1870234" y="1073944"/>
                </a:lnTo>
                <a:lnTo>
                  <a:pt x="1915954" y="1116806"/>
                </a:lnTo>
                <a:lnTo>
                  <a:pt x="1873091" y="1132999"/>
                </a:lnTo>
                <a:lnTo>
                  <a:pt x="1850231" y="1162526"/>
                </a:lnTo>
                <a:lnTo>
                  <a:pt x="1834039" y="1194911"/>
                </a:lnTo>
                <a:lnTo>
                  <a:pt x="1882616" y="1201579"/>
                </a:lnTo>
                <a:lnTo>
                  <a:pt x="1873091" y="1236821"/>
                </a:lnTo>
                <a:lnTo>
                  <a:pt x="1847374" y="1253966"/>
                </a:lnTo>
                <a:lnTo>
                  <a:pt x="1824514" y="1275874"/>
                </a:lnTo>
                <a:lnTo>
                  <a:pt x="1814989" y="1305401"/>
                </a:lnTo>
                <a:lnTo>
                  <a:pt x="1794986" y="1341596"/>
                </a:lnTo>
                <a:lnTo>
                  <a:pt x="1820704" y="1364456"/>
                </a:lnTo>
                <a:lnTo>
                  <a:pt x="1834039" y="1400651"/>
                </a:lnTo>
                <a:lnTo>
                  <a:pt x="1794986" y="1419701"/>
                </a:lnTo>
                <a:lnTo>
                  <a:pt x="1850231" y="1449229"/>
                </a:lnTo>
                <a:lnTo>
                  <a:pt x="1820704" y="1462564"/>
                </a:lnTo>
                <a:lnTo>
                  <a:pt x="1814989" y="1504474"/>
                </a:lnTo>
                <a:lnTo>
                  <a:pt x="1792129" y="1527334"/>
                </a:lnTo>
                <a:lnTo>
                  <a:pt x="1781651" y="1573054"/>
                </a:lnTo>
                <a:lnTo>
                  <a:pt x="1762601" y="1598771"/>
                </a:lnTo>
                <a:lnTo>
                  <a:pt x="1716881" y="1598771"/>
                </a:lnTo>
                <a:lnTo>
                  <a:pt x="1667351" y="1609249"/>
                </a:lnTo>
                <a:lnTo>
                  <a:pt x="1645444" y="1621631"/>
                </a:lnTo>
                <a:lnTo>
                  <a:pt x="1632109" y="1648301"/>
                </a:lnTo>
                <a:lnTo>
                  <a:pt x="1632109" y="1687354"/>
                </a:lnTo>
                <a:lnTo>
                  <a:pt x="1602581" y="1722596"/>
                </a:lnTo>
                <a:lnTo>
                  <a:pt x="1573054" y="1722596"/>
                </a:lnTo>
                <a:lnTo>
                  <a:pt x="1543526" y="1729264"/>
                </a:lnTo>
                <a:lnTo>
                  <a:pt x="1527334" y="1706404"/>
                </a:lnTo>
                <a:lnTo>
                  <a:pt x="1494949" y="1729264"/>
                </a:lnTo>
                <a:lnTo>
                  <a:pt x="1485424" y="1749266"/>
                </a:lnTo>
                <a:lnTo>
                  <a:pt x="1446371" y="1752124"/>
                </a:lnTo>
                <a:lnTo>
                  <a:pt x="1419701" y="1745456"/>
                </a:lnTo>
                <a:lnTo>
                  <a:pt x="1442561" y="1696879"/>
                </a:lnTo>
                <a:lnTo>
                  <a:pt x="1430179" y="1676876"/>
                </a:lnTo>
                <a:lnTo>
                  <a:pt x="1413034" y="1648301"/>
                </a:lnTo>
                <a:lnTo>
                  <a:pt x="1400651" y="1632109"/>
                </a:lnTo>
                <a:lnTo>
                  <a:pt x="1368266" y="1628299"/>
                </a:lnTo>
                <a:lnTo>
                  <a:pt x="1322546" y="1632109"/>
                </a:lnTo>
                <a:lnTo>
                  <a:pt x="1283494" y="1644491"/>
                </a:lnTo>
                <a:lnTo>
                  <a:pt x="1244441" y="1657826"/>
                </a:lnTo>
                <a:lnTo>
                  <a:pt x="1227296" y="1683544"/>
                </a:lnTo>
                <a:lnTo>
                  <a:pt x="1227296" y="1729264"/>
                </a:lnTo>
                <a:lnTo>
                  <a:pt x="1201579" y="1755934"/>
                </a:lnTo>
                <a:lnTo>
                  <a:pt x="1149191" y="1768316"/>
                </a:lnTo>
                <a:lnTo>
                  <a:pt x="1113949" y="1788319"/>
                </a:lnTo>
                <a:lnTo>
                  <a:pt x="1074896" y="1797844"/>
                </a:lnTo>
                <a:lnTo>
                  <a:pt x="1041559" y="1824514"/>
                </a:lnTo>
                <a:lnTo>
                  <a:pt x="999649" y="1836896"/>
                </a:lnTo>
                <a:lnTo>
                  <a:pt x="950119" y="1834039"/>
                </a:lnTo>
                <a:lnTo>
                  <a:pt x="908209" y="1827371"/>
                </a:lnTo>
                <a:lnTo>
                  <a:pt x="888206" y="1784509"/>
                </a:lnTo>
                <a:lnTo>
                  <a:pt x="882491" y="1768316"/>
                </a:lnTo>
                <a:lnTo>
                  <a:pt x="862489" y="1752124"/>
                </a:lnTo>
                <a:lnTo>
                  <a:pt x="832961" y="1739741"/>
                </a:lnTo>
                <a:lnTo>
                  <a:pt x="810101" y="1768316"/>
                </a:lnTo>
                <a:lnTo>
                  <a:pt x="780574" y="1745456"/>
                </a:lnTo>
                <a:lnTo>
                  <a:pt x="771049" y="1722596"/>
                </a:lnTo>
                <a:lnTo>
                  <a:pt x="751999" y="1703546"/>
                </a:lnTo>
                <a:lnTo>
                  <a:pt x="702469" y="1694021"/>
                </a:lnTo>
                <a:lnTo>
                  <a:pt x="683419" y="1671161"/>
                </a:lnTo>
                <a:lnTo>
                  <a:pt x="651034" y="1660684"/>
                </a:lnTo>
                <a:lnTo>
                  <a:pt x="617696" y="1641634"/>
                </a:lnTo>
                <a:lnTo>
                  <a:pt x="608171" y="1609249"/>
                </a:lnTo>
                <a:lnTo>
                  <a:pt x="608171" y="1566386"/>
                </a:lnTo>
                <a:lnTo>
                  <a:pt x="611029" y="1527334"/>
                </a:lnTo>
                <a:lnTo>
                  <a:pt x="588169" y="1511141"/>
                </a:lnTo>
                <a:lnTo>
                  <a:pt x="562451" y="1511141"/>
                </a:lnTo>
                <a:lnTo>
                  <a:pt x="530066" y="1527334"/>
                </a:lnTo>
                <a:lnTo>
                  <a:pt x="500539" y="1540669"/>
                </a:lnTo>
                <a:lnTo>
                  <a:pt x="481489" y="1566386"/>
                </a:lnTo>
                <a:lnTo>
                  <a:pt x="454819" y="1575911"/>
                </a:lnTo>
                <a:lnTo>
                  <a:pt x="419576" y="1582579"/>
                </a:lnTo>
                <a:lnTo>
                  <a:pt x="402431" y="1553051"/>
                </a:lnTo>
                <a:lnTo>
                  <a:pt x="396716" y="1524476"/>
                </a:lnTo>
                <a:lnTo>
                  <a:pt x="376714" y="1488281"/>
                </a:lnTo>
                <a:lnTo>
                  <a:pt x="363379" y="1474946"/>
                </a:lnTo>
                <a:lnTo>
                  <a:pt x="340519" y="1474946"/>
                </a:lnTo>
                <a:lnTo>
                  <a:pt x="311944" y="1488281"/>
                </a:lnTo>
                <a:lnTo>
                  <a:pt x="294799" y="1513999"/>
                </a:lnTo>
                <a:lnTo>
                  <a:pt x="266224" y="1513999"/>
                </a:lnTo>
                <a:lnTo>
                  <a:pt x="232886" y="1513999"/>
                </a:lnTo>
                <a:lnTo>
                  <a:pt x="204311" y="1520666"/>
                </a:lnTo>
                <a:lnTo>
                  <a:pt x="170974" y="1513999"/>
                </a:lnTo>
                <a:lnTo>
                  <a:pt x="119539" y="1520666"/>
                </a:lnTo>
                <a:lnTo>
                  <a:pt x="119539" y="1488281"/>
                </a:lnTo>
                <a:lnTo>
                  <a:pt x="135731" y="1462564"/>
                </a:lnTo>
                <a:lnTo>
                  <a:pt x="154781" y="1433036"/>
                </a:lnTo>
                <a:lnTo>
                  <a:pt x="165259" y="1406366"/>
                </a:lnTo>
                <a:lnTo>
                  <a:pt x="154781" y="1371124"/>
                </a:lnTo>
                <a:lnTo>
                  <a:pt x="138589" y="1364456"/>
                </a:lnTo>
                <a:lnTo>
                  <a:pt x="109061" y="1348264"/>
                </a:lnTo>
                <a:lnTo>
                  <a:pt x="96679" y="1337786"/>
                </a:lnTo>
                <a:lnTo>
                  <a:pt x="57626" y="1337786"/>
                </a:lnTo>
                <a:lnTo>
                  <a:pt x="8096" y="1337786"/>
                </a:lnTo>
                <a:lnTo>
                  <a:pt x="1429" y="1321594"/>
                </a:lnTo>
                <a:lnTo>
                  <a:pt x="1429" y="1293019"/>
                </a:lnTo>
                <a:lnTo>
                  <a:pt x="14764" y="1270159"/>
                </a:lnTo>
                <a:lnTo>
                  <a:pt x="28099" y="1250156"/>
                </a:lnTo>
                <a:lnTo>
                  <a:pt x="60484" y="1236821"/>
                </a:lnTo>
                <a:lnTo>
                  <a:pt x="90011" y="1211104"/>
                </a:lnTo>
                <a:lnTo>
                  <a:pt x="115729" y="1185386"/>
                </a:lnTo>
                <a:lnTo>
                  <a:pt x="125254" y="1158716"/>
                </a:lnTo>
                <a:lnTo>
                  <a:pt x="129064" y="1129189"/>
                </a:lnTo>
                <a:lnTo>
                  <a:pt x="122396" y="1103471"/>
                </a:lnTo>
                <a:lnTo>
                  <a:pt x="96679" y="1087279"/>
                </a:lnTo>
                <a:lnTo>
                  <a:pt x="73819" y="1077754"/>
                </a:lnTo>
                <a:lnTo>
                  <a:pt x="37624" y="1080611"/>
                </a:lnTo>
                <a:lnTo>
                  <a:pt x="14764" y="1054894"/>
                </a:lnTo>
                <a:lnTo>
                  <a:pt x="37624" y="1028224"/>
                </a:lnTo>
                <a:close/>
              </a:path>
            </a:pathLst>
          </a:custGeom>
          <a:solidFill>
            <a:schemeClr val="accent1"/>
          </a:solidFill>
          <a:ln w="1905" cap="flat">
            <a:solidFill>
              <a:schemeClr val="bg1"/>
            </a:solidFill>
            <a:prstDash val="solid"/>
            <a:miter/>
          </a:ln>
        </p:spPr>
        <p:txBody>
          <a:bodyPr lIns="360000" tIns="252000" rtlCol="0" anchor="ctr"/>
          <a:lstStyle/>
          <a:p>
            <a:pPr algn="ctr"/>
            <a:r>
              <a:rPr lang="fr-FR" sz="1000" dirty="0">
                <a:solidFill>
                  <a:schemeClr val="bg1"/>
                </a:solidFill>
              </a:rPr>
              <a:t>H1a</a:t>
            </a:r>
          </a:p>
        </p:txBody>
      </p:sp>
      <p:sp>
        <p:nvSpPr>
          <p:cNvPr id="41" name="Forme libre : forme 40">
            <a:extLst>
              <a:ext uri="{FF2B5EF4-FFF2-40B4-BE49-F238E27FC236}">
                <a16:creationId xmlns:a16="http://schemas.microsoft.com/office/drawing/2014/main" id="{FECA0B4A-F920-4519-944F-261BB97C482E}"/>
              </a:ext>
            </a:extLst>
          </p:cNvPr>
          <p:cNvSpPr/>
          <p:nvPr/>
        </p:nvSpPr>
        <p:spPr>
          <a:xfrm>
            <a:off x="4020576" y="2148465"/>
            <a:ext cx="1349765" cy="1105070"/>
          </a:xfrm>
          <a:custGeom>
            <a:avLst/>
            <a:gdLst>
              <a:gd name="connsiteX0" fmla="*/ 1507331 w 1628775"/>
              <a:gd name="connsiteY0" fmla="*/ 745331 h 1333500"/>
              <a:gd name="connsiteX1" fmla="*/ 1537811 w 1628775"/>
              <a:gd name="connsiteY1" fmla="*/ 742474 h 1333500"/>
              <a:gd name="connsiteX2" fmla="*/ 1566386 w 1628775"/>
              <a:gd name="connsiteY2" fmla="*/ 745331 h 1333500"/>
              <a:gd name="connsiteX3" fmla="*/ 1583531 w 1628775"/>
              <a:gd name="connsiteY3" fmla="*/ 730091 h 1333500"/>
              <a:gd name="connsiteX4" fmla="*/ 1599724 w 1628775"/>
              <a:gd name="connsiteY4" fmla="*/ 704374 h 1333500"/>
              <a:gd name="connsiteX5" fmla="*/ 1618774 w 1628775"/>
              <a:gd name="connsiteY5" fmla="*/ 674846 h 1333500"/>
              <a:gd name="connsiteX6" fmla="*/ 1629251 w 1628775"/>
              <a:gd name="connsiteY6" fmla="*/ 648176 h 1333500"/>
              <a:gd name="connsiteX7" fmla="*/ 1618774 w 1628775"/>
              <a:gd name="connsiteY7" fmla="*/ 612934 h 1333500"/>
              <a:gd name="connsiteX8" fmla="*/ 1602581 w 1628775"/>
              <a:gd name="connsiteY8" fmla="*/ 606266 h 1333500"/>
              <a:gd name="connsiteX9" fmla="*/ 1573054 w 1628775"/>
              <a:gd name="connsiteY9" fmla="*/ 590074 h 1333500"/>
              <a:gd name="connsiteX10" fmla="*/ 1560671 w 1628775"/>
              <a:gd name="connsiteY10" fmla="*/ 579596 h 1333500"/>
              <a:gd name="connsiteX11" fmla="*/ 1521619 w 1628775"/>
              <a:gd name="connsiteY11" fmla="*/ 579596 h 1333500"/>
              <a:gd name="connsiteX12" fmla="*/ 1470184 w 1628775"/>
              <a:gd name="connsiteY12" fmla="*/ 588169 h 1333500"/>
              <a:gd name="connsiteX13" fmla="*/ 1465421 w 1628775"/>
              <a:gd name="connsiteY13" fmla="*/ 563404 h 1333500"/>
              <a:gd name="connsiteX14" fmla="*/ 1465421 w 1628775"/>
              <a:gd name="connsiteY14" fmla="*/ 534829 h 1333500"/>
              <a:gd name="connsiteX15" fmla="*/ 1478756 w 1628775"/>
              <a:gd name="connsiteY15" fmla="*/ 511969 h 1333500"/>
              <a:gd name="connsiteX16" fmla="*/ 1492091 w 1628775"/>
              <a:gd name="connsiteY16" fmla="*/ 491966 h 1333500"/>
              <a:gd name="connsiteX17" fmla="*/ 1524476 w 1628775"/>
              <a:gd name="connsiteY17" fmla="*/ 478631 h 1333500"/>
              <a:gd name="connsiteX18" fmla="*/ 1554004 w 1628775"/>
              <a:gd name="connsiteY18" fmla="*/ 452914 h 1333500"/>
              <a:gd name="connsiteX19" fmla="*/ 1579721 w 1628775"/>
              <a:gd name="connsiteY19" fmla="*/ 427196 h 1333500"/>
              <a:gd name="connsiteX20" fmla="*/ 1589246 w 1628775"/>
              <a:gd name="connsiteY20" fmla="*/ 400526 h 1333500"/>
              <a:gd name="connsiteX21" fmla="*/ 1593056 w 1628775"/>
              <a:gd name="connsiteY21" fmla="*/ 370999 h 1333500"/>
              <a:gd name="connsiteX22" fmla="*/ 1586389 w 1628775"/>
              <a:gd name="connsiteY22" fmla="*/ 345281 h 1333500"/>
              <a:gd name="connsiteX23" fmla="*/ 1560671 w 1628775"/>
              <a:gd name="connsiteY23" fmla="*/ 329089 h 1333500"/>
              <a:gd name="connsiteX24" fmla="*/ 1537811 w 1628775"/>
              <a:gd name="connsiteY24" fmla="*/ 319564 h 1333500"/>
              <a:gd name="connsiteX25" fmla="*/ 1501616 w 1628775"/>
              <a:gd name="connsiteY25" fmla="*/ 322421 h 1333500"/>
              <a:gd name="connsiteX26" fmla="*/ 1478756 w 1628775"/>
              <a:gd name="connsiteY26" fmla="*/ 296704 h 1333500"/>
              <a:gd name="connsiteX27" fmla="*/ 1501616 w 1628775"/>
              <a:gd name="connsiteY27" fmla="*/ 270034 h 1333500"/>
              <a:gd name="connsiteX28" fmla="*/ 1472089 w 1628775"/>
              <a:gd name="connsiteY28" fmla="*/ 237649 h 1333500"/>
              <a:gd name="connsiteX29" fmla="*/ 1465421 w 1628775"/>
              <a:gd name="connsiteY29" fmla="*/ 210026 h 1333500"/>
              <a:gd name="connsiteX30" fmla="*/ 1456849 w 1628775"/>
              <a:gd name="connsiteY30" fmla="*/ 181451 h 1333500"/>
              <a:gd name="connsiteX31" fmla="*/ 1449229 w 1628775"/>
              <a:gd name="connsiteY31" fmla="*/ 160496 h 1333500"/>
              <a:gd name="connsiteX32" fmla="*/ 1436846 w 1628775"/>
              <a:gd name="connsiteY32" fmla="*/ 134779 h 1333500"/>
              <a:gd name="connsiteX33" fmla="*/ 1433989 w 1628775"/>
              <a:gd name="connsiteY33" fmla="*/ 118586 h 1333500"/>
              <a:gd name="connsiteX34" fmla="*/ 1449229 w 1628775"/>
              <a:gd name="connsiteY34" fmla="*/ 103346 h 1333500"/>
              <a:gd name="connsiteX35" fmla="*/ 1456849 w 1628775"/>
              <a:gd name="connsiteY35" fmla="*/ 90011 h 1333500"/>
              <a:gd name="connsiteX36" fmla="*/ 1456849 w 1628775"/>
              <a:gd name="connsiteY36" fmla="*/ 71914 h 1333500"/>
              <a:gd name="connsiteX37" fmla="*/ 1452086 w 1628775"/>
              <a:gd name="connsiteY37" fmla="*/ 56674 h 1333500"/>
              <a:gd name="connsiteX38" fmla="*/ 1438751 w 1628775"/>
              <a:gd name="connsiteY38" fmla="*/ 38576 h 1333500"/>
              <a:gd name="connsiteX39" fmla="*/ 1410176 w 1628775"/>
              <a:gd name="connsiteY39" fmla="*/ 32861 h 1333500"/>
              <a:gd name="connsiteX40" fmla="*/ 1392079 w 1628775"/>
              <a:gd name="connsiteY40" fmla="*/ 17621 h 1333500"/>
              <a:gd name="connsiteX41" fmla="*/ 1376839 w 1628775"/>
              <a:gd name="connsiteY41" fmla="*/ 17621 h 1333500"/>
              <a:gd name="connsiteX42" fmla="*/ 1360646 w 1628775"/>
              <a:gd name="connsiteY42" fmla="*/ 38576 h 1333500"/>
              <a:gd name="connsiteX43" fmla="*/ 1345406 w 1628775"/>
              <a:gd name="connsiteY43" fmla="*/ 53816 h 1333500"/>
              <a:gd name="connsiteX44" fmla="*/ 1329214 w 1628775"/>
              <a:gd name="connsiteY44" fmla="*/ 59531 h 1333500"/>
              <a:gd name="connsiteX45" fmla="*/ 1303496 w 1628775"/>
              <a:gd name="connsiteY45" fmla="*/ 46196 h 1333500"/>
              <a:gd name="connsiteX46" fmla="*/ 1282541 w 1628775"/>
              <a:gd name="connsiteY46" fmla="*/ 30004 h 1333500"/>
              <a:gd name="connsiteX47" fmla="*/ 1258729 w 1628775"/>
              <a:gd name="connsiteY47" fmla="*/ 22384 h 1333500"/>
              <a:gd name="connsiteX48" fmla="*/ 1243489 w 1628775"/>
              <a:gd name="connsiteY48" fmla="*/ 17621 h 1333500"/>
              <a:gd name="connsiteX49" fmla="*/ 1219676 w 1628775"/>
              <a:gd name="connsiteY49" fmla="*/ 7144 h 1333500"/>
              <a:gd name="connsiteX50" fmla="*/ 1204436 w 1628775"/>
              <a:gd name="connsiteY50" fmla="*/ 1429 h 1333500"/>
              <a:gd name="connsiteX51" fmla="*/ 1175861 w 1628775"/>
              <a:gd name="connsiteY51" fmla="*/ 1429 h 1333500"/>
              <a:gd name="connsiteX52" fmla="*/ 1170146 w 1628775"/>
              <a:gd name="connsiteY52" fmla="*/ 11906 h 1333500"/>
              <a:gd name="connsiteX53" fmla="*/ 1173004 w 1628775"/>
              <a:gd name="connsiteY53" fmla="*/ 32861 h 1333500"/>
              <a:gd name="connsiteX54" fmla="*/ 1204436 w 1628775"/>
              <a:gd name="connsiteY54" fmla="*/ 43339 h 1333500"/>
              <a:gd name="connsiteX55" fmla="*/ 1219676 w 1628775"/>
              <a:gd name="connsiteY55" fmla="*/ 53816 h 1333500"/>
              <a:gd name="connsiteX56" fmla="*/ 1219676 w 1628775"/>
              <a:gd name="connsiteY56" fmla="*/ 74771 h 1333500"/>
              <a:gd name="connsiteX57" fmla="*/ 1217771 w 1628775"/>
              <a:gd name="connsiteY57" fmla="*/ 98584 h 1333500"/>
              <a:gd name="connsiteX58" fmla="*/ 1209199 w 1628775"/>
              <a:gd name="connsiteY58" fmla="*/ 127159 h 1333500"/>
              <a:gd name="connsiteX59" fmla="*/ 1209199 w 1628775"/>
              <a:gd name="connsiteY59" fmla="*/ 145256 h 1333500"/>
              <a:gd name="connsiteX60" fmla="*/ 1209199 w 1628775"/>
              <a:gd name="connsiteY60" fmla="*/ 170974 h 1333500"/>
              <a:gd name="connsiteX61" fmla="*/ 1227296 w 1628775"/>
              <a:gd name="connsiteY61" fmla="*/ 184309 h 1333500"/>
              <a:gd name="connsiteX62" fmla="*/ 1237774 w 1628775"/>
              <a:gd name="connsiteY62" fmla="*/ 218599 h 1333500"/>
              <a:gd name="connsiteX63" fmla="*/ 1258729 w 1628775"/>
              <a:gd name="connsiteY63" fmla="*/ 244316 h 1333500"/>
              <a:gd name="connsiteX64" fmla="*/ 1274921 w 1628775"/>
              <a:gd name="connsiteY64" fmla="*/ 288131 h 1333500"/>
              <a:gd name="connsiteX65" fmla="*/ 1297781 w 1628775"/>
              <a:gd name="connsiteY65" fmla="*/ 330041 h 1333500"/>
              <a:gd name="connsiteX66" fmla="*/ 1295876 w 1628775"/>
              <a:gd name="connsiteY66" fmla="*/ 346234 h 1333500"/>
              <a:gd name="connsiteX67" fmla="*/ 1295876 w 1628775"/>
              <a:gd name="connsiteY67" fmla="*/ 379571 h 1333500"/>
              <a:gd name="connsiteX68" fmla="*/ 1293019 w 1628775"/>
              <a:gd name="connsiteY68" fmla="*/ 408146 h 1333500"/>
              <a:gd name="connsiteX69" fmla="*/ 1306354 w 1628775"/>
              <a:gd name="connsiteY69" fmla="*/ 421481 h 1333500"/>
              <a:gd name="connsiteX70" fmla="*/ 1321594 w 1628775"/>
              <a:gd name="connsiteY70" fmla="*/ 439579 h 1333500"/>
              <a:gd name="connsiteX71" fmla="*/ 1318736 w 1628775"/>
              <a:gd name="connsiteY71" fmla="*/ 466249 h 1333500"/>
              <a:gd name="connsiteX72" fmla="*/ 1306354 w 1628775"/>
              <a:gd name="connsiteY72" fmla="*/ 478631 h 1333500"/>
              <a:gd name="connsiteX73" fmla="*/ 1295876 w 1628775"/>
              <a:gd name="connsiteY73" fmla="*/ 497681 h 1333500"/>
              <a:gd name="connsiteX74" fmla="*/ 1290161 w 1628775"/>
              <a:gd name="connsiteY74" fmla="*/ 512921 h 1333500"/>
              <a:gd name="connsiteX75" fmla="*/ 1293019 w 1628775"/>
              <a:gd name="connsiteY75" fmla="*/ 541496 h 1333500"/>
              <a:gd name="connsiteX76" fmla="*/ 1308259 w 1628775"/>
              <a:gd name="connsiteY76" fmla="*/ 554831 h 1333500"/>
              <a:gd name="connsiteX77" fmla="*/ 1316831 w 1628775"/>
              <a:gd name="connsiteY77" fmla="*/ 575786 h 1333500"/>
              <a:gd name="connsiteX78" fmla="*/ 1332071 w 1628775"/>
              <a:gd name="connsiteY78" fmla="*/ 596741 h 1333500"/>
              <a:gd name="connsiteX79" fmla="*/ 1347311 w 1628775"/>
              <a:gd name="connsiteY79" fmla="*/ 619601 h 1333500"/>
              <a:gd name="connsiteX80" fmla="*/ 1350169 w 1628775"/>
              <a:gd name="connsiteY80" fmla="*/ 630079 h 1333500"/>
              <a:gd name="connsiteX81" fmla="*/ 1360646 w 1628775"/>
              <a:gd name="connsiteY81" fmla="*/ 646271 h 1333500"/>
              <a:gd name="connsiteX82" fmla="*/ 1357789 w 1628775"/>
              <a:gd name="connsiteY82" fmla="*/ 669131 h 1333500"/>
              <a:gd name="connsiteX83" fmla="*/ 1332071 w 1628775"/>
              <a:gd name="connsiteY83" fmla="*/ 676751 h 1333500"/>
              <a:gd name="connsiteX84" fmla="*/ 1313974 w 1628775"/>
              <a:gd name="connsiteY84" fmla="*/ 682466 h 1333500"/>
              <a:gd name="connsiteX85" fmla="*/ 1290161 w 1628775"/>
              <a:gd name="connsiteY85" fmla="*/ 679609 h 1333500"/>
              <a:gd name="connsiteX86" fmla="*/ 1279684 w 1628775"/>
              <a:gd name="connsiteY86" fmla="*/ 669131 h 1333500"/>
              <a:gd name="connsiteX87" fmla="*/ 1264444 w 1628775"/>
              <a:gd name="connsiteY87" fmla="*/ 664369 h 1333500"/>
              <a:gd name="connsiteX88" fmla="*/ 1243489 w 1628775"/>
              <a:gd name="connsiteY88" fmla="*/ 664369 h 1333500"/>
              <a:gd name="connsiteX89" fmla="*/ 1227296 w 1628775"/>
              <a:gd name="connsiteY89" fmla="*/ 656749 h 1333500"/>
              <a:gd name="connsiteX90" fmla="*/ 1214914 w 1628775"/>
              <a:gd name="connsiteY90" fmla="*/ 658654 h 1333500"/>
              <a:gd name="connsiteX91" fmla="*/ 1201579 w 1628775"/>
              <a:gd name="connsiteY91" fmla="*/ 658654 h 1333500"/>
              <a:gd name="connsiteX92" fmla="*/ 1183481 w 1628775"/>
              <a:gd name="connsiteY92" fmla="*/ 643414 h 1333500"/>
              <a:gd name="connsiteX93" fmla="*/ 1183481 w 1628775"/>
              <a:gd name="connsiteY93" fmla="*/ 619601 h 1333500"/>
              <a:gd name="connsiteX94" fmla="*/ 1188244 w 1628775"/>
              <a:gd name="connsiteY94" fmla="*/ 604361 h 1333500"/>
              <a:gd name="connsiteX95" fmla="*/ 1173004 w 1628775"/>
              <a:gd name="connsiteY95" fmla="*/ 591026 h 1333500"/>
              <a:gd name="connsiteX96" fmla="*/ 1159669 w 1628775"/>
              <a:gd name="connsiteY96" fmla="*/ 591026 h 1333500"/>
              <a:gd name="connsiteX97" fmla="*/ 1144429 w 1628775"/>
              <a:gd name="connsiteY97" fmla="*/ 596741 h 1333500"/>
              <a:gd name="connsiteX98" fmla="*/ 1133951 w 1628775"/>
              <a:gd name="connsiteY98" fmla="*/ 611981 h 1333500"/>
              <a:gd name="connsiteX99" fmla="*/ 1126331 w 1628775"/>
              <a:gd name="connsiteY99" fmla="*/ 640556 h 1333500"/>
              <a:gd name="connsiteX100" fmla="*/ 1126331 w 1628775"/>
              <a:gd name="connsiteY100" fmla="*/ 667226 h 1333500"/>
              <a:gd name="connsiteX101" fmla="*/ 1126331 w 1628775"/>
              <a:gd name="connsiteY101" fmla="*/ 682466 h 1333500"/>
              <a:gd name="connsiteX102" fmla="*/ 1108234 w 1628775"/>
              <a:gd name="connsiteY102" fmla="*/ 669131 h 1333500"/>
              <a:gd name="connsiteX103" fmla="*/ 1105376 w 1628775"/>
              <a:gd name="connsiteY103" fmla="*/ 656749 h 1333500"/>
              <a:gd name="connsiteX104" fmla="*/ 1094899 w 1628775"/>
              <a:gd name="connsiteY104" fmla="*/ 635794 h 1333500"/>
              <a:gd name="connsiteX105" fmla="*/ 1078706 w 1628775"/>
              <a:gd name="connsiteY105" fmla="*/ 632936 h 1333500"/>
              <a:gd name="connsiteX106" fmla="*/ 1066324 w 1628775"/>
              <a:gd name="connsiteY106" fmla="*/ 635794 h 1333500"/>
              <a:gd name="connsiteX107" fmla="*/ 1060609 w 1628775"/>
              <a:gd name="connsiteY107" fmla="*/ 653891 h 1333500"/>
              <a:gd name="connsiteX108" fmla="*/ 1042511 w 1628775"/>
              <a:gd name="connsiteY108" fmla="*/ 667226 h 1333500"/>
              <a:gd name="connsiteX109" fmla="*/ 1032034 w 1628775"/>
              <a:gd name="connsiteY109" fmla="*/ 646271 h 1333500"/>
              <a:gd name="connsiteX110" fmla="*/ 1011079 w 1628775"/>
              <a:gd name="connsiteY110" fmla="*/ 630079 h 1333500"/>
              <a:gd name="connsiteX111" fmla="*/ 1006316 w 1628775"/>
              <a:gd name="connsiteY111" fmla="*/ 614839 h 1333500"/>
              <a:gd name="connsiteX112" fmla="*/ 990124 w 1628775"/>
              <a:gd name="connsiteY112" fmla="*/ 601504 h 1333500"/>
              <a:gd name="connsiteX113" fmla="*/ 974884 w 1628775"/>
              <a:gd name="connsiteY113" fmla="*/ 604361 h 1333500"/>
              <a:gd name="connsiteX114" fmla="*/ 946309 w 1628775"/>
              <a:gd name="connsiteY114" fmla="*/ 611981 h 1333500"/>
              <a:gd name="connsiteX115" fmla="*/ 932974 w 1628775"/>
              <a:gd name="connsiteY115" fmla="*/ 619601 h 1333500"/>
              <a:gd name="connsiteX116" fmla="*/ 919639 w 1628775"/>
              <a:gd name="connsiteY116" fmla="*/ 635794 h 1333500"/>
              <a:gd name="connsiteX117" fmla="*/ 904399 w 1628775"/>
              <a:gd name="connsiteY117" fmla="*/ 658654 h 1333500"/>
              <a:gd name="connsiteX118" fmla="*/ 889159 w 1628775"/>
              <a:gd name="connsiteY118" fmla="*/ 669131 h 1333500"/>
              <a:gd name="connsiteX119" fmla="*/ 868204 w 1628775"/>
              <a:gd name="connsiteY119" fmla="*/ 687229 h 1333500"/>
              <a:gd name="connsiteX120" fmla="*/ 849154 w 1628775"/>
              <a:gd name="connsiteY120" fmla="*/ 695801 h 1333500"/>
              <a:gd name="connsiteX121" fmla="*/ 836771 w 1628775"/>
              <a:gd name="connsiteY121" fmla="*/ 674846 h 1333500"/>
              <a:gd name="connsiteX122" fmla="*/ 826294 w 1628775"/>
              <a:gd name="connsiteY122" fmla="*/ 653891 h 1333500"/>
              <a:gd name="connsiteX123" fmla="*/ 810101 w 1628775"/>
              <a:gd name="connsiteY123" fmla="*/ 630079 h 1333500"/>
              <a:gd name="connsiteX124" fmla="*/ 805339 w 1628775"/>
              <a:gd name="connsiteY124" fmla="*/ 609124 h 1333500"/>
              <a:gd name="connsiteX125" fmla="*/ 792004 w 1628775"/>
              <a:gd name="connsiteY125" fmla="*/ 591026 h 1333500"/>
              <a:gd name="connsiteX126" fmla="*/ 771049 w 1628775"/>
              <a:gd name="connsiteY126" fmla="*/ 572929 h 1333500"/>
              <a:gd name="connsiteX127" fmla="*/ 766286 w 1628775"/>
              <a:gd name="connsiteY127" fmla="*/ 554831 h 1333500"/>
              <a:gd name="connsiteX128" fmla="*/ 758666 w 1628775"/>
              <a:gd name="connsiteY128" fmla="*/ 538639 h 1333500"/>
              <a:gd name="connsiteX129" fmla="*/ 734854 w 1628775"/>
              <a:gd name="connsiteY129" fmla="*/ 531019 h 1333500"/>
              <a:gd name="connsiteX130" fmla="*/ 716756 w 1628775"/>
              <a:gd name="connsiteY130" fmla="*/ 510064 h 1333500"/>
              <a:gd name="connsiteX131" fmla="*/ 695801 w 1628775"/>
              <a:gd name="connsiteY131" fmla="*/ 494824 h 1333500"/>
              <a:gd name="connsiteX132" fmla="*/ 679609 w 1628775"/>
              <a:gd name="connsiteY132" fmla="*/ 497681 h 1333500"/>
              <a:gd name="connsiteX133" fmla="*/ 669131 w 1628775"/>
              <a:gd name="connsiteY133" fmla="*/ 517684 h 1333500"/>
              <a:gd name="connsiteX134" fmla="*/ 638651 w 1628775"/>
              <a:gd name="connsiteY134" fmla="*/ 510064 h 1333500"/>
              <a:gd name="connsiteX135" fmla="*/ 638651 w 1628775"/>
              <a:gd name="connsiteY135" fmla="*/ 494824 h 1333500"/>
              <a:gd name="connsiteX136" fmla="*/ 611981 w 1628775"/>
              <a:gd name="connsiteY136" fmla="*/ 484346 h 1333500"/>
              <a:gd name="connsiteX137" fmla="*/ 599599 w 1628775"/>
              <a:gd name="connsiteY137" fmla="*/ 494824 h 1333500"/>
              <a:gd name="connsiteX138" fmla="*/ 580549 w 1628775"/>
              <a:gd name="connsiteY138" fmla="*/ 505301 h 1333500"/>
              <a:gd name="connsiteX139" fmla="*/ 559594 w 1628775"/>
              <a:gd name="connsiteY139" fmla="*/ 497681 h 1333500"/>
              <a:gd name="connsiteX140" fmla="*/ 550069 w 1628775"/>
              <a:gd name="connsiteY140" fmla="*/ 481489 h 1333500"/>
              <a:gd name="connsiteX141" fmla="*/ 518636 w 1628775"/>
              <a:gd name="connsiteY141" fmla="*/ 487204 h 1333500"/>
              <a:gd name="connsiteX142" fmla="*/ 497681 w 1628775"/>
              <a:gd name="connsiteY142" fmla="*/ 517684 h 1333500"/>
              <a:gd name="connsiteX143" fmla="*/ 515779 w 1628775"/>
              <a:gd name="connsiteY143" fmla="*/ 531019 h 1333500"/>
              <a:gd name="connsiteX144" fmla="*/ 520541 w 1628775"/>
              <a:gd name="connsiteY144" fmla="*/ 557689 h 1333500"/>
              <a:gd name="connsiteX145" fmla="*/ 500539 w 1628775"/>
              <a:gd name="connsiteY145" fmla="*/ 572929 h 1333500"/>
              <a:gd name="connsiteX146" fmla="*/ 476726 w 1628775"/>
              <a:gd name="connsiteY146" fmla="*/ 575786 h 1333500"/>
              <a:gd name="connsiteX147" fmla="*/ 473869 w 1628775"/>
              <a:gd name="connsiteY147" fmla="*/ 551974 h 1333500"/>
              <a:gd name="connsiteX148" fmla="*/ 452914 w 1628775"/>
              <a:gd name="connsiteY148" fmla="*/ 567214 h 1333500"/>
              <a:gd name="connsiteX149" fmla="*/ 430054 w 1628775"/>
              <a:gd name="connsiteY149" fmla="*/ 577691 h 1333500"/>
              <a:gd name="connsiteX150" fmla="*/ 403384 w 1628775"/>
              <a:gd name="connsiteY150" fmla="*/ 586264 h 1333500"/>
              <a:gd name="connsiteX151" fmla="*/ 385286 w 1628775"/>
              <a:gd name="connsiteY151" fmla="*/ 586264 h 1333500"/>
              <a:gd name="connsiteX152" fmla="*/ 356711 w 1628775"/>
              <a:gd name="connsiteY152" fmla="*/ 572929 h 1333500"/>
              <a:gd name="connsiteX153" fmla="*/ 356711 w 1628775"/>
              <a:gd name="connsiteY153" fmla="*/ 551974 h 1333500"/>
              <a:gd name="connsiteX154" fmla="*/ 340519 w 1628775"/>
              <a:gd name="connsiteY154" fmla="*/ 528161 h 1333500"/>
              <a:gd name="connsiteX155" fmla="*/ 307181 w 1628775"/>
              <a:gd name="connsiteY155" fmla="*/ 551974 h 1333500"/>
              <a:gd name="connsiteX156" fmla="*/ 289084 w 1628775"/>
              <a:gd name="connsiteY156" fmla="*/ 557689 h 1333500"/>
              <a:gd name="connsiteX157" fmla="*/ 270986 w 1628775"/>
              <a:gd name="connsiteY157" fmla="*/ 567214 h 1333500"/>
              <a:gd name="connsiteX158" fmla="*/ 254794 w 1628775"/>
              <a:gd name="connsiteY158" fmla="*/ 577691 h 1333500"/>
              <a:gd name="connsiteX159" fmla="*/ 230981 w 1628775"/>
              <a:gd name="connsiteY159" fmla="*/ 577691 h 1333500"/>
              <a:gd name="connsiteX160" fmla="*/ 205264 w 1628775"/>
              <a:gd name="connsiteY160" fmla="*/ 562451 h 1333500"/>
              <a:gd name="connsiteX161" fmla="*/ 190024 w 1628775"/>
              <a:gd name="connsiteY161" fmla="*/ 549116 h 1333500"/>
              <a:gd name="connsiteX162" fmla="*/ 176689 w 1628775"/>
              <a:gd name="connsiteY162" fmla="*/ 565309 h 1333500"/>
              <a:gd name="connsiteX163" fmla="*/ 158591 w 1628775"/>
              <a:gd name="connsiteY163" fmla="*/ 583406 h 1333500"/>
              <a:gd name="connsiteX164" fmla="*/ 137636 w 1628775"/>
              <a:gd name="connsiteY164" fmla="*/ 572929 h 1333500"/>
              <a:gd name="connsiteX165" fmla="*/ 121444 w 1628775"/>
              <a:gd name="connsiteY165" fmla="*/ 593884 h 1333500"/>
              <a:gd name="connsiteX166" fmla="*/ 85249 w 1628775"/>
              <a:gd name="connsiteY166" fmla="*/ 611981 h 1333500"/>
              <a:gd name="connsiteX167" fmla="*/ 49054 w 1628775"/>
              <a:gd name="connsiteY167" fmla="*/ 619601 h 1333500"/>
              <a:gd name="connsiteX168" fmla="*/ 30956 w 1628775"/>
              <a:gd name="connsiteY168" fmla="*/ 643414 h 1333500"/>
              <a:gd name="connsiteX169" fmla="*/ 25241 w 1628775"/>
              <a:gd name="connsiteY169" fmla="*/ 667226 h 1333500"/>
              <a:gd name="connsiteX170" fmla="*/ 25241 w 1628775"/>
              <a:gd name="connsiteY170" fmla="*/ 692944 h 1333500"/>
              <a:gd name="connsiteX171" fmla="*/ 17621 w 1628775"/>
              <a:gd name="connsiteY171" fmla="*/ 716756 h 1333500"/>
              <a:gd name="connsiteX172" fmla="*/ 11906 w 1628775"/>
              <a:gd name="connsiteY172" fmla="*/ 745331 h 1333500"/>
              <a:gd name="connsiteX173" fmla="*/ 51911 w 1628775"/>
              <a:gd name="connsiteY173" fmla="*/ 739616 h 1333500"/>
              <a:gd name="connsiteX174" fmla="*/ 74771 w 1628775"/>
              <a:gd name="connsiteY174" fmla="*/ 729139 h 1333500"/>
              <a:gd name="connsiteX175" fmla="*/ 95726 w 1628775"/>
              <a:gd name="connsiteY175" fmla="*/ 721519 h 1333500"/>
              <a:gd name="connsiteX176" fmla="*/ 116681 w 1628775"/>
              <a:gd name="connsiteY176" fmla="*/ 721519 h 1333500"/>
              <a:gd name="connsiteX177" fmla="*/ 150971 w 1628775"/>
              <a:gd name="connsiteY177" fmla="*/ 713899 h 1333500"/>
              <a:gd name="connsiteX178" fmla="*/ 187166 w 1628775"/>
              <a:gd name="connsiteY178" fmla="*/ 708184 h 1333500"/>
              <a:gd name="connsiteX179" fmla="*/ 210979 w 1628775"/>
              <a:gd name="connsiteY179" fmla="*/ 700564 h 1333500"/>
              <a:gd name="connsiteX180" fmla="*/ 233839 w 1628775"/>
              <a:gd name="connsiteY180" fmla="*/ 721519 h 1333500"/>
              <a:gd name="connsiteX181" fmla="*/ 197644 w 1628775"/>
              <a:gd name="connsiteY181" fmla="*/ 731996 h 1333500"/>
              <a:gd name="connsiteX182" fmla="*/ 170974 w 1628775"/>
              <a:gd name="connsiteY182" fmla="*/ 736759 h 1333500"/>
              <a:gd name="connsiteX183" fmla="*/ 202406 w 1628775"/>
              <a:gd name="connsiteY183" fmla="*/ 747236 h 1333500"/>
              <a:gd name="connsiteX184" fmla="*/ 233839 w 1628775"/>
              <a:gd name="connsiteY184" fmla="*/ 757714 h 1333500"/>
              <a:gd name="connsiteX185" fmla="*/ 241459 w 1628775"/>
              <a:gd name="connsiteY185" fmla="*/ 778669 h 1333500"/>
              <a:gd name="connsiteX186" fmla="*/ 239554 w 1628775"/>
              <a:gd name="connsiteY186" fmla="*/ 789146 h 1333500"/>
              <a:gd name="connsiteX187" fmla="*/ 208121 w 1628775"/>
              <a:gd name="connsiteY187" fmla="*/ 794861 h 1333500"/>
              <a:gd name="connsiteX188" fmla="*/ 181451 w 1628775"/>
              <a:gd name="connsiteY188" fmla="*/ 789146 h 1333500"/>
              <a:gd name="connsiteX189" fmla="*/ 155734 w 1628775"/>
              <a:gd name="connsiteY189" fmla="*/ 781526 h 1333500"/>
              <a:gd name="connsiteX190" fmla="*/ 131921 w 1628775"/>
              <a:gd name="connsiteY190" fmla="*/ 776764 h 1333500"/>
              <a:gd name="connsiteX191" fmla="*/ 103346 w 1628775"/>
              <a:gd name="connsiteY191" fmla="*/ 766286 h 1333500"/>
              <a:gd name="connsiteX192" fmla="*/ 85249 w 1628775"/>
              <a:gd name="connsiteY192" fmla="*/ 755809 h 1333500"/>
              <a:gd name="connsiteX193" fmla="*/ 74771 w 1628775"/>
              <a:gd name="connsiteY193" fmla="*/ 773906 h 1333500"/>
              <a:gd name="connsiteX194" fmla="*/ 67151 w 1628775"/>
              <a:gd name="connsiteY194" fmla="*/ 796766 h 1333500"/>
              <a:gd name="connsiteX195" fmla="*/ 98584 w 1628775"/>
              <a:gd name="connsiteY195" fmla="*/ 807244 h 1333500"/>
              <a:gd name="connsiteX196" fmla="*/ 101441 w 1628775"/>
              <a:gd name="connsiteY196" fmla="*/ 820579 h 1333500"/>
              <a:gd name="connsiteX197" fmla="*/ 101441 w 1628775"/>
              <a:gd name="connsiteY197" fmla="*/ 836771 h 1333500"/>
              <a:gd name="connsiteX198" fmla="*/ 150971 w 1628775"/>
              <a:gd name="connsiteY198" fmla="*/ 826294 h 1333500"/>
              <a:gd name="connsiteX199" fmla="*/ 173831 w 1628775"/>
              <a:gd name="connsiteY199" fmla="*/ 817721 h 1333500"/>
              <a:gd name="connsiteX200" fmla="*/ 190024 w 1628775"/>
              <a:gd name="connsiteY200" fmla="*/ 833914 h 1333500"/>
              <a:gd name="connsiteX201" fmla="*/ 197644 w 1628775"/>
              <a:gd name="connsiteY201" fmla="*/ 852011 h 1333500"/>
              <a:gd name="connsiteX202" fmla="*/ 208121 w 1628775"/>
              <a:gd name="connsiteY202" fmla="*/ 883444 h 1333500"/>
              <a:gd name="connsiteX203" fmla="*/ 191929 w 1628775"/>
              <a:gd name="connsiteY203" fmla="*/ 898684 h 1333500"/>
              <a:gd name="connsiteX204" fmla="*/ 166211 w 1628775"/>
              <a:gd name="connsiteY204" fmla="*/ 914876 h 1333500"/>
              <a:gd name="connsiteX205" fmla="*/ 131921 w 1628775"/>
              <a:gd name="connsiteY205" fmla="*/ 893921 h 1333500"/>
              <a:gd name="connsiteX206" fmla="*/ 106204 w 1628775"/>
              <a:gd name="connsiteY206" fmla="*/ 898684 h 1333500"/>
              <a:gd name="connsiteX207" fmla="*/ 71914 w 1628775"/>
              <a:gd name="connsiteY207" fmla="*/ 898684 h 1333500"/>
              <a:gd name="connsiteX208" fmla="*/ 41434 w 1628775"/>
              <a:gd name="connsiteY208" fmla="*/ 893921 h 1333500"/>
              <a:gd name="connsiteX209" fmla="*/ 20479 w 1628775"/>
              <a:gd name="connsiteY209" fmla="*/ 906304 h 1333500"/>
              <a:gd name="connsiteX210" fmla="*/ 1429 w 1628775"/>
              <a:gd name="connsiteY210" fmla="*/ 925354 h 1333500"/>
              <a:gd name="connsiteX211" fmla="*/ 17621 w 1628775"/>
              <a:gd name="connsiteY211" fmla="*/ 937736 h 1333500"/>
              <a:gd name="connsiteX212" fmla="*/ 56674 w 1628775"/>
              <a:gd name="connsiteY212" fmla="*/ 940594 h 1333500"/>
              <a:gd name="connsiteX213" fmla="*/ 82391 w 1628775"/>
              <a:gd name="connsiteY213" fmla="*/ 937736 h 1333500"/>
              <a:gd name="connsiteX214" fmla="*/ 113824 w 1628775"/>
              <a:gd name="connsiteY214" fmla="*/ 958691 h 1333500"/>
              <a:gd name="connsiteX215" fmla="*/ 131921 w 1628775"/>
              <a:gd name="connsiteY215" fmla="*/ 982504 h 1333500"/>
              <a:gd name="connsiteX216" fmla="*/ 148114 w 1628775"/>
              <a:gd name="connsiteY216" fmla="*/ 1003459 h 1333500"/>
              <a:gd name="connsiteX217" fmla="*/ 158591 w 1628775"/>
              <a:gd name="connsiteY217" fmla="*/ 1021556 h 1333500"/>
              <a:gd name="connsiteX218" fmla="*/ 158591 w 1628775"/>
              <a:gd name="connsiteY218" fmla="*/ 1042511 h 1333500"/>
              <a:gd name="connsiteX219" fmla="*/ 150971 w 1628775"/>
              <a:gd name="connsiteY219" fmla="*/ 1073944 h 1333500"/>
              <a:gd name="connsiteX220" fmla="*/ 191929 w 1628775"/>
              <a:gd name="connsiteY220" fmla="*/ 1081564 h 1333500"/>
              <a:gd name="connsiteX221" fmla="*/ 230981 w 1628775"/>
              <a:gd name="connsiteY221" fmla="*/ 1078706 h 1333500"/>
              <a:gd name="connsiteX222" fmla="*/ 229076 w 1628775"/>
              <a:gd name="connsiteY222" fmla="*/ 1052989 h 1333500"/>
              <a:gd name="connsiteX223" fmla="*/ 236696 w 1628775"/>
              <a:gd name="connsiteY223" fmla="*/ 1029176 h 1333500"/>
              <a:gd name="connsiteX224" fmla="*/ 250031 w 1628775"/>
              <a:gd name="connsiteY224" fmla="*/ 1011079 h 1333500"/>
              <a:gd name="connsiteX225" fmla="*/ 278606 w 1628775"/>
              <a:gd name="connsiteY225" fmla="*/ 1003459 h 1333500"/>
              <a:gd name="connsiteX226" fmla="*/ 272891 w 1628775"/>
              <a:gd name="connsiteY226" fmla="*/ 1034891 h 1333500"/>
              <a:gd name="connsiteX227" fmla="*/ 275749 w 1628775"/>
              <a:gd name="connsiteY227" fmla="*/ 1055846 h 1333500"/>
              <a:gd name="connsiteX228" fmla="*/ 299561 w 1628775"/>
              <a:gd name="connsiteY228" fmla="*/ 1055846 h 1333500"/>
              <a:gd name="connsiteX229" fmla="*/ 310039 w 1628775"/>
              <a:gd name="connsiteY229" fmla="*/ 1032034 h 1333500"/>
              <a:gd name="connsiteX230" fmla="*/ 320516 w 1628775"/>
              <a:gd name="connsiteY230" fmla="*/ 1024414 h 1333500"/>
              <a:gd name="connsiteX231" fmla="*/ 332899 w 1628775"/>
              <a:gd name="connsiteY231" fmla="*/ 1042511 h 1333500"/>
              <a:gd name="connsiteX232" fmla="*/ 356711 w 1628775"/>
              <a:gd name="connsiteY232" fmla="*/ 1060609 h 1333500"/>
              <a:gd name="connsiteX233" fmla="*/ 367189 w 1628775"/>
              <a:gd name="connsiteY233" fmla="*/ 1092041 h 1333500"/>
              <a:gd name="connsiteX234" fmla="*/ 403384 w 1628775"/>
              <a:gd name="connsiteY234" fmla="*/ 1094899 h 1333500"/>
              <a:gd name="connsiteX235" fmla="*/ 424339 w 1628775"/>
              <a:gd name="connsiteY235" fmla="*/ 1063466 h 1333500"/>
              <a:gd name="connsiteX236" fmla="*/ 431959 w 1628775"/>
              <a:gd name="connsiteY236" fmla="*/ 1094899 h 1333500"/>
              <a:gd name="connsiteX237" fmla="*/ 460534 w 1628775"/>
              <a:gd name="connsiteY237" fmla="*/ 1099661 h 1333500"/>
              <a:gd name="connsiteX238" fmla="*/ 491966 w 1628775"/>
              <a:gd name="connsiteY238" fmla="*/ 1102519 h 1333500"/>
              <a:gd name="connsiteX239" fmla="*/ 494824 w 1628775"/>
              <a:gd name="connsiteY239" fmla="*/ 1125379 h 1333500"/>
              <a:gd name="connsiteX240" fmla="*/ 508159 w 1628775"/>
              <a:gd name="connsiteY240" fmla="*/ 1146334 h 1333500"/>
              <a:gd name="connsiteX241" fmla="*/ 526256 w 1628775"/>
              <a:gd name="connsiteY241" fmla="*/ 1156811 h 1333500"/>
              <a:gd name="connsiteX242" fmla="*/ 544354 w 1628775"/>
              <a:gd name="connsiteY242" fmla="*/ 1144429 h 1333500"/>
              <a:gd name="connsiteX243" fmla="*/ 568166 w 1628775"/>
              <a:gd name="connsiteY243" fmla="*/ 1135856 h 1333500"/>
              <a:gd name="connsiteX244" fmla="*/ 575786 w 1628775"/>
              <a:gd name="connsiteY244" fmla="*/ 1170146 h 1333500"/>
              <a:gd name="connsiteX245" fmla="*/ 610076 w 1628775"/>
              <a:gd name="connsiteY245" fmla="*/ 1175861 h 1333500"/>
              <a:gd name="connsiteX246" fmla="*/ 628174 w 1628775"/>
              <a:gd name="connsiteY246" fmla="*/ 1180624 h 1333500"/>
              <a:gd name="connsiteX247" fmla="*/ 611981 w 1628775"/>
              <a:gd name="connsiteY247" fmla="*/ 1209199 h 1333500"/>
              <a:gd name="connsiteX248" fmla="*/ 625316 w 1628775"/>
              <a:gd name="connsiteY248" fmla="*/ 1243489 h 1333500"/>
              <a:gd name="connsiteX249" fmla="*/ 625316 w 1628775"/>
              <a:gd name="connsiteY249" fmla="*/ 1274921 h 1333500"/>
              <a:gd name="connsiteX250" fmla="*/ 640556 w 1628775"/>
              <a:gd name="connsiteY250" fmla="*/ 1303496 h 1333500"/>
              <a:gd name="connsiteX251" fmla="*/ 646271 w 1628775"/>
              <a:gd name="connsiteY251" fmla="*/ 1274921 h 1333500"/>
              <a:gd name="connsiteX252" fmla="*/ 656749 w 1628775"/>
              <a:gd name="connsiteY252" fmla="*/ 1243489 h 1333500"/>
              <a:gd name="connsiteX253" fmla="*/ 679609 w 1628775"/>
              <a:gd name="connsiteY253" fmla="*/ 1245394 h 1333500"/>
              <a:gd name="connsiteX254" fmla="*/ 700564 w 1628775"/>
              <a:gd name="connsiteY254" fmla="*/ 1248251 h 1333500"/>
              <a:gd name="connsiteX255" fmla="*/ 709136 w 1628775"/>
              <a:gd name="connsiteY255" fmla="*/ 1214914 h 1333500"/>
              <a:gd name="connsiteX256" fmla="*/ 729139 w 1628775"/>
              <a:gd name="connsiteY256" fmla="*/ 1209199 h 1333500"/>
              <a:gd name="connsiteX257" fmla="*/ 766286 w 1628775"/>
              <a:gd name="connsiteY257" fmla="*/ 1209199 h 1333500"/>
              <a:gd name="connsiteX258" fmla="*/ 792004 w 1628775"/>
              <a:gd name="connsiteY258" fmla="*/ 1225391 h 1333500"/>
              <a:gd name="connsiteX259" fmla="*/ 808196 w 1628775"/>
              <a:gd name="connsiteY259" fmla="*/ 1237774 h 1333500"/>
              <a:gd name="connsiteX260" fmla="*/ 810101 w 1628775"/>
              <a:gd name="connsiteY260" fmla="*/ 1274921 h 1333500"/>
              <a:gd name="connsiteX261" fmla="*/ 787241 w 1628775"/>
              <a:gd name="connsiteY261" fmla="*/ 1266349 h 1333500"/>
              <a:gd name="connsiteX262" fmla="*/ 763429 w 1628775"/>
              <a:gd name="connsiteY262" fmla="*/ 1266349 h 1333500"/>
              <a:gd name="connsiteX263" fmla="*/ 737711 w 1628775"/>
              <a:gd name="connsiteY263" fmla="*/ 1266349 h 1333500"/>
              <a:gd name="connsiteX264" fmla="*/ 752951 w 1628775"/>
              <a:gd name="connsiteY264" fmla="*/ 1285399 h 1333500"/>
              <a:gd name="connsiteX265" fmla="*/ 776764 w 1628775"/>
              <a:gd name="connsiteY265" fmla="*/ 1297781 h 1333500"/>
              <a:gd name="connsiteX266" fmla="*/ 823436 w 1628775"/>
              <a:gd name="connsiteY266" fmla="*/ 1303496 h 1333500"/>
              <a:gd name="connsiteX267" fmla="*/ 849154 w 1628775"/>
              <a:gd name="connsiteY267" fmla="*/ 1294924 h 1333500"/>
              <a:gd name="connsiteX268" fmla="*/ 852011 w 1628775"/>
              <a:gd name="connsiteY268" fmla="*/ 1276826 h 1333500"/>
              <a:gd name="connsiteX269" fmla="*/ 878681 w 1628775"/>
              <a:gd name="connsiteY269" fmla="*/ 1276826 h 1333500"/>
              <a:gd name="connsiteX270" fmla="*/ 907256 w 1628775"/>
              <a:gd name="connsiteY270" fmla="*/ 1293019 h 1333500"/>
              <a:gd name="connsiteX271" fmla="*/ 907256 w 1628775"/>
              <a:gd name="connsiteY271" fmla="*/ 1313974 h 1333500"/>
              <a:gd name="connsiteX272" fmla="*/ 898684 w 1628775"/>
              <a:gd name="connsiteY272" fmla="*/ 1339691 h 1333500"/>
              <a:gd name="connsiteX273" fmla="*/ 938689 w 1628775"/>
              <a:gd name="connsiteY273" fmla="*/ 1326356 h 1333500"/>
              <a:gd name="connsiteX274" fmla="*/ 972026 w 1628775"/>
              <a:gd name="connsiteY274" fmla="*/ 1313974 h 1333500"/>
              <a:gd name="connsiteX275" fmla="*/ 1006316 w 1628775"/>
              <a:gd name="connsiteY275" fmla="*/ 1297781 h 1333500"/>
              <a:gd name="connsiteX276" fmla="*/ 1034891 w 1628775"/>
              <a:gd name="connsiteY276" fmla="*/ 1297781 h 1333500"/>
              <a:gd name="connsiteX277" fmla="*/ 1048226 w 1628775"/>
              <a:gd name="connsiteY277" fmla="*/ 1272064 h 1333500"/>
              <a:gd name="connsiteX278" fmla="*/ 1055846 w 1628775"/>
              <a:gd name="connsiteY278" fmla="*/ 1245394 h 1333500"/>
              <a:gd name="connsiteX279" fmla="*/ 1071086 w 1628775"/>
              <a:gd name="connsiteY279" fmla="*/ 1212056 h 1333500"/>
              <a:gd name="connsiteX280" fmla="*/ 1102519 w 1628775"/>
              <a:gd name="connsiteY280" fmla="*/ 1204436 h 1333500"/>
              <a:gd name="connsiteX281" fmla="*/ 1131094 w 1628775"/>
              <a:gd name="connsiteY281" fmla="*/ 1209199 h 1333500"/>
              <a:gd name="connsiteX282" fmla="*/ 1173004 w 1628775"/>
              <a:gd name="connsiteY282" fmla="*/ 1195864 h 1333500"/>
              <a:gd name="connsiteX283" fmla="*/ 1204436 w 1628775"/>
              <a:gd name="connsiteY283" fmla="*/ 1177766 h 1333500"/>
              <a:gd name="connsiteX284" fmla="*/ 1230154 w 1628775"/>
              <a:gd name="connsiteY284" fmla="*/ 1165384 h 1333500"/>
              <a:gd name="connsiteX285" fmla="*/ 1261586 w 1628775"/>
              <a:gd name="connsiteY285" fmla="*/ 1141571 h 1333500"/>
              <a:gd name="connsiteX286" fmla="*/ 1279684 w 1628775"/>
              <a:gd name="connsiteY286" fmla="*/ 1131094 h 1333500"/>
              <a:gd name="connsiteX287" fmla="*/ 1311116 w 1628775"/>
              <a:gd name="connsiteY287" fmla="*/ 1120616 h 1333500"/>
              <a:gd name="connsiteX288" fmla="*/ 1339691 w 1628775"/>
              <a:gd name="connsiteY288" fmla="*/ 1125379 h 1333500"/>
              <a:gd name="connsiteX289" fmla="*/ 1355884 w 1628775"/>
              <a:gd name="connsiteY289" fmla="*/ 1138714 h 1333500"/>
              <a:gd name="connsiteX290" fmla="*/ 1378744 w 1628775"/>
              <a:gd name="connsiteY290" fmla="*/ 1152049 h 1333500"/>
              <a:gd name="connsiteX291" fmla="*/ 1413034 w 1628775"/>
              <a:gd name="connsiteY291" fmla="*/ 1162526 h 1333500"/>
              <a:gd name="connsiteX292" fmla="*/ 1420654 w 1628775"/>
              <a:gd name="connsiteY292" fmla="*/ 1128236 h 1333500"/>
              <a:gd name="connsiteX293" fmla="*/ 1417796 w 1628775"/>
              <a:gd name="connsiteY293" fmla="*/ 1096804 h 1333500"/>
              <a:gd name="connsiteX294" fmla="*/ 1431131 w 1628775"/>
              <a:gd name="connsiteY294" fmla="*/ 1073944 h 1333500"/>
              <a:gd name="connsiteX295" fmla="*/ 1444466 w 1628775"/>
              <a:gd name="connsiteY295" fmla="*/ 1050131 h 1333500"/>
              <a:gd name="connsiteX296" fmla="*/ 1475899 w 1628775"/>
              <a:gd name="connsiteY296" fmla="*/ 1047274 h 1333500"/>
              <a:gd name="connsiteX297" fmla="*/ 1509236 w 1628775"/>
              <a:gd name="connsiteY297" fmla="*/ 1047274 h 1333500"/>
              <a:gd name="connsiteX298" fmla="*/ 1522571 w 1628775"/>
              <a:gd name="connsiteY298" fmla="*/ 1021556 h 1333500"/>
              <a:gd name="connsiteX299" fmla="*/ 1522571 w 1628775"/>
              <a:gd name="connsiteY299" fmla="*/ 985361 h 1333500"/>
              <a:gd name="connsiteX300" fmla="*/ 1507331 w 1628775"/>
              <a:gd name="connsiteY300" fmla="*/ 966311 h 1333500"/>
              <a:gd name="connsiteX301" fmla="*/ 1501616 w 1628775"/>
              <a:gd name="connsiteY301" fmla="*/ 937736 h 1333500"/>
              <a:gd name="connsiteX302" fmla="*/ 1483519 w 1628775"/>
              <a:gd name="connsiteY302" fmla="*/ 912019 h 1333500"/>
              <a:gd name="connsiteX303" fmla="*/ 1477804 w 1628775"/>
              <a:gd name="connsiteY303" fmla="*/ 872966 h 1333500"/>
              <a:gd name="connsiteX304" fmla="*/ 1496854 w 1628775"/>
              <a:gd name="connsiteY304" fmla="*/ 854869 h 1333500"/>
              <a:gd name="connsiteX305" fmla="*/ 1496854 w 1628775"/>
              <a:gd name="connsiteY305" fmla="*/ 812959 h 1333500"/>
              <a:gd name="connsiteX306" fmla="*/ 1498759 w 1628775"/>
              <a:gd name="connsiteY306" fmla="*/ 787241 h 133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Lst>
            <a:rect l="l" t="t" r="r" b="b"/>
            <a:pathLst>
              <a:path w="1628775" h="1333500">
                <a:moveTo>
                  <a:pt x="1507331" y="745331"/>
                </a:moveTo>
                <a:lnTo>
                  <a:pt x="1537811" y="742474"/>
                </a:lnTo>
                <a:lnTo>
                  <a:pt x="1566386" y="745331"/>
                </a:lnTo>
                <a:lnTo>
                  <a:pt x="1583531" y="730091"/>
                </a:lnTo>
                <a:lnTo>
                  <a:pt x="1599724" y="704374"/>
                </a:lnTo>
                <a:lnTo>
                  <a:pt x="1618774" y="674846"/>
                </a:lnTo>
                <a:lnTo>
                  <a:pt x="1629251" y="648176"/>
                </a:lnTo>
                <a:lnTo>
                  <a:pt x="1618774" y="612934"/>
                </a:lnTo>
                <a:lnTo>
                  <a:pt x="1602581" y="606266"/>
                </a:lnTo>
                <a:lnTo>
                  <a:pt x="1573054" y="590074"/>
                </a:lnTo>
                <a:lnTo>
                  <a:pt x="1560671" y="579596"/>
                </a:lnTo>
                <a:lnTo>
                  <a:pt x="1521619" y="579596"/>
                </a:lnTo>
                <a:lnTo>
                  <a:pt x="1470184" y="588169"/>
                </a:lnTo>
                <a:lnTo>
                  <a:pt x="1465421" y="563404"/>
                </a:lnTo>
                <a:lnTo>
                  <a:pt x="1465421" y="534829"/>
                </a:lnTo>
                <a:lnTo>
                  <a:pt x="1478756" y="511969"/>
                </a:lnTo>
                <a:lnTo>
                  <a:pt x="1492091" y="491966"/>
                </a:lnTo>
                <a:lnTo>
                  <a:pt x="1524476" y="478631"/>
                </a:lnTo>
                <a:lnTo>
                  <a:pt x="1554004" y="452914"/>
                </a:lnTo>
                <a:lnTo>
                  <a:pt x="1579721" y="427196"/>
                </a:lnTo>
                <a:lnTo>
                  <a:pt x="1589246" y="400526"/>
                </a:lnTo>
                <a:lnTo>
                  <a:pt x="1593056" y="370999"/>
                </a:lnTo>
                <a:lnTo>
                  <a:pt x="1586389" y="345281"/>
                </a:lnTo>
                <a:lnTo>
                  <a:pt x="1560671" y="329089"/>
                </a:lnTo>
                <a:lnTo>
                  <a:pt x="1537811" y="319564"/>
                </a:lnTo>
                <a:lnTo>
                  <a:pt x="1501616" y="322421"/>
                </a:lnTo>
                <a:lnTo>
                  <a:pt x="1478756" y="296704"/>
                </a:lnTo>
                <a:lnTo>
                  <a:pt x="1501616" y="270034"/>
                </a:lnTo>
                <a:lnTo>
                  <a:pt x="1472089" y="237649"/>
                </a:lnTo>
                <a:lnTo>
                  <a:pt x="1465421" y="210026"/>
                </a:lnTo>
                <a:lnTo>
                  <a:pt x="1456849" y="181451"/>
                </a:lnTo>
                <a:lnTo>
                  <a:pt x="1449229" y="160496"/>
                </a:lnTo>
                <a:lnTo>
                  <a:pt x="1436846" y="134779"/>
                </a:lnTo>
                <a:lnTo>
                  <a:pt x="1433989" y="118586"/>
                </a:lnTo>
                <a:lnTo>
                  <a:pt x="1449229" y="103346"/>
                </a:lnTo>
                <a:lnTo>
                  <a:pt x="1456849" y="90011"/>
                </a:lnTo>
                <a:lnTo>
                  <a:pt x="1456849" y="71914"/>
                </a:lnTo>
                <a:lnTo>
                  <a:pt x="1452086" y="56674"/>
                </a:lnTo>
                <a:lnTo>
                  <a:pt x="1438751" y="38576"/>
                </a:lnTo>
                <a:lnTo>
                  <a:pt x="1410176" y="32861"/>
                </a:lnTo>
                <a:lnTo>
                  <a:pt x="1392079" y="17621"/>
                </a:lnTo>
                <a:lnTo>
                  <a:pt x="1376839" y="17621"/>
                </a:lnTo>
                <a:lnTo>
                  <a:pt x="1360646" y="38576"/>
                </a:lnTo>
                <a:lnTo>
                  <a:pt x="1345406" y="53816"/>
                </a:lnTo>
                <a:lnTo>
                  <a:pt x="1329214" y="59531"/>
                </a:lnTo>
                <a:lnTo>
                  <a:pt x="1303496" y="46196"/>
                </a:lnTo>
                <a:lnTo>
                  <a:pt x="1282541" y="30004"/>
                </a:lnTo>
                <a:lnTo>
                  <a:pt x="1258729" y="22384"/>
                </a:lnTo>
                <a:lnTo>
                  <a:pt x="1243489" y="17621"/>
                </a:lnTo>
                <a:lnTo>
                  <a:pt x="1219676" y="7144"/>
                </a:lnTo>
                <a:lnTo>
                  <a:pt x="1204436" y="1429"/>
                </a:lnTo>
                <a:lnTo>
                  <a:pt x="1175861" y="1429"/>
                </a:lnTo>
                <a:lnTo>
                  <a:pt x="1170146" y="11906"/>
                </a:lnTo>
                <a:lnTo>
                  <a:pt x="1173004" y="32861"/>
                </a:lnTo>
                <a:lnTo>
                  <a:pt x="1204436" y="43339"/>
                </a:lnTo>
                <a:lnTo>
                  <a:pt x="1219676" y="53816"/>
                </a:lnTo>
                <a:lnTo>
                  <a:pt x="1219676" y="74771"/>
                </a:lnTo>
                <a:lnTo>
                  <a:pt x="1217771" y="98584"/>
                </a:lnTo>
                <a:lnTo>
                  <a:pt x="1209199" y="127159"/>
                </a:lnTo>
                <a:lnTo>
                  <a:pt x="1209199" y="145256"/>
                </a:lnTo>
                <a:lnTo>
                  <a:pt x="1209199" y="170974"/>
                </a:lnTo>
                <a:lnTo>
                  <a:pt x="1227296" y="184309"/>
                </a:lnTo>
                <a:lnTo>
                  <a:pt x="1237774" y="218599"/>
                </a:lnTo>
                <a:lnTo>
                  <a:pt x="1258729" y="244316"/>
                </a:lnTo>
                <a:lnTo>
                  <a:pt x="1274921" y="288131"/>
                </a:lnTo>
                <a:lnTo>
                  <a:pt x="1297781" y="330041"/>
                </a:lnTo>
                <a:lnTo>
                  <a:pt x="1295876" y="346234"/>
                </a:lnTo>
                <a:lnTo>
                  <a:pt x="1295876" y="379571"/>
                </a:lnTo>
                <a:lnTo>
                  <a:pt x="1293019" y="408146"/>
                </a:lnTo>
                <a:lnTo>
                  <a:pt x="1306354" y="421481"/>
                </a:lnTo>
                <a:lnTo>
                  <a:pt x="1321594" y="439579"/>
                </a:lnTo>
                <a:lnTo>
                  <a:pt x="1318736" y="466249"/>
                </a:lnTo>
                <a:lnTo>
                  <a:pt x="1306354" y="478631"/>
                </a:lnTo>
                <a:lnTo>
                  <a:pt x="1295876" y="497681"/>
                </a:lnTo>
                <a:lnTo>
                  <a:pt x="1290161" y="512921"/>
                </a:lnTo>
                <a:lnTo>
                  <a:pt x="1293019" y="541496"/>
                </a:lnTo>
                <a:lnTo>
                  <a:pt x="1308259" y="554831"/>
                </a:lnTo>
                <a:lnTo>
                  <a:pt x="1316831" y="575786"/>
                </a:lnTo>
                <a:lnTo>
                  <a:pt x="1332071" y="596741"/>
                </a:lnTo>
                <a:lnTo>
                  <a:pt x="1347311" y="619601"/>
                </a:lnTo>
                <a:lnTo>
                  <a:pt x="1350169" y="630079"/>
                </a:lnTo>
                <a:lnTo>
                  <a:pt x="1360646" y="646271"/>
                </a:lnTo>
                <a:lnTo>
                  <a:pt x="1357789" y="669131"/>
                </a:lnTo>
                <a:lnTo>
                  <a:pt x="1332071" y="676751"/>
                </a:lnTo>
                <a:lnTo>
                  <a:pt x="1313974" y="682466"/>
                </a:lnTo>
                <a:lnTo>
                  <a:pt x="1290161" y="679609"/>
                </a:lnTo>
                <a:lnTo>
                  <a:pt x="1279684" y="669131"/>
                </a:lnTo>
                <a:lnTo>
                  <a:pt x="1264444" y="664369"/>
                </a:lnTo>
                <a:lnTo>
                  <a:pt x="1243489" y="664369"/>
                </a:lnTo>
                <a:lnTo>
                  <a:pt x="1227296" y="656749"/>
                </a:lnTo>
                <a:lnTo>
                  <a:pt x="1214914" y="658654"/>
                </a:lnTo>
                <a:lnTo>
                  <a:pt x="1201579" y="658654"/>
                </a:lnTo>
                <a:lnTo>
                  <a:pt x="1183481" y="643414"/>
                </a:lnTo>
                <a:lnTo>
                  <a:pt x="1183481" y="619601"/>
                </a:lnTo>
                <a:lnTo>
                  <a:pt x="1188244" y="604361"/>
                </a:lnTo>
                <a:lnTo>
                  <a:pt x="1173004" y="591026"/>
                </a:lnTo>
                <a:lnTo>
                  <a:pt x="1159669" y="591026"/>
                </a:lnTo>
                <a:lnTo>
                  <a:pt x="1144429" y="596741"/>
                </a:lnTo>
                <a:lnTo>
                  <a:pt x="1133951" y="611981"/>
                </a:lnTo>
                <a:lnTo>
                  <a:pt x="1126331" y="640556"/>
                </a:lnTo>
                <a:lnTo>
                  <a:pt x="1126331" y="667226"/>
                </a:lnTo>
                <a:lnTo>
                  <a:pt x="1126331" y="682466"/>
                </a:lnTo>
                <a:lnTo>
                  <a:pt x="1108234" y="669131"/>
                </a:lnTo>
                <a:lnTo>
                  <a:pt x="1105376" y="656749"/>
                </a:lnTo>
                <a:lnTo>
                  <a:pt x="1094899" y="635794"/>
                </a:lnTo>
                <a:lnTo>
                  <a:pt x="1078706" y="632936"/>
                </a:lnTo>
                <a:lnTo>
                  <a:pt x="1066324" y="635794"/>
                </a:lnTo>
                <a:lnTo>
                  <a:pt x="1060609" y="653891"/>
                </a:lnTo>
                <a:lnTo>
                  <a:pt x="1042511" y="667226"/>
                </a:lnTo>
                <a:lnTo>
                  <a:pt x="1032034" y="646271"/>
                </a:lnTo>
                <a:lnTo>
                  <a:pt x="1011079" y="630079"/>
                </a:lnTo>
                <a:lnTo>
                  <a:pt x="1006316" y="614839"/>
                </a:lnTo>
                <a:lnTo>
                  <a:pt x="990124" y="601504"/>
                </a:lnTo>
                <a:lnTo>
                  <a:pt x="974884" y="604361"/>
                </a:lnTo>
                <a:lnTo>
                  <a:pt x="946309" y="611981"/>
                </a:lnTo>
                <a:lnTo>
                  <a:pt x="932974" y="619601"/>
                </a:lnTo>
                <a:lnTo>
                  <a:pt x="919639" y="635794"/>
                </a:lnTo>
                <a:lnTo>
                  <a:pt x="904399" y="658654"/>
                </a:lnTo>
                <a:lnTo>
                  <a:pt x="889159" y="669131"/>
                </a:lnTo>
                <a:lnTo>
                  <a:pt x="868204" y="687229"/>
                </a:lnTo>
                <a:lnTo>
                  <a:pt x="849154" y="695801"/>
                </a:lnTo>
                <a:lnTo>
                  <a:pt x="836771" y="674846"/>
                </a:lnTo>
                <a:lnTo>
                  <a:pt x="826294" y="653891"/>
                </a:lnTo>
                <a:lnTo>
                  <a:pt x="810101" y="630079"/>
                </a:lnTo>
                <a:lnTo>
                  <a:pt x="805339" y="609124"/>
                </a:lnTo>
                <a:lnTo>
                  <a:pt x="792004" y="591026"/>
                </a:lnTo>
                <a:lnTo>
                  <a:pt x="771049" y="572929"/>
                </a:lnTo>
                <a:lnTo>
                  <a:pt x="766286" y="554831"/>
                </a:lnTo>
                <a:lnTo>
                  <a:pt x="758666" y="538639"/>
                </a:lnTo>
                <a:lnTo>
                  <a:pt x="734854" y="531019"/>
                </a:lnTo>
                <a:lnTo>
                  <a:pt x="716756" y="510064"/>
                </a:lnTo>
                <a:lnTo>
                  <a:pt x="695801" y="494824"/>
                </a:lnTo>
                <a:lnTo>
                  <a:pt x="679609" y="497681"/>
                </a:lnTo>
                <a:lnTo>
                  <a:pt x="669131" y="517684"/>
                </a:lnTo>
                <a:lnTo>
                  <a:pt x="638651" y="510064"/>
                </a:lnTo>
                <a:lnTo>
                  <a:pt x="638651" y="494824"/>
                </a:lnTo>
                <a:lnTo>
                  <a:pt x="611981" y="484346"/>
                </a:lnTo>
                <a:lnTo>
                  <a:pt x="599599" y="494824"/>
                </a:lnTo>
                <a:lnTo>
                  <a:pt x="580549" y="505301"/>
                </a:lnTo>
                <a:lnTo>
                  <a:pt x="559594" y="497681"/>
                </a:lnTo>
                <a:lnTo>
                  <a:pt x="550069" y="481489"/>
                </a:lnTo>
                <a:lnTo>
                  <a:pt x="518636" y="487204"/>
                </a:lnTo>
                <a:lnTo>
                  <a:pt x="497681" y="517684"/>
                </a:lnTo>
                <a:lnTo>
                  <a:pt x="515779" y="531019"/>
                </a:lnTo>
                <a:lnTo>
                  <a:pt x="520541" y="557689"/>
                </a:lnTo>
                <a:lnTo>
                  <a:pt x="500539" y="572929"/>
                </a:lnTo>
                <a:lnTo>
                  <a:pt x="476726" y="575786"/>
                </a:lnTo>
                <a:lnTo>
                  <a:pt x="473869" y="551974"/>
                </a:lnTo>
                <a:lnTo>
                  <a:pt x="452914" y="567214"/>
                </a:lnTo>
                <a:lnTo>
                  <a:pt x="430054" y="577691"/>
                </a:lnTo>
                <a:lnTo>
                  <a:pt x="403384" y="586264"/>
                </a:lnTo>
                <a:lnTo>
                  <a:pt x="385286" y="586264"/>
                </a:lnTo>
                <a:lnTo>
                  <a:pt x="356711" y="572929"/>
                </a:lnTo>
                <a:lnTo>
                  <a:pt x="356711" y="551974"/>
                </a:lnTo>
                <a:lnTo>
                  <a:pt x="340519" y="528161"/>
                </a:lnTo>
                <a:lnTo>
                  <a:pt x="307181" y="551974"/>
                </a:lnTo>
                <a:lnTo>
                  <a:pt x="289084" y="557689"/>
                </a:lnTo>
                <a:lnTo>
                  <a:pt x="270986" y="567214"/>
                </a:lnTo>
                <a:lnTo>
                  <a:pt x="254794" y="577691"/>
                </a:lnTo>
                <a:lnTo>
                  <a:pt x="230981" y="577691"/>
                </a:lnTo>
                <a:lnTo>
                  <a:pt x="205264" y="562451"/>
                </a:lnTo>
                <a:lnTo>
                  <a:pt x="190024" y="549116"/>
                </a:lnTo>
                <a:lnTo>
                  <a:pt x="176689" y="565309"/>
                </a:lnTo>
                <a:lnTo>
                  <a:pt x="158591" y="583406"/>
                </a:lnTo>
                <a:lnTo>
                  <a:pt x="137636" y="572929"/>
                </a:lnTo>
                <a:lnTo>
                  <a:pt x="121444" y="593884"/>
                </a:lnTo>
                <a:lnTo>
                  <a:pt x="85249" y="611981"/>
                </a:lnTo>
                <a:lnTo>
                  <a:pt x="49054" y="619601"/>
                </a:lnTo>
                <a:lnTo>
                  <a:pt x="30956" y="643414"/>
                </a:lnTo>
                <a:lnTo>
                  <a:pt x="25241" y="667226"/>
                </a:lnTo>
                <a:lnTo>
                  <a:pt x="25241" y="692944"/>
                </a:lnTo>
                <a:lnTo>
                  <a:pt x="17621" y="716756"/>
                </a:lnTo>
                <a:lnTo>
                  <a:pt x="11906" y="745331"/>
                </a:lnTo>
                <a:lnTo>
                  <a:pt x="51911" y="739616"/>
                </a:lnTo>
                <a:lnTo>
                  <a:pt x="74771" y="729139"/>
                </a:lnTo>
                <a:lnTo>
                  <a:pt x="95726" y="721519"/>
                </a:lnTo>
                <a:lnTo>
                  <a:pt x="116681" y="721519"/>
                </a:lnTo>
                <a:lnTo>
                  <a:pt x="150971" y="713899"/>
                </a:lnTo>
                <a:lnTo>
                  <a:pt x="187166" y="708184"/>
                </a:lnTo>
                <a:lnTo>
                  <a:pt x="210979" y="700564"/>
                </a:lnTo>
                <a:lnTo>
                  <a:pt x="233839" y="721519"/>
                </a:lnTo>
                <a:lnTo>
                  <a:pt x="197644" y="731996"/>
                </a:lnTo>
                <a:lnTo>
                  <a:pt x="170974" y="736759"/>
                </a:lnTo>
                <a:lnTo>
                  <a:pt x="202406" y="747236"/>
                </a:lnTo>
                <a:lnTo>
                  <a:pt x="233839" y="757714"/>
                </a:lnTo>
                <a:lnTo>
                  <a:pt x="241459" y="778669"/>
                </a:lnTo>
                <a:lnTo>
                  <a:pt x="239554" y="789146"/>
                </a:lnTo>
                <a:lnTo>
                  <a:pt x="208121" y="794861"/>
                </a:lnTo>
                <a:lnTo>
                  <a:pt x="181451" y="789146"/>
                </a:lnTo>
                <a:lnTo>
                  <a:pt x="155734" y="781526"/>
                </a:lnTo>
                <a:lnTo>
                  <a:pt x="131921" y="776764"/>
                </a:lnTo>
                <a:lnTo>
                  <a:pt x="103346" y="766286"/>
                </a:lnTo>
                <a:lnTo>
                  <a:pt x="85249" y="755809"/>
                </a:lnTo>
                <a:lnTo>
                  <a:pt x="74771" y="773906"/>
                </a:lnTo>
                <a:lnTo>
                  <a:pt x="67151" y="796766"/>
                </a:lnTo>
                <a:lnTo>
                  <a:pt x="98584" y="807244"/>
                </a:lnTo>
                <a:lnTo>
                  <a:pt x="101441" y="820579"/>
                </a:lnTo>
                <a:lnTo>
                  <a:pt x="101441" y="836771"/>
                </a:lnTo>
                <a:lnTo>
                  <a:pt x="150971" y="826294"/>
                </a:lnTo>
                <a:lnTo>
                  <a:pt x="173831" y="817721"/>
                </a:lnTo>
                <a:lnTo>
                  <a:pt x="190024" y="833914"/>
                </a:lnTo>
                <a:lnTo>
                  <a:pt x="197644" y="852011"/>
                </a:lnTo>
                <a:lnTo>
                  <a:pt x="208121" y="883444"/>
                </a:lnTo>
                <a:lnTo>
                  <a:pt x="191929" y="898684"/>
                </a:lnTo>
                <a:lnTo>
                  <a:pt x="166211" y="914876"/>
                </a:lnTo>
                <a:lnTo>
                  <a:pt x="131921" y="893921"/>
                </a:lnTo>
                <a:lnTo>
                  <a:pt x="106204" y="898684"/>
                </a:lnTo>
                <a:lnTo>
                  <a:pt x="71914" y="898684"/>
                </a:lnTo>
                <a:lnTo>
                  <a:pt x="41434" y="893921"/>
                </a:lnTo>
                <a:lnTo>
                  <a:pt x="20479" y="906304"/>
                </a:lnTo>
                <a:lnTo>
                  <a:pt x="1429" y="925354"/>
                </a:lnTo>
                <a:lnTo>
                  <a:pt x="17621" y="937736"/>
                </a:lnTo>
                <a:lnTo>
                  <a:pt x="56674" y="940594"/>
                </a:lnTo>
                <a:lnTo>
                  <a:pt x="82391" y="937736"/>
                </a:lnTo>
                <a:lnTo>
                  <a:pt x="113824" y="958691"/>
                </a:lnTo>
                <a:lnTo>
                  <a:pt x="131921" y="982504"/>
                </a:lnTo>
                <a:lnTo>
                  <a:pt x="148114" y="1003459"/>
                </a:lnTo>
                <a:lnTo>
                  <a:pt x="158591" y="1021556"/>
                </a:lnTo>
                <a:lnTo>
                  <a:pt x="158591" y="1042511"/>
                </a:lnTo>
                <a:lnTo>
                  <a:pt x="150971" y="1073944"/>
                </a:lnTo>
                <a:lnTo>
                  <a:pt x="191929" y="1081564"/>
                </a:lnTo>
                <a:lnTo>
                  <a:pt x="230981" y="1078706"/>
                </a:lnTo>
                <a:lnTo>
                  <a:pt x="229076" y="1052989"/>
                </a:lnTo>
                <a:lnTo>
                  <a:pt x="236696" y="1029176"/>
                </a:lnTo>
                <a:lnTo>
                  <a:pt x="250031" y="1011079"/>
                </a:lnTo>
                <a:lnTo>
                  <a:pt x="278606" y="1003459"/>
                </a:lnTo>
                <a:lnTo>
                  <a:pt x="272891" y="1034891"/>
                </a:lnTo>
                <a:lnTo>
                  <a:pt x="275749" y="1055846"/>
                </a:lnTo>
                <a:lnTo>
                  <a:pt x="299561" y="1055846"/>
                </a:lnTo>
                <a:lnTo>
                  <a:pt x="310039" y="1032034"/>
                </a:lnTo>
                <a:lnTo>
                  <a:pt x="320516" y="1024414"/>
                </a:lnTo>
                <a:lnTo>
                  <a:pt x="332899" y="1042511"/>
                </a:lnTo>
                <a:lnTo>
                  <a:pt x="356711" y="1060609"/>
                </a:lnTo>
                <a:lnTo>
                  <a:pt x="367189" y="1092041"/>
                </a:lnTo>
                <a:lnTo>
                  <a:pt x="403384" y="1094899"/>
                </a:lnTo>
                <a:lnTo>
                  <a:pt x="424339" y="1063466"/>
                </a:lnTo>
                <a:lnTo>
                  <a:pt x="431959" y="1094899"/>
                </a:lnTo>
                <a:lnTo>
                  <a:pt x="460534" y="1099661"/>
                </a:lnTo>
                <a:lnTo>
                  <a:pt x="491966" y="1102519"/>
                </a:lnTo>
                <a:lnTo>
                  <a:pt x="494824" y="1125379"/>
                </a:lnTo>
                <a:lnTo>
                  <a:pt x="508159" y="1146334"/>
                </a:lnTo>
                <a:lnTo>
                  <a:pt x="526256" y="1156811"/>
                </a:lnTo>
                <a:lnTo>
                  <a:pt x="544354" y="1144429"/>
                </a:lnTo>
                <a:lnTo>
                  <a:pt x="568166" y="1135856"/>
                </a:lnTo>
                <a:lnTo>
                  <a:pt x="575786" y="1170146"/>
                </a:lnTo>
                <a:lnTo>
                  <a:pt x="610076" y="1175861"/>
                </a:lnTo>
                <a:lnTo>
                  <a:pt x="628174" y="1180624"/>
                </a:lnTo>
                <a:lnTo>
                  <a:pt x="611981" y="1209199"/>
                </a:lnTo>
                <a:lnTo>
                  <a:pt x="625316" y="1243489"/>
                </a:lnTo>
                <a:lnTo>
                  <a:pt x="625316" y="1274921"/>
                </a:lnTo>
                <a:lnTo>
                  <a:pt x="640556" y="1303496"/>
                </a:lnTo>
                <a:lnTo>
                  <a:pt x="646271" y="1274921"/>
                </a:lnTo>
                <a:lnTo>
                  <a:pt x="656749" y="1243489"/>
                </a:lnTo>
                <a:lnTo>
                  <a:pt x="679609" y="1245394"/>
                </a:lnTo>
                <a:lnTo>
                  <a:pt x="700564" y="1248251"/>
                </a:lnTo>
                <a:lnTo>
                  <a:pt x="709136" y="1214914"/>
                </a:lnTo>
                <a:lnTo>
                  <a:pt x="729139" y="1209199"/>
                </a:lnTo>
                <a:lnTo>
                  <a:pt x="766286" y="1209199"/>
                </a:lnTo>
                <a:lnTo>
                  <a:pt x="792004" y="1225391"/>
                </a:lnTo>
                <a:lnTo>
                  <a:pt x="808196" y="1237774"/>
                </a:lnTo>
                <a:lnTo>
                  <a:pt x="810101" y="1274921"/>
                </a:lnTo>
                <a:lnTo>
                  <a:pt x="787241" y="1266349"/>
                </a:lnTo>
                <a:lnTo>
                  <a:pt x="763429" y="1266349"/>
                </a:lnTo>
                <a:lnTo>
                  <a:pt x="737711" y="1266349"/>
                </a:lnTo>
                <a:lnTo>
                  <a:pt x="752951" y="1285399"/>
                </a:lnTo>
                <a:lnTo>
                  <a:pt x="776764" y="1297781"/>
                </a:lnTo>
                <a:lnTo>
                  <a:pt x="823436" y="1303496"/>
                </a:lnTo>
                <a:lnTo>
                  <a:pt x="849154" y="1294924"/>
                </a:lnTo>
                <a:lnTo>
                  <a:pt x="852011" y="1276826"/>
                </a:lnTo>
                <a:lnTo>
                  <a:pt x="878681" y="1276826"/>
                </a:lnTo>
                <a:lnTo>
                  <a:pt x="907256" y="1293019"/>
                </a:lnTo>
                <a:lnTo>
                  <a:pt x="907256" y="1313974"/>
                </a:lnTo>
                <a:lnTo>
                  <a:pt x="898684" y="1339691"/>
                </a:lnTo>
                <a:lnTo>
                  <a:pt x="938689" y="1326356"/>
                </a:lnTo>
                <a:lnTo>
                  <a:pt x="972026" y="1313974"/>
                </a:lnTo>
                <a:lnTo>
                  <a:pt x="1006316" y="1297781"/>
                </a:lnTo>
                <a:lnTo>
                  <a:pt x="1034891" y="1297781"/>
                </a:lnTo>
                <a:lnTo>
                  <a:pt x="1048226" y="1272064"/>
                </a:lnTo>
                <a:lnTo>
                  <a:pt x="1055846" y="1245394"/>
                </a:lnTo>
                <a:lnTo>
                  <a:pt x="1071086" y="1212056"/>
                </a:lnTo>
                <a:lnTo>
                  <a:pt x="1102519" y="1204436"/>
                </a:lnTo>
                <a:lnTo>
                  <a:pt x="1131094" y="1209199"/>
                </a:lnTo>
                <a:lnTo>
                  <a:pt x="1173004" y="1195864"/>
                </a:lnTo>
                <a:lnTo>
                  <a:pt x="1204436" y="1177766"/>
                </a:lnTo>
                <a:lnTo>
                  <a:pt x="1230154" y="1165384"/>
                </a:lnTo>
                <a:lnTo>
                  <a:pt x="1261586" y="1141571"/>
                </a:lnTo>
                <a:lnTo>
                  <a:pt x="1279684" y="1131094"/>
                </a:lnTo>
                <a:lnTo>
                  <a:pt x="1311116" y="1120616"/>
                </a:lnTo>
                <a:lnTo>
                  <a:pt x="1339691" y="1125379"/>
                </a:lnTo>
                <a:lnTo>
                  <a:pt x="1355884" y="1138714"/>
                </a:lnTo>
                <a:lnTo>
                  <a:pt x="1378744" y="1152049"/>
                </a:lnTo>
                <a:lnTo>
                  <a:pt x="1413034" y="1162526"/>
                </a:lnTo>
                <a:lnTo>
                  <a:pt x="1420654" y="1128236"/>
                </a:lnTo>
                <a:lnTo>
                  <a:pt x="1417796" y="1096804"/>
                </a:lnTo>
                <a:lnTo>
                  <a:pt x="1431131" y="1073944"/>
                </a:lnTo>
                <a:lnTo>
                  <a:pt x="1444466" y="1050131"/>
                </a:lnTo>
                <a:lnTo>
                  <a:pt x="1475899" y="1047274"/>
                </a:lnTo>
                <a:lnTo>
                  <a:pt x="1509236" y="1047274"/>
                </a:lnTo>
                <a:lnTo>
                  <a:pt x="1522571" y="1021556"/>
                </a:lnTo>
                <a:lnTo>
                  <a:pt x="1522571" y="985361"/>
                </a:lnTo>
                <a:lnTo>
                  <a:pt x="1507331" y="966311"/>
                </a:lnTo>
                <a:lnTo>
                  <a:pt x="1501616" y="937736"/>
                </a:lnTo>
                <a:lnTo>
                  <a:pt x="1483519" y="912019"/>
                </a:lnTo>
                <a:lnTo>
                  <a:pt x="1477804" y="872966"/>
                </a:lnTo>
                <a:lnTo>
                  <a:pt x="1496854" y="854869"/>
                </a:lnTo>
                <a:lnTo>
                  <a:pt x="1496854" y="812959"/>
                </a:lnTo>
                <a:lnTo>
                  <a:pt x="1498759" y="787241"/>
                </a:lnTo>
                <a:close/>
              </a:path>
            </a:pathLst>
          </a:custGeom>
          <a:solidFill>
            <a:schemeClr val="accent1"/>
          </a:solidFill>
          <a:ln w="1905" cap="flat">
            <a:solidFill>
              <a:schemeClr val="bg1"/>
            </a:solidFill>
            <a:prstDash val="solid"/>
            <a:miter/>
          </a:ln>
        </p:spPr>
        <p:txBody>
          <a:bodyPr tIns="468000" rtlCol="0" anchor="ctr"/>
          <a:lstStyle/>
          <a:p>
            <a:pPr algn="ctr"/>
            <a:r>
              <a:rPr lang="fr-FR" sz="1000" dirty="0">
                <a:solidFill>
                  <a:schemeClr val="bg1"/>
                </a:solidFill>
              </a:rPr>
              <a:t> H2a</a:t>
            </a:r>
          </a:p>
        </p:txBody>
      </p:sp>
      <p:sp>
        <p:nvSpPr>
          <p:cNvPr id="42" name="Forme libre : forme 41">
            <a:extLst>
              <a:ext uri="{FF2B5EF4-FFF2-40B4-BE49-F238E27FC236}">
                <a16:creationId xmlns:a16="http://schemas.microsoft.com/office/drawing/2014/main" id="{37A43099-FE5E-425F-8112-2577F82BB8A4}"/>
              </a:ext>
            </a:extLst>
          </p:cNvPr>
          <p:cNvSpPr/>
          <p:nvPr/>
        </p:nvSpPr>
        <p:spPr>
          <a:xfrm>
            <a:off x="4721507" y="2741255"/>
            <a:ext cx="1894406" cy="1704964"/>
          </a:xfrm>
          <a:custGeom>
            <a:avLst/>
            <a:gdLst>
              <a:gd name="connsiteX0" fmla="*/ 52864 w 2286000"/>
              <a:gd name="connsiteY0" fmla="*/ 624364 h 2057400"/>
              <a:gd name="connsiteX1" fmla="*/ 92869 w 2286000"/>
              <a:gd name="connsiteY1" fmla="*/ 611029 h 2057400"/>
              <a:gd name="connsiteX2" fmla="*/ 126206 w 2286000"/>
              <a:gd name="connsiteY2" fmla="*/ 598646 h 2057400"/>
              <a:gd name="connsiteX3" fmla="*/ 160496 w 2286000"/>
              <a:gd name="connsiteY3" fmla="*/ 582454 h 2057400"/>
              <a:gd name="connsiteX4" fmla="*/ 189071 w 2286000"/>
              <a:gd name="connsiteY4" fmla="*/ 582454 h 2057400"/>
              <a:gd name="connsiteX5" fmla="*/ 202406 w 2286000"/>
              <a:gd name="connsiteY5" fmla="*/ 556736 h 2057400"/>
              <a:gd name="connsiteX6" fmla="*/ 210026 w 2286000"/>
              <a:gd name="connsiteY6" fmla="*/ 530066 h 2057400"/>
              <a:gd name="connsiteX7" fmla="*/ 225266 w 2286000"/>
              <a:gd name="connsiteY7" fmla="*/ 496729 h 2057400"/>
              <a:gd name="connsiteX8" fmla="*/ 256699 w 2286000"/>
              <a:gd name="connsiteY8" fmla="*/ 489109 h 2057400"/>
              <a:gd name="connsiteX9" fmla="*/ 285274 w 2286000"/>
              <a:gd name="connsiteY9" fmla="*/ 493871 h 2057400"/>
              <a:gd name="connsiteX10" fmla="*/ 327184 w 2286000"/>
              <a:gd name="connsiteY10" fmla="*/ 480536 h 2057400"/>
              <a:gd name="connsiteX11" fmla="*/ 358616 w 2286000"/>
              <a:gd name="connsiteY11" fmla="*/ 462439 h 2057400"/>
              <a:gd name="connsiteX12" fmla="*/ 384334 w 2286000"/>
              <a:gd name="connsiteY12" fmla="*/ 450056 h 2057400"/>
              <a:gd name="connsiteX13" fmla="*/ 415766 w 2286000"/>
              <a:gd name="connsiteY13" fmla="*/ 426244 h 2057400"/>
              <a:gd name="connsiteX14" fmla="*/ 433864 w 2286000"/>
              <a:gd name="connsiteY14" fmla="*/ 415766 h 2057400"/>
              <a:gd name="connsiteX15" fmla="*/ 465296 w 2286000"/>
              <a:gd name="connsiteY15" fmla="*/ 405289 h 2057400"/>
              <a:gd name="connsiteX16" fmla="*/ 493871 w 2286000"/>
              <a:gd name="connsiteY16" fmla="*/ 410051 h 2057400"/>
              <a:gd name="connsiteX17" fmla="*/ 510064 w 2286000"/>
              <a:gd name="connsiteY17" fmla="*/ 423386 h 2057400"/>
              <a:gd name="connsiteX18" fmla="*/ 532924 w 2286000"/>
              <a:gd name="connsiteY18" fmla="*/ 436721 h 2057400"/>
              <a:gd name="connsiteX19" fmla="*/ 567214 w 2286000"/>
              <a:gd name="connsiteY19" fmla="*/ 447199 h 2057400"/>
              <a:gd name="connsiteX20" fmla="*/ 574834 w 2286000"/>
              <a:gd name="connsiteY20" fmla="*/ 412909 h 2057400"/>
              <a:gd name="connsiteX21" fmla="*/ 571976 w 2286000"/>
              <a:gd name="connsiteY21" fmla="*/ 381476 h 2057400"/>
              <a:gd name="connsiteX22" fmla="*/ 585311 w 2286000"/>
              <a:gd name="connsiteY22" fmla="*/ 358616 h 2057400"/>
              <a:gd name="connsiteX23" fmla="*/ 598646 w 2286000"/>
              <a:gd name="connsiteY23" fmla="*/ 334804 h 2057400"/>
              <a:gd name="connsiteX24" fmla="*/ 630079 w 2286000"/>
              <a:gd name="connsiteY24" fmla="*/ 331946 h 2057400"/>
              <a:gd name="connsiteX25" fmla="*/ 663416 w 2286000"/>
              <a:gd name="connsiteY25" fmla="*/ 331946 h 2057400"/>
              <a:gd name="connsiteX26" fmla="*/ 676751 w 2286000"/>
              <a:gd name="connsiteY26" fmla="*/ 306229 h 2057400"/>
              <a:gd name="connsiteX27" fmla="*/ 676751 w 2286000"/>
              <a:gd name="connsiteY27" fmla="*/ 270034 h 2057400"/>
              <a:gd name="connsiteX28" fmla="*/ 661511 w 2286000"/>
              <a:gd name="connsiteY28" fmla="*/ 250984 h 2057400"/>
              <a:gd name="connsiteX29" fmla="*/ 655796 w 2286000"/>
              <a:gd name="connsiteY29" fmla="*/ 222409 h 2057400"/>
              <a:gd name="connsiteX30" fmla="*/ 637699 w 2286000"/>
              <a:gd name="connsiteY30" fmla="*/ 196691 h 2057400"/>
              <a:gd name="connsiteX31" fmla="*/ 631984 w 2286000"/>
              <a:gd name="connsiteY31" fmla="*/ 157639 h 2057400"/>
              <a:gd name="connsiteX32" fmla="*/ 651034 w 2286000"/>
              <a:gd name="connsiteY32" fmla="*/ 139541 h 2057400"/>
              <a:gd name="connsiteX33" fmla="*/ 651034 w 2286000"/>
              <a:gd name="connsiteY33" fmla="*/ 97631 h 2057400"/>
              <a:gd name="connsiteX34" fmla="*/ 652939 w 2286000"/>
              <a:gd name="connsiteY34" fmla="*/ 71914 h 2057400"/>
              <a:gd name="connsiteX35" fmla="*/ 661511 w 2286000"/>
              <a:gd name="connsiteY35" fmla="*/ 30004 h 2057400"/>
              <a:gd name="connsiteX36" fmla="*/ 691991 w 2286000"/>
              <a:gd name="connsiteY36" fmla="*/ 27146 h 2057400"/>
              <a:gd name="connsiteX37" fmla="*/ 720566 w 2286000"/>
              <a:gd name="connsiteY37" fmla="*/ 30004 h 2057400"/>
              <a:gd name="connsiteX38" fmla="*/ 737711 w 2286000"/>
              <a:gd name="connsiteY38" fmla="*/ 14764 h 2057400"/>
              <a:gd name="connsiteX39" fmla="*/ 737711 w 2286000"/>
              <a:gd name="connsiteY39" fmla="*/ 47149 h 2057400"/>
              <a:gd name="connsiteX40" fmla="*/ 789146 w 2286000"/>
              <a:gd name="connsiteY40" fmla="*/ 40481 h 2057400"/>
              <a:gd name="connsiteX41" fmla="*/ 822484 w 2286000"/>
              <a:gd name="connsiteY41" fmla="*/ 47149 h 2057400"/>
              <a:gd name="connsiteX42" fmla="*/ 851059 w 2286000"/>
              <a:gd name="connsiteY42" fmla="*/ 40481 h 2057400"/>
              <a:gd name="connsiteX43" fmla="*/ 884396 w 2286000"/>
              <a:gd name="connsiteY43" fmla="*/ 40481 h 2057400"/>
              <a:gd name="connsiteX44" fmla="*/ 912971 w 2286000"/>
              <a:gd name="connsiteY44" fmla="*/ 40481 h 2057400"/>
              <a:gd name="connsiteX45" fmla="*/ 930116 w 2286000"/>
              <a:gd name="connsiteY45" fmla="*/ 14764 h 2057400"/>
              <a:gd name="connsiteX46" fmla="*/ 958691 w 2286000"/>
              <a:gd name="connsiteY46" fmla="*/ 1429 h 2057400"/>
              <a:gd name="connsiteX47" fmla="*/ 981551 w 2286000"/>
              <a:gd name="connsiteY47" fmla="*/ 1429 h 2057400"/>
              <a:gd name="connsiteX48" fmla="*/ 994886 w 2286000"/>
              <a:gd name="connsiteY48" fmla="*/ 24289 h 2057400"/>
              <a:gd name="connsiteX49" fmla="*/ 1023461 w 2286000"/>
              <a:gd name="connsiteY49" fmla="*/ 52864 h 2057400"/>
              <a:gd name="connsiteX50" fmla="*/ 1020604 w 2286000"/>
              <a:gd name="connsiteY50" fmla="*/ 79534 h 2057400"/>
              <a:gd name="connsiteX51" fmla="*/ 1037749 w 2286000"/>
              <a:gd name="connsiteY51" fmla="*/ 109061 h 2057400"/>
              <a:gd name="connsiteX52" fmla="*/ 1072991 w 2286000"/>
              <a:gd name="connsiteY52" fmla="*/ 102394 h 2057400"/>
              <a:gd name="connsiteX53" fmla="*/ 1099661 w 2286000"/>
              <a:gd name="connsiteY53" fmla="*/ 92869 h 2057400"/>
              <a:gd name="connsiteX54" fmla="*/ 1118711 w 2286000"/>
              <a:gd name="connsiteY54" fmla="*/ 67151 h 2057400"/>
              <a:gd name="connsiteX55" fmla="*/ 1148239 w 2286000"/>
              <a:gd name="connsiteY55" fmla="*/ 53816 h 2057400"/>
              <a:gd name="connsiteX56" fmla="*/ 1180624 w 2286000"/>
              <a:gd name="connsiteY56" fmla="*/ 37624 h 2057400"/>
              <a:gd name="connsiteX57" fmla="*/ 1206341 w 2286000"/>
              <a:gd name="connsiteY57" fmla="*/ 37624 h 2057400"/>
              <a:gd name="connsiteX58" fmla="*/ 1229201 w 2286000"/>
              <a:gd name="connsiteY58" fmla="*/ 53816 h 2057400"/>
              <a:gd name="connsiteX59" fmla="*/ 1227296 w 2286000"/>
              <a:gd name="connsiteY59" fmla="*/ 84296 h 2057400"/>
              <a:gd name="connsiteX60" fmla="*/ 1226344 w 2286000"/>
              <a:gd name="connsiteY60" fmla="*/ 135731 h 2057400"/>
              <a:gd name="connsiteX61" fmla="*/ 1235869 w 2286000"/>
              <a:gd name="connsiteY61" fmla="*/ 168116 h 2057400"/>
              <a:gd name="connsiteX62" fmla="*/ 1269206 w 2286000"/>
              <a:gd name="connsiteY62" fmla="*/ 187166 h 2057400"/>
              <a:gd name="connsiteX63" fmla="*/ 1301591 w 2286000"/>
              <a:gd name="connsiteY63" fmla="*/ 197644 h 2057400"/>
              <a:gd name="connsiteX64" fmla="*/ 1320641 w 2286000"/>
              <a:gd name="connsiteY64" fmla="*/ 220504 h 2057400"/>
              <a:gd name="connsiteX65" fmla="*/ 1370171 w 2286000"/>
              <a:gd name="connsiteY65" fmla="*/ 230029 h 2057400"/>
              <a:gd name="connsiteX66" fmla="*/ 1389221 w 2286000"/>
              <a:gd name="connsiteY66" fmla="*/ 249079 h 2057400"/>
              <a:gd name="connsiteX67" fmla="*/ 1398746 w 2286000"/>
              <a:gd name="connsiteY67" fmla="*/ 271939 h 2057400"/>
              <a:gd name="connsiteX68" fmla="*/ 1428274 w 2286000"/>
              <a:gd name="connsiteY68" fmla="*/ 294799 h 2057400"/>
              <a:gd name="connsiteX69" fmla="*/ 1451134 w 2286000"/>
              <a:gd name="connsiteY69" fmla="*/ 266224 h 2057400"/>
              <a:gd name="connsiteX70" fmla="*/ 1480661 w 2286000"/>
              <a:gd name="connsiteY70" fmla="*/ 278606 h 2057400"/>
              <a:gd name="connsiteX71" fmla="*/ 1500664 w 2286000"/>
              <a:gd name="connsiteY71" fmla="*/ 294799 h 2057400"/>
              <a:gd name="connsiteX72" fmla="*/ 1506379 w 2286000"/>
              <a:gd name="connsiteY72" fmla="*/ 310991 h 2057400"/>
              <a:gd name="connsiteX73" fmla="*/ 1526381 w 2286000"/>
              <a:gd name="connsiteY73" fmla="*/ 353854 h 2057400"/>
              <a:gd name="connsiteX74" fmla="*/ 1568291 w 2286000"/>
              <a:gd name="connsiteY74" fmla="*/ 360521 h 2057400"/>
              <a:gd name="connsiteX75" fmla="*/ 1617821 w 2286000"/>
              <a:gd name="connsiteY75" fmla="*/ 363379 h 2057400"/>
              <a:gd name="connsiteX76" fmla="*/ 1659731 w 2286000"/>
              <a:gd name="connsiteY76" fmla="*/ 350996 h 2057400"/>
              <a:gd name="connsiteX77" fmla="*/ 1652111 w 2286000"/>
              <a:gd name="connsiteY77" fmla="*/ 381476 h 2057400"/>
              <a:gd name="connsiteX78" fmla="*/ 1677829 w 2286000"/>
              <a:gd name="connsiteY78" fmla="*/ 397669 h 2057400"/>
              <a:gd name="connsiteX79" fmla="*/ 1698784 w 2286000"/>
              <a:gd name="connsiteY79" fmla="*/ 420529 h 2057400"/>
              <a:gd name="connsiteX80" fmla="*/ 1683544 w 2286000"/>
              <a:gd name="connsiteY80" fmla="*/ 441484 h 2057400"/>
              <a:gd name="connsiteX81" fmla="*/ 1677829 w 2286000"/>
              <a:gd name="connsiteY81" fmla="*/ 475774 h 2057400"/>
              <a:gd name="connsiteX82" fmla="*/ 1677829 w 2286000"/>
              <a:gd name="connsiteY82" fmla="*/ 504349 h 2057400"/>
              <a:gd name="connsiteX83" fmla="*/ 1722596 w 2286000"/>
              <a:gd name="connsiteY83" fmla="*/ 496729 h 2057400"/>
              <a:gd name="connsiteX84" fmla="*/ 1758791 w 2286000"/>
              <a:gd name="connsiteY84" fmla="*/ 491014 h 2057400"/>
              <a:gd name="connsiteX85" fmla="*/ 1767364 w 2286000"/>
              <a:gd name="connsiteY85" fmla="*/ 511969 h 2057400"/>
              <a:gd name="connsiteX86" fmla="*/ 1758791 w 2286000"/>
              <a:gd name="connsiteY86" fmla="*/ 546259 h 2057400"/>
              <a:gd name="connsiteX87" fmla="*/ 1767364 w 2286000"/>
              <a:gd name="connsiteY87" fmla="*/ 570071 h 2057400"/>
              <a:gd name="connsiteX88" fmla="*/ 1795939 w 2286000"/>
              <a:gd name="connsiteY88" fmla="*/ 570071 h 2057400"/>
              <a:gd name="connsiteX89" fmla="*/ 1803559 w 2286000"/>
              <a:gd name="connsiteY89" fmla="*/ 530066 h 2057400"/>
              <a:gd name="connsiteX90" fmla="*/ 1836896 w 2286000"/>
              <a:gd name="connsiteY90" fmla="*/ 522446 h 2057400"/>
              <a:gd name="connsiteX91" fmla="*/ 1860709 w 2286000"/>
              <a:gd name="connsiteY91" fmla="*/ 525304 h 2057400"/>
              <a:gd name="connsiteX92" fmla="*/ 1896904 w 2286000"/>
              <a:gd name="connsiteY92" fmla="*/ 525304 h 2057400"/>
              <a:gd name="connsiteX93" fmla="*/ 1926431 w 2286000"/>
              <a:gd name="connsiteY93" fmla="*/ 525304 h 2057400"/>
              <a:gd name="connsiteX94" fmla="*/ 1944529 w 2286000"/>
              <a:gd name="connsiteY94" fmla="*/ 546259 h 2057400"/>
              <a:gd name="connsiteX95" fmla="*/ 1959769 w 2286000"/>
              <a:gd name="connsiteY95" fmla="*/ 574834 h 2057400"/>
              <a:gd name="connsiteX96" fmla="*/ 1998821 w 2286000"/>
              <a:gd name="connsiteY96" fmla="*/ 588169 h 2057400"/>
              <a:gd name="connsiteX97" fmla="*/ 2033111 w 2286000"/>
              <a:gd name="connsiteY97" fmla="*/ 582454 h 2057400"/>
              <a:gd name="connsiteX98" fmla="*/ 2064544 w 2286000"/>
              <a:gd name="connsiteY98" fmla="*/ 574834 h 2057400"/>
              <a:gd name="connsiteX99" fmla="*/ 2079784 w 2286000"/>
              <a:gd name="connsiteY99" fmla="*/ 600551 h 2057400"/>
              <a:gd name="connsiteX100" fmla="*/ 2108359 w 2286000"/>
              <a:gd name="connsiteY100" fmla="*/ 616744 h 2057400"/>
              <a:gd name="connsiteX101" fmla="*/ 2126456 w 2286000"/>
              <a:gd name="connsiteY101" fmla="*/ 642461 h 2057400"/>
              <a:gd name="connsiteX102" fmla="*/ 2160746 w 2286000"/>
              <a:gd name="connsiteY102" fmla="*/ 630079 h 2057400"/>
              <a:gd name="connsiteX103" fmla="*/ 2181701 w 2286000"/>
              <a:gd name="connsiteY103" fmla="*/ 621506 h 2057400"/>
              <a:gd name="connsiteX104" fmla="*/ 2205514 w 2286000"/>
              <a:gd name="connsiteY104" fmla="*/ 616744 h 2057400"/>
              <a:gd name="connsiteX105" fmla="*/ 2220754 w 2286000"/>
              <a:gd name="connsiteY105" fmla="*/ 648176 h 2057400"/>
              <a:gd name="connsiteX106" fmla="*/ 2234089 w 2286000"/>
              <a:gd name="connsiteY106" fmla="*/ 673894 h 2057400"/>
              <a:gd name="connsiteX107" fmla="*/ 2228374 w 2286000"/>
              <a:gd name="connsiteY107" fmla="*/ 702469 h 2057400"/>
              <a:gd name="connsiteX108" fmla="*/ 2199799 w 2286000"/>
              <a:gd name="connsiteY108" fmla="*/ 720566 h 2057400"/>
              <a:gd name="connsiteX109" fmla="*/ 2220754 w 2286000"/>
              <a:gd name="connsiteY109" fmla="*/ 739616 h 2057400"/>
              <a:gd name="connsiteX110" fmla="*/ 2256949 w 2286000"/>
              <a:gd name="connsiteY110" fmla="*/ 775811 h 2057400"/>
              <a:gd name="connsiteX111" fmla="*/ 2256949 w 2286000"/>
              <a:gd name="connsiteY111" fmla="*/ 801529 h 2057400"/>
              <a:gd name="connsiteX112" fmla="*/ 2262664 w 2286000"/>
              <a:gd name="connsiteY112" fmla="*/ 840581 h 2057400"/>
              <a:gd name="connsiteX113" fmla="*/ 2273141 w 2286000"/>
              <a:gd name="connsiteY113" fmla="*/ 888206 h 2057400"/>
              <a:gd name="connsiteX114" fmla="*/ 2277904 w 2286000"/>
              <a:gd name="connsiteY114" fmla="*/ 913924 h 2057400"/>
              <a:gd name="connsiteX115" fmla="*/ 2283619 w 2286000"/>
              <a:gd name="connsiteY115" fmla="*/ 950119 h 2057400"/>
              <a:gd name="connsiteX116" fmla="*/ 2280761 w 2286000"/>
              <a:gd name="connsiteY116" fmla="*/ 984409 h 2057400"/>
              <a:gd name="connsiteX117" fmla="*/ 2285524 w 2286000"/>
              <a:gd name="connsiteY117" fmla="*/ 1015841 h 2057400"/>
              <a:gd name="connsiteX118" fmla="*/ 2277904 w 2286000"/>
              <a:gd name="connsiteY118" fmla="*/ 1059656 h 2057400"/>
              <a:gd name="connsiteX119" fmla="*/ 2256949 w 2286000"/>
              <a:gd name="connsiteY119" fmla="*/ 1047274 h 2057400"/>
              <a:gd name="connsiteX120" fmla="*/ 2231231 w 2286000"/>
              <a:gd name="connsiteY120" fmla="*/ 1047274 h 2057400"/>
              <a:gd name="connsiteX121" fmla="*/ 2215991 w 2286000"/>
              <a:gd name="connsiteY121" fmla="*/ 1068229 h 2057400"/>
              <a:gd name="connsiteX122" fmla="*/ 2199799 w 2286000"/>
              <a:gd name="connsiteY122" fmla="*/ 1083469 h 2057400"/>
              <a:gd name="connsiteX123" fmla="*/ 2168366 w 2286000"/>
              <a:gd name="connsiteY123" fmla="*/ 1096804 h 2057400"/>
              <a:gd name="connsiteX124" fmla="*/ 2150269 w 2286000"/>
              <a:gd name="connsiteY124" fmla="*/ 1109186 h 2057400"/>
              <a:gd name="connsiteX125" fmla="*/ 2115979 w 2286000"/>
              <a:gd name="connsiteY125" fmla="*/ 1104424 h 2057400"/>
              <a:gd name="connsiteX126" fmla="*/ 2097881 w 2286000"/>
              <a:gd name="connsiteY126" fmla="*/ 1109186 h 2057400"/>
              <a:gd name="connsiteX127" fmla="*/ 2087404 w 2286000"/>
              <a:gd name="connsiteY127" fmla="*/ 1132999 h 2057400"/>
              <a:gd name="connsiteX128" fmla="*/ 2093119 w 2286000"/>
              <a:gd name="connsiteY128" fmla="*/ 1164431 h 2057400"/>
              <a:gd name="connsiteX129" fmla="*/ 2097881 w 2286000"/>
              <a:gd name="connsiteY129" fmla="*/ 1188244 h 2057400"/>
              <a:gd name="connsiteX130" fmla="*/ 2097881 w 2286000"/>
              <a:gd name="connsiteY130" fmla="*/ 1216819 h 2057400"/>
              <a:gd name="connsiteX131" fmla="*/ 2061686 w 2286000"/>
              <a:gd name="connsiteY131" fmla="*/ 1221581 h 2057400"/>
              <a:gd name="connsiteX132" fmla="*/ 2030254 w 2286000"/>
              <a:gd name="connsiteY132" fmla="*/ 1227296 h 2057400"/>
              <a:gd name="connsiteX133" fmla="*/ 2004536 w 2286000"/>
              <a:gd name="connsiteY133" fmla="*/ 1229201 h 2057400"/>
              <a:gd name="connsiteX134" fmla="*/ 1977866 w 2286000"/>
              <a:gd name="connsiteY134" fmla="*/ 1245394 h 2057400"/>
              <a:gd name="connsiteX135" fmla="*/ 1967389 w 2286000"/>
              <a:gd name="connsiteY135" fmla="*/ 1268254 h 2057400"/>
              <a:gd name="connsiteX136" fmla="*/ 1955006 w 2286000"/>
              <a:gd name="connsiteY136" fmla="*/ 1292066 h 2057400"/>
              <a:gd name="connsiteX137" fmla="*/ 1917859 w 2286000"/>
              <a:gd name="connsiteY137" fmla="*/ 1292066 h 2057400"/>
              <a:gd name="connsiteX138" fmla="*/ 1881664 w 2286000"/>
              <a:gd name="connsiteY138" fmla="*/ 1289209 h 2057400"/>
              <a:gd name="connsiteX139" fmla="*/ 1845469 w 2286000"/>
              <a:gd name="connsiteY139" fmla="*/ 1294924 h 2057400"/>
              <a:gd name="connsiteX140" fmla="*/ 1816894 w 2286000"/>
              <a:gd name="connsiteY140" fmla="*/ 1284446 h 2057400"/>
              <a:gd name="connsiteX141" fmla="*/ 1803559 w 2286000"/>
              <a:gd name="connsiteY141" fmla="*/ 1276826 h 2057400"/>
              <a:gd name="connsiteX142" fmla="*/ 1769269 w 2286000"/>
              <a:gd name="connsiteY142" fmla="*/ 1268254 h 2057400"/>
              <a:gd name="connsiteX143" fmla="*/ 1761649 w 2286000"/>
              <a:gd name="connsiteY143" fmla="*/ 1250156 h 2057400"/>
              <a:gd name="connsiteX144" fmla="*/ 1735931 w 2286000"/>
              <a:gd name="connsiteY144" fmla="*/ 1266349 h 2057400"/>
              <a:gd name="connsiteX145" fmla="*/ 1737836 w 2286000"/>
              <a:gd name="connsiteY145" fmla="*/ 1287304 h 2057400"/>
              <a:gd name="connsiteX146" fmla="*/ 1730216 w 2286000"/>
              <a:gd name="connsiteY146" fmla="*/ 1299686 h 2057400"/>
              <a:gd name="connsiteX147" fmla="*/ 1709261 w 2286000"/>
              <a:gd name="connsiteY147" fmla="*/ 1305401 h 2057400"/>
              <a:gd name="connsiteX148" fmla="*/ 1691164 w 2286000"/>
              <a:gd name="connsiteY148" fmla="*/ 1284446 h 2057400"/>
              <a:gd name="connsiteX149" fmla="*/ 1675924 w 2286000"/>
              <a:gd name="connsiteY149" fmla="*/ 1268254 h 2057400"/>
              <a:gd name="connsiteX150" fmla="*/ 1659731 w 2286000"/>
              <a:gd name="connsiteY150" fmla="*/ 1268254 h 2057400"/>
              <a:gd name="connsiteX151" fmla="*/ 1641634 w 2286000"/>
              <a:gd name="connsiteY151" fmla="*/ 1289209 h 2057400"/>
              <a:gd name="connsiteX152" fmla="*/ 1623536 w 2286000"/>
              <a:gd name="connsiteY152" fmla="*/ 1313021 h 2057400"/>
              <a:gd name="connsiteX153" fmla="*/ 1608296 w 2286000"/>
              <a:gd name="connsiteY153" fmla="*/ 1315879 h 2057400"/>
              <a:gd name="connsiteX154" fmla="*/ 1563529 w 2286000"/>
              <a:gd name="connsiteY154" fmla="*/ 1326356 h 2057400"/>
              <a:gd name="connsiteX155" fmla="*/ 1527334 w 2286000"/>
              <a:gd name="connsiteY155" fmla="*/ 1315879 h 2057400"/>
              <a:gd name="connsiteX156" fmla="*/ 1493044 w 2286000"/>
              <a:gd name="connsiteY156" fmla="*/ 1307306 h 2057400"/>
              <a:gd name="connsiteX157" fmla="*/ 1461611 w 2286000"/>
              <a:gd name="connsiteY157" fmla="*/ 1320641 h 2057400"/>
              <a:gd name="connsiteX158" fmla="*/ 1448276 w 2286000"/>
              <a:gd name="connsiteY158" fmla="*/ 1333976 h 2057400"/>
              <a:gd name="connsiteX159" fmla="*/ 1443514 w 2286000"/>
              <a:gd name="connsiteY159" fmla="*/ 1357789 h 2057400"/>
              <a:gd name="connsiteX160" fmla="*/ 1414939 w 2286000"/>
              <a:gd name="connsiteY160" fmla="*/ 1359694 h 2057400"/>
              <a:gd name="connsiteX161" fmla="*/ 1383506 w 2286000"/>
              <a:gd name="connsiteY161" fmla="*/ 1362551 h 2057400"/>
              <a:gd name="connsiteX162" fmla="*/ 1370171 w 2286000"/>
              <a:gd name="connsiteY162" fmla="*/ 1383506 h 2057400"/>
              <a:gd name="connsiteX163" fmla="*/ 1362551 w 2286000"/>
              <a:gd name="connsiteY163" fmla="*/ 1422559 h 2057400"/>
              <a:gd name="connsiteX164" fmla="*/ 1357789 w 2286000"/>
              <a:gd name="connsiteY164" fmla="*/ 1448276 h 2057400"/>
              <a:gd name="connsiteX165" fmla="*/ 1354931 w 2286000"/>
              <a:gd name="connsiteY165" fmla="*/ 1476851 h 2057400"/>
              <a:gd name="connsiteX166" fmla="*/ 1373029 w 2286000"/>
              <a:gd name="connsiteY166" fmla="*/ 1495901 h 2057400"/>
              <a:gd name="connsiteX167" fmla="*/ 1393984 w 2286000"/>
              <a:gd name="connsiteY167" fmla="*/ 1513999 h 2057400"/>
              <a:gd name="connsiteX168" fmla="*/ 1404461 w 2286000"/>
              <a:gd name="connsiteY168" fmla="*/ 1536859 h 2057400"/>
              <a:gd name="connsiteX169" fmla="*/ 1401604 w 2286000"/>
              <a:gd name="connsiteY169" fmla="*/ 1566386 h 2057400"/>
              <a:gd name="connsiteX170" fmla="*/ 1386364 w 2286000"/>
              <a:gd name="connsiteY170" fmla="*/ 1581626 h 2057400"/>
              <a:gd name="connsiteX171" fmla="*/ 1357789 w 2286000"/>
              <a:gd name="connsiteY171" fmla="*/ 1560671 h 2057400"/>
              <a:gd name="connsiteX172" fmla="*/ 1352074 w 2286000"/>
              <a:gd name="connsiteY172" fmla="*/ 1576864 h 2057400"/>
              <a:gd name="connsiteX173" fmla="*/ 1349216 w 2286000"/>
              <a:gd name="connsiteY173" fmla="*/ 1610201 h 2057400"/>
              <a:gd name="connsiteX174" fmla="*/ 1359694 w 2286000"/>
              <a:gd name="connsiteY174" fmla="*/ 1634014 h 2057400"/>
              <a:gd name="connsiteX175" fmla="*/ 1333976 w 2286000"/>
              <a:gd name="connsiteY175" fmla="*/ 1644491 h 2057400"/>
              <a:gd name="connsiteX176" fmla="*/ 1305401 w 2286000"/>
              <a:gd name="connsiteY176" fmla="*/ 1652111 h 2057400"/>
              <a:gd name="connsiteX177" fmla="*/ 1289209 w 2286000"/>
              <a:gd name="connsiteY177" fmla="*/ 1665446 h 2057400"/>
              <a:gd name="connsiteX178" fmla="*/ 1276826 w 2286000"/>
              <a:gd name="connsiteY178" fmla="*/ 1688306 h 2057400"/>
              <a:gd name="connsiteX179" fmla="*/ 1258729 w 2286000"/>
              <a:gd name="connsiteY179" fmla="*/ 1719739 h 2057400"/>
              <a:gd name="connsiteX180" fmla="*/ 1239679 w 2286000"/>
              <a:gd name="connsiteY180" fmla="*/ 1751171 h 2057400"/>
              <a:gd name="connsiteX181" fmla="*/ 1213961 w 2286000"/>
              <a:gd name="connsiteY181" fmla="*/ 1782604 h 2057400"/>
              <a:gd name="connsiteX182" fmla="*/ 1200626 w 2286000"/>
              <a:gd name="connsiteY182" fmla="*/ 1795939 h 2057400"/>
              <a:gd name="connsiteX183" fmla="*/ 1177766 w 2286000"/>
              <a:gd name="connsiteY183" fmla="*/ 1814036 h 2057400"/>
              <a:gd name="connsiteX184" fmla="*/ 1159669 w 2286000"/>
              <a:gd name="connsiteY184" fmla="*/ 1834991 h 2057400"/>
              <a:gd name="connsiteX185" fmla="*/ 1128236 w 2286000"/>
              <a:gd name="connsiteY185" fmla="*/ 1853089 h 2057400"/>
              <a:gd name="connsiteX186" fmla="*/ 1117759 w 2286000"/>
              <a:gd name="connsiteY186" fmla="*/ 1874044 h 2057400"/>
              <a:gd name="connsiteX187" fmla="*/ 1109186 w 2286000"/>
              <a:gd name="connsiteY187" fmla="*/ 1896904 h 2057400"/>
              <a:gd name="connsiteX188" fmla="*/ 1109186 w 2286000"/>
              <a:gd name="connsiteY188" fmla="*/ 1934051 h 2057400"/>
              <a:gd name="connsiteX189" fmla="*/ 1104424 w 2286000"/>
              <a:gd name="connsiteY189" fmla="*/ 1956911 h 2057400"/>
              <a:gd name="connsiteX190" fmla="*/ 1091089 w 2286000"/>
              <a:gd name="connsiteY190" fmla="*/ 1975009 h 2057400"/>
              <a:gd name="connsiteX191" fmla="*/ 1054894 w 2286000"/>
              <a:gd name="connsiteY191" fmla="*/ 1988344 h 2057400"/>
              <a:gd name="connsiteX192" fmla="*/ 1029176 w 2286000"/>
              <a:gd name="connsiteY192" fmla="*/ 1988344 h 2057400"/>
              <a:gd name="connsiteX193" fmla="*/ 999649 w 2286000"/>
              <a:gd name="connsiteY193" fmla="*/ 1995964 h 2057400"/>
              <a:gd name="connsiteX194" fmla="*/ 981551 w 2286000"/>
              <a:gd name="connsiteY194" fmla="*/ 2027396 h 2057400"/>
              <a:gd name="connsiteX195" fmla="*/ 963454 w 2286000"/>
              <a:gd name="connsiteY195" fmla="*/ 2051209 h 2057400"/>
              <a:gd name="connsiteX196" fmla="*/ 930116 w 2286000"/>
              <a:gd name="connsiteY196" fmla="*/ 2058829 h 2057400"/>
              <a:gd name="connsiteX197" fmla="*/ 900589 w 2286000"/>
              <a:gd name="connsiteY197" fmla="*/ 2045494 h 2057400"/>
              <a:gd name="connsiteX198" fmla="*/ 872014 w 2286000"/>
              <a:gd name="connsiteY198" fmla="*/ 2037874 h 2057400"/>
              <a:gd name="connsiteX199" fmla="*/ 849154 w 2286000"/>
              <a:gd name="connsiteY199" fmla="*/ 2012156 h 2057400"/>
              <a:gd name="connsiteX200" fmla="*/ 828199 w 2286000"/>
              <a:gd name="connsiteY200" fmla="*/ 1983581 h 2057400"/>
              <a:gd name="connsiteX201" fmla="*/ 817721 w 2286000"/>
              <a:gd name="connsiteY201" fmla="*/ 1959769 h 2057400"/>
              <a:gd name="connsiteX202" fmla="*/ 801529 w 2286000"/>
              <a:gd name="connsiteY202" fmla="*/ 1925479 h 2057400"/>
              <a:gd name="connsiteX203" fmla="*/ 771049 w 2286000"/>
              <a:gd name="connsiteY203" fmla="*/ 1925479 h 2057400"/>
              <a:gd name="connsiteX204" fmla="*/ 729139 w 2286000"/>
              <a:gd name="connsiteY204" fmla="*/ 1917859 h 2057400"/>
              <a:gd name="connsiteX205" fmla="*/ 702469 w 2286000"/>
              <a:gd name="connsiteY205" fmla="*/ 1920716 h 2057400"/>
              <a:gd name="connsiteX206" fmla="*/ 705326 w 2286000"/>
              <a:gd name="connsiteY206" fmla="*/ 1878806 h 2057400"/>
              <a:gd name="connsiteX207" fmla="*/ 691991 w 2286000"/>
              <a:gd name="connsiteY207" fmla="*/ 1845469 h 2057400"/>
              <a:gd name="connsiteX208" fmla="*/ 666274 w 2286000"/>
              <a:gd name="connsiteY208" fmla="*/ 1821656 h 2057400"/>
              <a:gd name="connsiteX209" fmla="*/ 637699 w 2286000"/>
              <a:gd name="connsiteY209" fmla="*/ 1779746 h 2057400"/>
              <a:gd name="connsiteX210" fmla="*/ 609124 w 2286000"/>
              <a:gd name="connsiteY210" fmla="*/ 1751171 h 2057400"/>
              <a:gd name="connsiteX211" fmla="*/ 582454 w 2286000"/>
              <a:gd name="connsiteY211" fmla="*/ 1735931 h 2057400"/>
              <a:gd name="connsiteX212" fmla="*/ 549116 w 2286000"/>
              <a:gd name="connsiteY212" fmla="*/ 1719739 h 2057400"/>
              <a:gd name="connsiteX213" fmla="*/ 528161 w 2286000"/>
              <a:gd name="connsiteY213" fmla="*/ 1698784 h 2057400"/>
              <a:gd name="connsiteX214" fmla="*/ 499586 w 2286000"/>
              <a:gd name="connsiteY214" fmla="*/ 1709261 h 2057400"/>
              <a:gd name="connsiteX215" fmla="*/ 493871 w 2286000"/>
              <a:gd name="connsiteY215" fmla="*/ 1686401 h 2057400"/>
              <a:gd name="connsiteX216" fmla="*/ 499586 w 2286000"/>
              <a:gd name="connsiteY216" fmla="*/ 1652111 h 2057400"/>
              <a:gd name="connsiteX217" fmla="*/ 525304 w 2286000"/>
              <a:gd name="connsiteY217" fmla="*/ 1634014 h 2057400"/>
              <a:gd name="connsiteX218" fmla="*/ 551021 w 2286000"/>
              <a:gd name="connsiteY218" fmla="*/ 1602581 h 2057400"/>
              <a:gd name="connsiteX219" fmla="*/ 561499 w 2286000"/>
              <a:gd name="connsiteY219" fmla="*/ 1584484 h 2057400"/>
              <a:gd name="connsiteX220" fmla="*/ 561499 w 2286000"/>
              <a:gd name="connsiteY220" fmla="*/ 1553051 h 2057400"/>
              <a:gd name="connsiteX221" fmla="*/ 570071 w 2286000"/>
              <a:gd name="connsiteY221" fmla="*/ 1527334 h 2057400"/>
              <a:gd name="connsiteX222" fmla="*/ 564356 w 2286000"/>
              <a:gd name="connsiteY222" fmla="*/ 1490186 h 2057400"/>
              <a:gd name="connsiteX223" fmla="*/ 561499 w 2286000"/>
              <a:gd name="connsiteY223" fmla="*/ 1453991 h 2057400"/>
              <a:gd name="connsiteX224" fmla="*/ 541496 w 2286000"/>
              <a:gd name="connsiteY224" fmla="*/ 1443514 h 2057400"/>
              <a:gd name="connsiteX225" fmla="*/ 517684 w 2286000"/>
              <a:gd name="connsiteY225" fmla="*/ 1425416 h 2057400"/>
              <a:gd name="connsiteX226" fmla="*/ 517684 w 2286000"/>
              <a:gd name="connsiteY226" fmla="*/ 1393984 h 2057400"/>
              <a:gd name="connsiteX227" fmla="*/ 522446 w 2286000"/>
              <a:gd name="connsiteY227" fmla="*/ 1375886 h 2057400"/>
              <a:gd name="connsiteX228" fmla="*/ 549116 w 2286000"/>
              <a:gd name="connsiteY228" fmla="*/ 1367314 h 2057400"/>
              <a:gd name="connsiteX229" fmla="*/ 571976 w 2286000"/>
              <a:gd name="connsiteY229" fmla="*/ 1352074 h 2057400"/>
              <a:gd name="connsiteX230" fmla="*/ 567214 w 2286000"/>
              <a:gd name="connsiteY230" fmla="*/ 1323499 h 2057400"/>
              <a:gd name="connsiteX231" fmla="*/ 551021 w 2286000"/>
              <a:gd name="connsiteY231" fmla="*/ 1313021 h 2057400"/>
              <a:gd name="connsiteX232" fmla="*/ 528161 w 2286000"/>
              <a:gd name="connsiteY232" fmla="*/ 1313021 h 2057400"/>
              <a:gd name="connsiteX233" fmla="*/ 507206 w 2286000"/>
              <a:gd name="connsiteY233" fmla="*/ 1333976 h 2057400"/>
              <a:gd name="connsiteX234" fmla="*/ 489109 w 2286000"/>
              <a:gd name="connsiteY234" fmla="*/ 1313021 h 2057400"/>
              <a:gd name="connsiteX235" fmla="*/ 478631 w 2286000"/>
              <a:gd name="connsiteY235" fmla="*/ 1299686 h 2057400"/>
              <a:gd name="connsiteX236" fmla="*/ 454819 w 2286000"/>
              <a:gd name="connsiteY236" fmla="*/ 1317784 h 2057400"/>
              <a:gd name="connsiteX237" fmla="*/ 426244 w 2286000"/>
              <a:gd name="connsiteY237" fmla="*/ 1292066 h 2057400"/>
              <a:gd name="connsiteX238" fmla="*/ 402431 w 2286000"/>
              <a:gd name="connsiteY238" fmla="*/ 1273969 h 2057400"/>
              <a:gd name="connsiteX239" fmla="*/ 361474 w 2286000"/>
              <a:gd name="connsiteY239" fmla="*/ 1257776 h 2057400"/>
              <a:gd name="connsiteX240" fmla="*/ 334804 w 2286000"/>
              <a:gd name="connsiteY240" fmla="*/ 1247299 h 2057400"/>
              <a:gd name="connsiteX241" fmla="*/ 303371 w 2286000"/>
              <a:gd name="connsiteY241" fmla="*/ 1218724 h 2057400"/>
              <a:gd name="connsiteX242" fmla="*/ 280511 w 2286000"/>
              <a:gd name="connsiteY242" fmla="*/ 1200626 h 2057400"/>
              <a:gd name="connsiteX243" fmla="*/ 285274 w 2286000"/>
              <a:gd name="connsiteY243" fmla="*/ 1172051 h 2057400"/>
              <a:gd name="connsiteX244" fmla="*/ 271939 w 2286000"/>
              <a:gd name="connsiteY244" fmla="*/ 1140619 h 2057400"/>
              <a:gd name="connsiteX245" fmla="*/ 256699 w 2286000"/>
              <a:gd name="connsiteY245" fmla="*/ 1114901 h 2057400"/>
              <a:gd name="connsiteX246" fmla="*/ 238601 w 2286000"/>
              <a:gd name="connsiteY246" fmla="*/ 1098709 h 2057400"/>
              <a:gd name="connsiteX247" fmla="*/ 222409 w 2286000"/>
              <a:gd name="connsiteY247" fmla="*/ 1072991 h 2057400"/>
              <a:gd name="connsiteX248" fmla="*/ 191929 w 2286000"/>
              <a:gd name="connsiteY248" fmla="*/ 1052036 h 2057400"/>
              <a:gd name="connsiteX249" fmla="*/ 181451 w 2286000"/>
              <a:gd name="connsiteY249" fmla="*/ 1026319 h 2057400"/>
              <a:gd name="connsiteX250" fmla="*/ 142399 w 2286000"/>
              <a:gd name="connsiteY250" fmla="*/ 1008221 h 2057400"/>
              <a:gd name="connsiteX251" fmla="*/ 154781 w 2286000"/>
              <a:gd name="connsiteY251" fmla="*/ 984409 h 2057400"/>
              <a:gd name="connsiteX252" fmla="*/ 170974 w 2286000"/>
              <a:gd name="connsiteY252" fmla="*/ 963454 h 2057400"/>
              <a:gd name="connsiteX253" fmla="*/ 191929 w 2286000"/>
              <a:gd name="connsiteY253" fmla="*/ 942499 h 2057400"/>
              <a:gd name="connsiteX254" fmla="*/ 196691 w 2286000"/>
              <a:gd name="connsiteY254" fmla="*/ 921544 h 2057400"/>
              <a:gd name="connsiteX255" fmla="*/ 199549 w 2286000"/>
              <a:gd name="connsiteY255" fmla="*/ 892969 h 2057400"/>
              <a:gd name="connsiteX256" fmla="*/ 243364 w 2286000"/>
              <a:gd name="connsiteY256" fmla="*/ 879634 h 2057400"/>
              <a:gd name="connsiteX257" fmla="*/ 228124 w 2286000"/>
              <a:gd name="connsiteY257" fmla="*/ 851059 h 2057400"/>
              <a:gd name="connsiteX258" fmla="*/ 204311 w 2286000"/>
              <a:gd name="connsiteY258" fmla="*/ 832961 h 2057400"/>
              <a:gd name="connsiteX259" fmla="*/ 175736 w 2286000"/>
              <a:gd name="connsiteY259" fmla="*/ 817721 h 2057400"/>
              <a:gd name="connsiteX260" fmla="*/ 136684 w 2286000"/>
              <a:gd name="connsiteY260" fmla="*/ 807244 h 2057400"/>
              <a:gd name="connsiteX261" fmla="*/ 154781 w 2286000"/>
              <a:gd name="connsiteY261" fmla="*/ 789146 h 2057400"/>
              <a:gd name="connsiteX262" fmla="*/ 157639 w 2286000"/>
              <a:gd name="connsiteY262" fmla="*/ 759619 h 2057400"/>
              <a:gd name="connsiteX263" fmla="*/ 172879 w 2286000"/>
              <a:gd name="connsiteY263" fmla="*/ 731044 h 2057400"/>
              <a:gd name="connsiteX264" fmla="*/ 204311 w 2286000"/>
              <a:gd name="connsiteY264" fmla="*/ 736759 h 2057400"/>
              <a:gd name="connsiteX265" fmla="*/ 238601 w 2286000"/>
              <a:gd name="connsiteY265" fmla="*/ 739616 h 2057400"/>
              <a:gd name="connsiteX266" fmla="*/ 241459 w 2286000"/>
              <a:gd name="connsiteY266" fmla="*/ 723424 h 2057400"/>
              <a:gd name="connsiteX267" fmla="*/ 228124 w 2286000"/>
              <a:gd name="connsiteY267" fmla="*/ 712946 h 2057400"/>
              <a:gd name="connsiteX268" fmla="*/ 196691 w 2286000"/>
              <a:gd name="connsiteY268" fmla="*/ 699611 h 2057400"/>
              <a:gd name="connsiteX269" fmla="*/ 165259 w 2286000"/>
              <a:gd name="connsiteY269" fmla="*/ 705326 h 2057400"/>
              <a:gd name="connsiteX270" fmla="*/ 150019 w 2286000"/>
              <a:gd name="connsiteY270" fmla="*/ 715804 h 2057400"/>
              <a:gd name="connsiteX271" fmla="*/ 126206 w 2286000"/>
              <a:gd name="connsiteY271" fmla="*/ 744379 h 2057400"/>
              <a:gd name="connsiteX272" fmla="*/ 112871 w 2286000"/>
              <a:gd name="connsiteY272" fmla="*/ 744379 h 2057400"/>
              <a:gd name="connsiteX273" fmla="*/ 87154 w 2286000"/>
              <a:gd name="connsiteY273" fmla="*/ 720566 h 2057400"/>
              <a:gd name="connsiteX274" fmla="*/ 69056 w 2286000"/>
              <a:gd name="connsiteY274" fmla="*/ 729139 h 2057400"/>
              <a:gd name="connsiteX275" fmla="*/ 45244 w 2286000"/>
              <a:gd name="connsiteY275" fmla="*/ 736759 h 2057400"/>
              <a:gd name="connsiteX276" fmla="*/ 16669 w 2286000"/>
              <a:gd name="connsiteY276" fmla="*/ 723424 h 2057400"/>
              <a:gd name="connsiteX277" fmla="*/ 40481 w 2286000"/>
              <a:gd name="connsiteY277" fmla="*/ 699611 h 2057400"/>
              <a:gd name="connsiteX278" fmla="*/ 27146 w 2286000"/>
              <a:gd name="connsiteY278" fmla="*/ 679609 h 2057400"/>
              <a:gd name="connsiteX279" fmla="*/ 1429 w 2286000"/>
              <a:gd name="connsiteY279" fmla="*/ 660559 h 2057400"/>
              <a:gd name="connsiteX280" fmla="*/ 32861 w 2286000"/>
              <a:gd name="connsiteY280" fmla="*/ 642461 h 2057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Lst>
            <a:rect l="l" t="t" r="r" b="b"/>
            <a:pathLst>
              <a:path w="2286000" h="2057400">
                <a:moveTo>
                  <a:pt x="52864" y="624364"/>
                </a:moveTo>
                <a:lnTo>
                  <a:pt x="92869" y="611029"/>
                </a:lnTo>
                <a:lnTo>
                  <a:pt x="126206" y="598646"/>
                </a:lnTo>
                <a:lnTo>
                  <a:pt x="160496" y="582454"/>
                </a:lnTo>
                <a:lnTo>
                  <a:pt x="189071" y="582454"/>
                </a:lnTo>
                <a:lnTo>
                  <a:pt x="202406" y="556736"/>
                </a:lnTo>
                <a:lnTo>
                  <a:pt x="210026" y="530066"/>
                </a:lnTo>
                <a:lnTo>
                  <a:pt x="225266" y="496729"/>
                </a:lnTo>
                <a:lnTo>
                  <a:pt x="256699" y="489109"/>
                </a:lnTo>
                <a:lnTo>
                  <a:pt x="285274" y="493871"/>
                </a:lnTo>
                <a:lnTo>
                  <a:pt x="327184" y="480536"/>
                </a:lnTo>
                <a:lnTo>
                  <a:pt x="358616" y="462439"/>
                </a:lnTo>
                <a:lnTo>
                  <a:pt x="384334" y="450056"/>
                </a:lnTo>
                <a:lnTo>
                  <a:pt x="415766" y="426244"/>
                </a:lnTo>
                <a:lnTo>
                  <a:pt x="433864" y="415766"/>
                </a:lnTo>
                <a:lnTo>
                  <a:pt x="465296" y="405289"/>
                </a:lnTo>
                <a:lnTo>
                  <a:pt x="493871" y="410051"/>
                </a:lnTo>
                <a:lnTo>
                  <a:pt x="510064" y="423386"/>
                </a:lnTo>
                <a:lnTo>
                  <a:pt x="532924" y="436721"/>
                </a:lnTo>
                <a:lnTo>
                  <a:pt x="567214" y="447199"/>
                </a:lnTo>
                <a:lnTo>
                  <a:pt x="574834" y="412909"/>
                </a:lnTo>
                <a:lnTo>
                  <a:pt x="571976" y="381476"/>
                </a:lnTo>
                <a:lnTo>
                  <a:pt x="585311" y="358616"/>
                </a:lnTo>
                <a:lnTo>
                  <a:pt x="598646" y="334804"/>
                </a:lnTo>
                <a:lnTo>
                  <a:pt x="630079" y="331946"/>
                </a:lnTo>
                <a:lnTo>
                  <a:pt x="663416" y="331946"/>
                </a:lnTo>
                <a:lnTo>
                  <a:pt x="676751" y="306229"/>
                </a:lnTo>
                <a:lnTo>
                  <a:pt x="676751" y="270034"/>
                </a:lnTo>
                <a:lnTo>
                  <a:pt x="661511" y="250984"/>
                </a:lnTo>
                <a:lnTo>
                  <a:pt x="655796" y="222409"/>
                </a:lnTo>
                <a:lnTo>
                  <a:pt x="637699" y="196691"/>
                </a:lnTo>
                <a:lnTo>
                  <a:pt x="631984" y="157639"/>
                </a:lnTo>
                <a:lnTo>
                  <a:pt x="651034" y="139541"/>
                </a:lnTo>
                <a:lnTo>
                  <a:pt x="651034" y="97631"/>
                </a:lnTo>
                <a:lnTo>
                  <a:pt x="652939" y="71914"/>
                </a:lnTo>
                <a:lnTo>
                  <a:pt x="661511" y="30004"/>
                </a:lnTo>
                <a:lnTo>
                  <a:pt x="691991" y="27146"/>
                </a:lnTo>
                <a:lnTo>
                  <a:pt x="720566" y="30004"/>
                </a:lnTo>
                <a:lnTo>
                  <a:pt x="737711" y="14764"/>
                </a:lnTo>
                <a:lnTo>
                  <a:pt x="737711" y="47149"/>
                </a:lnTo>
                <a:lnTo>
                  <a:pt x="789146" y="40481"/>
                </a:lnTo>
                <a:lnTo>
                  <a:pt x="822484" y="47149"/>
                </a:lnTo>
                <a:lnTo>
                  <a:pt x="851059" y="40481"/>
                </a:lnTo>
                <a:lnTo>
                  <a:pt x="884396" y="40481"/>
                </a:lnTo>
                <a:lnTo>
                  <a:pt x="912971" y="40481"/>
                </a:lnTo>
                <a:lnTo>
                  <a:pt x="930116" y="14764"/>
                </a:lnTo>
                <a:lnTo>
                  <a:pt x="958691" y="1429"/>
                </a:lnTo>
                <a:lnTo>
                  <a:pt x="981551" y="1429"/>
                </a:lnTo>
                <a:lnTo>
                  <a:pt x="994886" y="24289"/>
                </a:lnTo>
                <a:lnTo>
                  <a:pt x="1023461" y="52864"/>
                </a:lnTo>
                <a:lnTo>
                  <a:pt x="1020604" y="79534"/>
                </a:lnTo>
                <a:lnTo>
                  <a:pt x="1037749" y="109061"/>
                </a:lnTo>
                <a:lnTo>
                  <a:pt x="1072991" y="102394"/>
                </a:lnTo>
                <a:lnTo>
                  <a:pt x="1099661" y="92869"/>
                </a:lnTo>
                <a:lnTo>
                  <a:pt x="1118711" y="67151"/>
                </a:lnTo>
                <a:lnTo>
                  <a:pt x="1148239" y="53816"/>
                </a:lnTo>
                <a:lnTo>
                  <a:pt x="1180624" y="37624"/>
                </a:lnTo>
                <a:lnTo>
                  <a:pt x="1206341" y="37624"/>
                </a:lnTo>
                <a:lnTo>
                  <a:pt x="1229201" y="53816"/>
                </a:lnTo>
                <a:lnTo>
                  <a:pt x="1227296" y="84296"/>
                </a:lnTo>
                <a:lnTo>
                  <a:pt x="1226344" y="135731"/>
                </a:lnTo>
                <a:lnTo>
                  <a:pt x="1235869" y="168116"/>
                </a:lnTo>
                <a:lnTo>
                  <a:pt x="1269206" y="187166"/>
                </a:lnTo>
                <a:lnTo>
                  <a:pt x="1301591" y="197644"/>
                </a:lnTo>
                <a:lnTo>
                  <a:pt x="1320641" y="220504"/>
                </a:lnTo>
                <a:lnTo>
                  <a:pt x="1370171" y="230029"/>
                </a:lnTo>
                <a:lnTo>
                  <a:pt x="1389221" y="249079"/>
                </a:lnTo>
                <a:lnTo>
                  <a:pt x="1398746" y="271939"/>
                </a:lnTo>
                <a:lnTo>
                  <a:pt x="1428274" y="294799"/>
                </a:lnTo>
                <a:lnTo>
                  <a:pt x="1451134" y="266224"/>
                </a:lnTo>
                <a:lnTo>
                  <a:pt x="1480661" y="278606"/>
                </a:lnTo>
                <a:lnTo>
                  <a:pt x="1500664" y="294799"/>
                </a:lnTo>
                <a:lnTo>
                  <a:pt x="1506379" y="310991"/>
                </a:lnTo>
                <a:lnTo>
                  <a:pt x="1526381" y="353854"/>
                </a:lnTo>
                <a:lnTo>
                  <a:pt x="1568291" y="360521"/>
                </a:lnTo>
                <a:lnTo>
                  <a:pt x="1617821" y="363379"/>
                </a:lnTo>
                <a:lnTo>
                  <a:pt x="1659731" y="350996"/>
                </a:lnTo>
                <a:lnTo>
                  <a:pt x="1652111" y="381476"/>
                </a:lnTo>
                <a:lnTo>
                  <a:pt x="1677829" y="397669"/>
                </a:lnTo>
                <a:lnTo>
                  <a:pt x="1698784" y="420529"/>
                </a:lnTo>
                <a:lnTo>
                  <a:pt x="1683544" y="441484"/>
                </a:lnTo>
                <a:lnTo>
                  <a:pt x="1677829" y="475774"/>
                </a:lnTo>
                <a:lnTo>
                  <a:pt x="1677829" y="504349"/>
                </a:lnTo>
                <a:lnTo>
                  <a:pt x="1722596" y="496729"/>
                </a:lnTo>
                <a:lnTo>
                  <a:pt x="1758791" y="491014"/>
                </a:lnTo>
                <a:lnTo>
                  <a:pt x="1767364" y="511969"/>
                </a:lnTo>
                <a:lnTo>
                  <a:pt x="1758791" y="546259"/>
                </a:lnTo>
                <a:lnTo>
                  <a:pt x="1767364" y="570071"/>
                </a:lnTo>
                <a:lnTo>
                  <a:pt x="1795939" y="570071"/>
                </a:lnTo>
                <a:lnTo>
                  <a:pt x="1803559" y="530066"/>
                </a:lnTo>
                <a:lnTo>
                  <a:pt x="1836896" y="522446"/>
                </a:lnTo>
                <a:lnTo>
                  <a:pt x="1860709" y="525304"/>
                </a:lnTo>
                <a:lnTo>
                  <a:pt x="1896904" y="525304"/>
                </a:lnTo>
                <a:lnTo>
                  <a:pt x="1926431" y="525304"/>
                </a:lnTo>
                <a:lnTo>
                  <a:pt x="1944529" y="546259"/>
                </a:lnTo>
                <a:lnTo>
                  <a:pt x="1959769" y="574834"/>
                </a:lnTo>
                <a:lnTo>
                  <a:pt x="1998821" y="588169"/>
                </a:lnTo>
                <a:lnTo>
                  <a:pt x="2033111" y="582454"/>
                </a:lnTo>
                <a:lnTo>
                  <a:pt x="2064544" y="574834"/>
                </a:lnTo>
                <a:lnTo>
                  <a:pt x="2079784" y="600551"/>
                </a:lnTo>
                <a:lnTo>
                  <a:pt x="2108359" y="616744"/>
                </a:lnTo>
                <a:lnTo>
                  <a:pt x="2126456" y="642461"/>
                </a:lnTo>
                <a:lnTo>
                  <a:pt x="2160746" y="630079"/>
                </a:lnTo>
                <a:lnTo>
                  <a:pt x="2181701" y="621506"/>
                </a:lnTo>
                <a:lnTo>
                  <a:pt x="2205514" y="616744"/>
                </a:lnTo>
                <a:lnTo>
                  <a:pt x="2220754" y="648176"/>
                </a:lnTo>
                <a:lnTo>
                  <a:pt x="2234089" y="673894"/>
                </a:lnTo>
                <a:lnTo>
                  <a:pt x="2228374" y="702469"/>
                </a:lnTo>
                <a:lnTo>
                  <a:pt x="2199799" y="720566"/>
                </a:lnTo>
                <a:lnTo>
                  <a:pt x="2220754" y="739616"/>
                </a:lnTo>
                <a:lnTo>
                  <a:pt x="2256949" y="775811"/>
                </a:lnTo>
                <a:lnTo>
                  <a:pt x="2256949" y="801529"/>
                </a:lnTo>
                <a:lnTo>
                  <a:pt x="2262664" y="840581"/>
                </a:lnTo>
                <a:lnTo>
                  <a:pt x="2273141" y="888206"/>
                </a:lnTo>
                <a:lnTo>
                  <a:pt x="2277904" y="913924"/>
                </a:lnTo>
                <a:lnTo>
                  <a:pt x="2283619" y="950119"/>
                </a:lnTo>
                <a:lnTo>
                  <a:pt x="2280761" y="984409"/>
                </a:lnTo>
                <a:lnTo>
                  <a:pt x="2285524" y="1015841"/>
                </a:lnTo>
                <a:lnTo>
                  <a:pt x="2277904" y="1059656"/>
                </a:lnTo>
                <a:lnTo>
                  <a:pt x="2256949" y="1047274"/>
                </a:lnTo>
                <a:lnTo>
                  <a:pt x="2231231" y="1047274"/>
                </a:lnTo>
                <a:lnTo>
                  <a:pt x="2215991" y="1068229"/>
                </a:lnTo>
                <a:lnTo>
                  <a:pt x="2199799" y="1083469"/>
                </a:lnTo>
                <a:lnTo>
                  <a:pt x="2168366" y="1096804"/>
                </a:lnTo>
                <a:lnTo>
                  <a:pt x="2150269" y="1109186"/>
                </a:lnTo>
                <a:lnTo>
                  <a:pt x="2115979" y="1104424"/>
                </a:lnTo>
                <a:lnTo>
                  <a:pt x="2097881" y="1109186"/>
                </a:lnTo>
                <a:lnTo>
                  <a:pt x="2087404" y="1132999"/>
                </a:lnTo>
                <a:lnTo>
                  <a:pt x="2093119" y="1164431"/>
                </a:lnTo>
                <a:lnTo>
                  <a:pt x="2097881" y="1188244"/>
                </a:lnTo>
                <a:lnTo>
                  <a:pt x="2097881" y="1216819"/>
                </a:lnTo>
                <a:lnTo>
                  <a:pt x="2061686" y="1221581"/>
                </a:lnTo>
                <a:lnTo>
                  <a:pt x="2030254" y="1227296"/>
                </a:lnTo>
                <a:lnTo>
                  <a:pt x="2004536" y="1229201"/>
                </a:lnTo>
                <a:lnTo>
                  <a:pt x="1977866" y="1245394"/>
                </a:lnTo>
                <a:lnTo>
                  <a:pt x="1967389" y="1268254"/>
                </a:lnTo>
                <a:lnTo>
                  <a:pt x="1955006" y="1292066"/>
                </a:lnTo>
                <a:lnTo>
                  <a:pt x="1917859" y="1292066"/>
                </a:lnTo>
                <a:lnTo>
                  <a:pt x="1881664" y="1289209"/>
                </a:lnTo>
                <a:lnTo>
                  <a:pt x="1845469" y="1294924"/>
                </a:lnTo>
                <a:lnTo>
                  <a:pt x="1816894" y="1284446"/>
                </a:lnTo>
                <a:lnTo>
                  <a:pt x="1803559" y="1276826"/>
                </a:lnTo>
                <a:lnTo>
                  <a:pt x="1769269" y="1268254"/>
                </a:lnTo>
                <a:lnTo>
                  <a:pt x="1761649" y="1250156"/>
                </a:lnTo>
                <a:lnTo>
                  <a:pt x="1735931" y="1266349"/>
                </a:lnTo>
                <a:lnTo>
                  <a:pt x="1737836" y="1287304"/>
                </a:lnTo>
                <a:lnTo>
                  <a:pt x="1730216" y="1299686"/>
                </a:lnTo>
                <a:lnTo>
                  <a:pt x="1709261" y="1305401"/>
                </a:lnTo>
                <a:lnTo>
                  <a:pt x="1691164" y="1284446"/>
                </a:lnTo>
                <a:lnTo>
                  <a:pt x="1675924" y="1268254"/>
                </a:lnTo>
                <a:lnTo>
                  <a:pt x="1659731" y="1268254"/>
                </a:lnTo>
                <a:lnTo>
                  <a:pt x="1641634" y="1289209"/>
                </a:lnTo>
                <a:lnTo>
                  <a:pt x="1623536" y="1313021"/>
                </a:lnTo>
                <a:lnTo>
                  <a:pt x="1608296" y="1315879"/>
                </a:lnTo>
                <a:lnTo>
                  <a:pt x="1563529" y="1326356"/>
                </a:lnTo>
                <a:lnTo>
                  <a:pt x="1527334" y="1315879"/>
                </a:lnTo>
                <a:lnTo>
                  <a:pt x="1493044" y="1307306"/>
                </a:lnTo>
                <a:lnTo>
                  <a:pt x="1461611" y="1320641"/>
                </a:lnTo>
                <a:lnTo>
                  <a:pt x="1448276" y="1333976"/>
                </a:lnTo>
                <a:lnTo>
                  <a:pt x="1443514" y="1357789"/>
                </a:lnTo>
                <a:lnTo>
                  <a:pt x="1414939" y="1359694"/>
                </a:lnTo>
                <a:lnTo>
                  <a:pt x="1383506" y="1362551"/>
                </a:lnTo>
                <a:lnTo>
                  <a:pt x="1370171" y="1383506"/>
                </a:lnTo>
                <a:lnTo>
                  <a:pt x="1362551" y="1422559"/>
                </a:lnTo>
                <a:lnTo>
                  <a:pt x="1357789" y="1448276"/>
                </a:lnTo>
                <a:lnTo>
                  <a:pt x="1354931" y="1476851"/>
                </a:lnTo>
                <a:lnTo>
                  <a:pt x="1373029" y="1495901"/>
                </a:lnTo>
                <a:lnTo>
                  <a:pt x="1393984" y="1513999"/>
                </a:lnTo>
                <a:lnTo>
                  <a:pt x="1404461" y="1536859"/>
                </a:lnTo>
                <a:lnTo>
                  <a:pt x="1401604" y="1566386"/>
                </a:lnTo>
                <a:lnTo>
                  <a:pt x="1386364" y="1581626"/>
                </a:lnTo>
                <a:lnTo>
                  <a:pt x="1357789" y="1560671"/>
                </a:lnTo>
                <a:lnTo>
                  <a:pt x="1352074" y="1576864"/>
                </a:lnTo>
                <a:lnTo>
                  <a:pt x="1349216" y="1610201"/>
                </a:lnTo>
                <a:lnTo>
                  <a:pt x="1359694" y="1634014"/>
                </a:lnTo>
                <a:lnTo>
                  <a:pt x="1333976" y="1644491"/>
                </a:lnTo>
                <a:lnTo>
                  <a:pt x="1305401" y="1652111"/>
                </a:lnTo>
                <a:lnTo>
                  <a:pt x="1289209" y="1665446"/>
                </a:lnTo>
                <a:lnTo>
                  <a:pt x="1276826" y="1688306"/>
                </a:lnTo>
                <a:lnTo>
                  <a:pt x="1258729" y="1719739"/>
                </a:lnTo>
                <a:lnTo>
                  <a:pt x="1239679" y="1751171"/>
                </a:lnTo>
                <a:lnTo>
                  <a:pt x="1213961" y="1782604"/>
                </a:lnTo>
                <a:lnTo>
                  <a:pt x="1200626" y="1795939"/>
                </a:lnTo>
                <a:lnTo>
                  <a:pt x="1177766" y="1814036"/>
                </a:lnTo>
                <a:lnTo>
                  <a:pt x="1159669" y="1834991"/>
                </a:lnTo>
                <a:lnTo>
                  <a:pt x="1128236" y="1853089"/>
                </a:lnTo>
                <a:lnTo>
                  <a:pt x="1117759" y="1874044"/>
                </a:lnTo>
                <a:lnTo>
                  <a:pt x="1109186" y="1896904"/>
                </a:lnTo>
                <a:lnTo>
                  <a:pt x="1109186" y="1934051"/>
                </a:lnTo>
                <a:lnTo>
                  <a:pt x="1104424" y="1956911"/>
                </a:lnTo>
                <a:lnTo>
                  <a:pt x="1091089" y="1975009"/>
                </a:lnTo>
                <a:lnTo>
                  <a:pt x="1054894" y="1988344"/>
                </a:lnTo>
                <a:lnTo>
                  <a:pt x="1029176" y="1988344"/>
                </a:lnTo>
                <a:lnTo>
                  <a:pt x="999649" y="1995964"/>
                </a:lnTo>
                <a:lnTo>
                  <a:pt x="981551" y="2027396"/>
                </a:lnTo>
                <a:lnTo>
                  <a:pt x="963454" y="2051209"/>
                </a:lnTo>
                <a:lnTo>
                  <a:pt x="930116" y="2058829"/>
                </a:lnTo>
                <a:lnTo>
                  <a:pt x="900589" y="2045494"/>
                </a:lnTo>
                <a:lnTo>
                  <a:pt x="872014" y="2037874"/>
                </a:lnTo>
                <a:lnTo>
                  <a:pt x="849154" y="2012156"/>
                </a:lnTo>
                <a:lnTo>
                  <a:pt x="828199" y="1983581"/>
                </a:lnTo>
                <a:lnTo>
                  <a:pt x="817721" y="1959769"/>
                </a:lnTo>
                <a:lnTo>
                  <a:pt x="801529" y="1925479"/>
                </a:lnTo>
                <a:lnTo>
                  <a:pt x="771049" y="1925479"/>
                </a:lnTo>
                <a:lnTo>
                  <a:pt x="729139" y="1917859"/>
                </a:lnTo>
                <a:lnTo>
                  <a:pt x="702469" y="1920716"/>
                </a:lnTo>
                <a:lnTo>
                  <a:pt x="705326" y="1878806"/>
                </a:lnTo>
                <a:lnTo>
                  <a:pt x="691991" y="1845469"/>
                </a:lnTo>
                <a:lnTo>
                  <a:pt x="666274" y="1821656"/>
                </a:lnTo>
                <a:lnTo>
                  <a:pt x="637699" y="1779746"/>
                </a:lnTo>
                <a:lnTo>
                  <a:pt x="609124" y="1751171"/>
                </a:lnTo>
                <a:lnTo>
                  <a:pt x="582454" y="1735931"/>
                </a:lnTo>
                <a:lnTo>
                  <a:pt x="549116" y="1719739"/>
                </a:lnTo>
                <a:lnTo>
                  <a:pt x="528161" y="1698784"/>
                </a:lnTo>
                <a:lnTo>
                  <a:pt x="499586" y="1709261"/>
                </a:lnTo>
                <a:lnTo>
                  <a:pt x="493871" y="1686401"/>
                </a:lnTo>
                <a:lnTo>
                  <a:pt x="499586" y="1652111"/>
                </a:lnTo>
                <a:lnTo>
                  <a:pt x="525304" y="1634014"/>
                </a:lnTo>
                <a:lnTo>
                  <a:pt x="551021" y="1602581"/>
                </a:lnTo>
                <a:lnTo>
                  <a:pt x="561499" y="1584484"/>
                </a:lnTo>
                <a:lnTo>
                  <a:pt x="561499" y="1553051"/>
                </a:lnTo>
                <a:lnTo>
                  <a:pt x="570071" y="1527334"/>
                </a:lnTo>
                <a:lnTo>
                  <a:pt x="564356" y="1490186"/>
                </a:lnTo>
                <a:lnTo>
                  <a:pt x="561499" y="1453991"/>
                </a:lnTo>
                <a:lnTo>
                  <a:pt x="541496" y="1443514"/>
                </a:lnTo>
                <a:lnTo>
                  <a:pt x="517684" y="1425416"/>
                </a:lnTo>
                <a:lnTo>
                  <a:pt x="517684" y="1393984"/>
                </a:lnTo>
                <a:lnTo>
                  <a:pt x="522446" y="1375886"/>
                </a:lnTo>
                <a:lnTo>
                  <a:pt x="549116" y="1367314"/>
                </a:lnTo>
                <a:lnTo>
                  <a:pt x="571976" y="1352074"/>
                </a:lnTo>
                <a:lnTo>
                  <a:pt x="567214" y="1323499"/>
                </a:lnTo>
                <a:lnTo>
                  <a:pt x="551021" y="1313021"/>
                </a:lnTo>
                <a:lnTo>
                  <a:pt x="528161" y="1313021"/>
                </a:lnTo>
                <a:lnTo>
                  <a:pt x="507206" y="1333976"/>
                </a:lnTo>
                <a:lnTo>
                  <a:pt x="489109" y="1313021"/>
                </a:lnTo>
                <a:lnTo>
                  <a:pt x="478631" y="1299686"/>
                </a:lnTo>
                <a:lnTo>
                  <a:pt x="454819" y="1317784"/>
                </a:lnTo>
                <a:lnTo>
                  <a:pt x="426244" y="1292066"/>
                </a:lnTo>
                <a:lnTo>
                  <a:pt x="402431" y="1273969"/>
                </a:lnTo>
                <a:lnTo>
                  <a:pt x="361474" y="1257776"/>
                </a:lnTo>
                <a:lnTo>
                  <a:pt x="334804" y="1247299"/>
                </a:lnTo>
                <a:lnTo>
                  <a:pt x="303371" y="1218724"/>
                </a:lnTo>
                <a:lnTo>
                  <a:pt x="280511" y="1200626"/>
                </a:lnTo>
                <a:lnTo>
                  <a:pt x="285274" y="1172051"/>
                </a:lnTo>
                <a:lnTo>
                  <a:pt x="271939" y="1140619"/>
                </a:lnTo>
                <a:lnTo>
                  <a:pt x="256699" y="1114901"/>
                </a:lnTo>
                <a:lnTo>
                  <a:pt x="238601" y="1098709"/>
                </a:lnTo>
                <a:lnTo>
                  <a:pt x="222409" y="1072991"/>
                </a:lnTo>
                <a:lnTo>
                  <a:pt x="191929" y="1052036"/>
                </a:lnTo>
                <a:lnTo>
                  <a:pt x="181451" y="1026319"/>
                </a:lnTo>
                <a:lnTo>
                  <a:pt x="142399" y="1008221"/>
                </a:lnTo>
                <a:lnTo>
                  <a:pt x="154781" y="984409"/>
                </a:lnTo>
                <a:lnTo>
                  <a:pt x="170974" y="963454"/>
                </a:lnTo>
                <a:lnTo>
                  <a:pt x="191929" y="942499"/>
                </a:lnTo>
                <a:lnTo>
                  <a:pt x="196691" y="921544"/>
                </a:lnTo>
                <a:lnTo>
                  <a:pt x="199549" y="892969"/>
                </a:lnTo>
                <a:lnTo>
                  <a:pt x="243364" y="879634"/>
                </a:lnTo>
                <a:lnTo>
                  <a:pt x="228124" y="851059"/>
                </a:lnTo>
                <a:lnTo>
                  <a:pt x="204311" y="832961"/>
                </a:lnTo>
                <a:lnTo>
                  <a:pt x="175736" y="817721"/>
                </a:lnTo>
                <a:lnTo>
                  <a:pt x="136684" y="807244"/>
                </a:lnTo>
                <a:lnTo>
                  <a:pt x="154781" y="789146"/>
                </a:lnTo>
                <a:lnTo>
                  <a:pt x="157639" y="759619"/>
                </a:lnTo>
                <a:lnTo>
                  <a:pt x="172879" y="731044"/>
                </a:lnTo>
                <a:lnTo>
                  <a:pt x="204311" y="736759"/>
                </a:lnTo>
                <a:lnTo>
                  <a:pt x="238601" y="739616"/>
                </a:lnTo>
                <a:lnTo>
                  <a:pt x="241459" y="723424"/>
                </a:lnTo>
                <a:lnTo>
                  <a:pt x="228124" y="712946"/>
                </a:lnTo>
                <a:lnTo>
                  <a:pt x="196691" y="699611"/>
                </a:lnTo>
                <a:lnTo>
                  <a:pt x="165259" y="705326"/>
                </a:lnTo>
                <a:lnTo>
                  <a:pt x="150019" y="715804"/>
                </a:lnTo>
                <a:lnTo>
                  <a:pt x="126206" y="744379"/>
                </a:lnTo>
                <a:lnTo>
                  <a:pt x="112871" y="744379"/>
                </a:lnTo>
                <a:lnTo>
                  <a:pt x="87154" y="720566"/>
                </a:lnTo>
                <a:lnTo>
                  <a:pt x="69056" y="729139"/>
                </a:lnTo>
                <a:lnTo>
                  <a:pt x="45244" y="736759"/>
                </a:lnTo>
                <a:lnTo>
                  <a:pt x="16669" y="723424"/>
                </a:lnTo>
                <a:lnTo>
                  <a:pt x="40481" y="699611"/>
                </a:lnTo>
                <a:lnTo>
                  <a:pt x="27146" y="679609"/>
                </a:lnTo>
                <a:lnTo>
                  <a:pt x="1429" y="660559"/>
                </a:lnTo>
                <a:lnTo>
                  <a:pt x="32861" y="642461"/>
                </a:lnTo>
                <a:close/>
              </a:path>
            </a:pathLst>
          </a:custGeom>
          <a:solidFill>
            <a:schemeClr val="accent1"/>
          </a:solidFill>
          <a:ln w="1905" cap="flat">
            <a:solidFill>
              <a:schemeClr val="bg1"/>
            </a:solidFill>
            <a:prstDash val="solid"/>
            <a:miter/>
          </a:ln>
        </p:spPr>
        <p:txBody>
          <a:bodyPr rtlCol="0" anchor="ctr"/>
          <a:lstStyle/>
          <a:p>
            <a:pPr algn="ctr"/>
            <a:r>
              <a:rPr lang="fr-FR" sz="1000" dirty="0">
                <a:solidFill>
                  <a:schemeClr val="bg1"/>
                </a:solidFill>
              </a:rPr>
              <a:t>H2b</a:t>
            </a:r>
          </a:p>
        </p:txBody>
      </p:sp>
      <p:sp>
        <p:nvSpPr>
          <p:cNvPr id="43" name="Forme libre : forme 42">
            <a:extLst>
              <a:ext uri="{FF2B5EF4-FFF2-40B4-BE49-F238E27FC236}">
                <a16:creationId xmlns:a16="http://schemas.microsoft.com/office/drawing/2014/main" id="{CC69475C-C2DD-4243-B675-32308A7686D7}"/>
              </a:ext>
            </a:extLst>
          </p:cNvPr>
          <p:cNvSpPr/>
          <p:nvPr/>
        </p:nvSpPr>
        <p:spPr>
          <a:xfrm>
            <a:off x="4880952" y="4139169"/>
            <a:ext cx="1870726" cy="1562885"/>
          </a:xfrm>
          <a:custGeom>
            <a:avLst/>
            <a:gdLst>
              <a:gd name="connsiteX0" fmla="*/ 364331 w 2257425"/>
              <a:gd name="connsiteY0" fmla="*/ 77629 h 1885950"/>
              <a:gd name="connsiteX1" fmla="*/ 371951 w 2257425"/>
              <a:gd name="connsiteY1" fmla="*/ 98584 h 1885950"/>
              <a:gd name="connsiteX2" fmla="*/ 377666 w 2257425"/>
              <a:gd name="connsiteY2" fmla="*/ 127159 h 1885950"/>
              <a:gd name="connsiteX3" fmla="*/ 403384 w 2257425"/>
              <a:gd name="connsiteY3" fmla="*/ 127159 h 1885950"/>
              <a:gd name="connsiteX4" fmla="*/ 427196 w 2257425"/>
              <a:gd name="connsiteY4" fmla="*/ 142399 h 1885950"/>
              <a:gd name="connsiteX5" fmla="*/ 445294 w 2257425"/>
              <a:gd name="connsiteY5" fmla="*/ 163354 h 1885950"/>
              <a:gd name="connsiteX6" fmla="*/ 458629 w 2257425"/>
              <a:gd name="connsiteY6" fmla="*/ 187166 h 1885950"/>
              <a:gd name="connsiteX7" fmla="*/ 476726 w 2257425"/>
              <a:gd name="connsiteY7" fmla="*/ 220504 h 1885950"/>
              <a:gd name="connsiteX8" fmla="*/ 487204 w 2257425"/>
              <a:gd name="connsiteY8" fmla="*/ 251936 h 1885950"/>
              <a:gd name="connsiteX9" fmla="*/ 491966 w 2257425"/>
              <a:gd name="connsiteY9" fmla="*/ 293846 h 1885950"/>
              <a:gd name="connsiteX10" fmla="*/ 499586 w 2257425"/>
              <a:gd name="connsiteY10" fmla="*/ 335756 h 1885950"/>
              <a:gd name="connsiteX11" fmla="*/ 510064 w 2257425"/>
              <a:gd name="connsiteY11" fmla="*/ 371951 h 1885950"/>
              <a:gd name="connsiteX12" fmla="*/ 520541 w 2257425"/>
              <a:gd name="connsiteY12" fmla="*/ 392906 h 1885950"/>
              <a:gd name="connsiteX13" fmla="*/ 531019 w 2257425"/>
              <a:gd name="connsiteY13" fmla="*/ 418624 h 1885950"/>
              <a:gd name="connsiteX14" fmla="*/ 568166 w 2257425"/>
              <a:gd name="connsiteY14" fmla="*/ 424339 h 1885950"/>
              <a:gd name="connsiteX15" fmla="*/ 583406 w 2257425"/>
              <a:gd name="connsiteY15" fmla="*/ 398621 h 1885950"/>
              <a:gd name="connsiteX16" fmla="*/ 568166 w 2257425"/>
              <a:gd name="connsiteY16" fmla="*/ 382429 h 1885950"/>
              <a:gd name="connsiteX17" fmla="*/ 547211 w 2257425"/>
              <a:gd name="connsiteY17" fmla="*/ 353854 h 1885950"/>
              <a:gd name="connsiteX18" fmla="*/ 536734 w 2257425"/>
              <a:gd name="connsiteY18" fmla="*/ 330041 h 1885950"/>
              <a:gd name="connsiteX19" fmla="*/ 528161 w 2257425"/>
              <a:gd name="connsiteY19" fmla="*/ 304324 h 1885950"/>
              <a:gd name="connsiteX20" fmla="*/ 523399 w 2257425"/>
              <a:gd name="connsiteY20" fmla="*/ 259556 h 1885950"/>
              <a:gd name="connsiteX21" fmla="*/ 510064 w 2257425"/>
              <a:gd name="connsiteY21" fmla="*/ 233839 h 1885950"/>
              <a:gd name="connsiteX22" fmla="*/ 536734 w 2257425"/>
              <a:gd name="connsiteY22" fmla="*/ 230981 h 1885950"/>
              <a:gd name="connsiteX23" fmla="*/ 578644 w 2257425"/>
              <a:gd name="connsiteY23" fmla="*/ 238601 h 1885950"/>
              <a:gd name="connsiteX24" fmla="*/ 609124 w 2257425"/>
              <a:gd name="connsiteY24" fmla="*/ 238601 h 1885950"/>
              <a:gd name="connsiteX25" fmla="*/ 625316 w 2257425"/>
              <a:gd name="connsiteY25" fmla="*/ 272891 h 1885950"/>
              <a:gd name="connsiteX26" fmla="*/ 635794 w 2257425"/>
              <a:gd name="connsiteY26" fmla="*/ 296704 h 1885950"/>
              <a:gd name="connsiteX27" fmla="*/ 656749 w 2257425"/>
              <a:gd name="connsiteY27" fmla="*/ 325279 h 1885950"/>
              <a:gd name="connsiteX28" fmla="*/ 679609 w 2257425"/>
              <a:gd name="connsiteY28" fmla="*/ 350996 h 1885950"/>
              <a:gd name="connsiteX29" fmla="*/ 708184 w 2257425"/>
              <a:gd name="connsiteY29" fmla="*/ 358616 h 1885950"/>
              <a:gd name="connsiteX30" fmla="*/ 737711 w 2257425"/>
              <a:gd name="connsiteY30" fmla="*/ 371951 h 1885950"/>
              <a:gd name="connsiteX31" fmla="*/ 771049 w 2257425"/>
              <a:gd name="connsiteY31" fmla="*/ 364331 h 1885950"/>
              <a:gd name="connsiteX32" fmla="*/ 789146 w 2257425"/>
              <a:gd name="connsiteY32" fmla="*/ 340519 h 1885950"/>
              <a:gd name="connsiteX33" fmla="*/ 807244 w 2257425"/>
              <a:gd name="connsiteY33" fmla="*/ 309086 h 1885950"/>
              <a:gd name="connsiteX34" fmla="*/ 836771 w 2257425"/>
              <a:gd name="connsiteY34" fmla="*/ 301466 h 1885950"/>
              <a:gd name="connsiteX35" fmla="*/ 862489 w 2257425"/>
              <a:gd name="connsiteY35" fmla="*/ 301466 h 1885950"/>
              <a:gd name="connsiteX36" fmla="*/ 898684 w 2257425"/>
              <a:gd name="connsiteY36" fmla="*/ 288131 h 1885950"/>
              <a:gd name="connsiteX37" fmla="*/ 912019 w 2257425"/>
              <a:gd name="connsiteY37" fmla="*/ 270034 h 1885950"/>
              <a:gd name="connsiteX38" fmla="*/ 916781 w 2257425"/>
              <a:gd name="connsiteY38" fmla="*/ 247174 h 1885950"/>
              <a:gd name="connsiteX39" fmla="*/ 916781 w 2257425"/>
              <a:gd name="connsiteY39" fmla="*/ 210026 h 1885950"/>
              <a:gd name="connsiteX40" fmla="*/ 925354 w 2257425"/>
              <a:gd name="connsiteY40" fmla="*/ 187166 h 1885950"/>
              <a:gd name="connsiteX41" fmla="*/ 935831 w 2257425"/>
              <a:gd name="connsiteY41" fmla="*/ 166211 h 1885950"/>
              <a:gd name="connsiteX42" fmla="*/ 967264 w 2257425"/>
              <a:gd name="connsiteY42" fmla="*/ 148114 h 1885950"/>
              <a:gd name="connsiteX43" fmla="*/ 985361 w 2257425"/>
              <a:gd name="connsiteY43" fmla="*/ 127159 h 1885950"/>
              <a:gd name="connsiteX44" fmla="*/ 1008221 w 2257425"/>
              <a:gd name="connsiteY44" fmla="*/ 109061 h 1885950"/>
              <a:gd name="connsiteX45" fmla="*/ 1021556 w 2257425"/>
              <a:gd name="connsiteY45" fmla="*/ 95726 h 1885950"/>
              <a:gd name="connsiteX46" fmla="*/ 1047274 w 2257425"/>
              <a:gd name="connsiteY46" fmla="*/ 64294 h 1885950"/>
              <a:gd name="connsiteX47" fmla="*/ 1066324 w 2257425"/>
              <a:gd name="connsiteY47" fmla="*/ 32861 h 1885950"/>
              <a:gd name="connsiteX48" fmla="*/ 1084421 w 2257425"/>
              <a:gd name="connsiteY48" fmla="*/ 1429 h 1885950"/>
              <a:gd name="connsiteX49" fmla="*/ 1110139 w 2257425"/>
              <a:gd name="connsiteY49" fmla="*/ 19526 h 1885950"/>
              <a:gd name="connsiteX50" fmla="*/ 1128236 w 2257425"/>
              <a:gd name="connsiteY50" fmla="*/ 35719 h 1885950"/>
              <a:gd name="connsiteX51" fmla="*/ 1128236 w 2257425"/>
              <a:gd name="connsiteY51" fmla="*/ 59531 h 1885950"/>
              <a:gd name="connsiteX52" fmla="*/ 1136809 w 2257425"/>
              <a:gd name="connsiteY52" fmla="*/ 90011 h 1885950"/>
              <a:gd name="connsiteX53" fmla="*/ 1156811 w 2257425"/>
              <a:gd name="connsiteY53" fmla="*/ 98584 h 1885950"/>
              <a:gd name="connsiteX54" fmla="*/ 1175861 w 2257425"/>
              <a:gd name="connsiteY54" fmla="*/ 90011 h 1885950"/>
              <a:gd name="connsiteX55" fmla="*/ 1180624 w 2257425"/>
              <a:gd name="connsiteY55" fmla="*/ 74771 h 1885950"/>
              <a:gd name="connsiteX56" fmla="*/ 1233011 w 2257425"/>
              <a:gd name="connsiteY56" fmla="*/ 67151 h 1885950"/>
              <a:gd name="connsiteX57" fmla="*/ 1255871 w 2257425"/>
              <a:gd name="connsiteY57" fmla="*/ 85249 h 1885950"/>
              <a:gd name="connsiteX58" fmla="*/ 1266349 w 2257425"/>
              <a:gd name="connsiteY58" fmla="*/ 116681 h 1885950"/>
              <a:gd name="connsiteX59" fmla="*/ 1306354 w 2257425"/>
              <a:gd name="connsiteY59" fmla="*/ 119539 h 1885950"/>
              <a:gd name="connsiteX60" fmla="*/ 1308259 w 2257425"/>
              <a:gd name="connsiteY60" fmla="*/ 158591 h 1885950"/>
              <a:gd name="connsiteX61" fmla="*/ 1332071 w 2257425"/>
              <a:gd name="connsiteY61" fmla="*/ 176689 h 1885950"/>
              <a:gd name="connsiteX62" fmla="*/ 1353026 w 2257425"/>
              <a:gd name="connsiteY62" fmla="*/ 191929 h 1885950"/>
              <a:gd name="connsiteX63" fmla="*/ 1368266 w 2257425"/>
              <a:gd name="connsiteY63" fmla="*/ 223361 h 1885950"/>
              <a:gd name="connsiteX64" fmla="*/ 1350169 w 2257425"/>
              <a:gd name="connsiteY64" fmla="*/ 257651 h 1885950"/>
              <a:gd name="connsiteX65" fmla="*/ 1329214 w 2257425"/>
              <a:gd name="connsiteY65" fmla="*/ 280511 h 1885950"/>
              <a:gd name="connsiteX66" fmla="*/ 1326356 w 2257425"/>
              <a:gd name="connsiteY66" fmla="*/ 311944 h 1885950"/>
              <a:gd name="connsiteX67" fmla="*/ 1345406 w 2257425"/>
              <a:gd name="connsiteY67" fmla="*/ 328136 h 1885950"/>
              <a:gd name="connsiteX68" fmla="*/ 1353026 w 2257425"/>
              <a:gd name="connsiteY68" fmla="*/ 364331 h 1885950"/>
              <a:gd name="connsiteX69" fmla="*/ 1384459 w 2257425"/>
              <a:gd name="connsiteY69" fmla="*/ 358616 h 1885950"/>
              <a:gd name="connsiteX70" fmla="*/ 1402556 w 2257425"/>
              <a:gd name="connsiteY70" fmla="*/ 377666 h 1885950"/>
              <a:gd name="connsiteX71" fmla="*/ 1415891 w 2257425"/>
              <a:gd name="connsiteY71" fmla="*/ 416719 h 1885950"/>
              <a:gd name="connsiteX72" fmla="*/ 1449229 w 2257425"/>
              <a:gd name="connsiteY72" fmla="*/ 429101 h 1885950"/>
              <a:gd name="connsiteX73" fmla="*/ 1485424 w 2257425"/>
              <a:gd name="connsiteY73" fmla="*/ 424339 h 1885950"/>
              <a:gd name="connsiteX74" fmla="*/ 1506379 w 2257425"/>
              <a:gd name="connsiteY74" fmla="*/ 439579 h 1885950"/>
              <a:gd name="connsiteX75" fmla="*/ 1534954 w 2257425"/>
              <a:gd name="connsiteY75" fmla="*/ 460534 h 1885950"/>
              <a:gd name="connsiteX76" fmla="*/ 1554004 w 2257425"/>
              <a:gd name="connsiteY76" fmla="*/ 481489 h 1885950"/>
              <a:gd name="connsiteX77" fmla="*/ 1585436 w 2257425"/>
              <a:gd name="connsiteY77" fmla="*/ 481489 h 1885950"/>
              <a:gd name="connsiteX78" fmla="*/ 1614011 w 2257425"/>
              <a:gd name="connsiteY78" fmla="*/ 471011 h 1885950"/>
              <a:gd name="connsiteX79" fmla="*/ 1650206 w 2257425"/>
              <a:gd name="connsiteY79" fmla="*/ 455771 h 1885950"/>
              <a:gd name="connsiteX80" fmla="*/ 1678781 w 2257425"/>
              <a:gd name="connsiteY80" fmla="*/ 448151 h 1885950"/>
              <a:gd name="connsiteX81" fmla="*/ 1686401 w 2257425"/>
              <a:gd name="connsiteY81" fmla="*/ 473869 h 1885950"/>
              <a:gd name="connsiteX82" fmla="*/ 1696879 w 2257425"/>
              <a:gd name="connsiteY82" fmla="*/ 505301 h 1885950"/>
              <a:gd name="connsiteX83" fmla="*/ 1710214 w 2257425"/>
              <a:gd name="connsiteY83" fmla="*/ 536734 h 1885950"/>
              <a:gd name="connsiteX84" fmla="*/ 1717834 w 2257425"/>
              <a:gd name="connsiteY84" fmla="*/ 567214 h 1885950"/>
              <a:gd name="connsiteX85" fmla="*/ 1704499 w 2257425"/>
              <a:gd name="connsiteY85" fmla="*/ 598646 h 1885950"/>
              <a:gd name="connsiteX86" fmla="*/ 1684496 w 2257425"/>
              <a:gd name="connsiteY86" fmla="*/ 625316 h 1885950"/>
              <a:gd name="connsiteX87" fmla="*/ 1710214 w 2257425"/>
              <a:gd name="connsiteY87" fmla="*/ 640556 h 1885950"/>
              <a:gd name="connsiteX88" fmla="*/ 1731169 w 2257425"/>
              <a:gd name="connsiteY88" fmla="*/ 656749 h 1885950"/>
              <a:gd name="connsiteX89" fmla="*/ 1762601 w 2257425"/>
              <a:gd name="connsiteY89" fmla="*/ 648176 h 1885950"/>
              <a:gd name="connsiteX90" fmla="*/ 1788319 w 2257425"/>
              <a:gd name="connsiteY90" fmla="*/ 635794 h 1885950"/>
              <a:gd name="connsiteX91" fmla="*/ 1812131 w 2257425"/>
              <a:gd name="connsiteY91" fmla="*/ 653891 h 1885950"/>
              <a:gd name="connsiteX92" fmla="*/ 1851184 w 2257425"/>
              <a:gd name="connsiteY92" fmla="*/ 664369 h 1885950"/>
              <a:gd name="connsiteX93" fmla="*/ 1874044 w 2257425"/>
              <a:gd name="connsiteY93" fmla="*/ 637699 h 1885950"/>
              <a:gd name="connsiteX94" fmla="*/ 1890236 w 2257425"/>
              <a:gd name="connsiteY94" fmla="*/ 598646 h 1885950"/>
              <a:gd name="connsiteX95" fmla="*/ 1894999 w 2257425"/>
              <a:gd name="connsiteY95" fmla="*/ 570071 h 1885950"/>
              <a:gd name="connsiteX96" fmla="*/ 1900714 w 2257425"/>
              <a:gd name="connsiteY96" fmla="*/ 541496 h 1885950"/>
              <a:gd name="connsiteX97" fmla="*/ 1914049 w 2257425"/>
              <a:gd name="connsiteY97" fmla="*/ 526256 h 1885950"/>
              <a:gd name="connsiteX98" fmla="*/ 1942624 w 2257425"/>
              <a:gd name="connsiteY98" fmla="*/ 499586 h 1885950"/>
              <a:gd name="connsiteX99" fmla="*/ 1968341 w 2257425"/>
              <a:gd name="connsiteY99" fmla="*/ 491966 h 1885950"/>
              <a:gd name="connsiteX100" fmla="*/ 1978819 w 2257425"/>
              <a:gd name="connsiteY100" fmla="*/ 515779 h 1885950"/>
              <a:gd name="connsiteX101" fmla="*/ 1989296 w 2257425"/>
              <a:gd name="connsiteY101" fmla="*/ 544354 h 1885950"/>
              <a:gd name="connsiteX102" fmla="*/ 2023586 w 2257425"/>
              <a:gd name="connsiteY102" fmla="*/ 544354 h 1885950"/>
              <a:gd name="connsiteX103" fmla="*/ 2034064 w 2257425"/>
              <a:gd name="connsiteY103" fmla="*/ 570071 h 1885950"/>
              <a:gd name="connsiteX104" fmla="*/ 2041684 w 2257425"/>
              <a:gd name="connsiteY104" fmla="*/ 619601 h 1885950"/>
              <a:gd name="connsiteX105" fmla="*/ 2062639 w 2257425"/>
              <a:gd name="connsiteY105" fmla="*/ 640556 h 1885950"/>
              <a:gd name="connsiteX106" fmla="*/ 2085499 w 2257425"/>
              <a:gd name="connsiteY106" fmla="*/ 667226 h 1885950"/>
              <a:gd name="connsiteX107" fmla="*/ 2109311 w 2257425"/>
              <a:gd name="connsiteY107" fmla="*/ 713899 h 1885950"/>
              <a:gd name="connsiteX108" fmla="*/ 2093119 w 2257425"/>
              <a:gd name="connsiteY108" fmla="*/ 736759 h 1885950"/>
              <a:gd name="connsiteX109" fmla="*/ 2119789 w 2257425"/>
              <a:gd name="connsiteY109" fmla="*/ 747236 h 1885950"/>
              <a:gd name="connsiteX110" fmla="*/ 2143601 w 2257425"/>
              <a:gd name="connsiteY110" fmla="*/ 771049 h 1885950"/>
              <a:gd name="connsiteX111" fmla="*/ 2140744 w 2257425"/>
              <a:gd name="connsiteY111" fmla="*/ 792004 h 1885950"/>
              <a:gd name="connsiteX112" fmla="*/ 2112169 w 2257425"/>
              <a:gd name="connsiteY112" fmla="*/ 802481 h 1885950"/>
              <a:gd name="connsiteX113" fmla="*/ 2114074 w 2257425"/>
              <a:gd name="connsiteY113" fmla="*/ 841534 h 1885950"/>
              <a:gd name="connsiteX114" fmla="*/ 2130266 w 2257425"/>
              <a:gd name="connsiteY114" fmla="*/ 870109 h 1885950"/>
              <a:gd name="connsiteX115" fmla="*/ 2148364 w 2257425"/>
              <a:gd name="connsiteY115" fmla="*/ 898684 h 1885950"/>
              <a:gd name="connsiteX116" fmla="*/ 2193132 w 2257425"/>
              <a:gd name="connsiteY116" fmla="*/ 919639 h 1885950"/>
              <a:gd name="connsiteX117" fmla="*/ 2229326 w 2257425"/>
              <a:gd name="connsiteY117" fmla="*/ 925354 h 1885950"/>
              <a:gd name="connsiteX118" fmla="*/ 2208371 w 2257425"/>
              <a:gd name="connsiteY118" fmla="*/ 953929 h 1885950"/>
              <a:gd name="connsiteX119" fmla="*/ 2190274 w 2257425"/>
              <a:gd name="connsiteY119" fmla="*/ 969169 h 1885950"/>
              <a:gd name="connsiteX120" fmla="*/ 2213134 w 2257425"/>
              <a:gd name="connsiteY120" fmla="*/ 995839 h 1885950"/>
              <a:gd name="connsiteX121" fmla="*/ 2247424 w 2257425"/>
              <a:gd name="connsiteY121" fmla="*/ 1015841 h 1885950"/>
              <a:gd name="connsiteX122" fmla="*/ 2265521 w 2257425"/>
              <a:gd name="connsiteY122" fmla="*/ 1034891 h 1885950"/>
              <a:gd name="connsiteX123" fmla="*/ 2255044 w 2257425"/>
              <a:gd name="connsiteY123" fmla="*/ 1071086 h 1885950"/>
              <a:gd name="connsiteX124" fmla="*/ 2226469 w 2257425"/>
              <a:gd name="connsiteY124" fmla="*/ 1094899 h 1885950"/>
              <a:gd name="connsiteX125" fmla="*/ 2200751 w 2257425"/>
              <a:gd name="connsiteY125" fmla="*/ 1115854 h 1885950"/>
              <a:gd name="connsiteX126" fmla="*/ 2163604 w 2257425"/>
              <a:gd name="connsiteY126" fmla="*/ 1141571 h 1885950"/>
              <a:gd name="connsiteX127" fmla="*/ 2133124 w 2257425"/>
              <a:gd name="connsiteY127" fmla="*/ 1144429 h 1885950"/>
              <a:gd name="connsiteX128" fmla="*/ 2095976 w 2257425"/>
              <a:gd name="connsiteY128" fmla="*/ 1138714 h 1885950"/>
              <a:gd name="connsiteX129" fmla="*/ 2088356 w 2257425"/>
              <a:gd name="connsiteY129" fmla="*/ 1154906 h 1885950"/>
              <a:gd name="connsiteX130" fmla="*/ 2085499 w 2257425"/>
              <a:gd name="connsiteY130" fmla="*/ 1180624 h 1885950"/>
              <a:gd name="connsiteX131" fmla="*/ 2080736 w 2257425"/>
              <a:gd name="connsiteY131" fmla="*/ 1212056 h 1885950"/>
              <a:gd name="connsiteX132" fmla="*/ 2049304 w 2257425"/>
              <a:gd name="connsiteY132" fmla="*/ 1227296 h 1885950"/>
              <a:gd name="connsiteX133" fmla="*/ 2015014 w 2257425"/>
              <a:gd name="connsiteY133" fmla="*/ 1225391 h 1885950"/>
              <a:gd name="connsiteX134" fmla="*/ 1996916 w 2257425"/>
              <a:gd name="connsiteY134" fmla="*/ 1253966 h 1885950"/>
              <a:gd name="connsiteX135" fmla="*/ 1974056 w 2257425"/>
              <a:gd name="connsiteY135" fmla="*/ 1266349 h 1885950"/>
              <a:gd name="connsiteX136" fmla="*/ 1950244 w 2257425"/>
              <a:gd name="connsiteY136" fmla="*/ 1266349 h 1885950"/>
              <a:gd name="connsiteX137" fmla="*/ 1914049 w 2257425"/>
              <a:gd name="connsiteY137" fmla="*/ 1272064 h 1885950"/>
              <a:gd name="connsiteX138" fmla="*/ 1894999 w 2257425"/>
              <a:gd name="connsiteY138" fmla="*/ 1287304 h 1885950"/>
              <a:gd name="connsiteX139" fmla="*/ 1905476 w 2257425"/>
              <a:gd name="connsiteY139" fmla="*/ 1308259 h 1885950"/>
              <a:gd name="connsiteX140" fmla="*/ 1934051 w 2257425"/>
              <a:gd name="connsiteY140" fmla="*/ 1318736 h 1885950"/>
              <a:gd name="connsiteX141" fmla="*/ 1939766 w 2257425"/>
              <a:gd name="connsiteY141" fmla="*/ 1334929 h 1885950"/>
              <a:gd name="connsiteX142" fmla="*/ 1932146 w 2257425"/>
              <a:gd name="connsiteY142" fmla="*/ 1354931 h 1885950"/>
              <a:gd name="connsiteX143" fmla="*/ 1903571 w 2257425"/>
              <a:gd name="connsiteY143" fmla="*/ 1378744 h 1885950"/>
              <a:gd name="connsiteX144" fmla="*/ 1864519 w 2257425"/>
              <a:gd name="connsiteY144" fmla="*/ 1381601 h 1885950"/>
              <a:gd name="connsiteX145" fmla="*/ 1824514 w 2257425"/>
              <a:gd name="connsiteY145" fmla="*/ 1381601 h 1885950"/>
              <a:gd name="connsiteX146" fmla="*/ 1780699 w 2257425"/>
              <a:gd name="connsiteY146" fmla="*/ 1384459 h 1885950"/>
              <a:gd name="connsiteX147" fmla="*/ 1773079 w 2257425"/>
              <a:gd name="connsiteY147" fmla="*/ 1363504 h 1885950"/>
              <a:gd name="connsiteX148" fmla="*/ 1749266 w 2257425"/>
              <a:gd name="connsiteY148" fmla="*/ 1373981 h 1885950"/>
              <a:gd name="connsiteX149" fmla="*/ 1717834 w 2257425"/>
              <a:gd name="connsiteY149" fmla="*/ 1392079 h 1885950"/>
              <a:gd name="connsiteX150" fmla="*/ 1678781 w 2257425"/>
              <a:gd name="connsiteY150" fmla="*/ 1396841 h 1885950"/>
              <a:gd name="connsiteX151" fmla="*/ 1634966 w 2257425"/>
              <a:gd name="connsiteY151" fmla="*/ 1392079 h 1885950"/>
              <a:gd name="connsiteX152" fmla="*/ 1603534 w 2257425"/>
              <a:gd name="connsiteY152" fmla="*/ 1386364 h 1885950"/>
              <a:gd name="connsiteX153" fmla="*/ 1574959 w 2257425"/>
              <a:gd name="connsiteY153" fmla="*/ 1396841 h 1885950"/>
              <a:gd name="connsiteX154" fmla="*/ 1574959 w 2257425"/>
              <a:gd name="connsiteY154" fmla="*/ 1417796 h 1885950"/>
              <a:gd name="connsiteX155" fmla="*/ 1564481 w 2257425"/>
              <a:gd name="connsiteY155" fmla="*/ 1433989 h 1885950"/>
              <a:gd name="connsiteX156" fmla="*/ 1530191 w 2257425"/>
              <a:gd name="connsiteY156" fmla="*/ 1452086 h 1885950"/>
              <a:gd name="connsiteX157" fmla="*/ 1512094 w 2257425"/>
              <a:gd name="connsiteY157" fmla="*/ 1470184 h 1885950"/>
              <a:gd name="connsiteX158" fmla="*/ 1534954 w 2257425"/>
              <a:gd name="connsiteY158" fmla="*/ 1506379 h 1885950"/>
              <a:gd name="connsiteX159" fmla="*/ 1530191 w 2257425"/>
              <a:gd name="connsiteY159" fmla="*/ 1524476 h 1885950"/>
              <a:gd name="connsiteX160" fmla="*/ 1551146 w 2257425"/>
              <a:gd name="connsiteY160" fmla="*/ 1540669 h 1885950"/>
              <a:gd name="connsiteX161" fmla="*/ 1593056 w 2257425"/>
              <a:gd name="connsiteY161" fmla="*/ 1554004 h 1885950"/>
              <a:gd name="connsiteX162" fmla="*/ 1626394 w 2257425"/>
              <a:gd name="connsiteY162" fmla="*/ 1564481 h 1885950"/>
              <a:gd name="connsiteX163" fmla="*/ 1644491 w 2257425"/>
              <a:gd name="connsiteY163" fmla="*/ 1593056 h 1885950"/>
              <a:gd name="connsiteX164" fmla="*/ 1647349 w 2257425"/>
              <a:gd name="connsiteY164" fmla="*/ 1632109 h 1885950"/>
              <a:gd name="connsiteX165" fmla="*/ 1629251 w 2257425"/>
              <a:gd name="connsiteY165" fmla="*/ 1657826 h 1885950"/>
              <a:gd name="connsiteX166" fmla="*/ 1615916 w 2257425"/>
              <a:gd name="connsiteY166" fmla="*/ 1668304 h 1885950"/>
              <a:gd name="connsiteX167" fmla="*/ 1636871 w 2257425"/>
              <a:gd name="connsiteY167" fmla="*/ 1696879 h 1885950"/>
              <a:gd name="connsiteX168" fmla="*/ 1624489 w 2257425"/>
              <a:gd name="connsiteY168" fmla="*/ 1717834 h 1885950"/>
              <a:gd name="connsiteX169" fmla="*/ 1593056 w 2257425"/>
              <a:gd name="connsiteY169" fmla="*/ 1725454 h 1885950"/>
              <a:gd name="connsiteX170" fmla="*/ 1579721 w 2257425"/>
              <a:gd name="connsiteY170" fmla="*/ 1754029 h 1885950"/>
              <a:gd name="connsiteX171" fmla="*/ 1608296 w 2257425"/>
              <a:gd name="connsiteY171" fmla="*/ 1773079 h 1885950"/>
              <a:gd name="connsiteX172" fmla="*/ 1650206 w 2257425"/>
              <a:gd name="connsiteY172" fmla="*/ 1774984 h 1885950"/>
              <a:gd name="connsiteX173" fmla="*/ 1681639 w 2257425"/>
              <a:gd name="connsiteY173" fmla="*/ 1774984 h 1885950"/>
              <a:gd name="connsiteX174" fmla="*/ 1699736 w 2257425"/>
              <a:gd name="connsiteY174" fmla="*/ 1794034 h 1885950"/>
              <a:gd name="connsiteX175" fmla="*/ 1717834 w 2257425"/>
              <a:gd name="connsiteY175" fmla="*/ 1814036 h 1885950"/>
              <a:gd name="connsiteX176" fmla="*/ 1714976 w 2257425"/>
              <a:gd name="connsiteY176" fmla="*/ 1830229 h 1885950"/>
              <a:gd name="connsiteX177" fmla="*/ 1675924 w 2257425"/>
              <a:gd name="connsiteY177" fmla="*/ 1834992 h 1885950"/>
              <a:gd name="connsiteX178" fmla="*/ 1636871 w 2257425"/>
              <a:gd name="connsiteY178" fmla="*/ 1837849 h 1885950"/>
              <a:gd name="connsiteX179" fmla="*/ 1615916 w 2257425"/>
              <a:gd name="connsiteY179" fmla="*/ 1861661 h 1885950"/>
              <a:gd name="connsiteX180" fmla="*/ 1593056 w 2257425"/>
              <a:gd name="connsiteY180" fmla="*/ 1882617 h 1885950"/>
              <a:gd name="connsiteX181" fmla="*/ 1561624 w 2257425"/>
              <a:gd name="connsiteY181" fmla="*/ 1890236 h 1885950"/>
              <a:gd name="connsiteX182" fmla="*/ 1540669 w 2257425"/>
              <a:gd name="connsiteY182" fmla="*/ 1893094 h 1885950"/>
              <a:gd name="connsiteX183" fmla="*/ 1530191 w 2257425"/>
              <a:gd name="connsiteY183" fmla="*/ 1874044 h 1885950"/>
              <a:gd name="connsiteX184" fmla="*/ 1512094 w 2257425"/>
              <a:gd name="connsiteY184" fmla="*/ 1861661 h 1885950"/>
              <a:gd name="connsiteX185" fmla="*/ 1483519 w 2257425"/>
              <a:gd name="connsiteY185" fmla="*/ 1851184 h 1885950"/>
              <a:gd name="connsiteX186" fmla="*/ 1456849 w 2257425"/>
              <a:gd name="connsiteY186" fmla="*/ 1840706 h 1885950"/>
              <a:gd name="connsiteX187" fmla="*/ 1431131 w 2257425"/>
              <a:gd name="connsiteY187" fmla="*/ 1843564 h 1885950"/>
              <a:gd name="connsiteX188" fmla="*/ 1413034 w 2257425"/>
              <a:gd name="connsiteY188" fmla="*/ 1851184 h 1885950"/>
              <a:gd name="connsiteX189" fmla="*/ 1402556 w 2257425"/>
              <a:gd name="connsiteY189" fmla="*/ 1866424 h 1885950"/>
              <a:gd name="connsiteX190" fmla="*/ 1386364 w 2257425"/>
              <a:gd name="connsiteY190" fmla="*/ 1843564 h 1885950"/>
              <a:gd name="connsiteX191" fmla="*/ 1365409 w 2257425"/>
              <a:gd name="connsiteY191" fmla="*/ 1816894 h 1885950"/>
              <a:gd name="connsiteX192" fmla="*/ 1353026 w 2257425"/>
              <a:gd name="connsiteY192" fmla="*/ 1795939 h 1885950"/>
              <a:gd name="connsiteX193" fmla="*/ 1326356 w 2257425"/>
              <a:gd name="connsiteY193" fmla="*/ 1795939 h 1885950"/>
              <a:gd name="connsiteX194" fmla="*/ 1297781 w 2257425"/>
              <a:gd name="connsiteY194" fmla="*/ 1803559 h 1885950"/>
              <a:gd name="connsiteX195" fmla="*/ 1285399 w 2257425"/>
              <a:gd name="connsiteY195" fmla="*/ 1814036 h 1885950"/>
              <a:gd name="connsiteX196" fmla="*/ 1272064 w 2257425"/>
              <a:gd name="connsiteY196" fmla="*/ 1795939 h 1885950"/>
              <a:gd name="connsiteX197" fmla="*/ 1272064 w 2257425"/>
              <a:gd name="connsiteY197" fmla="*/ 1774984 h 1885950"/>
              <a:gd name="connsiteX198" fmla="*/ 1255871 w 2257425"/>
              <a:gd name="connsiteY198" fmla="*/ 1749267 h 1885950"/>
              <a:gd name="connsiteX199" fmla="*/ 1237774 w 2257425"/>
              <a:gd name="connsiteY199" fmla="*/ 1749267 h 1885950"/>
              <a:gd name="connsiteX200" fmla="*/ 1216819 w 2257425"/>
              <a:gd name="connsiteY200" fmla="*/ 1749267 h 1885950"/>
              <a:gd name="connsiteX201" fmla="*/ 1177766 w 2257425"/>
              <a:gd name="connsiteY201" fmla="*/ 1743551 h 1885950"/>
              <a:gd name="connsiteX202" fmla="*/ 1156811 w 2257425"/>
              <a:gd name="connsiteY202" fmla="*/ 1734026 h 1885950"/>
              <a:gd name="connsiteX203" fmla="*/ 1133951 w 2257425"/>
              <a:gd name="connsiteY203" fmla="*/ 1735931 h 1885950"/>
              <a:gd name="connsiteX204" fmla="*/ 1102519 w 2257425"/>
              <a:gd name="connsiteY204" fmla="*/ 1728311 h 1885950"/>
              <a:gd name="connsiteX205" fmla="*/ 1076801 w 2257425"/>
              <a:gd name="connsiteY205" fmla="*/ 1717834 h 1885950"/>
              <a:gd name="connsiteX206" fmla="*/ 1055846 w 2257425"/>
              <a:gd name="connsiteY206" fmla="*/ 1725454 h 1885950"/>
              <a:gd name="connsiteX207" fmla="*/ 1050131 w 2257425"/>
              <a:gd name="connsiteY207" fmla="*/ 1756886 h 1885950"/>
              <a:gd name="connsiteX208" fmla="*/ 1047274 w 2257425"/>
              <a:gd name="connsiteY208" fmla="*/ 1783556 h 1885950"/>
              <a:gd name="connsiteX209" fmla="*/ 1029176 w 2257425"/>
              <a:gd name="connsiteY209" fmla="*/ 1809274 h 1885950"/>
              <a:gd name="connsiteX210" fmla="*/ 1016794 w 2257425"/>
              <a:gd name="connsiteY210" fmla="*/ 1824514 h 1885950"/>
              <a:gd name="connsiteX211" fmla="*/ 985361 w 2257425"/>
              <a:gd name="connsiteY211" fmla="*/ 1827371 h 1885950"/>
              <a:gd name="connsiteX212" fmla="*/ 972026 w 2257425"/>
              <a:gd name="connsiteY212" fmla="*/ 1806417 h 1885950"/>
              <a:gd name="connsiteX213" fmla="*/ 948214 w 2257425"/>
              <a:gd name="connsiteY213" fmla="*/ 1801654 h 1885950"/>
              <a:gd name="connsiteX214" fmla="*/ 919639 w 2257425"/>
              <a:gd name="connsiteY214" fmla="*/ 1803559 h 1885950"/>
              <a:gd name="connsiteX215" fmla="*/ 891064 w 2257425"/>
              <a:gd name="connsiteY215" fmla="*/ 1803559 h 1885950"/>
              <a:gd name="connsiteX216" fmla="*/ 888206 w 2257425"/>
              <a:gd name="connsiteY216" fmla="*/ 1780699 h 1885950"/>
              <a:gd name="connsiteX217" fmla="*/ 867251 w 2257425"/>
              <a:gd name="connsiteY217" fmla="*/ 1780699 h 1885950"/>
              <a:gd name="connsiteX218" fmla="*/ 838676 w 2257425"/>
              <a:gd name="connsiteY218" fmla="*/ 1780699 h 1885950"/>
              <a:gd name="connsiteX219" fmla="*/ 812959 w 2257425"/>
              <a:gd name="connsiteY219" fmla="*/ 1798796 h 1885950"/>
              <a:gd name="connsiteX220" fmla="*/ 792004 w 2257425"/>
              <a:gd name="connsiteY220" fmla="*/ 1806417 h 1885950"/>
              <a:gd name="connsiteX221" fmla="*/ 768191 w 2257425"/>
              <a:gd name="connsiteY221" fmla="*/ 1814036 h 1885950"/>
              <a:gd name="connsiteX222" fmla="*/ 731996 w 2257425"/>
              <a:gd name="connsiteY222" fmla="*/ 1809274 h 1885950"/>
              <a:gd name="connsiteX223" fmla="*/ 729139 w 2257425"/>
              <a:gd name="connsiteY223" fmla="*/ 1783556 h 1885950"/>
              <a:gd name="connsiteX224" fmla="*/ 721519 w 2257425"/>
              <a:gd name="connsiteY224" fmla="*/ 1762601 h 1885950"/>
              <a:gd name="connsiteX225" fmla="*/ 697706 w 2257425"/>
              <a:gd name="connsiteY225" fmla="*/ 1741646 h 1885950"/>
              <a:gd name="connsiteX226" fmla="*/ 661511 w 2257425"/>
              <a:gd name="connsiteY226" fmla="*/ 1741646 h 1885950"/>
              <a:gd name="connsiteX227" fmla="*/ 640556 w 2257425"/>
              <a:gd name="connsiteY227" fmla="*/ 1734026 h 1885950"/>
              <a:gd name="connsiteX228" fmla="*/ 632936 w 2257425"/>
              <a:gd name="connsiteY228" fmla="*/ 1707356 h 1885950"/>
              <a:gd name="connsiteX229" fmla="*/ 614839 w 2257425"/>
              <a:gd name="connsiteY229" fmla="*/ 1707356 h 1885950"/>
              <a:gd name="connsiteX230" fmla="*/ 588169 w 2257425"/>
              <a:gd name="connsiteY230" fmla="*/ 1725454 h 1885950"/>
              <a:gd name="connsiteX231" fmla="*/ 551974 w 2257425"/>
              <a:gd name="connsiteY231" fmla="*/ 1734026 h 1885950"/>
              <a:gd name="connsiteX232" fmla="*/ 528161 w 2257425"/>
              <a:gd name="connsiteY232" fmla="*/ 1735931 h 1885950"/>
              <a:gd name="connsiteX233" fmla="*/ 499586 w 2257425"/>
              <a:gd name="connsiteY233" fmla="*/ 1723549 h 1885950"/>
              <a:gd name="connsiteX234" fmla="*/ 484346 w 2257425"/>
              <a:gd name="connsiteY234" fmla="*/ 1699736 h 1885950"/>
              <a:gd name="connsiteX235" fmla="*/ 469106 w 2257425"/>
              <a:gd name="connsiteY235" fmla="*/ 1689259 h 1885950"/>
              <a:gd name="connsiteX236" fmla="*/ 452914 w 2257425"/>
              <a:gd name="connsiteY236" fmla="*/ 1671161 h 1885950"/>
              <a:gd name="connsiteX237" fmla="*/ 452914 w 2257425"/>
              <a:gd name="connsiteY237" fmla="*/ 1642586 h 1885950"/>
              <a:gd name="connsiteX238" fmla="*/ 445294 w 2257425"/>
              <a:gd name="connsiteY238" fmla="*/ 1624489 h 1885950"/>
              <a:gd name="connsiteX239" fmla="*/ 424339 w 2257425"/>
              <a:gd name="connsiteY239" fmla="*/ 1615916 h 1885950"/>
              <a:gd name="connsiteX240" fmla="*/ 390049 w 2257425"/>
              <a:gd name="connsiteY240" fmla="*/ 1618774 h 1885950"/>
              <a:gd name="connsiteX241" fmla="*/ 364331 w 2257425"/>
              <a:gd name="connsiteY241" fmla="*/ 1621631 h 1885950"/>
              <a:gd name="connsiteX242" fmla="*/ 340519 w 2257425"/>
              <a:gd name="connsiteY242" fmla="*/ 1624489 h 1885950"/>
              <a:gd name="connsiteX243" fmla="*/ 317659 w 2257425"/>
              <a:gd name="connsiteY243" fmla="*/ 1605439 h 1885950"/>
              <a:gd name="connsiteX244" fmla="*/ 304324 w 2257425"/>
              <a:gd name="connsiteY244" fmla="*/ 1600676 h 1885950"/>
              <a:gd name="connsiteX245" fmla="*/ 283369 w 2257425"/>
              <a:gd name="connsiteY245" fmla="*/ 1593056 h 1885950"/>
              <a:gd name="connsiteX246" fmla="*/ 257651 w 2257425"/>
              <a:gd name="connsiteY246" fmla="*/ 1579721 h 1885950"/>
              <a:gd name="connsiteX247" fmla="*/ 247174 w 2257425"/>
              <a:gd name="connsiteY247" fmla="*/ 1554004 h 1885950"/>
              <a:gd name="connsiteX248" fmla="*/ 215741 w 2257425"/>
              <a:gd name="connsiteY248" fmla="*/ 1555909 h 1885950"/>
              <a:gd name="connsiteX249" fmla="*/ 189071 w 2257425"/>
              <a:gd name="connsiteY249" fmla="*/ 1561624 h 1885950"/>
              <a:gd name="connsiteX250" fmla="*/ 179546 w 2257425"/>
              <a:gd name="connsiteY250" fmla="*/ 1569244 h 1885950"/>
              <a:gd name="connsiteX251" fmla="*/ 170974 w 2257425"/>
              <a:gd name="connsiteY251" fmla="*/ 1584484 h 1885950"/>
              <a:gd name="connsiteX252" fmla="*/ 148114 w 2257425"/>
              <a:gd name="connsiteY252" fmla="*/ 1590199 h 1885950"/>
              <a:gd name="connsiteX253" fmla="*/ 127159 w 2257425"/>
              <a:gd name="connsiteY253" fmla="*/ 1572101 h 1885950"/>
              <a:gd name="connsiteX254" fmla="*/ 134779 w 2257425"/>
              <a:gd name="connsiteY254" fmla="*/ 1545431 h 1885950"/>
              <a:gd name="connsiteX255" fmla="*/ 158591 w 2257425"/>
              <a:gd name="connsiteY255" fmla="*/ 1534954 h 1885950"/>
              <a:gd name="connsiteX256" fmla="*/ 169069 w 2257425"/>
              <a:gd name="connsiteY256" fmla="*/ 1516856 h 1885950"/>
              <a:gd name="connsiteX257" fmla="*/ 169069 w 2257425"/>
              <a:gd name="connsiteY257" fmla="*/ 1488281 h 1885950"/>
              <a:gd name="connsiteX258" fmla="*/ 169069 w 2257425"/>
              <a:gd name="connsiteY258" fmla="*/ 1462564 h 1885950"/>
              <a:gd name="connsiteX259" fmla="*/ 158591 w 2257425"/>
              <a:gd name="connsiteY259" fmla="*/ 1446371 h 1885950"/>
              <a:gd name="connsiteX260" fmla="*/ 139541 w 2257425"/>
              <a:gd name="connsiteY260" fmla="*/ 1431131 h 1885950"/>
              <a:gd name="connsiteX261" fmla="*/ 103346 w 2257425"/>
              <a:gd name="connsiteY261" fmla="*/ 1438751 h 1885950"/>
              <a:gd name="connsiteX262" fmla="*/ 85249 w 2257425"/>
              <a:gd name="connsiteY262" fmla="*/ 1449229 h 1885950"/>
              <a:gd name="connsiteX263" fmla="*/ 59531 w 2257425"/>
              <a:gd name="connsiteY263" fmla="*/ 1444466 h 1885950"/>
              <a:gd name="connsiteX264" fmla="*/ 40481 w 2257425"/>
              <a:gd name="connsiteY264" fmla="*/ 1417796 h 1885950"/>
              <a:gd name="connsiteX265" fmla="*/ 11906 w 2257425"/>
              <a:gd name="connsiteY265" fmla="*/ 1399699 h 1885950"/>
              <a:gd name="connsiteX266" fmla="*/ 1429 w 2257425"/>
              <a:gd name="connsiteY266" fmla="*/ 1373981 h 1885950"/>
              <a:gd name="connsiteX267" fmla="*/ 22384 w 2257425"/>
              <a:gd name="connsiteY267" fmla="*/ 1353026 h 1885950"/>
              <a:gd name="connsiteX268" fmla="*/ 56674 w 2257425"/>
              <a:gd name="connsiteY268" fmla="*/ 1347311 h 1885950"/>
              <a:gd name="connsiteX269" fmla="*/ 77629 w 2257425"/>
              <a:gd name="connsiteY269" fmla="*/ 1339691 h 1885950"/>
              <a:gd name="connsiteX270" fmla="*/ 100489 w 2257425"/>
              <a:gd name="connsiteY270" fmla="*/ 1294924 h 1885950"/>
              <a:gd name="connsiteX271" fmla="*/ 121444 w 2257425"/>
              <a:gd name="connsiteY271" fmla="*/ 1282541 h 1885950"/>
              <a:gd name="connsiteX272" fmla="*/ 148114 w 2257425"/>
              <a:gd name="connsiteY272" fmla="*/ 1251109 h 1885950"/>
              <a:gd name="connsiteX273" fmla="*/ 166211 w 2257425"/>
              <a:gd name="connsiteY273" fmla="*/ 1214914 h 1885950"/>
              <a:gd name="connsiteX274" fmla="*/ 150019 w 2257425"/>
              <a:gd name="connsiteY274" fmla="*/ 1154906 h 1885950"/>
              <a:gd name="connsiteX275" fmla="*/ 163354 w 2257425"/>
              <a:gd name="connsiteY275" fmla="*/ 1123474 h 1885950"/>
              <a:gd name="connsiteX276" fmla="*/ 184309 w 2257425"/>
              <a:gd name="connsiteY276" fmla="*/ 1084421 h 1885950"/>
              <a:gd name="connsiteX277" fmla="*/ 202406 w 2257425"/>
              <a:gd name="connsiteY277" fmla="*/ 1050131 h 1885950"/>
              <a:gd name="connsiteX278" fmla="*/ 215741 w 2257425"/>
              <a:gd name="connsiteY278" fmla="*/ 1011079 h 1885950"/>
              <a:gd name="connsiteX279" fmla="*/ 226219 w 2257425"/>
              <a:gd name="connsiteY279" fmla="*/ 966311 h 1885950"/>
              <a:gd name="connsiteX280" fmla="*/ 230981 w 2257425"/>
              <a:gd name="connsiteY280" fmla="*/ 922496 h 1885950"/>
              <a:gd name="connsiteX281" fmla="*/ 239554 w 2257425"/>
              <a:gd name="connsiteY281" fmla="*/ 872966 h 1885950"/>
              <a:gd name="connsiteX282" fmla="*/ 249079 w 2257425"/>
              <a:gd name="connsiteY282" fmla="*/ 836771 h 1885950"/>
              <a:gd name="connsiteX283" fmla="*/ 247174 w 2257425"/>
              <a:gd name="connsiteY283" fmla="*/ 799624 h 1885950"/>
              <a:gd name="connsiteX284" fmla="*/ 257651 w 2257425"/>
              <a:gd name="connsiteY284" fmla="*/ 752951 h 1885950"/>
              <a:gd name="connsiteX285" fmla="*/ 268129 w 2257425"/>
              <a:gd name="connsiteY285" fmla="*/ 706279 h 1885950"/>
              <a:gd name="connsiteX286" fmla="*/ 278606 w 2257425"/>
              <a:gd name="connsiteY286" fmla="*/ 677704 h 1885950"/>
              <a:gd name="connsiteX287" fmla="*/ 289084 w 2257425"/>
              <a:gd name="connsiteY287" fmla="*/ 646271 h 1885950"/>
              <a:gd name="connsiteX288" fmla="*/ 301466 w 2257425"/>
              <a:gd name="connsiteY288" fmla="*/ 635794 h 1885950"/>
              <a:gd name="connsiteX289" fmla="*/ 328136 w 2257425"/>
              <a:gd name="connsiteY289" fmla="*/ 632936 h 1885950"/>
              <a:gd name="connsiteX290" fmla="*/ 356711 w 2257425"/>
              <a:gd name="connsiteY290" fmla="*/ 625316 h 1885950"/>
              <a:gd name="connsiteX291" fmla="*/ 361474 w 2257425"/>
              <a:gd name="connsiteY291" fmla="*/ 609124 h 1885950"/>
              <a:gd name="connsiteX292" fmla="*/ 335756 w 2257425"/>
              <a:gd name="connsiteY292" fmla="*/ 588169 h 1885950"/>
              <a:gd name="connsiteX293" fmla="*/ 309086 w 2257425"/>
              <a:gd name="connsiteY293" fmla="*/ 565309 h 1885950"/>
              <a:gd name="connsiteX294" fmla="*/ 286226 w 2257425"/>
              <a:gd name="connsiteY294" fmla="*/ 572929 h 1885950"/>
              <a:gd name="connsiteX295" fmla="*/ 278606 w 2257425"/>
              <a:gd name="connsiteY295" fmla="*/ 593884 h 1885950"/>
              <a:gd name="connsiteX296" fmla="*/ 265271 w 2257425"/>
              <a:gd name="connsiteY296" fmla="*/ 619601 h 1885950"/>
              <a:gd name="connsiteX297" fmla="*/ 254794 w 2257425"/>
              <a:gd name="connsiteY297" fmla="*/ 635794 h 1885950"/>
              <a:gd name="connsiteX298" fmla="*/ 249079 w 2257425"/>
              <a:gd name="connsiteY298" fmla="*/ 598646 h 1885950"/>
              <a:gd name="connsiteX299" fmla="*/ 251936 w 2257425"/>
              <a:gd name="connsiteY299" fmla="*/ 562451 h 1885950"/>
              <a:gd name="connsiteX300" fmla="*/ 268129 w 2257425"/>
              <a:gd name="connsiteY300" fmla="*/ 526256 h 1885950"/>
              <a:gd name="connsiteX301" fmla="*/ 280511 w 2257425"/>
              <a:gd name="connsiteY301" fmla="*/ 491966 h 1885950"/>
              <a:gd name="connsiteX302" fmla="*/ 290989 w 2257425"/>
              <a:gd name="connsiteY302" fmla="*/ 437674 h 1885950"/>
              <a:gd name="connsiteX303" fmla="*/ 296704 w 2257425"/>
              <a:gd name="connsiteY303" fmla="*/ 390049 h 1885950"/>
              <a:gd name="connsiteX304" fmla="*/ 301466 w 2257425"/>
              <a:gd name="connsiteY304" fmla="*/ 332899 h 1885950"/>
              <a:gd name="connsiteX305" fmla="*/ 311944 w 2257425"/>
              <a:gd name="connsiteY305" fmla="*/ 286226 h 1885950"/>
              <a:gd name="connsiteX306" fmla="*/ 317659 w 2257425"/>
              <a:gd name="connsiteY306" fmla="*/ 244316 h 1885950"/>
              <a:gd name="connsiteX307" fmla="*/ 328136 w 2257425"/>
              <a:gd name="connsiteY307" fmla="*/ 197644 h 1885950"/>
              <a:gd name="connsiteX308" fmla="*/ 335756 w 2257425"/>
              <a:gd name="connsiteY308" fmla="*/ 158591 h 1885950"/>
              <a:gd name="connsiteX309" fmla="*/ 335756 w 2257425"/>
              <a:gd name="connsiteY309" fmla="*/ 110966 h 1885950"/>
              <a:gd name="connsiteX310" fmla="*/ 346234 w 2257425"/>
              <a:gd name="connsiteY310" fmla="*/ 90011 h 1885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257425" h="1885950">
                <a:moveTo>
                  <a:pt x="364331" y="77629"/>
                </a:moveTo>
                <a:lnTo>
                  <a:pt x="371951" y="98584"/>
                </a:lnTo>
                <a:lnTo>
                  <a:pt x="377666" y="127159"/>
                </a:lnTo>
                <a:lnTo>
                  <a:pt x="403384" y="127159"/>
                </a:lnTo>
                <a:lnTo>
                  <a:pt x="427196" y="142399"/>
                </a:lnTo>
                <a:lnTo>
                  <a:pt x="445294" y="163354"/>
                </a:lnTo>
                <a:lnTo>
                  <a:pt x="458629" y="187166"/>
                </a:lnTo>
                <a:lnTo>
                  <a:pt x="476726" y="220504"/>
                </a:lnTo>
                <a:lnTo>
                  <a:pt x="487204" y="251936"/>
                </a:lnTo>
                <a:lnTo>
                  <a:pt x="491966" y="293846"/>
                </a:lnTo>
                <a:lnTo>
                  <a:pt x="499586" y="335756"/>
                </a:lnTo>
                <a:lnTo>
                  <a:pt x="510064" y="371951"/>
                </a:lnTo>
                <a:lnTo>
                  <a:pt x="520541" y="392906"/>
                </a:lnTo>
                <a:lnTo>
                  <a:pt x="531019" y="418624"/>
                </a:lnTo>
                <a:lnTo>
                  <a:pt x="568166" y="424339"/>
                </a:lnTo>
                <a:lnTo>
                  <a:pt x="583406" y="398621"/>
                </a:lnTo>
                <a:lnTo>
                  <a:pt x="568166" y="382429"/>
                </a:lnTo>
                <a:lnTo>
                  <a:pt x="547211" y="353854"/>
                </a:lnTo>
                <a:lnTo>
                  <a:pt x="536734" y="330041"/>
                </a:lnTo>
                <a:lnTo>
                  <a:pt x="528161" y="304324"/>
                </a:lnTo>
                <a:lnTo>
                  <a:pt x="523399" y="259556"/>
                </a:lnTo>
                <a:lnTo>
                  <a:pt x="510064" y="233839"/>
                </a:lnTo>
                <a:lnTo>
                  <a:pt x="536734" y="230981"/>
                </a:lnTo>
                <a:lnTo>
                  <a:pt x="578644" y="238601"/>
                </a:lnTo>
                <a:lnTo>
                  <a:pt x="609124" y="238601"/>
                </a:lnTo>
                <a:lnTo>
                  <a:pt x="625316" y="272891"/>
                </a:lnTo>
                <a:lnTo>
                  <a:pt x="635794" y="296704"/>
                </a:lnTo>
                <a:lnTo>
                  <a:pt x="656749" y="325279"/>
                </a:lnTo>
                <a:lnTo>
                  <a:pt x="679609" y="350996"/>
                </a:lnTo>
                <a:lnTo>
                  <a:pt x="708184" y="358616"/>
                </a:lnTo>
                <a:lnTo>
                  <a:pt x="737711" y="371951"/>
                </a:lnTo>
                <a:lnTo>
                  <a:pt x="771049" y="364331"/>
                </a:lnTo>
                <a:lnTo>
                  <a:pt x="789146" y="340519"/>
                </a:lnTo>
                <a:lnTo>
                  <a:pt x="807244" y="309086"/>
                </a:lnTo>
                <a:lnTo>
                  <a:pt x="836771" y="301466"/>
                </a:lnTo>
                <a:lnTo>
                  <a:pt x="862489" y="301466"/>
                </a:lnTo>
                <a:lnTo>
                  <a:pt x="898684" y="288131"/>
                </a:lnTo>
                <a:lnTo>
                  <a:pt x="912019" y="270034"/>
                </a:lnTo>
                <a:lnTo>
                  <a:pt x="916781" y="247174"/>
                </a:lnTo>
                <a:lnTo>
                  <a:pt x="916781" y="210026"/>
                </a:lnTo>
                <a:lnTo>
                  <a:pt x="925354" y="187166"/>
                </a:lnTo>
                <a:lnTo>
                  <a:pt x="935831" y="166211"/>
                </a:lnTo>
                <a:lnTo>
                  <a:pt x="967264" y="148114"/>
                </a:lnTo>
                <a:lnTo>
                  <a:pt x="985361" y="127159"/>
                </a:lnTo>
                <a:lnTo>
                  <a:pt x="1008221" y="109061"/>
                </a:lnTo>
                <a:lnTo>
                  <a:pt x="1021556" y="95726"/>
                </a:lnTo>
                <a:lnTo>
                  <a:pt x="1047274" y="64294"/>
                </a:lnTo>
                <a:lnTo>
                  <a:pt x="1066324" y="32861"/>
                </a:lnTo>
                <a:lnTo>
                  <a:pt x="1084421" y="1429"/>
                </a:lnTo>
                <a:lnTo>
                  <a:pt x="1110139" y="19526"/>
                </a:lnTo>
                <a:lnTo>
                  <a:pt x="1128236" y="35719"/>
                </a:lnTo>
                <a:lnTo>
                  <a:pt x="1128236" y="59531"/>
                </a:lnTo>
                <a:lnTo>
                  <a:pt x="1136809" y="90011"/>
                </a:lnTo>
                <a:lnTo>
                  <a:pt x="1156811" y="98584"/>
                </a:lnTo>
                <a:lnTo>
                  <a:pt x="1175861" y="90011"/>
                </a:lnTo>
                <a:lnTo>
                  <a:pt x="1180624" y="74771"/>
                </a:lnTo>
                <a:lnTo>
                  <a:pt x="1233011" y="67151"/>
                </a:lnTo>
                <a:lnTo>
                  <a:pt x="1255871" y="85249"/>
                </a:lnTo>
                <a:lnTo>
                  <a:pt x="1266349" y="116681"/>
                </a:lnTo>
                <a:lnTo>
                  <a:pt x="1306354" y="119539"/>
                </a:lnTo>
                <a:lnTo>
                  <a:pt x="1308259" y="158591"/>
                </a:lnTo>
                <a:lnTo>
                  <a:pt x="1332071" y="176689"/>
                </a:lnTo>
                <a:lnTo>
                  <a:pt x="1353026" y="191929"/>
                </a:lnTo>
                <a:lnTo>
                  <a:pt x="1368266" y="223361"/>
                </a:lnTo>
                <a:lnTo>
                  <a:pt x="1350169" y="257651"/>
                </a:lnTo>
                <a:lnTo>
                  <a:pt x="1329214" y="280511"/>
                </a:lnTo>
                <a:lnTo>
                  <a:pt x="1326356" y="311944"/>
                </a:lnTo>
                <a:lnTo>
                  <a:pt x="1345406" y="328136"/>
                </a:lnTo>
                <a:lnTo>
                  <a:pt x="1353026" y="364331"/>
                </a:lnTo>
                <a:lnTo>
                  <a:pt x="1384459" y="358616"/>
                </a:lnTo>
                <a:lnTo>
                  <a:pt x="1402556" y="377666"/>
                </a:lnTo>
                <a:lnTo>
                  <a:pt x="1415891" y="416719"/>
                </a:lnTo>
                <a:lnTo>
                  <a:pt x="1449229" y="429101"/>
                </a:lnTo>
                <a:lnTo>
                  <a:pt x="1485424" y="424339"/>
                </a:lnTo>
                <a:lnTo>
                  <a:pt x="1506379" y="439579"/>
                </a:lnTo>
                <a:lnTo>
                  <a:pt x="1534954" y="460534"/>
                </a:lnTo>
                <a:lnTo>
                  <a:pt x="1554004" y="481489"/>
                </a:lnTo>
                <a:lnTo>
                  <a:pt x="1585436" y="481489"/>
                </a:lnTo>
                <a:lnTo>
                  <a:pt x="1614011" y="471011"/>
                </a:lnTo>
                <a:lnTo>
                  <a:pt x="1650206" y="455771"/>
                </a:lnTo>
                <a:lnTo>
                  <a:pt x="1678781" y="448151"/>
                </a:lnTo>
                <a:lnTo>
                  <a:pt x="1686401" y="473869"/>
                </a:lnTo>
                <a:lnTo>
                  <a:pt x="1696879" y="505301"/>
                </a:lnTo>
                <a:lnTo>
                  <a:pt x="1710214" y="536734"/>
                </a:lnTo>
                <a:lnTo>
                  <a:pt x="1717834" y="567214"/>
                </a:lnTo>
                <a:lnTo>
                  <a:pt x="1704499" y="598646"/>
                </a:lnTo>
                <a:lnTo>
                  <a:pt x="1684496" y="625316"/>
                </a:lnTo>
                <a:lnTo>
                  <a:pt x="1710214" y="640556"/>
                </a:lnTo>
                <a:lnTo>
                  <a:pt x="1731169" y="656749"/>
                </a:lnTo>
                <a:lnTo>
                  <a:pt x="1762601" y="648176"/>
                </a:lnTo>
                <a:lnTo>
                  <a:pt x="1788319" y="635794"/>
                </a:lnTo>
                <a:lnTo>
                  <a:pt x="1812131" y="653891"/>
                </a:lnTo>
                <a:lnTo>
                  <a:pt x="1851184" y="664369"/>
                </a:lnTo>
                <a:lnTo>
                  <a:pt x="1874044" y="637699"/>
                </a:lnTo>
                <a:lnTo>
                  <a:pt x="1890236" y="598646"/>
                </a:lnTo>
                <a:lnTo>
                  <a:pt x="1894999" y="570071"/>
                </a:lnTo>
                <a:lnTo>
                  <a:pt x="1900714" y="541496"/>
                </a:lnTo>
                <a:lnTo>
                  <a:pt x="1914049" y="526256"/>
                </a:lnTo>
                <a:lnTo>
                  <a:pt x="1942624" y="499586"/>
                </a:lnTo>
                <a:lnTo>
                  <a:pt x="1968341" y="491966"/>
                </a:lnTo>
                <a:lnTo>
                  <a:pt x="1978819" y="515779"/>
                </a:lnTo>
                <a:lnTo>
                  <a:pt x="1989296" y="544354"/>
                </a:lnTo>
                <a:lnTo>
                  <a:pt x="2023586" y="544354"/>
                </a:lnTo>
                <a:lnTo>
                  <a:pt x="2034064" y="570071"/>
                </a:lnTo>
                <a:lnTo>
                  <a:pt x="2041684" y="619601"/>
                </a:lnTo>
                <a:lnTo>
                  <a:pt x="2062639" y="640556"/>
                </a:lnTo>
                <a:lnTo>
                  <a:pt x="2085499" y="667226"/>
                </a:lnTo>
                <a:lnTo>
                  <a:pt x="2109311" y="713899"/>
                </a:lnTo>
                <a:lnTo>
                  <a:pt x="2093119" y="736759"/>
                </a:lnTo>
                <a:lnTo>
                  <a:pt x="2119789" y="747236"/>
                </a:lnTo>
                <a:lnTo>
                  <a:pt x="2143601" y="771049"/>
                </a:lnTo>
                <a:lnTo>
                  <a:pt x="2140744" y="792004"/>
                </a:lnTo>
                <a:lnTo>
                  <a:pt x="2112169" y="802481"/>
                </a:lnTo>
                <a:lnTo>
                  <a:pt x="2114074" y="841534"/>
                </a:lnTo>
                <a:lnTo>
                  <a:pt x="2130266" y="870109"/>
                </a:lnTo>
                <a:lnTo>
                  <a:pt x="2148364" y="898684"/>
                </a:lnTo>
                <a:lnTo>
                  <a:pt x="2193132" y="919639"/>
                </a:lnTo>
                <a:lnTo>
                  <a:pt x="2229326" y="925354"/>
                </a:lnTo>
                <a:lnTo>
                  <a:pt x="2208371" y="953929"/>
                </a:lnTo>
                <a:lnTo>
                  <a:pt x="2190274" y="969169"/>
                </a:lnTo>
                <a:lnTo>
                  <a:pt x="2213134" y="995839"/>
                </a:lnTo>
                <a:lnTo>
                  <a:pt x="2247424" y="1015841"/>
                </a:lnTo>
                <a:lnTo>
                  <a:pt x="2265521" y="1034891"/>
                </a:lnTo>
                <a:lnTo>
                  <a:pt x="2255044" y="1071086"/>
                </a:lnTo>
                <a:lnTo>
                  <a:pt x="2226469" y="1094899"/>
                </a:lnTo>
                <a:lnTo>
                  <a:pt x="2200751" y="1115854"/>
                </a:lnTo>
                <a:lnTo>
                  <a:pt x="2163604" y="1141571"/>
                </a:lnTo>
                <a:lnTo>
                  <a:pt x="2133124" y="1144429"/>
                </a:lnTo>
                <a:lnTo>
                  <a:pt x="2095976" y="1138714"/>
                </a:lnTo>
                <a:lnTo>
                  <a:pt x="2088356" y="1154906"/>
                </a:lnTo>
                <a:lnTo>
                  <a:pt x="2085499" y="1180624"/>
                </a:lnTo>
                <a:lnTo>
                  <a:pt x="2080736" y="1212056"/>
                </a:lnTo>
                <a:lnTo>
                  <a:pt x="2049304" y="1227296"/>
                </a:lnTo>
                <a:lnTo>
                  <a:pt x="2015014" y="1225391"/>
                </a:lnTo>
                <a:lnTo>
                  <a:pt x="1996916" y="1253966"/>
                </a:lnTo>
                <a:lnTo>
                  <a:pt x="1974056" y="1266349"/>
                </a:lnTo>
                <a:lnTo>
                  <a:pt x="1950244" y="1266349"/>
                </a:lnTo>
                <a:lnTo>
                  <a:pt x="1914049" y="1272064"/>
                </a:lnTo>
                <a:lnTo>
                  <a:pt x="1894999" y="1287304"/>
                </a:lnTo>
                <a:lnTo>
                  <a:pt x="1905476" y="1308259"/>
                </a:lnTo>
                <a:lnTo>
                  <a:pt x="1934051" y="1318736"/>
                </a:lnTo>
                <a:lnTo>
                  <a:pt x="1939766" y="1334929"/>
                </a:lnTo>
                <a:lnTo>
                  <a:pt x="1932146" y="1354931"/>
                </a:lnTo>
                <a:lnTo>
                  <a:pt x="1903571" y="1378744"/>
                </a:lnTo>
                <a:lnTo>
                  <a:pt x="1864519" y="1381601"/>
                </a:lnTo>
                <a:lnTo>
                  <a:pt x="1824514" y="1381601"/>
                </a:lnTo>
                <a:lnTo>
                  <a:pt x="1780699" y="1384459"/>
                </a:lnTo>
                <a:lnTo>
                  <a:pt x="1773079" y="1363504"/>
                </a:lnTo>
                <a:lnTo>
                  <a:pt x="1749266" y="1373981"/>
                </a:lnTo>
                <a:lnTo>
                  <a:pt x="1717834" y="1392079"/>
                </a:lnTo>
                <a:lnTo>
                  <a:pt x="1678781" y="1396841"/>
                </a:lnTo>
                <a:lnTo>
                  <a:pt x="1634966" y="1392079"/>
                </a:lnTo>
                <a:lnTo>
                  <a:pt x="1603534" y="1386364"/>
                </a:lnTo>
                <a:lnTo>
                  <a:pt x="1574959" y="1396841"/>
                </a:lnTo>
                <a:lnTo>
                  <a:pt x="1574959" y="1417796"/>
                </a:lnTo>
                <a:lnTo>
                  <a:pt x="1564481" y="1433989"/>
                </a:lnTo>
                <a:lnTo>
                  <a:pt x="1530191" y="1452086"/>
                </a:lnTo>
                <a:lnTo>
                  <a:pt x="1512094" y="1470184"/>
                </a:lnTo>
                <a:lnTo>
                  <a:pt x="1534954" y="1506379"/>
                </a:lnTo>
                <a:lnTo>
                  <a:pt x="1530191" y="1524476"/>
                </a:lnTo>
                <a:lnTo>
                  <a:pt x="1551146" y="1540669"/>
                </a:lnTo>
                <a:lnTo>
                  <a:pt x="1593056" y="1554004"/>
                </a:lnTo>
                <a:lnTo>
                  <a:pt x="1626394" y="1564481"/>
                </a:lnTo>
                <a:lnTo>
                  <a:pt x="1644491" y="1593056"/>
                </a:lnTo>
                <a:lnTo>
                  <a:pt x="1647349" y="1632109"/>
                </a:lnTo>
                <a:lnTo>
                  <a:pt x="1629251" y="1657826"/>
                </a:lnTo>
                <a:lnTo>
                  <a:pt x="1615916" y="1668304"/>
                </a:lnTo>
                <a:lnTo>
                  <a:pt x="1636871" y="1696879"/>
                </a:lnTo>
                <a:lnTo>
                  <a:pt x="1624489" y="1717834"/>
                </a:lnTo>
                <a:lnTo>
                  <a:pt x="1593056" y="1725454"/>
                </a:lnTo>
                <a:lnTo>
                  <a:pt x="1579721" y="1754029"/>
                </a:lnTo>
                <a:lnTo>
                  <a:pt x="1608296" y="1773079"/>
                </a:lnTo>
                <a:lnTo>
                  <a:pt x="1650206" y="1774984"/>
                </a:lnTo>
                <a:lnTo>
                  <a:pt x="1681639" y="1774984"/>
                </a:lnTo>
                <a:lnTo>
                  <a:pt x="1699736" y="1794034"/>
                </a:lnTo>
                <a:lnTo>
                  <a:pt x="1717834" y="1814036"/>
                </a:lnTo>
                <a:lnTo>
                  <a:pt x="1714976" y="1830229"/>
                </a:lnTo>
                <a:lnTo>
                  <a:pt x="1675924" y="1834992"/>
                </a:lnTo>
                <a:lnTo>
                  <a:pt x="1636871" y="1837849"/>
                </a:lnTo>
                <a:lnTo>
                  <a:pt x="1615916" y="1861661"/>
                </a:lnTo>
                <a:lnTo>
                  <a:pt x="1593056" y="1882617"/>
                </a:lnTo>
                <a:lnTo>
                  <a:pt x="1561624" y="1890236"/>
                </a:lnTo>
                <a:lnTo>
                  <a:pt x="1540669" y="1893094"/>
                </a:lnTo>
                <a:lnTo>
                  <a:pt x="1530191" y="1874044"/>
                </a:lnTo>
                <a:lnTo>
                  <a:pt x="1512094" y="1861661"/>
                </a:lnTo>
                <a:lnTo>
                  <a:pt x="1483519" y="1851184"/>
                </a:lnTo>
                <a:lnTo>
                  <a:pt x="1456849" y="1840706"/>
                </a:lnTo>
                <a:lnTo>
                  <a:pt x="1431131" y="1843564"/>
                </a:lnTo>
                <a:lnTo>
                  <a:pt x="1413034" y="1851184"/>
                </a:lnTo>
                <a:lnTo>
                  <a:pt x="1402556" y="1866424"/>
                </a:lnTo>
                <a:lnTo>
                  <a:pt x="1386364" y="1843564"/>
                </a:lnTo>
                <a:lnTo>
                  <a:pt x="1365409" y="1816894"/>
                </a:lnTo>
                <a:lnTo>
                  <a:pt x="1353026" y="1795939"/>
                </a:lnTo>
                <a:lnTo>
                  <a:pt x="1326356" y="1795939"/>
                </a:lnTo>
                <a:lnTo>
                  <a:pt x="1297781" y="1803559"/>
                </a:lnTo>
                <a:lnTo>
                  <a:pt x="1285399" y="1814036"/>
                </a:lnTo>
                <a:lnTo>
                  <a:pt x="1272064" y="1795939"/>
                </a:lnTo>
                <a:lnTo>
                  <a:pt x="1272064" y="1774984"/>
                </a:lnTo>
                <a:lnTo>
                  <a:pt x="1255871" y="1749267"/>
                </a:lnTo>
                <a:lnTo>
                  <a:pt x="1237774" y="1749267"/>
                </a:lnTo>
                <a:lnTo>
                  <a:pt x="1216819" y="1749267"/>
                </a:lnTo>
                <a:lnTo>
                  <a:pt x="1177766" y="1743551"/>
                </a:lnTo>
                <a:lnTo>
                  <a:pt x="1156811" y="1734026"/>
                </a:lnTo>
                <a:lnTo>
                  <a:pt x="1133951" y="1735931"/>
                </a:lnTo>
                <a:lnTo>
                  <a:pt x="1102519" y="1728311"/>
                </a:lnTo>
                <a:lnTo>
                  <a:pt x="1076801" y="1717834"/>
                </a:lnTo>
                <a:lnTo>
                  <a:pt x="1055846" y="1725454"/>
                </a:lnTo>
                <a:lnTo>
                  <a:pt x="1050131" y="1756886"/>
                </a:lnTo>
                <a:lnTo>
                  <a:pt x="1047274" y="1783556"/>
                </a:lnTo>
                <a:lnTo>
                  <a:pt x="1029176" y="1809274"/>
                </a:lnTo>
                <a:lnTo>
                  <a:pt x="1016794" y="1824514"/>
                </a:lnTo>
                <a:lnTo>
                  <a:pt x="985361" y="1827371"/>
                </a:lnTo>
                <a:lnTo>
                  <a:pt x="972026" y="1806417"/>
                </a:lnTo>
                <a:lnTo>
                  <a:pt x="948214" y="1801654"/>
                </a:lnTo>
                <a:lnTo>
                  <a:pt x="919639" y="1803559"/>
                </a:lnTo>
                <a:lnTo>
                  <a:pt x="891064" y="1803559"/>
                </a:lnTo>
                <a:lnTo>
                  <a:pt x="888206" y="1780699"/>
                </a:lnTo>
                <a:lnTo>
                  <a:pt x="867251" y="1780699"/>
                </a:lnTo>
                <a:lnTo>
                  <a:pt x="838676" y="1780699"/>
                </a:lnTo>
                <a:lnTo>
                  <a:pt x="812959" y="1798796"/>
                </a:lnTo>
                <a:lnTo>
                  <a:pt x="792004" y="1806417"/>
                </a:lnTo>
                <a:lnTo>
                  <a:pt x="768191" y="1814036"/>
                </a:lnTo>
                <a:lnTo>
                  <a:pt x="731996" y="1809274"/>
                </a:lnTo>
                <a:lnTo>
                  <a:pt x="729139" y="1783556"/>
                </a:lnTo>
                <a:lnTo>
                  <a:pt x="721519" y="1762601"/>
                </a:lnTo>
                <a:lnTo>
                  <a:pt x="697706" y="1741646"/>
                </a:lnTo>
                <a:lnTo>
                  <a:pt x="661511" y="1741646"/>
                </a:lnTo>
                <a:lnTo>
                  <a:pt x="640556" y="1734026"/>
                </a:lnTo>
                <a:lnTo>
                  <a:pt x="632936" y="1707356"/>
                </a:lnTo>
                <a:lnTo>
                  <a:pt x="614839" y="1707356"/>
                </a:lnTo>
                <a:lnTo>
                  <a:pt x="588169" y="1725454"/>
                </a:lnTo>
                <a:lnTo>
                  <a:pt x="551974" y="1734026"/>
                </a:lnTo>
                <a:lnTo>
                  <a:pt x="528161" y="1735931"/>
                </a:lnTo>
                <a:lnTo>
                  <a:pt x="499586" y="1723549"/>
                </a:lnTo>
                <a:lnTo>
                  <a:pt x="484346" y="1699736"/>
                </a:lnTo>
                <a:lnTo>
                  <a:pt x="469106" y="1689259"/>
                </a:lnTo>
                <a:lnTo>
                  <a:pt x="452914" y="1671161"/>
                </a:lnTo>
                <a:lnTo>
                  <a:pt x="452914" y="1642586"/>
                </a:lnTo>
                <a:lnTo>
                  <a:pt x="445294" y="1624489"/>
                </a:lnTo>
                <a:lnTo>
                  <a:pt x="424339" y="1615916"/>
                </a:lnTo>
                <a:lnTo>
                  <a:pt x="390049" y="1618774"/>
                </a:lnTo>
                <a:lnTo>
                  <a:pt x="364331" y="1621631"/>
                </a:lnTo>
                <a:lnTo>
                  <a:pt x="340519" y="1624489"/>
                </a:lnTo>
                <a:lnTo>
                  <a:pt x="317659" y="1605439"/>
                </a:lnTo>
                <a:lnTo>
                  <a:pt x="304324" y="1600676"/>
                </a:lnTo>
                <a:lnTo>
                  <a:pt x="283369" y="1593056"/>
                </a:lnTo>
                <a:lnTo>
                  <a:pt x="257651" y="1579721"/>
                </a:lnTo>
                <a:lnTo>
                  <a:pt x="247174" y="1554004"/>
                </a:lnTo>
                <a:lnTo>
                  <a:pt x="215741" y="1555909"/>
                </a:lnTo>
                <a:lnTo>
                  <a:pt x="189071" y="1561624"/>
                </a:lnTo>
                <a:lnTo>
                  <a:pt x="179546" y="1569244"/>
                </a:lnTo>
                <a:lnTo>
                  <a:pt x="170974" y="1584484"/>
                </a:lnTo>
                <a:lnTo>
                  <a:pt x="148114" y="1590199"/>
                </a:lnTo>
                <a:lnTo>
                  <a:pt x="127159" y="1572101"/>
                </a:lnTo>
                <a:lnTo>
                  <a:pt x="134779" y="1545431"/>
                </a:lnTo>
                <a:lnTo>
                  <a:pt x="158591" y="1534954"/>
                </a:lnTo>
                <a:lnTo>
                  <a:pt x="169069" y="1516856"/>
                </a:lnTo>
                <a:lnTo>
                  <a:pt x="169069" y="1488281"/>
                </a:lnTo>
                <a:lnTo>
                  <a:pt x="169069" y="1462564"/>
                </a:lnTo>
                <a:lnTo>
                  <a:pt x="158591" y="1446371"/>
                </a:lnTo>
                <a:lnTo>
                  <a:pt x="139541" y="1431131"/>
                </a:lnTo>
                <a:lnTo>
                  <a:pt x="103346" y="1438751"/>
                </a:lnTo>
                <a:lnTo>
                  <a:pt x="85249" y="1449229"/>
                </a:lnTo>
                <a:lnTo>
                  <a:pt x="59531" y="1444466"/>
                </a:lnTo>
                <a:lnTo>
                  <a:pt x="40481" y="1417796"/>
                </a:lnTo>
                <a:lnTo>
                  <a:pt x="11906" y="1399699"/>
                </a:lnTo>
                <a:lnTo>
                  <a:pt x="1429" y="1373981"/>
                </a:lnTo>
                <a:lnTo>
                  <a:pt x="22384" y="1353026"/>
                </a:lnTo>
                <a:lnTo>
                  <a:pt x="56674" y="1347311"/>
                </a:lnTo>
                <a:lnTo>
                  <a:pt x="77629" y="1339691"/>
                </a:lnTo>
                <a:lnTo>
                  <a:pt x="100489" y="1294924"/>
                </a:lnTo>
                <a:lnTo>
                  <a:pt x="121444" y="1282541"/>
                </a:lnTo>
                <a:lnTo>
                  <a:pt x="148114" y="1251109"/>
                </a:lnTo>
                <a:lnTo>
                  <a:pt x="166211" y="1214914"/>
                </a:lnTo>
                <a:lnTo>
                  <a:pt x="150019" y="1154906"/>
                </a:lnTo>
                <a:lnTo>
                  <a:pt x="163354" y="1123474"/>
                </a:lnTo>
                <a:lnTo>
                  <a:pt x="184309" y="1084421"/>
                </a:lnTo>
                <a:lnTo>
                  <a:pt x="202406" y="1050131"/>
                </a:lnTo>
                <a:lnTo>
                  <a:pt x="215741" y="1011079"/>
                </a:lnTo>
                <a:lnTo>
                  <a:pt x="226219" y="966311"/>
                </a:lnTo>
                <a:lnTo>
                  <a:pt x="230981" y="922496"/>
                </a:lnTo>
                <a:lnTo>
                  <a:pt x="239554" y="872966"/>
                </a:lnTo>
                <a:lnTo>
                  <a:pt x="249079" y="836771"/>
                </a:lnTo>
                <a:lnTo>
                  <a:pt x="247174" y="799624"/>
                </a:lnTo>
                <a:lnTo>
                  <a:pt x="257651" y="752951"/>
                </a:lnTo>
                <a:lnTo>
                  <a:pt x="268129" y="706279"/>
                </a:lnTo>
                <a:lnTo>
                  <a:pt x="278606" y="677704"/>
                </a:lnTo>
                <a:lnTo>
                  <a:pt x="289084" y="646271"/>
                </a:lnTo>
                <a:lnTo>
                  <a:pt x="301466" y="635794"/>
                </a:lnTo>
                <a:lnTo>
                  <a:pt x="328136" y="632936"/>
                </a:lnTo>
                <a:lnTo>
                  <a:pt x="356711" y="625316"/>
                </a:lnTo>
                <a:lnTo>
                  <a:pt x="361474" y="609124"/>
                </a:lnTo>
                <a:lnTo>
                  <a:pt x="335756" y="588169"/>
                </a:lnTo>
                <a:lnTo>
                  <a:pt x="309086" y="565309"/>
                </a:lnTo>
                <a:lnTo>
                  <a:pt x="286226" y="572929"/>
                </a:lnTo>
                <a:lnTo>
                  <a:pt x="278606" y="593884"/>
                </a:lnTo>
                <a:lnTo>
                  <a:pt x="265271" y="619601"/>
                </a:lnTo>
                <a:lnTo>
                  <a:pt x="254794" y="635794"/>
                </a:lnTo>
                <a:lnTo>
                  <a:pt x="249079" y="598646"/>
                </a:lnTo>
                <a:lnTo>
                  <a:pt x="251936" y="562451"/>
                </a:lnTo>
                <a:lnTo>
                  <a:pt x="268129" y="526256"/>
                </a:lnTo>
                <a:lnTo>
                  <a:pt x="280511" y="491966"/>
                </a:lnTo>
                <a:lnTo>
                  <a:pt x="290989" y="437674"/>
                </a:lnTo>
                <a:lnTo>
                  <a:pt x="296704" y="390049"/>
                </a:lnTo>
                <a:lnTo>
                  <a:pt x="301466" y="332899"/>
                </a:lnTo>
                <a:lnTo>
                  <a:pt x="311944" y="286226"/>
                </a:lnTo>
                <a:lnTo>
                  <a:pt x="317659" y="244316"/>
                </a:lnTo>
                <a:lnTo>
                  <a:pt x="328136" y="197644"/>
                </a:lnTo>
                <a:lnTo>
                  <a:pt x="335756" y="158591"/>
                </a:lnTo>
                <a:lnTo>
                  <a:pt x="335756" y="110966"/>
                </a:lnTo>
                <a:lnTo>
                  <a:pt x="346234" y="90011"/>
                </a:lnTo>
                <a:close/>
              </a:path>
            </a:pathLst>
          </a:custGeom>
          <a:solidFill>
            <a:schemeClr val="accent1"/>
          </a:solidFill>
          <a:ln w="1905" cap="flat">
            <a:solidFill>
              <a:schemeClr val="bg1"/>
            </a:solidFill>
            <a:prstDash val="solid"/>
            <a:miter/>
          </a:ln>
        </p:spPr>
        <p:txBody>
          <a:bodyPr rtlCol="0" anchor="ctr"/>
          <a:lstStyle/>
          <a:p>
            <a:pPr algn="ctr"/>
            <a:r>
              <a:rPr lang="fr-FR" sz="1000" dirty="0">
                <a:solidFill>
                  <a:schemeClr val="bg1"/>
                </a:solidFill>
              </a:rPr>
              <a:t>H2c</a:t>
            </a:r>
          </a:p>
        </p:txBody>
      </p:sp>
      <p:sp>
        <p:nvSpPr>
          <p:cNvPr id="45" name="Forme libre : forme 44">
            <a:extLst>
              <a:ext uri="{FF2B5EF4-FFF2-40B4-BE49-F238E27FC236}">
                <a16:creationId xmlns:a16="http://schemas.microsoft.com/office/drawing/2014/main" id="{0E6FA20D-34C7-46E2-8DB5-56EEA1C2D310}"/>
              </a:ext>
            </a:extLst>
          </p:cNvPr>
          <p:cNvSpPr/>
          <p:nvPr/>
        </p:nvSpPr>
        <p:spPr>
          <a:xfrm>
            <a:off x="6589076" y="4303351"/>
            <a:ext cx="1405019" cy="844589"/>
          </a:xfrm>
          <a:custGeom>
            <a:avLst/>
            <a:gdLst>
              <a:gd name="connsiteX0" fmla="*/ 1429 w 1695450"/>
              <a:gd name="connsiteY0" fmla="*/ 442436 h 1019175"/>
              <a:gd name="connsiteX1" fmla="*/ 24289 w 1695450"/>
              <a:gd name="connsiteY1" fmla="*/ 469106 h 1019175"/>
              <a:gd name="connsiteX2" fmla="*/ 48101 w 1695450"/>
              <a:gd name="connsiteY2" fmla="*/ 515779 h 1019175"/>
              <a:gd name="connsiteX3" fmla="*/ 31909 w 1695450"/>
              <a:gd name="connsiteY3" fmla="*/ 538639 h 1019175"/>
              <a:gd name="connsiteX4" fmla="*/ 58579 w 1695450"/>
              <a:gd name="connsiteY4" fmla="*/ 549116 h 1019175"/>
              <a:gd name="connsiteX5" fmla="*/ 82391 w 1695450"/>
              <a:gd name="connsiteY5" fmla="*/ 572929 h 1019175"/>
              <a:gd name="connsiteX6" fmla="*/ 79534 w 1695450"/>
              <a:gd name="connsiteY6" fmla="*/ 593884 h 1019175"/>
              <a:gd name="connsiteX7" fmla="*/ 50959 w 1695450"/>
              <a:gd name="connsiteY7" fmla="*/ 604361 h 1019175"/>
              <a:gd name="connsiteX8" fmla="*/ 52864 w 1695450"/>
              <a:gd name="connsiteY8" fmla="*/ 643414 h 1019175"/>
              <a:gd name="connsiteX9" fmla="*/ 69056 w 1695450"/>
              <a:gd name="connsiteY9" fmla="*/ 671989 h 1019175"/>
              <a:gd name="connsiteX10" fmla="*/ 87154 w 1695450"/>
              <a:gd name="connsiteY10" fmla="*/ 700564 h 1019175"/>
              <a:gd name="connsiteX11" fmla="*/ 131921 w 1695450"/>
              <a:gd name="connsiteY11" fmla="*/ 721519 h 1019175"/>
              <a:gd name="connsiteX12" fmla="*/ 168116 w 1695450"/>
              <a:gd name="connsiteY12" fmla="*/ 727234 h 1019175"/>
              <a:gd name="connsiteX13" fmla="*/ 191929 w 1695450"/>
              <a:gd name="connsiteY13" fmla="*/ 742474 h 1019175"/>
              <a:gd name="connsiteX14" fmla="*/ 211931 w 1695450"/>
              <a:gd name="connsiteY14" fmla="*/ 758666 h 1019175"/>
              <a:gd name="connsiteX15" fmla="*/ 249079 w 1695450"/>
              <a:gd name="connsiteY15" fmla="*/ 758666 h 1019175"/>
              <a:gd name="connsiteX16" fmla="*/ 288131 w 1695450"/>
              <a:gd name="connsiteY16" fmla="*/ 742474 h 1019175"/>
              <a:gd name="connsiteX17" fmla="*/ 309086 w 1695450"/>
              <a:gd name="connsiteY17" fmla="*/ 721519 h 1019175"/>
              <a:gd name="connsiteX18" fmla="*/ 330041 w 1695450"/>
              <a:gd name="connsiteY18" fmla="*/ 727234 h 1019175"/>
              <a:gd name="connsiteX19" fmla="*/ 345281 w 1695450"/>
              <a:gd name="connsiteY19" fmla="*/ 750094 h 1019175"/>
              <a:gd name="connsiteX20" fmla="*/ 366236 w 1695450"/>
              <a:gd name="connsiteY20" fmla="*/ 766286 h 1019175"/>
              <a:gd name="connsiteX21" fmla="*/ 397669 w 1695450"/>
              <a:gd name="connsiteY21" fmla="*/ 748189 h 1019175"/>
              <a:gd name="connsiteX22" fmla="*/ 423386 w 1695450"/>
              <a:gd name="connsiteY22" fmla="*/ 731996 h 1019175"/>
              <a:gd name="connsiteX23" fmla="*/ 447199 w 1695450"/>
              <a:gd name="connsiteY23" fmla="*/ 713899 h 1019175"/>
              <a:gd name="connsiteX24" fmla="*/ 436721 w 1695450"/>
              <a:gd name="connsiteY24" fmla="*/ 677704 h 1019175"/>
              <a:gd name="connsiteX25" fmla="*/ 415766 w 1695450"/>
              <a:gd name="connsiteY25" fmla="*/ 661511 h 1019175"/>
              <a:gd name="connsiteX26" fmla="*/ 394811 w 1695450"/>
              <a:gd name="connsiteY26" fmla="*/ 646271 h 1019175"/>
              <a:gd name="connsiteX27" fmla="*/ 394811 w 1695450"/>
              <a:gd name="connsiteY27" fmla="*/ 611981 h 1019175"/>
              <a:gd name="connsiteX28" fmla="*/ 408146 w 1695450"/>
              <a:gd name="connsiteY28" fmla="*/ 572929 h 1019175"/>
              <a:gd name="connsiteX29" fmla="*/ 436721 w 1695450"/>
              <a:gd name="connsiteY29" fmla="*/ 557689 h 1019175"/>
              <a:gd name="connsiteX30" fmla="*/ 465296 w 1695450"/>
              <a:gd name="connsiteY30" fmla="*/ 565309 h 1019175"/>
              <a:gd name="connsiteX31" fmla="*/ 465296 w 1695450"/>
              <a:gd name="connsiteY31" fmla="*/ 601504 h 1019175"/>
              <a:gd name="connsiteX32" fmla="*/ 460534 w 1695450"/>
              <a:gd name="connsiteY32" fmla="*/ 640556 h 1019175"/>
              <a:gd name="connsiteX33" fmla="*/ 489109 w 1695450"/>
              <a:gd name="connsiteY33" fmla="*/ 646271 h 1019175"/>
              <a:gd name="connsiteX34" fmla="*/ 520541 w 1695450"/>
              <a:gd name="connsiteY34" fmla="*/ 646271 h 1019175"/>
              <a:gd name="connsiteX35" fmla="*/ 538639 w 1695450"/>
              <a:gd name="connsiteY35" fmla="*/ 669131 h 1019175"/>
              <a:gd name="connsiteX36" fmla="*/ 564356 w 1695450"/>
              <a:gd name="connsiteY36" fmla="*/ 679609 h 1019175"/>
              <a:gd name="connsiteX37" fmla="*/ 564356 w 1695450"/>
              <a:gd name="connsiteY37" fmla="*/ 638651 h 1019175"/>
              <a:gd name="connsiteX38" fmla="*/ 588169 w 1695450"/>
              <a:gd name="connsiteY38" fmla="*/ 632936 h 1019175"/>
              <a:gd name="connsiteX39" fmla="*/ 592931 w 1695450"/>
              <a:gd name="connsiteY39" fmla="*/ 648176 h 1019175"/>
              <a:gd name="connsiteX40" fmla="*/ 627221 w 1695450"/>
              <a:gd name="connsiteY40" fmla="*/ 653891 h 1019175"/>
              <a:gd name="connsiteX41" fmla="*/ 640556 w 1695450"/>
              <a:gd name="connsiteY41" fmla="*/ 619601 h 1019175"/>
              <a:gd name="connsiteX42" fmla="*/ 679609 w 1695450"/>
              <a:gd name="connsiteY42" fmla="*/ 638651 h 1019175"/>
              <a:gd name="connsiteX43" fmla="*/ 712946 w 1695450"/>
              <a:gd name="connsiteY43" fmla="*/ 656749 h 1019175"/>
              <a:gd name="connsiteX44" fmla="*/ 736759 w 1695450"/>
              <a:gd name="connsiteY44" fmla="*/ 692944 h 1019175"/>
              <a:gd name="connsiteX45" fmla="*/ 741521 w 1695450"/>
              <a:gd name="connsiteY45" fmla="*/ 737711 h 1019175"/>
              <a:gd name="connsiteX46" fmla="*/ 739616 w 1695450"/>
              <a:gd name="connsiteY46" fmla="*/ 773906 h 1019175"/>
              <a:gd name="connsiteX47" fmla="*/ 778669 w 1695450"/>
              <a:gd name="connsiteY47" fmla="*/ 781526 h 1019175"/>
              <a:gd name="connsiteX48" fmla="*/ 793909 w 1695450"/>
              <a:gd name="connsiteY48" fmla="*/ 812959 h 1019175"/>
              <a:gd name="connsiteX49" fmla="*/ 791051 w 1695450"/>
              <a:gd name="connsiteY49" fmla="*/ 841534 h 1019175"/>
              <a:gd name="connsiteX50" fmla="*/ 772954 w 1695450"/>
              <a:gd name="connsiteY50" fmla="*/ 880586 h 1019175"/>
              <a:gd name="connsiteX51" fmla="*/ 804386 w 1695450"/>
              <a:gd name="connsiteY51" fmla="*/ 886301 h 1019175"/>
              <a:gd name="connsiteX52" fmla="*/ 851059 w 1695450"/>
              <a:gd name="connsiteY52" fmla="*/ 909161 h 1019175"/>
              <a:gd name="connsiteX53" fmla="*/ 888206 w 1695450"/>
              <a:gd name="connsiteY53" fmla="*/ 932974 h 1019175"/>
              <a:gd name="connsiteX54" fmla="*/ 919639 w 1695450"/>
              <a:gd name="connsiteY54" fmla="*/ 946309 h 1019175"/>
              <a:gd name="connsiteX55" fmla="*/ 958691 w 1695450"/>
              <a:gd name="connsiteY55" fmla="*/ 964406 h 1019175"/>
              <a:gd name="connsiteX56" fmla="*/ 999649 w 1695450"/>
              <a:gd name="connsiteY56" fmla="*/ 961549 h 1019175"/>
              <a:gd name="connsiteX57" fmla="*/ 1029176 w 1695450"/>
              <a:gd name="connsiteY57" fmla="*/ 985361 h 1019175"/>
              <a:gd name="connsiteX58" fmla="*/ 1059656 w 1695450"/>
              <a:gd name="connsiteY58" fmla="*/ 1008221 h 1019175"/>
              <a:gd name="connsiteX59" fmla="*/ 1109186 w 1695450"/>
              <a:gd name="connsiteY59" fmla="*/ 1018699 h 1019175"/>
              <a:gd name="connsiteX60" fmla="*/ 1135856 w 1695450"/>
              <a:gd name="connsiteY60" fmla="*/ 1003459 h 1019175"/>
              <a:gd name="connsiteX61" fmla="*/ 1158716 w 1695450"/>
              <a:gd name="connsiteY61" fmla="*/ 992981 h 1019175"/>
              <a:gd name="connsiteX62" fmla="*/ 1188244 w 1695450"/>
              <a:gd name="connsiteY62" fmla="*/ 985361 h 1019175"/>
              <a:gd name="connsiteX63" fmla="*/ 1211104 w 1695450"/>
              <a:gd name="connsiteY63" fmla="*/ 964406 h 1019175"/>
              <a:gd name="connsiteX64" fmla="*/ 1242536 w 1695450"/>
              <a:gd name="connsiteY64" fmla="*/ 948214 h 1019175"/>
              <a:gd name="connsiteX65" fmla="*/ 1271111 w 1695450"/>
              <a:gd name="connsiteY65" fmla="*/ 958691 h 1019175"/>
              <a:gd name="connsiteX66" fmla="*/ 1297781 w 1695450"/>
              <a:gd name="connsiteY66" fmla="*/ 974884 h 1019175"/>
              <a:gd name="connsiteX67" fmla="*/ 1320641 w 1695450"/>
              <a:gd name="connsiteY67" fmla="*/ 990124 h 1019175"/>
              <a:gd name="connsiteX68" fmla="*/ 1357789 w 1695450"/>
              <a:gd name="connsiteY68" fmla="*/ 974884 h 1019175"/>
              <a:gd name="connsiteX69" fmla="*/ 1383506 w 1695450"/>
              <a:gd name="connsiteY69" fmla="*/ 951071 h 1019175"/>
              <a:gd name="connsiteX70" fmla="*/ 1396841 w 1695450"/>
              <a:gd name="connsiteY70" fmla="*/ 922496 h 1019175"/>
              <a:gd name="connsiteX71" fmla="*/ 1422559 w 1695450"/>
              <a:gd name="connsiteY71" fmla="*/ 922496 h 1019175"/>
              <a:gd name="connsiteX72" fmla="*/ 1435894 w 1695450"/>
              <a:gd name="connsiteY72" fmla="*/ 946309 h 1019175"/>
              <a:gd name="connsiteX73" fmla="*/ 1474946 w 1695450"/>
              <a:gd name="connsiteY73" fmla="*/ 937736 h 1019175"/>
              <a:gd name="connsiteX74" fmla="*/ 1511141 w 1695450"/>
              <a:gd name="connsiteY74" fmla="*/ 914876 h 1019175"/>
              <a:gd name="connsiteX75" fmla="*/ 1542574 w 1695450"/>
              <a:gd name="connsiteY75" fmla="*/ 901541 h 1019175"/>
              <a:gd name="connsiteX76" fmla="*/ 1568291 w 1695450"/>
              <a:gd name="connsiteY76" fmla="*/ 880586 h 1019175"/>
              <a:gd name="connsiteX77" fmla="*/ 1596866 w 1695450"/>
              <a:gd name="connsiteY77" fmla="*/ 859631 h 1019175"/>
              <a:gd name="connsiteX78" fmla="*/ 1623536 w 1695450"/>
              <a:gd name="connsiteY78" fmla="*/ 844391 h 1019175"/>
              <a:gd name="connsiteX79" fmla="*/ 1652111 w 1695450"/>
              <a:gd name="connsiteY79" fmla="*/ 847249 h 1019175"/>
              <a:gd name="connsiteX80" fmla="*/ 1691164 w 1695450"/>
              <a:gd name="connsiteY80" fmla="*/ 847249 h 1019175"/>
              <a:gd name="connsiteX81" fmla="*/ 1698784 w 1695450"/>
              <a:gd name="connsiteY81" fmla="*/ 812959 h 1019175"/>
              <a:gd name="connsiteX82" fmla="*/ 1677829 w 1695450"/>
              <a:gd name="connsiteY82" fmla="*/ 789146 h 1019175"/>
              <a:gd name="connsiteX83" fmla="*/ 1641634 w 1695450"/>
              <a:gd name="connsiteY83" fmla="*/ 771049 h 1019175"/>
              <a:gd name="connsiteX84" fmla="*/ 1631156 w 1695450"/>
              <a:gd name="connsiteY84" fmla="*/ 737711 h 1019175"/>
              <a:gd name="connsiteX85" fmla="*/ 1599724 w 1695450"/>
              <a:gd name="connsiteY85" fmla="*/ 695801 h 1019175"/>
              <a:gd name="connsiteX86" fmla="*/ 1599724 w 1695450"/>
              <a:gd name="connsiteY86" fmla="*/ 671989 h 1019175"/>
              <a:gd name="connsiteX87" fmla="*/ 1602581 w 1695450"/>
              <a:gd name="connsiteY87" fmla="*/ 638651 h 1019175"/>
              <a:gd name="connsiteX88" fmla="*/ 1623536 w 1695450"/>
              <a:gd name="connsiteY88" fmla="*/ 614839 h 1019175"/>
              <a:gd name="connsiteX89" fmla="*/ 1638776 w 1695450"/>
              <a:gd name="connsiteY89" fmla="*/ 586264 h 1019175"/>
              <a:gd name="connsiteX90" fmla="*/ 1670209 w 1695450"/>
              <a:gd name="connsiteY90" fmla="*/ 562451 h 1019175"/>
              <a:gd name="connsiteX91" fmla="*/ 1688306 w 1695450"/>
              <a:gd name="connsiteY91" fmla="*/ 538639 h 1019175"/>
              <a:gd name="connsiteX92" fmla="*/ 1680686 w 1695450"/>
              <a:gd name="connsiteY92" fmla="*/ 518636 h 1019175"/>
              <a:gd name="connsiteX93" fmla="*/ 1665446 w 1695450"/>
              <a:gd name="connsiteY93" fmla="*/ 508159 h 1019175"/>
              <a:gd name="connsiteX94" fmla="*/ 1649254 w 1695450"/>
              <a:gd name="connsiteY94" fmla="*/ 484346 h 1019175"/>
              <a:gd name="connsiteX95" fmla="*/ 1649254 w 1695450"/>
              <a:gd name="connsiteY95" fmla="*/ 466249 h 1019175"/>
              <a:gd name="connsiteX96" fmla="*/ 1670209 w 1695450"/>
              <a:gd name="connsiteY96" fmla="*/ 434816 h 1019175"/>
              <a:gd name="connsiteX97" fmla="*/ 1683544 w 1695450"/>
              <a:gd name="connsiteY97" fmla="*/ 406241 h 1019175"/>
              <a:gd name="connsiteX98" fmla="*/ 1675924 w 1695450"/>
              <a:gd name="connsiteY98" fmla="*/ 382429 h 1019175"/>
              <a:gd name="connsiteX99" fmla="*/ 1665446 w 1695450"/>
              <a:gd name="connsiteY99" fmla="*/ 392906 h 1019175"/>
              <a:gd name="connsiteX100" fmla="*/ 1638776 w 1695450"/>
              <a:gd name="connsiteY100" fmla="*/ 419576 h 1019175"/>
              <a:gd name="connsiteX101" fmla="*/ 1617821 w 1695450"/>
              <a:gd name="connsiteY101" fmla="*/ 431959 h 1019175"/>
              <a:gd name="connsiteX102" fmla="*/ 1596866 w 1695450"/>
              <a:gd name="connsiteY102" fmla="*/ 450056 h 1019175"/>
              <a:gd name="connsiteX103" fmla="*/ 1571149 w 1695450"/>
              <a:gd name="connsiteY103" fmla="*/ 476726 h 1019175"/>
              <a:gd name="connsiteX104" fmla="*/ 1545431 w 1695450"/>
              <a:gd name="connsiteY104" fmla="*/ 499586 h 1019175"/>
              <a:gd name="connsiteX105" fmla="*/ 1557814 w 1695450"/>
              <a:gd name="connsiteY105" fmla="*/ 523399 h 1019175"/>
              <a:gd name="connsiteX106" fmla="*/ 1545431 w 1695450"/>
              <a:gd name="connsiteY106" fmla="*/ 547211 h 1019175"/>
              <a:gd name="connsiteX107" fmla="*/ 1511141 w 1695450"/>
              <a:gd name="connsiteY107" fmla="*/ 541496 h 1019175"/>
              <a:gd name="connsiteX108" fmla="*/ 1487329 w 1695450"/>
              <a:gd name="connsiteY108" fmla="*/ 520541 h 1019175"/>
              <a:gd name="connsiteX109" fmla="*/ 1451134 w 1695450"/>
              <a:gd name="connsiteY109" fmla="*/ 505301 h 1019175"/>
              <a:gd name="connsiteX110" fmla="*/ 1425416 w 1695450"/>
              <a:gd name="connsiteY110" fmla="*/ 508159 h 1019175"/>
              <a:gd name="connsiteX111" fmla="*/ 1412081 w 1695450"/>
              <a:gd name="connsiteY111" fmla="*/ 512921 h 1019175"/>
              <a:gd name="connsiteX112" fmla="*/ 1396841 w 1695450"/>
              <a:gd name="connsiteY112" fmla="*/ 518636 h 1019175"/>
              <a:gd name="connsiteX113" fmla="*/ 1388269 w 1695450"/>
              <a:gd name="connsiteY113" fmla="*/ 544354 h 1019175"/>
              <a:gd name="connsiteX114" fmla="*/ 1377791 w 1695450"/>
              <a:gd name="connsiteY114" fmla="*/ 559594 h 1019175"/>
              <a:gd name="connsiteX115" fmla="*/ 1347311 w 1695450"/>
              <a:gd name="connsiteY115" fmla="*/ 551974 h 1019175"/>
              <a:gd name="connsiteX116" fmla="*/ 1333976 w 1695450"/>
              <a:gd name="connsiteY116" fmla="*/ 533876 h 1019175"/>
              <a:gd name="connsiteX117" fmla="*/ 1315879 w 1695450"/>
              <a:gd name="connsiteY117" fmla="*/ 536734 h 1019175"/>
              <a:gd name="connsiteX118" fmla="*/ 1299686 w 1695450"/>
              <a:gd name="connsiteY118" fmla="*/ 551974 h 1019175"/>
              <a:gd name="connsiteX119" fmla="*/ 1276826 w 1695450"/>
              <a:gd name="connsiteY119" fmla="*/ 586264 h 1019175"/>
              <a:gd name="connsiteX120" fmla="*/ 1258729 w 1695450"/>
              <a:gd name="connsiteY120" fmla="*/ 609124 h 1019175"/>
              <a:gd name="connsiteX121" fmla="*/ 1227296 w 1695450"/>
              <a:gd name="connsiteY121" fmla="*/ 628174 h 1019175"/>
              <a:gd name="connsiteX122" fmla="*/ 1216819 w 1695450"/>
              <a:gd name="connsiteY122" fmla="*/ 638651 h 1019175"/>
              <a:gd name="connsiteX123" fmla="*/ 1229201 w 1695450"/>
              <a:gd name="connsiteY123" fmla="*/ 669131 h 1019175"/>
              <a:gd name="connsiteX124" fmla="*/ 1250156 w 1695450"/>
              <a:gd name="connsiteY124" fmla="*/ 685324 h 1019175"/>
              <a:gd name="connsiteX125" fmla="*/ 1232059 w 1695450"/>
              <a:gd name="connsiteY125" fmla="*/ 695801 h 1019175"/>
              <a:gd name="connsiteX126" fmla="*/ 1195864 w 1695450"/>
              <a:gd name="connsiteY126" fmla="*/ 695801 h 1019175"/>
              <a:gd name="connsiteX127" fmla="*/ 1164431 w 1695450"/>
              <a:gd name="connsiteY127" fmla="*/ 692944 h 1019175"/>
              <a:gd name="connsiteX128" fmla="*/ 1153954 w 1695450"/>
              <a:gd name="connsiteY128" fmla="*/ 692944 h 1019175"/>
              <a:gd name="connsiteX129" fmla="*/ 1151096 w 1695450"/>
              <a:gd name="connsiteY129" fmla="*/ 669131 h 1019175"/>
              <a:gd name="connsiteX130" fmla="*/ 1148239 w 1695450"/>
              <a:gd name="connsiteY130" fmla="*/ 643414 h 1019175"/>
              <a:gd name="connsiteX131" fmla="*/ 1132999 w 1695450"/>
              <a:gd name="connsiteY131" fmla="*/ 619601 h 1019175"/>
              <a:gd name="connsiteX132" fmla="*/ 1101566 w 1695450"/>
              <a:gd name="connsiteY132" fmla="*/ 619601 h 1019175"/>
              <a:gd name="connsiteX133" fmla="*/ 1078706 w 1695450"/>
              <a:gd name="connsiteY133" fmla="*/ 619601 h 1019175"/>
              <a:gd name="connsiteX134" fmla="*/ 1062514 w 1695450"/>
              <a:gd name="connsiteY134" fmla="*/ 596741 h 1019175"/>
              <a:gd name="connsiteX135" fmla="*/ 1044416 w 1695450"/>
              <a:gd name="connsiteY135" fmla="*/ 580549 h 1019175"/>
              <a:gd name="connsiteX136" fmla="*/ 1031081 w 1695450"/>
              <a:gd name="connsiteY136" fmla="*/ 559594 h 1019175"/>
              <a:gd name="connsiteX137" fmla="*/ 1057751 w 1695450"/>
              <a:gd name="connsiteY137" fmla="*/ 551974 h 1019175"/>
              <a:gd name="connsiteX138" fmla="*/ 1062514 w 1695450"/>
              <a:gd name="connsiteY138" fmla="*/ 518636 h 1019175"/>
              <a:gd name="connsiteX139" fmla="*/ 1098709 w 1695450"/>
              <a:gd name="connsiteY139" fmla="*/ 515779 h 1019175"/>
              <a:gd name="connsiteX140" fmla="*/ 1135856 w 1695450"/>
              <a:gd name="connsiteY140" fmla="*/ 520541 h 1019175"/>
              <a:gd name="connsiteX141" fmla="*/ 1146334 w 1695450"/>
              <a:gd name="connsiteY141" fmla="*/ 494824 h 1019175"/>
              <a:gd name="connsiteX142" fmla="*/ 1125379 w 1695450"/>
              <a:gd name="connsiteY142" fmla="*/ 479584 h 1019175"/>
              <a:gd name="connsiteX143" fmla="*/ 1125379 w 1695450"/>
              <a:gd name="connsiteY143" fmla="*/ 445294 h 1019175"/>
              <a:gd name="connsiteX144" fmla="*/ 1148239 w 1695450"/>
              <a:gd name="connsiteY144" fmla="*/ 427196 h 1019175"/>
              <a:gd name="connsiteX145" fmla="*/ 1179671 w 1695450"/>
              <a:gd name="connsiteY145" fmla="*/ 413861 h 1019175"/>
              <a:gd name="connsiteX146" fmla="*/ 1203484 w 1695450"/>
              <a:gd name="connsiteY146" fmla="*/ 411004 h 1019175"/>
              <a:gd name="connsiteX147" fmla="*/ 1203484 w 1695450"/>
              <a:gd name="connsiteY147" fmla="*/ 388144 h 1019175"/>
              <a:gd name="connsiteX148" fmla="*/ 1177766 w 1695450"/>
              <a:gd name="connsiteY148" fmla="*/ 382429 h 1019175"/>
              <a:gd name="connsiteX149" fmla="*/ 1151096 w 1695450"/>
              <a:gd name="connsiteY149" fmla="*/ 374809 h 1019175"/>
              <a:gd name="connsiteX150" fmla="*/ 1109186 w 1695450"/>
              <a:gd name="connsiteY150" fmla="*/ 361474 h 1019175"/>
              <a:gd name="connsiteX151" fmla="*/ 1078706 w 1695450"/>
              <a:gd name="connsiteY151" fmla="*/ 356711 h 1019175"/>
              <a:gd name="connsiteX152" fmla="*/ 1049179 w 1695450"/>
              <a:gd name="connsiteY152" fmla="*/ 340519 h 1019175"/>
              <a:gd name="connsiteX153" fmla="*/ 1041559 w 1695450"/>
              <a:gd name="connsiteY153" fmla="*/ 310039 h 1019175"/>
              <a:gd name="connsiteX154" fmla="*/ 1047274 w 1695450"/>
              <a:gd name="connsiteY154" fmla="*/ 270034 h 1019175"/>
              <a:gd name="connsiteX155" fmla="*/ 1047274 w 1695450"/>
              <a:gd name="connsiteY155" fmla="*/ 241459 h 1019175"/>
              <a:gd name="connsiteX156" fmla="*/ 1041559 w 1695450"/>
              <a:gd name="connsiteY156" fmla="*/ 205264 h 1019175"/>
              <a:gd name="connsiteX157" fmla="*/ 1041559 w 1695450"/>
              <a:gd name="connsiteY157" fmla="*/ 176689 h 1019175"/>
              <a:gd name="connsiteX158" fmla="*/ 1036796 w 1695450"/>
              <a:gd name="connsiteY158" fmla="*/ 158591 h 1019175"/>
              <a:gd name="connsiteX159" fmla="*/ 1020604 w 1695450"/>
              <a:gd name="connsiteY159" fmla="*/ 163354 h 1019175"/>
              <a:gd name="connsiteX160" fmla="*/ 1008221 w 1695450"/>
              <a:gd name="connsiteY160" fmla="*/ 184309 h 1019175"/>
              <a:gd name="connsiteX161" fmla="*/ 992029 w 1695450"/>
              <a:gd name="connsiteY161" fmla="*/ 194786 h 1019175"/>
              <a:gd name="connsiteX162" fmla="*/ 960596 w 1695450"/>
              <a:gd name="connsiteY162" fmla="*/ 194786 h 1019175"/>
              <a:gd name="connsiteX163" fmla="*/ 929164 w 1695450"/>
              <a:gd name="connsiteY163" fmla="*/ 173831 h 1019175"/>
              <a:gd name="connsiteX164" fmla="*/ 929164 w 1695450"/>
              <a:gd name="connsiteY164" fmla="*/ 145256 h 1019175"/>
              <a:gd name="connsiteX165" fmla="*/ 932021 w 1695450"/>
              <a:gd name="connsiteY165" fmla="*/ 116681 h 1019175"/>
              <a:gd name="connsiteX166" fmla="*/ 924401 w 1695450"/>
              <a:gd name="connsiteY166" fmla="*/ 88106 h 1019175"/>
              <a:gd name="connsiteX167" fmla="*/ 927259 w 1695450"/>
              <a:gd name="connsiteY167" fmla="*/ 61436 h 1019175"/>
              <a:gd name="connsiteX168" fmla="*/ 900589 w 1695450"/>
              <a:gd name="connsiteY168" fmla="*/ 53816 h 1019175"/>
              <a:gd name="connsiteX169" fmla="*/ 882491 w 1695450"/>
              <a:gd name="connsiteY169" fmla="*/ 61436 h 1019175"/>
              <a:gd name="connsiteX170" fmla="*/ 869156 w 1695450"/>
              <a:gd name="connsiteY170" fmla="*/ 49054 h 1019175"/>
              <a:gd name="connsiteX171" fmla="*/ 849154 w 1695450"/>
              <a:gd name="connsiteY171" fmla="*/ 32861 h 1019175"/>
              <a:gd name="connsiteX172" fmla="*/ 828199 w 1695450"/>
              <a:gd name="connsiteY172" fmla="*/ 22384 h 1019175"/>
              <a:gd name="connsiteX173" fmla="*/ 804386 w 1695450"/>
              <a:gd name="connsiteY173" fmla="*/ 46196 h 1019175"/>
              <a:gd name="connsiteX174" fmla="*/ 786289 w 1695450"/>
              <a:gd name="connsiteY174" fmla="*/ 49054 h 1019175"/>
              <a:gd name="connsiteX175" fmla="*/ 754856 w 1695450"/>
              <a:gd name="connsiteY175" fmla="*/ 49054 h 1019175"/>
              <a:gd name="connsiteX176" fmla="*/ 747236 w 1695450"/>
              <a:gd name="connsiteY176" fmla="*/ 25241 h 1019175"/>
              <a:gd name="connsiteX177" fmla="*/ 733901 w 1695450"/>
              <a:gd name="connsiteY177" fmla="*/ 1429 h 1019175"/>
              <a:gd name="connsiteX178" fmla="*/ 705326 w 1695450"/>
              <a:gd name="connsiteY178" fmla="*/ 25241 h 1019175"/>
              <a:gd name="connsiteX179" fmla="*/ 684371 w 1695450"/>
              <a:gd name="connsiteY179" fmla="*/ 40481 h 1019175"/>
              <a:gd name="connsiteX180" fmla="*/ 694849 w 1695450"/>
              <a:gd name="connsiteY180" fmla="*/ 61436 h 1019175"/>
              <a:gd name="connsiteX181" fmla="*/ 658654 w 1695450"/>
              <a:gd name="connsiteY181" fmla="*/ 82391 h 1019175"/>
              <a:gd name="connsiteX182" fmla="*/ 634841 w 1695450"/>
              <a:gd name="connsiteY182" fmla="*/ 92869 h 1019175"/>
              <a:gd name="connsiteX183" fmla="*/ 616744 w 1695450"/>
              <a:gd name="connsiteY183" fmla="*/ 119539 h 1019175"/>
              <a:gd name="connsiteX184" fmla="*/ 609124 w 1695450"/>
              <a:gd name="connsiteY184" fmla="*/ 137636 h 1019175"/>
              <a:gd name="connsiteX185" fmla="*/ 595789 w 1695450"/>
              <a:gd name="connsiteY185" fmla="*/ 187166 h 1019175"/>
              <a:gd name="connsiteX186" fmla="*/ 585311 w 1695450"/>
              <a:gd name="connsiteY186" fmla="*/ 210026 h 1019175"/>
              <a:gd name="connsiteX187" fmla="*/ 564356 w 1695450"/>
              <a:gd name="connsiteY187" fmla="*/ 226219 h 1019175"/>
              <a:gd name="connsiteX188" fmla="*/ 535781 w 1695450"/>
              <a:gd name="connsiteY188" fmla="*/ 247174 h 1019175"/>
              <a:gd name="connsiteX189" fmla="*/ 511969 w 1695450"/>
              <a:gd name="connsiteY189" fmla="*/ 272891 h 1019175"/>
              <a:gd name="connsiteX190" fmla="*/ 483394 w 1695450"/>
              <a:gd name="connsiteY190" fmla="*/ 290989 h 1019175"/>
              <a:gd name="connsiteX191" fmla="*/ 465296 w 1695450"/>
              <a:gd name="connsiteY191" fmla="*/ 314801 h 1019175"/>
              <a:gd name="connsiteX192" fmla="*/ 433864 w 1695450"/>
              <a:gd name="connsiteY192" fmla="*/ 340519 h 1019175"/>
              <a:gd name="connsiteX193" fmla="*/ 411004 w 1695450"/>
              <a:gd name="connsiteY193" fmla="*/ 350996 h 1019175"/>
              <a:gd name="connsiteX194" fmla="*/ 394811 w 1695450"/>
              <a:gd name="connsiteY194" fmla="*/ 371951 h 1019175"/>
              <a:gd name="connsiteX195" fmla="*/ 369094 w 1695450"/>
              <a:gd name="connsiteY195" fmla="*/ 403384 h 1019175"/>
              <a:gd name="connsiteX196" fmla="*/ 363379 w 1695450"/>
              <a:gd name="connsiteY196" fmla="*/ 382429 h 1019175"/>
              <a:gd name="connsiteX197" fmla="*/ 342424 w 1695450"/>
              <a:gd name="connsiteY197" fmla="*/ 346234 h 1019175"/>
              <a:gd name="connsiteX198" fmla="*/ 330041 w 1695450"/>
              <a:gd name="connsiteY198" fmla="*/ 343376 h 1019175"/>
              <a:gd name="connsiteX199" fmla="*/ 306229 w 1695450"/>
              <a:gd name="connsiteY199" fmla="*/ 335756 h 1019175"/>
              <a:gd name="connsiteX200" fmla="*/ 301466 w 1695450"/>
              <a:gd name="connsiteY200" fmla="*/ 317659 h 1019175"/>
              <a:gd name="connsiteX201" fmla="*/ 282416 w 1695450"/>
              <a:gd name="connsiteY201" fmla="*/ 299561 h 1019175"/>
              <a:gd name="connsiteX202" fmla="*/ 246221 w 1695450"/>
              <a:gd name="connsiteY202" fmla="*/ 317659 h 1019175"/>
              <a:gd name="connsiteX203" fmla="*/ 225266 w 1695450"/>
              <a:gd name="connsiteY203" fmla="*/ 330041 h 1019175"/>
              <a:gd name="connsiteX204" fmla="*/ 199549 w 1695450"/>
              <a:gd name="connsiteY204" fmla="*/ 367189 h 1019175"/>
              <a:gd name="connsiteX205" fmla="*/ 189071 w 1695450"/>
              <a:gd name="connsiteY205" fmla="*/ 338614 h 1019175"/>
              <a:gd name="connsiteX206" fmla="*/ 178594 w 1695450"/>
              <a:gd name="connsiteY206" fmla="*/ 307181 h 1019175"/>
              <a:gd name="connsiteX207" fmla="*/ 165259 w 1695450"/>
              <a:gd name="connsiteY207" fmla="*/ 280511 h 1019175"/>
              <a:gd name="connsiteX208" fmla="*/ 165259 w 1695450"/>
              <a:gd name="connsiteY208" fmla="*/ 259556 h 1019175"/>
              <a:gd name="connsiteX209" fmla="*/ 141446 w 1695450"/>
              <a:gd name="connsiteY209" fmla="*/ 268129 h 1019175"/>
              <a:gd name="connsiteX210" fmla="*/ 126206 w 1695450"/>
              <a:gd name="connsiteY210" fmla="*/ 290989 h 1019175"/>
              <a:gd name="connsiteX211" fmla="*/ 121444 w 1695450"/>
              <a:gd name="connsiteY211" fmla="*/ 304324 h 1019175"/>
              <a:gd name="connsiteX212" fmla="*/ 97631 w 1695450"/>
              <a:gd name="connsiteY212" fmla="*/ 322421 h 1019175"/>
              <a:gd name="connsiteX213" fmla="*/ 82391 w 1695450"/>
              <a:gd name="connsiteY213" fmla="*/ 335756 h 1019175"/>
              <a:gd name="connsiteX214" fmla="*/ 73819 w 1695450"/>
              <a:gd name="connsiteY214" fmla="*/ 319564 h 1019175"/>
              <a:gd name="connsiteX215" fmla="*/ 63341 w 1695450"/>
              <a:gd name="connsiteY215" fmla="*/ 310039 h 1019175"/>
              <a:gd name="connsiteX216" fmla="*/ 45244 w 1695450"/>
              <a:gd name="connsiteY216" fmla="*/ 325279 h 1019175"/>
              <a:gd name="connsiteX217" fmla="*/ 34766 w 1695450"/>
              <a:gd name="connsiteY217" fmla="*/ 350996 h 1019175"/>
              <a:gd name="connsiteX218" fmla="*/ 22384 w 1695450"/>
              <a:gd name="connsiteY218" fmla="*/ 385286 h 1019175"/>
              <a:gd name="connsiteX219" fmla="*/ 6191 w 1695450"/>
              <a:gd name="connsiteY219" fmla="*/ 413861 h 1019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Lst>
            <a:rect l="l" t="t" r="r" b="b"/>
            <a:pathLst>
              <a:path w="1695450" h="1019175">
                <a:moveTo>
                  <a:pt x="1429" y="442436"/>
                </a:moveTo>
                <a:lnTo>
                  <a:pt x="24289" y="469106"/>
                </a:lnTo>
                <a:lnTo>
                  <a:pt x="48101" y="515779"/>
                </a:lnTo>
                <a:lnTo>
                  <a:pt x="31909" y="538639"/>
                </a:lnTo>
                <a:lnTo>
                  <a:pt x="58579" y="549116"/>
                </a:lnTo>
                <a:lnTo>
                  <a:pt x="82391" y="572929"/>
                </a:lnTo>
                <a:lnTo>
                  <a:pt x="79534" y="593884"/>
                </a:lnTo>
                <a:lnTo>
                  <a:pt x="50959" y="604361"/>
                </a:lnTo>
                <a:lnTo>
                  <a:pt x="52864" y="643414"/>
                </a:lnTo>
                <a:lnTo>
                  <a:pt x="69056" y="671989"/>
                </a:lnTo>
                <a:lnTo>
                  <a:pt x="87154" y="700564"/>
                </a:lnTo>
                <a:lnTo>
                  <a:pt x="131921" y="721519"/>
                </a:lnTo>
                <a:lnTo>
                  <a:pt x="168116" y="727234"/>
                </a:lnTo>
                <a:lnTo>
                  <a:pt x="191929" y="742474"/>
                </a:lnTo>
                <a:lnTo>
                  <a:pt x="211931" y="758666"/>
                </a:lnTo>
                <a:lnTo>
                  <a:pt x="249079" y="758666"/>
                </a:lnTo>
                <a:lnTo>
                  <a:pt x="288131" y="742474"/>
                </a:lnTo>
                <a:lnTo>
                  <a:pt x="309086" y="721519"/>
                </a:lnTo>
                <a:lnTo>
                  <a:pt x="330041" y="727234"/>
                </a:lnTo>
                <a:lnTo>
                  <a:pt x="345281" y="750094"/>
                </a:lnTo>
                <a:lnTo>
                  <a:pt x="366236" y="766286"/>
                </a:lnTo>
                <a:lnTo>
                  <a:pt x="397669" y="748189"/>
                </a:lnTo>
                <a:lnTo>
                  <a:pt x="423386" y="731996"/>
                </a:lnTo>
                <a:lnTo>
                  <a:pt x="447199" y="713899"/>
                </a:lnTo>
                <a:lnTo>
                  <a:pt x="436721" y="677704"/>
                </a:lnTo>
                <a:lnTo>
                  <a:pt x="415766" y="661511"/>
                </a:lnTo>
                <a:lnTo>
                  <a:pt x="394811" y="646271"/>
                </a:lnTo>
                <a:lnTo>
                  <a:pt x="394811" y="611981"/>
                </a:lnTo>
                <a:lnTo>
                  <a:pt x="408146" y="572929"/>
                </a:lnTo>
                <a:lnTo>
                  <a:pt x="436721" y="557689"/>
                </a:lnTo>
                <a:lnTo>
                  <a:pt x="465296" y="565309"/>
                </a:lnTo>
                <a:lnTo>
                  <a:pt x="465296" y="601504"/>
                </a:lnTo>
                <a:lnTo>
                  <a:pt x="460534" y="640556"/>
                </a:lnTo>
                <a:lnTo>
                  <a:pt x="489109" y="646271"/>
                </a:lnTo>
                <a:lnTo>
                  <a:pt x="520541" y="646271"/>
                </a:lnTo>
                <a:lnTo>
                  <a:pt x="538639" y="669131"/>
                </a:lnTo>
                <a:lnTo>
                  <a:pt x="564356" y="679609"/>
                </a:lnTo>
                <a:lnTo>
                  <a:pt x="564356" y="638651"/>
                </a:lnTo>
                <a:lnTo>
                  <a:pt x="588169" y="632936"/>
                </a:lnTo>
                <a:lnTo>
                  <a:pt x="592931" y="648176"/>
                </a:lnTo>
                <a:lnTo>
                  <a:pt x="627221" y="653891"/>
                </a:lnTo>
                <a:lnTo>
                  <a:pt x="640556" y="619601"/>
                </a:lnTo>
                <a:lnTo>
                  <a:pt x="679609" y="638651"/>
                </a:lnTo>
                <a:lnTo>
                  <a:pt x="712946" y="656749"/>
                </a:lnTo>
                <a:lnTo>
                  <a:pt x="736759" y="692944"/>
                </a:lnTo>
                <a:lnTo>
                  <a:pt x="741521" y="737711"/>
                </a:lnTo>
                <a:lnTo>
                  <a:pt x="739616" y="773906"/>
                </a:lnTo>
                <a:lnTo>
                  <a:pt x="778669" y="781526"/>
                </a:lnTo>
                <a:lnTo>
                  <a:pt x="793909" y="812959"/>
                </a:lnTo>
                <a:lnTo>
                  <a:pt x="791051" y="841534"/>
                </a:lnTo>
                <a:lnTo>
                  <a:pt x="772954" y="880586"/>
                </a:lnTo>
                <a:lnTo>
                  <a:pt x="804386" y="886301"/>
                </a:lnTo>
                <a:lnTo>
                  <a:pt x="851059" y="909161"/>
                </a:lnTo>
                <a:lnTo>
                  <a:pt x="888206" y="932974"/>
                </a:lnTo>
                <a:lnTo>
                  <a:pt x="919639" y="946309"/>
                </a:lnTo>
                <a:lnTo>
                  <a:pt x="958691" y="964406"/>
                </a:lnTo>
                <a:lnTo>
                  <a:pt x="999649" y="961549"/>
                </a:lnTo>
                <a:lnTo>
                  <a:pt x="1029176" y="985361"/>
                </a:lnTo>
                <a:lnTo>
                  <a:pt x="1059656" y="1008221"/>
                </a:lnTo>
                <a:lnTo>
                  <a:pt x="1109186" y="1018699"/>
                </a:lnTo>
                <a:lnTo>
                  <a:pt x="1135856" y="1003459"/>
                </a:lnTo>
                <a:lnTo>
                  <a:pt x="1158716" y="992981"/>
                </a:lnTo>
                <a:lnTo>
                  <a:pt x="1188244" y="985361"/>
                </a:lnTo>
                <a:lnTo>
                  <a:pt x="1211104" y="964406"/>
                </a:lnTo>
                <a:lnTo>
                  <a:pt x="1242536" y="948214"/>
                </a:lnTo>
                <a:lnTo>
                  <a:pt x="1271111" y="958691"/>
                </a:lnTo>
                <a:lnTo>
                  <a:pt x="1297781" y="974884"/>
                </a:lnTo>
                <a:lnTo>
                  <a:pt x="1320641" y="990124"/>
                </a:lnTo>
                <a:lnTo>
                  <a:pt x="1357789" y="974884"/>
                </a:lnTo>
                <a:lnTo>
                  <a:pt x="1383506" y="951071"/>
                </a:lnTo>
                <a:lnTo>
                  <a:pt x="1396841" y="922496"/>
                </a:lnTo>
                <a:lnTo>
                  <a:pt x="1422559" y="922496"/>
                </a:lnTo>
                <a:lnTo>
                  <a:pt x="1435894" y="946309"/>
                </a:lnTo>
                <a:lnTo>
                  <a:pt x="1474946" y="937736"/>
                </a:lnTo>
                <a:lnTo>
                  <a:pt x="1511141" y="914876"/>
                </a:lnTo>
                <a:lnTo>
                  <a:pt x="1542574" y="901541"/>
                </a:lnTo>
                <a:lnTo>
                  <a:pt x="1568291" y="880586"/>
                </a:lnTo>
                <a:lnTo>
                  <a:pt x="1596866" y="859631"/>
                </a:lnTo>
                <a:lnTo>
                  <a:pt x="1623536" y="844391"/>
                </a:lnTo>
                <a:lnTo>
                  <a:pt x="1652111" y="847249"/>
                </a:lnTo>
                <a:lnTo>
                  <a:pt x="1691164" y="847249"/>
                </a:lnTo>
                <a:lnTo>
                  <a:pt x="1698784" y="812959"/>
                </a:lnTo>
                <a:lnTo>
                  <a:pt x="1677829" y="789146"/>
                </a:lnTo>
                <a:lnTo>
                  <a:pt x="1641634" y="771049"/>
                </a:lnTo>
                <a:lnTo>
                  <a:pt x="1631156" y="737711"/>
                </a:lnTo>
                <a:lnTo>
                  <a:pt x="1599724" y="695801"/>
                </a:lnTo>
                <a:lnTo>
                  <a:pt x="1599724" y="671989"/>
                </a:lnTo>
                <a:lnTo>
                  <a:pt x="1602581" y="638651"/>
                </a:lnTo>
                <a:lnTo>
                  <a:pt x="1623536" y="614839"/>
                </a:lnTo>
                <a:lnTo>
                  <a:pt x="1638776" y="586264"/>
                </a:lnTo>
                <a:lnTo>
                  <a:pt x="1670209" y="562451"/>
                </a:lnTo>
                <a:lnTo>
                  <a:pt x="1688306" y="538639"/>
                </a:lnTo>
                <a:lnTo>
                  <a:pt x="1680686" y="518636"/>
                </a:lnTo>
                <a:lnTo>
                  <a:pt x="1665446" y="508159"/>
                </a:lnTo>
                <a:lnTo>
                  <a:pt x="1649254" y="484346"/>
                </a:lnTo>
                <a:lnTo>
                  <a:pt x="1649254" y="466249"/>
                </a:lnTo>
                <a:lnTo>
                  <a:pt x="1670209" y="434816"/>
                </a:lnTo>
                <a:lnTo>
                  <a:pt x="1683544" y="406241"/>
                </a:lnTo>
                <a:lnTo>
                  <a:pt x="1675924" y="382429"/>
                </a:lnTo>
                <a:lnTo>
                  <a:pt x="1665446" y="392906"/>
                </a:lnTo>
                <a:lnTo>
                  <a:pt x="1638776" y="419576"/>
                </a:lnTo>
                <a:lnTo>
                  <a:pt x="1617821" y="431959"/>
                </a:lnTo>
                <a:lnTo>
                  <a:pt x="1596866" y="450056"/>
                </a:lnTo>
                <a:lnTo>
                  <a:pt x="1571149" y="476726"/>
                </a:lnTo>
                <a:lnTo>
                  <a:pt x="1545431" y="499586"/>
                </a:lnTo>
                <a:lnTo>
                  <a:pt x="1557814" y="523399"/>
                </a:lnTo>
                <a:lnTo>
                  <a:pt x="1545431" y="547211"/>
                </a:lnTo>
                <a:lnTo>
                  <a:pt x="1511141" y="541496"/>
                </a:lnTo>
                <a:lnTo>
                  <a:pt x="1487329" y="520541"/>
                </a:lnTo>
                <a:lnTo>
                  <a:pt x="1451134" y="505301"/>
                </a:lnTo>
                <a:lnTo>
                  <a:pt x="1425416" y="508159"/>
                </a:lnTo>
                <a:lnTo>
                  <a:pt x="1412081" y="512921"/>
                </a:lnTo>
                <a:lnTo>
                  <a:pt x="1396841" y="518636"/>
                </a:lnTo>
                <a:lnTo>
                  <a:pt x="1388269" y="544354"/>
                </a:lnTo>
                <a:lnTo>
                  <a:pt x="1377791" y="559594"/>
                </a:lnTo>
                <a:lnTo>
                  <a:pt x="1347311" y="551974"/>
                </a:lnTo>
                <a:lnTo>
                  <a:pt x="1333976" y="533876"/>
                </a:lnTo>
                <a:lnTo>
                  <a:pt x="1315879" y="536734"/>
                </a:lnTo>
                <a:lnTo>
                  <a:pt x="1299686" y="551974"/>
                </a:lnTo>
                <a:lnTo>
                  <a:pt x="1276826" y="586264"/>
                </a:lnTo>
                <a:lnTo>
                  <a:pt x="1258729" y="609124"/>
                </a:lnTo>
                <a:lnTo>
                  <a:pt x="1227296" y="628174"/>
                </a:lnTo>
                <a:lnTo>
                  <a:pt x="1216819" y="638651"/>
                </a:lnTo>
                <a:lnTo>
                  <a:pt x="1229201" y="669131"/>
                </a:lnTo>
                <a:lnTo>
                  <a:pt x="1250156" y="685324"/>
                </a:lnTo>
                <a:lnTo>
                  <a:pt x="1232059" y="695801"/>
                </a:lnTo>
                <a:lnTo>
                  <a:pt x="1195864" y="695801"/>
                </a:lnTo>
                <a:lnTo>
                  <a:pt x="1164431" y="692944"/>
                </a:lnTo>
                <a:lnTo>
                  <a:pt x="1153954" y="692944"/>
                </a:lnTo>
                <a:lnTo>
                  <a:pt x="1151096" y="669131"/>
                </a:lnTo>
                <a:lnTo>
                  <a:pt x="1148239" y="643414"/>
                </a:lnTo>
                <a:lnTo>
                  <a:pt x="1132999" y="619601"/>
                </a:lnTo>
                <a:lnTo>
                  <a:pt x="1101566" y="619601"/>
                </a:lnTo>
                <a:lnTo>
                  <a:pt x="1078706" y="619601"/>
                </a:lnTo>
                <a:lnTo>
                  <a:pt x="1062514" y="596741"/>
                </a:lnTo>
                <a:lnTo>
                  <a:pt x="1044416" y="580549"/>
                </a:lnTo>
                <a:lnTo>
                  <a:pt x="1031081" y="559594"/>
                </a:lnTo>
                <a:lnTo>
                  <a:pt x="1057751" y="551974"/>
                </a:lnTo>
                <a:lnTo>
                  <a:pt x="1062514" y="518636"/>
                </a:lnTo>
                <a:lnTo>
                  <a:pt x="1098709" y="515779"/>
                </a:lnTo>
                <a:lnTo>
                  <a:pt x="1135856" y="520541"/>
                </a:lnTo>
                <a:lnTo>
                  <a:pt x="1146334" y="494824"/>
                </a:lnTo>
                <a:lnTo>
                  <a:pt x="1125379" y="479584"/>
                </a:lnTo>
                <a:lnTo>
                  <a:pt x="1125379" y="445294"/>
                </a:lnTo>
                <a:lnTo>
                  <a:pt x="1148239" y="427196"/>
                </a:lnTo>
                <a:lnTo>
                  <a:pt x="1179671" y="413861"/>
                </a:lnTo>
                <a:lnTo>
                  <a:pt x="1203484" y="411004"/>
                </a:lnTo>
                <a:lnTo>
                  <a:pt x="1203484" y="388144"/>
                </a:lnTo>
                <a:lnTo>
                  <a:pt x="1177766" y="382429"/>
                </a:lnTo>
                <a:lnTo>
                  <a:pt x="1151096" y="374809"/>
                </a:lnTo>
                <a:lnTo>
                  <a:pt x="1109186" y="361474"/>
                </a:lnTo>
                <a:lnTo>
                  <a:pt x="1078706" y="356711"/>
                </a:lnTo>
                <a:lnTo>
                  <a:pt x="1049179" y="340519"/>
                </a:lnTo>
                <a:lnTo>
                  <a:pt x="1041559" y="310039"/>
                </a:lnTo>
                <a:lnTo>
                  <a:pt x="1047274" y="270034"/>
                </a:lnTo>
                <a:lnTo>
                  <a:pt x="1047274" y="241459"/>
                </a:lnTo>
                <a:lnTo>
                  <a:pt x="1041559" y="205264"/>
                </a:lnTo>
                <a:lnTo>
                  <a:pt x="1041559" y="176689"/>
                </a:lnTo>
                <a:lnTo>
                  <a:pt x="1036796" y="158591"/>
                </a:lnTo>
                <a:lnTo>
                  <a:pt x="1020604" y="163354"/>
                </a:lnTo>
                <a:lnTo>
                  <a:pt x="1008221" y="184309"/>
                </a:lnTo>
                <a:lnTo>
                  <a:pt x="992029" y="194786"/>
                </a:lnTo>
                <a:lnTo>
                  <a:pt x="960596" y="194786"/>
                </a:lnTo>
                <a:lnTo>
                  <a:pt x="929164" y="173831"/>
                </a:lnTo>
                <a:lnTo>
                  <a:pt x="929164" y="145256"/>
                </a:lnTo>
                <a:lnTo>
                  <a:pt x="932021" y="116681"/>
                </a:lnTo>
                <a:lnTo>
                  <a:pt x="924401" y="88106"/>
                </a:lnTo>
                <a:lnTo>
                  <a:pt x="927259" y="61436"/>
                </a:lnTo>
                <a:lnTo>
                  <a:pt x="900589" y="53816"/>
                </a:lnTo>
                <a:lnTo>
                  <a:pt x="882491" y="61436"/>
                </a:lnTo>
                <a:lnTo>
                  <a:pt x="869156" y="49054"/>
                </a:lnTo>
                <a:lnTo>
                  <a:pt x="849154" y="32861"/>
                </a:lnTo>
                <a:lnTo>
                  <a:pt x="828199" y="22384"/>
                </a:lnTo>
                <a:lnTo>
                  <a:pt x="804386" y="46196"/>
                </a:lnTo>
                <a:lnTo>
                  <a:pt x="786289" y="49054"/>
                </a:lnTo>
                <a:lnTo>
                  <a:pt x="754856" y="49054"/>
                </a:lnTo>
                <a:lnTo>
                  <a:pt x="747236" y="25241"/>
                </a:lnTo>
                <a:lnTo>
                  <a:pt x="733901" y="1429"/>
                </a:lnTo>
                <a:lnTo>
                  <a:pt x="705326" y="25241"/>
                </a:lnTo>
                <a:lnTo>
                  <a:pt x="684371" y="40481"/>
                </a:lnTo>
                <a:lnTo>
                  <a:pt x="694849" y="61436"/>
                </a:lnTo>
                <a:lnTo>
                  <a:pt x="658654" y="82391"/>
                </a:lnTo>
                <a:lnTo>
                  <a:pt x="634841" y="92869"/>
                </a:lnTo>
                <a:lnTo>
                  <a:pt x="616744" y="119539"/>
                </a:lnTo>
                <a:lnTo>
                  <a:pt x="609124" y="137636"/>
                </a:lnTo>
                <a:lnTo>
                  <a:pt x="595789" y="187166"/>
                </a:lnTo>
                <a:lnTo>
                  <a:pt x="585311" y="210026"/>
                </a:lnTo>
                <a:lnTo>
                  <a:pt x="564356" y="226219"/>
                </a:lnTo>
                <a:lnTo>
                  <a:pt x="535781" y="247174"/>
                </a:lnTo>
                <a:lnTo>
                  <a:pt x="511969" y="272891"/>
                </a:lnTo>
                <a:lnTo>
                  <a:pt x="483394" y="290989"/>
                </a:lnTo>
                <a:lnTo>
                  <a:pt x="465296" y="314801"/>
                </a:lnTo>
                <a:lnTo>
                  <a:pt x="433864" y="340519"/>
                </a:lnTo>
                <a:lnTo>
                  <a:pt x="411004" y="350996"/>
                </a:lnTo>
                <a:lnTo>
                  <a:pt x="394811" y="371951"/>
                </a:lnTo>
                <a:lnTo>
                  <a:pt x="369094" y="403384"/>
                </a:lnTo>
                <a:lnTo>
                  <a:pt x="363379" y="382429"/>
                </a:lnTo>
                <a:lnTo>
                  <a:pt x="342424" y="346234"/>
                </a:lnTo>
                <a:lnTo>
                  <a:pt x="330041" y="343376"/>
                </a:lnTo>
                <a:lnTo>
                  <a:pt x="306229" y="335756"/>
                </a:lnTo>
                <a:lnTo>
                  <a:pt x="301466" y="317659"/>
                </a:lnTo>
                <a:lnTo>
                  <a:pt x="282416" y="299561"/>
                </a:lnTo>
                <a:lnTo>
                  <a:pt x="246221" y="317659"/>
                </a:lnTo>
                <a:lnTo>
                  <a:pt x="225266" y="330041"/>
                </a:lnTo>
                <a:lnTo>
                  <a:pt x="199549" y="367189"/>
                </a:lnTo>
                <a:lnTo>
                  <a:pt x="189071" y="338614"/>
                </a:lnTo>
                <a:lnTo>
                  <a:pt x="178594" y="307181"/>
                </a:lnTo>
                <a:lnTo>
                  <a:pt x="165259" y="280511"/>
                </a:lnTo>
                <a:lnTo>
                  <a:pt x="165259" y="259556"/>
                </a:lnTo>
                <a:lnTo>
                  <a:pt x="141446" y="268129"/>
                </a:lnTo>
                <a:lnTo>
                  <a:pt x="126206" y="290989"/>
                </a:lnTo>
                <a:lnTo>
                  <a:pt x="121444" y="304324"/>
                </a:lnTo>
                <a:lnTo>
                  <a:pt x="97631" y="322421"/>
                </a:lnTo>
                <a:lnTo>
                  <a:pt x="82391" y="335756"/>
                </a:lnTo>
                <a:lnTo>
                  <a:pt x="73819" y="319564"/>
                </a:lnTo>
                <a:lnTo>
                  <a:pt x="63341" y="310039"/>
                </a:lnTo>
                <a:lnTo>
                  <a:pt x="45244" y="325279"/>
                </a:lnTo>
                <a:lnTo>
                  <a:pt x="34766" y="350996"/>
                </a:lnTo>
                <a:lnTo>
                  <a:pt x="22384" y="385286"/>
                </a:lnTo>
                <a:lnTo>
                  <a:pt x="6191" y="413861"/>
                </a:lnTo>
                <a:close/>
              </a:path>
            </a:pathLst>
          </a:custGeom>
          <a:solidFill>
            <a:schemeClr val="accent1"/>
          </a:solidFill>
          <a:ln w="1905" cap="flat">
            <a:solidFill>
              <a:schemeClr val="bg1"/>
            </a:solidFill>
            <a:prstDash val="solid"/>
            <a:miter/>
          </a:ln>
        </p:spPr>
        <p:txBody>
          <a:bodyPr tIns="0" rIns="216000" bIns="144000" rtlCol="0" anchor="ctr"/>
          <a:lstStyle/>
          <a:p>
            <a:pPr algn="ctr"/>
            <a:r>
              <a:rPr lang="fr-FR" sz="1000" dirty="0">
                <a:solidFill>
                  <a:schemeClr val="bg1"/>
                </a:solidFill>
              </a:rPr>
              <a:t>H2d</a:t>
            </a:r>
          </a:p>
        </p:txBody>
      </p:sp>
      <p:sp>
        <p:nvSpPr>
          <p:cNvPr id="46" name="Forme libre : forme 45">
            <a:extLst>
              <a:ext uri="{FF2B5EF4-FFF2-40B4-BE49-F238E27FC236}">
                <a16:creationId xmlns:a16="http://schemas.microsoft.com/office/drawing/2014/main" id="{AAB2A983-3A7E-43EE-9812-B0F549E197E2}"/>
              </a:ext>
            </a:extLst>
          </p:cNvPr>
          <p:cNvSpPr/>
          <p:nvPr/>
        </p:nvSpPr>
        <p:spPr>
          <a:xfrm>
            <a:off x="5778427" y="2997790"/>
            <a:ext cx="2265395" cy="1878619"/>
          </a:xfrm>
          <a:custGeom>
            <a:avLst/>
            <a:gdLst>
              <a:gd name="connsiteX0" fmla="*/ 1429 w 2733675"/>
              <a:gd name="connsiteY0" fmla="*/ 1378744 h 2266950"/>
              <a:gd name="connsiteX1" fmla="*/ 13811 w 2733675"/>
              <a:gd name="connsiteY1" fmla="*/ 1355884 h 2266950"/>
              <a:gd name="connsiteX2" fmla="*/ 30004 w 2733675"/>
              <a:gd name="connsiteY2" fmla="*/ 1342549 h 2266950"/>
              <a:gd name="connsiteX3" fmla="*/ 58579 w 2733675"/>
              <a:gd name="connsiteY3" fmla="*/ 1334929 h 2266950"/>
              <a:gd name="connsiteX4" fmla="*/ 73819 w 2733675"/>
              <a:gd name="connsiteY4" fmla="*/ 1327309 h 2266950"/>
              <a:gd name="connsiteX5" fmla="*/ 84296 w 2733675"/>
              <a:gd name="connsiteY5" fmla="*/ 1324451 h 2266950"/>
              <a:gd name="connsiteX6" fmla="*/ 73819 w 2733675"/>
              <a:gd name="connsiteY6" fmla="*/ 1300639 h 2266950"/>
              <a:gd name="connsiteX7" fmla="*/ 76676 w 2733675"/>
              <a:gd name="connsiteY7" fmla="*/ 1267301 h 2266950"/>
              <a:gd name="connsiteX8" fmla="*/ 82391 w 2733675"/>
              <a:gd name="connsiteY8" fmla="*/ 1251109 h 2266950"/>
              <a:gd name="connsiteX9" fmla="*/ 110966 w 2733675"/>
              <a:gd name="connsiteY9" fmla="*/ 1272064 h 2266950"/>
              <a:gd name="connsiteX10" fmla="*/ 126206 w 2733675"/>
              <a:gd name="connsiteY10" fmla="*/ 1256824 h 2266950"/>
              <a:gd name="connsiteX11" fmla="*/ 129064 w 2733675"/>
              <a:gd name="connsiteY11" fmla="*/ 1227296 h 2266950"/>
              <a:gd name="connsiteX12" fmla="*/ 118586 w 2733675"/>
              <a:gd name="connsiteY12" fmla="*/ 1204436 h 2266950"/>
              <a:gd name="connsiteX13" fmla="*/ 97631 w 2733675"/>
              <a:gd name="connsiteY13" fmla="*/ 1186339 h 2266950"/>
              <a:gd name="connsiteX14" fmla="*/ 79534 w 2733675"/>
              <a:gd name="connsiteY14" fmla="*/ 1167289 h 2266950"/>
              <a:gd name="connsiteX15" fmla="*/ 82391 w 2733675"/>
              <a:gd name="connsiteY15" fmla="*/ 1138714 h 2266950"/>
              <a:gd name="connsiteX16" fmla="*/ 87154 w 2733675"/>
              <a:gd name="connsiteY16" fmla="*/ 1112996 h 2266950"/>
              <a:gd name="connsiteX17" fmla="*/ 94774 w 2733675"/>
              <a:gd name="connsiteY17" fmla="*/ 1073944 h 2266950"/>
              <a:gd name="connsiteX18" fmla="*/ 108109 w 2733675"/>
              <a:gd name="connsiteY18" fmla="*/ 1052989 h 2266950"/>
              <a:gd name="connsiteX19" fmla="*/ 139541 w 2733675"/>
              <a:gd name="connsiteY19" fmla="*/ 1050131 h 2266950"/>
              <a:gd name="connsiteX20" fmla="*/ 168116 w 2733675"/>
              <a:gd name="connsiteY20" fmla="*/ 1048226 h 2266950"/>
              <a:gd name="connsiteX21" fmla="*/ 172879 w 2733675"/>
              <a:gd name="connsiteY21" fmla="*/ 1024414 h 2266950"/>
              <a:gd name="connsiteX22" fmla="*/ 186214 w 2733675"/>
              <a:gd name="connsiteY22" fmla="*/ 1011079 h 2266950"/>
              <a:gd name="connsiteX23" fmla="*/ 217646 w 2733675"/>
              <a:gd name="connsiteY23" fmla="*/ 997744 h 2266950"/>
              <a:gd name="connsiteX24" fmla="*/ 251936 w 2733675"/>
              <a:gd name="connsiteY24" fmla="*/ 1006316 h 2266950"/>
              <a:gd name="connsiteX25" fmla="*/ 288131 w 2733675"/>
              <a:gd name="connsiteY25" fmla="*/ 1016794 h 2266950"/>
              <a:gd name="connsiteX26" fmla="*/ 332899 w 2733675"/>
              <a:gd name="connsiteY26" fmla="*/ 1006316 h 2266950"/>
              <a:gd name="connsiteX27" fmla="*/ 348139 w 2733675"/>
              <a:gd name="connsiteY27" fmla="*/ 1003459 h 2266950"/>
              <a:gd name="connsiteX28" fmla="*/ 366236 w 2733675"/>
              <a:gd name="connsiteY28" fmla="*/ 979646 h 2266950"/>
              <a:gd name="connsiteX29" fmla="*/ 384334 w 2733675"/>
              <a:gd name="connsiteY29" fmla="*/ 958691 h 2266950"/>
              <a:gd name="connsiteX30" fmla="*/ 400526 w 2733675"/>
              <a:gd name="connsiteY30" fmla="*/ 958691 h 2266950"/>
              <a:gd name="connsiteX31" fmla="*/ 415766 w 2733675"/>
              <a:gd name="connsiteY31" fmla="*/ 974884 h 2266950"/>
              <a:gd name="connsiteX32" fmla="*/ 433864 w 2733675"/>
              <a:gd name="connsiteY32" fmla="*/ 995839 h 2266950"/>
              <a:gd name="connsiteX33" fmla="*/ 454819 w 2733675"/>
              <a:gd name="connsiteY33" fmla="*/ 990124 h 2266950"/>
              <a:gd name="connsiteX34" fmla="*/ 462439 w 2733675"/>
              <a:gd name="connsiteY34" fmla="*/ 977741 h 2266950"/>
              <a:gd name="connsiteX35" fmla="*/ 460534 w 2733675"/>
              <a:gd name="connsiteY35" fmla="*/ 956786 h 2266950"/>
              <a:gd name="connsiteX36" fmla="*/ 486251 w 2733675"/>
              <a:gd name="connsiteY36" fmla="*/ 940594 h 2266950"/>
              <a:gd name="connsiteX37" fmla="*/ 493871 w 2733675"/>
              <a:gd name="connsiteY37" fmla="*/ 958691 h 2266950"/>
              <a:gd name="connsiteX38" fmla="*/ 528161 w 2733675"/>
              <a:gd name="connsiteY38" fmla="*/ 967264 h 2266950"/>
              <a:gd name="connsiteX39" fmla="*/ 541496 w 2733675"/>
              <a:gd name="connsiteY39" fmla="*/ 974884 h 2266950"/>
              <a:gd name="connsiteX40" fmla="*/ 570071 w 2733675"/>
              <a:gd name="connsiteY40" fmla="*/ 985361 h 2266950"/>
              <a:gd name="connsiteX41" fmla="*/ 606266 w 2733675"/>
              <a:gd name="connsiteY41" fmla="*/ 979646 h 2266950"/>
              <a:gd name="connsiteX42" fmla="*/ 642461 w 2733675"/>
              <a:gd name="connsiteY42" fmla="*/ 982504 h 2266950"/>
              <a:gd name="connsiteX43" fmla="*/ 679609 w 2733675"/>
              <a:gd name="connsiteY43" fmla="*/ 982504 h 2266950"/>
              <a:gd name="connsiteX44" fmla="*/ 691991 w 2733675"/>
              <a:gd name="connsiteY44" fmla="*/ 958691 h 2266950"/>
              <a:gd name="connsiteX45" fmla="*/ 702469 w 2733675"/>
              <a:gd name="connsiteY45" fmla="*/ 935831 h 2266950"/>
              <a:gd name="connsiteX46" fmla="*/ 729139 w 2733675"/>
              <a:gd name="connsiteY46" fmla="*/ 919639 h 2266950"/>
              <a:gd name="connsiteX47" fmla="*/ 754856 w 2733675"/>
              <a:gd name="connsiteY47" fmla="*/ 917734 h 2266950"/>
              <a:gd name="connsiteX48" fmla="*/ 786289 w 2733675"/>
              <a:gd name="connsiteY48" fmla="*/ 912019 h 2266950"/>
              <a:gd name="connsiteX49" fmla="*/ 822484 w 2733675"/>
              <a:gd name="connsiteY49" fmla="*/ 907256 h 2266950"/>
              <a:gd name="connsiteX50" fmla="*/ 822484 w 2733675"/>
              <a:gd name="connsiteY50" fmla="*/ 878681 h 2266950"/>
              <a:gd name="connsiteX51" fmla="*/ 817721 w 2733675"/>
              <a:gd name="connsiteY51" fmla="*/ 854869 h 2266950"/>
              <a:gd name="connsiteX52" fmla="*/ 812006 w 2733675"/>
              <a:gd name="connsiteY52" fmla="*/ 823436 h 2266950"/>
              <a:gd name="connsiteX53" fmla="*/ 822484 w 2733675"/>
              <a:gd name="connsiteY53" fmla="*/ 799624 h 2266950"/>
              <a:gd name="connsiteX54" fmla="*/ 840581 w 2733675"/>
              <a:gd name="connsiteY54" fmla="*/ 794861 h 2266950"/>
              <a:gd name="connsiteX55" fmla="*/ 874871 w 2733675"/>
              <a:gd name="connsiteY55" fmla="*/ 799624 h 2266950"/>
              <a:gd name="connsiteX56" fmla="*/ 892969 w 2733675"/>
              <a:gd name="connsiteY56" fmla="*/ 787241 h 2266950"/>
              <a:gd name="connsiteX57" fmla="*/ 924401 w 2733675"/>
              <a:gd name="connsiteY57" fmla="*/ 773906 h 2266950"/>
              <a:gd name="connsiteX58" fmla="*/ 940594 w 2733675"/>
              <a:gd name="connsiteY58" fmla="*/ 758666 h 2266950"/>
              <a:gd name="connsiteX59" fmla="*/ 955834 w 2733675"/>
              <a:gd name="connsiteY59" fmla="*/ 737711 h 2266950"/>
              <a:gd name="connsiteX60" fmla="*/ 981551 w 2733675"/>
              <a:gd name="connsiteY60" fmla="*/ 737711 h 2266950"/>
              <a:gd name="connsiteX61" fmla="*/ 1002506 w 2733675"/>
              <a:gd name="connsiteY61" fmla="*/ 750094 h 2266950"/>
              <a:gd name="connsiteX62" fmla="*/ 1005364 w 2733675"/>
              <a:gd name="connsiteY62" fmla="*/ 787241 h 2266950"/>
              <a:gd name="connsiteX63" fmla="*/ 1031081 w 2733675"/>
              <a:gd name="connsiteY63" fmla="*/ 797719 h 2266950"/>
              <a:gd name="connsiteX64" fmla="*/ 1057751 w 2733675"/>
              <a:gd name="connsiteY64" fmla="*/ 818674 h 2266950"/>
              <a:gd name="connsiteX65" fmla="*/ 1086326 w 2733675"/>
              <a:gd name="connsiteY65" fmla="*/ 815816 h 2266950"/>
              <a:gd name="connsiteX66" fmla="*/ 1110139 w 2733675"/>
              <a:gd name="connsiteY66" fmla="*/ 797719 h 2266950"/>
              <a:gd name="connsiteX67" fmla="*/ 1132999 w 2733675"/>
              <a:gd name="connsiteY67" fmla="*/ 802481 h 2266950"/>
              <a:gd name="connsiteX68" fmla="*/ 1164431 w 2733675"/>
              <a:gd name="connsiteY68" fmla="*/ 802481 h 2266950"/>
              <a:gd name="connsiteX69" fmla="*/ 1177766 w 2733675"/>
              <a:gd name="connsiteY69" fmla="*/ 831056 h 2266950"/>
              <a:gd name="connsiteX70" fmla="*/ 1209199 w 2733675"/>
              <a:gd name="connsiteY70" fmla="*/ 805339 h 2266950"/>
              <a:gd name="connsiteX71" fmla="*/ 1234916 w 2733675"/>
              <a:gd name="connsiteY71" fmla="*/ 778669 h 2266950"/>
              <a:gd name="connsiteX72" fmla="*/ 1253014 w 2733675"/>
              <a:gd name="connsiteY72" fmla="*/ 763429 h 2266950"/>
              <a:gd name="connsiteX73" fmla="*/ 1273969 w 2733675"/>
              <a:gd name="connsiteY73" fmla="*/ 752951 h 2266950"/>
              <a:gd name="connsiteX74" fmla="*/ 1310164 w 2733675"/>
              <a:gd name="connsiteY74" fmla="*/ 758666 h 2266950"/>
              <a:gd name="connsiteX75" fmla="*/ 1323499 w 2733675"/>
              <a:gd name="connsiteY75" fmla="*/ 789146 h 2266950"/>
              <a:gd name="connsiteX76" fmla="*/ 1354931 w 2733675"/>
              <a:gd name="connsiteY76" fmla="*/ 787241 h 2266950"/>
              <a:gd name="connsiteX77" fmla="*/ 1389221 w 2733675"/>
              <a:gd name="connsiteY77" fmla="*/ 763429 h 2266950"/>
              <a:gd name="connsiteX78" fmla="*/ 1396841 w 2733675"/>
              <a:gd name="connsiteY78" fmla="*/ 739616 h 2266950"/>
              <a:gd name="connsiteX79" fmla="*/ 1407319 w 2733675"/>
              <a:gd name="connsiteY79" fmla="*/ 713899 h 2266950"/>
              <a:gd name="connsiteX80" fmla="*/ 1412081 w 2733675"/>
              <a:gd name="connsiteY80" fmla="*/ 677704 h 2266950"/>
              <a:gd name="connsiteX81" fmla="*/ 1407319 w 2733675"/>
              <a:gd name="connsiteY81" fmla="*/ 656749 h 2266950"/>
              <a:gd name="connsiteX82" fmla="*/ 1396841 w 2733675"/>
              <a:gd name="connsiteY82" fmla="*/ 628174 h 2266950"/>
              <a:gd name="connsiteX83" fmla="*/ 1396841 w 2733675"/>
              <a:gd name="connsiteY83" fmla="*/ 586264 h 2266950"/>
              <a:gd name="connsiteX84" fmla="*/ 1401604 w 2733675"/>
              <a:gd name="connsiteY84" fmla="*/ 554831 h 2266950"/>
              <a:gd name="connsiteX85" fmla="*/ 1435894 w 2733675"/>
              <a:gd name="connsiteY85" fmla="*/ 526256 h 2266950"/>
              <a:gd name="connsiteX86" fmla="*/ 1458754 w 2733675"/>
              <a:gd name="connsiteY86" fmla="*/ 515779 h 2266950"/>
              <a:gd name="connsiteX87" fmla="*/ 1477804 w 2733675"/>
              <a:gd name="connsiteY87" fmla="*/ 497681 h 2266950"/>
              <a:gd name="connsiteX88" fmla="*/ 1461611 w 2733675"/>
              <a:gd name="connsiteY88" fmla="*/ 479584 h 2266950"/>
              <a:gd name="connsiteX89" fmla="*/ 1438751 w 2733675"/>
              <a:gd name="connsiteY89" fmla="*/ 466249 h 2266950"/>
              <a:gd name="connsiteX90" fmla="*/ 1419701 w 2733675"/>
              <a:gd name="connsiteY90" fmla="*/ 450056 h 2266950"/>
              <a:gd name="connsiteX91" fmla="*/ 1425416 w 2733675"/>
              <a:gd name="connsiteY91" fmla="*/ 421481 h 2266950"/>
              <a:gd name="connsiteX92" fmla="*/ 1422559 w 2733675"/>
              <a:gd name="connsiteY92" fmla="*/ 382429 h 2266950"/>
              <a:gd name="connsiteX93" fmla="*/ 1417796 w 2733675"/>
              <a:gd name="connsiteY93" fmla="*/ 353854 h 2266950"/>
              <a:gd name="connsiteX94" fmla="*/ 1433036 w 2733675"/>
              <a:gd name="connsiteY94" fmla="*/ 325279 h 2266950"/>
              <a:gd name="connsiteX95" fmla="*/ 1467326 w 2733675"/>
              <a:gd name="connsiteY95" fmla="*/ 299561 h 2266950"/>
              <a:gd name="connsiteX96" fmla="*/ 1482566 w 2733675"/>
              <a:gd name="connsiteY96" fmla="*/ 272891 h 2266950"/>
              <a:gd name="connsiteX97" fmla="*/ 1479709 w 2733675"/>
              <a:gd name="connsiteY97" fmla="*/ 250031 h 2266950"/>
              <a:gd name="connsiteX98" fmla="*/ 1453991 w 2733675"/>
              <a:gd name="connsiteY98" fmla="*/ 233839 h 2266950"/>
              <a:gd name="connsiteX99" fmla="*/ 1472089 w 2733675"/>
              <a:gd name="connsiteY99" fmla="*/ 218599 h 2266950"/>
              <a:gd name="connsiteX100" fmla="*/ 1490186 w 2733675"/>
              <a:gd name="connsiteY100" fmla="*/ 197644 h 2266950"/>
              <a:gd name="connsiteX101" fmla="*/ 1516856 w 2733675"/>
              <a:gd name="connsiteY101" fmla="*/ 176689 h 2266950"/>
              <a:gd name="connsiteX102" fmla="*/ 1524476 w 2733675"/>
              <a:gd name="connsiteY102" fmla="*/ 145256 h 2266950"/>
              <a:gd name="connsiteX103" fmla="*/ 1524476 w 2733675"/>
              <a:gd name="connsiteY103" fmla="*/ 119539 h 2266950"/>
              <a:gd name="connsiteX104" fmla="*/ 1493044 w 2733675"/>
              <a:gd name="connsiteY104" fmla="*/ 116681 h 2266950"/>
              <a:gd name="connsiteX105" fmla="*/ 1472089 w 2733675"/>
              <a:gd name="connsiteY105" fmla="*/ 116681 h 2266950"/>
              <a:gd name="connsiteX106" fmla="*/ 1482566 w 2733675"/>
              <a:gd name="connsiteY106" fmla="*/ 90964 h 2266950"/>
              <a:gd name="connsiteX107" fmla="*/ 1490186 w 2733675"/>
              <a:gd name="connsiteY107" fmla="*/ 74771 h 2266950"/>
              <a:gd name="connsiteX108" fmla="*/ 1490186 w 2733675"/>
              <a:gd name="connsiteY108" fmla="*/ 56674 h 2266950"/>
              <a:gd name="connsiteX109" fmla="*/ 1524476 w 2733675"/>
              <a:gd name="connsiteY109" fmla="*/ 46196 h 2266950"/>
              <a:gd name="connsiteX110" fmla="*/ 1550194 w 2733675"/>
              <a:gd name="connsiteY110" fmla="*/ 46196 h 2266950"/>
              <a:gd name="connsiteX111" fmla="*/ 1574006 w 2733675"/>
              <a:gd name="connsiteY111" fmla="*/ 53816 h 2266950"/>
              <a:gd name="connsiteX112" fmla="*/ 1610201 w 2733675"/>
              <a:gd name="connsiteY112" fmla="*/ 56674 h 2266950"/>
              <a:gd name="connsiteX113" fmla="*/ 1605439 w 2733675"/>
              <a:gd name="connsiteY113" fmla="*/ 28099 h 2266950"/>
              <a:gd name="connsiteX114" fmla="*/ 1597819 w 2733675"/>
              <a:gd name="connsiteY114" fmla="*/ 1429 h 2266950"/>
              <a:gd name="connsiteX115" fmla="*/ 1641634 w 2733675"/>
              <a:gd name="connsiteY115" fmla="*/ 1429 h 2266950"/>
              <a:gd name="connsiteX116" fmla="*/ 1670209 w 2733675"/>
              <a:gd name="connsiteY116" fmla="*/ 1429 h 2266950"/>
              <a:gd name="connsiteX117" fmla="*/ 1698784 w 2733675"/>
              <a:gd name="connsiteY117" fmla="*/ 7144 h 2266950"/>
              <a:gd name="connsiteX118" fmla="*/ 1714976 w 2733675"/>
              <a:gd name="connsiteY118" fmla="*/ 28099 h 2266950"/>
              <a:gd name="connsiteX119" fmla="*/ 1714976 w 2733675"/>
              <a:gd name="connsiteY119" fmla="*/ 56674 h 2266950"/>
              <a:gd name="connsiteX120" fmla="*/ 1746409 w 2733675"/>
              <a:gd name="connsiteY120" fmla="*/ 77629 h 2266950"/>
              <a:gd name="connsiteX121" fmla="*/ 1761649 w 2733675"/>
              <a:gd name="connsiteY121" fmla="*/ 100489 h 2266950"/>
              <a:gd name="connsiteX122" fmla="*/ 1772126 w 2733675"/>
              <a:gd name="connsiteY122" fmla="*/ 121444 h 2266950"/>
              <a:gd name="connsiteX123" fmla="*/ 1748314 w 2733675"/>
              <a:gd name="connsiteY123" fmla="*/ 145256 h 2266950"/>
              <a:gd name="connsiteX124" fmla="*/ 1758791 w 2733675"/>
              <a:gd name="connsiteY124" fmla="*/ 163354 h 2266950"/>
              <a:gd name="connsiteX125" fmla="*/ 1761649 w 2733675"/>
              <a:gd name="connsiteY125" fmla="*/ 197644 h 2266950"/>
              <a:gd name="connsiteX126" fmla="*/ 1790224 w 2733675"/>
              <a:gd name="connsiteY126" fmla="*/ 184309 h 2266950"/>
              <a:gd name="connsiteX127" fmla="*/ 1803559 w 2733675"/>
              <a:gd name="connsiteY127" fmla="*/ 208121 h 2266950"/>
              <a:gd name="connsiteX128" fmla="*/ 1821656 w 2733675"/>
              <a:gd name="connsiteY128" fmla="*/ 233839 h 2266950"/>
              <a:gd name="connsiteX129" fmla="*/ 1850231 w 2733675"/>
              <a:gd name="connsiteY129" fmla="*/ 229076 h 2266950"/>
              <a:gd name="connsiteX130" fmla="*/ 1876901 w 2733675"/>
              <a:gd name="connsiteY130" fmla="*/ 226219 h 2266950"/>
              <a:gd name="connsiteX131" fmla="*/ 1884521 w 2733675"/>
              <a:gd name="connsiteY131" fmla="*/ 251936 h 2266950"/>
              <a:gd name="connsiteX132" fmla="*/ 1917859 w 2733675"/>
              <a:gd name="connsiteY132" fmla="*/ 257651 h 2266950"/>
              <a:gd name="connsiteX133" fmla="*/ 1947386 w 2733675"/>
              <a:gd name="connsiteY133" fmla="*/ 239554 h 2266950"/>
              <a:gd name="connsiteX134" fmla="*/ 1970246 w 2733675"/>
              <a:gd name="connsiteY134" fmla="*/ 244316 h 2266950"/>
              <a:gd name="connsiteX135" fmla="*/ 1983581 w 2733675"/>
              <a:gd name="connsiteY135" fmla="*/ 268129 h 2266950"/>
              <a:gd name="connsiteX136" fmla="*/ 1970246 w 2733675"/>
              <a:gd name="connsiteY136" fmla="*/ 296704 h 2266950"/>
              <a:gd name="connsiteX137" fmla="*/ 1947386 w 2733675"/>
              <a:gd name="connsiteY137" fmla="*/ 299561 h 2266950"/>
              <a:gd name="connsiteX138" fmla="*/ 1926431 w 2733675"/>
              <a:gd name="connsiteY138" fmla="*/ 314801 h 2266950"/>
              <a:gd name="connsiteX139" fmla="*/ 1949291 w 2733675"/>
              <a:gd name="connsiteY139" fmla="*/ 335756 h 2266950"/>
              <a:gd name="connsiteX140" fmla="*/ 1952149 w 2733675"/>
              <a:gd name="connsiteY140" fmla="*/ 356711 h 2266950"/>
              <a:gd name="connsiteX141" fmla="*/ 1975961 w 2733675"/>
              <a:gd name="connsiteY141" fmla="*/ 374809 h 2266950"/>
              <a:gd name="connsiteX142" fmla="*/ 1998821 w 2733675"/>
              <a:gd name="connsiteY142" fmla="*/ 388144 h 2266950"/>
              <a:gd name="connsiteX143" fmla="*/ 2004536 w 2733675"/>
              <a:gd name="connsiteY143" fmla="*/ 421481 h 2266950"/>
              <a:gd name="connsiteX144" fmla="*/ 1986439 w 2733675"/>
              <a:gd name="connsiteY144" fmla="*/ 450056 h 2266950"/>
              <a:gd name="connsiteX145" fmla="*/ 2015014 w 2733675"/>
              <a:gd name="connsiteY145" fmla="*/ 448151 h 2266950"/>
              <a:gd name="connsiteX146" fmla="*/ 2069306 w 2733675"/>
              <a:gd name="connsiteY146" fmla="*/ 439579 h 2266950"/>
              <a:gd name="connsiteX147" fmla="*/ 2106454 w 2733675"/>
              <a:gd name="connsiteY147" fmla="*/ 427196 h 2266950"/>
              <a:gd name="connsiteX148" fmla="*/ 2145506 w 2733675"/>
              <a:gd name="connsiteY148" fmla="*/ 406241 h 2266950"/>
              <a:gd name="connsiteX149" fmla="*/ 2178844 w 2733675"/>
              <a:gd name="connsiteY149" fmla="*/ 379571 h 2266950"/>
              <a:gd name="connsiteX150" fmla="*/ 2207419 w 2733675"/>
              <a:gd name="connsiteY150" fmla="*/ 356711 h 2266950"/>
              <a:gd name="connsiteX151" fmla="*/ 2249329 w 2733675"/>
              <a:gd name="connsiteY151" fmla="*/ 338614 h 2266950"/>
              <a:gd name="connsiteX152" fmla="*/ 2283619 w 2733675"/>
              <a:gd name="connsiteY152" fmla="*/ 322421 h 2266950"/>
              <a:gd name="connsiteX153" fmla="*/ 2315051 w 2733675"/>
              <a:gd name="connsiteY153" fmla="*/ 290989 h 2266950"/>
              <a:gd name="connsiteX154" fmla="*/ 2340769 w 2733675"/>
              <a:gd name="connsiteY154" fmla="*/ 283369 h 2266950"/>
              <a:gd name="connsiteX155" fmla="*/ 2376964 w 2733675"/>
              <a:gd name="connsiteY155" fmla="*/ 280511 h 2266950"/>
              <a:gd name="connsiteX156" fmla="*/ 2411254 w 2733675"/>
              <a:gd name="connsiteY156" fmla="*/ 280511 h 2266950"/>
              <a:gd name="connsiteX157" fmla="*/ 2429351 w 2733675"/>
              <a:gd name="connsiteY157" fmla="*/ 254794 h 2266950"/>
              <a:gd name="connsiteX158" fmla="*/ 2453164 w 2733675"/>
              <a:gd name="connsiteY158" fmla="*/ 236696 h 2266950"/>
              <a:gd name="connsiteX159" fmla="*/ 2481739 w 2733675"/>
              <a:gd name="connsiteY159" fmla="*/ 230981 h 2266950"/>
              <a:gd name="connsiteX160" fmla="*/ 2523649 w 2733675"/>
              <a:gd name="connsiteY160" fmla="*/ 239554 h 2266950"/>
              <a:gd name="connsiteX161" fmla="*/ 2559844 w 2733675"/>
              <a:gd name="connsiteY161" fmla="*/ 254794 h 2266950"/>
              <a:gd name="connsiteX162" fmla="*/ 2580799 w 2733675"/>
              <a:gd name="connsiteY162" fmla="*/ 278606 h 2266950"/>
              <a:gd name="connsiteX163" fmla="*/ 2565559 w 2733675"/>
              <a:gd name="connsiteY163" fmla="*/ 299561 h 2266950"/>
              <a:gd name="connsiteX164" fmla="*/ 2559844 w 2733675"/>
              <a:gd name="connsiteY164" fmla="*/ 325279 h 2266950"/>
              <a:gd name="connsiteX165" fmla="*/ 2549366 w 2733675"/>
              <a:gd name="connsiteY165" fmla="*/ 356711 h 2266950"/>
              <a:gd name="connsiteX166" fmla="*/ 2591276 w 2733675"/>
              <a:gd name="connsiteY166" fmla="*/ 350996 h 2266950"/>
              <a:gd name="connsiteX167" fmla="*/ 2625566 w 2733675"/>
              <a:gd name="connsiteY167" fmla="*/ 356711 h 2266950"/>
              <a:gd name="connsiteX168" fmla="*/ 2622709 w 2733675"/>
              <a:gd name="connsiteY168" fmla="*/ 388144 h 2266950"/>
              <a:gd name="connsiteX169" fmla="*/ 2601754 w 2733675"/>
              <a:gd name="connsiteY169" fmla="*/ 411004 h 2266950"/>
              <a:gd name="connsiteX170" fmla="*/ 2577941 w 2733675"/>
              <a:gd name="connsiteY170" fmla="*/ 421481 h 2266950"/>
              <a:gd name="connsiteX171" fmla="*/ 2552224 w 2733675"/>
              <a:gd name="connsiteY171" fmla="*/ 452914 h 2266950"/>
              <a:gd name="connsiteX172" fmla="*/ 2546509 w 2733675"/>
              <a:gd name="connsiteY172" fmla="*/ 481489 h 2266950"/>
              <a:gd name="connsiteX173" fmla="*/ 2523649 w 2733675"/>
              <a:gd name="connsiteY173" fmla="*/ 499586 h 2266950"/>
              <a:gd name="connsiteX174" fmla="*/ 2499836 w 2733675"/>
              <a:gd name="connsiteY174" fmla="*/ 502444 h 2266950"/>
              <a:gd name="connsiteX175" fmla="*/ 2489359 w 2733675"/>
              <a:gd name="connsiteY175" fmla="*/ 526256 h 2266950"/>
              <a:gd name="connsiteX176" fmla="*/ 2489359 w 2733675"/>
              <a:gd name="connsiteY176" fmla="*/ 554831 h 2266950"/>
              <a:gd name="connsiteX177" fmla="*/ 2474119 w 2733675"/>
              <a:gd name="connsiteY177" fmla="*/ 562451 h 2266950"/>
              <a:gd name="connsiteX178" fmla="*/ 2456021 w 2733675"/>
              <a:gd name="connsiteY178" fmla="*/ 572929 h 2266950"/>
              <a:gd name="connsiteX179" fmla="*/ 2432209 w 2733675"/>
              <a:gd name="connsiteY179" fmla="*/ 586264 h 2266950"/>
              <a:gd name="connsiteX180" fmla="*/ 2411254 w 2733675"/>
              <a:gd name="connsiteY180" fmla="*/ 596741 h 2266950"/>
              <a:gd name="connsiteX181" fmla="*/ 2387441 w 2733675"/>
              <a:gd name="connsiteY181" fmla="*/ 609124 h 2266950"/>
              <a:gd name="connsiteX182" fmla="*/ 2376964 w 2733675"/>
              <a:gd name="connsiteY182" fmla="*/ 622459 h 2266950"/>
              <a:gd name="connsiteX183" fmla="*/ 2369344 w 2733675"/>
              <a:gd name="connsiteY183" fmla="*/ 658654 h 2266950"/>
              <a:gd name="connsiteX184" fmla="*/ 2376964 w 2733675"/>
              <a:gd name="connsiteY184" fmla="*/ 679609 h 2266950"/>
              <a:gd name="connsiteX185" fmla="*/ 2385536 w 2733675"/>
              <a:gd name="connsiteY185" fmla="*/ 711041 h 2266950"/>
              <a:gd name="connsiteX186" fmla="*/ 2379821 w 2733675"/>
              <a:gd name="connsiteY186" fmla="*/ 724376 h 2266950"/>
              <a:gd name="connsiteX187" fmla="*/ 2361724 w 2733675"/>
              <a:gd name="connsiteY187" fmla="*/ 739616 h 2266950"/>
              <a:gd name="connsiteX188" fmla="*/ 2325529 w 2733675"/>
              <a:gd name="connsiteY188" fmla="*/ 758666 h 2266950"/>
              <a:gd name="connsiteX189" fmla="*/ 2309336 w 2733675"/>
              <a:gd name="connsiteY189" fmla="*/ 778669 h 2266950"/>
              <a:gd name="connsiteX190" fmla="*/ 2296001 w 2733675"/>
              <a:gd name="connsiteY190" fmla="*/ 802481 h 2266950"/>
              <a:gd name="connsiteX191" fmla="*/ 2277904 w 2733675"/>
              <a:gd name="connsiteY191" fmla="*/ 836771 h 2266950"/>
              <a:gd name="connsiteX192" fmla="*/ 2256949 w 2733675"/>
              <a:gd name="connsiteY192" fmla="*/ 859631 h 2266950"/>
              <a:gd name="connsiteX193" fmla="*/ 2249329 w 2733675"/>
              <a:gd name="connsiteY193" fmla="*/ 891064 h 2266950"/>
              <a:gd name="connsiteX194" fmla="*/ 2238851 w 2733675"/>
              <a:gd name="connsiteY194" fmla="*/ 917734 h 2266950"/>
              <a:gd name="connsiteX195" fmla="*/ 2236946 w 2733675"/>
              <a:gd name="connsiteY195" fmla="*/ 943451 h 2266950"/>
              <a:gd name="connsiteX196" fmla="*/ 2262664 w 2733675"/>
              <a:gd name="connsiteY196" fmla="*/ 964406 h 2266950"/>
              <a:gd name="connsiteX197" fmla="*/ 2275999 w 2733675"/>
              <a:gd name="connsiteY197" fmla="*/ 977741 h 2266950"/>
              <a:gd name="connsiteX198" fmla="*/ 2275999 w 2733675"/>
              <a:gd name="connsiteY198" fmla="*/ 1003459 h 2266950"/>
              <a:gd name="connsiteX199" fmla="*/ 2265521 w 2733675"/>
              <a:gd name="connsiteY199" fmla="*/ 1016794 h 2266950"/>
              <a:gd name="connsiteX200" fmla="*/ 2241709 w 2733675"/>
              <a:gd name="connsiteY200" fmla="*/ 1032034 h 2266950"/>
              <a:gd name="connsiteX201" fmla="*/ 2238851 w 2733675"/>
              <a:gd name="connsiteY201" fmla="*/ 1050131 h 2266950"/>
              <a:gd name="connsiteX202" fmla="*/ 2210276 w 2733675"/>
              <a:gd name="connsiteY202" fmla="*/ 1071086 h 2266950"/>
              <a:gd name="connsiteX203" fmla="*/ 2196941 w 2733675"/>
              <a:gd name="connsiteY203" fmla="*/ 1094899 h 2266950"/>
              <a:gd name="connsiteX204" fmla="*/ 2226469 w 2733675"/>
              <a:gd name="connsiteY204" fmla="*/ 1115854 h 2266950"/>
              <a:gd name="connsiteX205" fmla="*/ 2249329 w 2733675"/>
              <a:gd name="connsiteY205" fmla="*/ 1112996 h 2266950"/>
              <a:gd name="connsiteX206" fmla="*/ 2275999 w 2733675"/>
              <a:gd name="connsiteY206" fmla="*/ 1102519 h 2266950"/>
              <a:gd name="connsiteX207" fmla="*/ 2306479 w 2733675"/>
              <a:gd name="connsiteY207" fmla="*/ 1078706 h 2266950"/>
              <a:gd name="connsiteX208" fmla="*/ 2330291 w 2733675"/>
              <a:gd name="connsiteY208" fmla="*/ 1063466 h 2266950"/>
              <a:gd name="connsiteX209" fmla="*/ 2358866 w 2733675"/>
              <a:gd name="connsiteY209" fmla="*/ 1039654 h 2266950"/>
              <a:gd name="connsiteX210" fmla="*/ 2337911 w 2733675"/>
              <a:gd name="connsiteY210" fmla="*/ 1016794 h 2266950"/>
              <a:gd name="connsiteX211" fmla="*/ 2315051 w 2733675"/>
              <a:gd name="connsiteY211" fmla="*/ 1000601 h 2266950"/>
              <a:gd name="connsiteX212" fmla="*/ 2316956 w 2733675"/>
              <a:gd name="connsiteY212" fmla="*/ 967264 h 2266950"/>
              <a:gd name="connsiteX213" fmla="*/ 2336006 w 2733675"/>
              <a:gd name="connsiteY213" fmla="*/ 940594 h 2266950"/>
              <a:gd name="connsiteX214" fmla="*/ 2356009 w 2733675"/>
              <a:gd name="connsiteY214" fmla="*/ 930116 h 2266950"/>
              <a:gd name="connsiteX215" fmla="*/ 2397919 w 2733675"/>
              <a:gd name="connsiteY215" fmla="*/ 925354 h 2266950"/>
              <a:gd name="connsiteX216" fmla="*/ 2424589 w 2733675"/>
              <a:gd name="connsiteY216" fmla="*/ 917734 h 2266950"/>
              <a:gd name="connsiteX217" fmla="*/ 2453164 w 2733675"/>
              <a:gd name="connsiteY217" fmla="*/ 901541 h 2266950"/>
              <a:gd name="connsiteX218" fmla="*/ 2489359 w 2733675"/>
              <a:gd name="connsiteY218" fmla="*/ 898684 h 2266950"/>
              <a:gd name="connsiteX219" fmla="*/ 2531269 w 2733675"/>
              <a:gd name="connsiteY219" fmla="*/ 909161 h 2266950"/>
              <a:gd name="connsiteX220" fmla="*/ 2556986 w 2733675"/>
              <a:gd name="connsiteY220" fmla="*/ 917734 h 2266950"/>
              <a:gd name="connsiteX221" fmla="*/ 2552224 w 2733675"/>
              <a:gd name="connsiteY221" fmla="*/ 940594 h 2266950"/>
              <a:gd name="connsiteX222" fmla="*/ 2552224 w 2733675"/>
              <a:gd name="connsiteY222" fmla="*/ 961549 h 2266950"/>
              <a:gd name="connsiteX223" fmla="*/ 2555081 w 2733675"/>
              <a:gd name="connsiteY223" fmla="*/ 972026 h 2266950"/>
              <a:gd name="connsiteX224" fmla="*/ 2577941 w 2733675"/>
              <a:gd name="connsiteY224" fmla="*/ 988219 h 2266950"/>
              <a:gd name="connsiteX225" fmla="*/ 2575084 w 2733675"/>
              <a:gd name="connsiteY225" fmla="*/ 1008221 h 2266950"/>
              <a:gd name="connsiteX226" fmla="*/ 2565559 w 2733675"/>
              <a:gd name="connsiteY226" fmla="*/ 1037749 h 2266950"/>
              <a:gd name="connsiteX227" fmla="*/ 2556986 w 2733675"/>
              <a:gd name="connsiteY227" fmla="*/ 1066324 h 2266950"/>
              <a:gd name="connsiteX228" fmla="*/ 2573179 w 2733675"/>
              <a:gd name="connsiteY228" fmla="*/ 1089184 h 2266950"/>
              <a:gd name="connsiteX229" fmla="*/ 2585561 w 2733675"/>
              <a:gd name="connsiteY229" fmla="*/ 1107281 h 2266950"/>
              <a:gd name="connsiteX230" fmla="*/ 2615089 w 2733675"/>
              <a:gd name="connsiteY230" fmla="*/ 1117759 h 2266950"/>
              <a:gd name="connsiteX231" fmla="*/ 2635091 w 2733675"/>
              <a:gd name="connsiteY231" fmla="*/ 1133951 h 2266950"/>
              <a:gd name="connsiteX232" fmla="*/ 2651284 w 2733675"/>
              <a:gd name="connsiteY232" fmla="*/ 1159669 h 2266950"/>
              <a:gd name="connsiteX233" fmla="*/ 2656046 w 2733675"/>
              <a:gd name="connsiteY233" fmla="*/ 1183481 h 2266950"/>
              <a:gd name="connsiteX234" fmla="*/ 2669381 w 2733675"/>
              <a:gd name="connsiteY234" fmla="*/ 1204436 h 2266950"/>
              <a:gd name="connsiteX235" fmla="*/ 2645569 w 2733675"/>
              <a:gd name="connsiteY235" fmla="*/ 1233011 h 2266950"/>
              <a:gd name="connsiteX236" fmla="*/ 2625566 w 2733675"/>
              <a:gd name="connsiteY236" fmla="*/ 1246346 h 2266950"/>
              <a:gd name="connsiteX237" fmla="*/ 2612231 w 2733675"/>
              <a:gd name="connsiteY237" fmla="*/ 1269206 h 2266950"/>
              <a:gd name="connsiteX238" fmla="*/ 2583656 w 2733675"/>
              <a:gd name="connsiteY238" fmla="*/ 1285399 h 2266950"/>
              <a:gd name="connsiteX239" fmla="*/ 2573179 w 2733675"/>
              <a:gd name="connsiteY239" fmla="*/ 1303496 h 2266950"/>
              <a:gd name="connsiteX240" fmla="*/ 2559844 w 2733675"/>
              <a:gd name="connsiteY240" fmla="*/ 1316831 h 2266950"/>
              <a:gd name="connsiteX241" fmla="*/ 2562701 w 2733675"/>
              <a:gd name="connsiteY241" fmla="*/ 1339691 h 2266950"/>
              <a:gd name="connsiteX242" fmla="*/ 2591276 w 2733675"/>
              <a:gd name="connsiteY242" fmla="*/ 1347311 h 2266950"/>
              <a:gd name="connsiteX243" fmla="*/ 2622709 w 2733675"/>
              <a:gd name="connsiteY243" fmla="*/ 1347311 h 2266950"/>
              <a:gd name="connsiteX244" fmla="*/ 2637949 w 2733675"/>
              <a:gd name="connsiteY244" fmla="*/ 1368266 h 2266950"/>
              <a:gd name="connsiteX245" fmla="*/ 2654141 w 2733675"/>
              <a:gd name="connsiteY245" fmla="*/ 1386364 h 2266950"/>
              <a:gd name="connsiteX246" fmla="*/ 2658904 w 2733675"/>
              <a:gd name="connsiteY246" fmla="*/ 1426369 h 2266950"/>
              <a:gd name="connsiteX247" fmla="*/ 2664619 w 2733675"/>
              <a:gd name="connsiteY247" fmla="*/ 1449229 h 2266950"/>
              <a:gd name="connsiteX248" fmla="*/ 2690336 w 2733675"/>
              <a:gd name="connsiteY248" fmla="*/ 1459706 h 2266950"/>
              <a:gd name="connsiteX249" fmla="*/ 2716054 w 2733675"/>
              <a:gd name="connsiteY249" fmla="*/ 1473041 h 2266950"/>
              <a:gd name="connsiteX250" fmla="*/ 2724626 w 2733675"/>
              <a:gd name="connsiteY250" fmla="*/ 1498759 h 2266950"/>
              <a:gd name="connsiteX251" fmla="*/ 2732246 w 2733675"/>
              <a:gd name="connsiteY251" fmla="*/ 1525429 h 2266950"/>
              <a:gd name="connsiteX252" fmla="*/ 2737009 w 2733675"/>
              <a:gd name="connsiteY252" fmla="*/ 1555909 h 2266950"/>
              <a:gd name="connsiteX253" fmla="*/ 2729389 w 2733675"/>
              <a:gd name="connsiteY253" fmla="*/ 1587341 h 2266950"/>
              <a:gd name="connsiteX254" fmla="*/ 2705576 w 2733675"/>
              <a:gd name="connsiteY254" fmla="*/ 1600676 h 2266950"/>
              <a:gd name="connsiteX255" fmla="*/ 2684621 w 2733675"/>
              <a:gd name="connsiteY255" fmla="*/ 1618774 h 2266950"/>
              <a:gd name="connsiteX256" fmla="*/ 2672239 w 2733675"/>
              <a:gd name="connsiteY256" fmla="*/ 1639729 h 2266950"/>
              <a:gd name="connsiteX257" fmla="*/ 2656046 w 2733675"/>
              <a:gd name="connsiteY257" fmla="*/ 1663541 h 2266950"/>
              <a:gd name="connsiteX258" fmla="*/ 2633186 w 2733675"/>
              <a:gd name="connsiteY258" fmla="*/ 1684496 h 2266950"/>
              <a:gd name="connsiteX259" fmla="*/ 2606516 w 2733675"/>
              <a:gd name="connsiteY259" fmla="*/ 1675924 h 2266950"/>
              <a:gd name="connsiteX260" fmla="*/ 2575084 w 2733675"/>
              <a:gd name="connsiteY260" fmla="*/ 1671161 h 2266950"/>
              <a:gd name="connsiteX261" fmla="*/ 2546509 w 2733675"/>
              <a:gd name="connsiteY261" fmla="*/ 1674019 h 2266950"/>
              <a:gd name="connsiteX262" fmla="*/ 2525554 w 2733675"/>
              <a:gd name="connsiteY262" fmla="*/ 1675924 h 2266950"/>
              <a:gd name="connsiteX263" fmla="*/ 2510314 w 2733675"/>
              <a:gd name="connsiteY263" fmla="*/ 1696879 h 2266950"/>
              <a:gd name="connsiteX264" fmla="*/ 2507456 w 2733675"/>
              <a:gd name="connsiteY264" fmla="*/ 1728311 h 2266950"/>
              <a:gd name="connsiteX265" fmla="*/ 2528411 w 2733675"/>
              <a:gd name="connsiteY265" fmla="*/ 1741646 h 2266950"/>
              <a:gd name="connsiteX266" fmla="*/ 2549366 w 2733675"/>
              <a:gd name="connsiteY266" fmla="*/ 1738789 h 2266950"/>
              <a:gd name="connsiteX267" fmla="*/ 2577941 w 2733675"/>
              <a:gd name="connsiteY267" fmla="*/ 1738789 h 2266950"/>
              <a:gd name="connsiteX268" fmla="*/ 2583656 w 2733675"/>
              <a:gd name="connsiteY268" fmla="*/ 1759744 h 2266950"/>
              <a:gd name="connsiteX269" fmla="*/ 2591276 w 2733675"/>
              <a:gd name="connsiteY269" fmla="*/ 1780699 h 2266950"/>
              <a:gd name="connsiteX270" fmla="*/ 2591276 w 2733675"/>
              <a:gd name="connsiteY270" fmla="*/ 1806416 h 2266950"/>
              <a:gd name="connsiteX271" fmla="*/ 2591276 w 2733675"/>
              <a:gd name="connsiteY271" fmla="*/ 1822609 h 2266950"/>
              <a:gd name="connsiteX272" fmla="*/ 2612231 w 2733675"/>
              <a:gd name="connsiteY272" fmla="*/ 1833086 h 2266950"/>
              <a:gd name="connsiteX273" fmla="*/ 2640806 w 2733675"/>
              <a:gd name="connsiteY273" fmla="*/ 1845469 h 2266950"/>
              <a:gd name="connsiteX274" fmla="*/ 2664619 w 2733675"/>
              <a:gd name="connsiteY274" fmla="*/ 1845469 h 2266950"/>
              <a:gd name="connsiteX275" fmla="*/ 2677001 w 2733675"/>
              <a:gd name="connsiteY275" fmla="*/ 1858804 h 2266950"/>
              <a:gd name="connsiteX276" fmla="*/ 2703671 w 2733675"/>
              <a:gd name="connsiteY276" fmla="*/ 1887379 h 2266950"/>
              <a:gd name="connsiteX277" fmla="*/ 2714149 w 2733675"/>
              <a:gd name="connsiteY277" fmla="*/ 1908334 h 2266950"/>
              <a:gd name="connsiteX278" fmla="*/ 2700814 w 2733675"/>
              <a:gd name="connsiteY278" fmla="*/ 1953101 h 2266950"/>
              <a:gd name="connsiteX279" fmla="*/ 2675096 w 2733675"/>
              <a:gd name="connsiteY279" fmla="*/ 1957864 h 2266950"/>
              <a:gd name="connsiteX280" fmla="*/ 2654141 w 2733675"/>
              <a:gd name="connsiteY280" fmla="*/ 1957864 h 2266950"/>
              <a:gd name="connsiteX281" fmla="*/ 2643664 w 2733675"/>
              <a:gd name="connsiteY281" fmla="*/ 1968341 h 2266950"/>
              <a:gd name="connsiteX282" fmla="*/ 2616994 w 2733675"/>
              <a:gd name="connsiteY282" fmla="*/ 1995011 h 2266950"/>
              <a:gd name="connsiteX283" fmla="*/ 2596039 w 2733675"/>
              <a:gd name="connsiteY283" fmla="*/ 2007394 h 2266950"/>
              <a:gd name="connsiteX284" fmla="*/ 2575084 w 2733675"/>
              <a:gd name="connsiteY284" fmla="*/ 2025491 h 2266950"/>
              <a:gd name="connsiteX285" fmla="*/ 2549366 w 2733675"/>
              <a:gd name="connsiteY285" fmla="*/ 2052161 h 2266950"/>
              <a:gd name="connsiteX286" fmla="*/ 2523649 w 2733675"/>
              <a:gd name="connsiteY286" fmla="*/ 2075021 h 2266950"/>
              <a:gd name="connsiteX287" fmla="*/ 2536031 w 2733675"/>
              <a:gd name="connsiteY287" fmla="*/ 2098834 h 2266950"/>
              <a:gd name="connsiteX288" fmla="*/ 2523649 w 2733675"/>
              <a:gd name="connsiteY288" fmla="*/ 2122646 h 2266950"/>
              <a:gd name="connsiteX289" fmla="*/ 2489359 w 2733675"/>
              <a:gd name="connsiteY289" fmla="*/ 2116931 h 2266950"/>
              <a:gd name="connsiteX290" fmla="*/ 2465546 w 2733675"/>
              <a:gd name="connsiteY290" fmla="*/ 2095976 h 2266950"/>
              <a:gd name="connsiteX291" fmla="*/ 2429351 w 2733675"/>
              <a:gd name="connsiteY291" fmla="*/ 2080736 h 2266950"/>
              <a:gd name="connsiteX292" fmla="*/ 2403634 w 2733675"/>
              <a:gd name="connsiteY292" fmla="*/ 2083594 h 2266950"/>
              <a:gd name="connsiteX293" fmla="*/ 2375059 w 2733675"/>
              <a:gd name="connsiteY293" fmla="*/ 2094071 h 2266950"/>
              <a:gd name="connsiteX294" fmla="*/ 2366486 w 2733675"/>
              <a:gd name="connsiteY294" fmla="*/ 2119789 h 2266950"/>
              <a:gd name="connsiteX295" fmla="*/ 2356009 w 2733675"/>
              <a:gd name="connsiteY295" fmla="*/ 2135029 h 2266950"/>
              <a:gd name="connsiteX296" fmla="*/ 2325529 w 2733675"/>
              <a:gd name="connsiteY296" fmla="*/ 2127409 h 2266950"/>
              <a:gd name="connsiteX297" fmla="*/ 2312194 w 2733675"/>
              <a:gd name="connsiteY297" fmla="*/ 2109311 h 2266950"/>
              <a:gd name="connsiteX298" fmla="*/ 2294096 w 2733675"/>
              <a:gd name="connsiteY298" fmla="*/ 2112169 h 2266950"/>
              <a:gd name="connsiteX299" fmla="*/ 2277904 w 2733675"/>
              <a:gd name="connsiteY299" fmla="*/ 2127409 h 2266950"/>
              <a:gd name="connsiteX300" fmla="*/ 2255044 w 2733675"/>
              <a:gd name="connsiteY300" fmla="*/ 2161699 h 2266950"/>
              <a:gd name="connsiteX301" fmla="*/ 2236946 w 2733675"/>
              <a:gd name="connsiteY301" fmla="*/ 2184559 h 2266950"/>
              <a:gd name="connsiteX302" fmla="*/ 2205514 w 2733675"/>
              <a:gd name="connsiteY302" fmla="*/ 2203609 h 2266950"/>
              <a:gd name="connsiteX303" fmla="*/ 2195036 w 2733675"/>
              <a:gd name="connsiteY303" fmla="*/ 2214086 h 2266950"/>
              <a:gd name="connsiteX304" fmla="*/ 2207419 w 2733675"/>
              <a:gd name="connsiteY304" fmla="*/ 2244566 h 2266950"/>
              <a:gd name="connsiteX305" fmla="*/ 2228374 w 2733675"/>
              <a:gd name="connsiteY305" fmla="*/ 2260759 h 2266950"/>
              <a:gd name="connsiteX306" fmla="*/ 2210276 w 2733675"/>
              <a:gd name="connsiteY306" fmla="*/ 2271236 h 2266950"/>
              <a:gd name="connsiteX307" fmla="*/ 2174081 w 2733675"/>
              <a:gd name="connsiteY307" fmla="*/ 2271236 h 2266950"/>
              <a:gd name="connsiteX308" fmla="*/ 2142649 w 2733675"/>
              <a:gd name="connsiteY308" fmla="*/ 2268379 h 2266950"/>
              <a:gd name="connsiteX309" fmla="*/ 2132171 w 2733675"/>
              <a:gd name="connsiteY309" fmla="*/ 2268379 h 2266950"/>
              <a:gd name="connsiteX310" fmla="*/ 2129314 w 2733675"/>
              <a:gd name="connsiteY310" fmla="*/ 2244566 h 2266950"/>
              <a:gd name="connsiteX311" fmla="*/ 2126456 w 2733675"/>
              <a:gd name="connsiteY311" fmla="*/ 2218849 h 2266950"/>
              <a:gd name="connsiteX312" fmla="*/ 2111216 w 2733675"/>
              <a:gd name="connsiteY312" fmla="*/ 2195036 h 2266950"/>
              <a:gd name="connsiteX313" fmla="*/ 2079784 w 2733675"/>
              <a:gd name="connsiteY313" fmla="*/ 2195036 h 2266950"/>
              <a:gd name="connsiteX314" fmla="*/ 2056924 w 2733675"/>
              <a:gd name="connsiteY314" fmla="*/ 2195036 h 2266950"/>
              <a:gd name="connsiteX315" fmla="*/ 2040731 w 2733675"/>
              <a:gd name="connsiteY315" fmla="*/ 2172176 h 2266950"/>
              <a:gd name="connsiteX316" fmla="*/ 2022634 w 2733675"/>
              <a:gd name="connsiteY316" fmla="*/ 2155984 h 2266950"/>
              <a:gd name="connsiteX317" fmla="*/ 2009299 w 2733675"/>
              <a:gd name="connsiteY317" fmla="*/ 2135029 h 2266950"/>
              <a:gd name="connsiteX318" fmla="*/ 2035969 w 2733675"/>
              <a:gd name="connsiteY318" fmla="*/ 2127409 h 2266950"/>
              <a:gd name="connsiteX319" fmla="*/ 2040731 w 2733675"/>
              <a:gd name="connsiteY319" fmla="*/ 2094071 h 2266950"/>
              <a:gd name="connsiteX320" fmla="*/ 2076926 w 2733675"/>
              <a:gd name="connsiteY320" fmla="*/ 2091214 h 2266950"/>
              <a:gd name="connsiteX321" fmla="*/ 2114074 w 2733675"/>
              <a:gd name="connsiteY321" fmla="*/ 2095976 h 2266950"/>
              <a:gd name="connsiteX322" fmla="*/ 2124551 w 2733675"/>
              <a:gd name="connsiteY322" fmla="*/ 2070259 h 2266950"/>
              <a:gd name="connsiteX323" fmla="*/ 2103596 w 2733675"/>
              <a:gd name="connsiteY323" fmla="*/ 2055019 h 2266950"/>
              <a:gd name="connsiteX324" fmla="*/ 2103596 w 2733675"/>
              <a:gd name="connsiteY324" fmla="*/ 2020729 h 2266950"/>
              <a:gd name="connsiteX325" fmla="*/ 2126456 w 2733675"/>
              <a:gd name="connsiteY325" fmla="*/ 2002631 h 2266950"/>
              <a:gd name="connsiteX326" fmla="*/ 2157889 w 2733675"/>
              <a:gd name="connsiteY326" fmla="*/ 1989296 h 2266950"/>
              <a:gd name="connsiteX327" fmla="*/ 2181701 w 2733675"/>
              <a:gd name="connsiteY327" fmla="*/ 1986439 h 2266950"/>
              <a:gd name="connsiteX328" fmla="*/ 2181701 w 2733675"/>
              <a:gd name="connsiteY328" fmla="*/ 1963579 h 2266950"/>
              <a:gd name="connsiteX329" fmla="*/ 2155984 w 2733675"/>
              <a:gd name="connsiteY329" fmla="*/ 1957864 h 2266950"/>
              <a:gd name="connsiteX330" fmla="*/ 2129314 w 2733675"/>
              <a:gd name="connsiteY330" fmla="*/ 1950244 h 2266950"/>
              <a:gd name="connsiteX331" fmla="*/ 2087404 w 2733675"/>
              <a:gd name="connsiteY331" fmla="*/ 1936909 h 2266950"/>
              <a:gd name="connsiteX332" fmla="*/ 2056924 w 2733675"/>
              <a:gd name="connsiteY332" fmla="*/ 1932146 h 2266950"/>
              <a:gd name="connsiteX333" fmla="*/ 2027396 w 2733675"/>
              <a:gd name="connsiteY333" fmla="*/ 1915954 h 2266950"/>
              <a:gd name="connsiteX334" fmla="*/ 2019776 w 2733675"/>
              <a:gd name="connsiteY334" fmla="*/ 1885474 h 2266950"/>
              <a:gd name="connsiteX335" fmla="*/ 2025491 w 2733675"/>
              <a:gd name="connsiteY335" fmla="*/ 1845469 h 2266950"/>
              <a:gd name="connsiteX336" fmla="*/ 2025491 w 2733675"/>
              <a:gd name="connsiteY336" fmla="*/ 1816894 h 2266950"/>
              <a:gd name="connsiteX337" fmla="*/ 2019776 w 2733675"/>
              <a:gd name="connsiteY337" fmla="*/ 1780699 h 2266950"/>
              <a:gd name="connsiteX338" fmla="*/ 2019776 w 2733675"/>
              <a:gd name="connsiteY338" fmla="*/ 1752124 h 2266950"/>
              <a:gd name="connsiteX339" fmla="*/ 2015014 w 2733675"/>
              <a:gd name="connsiteY339" fmla="*/ 1734026 h 2266950"/>
              <a:gd name="connsiteX340" fmla="*/ 1998821 w 2733675"/>
              <a:gd name="connsiteY340" fmla="*/ 1738789 h 2266950"/>
              <a:gd name="connsiteX341" fmla="*/ 1986439 w 2733675"/>
              <a:gd name="connsiteY341" fmla="*/ 1759744 h 2266950"/>
              <a:gd name="connsiteX342" fmla="*/ 1970246 w 2733675"/>
              <a:gd name="connsiteY342" fmla="*/ 1770221 h 2266950"/>
              <a:gd name="connsiteX343" fmla="*/ 1938814 w 2733675"/>
              <a:gd name="connsiteY343" fmla="*/ 1770221 h 2266950"/>
              <a:gd name="connsiteX344" fmla="*/ 1907381 w 2733675"/>
              <a:gd name="connsiteY344" fmla="*/ 1749266 h 2266950"/>
              <a:gd name="connsiteX345" fmla="*/ 1907381 w 2733675"/>
              <a:gd name="connsiteY345" fmla="*/ 1720691 h 2266950"/>
              <a:gd name="connsiteX346" fmla="*/ 1910239 w 2733675"/>
              <a:gd name="connsiteY346" fmla="*/ 1692116 h 2266950"/>
              <a:gd name="connsiteX347" fmla="*/ 1902619 w 2733675"/>
              <a:gd name="connsiteY347" fmla="*/ 1663541 h 2266950"/>
              <a:gd name="connsiteX348" fmla="*/ 1905476 w 2733675"/>
              <a:gd name="connsiteY348" fmla="*/ 1636871 h 2266950"/>
              <a:gd name="connsiteX349" fmla="*/ 1878806 w 2733675"/>
              <a:gd name="connsiteY349" fmla="*/ 1629251 h 2266950"/>
              <a:gd name="connsiteX350" fmla="*/ 1860709 w 2733675"/>
              <a:gd name="connsiteY350" fmla="*/ 1636871 h 2266950"/>
              <a:gd name="connsiteX351" fmla="*/ 1847374 w 2733675"/>
              <a:gd name="connsiteY351" fmla="*/ 1624489 h 2266950"/>
              <a:gd name="connsiteX352" fmla="*/ 1827371 w 2733675"/>
              <a:gd name="connsiteY352" fmla="*/ 1608296 h 2266950"/>
              <a:gd name="connsiteX353" fmla="*/ 1806416 w 2733675"/>
              <a:gd name="connsiteY353" fmla="*/ 1597819 h 2266950"/>
              <a:gd name="connsiteX354" fmla="*/ 1782604 w 2733675"/>
              <a:gd name="connsiteY354" fmla="*/ 1621631 h 2266950"/>
              <a:gd name="connsiteX355" fmla="*/ 1764506 w 2733675"/>
              <a:gd name="connsiteY355" fmla="*/ 1624489 h 2266950"/>
              <a:gd name="connsiteX356" fmla="*/ 1733074 w 2733675"/>
              <a:gd name="connsiteY356" fmla="*/ 1624489 h 2266950"/>
              <a:gd name="connsiteX357" fmla="*/ 1725454 w 2733675"/>
              <a:gd name="connsiteY357" fmla="*/ 1600676 h 2266950"/>
              <a:gd name="connsiteX358" fmla="*/ 1712119 w 2733675"/>
              <a:gd name="connsiteY358" fmla="*/ 1576864 h 2266950"/>
              <a:gd name="connsiteX359" fmla="*/ 1683544 w 2733675"/>
              <a:gd name="connsiteY359" fmla="*/ 1600676 h 2266950"/>
              <a:gd name="connsiteX360" fmla="*/ 1662589 w 2733675"/>
              <a:gd name="connsiteY360" fmla="*/ 1615916 h 2266950"/>
              <a:gd name="connsiteX361" fmla="*/ 1673066 w 2733675"/>
              <a:gd name="connsiteY361" fmla="*/ 1636871 h 2266950"/>
              <a:gd name="connsiteX362" fmla="*/ 1636871 w 2733675"/>
              <a:gd name="connsiteY362" fmla="*/ 1657826 h 2266950"/>
              <a:gd name="connsiteX363" fmla="*/ 1613059 w 2733675"/>
              <a:gd name="connsiteY363" fmla="*/ 1668304 h 2266950"/>
              <a:gd name="connsiteX364" fmla="*/ 1594961 w 2733675"/>
              <a:gd name="connsiteY364" fmla="*/ 1694974 h 2266950"/>
              <a:gd name="connsiteX365" fmla="*/ 1587341 w 2733675"/>
              <a:gd name="connsiteY365" fmla="*/ 1713071 h 2266950"/>
              <a:gd name="connsiteX366" fmla="*/ 1574006 w 2733675"/>
              <a:gd name="connsiteY366" fmla="*/ 1762601 h 2266950"/>
              <a:gd name="connsiteX367" fmla="*/ 1563529 w 2733675"/>
              <a:gd name="connsiteY367" fmla="*/ 1785461 h 2266950"/>
              <a:gd name="connsiteX368" fmla="*/ 1542574 w 2733675"/>
              <a:gd name="connsiteY368" fmla="*/ 1801654 h 2266950"/>
              <a:gd name="connsiteX369" fmla="*/ 1513999 w 2733675"/>
              <a:gd name="connsiteY369" fmla="*/ 1822609 h 2266950"/>
              <a:gd name="connsiteX370" fmla="*/ 1490186 w 2733675"/>
              <a:gd name="connsiteY370" fmla="*/ 1848326 h 2266950"/>
              <a:gd name="connsiteX371" fmla="*/ 1461611 w 2733675"/>
              <a:gd name="connsiteY371" fmla="*/ 1866424 h 2266950"/>
              <a:gd name="connsiteX372" fmla="*/ 1443514 w 2733675"/>
              <a:gd name="connsiteY372" fmla="*/ 1890236 h 2266950"/>
              <a:gd name="connsiteX373" fmla="*/ 1412081 w 2733675"/>
              <a:gd name="connsiteY373" fmla="*/ 1915954 h 2266950"/>
              <a:gd name="connsiteX374" fmla="*/ 1389221 w 2733675"/>
              <a:gd name="connsiteY374" fmla="*/ 1926431 h 2266950"/>
              <a:gd name="connsiteX375" fmla="*/ 1373029 w 2733675"/>
              <a:gd name="connsiteY375" fmla="*/ 1947386 h 2266950"/>
              <a:gd name="connsiteX376" fmla="*/ 1347311 w 2733675"/>
              <a:gd name="connsiteY376" fmla="*/ 1978819 h 2266950"/>
              <a:gd name="connsiteX377" fmla="*/ 1341596 w 2733675"/>
              <a:gd name="connsiteY377" fmla="*/ 1957864 h 2266950"/>
              <a:gd name="connsiteX378" fmla="*/ 1320641 w 2733675"/>
              <a:gd name="connsiteY378" fmla="*/ 1921669 h 2266950"/>
              <a:gd name="connsiteX379" fmla="*/ 1308259 w 2733675"/>
              <a:gd name="connsiteY379" fmla="*/ 1918811 h 2266950"/>
              <a:gd name="connsiteX380" fmla="*/ 1284446 w 2733675"/>
              <a:gd name="connsiteY380" fmla="*/ 1911191 h 2266950"/>
              <a:gd name="connsiteX381" fmla="*/ 1279684 w 2733675"/>
              <a:gd name="connsiteY381" fmla="*/ 1893094 h 2266950"/>
              <a:gd name="connsiteX382" fmla="*/ 1260634 w 2733675"/>
              <a:gd name="connsiteY382" fmla="*/ 1874996 h 2266950"/>
              <a:gd name="connsiteX383" fmla="*/ 1224439 w 2733675"/>
              <a:gd name="connsiteY383" fmla="*/ 1893094 h 2266950"/>
              <a:gd name="connsiteX384" fmla="*/ 1203484 w 2733675"/>
              <a:gd name="connsiteY384" fmla="*/ 1905476 h 2266950"/>
              <a:gd name="connsiteX385" fmla="*/ 1177766 w 2733675"/>
              <a:gd name="connsiteY385" fmla="*/ 1942624 h 2266950"/>
              <a:gd name="connsiteX386" fmla="*/ 1167289 w 2733675"/>
              <a:gd name="connsiteY386" fmla="*/ 1914049 h 2266950"/>
              <a:gd name="connsiteX387" fmla="*/ 1156811 w 2733675"/>
              <a:gd name="connsiteY387" fmla="*/ 1882616 h 2266950"/>
              <a:gd name="connsiteX388" fmla="*/ 1143476 w 2733675"/>
              <a:gd name="connsiteY388" fmla="*/ 1855946 h 2266950"/>
              <a:gd name="connsiteX389" fmla="*/ 1143476 w 2733675"/>
              <a:gd name="connsiteY389" fmla="*/ 1834991 h 2266950"/>
              <a:gd name="connsiteX390" fmla="*/ 1119664 w 2733675"/>
              <a:gd name="connsiteY390" fmla="*/ 1843564 h 2266950"/>
              <a:gd name="connsiteX391" fmla="*/ 1104424 w 2733675"/>
              <a:gd name="connsiteY391" fmla="*/ 1866424 h 2266950"/>
              <a:gd name="connsiteX392" fmla="*/ 1099661 w 2733675"/>
              <a:gd name="connsiteY392" fmla="*/ 1879759 h 2266950"/>
              <a:gd name="connsiteX393" fmla="*/ 1075849 w 2733675"/>
              <a:gd name="connsiteY393" fmla="*/ 1897856 h 2266950"/>
              <a:gd name="connsiteX394" fmla="*/ 1060609 w 2733675"/>
              <a:gd name="connsiteY394" fmla="*/ 1911191 h 2266950"/>
              <a:gd name="connsiteX395" fmla="*/ 1052036 w 2733675"/>
              <a:gd name="connsiteY395" fmla="*/ 1894999 h 2266950"/>
              <a:gd name="connsiteX396" fmla="*/ 1041559 w 2733675"/>
              <a:gd name="connsiteY396" fmla="*/ 1885474 h 2266950"/>
              <a:gd name="connsiteX397" fmla="*/ 1023461 w 2733675"/>
              <a:gd name="connsiteY397" fmla="*/ 1900714 h 2266950"/>
              <a:gd name="connsiteX398" fmla="*/ 1012984 w 2733675"/>
              <a:gd name="connsiteY398" fmla="*/ 1926431 h 2266950"/>
              <a:gd name="connsiteX399" fmla="*/ 1000601 w 2733675"/>
              <a:gd name="connsiteY399" fmla="*/ 1960721 h 2266950"/>
              <a:gd name="connsiteX400" fmla="*/ 984409 w 2733675"/>
              <a:gd name="connsiteY400" fmla="*/ 1989296 h 2266950"/>
              <a:gd name="connsiteX401" fmla="*/ 979646 w 2733675"/>
              <a:gd name="connsiteY401" fmla="*/ 2017871 h 2266950"/>
              <a:gd name="connsiteX402" fmla="*/ 958691 w 2733675"/>
              <a:gd name="connsiteY402" fmla="*/ 1996916 h 2266950"/>
              <a:gd name="connsiteX403" fmla="*/ 951071 w 2733675"/>
              <a:gd name="connsiteY403" fmla="*/ 1947386 h 2266950"/>
              <a:gd name="connsiteX404" fmla="*/ 940594 w 2733675"/>
              <a:gd name="connsiteY404" fmla="*/ 1921669 h 2266950"/>
              <a:gd name="connsiteX405" fmla="*/ 906304 w 2733675"/>
              <a:gd name="connsiteY405" fmla="*/ 1921669 h 2266950"/>
              <a:gd name="connsiteX406" fmla="*/ 895826 w 2733675"/>
              <a:gd name="connsiteY406" fmla="*/ 1893094 h 2266950"/>
              <a:gd name="connsiteX407" fmla="*/ 885349 w 2733675"/>
              <a:gd name="connsiteY407" fmla="*/ 1869281 h 2266950"/>
              <a:gd name="connsiteX408" fmla="*/ 859631 w 2733675"/>
              <a:gd name="connsiteY408" fmla="*/ 1876901 h 2266950"/>
              <a:gd name="connsiteX409" fmla="*/ 831056 w 2733675"/>
              <a:gd name="connsiteY409" fmla="*/ 1903571 h 2266950"/>
              <a:gd name="connsiteX410" fmla="*/ 817721 w 2733675"/>
              <a:gd name="connsiteY410" fmla="*/ 1918811 h 2266950"/>
              <a:gd name="connsiteX411" fmla="*/ 812006 w 2733675"/>
              <a:gd name="connsiteY411" fmla="*/ 1947386 h 2266950"/>
              <a:gd name="connsiteX412" fmla="*/ 807244 w 2733675"/>
              <a:gd name="connsiteY412" fmla="*/ 1975961 h 2266950"/>
              <a:gd name="connsiteX413" fmla="*/ 791051 w 2733675"/>
              <a:gd name="connsiteY413" fmla="*/ 2015014 h 2266950"/>
              <a:gd name="connsiteX414" fmla="*/ 768191 w 2733675"/>
              <a:gd name="connsiteY414" fmla="*/ 2041684 h 2266950"/>
              <a:gd name="connsiteX415" fmla="*/ 729139 w 2733675"/>
              <a:gd name="connsiteY415" fmla="*/ 2031206 h 2266950"/>
              <a:gd name="connsiteX416" fmla="*/ 705326 w 2733675"/>
              <a:gd name="connsiteY416" fmla="*/ 2013109 h 2266950"/>
              <a:gd name="connsiteX417" fmla="*/ 679609 w 2733675"/>
              <a:gd name="connsiteY417" fmla="*/ 2025491 h 2266950"/>
              <a:gd name="connsiteX418" fmla="*/ 648176 w 2733675"/>
              <a:gd name="connsiteY418" fmla="*/ 2034064 h 2266950"/>
              <a:gd name="connsiteX419" fmla="*/ 627221 w 2733675"/>
              <a:gd name="connsiteY419" fmla="*/ 2017871 h 2266950"/>
              <a:gd name="connsiteX420" fmla="*/ 601504 w 2733675"/>
              <a:gd name="connsiteY420" fmla="*/ 2002631 h 2266950"/>
              <a:gd name="connsiteX421" fmla="*/ 621506 w 2733675"/>
              <a:gd name="connsiteY421" fmla="*/ 1975961 h 2266950"/>
              <a:gd name="connsiteX422" fmla="*/ 634841 w 2733675"/>
              <a:gd name="connsiteY422" fmla="*/ 1944529 h 2266950"/>
              <a:gd name="connsiteX423" fmla="*/ 627221 w 2733675"/>
              <a:gd name="connsiteY423" fmla="*/ 1914049 h 2266950"/>
              <a:gd name="connsiteX424" fmla="*/ 613886 w 2733675"/>
              <a:gd name="connsiteY424" fmla="*/ 1882616 h 2266950"/>
              <a:gd name="connsiteX425" fmla="*/ 603409 w 2733675"/>
              <a:gd name="connsiteY425" fmla="*/ 1851184 h 2266950"/>
              <a:gd name="connsiteX426" fmla="*/ 595789 w 2733675"/>
              <a:gd name="connsiteY426" fmla="*/ 1825466 h 2266950"/>
              <a:gd name="connsiteX427" fmla="*/ 567214 w 2733675"/>
              <a:gd name="connsiteY427" fmla="*/ 1833086 h 2266950"/>
              <a:gd name="connsiteX428" fmla="*/ 531019 w 2733675"/>
              <a:gd name="connsiteY428" fmla="*/ 1848326 h 2266950"/>
              <a:gd name="connsiteX429" fmla="*/ 502444 w 2733675"/>
              <a:gd name="connsiteY429" fmla="*/ 1858804 h 2266950"/>
              <a:gd name="connsiteX430" fmla="*/ 471011 w 2733675"/>
              <a:gd name="connsiteY430" fmla="*/ 1858804 h 2266950"/>
              <a:gd name="connsiteX431" fmla="*/ 451961 w 2733675"/>
              <a:gd name="connsiteY431" fmla="*/ 1837849 h 2266950"/>
              <a:gd name="connsiteX432" fmla="*/ 423386 w 2733675"/>
              <a:gd name="connsiteY432" fmla="*/ 1816894 h 2266950"/>
              <a:gd name="connsiteX433" fmla="*/ 402431 w 2733675"/>
              <a:gd name="connsiteY433" fmla="*/ 1801654 h 2266950"/>
              <a:gd name="connsiteX434" fmla="*/ 366236 w 2733675"/>
              <a:gd name="connsiteY434" fmla="*/ 1806416 h 2266950"/>
              <a:gd name="connsiteX435" fmla="*/ 332899 w 2733675"/>
              <a:gd name="connsiteY435" fmla="*/ 1794034 h 2266950"/>
              <a:gd name="connsiteX436" fmla="*/ 319564 w 2733675"/>
              <a:gd name="connsiteY436" fmla="*/ 1754981 h 2266950"/>
              <a:gd name="connsiteX437" fmla="*/ 301466 w 2733675"/>
              <a:gd name="connsiteY437" fmla="*/ 1735931 h 2266950"/>
              <a:gd name="connsiteX438" fmla="*/ 270034 w 2733675"/>
              <a:gd name="connsiteY438" fmla="*/ 1741646 h 2266950"/>
              <a:gd name="connsiteX439" fmla="*/ 262414 w 2733675"/>
              <a:gd name="connsiteY439" fmla="*/ 1705451 h 2266950"/>
              <a:gd name="connsiteX440" fmla="*/ 243364 w 2733675"/>
              <a:gd name="connsiteY440" fmla="*/ 1689259 h 2266950"/>
              <a:gd name="connsiteX441" fmla="*/ 246221 w 2733675"/>
              <a:gd name="connsiteY441" fmla="*/ 1657826 h 2266950"/>
              <a:gd name="connsiteX442" fmla="*/ 267176 w 2733675"/>
              <a:gd name="connsiteY442" fmla="*/ 1634966 h 2266950"/>
              <a:gd name="connsiteX443" fmla="*/ 282416 w 2733675"/>
              <a:gd name="connsiteY443" fmla="*/ 1590199 h 2266950"/>
              <a:gd name="connsiteX444" fmla="*/ 267176 w 2733675"/>
              <a:gd name="connsiteY444" fmla="*/ 1558766 h 2266950"/>
              <a:gd name="connsiteX445" fmla="*/ 249079 w 2733675"/>
              <a:gd name="connsiteY445" fmla="*/ 1554004 h 2266950"/>
              <a:gd name="connsiteX446" fmla="*/ 225266 w 2733675"/>
              <a:gd name="connsiteY446" fmla="*/ 1535906 h 2266950"/>
              <a:gd name="connsiteX447" fmla="*/ 223361 w 2733675"/>
              <a:gd name="connsiteY447" fmla="*/ 1496854 h 2266950"/>
              <a:gd name="connsiteX448" fmla="*/ 183356 w 2733675"/>
              <a:gd name="connsiteY448" fmla="*/ 1493996 h 2266950"/>
              <a:gd name="connsiteX449" fmla="*/ 172879 w 2733675"/>
              <a:gd name="connsiteY449" fmla="*/ 1462564 h 2266950"/>
              <a:gd name="connsiteX450" fmla="*/ 150019 w 2733675"/>
              <a:gd name="connsiteY450" fmla="*/ 1444466 h 2266950"/>
              <a:gd name="connsiteX451" fmla="*/ 97631 w 2733675"/>
              <a:gd name="connsiteY451" fmla="*/ 1452086 h 2266950"/>
              <a:gd name="connsiteX452" fmla="*/ 92869 w 2733675"/>
              <a:gd name="connsiteY452" fmla="*/ 1467326 h 2266950"/>
              <a:gd name="connsiteX453" fmla="*/ 73819 w 2733675"/>
              <a:gd name="connsiteY453" fmla="*/ 1475899 h 2266950"/>
              <a:gd name="connsiteX454" fmla="*/ 53816 w 2733675"/>
              <a:gd name="connsiteY454" fmla="*/ 1467326 h 2266950"/>
              <a:gd name="connsiteX455" fmla="*/ 45244 w 2733675"/>
              <a:gd name="connsiteY455" fmla="*/ 1436846 h 2266950"/>
              <a:gd name="connsiteX456" fmla="*/ 45244 w 2733675"/>
              <a:gd name="connsiteY456" fmla="*/ 1413034 h 2266950"/>
              <a:gd name="connsiteX457" fmla="*/ 27146 w 2733675"/>
              <a:gd name="connsiteY457" fmla="*/ 1396841 h 2266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Lst>
            <a:rect l="l" t="t" r="r" b="b"/>
            <a:pathLst>
              <a:path w="2733675" h="2266950">
                <a:moveTo>
                  <a:pt x="1429" y="1378744"/>
                </a:moveTo>
                <a:lnTo>
                  <a:pt x="13811" y="1355884"/>
                </a:lnTo>
                <a:lnTo>
                  <a:pt x="30004" y="1342549"/>
                </a:lnTo>
                <a:lnTo>
                  <a:pt x="58579" y="1334929"/>
                </a:lnTo>
                <a:lnTo>
                  <a:pt x="73819" y="1327309"/>
                </a:lnTo>
                <a:lnTo>
                  <a:pt x="84296" y="1324451"/>
                </a:lnTo>
                <a:lnTo>
                  <a:pt x="73819" y="1300639"/>
                </a:lnTo>
                <a:lnTo>
                  <a:pt x="76676" y="1267301"/>
                </a:lnTo>
                <a:lnTo>
                  <a:pt x="82391" y="1251109"/>
                </a:lnTo>
                <a:lnTo>
                  <a:pt x="110966" y="1272064"/>
                </a:lnTo>
                <a:lnTo>
                  <a:pt x="126206" y="1256824"/>
                </a:lnTo>
                <a:lnTo>
                  <a:pt x="129064" y="1227296"/>
                </a:lnTo>
                <a:lnTo>
                  <a:pt x="118586" y="1204436"/>
                </a:lnTo>
                <a:lnTo>
                  <a:pt x="97631" y="1186339"/>
                </a:lnTo>
                <a:lnTo>
                  <a:pt x="79534" y="1167289"/>
                </a:lnTo>
                <a:lnTo>
                  <a:pt x="82391" y="1138714"/>
                </a:lnTo>
                <a:lnTo>
                  <a:pt x="87154" y="1112996"/>
                </a:lnTo>
                <a:lnTo>
                  <a:pt x="94774" y="1073944"/>
                </a:lnTo>
                <a:lnTo>
                  <a:pt x="108109" y="1052989"/>
                </a:lnTo>
                <a:lnTo>
                  <a:pt x="139541" y="1050131"/>
                </a:lnTo>
                <a:lnTo>
                  <a:pt x="168116" y="1048226"/>
                </a:lnTo>
                <a:lnTo>
                  <a:pt x="172879" y="1024414"/>
                </a:lnTo>
                <a:lnTo>
                  <a:pt x="186214" y="1011079"/>
                </a:lnTo>
                <a:lnTo>
                  <a:pt x="217646" y="997744"/>
                </a:lnTo>
                <a:lnTo>
                  <a:pt x="251936" y="1006316"/>
                </a:lnTo>
                <a:lnTo>
                  <a:pt x="288131" y="1016794"/>
                </a:lnTo>
                <a:lnTo>
                  <a:pt x="332899" y="1006316"/>
                </a:lnTo>
                <a:lnTo>
                  <a:pt x="348139" y="1003459"/>
                </a:lnTo>
                <a:lnTo>
                  <a:pt x="366236" y="979646"/>
                </a:lnTo>
                <a:lnTo>
                  <a:pt x="384334" y="958691"/>
                </a:lnTo>
                <a:lnTo>
                  <a:pt x="400526" y="958691"/>
                </a:lnTo>
                <a:lnTo>
                  <a:pt x="415766" y="974884"/>
                </a:lnTo>
                <a:lnTo>
                  <a:pt x="433864" y="995839"/>
                </a:lnTo>
                <a:lnTo>
                  <a:pt x="454819" y="990124"/>
                </a:lnTo>
                <a:lnTo>
                  <a:pt x="462439" y="977741"/>
                </a:lnTo>
                <a:lnTo>
                  <a:pt x="460534" y="956786"/>
                </a:lnTo>
                <a:lnTo>
                  <a:pt x="486251" y="940594"/>
                </a:lnTo>
                <a:lnTo>
                  <a:pt x="493871" y="958691"/>
                </a:lnTo>
                <a:lnTo>
                  <a:pt x="528161" y="967264"/>
                </a:lnTo>
                <a:lnTo>
                  <a:pt x="541496" y="974884"/>
                </a:lnTo>
                <a:lnTo>
                  <a:pt x="570071" y="985361"/>
                </a:lnTo>
                <a:lnTo>
                  <a:pt x="606266" y="979646"/>
                </a:lnTo>
                <a:lnTo>
                  <a:pt x="642461" y="982504"/>
                </a:lnTo>
                <a:lnTo>
                  <a:pt x="679609" y="982504"/>
                </a:lnTo>
                <a:lnTo>
                  <a:pt x="691991" y="958691"/>
                </a:lnTo>
                <a:lnTo>
                  <a:pt x="702469" y="935831"/>
                </a:lnTo>
                <a:lnTo>
                  <a:pt x="729139" y="919639"/>
                </a:lnTo>
                <a:lnTo>
                  <a:pt x="754856" y="917734"/>
                </a:lnTo>
                <a:lnTo>
                  <a:pt x="786289" y="912019"/>
                </a:lnTo>
                <a:lnTo>
                  <a:pt x="822484" y="907256"/>
                </a:lnTo>
                <a:lnTo>
                  <a:pt x="822484" y="878681"/>
                </a:lnTo>
                <a:lnTo>
                  <a:pt x="817721" y="854869"/>
                </a:lnTo>
                <a:lnTo>
                  <a:pt x="812006" y="823436"/>
                </a:lnTo>
                <a:lnTo>
                  <a:pt x="822484" y="799624"/>
                </a:lnTo>
                <a:lnTo>
                  <a:pt x="840581" y="794861"/>
                </a:lnTo>
                <a:lnTo>
                  <a:pt x="874871" y="799624"/>
                </a:lnTo>
                <a:lnTo>
                  <a:pt x="892969" y="787241"/>
                </a:lnTo>
                <a:lnTo>
                  <a:pt x="924401" y="773906"/>
                </a:lnTo>
                <a:lnTo>
                  <a:pt x="940594" y="758666"/>
                </a:lnTo>
                <a:lnTo>
                  <a:pt x="955834" y="737711"/>
                </a:lnTo>
                <a:lnTo>
                  <a:pt x="981551" y="737711"/>
                </a:lnTo>
                <a:lnTo>
                  <a:pt x="1002506" y="750094"/>
                </a:lnTo>
                <a:lnTo>
                  <a:pt x="1005364" y="787241"/>
                </a:lnTo>
                <a:lnTo>
                  <a:pt x="1031081" y="797719"/>
                </a:lnTo>
                <a:lnTo>
                  <a:pt x="1057751" y="818674"/>
                </a:lnTo>
                <a:lnTo>
                  <a:pt x="1086326" y="815816"/>
                </a:lnTo>
                <a:lnTo>
                  <a:pt x="1110139" y="797719"/>
                </a:lnTo>
                <a:lnTo>
                  <a:pt x="1132999" y="802481"/>
                </a:lnTo>
                <a:lnTo>
                  <a:pt x="1164431" y="802481"/>
                </a:lnTo>
                <a:lnTo>
                  <a:pt x="1177766" y="831056"/>
                </a:lnTo>
                <a:lnTo>
                  <a:pt x="1209199" y="805339"/>
                </a:lnTo>
                <a:lnTo>
                  <a:pt x="1234916" y="778669"/>
                </a:lnTo>
                <a:lnTo>
                  <a:pt x="1253014" y="763429"/>
                </a:lnTo>
                <a:lnTo>
                  <a:pt x="1273969" y="752951"/>
                </a:lnTo>
                <a:lnTo>
                  <a:pt x="1310164" y="758666"/>
                </a:lnTo>
                <a:lnTo>
                  <a:pt x="1323499" y="789146"/>
                </a:lnTo>
                <a:lnTo>
                  <a:pt x="1354931" y="787241"/>
                </a:lnTo>
                <a:lnTo>
                  <a:pt x="1389221" y="763429"/>
                </a:lnTo>
                <a:lnTo>
                  <a:pt x="1396841" y="739616"/>
                </a:lnTo>
                <a:lnTo>
                  <a:pt x="1407319" y="713899"/>
                </a:lnTo>
                <a:lnTo>
                  <a:pt x="1412081" y="677704"/>
                </a:lnTo>
                <a:lnTo>
                  <a:pt x="1407319" y="656749"/>
                </a:lnTo>
                <a:lnTo>
                  <a:pt x="1396841" y="628174"/>
                </a:lnTo>
                <a:lnTo>
                  <a:pt x="1396841" y="586264"/>
                </a:lnTo>
                <a:lnTo>
                  <a:pt x="1401604" y="554831"/>
                </a:lnTo>
                <a:lnTo>
                  <a:pt x="1435894" y="526256"/>
                </a:lnTo>
                <a:lnTo>
                  <a:pt x="1458754" y="515779"/>
                </a:lnTo>
                <a:lnTo>
                  <a:pt x="1477804" y="497681"/>
                </a:lnTo>
                <a:lnTo>
                  <a:pt x="1461611" y="479584"/>
                </a:lnTo>
                <a:lnTo>
                  <a:pt x="1438751" y="466249"/>
                </a:lnTo>
                <a:lnTo>
                  <a:pt x="1419701" y="450056"/>
                </a:lnTo>
                <a:lnTo>
                  <a:pt x="1425416" y="421481"/>
                </a:lnTo>
                <a:lnTo>
                  <a:pt x="1422559" y="382429"/>
                </a:lnTo>
                <a:lnTo>
                  <a:pt x="1417796" y="353854"/>
                </a:lnTo>
                <a:lnTo>
                  <a:pt x="1433036" y="325279"/>
                </a:lnTo>
                <a:lnTo>
                  <a:pt x="1467326" y="299561"/>
                </a:lnTo>
                <a:lnTo>
                  <a:pt x="1482566" y="272891"/>
                </a:lnTo>
                <a:lnTo>
                  <a:pt x="1479709" y="250031"/>
                </a:lnTo>
                <a:lnTo>
                  <a:pt x="1453991" y="233839"/>
                </a:lnTo>
                <a:lnTo>
                  <a:pt x="1472089" y="218599"/>
                </a:lnTo>
                <a:lnTo>
                  <a:pt x="1490186" y="197644"/>
                </a:lnTo>
                <a:lnTo>
                  <a:pt x="1516856" y="176689"/>
                </a:lnTo>
                <a:lnTo>
                  <a:pt x="1524476" y="145256"/>
                </a:lnTo>
                <a:lnTo>
                  <a:pt x="1524476" y="119539"/>
                </a:lnTo>
                <a:lnTo>
                  <a:pt x="1493044" y="116681"/>
                </a:lnTo>
                <a:lnTo>
                  <a:pt x="1472089" y="116681"/>
                </a:lnTo>
                <a:lnTo>
                  <a:pt x="1482566" y="90964"/>
                </a:lnTo>
                <a:lnTo>
                  <a:pt x="1490186" y="74771"/>
                </a:lnTo>
                <a:lnTo>
                  <a:pt x="1490186" y="56674"/>
                </a:lnTo>
                <a:lnTo>
                  <a:pt x="1524476" y="46196"/>
                </a:lnTo>
                <a:lnTo>
                  <a:pt x="1550194" y="46196"/>
                </a:lnTo>
                <a:lnTo>
                  <a:pt x="1574006" y="53816"/>
                </a:lnTo>
                <a:lnTo>
                  <a:pt x="1610201" y="56674"/>
                </a:lnTo>
                <a:lnTo>
                  <a:pt x="1605439" y="28099"/>
                </a:lnTo>
                <a:lnTo>
                  <a:pt x="1597819" y="1429"/>
                </a:lnTo>
                <a:lnTo>
                  <a:pt x="1641634" y="1429"/>
                </a:lnTo>
                <a:lnTo>
                  <a:pt x="1670209" y="1429"/>
                </a:lnTo>
                <a:lnTo>
                  <a:pt x="1698784" y="7144"/>
                </a:lnTo>
                <a:lnTo>
                  <a:pt x="1714976" y="28099"/>
                </a:lnTo>
                <a:lnTo>
                  <a:pt x="1714976" y="56674"/>
                </a:lnTo>
                <a:lnTo>
                  <a:pt x="1746409" y="77629"/>
                </a:lnTo>
                <a:lnTo>
                  <a:pt x="1761649" y="100489"/>
                </a:lnTo>
                <a:lnTo>
                  <a:pt x="1772126" y="121444"/>
                </a:lnTo>
                <a:lnTo>
                  <a:pt x="1748314" y="145256"/>
                </a:lnTo>
                <a:lnTo>
                  <a:pt x="1758791" y="163354"/>
                </a:lnTo>
                <a:lnTo>
                  <a:pt x="1761649" y="197644"/>
                </a:lnTo>
                <a:lnTo>
                  <a:pt x="1790224" y="184309"/>
                </a:lnTo>
                <a:lnTo>
                  <a:pt x="1803559" y="208121"/>
                </a:lnTo>
                <a:lnTo>
                  <a:pt x="1821656" y="233839"/>
                </a:lnTo>
                <a:lnTo>
                  <a:pt x="1850231" y="229076"/>
                </a:lnTo>
                <a:lnTo>
                  <a:pt x="1876901" y="226219"/>
                </a:lnTo>
                <a:lnTo>
                  <a:pt x="1884521" y="251936"/>
                </a:lnTo>
                <a:lnTo>
                  <a:pt x="1917859" y="257651"/>
                </a:lnTo>
                <a:lnTo>
                  <a:pt x="1947386" y="239554"/>
                </a:lnTo>
                <a:lnTo>
                  <a:pt x="1970246" y="244316"/>
                </a:lnTo>
                <a:lnTo>
                  <a:pt x="1983581" y="268129"/>
                </a:lnTo>
                <a:lnTo>
                  <a:pt x="1970246" y="296704"/>
                </a:lnTo>
                <a:lnTo>
                  <a:pt x="1947386" y="299561"/>
                </a:lnTo>
                <a:lnTo>
                  <a:pt x="1926431" y="314801"/>
                </a:lnTo>
                <a:lnTo>
                  <a:pt x="1949291" y="335756"/>
                </a:lnTo>
                <a:lnTo>
                  <a:pt x="1952149" y="356711"/>
                </a:lnTo>
                <a:lnTo>
                  <a:pt x="1975961" y="374809"/>
                </a:lnTo>
                <a:lnTo>
                  <a:pt x="1998821" y="388144"/>
                </a:lnTo>
                <a:lnTo>
                  <a:pt x="2004536" y="421481"/>
                </a:lnTo>
                <a:lnTo>
                  <a:pt x="1986439" y="450056"/>
                </a:lnTo>
                <a:lnTo>
                  <a:pt x="2015014" y="448151"/>
                </a:lnTo>
                <a:lnTo>
                  <a:pt x="2069306" y="439579"/>
                </a:lnTo>
                <a:lnTo>
                  <a:pt x="2106454" y="427196"/>
                </a:lnTo>
                <a:lnTo>
                  <a:pt x="2145506" y="406241"/>
                </a:lnTo>
                <a:lnTo>
                  <a:pt x="2178844" y="379571"/>
                </a:lnTo>
                <a:lnTo>
                  <a:pt x="2207419" y="356711"/>
                </a:lnTo>
                <a:lnTo>
                  <a:pt x="2249329" y="338614"/>
                </a:lnTo>
                <a:lnTo>
                  <a:pt x="2283619" y="322421"/>
                </a:lnTo>
                <a:lnTo>
                  <a:pt x="2315051" y="290989"/>
                </a:lnTo>
                <a:lnTo>
                  <a:pt x="2340769" y="283369"/>
                </a:lnTo>
                <a:lnTo>
                  <a:pt x="2376964" y="280511"/>
                </a:lnTo>
                <a:lnTo>
                  <a:pt x="2411254" y="280511"/>
                </a:lnTo>
                <a:lnTo>
                  <a:pt x="2429351" y="254794"/>
                </a:lnTo>
                <a:lnTo>
                  <a:pt x="2453164" y="236696"/>
                </a:lnTo>
                <a:lnTo>
                  <a:pt x="2481739" y="230981"/>
                </a:lnTo>
                <a:lnTo>
                  <a:pt x="2523649" y="239554"/>
                </a:lnTo>
                <a:lnTo>
                  <a:pt x="2559844" y="254794"/>
                </a:lnTo>
                <a:lnTo>
                  <a:pt x="2580799" y="278606"/>
                </a:lnTo>
                <a:lnTo>
                  <a:pt x="2565559" y="299561"/>
                </a:lnTo>
                <a:lnTo>
                  <a:pt x="2559844" y="325279"/>
                </a:lnTo>
                <a:lnTo>
                  <a:pt x="2549366" y="356711"/>
                </a:lnTo>
                <a:lnTo>
                  <a:pt x="2591276" y="350996"/>
                </a:lnTo>
                <a:lnTo>
                  <a:pt x="2625566" y="356711"/>
                </a:lnTo>
                <a:lnTo>
                  <a:pt x="2622709" y="388144"/>
                </a:lnTo>
                <a:lnTo>
                  <a:pt x="2601754" y="411004"/>
                </a:lnTo>
                <a:lnTo>
                  <a:pt x="2577941" y="421481"/>
                </a:lnTo>
                <a:lnTo>
                  <a:pt x="2552224" y="452914"/>
                </a:lnTo>
                <a:lnTo>
                  <a:pt x="2546509" y="481489"/>
                </a:lnTo>
                <a:lnTo>
                  <a:pt x="2523649" y="499586"/>
                </a:lnTo>
                <a:lnTo>
                  <a:pt x="2499836" y="502444"/>
                </a:lnTo>
                <a:lnTo>
                  <a:pt x="2489359" y="526256"/>
                </a:lnTo>
                <a:lnTo>
                  <a:pt x="2489359" y="554831"/>
                </a:lnTo>
                <a:lnTo>
                  <a:pt x="2474119" y="562451"/>
                </a:lnTo>
                <a:lnTo>
                  <a:pt x="2456021" y="572929"/>
                </a:lnTo>
                <a:lnTo>
                  <a:pt x="2432209" y="586264"/>
                </a:lnTo>
                <a:lnTo>
                  <a:pt x="2411254" y="596741"/>
                </a:lnTo>
                <a:lnTo>
                  <a:pt x="2387441" y="609124"/>
                </a:lnTo>
                <a:lnTo>
                  <a:pt x="2376964" y="622459"/>
                </a:lnTo>
                <a:lnTo>
                  <a:pt x="2369344" y="658654"/>
                </a:lnTo>
                <a:lnTo>
                  <a:pt x="2376964" y="679609"/>
                </a:lnTo>
                <a:lnTo>
                  <a:pt x="2385536" y="711041"/>
                </a:lnTo>
                <a:lnTo>
                  <a:pt x="2379821" y="724376"/>
                </a:lnTo>
                <a:lnTo>
                  <a:pt x="2361724" y="739616"/>
                </a:lnTo>
                <a:lnTo>
                  <a:pt x="2325529" y="758666"/>
                </a:lnTo>
                <a:lnTo>
                  <a:pt x="2309336" y="778669"/>
                </a:lnTo>
                <a:lnTo>
                  <a:pt x="2296001" y="802481"/>
                </a:lnTo>
                <a:lnTo>
                  <a:pt x="2277904" y="836771"/>
                </a:lnTo>
                <a:lnTo>
                  <a:pt x="2256949" y="859631"/>
                </a:lnTo>
                <a:lnTo>
                  <a:pt x="2249329" y="891064"/>
                </a:lnTo>
                <a:lnTo>
                  <a:pt x="2238851" y="917734"/>
                </a:lnTo>
                <a:lnTo>
                  <a:pt x="2236946" y="943451"/>
                </a:lnTo>
                <a:lnTo>
                  <a:pt x="2262664" y="964406"/>
                </a:lnTo>
                <a:lnTo>
                  <a:pt x="2275999" y="977741"/>
                </a:lnTo>
                <a:lnTo>
                  <a:pt x="2275999" y="1003459"/>
                </a:lnTo>
                <a:lnTo>
                  <a:pt x="2265521" y="1016794"/>
                </a:lnTo>
                <a:lnTo>
                  <a:pt x="2241709" y="1032034"/>
                </a:lnTo>
                <a:lnTo>
                  <a:pt x="2238851" y="1050131"/>
                </a:lnTo>
                <a:lnTo>
                  <a:pt x="2210276" y="1071086"/>
                </a:lnTo>
                <a:lnTo>
                  <a:pt x="2196941" y="1094899"/>
                </a:lnTo>
                <a:lnTo>
                  <a:pt x="2226469" y="1115854"/>
                </a:lnTo>
                <a:lnTo>
                  <a:pt x="2249329" y="1112996"/>
                </a:lnTo>
                <a:lnTo>
                  <a:pt x="2275999" y="1102519"/>
                </a:lnTo>
                <a:lnTo>
                  <a:pt x="2306479" y="1078706"/>
                </a:lnTo>
                <a:lnTo>
                  <a:pt x="2330291" y="1063466"/>
                </a:lnTo>
                <a:lnTo>
                  <a:pt x="2358866" y="1039654"/>
                </a:lnTo>
                <a:lnTo>
                  <a:pt x="2337911" y="1016794"/>
                </a:lnTo>
                <a:lnTo>
                  <a:pt x="2315051" y="1000601"/>
                </a:lnTo>
                <a:lnTo>
                  <a:pt x="2316956" y="967264"/>
                </a:lnTo>
                <a:lnTo>
                  <a:pt x="2336006" y="940594"/>
                </a:lnTo>
                <a:lnTo>
                  <a:pt x="2356009" y="930116"/>
                </a:lnTo>
                <a:lnTo>
                  <a:pt x="2397919" y="925354"/>
                </a:lnTo>
                <a:lnTo>
                  <a:pt x="2424589" y="917734"/>
                </a:lnTo>
                <a:lnTo>
                  <a:pt x="2453164" y="901541"/>
                </a:lnTo>
                <a:lnTo>
                  <a:pt x="2489359" y="898684"/>
                </a:lnTo>
                <a:lnTo>
                  <a:pt x="2531269" y="909161"/>
                </a:lnTo>
                <a:lnTo>
                  <a:pt x="2556986" y="917734"/>
                </a:lnTo>
                <a:lnTo>
                  <a:pt x="2552224" y="940594"/>
                </a:lnTo>
                <a:lnTo>
                  <a:pt x="2552224" y="961549"/>
                </a:lnTo>
                <a:lnTo>
                  <a:pt x="2555081" y="972026"/>
                </a:lnTo>
                <a:lnTo>
                  <a:pt x="2577941" y="988219"/>
                </a:lnTo>
                <a:lnTo>
                  <a:pt x="2575084" y="1008221"/>
                </a:lnTo>
                <a:lnTo>
                  <a:pt x="2565559" y="1037749"/>
                </a:lnTo>
                <a:lnTo>
                  <a:pt x="2556986" y="1066324"/>
                </a:lnTo>
                <a:lnTo>
                  <a:pt x="2573179" y="1089184"/>
                </a:lnTo>
                <a:lnTo>
                  <a:pt x="2585561" y="1107281"/>
                </a:lnTo>
                <a:lnTo>
                  <a:pt x="2615089" y="1117759"/>
                </a:lnTo>
                <a:lnTo>
                  <a:pt x="2635091" y="1133951"/>
                </a:lnTo>
                <a:lnTo>
                  <a:pt x="2651284" y="1159669"/>
                </a:lnTo>
                <a:lnTo>
                  <a:pt x="2656046" y="1183481"/>
                </a:lnTo>
                <a:lnTo>
                  <a:pt x="2669381" y="1204436"/>
                </a:lnTo>
                <a:lnTo>
                  <a:pt x="2645569" y="1233011"/>
                </a:lnTo>
                <a:lnTo>
                  <a:pt x="2625566" y="1246346"/>
                </a:lnTo>
                <a:lnTo>
                  <a:pt x="2612231" y="1269206"/>
                </a:lnTo>
                <a:lnTo>
                  <a:pt x="2583656" y="1285399"/>
                </a:lnTo>
                <a:lnTo>
                  <a:pt x="2573179" y="1303496"/>
                </a:lnTo>
                <a:lnTo>
                  <a:pt x="2559844" y="1316831"/>
                </a:lnTo>
                <a:lnTo>
                  <a:pt x="2562701" y="1339691"/>
                </a:lnTo>
                <a:lnTo>
                  <a:pt x="2591276" y="1347311"/>
                </a:lnTo>
                <a:lnTo>
                  <a:pt x="2622709" y="1347311"/>
                </a:lnTo>
                <a:lnTo>
                  <a:pt x="2637949" y="1368266"/>
                </a:lnTo>
                <a:lnTo>
                  <a:pt x="2654141" y="1386364"/>
                </a:lnTo>
                <a:lnTo>
                  <a:pt x="2658904" y="1426369"/>
                </a:lnTo>
                <a:lnTo>
                  <a:pt x="2664619" y="1449229"/>
                </a:lnTo>
                <a:lnTo>
                  <a:pt x="2690336" y="1459706"/>
                </a:lnTo>
                <a:lnTo>
                  <a:pt x="2716054" y="1473041"/>
                </a:lnTo>
                <a:lnTo>
                  <a:pt x="2724626" y="1498759"/>
                </a:lnTo>
                <a:lnTo>
                  <a:pt x="2732246" y="1525429"/>
                </a:lnTo>
                <a:lnTo>
                  <a:pt x="2737009" y="1555909"/>
                </a:lnTo>
                <a:lnTo>
                  <a:pt x="2729389" y="1587341"/>
                </a:lnTo>
                <a:lnTo>
                  <a:pt x="2705576" y="1600676"/>
                </a:lnTo>
                <a:lnTo>
                  <a:pt x="2684621" y="1618774"/>
                </a:lnTo>
                <a:lnTo>
                  <a:pt x="2672239" y="1639729"/>
                </a:lnTo>
                <a:lnTo>
                  <a:pt x="2656046" y="1663541"/>
                </a:lnTo>
                <a:lnTo>
                  <a:pt x="2633186" y="1684496"/>
                </a:lnTo>
                <a:lnTo>
                  <a:pt x="2606516" y="1675924"/>
                </a:lnTo>
                <a:lnTo>
                  <a:pt x="2575084" y="1671161"/>
                </a:lnTo>
                <a:lnTo>
                  <a:pt x="2546509" y="1674019"/>
                </a:lnTo>
                <a:lnTo>
                  <a:pt x="2525554" y="1675924"/>
                </a:lnTo>
                <a:lnTo>
                  <a:pt x="2510314" y="1696879"/>
                </a:lnTo>
                <a:lnTo>
                  <a:pt x="2507456" y="1728311"/>
                </a:lnTo>
                <a:lnTo>
                  <a:pt x="2528411" y="1741646"/>
                </a:lnTo>
                <a:lnTo>
                  <a:pt x="2549366" y="1738789"/>
                </a:lnTo>
                <a:lnTo>
                  <a:pt x="2577941" y="1738789"/>
                </a:lnTo>
                <a:lnTo>
                  <a:pt x="2583656" y="1759744"/>
                </a:lnTo>
                <a:lnTo>
                  <a:pt x="2591276" y="1780699"/>
                </a:lnTo>
                <a:lnTo>
                  <a:pt x="2591276" y="1806416"/>
                </a:lnTo>
                <a:lnTo>
                  <a:pt x="2591276" y="1822609"/>
                </a:lnTo>
                <a:lnTo>
                  <a:pt x="2612231" y="1833086"/>
                </a:lnTo>
                <a:lnTo>
                  <a:pt x="2640806" y="1845469"/>
                </a:lnTo>
                <a:lnTo>
                  <a:pt x="2664619" y="1845469"/>
                </a:lnTo>
                <a:lnTo>
                  <a:pt x="2677001" y="1858804"/>
                </a:lnTo>
                <a:lnTo>
                  <a:pt x="2703671" y="1887379"/>
                </a:lnTo>
                <a:lnTo>
                  <a:pt x="2714149" y="1908334"/>
                </a:lnTo>
                <a:lnTo>
                  <a:pt x="2700814" y="1953101"/>
                </a:lnTo>
                <a:lnTo>
                  <a:pt x="2675096" y="1957864"/>
                </a:lnTo>
                <a:lnTo>
                  <a:pt x="2654141" y="1957864"/>
                </a:lnTo>
                <a:lnTo>
                  <a:pt x="2643664" y="1968341"/>
                </a:lnTo>
                <a:lnTo>
                  <a:pt x="2616994" y="1995011"/>
                </a:lnTo>
                <a:lnTo>
                  <a:pt x="2596039" y="2007394"/>
                </a:lnTo>
                <a:lnTo>
                  <a:pt x="2575084" y="2025491"/>
                </a:lnTo>
                <a:lnTo>
                  <a:pt x="2549366" y="2052161"/>
                </a:lnTo>
                <a:lnTo>
                  <a:pt x="2523649" y="2075021"/>
                </a:lnTo>
                <a:lnTo>
                  <a:pt x="2536031" y="2098834"/>
                </a:lnTo>
                <a:lnTo>
                  <a:pt x="2523649" y="2122646"/>
                </a:lnTo>
                <a:lnTo>
                  <a:pt x="2489359" y="2116931"/>
                </a:lnTo>
                <a:lnTo>
                  <a:pt x="2465546" y="2095976"/>
                </a:lnTo>
                <a:lnTo>
                  <a:pt x="2429351" y="2080736"/>
                </a:lnTo>
                <a:lnTo>
                  <a:pt x="2403634" y="2083594"/>
                </a:lnTo>
                <a:lnTo>
                  <a:pt x="2375059" y="2094071"/>
                </a:lnTo>
                <a:lnTo>
                  <a:pt x="2366486" y="2119789"/>
                </a:lnTo>
                <a:lnTo>
                  <a:pt x="2356009" y="2135029"/>
                </a:lnTo>
                <a:lnTo>
                  <a:pt x="2325529" y="2127409"/>
                </a:lnTo>
                <a:lnTo>
                  <a:pt x="2312194" y="2109311"/>
                </a:lnTo>
                <a:lnTo>
                  <a:pt x="2294096" y="2112169"/>
                </a:lnTo>
                <a:lnTo>
                  <a:pt x="2277904" y="2127409"/>
                </a:lnTo>
                <a:lnTo>
                  <a:pt x="2255044" y="2161699"/>
                </a:lnTo>
                <a:lnTo>
                  <a:pt x="2236946" y="2184559"/>
                </a:lnTo>
                <a:lnTo>
                  <a:pt x="2205514" y="2203609"/>
                </a:lnTo>
                <a:lnTo>
                  <a:pt x="2195036" y="2214086"/>
                </a:lnTo>
                <a:lnTo>
                  <a:pt x="2207419" y="2244566"/>
                </a:lnTo>
                <a:lnTo>
                  <a:pt x="2228374" y="2260759"/>
                </a:lnTo>
                <a:lnTo>
                  <a:pt x="2210276" y="2271236"/>
                </a:lnTo>
                <a:lnTo>
                  <a:pt x="2174081" y="2271236"/>
                </a:lnTo>
                <a:lnTo>
                  <a:pt x="2142649" y="2268379"/>
                </a:lnTo>
                <a:lnTo>
                  <a:pt x="2132171" y="2268379"/>
                </a:lnTo>
                <a:lnTo>
                  <a:pt x="2129314" y="2244566"/>
                </a:lnTo>
                <a:lnTo>
                  <a:pt x="2126456" y="2218849"/>
                </a:lnTo>
                <a:lnTo>
                  <a:pt x="2111216" y="2195036"/>
                </a:lnTo>
                <a:lnTo>
                  <a:pt x="2079784" y="2195036"/>
                </a:lnTo>
                <a:lnTo>
                  <a:pt x="2056924" y="2195036"/>
                </a:lnTo>
                <a:lnTo>
                  <a:pt x="2040731" y="2172176"/>
                </a:lnTo>
                <a:lnTo>
                  <a:pt x="2022634" y="2155984"/>
                </a:lnTo>
                <a:lnTo>
                  <a:pt x="2009299" y="2135029"/>
                </a:lnTo>
                <a:lnTo>
                  <a:pt x="2035969" y="2127409"/>
                </a:lnTo>
                <a:lnTo>
                  <a:pt x="2040731" y="2094071"/>
                </a:lnTo>
                <a:lnTo>
                  <a:pt x="2076926" y="2091214"/>
                </a:lnTo>
                <a:lnTo>
                  <a:pt x="2114074" y="2095976"/>
                </a:lnTo>
                <a:lnTo>
                  <a:pt x="2124551" y="2070259"/>
                </a:lnTo>
                <a:lnTo>
                  <a:pt x="2103596" y="2055019"/>
                </a:lnTo>
                <a:lnTo>
                  <a:pt x="2103596" y="2020729"/>
                </a:lnTo>
                <a:lnTo>
                  <a:pt x="2126456" y="2002631"/>
                </a:lnTo>
                <a:lnTo>
                  <a:pt x="2157889" y="1989296"/>
                </a:lnTo>
                <a:lnTo>
                  <a:pt x="2181701" y="1986439"/>
                </a:lnTo>
                <a:lnTo>
                  <a:pt x="2181701" y="1963579"/>
                </a:lnTo>
                <a:lnTo>
                  <a:pt x="2155984" y="1957864"/>
                </a:lnTo>
                <a:lnTo>
                  <a:pt x="2129314" y="1950244"/>
                </a:lnTo>
                <a:lnTo>
                  <a:pt x="2087404" y="1936909"/>
                </a:lnTo>
                <a:lnTo>
                  <a:pt x="2056924" y="1932146"/>
                </a:lnTo>
                <a:lnTo>
                  <a:pt x="2027396" y="1915954"/>
                </a:lnTo>
                <a:lnTo>
                  <a:pt x="2019776" y="1885474"/>
                </a:lnTo>
                <a:lnTo>
                  <a:pt x="2025491" y="1845469"/>
                </a:lnTo>
                <a:lnTo>
                  <a:pt x="2025491" y="1816894"/>
                </a:lnTo>
                <a:lnTo>
                  <a:pt x="2019776" y="1780699"/>
                </a:lnTo>
                <a:lnTo>
                  <a:pt x="2019776" y="1752124"/>
                </a:lnTo>
                <a:lnTo>
                  <a:pt x="2015014" y="1734026"/>
                </a:lnTo>
                <a:lnTo>
                  <a:pt x="1998821" y="1738789"/>
                </a:lnTo>
                <a:lnTo>
                  <a:pt x="1986439" y="1759744"/>
                </a:lnTo>
                <a:lnTo>
                  <a:pt x="1970246" y="1770221"/>
                </a:lnTo>
                <a:lnTo>
                  <a:pt x="1938814" y="1770221"/>
                </a:lnTo>
                <a:lnTo>
                  <a:pt x="1907381" y="1749266"/>
                </a:lnTo>
                <a:lnTo>
                  <a:pt x="1907381" y="1720691"/>
                </a:lnTo>
                <a:lnTo>
                  <a:pt x="1910239" y="1692116"/>
                </a:lnTo>
                <a:lnTo>
                  <a:pt x="1902619" y="1663541"/>
                </a:lnTo>
                <a:lnTo>
                  <a:pt x="1905476" y="1636871"/>
                </a:lnTo>
                <a:lnTo>
                  <a:pt x="1878806" y="1629251"/>
                </a:lnTo>
                <a:lnTo>
                  <a:pt x="1860709" y="1636871"/>
                </a:lnTo>
                <a:lnTo>
                  <a:pt x="1847374" y="1624489"/>
                </a:lnTo>
                <a:lnTo>
                  <a:pt x="1827371" y="1608296"/>
                </a:lnTo>
                <a:lnTo>
                  <a:pt x="1806416" y="1597819"/>
                </a:lnTo>
                <a:lnTo>
                  <a:pt x="1782604" y="1621631"/>
                </a:lnTo>
                <a:lnTo>
                  <a:pt x="1764506" y="1624489"/>
                </a:lnTo>
                <a:lnTo>
                  <a:pt x="1733074" y="1624489"/>
                </a:lnTo>
                <a:lnTo>
                  <a:pt x="1725454" y="1600676"/>
                </a:lnTo>
                <a:lnTo>
                  <a:pt x="1712119" y="1576864"/>
                </a:lnTo>
                <a:lnTo>
                  <a:pt x="1683544" y="1600676"/>
                </a:lnTo>
                <a:lnTo>
                  <a:pt x="1662589" y="1615916"/>
                </a:lnTo>
                <a:lnTo>
                  <a:pt x="1673066" y="1636871"/>
                </a:lnTo>
                <a:lnTo>
                  <a:pt x="1636871" y="1657826"/>
                </a:lnTo>
                <a:lnTo>
                  <a:pt x="1613059" y="1668304"/>
                </a:lnTo>
                <a:lnTo>
                  <a:pt x="1594961" y="1694974"/>
                </a:lnTo>
                <a:lnTo>
                  <a:pt x="1587341" y="1713071"/>
                </a:lnTo>
                <a:lnTo>
                  <a:pt x="1574006" y="1762601"/>
                </a:lnTo>
                <a:lnTo>
                  <a:pt x="1563529" y="1785461"/>
                </a:lnTo>
                <a:lnTo>
                  <a:pt x="1542574" y="1801654"/>
                </a:lnTo>
                <a:lnTo>
                  <a:pt x="1513999" y="1822609"/>
                </a:lnTo>
                <a:lnTo>
                  <a:pt x="1490186" y="1848326"/>
                </a:lnTo>
                <a:lnTo>
                  <a:pt x="1461611" y="1866424"/>
                </a:lnTo>
                <a:lnTo>
                  <a:pt x="1443514" y="1890236"/>
                </a:lnTo>
                <a:lnTo>
                  <a:pt x="1412081" y="1915954"/>
                </a:lnTo>
                <a:lnTo>
                  <a:pt x="1389221" y="1926431"/>
                </a:lnTo>
                <a:lnTo>
                  <a:pt x="1373029" y="1947386"/>
                </a:lnTo>
                <a:lnTo>
                  <a:pt x="1347311" y="1978819"/>
                </a:lnTo>
                <a:lnTo>
                  <a:pt x="1341596" y="1957864"/>
                </a:lnTo>
                <a:lnTo>
                  <a:pt x="1320641" y="1921669"/>
                </a:lnTo>
                <a:lnTo>
                  <a:pt x="1308259" y="1918811"/>
                </a:lnTo>
                <a:lnTo>
                  <a:pt x="1284446" y="1911191"/>
                </a:lnTo>
                <a:lnTo>
                  <a:pt x="1279684" y="1893094"/>
                </a:lnTo>
                <a:lnTo>
                  <a:pt x="1260634" y="1874996"/>
                </a:lnTo>
                <a:lnTo>
                  <a:pt x="1224439" y="1893094"/>
                </a:lnTo>
                <a:lnTo>
                  <a:pt x="1203484" y="1905476"/>
                </a:lnTo>
                <a:lnTo>
                  <a:pt x="1177766" y="1942624"/>
                </a:lnTo>
                <a:lnTo>
                  <a:pt x="1167289" y="1914049"/>
                </a:lnTo>
                <a:lnTo>
                  <a:pt x="1156811" y="1882616"/>
                </a:lnTo>
                <a:lnTo>
                  <a:pt x="1143476" y="1855946"/>
                </a:lnTo>
                <a:lnTo>
                  <a:pt x="1143476" y="1834991"/>
                </a:lnTo>
                <a:lnTo>
                  <a:pt x="1119664" y="1843564"/>
                </a:lnTo>
                <a:lnTo>
                  <a:pt x="1104424" y="1866424"/>
                </a:lnTo>
                <a:lnTo>
                  <a:pt x="1099661" y="1879759"/>
                </a:lnTo>
                <a:lnTo>
                  <a:pt x="1075849" y="1897856"/>
                </a:lnTo>
                <a:lnTo>
                  <a:pt x="1060609" y="1911191"/>
                </a:lnTo>
                <a:lnTo>
                  <a:pt x="1052036" y="1894999"/>
                </a:lnTo>
                <a:lnTo>
                  <a:pt x="1041559" y="1885474"/>
                </a:lnTo>
                <a:lnTo>
                  <a:pt x="1023461" y="1900714"/>
                </a:lnTo>
                <a:lnTo>
                  <a:pt x="1012984" y="1926431"/>
                </a:lnTo>
                <a:lnTo>
                  <a:pt x="1000601" y="1960721"/>
                </a:lnTo>
                <a:lnTo>
                  <a:pt x="984409" y="1989296"/>
                </a:lnTo>
                <a:lnTo>
                  <a:pt x="979646" y="2017871"/>
                </a:lnTo>
                <a:lnTo>
                  <a:pt x="958691" y="1996916"/>
                </a:lnTo>
                <a:lnTo>
                  <a:pt x="951071" y="1947386"/>
                </a:lnTo>
                <a:lnTo>
                  <a:pt x="940594" y="1921669"/>
                </a:lnTo>
                <a:lnTo>
                  <a:pt x="906304" y="1921669"/>
                </a:lnTo>
                <a:lnTo>
                  <a:pt x="895826" y="1893094"/>
                </a:lnTo>
                <a:lnTo>
                  <a:pt x="885349" y="1869281"/>
                </a:lnTo>
                <a:lnTo>
                  <a:pt x="859631" y="1876901"/>
                </a:lnTo>
                <a:lnTo>
                  <a:pt x="831056" y="1903571"/>
                </a:lnTo>
                <a:lnTo>
                  <a:pt x="817721" y="1918811"/>
                </a:lnTo>
                <a:lnTo>
                  <a:pt x="812006" y="1947386"/>
                </a:lnTo>
                <a:lnTo>
                  <a:pt x="807244" y="1975961"/>
                </a:lnTo>
                <a:lnTo>
                  <a:pt x="791051" y="2015014"/>
                </a:lnTo>
                <a:lnTo>
                  <a:pt x="768191" y="2041684"/>
                </a:lnTo>
                <a:lnTo>
                  <a:pt x="729139" y="2031206"/>
                </a:lnTo>
                <a:lnTo>
                  <a:pt x="705326" y="2013109"/>
                </a:lnTo>
                <a:lnTo>
                  <a:pt x="679609" y="2025491"/>
                </a:lnTo>
                <a:lnTo>
                  <a:pt x="648176" y="2034064"/>
                </a:lnTo>
                <a:lnTo>
                  <a:pt x="627221" y="2017871"/>
                </a:lnTo>
                <a:lnTo>
                  <a:pt x="601504" y="2002631"/>
                </a:lnTo>
                <a:lnTo>
                  <a:pt x="621506" y="1975961"/>
                </a:lnTo>
                <a:lnTo>
                  <a:pt x="634841" y="1944529"/>
                </a:lnTo>
                <a:lnTo>
                  <a:pt x="627221" y="1914049"/>
                </a:lnTo>
                <a:lnTo>
                  <a:pt x="613886" y="1882616"/>
                </a:lnTo>
                <a:lnTo>
                  <a:pt x="603409" y="1851184"/>
                </a:lnTo>
                <a:lnTo>
                  <a:pt x="595789" y="1825466"/>
                </a:lnTo>
                <a:lnTo>
                  <a:pt x="567214" y="1833086"/>
                </a:lnTo>
                <a:lnTo>
                  <a:pt x="531019" y="1848326"/>
                </a:lnTo>
                <a:lnTo>
                  <a:pt x="502444" y="1858804"/>
                </a:lnTo>
                <a:lnTo>
                  <a:pt x="471011" y="1858804"/>
                </a:lnTo>
                <a:lnTo>
                  <a:pt x="451961" y="1837849"/>
                </a:lnTo>
                <a:lnTo>
                  <a:pt x="423386" y="1816894"/>
                </a:lnTo>
                <a:lnTo>
                  <a:pt x="402431" y="1801654"/>
                </a:lnTo>
                <a:lnTo>
                  <a:pt x="366236" y="1806416"/>
                </a:lnTo>
                <a:lnTo>
                  <a:pt x="332899" y="1794034"/>
                </a:lnTo>
                <a:lnTo>
                  <a:pt x="319564" y="1754981"/>
                </a:lnTo>
                <a:lnTo>
                  <a:pt x="301466" y="1735931"/>
                </a:lnTo>
                <a:lnTo>
                  <a:pt x="270034" y="1741646"/>
                </a:lnTo>
                <a:lnTo>
                  <a:pt x="262414" y="1705451"/>
                </a:lnTo>
                <a:lnTo>
                  <a:pt x="243364" y="1689259"/>
                </a:lnTo>
                <a:lnTo>
                  <a:pt x="246221" y="1657826"/>
                </a:lnTo>
                <a:lnTo>
                  <a:pt x="267176" y="1634966"/>
                </a:lnTo>
                <a:lnTo>
                  <a:pt x="282416" y="1590199"/>
                </a:lnTo>
                <a:lnTo>
                  <a:pt x="267176" y="1558766"/>
                </a:lnTo>
                <a:lnTo>
                  <a:pt x="249079" y="1554004"/>
                </a:lnTo>
                <a:lnTo>
                  <a:pt x="225266" y="1535906"/>
                </a:lnTo>
                <a:lnTo>
                  <a:pt x="223361" y="1496854"/>
                </a:lnTo>
                <a:lnTo>
                  <a:pt x="183356" y="1493996"/>
                </a:lnTo>
                <a:lnTo>
                  <a:pt x="172879" y="1462564"/>
                </a:lnTo>
                <a:lnTo>
                  <a:pt x="150019" y="1444466"/>
                </a:lnTo>
                <a:lnTo>
                  <a:pt x="97631" y="1452086"/>
                </a:lnTo>
                <a:lnTo>
                  <a:pt x="92869" y="1467326"/>
                </a:lnTo>
                <a:lnTo>
                  <a:pt x="73819" y="1475899"/>
                </a:lnTo>
                <a:lnTo>
                  <a:pt x="53816" y="1467326"/>
                </a:lnTo>
                <a:lnTo>
                  <a:pt x="45244" y="1436846"/>
                </a:lnTo>
                <a:lnTo>
                  <a:pt x="45244" y="1413034"/>
                </a:lnTo>
                <a:lnTo>
                  <a:pt x="27146" y="1396841"/>
                </a:lnTo>
                <a:close/>
              </a:path>
            </a:pathLst>
          </a:custGeom>
          <a:solidFill>
            <a:schemeClr val="accent1"/>
          </a:solidFill>
          <a:ln w="1905" cap="flat">
            <a:solidFill>
              <a:schemeClr val="bg1"/>
            </a:solidFill>
            <a:prstDash val="solid"/>
            <a:miter/>
          </a:ln>
        </p:spPr>
        <p:txBody>
          <a:bodyPr rtlCol="0" anchor="ctr"/>
          <a:lstStyle/>
          <a:p>
            <a:pPr algn="ctr"/>
            <a:r>
              <a:rPr lang="fr-FR" sz="1000" dirty="0">
                <a:solidFill>
                  <a:schemeClr val="bg1"/>
                </a:solidFill>
              </a:rPr>
              <a:t>H1c</a:t>
            </a:r>
          </a:p>
        </p:txBody>
      </p:sp>
      <p:sp>
        <p:nvSpPr>
          <p:cNvPr id="47" name="Forme libre : forme 46">
            <a:extLst>
              <a:ext uri="{FF2B5EF4-FFF2-40B4-BE49-F238E27FC236}">
                <a16:creationId xmlns:a16="http://schemas.microsoft.com/office/drawing/2014/main" id="{037C5E8D-FA12-4FAF-B067-3769BAD334B7}"/>
              </a:ext>
            </a:extLst>
          </p:cNvPr>
          <p:cNvSpPr/>
          <p:nvPr/>
        </p:nvSpPr>
        <p:spPr>
          <a:xfrm>
            <a:off x="6089426" y="1936923"/>
            <a:ext cx="2194354" cy="1744431"/>
          </a:xfrm>
          <a:custGeom>
            <a:avLst/>
            <a:gdLst>
              <a:gd name="connsiteX0" fmla="*/ 9049 w 2647950"/>
              <a:gd name="connsiteY0" fmla="*/ 1321594 h 2105025"/>
              <a:gd name="connsiteX1" fmla="*/ 42386 w 2647950"/>
              <a:gd name="connsiteY1" fmla="*/ 1294924 h 2105025"/>
              <a:gd name="connsiteX2" fmla="*/ 81439 w 2647950"/>
              <a:gd name="connsiteY2" fmla="*/ 1285399 h 2105025"/>
              <a:gd name="connsiteX3" fmla="*/ 116681 w 2647950"/>
              <a:gd name="connsiteY3" fmla="*/ 1265396 h 2105025"/>
              <a:gd name="connsiteX4" fmla="*/ 169069 w 2647950"/>
              <a:gd name="connsiteY4" fmla="*/ 1253014 h 2105025"/>
              <a:gd name="connsiteX5" fmla="*/ 186214 w 2647950"/>
              <a:gd name="connsiteY5" fmla="*/ 1232059 h 2105025"/>
              <a:gd name="connsiteX6" fmla="*/ 194786 w 2647950"/>
              <a:gd name="connsiteY6" fmla="*/ 1226344 h 2105025"/>
              <a:gd name="connsiteX7" fmla="*/ 194786 w 2647950"/>
              <a:gd name="connsiteY7" fmla="*/ 1180624 h 2105025"/>
              <a:gd name="connsiteX8" fmla="*/ 211931 w 2647950"/>
              <a:gd name="connsiteY8" fmla="*/ 1154906 h 2105025"/>
              <a:gd name="connsiteX9" fmla="*/ 250984 w 2647950"/>
              <a:gd name="connsiteY9" fmla="*/ 1141571 h 2105025"/>
              <a:gd name="connsiteX10" fmla="*/ 290036 w 2647950"/>
              <a:gd name="connsiteY10" fmla="*/ 1129189 h 2105025"/>
              <a:gd name="connsiteX11" fmla="*/ 335756 w 2647950"/>
              <a:gd name="connsiteY11" fmla="*/ 1125379 h 2105025"/>
              <a:gd name="connsiteX12" fmla="*/ 368141 w 2647950"/>
              <a:gd name="connsiteY12" fmla="*/ 1129189 h 2105025"/>
              <a:gd name="connsiteX13" fmla="*/ 380524 w 2647950"/>
              <a:gd name="connsiteY13" fmla="*/ 1145381 h 2105025"/>
              <a:gd name="connsiteX14" fmla="*/ 397669 w 2647950"/>
              <a:gd name="connsiteY14" fmla="*/ 1173956 h 2105025"/>
              <a:gd name="connsiteX15" fmla="*/ 410051 w 2647950"/>
              <a:gd name="connsiteY15" fmla="*/ 1193959 h 2105025"/>
              <a:gd name="connsiteX16" fmla="*/ 387191 w 2647950"/>
              <a:gd name="connsiteY16" fmla="*/ 1242536 h 2105025"/>
              <a:gd name="connsiteX17" fmla="*/ 413861 w 2647950"/>
              <a:gd name="connsiteY17" fmla="*/ 1249204 h 2105025"/>
              <a:gd name="connsiteX18" fmla="*/ 452914 w 2647950"/>
              <a:gd name="connsiteY18" fmla="*/ 1246346 h 2105025"/>
              <a:gd name="connsiteX19" fmla="*/ 463391 w 2647950"/>
              <a:gd name="connsiteY19" fmla="*/ 1234916 h 2105025"/>
              <a:gd name="connsiteX20" fmla="*/ 462439 w 2647950"/>
              <a:gd name="connsiteY20" fmla="*/ 1226344 h 2105025"/>
              <a:gd name="connsiteX21" fmla="*/ 494824 w 2647950"/>
              <a:gd name="connsiteY21" fmla="*/ 1203484 h 2105025"/>
              <a:gd name="connsiteX22" fmla="*/ 511016 w 2647950"/>
              <a:gd name="connsiteY22" fmla="*/ 1226344 h 2105025"/>
              <a:gd name="connsiteX23" fmla="*/ 540544 w 2647950"/>
              <a:gd name="connsiteY23" fmla="*/ 1219676 h 2105025"/>
              <a:gd name="connsiteX24" fmla="*/ 570071 w 2647950"/>
              <a:gd name="connsiteY24" fmla="*/ 1219676 h 2105025"/>
              <a:gd name="connsiteX25" fmla="*/ 599599 w 2647950"/>
              <a:gd name="connsiteY25" fmla="*/ 1184434 h 2105025"/>
              <a:gd name="connsiteX26" fmla="*/ 599599 w 2647950"/>
              <a:gd name="connsiteY26" fmla="*/ 1145381 h 2105025"/>
              <a:gd name="connsiteX27" fmla="*/ 612934 w 2647950"/>
              <a:gd name="connsiteY27" fmla="*/ 1118711 h 2105025"/>
              <a:gd name="connsiteX28" fmla="*/ 634841 w 2647950"/>
              <a:gd name="connsiteY28" fmla="*/ 1106329 h 2105025"/>
              <a:gd name="connsiteX29" fmla="*/ 684371 w 2647950"/>
              <a:gd name="connsiteY29" fmla="*/ 1095851 h 2105025"/>
              <a:gd name="connsiteX30" fmla="*/ 730091 w 2647950"/>
              <a:gd name="connsiteY30" fmla="*/ 1095851 h 2105025"/>
              <a:gd name="connsiteX31" fmla="*/ 749141 w 2647950"/>
              <a:gd name="connsiteY31" fmla="*/ 1070134 h 2105025"/>
              <a:gd name="connsiteX32" fmla="*/ 759619 w 2647950"/>
              <a:gd name="connsiteY32" fmla="*/ 1024414 h 2105025"/>
              <a:gd name="connsiteX33" fmla="*/ 782479 w 2647950"/>
              <a:gd name="connsiteY33" fmla="*/ 1001554 h 2105025"/>
              <a:gd name="connsiteX34" fmla="*/ 788194 w 2647950"/>
              <a:gd name="connsiteY34" fmla="*/ 959644 h 2105025"/>
              <a:gd name="connsiteX35" fmla="*/ 817721 w 2647950"/>
              <a:gd name="connsiteY35" fmla="*/ 946309 h 2105025"/>
              <a:gd name="connsiteX36" fmla="*/ 762476 w 2647950"/>
              <a:gd name="connsiteY36" fmla="*/ 916781 h 2105025"/>
              <a:gd name="connsiteX37" fmla="*/ 801529 w 2647950"/>
              <a:gd name="connsiteY37" fmla="*/ 897731 h 2105025"/>
              <a:gd name="connsiteX38" fmla="*/ 788194 w 2647950"/>
              <a:gd name="connsiteY38" fmla="*/ 861536 h 2105025"/>
              <a:gd name="connsiteX39" fmla="*/ 762476 w 2647950"/>
              <a:gd name="connsiteY39" fmla="*/ 838676 h 2105025"/>
              <a:gd name="connsiteX40" fmla="*/ 782479 w 2647950"/>
              <a:gd name="connsiteY40" fmla="*/ 802481 h 2105025"/>
              <a:gd name="connsiteX41" fmla="*/ 792004 w 2647950"/>
              <a:gd name="connsiteY41" fmla="*/ 772954 h 2105025"/>
              <a:gd name="connsiteX42" fmla="*/ 814864 w 2647950"/>
              <a:gd name="connsiteY42" fmla="*/ 751046 h 2105025"/>
              <a:gd name="connsiteX43" fmla="*/ 840581 w 2647950"/>
              <a:gd name="connsiteY43" fmla="*/ 733901 h 2105025"/>
              <a:gd name="connsiteX44" fmla="*/ 850106 w 2647950"/>
              <a:gd name="connsiteY44" fmla="*/ 698659 h 2105025"/>
              <a:gd name="connsiteX45" fmla="*/ 801529 w 2647950"/>
              <a:gd name="connsiteY45" fmla="*/ 691991 h 2105025"/>
              <a:gd name="connsiteX46" fmla="*/ 817721 w 2647950"/>
              <a:gd name="connsiteY46" fmla="*/ 659606 h 2105025"/>
              <a:gd name="connsiteX47" fmla="*/ 840581 w 2647950"/>
              <a:gd name="connsiteY47" fmla="*/ 630079 h 2105025"/>
              <a:gd name="connsiteX48" fmla="*/ 883444 w 2647950"/>
              <a:gd name="connsiteY48" fmla="*/ 613886 h 2105025"/>
              <a:gd name="connsiteX49" fmla="*/ 837724 w 2647950"/>
              <a:gd name="connsiteY49" fmla="*/ 571024 h 2105025"/>
              <a:gd name="connsiteX50" fmla="*/ 837724 w 2647950"/>
              <a:gd name="connsiteY50" fmla="*/ 548164 h 2105025"/>
              <a:gd name="connsiteX51" fmla="*/ 844391 w 2647950"/>
              <a:gd name="connsiteY51" fmla="*/ 515779 h 2105025"/>
              <a:gd name="connsiteX52" fmla="*/ 879634 w 2647950"/>
              <a:gd name="connsiteY52" fmla="*/ 502444 h 2105025"/>
              <a:gd name="connsiteX53" fmla="*/ 912019 w 2647950"/>
              <a:gd name="connsiteY53" fmla="*/ 492919 h 2105025"/>
              <a:gd name="connsiteX54" fmla="*/ 941546 w 2647950"/>
              <a:gd name="connsiteY54" fmla="*/ 496729 h 2105025"/>
              <a:gd name="connsiteX55" fmla="*/ 973931 w 2647950"/>
              <a:gd name="connsiteY55" fmla="*/ 502444 h 2105025"/>
              <a:gd name="connsiteX56" fmla="*/ 1003459 w 2647950"/>
              <a:gd name="connsiteY56" fmla="*/ 473869 h 2105025"/>
              <a:gd name="connsiteX57" fmla="*/ 1019651 w 2647950"/>
              <a:gd name="connsiteY57" fmla="*/ 453866 h 2105025"/>
              <a:gd name="connsiteX58" fmla="*/ 1016794 w 2647950"/>
              <a:gd name="connsiteY58" fmla="*/ 414814 h 2105025"/>
              <a:gd name="connsiteX59" fmla="*/ 1000601 w 2647950"/>
              <a:gd name="connsiteY59" fmla="*/ 378619 h 2105025"/>
              <a:gd name="connsiteX60" fmla="*/ 1000601 w 2647950"/>
              <a:gd name="connsiteY60" fmla="*/ 343376 h 2105025"/>
              <a:gd name="connsiteX61" fmla="*/ 1026319 w 2647950"/>
              <a:gd name="connsiteY61" fmla="*/ 304324 h 2105025"/>
              <a:gd name="connsiteX62" fmla="*/ 1049179 w 2647950"/>
              <a:gd name="connsiteY62" fmla="*/ 300514 h 2105025"/>
              <a:gd name="connsiteX63" fmla="*/ 1069181 w 2647950"/>
              <a:gd name="connsiteY63" fmla="*/ 258604 h 2105025"/>
              <a:gd name="connsiteX64" fmla="*/ 1052989 w 2647950"/>
              <a:gd name="connsiteY64" fmla="*/ 222409 h 2105025"/>
              <a:gd name="connsiteX65" fmla="*/ 1081564 w 2647950"/>
              <a:gd name="connsiteY65" fmla="*/ 212884 h 2105025"/>
              <a:gd name="connsiteX66" fmla="*/ 1078706 w 2647950"/>
              <a:gd name="connsiteY66" fmla="*/ 178594 h 2105025"/>
              <a:gd name="connsiteX67" fmla="*/ 1078706 w 2647950"/>
              <a:gd name="connsiteY67" fmla="*/ 170021 h 2105025"/>
              <a:gd name="connsiteX68" fmla="*/ 1088231 w 2647950"/>
              <a:gd name="connsiteY68" fmla="*/ 121444 h 2105025"/>
              <a:gd name="connsiteX69" fmla="*/ 1112996 w 2647950"/>
              <a:gd name="connsiteY69" fmla="*/ 129064 h 2105025"/>
              <a:gd name="connsiteX70" fmla="*/ 1135856 w 2647950"/>
              <a:gd name="connsiteY70" fmla="*/ 139541 h 2105025"/>
              <a:gd name="connsiteX71" fmla="*/ 1164431 w 2647950"/>
              <a:gd name="connsiteY71" fmla="*/ 136684 h 2105025"/>
              <a:gd name="connsiteX72" fmla="*/ 1195864 w 2647950"/>
              <a:gd name="connsiteY72" fmla="*/ 124301 h 2105025"/>
              <a:gd name="connsiteX73" fmla="*/ 1219676 w 2647950"/>
              <a:gd name="connsiteY73" fmla="*/ 108109 h 2105025"/>
              <a:gd name="connsiteX74" fmla="*/ 1230154 w 2647950"/>
              <a:gd name="connsiteY74" fmla="*/ 85249 h 2105025"/>
              <a:gd name="connsiteX75" fmla="*/ 1243489 w 2647950"/>
              <a:gd name="connsiteY75" fmla="*/ 48101 h 2105025"/>
              <a:gd name="connsiteX76" fmla="*/ 1263491 w 2647950"/>
              <a:gd name="connsiteY76" fmla="*/ 19526 h 2105025"/>
              <a:gd name="connsiteX77" fmla="*/ 1279684 w 2647950"/>
              <a:gd name="connsiteY77" fmla="*/ 1429 h 2105025"/>
              <a:gd name="connsiteX78" fmla="*/ 1305401 w 2647950"/>
              <a:gd name="connsiteY78" fmla="*/ 1429 h 2105025"/>
              <a:gd name="connsiteX79" fmla="*/ 1311116 w 2647950"/>
              <a:gd name="connsiteY79" fmla="*/ 30004 h 2105025"/>
              <a:gd name="connsiteX80" fmla="*/ 1297781 w 2647950"/>
              <a:gd name="connsiteY80" fmla="*/ 58579 h 2105025"/>
              <a:gd name="connsiteX81" fmla="*/ 1284446 w 2647950"/>
              <a:gd name="connsiteY81" fmla="*/ 76676 h 2105025"/>
              <a:gd name="connsiteX82" fmla="*/ 1279684 w 2647950"/>
              <a:gd name="connsiteY82" fmla="*/ 115729 h 2105025"/>
              <a:gd name="connsiteX83" fmla="*/ 1300639 w 2647950"/>
              <a:gd name="connsiteY83" fmla="*/ 129064 h 2105025"/>
              <a:gd name="connsiteX84" fmla="*/ 1308259 w 2647950"/>
              <a:gd name="connsiteY84" fmla="*/ 163354 h 2105025"/>
              <a:gd name="connsiteX85" fmla="*/ 1293019 w 2647950"/>
              <a:gd name="connsiteY85" fmla="*/ 196691 h 2105025"/>
              <a:gd name="connsiteX86" fmla="*/ 1308259 w 2647950"/>
              <a:gd name="connsiteY86" fmla="*/ 210026 h 2105025"/>
              <a:gd name="connsiteX87" fmla="*/ 1347311 w 2647950"/>
              <a:gd name="connsiteY87" fmla="*/ 212884 h 2105025"/>
              <a:gd name="connsiteX88" fmla="*/ 1375886 w 2647950"/>
              <a:gd name="connsiteY88" fmla="*/ 223361 h 2105025"/>
              <a:gd name="connsiteX89" fmla="*/ 1386364 w 2647950"/>
              <a:gd name="connsiteY89" fmla="*/ 238601 h 2105025"/>
              <a:gd name="connsiteX90" fmla="*/ 1410176 w 2647950"/>
              <a:gd name="connsiteY90" fmla="*/ 254794 h 2105025"/>
              <a:gd name="connsiteX91" fmla="*/ 1428274 w 2647950"/>
              <a:gd name="connsiteY91" fmla="*/ 272891 h 2105025"/>
              <a:gd name="connsiteX92" fmla="*/ 1462564 w 2647950"/>
              <a:gd name="connsiteY92" fmla="*/ 274796 h 2105025"/>
              <a:gd name="connsiteX93" fmla="*/ 1491139 w 2647950"/>
              <a:gd name="connsiteY93" fmla="*/ 301466 h 2105025"/>
              <a:gd name="connsiteX94" fmla="*/ 1488281 w 2647950"/>
              <a:gd name="connsiteY94" fmla="*/ 334804 h 2105025"/>
              <a:gd name="connsiteX95" fmla="*/ 1524476 w 2647950"/>
              <a:gd name="connsiteY95" fmla="*/ 330041 h 2105025"/>
              <a:gd name="connsiteX96" fmla="*/ 1548289 w 2647950"/>
              <a:gd name="connsiteY96" fmla="*/ 355759 h 2105025"/>
              <a:gd name="connsiteX97" fmla="*/ 1542574 w 2647950"/>
              <a:gd name="connsiteY97" fmla="*/ 387191 h 2105025"/>
              <a:gd name="connsiteX98" fmla="*/ 1592104 w 2647950"/>
              <a:gd name="connsiteY98" fmla="*/ 390049 h 2105025"/>
              <a:gd name="connsiteX99" fmla="*/ 1626394 w 2647950"/>
              <a:gd name="connsiteY99" fmla="*/ 379571 h 2105025"/>
              <a:gd name="connsiteX100" fmla="*/ 1632109 w 2647950"/>
              <a:gd name="connsiteY100" fmla="*/ 361474 h 2105025"/>
              <a:gd name="connsiteX101" fmla="*/ 1654969 w 2647950"/>
              <a:gd name="connsiteY101" fmla="*/ 350996 h 2105025"/>
              <a:gd name="connsiteX102" fmla="*/ 1686401 w 2647950"/>
              <a:gd name="connsiteY102" fmla="*/ 355759 h 2105025"/>
              <a:gd name="connsiteX103" fmla="*/ 1710214 w 2647950"/>
              <a:gd name="connsiteY103" fmla="*/ 366236 h 2105025"/>
              <a:gd name="connsiteX104" fmla="*/ 1738789 w 2647950"/>
              <a:gd name="connsiteY104" fmla="*/ 394811 h 2105025"/>
              <a:gd name="connsiteX105" fmla="*/ 1759744 w 2647950"/>
              <a:gd name="connsiteY105" fmla="*/ 415766 h 2105025"/>
              <a:gd name="connsiteX106" fmla="*/ 1788319 w 2647950"/>
              <a:gd name="connsiteY106" fmla="*/ 415766 h 2105025"/>
              <a:gd name="connsiteX107" fmla="*/ 1811179 w 2647950"/>
              <a:gd name="connsiteY107" fmla="*/ 397669 h 2105025"/>
              <a:gd name="connsiteX108" fmla="*/ 1821656 w 2647950"/>
              <a:gd name="connsiteY108" fmla="*/ 382429 h 2105025"/>
              <a:gd name="connsiteX109" fmla="*/ 1837849 w 2647950"/>
              <a:gd name="connsiteY109" fmla="*/ 355759 h 2105025"/>
              <a:gd name="connsiteX110" fmla="*/ 1866424 w 2647950"/>
              <a:gd name="connsiteY110" fmla="*/ 371951 h 2105025"/>
              <a:gd name="connsiteX111" fmla="*/ 1900714 w 2647950"/>
              <a:gd name="connsiteY111" fmla="*/ 390049 h 2105025"/>
              <a:gd name="connsiteX112" fmla="*/ 1934051 w 2647950"/>
              <a:gd name="connsiteY112" fmla="*/ 390049 h 2105025"/>
              <a:gd name="connsiteX113" fmla="*/ 1939766 w 2647950"/>
              <a:gd name="connsiteY113" fmla="*/ 424339 h 2105025"/>
              <a:gd name="connsiteX114" fmla="*/ 1971199 w 2647950"/>
              <a:gd name="connsiteY114" fmla="*/ 454819 h 2105025"/>
              <a:gd name="connsiteX115" fmla="*/ 1986439 w 2647950"/>
              <a:gd name="connsiteY115" fmla="*/ 484346 h 2105025"/>
              <a:gd name="connsiteX116" fmla="*/ 1994059 w 2647950"/>
              <a:gd name="connsiteY116" fmla="*/ 520541 h 2105025"/>
              <a:gd name="connsiteX117" fmla="*/ 2022634 w 2647950"/>
              <a:gd name="connsiteY117" fmla="*/ 535781 h 2105025"/>
              <a:gd name="connsiteX118" fmla="*/ 2040731 w 2647950"/>
              <a:gd name="connsiteY118" fmla="*/ 559594 h 2105025"/>
              <a:gd name="connsiteX119" fmla="*/ 2077879 w 2647950"/>
              <a:gd name="connsiteY119" fmla="*/ 562451 h 2105025"/>
              <a:gd name="connsiteX120" fmla="*/ 2088356 w 2647950"/>
              <a:gd name="connsiteY120" fmla="*/ 551974 h 2105025"/>
              <a:gd name="connsiteX121" fmla="*/ 2090261 w 2647950"/>
              <a:gd name="connsiteY121" fmla="*/ 528161 h 2105025"/>
              <a:gd name="connsiteX122" fmla="*/ 2111216 w 2647950"/>
              <a:gd name="connsiteY122" fmla="*/ 531019 h 2105025"/>
              <a:gd name="connsiteX123" fmla="*/ 2140744 w 2647950"/>
              <a:gd name="connsiteY123" fmla="*/ 543401 h 2105025"/>
              <a:gd name="connsiteX124" fmla="*/ 2145506 w 2647950"/>
              <a:gd name="connsiteY124" fmla="*/ 564356 h 2105025"/>
              <a:gd name="connsiteX125" fmla="*/ 2160746 w 2647950"/>
              <a:gd name="connsiteY125" fmla="*/ 585311 h 2105025"/>
              <a:gd name="connsiteX126" fmla="*/ 2199799 w 2647950"/>
              <a:gd name="connsiteY126" fmla="*/ 585311 h 2105025"/>
              <a:gd name="connsiteX127" fmla="*/ 2231231 w 2647950"/>
              <a:gd name="connsiteY127" fmla="*/ 588169 h 2105025"/>
              <a:gd name="connsiteX128" fmla="*/ 2270284 w 2647950"/>
              <a:gd name="connsiteY128" fmla="*/ 585311 h 2105025"/>
              <a:gd name="connsiteX129" fmla="*/ 2301716 w 2647950"/>
              <a:gd name="connsiteY129" fmla="*/ 585311 h 2105025"/>
              <a:gd name="connsiteX130" fmla="*/ 2309336 w 2647950"/>
              <a:gd name="connsiteY130" fmla="*/ 553879 h 2105025"/>
              <a:gd name="connsiteX131" fmla="*/ 2340769 w 2647950"/>
              <a:gd name="connsiteY131" fmla="*/ 549116 h 2105025"/>
              <a:gd name="connsiteX132" fmla="*/ 2364581 w 2647950"/>
              <a:gd name="connsiteY132" fmla="*/ 562451 h 2105025"/>
              <a:gd name="connsiteX133" fmla="*/ 2372201 w 2647950"/>
              <a:gd name="connsiteY133" fmla="*/ 583406 h 2105025"/>
              <a:gd name="connsiteX134" fmla="*/ 2393156 w 2647950"/>
              <a:gd name="connsiteY134" fmla="*/ 591026 h 2105025"/>
              <a:gd name="connsiteX135" fmla="*/ 2429351 w 2647950"/>
              <a:gd name="connsiteY135" fmla="*/ 603409 h 2105025"/>
              <a:gd name="connsiteX136" fmla="*/ 2469356 w 2647950"/>
              <a:gd name="connsiteY136" fmla="*/ 613886 h 2105025"/>
              <a:gd name="connsiteX137" fmla="*/ 2526506 w 2647950"/>
              <a:gd name="connsiteY137" fmla="*/ 613886 h 2105025"/>
              <a:gd name="connsiteX138" fmla="*/ 2565559 w 2647950"/>
              <a:gd name="connsiteY138" fmla="*/ 613886 h 2105025"/>
              <a:gd name="connsiteX139" fmla="*/ 2601754 w 2647950"/>
              <a:gd name="connsiteY139" fmla="*/ 627221 h 2105025"/>
              <a:gd name="connsiteX140" fmla="*/ 2628424 w 2647950"/>
              <a:gd name="connsiteY140" fmla="*/ 637699 h 2105025"/>
              <a:gd name="connsiteX141" fmla="*/ 2648426 w 2647950"/>
              <a:gd name="connsiteY141" fmla="*/ 652939 h 2105025"/>
              <a:gd name="connsiteX142" fmla="*/ 2638901 w 2647950"/>
              <a:gd name="connsiteY142" fmla="*/ 671989 h 2105025"/>
              <a:gd name="connsiteX143" fmla="*/ 2615089 w 2647950"/>
              <a:gd name="connsiteY143" fmla="*/ 687229 h 2105025"/>
              <a:gd name="connsiteX144" fmla="*/ 2601754 w 2647950"/>
              <a:gd name="connsiteY144" fmla="*/ 711041 h 2105025"/>
              <a:gd name="connsiteX145" fmla="*/ 2586514 w 2647950"/>
              <a:gd name="connsiteY145" fmla="*/ 744379 h 2105025"/>
              <a:gd name="connsiteX146" fmla="*/ 2573179 w 2647950"/>
              <a:gd name="connsiteY146" fmla="*/ 775811 h 2105025"/>
              <a:gd name="connsiteX147" fmla="*/ 2557939 w 2647950"/>
              <a:gd name="connsiteY147" fmla="*/ 786289 h 2105025"/>
              <a:gd name="connsiteX148" fmla="*/ 2549366 w 2647950"/>
              <a:gd name="connsiteY148" fmla="*/ 799624 h 2105025"/>
              <a:gd name="connsiteX149" fmla="*/ 2526506 w 2647950"/>
              <a:gd name="connsiteY149" fmla="*/ 807244 h 2105025"/>
              <a:gd name="connsiteX150" fmla="*/ 2505551 w 2647950"/>
              <a:gd name="connsiteY150" fmla="*/ 849154 h 2105025"/>
              <a:gd name="connsiteX151" fmla="*/ 2497931 w 2647950"/>
              <a:gd name="connsiteY151" fmla="*/ 862489 h 2105025"/>
              <a:gd name="connsiteX152" fmla="*/ 2492216 w 2647950"/>
              <a:gd name="connsiteY152" fmla="*/ 895826 h 2105025"/>
              <a:gd name="connsiteX153" fmla="*/ 2492216 w 2647950"/>
              <a:gd name="connsiteY153" fmla="*/ 924401 h 2105025"/>
              <a:gd name="connsiteX154" fmla="*/ 2484596 w 2647950"/>
              <a:gd name="connsiteY154" fmla="*/ 958691 h 2105025"/>
              <a:gd name="connsiteX155" fmla="*/ 2478881 w 2647950"/>
              <a:gd name="connsiteY155" fmla="*/ 984409 h 2105025"/>
              <a:gd name="connsiteX156" fmla="*/ 2471261 w 2647950"/>
              <a:gd name="connsiteY156" fmla="*/ 1026319 h 2105025"/>
              <a:gd name="connsiteX157" fmla="*/ 2460784 w 2647950"/>
              <a:gd name="connsiteY157" fmla="*/ 1052036 h 2105025"/>
              <a:gd name="connsiteX158" fmla="*/ 2456021 w 2647950"/>
              <a:gd name="connsiteY158" fmla="*/ 1075849 h 2105025"/>
              <a:gd name="connsiteX159" fmla="*/ 2445544 w 2647950"/>
              <a:gd name="connsiteY159" fmla="*/ 1107281 h 2105025"/>
              <a:gd name="connsiteX160" fmla="*/ 2437924 w 2647950"/>
              <a:gd name="connsiteY160" fmla="*/ 1131094 h 2105025"/>
              <a:gd name="connsiteX161" fmla="*/ 2437924 w 2647950"/>
              <a:gd name="connsiteY161" fmla="*/ 1164431 h 2105025"/>
              <a:gd name="connsiteX162" fmla="*/ 2439829 w 2647950"/>
              <a:gd name="connsiteY162" fmla="*/ 1193006 h 2105025"/>
              <a:gd name="connsiteX163" fmla="*/ 2439829 w 2647950"/>
              <a:gd name="connsiteY163" fmla="*/ 1230154 h 2105025"/>
              <a:gd name="connsiteX164" fmla="*/ 2437924 w 2647950"/>
              <a:gd name="connsiteY164" fmla="*/ 1255871 h 2105025"/>
              <a:gd name="connsiteX165" fmla="*/ 2439829 w 2647950"/>
              <a:gd name="connsiteY165" fmla="*/ 1284446 h 2105025"/>
              <a:gd name="connsiteX166" fmla="*/ 2429351 w 2647950"/>
              <a:gd name="connsiteY166" fmla="*/ 1315879 h 2105025"/>
              <a:gd name="connsiteX167" fmla="*/ 2411254 w 2647950"/>
              <a:gd name="connsiteY167" fmla="*/ 1344454 h 2105025"/>
              <a:gd name="connsiteX168" fmla="*/ 2409349 w 2647950"/>
              <a:gd name="connsiteY168" fmla="*/ 1373029 h 2105025"/>
              <a:gd name="connsiteX169" fmla="*/ 2409349 w 2647950"/>
              <a:gd name="connsiteY169" fmla="*/ 1393984 h 2105025"/>
              <a:gd name="connsiteX170" fmla="*/ 2416969 w 2647950"/>
              <a:gd name="connsiteY170" fmla="*/ 1420654 h 2105025"/>
              <a:gd name="connsiteX171" fmla="*/ 2429351 w 2647950"/>
              <a:gd name="connsiteY171" fmla="*/ 1438751 h 2105025"/>
              <a:gd name="connsiteX172" fmla="*/ 2450306 w 2647950"/>
              <a:gd name="connsiteY172" fmla="*/ 1467326 h 2105025"/>
              <a:gd name="connsiteX173" fmla="*/ 2458879 w 2647950"/>
              <a:gd name="connsiteY173" fmla="*/ 1485424 h 2105025"/>
              <a:gd name="connsiteX174" fmla="*/ 2437924 w 2647950"/>
              <a:gd name="connsiteY174" fmla="*/ 1488281 h 2105025"/>
              <a:gd name="connsiteX175" fmla="*/ 2411254 w 2647950"/>
              <a:gd name="connsiteY175" fmla="*/ 1500664 h 2105025"/>
              <a:gd name="connsiteX176" fmla="*/ 2403634 w 2647950"/>
              <a:gd name="connsiteY176" fmla="*/ 1527334 h 2105025"/>
              <a:gd name="connsiteX177" fmla="*/ 2400776 w 2647950"/>
              <a:gd name="connsiteY177" fmla="*/ 1540669 h 2105025"/>
              <a:gd name="connsiteX178" fmla="*/ 2379821 w 2647950"/>
              <a:gd name="connsiteY178" fmla="*/ 1550194 h 2105025"/>
              <a:gd name="connsiteX179" fmla="*/ 2343626 w 2647950"/>
              <a:gd name="connsiteY179" fmla="*/ 1558766 h 2105025"/>
              <a:gd name="connsiteX180" fmla="*/ 2322671 w 2647950"/>
              <a:gd name="connsiteY180" fmla="*/ 1563529 h 2105025"/>
              <a:gd name="connsiteX181" fmla="*/ 2299811 w 2647950"/>
              <a:gd name="connsiteY181" fmla="*/ 1563529 h 2105025"/>
              <a:gd name="connsiteX182" fmla="*/ 2286476 w 2647950"/>
              <a:gd name="connsiteY182" fmla="*/ 1569244 h 2105025"/>
              <a:gd name="connsiteX183" fmla="*/ 2270284 w 2647950"/>
              <a:gd name="connsiteY183" fmla="*/ 1548289 h 2105025"/>
              <a:gd name="connsiteX184" fmla="*/ 2257901 w 2647950"/>
              <a:gd name="connsiteY184" fmla="*/ 1537811 h 2105025"/>
              <a:gd name="connsiteX185" fmla="*/ 2234089 w 2647950"/>
              <a:gd name="connsiteY185" fmla="*/ 1537811 h 2105025"/>
              <a:gd name="connsiteX186" fmla="*/ 2215991 w 2647950"/>
              <a:gd name="connsiteY186" fmla="*/ 1545431 h 2105025"/>
              <a:gd name="connsiteX187" fmla="*/ 2205514 w 2647950"/>
              <a:gd name="connsiteY187" fmla="*/ 1558766 h 2105025"/>
              <a:gd name="connsiteX188" fmla="*/ 2184559 w 2647950"/>
              <a:gd name="connsiteY188" fmla="*/ 1534954 h 2105025"/>
              <a:gd name="connsiteX189" fmla="*/ 2148364 w 2647950"/>
              <a:gd name="connsiteY189" fmla="*/ 1519714 h 2105025"/>
              <a:gd name="connsiteX190" fmla="*/ 2106454 w 2647950"/>
              <a:gd name="connsiteY190" fmla="*/ 1511141 h 2105025"/>
              <a:gd name="connsiteX191" fmla="*/ 2077879 w 2647950"/>
              <a:gd name="connsiteY191" fmla="*/ 1516856 h 2105025"/>
              <a:gd name="connsiteX192" fmla="*/ 2054066 w 2647950"/>
              <a:gd name="connsiteY192" fmla="*/ 1534954 h 2105025"/>
              <a:gd name="connsiteX193" fmla="*/ 2035969 w 2647950"/>
              <a:gd name="connsiteY193" fmla="*/ 1560671 h 2105025"/>
              <a:gd name="connsiteX194" fmla="*/ 2001679 w 2647950"/>
              <a:gd name="connsiteY194" fmla="*/ 1560671 h 2105025"/>
              <a:gd name="connsiteX195" fmla="*/ 1965484 w 2647950"/>
              <a:gd name="connsiteY195" fmla="*/ 1563529 h 2105025"/>
              <a:gd name="connsiteX196" fmla="*/ 1939766 w 2647950"/>
              <a:gd name="connsiteY196" fmla="*/ 1571149 h 2105025"/>
              <a:gd name="connsiteX197" fmla="*/ 1908334 w 2647950"/>
              <a:gd name="connsiteY197" fmla="*/ 1602581 h 2105025"/>
              <a:gd name="connsiteX198" fmla="*/ 1874044 w 2647950"/>
              <a:gd name="connsiteY198" fmla="*/ 1618774 h 2105025"/>
              <a:gd name="connsiteX199" fmla="*/ 1832134 w 2647950"/>
              <a:gd name="connsiteY199" fmla="*/ 1636871 h 2105025"/>
              <a:gd name="connsiteX200" fmla="*/ 1803559 w 2647950"/>
              <a:gd name="connsiteY200" fmla="*/ 1659731 h 2105025"/>
              <a:gd name="connsiteX201" fmla="*/ 1770221 w 2647950"/>
              <a:gd name="connsiteY201" fmla="*/ 1686401 h 2105025"/>
              <a:gd name="connsiteX202" fmla="*/ 1731169 w 2647950"/>
              <a:gd name="connsiteY202" fmla="*/ 1707356 h 2105025"/>
              <a:gd name="connsiteX203" fmla="*/ 1694021 w 2647950"/>
              <a:gd name="connsiteY203" fmla="*/ 1719739 h 2105025"/>
              <a:gd name="connsiteX204" fmla="*/ 1639729 w 2647950"/>
              <a:gd name="connsiteY204" fmla="*/ 1728311 h 2105025"/>
              <a:gd name="connsiteX205" fmla="*/ 1611154 w 2647950"/>
              <a:gd name="connsiteY205" fmla="*/ 1730216 h 2105025"/>
              <a:gd name="connsiteX206" fmla="*/ 1629251 w 2647950"/>
              <a:gd name="connsiteY206" fmla="*/ 1701641 h 2105025"/>
              <a:gd name="connsiteX207" fmla="*/ 1623536 w 2647950"/>
              <a:gd name="connsiteY207" fmla="*/ 1668304 h 2105025"/>
              <a:gd name="connsiteX208" fmla="*/ 1600676 w 2647950"/>
              <a:gd name="connsiteY208" fmla="*/ 1654969 h 2105025"/>
              <a:gd name="connsiteX209" fmla="*/ 1576864 w 2647950"/>
              <a:gd name="connsiteY209" fmla="*/ 1636871 h 2105025"/>
              <a:gd name="connsiteX210" fmla="*/ 1574006 w 2647950"/>
              <a:gd name="connsiteY210" fmla="*/ 1615916 h 2105025"/>
              <a:gd name="connsiteX211" fmla="*/ 1551146 w 2647950"/>
              <a:gd name="connsiteY211" fmla="*/ 1594961 h 2105025"/>
              <a:gd name="connsiteX212" fmla="*/ 1572101 w 2647950"/>
              <a:gd name="connsiteY212" fmla="*/ 1579721 h 2105025"/>
              <a:gd name="connsiteX213" fmla="*/ 1594961 w 2647950"/>
              <a:gd name="connsiteY213" fmla="*/ 1576864 h 2105025"/>
              <a:gd name="connsiteX214" fmla="*/ 1608296 w 2647950"/>
              <a:gd name="connsiteY214" fmla="*/ 1548289 h 2105025"/>
              <a:gd name="connsiteX215" fmla="*/ 1594961 w 2647950"/>
              <a:gd name="connsiteY215" fmla="*/ 1524476 h 2105025"/>
              <a:gd name="connsiteX216" fmla="*/ 1572101 w 2647950"/>
              <a:gd name="connsiteY216" fmla="*/ 1519714 h 2105025"/>
              <a:gd name="connsiteX217" fmla="*/ 1542574 w 2647950"/>
              <a:gd name="connsiteY217" fmla="*/ 1537811 h 2105025"/>
              <a:gd name="connsiteX218" fmla="*/ 1509236 w 2647950"/>
              <a:gd name="connsiteY218" fmla="*/ 1532096 h 2105025"/>
              <a:gd name="connsiteX219" fmla="*/ 1501616 w 2647950"/>
              <a:gd name="connsiteY219" fmla="*/ 1506379 h 2105025"/>
              <a:gd name="connsiteX220" fmla="*/ 1474946 w 2647950"/>
              <a:gd name="connsiteY220" fmla="*/ 1509236 h 2105025"/>
              <a:gd name="connsiteX221" fmla="*/ 1446371 w 2647950"/>
              <a:gd name="connsiteY221" fmla="*/ 1513999 h 2105025"/>
              <a:gd name="connsiteX222" fmla="*/ 1428274 w 2647950"/>
              <a:gd name="connsiteY222" fmla="*/ 1488281 h 2105025"/>
              <a:gd name="connsiteX223" fmla="*/ 1414939 w 2647950"/>
              <a:gd name="connsiteY223" fmla="*/ 1464469 h 2105025"/>
              <a:gd name="connsiteX224" fmla="*/ 1386364 w 2647950"/>
              <a:gd name="connsiteY224" fmla="*/ 1477804 h 2105025"/>
              <a:gd name="connsiteX225" fmla="*/ 1383506 w 2647950"/>
              <a:gd name="connsiteY225" fmla="*/ 1443514 h 2105025"/>
              <a:gd name="connsiteX226" fmla="*/ 1373029 w 2647950"/>
              <a:gd name="connsiteY226" fmla="*/ 1425416 h 2105025"/>
              <a:gd name="connsiteX227" fmla="*/ 1396841 w 2647950"/>
              <a:gd name="connsiteY227" fmla="*/ 1401604 h 2105025"/>
              <a:gd name="connsiteX228" fmla="*/ 1386364 w 2647950"/>
              <a:gd name="connsiteY228" fmla="*/ 1380649 h 2105025"/>
              <a:gd name="connsiteX229" fmla="*/ 1371124 w 2647950"/>
              <a:gd name="connsiteY229" fmla="*/ 1357789 h 2105025"/>
              <a:gd name="connsiteX230" fmla="*/ 1339691 w 2647950"/>
              <a:gd name="connsiteY230" fmla="*/ 1336834 h 2105025"/>
              <a:gd name="connsiteX231" fmla="*/ 1339691 w 2647950"/>
              <a:gd name="connsiteY231" fmla="*/ 1308259 h 2105025"/>
              <a:gd name="connsiteX232" fmla="*/ 1323499 w 2647950"/>
              <a:gd name="connsiteY232" fmla="*/ 1287304 h 2105025"/>
              <a:gd name="connsiteX233" fmla="*/ 1294924 w 2647950"/>
              <a:gd name="connsiteY233" fmla="*/ 1281589 h 2105025"/>
              <a:gd name="connsiteX234" fmla="*/ 1266349 w 2647950"/>
              <a:gd name="connsiteY234" fmla="*/ 1281589 h 2105025"/>
              <a:gd name="connsiteX235" fmla="*/ 1222534 w 2647950"/>
              <a:gd name="connsiteY235" fmla="*/ 1281589 h 2105025"/>
              <a:gd name="connsiteX236" fmla="*/ 1230154 w 2647950"/>
              <a:gd name="connsiteY236" fmla="*/ 1308259 h 2105025"/>
              <a:gd name="connsiteX237" fmla="*/ 1234916 w 2647950"/>
              <a:gd name="connsiteY237" fmla="*/ 1336834 h 2105025"/>
              <a:gd name="connsiteX238" fmla="*/ 1198721 w 2647950"/>
              <a:gd name="connsiteY238" fmla="*/ 1333976 h 2105025"/>
              <a:gd name="connsiteX239" fmla="*/ 1174909 w 2647950"/>
              <a:gd name="connsiteY239" fmla="*/ 1326356 h 2105025"/>
              <a:gd name="connsiteX240" fmla="*/ 1149191 w 2647950"/>
              <a:gd name="connsiteY240" fmla="*/ 1326356 h 2105025"/>
              <a:gd name="connsiteX241" fmla="*/ 1114901 w 2647950"/>
              <a:gd name="connsiteY241" fmla="*/ 1336834 h 2105025"/>
              <a:gd name="connsiteX242" fmla="*/ 1114901 w 2647950"/>
              <a:gd name="connsiteY242" fmla="*/ 1354931 h 2105025"/>
              <a:gd name="connsiteX243" fmla="*/ 1107281 w 2647950"/>
              <a:gd name="connsiteY243" fmla="*/ 1371124 h 2105025"/>
              <a:gd name="connsiteX244" fmla="*/ 1096804 w 2647950"/>
              <a:gd name="connsiteY244" fmla="*/ 1396841 h 2105025"/>
              <a:gd name="connsiteX245" fmla="*/ 1117759 w 2647950"/>
              <a:gd name="connsiteY245" fmla="*/ 1396841 h 2105025"/>
              <a:gd name="connsiteX246" fmla="*/ 1149191 w 2647950"/>
              <a:gd name="connsiteY246" fmla="*/ 1399699 h 2105025"/>
              <a:gd name="connsiteX247" fmla="*/ 1149191 w 2647950"/>
              <a:gd name="connsiteY247" fmla="*/ 1425416 h 2105025"/>
              <a:gd name="connsiteX248" fmla="*/ 1141571 w 2647950"/>
              <a:gd name="connsiteY248" fmla="*/ 1456849 h 2105025"/>
              <a:gd name="connsiteX249" fmla="*/ 1114901 w 2647950"/>
              <a:gd name="connsiteY249" fmla="*/ 1477804 h 2105025"/>
              <a:gd name="connsiteX250" fmla="*/ 1096804 w 2647950"/>
              <a:gd name="connsiteY250" fmla="*/ 1498759 h 2105025"/>
              <a:gd name="connsiteX251" fmla="*/ 1078706 w 2647950"/>
              <a:gd name="connsiteY251" fmla="*/ 1513999 h 2105025"/>
              <a:gd name="connsiteX252" fmla="*/ 1104424 w 2647950"/>
              <a:gd name="connsiteY252" fmla="*/ 1530191 h 2105025"/>
              <a:gd name="connsiteX253" fmla="*/ 1107281 w 2647950"/>
              <a:gd name="connsiteY253" fmla="*/ 1553051 h 2105025"/>
              <a:gd name="connsiteX254" fmla="*/ 1092041 w 2647950"/>
              <a:gd name="connsiteY254" fmla="*/ 1579721 h 2105025"/>
              <a:gd name="connsiteX255" fmla="*/ 1057751 w 2647950"/>
              <a:gd name="connsiteY255" fmla="*/ 1605439 h 2105025"/>
              <a:gd name="connsiteX256" fmla="*/ 1042511 w 2647950"/>
              <a:gd name="connsiteY256" fmla="*/ 1634014 h 2105025"/>
              <a:gd name="connsiteX257" fmla="*/ 1047274 w 2647950"/>
              <a:gd name="connsiteY257" fmla="*/ 1662589 h 2105025"/>
              <a:gd name="connsiteX258" fmla="*/ 1050131 w 2647950"/>
              <a:gd name="connsiteY258" fmla="*/ 1701641 h 2105025"/>
              <a:gd name="connsiteX259" fmla="*/ 1044416 w 2647950"/>
              <a:gd name="connsiteY259" fmla="*/ 1730216 h 2105025"/>
              <a:gd name="connsiteX260" fmla="*/ 1063466 w 2647950"/>
              <a:gd name="connsiteY260" fmla="*/ 1746409 h 2105025"/>
              <a:gd name="connsiteX261" fmla="*/ 1086326 w 2647950"/>
              <a:gd name="connsiteY261" fmla="*/ 1759744 h 2105025"/>
              <a:gd name="connsiteX262" fmla="*/ 1102519 w 2647950"/>
              <a:gd name="connsiteY262" fmla="*/ 1777841 h 2105025"/>
              <a:gd name="connsiteX263" fmla="*/ 1083469 w 2647950"/>
              <a:gd name="connsiteY263" fmla="*/ 1795939 h 2105025"/>
              <a:gd name="connsiteX264" fmla="*/ 1060609 w 2647950"/>
              <a:gd name="connsiteY264" fmla="*/ 1806416 h 2105025"/>
              <a:gd name="connsiteX265" fmla="*/ 1026319 w 2647950"/>
              <a:gd name="connsiteY265" fmla="*/ 1834991 h 2105025"/>
              <a:gd name="connsiteX266" fmla="*/ 1021556 w 2647950"/>
              <a:gd name="connsiteY266" fmla="*/ 1866424 h 2105025"/>
              <a:gd name="connsiteX267" fmla="*/ 1021556 w 2647950"/>
              <a:gd name="connsiteY267" fmla="*/ 1908334 h 2105025"/>
              <a:gd name="connsiteX268" fmla="*/ 1032034 w 2647950"/>
              <a:gd name="connsiteY268" fmla="*/ 1936909 h 2105025"/>
              <a:gd name="connsiteX269" fmla="*/ 1036796 w 2647950"/>
              <a:gd name="connsiteY269" fmla="*/ 1957864 h 2105025"/>
              <a:gd name="connsiteX270" fmla="*/ 1032034 w 2647950"/>
              <a:gd name="connsiteY270" fmla="*/ 1994059 h 2105025"/>
              <a:gd name="connsiteX271" fmla="*/ 1021556 w 2647950"/>
              <a:gd name="connsiteY271" fmla="*/ 2019776 h 2105025"/>
              <a:gd name="connsiteX272" fmla="*/ 1013936 w 2647950"/>
              <a:gd name="connsiteY272" fmla="*/ 2043589 h 2105025"/>
              <a:gd name="connsiteX273" fmla="*/ 979646 w 2647950"/>
              <a:gd name="connsiteY273" fmla="*/ 2067401 h 2105025"/>
              <a:gd name="connsiteX274" fmla="*/ 948214 w 2647950"/>
              <a:gd name="connsiteY274" fmla="*/ 2069306 h 2105025"/>
              <a:gd name="connsiteX275" fmla="*/ 934879 w 2647950"/>
              <a:gd name="connsiteY275" fmla="*/ 2038826 h 2105025"/>
              <a:gd name="connsiteX276" fmla="*/ 898684 w 2647950"/>
              <a:gd name="connsiteY276" fmla="*/ 2033111 h 2105025"/>
              <a:gd name="connsiteX277" fmla="*/ 877729 w 2647950"/>
              <a:gd name="connsiteY277" fmla="*/ 2043589 h 2105025"/>
              <a:gd name="connsiteX278" fmla="*/ 859631 w 2647950"/>
              <a:gd name="connsiteY278" fmla="*/ 2058829 h 2105025"/>
              <a:gd name="connsiteX279" fmla="*/ 833914 w 2647950"/>
              <a:gd name="connsiteY279" fmla="*/ 2085499 h 2105025"/>
              <a:gd name="connsiteX280" fmla="*/ 802481 w 2647950"/>
              <a:gd name="connsiteY280" fmla="*/ 2111216 h 2105025"/>
              <a:gd name="connsiteX281" fmla="*/ 789146 w 2647950"/>
              <a:gd name="connsiteY281" fmla="*/ 2082641 h 2105025"/>
              <a:gd name="connsiteX282" fmla="*/ 757714 w 2647950"/>
              <a:gd name="connsiteY282" fmla="*/ 2082641 h 2105025"/>
              <a:gd name="connsiteX283" fmla="*/ 734854 w 2647950"/>
              <a:gd name="connsiteY283" fmla="*/ 2077879 h 2105025"/>
              <a:gd name="connsiteX284" fmla="*/ 711041 w 2647950"/>
              <a:gd name="connsiteY284" fmla="*/ 2095976 h 2105025"/>
              <a:gd name="connsiteX285" fmla="*/ 682466 w 2647950"/>
              <a:gd name="connsiteY285" fmla="*/ 2098834 h 2105025"/>
              <a:gd name="connsiteX286" fmla="*/ 655796 w 2647950"/>
              <a:gd name="connsiteY286" fmla="*/ 2077879 h 2105025"/>
              <a:gd name="connsiteX287" fmla="*/ 632936 w 2647950"/>
              <a:gd name="connsiteY287" fmla="*/ 2077879 h 2105025"/>
              <a:gd name="connsiteX288" fmla="*/ 627221 w 2647950"/>
              <a:gd name="connsiteY288" fmla="*/ 2030254 h 2105025"/>
              <a:gd name="connsiteX289" fmla="*/ 634841 w 2647950"/>
              <a:gd name="connsiteY289" fmla="*/ 1986439 h 2105025"/>
              <a:gd name="connsiteX290" fmla="*/ 630079 w 2647950"/>
              <a:gd name="connsiteY290" fmla="*/ 1955006 h 2105025"/>
              <a:gd name="connsiteX291" fmla="*/ 632936 w 2647950"/>
              <a:gd name="connsiteY291" fmla="*/ 1920716 h 2105025"/>
              <a:gd name="connsiteX292" fmla="*/ 627221 w 2647950"/>
              <a:gd name="connsiteY292" fmla="*/ 1884521 h 2105025"/>
              <a:gd name="connsiteX293" fmla="*/ 622459 w 2647950"/>
              <a:gd name="connsiteY293" fmla="*/ 1858804 h 2105025"/>
              <a:gd name="connsiteX294" fmla="*/ 611981 w 2647950"/>
              <a:gd name="connsiteY294" fmla="*/ 1811179 h 2105025"/>
              <a:gd name="connsiteX295" fmla="*/ 606266 w 2647950"/>
              <a:gd name="connsiteY295" fmla="*/ 1772126 h 2105025"/>
              <a:gd name="connsiteX296" fmla="*/ 606266 w 2647950"/>
              <a:gd name="connsiteY296" fmla="*/ 1746409 h 2105025"/>
              <a:gd name="connsiteX297" fmla="*/ 570071 w 2647950"/>
              <a:gd name="connsiteY297" fmla="*/ 1710214 h 2105025"/>
              <a:gd name="connsiteX298" fmla="*/ 549116 w 2647950"/>
              <a:gd name="connsiteY298" fmla="*/ 1691164 h 2105025"/>
              <a:gd name="connsiteX299" fmla="*/ 577691 w 2647950"/>
              <a:gd name="connsiteY299" fmla="*/ 1673066 h 2105025"/>
              <a:gd name="connsiteX300" fmla="*/ 583406 w 2647950"/>
              <a:gd name="connsiteY300" fmla="*/ 1644491 h 2105025"/>
              <a:gd name="connsiteX301" fmla="*/ 570071 w 2647950"/>
              <a:gd name="connsiteY301" fmla="*/ 1629251 h 2105025"/>
              <a:gd name="connsiteX302" fmla="*/ 570071 w 2647950"/>
              <a:gd name="connsiteY302" fmla="*/ 1618774 h 2105025"/>
              <a:gd name="connsiteX303" fmla="*/ 554831 w 2647950"/>
              <a:gd name="connsiteY303" fmla="*/ 1587341 h 2105025"/>
              <a:gd name="connsiteX304" fmla="*/ 531019 w 2647950"/>
              <a:gd name="connsiteY304" fmla="*/ 1592104 h 2105025"/>
              <a:gd name="connsiteX305" fmla="*/ 510064 w 2647950"/>
              <a:gd name="connsiteY305" fmla="*/ 1600676 h 2105025"/>
              <a:gd name="connsiteX306" fmla="*/ 475774 w 2647950"/>
              <a:gd name="connsiteY306" fmla="*/ 1613059 h 2105025"/>
              <a:gd name="connsiteX307" fmla="*/ 457676 w 2647950"/>
              <a:gd name="connsiteY307" fmla="*/ 1587341 h 2105025"/>
              <a:gd name="connsiteX308" fmla="*/ 429101 w 2647950"/>
              <a:gd name="connsiteY308" fmla="*/ 1571149 h 2105025"/>
              <a:gd name="connsiteX309" fmla="*/ 413861 w 2647950"/>
              <a:gd name="connsiteY309" fmla="*/ 1545431 h 2105025"/>
              <a:gd name="connsiteX310" fmla="*/ 382429 w 2647950"/>
              <a:gd name="connsiteY310" fmla="*/ 1553051 h 2105025"/>
              <a:gd name="connsiteX311" fmla="*/ 361474 w 2647950"/>
              <a:gd name="connsiteY311" fmla="*/ 1560671 h 2105025"/>
              <a:gd name="connsiteX312" fmla="*/ 348139 w 2647950"/>
              <a:gd name="connsiteY312" fmla="*/ 1558766 h 2105025"/>
              <a:gd name="connsiteX313" fmla="*/ 309086 w 2647950"/>
              <a:gd name="connsiteY313" fmla="*/ 1545431 h 2105025"/>
              <a:gd name="connsiteX314" fmla="*/ 293846 w 2647950"/>
              <a:gd name="connsiteY314" fmla="*/ 1516856 h 2105025"/>
              <a:gd name="connsiteX315" fmla="*/ 275749 w 2647950"/>
              <a:gd name="connsiteY315" fmla="*/ 1495901 h 2105025"/>
              <a:gd name="connsiteX316" fmla="*/ 246221 w 2647950"/>
              <a:gd name="connsiteY316" fmla="*/ 1495901 h 2105025"/>
              <a:gd name="connsiteX317" fmla="*/ 210026 w 2647950"/>
              <a:gd name="connsiteY317" fmla="*/ 1495901 h 2105025"/>
              <a:gd name="connsiteX318" fmla="*/ 186214 w 2647950"/>
              <a:gd name="connsiteY318" fmla="*/ 1493044 h 2105025"/>
              <a:gd name="connsiteX319" fmla="*/ 152876 w 2647950"/>
              <a:gd name="connsiteY319" fmla="*/ 1500664 h 2105025"/>
              <a:gd name="connsiteX320" fmla="*/ 145256 w 2647950"/>
              <a:gd name="connsiteY320" fmla="*/ 1540669 h 2105025"/>
              <a:gd name="connsiteX321" fmla="*/ 116681 w 2647950"/>
              <a:gd name="connsiteY321" fmla="*/ 1540669 h 2105025"/>
              <a:gd name="connsiteX322" fmla="*/ 108109 w 2647950"/>
              <a:gd name="connsiteY322" fmla="*/ 1516856 h 2105025"/>
              <a:gd name="connsiteX323" fmla="*/ 116681 w 2647950"/>
              <a:gd name="connsiteY323" fmla="*/ 1482566 h 2105025"/>
              <a:gd name="connsiteX324" fmla="*/ 108109 w 2647950"/>
              <a:gd name="connsiteY324" fmla="*/ 1461611 h 2105025"/>
              <a:gd name="connsiteX325" fmla="*/ 71914 w 2647950"/>
              <a:gd name="connsiteY325" fmla="*/ 1467326 h 2105025"/>
              <a:gd name="connsiteX326" fmla="*/ 27146 w 2647950"/>
              <a:gd name="connsiteY326" fmla="*/ 1474946 h 2105025"/>
              <a:gd name="connsiteX327" fmla="*/ 27146 w 2647950"/>
              <a:gd name="connsiteY327" fmla="*/ 1446371 h 2105025"/>
              <a:gd name="connsiteX328" fmla="*/ 32861 w 2647950"/>
              <a:gd name="connsiteY328" fmla="*/ 1412081 h 2105025"/>
              <a:gd name="connsiteX329" fmla="*/ 48101 w 2647950"/>
              <a:gd name="connsiteY329" fmla="*/ 1391126 h 2105025"/>
              <a:gd name="connsiteX330" fmla="*/ 27146 w 2647950"/>
              <a:gd name="connsiteY330" fmla="*/ 1368266 h 2105025"/>
              <a:gd name="connsiteX331" fmla="*/ 1429 w 2647950"/>
              <a:gd name="connsiteY331" fmla="*/ 1352074 h 2105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Lst>
            <a:rect l="l" t="t" r="r" b="b"/>
            <a:pathLst>
              <a:path w="2647950" h="2105025">
                <a:moveTo>
                  <a:pt x="9049" y="1321594"/>
                </a:moveTo>
                <a:lnTo>
                  <a:pt x="42386" y="1294924"/>
                </a:lnTo>
                <a:lnTo>
                  <a:pt x="81439" y="1285399"/>
                </a:lnTo>
                <a:lnTo>
                  <a:pt x="116681" y="1265396"/>
                </a:lnTo>
                <a:lnTo>
                  <a:pt x="169069" y="1253014"/>
                </a:lnTo>
                <a:lnTo>
                  <a:pt x="186214" y="1232059"/>
                </a:lnTo>
                <a:lnTo>
                  <a:pt x="194786" y="1226344"/>
                </a:lnTo>
                <a:lnTo>
                  <a:pt x="194786" y="1180624"/>
                </a:lnTo>
                <a:lnTo>
                  <a:pt x="211931" y="1154906"/>
                </a:lnTo>
                <a:lnTo>
                  <a:pt x="250984" y="1141571"/>
                </a:lnTo>
                <a:lnTo>
                  <a:pt x="290036" y="1129189"/>
                </a:lnTo>
                <a:lnTo>
                  <a:pt x="335756" y="1125379"/>
                </a:lnTo>
                <a:lnTo>
                  <a:pt x="368141" y="1129189"/>
                </a:lnTo>
                <a:lnTo>
                  <a:pt x="380524" y="1145381"/>
                </a:lnTo>
                <a:lnTo>
                  <a:pt x="397669" y="1173956"/>
                </a:lnTo>
                <a:lnTo>
                  <a:pt x="410051" y="1193959"/>
                </a:lnTo>
                <a:lnTo>
                  <a:pt x="387191" y="1242536"/>
                </a:lnTo>
                <a:lnTo>
                  <a:pt x="413861" y="1249204"/>
                </a:lnTo>
                <a:lnTo>
                  <a:pt x="452914" y="1246346"/>
                </a:lnTo>
                <a:lnTo>
                  <a:pt x="463391" y="1234916"/>
                </a:lnTo>
                <a:lnTo>
                  <a:pt x="462439" y="1226344"/>
                </a:lnTo>
                <a:lnTo>
                  <a:pt x="494824" y="1203484"/>
                </a:lnTo>
                <a:lnTo>
                  <a:pt x="511016" y="1226344"/>
                </a:lnTo>
                <a:lnTo>
                  <a:pt x="540544" y="1219676"/>
                </a:lnTo>
                <a:lnTo>
                  <a:pt x="570071" y="1219676"/>
                </a:lnTo>
                <a:lnTo>
                  <a:pt x="599599" y="1184434"/>
                </a:lnTo>
                <a:lnTo>
                  <a:pt x="599599" y="1145381"/>
                </a:lnTo>
                <a:lnTo>
                  <a:pt x="612934" y="1118711"/>
                </a:lnTo>
                <a:lnTo>
                  <a:pt x="634841" y="1106329"/>
                </a:lnTo>
                <a:lnTo>
                  <a:pt x="684371" y="1095851"/>
                </a:lnTo>
                <a:lnTo>
                  <a:pt x="730091" y="1095851"/>
                </a:lnTo>
                <a:lnTo>
                  <a:pt x="749141" y="1070134"/>
                </a:lnTo>
                <a:lnTo>
                  <a:pt x="759619" y="1024414"/>
                </a:lnTo>
                <a:lnTo>
                  <a:pt x="782479" y="1001554"/>
                </a:lnTo>
                <a:lnTo>
                  <a:pt x="788194" y="959644"/>
                </a:lnTo>
                <a:lnTo>
                  <a:pt x="817721" y="946309"/>
                </a:lnTo>
                <a:lnTo>
                  <a:pt x="762476" y="916781"/>
                </a:lnTo>
                <a:lnTo>
                  <a:pt x="801529" y="897731"/>
                </a:lnTo>
                <a:lnTo>
                  <a:pt x="788194" y="861536"/>
                </a:lnTo>
                <a:lnTo>
                  <a:pt x="762476" y="838676"/>
                </a:lnTo>
                <a:lnTo>
                  <a:pt x="782479" y="802481"/>
                </a:lnTo>
                <a:lnTo>
                  <a:pt x="792004" y="772954"/>
                </a:lnTo>
                <a:lnTo>
                  <a:pt x="814864" y="751046"/>
                </a:lnTo>
                <a:lnTo>
                  <a:pt x="840581" y="733901"/>
                </a:lnTo>
                <a:lnTo>
                  <a:pt x="850106" y="698659"/>
                </a:lnTo>
                <a:lnTo>
                  <a:pt x="801529" y="691991"/>
                </a:lnTo>
                <a:lnTo>
                  <a:pt x="817721" y="659606"/>
                </a:lnTo>
                <a:lnTo>
                  <a:pt x="840581" y="630079"/>
                </a:lnTo>
                <a:lnTo>
                  <a:pt x="883444" y="613886"/>
                </a:lnTo>
                <a:lnTo>
                  <a:pt x="837724" y="571024"/>
                </a:lnTo>
                <a:lnTo>
                  <a:pt x="837724" y="548164"/>
                </a:lnTo>
                <a:lnTo>
                  <a:pt x="844391" y="515779"/>
                </a:lnTo>
                <a:lnTo>
                  <a:pt x="879634" y="502444"/>
                </a:lnTo>
                <a:lnTo>
                  <a:pt x="912019" y="492919"/>
                </a:lnTo>
                <a:lnTo>
                  <a:pt x="941546" y="496729"/>
                </a:lnTo>
                <a:lnTo>
                  <a:pt x="973931" y="502444"/>
                </a:lnTo>
                <a:lnTo>
                  <a:pt x="1003459" y="473869"/>
                </a:lnTo>
                <a:lnTo>
                  <a:pt x="1019651" y="453866"/>
                </a:lnTo>
                <a:lnTo>
                  <a:pt x="1016794" y="414814"/>
                </a:lnTo>
                <a:lnTo>
                  <a:pt x="1000601" y="378619"/>
                </a:lnTo>
                <a:lnTo>
                  <a:pt x="1000601" y="343376"/>
                </a:lnTo>
                <a:lnTo>
                  <a:pt x="1026319" y="304324"/>
                </a:lnTo>
                <a:lnTo>
                  <a:pt x="1049179" y="300514"/>
                </a:lnTo>
                <a:lnTo>
                  <a:pt x="1069181" y="258604"/>
                </a:lnTo>
                <a:lnTo>
                  <a:pt x="1052989" y="222409"/>
                </a:lnTo>
                <a:lnTo>
                  <a:pt x="1081564" y="212884"/>
                </a:lnTo>
                <a:lnTo>
                  <a:pt x="1078706" y="178594"/>
                </a:lnTo>
                <a:lnTo>
                  <a:pt x="1078706" y="170021"/>
                </a:lnTo>
                <a:lnTo>
                  <a:pt x="1088231" y="121444"/>
                </a:lnTo>
                <a:lnTo>
                  <a:pt x="1112996" y="129064"/>
                </a:lnTo>
                <a:lnTo>
                  <a:pt x="1135856" y="139541"/>
                </a:lnTo>
                <a:lnTo>
                  <a:pt x="1164431" y="136684"/>
                </a:lnTo>
                <a:lnTo>
                  <a:pt x="1195864" y="124301"/>
                </a:lnTo>
                <a:lnTo>
                  <a:pt x="1219676" y="108109"/>
                </a:lnTo>
                <a:lnTo>
                  <a:pt x="1230154" y="85249"/>
                </a:lnTo>
                <a:lnTo>
                  <a:pt x="1243489" y="48101"/>
                </a:lnTo>
                <a:lnTo>
                  <a:pt x="1263491" y="19526"/>
                </a:lnTo>
                <a:lnTo>
                  <a:pt x="1279684" y="1429"/>
                </a:lnTo>
                <a:lnTo>
                  <a:pt x="1305401" y="1429"/>
                </a:lnTo>
                <a:lnTo>
                  <a:pt x="1311116" y="30004"/>
                </a:lnTo>
                <a:lnTo>
                  <a:pt x="1297781" y="58579"/>
                </a:lnTo>
                <a:lnTo>
                  <a:pt x="1284446" y="76676"/>
                </a:lnTo>
                <a:lnTo>
                  <a:pt x="1279684" y="115729"/>
                </a:lnTo>
                <a:lnTo>
                  <a:pt x="1300639" y="129064"/>
                </a:lnTo>
                <a:lnTo>
                  <a:pt x="1308259" y="163354"/>
                </a:lnTo>
                <a:lnTo>
                  <a:pt x="1293019" y="196691"/>
                </a:lnTo>
                <a:lnTo>
                  <a:pt x="1308259" y="210026"/>
                </a:lnTo>
                <a:lnTo>
                  <a:pt x="1347311" y="212884"/>
                </a:lnTo>
                <a:lnTo>
                  <a:pt x="1375886" y="223361"/>
                </a:lnTo>
                <a:lnTo>
                  <a:pt x="1386364" y="238601"/>
                </a:lnTo>
                <a:lnTo>
                  <a:pt x="1410176" y="254794"/>
                </a:lnTo>
                <a:lnTo>
                  <a:pt x="1428274" y="272891"/>
                </a:lnTo>
                <a:lnTo>
                  <a:pt x="1462564" y="274796"/>
                </a:lnTo>
                <a:lnTo>
                  <a:pt x="1491139" y="301466"/>
                </a:lnTo>
                <a:lnTo>
                  <a:pt x="1488281" y="334804"/>
                </a:lnTo>
                <a:lnTo>
                  <a:pt x="1524476" y="330041"/>
                </a:lnTo>
                <a:lnTo>
                  <a:pt x="1548289" y="355759"/>
                </a:lnTo>
                <a:lnTo>
                  <a:pt x="1542574" y="387191"/>
                </a:lnTo>
                <a:lnTo>
                  <a:pt x="1592104" y="390049"/>
                </a:lnTo>
                <a:lnTo>
                  <a:pt x="1626394" y="379571"/>
                </a:lnTo>
                <a:lnTo>
                  <a:pt x="1632109" y="361474"/>
                </a:lnTo>
                <a:lnTo>
                  <a:pt x="1654969" y="350996"/>
                </a:lnTo>
                <a:lnTo>
                  <a:pt x="1686401" y="355759"/>
                </a:lnTo>
                <a:lnTo>
                  <a:pt x="1710214" y="366236"/>
                </a:lnTo>
                <a:lnTo>
                  <a:pt x="1738789" y="394811"/>
                </a:lnTo>
                <a:lnTo>
                  <a:pt x="1759744" y="415766"/>
                </a:lnTo>
                <a:lnTo>
                  <a:pt x="1788319" y="415766"/>
                </a:lnTo>
                <a:lnTo>
                  <a:pt x="1811179" y="397669"/>
                </a:lnTo>
                <a:lnTo>
                  <a:pt x="1821656" y="382429"/>
                </a:lnTo>
                <a:lnTo>
                  <a:pt x="1837849" y="355759"/>
                </a:lnTo>
                <a:lnTo>
                  <a:pt x="1866424" y="371951"/>
                </a:lnTo>
                <a:lnTo>
                  <a:pt x="1900714" y="390049"/>
                </a:lnTo>
                <a:lnTo>
                  <a:pt x="1934051" y="390049"/>
                </a:lnTo>
                <a:lnTo>
                  <a:pt x="1939766" y="424339"/>
                </a:lnTo>
                <a:lnTo>
                  <a:pt x="1971199" y="454819"/>
                </a:lnTo>
                <a:lnTo>
                  <a:pt x="1986439" y="484346"/>
                </a:lnTo>
                <a:lnTo>
                  <a:pt x="1994059" y="520541"/>
                </a:lnTo>
                <a:lnTo>
                  <a:pt x="2022634" y="535781"/>
                </a:lnTo>
                <a:lnTo>
                  <a:pt x="2040731" y="559594"/>
                </a:lnTo>
                <a:lnTo>
                  <a:pt x="2077879" y="562451"/>
                </a:lnTo>
                <a:lnTo>
                  <a:pt x="2088356" y="551974"/>
                </a:lnTo>
                <a:lnTo>
                  <a:pt x="2090261" y="528161"/>
                </a:lnTo>
                <a:lnTo>
                  <a:pt x="2111216" y="531019"/>
                </a:lnTo>
                <a:lnTo>
                  <a:pt x="2140744" y="543401"/>
                </a:lnTo>
                <a:lnTo>
                  <a:pt x="2145506" y="564356"/>
                </a:lnTo>
                <a:lnTo>
                  <a:pt x="2160746" y="585311"/>
                </a:lnTo>
                <a:lnTo>
                  <a:pt x="2199799" y="585311"/>
                </a:lnTo>
                <a:lnTo>
                  <a:pt x="2231231" y="588169"/>
                </a:lnTo>
                <a:lnTo>
                  <a:pt x="2270284" y="585311"/>
                </a:lnTo>
                <a:lnTo>
                  <a:pt x="2301716" y="585311"/>
                </a:lnTo>
                <a:lnTo>
                  <a:pt x="2309336" y="553879"/>
                </a:lnTo>
                <a:lnTo>
                  <a:pt x="2340769" y="549116"/>
                </a:lnTo>
                <a:lnTo>
                  <a:pt x="2364581" y="562451"/>
                </a:lnTo>
                <a:lnTo>
                  <a:pt x="2372201" y="583406"/>
                </a:lnTo>
                <a:lnTo>
                  <a:pt x="2393156" y="591026"/>
                </a:lnTo>
                <a:lnTo>
                  <a:pt x="2429351" y="603409"/>
                </a:lnTo>
                <a:lnTo>
                  <a:pt x="2469356" y="613886"/>
                </a:lnTo>
                <a:lnTo>
                  <a:pt x="2526506" y="613886"/>
                </a:lnTo>
                <a:lnTo>
                  <a:pt x="2565559" y="613886"/>
                </a:lnTo>
                <a:lnTo>
                  <a:pt x="2601754" y="627221"/>
                </a:lnTo>
                <a:lnTo>
                  <a:pt x="2628424" y="637699"/>
                </a:lnTo>
                <a:lnTo>
                  <a:pt x="2648426" y="652939"/>
                </a:lnTo>
                <a:lnTo>
                  <a:pt x="2638901" y="671989"/>
                </a:lnTo>
                <a:lnTo>
                  <a:pt x="2615089" y="687229"/>
                </a:lnTo>
                <a:lnTo>
                  <a:pt x="2601754" y="711041"/>
                </a:lnTo>
                <a:lnTo>
                  <a:pt x="2586514" y="744379"/>
                </a:lnTo>
                <a:lnTo>
                  <a:pt x="2573179" y="775811"/>
                </a:lnTo>
                <a:lnTo>
                  <a:pt x="2557939" y="786289"/>
                </a:lnTo>
                <a:lnTo>
                  <a:pt x="2549366" y="799624"/>
                </a:lnTo>
                <a:lnTo>
                  <a:pt x="2526506" y="807244"/>
                </a:lnTo>
                <a:lnTo>
                  <a:pt x="2505551" y="849154"/>
                </a:lnTo>
                <a:lnTo>
                  <a:pt x="2497931" y="862489"/>
                </a:lnTo>
                <a:lnTo>
                  <a:pt x="2492216" y="895826"/>
                </a:lnTo>
                <a:lnTo>
                  <a:pt x="2492216" y="924401"/>
                </a:lnTo>
                <a:lnTo>
                  <a:pt x="2484596" y="958691"/>
                </a:lnTo>
                <a:lnTo>
                  <a:pt x="2478881" y="984409"/>
                </a:lnTo>
                <a:lnTo>
                  <a:pt x="2471261" y="1026319"/>
                </a:lnTo>
                <a:lnTo>
                  <a:pt x="2460784" y="1052036"/>
                </a:lnTo>
                <a:lnTo>
                  <a:pt x="2456021" y="1075849"/>
                </a:lnTo>
                <a:lnTo>
                  <a:pt x="2445544" y="1107281"/>
                </a:lnTo>
                <a:lnTo>
                  <a:pt x="2437924" y="1131094"/>
                </a:lnTo>
                <a:lnTo>
                  <a:pt x="2437924" y="1164431"/>
                </a:lnTo>
                <a:lnTo>
                  <a:pt x="2439829" y="1193006"/>
                </a:lnTo>
                <a:lnTo>
                  <a:pt x="2439829" y="1230154"/>
                </a:lnTo>
                <a:lnTo>
                  <a:pt x="2437924" y="1255871"/>
                </a:lnTo>
                <a:lnTo>
                  <a:pt x="2439829" y="1284446"/>
                </a:lnTo>
                <a:lnTo>
                  <a:pt x="2429351" y="1315879"/>
                </a:lnTo>
                <a:lnTo>
                  <a:pt x="2411254" y="1344454"/>
                </a:lnTo>
                <a:lnTo>
                  <a:pt x="2409349" y="1373029"/>
                </a:lnTo>
                <a:lnTo>
                  <a:pt x="2409349" y="1393984"/>
                </a:lnTo>
                <a:lnTo>
                  <a:pt x="2416969" y="1420654"/>
                </a:lnTo>
                <a:lnTo>
                  <a:pt x="2429351" y="1438751"/>
                </a:lnTo>
                <a:lnTo>
                  <a:pt x="2450306" y="1467326"/>
                </a:lnTo>
                <a:lnTo>
                  <a:pt x="2458879" y="1485424"/>
                </a:lnTo>
                <a:lnTo>
                  <a:pt x="2437924" y="1488281"/>
                </a:lnTo>
                <a:lnTo>
                  <a:pt x="2411254" y="1500664"/>
                </a:lnTo>
                <a:lnTo>
                  <a:pt x="2403634" y="1527334"/>
                </a:lnTo>
                <a:lnTo>
                  <a:pt x="2400776" y="1540669"/>
                </a:lnTo>
                <a:lnTo>
                  <a:pt x="2379821" y="1550194"/>
                </a:lnTo>
                <a:lnTo>
                  <a:pt x="2343626" y="1558766"/>
                </a:lnTo>
                <a:lnTo>
                  <a:pt x="2322671" y="1563529"/>
                </a:lnTo>
                <a:lnTo>
                  <a:pt x="2299811" y="1563529"/>
                </a:lnTo>
                <a:lnTo>
                  <a:pt x="2286476" y="1569244"/>
                </a:lnTo>
                <a:lnTo>
                  <a:pt x="2270284" y="1548289"/>
                </a:lnTo>
                <a:lnTo>
                  <a:pt x="2257901" y="1537811"/>
                </a:lnTo>
                <a:lnTo>
                  <a:pt x="2234089" y="1537811"/>
                </a:lnTo>
                <a:lnTo>
                  <a:pt x="2215991" y="1545431"/>
                </a:lnTo>
                <a:lnTo>
                  <a:pt x="2205514" y="1558766"/>
                </a:lnTo>
                <a:lnTo>
                  <a:pt x="2184559" y="1534954"/>
                </a:lnTo>
                <a:lnTo>
                  <a:pt x="2148364" y="1519714"/>
                </a:lnTo>
                <a:lnTo>
                  <a:pt x="2106454" y="1511141"/>
                </a:lnTo>
                <a:lnTo>
                  <a:pt x="2077879" y="1516856"/>
                </a:lnTo>
                <a:lnTo>
                  <a:pt x="2054066" y="1534954"/>
                </a:lnTo>
                <a:lnTo>
                  <a:pt x="2035969" y="1560671"/>
                </a:lnTo>
                <a:lnTo>
                  <a:pt x="2001679" y="1560671"/>
                </a:lnTo>
                <a:lnTo>
                  <a:pt x="1965484" y="1563529"/>
                </a:lnTo>
                <a:lnTo>
                  <a:pt x="1939766" y="1571149"/>
                </a:lnTo>
                <a:lnTo>
                  <a:pt x="1908334" y="1602581"/>
                </a:lnTo>
                <a:lnTo>
                  <a:pt x="1874044" y="1618774"/>
                </a:lnTo>
                <a:lnTo>
                  <a:pt x="1832134" y="1636871"/>
                </a:lnTo>
                <a:lnTo>
                  <a:pt x="1803559" y="1659731"/>
                </a:lnTo>
                <a:lnTo>
                  <a:pt x="1770221" y="1686401"/>
                </a:lnTo>
                <a:lnTo>
                  <a:pt x="1731169" y="1707356"/>
                </a:lnTo>
                <a:lnTo>
                  <a:pt x="1694021" y="1719739"/>
                </a:lnTo>
                <a:lnTo>
                  <a:pt x="1639729" y="1728311"/>
                </a:lnTo>
                <a:lnTo>
                  <a:pt x="1611154" y="1730216"/>
                </a:lnTo>
                <a:lnTo>
                  <a:pt x="1629251" y="1701641"/>
                </a:lnTo>
                <a:lnTo>
                  <a:pt x="1623536" y="1668304"/>
                </a:lnTo>
                <a:lnTo>
                  <a:pt x="1600676" y="1654969"/>
                </a:lnTo>
                <a:lnTo>
                  <a:pt x="1576864" y="1636871"/>
                </a:lnTo>
                <a:lnTo>
                  <a:pt x="1574006" y="1615916"/>
                </a:lnTo>
                <a:lnTo>
                  <a:pt x="1551146" y="1594961"/>
                </a:lnTo>
                <a:lnTo>
                  <a:pt x="1572101" y="1579721"/>
                </a:lnTo>
                <a:lnTo>
                  <a:pt x="1594961" y="1576864"/>
                </a:lnTo>
                <a:lnTo>
                  <a:pt x="1608296" y="1548289"/>
                </a:lnTo>
                <a:lnTo>
                  <a:pt x="1594961" y="1524476"/>
                </a:lnTo>
                <a:lnTo>
                  <a:pt x="1572101" y="1519714"/>
                </a:lnTo>
                <a:lnTo>
                  <a:pt x="1542574" y="1537811"/>
                </a:lnTo>
                <a:lnTo>
                  <a:pt x="1509236" y="1532096"/>
                </a:lnTo>
                <a:lnTo>
                  <a:pt x="1501616" y="1506379"/>
                </a:lnTo>
                <a:lnTo>
                  <a:pt x="1474946" y="1509236"/>
                </a:lnTo>
                <a:lnTo>
                  <a:pt x="1446371" y="1513999"/>
                </a:lnTo>
                <a:lnTo>
                  <a:pt x="1428274" y="1488281"/>
                </a:lnTo>
                <a:lnTo>
                  <a:pt x="1414939" y="1464469"/>
                </a:lnTo>
                <a:lnTo>
                  <a:pt x="1386364" y="1477804"/>
                </a:lnTo>
                <a:lnTo>
                  <a:pt x="1383506" y="1443514"/>
                </a:lnTo>
                <a:lnTo>
                  <a:pt x="1373029" y="1425416"/>
                </a:lnTo>
                <a:lnTo>
                  <a:pt x="1396841" y="1401604"/>
                </a:lnTo>
                <a:lnTo>
                  <a:pt x="1386364" y="1380649"/>
                </a:lnTo>
                <a:lnTo>
                  <a:pt x="1371124" y="1357789"/>
                </a:lnTo>
                <a:lnTo>
                  <a:pt x="1339691" y="1336834"/>
                </a:lnTo>
                <a:lnTo>
                  <a:pt x="1339691" y="1308259"/>
                </a:lnTo>
                <a:lnTo>
                  <a:pt x="1323499" y="1287304"/>
                </a:lnTo>
                <a:lnTo>
                  <a:pt x="1294924" y="1281589"/>
                </a:lnTo>
                <a:lnTo>
                  <a:pt x="1266349" y="1281589"/>
                </a:lnTo>
                <a:lnTo>
                  <a:pt x="1222534" y="1281589"/>
                </a:lnTo>
                <a:lnTo>
                  <a:pt x="1230154" y="1308259"/>
                </a:lnTo>
                <a:lnTo>
                  <a:pt x="1234916" y="1336834"/>
                </a:lnTo>
                <a:lnTo>
                  <a:pt x="1198721" y="1333976"/>
                </a:lnTo>
                <a:lnTo>
                  <a:pt x="1174909" y="1326356"/>
                </a:lnTo>
                <a:lnTo>
                  <a:pt x="1149191" y="1326356"/>
                </a:lnTo>
                <a:lnTo>
                  <a:pt x="1114901" y="1336834"/>
                </a:lnTo>
                <a:lnTo>
                  <a:pt x="1114901" y="1354931"/>
                </a:lnTo>
                <a:lnTo>
                  <a:pt x="1107281" y="1371124"/>
                </a:lnTo>
                <a:lnTo>
                  <a:pt x="1096804" y="1396841"/>
                </a:lnTo>
                <a:lnTo>
                  <a:pt x="1117759" y="1396841"/>
                </a:lnTo>
                <a:lnTo>
                  <a:pt x="1149191" y="1399699"/>
                </a:lnTo>
                <a:lnTo>
                  <a:pt x="1149191" y="1425416"/>
                </a:lnTo>
                <a:lnTo>
                  <a:pt x="1141571" y="1456849"/>
                </a:lnTo>
                <a:lnTo>
                  <a:pt x="1114901" y="1477804"/>
                </a:lnTo>
                <a:lnTo>
                  <a:pt x="1096804" y="1498759"/>
                </a:lnTo>
                <a:lnTo>
                  <a:pt x="1078706" y="1513999"/>
                </a:lnTo>
                <a:lnTo>
                  <a:pt x="1104424" y="1530191"/>
                </a:lnTo>
                <a:lnTo>
                  <a:pt x="1107281" y="1553051"/>
                </a:lnTo>
                <a:lnTo>
                  <a:pt x="1092041" y="1579721"/>
                </a:lnTo>
                <a:lnTo>
                  <a:pt x="1057751" y="1605439"/>
                </a:lnTo>
                <a:lnTo>
                  <a:pt x="1042511" y="1634014"/>
                </a:lnTo>
                <a:lnTo>
                  <a:pt x="1047274" y="1662589"/>
                </a:lnTo>
                <a:lnTo>
                  <a:pt x="1050131" y="1701641"/>
                </a:lnTo>
                <a:lnTo>
                  <a:pt x="1044416" y="1730216"/>
                </a:lnTo>
                <a:lnTo>
                  <a:pt x="1063466" y="1746409"/>
                </a:lnTo>
                <a:lnTo>
                  <a:pt x="1086326" y="1759744"/>
                </a:lnTo>
                <a:lnTo>
                  <a:pt x="1102519" y="1777841"/>
                </a:lnTo>
                <a:lnTo>
                  <a:pt x="1083469" y="1795939"/>
                </a:lnTo>
                <a:lnTo>
                  <a:pt x="1060609" y="1806416"/>
                </a:lnTo>
                <a:lnTo>
                  <a:pt x="1026319" y="1834991"/>
                </a:lnTo>
                <a:lnTo>
                  <a:pt x="1021556" y="1866424"/>
                </a:lnTo>
                <a:lnTo>
                  <a:pt x="1021556" y="1908334"/>
                </a:lnTo>
                <a:lnTo>
                  <a:pt x="1032034" y="1936909"/>
                </a:lnTo>
                <a:lnTo>
                  <a:pt x="1036796" y="1957864"/>
                </a:lnTo>
                <a:lnTo>
                  <a:pt x="1032034" y="1994059"/>
                </a:lnTo>
                <a:lnTo>
                  <a:pt x="1021556" y="2019776"/>
                </a:lnTo>
                <a:lnTo>
                  <a:pt x="1013936" y="2043589"/>
                </a:lnTo>
                <a:lnTo>
                  <a:pt x="979646" y="2067401"/>
                </a:lnTo>
                <a:lnTo>
                  <a:pt x="948214" y="2069306"/>
                </a:lnTo>
                <a:lnTo>
                  <a:pt x="934879" y="2038826"/>
                </a:lnTo>
                <a:lnTo>
                  <a:pt x="898684" y="2033111"/>
                </a:lnTo>
                <a:lnTo>
                  <a:pt x="877729" y="2043589"/>
                </a:lnTo>
                <a:lnTo>
                  <a:pt x="859631" y="2058829"/>
                </a:lnTo>
                <a:lnTo>
                  <a:pt x="833914" y="2085499"/>
                </a:lnTo>
                <a:lnTo>
                  <a:pt x="802481" y="2111216"/>
                </a:lnTo>
                <a:lnTo>
                  <a:pt x="789146" y="2082641"/>
                </a:lnTo>
                <a:lnTo>
                  <a:pt x="757714" y="2082641"/>
                </a:lnTo>
                <a:lnTo>
                  <a:pt x="734854" y="2077879"/>
                </a:lnTo>
                <a:lnTo>
                  <a:pt x="711041" y="2095976"/>
                </a:lnTo>
                <a:lnTo>
                  <a:pt x="682466" y="2098834"/>
                </a:lnTo>
                <a:lnTo>
                  <a:pt x="655796" y="2077879"/>
                </a:lnTo>
                <a:lnTo>
                  <a:pt x="632936" y="2077879"/>
                </a:lnTo>
                <a:lnTo>
                  <a:pt x="627221" y="2030254"/>
                </a:lnTo>
                <a:lnTo>
                  <a:pt x="634841" y="1986439"/>
                </a:lnTo>
                <a:lnTo>
                  <a:pt x="630079" y="1955006"/>
                </a:lnTo>
                <a:lnTo>
                  <a:pt x="632936" y="1920716"/>
                </a:lnTo>
                <a:lnTo>
                  <a:pt x="627221" y="1884521"/>
                </a:lnTo>
                <a:lnTo>
                  <a:pt x="622459" y="1858804"/>
                </a:lnTo>
                <a:lnTo>
                  <a:pt x="611981" y="1811179"/>
                </a:lnTo>
                <a:lnTo>
                  <a:pt x="606266" y="1772126"/>
                </a:lnTo>
                <a:lnTo>
                  <a:pt x="606266" y="1746409"/>
                </a:lnTo>
                <a:lnTo>
                  <a:pt x="570071" y="1710214"/>
                </a:lnTo>
                <a:lnTo>
                  <a:pt x="549116" y="1691164"/>
                </a:lnTo>
                <a:lnTo>
                  <a:pt x="577691" y="1673066"/>
                </a:lnTo>
                <a:lnTo>
                  <a:pt x="583406" y="1644491"/>
                </a:lnTo>
                <a:lnTo>
                  <a:pt x="570071" y="1629251"/>
                </a:lnTo>
                <a:lnTo>
                  <a:pt x="570071" y="1618774"/>
                </a:lnTo>
                <a:lnTo>
                  <a:pt x="554831" y="1587341"/>
                </a:lnTo>
                <a:lnTo>
                  <a:pt x="531019" y="1592104"/>
                </a:lnTo>
                <a:lnTo>
                  <a:pt x="510064" y="1600676"/>
                </a:lnTo>
                <a:lnTo>
                  <a:pt x="475774" y="1613059"/>
                </a:lnTo>
                <a:lnTo>
                  <a:pt x="457676" y="1587341"/>
                </a:lnTo>
                <a:lnTo>
                  <a:pt x="429101" y="1571149"/>
                </a:lnTo>
                <a:lnTo>
                  <a:pt x="413861" y="1545431"/>
                </a:lnTo>
                <a:lnTo>
                  <a:pt x="382429" y="1553051"/>
                </a:lnTo>
                <a:lnTo>
                  <a:pt x="361474" y="1560671"/>
                </a:lnTo>
                <a:lnTo>
                  <a:pt x="348139" y="1558766"/>
                </a:lnTo>
                <a:lnTo>
                  <a:pt x="309086" y="1545431"/>
                </a:lnTo>
                <a:lnTo>
                  <a:pt x="293846" y="1516856"/>
                </a:lnTo>
                <a:lnTo>
                  <a:pt x="275749" y="1495901"/>
                </a:lnTo>
                <a:lnTo>
                  <a:pt x="246221" y="1495901"/>
                </a:lnTo>
                <a:lnTo>
                  <a:pt x="210026" y="1495901"/>
                </a:lnTo>
                <a:lnTo>
                  <a:pt x="186214" y="1493044"/>
                </a:lnTo>
                <a:lnTo>
                  <a:pt x="152876" y="1500664"/>
                </a:lnTo>
                <a:lnTo>
                  <a:pt x="145256" y="1540669"/>
                </a:lnTo>
                <a:lnTo>
                  <a:pt x="116681" y="1540669"/>
                </a:lnTo>
                <a:lnTo>
                  <a:pt x="108109" y="1516856"/>
                </a:lnTo>
                <a:lnTo>
                  <a:pt x="116681" y="1482566"/>
                </a:lnTo>
                <a:lnTo>
                  <a:pt x="108109" y="1461611"/>
                </a:lnTo>
                <a:lnTo>
                  <a:pt x="71914" y="1467326"/>
                </a:lnTo>
                <a:lnTo>
                  <a:pt x="27146" y="1474946"/>
                </a:lnTo>
                <a:lnTo>
                  <a:pt x="27146" y="1446371"/>
                </a:lnTo>
                <a:lnTo>
                  <a:pt x="32861" y="1412081"/>
                </a:lnTo>
                <a:lnTo>
                  <a:pt x="48101" y="1391126"/>
                </a:lnTo>
                <a:lnTo>
                  <a:pt x="27146" y="1368266"/>
                </a:lnTo>
                <a:lnTo>
                  <a:pt x="1429" y="1352074"/>
                </a:lnTo>
                <a:close/>
              </a:path>
            </a:pathLst>
          </a:custGeom>
          <a:solidFill>
            <a:schemeClr val="accent1"/>
          </a:solidFill>
          <a:ln w="1905" cap="flat">
            <a:solidFill>
              <a:schemeClr val="bg1"/>
            </a:solidFill>
            <a:prstDash val="solid"/>
            <a:miter/>
          </a:ln>
        </p:spPr>
        <p:txBody>
          <a:bodyPr rtlCol="0" anchor="ctr"/>
          <a:lstStyle/>
          <a:p>
            <a:pPr algn="ctr"/>
            <a:r>
              <a:rPr lang="fr-FR" sz="1000" dirty="0">
                <a:solidFill>
                  <a:schemeClr val="bg1"/>
                </a:solidFill>
              </a:rPr>
              <a:t>H1b</a:t>
            </a:r>
          </a:p>
        </p:txBody>
      </p:sp>
      <p:grpSp>
        <p:nvGrpSpPr>
          <p:cNvPr id="49" name="Groupe 48">
            <a:extLst>
              <a:ext uri="{FF2B5EF4-FFF2-40B4-BE49-F238E27FC236}">
                <a16:creationId xmlns:a16="http://schemas.microsoft.com/office/drawing/2014/main" id="{B32B5C06-05C9-4F14-B9EB-9312BAD5AE73}"/>
              </a:ext>
            </a:extLst>
          </p:cNvPr>
          <p:cNvGrpSpPr/>
          <p:nvPr/>
        </p:nvGrpSpPr>
        <p:grpSpPr>
          <a:xfrm>
            <a:off x="657347" y="3392254"/>
            <a:ext cx="3145264" cy="1875737"/>
            <a:chOff x="657347" y="3392254"/>
            <a:chExt cx="3145264" cy="1875737"/>
          </a:xfrm>
        </p:grpSpPr>
        <p:sp>
          <p:nvSpPr>
            <p:cNvPr id="51" name="Rectangle 50">
              <a:extLst>
                <a:ext uri="{FF2B5EF4-FFF2-40B4-BE49-F238E27FC236}">
                  <a16:creationId xmlns:a16="http://schemas.microsoft.com/office/drawing/2014/main" id="{4BCA126D-8AF7-4DFF-B136-F0EE482A4E75}"/>
                </a:ext>
              </a:extLst>
            </p:cNvPr>
            <p:cNvSpPr/>
            <p:nvPr/>
          </p:nvSpPr>
          <p:spPr>
            <a:xfrm>
              <a:off x="666542" y="3392254"/>
              <a:ext cx="3128815" cy="187573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 name="ZoneTexte 51">
              <a:extLst>
                <a:ext uri="{FF2B5EF4-FFF2-40B4-BE49-F238E27FC236}">
                  <a16:creationId xmlns:a16="http://schemas.microsoft.com/office/drawing/2014/main" id="{E902F7A5-E070-491E-BF07-F835DAF1C6BD}"/>
                </a:ext>
              </a:extLst>
            </p:cNvPr>
            <p:cNvSpPr txBox="1"/>
            <p:nvPr/>
          </p:nvSpPr>
          <p:spPr>
            <a:xfrm>
              <a:off x="657347" y="3609212"/>
              <a:ext cx="3145264" cy="338554"/>
            </a:xfrm>
            <a:prstGeom prst="rect">
              <a:avLst/>
            </a:prstGeom>
            <a:noFill/>
          </p:spPr>
          <p:txBody>
            <a:bodyPr wrap="square" rtlCol="0" anchor="ctr">
              <a:spAutoFit/>
            </a:bodyPr>
            <a:lstStyle/>
            <a:p>
              <a:pPr algn="ctr">
                <a:buClr>
                  <a:schemeClr val="accent1"/>
                </a:buClr>
              </a:pPr>
              <a:r>
                <a:rPr lang="fr-FR" sz="1600" dirty="0">
                  <a:solidFill>
                    <a:schemeClr val="tx2"/>
                  </a:solidFill>
                  <a:latin typeface="+mj-lt"/>
                </a:rPr>
                <a:t>H2a</a:t>
              </a:r>
            </a:p>
          </p:txBody>
        </p:sp>
        <p:graphicFrame>
          <p:nvGraphicFramePr>
            <p:cNvPr id="53" name="Graphique 52">
              <a:extLst>
                <a:ext uri="{FF2B5EF4-FFF2-40B4-BE49-F238E27FC236}">
                  <a16:creationId xmlns:a16="http://schemas.microsoft.com/office/drawing/2014/main" id="{E48C0220-EF4D-48FA-8558-D302DF0616CD}"/>
                </a:ext>
              </a:extLst>
            </p:cNvPr>
            <p:cNvGraphicFramePr>
              <a:graphicFrameLocks/>
            </p:cNvGraphicFramePr>
            <p:nvPr>
              <p:extLst>
                <p:ext uri="{D42A27DB-BD31-4B8C-83A1-F6EECF244321}">
                  <p14:modId xmlns:p14="http://schemas.microsoft.com/office/powerpoint/2010/main" val="3298035402"/>
                </p:ext>
              </p:extLst>
            </p:nvPr>
          </p:nvGraphicFramePr>
          <p:xfrm>
            <a:off x="985305" y="3965768"/>
            <a:ext cx="2489348" cy="1096469"/>
          </p:xfrm>
          <a:graphic>
            <a:graphicData uri="http://schemas.openxmlformats.org/drawingml/2006/chart">
              <c:chart xmlns:c="http://schemas.openxmlformats.org/drawingml/2006/chart" xmlns:r="http://schemas.openxmlformats.org/officeDocument/2006/relationships" r:id="rId5"/>
            </a:graphicData>
          </a:graphic>
        </p:graphicFrame>
      </p:grpSp>
      <p:grpSp>
        <p:nvGrpSpPr>
          <p:cNvPr id="55" name="Groupe 54">
            <a:extLst>
              <a:ext uri="{FF2B5EF4-FFF2-40B4-BE49-F238E27FC236}">
                <a16:creationId xmlns:a16="http://schemas.microsoft.com/office/drawing/2014/main" id="{BAA77313-5ABB-4F6C-B4A3-7C36585A946E}"/>
              </a:ext>
            </a:extLst>
          </p:cNvPr>
          <p:cNvGrpSpPr/>
          <p:nvPr/>
        </p:nvGrpSpPr>
        <p:grpSpPr>
          <a:xfrm>
            <a:off x="657347" y="3392254"/>
            <a:ext cx="3145264" cy="1875737"/>
            <a:chOff x="657347" y="3392254"/>
            <a:chExt cx="3145264" cy="1875737"/>
          </a:xfrm>
        </p:grpSpPr>
        <p:sp>
          <p:nvSpPr>
            <p:cNvPr id="56" name="Rectangle 55">
              <a:extLst>
                <a:ext uri="{FF2B5EF4-FFF2-40B4-BE49-F238E27FC236}">
                  <a16:creationId xmlns:a16="http://schemas.microsoft.com/office/drawing/2014/main" id="{1AFA510E-9A16-4117-8FFC-D7264446B714}"/>
                </a:ext>
              </a:extLst>
            </p:cNvPr>
            <p:cNvSpPr/>
            <p:nvPr/>
          </p:nvSpPr>
          <p:spPr>
            <a:xfrm>
              <a:off x="666542" y="3392254"/>
              <a:ext cx="3128815" cy="187573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7" name="ZoneTexte 56">
              <a:extLst>
                <a:ext uri="{FF2B5EF4-FFF2-40B4-BE49-F238E27FC236}">
                  <a16:creationId xmlns:a16="http://schemas.microsoft.com/office/drawing/2014/main" id="{9DCB2EA4-9CD7-4B43-A381-9D2B7F0D54B6}"/>
                </a:ext>
              </a:extLst>
            </p:cNvPr>
            <p:cNvSpPr txBox="1"/>
            <p:nvPr/>
          </p:nvSpPr>
          <p:spPr>
            <a:xfrm>
              <a:off x="657347" y="3609212"/>
              <a:ext cx="3145264" cy="338554"/>
            </a:xfrm>
            <a:prstGeom prst="rect">
              <a:avLst/>
            </a:prstGeom>
            <a:noFill/>
          </p:spPr>
          <p:txBody>
            <a:bodyPr wrap="square" rtlCol="0" anchor="ctr">
              <a:spAutoFit/>
            </a:bodyPr>
            <a:lstStyle/>
            <a:p>
              <a:pPr algn="ctr">
                <a:buClr>
                  <a:schemeClr val="accent1"/>
                </a:buClr>
              </a:pPr>
              <a:r>
                <a:rPr lang="fr-FR" sz="1600" dirty="0">
                  <a:solidFill>
                    <a:schemeClr val="tx2"/>
                  </a:solidFill>
                  <a:latin typeface="+mj-lt"/>
                </a:rPr>
                <a:t>H1b</a:t>
              </a:r>
            </a:p>
          </p:txBody>
        </p:sp>
        <p:graphicFrame>
          <p:nvGraphicFramePr>
            <p:cNvPr id="59" name="Graphique 58">
              <a:extLst>
                <a:ext uri="{FF2B5EF4-FFF2-40B4-BE49-F238E27FC236}">
                  <a16:creationId xmlns:a16="http://schemas.microsoft.com/office/drawing/2014/main" id="{5C50204A-DDB2-4D26-B5E3-AACEB0FC9337}"/>
                </a:ext>
              </a:extLst>
            </p:cNvPr>
            <p:cNvGraphicFramePr>
              <a:graphicFrameLocks/>
            </p:cNvGraphicFramePr>
            <p:nvPr>
              <p:extLst>
                <p:ext uri="{D42A27DB-BD31-4B8C-83A1-F6EECF244321}">
                  <p14:modId xmlns:p14="http://schemas.microsoft.com/office/powerpoint/2010/main" val="4167341127"/>
                </p:ext>
              </p:extLst>
            </p:nvPr>
          </p:nvGraphicFramePr>
          <p:xfrm>
            <a:off x="985305" y="3965768"/>
            <a:ext cx="2489348" cy="1096469"/>
          </p:xfrm>
          <a:graphic>
            <a:graphicData uri="http://schemas.openxmlformats.org/drawingml/2006/chart">
              <c:chart xmlns:c="http://schemas.openxmlformats.org/drawingml/2006/chart" xmlns:r="http://schemas.openxmlformats.org/officeDocument/2006/relationships" r:id="rId6"/>
            </a:graphicData>
          </a:graphic>
        </p:graphicFrame>
      </p:grpSp>
      <p:grpSp>
        <p:nvGrpSpPr>
          <p:cNvPr id="4" name="Groupe 3">
            <a:extLst>
              <a:ext uri="{FF2B5EF4-FFF2-40B4-BE49-F238E27FC236}">
                <a16:creationId xmlns:a16="http://schemas.microsoft.com/office/drawing/2014/main" id="{02973984-5DF6-41F9-945E-7A80F3778580}"/>
              </a:ext>
            </a:extLst>
          </p:cNvPr>
          <p:cNvGrpSpPr/>
          <p:nvPr/>
        </p:nvGrpSpPr>
        <p:grpSpPr>
          <a:xfrm>
            <a:off x="657347" y="3392254"/>
            <a:ext cx="3145264" cy="1875737"/>
            <a:chOff x="4330495" y="-1539842"/>
            <a:chExt cx="3145264" cy="1875737"/>
          </a:xfrm>
        </p:grpSpPr>
        <p:sp>
          <p:nvSpPr>
            <p:cNvPr id="82" name="Rectangle 81">
              <a:extLst>
                <a:ext uri="{FF2B5EF4-FFF2-40B4-BE49-F238E27FC236}">
                  <a16:creationId xmlns:a16="http://schemas.microsoft.com/office/drawing/2014/main" id="{39B5F2B0-D283-40C4-8411-D51B59235DAD}"/>
                </a:ext>
              </a:extLst>
            </p:cNvPr>
            <p:cNvSpPr/>
            <p:nvPr/>
          </p:nvSpPr>
          <p:spPr>
            <a:xfrm>
              <a:off x="4339690" y="-1539842"/>
              <a:ext cx="3128815" cy="187573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3" name="ZoneTexte 82">
              <a:extLst>
                <a:ext uri="{FF2B5EF4-FFF2-40B4-BE49-F238E27FC236}">
                  <a16:creationId xmlns:a16="http://schemas.microsoft.com/office/drawing/2014/main" id="{FA0099B1-446E-40AC-8705-43171CC1CACD}"/>
                </a:ext>
              </a:extLst>
            </p:cNvPr>
            <p:cNvSpPr txBox="1"/>
            <p:nvPr/>
          </p:nvSpPr>
          <p:spPr>
            <a:xfrm>
              <a:off x="4330495" y="-1322884"/>
              <a:ext cx="3145264" cy="338554"/>
            </a:xfrm>
            <a:prstGeom prst="rect">
              <a:avLst/>
            </a:prstGeom>
            <a:noFill/>
          </p:spPr>
          <p:txBody>
            <a:bodyPr wrap="square" rtlCol="0" anchor="ctr">
              <a:spAutoFit/>
            </a:bodyPr>
            <a:lstStyle/>
            <a:p>
              <a:pPr algn="ctr">
                <a:buClr>
                  <a:schemeClr val="accent1"/>
                </a:buClr>
              </a:pPr>
              <a:r>
                <a:rPr lang="fr-FR" sz="1600" dirty="0">
                  <a:solidFill>
                    <a:schemeClr val="tx2"/>
                  </a:solidFill>
                  <a:latin typeface="+mj-lt"/>
                </a:rPr>
                <a:t>H2b</a:t>
              </a:r>
            </a:p>
          </p:txBody>
        </p:sp>
        <p:graphicFrame>
          <p:nvGraphicFramePr>
            <p:cNvPr id="85" name="Graphique 84">
              <a:extLst>
                <a:ext uri="{FF2B5EF4-FFF2-40B4-BE49-F238E27FC236}">
                  <a16:creationId xmlns:a16="http://schemas.microsoft.com/office/drawing/2014/main" id="{C13FC2C7-F98F-4DD3-ABA3-671547792AB5}"/>
                </a:ext>
              </a:extLst>
            </p:cNvPr>
            <p:cNvGraphicFramePr>
              <a:graphicFrameLocks/>
            </p:cNvGraphicFramePr>
            <p:nvPr>
              <p:extLst>
                <p:ext uri="{D42A27DB-BD31-4B8C-83A1-F6EECF244321}">
                  <p14:modId xmlns:p14="http://schemas.microsoft.com/office/powerpoint/2010/main" val="115064118"/>
                </p:ext>
              </p:extLst>
            </p:nvPr>
          </p:nvGraphicFramePr>
          <p:xfrm>
            <a:off x="4658452" y="-966328"/>
            <a:ext cx="2489345" cy="1096469"/>
          </p:xfrm>
          <a:graphic>
            <a:graphicData uri="http://schemas.openxmlformats.org/drawingml/2006/chart">
              <c:chart xmlns:c="http://schemas.openxmlformats.org/drawingml/2006/chart" xmlns:r="http://schemas.openxmlformats.org/officeDocument/2006/relationships" r:id="rId7"/>
            </a:graphicData>
          </a:graphic>
        </p:graphicFrame>
      </p:grpSp>
      <p:grpSp>
        <p:nvGrpSpPr>
          <p:cNvPr id="5" name="Groupe 4">
            <a:extLst>
              <a:ext uri="{FF2B5EF4-FFF2-40B4-BE49-F238E27FC236}">
                <a16:creationId xmlns:a16="http://schemas.microsoft.com/office/drawing/2014/main" id="{1B07C893-BF2E-468E-814C-B4D92FC4DB12}"/>
              </a:ext>
            </a:extLst>
          </p:cNvPr>
          <p:cNvGrpSpPr/>
          <p:nvPr/>
        </p:nvGrpSpPr>
        <p:grpSpPr>
          <a:xfrm>
            <a:off x="657347" y="3392254"/>
            <a:ext cx="3145264" cy="1875737"/>
            <a:chOff x="4973400" y="-2165945"/>
            <a:chExt cx="3145264" cy="1875737"/>
          </a:xfrm>
        </p:grpSpPr>
        <p:sp>
          <p:nvSpPr>
            <p:cNvPr id="87" name="Rectangle 86">
              <a:extLst>
                <a:ext uri="{FF2B5EF4-FFF2-40B4-BE49-F238E27FC236}">
                  <a16:creationId xmlns:a16="http://schemas.microsoft.com/office/drawing/2014/main" id="{10716B2E-463B-40E7-AC24-50D91086F3F9}"/>
                </a:ext>
              </a:extLst>
            </p:cNvPr>
            <p:cNvSpPr/>
            <p:nvPr/>
          </p:nvSpPr>
          <p:spPr>
            <a:xfrm>
              <a:off x="4982595" y="-2165945"/>
              <a:ext cx="3128815" cy="187573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8" name="ZoneTexte 87">
              <a:extLst>
                <a:ext uri="{FF2B5EF4-FFF2-40B4-BE49-F238E27FC236}">
                  <a16:creationId xmlns:a16="http://schemas.microsoft.com/office/drawing/2014/main" id="{ADC0538E-3925-4349-A469-98BD6EE436E6}"/>
                </a:ext>
              </a:extLst>
            </p:cNvPr>
            <p:cNvSpPr txBox="1"/>
            <p:nvPr/>
          </p:nvSpPr>
          <p:spPr>
            <a:xfrm>
              <a:off x="4973400" y="-1948987"/>
              <a:ext cx="3145264" cy="338554"/>
            </a:xfrm>
            <a:prstGeom prst="rect">
              <a:avLst/>
            </a:prstGeom>
            <a:noFill/>
          </p:spPr>
          <p:txBody>
            <a:bodyPr wrap="square" rtlCol="0" anchor="ctr">
              <a:spAutoFit/>
            </a:bodyPr>
            <a:lstStyle/>
            <a:p>
              <a:pPr algn="ctr">
                <a:buClr>
                  <a:schemeClr val="accent1"/>
                </a:buClr>
              </a:pPr>
              <a:r>
                <a:rPr lang="fr-FR" sz="1600" dirty="0">
                  <a:solidFill>
                    <a:schemeClr val="tx2"/>
                  </a:solidFill>
                  <a:latin typeface="+mj-lt"/>
                </a:rPr>
                <a:t>H1c</a:t>
              </a:r>
            </a:p>
          </p:txBody>
        </p:sp>
        <p:graphicFrame>
          <p:nvGraphicFramePr>
            <p:cNvPr id="90" name="Graphique 89">
              <a:extLst>
                <a:ext uri="{FF2B5EF4-FFF2-40B4-BE49-F238E27FC236}">
                  <a16:creationId xmlns:a16="http://schemas.microsoft.com/office/drawing/2014/main" id="{FDE20F6D-5AF8-4163-8AD0-48D9CDE4552C}"/>
                </a:ext>
              </a:extLst>
            </p:cNvPr>
            <p:cNvGraphicFramePr>
              <a:graphicFrameLocks/>
            </p:cNvGraphicFramePr>
            <p:nvPr>
              <p:extLst>
                <p:ext uri="{D42A27DB-BD31-4B8C-83A1-F6EECF244321}">
                  <p14:modId xmlns:p14="http://schemas.microsoft.com/office/powerpoint/2010/main" val="3711827267"/>
                </p:ext>
              </p:extLst>
            </p:nvPr>
          </p:nvGraphicFramePr>
          <p:xfrm>
            <a:off x="5301357" y="-1592431"/>
            <a:ext cx="2489341" cy="1096469"/>
          </p:xfrm>
          <a:graphic>
            <a:graphicData uri="http://schemas.openxmlformats.org/drawingml/2006/chart">
              <c:chart xmlns:c="http://schemas.openxmlformats.org/drawingml/2006/chart" xmlns:r="http://schemas.openxmlformats.org/officeDocument/2006/relationships" r:id="rId8"/>
            </a:graphicData>
          </a:graphic>
        </p:graphicFrame>
      </p:grpSp>
      <p:grpSp>
        <p:nvGrpSpPr>
          <p:cNvPr id="6" name="Groupe 5">
            <a:extLst>
              <a:ext uri="{FF2B5EF4-FFF2-40B4-BE49-F238E27FC236}">
                <a16:creationId xmlns:a16="http://schemas.microsoft.com/office/drawing/2014/main" id="{46E73917-A277-4310-AAD5-10322E2B5617}"/>
              </a:ext>
            </a:extLst>
          </p:cNvPr>
          <p:cNvGrpSpPr/>
          <p:nvPr/>
        </p:nvGrpSpPr>
        <p:grpSpPr>
          <a:xfrm>
            <a:off x="657347" y="3392254"/>
            <a:ext cx="3145264" cy="1875737"/>
            <a:chOff x="6036160" y="-2119436"/>
            <a:chExt cx="3145264" cy="1875737"/>
          </a:xfrm>
        </p:grpSpPr>
        <p:sp>
          <p:nvSpPr>
            <p:cNvPr id="92" name="Rectangle 91">
              <a:extLst>
                <a:ext uri="{FF2B5EF4-FFF2-40B4-BE49-F238E27FC236}">
                  <a16:creationId xmlns:a16="http://schemas.microsoft.com/office/drawing/2014/main" id="{94F20DDD-70AE-46BE-9163-1E141C29B3C6}"/>
                </a:ext>
              </a:extLst>
            </p:cNvPr>
            <p:cNvSpPr/>
            <p:nvPr/>
          </p:nvSpPr>
          <p:spPr>
            <a:xfrm>
              <a:off x="6045355" y="-2119436"/>
              <a:ext cx="3128815" cy="187573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3" name="ZoneTexte 92">
              <a:extLst>
                <a:ext uri="{FF2B5EF4-FFF2-40B4-BE49-F238E27FC236}">
                  <a16:creationId xmlns:a16="http://schemas.microsoft.com/office/drawing/2014/main" id="{B5DF254E-A3A5-4777-9E17-BA36A808C1FE}"/>
                </a:ext>
              </a:extLst>
            </p:cNvPr>
            <p:cNvSpPr txBox="1"/>
            <p:nvPr/>
          </p:nvSpPr>
          <p:spPr>
            <a:xfrm>
              <a:off x="6036160" y="-1902478"/>
              <a:ext cx="3145264" cy="338554"/>
            </a:xfrm>
            <a:prstGeom prst="rect">
              <a:avLst/>
            </a:prstGeom>
            <a:noFill/>
          </p:spPr>
          <p:txBody>
            <a:bodyPr wrap="square" rtlCol="0" anchor="ctr">
              <a:spAutoFit/>
            </a:bodyPr>
            <a:lstStyle/>
            <a:p>
              <a:pPr algn="ctr">
                <a:buClr>
                  <a:schemeClr val="accent1"/>
                </a:buClr>
              </a:pPr>
              <a:r>
                <a:rPr lang="fr-FR" sz="1600" dirty="0">
                  <a:solidFill>
                    <a:schemeClr val="tx2"/>
                  </a:solidFill>
                  <a:latin typeface="+mj-lt"/>
                </a:rPr>
                <a:t>H2c</a:t>
              </a:r>
            </a:p>
          </p:txBody>
        </p:sp>
        <p:graphicFrame>
          <p:nvGraphicFramePr>
            <p:cNvPr id="95" name="Graphique 94">
              <a:extLst>
                <a:ext uri="{FF2B5EF4-FFF2-40B4-BE49-F238E27FC236}">
                  <a16:creationId xmlns:a16="http://schemas.microsoft.com/office/drawing/2014/main" id="{147B2C31-953F-407A-8354-57633E14581A}"/>
                </a:ext>
              </a:extLst>
            </p:cNvPr>
            <p:cNvGraphicFramePr>
              <a:graphicFrameLocks/>
            </p:cNvGraphicFramePr>
            <p:nvPr>
              <p:extLst>
                <p:ext uri="{D42A27DB-BD31-4B8C-83A1-F6EECF244321}">
                  <p14:modId xmlns:p14="http://schemas.microsoft.com/office/powerpoint/2010/main" val="688966555"/>
                </p:ext>
              </p:extLst>
            </p:nvPr>
          </p:nvGraphicFramePr>
          <p:xfrm>
            <a:off x="6364116" y="-1545922"/>
            <a:ext cx="2489341" cy="1096469"/>
          </p:xfrm>
          <a:graphic>
            <a:graphicData uri="http://schemas.openxmlformats.org/drawingml/2006/chart">
              <c:chart xmlns:c="http://schemas.openxmlformats.org/drawingml/2006/chart" xmlns:r="http://schemas.openxmlformats.org/officeDocument/2006/relationships" r:id="rId9"/>
            </a:graphicData>
          </a:graphic>
        </p:graphicFrame>
      </p:grpSp>
      <p:grpSp>
        <p:nvGrpSpPr>
          <p:cNvPr id="7" name="Groupe 6">
            <a:extLst>
              <a:ext uri="{FF2B5EF4-FFF2-40B4-BE49-F238E27FC236}">
                <a16:creationId xmlns:a16="http://schemas.microsoft.com/office/drawing/2014/main" id="{58530D20-A51F-4F7C-A5AC-983EBA80FDC0}"/>
              </a:ext>
            </a:extLst>
          </p:cNvPr>
          <p:cNvGrpSpPr/>
          <p:nvPr/>
        </p:nvGrpSpPr>
        <p:grpSpPr>
          <a:xfrm>
            <a:off x="657347" y="3392254"/>
            <a:ext cx="3145264" cy="1875737"/>
            <a:chOff x="6548888" y="-1982066"/>
            <a:chExt cx="3145264" cy="1875737"/>
          </a:xfrm>
        </p:grpSpPr>
        <p:sp>
          <p:nvSpPr>
            <p:cNvPr id="97" name="Rectangle 96">
              <a:extLst>
                <a:ext uri="{FF2B5EF4-FFF2-40B4-BE49-F238E27FC236}">
                  <a16:creationId xmlns:a16="http://schemas.microsoft.com/office/drawing/2014/main" id="{D3868E0C-B77B-44FD-BC88-E77F66FDCBCA}"/>
                </a:ext>
              </a:extLst>
            </p:cNvPr>
            <p:cNvSpPr/>
            <p:nvPr/>
          </p:nvSpPr>
          <p:spPr>
            <a:xfrm>
              <a:off x="6558083" y="-1982066"/>
              <a:ext cx="3128815" cy="187573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8" name="ZoneTexte 97">
              <a:extLst>
                <a:ext uri="{FF2B5EF4-FFF2-40B4-BE49-F238E27FC236}">
                  <a16:creationId xmlns:a16="http://schemas.microsoft.com/office/drawing/2014/main" id="{BB997030-B6A3-4021-9509-07868149C084}"/>
                </a:ext>
              </a:extLst>
            </p:cNvPr>
            <p:cNvSpPr txBox="1"/>
            <p:nvPr/>
          </p:nvSpPr>
          <p:spPr>
            <a:xfrm>
              <a:off x="6548888" y="-1765108"/>
              <a:ext cx="3145264" cy="338554"/>
            </a:xfrm>
            <a:prstGeom prst="rect">
              <a:avLst/>
            </a:prstGeom>
            <a:noFill/>
          </p:spPr>
          <p:txBody>
            <a:bodyPr wrap="square" rtlCol="0" anchor="ctr">
              <a:spAutoFit/>
            </a:bodyPr>
            <a:lstStyle/>
            <a:p>
              <a:pPr algn="ctr">
                <a:buClr>
                  <a:schemeClr val="accent1"/>
                </a:buClr>
              </a:pPr>
              <a:r>
                <a:rPr lang="fr-FR" sz="1600" dirty="0">
                  <a:solidFill>
                    <a:schemeClr val="tx2"/>
                  </a:solidFill>
                  <a:latin typeface="+mj-lt"/>
                </a:rPr>
                <a:t>H2d</a:t>
              </a:r>
            </a:p>
          </p:txBody>
        </p:sp>
        <p:graphicFrame>
          <p:nvGraphicFramePr>
            <p:cNvPr id="100" name="Graphique 99">
              <a:extLst>
                <a:ext uri="{FF2B5EF4-FFF2-40B4-BE49-F238E27FC236}">
                  <a16:creationId xmlns:a16="http://schemas.microsoft.com/office/drawing/2014/main" id="{CE42362A-1EA0-4F33-8FBB-86E0DCCFEF4E}"/>
                </a:ext>
              </a:extLst>
            </p:cNvPr>
            <p:cNvGraphicFramePr>
              <a:graphicFrameLocks/>
            </p:cNvGraphicFramePr>
            <p:nvPr>
              <p:extLst>
                <p:ext uri="{D42A27DB-BD31-4B8C-83A1-F6EECF244321}">
                  <p14:modId xmlns:p14="http://schemas.microsoft.com/office/powerpoint/2010/main" val="316389407"/>
                </p:ext>
              </p:extLst>
            </p:nvPr>
          </p:nvGraphicFramePr>
          <p:xfrm>
            <a:off x="6876844" y="-1408552"/>
            <a:ext cx="2489340" cy="1096469"/>
          </p:xfrm>
          <a:graphic>
            <a:graphicData uri="http://schemas.openxmlformats.org/drawingml/2006/chart">
              <c:chart xmlns:c="http://schemas.openxmlformats.org/drawingml/2006/chart" xmlns:r="http://schemas.openxmlformats.org/officeDocument/2006/relationships" r:id="rId10"/>
            </a:graphicData>
          </a:graphic>
        </p:graphicFrame>
      </p:grpSp>
      <p:grpSp>
        <p:nvGrpSpPr>
          <p:cNvPr id="8" name="Groupe 7">
            <a:extLst>
              <a:ext uri="{FF2B5EF4-FFF2-40B4-BE49-F238E27FC236}">
                <a16:creationId xmlns:a16="http://schemas.microsoft.com/office/drawing/2014/main" id="{A7643DA8-09C5-433C-9212-75F7DB2B5973}"/>
              </a:ext>
            </a:extLst>
          </p:cNvPr>
          <p:cNvGrpSpPr/>
          <p:nvPr/>
        </p:nvGrpSpPr>
        <p:grpSpPr>
          <a:xfrm>
            <a:off x="657347" y="3392254"/>
            <a:ext cx="3145264" cy="1875737"/>
            <a:chOff x="6410450" y="-1970774"/>
            <a:chExt cx="3145264" cy="1875737"/>
          </a:xfrm>
        </p:grpSpPr>
        <p:sp>
          <p:nvSpPr>
            <p:cNvPr id="102" name="Rectangle 101">
              <a:extLst>
                <a:ext uri="{FF2B5EF4-FFF2-40B4-BE49-F238E27FC236}">
                  <a16:creationId xmlns:a16="http://schemas.microsoft.com/office/drawing/2014/main" id="{78CA864B-A5DE-48C6-B750-B513941E7302}"/>
                </a:ext>
              </a:extLst>
            </p:cNvPr>
            <p:cNvSpPr/>
            <p:nvPr/>
          </p:nvSpPr>
          <p:spPr>
            <a:xfrm>
              <a:off x="6419645" y="-1970774"/>
              <a:ext cx="3128815" cy="187573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3" name="ZoneTexte 102">
              <a:extLst>
                <a:ext uri="{FF2B5EF4-FFF2-40B4-BE49-F238E27FC236}">
                  <a16:creationId xmlns:a16="http://schemas.microsoft.com/office/drawing/2014/main" id="{80C9C506-659A-4D1A-BDAF-E939FE23AF33}"/>
                </a:ext>
              </a:extLst>
            </p:cNvPr>
            <p:cNvSpPr txBox="1"/>
            <p:nvPr/>
          </p:nvSpPr>
          <p:spPr>
            <a:xfrm>
              <a:off x="6410450" y="-1753816"/>
              <a:ext cx="3145264" cy="338554"/>
            </a:xfrm>
            <a:prstGeom prst="rect">
              <a:avLst/>
            </a:prstGeom>
            <a:noFill/>
          </p:spPr>
          <p:txBody>
            <a:bodyPr wrap="square" rtlCol="0" anchor="ctr">
              <a:spAutoFit/>
            </a:bodyPr>
            <a:lstStyle/>
            <a:p>
              <a:pPr algn="ctr">
                <a:buClr>
                  <a:schemeClr val="accent1"/>
                </a:buClr>
              </a:pPr>
              <a:r>
                <a:rPr lang="fr-FR" sz="1600" dirty="0">
                  <a:solidFill>
                    <a:schemeClr val="tx2"/>
                  </a:solidFill>
                  <a:latin typeface="+mj-lt"/>
                </a:rPr>
                <a:t>H3</a:t>
              </a:r>
            </a:p>
          </p:txBody>
        </p:sp>
        <p:graphicFrame>
          <p:nvGraphicFramePr>
            <p:cNvPr id="105" name="Graphique 104">
              <a:extLst>
                <a:ext uri="{FF2B5EF4-FFF2-40B4-BE49-F238E27FC236}">
                  <a16:creationId xmlns:a16="http://schemas.microsoft.com/office/drawing/2014/main" id="{598E125C-C68D-4159-8822-C4AE3B61F234}"/>
                </a:ext>
              </a:extLst>
            </p:cNvPr>
            <p:cNvGraphicFramePr>
              <a:graphicFrameLocks/>
            </p:cNvGraphicFramePr>
            <p:nvPr>
              <p:extLst>
                <p:ext uri="{D42A27DB-BD31-4B8C-83A1-F6EECF244321}">
                  <p14:modId xmlns:p14="http://schemas.microsoft.com/office/powerpoint/2010/main" val="2647487291"/>
                </p:ext>
              </p:extLst>
            </p:nvPr>
          </p:nvGraphicFramePr>
          <p:xfrm>
            <a:off x="6738406" y="-1397260"/>
            <a:ext cx="2489340" cy="1096469"/>
          </p:xfrm>
          <a:graphic>
            <a:graphicData uri="http://schemas.openxmlformats.org/drawingml/2006/chart">
              <c:chart xmlns:c="http://schemas.openxmlformats.org/drawingml/2006/chart" xmlns:r="http://schemas.openxmlformats.org/officeDocument/2006/relationships" r:id="rId11"/>
            </a:graphicData>
          </a:graphic>
        </p:graphicFrame>
      </p:grpSp>
      <p:grpSp>
        <p:nvGrpSpPr>
          <p:cNvPr id="20" name="Groupe 19">
            <a:extLst>
              <a:ext uri="{FF2B5EF4-FFF2-40B4-BE49-F238E27FC236}">
                <a16:creationId xmlns:a16="http://schemas.microsoft.com/office/drawing/2014/main" id="{E69711DD-9D21-40CB-8AA2-E04DF9F96FBC}"/>
              </a:ext>
            </a:extLst>
          </p:cNvPr>
          <p:cNvGrpSpPr/>
          <p:nvPr/>
        </p:nvGrpSpPr>
        <p:grpSpPr>
          <a:xfrm>
            <a:off x="6132839" y="4764323"/>
            <a:ext cx="2131207" cy="1582744"/>
            <a:chOff x="6132839" y="4764323"/>
            <a:chExt cx="2131207" cy="1582744"/>
          </a:xfrm>
        </p:grpSpPr>
        <p:sp>
          <p:nvSpPr>
            <p:cNvPr id="44" name="Forme libre : forme 43">
              <a:extLst>
                <a:ext uri="{FF2B5EF4-FFF2-40B4-BE49-F238E27FC236}">
                  <a16:creationId xmlns:a16="http://schemas.microsoft.com/office/drawing/2014/main" id="{6884D306-32CE-41DC-A646-613D7AA502B7}"/>
                </a:ext>
              </a:extLst>
            </p:cNvPr>
            <p:cNvSpPr/>
            <p:nvPr/>
          </p:nvSpPr>
          <p:spPr>
            <a:xfrm>
              <a:off x="6132839" y="4764323"/>
              <a:ext cx="2131207" cy="1065603"/>
            </a:xfrm>
            <a:custGeom>
              <a:avLst/>
              <a:gdLst>
                <a:gd name="connsiteX0" fmla="*/ 30004 w 2571750"/>
                <a:gd name="connsiteY0" fmla="*/ 1138714 h 1285875"/>
                <a:gd name="connsiteX1" fmla="*/ 50959 w 2571750"/>
                <a:gd name="connsiteY1" fmla="*/ 1135856 h 1285875"/>
                <a:gd name="connsiteX2" fmla="*/ 82391 w 2571750"/>
                <a:gd name="connsiteY2" fmla="*/ 1128236 h 1285875"/>
                <a:gd name="connsiteX3" fmla="*/ 105251 w 2571750"/>
                <a:gd name="connsiteY3" fmla="*/ 1107281 h 1285875"/>
                <a:gd name="connsiteX4" fmla="*/ 126206 w 2571750"/>
                <a:gd name="connsiteY4" fmla="*/ 1083469 h 1285875"/>
                <a:gd name="connsiteX5" fmla="*/ 165259 w 2571750"/>
                <a:gd name="connsiteY5" fmla="*/ 1080611 h 1285875"/>
                <a:gd name="connsiteX6" fmla="*/ 204311 w 2571750"/>
                <a:gd name="connsiteY6" fmla="*/ 1075849 h 1285875"/>
                <a:gd name="connsiteX7" fmla="*/ 207169 w 2571750"/>
                <a:gd name="connsiteY7" fmla="*/ 1059656 h 1285875"/>
                <a:gd name="connsiteX8" fmla="*/ 189071 w 2571750"/>
                <a:gd name="connsiteY8" fmla="*/ 1039653 h 1285875"/>
                <a:gd name="connsiteX9" fmla="*/ 170974 w 2571750"/>
                <a:gd name="connsiteY9" fmla="*/ 1020603 h 1285875"/>
                <a:gd name="connsiteX10" fmla="*/ 139541 w 2571750"/>
                <a:gd name="connsiteY10" fmla="*/ 1020603 h 1285875"/>
                <a:gd name="connsiteX11" fmla="*/ 97631 w 2571750"/>
                <a:gd name="connsiteY11" fmla="*/ 1018699 h 1285875"/>
                <a:gd name="connsiteX12" fmla="*/ 69056 w 2571750"/>
                <a:gd name="connsiteY12" fmla="*/ 999649 h 1285875"/>
                <a:gd name="connsiteX13" fmla="*/ 82391 w 2571750"/>
                <a:gd name="connsiteY13" fmla="*/ 971074 h 1285875"/>
                <a:gd name="connsiteX14" fmla="*/ 113824 w 2571750"/>
                <a:gd name="connsiteY14" fmla="*/ 963453 h 1285875"/>
                <a:gd name="connsiteX15" fmla="*/ 126206 w 2571750"/>
                <a:gd name="connsiteY15" fmla="*/ 942499 h 1285875"/>
                <a:gd name="connsiteX16" fmla="*/ 105251 w 2571750"/>
                <a:gd name="connsiteY16" fmla="*/ 913924 h 1285875"/>
                <a:gd name="connsiteX17" fmla="*/ 118586 w 2571750"/>
                <a:gd name="connsiteY17" fmla="*/ 903446 h 1285875"/>
                <a:gd name="connsiteX18" fmla="*/ 136684 w 2571750"/>
                <a:gd name="connsiteY18" fmla="*/ 877729 h 1285875"/>
                <a:gd name="connsiteX19" fmla="*/ 133826 w 2571750"/>
                <a:gd name="connsiteY19" fmla="*/ 838676 h 1285875"/>
                <a:gd name="connsiteX20" fmla="*/ 115729 w 2571750"/>
                <a:gd name="connsiteY20" fmla="*/ 810101 h 1285875"/>
                <a:gd name="connsiteX21" fmla="*/ 82391 w 2571750"/>
                <a:gd name="connsiteY21" fmla="*/ 799624 h 1285875"/>
                <a:gd name="connsiteX22" fmla="*/ 40481 w 2571750"/>
                <a:gd name="connsiteY22" fmla="*/ 786289 h 1285875"/>
                <a:gd name="connsiteX23" fmla="*/ 19526 w 2571750"/>
                <a:gd name="connsiteY23" fmla="*/ 770096 h 1285875"/>
                <a:gd name="connsiteX24" fmla="*/ 24289 w 2571750"/>
                <a:gd name="connsiteY24" fmla="*/ 751999 h 1285875"/>
                <a:gd name="connsiteX25" fmla="*/ 1429 w 2571750"/>
                <a:gd name="connsiteY25" fmla="*/ 715804 h 1285875"/>
                <a:gd name="connsiteX26" fmla="*/ 19526 w 2571750"/>
                <a:gd name="connsiteY26" fmla="*/ 697706 h 1285875"/>
                <a:gd name="connsiteX27" fmla="*/ 53816 w 2571750"/>
                <a:gd name="connsiteY27" fmla="*/ 679609 h 1285875"/>
                <a:gd name="connsiteX28" fmla="*/ 64294 w 2571750"/>
                <a:gd name="connsiteY28" fmla="*/ 663416 h 1285875"/>
                <a:gd name="connsiteX29" fmla="*/ 64294 w 2571750"/>
                <a:gd name="connsiteY29" fmla="*/ 642461 h 1285875"/>
                <a:gd name="connsiteX30" fmla="*/ 92869 w 2571750"/>
                <a:gd name="connsiteY30" fmla="*/ 631984 h 1285875"/>
                <a:gd name="connsiteX31" fmla="*/ 124301 w 2571750"/>
                <a:gd name="connsiteY31" fmla="*/ 637699 h 1285875"/>
                <a:gd name="connsiteX32" fmla="*/ 168116 w 2571750"/>
                <a:gd name="connsiteY32" fmla="*/ 642461 h 1285875"/>
                <a:gd name="connsiteX33" fmla="*/ 207169 w 2571750"/>
                <a:gd name="connsiteY33" fmla="*/ 637699 h 1285875"/>
                <a:gd name="connsiteX34" fmla="*/ 238601 w 2571750"/>
                <a:gd name="connsiteY34" fmla="*/ 619601 h 1285875"/>
                <a:gd name="connsiteX35" fmla="*/ 262414 w 2571750"/>
                <a:gd name="connsiteY35" fmla="*/ 609124 h 1285875"/>
                <a:gd name="connsiteX36" fmla="*/ 270034 w 2571750"/>
                <a:gd name="connsiteY36" fmla="*/ 630079 h 1285875"/>
                <a:gd name="connsiteX37" fmla="*/ 313849 w 2571750"/>
                <a:gd name="connsiteY37" fmla="*/ 627221 h 1285875"/>
                <a:gd name="connsiteX38" fmla="*/ 353854 w 2571750"/>
                <a:gd name="connsiteY38" fmla="*/ 627221 h 1285875"/>
                <a:gd name="connsiteX39" fmla="*/ 392906 w 2571750"/>
                <a:gd name="connsiteY39" fmla="*/ 624364 h 1285875"/>
                <a:gd name="connsiteX40" fmla="*/ 421481 w 2571750"/>
                <a:gd name="connsiteY40" fmla="*/ 600551 h 1285875"/>
                <a:gd name="connsiteX41" fmla="*/ 429101 w 2571750"/>
                <a:gd name="connsiteY41" fmla="*/ 580549 h 1285875"/>
                <a:gd name="connsiteX42" fmla="*/ 423386 w 2571750"/>
                <a:gd name="connsiteY42" fmla="*/ 564356 h 1285875"/>
                <a:gd name="connsiteX43" fmla="*/ 394811 w 2571750"/>
                <a:gd name="connsiteY43" fmla="*/ 553879 h 1285875"/>
                <a:gd name="connsiteX44" fmla="*/ 384334 w 2571750"/>
                <a:gd name="connsiteY44" fmla="*/ 532924 h 1285875"/>
                <a:gd name="connsiteX45" fmla="*/ 403384 w 2571750"/>
                <a:gd name="connsiteY45" fmla="*/ 517684 h 1285875"/>
                <a:gd name="connsiteX46" fmla="*/ 439579 w 2571750"/>
                <a:gd name="connsiteY46" fmla="*/ 511969 h 1285875"/>
                <a:gd name="connsiteX47" fmla="*/ 463391 w 2571750"/>
                <a:gd name="connsiteY47" fmla="*/ 511969 h 1285875"/>
                <a:gd name="connsiteX48" fmla="*/ 486251 w 2571750"/>
                <a:gd name="connsiteY48" fmla="*/ 499586 h 1285875"/>
                <a:gd name="connsiteX49" fmla="*/ 504349 w 2571750"/>
                <a:gd name="connsiteY49" fmla="*/ 471011 h 1285875"/>
                <a:gd name="connsiteX50" fmla="*/ 538639 w 2571750"/>
                <a:gd name="connsiteY50" fmla="*/ 472916 h 1285875"/>
                <a:gd name="connsiteX51" fmla="*/ 570071 w 2571750"/>
                <a:gd name="connsiteY51" fmla="*/ 457676 h 1285875"/>
                <a:gd name="connsiteX52" fmla="*/ 574834 w 2571750"/>
                <a:gd name="connsiteY52" fmla="*/ 426244 h 1285875"/>
                <a:gd name="connsiteX53" fmla="*/ 577691 w 2571750"/>
                <a:gd name="connsiteY53" fmla="*/ 400526 h 1285875"/>
                <a:gd name="connsiteX54" fmla="*/ 585311 w 2571750"/>
                <a:gd name="connsiteY54" fmla="*/ 384334 h 1285875"/>
                <a:gd name="connsiteX55" fmla="*/ 622459 w 2571750"/>
                <a:gd name="connsiteY55" fmla="*/ 390049 h 1285875"/>
                <a:gd name="connsiteX56" fmla="*/ 652939 w 2571750"/>
                <a:gd name="connsiteY56" fmla="*/ 387191 h 1285875"/>
                <a:gd name="connsiteX57" fmla="*/ 690086 w 2571750"/>
                <a:gd name="connsiteY57" fmla="*/ 361474 h 1285875"/>
                <a:gd name="connsiteX58" fmla="*/ 715804 w 2571750"/>
                <a:gd name="connsiteY58" fmla="*/ 340519 h 1285875"/>
                <a:gd name="connsiteX59" fmla="*/ 744379 w 2571750"/>
                <a:gd name="connsiteY59" fmla="*/ 316706 h 1285875"/>
                <a:gd name="connsiteX60" fmla="*/ 754856 w 2571750"/>
                <a:gd name="connsiteY60" fmla="*/ 280511 h 1285875"/>
                <a:gd name="connsiteX61" fmla="*/ 736759 w 2571750"/>
                <a:gd name="connsiteY61" fmla="*/ 261461 h 1285875"/>
                <a:gd name="connsiteX62" fmla="*/ 702469 w 2571750"/>
                <a:gd name="connsiteY62" fmla="*/ 241459 h 1285875"/>
                <a:gd name="connsiteX63" fmla="*/ 679609 w 2571750"/>
                <a:gd name="connsiteY63" fmla="*/ 214789 h 1285875"/>
                <a:gd name="connsiteX64" fmla="*/ 697706 w 2571750"/>
                <a:gd name="connsiteY64" fmla="*/ 199549 h 1285875"/>
                <a:gd name="connsiteX65" fmla="*/ 718661 w 2571750"/>
                <a:gd name="connsiteY65" fmla="*/ 170974 h 1285875"/>
                <a:gd name="connsiteX66" fmla="*/ 742474 w 2571750"/>
                <a:gd name="connsiteY66" fmla="*/ 186214 h 1285875"/>
                <a:gd name="connsiteX67" fmla="*/ 762476 w 2571750"/>
                <a:gd name="connsiteY67" fmla="*/ 202406 h 1285875"/>
                <a:gd name="connsiteX68" fmla="*/ 799624 w 2571750"/>
                <a:gd name="connsiteY68" fmla="*/ 202406 h 1285875"/>
                <a:gd name="connsiteX69" fmla="*/ 838676 w 2571750"/>
                <a:gd name="connsiteY69" fmla="*/ 186214 h 1285875"/>
                <a:gd name="connsiteX70" fmla="*/ 859631 w 2571750"/>
                <a:gd name="connsiteY70" fmla="*/ 165259 h 1285875"/>
                <a:gd name="connsiteX71" fmla="*/ 880586 w 2571750"/>
                <a:gd name="connsiteY71" fmla="*/ 170974 h 1285875"/>
                <a:gd name="connsiteX72" fmla="*/ 895826 w 2571750"/>
                <a:gd name="connsiteY72" fmla="*/ 193834 h 1285875"/>
                <a:gd name="connsiteX73" fmla="*/ 916781 w 2571750"/>
                <a:gd name="connsiteY73" fmla="*/ 210026 h 1285875"/>
                <a:gd name="connsiteX74" fmla="*/ 948214 w 2571750"/>
                <a:gd name="connsiteY74" fmla="*/ 191929 h 1285875"/>
                <a:gd name="connsiteX75" fmla="*/ 973931 w 2571750"/>
                <a:gd name="connsiteY75" fmla="*/ 175736 h 1285875"/>
                <a:gd name="connsiteX76" fmla="*/ 997744 w 2571750"/>
                <a:gd name="connsiteY76" fmla="*/ 157639 h 1285875"/>
                <a:gd name="connsiteX77" fmla="*/ 987266 w 2571750"/>
                <a:gd name="connsiteY77" fmla="*/ 121444 h 1285875"/>
                <a:gd name="connsiteX78" fmla="*/ 966311 w 2571750"/>
                <a:gd name="connsiteY78" fmla="*/ 105251 h 1285875"/>
                <a:gd name="connsiteX79" fmla="*/ 945356 w 2571750"/>
                <a:gd name="connsiteY79" fmla="*/ 90011 h 1285875"/>
                <a:gd name="connsiteX80" fmla="*/ 945356 w 2571750"/>
                <a:gd name="connsiteY80" fmla="*/ 55721 h 1285875"/>
                <a:gd name="connsiteX81" fmla="*/ 958691 w 2571750"/>
                <a:gd name="connsiteY81" fmla="*/ 16669 h 1285875"/>
                <a:gd name="connsiteX82" fmla="*/ 987266 w 2571750"/>
                <a:gd name="connsiteY82" fmla="*/ 1429 h 1285875"/>
                <a:gd name="connsiteX83" fmla="*/ 1015841 w 2571750"/>
                <a:gd name="connsiteY83" fmla="*/ 9049 h 1285875"/>
                <a:gd name="connsiteX84" fmla="*/ 1015841 w 2571750"/>
                <a:gd name="connsiteY84" fmla="*/ 45244 h 1285875"/>
                <a:gd name="connsiteX85" fmla="*/ 1011079 w 2571750"/>
                <a:gd name="connsiteY85" fmla="*/ 84296 h 1285875"/>
                <a:gd name="connsiteX86" fmla="*/ 1039654 w 2571750"/>
                <a:gd name="connsiteY86" fmla="*/ 90011 h 1285875"/>
                <a:gd name="connsiteX87" fmla="*/ 1071086 w 2571750"/>
                <a:gd name="connsiteY87" fmla="*/ 90011 h 1285875"/>
                <a:gd name="connsiteX88" fmla="*/ 1089184 w 2571750"/>
                <a:gd name="connsiteY88" fmla="*/ 112871 h 1285875"/>
                <a:gd name="connsiteX89" fmla="*/ 1114901 w 2571750"/>
                <a:gd name="connsiteY89" fmla="*/ 123349 h 1285875"/>
                <a:gd name="connsiteX90" fmla="*/ 1114901 w 2571750"/>
                <a:gd name="connsiteY90" fmla="*/ 82391 h 1285875"/>
                <a:gd name="connsiteX91" fmla="*/ 1138714 w 2571750"/>
                <a:gd name="connsiteY91" fmla="*/ 76676 h 1285875"/>
                <a:gd name="connsiteX92" fmla="*/ 1143476 w 2571750"/>
                <a:gd name="connsiteY92" fmla="*/ 91916 h 1285875"/>
                <a:gd name="connsiteX93" fmla="*/ 1177766 w 2571750"/>
                <a:gd name="connsiteY93" fmla="*/ 97631 h 1285875"/>
                <a:gd name="connsiteX94" fmla="*/ 1191101 w 2571750"/>
                <a:gd name="connsiteY94" fmla="*/ 63341 h 1285875"/>
                <a:gd name="connsiteX95" fmla="*/ 1230154 w 2571750"/>
                <a:gd name="connsiteY95" fmla="*/ 82391 h 1285875"/>
                <a:gd name="connsiteX96" fmla="*/ 1263491 w 2571750"/>
                <a:gd name="connsiteY96" fmla="*/ 100489 h 1285875"/>
                <a:gd name="connsiteX97" fmla="*/ 1287304 w 2571750"/>
                <a:gd name="connsiteY97" fmla="*/ 136684 h 1285875"/>
                <a:gd name="connsiteX98" fmla="*/ 1292066 w 2571750"/>
                <a:gd name="connsiteY98" fmla="*/ 181451 h 1285875"/>
                <a:gd name="connsiteX99" fmla="*/ 1290161 w 2571750"/>
                <a:gd name="connsiteY99" fmla="*/ 217646 h 1285875"/>
                <a:gd name="connsiteX100" fmla="*/ 1329214 w 2571750"/>
                <a:gd name="connsiteY100" fmla="*/ 225266 h 1285875"/>
                <a:gd name="connsiteX101" fmla="*/ 1344454 w 2571750"/>
                <a:gd name="connsiteY101" fmla="*/ 256699 h 1285875"/>
                <a:gd name="connsiteX102" fmla="*/ 1341596 w 2571750"/>
                <a:gd name="connsiteY102" fmla="*/ 285274 h 1285875"/>
                <a:gd name="connsiteX103" fmla="*/ 1323499 w 2571750"/>
                <a:gd name="connsiteY103" fmla="*/ 324326 h 1285875"/>
                <a:gd name="connsiteX104" fmla="*/ 1354931 w 2571750"/>
                <a:gd name="connsiteY104" fmla="*/ 330041 h 1285875"/>
                <a:gd name="connsiteX105" fmla="*/ 1401604 w 2571750"/>
                <a:gd name="connsiteY105" fmla="*/ 352901 h 1285875"/>
                <a:gd name="connsiteX106" fmla="*/ 1438751 w 2571750"/>
                <a:gd name="connsiteY106" fmla="*/ 376714 h 1285875"/>
                <a:gd name="connsiteX107" fmla="*/ 1470184 w 2571750"/>
                <a:gd name="connsiteY107" fmla="*/ 390049 h 1285875"/>
                <a:gd name="connsiteX108" fmla="*/ 1509236 w 2571750"/>
                <a:gd name="connsiteY108" fmla="*/ 408146 h 1285875"/>
                <a:gd name="connsiteX109" fmla="*/ 1550194 w 2571750"/>
                <a:gd name="connsiteY109" fmla="*/ 405289 h 1285875"/>
                <a:gd name="connsiteX110" fmla="*/ 1579721 w 2571750"/>
                <a:gd name="connsiteY110" fmla="*/ 429101 h 1285875"/>
                <a:gd name="connsiteX111" fmla="*/ 1610201 w 2571750"/>
                <a:gd name="connsiteY111" fmla="*/ 451961 h 1285875"/>
                <a:gd name="connsiteX112" fmla="*/ 1659731 w 2571750"/>
                <a:gd name="connsiteY112" fmla="*/ 462439 h 1285875"/>
                <a:gd name="connsiteX113" fmla="*/ 1686401 w 2571750"/>
                <a:gd name="connsiteY113" fmla="*/ 447199 h 1285875"/>
                <a:gd name="connsiteX114" fmla="*/ 1709261 w 2571750"/>
                <a:gd name="connsiteY114" fmla="*/ 436721 h 1285875"/>
                <a:gd name="connsiteX115" fmla="*/ 1738789 w 2571750"/>
                <a:gd name="connsiteY115" fmla="*/ 429101 h 1285875"/>
                <a:gd name="connsiteX116" fmla="*/ 1761649 w 2571750"/>
                <a:gd name="connsiteY116" fmla="*/ 408146 h 1285875"/>
                <a:gd name="connsiteX117" fmla="*/ 1793081 w 2571750"/>
                <a:gd name="connsiteY117" fmla="*/ 391954 h 1285875"/>
                <a:gd name="connsiteX118" fmla="*/ 1821656 w 2571750"/>
                <a:gd name="connsiteY118" fmla="*/ 402431 h 1285875"/>
                <a:gd name="connsiteX119" fmla="*/ 1848326 w 2571750"/>
                <a:gd name="connsiteY119" fmla="*/ 418624 h 1285875"/>
                <a:gd name="connsiteX120" fmla="*/ 1871186 w 2571750"/>
                <a:gd name="connsiteY120" fmla="*/ 433864 h 1285875"/>
                <a:gd name="connsiteX121" fmla="*/ 1908334 w 2571750"/>
                <a:gd name="connsiteY121" fmla="*/ 418624 h 1285875"/>
                <a:gd name="connsiteX122" fmla="*/ 1934051 w 2571750"/>
                <a:gd name="connsiteY122" fmla="*/ 394811 h 1285875"/>
                <a:gd name="connsiteX123" fmla="*/ 1947386 w 2571750"/>
                <a:gd name="connsiteY123" fmla="*/ 366236 h 1285875"/>
                <a:gd name="connsiteX124" fmla="*/ 1973104 w 2571750"/>
                <a:gd name="connsiteY124" fmla="*/ 366236 h 1285875"/>
                <a:gd name="connsiteX125" fmla="*/ 1986439 w 2571750"/>
                <a:gd name="connsiteY125" fmla="*/ 390049 h 1285875"/>
                <a:gd name="connsiteX126" fmla="*/ 2025491 w 2571750"/>
                <a:gd name="connsiteY126" fmla="*/ 381476 h 1285875"/>
                <a:gd name="connsiteX127" fmla="*/ 2061686 w 2571750"/>
                <a:gd name="connsiteY127" fmla="*/ 358616 h 1285875"/>
                <a:gd name="connsiteX128" fmla="*/ 2093119 w 2571750"/>
                <a:gd name="connsiteY128" fmla="*/ 345281 h 1285875"/>
                <a:gd name="connsiteX129" fmla="*/ 2118836 w 2571750"/>
                <a:gd name="connsiteY129" fmla="*/ 324326 h 1285875"/>
                <a:gd name="connsiteX130" fmla="*/ 2147411 w 2571750"/>
                <a:gd name="connsiteY130" fmla="*/ 303371 h 1285875"/>
                <a:gd name="connsiteX131" fmla="*/ 2174081 w 2571750"/>
                <a:gd name="connsiteY131" fmla="*/ 288131 h 1285875"/>
                <a:gd name="connsiteX132" fmla="*/ 2202656 w 2571750"/>
                <a:gd name="connsiteY132" fmla="*/ 290989 h 1285875"/>
                <a:gd name="connsiteX133" fmla="*/ 2241709 w 2571750"/>
                <a:gd name="connsiteY133" fmla="*/ 290989 h 1285875"/>
                <a:gd name="connsiteX134" fmla="*/ 2249329 w 2571750"/>
                <a:gd name="connsiteY134" fmla="*/ 256699 h 1285875"/>
                <a:gd name="connsiteX135" fmla="*/ 2228374 w 2571750"/>
                <a:gd name="connsiteY135" fmla="*/ 232886 h 1285875"/>
                <a:gd name="connsiteX136" fmla="*/ 2192179 w 2571750"/>
                <a:gd name="connsiteY136" fmla="*/ 214789 h 1285875"/>
                <a:gd name="connsiteX137" fmla="*/ 2171224 w 2571750"/>
                <a:gd name="connsiteY137" fmla="*/ 181451 h 1285875"/>
                <a:gd name="connsiteX138" fmla="*/ 2150269 w 2571750"/>
                <a:gd name="connsiteY138" fmla="*/ 139541 h 1285875"/>
                <a:gd name="connsiteX139" fmla="*/ 2150269 w 2571750"/>
                <a:gd name="connsiteY139" fmla="*/ 115729 h 1285875"/>
                <a:gd name="connsiteX140" fmla="*/ 2153126 w 2571750"/>
                <a:gd name="connsiteY140" fmla="*/ 82391 h 1285875"/>
                <a:gd name="connsiteX141" fmla="*/ 2174081 w 2571750"/>
                <a:gd name="connsiteY141" fmla="*/ 58579 h 1285875"/>
                <a:gd name="connsiteX142" fmla="*/ 2189321 w 2571750"/>
                <a:gd name="connsiteY142" fmla="*/ 30004 h 1285875"/>
                <a:gd name="connsiteX143" fmla="*/ 2220754 w 2571750"/>
                <a:gd name="connsiteY143" fmla="*/ 6191 h 1285875"/>
                <a:gd name="connsiteX144" fmla="*/ 2244566 w 2571750"/>
                <a:gd name="connsiteY144" fmla="*/ 40481 h 1285875"/>
                <a:gd name="connsiteX145" fmla="*/ 2256949 w 2571750"/>
                <a:gd name="connsiteY145" fmla="*/ 63341 h 1285875"/>
                <a:gd name="connsiteX146" fmla="*/ 2294096 w 2571750"/>
                <a:gd name="connsiteY146" fmla="*/ 76676 h 1285875"/>
                <a:gd name="connsiteX147" fmla="*/ 2322671 w 2571750"/>
                <a:gd name="connsiteY147" fmla="*/ 84296 h 1285875"/>
                <a:gd name="connsiteX148" fmla="*/ 2354104 w 2571750"/>
                <a:gd name="connsiteY148" fmla="*/ 94774 h 1285875"/>
                <a:gd name="connsiteX149" fmla="*/ 2385536 w 2571750"/>
                <a:gd name="connsiteY149" fmla="*/ 110966 h 1285875"/>
                <a:gd name="connsiteX150" fmla="*/ 2400776 w 2571750"/>
                <a:gd name="connsiteY150" fmla="*/ 126206 h 1285875"/>
                <a:gd name="connsiteX151" fmla="*/ 2445544 w 2571750"/>
                <a:gd name="connsiteY151" fmla="*/ 133826 h 1285875"/>
                <a:gd name="connsiteX152" fmla="*/ 2466499 w 2571750"/>
                <a:gd name="connsiteY152" fmla="*/ 123349 h 1285875"/>
                <a:gd name="connsiteX153" fmla="*/ 2499836 w 2571750"/>
                <a:gd name="connsiteY153" fmla="*/ 123349 h 1285875"/>
                <a:gd name="connsiteX154" fmla="*/ 2531269 w 2571750"/>
                <a:gd name="connsiteY154" fmla="*/ 110966 h 1285875"/>
                <a:gd name="connsiteX155" fmla="*/ 2562701 w 2571750"/>
                <a:gd name="connsiteY155" fmla="*/ 102394 h 1285875"/>
                <a:gd name="connsiteX156" fmla="*/ 2576036 w 2571750"/>
                <a:gd name="connsiteY156" fmla="*/ 121444 h 1285875"/>
                <a:gd name="connsiteX157" fmla="*/ 2576036 w 2571750"/>
                <a:gd name="connsiteY157" fmla="*/ 157639 h 1285875"/>
                <a:gd name="connsiteX158" fmla="*/ 2555081 w 2571750"/>
                <a:gd name="connsiteY158" fmla="*/ 191929 h 1285875"/>
                <a:gd name="connsiteX159" fmla="*/ 2528411 w 2571750"/>
                <a:gd name="connsiteY159" fmla="*/ 230981 h 1285875"/>
                <a:gd name="connsiteX160" fmla="*/ 2507456 w 2571750"/>
                <a:gd name="connsiteY160" fmla="*/ 264319 h 1285875"/>
                <a:gd name="connsiteX161" fmla="*/ 2499836 w 2571750"/>
                <a:gd name="connsiteY161" fmla="*/ 309086 h 1285875"/>
                <a:gd name="connsiteX162" fmla="*/ 2516029 w 2571750"/>
                <a:gd name="connsiteY162" fmla="*/ 330041 h 1285875"/>
                <a:gd name="connsiteX163" fmla="*/ 2513171 w 2571750"/>
                <a:gd name="connsiteY163" fmla="*/ 366236 h 1285875"/>
                <a:gd name="connsiteX164" fmla="*/ 2486501 w 2571750"/>
                <a:gd name="connsiteY164" fmla="*/ 342424 h 1285875"/>
                <a:gd name="connsiteX165" fmla="*/ 2457926 w 2571750"/>
                <a:gd name="connsiteY165" fmla="*/ 342424 h 1285875"/>
                <a:gd name="connsiteX166" fmla="*/ 2435066 w 2571750"/>
                <a:gd name="connsiteY166" fmla="*/ 369094 h 1285875"/>
                <a:gd name="connsiteX167" fmla="*/ 2406491 w 2571750"/>
                <a:gd name="connsiteY167" fmla="*/ 381476 h 1285875"/>
                <a:gd name="connsiteX168" fmla="*/ 2379821 w 2571750"/>
                <a:gd name="connsiteY168" fmla="*/ 397669 h 1285875"/>
                <a:gd name="connsiteX169" fmla="*/ 2364581 w 2571750"/>
                <a:gd name="connsiteY169" fmla="*/ 423386 h 1285875"/>
                <a:gd name="connsiteX170" fmla="*/ 2351246 w 2571750"/>
                <a:gd name="connsiteY170" fmla="*/ 450056 h 1285875"/>
                <a:gd name="connsiteX171" fmla="*/ 2340769 w 2571750"/>
                <a:gd name="connsiteY171" fmla="*/ 478631 h 1285875"/>
                <a:gd name="connsiteX172" fmla="*/ 2315051 w 2571750"/>
                <a:gd name="connsiteY172" fmla="*/ 486251 h 1285875"/>
                <a:gd name="connsiteX173" fmla="*/ 2286476 w 2571750"/>
                <a:gd name="connsiteY173" fmla="*/ 491014 h 1285875"/>
                <a:gd name="connsiteX174" fmla="*/ 2262664 w 2571750"/>
                <a:gd name="connsiteY174" fmla="*/ 493871 h 1285875"/>
                <a:gd name="connsiteX175" fmla="*/ 2255044 w 2571750"/>
                <a:gd name="connsiteY175" fmla="*/ 514826 h 1285875"/>
                <a:gd name="connsiteX176" fmla="*/ 2262664 w 2571750"/>
                <a:gd name="connsiteY176" fmla="*/ 543401 h 1285875"/>
                <a:gd name="connsiteX177" fmla="*/ 2256949 w 2571750"/>
                <a:gd name="connsiteY177" fmla="*/ 571976 h 1285875"/>
                <a:gd name="connsiteX178" fmla="*/ 2217896 w 2571750"/>
                <a:gd name="connsiteY178" fmla="*/ 571976 h 1285875"/>
                <a:gd name="connsiteX179" fmla="*/ 2181701 w 2571750"/>
                <a:gd name="connsiteY179" fmla="*/ 571976 h 1285875"/>
                <a:gd name="connsiteX180" fmla="*/ 2168366 w 2571750"/>
                <a:gd name="connsiteY180" fmla="*/ 582454 h 1285875"/>
                <a:gd name="connsiteX181" fmla="*/ 2155984 w 2571750"/>
                <a:gd name="connsiteY181" fmla="*/ 621506 h 1285875"/>
                <a:gd name="connsiteX182" fmla="*/ 2127409 w 2571750"/>
                <a:gd name="connsiteY182" fmla="*/ 658654 h 1285875"/>
                <a:gd name="connsiteX183" fmla="*/ 2137886 w 2571750"/>
                <a:gd name="connsiteY183" fmla="*/ 676751 h 1285875"/>
                <a:gd name="connsiteX184" fmla="*/ 2157889 w 2571750"/>
                <a:gd name="connsiteY184" fmla="*/ 684371 h 1285875"/>
                <a:gd name="connsiteX185" fmla="*/ 2184559 w 2571750"/>
                <a:gd name="connsiteY185" fmla="*/ 684371 h 1285875"/>
                <a:gd name="connsiteX186" fmla="*/ 2176939 w 2571750"/>
                <a:gd name="connsiteY186" fmla="*/ 712946 h 1285875"/>
                <a:gd name="connsiteX187" fmla="*/ 2139791 w 2571750"/>
                <a:gd name="connsiteY187" fmla="*/ 718661 h 1285875"/>
                <a:gd name="connsiteX188" fmla="*/ 2093119 w 2571750"/>
                <a:gd name="connsiteY188" fmla="*/ 731044 h 1285875"/>
                <a:gd name="connsiteX189" fmla="*/ 2056924 w 2571750"/>
                <a:gd name="connsiteY189" fmla="*/ 741521 h 1285875"/>
                <a:gd name="connsiteX190" fmla="*/ 2037874 w 2571750"/>
                <a:gd name="connsiteY190" fmla="*/ 765334 h 1285875"/>
                <a:gd name="connsiteX191" fmla="*/ 2017871 w 2571750"/>
                <a:gd name="connsiteY191" fmla="*/ 791051 h 1285875"/>
                <a:gd name="connsiteX192" fmla="*/ 2007394 w 2571750"/>
                <a:gd name="connsiteY192" fmla="*/ 768191 h 1285875"/>
                <a:gd name="connsiteX193" fmla="*/ 1983581 w 2571750"/>
                <a:gd name="connsiteY193" fmla="*/ 760571 h 1285875"/>
                <a:gd name="connsiteX194" fmla="*/ 1957864 w 2571750"/>
                <a:gd name="connsiteY194" fmla="*/ 762476 h 1285875"/>
                <a:gd name="connsiteX195" fmla="*/ 1944529 w 2571750"/>
                <a:gd name="connsiteY195" fmla="*/ 789146 h 1285875"/>
                <a:gd name="connsiteX196" fmla="*/ 1938814 w 2571750"/>
                <a:gd name="connsiteY196" fmla="*/ 801529 h 1285875"/>
                <a:gd name="connsiteX197" fmla="*/ 1920716 w 2571750"/>
                <a:gd name="connsiteY197" fmla="*/ 825341 h 1285875"/>
                <a:gd name="connsiteX198" fmla="*/ 1905476 w 2571750"/>
                <a:gd name="connsiteY198" fmla="*/ 801529 h 1285875"/>
                <a:gd name="connsiteX199" fmla="*/ 1884521 w 2571750"/>
                <a:gd name="connsiteY199" fmla="*/ 791051 h 1285875"/>
                <a:gd name="connsiteX200" fmla="*/ 1863566 w 2571750"/>
                <a:gd name="connsiteY200" fmla="*/ 775811 h 1285875"/>
                <a:gd name="connsiteX201" fmla="*/ 1858804 w 2571750"/>
                <a:gd name="connsiteY201" fmla="*/ 765334 h 1285875"/>
                <a:gd name="connsiteX202" fmla="*/ 1827371 w 2571750"/>
                <a:gd name="connsiteY202" fmla="*/ 768191 h 1285875"/>
                <a:gd name="connsiteX203" fmla="*/ 1832134 w 2571750"/>
                <a:gd name="connsiteY203" fmla="*/ 791051 h 1285875"/>
                <a:gd name="connsiteX204" fmla="*/ 1855946 w 2571750"/>
                <a:gd name="connsiteY204" fmla="*/ 812006 h 1285875"/>
                <a:gd name="connsiteX205" fmla="*/ 1821656 w 2571750"/>
                <a:gd name="connsiteY205" fmla="*/ 814864 h 1285875"/>
                <a:gd name="connsiteX206" fmla="*/ 1795939 w 2571750"/>
                <a:gd name="connsiteY206" fmla="*/ 804386 h 1285875"/>
                <a:gd name="connsiteX207" fmla="*/ 1777841 w 2571750"/>
                <a:gd name="connsiteY207" fmla="*/ 783431 h 1285875"/>
                <a:gd name="connsiteX208" fmla="*/ 1769269 w 2571750"/>
                <a:gd name="connsiteY208" fmla="*/ 754856 h 1285875"/>
                <a:gd name="connsiteX209" fmla="*/ 1730216 w 2571750"/>
                <a:gd name="connsiteY209" fmla="*/ 754856 h 1285875"/>
                <a:gd name="connsiteX210" fmla="*/ 1722596 w 2571750"/>
                <a:gd name="connsiteY210" fmla="*/ 723424 h 1285875"/>
                <a:gd name="connsiteX211" fmla="*/ 1691164 w 2571750"/>
                <a:gd name="connsiteY211" fmla="*/ 726281 h 1285875"/>
                <a:gd name="connsiteX212" fmla="*/ 1652111 w 2571750"/>
                <a:gd name="connsiteY212" fmla="*/ 715804 h 1285875"/>
                <a:gd name="connsiteX213" fmla="*/ 1605439 w 2571750"/>
                <a:gd name="connsiteY213" fmla="*/ 731044 h 1285875"/>
                <a:gd name="connsiteX214" fmla="*/ 1576864 w 2571750"/>
                <a:gd name="connsiteY214" fmla="*/ 723424 h 1285875"/>
                <a:gd name="connsiteX215" fmla="*/ 1581626 w 2571750"/>
                <a:gd name="connsiteY215" fmla="*/ 691991 h 1285875"/>
                <a:gd name="connsiteX216" fmla="*/ 1589246 w 2571750"/>
                <a:gd name="connsiteY216" fmla="*/ 648176 h 1285875"/>
                <a:gd name="connsiteX217" fmla="*/ 1569244 w 2571750"/>
                <a:gd name="connsiteY217" fmla="*/ 624364 h 1285875"/>
                <a:gd name="connsiteX218" fmla="*/ 1537811 w 2571750"/>
                <a:gd name="connsiteY218" fmla="*/ 634841 h 1285875"/>
                <a:gd name="connsiteX219" fmla="*/ 1511141 w 2571750"/>
                <a:gd name="connsiteY219" fmla="*/ 658654 h 1285875"/>
                <a:gd name="connsiteX220" fmla="*/ 1479709 w 2571750"/>
                <a:gd name="connsiteY220" fmla="*/ 663416 h 1285875"/>
                <a:gd name="connsiteX221" fmla="*/ 1456849 w 2571750"/>
                <a:gd name="connsiteY221" fmla="*/ 652939 h 1285875"/>
                <a:gd name="connsiteX222" fmla="*/ 1428274 w 2571750"/>
                <a:gd name="connsiteY222" fmla="*/ 648176 h 1285875"/>
                <a:gd name="connsiteX223" fmla="*/ 1446371 w 2571750"/>
                <a:gd name="connsiteY223" fmla="*/ 624364 h 1285875"/>
                <a:gd name="connsiteX224" fmla="*/ 1479709 w 2571750"/>
                <a:gd name="connsiteY224" fmla="*/ 619601 h 1285875"/>
                <a:gd name="connsiteX225" fmla="*/ 1503521 w 2571750"/>
                <a:gd name="connsiteY225" fmla="*/ 613886 h 1285875"/>
                <a:gd name="connsiteX226" fmla="*/ 1503521 w 2571750"/>
                <a:gd name="connsiteY226" fmla="*/ 592931 h 1285875"/>
                <a:gd name="connsiteX227" fmla="*/ 1479709 w 2571750"/>
                <a:gd name="connsiteY227" fmla="*/ 570071 h 1285875"/>
                <a:gd name="connsiteX228" fmla="*/ 1461611 w 2571750"/>
                <a:gd name="connsiteY228" fmla="*/ 567214 h 1285875"/>
                <a:gd name="connsiteX229" fmla="*/ 1443514 w 2571750"/>
                <a:gd name="connsiteY229" fmla="*/ 564356 h 1285875"/>
                <a:gd name="connsiteX230" fmla="*/ 1435894 w 2571750"/>
                <a:gd name="connsiteY230" fmla="*/ 574834 h 1285875"/>
                <a:gd name="connsiteX231" fmla="*/ 1435894 w 2571750"/>
                <a:gd name="connsiteY231" fmla="*/ 585311 h 1285875"/>
                <a:gd name="connsiteX232" fmla="*/ 1428274 w 2571750"/>
                <a:gd name="connsiteY232" fmla="*/ 621506 h 1285875"/>
                <a:gd name="connsiteX233" fmla="*/ 1399699 w 2571750"/>
                <a:gd name="connsiteY233" fmla="*/ 600551 h 1285875"/>
                <a:gd name="connsiteX234" fmla="*/ 1375886 w 2571750"/>
                <a:gd name="connsiteY234" fmla="*/ 609124 h 1285875"/>
                <a:gd name="connsiteX235" fmla="*/ 1362551 w 2571750"/>
                <a:gd name="connsiteY235" fmla="*/ 616744 h 1285875"/>
                <a:gd name="connsiteX236" fmla="*/ 1352074 w 2571750"/>
                <a:gd name="connsiteY236" fmla="*/ 640556 h 1285875"/>
                <a:gd name="connsiteX237" fmla="*/ 1383506 w 2571750"/>
                <a:gd name="connsiteY237" fmla="*/ 655796 h 1285875"/>
                <a:gd name="connsiteX238" fmla="*/ 1341596 w 2571750"/>
                <a:gd name="connsiteY238" fmla="*/ 663416 h 1285875"/>
                <a:gd name="connsiteX239" fmla="*/ 1305401 w 2571750"/>
                <a:gd name="connsiteY239" fmla="*/ 660559 h 1285875"/>
                <a:gd name="connsiteX240" fmla="*/ 1266349 w 2571750"/>
                <a:gd name="connsiteY240" fmla="*/ 663416 h 1285875"/>
                <a:gd name="connsiteX241" fmla="*/ 1237774 w 2571750"/>
                <a:gd name="connsiteY241" fmla="*/ 666274 h 1285875"/>
                <a:gd name="connsiteX242" fmla="*/ 1253014 w 2571750"/>
                <a:gd name="connsiteY242" fmla="*/ 634841 h 1285875"/>
                <a:gd name="connsiteX243" fmla="*/ 1255871 w 2571750"/>
                <a:gd name="connsiteY243" fmla="*/ 603409 h 1285875"/>
                <a:gd name="connsiteX244" fmla="*/ 1232059 w 2571750"/>
                <a:gd name="connsiteY244" fmla="*/ 595789 h 1285875"/>
                <a:gd name="connsiteX245" fmla="*/ 1203484 w 2571750"/>
                <a:gd name="connsiteY245" fmla="*/ 595789 h 1285875"/>
                <a:gd name="connsiteX246" fmla="*/ 1174909 w 2571750"/>
                <a:gd name="connsiteY246" fmla="*/ 603409 h 1285875"/>
                <a:gd name="connsiteX247" fmla="*/ 1161574 w 2571750"/>
                <a:gd name="connsiteY247" fmla="*/ 609124 h 1285875"/>
                <a:gd name="connsiteX248" fmla="*/ 1125379 w 2571750"/>
                <a:gd name="connsiteY248" fmla="*/ 606266 h 1285875"/>
                <a:gd name="connsiteX249" fmla="*/ 1099661 w 2571750"/>
                <a:gd name="connsiteY249" fmla="*/ 588169 h 1285875"/>
                <a:gd name="connsiteX250" fmla="*/ 1075849 w 2571750"/>
                <a:gd name="connsiteY250" fmla="*/ 561499 h 1285875"/>
                <a:gd name="connsiteX251" fmla="*/ 1052036 w 2571750"/>
                <a:gd name="connsiteY251" fmla="*/ 551021 h 1285875"/>
                <a:gd name="connsiteX252" fmla="*/ 1036796 w 2571750"/>
                <a:gd name="connsiteY252" fmla="*/ 538639 h 1285875"/>
                <a:gd name="connsiteX253" fmla="*/ 1002506 w 2571750"/>
                <a:gd name="connsiteY253" fmla="*/ 538639 h 1285875"/>
                <a:gd name="connsiteX254" fmla="*/ 973931 w 2571750"/>
                <a:gd name="connsiteY254" fmla="*/ 546259 h 1285875"/>
                <a:gd name="connsiteX255" fmla="*/ 951071 w 2571750"/>
                <a:gd name="connsiteY255" fmla="*/ 556736 h 1285875"/>
                <a:gd name="connsiteX256" fmla="*/ 927259 w 2571750"/>
                <a:gd name="connsiteY256" fmla="*/ 574834 h 1285875"/>
                <a:gd name="connsiteX257" fmla="*/ 892969 w 2571750"/>
                <a:gd name="connsiteY257" fmla="*/ 603409 h 1285875"/>
                <a:gd name="connsiteX258" fmla="*/ 849154 w 2571750"/>
                <a:gd name="connsiteY258" fmla="*/ 624364 h 1285875"/>
                <a:gd name="connsiteX259" fmla="*/ 841534 w 2571750"/>
                <a:gd name="connsiteY259" fmla="*/ 640556 h 1285875"/>
                <a:gd name="connsiteX260" fmla="*/ 822484 w 2571750"/>
                <a:gd name="connsiteY260" fmla="*/ 676751 h 1285875"/>
                <a:gd name="connsiteX261" fmla="*/ 812006 w 2571750"/>
                <a:gd name="connsiteY261" fmla="*/ 697706 h 1285875"/>
                <a:gd name="connsiteX262" fmla="*/ 789146 w 2571750"/>
                <a:gd name="connsiteY262" fmla="*/ 710089 h 1285875"/>
                <a:gd name="connsiteX263" fmla="*/ 760571 w 2571750"/>
                <a:gd name="connsiteY263" fmla="*/ 723424 h 1285875"/>
                <a:gd name="connsiteX264" fmla="*/ 721519 w 2571750"/>
                <a:gd name="connsiteY264" fmla="*/ 715804 h 1285875"/>
                <a:gd name="connsiteX265" fmla="*/ 694849 w 2571750"/>
                <a:gd name="connsiteY265" fmla="*/ 726281 h 1285875"/>
                <a:gd name="connsiteX266" fmla="*/ 669131 w 2571750"/>
                <a:gd name="connsiteY266" fmla="*/ 744379 h 1285875"/>
                <a:gd name="connsiteX267" fmla="*/ 642461 w 2571750"/>
                <a:gd name="connsiteY267" fmla="*/ 770096 h 1285875"/>
                <a:gd name="connsiteX268" fmla="*/ 619601 w 2571750"/>
                <a:gd name="connsiteY268" fmla="*/ 796766 h 1285875"/>
                <a:gd name="connsiteX269" fmla="*/ 595789 w 2571750"/>
                <a:gd name="connsiteY269" fmla="*/ 796766 h 1285875"/>
                <a:gd name="connsiteX270" fmla="*/ 574834 w 2571750"/>
                <a:gd name="connsiteY270" fmla="*/ 807244 h 1285875"/>
                <a:gd name="connsiteX271" fmla="*/ 567214 w 2571750"/>
                <a:gd name="connsiteY271" fmla="*/ 832961 h 1285875"/>
                <a:gd name="connsiteX272" fmla="*/ 595789 w 2571750"/>
                <a:gd name="connsiteY272" fmla="*/ 846296 h 1285875"/>
                <a:gd name="connsiteX273" fmla="*/ 598646 w 2571750"/>
                <a:gd name="connsiteY273" fmla="*/ 867251 h 1285875"/>
                <a:gd name="connsiteX274" fmla="*/ 595789 w 2571750"/>
                <a:gd name="connsiteY274" fmla="*/ 909161 h 1285875"/>
                <a:gd name="connsiteX275" fmla="*/ 595789 w 2571750"/>
                <a:gd name="connsiteY275" fmla="*/ 932021 h 1285875"/>
                <a:gd name="connsiteX276" fmla="*/ 591026 w 2571750"/>
                <a:gd name="connsiteY276" fmla="*/ 973931 h 1285875"/>
                <a:gd name="connsiteX277" fmla="*/ 582454 w 2571750"/>
                <a:gd name="connsiteY277" fmla="*/ 1008221 h 1285875"/>
                <a:gd name="connsiteX278" fmla="*/ 580549 w 2571750"/>
                <a:gd name="connsiteY278" fmla="*/ 1049179 h 1285875"/>
                <a:gd name="connsiteX279" fmla="*/ 585311 w 2571750"/>
                <a:gd name="connsiteY279" fmla="*/ 1075849 h 1285875"/>
                <a:gd name="connsiteX280" fmla="*/ 585311 w 2571750"/>
                <a:gd name="connsiteY280" fmla="*/ 1104424 h 1285875"/>
                <a:gd name="connsiteX281" fmla="*/ 601504 w 2571750"/>
                <a:gd name="connsiteY281" fmla="*/ 1128236 h 1285875"/>
                <a:gd name="connsiteX282" fmla="*/ 619601 w 2571750"/>
                <a:gd name="connsiteY282" fmla="*/ 1156811 h 1285875"/>
                <a:gd name="connsiteX283" fmla="*/ 640556 w 2571750"/>
                <a:gd name="connsiteY283" fmla="*/ 1190149 h 1285875"/>
                <a:gd name="connsiteX284" fmla="*/ 648176 w 2571750"/>
                <a:gd name="connsiteY284" fmla="*/ 1224439 h 1285875"/>
                <a:gd name="connsiteX285" fmla="*/ 622459 w 2571750"/>
                <a:gd name="connsiteY285" fmla="*/ 1234916 h 1285875"/>
                <a:gd name="connsiteX286" fmla="*/ 601504 w 2571750"/>
                <a:gd name="connsiteY286" fmla="*/ 1216819 h 1285875"/>
                <a:gd name="connsiteX287" fmla="*/ 574834 w 2571750"/>
                <a:gd name="connsiteY287" fmla="*/ 1195864 h 1285875"/>
                <a:gd name="connsiteX288" fmla="*/ 538639 w 2571750"/>
                <a:gd name="connsiteY288" fmla="*/ 1195864 h 1285875"/>
                <a:gd name="connsiteX289" fmla="*/ 514826 w 2571750"/>
                <a:gd name="connsiteY289" fmla="*/ 1195864 h 1285875"/>
                <a:gd name="connsiteX290" fmla="*/ 486251 w 2571750"/>
                <a:gd name="connsiteY290" fmla="*/ 1209199 h 1285875"/>
                <a:gd name="connsiteX291" fmla="*/ 457676 w 2571750"/>
                <a:gd name="connsiteY291" fmla="*/ 1218724 h 1285875"/>
                <a:gd name="connsiteX292" fmla="*/ 426244 w 2571750"/>
                <a:gd name="connsiteY292" fmla="*/ 1234916 h 1285875"/>
                <a:gd name="connsiteX293" fmla="*/ 403384 w 2571750"/>
                <a:gd name="connsiteY293" fmla="*/ 1250156 h 1285875"/>
                <a:gd name="connsiteX294" fmla="*/ 382429 w 2571750"/>
                <a:gd name="connsiteY294" fmla="*/ 1266349 h 1285875"/>
                <a:gd name="connsiteX295" fmla="*/ 355759 w 2571750"/>
                <a:gd name="connsiteY295" fmla="*/ 1276826 h 1285875"/>
                <a:gd name="connsiteX296" fmla="*/ 330041 w 2571750"/>
                <a:gd name="connsiteY296" fmla="*/ 1263491 h 1285875"/>
                <a:gd name="connsiteX297" fmla="*/ 327184 w 2571750"/>
                <a:gd name="connsiteY297" fmla="*/ 1242536 h 1285875"/>
                <a:gd name="connsiteX298" fmla="*/ 303371 w 2571750"/>
                <a:gd name="connsiteY298" fmla="*/ 1227296 h 1285875"/>
                <a:gd name="connsiteX299" fmla="*/ 274796 w 2571750"/>
                <a:gd name="connsiteY299" fmla="*/ 1229201 h 1285875"/>
                <a:gd name="connsiteX300" fmla="*/ 244316 w 2571750"/>
                <a:gd name="connsiteY300" fmla="*/ 1234916 h 1285875"/>
                <a:gd name="connsiteX301" fmla="*/ 204311 w 2571750"/>
                <a:gd name="connsiteY301" fmla="*/ 1232059 h 1285875"/>
                <a:gd name="connsiteX302" fmla="*/ 189071 w 2571750"/>
                <a:gd name="connsiteY302" fmla="*/ 1255871 h 1285875"/>
                <a:gd name="connsiteX303" fmla="*/ 168116 w 2571750"/>
                <a:gd name="connsiteY303" fmla="*/ 1287304 h 1285875"/>
                <a:gd name="connsiteX304" fmla="*/ 139541 w 2571750"/>
                <a:gd name="connsiteY304" fmla="*/ 1276826 h 1285875"/>
                <a:gd name="connsiteX305" fmla="*/ 121444 w 2571750"/>
                <a:gd name="connsiteY305" fmla="*/ 1242536 h 1285875"/>
                <a:gd name="connsiteX306" fmla="*/ 126206 w 2571750"/>
                <a:gd name="connsiteY306" fmla="*/ 1232059 h 1285875"/>
                <a:gd name="connsiteX307" fmla="*/ 115729 w 2571750"/>
                <a:gd name="connsiteY307" fmla="*/ 1203484 h 1285875"/>
                <a:gd name="connsiteX308" fmla="*/ 84296 w 2571750"/>
                <a:gd name="connsiteY308" fmla="*/ 1203484 h 1285875"/>
                <a:gd name="connsiteX309" fmla="*/ 50959 w 2571750"/>
                <a:gd name="connsiteY309" fmla="*/ 1203484 h 1285875"/>
                <a:gd name="connsiteX310" fmla="*/ 37624 w 2571750"/>
                <a:gd name="connsiteY310" fmla="*/ 1190149 h 1285875"/>
                <a:gd name="connsiteX311" fmla="*/ 32861 w 2571750"/>
                <a:gd name="connsiteY311" fmla="*/ 1169194 h 128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Lst>
              <a:rect l="l" t="t" r="r" b="b"/>
              <a:pathLst>
                <a:path w="2571750" h="1285875">
                  <a:moveTo>
                    <a:pt x="30004" y="1138714"/>
                  </a:moveTo>
                  <a:lnTo>
                    <a:pt x="50959" y="1135856"/>
                  </a:lnTo>
                  <a:lnTo>
                    <a:pt x="82391" y="1128236"/>
                  </a:lnTo>
                  <a:lnTo>
                    <a:pt x="105251" y="1107281"/>
                  </a:lnTo>
                  <a:lnTo>
                    <a:pt x="126206" y="1083469"/>
                  </a:lnTo>
                  <a:lnTo>
                    <a:pt x="165259" y="1080611"/>
                  </a:lnTo>
                  <a:lnTo>
                    <a:pt x="204311" y="1075849"/>
                  </a:lnTo>
                  <a:lnTo>
                    <a:pt x="207169" y="1059656"/>
                  </a:lnTo>
                  <a:lnTo>
                    <a:pt x="189071" y="1039653"/>
                  </a:lnTo>
                  <a:lnTo>
                    <a:pt x="170974" y="1020603"/>
                  </a:lnTo>
                  <a:lnTo>
                    <a:pt x="139541" y="1020603"/>
                  </a:lnTo>
                  <a:lnTo>
                    <a:pt x="97631" y="1018699"/>
                  </a:lnTo>
                  <a:lnTo>
                    <a:pt x="69056" y="999649"/>
                  </a:lnTo>
                  <a:lnTo>
                    <a:pt x="82391" y="971074"/>
                  </a:lnTo>
                  <a:lnTo>
                    <a:pt x="113824" y="963453"/>
                  </a:lnTo>
                  <a:lnTo>
                    <a:pt x="126206" y="942499"/>
                  </a:lnTo>
                  <a:lnTo>
                    <a:pt x="105251" y="913924"/>
                  </a:lnTo>
                  <a:lnTo>
                    <a:pt x="118586" y="903446"/>
                  </a:lnTo>
                  <a:lnTo>
                    <a:pt x="136684" y="877729"/>
                  </a:lnTo>
                  <a:lnTo>
                    <a:pt x="133826" y="838676"/>
                  </a:lnTo>
                  <a:lnTo>
                    <a:pt x="115729" y="810101"/>
                  </a:lnTo>
                  <a:lnTo>
                    <a:pt x="82391" y="799624"/>
                  </a:lnTo>
                  <a:lnTo>
                    <a:pt x="40481" y="786289"/>
                  </a:lnTo>
                  <a:lnTo>
                    <a:pt x="19526" y="770096"/>
                  </a:lnTo>
                  <a:lnTo>
                    <a:pt x="24289" y="751999"/>
                  </a:lnTo>
                  <a:lnTo>
                    <a:pt x="1429" y="715804"/>
                  </a:lnTo>
                  <a:lnTo>
                    <a:pt x="19526" y="697706"/>
                  </a:lnTo>
                  <a:lnTo>
                    <a:pt x="53816" y="679609"/>
                  </a:lnTo>
                  <a:lnTo>
                    <a:pt x="64294" y="663416"/>
                  </a:lnTo>
                  <a:lnTo>
                    <a:pt x="64294" y="642461"/>
                  </a:lnTo>
                  <a:lnTo>
                    <a:pt x="92869" y="631984"/>
                  </a:lnTo>
                  <a:lnTo>
                    <a:pt x="124301" y="637699"/>
                  </a:lnTo>
                  <a:lnTo>
                    <a:pt x="168116" y="642461"/>
                  </a:lnTo>
                  <a:lnTo>
                    <a:pt x="207169" y="637699"/>
                  </a:lnTo>
                  <a:lnTo>
                    <a:pt x="238601" y="619601"/>
                  </a:lnTo>
                  <a:lnTo>
                    <a:pt x="262414" y="609124"/>
                  </a:lnTo>
                  <a:lnTo>
                    <a:pt x="270034" y="630079"/>
                  </a:lnTo>
                  <a:lnTo>
                    <a:pt x="313849" y="627221"/>
                  </a:lnTo>
                  <a:lnTo>
                    <a:pt x="353854" y="627221"/>
                  </a:lnTo>
                  <a:lnTo>
                    <a:pt x="392906" y="624364"/>
                  </a:lnTo>
                  <a:lnTo>
                    <a:pt x="421481" y="600551"/>
                  </a:lnTo>
                  <a:lnTo>
                    <a:pt x="429101" y="580549"/>
                  </a:lnTo>
                  <a:lnTo>
                    <a:pt x="423386" y="564356"/>
                  </a:lnTo>
                  <a:lnTo>
                    <a:pt x="394811" y="553879"/>
                  </a:lnTo>
                  <a:lnTo>
                    <a:pt x="384334" y="532924"/>
                  </a:lnTo>
                  <a:lnTo>
                    <a:pt x="403384" y="517684"/>
                  </a:lnTo>
                  <a:lnTo>
                    <a:pt x="439579" y="511969"/>
                  </a:lnTo>
                  <a:lnTo>
                    <a:pt x="463391" y="511969"/>
                  </a:lnTo>
                  <a:lnTo>
                    <a:pt x="486251" y="499586"/>
                  </a:lnTo>
                  <a:lnTo>
                    <a:pt x="504349" y="471011"/>
                  </a:lnTo>
                  <a:lnTo>
                    <a:pt x="538639" y="472916"/>
                  </a:lnTo>
                  <a:lnTo>
                    <a:pt x="570071" y="457676"/>
                  </a:lnTo>
                  <a:lnTo>
                    <a:pt x="574834" y="426244"/>
                  </a:lnTo>
                  <a:lnTo>
                    <a:pt x="577691" y="400526"/>
                  </a:lnTo>
                  <a:lnTo>
                    <a:pt x="585311" y="384334"/>
                  </a:lnTo>
                  <a:lnTo>
                    <a:pt x="622459" y="390049"/>
                  </a:lnTo>
                  <a:lnTo>
                    <a:pt x="652939" y="387191"/>
                  </a:lnTo>
                  <a:lnTo>
                    <a:pt x="690086" y="361474"/>
                  </a:lnTo>
                  <a:lnTo>
                    <a:pt x="715804" y="340519"/>
                  </a:lnTo>
                  <a:lnTo>
                    <a:pt x="744379" y="316706"/>
                  </a:lnTo>
                  <a:lnTo>
                    <a:pt x="754856" y="280511"/>
                  </a:lnTo>
                  <a:lnTo>
                    <a:pt x="736759" y="261461"/>
                  </a:lnTo>
                  <a:lnTo>
                    <a:pt x="702469" y="241459"/>
                  </a:lnTo>
                  <a:lnTo>
                    <a:pt x="679609" y="214789"/>
                  </a:lnTo>
                  <a:lnTo>
                    <a:pt x="697706" y="199549"/>
                  </a:lnTo>
                  <a:lnTo>
                    <a:pt x="718661" y="170974"/>
                  </a:lnTo>
                  <a:lnTo>
                    <a:pt x="742474" y="186214"/>
                  </a:lnTo>
                  <a:lnTo>
                    <a:pt x="762476" y="202406"/>
                  </a:lnTo>
                  <a:lnTo>
                    <a:pt x="799624" y="202406"/>
                  </a:lnTo>
                  <a:lnTo>
                    <a:pt x="838676" y="186214"/>
                  </a:lnTo>
                  <a:lnTo>
                    <a:pt x="859631" y="165259"/>
                  </a:lnTo>
                  <a:lnTo>
                    <a:pt x="880586" y="170974"/>
                  </a:lnTo>
                  <a:lnTo>
                    <a:pt x="895826" y="193834"/>
                  </a:lnTo>
                  <a:lnTo>
                    <a:pt x="916781" y="210026"/>
                  </a:lnTo>
                  <a:lnTo>
                    <a:pt x="948214" y="191929"/>
                  </a:lnTo>
                  <a:lnTo>
                    <a:pt x="973931" y="175736"/>
                  </a:lnTo>
                  <a:lnTo>
                    <a:pt x="997744" y="157639"/>
                  </a:lnTo>
                  <a:lnTo>
                    <a:pt x="987266" y="121444"/>
                  </a:lnTo>
                  <a:lnTo>
                    <a:pt x="966311" y="105251"/>
                  </a:lnTo>
                  <a:lnTo>
                    <a:pt x="945356" y="90011"/>
                  </a:lnTo>
                  <a:lnTo>
                    <a:pt x="945356" y="55721"/>
                  </a:lnTo>
                  <a:lnTo>
                    <a:pt x="958691" y="16669"/>
                  </a:lnTo>
                  <a:lnTo>
                    <a:pt x="987266" y="1429"/>
                  </a:lnTo>
                  <a:lnTo>
                    <a:pt x="1015841" y="9049"/>
                  </a:lnTo>
                  <a:lnTo>
                    <a:pt x="1015841" y="45244"/>
                  </a:lnTo>
                  <a:lnTo>
                    <a:pt x="1011079" y="84296"/>
                  </a:lnTo>
                  <a:lnTo>
                    <a:pt x="1039654" y="90011"/>
                  </a:lnTo>
                  <a:lnTo>
                    <a:pt x="1071086" y="90011"/>
                  </a:lnTo>
                  <a:lnTo>
                    <a:pt x="1089184" y="112871"/>
                  </a:lnTo>
                  <a:lnTo>
                    <a:pt x="1114901" y="123349"/>
                  </a:lnTo>
                  <a:lnTo>
                    <a:pt x="1114901" y="82391"/>
                  </a:lnTo>
                  <a:lnTo>
                    <a:pt x="1138714" y="76676"/>
                  </a:lnTo>
                  <a:lnTo>
                    <a:pt x="1143476" y="91916"/>
                  </a:lnTo>
                  <a:lnTo>
                    <a:pt x="1177766" y="97631"/>
                  </a:lnTo>
                  <a:lnTo>
                    <a:pt x="1191101" y="63341"/>
                  </a:lnTo>
                  <a:lnTo>
                    <a:pt x="1230154" y="82391"/>
                  </a:lnTo>
                  <a:lnTo>
                    <a:pt x="1263491" y="100489"/>
                  </a:lnTo>
                  <a:lnTo>
                    <a:pt x="1287304" y="136684"/>
                  </a:lnTo>
                  <a:lnTo>
                    <a:pt x="1292066" y="181451"/>
                  </a:lnTo>
                  <a:lnTo>
                    <a:pt x="1290161" y="217646"/>
                  </a:lnTo>
                  <a:lnTo>
                    <a:pt x="1329214" y="225266"/>
                  </a:lnTo>
                  <a:lnTo>
                    <a:pt x="1344454" y="256699"/>
                  </a:lnTo>
                  <a:lnTo>
                    <a:pt x="1341596" y="285274"/>
                  </a:lnTo>
                  <a:lnTo>
                    <a:pt x="1323499" y="324326"/>
                  </a:lnTo>
                  <a:lnTo>
                    <a:pt x="1354931" y="330041"/>
                  </a:lnTo>
                  <a:lnTo>
                    <a:pt x="1401604" y="352901"/>
                  </a:lnTo>
                  <a:lnTo>
                    <a:pt x="1438751" y="376714"/>
                  </a:lnTo>
                  <a:lnTo>
                    <a:pt x="1470184" y="390049"/>
                  </a:lnTo>
                  <a:lnTo>
                    <a:pt x="1509236" y="408146"/>
                  </a:lnTo>
                  <a:lnTo>
                    <a:pt x="1550194" y="405289"/>
                  </a:lnTo>
                  <a:lnTo>
                    <a:pt x="1579721" y="429101"/>
                  </a:lnTo>
                  <a:lnTo>
                    <a:pt x="1610201" y="451961"/>
                  </a:lnTo>
                  <a:lnTo>
                    <a:pt x="1659731" y="462439"/>
                  </a:lnTo>
                  <a:lnTo>
                    <a:pt x="1686401" y="447199"/>
                  </a:lnTo>
                  <a:lnTo>
                    <a:pt x="1709261" y="436721"/>
                  </a:lnTo>
                  <a:lnTo>
                    <a:pt x="1738789" y="429101"/>
                  </a:lnTo>
                  <a:lnTo>
                    <a:pt x="1761649" y="408146"/>
                  </a:lnTo>
                  <a:lnTo>
                    <a:pt x="1793081" y="391954"/>
                  </a:lnTo>
                  <a:lnTo>
                    <a:pt x="1821656" y="402431"/>
                  </a:lnTo>
                  <a:lnTo>
                    <a:pt x="1848326" y="418624"/>
                  </a:lnTo>
                  <a:lnTo>
                    <a:pt x="1871186" y="433864"/>
                  </a:lnTo>
                  <a:lnTo>
                    <a:pt x="1908334" y="418624"/>
                  </a:lnTo>
                  <a:lnTo>
                    <a:pt x="1934051" y="394811"/>
                  </a:lnTo>
                  <a:lnTo>
                    <a:pt x="1947386" y="366236"/>
                  </a:lnTo>
                  <a:lnTo>
                    <a:pt x="1973104" y="366236"/>
                  </a:lnTo>
                  <a:lnTo>
                    <a:pt x="1986439" y="390049"/>
                  </a:lnTo>
                  <a:lnTo>
                    <a:pt x="2025491" y="381476"/>
                  </a:lnTo>
                  <a:lnTo>
                    <a:pt x="2061686" y="358616"/>
                  </a:lnTo>
                  <a:lnTo>
                    <a:pt x="2093119" y="345281"/>
                  </a:lnTo>
                  <a:lnTo>
                    <a:pt x="2118836" y="324326"/>
                  </a:lnTo>
                  <a:lnTo>
                    <a:pt x="2147411" y="303371"/>
                  </a:lnTo>
                  <a:lnTo>
                    <a:pt x="2174081" y="288131"/>
                  </a:lnTo>
                  <a:lnTo>
                    <a:pt x="2202656" y="290989"/>
                  </a:lnTo>
                  <a:lnTo>
                    <a:pt x="2241709" y="290989"/>
                  </a:lnTo>
                  <a:lnTo>
                    <a:pt x="2249329" y="256699"/>
                  </a:lnTo>
                  <a:lnTo>
                    <a:pt x="2228374" y="232886"/>
                  </a:lnTo>
                  <a:lnTo>
                    <a:pt x="2192179" y="214789"/>
                  </a:lnTo>
                  <a:lnTo>
                    <a:pt x="2171224" y="181451"/>
                  </a:lnTo>
                  <a:lnTo>
                    <a:pt x="2150269" y="139541"/>
                  </a:lnTo>
                  <a:lnTo>
                    <a:pt x="2150269" y="115729"/>
                  </a:lnTo>
                  <a:lnTo>
                    <a:pt x="2153126" y="82391"/>
                  </a:lnTo>
                  <a:lnTo>
                    <a:pt x="2174081" y="58579"/>
                  </a:lnTo>
                  <a:lnTo>
                    <a:pt x="2189321" y="30004"/>
                  </a:lnTo>
                  <a:lnTo>
                    <a:pt x="2220754" y="6191"/>
                  </a:lnTo>
                  <a:lnTo>
                    <a:pt x="2244566" y="40481"/>
                  </a:lnTo>
                  <a:lnTo>
                    <a:pt x="2256949" y="63341"/>
                  </a:lnTo>
                  <a:lnTo>
                    <a:pt x="2294096" y="76676"/>
                  </a:lnTo>
                  <a:lnTo>
                    <a:pt x="2322671" y="84296"/>
                  </a:lnTo>
                  <a:lnTo>
                    <a:pt x="2354104" y="94774"/>
                  </a:lnTo>
                  <a:lnTo>
                    <a:pt x="2385536" y="110966"/>
                  </a:lnTo>
                  <a:lnTo>
                    <a:pt x="2400776" y="126206"/>
                  </a:lnTo>
                  <a:lnTo>
                    <a:pt x="2445544" y="133826"/>
                  </a:lnTo>
                  <a:lnTo>
                    <a:pt x="2466499" y="123349"/>
                  </a:lnTo>
                  <a:lnTo>
                    <a:pt x="2499836" y="123349"/>
                  </a:lnTo>
                  <a:lnTo>
                    <a:pt x="2531269" y="110966"/>
                  </a:lnTo>
                  <a:lnTo>
                    <a:pt x="2562701" y="102394"/>
                  </a:lnTo>
                  <a:lnTo>
                    <a:pt x="2576036" y="121444"/>
                  </a:lnTo>
                  <a:lnTo>
                    <a:pt x="2576036" y="157639"/>
                  </a:lnTo>
                  <a:lnTo>
                    <a:pt x="2555081" y="191929"/>
                  </a:lnTo>
                  <a:lnTo>
                    <a:pt x="2528411" y="230981"/>
                  </a:lnTo>
                  <a:lnTo>
                    <a:pt x="2507456" y="264319"/>
                  </a:lnTo>
                  <a:lnTo>
                    <a:pt x="2499836" y="309086"/>
                  </a:lnTo>
                  <a:lnTo>
                    <a:pt x="2516029" y="330041"/>
                  </a:lnTo>
                  <a:lnTo>
                    <a:pt x="2513171" y="366236"/>
                  </a:lnTo>
                  <a:lnTo>
                    <a:pt x="2486501" y="342424"/>
                  </a:lnTo>
                  <a:lnTo>
                    <a:pt x="2457926" y="342424"/>
                  </a:lnTo>
                  <a:lnTo>
                    <a:pt x="2435066" y="369094"/>
                  </a:lnTo>
                  <a:lnTo>
                    <a:pt x="2406491" y="381476"/>
                  </a:lnTo>
                  <a:lnTo>
                    <a:pt x="2379821" y="397669"/>
                  </a:lnTo>
                  <a:lnTo>
                    <a:pt x="2364581" y="423386"/>
                  </a:lnTo>
                  <a:lnTo>
                    <a:pt x="2351246" y="450056"/>
                  </a:lnTo>
                  <a:lnTo>
                    <a:pt x="2340769" y="478631"/>
                  </a:lnTo>
                  <a:lnTo>
                    <a:pt x="2315051" y="486251"/>
                  </a:lnTo>
                  <a:lnTo>
                    <a:pt x="2286476" y="491014"/>
                  </a:lnTo>
                  <a:lnTo>
                    <a:pt x="2262664" y="493871"/>
                  </a:lnTo>
                  <a:lnTo>
                    <a:pt x="2255044" y="514826"/>
                  </a:lnTo>
                  <a:lnTo>
                    <a:pt x="2262664" y="543401"/>
                  </a:lnTo>
                  <a:lnTo>
                    <a:pt x="2256949" y="571976"/>
                  </a:lnTo>
                  <a:lnTo>
                    <a:pt x="2217896" y="571976"/>
                  </a:lnTo>
                  <a:lnTo>
                    <a:pt x="2181701" y="571976"/>
                  </a:lnTo>
                  <a:lnTo>
                    <a:pt x="2168366" y="582454"/>
                  </a:lnTo>
                  <a:lnTo>
                    <a:pt x="2155984" y="621506"/>
                  </a:lnTo>
                  <a:lnTo>
                    <a:pt x="2127409" y="658654"/>
                  </a:lnTo>
                  <a:lnTo>
                    <a:pt x="2137886" y="676751"/>
                  </a:lnTo>
                  <a:lnTo>
                    <a:pt x="2157889" y="684371"/>
                  </a:lnTo>
                  <a:lnTo>
                    <a:pt x="2184559" y="684371"/>
                  </a:lnTo>
                  <a:lnTo>
                    <a:pt x="2176939" y="712946"/>
                  </a:lnTo>
                  <a:lnTo>
                    <a:pt x="2139791" y="718661"/>
                  </a:lnTo>
                  <a:lnTo>
                    <a:pt x="2093119" y="731044"/>
                  </a:lnTo>
                  <a:lnTo>
                    <a:pt x="2056924" y="741521"/>
                  </a:lnTo>
                  <a:lnTo>
                    <a:pt x="2037874" y="765334"/>
                  </a:lnTo>
                  <a:lnTo>
                    <a:pt x="2017871" y="791051"/>
                  </a:lnTo>
                  <a:lnTo>
                    <a:pt x="2007394" y="768191"/>
                  </a:lnTo>
                  <a:lnTo>
                    <a:pt x="1983581" y="760571"/>
                  </a:lnTo>
                  <a:lnTo>
                    <a:pt x="1957864" y="762476"/>
                  </a:lnTo>
                  <a:lnTo>
                    <a:pt x="1944529" y="789146"/>
                  </a:lnTo>
                  <a:lnTo>
                    <a:pt x="1938814" y="801529"/>
                  </a:lnTo>
                  <a:lnTo>
                    <a:pt x="1920716" y="825341"/>
                  </a:lnTo>
                  <a:lnTo>
                    <a:pt x="1905476" y="801529"/>
                  </a:lnTo>
                  <a:lnTo>
                    <a:pt x="1884521" y="791051"/>
                  </a:lnTo>
                  <a:lnTo>
                    <a:pt x="1863566" y="775811"/>
                  </a:lnTo>
                  <a:lnTo>
                    <a:pt x="1858804" y="765334"/>
                  </a:lnTo>
                  <a:lnTo>
                    <a:pt x="1827371" y="768191"/>
                  </a:lnTo>
                  <a:lnTo>
                    <a:pt x="1832134" y="791051"/>
                  </a:lnTo>
                  <a:lnTo>
                    <a:pt x="1855946" y="812006"/>
                  </a:lnTo>
                  <a:lnTo>
                    <a:pt x="1821656" y="814864"/>
                  </a:lnTo>
                  <a:lnTo>
                    <a:pt x="1795939" y="804386"/>
                  </a:lnTo>
                  <a:lnTo>
                    <a:pt x="1777841" y="783431"/>
                  </a:lnTo>
                  <a:lnTo>
                    <a:pt x="1769269" y="754856"/>
                  </a:lnTo>
                  <a:lnTo>
                    <a:pt x="1730216" y="754856"/>
                  </a:lnTo>
                  <a:lnTo>
                    <a:pt x="1722596" y="723424"/>
                  </a:lnTo>
                  <a:lnTo>
                    <a:pt x="1691164" y="726281"/>
                  </a:lnTo>
                  <a:lnTo>
                    <a:pt x="1652111" y="715804"/>
                  </a:lnTo>
                  <a:lnTo>
                    <a:pt x="1605439" y="731044"/>
                  </a:lnTo>
                  <a:lnTo>
                    <a:pt x="1576864" y="723424"/>
                  </a:lnTo>
                  <a:lnTo>
                    <a:pt x="1581626" y="691991"/>
                  </a:lnTo>
                  <a:lnTo>
                    <a:pt x="1589246" y="648176"/>
                  </a:lnTo>
                  <a:lnTo>
                    <a:pt x="1569244" y="624364"/>
                  </a:lnTo>
                  <a:lnTo>
                    <a:pt x="1537811" y="634841"/>
                  </a:lnTo>
                  <a:lnTo>
                    <a:pt x="1511141" y="658654"/>
                  </a:lnTo>
                  <a:lnTo>
                    <a:pt x="1479709" y="663416"/>
                  </a:lnTo>
                  <a:lnTo>
                    <a:pt x="1456849" y="652939"/>
                  </a:lnTo>
                  <a:lnTo>
                    <a:pt x="1428274" y="648176"/>
                  </a:lnTo>
                  <a:lnTo>
                    <a:pt x="1446371" y="624364"/>
                  </a:lnTo>
                  <a:lnTo>
                    <a:pt x="1479709" y="619601"/>
                  </a:lnTo>
                  <a:lnTo>
                    <a:pt x="1503521" y="613886"/>
                  </a:lnTo>
                  <a:lnTo>
                    <a:pt x="1503521" y="592931"/>
                  </a:lnTo>
                  <a:lnTo>
                    <a:pt x="1479709" y="570071"/>
                  </a:lnTo>
                  <a:lnTo>
                    <a:pt x="1461611" y="567214"/>
                  </a:lnTo>
                  <a:lnTo>
                    <a:pt x="1443514" y="564356"/>
                  </a:lnTo>
                  <a:lnTo>
                    <a:pt x="1435894" y="574834"/>
                  </a:lnTo>
                  <a:lnTo>
                    <a:pt x="1435894" y="585311"/>
                  </a:lnTo>
                  <a:lnTo>
                    <a:pt x="1428274" y="621506"/>
                  </a:lnTo>
                  <a:lnTo>
                    <a:pt x="1399699" y="600551"/>
                  </a:lnTo>
                  <a:lnTo>
                    <a:pt x="1375886" y="609124"/>
                  </a:lnTo>
                  <a:lnTo>
                    <a:pt x="1362551" y="616744"/>
                  </a:lnTo>
                  <a:lnTo>
                    <a:pt x="1352074" y="640556"/>
                  </a:lnTo>
                  <a:lnTo>
                    <a:pt x="1383506" y="655796"/>
                  </a:lnTo>
                  <a:lnTo>
                    <a:pt x="1341596" y="663416"/>
                  </a:lnTo>
                  <a:lnTo>
                    <a:pt x="1305401" y="660559"/>
                  </a:lnTo>
                  <a:lnTo>
                    <a:pt x="1266349" y="663416"/>
                  </a:lnTo>
                  <a:lnTo>
                    <a:pt x="1237774" y="666274"/>
                  </a:lnTo>
                  <a:lnTo>
                    <a:pt x="1253014" y="634841"/>
                  </a:lnTo>
                  <a:lnTo>
                    <a:pt x="1255871" y="603409"/>
                  </a:lnTo>
                  <a:lnTo>
                    <a:pt x="1232059" y="595789"/>
                  </a:lnTo>
                  <a:lnTo>
                    <a:pt x="1203484" y="595789"/>
                  </a:lnTo>
                  <a:lnTo>
                    <a:pt x="1174909" y="603409"/>
                  </a:lnTo>
                  <a:lnTo>
                    <a:pt x="1161574" y="609124"/>
                  </a:lnTo>
                  <a:lnTo>
                    <a:pt x="1125379" y="606266"/>
                  </a:lnTo>
                  <a:lnTo>
                    <a:pt x="1099661" y="588169"/>
                  </a:lnTo>
                  <a:lnTo>
                    <a:pt x="1075849" y="561499"/>
                  </a:lnTo>
                  <a:lnTo>
                    <a:pt x="1052036" y="551021"/>
                  </a:lnTo>
                  <a:lnTo>
                    <a:pt x="1036796" y="538639"/>
                  </a:lnTo>
                  <a:lnTo>
                    <a:pt x="1002506" y="538639"/>
                  </a:lnTo>
                  <a:lnTo>
                    <a:pt x="973931" y="546259"/>
                  </a:lnTo>
                  <a:lnTo>
                    <a:pt x="951071" y="556736"/>
                  </a:lnTo>
                  <a:lnTo>
                    <a:pt x="927259" y="574834"/>
                  </a:lnTo>
                  <a:lnTo>
                    <a:pt x="892969" y="603409"/>
                  </a:lnTo>
                  <a:lnTo>
                    <a:pt x="849154" y="624364"/>
                  </a:lnTo>
                  <a:lnTo>
                    <a:pt x="841534" y="640556"/>
                  </a:lnTo>
                  <a:lnTo>
                    <a:pt x="822484" y="676751"/>
                  </a:lnTo>
                  <a:lnTo>
                    <a:pt x="812006" y="697706"/>
                  </a:lnTo>
                  <a:lnTo>
                    <a:pt x="789146" y="710089"/>
                  </a:lnTo>
                  <a:lnTo>
                    <a:pt x="760571" y="723424"/>
                  </a:lnTo>
                  <a:lnTo>
                    <a:pt x="721519" y="715804"/>
                  </a:lnTo>
                  <a:lnTo>
                    <a:pt x="694849" y="726281"/>
                  </a:lnTo>
                  <a:lnTo>
                    <a:pt x="669131" y="744379"/>
                  </a:lnTo>
                  <a:lnTo>
                    <a:pt x="642461" y="770096"/>
                  </a:lnTo>
                  <a:lnTo>
                    <a:pt x="619601" y="796766"/>
                  </a:lnTo>
                  <a:lnTo>
                    <a:pt x="595789" y="796766"/>
                  </a:lnTo>
                  <a:lnTo>
                    <a:pt x="574834" y="807244"/>
                  </a:lnTo>
                  <a:lnTo>
                    <a:pt x="567214" y="832961"/>
                  </a:lnTo>
                  <a:lnTo>
                    <a:pt x="595789" y="846296"/>
                  </a:lnTo>
                  <a:lnTo>
                    <a:pt x="598646" y="867251"/>
                  </a:lnTo>
                  <a:lnTo>
                    <a:pt x="595789" y="909161"/>
                  </a:lnTo>
                  <a:lnTo>
                    <a:pt x="595789" y="932021"/>
                  </a:lnTo>
                  <a:lnTo>
                    <a:pt x="591026" y="973931"/>
                  </a:lnTo>
                  <a:lnTo>
                    <a:pt x="582454" y="1008221"/>
                  </a:lnTo>
                  <a:lnTo>
                    <a:pt x="580549" y="1049179"/>
                  </a:lnTo>
                  <a:lnTo>
                    <a:pt x="585311" y="1075849"/>
                  </a:lnTo>
                  <a:lnTo>
                    <a:pt x="585311" y="1104424"/>
                  </a:lnTo>
                  <a:lnTo>
                    <a:pt x="601504" y="1128236"/>
                  </a:lnTo>
                  <a:lnTo>
                    <a:pt x="619601" y="1156811"/>
                  </a:lnTo>
                  <a:lnTo>
                    <a:pt x="640556" y="1190149"/>
                  </a:lnTo>
                  <a:lnTo>
                    <a:pt x="648176" y="1224439"/>
                  </a:lnTo>
                  <a:lnTo>
                    <a:pt x="622459" y="1234916"/>
                  </a:lnTo>
                  <a:lnTo>
                    <a:pt x="601504" y="1216819"/>
                  </a:lnTo>
                  <a:lnTo>
                    <a:pt x="574834" y="1195864"/>
                  </a:lnTo>
                  <a:lnTo>
                    <a:pt x="538639" y="1195864"/>
                  </a:lnTo>
                  <a:lnTo>
                    <a:pt x="514826" y="1195864"/>
                  </a:lnTo>
                  <a:lnTo>
                    <a:pt x="486251" y="1209199"/>
                  </a:lnTo>
                  <a:lnTo>
                    <a:pt x="457676" y="1218724"/>
                  </a:lnTo>
                  <a:lnTo>
                    <a:pt x="426244" y="1234916"/>
                  </a:lnTo>
                  <a:lnTo>
                    <a:pt x="403384" y="1250156"/>
                  </a:lnTo>
                  <a:lnTo>
                    <a:pt x="382429" y="1266349"/>
                  </a:lnTo>
                  <a:lnTo>
                    <a:pt x="355759" y="1276826"/>
                  </a:lnTo>
                  <a:lnTo>
                    <a:pt x="330041" y="1263491"/>
                  </a:lnTo>
                  <a:lnTo>
                    <a:pt x="327184" y="1242536"/>
                  </a:lnTo>
                  <a:lnTo>
                    <a:pt x="303371" y="1227296"/>
                  </a:lnTo>
                  <a:lnTo>
                    <a:pt x="274796" y="1229201"/>
                  </a:lnTo>
                  <a:lnTo>
                    <a:pt x="244316" y="1234916"/>
                  </a:lnTo>
                  <a:lnTo>
                    <a:pt x="204311" y="1232059"/>
                  </a:lnTo>
                  <a:lnTo>
                    <a:pt x="189071" y="1255871"/>
                  </a:lnTo>
                  <a:lnTo>
                    <a:pt x="168116" y="1287304"/>
                  </a:lnTo>
                  <a:lnTo>
                    <a:pt x="139541" y="1276826"/>
                  </a:lnTo>
                  <a:lnTo>
                    <a:pt x="121444" y="1242536"/>
                  </a:lnTo>
                  <a:lnTo>
                    <a:pt x="126206" y="1232059"/>
                  </a:lnTo>
                  <a:lnTo>
                    <a:pt x="115729" y="1203484"/>
                  </a:lnTo>
                  <a:lnTo>
                    <a:pt x="84296" y="1203484"/>
                  </a:lnTo>
                  <a:lnTo>
                    <a:pt x="50959" y="1203484"/>
                  </a:lnTo>
                  <a:lnTo>
                    <a:pt x="37624" y="1190149"/>
                  </a:lnTo>
                  <a:lnTo>
                    <a:pt x="32861" y="1169194"/>
                  </a:lnTo>
                  <a:close/>
                </a:path>
              </a:pathLst>
            </a:custGeom>
            <a:solidFill>
              <a:schemeClr val="accent1"/>
            </a:solidFill>
            <a:ln w="1905" cap="flat">
              <a:solidFill>
                <a:schemeClr val="bg1"/>
              </a:solidFill>
              <a:prstDash val="solid"/>
              <a:miter/>
            </a:ln>
          </p:spPr>
          <p:txBody>
            <a:bodyPr bIns="360000" rtlCol="0" anchor="ctr"/>
            <a:lstStyle/>
            <a:p>
              <a:pPr algn="ctr"/>
              <a:r>
                <a:rPr lang="fr-FR" sz="1000" dirty="0">
                  <a:solidFill>
                    <a:schemeClr val="bg1"/>
                  </a:solidFill>
                </a:rPr>
                <a:t>H3</a:t>
              </a:r>
            </a:p>
          </p:txBody>
        </p:sp>
        <p:sp>
          <p:nvSpPr>
            <p:cNvPr id="106" name="Forme libre : forme 105">
              <a:extLst>
                <a:ext uri="{FF2B5EF4-FFF2-40B4-BE49-F238E27FC236}">
                  <a16:creationId xmlns:a16="http://schemas.microsoft.com/office/drawing/2014/main" id="{76766BF4-71E4-4CBC-BFF7-CC8CEEC9A3C6}"/>
                </a:ext>
              </a:extLst>
            </p:cNvPr>
            <p:cNvSpPr/>
            <p:nvPr/>
          </p:nvSpPr>
          <p:spPr>
            <a:xfrm>
              <a:off x="7793642" y="5526158"/>
              <a:ext cx="378881" cy="820909"/>
            </a:xfrm>
            <a:custGeom>
              <a:avLst/>
              <a:gdLst>
                <a:gd name="connsiteX0" fmla="*/ 10001 w 457200"/>
                <a:gd name="connsiteY0" fmla="*/ 358616 h 990600"/>
                <a:gd name="connsiteX1" fmla="*/ 28099 w 457200"/>
                <a:gd name="connsiteY1" fmla="*/ 352901 h 990600"/>
                <a:gd name="connsiteX2" fmla="*/ 64294 w 457200"/>
                <a:gd name="connsiteY2" fmla="*/ 334804 h 990600"/>
                <a:gd name="connsiteX3" fmla="*/ 71914 w 457200"/>
                <a:gd name="connsiteY3" fmla="*/ 313849 h 990600"/>
                <a:gd name="connsiteX4" fmla="*/ 71914 w 457200"/>
                <a:gd name="connsiteY4" fmla="*/ 295751 h 990600"/>
                <a:gd name="connsiteX5" fmla="*/ 71914 w 457200"/>
                <a:gd name="connsiteY5" fmla="*/ 267176 h 990600"/>
                <a:gd name="connsiteX6" fmla="*/ 88106 w 457200"/>
                <a:gd name="connsiteY6" fmla="*/ 256699 h 990600"/>
                <a:gd name="connsiteX7" fmla="*/ 109061 w 457200"/>
                <a:gd name="connsiteY7" fmla="*/ 271939 h 990600"/>
                <a:gd name="connsiteX8" fmla="*/ 130016 w 457200"/>
                <a:gd name="connsiteY8" fmla="*/ 250984 h 990600"/>
                <a:gd name="connsiteX9" fmla="*/ 145256 w 457200"/>
                <a:gd name="connsiteY9" fmla="*/ 230981 h 990600"/>
                <a:gd name="connsiteX10" fmla="*/ 169069 w 457200"/>
                <a:gd name="connsiteY10" fmla="*/ 222409 h 990600"/>
                <a:gd name="connsiteX11" fmla="*/ 200501 w 457200"/>
                <a:gd name="connsiteY11" fmla="*/ 222409 h 990600"/>
                <a:gd name="connsiteX12" fmla="*/ 212884 w 457200"/>
                <a:gd name="connsiteY12" fmla="*/ 230981 h 990600"/>
                <a:gd name="connsiteX13" fmla="*/ 236696 w 457200"/>
                <a:gd name="connsiteY13" fmla="*/ 201454 h 990600"/>
                <a:gd name="connsiteX14" fmla="*/ 251936 w 457200"/>
                <a:gd name="connsiteY14" fmla="*/ 183356 h 990600"/>
                <a:gd name="connsiteX15" fmla="*/ 270986 w 457200"/>
                <a:gd name="connsiteY15" fmla="*/ 168116 h 990600"/>
                <a:gd name="connsiteX16" fmla="*/ 289084 w 457200"/>
                <a:gd name="connsiteY16" fmla="*/ 168116 h 990600"/>
                <a:gd name="connsiteX17" fmla="*/ 304324 w 457200"/>
                <a:gd name="connsiteY17" fmla="*/ 193834 h 990600"/>
                <a:gd name="connsiteX18" fmla="*/ 330041 w 457200"/>
                <a:gd name="connsiteY18" fmla="*/ 210026 h 990600"/>
                <a:gd name="connsiteX19" fmla="*/ 356711 w 457200"/>
                <a:gd name="connsiteY19" fmla="*/ 204311 h 990600"/>
                <a:gd name="connsiteX20" fmla="*/ 364332 w 457200"/>
                <a:gd name="connsiteY20" fmla="*/ 175736 h 990600"/>
                <a:gd name="connsiteX21" fmla="*/ 364332 w 457200"/>
                <a:gd name="connsiteY21" fmla="*/ 147161 h 990600"/>
                <a:gd name="connsiteX22" fmla="*/ 364332 w 457200"/>
                <a:gd name="connsiteY22" fmla="*/ 130969 h 990600"/>
                <a:gd name="connsiteX23" fmla="*/ 356711 w 457200"/>
                <a:gd name="connsiteY23" fmla="*/ 105251 h 990600"/>
                <a:gd name="connsiteX24" fmla="*/ 359569 w 457200"/>
                <a:gd name="connsiteY24" fmla="*/ 79534 h 990600"/>
                <a:gd name="connsiteX25" fmla="*/ 367189 w 457200"/>
                <a:gd name="connsiteY25" fmla="*/ 45244 h 990600"/>
                <a:gd name="connsiteX26" fmla="*/ 364332 w 457200"/>
                <a:gd name="connsiteY26" fmla="*/ 1429 h 990600"/>
                <a:gd name="connsiteX27" fmla="*/ 400526 w 457200"/>
                <a:gd name="connsiteY27" fmla="*/ 9049 h 990600"/>
                <a:gd name="connsiteX28" fmla="*/ 427196 w 457200"/>
                <a:gd name="connsiteY28" fmla="*/ 16669 h 990600"/>
                <a:gd name="connsiteX29" fmla="*/ 421482 w 457200"/>
                <a:gd name="connsiteY29" fmla="*/ 55721 h 990600"/>
                <a:gd name="connsiteX30" fmla="*/ 419576 w 457200"/>
                <a:gd name="connsiteY30" fmla="*/ 79534 h 990600"/>
                <a:gd name="connsiteX31" fmla="*/ 445294 w 457200"/>
                <a:gd name="connsiteY31" fmla="*/ 112871 h 990600"/>
                <a:gd name="connsiteX32" fmla="*/ 445294 w 457200"/>
                <a:gd name="connsiteY32" fmla="*/ 139541 h 990600"/>
                <a:gd name="connsiteX33" fmla="*/ 437674 w 457200"/>
                <a:gd name="connsiteY33" fmla="*/ 168116 h 990600"/>
                <a:gd name="connsiteX34" fmla="*/ 424339 w 457200"/>
                <a:gd name="connsiteY34" fmla="*/ 186214 h 990600"/>
                <a:gd name="connsiteX35" fmla="*/ 409099 w 457200"/>
                <a:gd name="connsiteY35" fmla="*/ 217646 h 990600"/>
                <a:gd name="connsiteX36" fmla="*/ 416719 w 457200"/>
                <a:gd name="connsiteY36" fmla="*/ 243364 h 990600"/>
                <a:gd name="connsiteX37" fmla="*/ 439579 w 457200"/>
                <a:gd name="connsiteY37" fmla="*/ 264319 h 990600"/>
                <a:gd name="connsiteX38" fmla="*/ 445294 w 457200"/>
                <a:gd name="connsiteY38" fmla="*/ 309086 h 990600"/>
                <a:gd name="connsiteX39" fmla="*/ 445294 w 457200"/>
                <a:gd name="connsiteY39" fmla="*/ 352901 h 990600"/>
                <a:gd name="connsiteX40" fmla="*/ 445294 w 457200"/>
                <a:gd name="connsiteY40" fmla="*/ 384334 h 990600"/>
                <a:gd name="connsiteX41" fmla="*/ 448151 w 457200"/>
                <a:gd name="connsiteY41" fmla="*/ 429101 h 990600"/>
                <a:gd name="connsiteX42" fmla="*/ 455771 w 457200"/>
                <a:gd name="connsiteY42" fmla="*/ 475774 h 990600"/>
                <a:gd name="connsiteX43" fmla="*/ 458629 w 457200"/>
                <a:gd name="connsiteY43" fmla="*/ 514826 h 990600"/>
                <a:gd name="connsiteX44" fmla="*/ 450057 w 457200"/>
                <a:gd name="connsiteY44" fmla="*/ 551021 h 990600"/>
                <a:gd name="connsiteX45" fmla="*/ 434816 w 457200"/>
                <a:gd name="connsiteY45" fmla="*/ 582454 h 990600"/>
                <a:gd name="connsiteX46" fmla="*/ 409099 w 457200"/>
                <a:gd name="connsiteY46" fmla="*/ 611029 h 990600"/>
                <a:gd name="connsiteX47" fmla="*/ 385286 w 457200"/>
                <a:gd name="connsiteY47" fmla="*/ 634841 h 990600"/>
                <a:gd name="connsiteX48" fmla="*/ 367189 w 457200"/>
                <a:gd name="connsiteY48" fmla="*/ 671036 h 990600"/>
                <a:gd name="connsiteX49" fmla="*/ 356711 w 457200"/>
                <a:gd name="connsiteY49" fmla="*/ 691991 h 990600"/>
                <a:gd name="connsiteX50" fmla="*/ 356711 w 457200"/>
                <a:gd name="connsiteY50" fmla="*/ 718661 h 990600"/>
                <a:gd name="connsiteX51" fmla="*/ 356711 w 457200"/>
                <a:gd name="connsiteY51" fmla="*/ 749141 h 990600"/>
                <a:gd name="connsiteX52" fmla="*/ 364332 w 457200"/>
                <a:gd name="connsiteY52" fmla="*/ 772954 h 990600"/>
                <a:gd name="connsiteX53" fmla="*/ 367189 w 457200"/>
                <a:gd name="connsiteY53" fmla="*/ 807244 h 990600"/>
                <a:gd name="connsiteX54" fmla="*/ 359569 w 457200"/>
                <a:gd name="connsiteY54" fmla="*/ 819627 h 990600"/>
                <a:gd name="connsiteX55" fmla="*/ 340519 w 457200"/>
                <a:gd name="connsiteY55" fmla="*/ 830104 h 990600"/>
                <a:gd name="connsiteX56" fmla="*/ 322421 w 457200"/>
                <a:gd name="connsiteY56" fmla="*/ 849154 h 990600"/>
                <a:gd name="connsiteX57" fmla="*/ 340519 w 457200"/>
                <a:gd name="connsiteY57" fmla="*/ 867252 h 990600"/>
                <a:gd name="connsiteX58" fmla="*/ 330041 w 457200"/>
                <a:gd name="connsiteY58" fmla="*/ 900589 h 990600"/>
                <a:gd name="connsiteX59" fmla="*/ 304324 w 457200"/>
                <a:gd name="connsiteY59" fmla="*/ 913924 h 990600"/>
                <a:gd name="connsiteX60" fmla="*/ 289084 w 457200"/>
                <a:gd name="connsiteY60" fmla="*/ 942499 h 990600"/>
                <a:gd name="connsiteX61" fmla="*/ 290989 w 457200"/>
                <a:gd name="connsiteY61" fmla="*/ 960596 h 990600"/>
                <a:gd name="connsiteX62" fmla="*/ 289084 w 457200"/>
                <a:gd name="connsiteY62" fmla="*/ 981552 h 990600"/>
                <a:gd name="connsiteX63" fmla="*/ 268129 w 457200"/>
                <a:gd name="connsiteY63" fmla="*/ 992029 h 990600"/>
                <a:gd name="connsiteX64" fmla="*/ 250032 w 457200"/>
                <a:gd name="connsiteY64" fmla="*/ 987266 h 990600"/>
                <a:gd name="connsiteX65" fmla="*/ 236696 w 457200"/>
                <a:gd name="connsiteY65" fmla="*/ 981552 h 990600"/>
                <a:gd name="connsiteX66" fmla="*/ 226219 w 457200"/>
                <a:gd name="connsiteY66" fmla="*/ 973931 h 990600"/>
                <a:gd name="connsiteX67" fmla="*/ 226219 w 457200"/>
                <a:gd name="connsiteY67" fmla="*/ 958691 h 990600"/>
                <a:gd name="connsiteX68" fmla="*/ 226219 w 457200"/>
                <a:gd name="connsiteY68" fmla="*/ 934879 h 990600"/>
                <a:gd name="connsiteX69" fmla="*/ 212884 w 457200"/>
                <a:gd name="connsiteY69" fmla="*/ 932021 h 990600"/>
                <a:gd name="connsiteX70" fmla="*/ 187166 w 457200"/>
                <a:gd name="connsiteY70" fmla="*/ 932021 h 990600"/>
                <a:gd name="connsiteX71" fmla="*/ 173831 w 457200"/>
                <a:gd name="connsiteY71" fmla="*/ 913924 h 990600"/>
                <a:gd name="connsiteX72" fmla="*/ 163354 w 457200"/>
                <a:gd name="connsiteY72" fmla="*/ 903446 h 990600"/>
                <a:gd name="connsiteX73" fmla="*/ 140494 w 457200"/>
                <a:gd name="connsiteY73" fmla="*/ 903446 h 990600"/>
                <a:gd name="connsiteX74" fmla="*/ 121444 w 457200"/>
                <a:gd name="connsiteY74" fmla="*/ 885349 h 990600"/>
                <a:gd name="connsiteX75" fmla="*/ 101441 w 457200"/>
                <a:gd name="connsiteY75" fmla="*/ 861536 h 990600"/>
                <a:gd name="connsiteX76" fmla="*/ 77629 w 457200"/>
                <a:gd name="connsiteY76" fmla="*/ 861536 h 990600"/>
                <a:gd name="connsiteX77" fmla="*/ 74771 w 457200"/>
                <a:gd name="connsiteY77" fmla="*/ 832961 h 990600"/>
                <a:gd name="connsiteX78" fmla="*/ 98584 w 457200"/>
                <a:gd name="connsiteY78" fmla="*/ 822484 h 990600"/>
                <a:gd name="connsiteX79" fmla="*/ 113824 w 457200"/>
                <a:gd name="connsiteY79" fmla="*/ 817721 h 990600"/>
                <a:gd name="connsiteX80" fmla="*/ 134779 w 457200"/>
                <a:gd name="connsiteY80" fmla="*/ 807244 h 990600"/>
                <a:gd name="connsiteX81" fmla="*/ 134779 w 457200"/>
                <a:gd name="connsiteY81" fmla="*/ 789146 h 990600"/>
                <a:gd name="connsiteX82" fmla="*/ 116681 w 457200"/>
                <a:gd name="connsiteY82" fmla="*/ 775811 h 990600"/>
                <a:gd name="connsiteX83" fmla="*/ 92869 w 457200"/>
                <a:gd name="connsiteY83" fmla="*/ 751999 h 990600"/>
                <a:gd name="connsiteX84" fmla="*/ 74771 w 457200"/>
                <a:gd name="connsiteY84" fmla="*/ 757714 h 990600"/>
                <a:gd name="connsiteX85" fmla="*/ 43339 w 457200"/>
                <a:gd name="connsiteY85" fmla="*/ 762477 h 990600"/>
                <a:gd name="connsiteX86" fmla="*/ 20479 w 457200"/>
                <a:gd name="connsiteY86" fmla="*/ 770096 h 990600"/>
                <a:gd name="connsiteX87" fmla="*/ 49054 w 457200"/>
                <a:gd name="connsiteY87" fmla="*/ 744379 h 990600"/>
                <a:gd name="connsiteX88" fmla="*/ 74771 w 457200"/>
                <a:gd name="connsiteY88" fmla="*/ 729139 h 990600"/>
                <a:gd name="connsiteX89" fmla="*/ 88106 w 457200"/>
                <a:gd name="connsiteY89" fmla="*/ 720566 h 990600"/>
                <a:gd name="connsiteX90" fmla="*/ 101441 w 457200"/>
                <a:gd name="connsiteY90" fmla="*/ 699611 h 990600"/>
                <a:gd name="connsiteX91" fmla="*/ 98584 w 457200"/>
                <a:gd name="connsiteY91" fmla="*/ 676752 h 990600"/>
                <a:gd name="connsiteX92" fmla="*/ 95726 w 457200"/>
                <a:gd name="connsiteY92" fmla="*/ 650081 h 990600"/>
                <a:gd name="connsiteX93" fmla="*/ 64294 w 457200"/>
                <a:gd name="connsiteY93" fmla="*/ 652939 h 990600"/>
                <a:gd name="connsiteX94" fmla="*/ 38576 w 457200"/>
                <a:gd name="connsiteY94" fmla="*/ 655796 h 990600"/>
                <a:gd name="connsiteX95" fmla="*/ 20479 w 457200"/>
                <a:gd name="connsiteY95" fmla="*/ 658654 h 990600"/>
                <a:gd name="connsiteX96" fmla="*/ 17621 w 457200"/>
                <a:gd name="connsiteY96" fmla="*/ 630079 h 990600"/>
                <a:gd name="connsiteX97" fmla="*/ 30956 w 457200"/>
                <a:gd name="connsiteY97" fmla="*/ 616744 h 990600"/>
                <a:gd name="connsiteX98" fmla="*/ 46196 w 457200"/>
                <a:gd name="connsiteY98" fmla="*/ 592931 h 990600"/>
                <a:gd name="connsiteX99" fmla="*/ 64294 w 457200"/>
                <a:gd name="connsiteY99" fmla="*/ 585311 h 990600"/>
                <a:gd name="connsiteX100" fmla="*/ 71914 w 457200"/>
                <a:gd name="connsiteY100" fmla="*/ 559594 h 990600"/>
                <a:gd name="connsiteX101" fmla="*/ 67151 w 457200"/>
                <a:gd name="connsiteY101" fmla="*/ 546259 h 990600"/>
                <a:gd name="connsiteX102" fmla="*/ 43339 w 457200"/>
                <a:gd name="connsiteY102" fmla="*/ 535781 h 990600"/>
                <a:gd name="connsiteX103" fmla="*/ 25241 w 457200"/>
                <a:gd name="connsiteY103" fmla="*/ 538639 h 990600"/>
                <a:gd name="connsiteX104" fmla="*/ 11906 w 457200"/>
                <a:gd name="connsiteY104" fmla="*/ 525304 h 990600"/>
                <a:gd name="connsiteX105" fmla="*/ 1429 w 457200"/>
                <a:gd name="connsiteY105" fmla="*/ 507206 h 990600"/>
                <a:gd name="connsiteX106" fmla="*/ 1429 w 457200"/>
                <a:gd name="connsiteY106" fmla="*/ 480536 h 990600"/>
                <a:gd name="connsiteX107" fmla="*/ 4286 w 457200"/>
                <a:gd name="connsiteY107" fmla="*/ 468154 h 990600"/>
                <a:gd name="connsiteX108" fmla="*/ 10001 w 457200"/>
                <a:gd name="connsiteY108" fmla="*/ 454819 h 990600"/>
                <a:gd name="connsiteX109" fmla="*/ 41434 w 457200"/>
                <a:gd name="connsiteY109" fmla="*/ 454819 h 990600"/>
                <a:gd name="connsiteX110" fmla="*/ 50959 w 457200"/>
                <a:gd name="connsiteY110" fmla="*/ 450056 h 990600"/>
                <a:gd name="connsiteX111" fmla="*/ 53816 w 457200"/>
                <a:gd name="connsiteY111" fmla="*/ 423386 h 990600"/>
                <a:gd name="connsiteX112" fmla="*/ 38576 w 457200"/>
                <a:gd name="connsiteY112" fmla="*/ 415766 h 990600"/>
                <a:gd name="connsiteX113" fmla="*/ 14764 w 457200"/>
                <a:gd name="connsiteY113" fmla="*/ 415766 h 990600"/>
                <a:gd name="connsiteX114" fmla="*/ 11906 w 457200"/>
                <a:gd name="connsiteY114" fmla="*/ 405289 h 990600"/>
                <a:gd name="connsiteX115" fmla="*/ 11906 w 457200"/>
                <a:gd name="connsiteY115" fmla="*/ 390049 h 990600"/>
                <a:gd name="connsiteX116" fmla="*/ 11906 w 457200"/>
                <a:gd name="connsiteY116" fmla="*/ 373856 h 99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457200" h="990600">
                  <a:moveTo>
                    <a:pt x="10001" y="358616"/>
                  </a:moveTo>
                  <a:lnTo>
                    <a:pt x="28099" y="352901"/>
                  </a:lnTo>
                  <a:lnTo>
                    <a:pt x="64294" y="334804"/>
                  </a:lnTo>
                  <a:lnTo>
                    <a:pt x="71914" y="313849"/>
                  </a:lnTo>
                  <a:lnTo>
                    <a:pt x="71914" y="295751"/>
                  </a:lnTo>
                  <a:lnTo>
                    <a:pt x="71914" y="267176"/>
                  </a:lnTo>
                  <a:lnTo>
                    <a:pt x="88106" y="256699"/>
                  </a:lnTo>
                  <a:lnTo>
                    <a:pt x="109061" y="271939"/>
                  </a:lnTo>
                  <a:lnTo>
                    <a:pt x="130016" y="250984"/>
                  </a:lnTo>
                  <a:lnTo>
                    <a:pt x="145256" y="230981"/>
                  </a:lnTo>
                  <a:lnTo>
                    <a:pt x="169069" y="222409"/>
                  </a:lnTo>
                  <a:lnTo>
                    <a:pt x="200501" y="222409"/>
                  </a:lnTo>
                  <a:lnTo>
                    <a:pt x="212884" y="230981"/>
                  </a:lnTo>
                  <a:lnTo>
                    <a:pt x="236696" y="201454"/>
                  </a:lnTo>
                  <a:lnTo>
                    <a:pt x="251936" y="183356"/>
                  </a:lnTo>
                  <a:lnTo>
                    <a:pt x="270986" y="168116"/>
                  </a:lnTo>
                  <a:lnTo>
                    <a:pt x="289084" y="168116"/>
                  </a:lnTo>
                  <a:lnTo>
                    <a:pt x="304324" y="193834"/>
                  </a:lnTo>
                  <a:lnTo>
                    <a:pt x="330041" y="210026"/>
                  </a:lnTo>
                  <a:lnTo>
                    <a:pt x="356711" y="204311"/>
                  </a:lnTo>
                  <a:lnTo>
                    <a:pt x="364332" y="175736"/>
                  </a:lnTo>
                  <a:lnTo>
                    <a:pt x="364332" y="147161"/>
                  </a:lnTo>
                  <a:lnTo>
                    <a:pt x="364332" y="130969"/>
                  </a:lnTo>
                  <a:lnTo>
                    <a:pt x="356711" y="105251"/>
                  </a:lnTo>
                  <a:lnTo>
                    <a:pt x="359569" y="79534"/>
                  </a:lnTo>
                  <a:lnTo>
                    <a:pt x="367189" y="45244"/>
                  </a:lnTo>
                  <a:lnTo>
                    <a:pt x="364332" y="1429"/>
                  </a:lnTo>
                  <a:lnTo>
                    <a:pt x="400526" y="9049"/>
                  </a:lnTo>
                  <a:lnTo>
                    <a:pt x="427196" y="16669"/>
                  </a:lnTo>
                  <a:lnTo>
                    <a:pt x="421482" y="55721"/>
                  </a:lnTo>
                  <a:lnTo>
                    <a:pt x="419576" y="79534"/>
                  </a:lnTo>
                  <a:lnTo>
                    <a:pt x="445294" y="112871"/>
                  </a:lnTo>
                  <a:lnTo>
                    <a:pt x="445294" y="139541"/>
                  </a:lnTo>
                  <a:lnTo>
                    <a:pt x="437674" y="168116"/>
                  </a:lnTo>
                  <a:lnTo>
                    <a:pt x="424339" y="186214"/>
                  </a:lnTo>
                  <a:lnTo>
                    <a:pt x="409099" y="217646"/>
                  </a:lnTo>
                  <a:lnTo>
                    <a:pt x="416719" y="243364"/>
                  </a:lnTo>
                  <a:lnTo>
                    <a:pt x="439579" y="264319"/>
                  </a:lnTo>
                  <a:lnTo>
                    <a:pt x="445294" y="309086"/>
                  </a:lnTo>
                  <a:lnTo>
                    <a:pt x="445294" y="352901"/>
                  </a:lnTo>
                  <a:lnTo>
                    <a:pt x="445294" y="384334"/>
                  </a:lnTo>
                  <a:lnTo>
                    <a:pt x="448151" y="429101"/>
                  </a:lnTo>
                  <a:lnTo>
                    <a:pt x="455771" y="475774"/>
                  </a:lnTo>
                  <a:lnTo>
                    <a:pt x="458629" y="514826"/>
                  </a:lnTo>
                  <a:lnTo>
                    <a:pt x="450057" y="551021"/>
                  </a:lnTo>
                  <a:lnTo>
                    <a:pt x="434816" y="582454"/>
                  </a:lnTo>
                  <a:lnTo>
                    <a:pt x="409099" y="611029"/>
                  </a:lnTo>
                  <a:lnTo>
                    <a:pt x="385286" y="634841"/>
                  </a:lnTo>
                  <a:lnTo>
                    <a:pt x="367189" y="671036"/>
                  </a:lnTo>
                  <a:lnTo>
                    <a:pt x="356711" y="691991"/>
                  </a:lnTo>
                  <a:lnTo>
                    <a:pt x="356711" y="718661"/>
                  </a:lnTo>
                  <a:lnTo>
                    <a:pt x="356711" y="749141"/>
                  </a:lnTo>
                  <a:lnTo>
                    <a:pt x="364332" y="772954"/>
                  </a:lnTo>
                  <a:lnTo>
                    <a:pt x="367189" y="807244"/>
                  </a:lnTo>
                  <a:lnTo>
                    <a:pt x="359569" y="819627"/>
                  </a:lnTo>
                  <a:lnTo>
                    <a:pt x="340519" y="830104"/>
                  </a:lnTo>
                  <a:lnTo>
                    <a:pt x="322421" y="849154"/>
                  </a:lnTo>
                  <a:lnTo>
                    <a:pt x="340519" y="867252"/>
                  </a:lnTo>
                  <a:lnTo>
                    <a:pt x="330041" y="900589"/>
                  </a:lnTo>
                  <a:lnTo>
                    <a:pt x="304324" y="913924"/>
                  </a:lnTo>
                  <a:lnTo>
                    <a:pt x="289084" y="942499"/>
                  </a:lnTo>
                  <a:lnTo>
                    <a:pt x="290989" y="960596"/>
                  </a:lnTo>
                  <a:lnTo>
                    <a:pt x="289084" y="981552"/>
                  </a:lnTo>
                  <a:lnTo>
                    <a:pt x="268129" y="992029"/>
                  </a:lnTo>
                  <a:lnTo>
                    <a:pt x="250032" y="987266"/>
                  </a:lnTo>
                  <a:lnTo>
                    <a:pt x="236696" y="981552"/>
                  </a:lnTo>
                  <a:lnTo>
                    <a:pt x="226219" y="973931"/>
                  </a:lnTo>
                  <a:lnTo>
                    <a:pt x="226219" y="958691"/>
                  </a:lnTo>
                  <a:lnTo>
                    <a:pt x="226219" y="934879"/>
                  </a:lnTo>
                  <a:lnTo>
                    <a:pt x="212884" y="932021"/>
                  </a:lnTo>
                  <a:lnTo>
                    <a:pt x="187166" y="932021"/>
                  </a:lnTo>
                  <a:lnTo>
                    <a:pt x="173831" y="913924"/>
                  </a:lnTo>
                  <a:lnTo>
                    <a:pt x="163354" y="903446"/>
                  </a:lnTo>
                  <a:lnTo>
                    <a:pt x="140494" y="903446"/>
                  </a:lnTo>
                  <a:lnTo>
                    <a:pt x="121444" y="885349"/>
                  </a:lnTo>
                  <a:lnTo>
                    <a:pt x="101441" y="861536"/>
                  </a:lnTo>
                  <a:lnTo>
                    <a:pt x="77629" y="861536"/>
                  </a:lnTo>
                  <a:lnTo>
                    <a:pt x="74771" y="832961"/>
                  </a:lnTo>
                  <a:lnTo>
                    <a:pt x="98584" y="822484"/>
                  </a:lnTo>
                  <a:lnTo>
                    <a:pt x="113824" y="817721"/>
                  </a:lnTo>
                  <a:lnTo>
                    <a:pt x="134779" y="807244"/>
                  </a:lnTo>
                  <a:lnTo>
                    <a:pt x="134779" y="789146"/>
                  </a:lnTo>
                  <a:lnTo>
                    <a:pt x="116681" y="775811"/>
                  </a:lnTo>
                  <a:lnTo>
                    <a:pt x="92869" y="751999"/>
                  </a:lnTo>
                  <a:lnTo>
                    <a:pt x="74771" y="757714"/>
                  </a:lnTo>
                  <a:lnTo>
                    <a:pt x="43339" y="762477"/>
                  </a:lnTo>
                  <a:lnTo>
                    <a:pt x="20479" y="770096"/>
                  </a:lnTo>
                  <a:lnTo>
                    <a:pt x="49054" y="744379"/>
                  </a:lnTo>
                  <a:lnTo>
                    <a:pt x="74771" y="729139"/>
                  </a:lnTo>
                  <a:lnTo>
                    <a:pt x="88106" y="720566"/>
                  </a:lnTo>
                  <a:lnTo>
                    <a:pt x="101441" y="699611"/>
                  </a:lnTo>
                  <a:lnTo>
                    <a:pt x="98584" y="676752"/>
                  </a:lnTo>
                  <a:lnTo>
                    <a:pt x="95726" y="650081"/>
                  </a:lnTo>
                  <a:lnTo>
                    <a:pt x="64294" y="652939"/>
                  </a:lnTo>
                  <a:lnTo>
                    <a:pt x="38576" y="655796"/>
                  </a:lnTo>
                  <a:lnTo>
                    <a:pt x="20479" y="658654"/>
                  </a:lnTo>
                  <a:lnTo>
                    <a:pt x="17621" y="630079"/>
                  </a:lnTo>
                  <a:lnTo>
                    <a:pt x="30956" y="616744"/>
                  </a:lnTo>
                  <a:lnTo>
                    <a:pt x="46196" y="592931"/>
                  </a:lnTo>
                  <a:lnTo>
                    <a:pt x="64294" y="585311"/>
                  </a:lnTo>
                  <a:lnTo>
                    <a:pt x="71914" y="559594"/>
                  </a:lnTo>
                  <a:lnTo>
                    <a:pt x="67151" y="546259"/>
                  </a:lnTo>
                  <a:lnTo>
                    <a:pt x="43339" y="535781"/>
                  </a:lnTo>
                  <a:lnTo>
                    <a:pt x="25241" y="538639"/>
                  </a:lnTo>
                  <a:lnTo>
                    <a:pt x="11906" y="525304"/>
                  </a:lnTo>
                  <a:lnTo>
                    <a:pt x="1429" y="507206"/>
                  </a:lnTo>
                  <a:lnTo>
                    <a:pt x="1429" y="480536"/>
                  </a:lnTo>
                  <a:lnTo>
                    <a:pt x="4286" y="468154"/>
                  </a:lnTo>
                  <a:lnTo>
                    <a:pt x="10001" y="454819"/>
                  </a:lnTo>
                  <a:lnTo>
                    <a:pt x="41434" y="454819"/>
                  </a:lnTo>
                  <a:lnTo>
                    <a:pt x="50959" y="450056"/>
                  </a:lnTo>
                  <a:lnTo>
                    <a:pt x="53816" y="423386"/>
                  </a:lnTo>
                  <a:lnTo>
                    <a:pt x="38576" y="415766"/>
                  </a:lnTo>
                  <a:lnTo>
                    <a:pt x="14764" y="415766"/>
                  </a:lnTo>
                  <a:lnTo>
                    <a:pt x="11906" y="405289"/>
                  </a:lnTo>
                  <a:lnTo>
                    <a:pt x="11906" y="390049"/>
                  </a:lnTo>
                  <a:lnTo>
                    <a:pt x="11906" y="373856"/>
                  </a:lnTo>
                  <a:close/>
                </a:path>
              </a:pathLst>
            </a:custGeom>
            <a:solidFill>
              <a:schemeClr val="accent1"/>
            </a:solidFill>
            <a:ln w="1905" cap="flat">
              <a:solidFill>
                <a:schemeClr val="bg1"/>
              </a:solidFill>
              <a:prstDash val="solid"/>
              <a:miter/>
            </a:ln>
          </p:spPr>
          <p:txBody>
            <a:bodyPr rtlCol="0" anchor="ctr"/>
            <a:lstStyle/>
            <a:p>
              <a:endParaRPr lang="fr-FR" sz="1000">
                <a:solidFill>
                  <a:schemeClr val="bg1"/>
                </a:solidFill>
              </a:endParaRPr>
            </a:p>
          </p:txBody>
        </p:sp>
      </p:grpSp>
    </p:spTree>
    <p:extLst>
      <p:ext uri="{BB962C8B-B14F-4D97-AF65-F5344CB8AC3E}">
        <p14:creationId xmlns:p14="http://schemas.microsoft.com/office/powerpoint/2010/main" val="422821849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0"/>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500"/>
                                        <p:tgtEl>
                                          <p:spTgt spid="40"/>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nextCondLst>
                <p:cond evt="onClick" delay="0">
                  <p:tgtEl>
                    <p:spTgt spid="70"/>
                  </p:tgtEl>
                </p:cond>
              </p:nextCondLst>
            </p:seq>
            <p:seq concurrent="1" nextAc="seek">
              <p:cTn id="11" restart="whenNotActive" fill="hold" evtFilter="cancelBubble" nodeType="interactiveSeq">
                <p:stCondLst>
                  <p:cond evt="onClick" delay="0">
                    <p:tgtEl>
                      <p:spTgt spid="40"/>
                    </p:tgtEl>
                  </p:cond>
                </p:stCondLst>
                <p:endSync evt="end" delay="0">
                  <p:rtn val="all"/>
                </p:endSync>
                <p:childTnLst>
                  <p:par>
                    <p:cTn id="12" fill="hold">
                      <p:stCondLst>
                        <p:cond delay="0"/>
                      </p:stCondLst>
                      <p:childTnLst>
                        <p:par>
                          <p:cTn id="13" fill="hold">
                            <p:stCondLst>
                              <p:cond delay="0"/>
                            </p:stCondLst>
                            <p:childTnLst>
                              <p:par>
                                <p:cTn id="14" presetID="10" presetClass="exit" presetSubtype="0" fill="hold" grpId="1" nodeType="clickEffect">
                                  <p:stCondLst>
                                    <p:cond delay="0"/>
                                  </p:stCondLst>
                                  <p:childTnLst>
                                    <p:animEffect transition="out" filter="fade">
                                      <p:cBhvr>
                                        <p:cTn id="15" dur="500"/>
                                        <p:tgtEl>
                                          <p:spTgt spid="40"/>
                                        </p:tgtEl>
                                      </p:cBhvr>
                                    </p:animEffect>
                                    <p:set>
                                      <p:cBhvr>
                                        <p:cTn id="16" dur="1" fill="hold">
                                          <p:stCondLst>
                                            <p:cond delay="499"/>
                                          </p:stCondLst>
                                        </p:cTn>
                                        <p:tgtEl>
                                          <p:spTgt spid="40"/>
                                        </p:tgtEl>
                                        <p:attrNameLst>
                                          <p:attrName>style.visibility</p:attrName>
                                        </p:attrNameLst>
                                      </p:cBhvr>
                                      <p:to>
                                        <p:strVal val="hidden"/>
                                      </p:to>
                                    </p:set>
                                  </p:childTnLst>
                                </p:cTn>
                              </p:par>
                              <p:par>
                                <p:cTn id="17" presetID="10" presetClass="exit" presetSubtype="0" fill="hold" nodeType="withEffect">
                                  <p:stCondLst>
                                    <p:cond delay="0"/>
                                  </p:stCondLst>
                                  <p:childTnLst>
                                    <p:animEffect transition="out" filter="fade">
                                      <p:cBhvr>
                                        <p:cTn id="18" dur="500"/>
                                        <p:tgtEl>
                                          <p:spTgt spid="2"/>
                                        </p:tgtEl>
                                      </p:cBhvr>
                                    </p:animEffect>
                                    <p:set>
                                      <p:cBhvr>
                                        <p:cTn id="19" dur="1" fill="hold">
                                          <p:stCondLst>
                                            <p:cond delay="499"/>
                                          </p:stCondLst>
                                        </p:cTn>
                                        <p:tgtEl>
                                          <p:spTgt spid="2"/>
                                        </p:tgtEl>
                                        <p:attrNameLst>
                                          <p:attrName>style.visibility</p:attrName>
                                        </p:attrNameLst>
                                      </p:cBhvr>
                                      <p:to>
                                        <p:strVal val="hidden"/>
                                      </p:to>
                                    </p:set>
                                  </p:childTnLst>
                                </p:cTn>
                              </p:par>
                            </p:childTnLst>
                          </p:cTn>
                        </p:par>
                      </p:childTnLst>
                    </p:cTn>
                  </p:par>
                </p:childTnLst>
              </p:cTn>
              <p:nextCondLst>
                <p:cond evt="onClick" delay="0">
                  <p:tgtEl>
                    <p:spTgt spid="40"/>
                  </p:tgtEl>
                </p:cond>
              </p:nextCondLst>
            </p:seq>
            <p:seq concurrent="1" nextAc="seek">
              <p:cTn id="20" restart="whenNotActive" fill="hold" evtFilter="cancelBubble" nodeType="interactiveSeq">
                <p:stCondLst>
                  <p:cond evt="onClick" delay="0">
                    <p:tgtEl>
                      <p:spTgt spid="78"/>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47"/>
                                        </p:tgtEl>
                                        <p:attrNameLst>
                                          <p:attrName>style.visibility</p:attrName>
                                        </p:attrNameLst>
                                      </p:cBhvr>
                                      <p:to>
                                        <p:strVal val="visible"/>
                                      </p:to>
                                    </p:set>
                                    <p:animEffect transition="in" filter="fade">
                                      <p:cBhvr>
                                        <p:cTn id="25" dur="500"/>
                                        <p:tgtEl>
                                          <p:spTgt spid="47"/>
                                        </p:tgtEl>
                                      </p:cBhvr>
                                    </p:animEffect>
                                  </p:childTnLst>
                                </p:cTn>
                              </p:par>
                              <p:par>
                                <p:cTn id="26" presetID="10" presetClass="entr" presetSubtype="0" fill="hold" nodeType="withEffect">
                                  <p:stCondLst>
                                    <p:cond delay="0"/>
                                  </p:stCondLst>
                                  <p:childTnLst>
                                    <p:set>
                                      <p:cBhvr>
                                        <p:cTn id="27" dur="1" fill="hold">
                                          <p:stCondLst>
                                            <p:cond delay="0"/>
                                          </p:stCondLst>
                                        </p:cTn>
                                        <p:tgtEl>
                                          <p:spTgt spid="55"/>
                                        </p:tgtEl>
                                        <p:attrNameLst>
                                          <p:attrName>style.visibility</p:attrName>
                                        </p:attrNameLst>
                                      </p:cBhvr>
                                      <p:to>
                                        <p:strVal val="visible"/>
                                      </p:to>
                                    </p:set>
                                    <p:animEffect transition="in" filter="fade">
                                      <p:cBhvr>
                                        <p:cTn id="28" dur="500"/>
                                        <p:tgtEl>
                                          <p:spTgt spid="55"/>
                                        </p:tgtEl>
                                      </p:cBhvr>
                                    </p:animEffect>
                                  </p:childTnLst>
                                </p:cTn>
                              </p:par>
                            </p:childTnLst>
                          </p:cTn>
                        </p:par>
                      </p:childTnLst>
                    </p:cTn>
                  </p:par>
                </p:childTnLst>
              </p:cTn>
              <p:nextCondLst>
                <p:cond evt="onClick" delay="0">
                  <p:tgtEl>
                    <p:spTgt spid="78"/>
                  </p:tgtEl>
                </p:cond>
              </p:nextCondLst>
            </p:seq>
            <p:seq concurrent="1" nextAc="seek">
              <p:cTn id="29" restart="whenNotActive" fill="hold" evtFilter="cancelBubble" nodeType="interactiveSeq">
                <p:stCondLst>
                  <p:cond evt="onClick" delay="0">
                    <p:tgtEl>
                      <p:spTgt spid="47"/>
                    </p:tgtEl>
                  </p:cond>
                </p:stCondLst>
                <p:endSync evt="end" delay="0">
                  <p:rtn val="all"/>
                </p:endSync>
                <p:childTnLst>
                  <p:par>
                    <p:cTn id="30" fill="hold">
                      <p:stCondLst>
                        <p:cond delay="0"/>
                      </p:stCondLst>
                      <p:childTnLst>
                        <p:par>
                          <p:cTn id="31" fill="hold">
                            <p:stCondLst>
                              <p:cond delay="0"/>
                            </p:stCondLst>
                            <p:childTnLst>
                              <p:par>
                                <p:cTn id="32" presetID="10" presetClass="exit" presetSubtype="0" fill="hold" grpId="1" nodeType="clickEffect">
                                  <p:stCondLst>
                                    <p:cond delay="0"/>
                                  </p:stCondLst>
                                  <p:childTnLst>
                                    <p:animEffect transition="out" filter="fade">
                                      <p:cBhvr>
                                        <p:cTn id="33" dur="500"/>
                                        <p:tgtEl>
                                          <p:spTgt spid="47"/>
                                        </p:tgtEl>
                                      </p:cBhvr>
                                    </p:animEffect>
                                    <p:set>
                                      <p:cBhvr>
                                        <p:cTn id="34" dur="1" fill="hold">
                                          <p:stCondLst>
                                            <p:cond delay="499"/>
                                          </p:stCondLst>
                                        </p:cTn>
                                        <p:tgtEl>
                                          <p:spTgt spid="47"/>
                                        </p:tgtEl>
                                        <p:attrNameLst>
                                          <p:attrName>style.visibility</p:attrName>
                                        </p:attrNameLst>
                                      </p:cBhvr>
                                      <p:to>
                                        <p:strVal val="hidden"/>
                                      </p:to>
                                    </p:set>
                                  </p:childTnLst>
                                </p:cTn>
                              </p:par>
                              <p:par>
                                <p:cTn id="35" presetID="10" presetClass="exit" presetSubtype="0" fill="hold" nodeType="withEffect">
                                  <p:stCondLst>
                                    <p:cond delay="0"/>
                                  </p:stCondLst>
                                  <p:childTnLst>
                                    <p:animEffect transition="out" filter="fade">
                                      <p:cBhvr>
                                        <p:cTn id="36" dur="500"/>
                                        <p:tgtEl>
                                          <p:spTgt spid="55"/>
                                        </p:tgtEl>
                                      </p:cBhvr>
                                    </p:animEffect>
                                    <p:set>
                                      <p:cBhvr>
                                        <p:cTn id="37" dur="1" fill="hold">
                                          <p:stCondLst>
                                            <p:cond delay="499"/>
                                          </p:stCondLst>
                                        </p:cTn>
                                        <p:tgtEl>
                                          <p:spTgt spid="55"/>
                                        </p:tgtEl>
                                        <p:attrNameLst>
                                          <p:attrName>style.visibility</p:attrName>
                                        </p:attrNameLst>
                                      </p:cBhvr>
                                      <p:to>
                                        <p:strVal val="hidden"/>
                                      </p:to>
                                    </p:set>
                                  </p:childTnLst>
                                </p:cTn>
                              </p:par>
                            </p:childTnLst>
                          </p:cTn>
                        </p:par>
                      </p:childTnLst>
                    </p:cTn>
                  </p:par>
                </p:childTnLst>
              </p:cTn>
              <p:nextCondLst>
                <p:cond evt="onClick" delay="0">
                  <p:tgtEl>
                    <p:spTgt spid="47"/>
                  </p:tgtEl>
                </p:cond>
              </p:nextCondLst>
            </p:seq>
            <p:seq concurrent="1" nextAc="seek">
              <p:cTn id="38" restart="whenNotActive" fill="hold" evtFilter="cancelBubble" nodeType="interactiveSeq">
                <p:stCondLst>
                  <p:cond evt="onClick" delay="0">
                    <p:tgtEl>
                      <p:spTgt spid="77"/>
                    </p:tgtEl>
                  </p:cond>
                </p:stCondLst>
                <p:endSync evt="end" delay="0">
                  <p:rtn val="all"/>
                </p:endSync>
                <p:childTnLst>
                  <p:par>
                    <p:cTn id="39" fill="hold">
                      <p:stCondLst>
                        <p:cond delay="0"/>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46"/>
                                        </p:tgtEl>
                                        <p:attrNameLst>
                                          <p:attrName>style.visibility</p:attrName>
                                        </p:attrNameLst>
                                      </p:cBhvr>
                                      <p:to>
                                        <p:strVal val="visible"/>
                                      </p:to>
                                    </p:set>
                                    <p:animEffect transition="in" filter="fade">
                                      <p:cBhvr>
                                        <p:cTn id="43" dur="500"/>
                                        <p:tgtEl>
                                          <p:spTgt spid="46"/>
                                        </p:tgtEl>
                                      </p:cBhvr>
                                    </p:animEffect>
                                  </p:childTnLst>
                                </p:cTn>
                              </p:par>
                              <p:par>
                                <p:cTn id="44" presetID="10" presetClass="entr" presetSubtype="0" fill="hold" nodeType="with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fade">
                                      <p:cBhvr>
                                        <p:cTn id="46" dur="500"/>
                                        <p:tgtEl>
                                          <p:spTgt spid="5"/>
                                        </p:tgtEl>
                                      </p:cBhvr>
                                    </p:animEffect>
                                  </p:childTnLst>
                                </p:cTn>
                              </p:par>
                            </p:childTnLst>
                          </p:cTn>
                        </p:par>
                      </p:childTnLst>
                    </p:cTn>
                  </p:par>
                </p:childTnLst>
              </p:cTn>
              <p:nextCondLst>
                <p:cond evt="onClick" delay="0">
                  <p:tgtEl>
                    <p:spTgt spid="77"/>
                  </p:tgtEl>
                </p:cond>
              </p:nextCondLst>
            </p:seq>
            <p:seq concurrent="1" nextAc="seek">
              <p:cTn id="47" restart="whenNotActive" fill="hold" evtFilter="cancelBubble" nodeType="interactiveSeq">
                <p:stCondLst>
                  <p:cond evt="onClick" delay="0">
                    <p:tgtEl>
                      <p:spTgt spid="46"/>
                    </p:tgtEl>
                  </p:cond>
                </p:stCondLst>
                <p:endSync evt="end" delay="0">
                  <p:rtn val="all"/>
                </p:endSync>
                <p:childTnLst>
                  <p:par>
                    <p:cTn id="48" fill="hold">
                      <p:stCondLst>
                        <p:cond delay="0"/>
                      </p:stCondLst>
                      <p:childTnLst>
                        <p:par>
                          <p:cTn id="49" fill="hold">
                            <p:stCondLst>
                              <p:cond delay="0"/>
                            </p:stCondLst>
                            <p:childTnLst>
                              <p:par>
                                <p:cTn id="50" presetID="10" presetClass="exit" presetSubtype="0" fill="hold" grpId="1" nodeType="clickEffect">
                                  <p:stCondLst>
                                    <p:cond delay="0"/>
                                  </p:stCondLst>
                                  <p:childTnLst>
                                    <p:animEffect transition="out" filter="fade">
                                      <p:cBhvr>
                                        <p:cTn id="51" dur="500"/>
                                        <p:tgtEl>
                                          <p:spTgt spid="46"/>
                                        </p:tgtEl>
                                      </p:cBhvr>
                                    </p:animEffect>
                                    <p:set>
                                      <p:cBhvr>
                                        <p:cTn id="52" dur="1" fill="hold">
                                          <p:stCondLst>
                                            <p:cond delay="499"/>
                                          </p:stCondLst>
                                        </p:cTn>
                                        <p:tgtEl>
                                          <p:spTgt spid="46"/>
                                        </p:tgtEl>
                                        <p:attrNameLst>
                                          <p:attrName>style.visibility</p:attrName>
                                        </p:attrNameLst>
                                      </p:cBhvr>
                                      <p:to>
                                        <p:strVal val="hidden"/>
                                      </p:to>
                                    </p:set>
                                  </p:childTnLst>
                                </p:cTn>
                              </p:par>
                              <p:par>
                                <p:cTn id="53" presetID="10" presetClass="exit" presetSubtype="0" fill="hold" nodeType="withEffect">
                                  <p:stCondLst>
                                    <p:cond delay="0"/>
                                  </p:stCondLst>
                                  <p:childTnLst>
                                    <p:animEffect transition="out" filter="fade">
                                      <p:cBhvr>
                                        <p:cTn id="54" dur="500"/>
                                        <p:tgtEl>
                                          <p:spTgt spid="5"/>
                                        </p:tgtEl>
                                      </p:cBhvr>
                                    </p:animEffect>
                                    <p:set>
                                      <p:cBhvr>
                                        <p:cTn id="55" dur="1" fill="hold">
                                          <p:stCondLst>
                                            <p:cond delay="499"/>
                                          </p:stCondLst>
                                        </p:cTn>
                                        <p:tgtEl>
                                          <p:spTgt spid="5"/>
                                        </p:tgtEl>
                                        <p:attrNameLst>
                                          <p:attrName>style.visibility</p:attrName>
                                        </p:attrNameLst>
                                      </p:cBhvr>
                                      <p:to>
                                        <p:strVal val="hidden"/>
                                      </p:to>
                                    </p:set>
                                  </p:childTnLst>
                                </p:cTn>
                              </p:par>
                            </p:childTnLst>
                          </p:cTn>
                        </p:par>
                      </p:childTnLst>
                    </p:cTn>
                  </p:par>
                </p:childTnLst>
              </p:cTn>
              <p:nextCondLst>
                <p:cond evt="onClick" delay="0">
                  <p:tgtEl>
                    <p:spTgt spid="46"/>
                  </p:tgtEl>
                </p:cond>
              </p:nextCondLst>
            </p:seq>
            <p:seq concurrent="1" nextAc="seek">
              <p:cTn id="56" restart="whenNotActive" fill="hold" evtFilter="cancelBubble" nodeType="interactiveSeq">
                <p:stCondLst>
                  <p:cond evt="onClick" delay="0">
                    <p:tgtEl>
                      <p:spTgt spid="74"/>
                    </p:tgtEl>
                  </p:cond>
                </p:stCondLst>
                <p:endSync evt="end" delay="0">
                  <p:rtn val="all"/>
                </p:endSync>
                <p:childTnLst>
                  <p:par>
                    <p:cTn id="57" fill="hold">
                      <p:stCondLst>
                        <p:cond delay="0"/>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fade">
                                      <p:cBhvr>
                                        <p:cTn id="61" dur="500"/>
                                        <p:tgtEl>
                                          <p:spTgt spid="20"/>
                                        </p:tgtEl>
                                      </p:cBhvr>
                                    </p:animEffect>
                                  </p:childTnLst>
                                </p:cTn>
                              </p:par>
                              <p:par>
                                <p:cTn id="62" presetID="10" presetClass="entr" presetSubtype="0" fill="hold" nodeType="withEffect">
                                  <p:stCondLst>
                                    <p:cond delay="0"/>
                                  </p:stCondLst>
                                  <p:childTnLst>
                                    <p:set>
                                      <p:cBhvr>
                                        <p:cTn id="63" dur="1" fill="hold">
                                          <p:stCondLst>
                                            <p:cond delay="0"/>
                                          </p:stCondLst>
                                        </p:cTn>
                                        <p:tgtEl>
                                          <p:spTgt spid="8"/>
                                        </p:tgtEl>
                                        <p:attrNameLst>
                                          <p:attrName>style.visibility</p:attrName>
                                        </p:attrNameLst>
                                      </p:cBhvr>
                                      <p:to>
                                        <p:strVal val="visible"/>
                                      </p:to>
                                    </p:set>
                                    <p:animEffect transition="in" filter="fade">
                                      <p:cBhvr>
                                        <p:cTn id="64" dur="500"/>
                                        <p:tgtEl>
                                          <p:spTgt spid="8"/>
                                        </p:tgtEl>
                                      </p:cBhvr>
                                    </p:animEffect>
                                  </p:childTnLst>
                                </p:cTn>
                              </p:par>
                            </p:childTnLst>
                          </p:cTn>
                        </p:par>
                      </p:childTnLst>
                    </p:cTn>
                  </p:par>
                </p:childTnLst>
              </p:cTn>
              <p:nextCondLst>
                <p:cond evt="onClick" delay="0">
                  <p:tgtEl>
                    <p:spTgt spid="74"/>
                  </p:tgtEl>
                </p:cond>
              </p:nextCondLst>
            </p:seq>
            <p:seq concurrent="1" nextAc="seek">
              <p:cTn id="65" restart="whenNotActive" fill="hold" evtFilter="cancelBubble" nodeType="interactiveSeq">
                <p:stCondLst>
                  <p:cond evt="onClick" delay="0">
                    <p:tgtEl>
                      <p:spTgt spid="20"/>
                    </p:tgtEl>
                  </p:cond>
                </p:stCondLst>
                <p:endSync evt="end" delay="0">
                  <p:rtn val="all"/>
                </p:endSync>
                <p:childTnLst>
                  <p:par>
                    <p:cTn id="66" fill="hold">
                      <p:stCondLst>
                        <p:cond delay="0"/>
                      </p:stCondLst>
                      <p:childTnLst>
                        <p:par>
                          <p:cTn id="67" fill="hold">
                            <p:stCondLst>
                              <p:cond delay="0"/>
                            </p:stCondLst>
                            <p:childTnLst>
                              <p:par>
                                <p:cTn id="68" presetID="10" presetClass="exit" presetSubtype="0" fill="hold" nodeType="clickEffect">
                                  <p:stCondLst>
                                    <p:cond delay="0"/>
                                  </p:stCondLst>
                                  <p:childTnLst>
                                    <p:animEffect transition="out" filter="fade">
                                      <p:cBhvr>
                                        <p:cTn id="69" dur="500"/>
                                        <p:tgtEl>
                                          <p:spTgt spid="20"/>
                                        </p:tgtEl>
                                      </p:cBhvr>
                                    </p:animEffect>
                                    <p:set>
                                      <p:cBhvr>
                                        <p:cTn id="70" dur="1" fill="hold">
                                          <p:stCondLst>
                                            <p:cond delay="499"/>
                                          </p:stCondLst>
                                        </p:cTn>
                                        <p:tgtEl>
                                          <p:spTgt spid="20"/>
                                        </p:tgtEl>
                                        <p:attrNameLst>
                                          <p:attrName>style.visibility</p:attrName>
                                        </p:attrNameLst>
                                      </p:cBhvr>
                                      <p:to>
                                        <p:strVal val="hidden"/>
                                      </p:to>
                                    </p:set>
                                  </p:childTnLst>
                                </p:cTn>
                              </p:par>
                              <p:par>
                                <p:cTn id="71" presetID="10" presetClass="exit" presetSubtype="0" fill="hold" nodeType="withEffect">
                                  <p:stCondLst>
                                    <p:cond delay="0"/>
                                  </p:stCondLst>
                                  <p:childTnLst>
                                    <p:animEffect transition="out" filter="fade">
                                      <p:cBhvr>
                                        <p:cTn id="72" dur="500"/>
                                        <p:tgtEl>
                                          <p:spTgt spid="8"/>
                                        </p:tgtEl>
                                      </p:cBhvr>
                                    </p:animEffect>
                                    <p:set>
                                      <p:cBhvr>
                                        <p:cTn id="73" dur="1" fill="hold">
                                          <p:stCondLst>
                                            <p:cond delay="4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20"/>
                  </p:tgtEl>
                </p:cond>
              </p:nextCondLst>
            </p:seq>
            <p:seq concurrent="1" nextAc="seek">
              <p:cTn id="74" restart="whenNotActive" fill="hold" evtFilter="cancelBubble" nodeType="interactiveSeq">
                <p:stCondLst>
                  <p:cond evt="onClick" delay="0">
                    <p:tgtEl>
                      <p:spTgt spid="76"/>
                    </p:tgtEl>
                  </p:cond>
                </p:stCondLst>
                <p:endSync evt="end" delay="0">
                  <p:rtn val="all"/>
                </p:endSync>
                <p:childTnLst>
                  <p:par>
                    <p:cTn id="75" fill="hold">
                      <p:stCondLst>
                        <p:cond delay="0"/>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45"/>
                                        </p:tgtEl>
                                        <p:attrNameLst>
                                          <p:attrName>style.visibility</p:attrName>
                                        </p:attrNameLst>
                                      </p:cBhvr>
                                      <p:to>
                                        <p:strVal val="visible"/>
                                      </p:to>
                                    </p:set>
                                    <p:animEffect transition="in" filter="fade">
                                      <p:cBhvr>
                                        <p:cTn id="79" dur="500"/>
                                        <p:tgtEl>
                                          <p:spTgt spid="45"/>
                                        </p:tgtEl>
                                      </p:cBhvr>
                                    </p:animEffect>
                                  </p:childTnLst>
                                </p:cTn>
                              </p:par>
                              <p:par>
                                <p:cTn id="80" presetID="10" presetClass="entr" presetSubtype="0" fill="hold" nodeType="withEffect">
                                  <p:stCondLst>
                                    <p:cond delay="0"/>
                                  </p:stCondLst>
                                  <p:childTnLst>
                                    <p:set>
                                      <p:cBhvr>
                                        <p:cTn id="81" dur="1" fill="hold">
                                          <p:stCondLst>
                                            <p:cond delay="0"/>
                                          </p:stCondLst>
                                        </p:cTn>
                                        <p:tgtEl>
                                          <p:spTgt spid="7"/>
                                        </p:tgtEl>
                                        <p:attrNameLst>
                                          <p:attrName>style.visibility</p:attrName>
                                        </p:attrNameLst>
                                      </p:cBhvr>
                                      <p:to>
                                        <p:strVal val="visible"/>
                                      </p:to>
                                    </p:set>
                                    <p:animEffect transition="in" filter="fade">
                                      <p:cBhvr>
                                        <p:cTn id="82" dur="500"/>
                                        <p:tgtEl>
                                          <p:spTgt spid="7"/>
                                        </p:tgtEl>
                                      </p:cBhvr>
                                    </p:animEffect>
                                  </p:childTnLst>
                                </p:cTn>
                              </p:par>
                            </p:childTnLst>
                          </p:cTn>
                        </p:par>
                      </p:childTnLst>
                    </p:cTn>
                  </p:par>
                </p:childTnLst>
              </p:cTn>
              <p:nextCondLst>
                <p:cond evt="onClick" delay="0">
                  <p:tgtEl>
                    <p:spTgt spid="76"/>
                  </p:tgtEl>
                </p:cond>
              </p:nextCondLst>
            </p:seq>
            <p:seq concurrent="1" nextAc="seek">
              <p:cTn id="83" restart="whenNotActive" fill="hold" evtFilter="cancelBubble" nodeType="interactiveSeq">
                <p:stCondLst>
                  <p:cond evt="onClick" delay="0">
                    <p:tgtEl>
                      <p:spTgt spid="45"/>
                    </p:tgtEl>
                  </p:cond>
                </p:stCondLst>
                <p:endSync evt="end" delay="0">
                  <p:rtn val="all"/>
                </p:endSync>
                <p:childTnLst>
                  <p:par>
                    <p:cTn id="84" fill="hold">
                      <p:stCondLst>
                        <p:cond delay="0"/>
                      </p:stCondLst>
                      <p:childTnLst>
                        <p:par>
                          <p:cTn id="85" fill="hold">
                            <p:stCondLst>
                              <p:cond delay="0"/>
                            </p:stCondLst>
                            <p:childTnLst>
                              <p:par>
                                <p:cTn id="86" presetID="10" presetClass="exit" presetSubtype="0" fill="hold" grpId="1" nodeType="clickEffect">
                                  <p:stCondLst>
                                    <p:cond delay="0"/>
                                  </p:stCondLst>
                                  <p:childTnLst>
                                    <p:animEffect transition="out" filter="fade">
                                      <p:cBhvr>
                                        <p:cTn id="87" dur="500"/>
                                        <p:tgtEl>
                                          <p:spTgt spid="45"/>
                                        </p:tgtEl>
                                      </p:cBhvr>
                                    </p:animEffect>
                                    <p:set>
                                      <p:cBhvr>
                                        <p:cTn id="88" dur="1" fill="hold">
                                          <p:stCondLst>
                                            <p:cond delay="499"/>
                                          </p:stCondLst>
                                        </p:cTn>
                                        <p:tgtEl>
                                          <p:spTgt spid="45"/>
                                        </p:tgtEl>
                                        <p:attrNameLst>
                                          <p:attrName>style.visibility</p:attrName>
                                        </p:attrNameLst>
                                      </p:cBhvr>
                                      <p:to>
                                        <p:strVal val="hidden"/>
                                      </p:to>
                                    </p:set>
                                  </p:childTnLst>
                                </p:cTn>
                              </p:par>
                              <p:par>
                                <p:cTn id="89" presetID="10" presetClass="exit" presetSubtype="0" fill="hold" nodeType="withEffect">
                                  <p:stCondLst>
                                    <p:cond delay="0"/>
                                  </p:stCondLst>
                                  <p:childTnLst>
                                    <p:animEffect transition="out" filter="fade">
                                      <p:cBhvr>
                                        <p:cTn id="90" dur="500"/>
                                        <p:tgtEl>
                                          <p:spTgt spid="7"/>
                                        </p:tgtEl>
                                      </p:cBhvr>
                                    </p:animEffect>
                                    <p:set>
                                      <p:cBhvr>
                                        <p:cTn id="91" dur="1" fill="hold">
                                          <p:stCondLst>
                                            <p:cond delay="4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45"/>
                  </p:tgtEl>
                </p:cond>
              </p:nextCondLst>
            </p:seq>
            <p:seq concurrent="1" nextAc="seek">
              <p:cTn id="92" restart="whenNotActive" fill="hold" evtFilter="cancelBubble" nodeType="interactiveSeq">
                <p:stCondLst>
                  <p:cond evt="onClick" delay="0">
                    <p:tgtEl>
                      <p:spTgt spid="73"/>
                    </p:tgtEl>
                  </p:cond>
                </p:stCondLst>
                <p:endSync evt="end" delay="0">
                  <p:rtn val="all"/>
                </p:endSync>
                <p:childTnLst>
                  <p:par>
                    <p:cTn id="93" fill="hold">
                      <p:stCondLst>
                        <p:cond delay="0"/>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43"/>
                                        </p:tgtEl>
                                        <p:attrNameLst>
                                          <p:attrName>style.visibility</p:attrName>
                                        </p:attrNameLst>
                                      </p:cBhvr>
                                      <p:to>
                                        <p:strVal val="visible"/>
                                      </p:to>
                                    </p:set>
                                    <p:animEffect transition="in" filter="fade">
                                      <p:cBhvr>
                                        <p:cTn id="97" dur="500"/>
                                        <p:tgtEl>
                                          <p:spTgt spid="43"/>
                                        </p:tgtEl>
                                      </p:cBhvr>
                                    </p:animEffect>
                                  </p:childTnLst>
                                </p:cTn>
                              </p:par>
                              <p:par>
                                <p:cTn id="98" presetID="10" presetClass="entr" presetSubtype="0" fill="hold" nodeType="withEffect">
                                  <p:stCondLst>
                                    <p:cond delay="0"/>
                                  </p:stCondLst>
                                  <p:childTnLst>
                                    <p:set>
                                      <p:cBhvr>
                                        <p:cTn id="99" dur="1" fill="hold">
                                          <p:stCondLst>
                                            <p:cond delay="0"/>
                                          </p:stCondLst>
                                        </p:cTn>
                                        <p:tgtEl>
                                          <p:spTgt spid="6"/>
                                        </p:tgtEl>
                                        <p:attrNameLst>
                                          <p:attrName>style.visibility</p:attrName>
                                        </p:attrNameLst>
                                      </p:cBhvr>
                                      <p:to>
                                        <p:strVal val="visible"/>
                                      </p:to>
                                    </p:set>
                                    <p:animEffect transition="in" filter="fade">
                                      <p:cBhvr>
                                        <p:cTn id="100" dur="500"/>
                                        <p:tgtEl>
                                          <p:spTgt spid="6"/>
                                        </p:tgtEl>
                                      </p:cBhvr>
                                    </p:animEffect>
                                  </p:childTnLst>
                                </p:cTn>
                              </p:par>
                            </p:childTnLst>
                          </p:cTn>
                        </p:par>
                      </p:childTnLst>
                    </p:cTn>
                  </p:par>
                </p:childTnLst>
              </p:cTn>
              <p:nextCondLst>
                <p:cond evt="onClick" delay="0">
                  <p:tgtEl>
                    <p:spTgt spid="73"/>
                  </p:tgtEl>
                </p:cond>
              </p:nextCondLst>
            </p:seq>
            <p:seq concurrent="1" nextAc="seek">
              <p:cTn id="101" restart="whenNotActive" fill="hold" evtFilter="cancelBubble" nodeType="interactiveSeq">
                <p:stCondLst>
                  <p:cond evt="onClick" delay="0">
                    <p:tgtEl>
                      <p:spTgt spid="43"/>
                    </p:tgtEl>
                  </p:cond>
                </p:stCondLst>
                <p:endSync evt="end" delay="0">
                  <p:rtn val="all"/>
                </p:endSync>
                <p:childTnLst>
                  <p:par>
                    <p:cTn id="102" fill="hold">
                      <p:stCondLst>
                        <p:cond delay="0"/>
                      </p:stCondLst>
                      <p:childTnLst>
                        <p:par>
                          <p:cTn id="103" fill="hold">
                            <p:stCondLst>
                              <p:cond delay="0"/>
                            </p:stCondLst>
                            <p:childTnLst>
                              <p:par>
                                <p:cTn id="104" presetID="10" presetClass="exit" presetSubtype="0" fill="hold" grpId="1" nodeType="clickEffect">
                                  <p:stCondLst>
                                    <p:cond delay="0"/>
                                  </p:stCondLst>
                                  <p:childTnLst>
                                    <p:animEffect transition="out" filter="fade">
                                      <p:cBhvr>
                                        <p:cTn id="105" dur="500"/>
                                        <p:tgtEl>
                                          <p:spTgt spid="43"/>
                                        </p:tgtEl>
                                      </p:cBhvr>
                                    </p:animEffect>
                                    <p:set>
                                      <p:cBhvr>
                                        <p:cTn id="106" dur="1" fill="hold">
                                          <p:stCondLst>
                                            <p:cond delay="499"/>
                                          </p:stCondLst>
                                        </p:cTn>
                                        <p:tgtEl>
                                          <p:spTgt spid="43"/>
                                        </p:tgtEl>
                                        <p:attrNameLst>
                                          <p:attrName>style.visibility</p:attrName>
                                        </p:attrNameLst>
                                      </p:cBhvr>
                                      <p:to>
                                        <p:strVal val="hidden"/>
                                      </p:to>
                                    </p:set>
                                  </p:childTnLst>
                                </p:cTn>
                              </p:par>
                              <p:par>
                                <p:cTn id="107" presetID="10" presetClass="exit" presetSubtype="0" fill="hold" nodeType="withEffect">
                                  <p:stCondLst>
                                    <p:cond delay="0"/>
                                  </p:stCondLst>
                                  <p:childTnLst>
                                    <p:animEffect transition="out" filter="fade">
                                      <p:cBhvr>
                                        <p:cTn id="108" dur="500"/>
                                        <p:tgtEl>
                                          <p:spTgt spid="6"/>
                                        </p:tgtEl>
                                      </p:cBhvr>
                                    </p:animEffect>
                                    <p:set>
                                      <p:cBhvr>
                                        <p:cTn id="109" dur="1" fill="hold">
                                          <p:stCondLst>
                                            <p:cond delay="499"/>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43"/>
                  </p:tgtEl>
                </p:cond>
              </p:nextCondLst>
            </p:seq>
            <p:seq concurrent="1" nextAc="seek">
              <p:cTn id="110" restart="whenNotActive" fill="hold" evtFilter="cancelBubble" nodeType="interactiveSeq">
                <p:stCondLst>
                  <p:cond evt="onClick" delay="0">
                    <p:tgtEl>
                      <p:spTgt spid="72"/>
                    </p:tgtEl>
                  </p:cond>
                </p:stCondLst>
                <p:endSync evt="end" delay="0">
                  <p:rtn val="all"/>
                </p:endSync>
                <p:childTnLst>
                  <p:par>
                    <p:cTn id="111" fill="hold">
                      <p:stCondLst>
                        <p:cond delay="0"/>
                      </p:stCondLst>
                      <p:childTnLst>
                        <p:par>
                          <p:cTn id="112" fill="hold">
                            <p:stCondLst>
                              <p:cond delay="0"/>
                            </p:stCondLst>
                            <p:childTnLst>
                              <p:par>
                                <p:cTn id="113" presetID="10" presetClass="entr" presetSubtype="0" fill="hold" grpId="0" nodeType="clickEffect">
                                  <p:stCondLst>
                                    <p:cond delay="0"/>
                                  </p:stCondLst>
                                  <p:childTnLst>
                                    <p:set>
                                      <p:cBhvr>
                                        <p:cTn id="114" dur="1" fill="hold">
                                          <p:stCondLst>
                                            <p:cond delay="0"/>
                                          </p:stCondLst>
                                        </p:cTn>
                                        <p:tgtEl>
                                          <p:spTgt spid="42"/>
                                        </p:tgtEl>
                                        <p:attrNameLst>
                                          <p:attrName>style.visibility</p:attrName>
                                        </p:attrNameLst>
                                      </p:cBhvr>
                                      <p:to>
                                        <p:strVal val="visible"/>
                                      </p:to>
                                    </p:set>
                                    <p:animEffect transition="in" filter="fade">
                                      <p:cBhvr>
                                        <p:cTn id="115" dur="500"/>
                                        <p:tgtEl>
                                          <p:spTgt spid="42"/>
                                        </p:tgtEl>
                                      </p:cBhvr>
                                    </p:animEffect>
                                  </p:childTnLst>
                                </p:cTn>
                              </p:par>
                              <p:par>
                                <p:cTn id="116" presetID="10" presetClass="entr" presetSubtype="0" fill="hold" nodeType="withEffect">
                                  <p:stCondLst>
                                    <p:cond delay="0"/>
                                  </p:stCondLst>
                                  <p:childTnLst>
                                    <p:set>
                                      <p:cBhvr>
                                        <p:cTn id="117" dur="1" fill="hold">
                                          <p:stCondLst>
                                            <p:cond delay="0"/>
                                          </p:stCondLst>
                                        </p:cTn>
                                        <p:tgtEl>
                                          <p:spTgt spid="4"/>
                                        </p:tgtEl>
                                        <p:attrNameLst>
                                          <p:attrName>style.visibility</p:attrName>
                                        </p:attrNameLst>
                                      </p:cBhvr>
                                      <p:to>
                                        <p:strVal val="visible"/>
                                      </p:to>
                                    </p:set>
                                    <p:animEffect transition="in" filter="fade">
                                      <p:cBhvr>
                                        <p:cTn id="118" dur="500"/>
                                        <p:tgtEl>
                                          <p:spTgt spid="4"/>
                                        </p:tgtEl>
                                      </p:cBhvr>
                                    </p:animEffect>
                                  </p:childTnLst>
                                </p:cTn>
                              </p:par>
                            </p:childTnLst>
                          </p:cTn>
                        </p:par>
                      </p:childTnLst>
                    </p:cTn>
                  </p:par>
                </p:childTnLst>
              </p:cTn>
              <p:nextCondLst>
                <p:cond evt="onClick" delay="0">
                  <p:tgtEl>
                    <p:spTgt spid="72"/>
                  </p:tgtEl>
                </p:cond>
              </p:nextCondLst>
            </p:seq>
            <p:seq concurrent="1" nextAc="seek">
              <p:cTn id="119" restart="whenNotActive" fill="hold" evtFilter="cancelBubble" nodeType="interactiveSeq">
                <p:stCondLst>
                  <p:cond evt="onClick" delay="0">
                    <p:tgtEl>
                      <p:spTgt spid="42"/>
                    </p:tgtEl>
                  </p:cond>
                </p:stCondLst>
                <p:endSync evt="end" delay="0">
                  <p:rtn val="all"/>
                </p:endSync>
                <p:childTnLst>
                  <p:par>
                    <p:cTn id="120" fill="hold">
                      <p:stCondLst>
                        <p:cond delay="0"/>
                      </p:stCondLst>
                      <p:childTnLst>
                        <p:par>
                          <p:cTn id="121" fill="hold">
                            <p:stCondLst>
                              <p:cond delay="0"/>
                            </p:stCondLst>
                            <p:childTnLst>
                              <p:par>
                                <p:cTn id="122" presetID="10" presetClass="exit" presetSubtype="0" fill="hold" grpId="1" nodeType="clickEffect">
                                  <p:stCondLst>
                                    <p:cond delay="0"/>
                                  </p:stCondLst>
                                  <p:childTnLst>
                                    <p:animEffect transition="out" filter="fade">
                                      <p:cBhvr>
                                        <p:cTn id="123" dur="500"/>
                                        <p:tgtEl>
                                          <p:spTgt spid="42"/>
                                        </p:tgtEl>
                                      </p:cBhvr>
                                    </p:animEffect>
                                    <p:set>
                                      <p:cBhvr>
                                        <p:cTn id="124" dur="1" fill="hold">
                                          <p:stCondLst>
                                            <p:cond delay="499"/>
                                          </p:stCondLst>
                                        </p:cTn>
                                        <p:tgtEl>
                                          <p:spTgt spid="42"/>
                                        </p:tgtEl>
                                        <p:attrNameLst>
                                          <p:attrName>style.visibility</p:attrName>
                                        </p:attrNameLst>
                                      </p:cBhvr>
                                      <p:to>
                                        <p:strVal val="hidden"/>
                                      </p:to>
                                    </p:set>
                                  </p:childTnLst>
                                </p:cTn>
                              </p:par>
                              <p:par>
                                <p:cTn id="125" presetID="10" presetClass="exit" presetSubtype="0" fill="hold" nodeType="withEffect">
                                  <p:stCondLst>
                                    <p:cond delay="0"/>
                                  </p:stCondLst>
                                  <p:childTnLst>
                                    <p:animEffect transition="out" filter="fade">
                                      <p:cBhvr>
                                        <p:cTn id="126" dur="500"/>
                                        <p:tgtEl>
                                          <p:spTgt spid="4"/>
                                        </p:tgtEl>
                                      </p:cBhvr>
                                    </p:animEffect>
                                    <p:set>
                                      <p:cBhvr>
                                        <p:cTn id="127" dur="1" fill="hold">
                                          <p:stCondLst>
                                            <p:cond delay="499"/>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42"/>
                  </p:tgtEl>
                </p:cond>
              </p:nextCondLst>
            </p:seq>
            <p:seq concurrent="1" nextAc="seek">
              <p:cTn id="128" restart="whenNotActive" fill="hold" evtFilter="cancelBubble" nodeType="interactiveSeq">
                <p:stCondLst>
                  <p:cond evt="onClick" delay="0">
                    <p:tgtEl>
                      <p:spTgt spid="71"/>
                    </p:tgtEl>
                  </p:cond>
                </p:stCondLst>
                <p:endSync evt="end" delay="0">
                  <p:rtn val="all"/>
                </p:endSync>
                <p:childTnLst>
                  <p:par>
                    <p:cTn id="129" fill="hold">
                      <p:stCondLst>
                        <p:cond delay="0"/>
                      </p:stCondLst>
                      <p:childTnLst>
                        <p:par>
                          <p:cTn id="130" fill="hold">
                            <p:stCondLst>
                              <p:cond delay="0"/>
                            </p:stCondLst>
                            <p:childTnLst>
                              <p:par>
                                <p:cTn id="131" presetID="10" presetClass="entr" presetSubtype="0" fill="hold" grpId="0" nodeType="clickEffect">
                                  <p:stCondLst>
                                    <p:cond delay="0"/>
                                  </p:stCondLst>
                                  <p:childTnLst>
                                    <p:set>
                                      <p:cBhvr>
                                        <p:cTn id="132" dur="1" fill="hold">
                                          <p:stCondLst>
                                            <p:cond delay="0"/>
                                          </p:stCondLst>
                                        </p:cTn>
                                        <p:tgtEl>
                                          <p:spTgt spid="41"/>
                                        </p:tgtEl>
                                        <p:attrNameLst>
                                          <p:attrName>style.visibility</p:attrName>
                                        </p:attrNameLst>
                                      </p:cBhvr>
                                      <p:to>
                                        <p:strVal val="visible"/>
                                      </p:to>
                                    </p:set>
                                    <p:animEffect transition="in" filter="fade">
                                      <p:cBhvr>
                                        <p:cTn id="133" dur="500"/>
                                        <p:tgtEl>
                                          <p:spTgt spid="41"/>
                                        </p:tgtEl>
                                      </p:cBhvr>
                                    </p:animEffect>
                                  </p:childTnLst>
                                </p:cTn>
                              </p:par>
                              <p:par>
                                <p:cTn id="134" presetID="10" presetClass="entr" presetSubtype="0" fill="hold" nodeType="withEffect">
                                  <p:stCondLst>
                                    <p:cond delay="0"/>
                                  </p:stCondLst>
                                  <p:childTnLst>
                                    <p:set>
                                      <p:cBhvr>
                                        <p:cTn id="135" dur="1" fill="hold">
                                          <p:stCondLst>
                                            <p:cond delay="0"/>
                                          </p:stCondLst>
                                        </p:cTn>
                                        <p:tgtEl>
                                          <p:spTgt spid="49"/>
                                        </p:tgtEl>
                                        <p:attrNameLst>
                                          <p:attrName>style.visibility</p:attrName>
                                        </p:attrNameLst>
                                      </p:cBhvr>
                                      <p:to>
                                        <p:strVal val="visible"/>
                                      </p:to>
                                    </p:set>
                                    <p:animEffect transition="in" filter="fade">
                                      <p:cBhvr>
                                        <p:cTn id="136" dur="500"/>
                                        <p:tgtEl>
                                          <p:spTgt spid="49"/>
                                        </p:tgtEl>
                                      </p:cBhvr>
                                    </p:animEffect>
                                  </p:childTnLst>
                                </p:cTn>
                              </p:par>
                            </p:childTnLst>
                          </p:cTn>
                        </p:par>
                      </p:childTnLst>
                    </p:cTn>
                  </p:par>
                </p:childTnLst>
              </p:cTn>
              <p:nextCondLst>
                <p:cond evt="onClick" delay="0">
                  <p:tgtEl>
                    <p:spTgt spid="71"/>
                  </p:tgtEl>
                </p:cond>
              </p:nextCondLst>
            </p:seq>
            <p:seq concurrent="1" nextAc="seek">
              <p:cTn id="137" restart="whenNotActive" fill="hold" evtFilter="cancelBubble" nodeType="interactiveSeq">
                <p:stCondLst>
                  <p:cond evt="onClick" delay="0">
                    <p:tgtEl>
                      <p:spTgt spid="41"/>
                    </p:tgtEl>
                  </p:cond>
                </p:stCondLst>
                <p:endSync evt="end" delay="0">
                  <p:rtn val="all"/>
                </p:endSync>
                <p:childTnLst>
                  <p:par>
                    <p:cTn id="138" fill="hold">
                      <p:stCondLst>
                        <p:cond delay="0"/>
                      </p:stCondLst>
                      <p:childTnLst>
                        <p:par>
                          <p:cTn id="139" fill="hold">
                            <p:stCondLst>
                              <p:cond delay="0"/>
                            </p:stCondLst>
                            <p:childTnLst>
                              <p:par>
                                <p:cTn id="140" presetID="10" presetClass="exit" presetSubtype="0" fill="hold" grpId="1" nodeType="clickEffect">
                                  <p:stCondLst>
                                    <p:cond delay="0"/>
                                  </p:stCondLst>
                                  <p:childTnLst>
                                    <p:animEffect transition="out" filter="fade">
                                      <p:cBhvr>
                                        <p:cTn id="141" dur="500"/>
                                        <p:tgtEl>
                                          <p:spTgt spid="41"/>
                                        </p:tgtEl>
                                      </p:cBhvr>
                                    </p:animEffect>
                                    <p:set>
                                      <p:cBhvr>
                                        <p:cTn id="142" dur="1" fill="hold">
                                          <p:stCondLst>
                                            <p:cond delay="499"/>
                                          </p:stCondLst>
                                        </p:cTn>
                                        <p:tgtEl>
                                          <p:spTgt spid="41"/>
                                        </p:tgtEl>
                                        <p:attrNameLst>
                                          <p:attrName>style.visibility</p:attrName>
                                        </p:attrNameLst>
                                      </p:cBhvr>
                                      <p:to>
                                        <p:strVal val="hidden"/>
                                      </p:to>
                                    </p:set>
                                  </p:childTnLst>
                                </p:cTn>
                              </p:par>
                              <p:par>
                                <p:cTn id="143" presetID="10" presetClass="exit" presetSubtype="0" fill="hold" nodeType="withEffect">
                                  <p:stCondLst>
                                    <p:cond delay="0"/>
                                  </p:stCondLst>
                                  <p:childTnLst>
                                    <p:animEffect transition="out" filter="fade">
                                      <p:cBhvr>
                                        <p:cTn id="144" dur="500"/>
                                        <p:tgtEl>
                                          <p:spTgt spid="49"/>
                                        </p:tgtEl>
                                      </p:cBhvr>
                                    </p:animEffect>
                                    <p:set>
                                      <p:cBhvr>
                                        <p:cTn id="145" dur="1" fill="hold">
                                          <p:stCondLst>
                                            <p:cond delay="499"/>
                                          </p:stCondLst>
                                        </p:cTn>
                                        <p:tgtEl>
                                          <p:spTgt spid="49"/>
                                        </p:tgtEl>
                                        <p:attrNameLst>
                                          <p:attrName>style.visibility</p:attrName>
                                        </p:attrNameLst>
                                      </p:cBhvr>
                                      <p:to>
                                        <p:strVal val="hidden"/>
                                      </p:to>
                                    </p:set>
                                  </p:childTnLst>
                                </p:cTn>
                              </p:par>
                            </p:childTnLst>
                          </p:cTn>
                        </p:par>
                      </p:childTnLst>
                    </p:cTn>
                  </p:par>
                </p:childTnLst>
              </p:cTn>
              <p:nextCondLst>
                <p:cond evt="onClick" delay="0">
                  <p:tgtEl>
                    <p:spTgt spid="41"/>
                  </p:tgtEl>
                </p:cond>
              </p:nextCondLst>
            </p:seq>
          </p:childTnLst>
        </p:cTn>
      </p:par>
    </p:tnLst>
    <p:bldLst>
      <p:bldP spid="40" grpId="0" animBg="1"/>
      <p:bldP spid="40" grpId="1" animBg="1"/>
      <p:bldP spid="41" grpId="0" animBg="1"/>
      <p:bldP spid="41" grpId="1" animBg="1"/>
      <p:bldP spid="42" grpId="0" animBg="1"/>
      <p:bldP spid="42" grpId="1" animBg="1"/>
      <p:bldP spid="43" grpId="0" animBg="1"/>
      <p:bldP spid="43" grpId="1" animBg="1"/>
      <p:bldP spid="45" grpId="0" animBg="1"/>
      <p:bldP spid="45" grpId="1" animBg="1"/>
      <p:bldP spid="46" grpId="0" animBg="1"/>
      <p:bldP spid="46" grpId="1" animBg="1"/>
      <p:bldP spid="47" grpId="0" animBg="1"/>
      <p:bldP spid="47"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16200000" scaled="1"/>
        </a:gradFill>
        <a:effectLst/>
      </p:bgPr>
    </p:bg>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F69E7D3B-9CDA-4327-8CC5-4F634EC91071}"/>
              </a:ext>
            </a:extLst>
          </p:cNvPr>
          <p:cNvSpPr txBox="1"/>
          <p:nvPr/>
        </p:nvSpPr>
        <p:spPr>
          <a:xfrm>
            <a:off x="666542" y="756139"/>
            <a:ext cx="4476079" cy="306467"/>
          </a:xfrm>
          <a:prstGeom prst="roundRect">
            <a:avLst/>
          </a:prstGeom>
          <a:solidFill>
            <a:schemeClr val="accent1"/>
          </a:solidFill>
        </p:spPr>
        <p:txBody>
          <a:bodyPr wrap="none" lIns="144000" rtlCol="0">
            <a:spAutoFit/>
          </a:bodyPr>
          <a:lstStyle>
            <a:defPPr>
              <a:defRPr lang="fr-FR"/>
            </a:defPPr>
            <a:lvl1pPr>
              <a:defRPr sz="1200">
                <a:solidFill>
                  <a:schemeClr val="bg1"/>
                </a:solidFill>
              </a:defRPr>
            </a:lvl1pPr>
          </a:lstStyle>
          <a:p>
            <a:r>
              <a:rPr lang="fr-FR" dirty="0"/>
              <a:t>CEP PAR RAPPORT AU NIVEAU RT2012 SANS PONDERATION</a:t>
            </a:r>
          </a:p>
        </p:txBody>
      </p:sp>
      <p:cxnSp>
        <p:nvCxnSpPr>
          <p:cNvPr id="10" name="Connecteur droit 9">
            <a:extLst>
              <a:ext uri="{FF2B5EF4-FFF2-40B4-BE49-F238E27FC236}">
                <a16:creationId xmlns:a16="http://schemas.microsoft.com/office/drawing/2014/main" id="{D2E90E79-5257-41AB-BA80-EC57EE6D0B65}"/>
              </a:ext>
            </a:extLst>
          </p:cNvPr>
          <p:cNvCxnSpPr>
            <a:cxnSpLocks/>
          </p:cNvCxnSpPr>
          <p:nvPr/>
        </p:nvCxnSpPr>
        <p:spPr>
          <a:xfrm>
            <a:off x="666542" y="0"/>
            <a:ext cx="0" cy="100236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1" name="Picture 2" descr="Y:\Perso\logo cerqual Qualitel Certification.jpg">
            <a:extLst>
              <a:ext uri="{FF2B5EF4-FFF2-40B4-BE49-F238E27FC236}">
                <a16:creationId xmlns:a16="http://schemas.microsoft.com/office/drawing/2014/main" id="{0316BB70-ACD6-41B0-8225-EBF40EEEA294}"/>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737933" y="364894"/>
            <a:ext cx="1081342" cy="367821"/>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4447B3DF-D4B6-45D5-B8BF-B615B8DEEC1B}"/>
              </a:ext>
            </a:extLst>
          </p:cNvPr>
          <p:cNvSpPr/>
          <p:nvPr/>
        </p:nvSpPr>
        <p:spPr>
          <a:xfrm>
            <a:off x="11867029" y="6537074"/>
            <a:ext cx="328045" cy="32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1D14BA18-F513-469C-8CE4-33CBF954DA83}" type="slidenum">
              <a:rPr lang="fr-FR" sz="1000" smtClean="0"/>
              <a:t>10</a:t>
            </a:fld>
            <a:endParaRPr lang="fr-FR" sz="1000" dirty="0"/>
          </a:p>
        </p:txBody>
      </p:sp>
      <p:grpSp>
        <p:nvGrpSpPr>
          <p:cNvPr id="3" name="Groupe 2">
            <a:extLst>
              <a:ext uri="{FF2B5EF4-FFF2-40B4-BE49-F238E27FC236}">
                <a16:creationId xmlns:a16="http://schemas.microsoft.com/office/drawing/2014/main" id="{EFA5397A-8928-4F34-983C-9F939365F9D5}"/>
              </a:ext>
            </a:extLst>
          </p:cNvPr>
          <p:cNvGrpSpPr/>
          <p:nvPr/>
        </p:nvGrpSpPr>
        <p:grpSpPr>
          <a:xfrm>
            <a:off x="7777380" y="1985885"/>
            <a:ext cx="3590123" cy="4326138"/>
            <a:chOff x="7777380" y="1985885"/>
            <a:chExt cx="3590123" cy="4326138"/>
          </a:xfrm>
        </p:grpSpPr>
        <p:sp>
          <p:nvSpPr>
            <p:cNvPr id="24" name="ZoneTexte 23">
              <a:extLst>
                <a:ext uri="{FF2B5EF4-FFF2-40B4-BE49-F238E27FC236}">
                  <a16:creationId xmlns:a16="http://schemas.microsoft.com/office/drawing/2014/main" id="{FA51C140-2D4C-4410-BC7B-F2B5B0237053}"/>
                </a:ext>
              </a:extLst>
            </p:cNvPr>
            <p:cNvSpPr txBox="1"/>
            <p:nvPr/>
          </p:nvSpPr>
          <p:spPr>
            <a:xfrm>
              <a:off x="7777380" y="3395584"/>
              <a:ext cx="3495317" cy="2916439"/>
            </a:xfrm>
            <a:prstGeom prst="rect">
              <a:avLst/>
            </a:prstGeom>
            <a:noFill/>
          </p:spPr>
          <p:txBody>
            <a:bodyPr wrap="square" rtlCol="0">
              <a:spAutoFit/>
            </a:bodyPr>
            <a:lstStyle/>
            <a:p>
              <a:pPr marL="171450" indent="-171450">
                <a:lnSpc>
                  <a:spcPct val="120000"/>
                </a:lnSpc>
                <a:buClr>
                  <a:schemeClr val="accent1"/>
                </a:buClr>
                <a:buFont typeface="Arial" panose="020B0604020202020204" pitchFamily="34" charset="0"/>
                <a:buChar char="•"/>
              </a:pPr>
              <a:r>
                <a:rPr lang="fr-FR" sz="1400" dirty="0">
                  <a:solidFill>
                    <a:schemeClr val="tx1">
                      <a:lumMod val="75000"/>
                      <a:lumOff val="25000"/>
                    </a:schemeClr>
                  </a:solidFill>
                </a:rPr>
                <a:t>Environ </a:t>
              </a:r>
              <a:r>
                <a:rPr lang="fr-FR" sz="1400" b="1" dirty="0">
                  <a:solidFill>
                    <a:schemeClr val="tx1">
                      <a:lumMod val="75000"/>
                      <a:lumOff val="25000"/>
                    </a:schemeClr>
                  </a:solidFill>
                </a:rPr>
                <a:t>un logement sur trois n’atteint pas le niveau RT2012 sans tenir compte des pondérations (zone climatique, altitude, …)</a:t>
              </a:r>
            </a:p>
            <a:p>
              <a:pPr marL="171450" indent="-171450">
                <a:lnSpc>
                  <a:spcPct val="120000"/>
                </a:lnSpc>
                <a:buClr>
                  <a:schemeClr val="accent1"/>
                </a:buClr>
                <a:buFont typeface="Arial" panose="020B0604020202020204" pitchFamily="34" charset="0"/>
                <a:buChar char="•"/>
              </a:pPr>
              <a:endParaRPr lang="fr-FR" sz="1400" dirty="0">
                <a:solidFill>
                  <a:schemeClr val="tx1">
                    <a:lumMod val="75000"/>
                    <a:lumOff val="25000"/>
                  </a:schemeClr>
                </a:solidFill>
              </a:endParaRPr>
            </a:p>
            <a:p>
              <a:pPr marL="171450" indent="-171450">
                <a:lnSpc>
                  <a:spcPct val="120000"/>
                </a:lnSpc>
                <a:buClr>
                  <a:schemeClr val="accent1"/>
                </a:buClr>
                <a:buFont typeface="Arial" panose="020B0604020202020204" pitchFamily="34" charset="0"/>
                <a:buChar char="•"/>
              </a:pPr>
              <a:r>
                <a:rPr lang="fr-FR" sz="1400" dirty="0">
                  <a:solidFill>
                    <a:schemeClr val="tx1">
                      <a:lumMod val="75000"/>
                      <a:lumOff val="25000"/>
                    </a:schemeClr>
                  </a:solidFill>
                </a:rPr>
                <a:t>Cependant, plus de la moitié des logements n’atteignant pas le niveau en sont proches : moins de 5kWh/m².an.</a:t>
              </a:r>
            </a:p>
            <a:p>
              <a:pPr marL="171450" indent="-171450">
                <a:lnSpc>
                  <a:spcPct val="120000"/>
                </a:lnSpc>
                <a:buClr>
                  <a:schemeClr val="accent1"/>
                </a:buClr>
                <a:buFont typeface="Arial" panose="020B0604020202020204" pitchFamily="34" charset="0"/>
                <a:buChar char="•"/>
              </a:pPr>
              <a:endParaRPr lang="fr-FR" sz="1400" dirty="0">
                <a:solidFill>
                  <a:schemeClr val="tx1">
                    <a:lumMod val="75000"/>
                    <a:lumOff val="25000"/>
                  </a:schemeClr>
                </a:solidFill>
              </a:endParaRPr>
            </a:p>
            <a:p>
              <a:pPr marL="171450" indent="-171450">
                <a:lnSpc>
                  <a:spcPct val="120000"/>
                </a:lnSpc>
                <a:buClr>
                  <a:schemeClr val="accent1"/>
                </a:buClr>
                <a:buFont typeface="Arial" panose="020B0604020202020204" pitchFamily="34" charset="0"/>
                <a:buChar char="•"/>
              </a:pPr>
              <a:r>
                <a:rPr lang="fr-FR" sz="1400" dirty="0">
                  <a:solidFill>
                    <a:schemeClr val="tx1">
                      <a:lumMod val="75000"/>
                      <a:lumOff val="25000"/>
                    </a:schemeClr>
                  </a:solidFill>
                </a:rPr>
                <a:t>Le gain moyen vs niveau RT2012 est de </a:t>
              </a:r>
              <a:r>
                <a:rPr lang="fr-FR" sz="1400" dirty="0">
                  <a:solidFill>
                    <a:schemeClr val="tx1">
                      <a:lumMod val="75000"/>
                      <a:lumOff val="25000"/>
                    </a:schemeClr>
                  </a:solidFill>
                  <a:latin typeface="+mj-lt"/>
                </a:rPr>
                <a:t>3,5kWh/m².an, soit 8%.</a:t>
              </a:r>
            </a:p>
          </p:txBody>
        </p:sp>
        <p:sp>
          <p:nvSpPr>
            <p:cNvPr id="25" name="ZoneTexte 24">
              <a:extLst>
                <a:ext uri="{FF2B5EF4-FFF2-40B4-BE49-F238E27FC236}">
                  <a16:creationId xmlns:a16="http://schemas.microsoft.com/office/drawing/2014/main" id="{56061502-FDD4-4358-94E1-1329A84853F8}"/>
                </a:ext>
              </a:extLst>
            </p:cNvPr>
            <p:cNvSpPr txBox="1"/>
            <p:nvPr/>
          </p:nvSpPr>
          <p:spPr>
            <a:xfrm>
              <a:off x="7782283" y="1985885"/>
              <a:ext cx="3585220" cy="1015663"/>
            </a:xfrm>
            <a:prstGeom prst="rect">
              <a:avLst/>
            </a:prstGeom>
            <a:noFill/>
          </p:spPr>
          <p:txBody>
            <a:bodyPr wrap="square" rtlCol="0">
              <a:spAutoFit/>
            </a:bodyPr>
            <a:lstStyle/>
            <a:p>
              <a:pPr>
                <a:buClr>
                  <a:schemeClr val="accent1"/>
                </a:buClr>
              </a:pPr>
              <a:r>
                <a:rPr lang="fr-FR" sz="2000" dirty="0">
                  <a:solidFill>
                    <a:schemeClr val="tx1">
                      <a:lumMod val="75000"/>
                      <a:lumOff val="25000"/>
                    </a:schemeClr>
                  </a:solidFill>
                  <a:latin typeface="+mj-lt"/>
                </a:rPr>
                <a:t>En moyenne, le niveau RT2012 à 50kWh/m².an est atteint sur le parc collectif</a:t>
              </a:r>
            </a:p>
          </p:txBody>
        </p:sp>
        <p:cxnSp>
          <p:nvCxnSpPr>
            <p:cNvPr id="26" name="Connecteur droit 25">
              <a:extLst>
                <a:ext uri="{FF2B5EF4-FFF2-40B4-BE49-F238E27FC236}">
                  <a16:creationId xmlns:a16="http://schemas.microsoft.com/office/drawing/2014/main" id="{24212135-4FB5-40A8-9938-14506DF49A21}"/>
                </a:ext>
              </a:extLst>
            </p:cNvPr>
            <p:cNvCxnSpPr>
              <a:cxnSpLocks/>
            </p:cNvCxnSpPr>
            <p:nvPr/>
          </p:nvCxnSpPr>
          <p:spPr>
            <a:xfrm flipH="1">
              <a:off x="7782283" y="3206599"/>
              <a:ext cx="348445"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42" name="ZoneTexte 41">
            <a:extLst>
              <a:ext uri="{FF2B5EF4-FFF2-40B4-BE49-F238E27FC236}">
                <a16:creationId xmlns:a16="http://schemas.microsoft.com/office/drawing/2014/main" id="{4D63D780-8AC8-4C5D-8BED-D02C713B56FC}"/>
              </a:ext>
            </a:extLst>
          </p:cNvPr>
          <p:cNvSpPr txBox="1"/>
          <p:nvPr/>
        </p:nvSpPr>
        <p:spPr>
          <a:xfrm>
            <a:off x="7096065" y="532660"/>
            <a:ext cx="10254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Présentation </a:t>
            </a:r>
            <a:br>
              <a:rPr lang="fr-FR" sz="1000" dirty="0">
                <a:solidFill>
                  <a:schemeClr val="tx2">
                    <a:lumMod val="40000"/>
                    <a:lumOff val="60000"/>
                  </a:schemeClr>
                </a:solidFill>
              </a:rPr>
            </a:br>
            <a:r>
              <a:rPr lang="fr-FR" sz="1000" dirty="0">
                <a:solidFill>
                  <a:schemeClr val="tx2">
                    <a:lumMod val="40000"/>
                    <a:lumOff val="60000"/>
                  </a:schemeClr>
                </a:solidFill>
              </a:rPr>
              <a:t>du parc certifié</a:t>
            </a:r>
          </a:p>
        </p:txBody>
      </p:sp>
      <p:sp>
        <p:nvSpPr>
          <p:cNvPr id="43" name="ZoneTexte 42">
            <a:extLst>
              <a:ext uri="{FF2B5EF4-FFF2-40B4-BE49-F238E27FC236}">
                <a16:creationId xmlns:a16="http://schemas.microsoft.com/office/drawing/2014/main" id="{CBB5B542-6D55-4157-A63A-02713C5B4C82}"/>
              </a:ext>
            </a:extLst>
          </p:cNvPr>
          <p:cNvSpPr txBox="1"/>
          <p:nvPr/>
        </p:nvSpPr>
        <p:spPr>
          <a:xfrm>
            <a:off x="8345076" y="532660"/>
            <a:ext cx="934084" cy="400110"/>
          </a:xfrm>
          <a:prstGeom prst="rect">
            <a:avLst/>
          </a:prstGeom>
          <a:noFill/>
        </p:spPr>
        <p:txBody>
          <a:bodyPr wrap="none" lIns="72000" rIns="72000" rtlCol="0">
            <a:spAutoFit/>
          </a:bodyPr>
          <a:lstStyle/>
          <a:p>
            <a:pPr algn="ctr"/>
            <a:r>
              <a:rPr lang="fr-FR" sz="1000" dirty="0">
                <a:solidFill>
                  <a:schemeClr val="tx2"/>
                </a:solidFill>
                <a:latin typeface="+mj-lt"/>
              </a:rPr>
              <a:t>Performance </a:t>
            </a:r>
            <a:br>
              <a:rPr lang="fr-FR" sz="1000" dirty="0">
                <a:solidFill>
                  <a:schemeClr val="tx2"/>
                </a:solidFill>
                <a:latin typeface="+mj-lt"/>
              </a:rPr>
            </a:br>
            <a:r>
              <a:rPr lang="fr-FR" sz="1000" dirty="0">
                <a:solidFill>
                  <a:schemeClr val="tx2"/>
                </a:solidFill>
                <a:latin typeface="+mj-lt"/>
              </a:rPr>
              <a:t>énergétique</a:t>
            </a:r>
          </a:p>
        </p:txBody>
      </p:sp>
      <p:sp>
        <p:nvSpPr>
          <p:cNvPr id="44" name="ZoneTexte 43">
            <a:extLst>
              <a:ext uri="{FF2B5EF4-FFF2-40B4-BE49-F238E27FC236}">
                <a16:creationId xmlns:a16="http://schemas.microsoft.com/office/drawing/2014/main" id="{711D33BD-B517-4219-86BB-5ABE2ED2D07C}"/>
              </a:ext>
            </a:extLst>
          </p:cNvPr>
          <p:cNvSpPr txBox="1"/>
          <p:nvPr/>
        </p:nvSpPr>
        <p:spPr>
          <a:xfrm>
            <a:off x="9513134" y="532660"/>
            <a:ext cx="1004616"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Les tendances </a:t>
            </a:r>
            <a:br>
              <a:rPr lang="fr-FR" sz="1000" dirty="0">
                <a:solidFill>
                  <a:schemeClr val="tx2">
                    <a:lumMod val="40000"/>
                    <a:lumOff val="60000"/>
                  </a:schemeClr>
                </a:solidFill>
              </a:rPr>
            </a:br>
            <a:r>
              <a:rPr lang="fr-FR" sz="1000" dirty="0">
                <a:solidFill>
                  <a:schemeClr val="tx2">
                    <a:lumMod val="40000"/>
                    <a:lumOff val="60000"/>
                  </a:schemeClr>
                </a:solidFill>
              </a:rPr>
              <a:t>constructives</a:t>
            </a:r>
          </a:p>
        </p:txBody>
      </p:sp>
      <p:sp>
        <p:nvSpPr>
          <p:cNvPr id="45" name="ZoneTexte 44">
            <a:extLst>
              <a:ext uri="{FF2B5EF4-FFF2-40B4-BE49-F238E27FC236}">
                <a16:creationId xmlns:a16="http://schemas.microsoft.com/office/drawing/2014/main" id="{FDDD2F3F-C14D-4548-919C-BD430A7BD352}"/>
              </a:ext>
            </a:extLst>
          </p:cNvPr>
          <p:cNvSpPr txBox="1"/>
          <p:nvPr/>
        </p:nvSpPr>
        <p:spPr>
          <a:xfrm>
            <a:off x="10649934" y="532660"/>
            <a:ext cx="1137666"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Typologies </a:t>
            </a:r>
            <a:br>
              <a:rPr lang="fr-FR" sz="1000" dirty="0">
                <a:solidFill>
                  <a:schemeClr val="tx2">
                    <a:lumMod val="40000"/>
                    <a:lumOff val="60000"/>
                  </a:schemeClr>
                </a:solidFill>
              </a:rPr>
            </a:br>
            <a:r>
              <a:rPr lang="fr-FR" sz="1000" dirty="0">
                <a:solidFill>
                  <a:schemeClr val="tx2">
                    <a:lumMod val="40000"/>
                    <a:lumOff val="60000"/>
                  </a:schemeClr>
                </a:solidFill>
              </a:rPr>
              <a:t>les plus certifiées</a:t>
            </a:r>
          </a:p>
        </p:txBody>
      </p:sp>
      <p:sp>
        <p:nvSpPr>
          <p:cNvPr id="46" name="Ellipse 45">
            <a:extLst>
              <a:ext uri="{FF2B5EF4-FFF2-40B4-BE49-F238E27FC236}">
                <a16:creationId xmlns:a16="http://schemas.microsoft.com/office/drawing/2014/main" id="{F4557D83-7FFE-416B-9F12-DEB1A8593FB2}"/>
              </a:ext>
            </a:extLst>
          </p:cNvPr>
          <p:cNvSpPr/>
          <p:nvPr/>
        </p:nvSpPr>
        <p:spPr>
          <a:xfrm>
            <a:off x="818664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47" name="Ellipse 46">
            <a:extLst>
              <a:ext uri="{FF2B5EF4-FFF2-40B4-BE49-F238E27FC236}">
                <a16:creationId xmlns:a16="http://schemas.microsoft.com/office/drawing/2014/main" id="{11A59052-FA57-41E2-B76B-21F9866BC0B3}"/>
              </a:ext>
            </a:extLst>
          </p:cNvPr>
          <p:cNvSpPr/>
          <p:nvPr/>
        </p:nvSpPr>
        <p:spPr>
          <a:xfrm>
            <a:off x="9389968"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48" name="Ellipse 47">
            <a:extLst>
              <a:ext uri="{FF2B5EF4-FFF2-40B4-BE49-F238E27FC236}">
                <a16:creationId xmlns:a16="http://schemas.microsoft.com/office/drawing/2014/main" id="{EE5026E8-006F-4936-9B2F-B448EE55915C}"/>
              </a:ext>
            </a:extLst>
          </p:cNvPr>
          <p:cNvSpPr/>
          <p:nvPr/>
        </p:nvSpPr>
        <p:spPr>
          <a:xfrm>
            <a:off x="1059329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cxnSp>
        <p:nvCxnSpPr>
          <p:cNvPr id="49" name="Connecteur droit 48">
            <a:extLst>
              <a:ext uri="{FF2B5EF4-FFF2-40B4-BE49-F238E27FC236}">
                <a16:creationId xmlns:a16="http://schemas.microsoft.com/office/drawing/2014/main" id="{04B1E379-C040-4F07-AA50-759E542A26E5}"/>
              </a:ext>
            </a:extLst>
          </p:cNvPr>
          <p:cNvCxnSpPr>
            <a:cxnSpLocks/>
          </p:cNvCxnSpPr>
          <p:nvPr/>
        </p:nvCxnSpPr>
        <p:spPr>
          <a:xfrm flipH="1">
            <a:off x="8638626" y="1002360"/>
            <a:ext cx="34698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2" name="Groupe 1">
            <a:extLst>
              <a:ext uri="{FF2B5EF4-FFF2-40B4-BE49-F238E27FC236}">
                <a16:creationId xmlns:a16="http://schemas.microsoft.com/office/drawing/2014/main" id="{0538E94A-84F3-4549-AF01-5FB7FE7FD7C9}"/>
              </a:ext>
            </a:extLst>
          </p:cNvPr>
          <p:cNvGrpSpPr/>
          <p:nvPr/>
        </p:nvGrpSpPr>
        <p:grpSpPr>
          <a:xfrm>
            <a:off x="666542" y="1520153"/>
            <a:ext cx="6026349" cy="5011836"/>
            <a:chOff x="666542" y="1520153"/>
            <a:chExt cx="6026349" cy="5011836"/>
          </a:xfrm>
        </p:grpSpPr>
        <p:sp>
          <p:nvSpPr>
            <p:cNvPr id="35" name="Rectangle 34">
              <a:extLst>
                <a:ext uri="{FF2B5EF4-FFF2-40B4-BE49-F238E27FC236}">
                  <a16:creationId xmlns:a16="http://schemas.microsoft.com/office/drawing/2014/main" id="{0061823B-99BA-4A96-ACF1-E241AC99D2AF}"/>
                </a:ext>
              </a:extLst>
            </p:cNvPr>
            <p:cNvSpPr/>
            <p:nvPr/>
          </p:nvSpPr>
          <p:spPr>
            <a:xfrm>
              <a:off x="666542" y="1520153"/>
              <a:ext cx="6026349" cy="4648185"/>
            </a:xfrm>
            <a:prstGeom prst="rect">
              <a:avLst/>
            </a:prstGeom>
            <a:solidFill>
              <a:schemeClr val="bg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34" name="Graphique 33">
              <a:extLst>
                <a:ext uri="{FF2B5EF4-FFF2-40B4-BE49-F238E27FC236}">
                  <a16:creationId xmlns:a16="http://schemas.microsoft.com/office/drawing/2014/main" id="{DB3DAEBC-8253-444F-9BBB-B6B02E5EDE74}"/>
                </a:ext>
              </a:extLst>
            </p:cNvPr>
            <p:cNvGraphicFramePr>
              <a:graphicFrameLocks/>
            </p:cNvGraphicFramePr>
            <p:nvPr>
              <p:extLst>
                <p:ext uri="{D42A27DB-BD31-4B8C-83A1-F6EECF244321}">
                  <p14:modId xmlns:p14="http://schemas.microsoft.com/office/powerpoint/2010/main" val="1354374265"/>
                </p:ext>
              </p:extLst>
            </p:nvPr>
          </p:nvGraphicFramePr>
          <p:xfrm>
            <a:off x="1179011" y="2657479"/>
            <a:ext cx="5001410" cy="3276592"/>
          </p:xfrm>
          <a:graphic>
            <a:graphicData uri="http://schemas.openxmlformats.org/drawingml/2006/chart">
              <c:chart xmlns:c="http://schemas.openxmlformats.org/drawingml/2006/chart" xmlns:r="http://schemas.openxmlformats.org/officeDocument/2006/relationships" r:id="rId3"/>
            </a:graphicData>
          </a:graphic>
        </p:graphicFrame>
        <p:sp>
          <p:nvSpPr>
            <p:cNvPr id="40" name="ZoneTexte 39">
              <a:extLst>
                <a:ext uri="{FF2B5EF4-FFF2-40B4-BE49-F238E27FC236}">
                  <a16:creationId xmlns:a16="http://schemas.microsoft.com/office/drawing/2014/main" id="{7AF2A5D9-CE32-4C2A-8814-6325DCF97439}"/>
                </a:ext>
              </a:extLst>
            </p:cNvPr>
            <p:cNvSpPr txBox="1"/>
            <p:nvPr/>
          </p:nvSpPr>
          <p:spPr>
            <a:xfrm>
              <a:off x="666542" y="6285768"/>
              <a:ext cx="4761887" cy="246221"/>
            </a:xfrm>
            <a:prstGeom prst="rect">
              <a:avLst/>
            </a:prstGeom>
            <a:noFill/>
          </p:spPr>
          <p:txBody>
            <a:bodyPr wrap="square" rtlCol="0">
              <a:spAutoFit/>
            </a:bodyPr>
            <a:lstStyle/>
            <a:p>
              <a:pPr>
                <a:buClr>
                  <a:schemeClr val="accent1"/>
                </a:buClr>
              </a:pPr>
              <a:r>
                <a:rPr lang="fr-FR" sz="1000" dirty="0">
                  <a:solidFill>
                    <a:schemeClr val="tx2">
                      <a:lumMod val="40000"/>
                      <a:lumOff val="60000"/>
                    </a:schemeClr>
                  </a:solidFill>
                </a:rPr>
                <a:t>Classes de gain de Cep (Cep max – Cep projet) en kWh/m².an</a:t>
              </a:r>
            </a:p>
          </p:txBody>
        </p:sp>
        <p:sp>
          <p:nvSpPr>
            <p:cNvPr id="28" name="ZoneTexte 27">
              <a:extLst>
                <a:ext uri="{FF2B5EF4-FFF2-40B4-BE49-F238E27FC236}">
                  <a16:creationId xmlns:a16="http://schemas.microsoft.com/office/drawing/2014/main" id="{88B788F1-03AA-4224-B26D-70F36AE0AF5B}"/>
                </a:ext>
              </a:extLst>
            </p:cNvPr>
            <p:cNvSpPr txBox="1"/>
            <p:nvPr/>
          </p:nvSpPr>
          <p:spPr>
            <a:xfrm>
              <a:off x="666543" y="1776083"/>
              <a:ext cx="6026348" cy="276999"/>
            </a:xfrm>
            <a:prstGeom prst="rect">
              <a:avLst/>
            </a:prstGeom>
            <a:noFill/>
          </p:spPr>
          <p:txBody>
            <a:bodyPr wrap="square" rtlCol="0">
              <a:spAutoFit/>
            </a:bodyPr>
            <a:lstStyle/>
            <a:p>
              <a:pPr algn="ctr">
                <a:buClr>
                  <a:schemeClr val="accent1"/>
                </a:buClr>
              </a:pPr>
              <a:r>
                <a:rPr lang="fr-FR" sz="1200" dirty="0">
                  <a:solidFill>
                    <a:schemeClr val="tx2"/>
                  </a:solidFill>
                </a:rPr>
                <a:t>Nombre de logements par fourchette de Cep en kW/m².an sans pondération </a:t>
              </a:r>
            </a:p>
          </p:txBody>
        </p:sp>
        <p:sp>
          <p:nvSpPr>
            <p:cNvPr id="21" name="ZoneTexte 20">
              <a:extLst>
                <a:ext uri="{FF2B5EF4-FFF2-40B4-BE49-F238E27FC236}">
                  <a16:creationId xmlns:a16="http://schemas.microsoft.com/office/drawing/2014/main" id="{173E40CB-24A3-4F1B-AF1D-5ECACA28AD4D}"/>
                </a:ext>
              </a:extLst>
            </p:cNvPr>
            <p:cNvSpPr txBox="1"/>
            <p:nvPr/>
          </p:nvSpPr>
          <p:spPr>
            <a:xfrm>
              <a:off x="1571315" y="5798313"/>
              <a:ext cx="551850" cy="255389"/>
            </a:xfrm>
            <a:prstGeom prst="roundRect">
              <a:avLst/>
            </a:prstGeom>
            <a:noFill/>
            <a:ln>
              <a:noFill/>
            </a:ln>
          </p:spPr>
          <p:txBody>
            <a:bodyPr wrap="square" lIns="36000" rIns="36000" rtlCol="0">
              <a:spAutoFit/>
            </a:bodyPr>
            <a:lstStyle>
              <a:defPPr>
                <a:defRPr lang="fr-FR"/>
              </a:defPPr>
              <a:lvl1pPr>
                <a:defRPr sz="1200">
                  <a:solidFill>
                    <a:schemeClr val="bg1"/>
                  </a:solidFill>
                </a:defRPr>
              </a:lvl1pPr>
            </a:lstStyle>
            <a:p>
              <a:pPr algn="ctr"/>
              <a:r>
                <a:rPr lang="fr-FR" sz="900" dirty="0">
                  <a:solidFill>
                    <a:schemeClr val="tx2"/>
                  </a:solidFill>
                  <a:latin typeface="+mj-lt"/>
                </a:rPr>
                <a:t>&gt; 60</a:t>
              </a:r>
            </a:p>
          </p:txBody>
        </p:sp>
        <p:sp>
          <p:nvSpPr>
            <p:cNvPr id="22" name="ZoneTexte 21">
              <a:extLst>
                <a:ext uri="{FF2B5EF4-FFF2-40B4-BE49-F238E27FC236}">
                  <a16:creationId xmlns:a16="http://schemas.microsoft.com/office/drawing/2014/main" id="{9C28CD99-5EAC-49B4-BDC7-222687A78FE4}"/>
                </a:ext>
              </a:extLst>
            </p:cNvPr>
            <p:cNvSpPr txBox="1"/>
            <p:nvPr/>
          </p:nvSpPr>
          <p:spPr>
            <a:xfrm>
              <a:off x="2101372" y="5794265"/>
              <a:ext cx="551850" cy="255389"/>
            </a:xfrm>
            <a:prstGeom prst="roundRect">
              <a:avLst/>
            </a:prstGeom>
            <a:noFill/>
            <a:ln>
              <a:noFill/>
            </a:ln>
          </p:spPr>
          <p:txBody>
            <a:bodyPr wrap="square" lIns="36000" rIns="36000" rtlCol="0">
              <a:spAutoFit/>
            </a:bodyPr>
            <a:lstStyle>
              <a:defPPr>
                <a:defRPr lang="fr-FR"/>
              </a:defPPr>
              <a:lvl1pPr>
                <a:defRPr sz="1200">
                  <a:solidFill>
                    <a:schemeClr val="bg1"/>
                  </a:solidFill>
                </a:defRPr>
              </a:lvl1pPr>
            </a:lstStyle>
            <a:p>
              <a:pPr algn="ctr"/>
              <a:r>
                <a:rPr lang="fr-FR" sz="900" dirty="0">
                  <a:solidFill>
                    <a:schemeClr val="tx2"/>
                  </a:solidFill>
                  <a:latin typeface="+mj-lt"/>
                </a:rPr>
                <a:t>60-54</a:t>
              </a:r>
            </a:p>
          </p:txBody>
        </p:sp>
        <p:sp>
          <p:nvSpPr>
            <p:cNvPr id="23" name="ZoneTexte 22">
              <a:extLst>
                <a:ext uri="{FF2B5EF4-FFF2-40B4-BE49-F238E27FC236}">
                  <a16:creationId xmlns:a16="http://schemas.microsoft.com/office/drawing/2014/main" id="{4A05E363-6329-4C3B-8D67-E721A6C76D4F}"/>
                </a:ext>
              </a:extLst>
            </p:cNvPr>
            <p:cNvSpPr txBox="1"/>
            <p:nvPr/>
          </p:nvSpPr>
          <p:spPr>
            <a:xfrm>
              <a:off x="2586284" y="5798313"/>
              <a:ext cx="551850" cy="255389"/>
            </a:xfrm>
            <a:prstGeom prst="roundRect">
              <a:avLst/>
            </a:prstGeom>
            <a:noFill/>
            <a:ln>
              <a:noFill/>
            </a:ln>
          </p:spPr>
          <p:txBody>
            <a:bodyPr wrap="square" lIns="36000" rIns="36000" rtlCol="0">
              <a:spAutoFit/>
            </a:bodyPr>
            <a:lstStyle>
              <a:defPPr>
                <a:defRPr lang="fr-FR"/>
              </a:defPPr>
              <a:lvl1pPr>
                <a:defRPr sz="1200">
                  <a:solidFill>
                    <a:schemeClr val="bg1"/>
                  </a:solidFill>
                </a:defRPr>
              </a:lvl1pPr>
            </a:lstStyle>
            <a:p>
              <a:pPr algn="ctr"/>
              <a:r>
                <a:rPr lang="fr-FR" sz="900" dirty="0">
                  <a:solidFill>
                    <a:schemeClr val="tx2"/>
                  </a:solidFill>
                  <a:latin typeface="+mj-lt"/>
                </a:rPr>
                <a:t>55-51</a:t>
              </a:r>
            </a:p>
          </p:txBody>
        </p:sp>
        <p:sp>
          <p:nvSpPr>
            <p:cNvPr id="29" name="ZoneTexte 28">
              <a:extLst>
                <a:ext uri="{FF2B5EF4-FFF2-40B4-BE49-F238E27FC236}">
                  <a16:creationId xmlns:a16="http://schemas.microsoft.com/office/drawing/2014/main" id="{D4C75B38-3B39-4808-8688-41B57F02C5D3}"/>
                </a:ext>
              </a:extLst>
            </p:cNvPr>
            <p:cNvSpPr txBox="1"/>
            <p:nvPr/>
          </p:nvSpPr>
          <p:spPr>
            <a:xfrm>
              <a:off x="3079362" y="5794645"/>
              <a:ext cx="551850" cy="255389"/>
            </a:xfrm>
            <a:prstGeom prst="roundRect">
              <a:avLst/>
            </a:prstGeom>
            <a:noFill/>
            <a:ln>
              <a:noFill/>
            </a:ln>
          </p:spPr>
          <p:txBody>
            <a:bodyPr wrap="square" lIns="36000" rIns="36000" rtlCol="0">
              <a:spAutoFit/>
            </a:bodyPr>
            <a:lstStyle>
              <a:defPPr>
                <a:defRPr lang="fr-FR"/>
              </a:defPPr>
              <a:lvl1pPr>
                <a:defRPr sz="1200">
                  <a:solidFill>
                    <a:schemeClr val="bg1"/>
                  </a:solidFill>
                </a:defRPr>
              </a:lvl1pPr>
            </a:lstStyle>
            <a:p>
              <a:pPr algn="ctr"/>
              <a:r>
                <a:rPr lang="fr-FR" sz="900" dirty="0">
                  <a:solidFill>
                    <a:schemeClr val="tx2"/>
                  </a:solidFill>
                  <a:latin typeface="+mj-lt"/>
                </a:rPr>
                <a:t>50-44</a:t>
              </a:r>
            </a:p>
          </p:txBody>
        </p:sp>
        <p:sp>
          <p:nvSpPr>
            <p:cNvPr id="30" name="ZoneTexte 29">
              <a:extLst>
                <a:ext uri="{FF2B5EF4-FFF2-40B4-BE49-F238E27FC236}">
                  <a16:creationId xmlns:a16="http://schemas.microsoft.com/office/drawing/2014/main" id="{8FA9C5F3-240D-4492-8B83-2DADB1EA98DD}"/>
                </a:ext>
              </a:extLst>
            </p:cNvPr>
            <p:cNvSpPr txBox="1"/>
            <p:nvPr/>
          </p:nvSpPr>
          <p:spPr>
            <a:xfrm>
              <a:off x="3566391" y="5800494"/>
              <a:ext cx="551850" cy="255389"/>
            </a:xfrm>
            <a:prstGeom prst="roundRect">
              <a:avLst/>
            </a:prstGeom>
            <a:noFill/>
            <a:ln>
              <a:noFill/>
            </a:ln>
          </p:spPr>
          <p:txBody>
            <a:bodyPr wrap="square" lIns="36000" rIns="36000" rtlCol="0">
              <a:spAutoFit/>
            </a:bodyPr>
            <a:lstStyle>
              <a:defPPr>
                <a:defRPr lang="fr-FR"/>
              </a:defPPr>
              <a:lvl1pPr>
                <a:defRPr sz="1200">
                  <a:solidFill>
                    <a:schemeClr val="bg1"/>
                  </a:solidFill>
                </a:defRPr>
              </a:lvl1pPr>
            </a:lstStyle>
            <a:p>
              <a:pPr algn="ctr"/>
              <a:r>
                <a:rPr lang="fr-FR" sz="900" dirty="0">
                  <a:solidFill>
                    <a:schemeClr val="tx2"/>
                  </a:solidFill>
                  <a:latin typeface="+mj-lt"/>
                </a:rPr>
                <a:t>45-41</a:t>
              </a:r>
            </a:p>
          </p:txBody>
        </p:sp>
        <p:sp>
          <p:nvSpPr>
            <p:cNvPr id="31" name="ZoneTexte 30">
              <a:extLst>
                <a:ext uri="{FF2B5EF4-FFF2-40B4-BE49-F238E27FC236}">
                  <a16:creationId xmlns:a16="http://schemas.microsoft.com/office/drawing/2014/main" id="{244FC5F5-113E-4A33-BBF5-DBCD46D3DF8A}"/>
                </a:ext>
              </a:extLst>
            </p:cNvPr>
            <p:cNvSpPr txBox="1"/>
            <p:nvPr/>
          </p:nvSpPr>
          <p:spPr>
            <a:xfrm>
              <a:off x="4060669" y="5800375"/>
              <a:ext cx="551850" cy="255389"/>
            </a:xfrm>
            <a:prstGeom prst="roundRect">
              <a:avLst/>
            </a:prstGeom>
            <a:noFill/>
            <a:ln>
              <a:noFill/>
            </a:ln>
          </p:spPr>
          <p:txBody>
            <a:bodyPr wrap="square" lIns="36000" rIns="36000" rtlCol="0">
              <a:spAutoFit/>
            </a:bodyPr>
            <a:lstStyle>
              <a:defPPr>
                <a:defRPr lang="fr-FR"/>
              </a:defPPr>
              <a:lvl1pPr>
                <a:defRPr sz="1200">
                  <a:solidFill>
                    <a:schemeClr val="bg1"/>
                  </a:solidFill>
                </a:defRPr>
              </a:lvl1pPr>
            </a:lstStyle>
            <a:p>
              <a:pPr algn="ctr"/>
              <a:r>
                <a:rPr lang="fr-FR" sz="900" dirty="0">
                  <a:solidFill>
                    <a:schemeClr val="tx2"/>
                  </a:solidFill>
                  <a:latin typeface="+mj-lt"/>
                </a:rPr>
                <a:t>40-36</a:t>
              </a:r>
            </a:p>
          </p:txBody>
        </p:sp>
        <p:sp>
          <p:nvSpPr>
            <p:cNvPr id="32" name="ZoneTexte 31">
              <a:extLst>
                <a:ext uri="{FF2B5EF4-FFF2-40B4-BE49-F238E27FC236}">
                  <a16:creationId xmlns:a16="http://schemas.microsoft.com/office/drawing/2014/main" id="{238E53D8-0D54-43DE-81C7-5083EF21232F}"/>
                </a:ext>
              </a:extLst>
            </p:cNvPr>
            <p:cNvSpPr txBox="1"/>
            <p:nvPr/>
          </p:nvSpPr>
          <p:spPr>
            <a:xfrm>
              <a:off x="4553042" y="5800923"/>
              <a:ext cx="551850" cy="255389"/>
            </a:xfrm>
            <a:prstGeom prst="roundRect">
              <a:avLst/>
            </a:prstGeom>
            <a:noFill/>
            <a:ln>
              <a:noFill/>
            </a:ln>
          </p:spPr>
          <p:txBody>
            <a:bodyPr wrap="square" lIns="36000" rIns="36000" rtlCol="0">
              <a:spAutoFit/>
            </a:bodyPr>
            <a:lstStyle>
              <a:defPPr>
                <a:defRPr lang="fr-FR"/>
              </a:defPPr>
              <a:lvl1pPr>
                <a:defRPr sz="1200">
                  <a:solidFill>
                    <a:schemeClr val="bg1"/>
                  </a:solidFill>
                </a:defRPr>
              </a:lvl1pPr>
            </a:lstStyle>
            <a:p>
              <a:pPr algn="ctr"/>
              <a:r>
                <a:rPr lang="fr-FR" sz="900" dirty="0">
                  <a:solidFill>
                    <a:schemeClr val="tx2"/>
                  </a:solidFill>
                  <a:latin typeface="+mj-lt"/>
                </a:rPr>
                <a:t>35-31</a:t>
              </a:r>
            </a:p>
          </p:txBody>
        </p:sp>
        <p:sp>
          <p:nvSpPr>
            <p:cNvPr id="33" name="ZoneTexte 32">
              <a:extLst>
                <a:ext uri="{FF2B5EF4-FFF2-40B4-BE49-F238E27FC236}">
                  <a16:creationId xmlns:a16="http://schemas.microsoft.com/office/drawing/2014/main" id="{B835360F-9E59-45D8-972F-FBB53DCD1DC9}"/>
                </a:ext>
              </a:extLst>
            </p:cNvPr>
            <p:cNvSpPr txBox="1"/>
            <p:nvPr/>
          </p:nvSpPr>
          <p:spPr>
            <a:xfrm>
              <a:off x="5029390" y="5794265"/>
              <a:ext cx="551850" cy="255389"/>
            </a:xfrm>
            <a:prstGeom prst="roundRect">
              <a:avLst/>
            </a:prstGeom>
            <a:noFill/>
            <a:ln>
              <a:noFill/>
            </a:ln>
          </p:spPr>
          <p:txBody>
            <a:bodyPr wrap="square" lIns="36000" rIns="36000" rtlCol="0">
              <a:spAutoFit/>
            </a:bodyPr>
            <a:lstStyle>
              <a:defPPr>
                <a:defRPr lang="fr-FR"/>
              </a:defPPr>
              <a:lvl1pPr>
                <a:defRPr sz="1200">
                  <a:solidFill>
                    <a:schemeClr val="bg1"/>
                  </a:solidFill>
                </a:defRPr>
              </a:lvl1pPr>
            </a:lstStyle>
            <a:p>
              <a:pPr algn="ctr"/>
              <a:r>
                <a:rPr lang="fr-FR" sz="900" dirty="0">
                  <a:solidFill>
                    <a:schemeClr val="tx2"/>
                  </a:solidFill>
                  <a:latin typeface="+mj-lt"/>
                </a:rPr>
                <a:t>30-26</a:t>
              </a:r>
            </a:p>
          </p:txBody>
        </p:sp>
        <p:sp>
          <p:nvSpPr>
            <p:cNvPr id="36" name="ZoneTexte 35">
              <a:extLst>
                <a:ext uri="{FF2B5EF4-FFF2-40B4-BE49-F238E27FC236}">
                  <a16:creationId xmlns:a16="http://schemas.microsoft.com/office/drawing/2014/main" id="{82E15444-A161-4942-86E9-EE269E190D3F}"/>
                </a:ext>
              </a:extLst>
            </p:cNvPr>
            <p:cNvSpPr txBox="1"/>
            <p:nvPr/>
          </p:nvSpPr>
          <p:spPr>
            <a:xfrm>
              <a:off x="5507551" y="5800620"/>
              <a:ext cx="551850" cy="255389"/>
            </a:xfrm>
            <a:prstGeom prst="roundRect">
              <a:avLst/>
            </a:prstGeom>
            <a:noFill/>
            <a:ln>
              <a:noFill/>
            </a:ln>
          </p:spPr>
          <p:txBody>
            <a:bodyPr wrap="square" lIns="36000" rIns="36000" rtlCol="0">
              <a:spAutoFit/>
            </a:bodyPr>
            <a:lstStyle>
              <a:defPPr>
                <a:defRPr lang="fr-FR"/>
              </a:defPPr>
              <a:lvl1pPr>
                <a:defRPr sz="1200">
                  <a:solidFill>
                    <a:schemeClr val="bg1"/>
                  </a:solidFill>
                </a:defRPr>
              </a:lvl1pPr>
            </a:lstStyle>
            <a:p>
              <a:pPr algn="ctr"/>
              <a:r>
                <a:rPr lang="fr-FR" sz="900" dirty="0">
                  <a:solidFill>
                    <a:schemeClr val="tx2"/>
                  </a:solidFill>
                  <a:latin typeface="+mj-lt"/>
                </a:rPr>
                <a:t>&lt; 25</a:t>
              </a:r>
            </a:p>
          </p:txBody>
        </p:sp>
      </p:grpSp>
    </p:spTree>
    <p:extLst>
      <p:ext uri="{BB962C8B-B14F-4D97-AF65-F5344CB8AC3E}">
        <p14:creationId xmlns:p14="http://schemas.microsoft.com/office/powerpoint/2010/main" val="519253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2" decel="10000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1+#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91C4CC73-EEEE-41F2-B675-CFED9BB38DE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E4682948-BFEB-4E3F-ADBC-E0B2F3C16EFB}"/>
              </a:ext>
            </a:extLst>
          </p:cNvPr>
          <p:cNvSpPr/>
          <p:nvPr/>
        </p:nvSpPr>
        <p:spPr>
          <a:xfrm>
            <a:off x="0" y="0"/>
            <a:ext cx="12192000" cy="6858000"/>
          </a:xfrm>
          <a:prstGeom prst="rect">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A6E1A54E-ED13-4D44-A7E8-7787C82D06E4}"/>
              </a:ext>
            </a:extLst>
          </p:cNvPr>
          <p:cNvSpPr txBox="1"/>
          <p:nvPr/>
        </p:nvSpPr>
        <p:spPr>
          <a:xfrm>
            <a:off x="666542" y="756139"/>
            <a:ext cx="3406877" cy="306467"/>
          </a:xfrm>
          <a:prstGeom prst="roundRect">
            <a:avLst/>
          </a:prstGeom>
          <a:solidFill>
            <a:schemeClr val="bg1"/>
          </a:solidFill>
        </p:spPr>
        <p:txBody>
          <a:bodyPr wrap="none" lIns="144000" rtlCol="0">
            <a:spAutoFit/>
          </a:bodyPr>
          <a:lstStyle>
            <a:defPPr>
              <a:defRPr lang="fr-FR"/>
            </a:defPPr>
            <a:lvl1pPr>
              <a:defRPr sz="1200">
                <a:solidFill>
                  <a:schemeClr val="bg1"/>
                </a:solidFill>
              </a:defRPr>
            </a:lvl1pPr>
          </a:lstStyle>
          <a:p>
            <a:r>
              <a:rPr lang="fr-FR" dirty="0">
                <a:solidFill>
                  <a:schemeClr val="accent1"/>
                </a:solidFill>
              </a:rPr>
              <a:t>GAIN TOTAL PAR AN ET PAR M² - VS RT2012</a:t>
            </a:r>
          </a:p>
        </p:txBody>
      </p:sp>
      <p:cxnSp>
        <p:nvCxnSpPr>
          <p:cNvPr id="7" name="Connecteur droit 6">
            <a:extLst>
              <a:ext uri="{FF2B5EF4-FFF2-40B4-BE49-F238E27FC236}">
                <a16:creationId xmlns:a16="http://schemas.microsoft.com/office/drawing/2014/main" id="{9956A18F-EF48-428F-A14E-43E48A0BA293}"/>
              </a:ext>
            </a:extLst>
          </p:cNvPr>
          <p:cNvCxnSpPr>
            <a:cxnSpLocks/>
          </p:cNvCxnSpPr>
          <p:nvPr/>
        </p:nvCxnSpPr>
        <p:spPr>
          <a:xfrm>
            <a:off x="666542" y="0"/>
            <a:ext cx="0" cy="100236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6A9847F4-64DC-44D4-A684-94EF9BC73810}"/>
              </a:ext>
            </a:extLst>
          </p:cNvPr>
          <p:cNvSpPr/>
          <p:nvPr/>
        </p:nvSpPr>
        <p:spPr>
          <a:xfrm>
            <a:off x="11860307" y="6537075"/>
            <a:ext cx="327600" cy="3209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7C466936-39DF-47B4-82D2-518BE4C6E4D6}" type="slidenum">
              <a:rPr lang="fr-FR" sz="1000" smtClean="0">
                <a:solidFill>
                  <a:schemeClr val="accent1"/>
                </a:solidFill>
              </a:rPr>
              <a:t>11</a:t>
            </a:fld>
            <a:endParaRPr lang="fr-FR" sz="1000" dirty="0">
              <a:solidFill>
                <a:schemeClr val="accent1"/>
              </a:solidFill>
            </a:endParaRPr>
          </a:p>
        </p:txBody>
      </p:sp>
      <p:sp>
        <p:nvSpPr>
          <p:cNvPr id="17" name="ZoneTexte 16">
            <a:extLst>
              <a:ext uri="{FF2B5EF4-FFF2-40B4-BE49-F238E27FC236}">
                <a16:creationId xmlns:a16="http://schemas.microsoft.com/office/drawing/2014/main" id="{FF335B69-F371-4458-9848-2137EC8EFAB1}"/>
              </a:ext>
            </a:extLst>
          </p:cNvPr>
          <p:cNvSpPr txBox="1"/>
          <p:nvPr/>
        </p:nvSpPr>
        <p:spPr>
          <a:xfrm>
            <a:off x="7096065" y="532660"/>
            <a:ext cx="1025455" cy="400110"/>
          </a:xfrm>
          <a:prstGeom prst="rect">
            <a:avLst/>
          </a:prstGeom>
          <a:noFill/>
        </p:spPr>
        <p:txBody>
          <a:bodyPr wrap="none" lIns="72000" rIns="72000" rtlCol="0">
            <a:spAutoFit/>
          </a:bodyPr>
          <a:lstStyle/>
          <a:p>
            <a:pPr algn="ctr"/>
            <a:r>
              <a:rPr lang="fr-FR" sz="1000" dirty="0">
                <a:solidFill>
                  <a:schemeClr val="bg1"/>
                </a:solidFill>
              </a:rPr>
              <a:t>Présentation </a:t>
            </a:r>
            <a:br>
              <a:rPr lang="fr-FR" sz="1000" dirty="0">
                <a:solidFill>
                  <a:schemeClr val="bg1"/>
                </a:solidFill>
              </a:rPr>
            </a:br>
            <a:r>
              <a:rPr lang="fr-FR" sz="1000" dirty="0">
                <a:solidFill>
                  <a:schemeClr val="bg1"/>
                </a:solidFill>
              </a:rPr>
              <a:t>du parc certifié</a:t>
            </a:r>
          </a:p>
        </p:txBody>
      </p:sp>
      <p:sp>
        <p:nvSpPr>
          <p:cNvPr id="19" name="ZoneTexte 18">
            <a:extLst>
              <a:ext uri="{FF2B5EF4-FFF2-40B4-BE49-F238E27FC236}">
                <a16:creationId xmlns:a16="http://schemas.microsoft.com/office/drawing/2014/main" id="{D34AC00A-C2B2-4640-BA76-103F5D1258C3}"/>
              </a:ext>
            </a:extLst>
          </p:cNvPr>
          <p:cNvSpPr txBox="1"/>
          <p:nvPr/>
        </p:nvSpPr>
        <p:spPr>
          <a:xfrm>
            <a:off x="8345076" y="532660"/>
            <a:ext cx="934084" cy="400110"/>
          </a:xfrm>
          <a:prstGeom prst="rect">
            <a:avLst/>
          </a:prstGeom>
          <a:noFill/>
        </p:spPr>
        <p:txBody>
          <a:bodyPr wrap="none" lIns="72000" rIns="72000" rtlCol="0">
            <a:spAutoFit/>
          </a:bodyPr>
          <a:lstStyle/>
          <a:p>
            <a:pPr algn="ctr"/>
            <a:r>
              <a:rPr lang="fr-FR" sz="1000" dirty="0">
                <a:solidFill>
                  <a:schemeClr val="accent4">
                    <a:lumMod val="40000"/>
                    <a:lumOff val="60000"/>
                  </a:schemeClr>
                </a:solidFill>
                <a:latin typeface="+mj-lt"/>
              </a:rPr>
              <a:t>Performance </a:t>
            </a:r>
            <a:br>
              <a:rPr lang="fr-FR" sz="1000" dirty="0">
                <a:solidFill>
                  <a:schemeClr val="accent4">
                    <a:lumMod val="40000"/>
                    <a:lumOff val="60000"/>
                  </a:schemeClr>
                </a:solidFill>
                <a:latin typeface="+mj-lt"/>
              </a:rPr>
            </a:br>
            <a:r>
              <a:rPr lang="fr-FR" sz="1000" dirty="0">
                <a:solidFill>
                  <a:schemeClr val="accent4">
                    <a:lumMod val="40000"/>
                    <a:lumOff val="60000"/>
                  </a:schemeClr>
                </a:solidFill>
                <a:latin typeface="+mj-lt"/>
              </a:rPr>
              <a:t>énergétique</a:t>
            </a:r>
          </a:p>
        </p:txBody>
      </p:sp>
      <p:sp>
        <p:nvSpPr>
          <p:cNvPr id="20" name="ZoneTexte 19">
            <a:extLst>
              <a:ext uri="{FF2B5EF4-FFF2-40B4-BE49-F238E27FC236}">
                <a16:creationId xmlns:a16="http://schemas.microsoft.com/office/drawing/2014/main" id="{4CD017B9-922A-47D1-A975-F9225EB014B7}"/>
              </a:ext>
            </a:extLst>
          </p:cNvPr>
          <p:cNvSpPr txBox="1"/>
          <p:nvPr/>
        </p:nvSpPr>
        <p:spPr>
          <a:xfrm>
            <a:off x="9513134" y="532660"/>
            <a:ext cx="1004616" cy="400110"/>
          </a:xfrm>
          <a:prstGeom prst="rect">
            <a:avLst/>
          </a:prstGeom>
          <a:noFill/>
        </p:spPr>
        <p:txBody>
          <a:bodyPr wrap="none" lIns="72000" rIns="72000" rtlCol="0">
            <a:spAutoFit/>
          </a:bodyPr>
          <a:lstStyle/>
          <a:p>
            <a:pPr algn="ctr"/>
            <a:r>
              <a:rPr lang="fr-FR" sz="1000" dirty="0">
                <a:solidFill>
                  <a:schemeClr val="bg1"/>
                </a:solidFill>
              </a:rPr>
              <a:t>Les tendances </a:t>
            </a:r>
            <a:br>
              <a:rPr lang="fr-FR" sz="1000" dirty="0">
                <a:solidFill>
                  <a:schemeClr val="bg1"/>
                </a:solidFill>
              </a:rPr>
            </a:br>
            <a:r>
              <a:rPr lang="fr-FR" sz="1000" dirty="0">
                <a:solidFill>
                  <a:schemeClr val="bg1"/>
                </a:solidFill>
              </a:rPr>
              <a:t>constructives</a:t>
            </a:r>
          </a:p>
        </p:txBody>
      </p:sp>
      <p:sp>
        <p:nvSpPr>
          <p:cNvPr id="21" name="ZoneTexte 20">
            <a:extLst>
              <a:ext uri="{FF2B5EF4-FFF2-40B4-BE49-F238E27FC236}">
                <a16:creationId xmlns:a16="http://schemas.microsoft.com/office/drawing/2014/main" id="{9FDDE85E-0B3D-4E30-8996-C466A4F5B5E4}"/>
              </a:ext>
            </a:extLst>
          </p:cNvPr>
          <p:cNvSpPr txBox="1"/>
          <p:nvPr/>
        </p:nvSpPr>
        <p:spPr>
          <a:xfrm>
            <a:off x="10649934" y="532660"/>
            <a:ext cx="1137666" cy="400110"/>
          </a:xfrm>
          <a:prstGeom prst="rect">
            <a:avLst/>
          </a:prstGeom>
          <a:noFill/>
        </p:spPr>
        <p:txBody>
          <a:bodyPr wrap="none" lIns="72000" rIns="72000" rtlCol="0">
            <a:spAutoFit/>
          </a:bodyPr>
          <a:lstStyle/>
          <a:p>
            <a:pPr algn="ctr"/>
            <a:r>
              <a:rPr lang="fr-FR" sz="1000" dirty="0">
                <a:solidFill>
                  <a:schemeClr val="bg1"/>
                </a:solidFill>
              </a:rPr>
              <a:t>Typologies </a:t>
            </a:r>
            <a:br>
              <a:rPr lang="fr-FR" sz="1000" dirty="0">
                <a:solidFill>
                  <a:schemeClr val="bg1"/>
                </a:solidFill>
              </a:rPr>
            </a:br>
            <a:r>
              <a:rPr lang="fr-FR" sz="1000" dirty="0">
                <a:solidFill>
                  <a:schemeClr val="bg1"/>
                </a:solidFill>
              </a:rPr>
              <a:t>les plus certifiées</a:t>
            </a:r>
          </a:p>
        </p:txBody>
      </p:sp>
      <p:sp>
        <p:nvSpPr>
          <p:cNvPr id="22" name="Ellipse 21">
            <a:extLst>
              <a:ext uri="{FF2B5EF4-FFF2-40B4-BE49-F238E27FC236}">
                <a16:creationId xmlns:a16="http://schemas.microsoft.com/office/drawing/2014/main" id="{CDEB2F09-53FD-451F-AE40-9E091744D948}"/>
              </a:ext>
            </a:extLst>
          </p:cNvPr>
          <p:cNvSpPr/>
          <p:nvPr/>
        </p:nvSpPr>
        <p:spPr>
          <a:xfrm>
            <a:off x="8186643" y="708903"/>
            <a:ext cx="47625" cy="476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23" name="Ellipse 22">
            <a:extLst>
              <a:ext uri="{FF2B5EF4-FFF2-40B4-BE49-F238E27FC236}">
                <a16:creationId xmlns:a16="http://schemas.microsoft.com/office/drawing/2014/main" id="{464DA5C0-3667-461D-9C41-D5A076EB6ADF}"/>
              </a:ext>
            </a:extLst>
          </p:cNvPr>
          <p:cNvSpPr/>
          <p:nvPr/>
        </p:nvSpPr>
        <p:spPr>
          <a:xfrm>
            <a:off x="9389968" y="708903"/>
            <a:ext cx="47625" cy="476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24" name="Ellipse 23">
            <a:extLst>
              <a:ext uri="{FF2B5EF4-FFF2-40B4-BE49-F238E27FC236}">
                <a16:creationId xmlns:a16="http://schemas.microsoft.com/office/drawing/2014/main" id="{CD4A39D5-907A-4878-957F-4CA7F41EF9F0}"/>
              </a:ext>
            </a:extLst>
          </p:cNvPr>
          <p:cNvSpPr/>
          <p:nvPr/>
        </p:nvSpPr>
        <p:spPr>
          <a:xfrm>
            <a:off x="10593293" y="708903"/>
            <a:ext cx="47625" cy="476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cxnSp>
        <p:nvCxnSpPr>
          <p:cNvPr id="25" name="Connecteur droit 24">
            <a:extLst>
              <a:ext uri="{FF2B5EF4-FFF2-40B4-BE49-F238E27FC236}">
                <a16:creationId xmlns:a16="http://schemas.microsoft.com/office/drawing/2014/main" id="{C1EC3F43-AA44-4EEC-9F1E-1505778B7D26}"/>
              </a:ext>
            </a:extLst>
          </p:cNvPr>
          <p:cNvCxnSpPr>
            <a:cxnSpLocks/>
          </p:cNvCxnSpPr>
          <p:nvPr/>
        </p:nvCxnSpPr>
        <p:spPr>
          <a:xfrm flipH="1">
            <a:off x="8638626" y="1002360"/>
            <a:ext cx="346984" cy="0"/>
          </a:xfrm>
          <a:prstGeom prst="line">
            <a:avLst/>
          </a:prstGeom>
          <a:ln>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grpSp>
        <p:nvGrpSpPr>
          <p:cNvPr id="2" name="Groupe 1">
            <a:extLst>
              <a:ext uri="{FF2B5EF4-FFF2-40B4-BE49-F238E27FC236}">
                <a16:creationId xmlns:a16="http://schemas.microsoft.com/office/drawing/2014/main" id="{DBBC5CAF-2F16-45E2-9AAD-9CFAADB2C01E}"/>
              </a:ext>
            </a:extLst>
          </p:cNvPr>
          <p:cNvGrpSpPr/>
          <p:nvPr/>
        </p:nvGrpSpPr>
        <p:grpSpPr>
          <a:xfrm>
            <a:off x="1407887" y="1758499"/>
            <a:ext cx="9376226" cy="4694276"/>
            <a:chOff x="1407887" y="1758499"/>
            <a:chExt cx="9376226" cy="4694276"/>
          </a:xfrm>
        </p:grpSpPr>
        <p:sp>
          <p:nvSpPr>
            <p:cNvPr id="11" name="ZoneTexte 10">
              <a:extLst>
                <a:ext uri="{FF2B5EF4-FFF2-40B4-BE49-F238E27FC236}">
                  <a16:creationId xmlns:a16="http://schemas.microsoft.com/office/drawing/2014/main" id="{F9B2937F-124A-4BDC-A568-91B5CC35CCB1}"/>
                </a:ext>
              </a:extLst>
            </p:cNvPr>
            <p:cNvSpPr txBox="1"/>
            <p:nvPr/>
          </p:nvSpPr>
          <p:spPr>
            <a:xfrm>
              <a:off x="1872343" y="1758499"/>
              <a:ext cx="8447314" cy="589649"/>
            </a:xfrm>
            <a:prstGeom prst="rect">
              <a:avLst/>
            </a:prstGeom>
            <a:noFill/>
          </p:spPr>
          <p:txBody>
            <a:bodyPr wrap="square" rtlCol="0">
              <a:spAutoFit/>
            </a:bodyPr>
            <a:lstStyle/>
            <a:p>
              <a:pPr algn="ctr">
                <a:lnSpc>
                  <a:spcPct val="120000"/>
                </a:lnSpc>
                <a:buClr>
                  <a:schemeClr val="accent1"/>
                </a:buClr>
              </a:pPr>
              <a:r>
                <a:rPr lang="fr-FR" sz="1400" dirty="0">
                  <a:solidFill>
                    <a:schemeClr val="bg1"/>
                  </a:solidFill>
                </a:rPr>
                <a:t>Par an, les bâtiments de l’échantillon étudié permettent d’économiser </a:t>
              </a:r>
              <a:br>
                <a:rPr lang="fr-FR" sz="1400" dirty="0">
                  <a:solidFill>
                    <a:schemeClr val="bg1"/>
                  </a:solidFill>
                </a:rPr>
              </a:br>
              <a:r>
                <a:rPr lang="fr-FR" sz="1400" dirty="0">
                  <a:solidFill>
                    <a:schemeClr val="bg1"/>
                  </a:solidFill>
                </a:rPr>
                <a:t>(par rapport à la consommation réglementaire RT2012): 17 076 MWh et 3 140 tonnes équivalent CO2</a:t>
              </a:r>
            </a:p>
          </p:txBody>
        </p:sp>
        <p:sp>
          <p:nvSpPr>
            <p:cNvPr id="12" name="ZoneTexte 11">
              <a:extLst>
                <a:ext uri="{FF2B5EF4-FFF2-40B4-BE49-F238E27FC236}">
                  <a16:creationId xmlns:a16="http://schemas.microsoft.com/office/drawing/2014/main" id="{EAF0BD8D-2FCF-41DC-BC6A-CC1892842026}"/>
                </a:ext>
              </a:extLst>
            </p:cNvPr>
            <p:cNvSpPr txBox="1"/>
            <p:nvPr/>
          </p:nvSpPr>
          <p:spPr>
            <a:xfrm>
              <a:off x="2266950" y="3314562"/>
              <a:ext cx="7658100" cy="461665"/>
            </a:xfrm>
            <a:prstGeom prst="rect">
              <a:avLst/>
            </a:prstGeom>
            <a:noFill/>
          </p:spPr>
          <p:txBody>
            <a:bodyPr wrap="square" rtlCol="0">
              <a:spAutoFit/>
            </a:bodyPr>
            <a:lstStyle/>
            <a:p>
              <a:pPr algn="ctr">
                <a:buClr>
                  <a:schemeClr val="accent1"/>
                </a:buClr>
              </a:pPr>
              <a:r>
                <a:rPr lang="fr-FR" sz="2400" dirty="0">
                  <a:solidFill>
                    <a:schemeClr val="accent4">
                      <a:lumMod val="40000"/>
                      <a:lumOff val="60000"/>
                    </a:schemeClr>
                  </a:solidFill>
                  <a:latin typeface="+mj-lt"/>
                </a:rPr>
                <a:t>103 500 MWh et 19 000 tonnes équivalent CO2 </a:t>
              </a:r>
            </a:p>
          </p:txBody>
        </p:sp>
        <p:cxnSp>
          <p:nvCxnSpPr>
            <p:cNvPr id="13" name="Connecteur droit 12">
              <a:extLst>
                <a:ext uri="{FF2B5EF4-FFF2-40B4-BE49-F238E27FC236}">
                  <a16:creationId xmlns:a16="http://schemas.microsoft.com/office/drawing/2014/main" id="{EA6EB9D1-8D00-4052-B105-A712F4B52718}"/>
                </a:ext>
              </a:extLst>
            </p:cNvPr>
            <p:cNvCxnSpPr>
              <a:cxnSpLocks/>
            </p:cNvCxnSpPr>
            <p:nvPr/>
          </p:nvCxnSpPr>
          <p:spPr>
            <a:xfrm flipH="1">
              <a:off x="5921778" y="2519599"/>
              <a:ext cx="348445" cy="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ZoneTexte 13">
              <a:extLst>
                <a:ext uri="{FF2B5EF4-FFF2-40B4-BE49-F238E27FC236}">
                  <a16:creationId xmlns:a16="http://schemas.microsoft.com/office/drawing/2014/main" id="{8F673570-361A-48BC-9FB2-250215DA0936}"/>
                </a:ext>
              </a:extLst>
            </p:cNvPr>
            <p:cNvSpPr txBox="1"/>
            <p:nvPr/>
          </p:nvSpPr>
          <p:spPr>
            <a:xfrm>
              <a:off x="1407887" y="3826732"/>
              <a:ext cx="9376226" cy="331116"/>
            </a:xfrm>
            <a:prstGeom prst="rect">
              <a:avLst/>
            </a:prstGeom>
            <a:noFill/>
          </p:spPr>
          <p:txBody>
            <a:bodyPr wrap="square" rtlCol="0">
              <a:spAutoFit/>
            </a:bodyPr>
            <a:lstStyle/>
            <a:p>
              <a:pPr algn="ctr">
                <a:lnSpc>
                  <a:spcPct val="120000"/>
                </a:lnSpc>
                <a:buClr>
                  <a:schemeClr val="accent1"/>
                </a:buClr>
              </a:pPr>
              <a:r>
                <a:rPr lang="fr-FR" sz="1400">
                  <a:solidFill>
                    <a:schemeClr val="bg1"/>
                  </a:solidFill>
                </a:rPr>
                <a:t>Soit la consommation d’environ </a:t>
              </a:r>
              <a:endParaRPr lang="fr-FR" sz="1400" dirty="0">
                <a:solidFill>
                  <a:schemeClr val="bg1"/>
                </a:solidFill>
              </a:endParaRPr>
            </a:p>
          </p:txBody>
        </p:sp>
        <p:sp>
          <p:nvSpPr>
            <p:cNvPr id="15" name="ZoneTexte 14">
              <a:extLst>
                <a:ext uri="{FF2B5EF4-FFF2-40B4-BE49-F238E27FC236}">
                  <a16:creationId xmlns:a16="http://schemas.microsoft.com/office/drawing/2014/main" id="{28089EC0-6931-4EC8-AEC5-E05358F22A54}"/>
                </a:ext>
              </a:extLst>
            </p:cNvPr>
            <p:cNvSpPr txBox="1"/>
            <p:nvPr/>
          </p:nvSpPr>
          <p:spPr>
            <a:xfrm>
              <a:off x="2266950" y="4186851"/>
              <a:ext cx="7658100" cy="923330"/>
            </a:xfrm>
            <a:prstGeom prst="rect">
              <a:avLst/>
            </a:prstGeom>
            <a:noFill/>
          </p:spPr>
          <p:txBody>
            <a:bodyPr wrap="square" rtlCol="0">
              <a:spAutoFit/>
            </a:bodyPr>
            <a:lstStyle/>
            <a:p>
              <a:pPr algn="ctr">
                <a:buClr>
                  <a:schemeClr val="accent1"/>
                </a:buClr>
              </a:pPr>
              <a:r>
                <a:rPr lang="fr-FR" sz="5400" dirty="0">
                  <a:solidFill>
                    <a:schemeClr val="accent4">
                      <a:lumMod val="40000"/>
                      <a:lumOff val="60000"/>
                    </a:schemeClr>
                  </a:solidFill>
                  <a:latin typeface="+mj-lt"/>
                </a:rPr>
                <a:t>6630 foyers</a:t>
              </a:r>
            </a:p>
          </p:txBody>
        </p:sp>
        <p:sp>
          <p:nvSpPr>
            <p:cNvPr id="18" name="ZoneTexte 17">
              <a:extLst>
                <a:ext uri="{FF2B5EF4-FFF2-40B4-BE49-F238E27FC236}">
                  <a16:creationId xmlns:a16="http://schemas.microsoft.com/office/drawing/2014/main" id="{CFC6669F-7735-4C5D-8A13-54BF20AB2D5D}"/>
                </a:ext>
              </a:extLst>
            </p:cNvPr>
            <p:cNvSpPr txBox="1"/>
            <p:nvPr/>
          </p:nvSpPr>
          <p:spPr>
            <a:xfrm>
              <a:off x="3715057" y="5744889"/>
              <a:ext cx="4761887" cy="707886"/>
            </a:xfrm>
            <a:prstGeom prst="rect">
              <a:avLst/>
            </a:prstGeom>
            <a:noFill/>
          </p:spPr>
          <p:txBody>
            <a:bodyPr wrap="square" rtlCol="0">
              <a:spAutoFit/>
            </a:bodyPr>
            <a:lstStyle/>
            <a:p>
              <a:pPr algn="ctr">
                <a:buClr>
                  <a:schemeClr val="accent1"/>
                </a:buClr>
              </a:pPr>
              <a:r>
                <a:rPr lang="fr-FR" sz="800" dirty="0">
                  <a:solidFill>
                    <a:schemeClr val="bg1"/>
                  </a:solidFill>
                </a:rPr>
                <a:t>Consommation moyenne d’un logement par an par m² en France : 240 kWh</a:t>
              </a:r>
            </a:p>
            <a:p>
              <a:pPr algn="ctr">
                <a:buClr>
                  <a:schemeClr val="accent1"/>
                </a:buClr>
              </a:pPr>
              <a:r>
                <a:rPr lang="fr-FR" sz="800" dirty="0">
                  <a:solidFill>
                    <a:schemeClr val="bg1"/>
                  </a:solidFill>
                </a:rPr>
                <a:t>Surface moyenne en m² d’un foyer en France : 65m²</a:t>
              </a:r>
            </a:p>
            <a:p>
              <a:pPr algn="ctr">
                <a:buClr>
                  <a:schemeClr val="accent1"/>
                </a:buClr>
              </a:pPr>
              <a:r>
                <a:rPr lang="fr-FR" sz="800" dirty="0">
                  <a:solidFill>
                    <a:schemeClr val="bg1"/>
                  </a:solidFill>
                </a:rPr>
                <a:t>Consommation moyenne par an et par foyer en France : 15 600 kWh</a:t>
              </a:r>
            </a:p>
            <a:p>
              <a:pPr algn="ctr">
                <a:buClr>
                  <a:schemeClr val="accent1"/>
                </a:buClr>
              </a:pPr>
              <a:endParaRPr lang="fr-FR" sz="800" dirty="0">
                <a:solidFill>
                  <a:schemeClr val="bg1"/>
                </a:solidFill>
              </a:endParaRPr>
            </a:p>
            <a:p>
              <a:pPr algn="ctr">
                <a:buClr>
                  <a:schemeClr val="accent1"/>
                </a:buClr>
              </a:pPr>
              <a:r>
                <a:rPr lang="fr-FR" sz="800" dirty="0">
                  <a:solidFill>
                    <a:schemeClr val="bg1"/>
                  </a:solidFill>
                </a:rPr>
                <a:t>En France, un kWh émet environ 0,184 kg équivalent CO2.</a:t>
              </a:r>
            </a:p>
          </p:txBody>
        </p:sp>
        <p:sp>
          <p:nvSpPr>
            <p:cNvPr id="27" name="ZoneTexte 26">
              <a:extLst>
                <a:ext uri="{FF2B5EF4-FFF2-40B4-BE49-F238E27FC236}">
                  <a16:creationId xmlns:a16="http://schemas.microsoft.com/office/drawing/2014/main" id="{BB9B90EB-8B22-49DA-831C-D09FB096BA04}"/>
                </a:ext>
              </a:extLst>
            </p:cNvPr>
            <p:cNvSpPr txBox="1"/>
            <p:nvPr/>
          </p:nvSpPr>
          <p:spPr>
            <a:xfrm>
              <a:off x="1407887" y="5111042"/>
              <a:ext cx="9376226" cy="331116"/>
            </a:xfrm>
            <a:prstGeom prst="rect">
              <a:avLst/>
            </a:prstGeom>
            <a:noFill/>
          </p:spPr>
          <p:txBody>
            <a:bodyPr wrap="square" rtlCol="0">
              <a:spAutoFit/>
            </a:bodyPr>
            <a:lstStyle/>
            <a:p>
              <a:pPr algn="ctr">
                <a:lnSpc>
                  <a:spcPct val="120000"/>
                </a:lnSpc>
                <a:buClr>
                  <a:schemeClr val="accent1"/>
                </a:buClr>
              </a:pPr>
              <a:r>
                <a:rPr lang="fr-FR" sz="1400" dirty="0">
                  <a:solidFill>
                    <a:schemeClr val="bg1"/>
                  </a:solidFill>
                </a:rPr>
                <a:t>ou 15 250 personnes ce qui correspond à la population d’une ville comme Fontainebleau ou Landerneau</a:t>
              </a:r>
            </a:p>
          </p:txBody>
        </p:sp>
      </p:grpSp>
      <p:sp>
        <p:nvSpPr>
          <p:cNvPr id="26" name="ZoneTexte 25">
            <a:extLst>
              <a:ext uri="{FF2B5EF4-FFF2-40B4-BE49-F238E27FC236}">
                <a16:creationId xmlns:a16="http://schemas.microsoft.com/office/drawing/2014/main" id="{674281AE-EA11-4DAF-9EBB-0505E7B6AEFA}"/>
              </a:ext>
            </a:extLst>
          </p:cNvPr>
          <p:cNvSpPr txBox="1"/>
          <p:nvPr/>
        </p:nvSpPr>
        <p:spPr>
          <a:xfrm>
            <a:off x="1407887" y="2621126"/>
            <a:ext cx="9376226" cy="731739"/>
          </a:xfrm>
          <a:prstGeom prst="rect">
            <a:avLst/>
          </a:prstGeom>
          <a:noFill/>
        </p:spPr>
        <p:txBody>
          <a:bodyPr wrap="square" rtlCol="0">
            <a:spAutoFit/>
          </a:bodyPr>
          <a:lstStyle/>
          <a:p>
            <a:pPr algn="ctr">
              <a:lnSpc>
                <a:spcPct val="120000"/>
              </a:lnSpc>
              <a:buClr>
                <a:schemeClr val="accent1"/>
              </a:buClr>
            </a:pPr>
            <a:r>
              <a:rPr lang="fr-FR" dirty="0">
                <a:solidFill>
                  <a:schemeClr val="bg1"/>
                </a:solidFill>
              </a:rPr>
              <a:t>En </a:t>
            </a:r>
            <a:r>
              <a:rPr lang="fr-FR" b="1" dirty="0">
                <a:solidFill>
                  <a:srgbClr val="E4F490"/>
                </a:solidFill>
              </a:rPr>
              <a:t>extrapolant</a:t>
            </a:r>
            <a:r>
              <a:rPr lang="fr-FR" dirty="0">
                <a:solidFill>
                  <a:schemeClr val="bg1"/>
                </a:solidFill>
              </a:rPr>
              <a:t> ce chiffre à l‘ensemble des opérations en demande de certification en 2017, cela représente </a:t>
            </a:r>
          </a:p>
        </p:txBody>
      </p:sp>
    </p:spTree>
    <p:extLst>
      <p:ext uri="{BB962C8B-B14F-4D97-AF65-F5344CB8AC3E}">
        <p14:creationId xmlns:p14="http://schemas.microsoft.com/office/powerpoint/2010/main" val="434069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2" presetClass="entr" presetSubtype="4" decel="100000" fill="hold" nodeType="withEffect">
                                  <p:stCondLst>
                                    <p:cond delay="250"/>
                                  </p:stCondLst>
                                  <p:childTnLst>
                                    <p:set>
                                      <p:cBhvr>
                                        <p:cTn id="9" dur="1" fill="hold">
                                          <p:stCondLst>
                                            <p:cond delay="0"/>
                                          </p:stCondLst>
                                        </p:cTn>
                                        <p:tgtEl>
                                          <p:spTgt spid="2"/>
                                        </p:tgtEl>
                                        <p:attrNameLst>
                                          <p:attrName>style.visibility</p:attrName>
                                        </p:attrNameLst>
                                      </p:cBhvr>
                                      <p:to>
                                        <p:strVal val="visible"/>
                                      </p:to>
                                    </p:set>
                                    <p:anim calcmode="lin" valueType="num">
                                      <p:cBhvr additive="base">
                                        <p:cTn id="10" dur="500" fill="hold"/>
                                        <p:tgtEl>
                                          <p:spTgt spid="2"/>
                                        </p:tgtEl>
                                        <p:attrNameLst>
                                          <p:attrName>ppt_x</p:attrName>
                                        </p:attrNameLst>
                                      </p:cBhvr>
                                      <p:tavLst>
                                        <p:tav tm="0">
                                          <p:val>
                                            <p:strVal val="#ppt_x"/>
                                          </p:val>
                                        </p:tav>
                                        <p:tav tm="100000">
                                          <p:val>
                                            <p:strVal val="#ppt_x"/>
                                          </p:val>
                                        </p:tav>
                                      </p:tavLst>
                                    </p:anim>
                                    <p:anim calcmode="lin" valueType="num">
                                      <p:cBhvr additive="base">
                                        <p:cTn id="11"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6870520A-715E-4AA7-B4D7-7C470813DDD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grpSp>
        <p:nvGrpSpPr>
          <p:cNvPr id="2" name="Groupe 1">
            <a:extLst>
              <a:ext uri="{FF2B5EF4-FFF2-40B4-BE49-F238E27FC236}">
                <a16:creationId xmlns:a16="http://schemas.microsoft.com/office/drawing/2014/main" id="{F2E24B4D-6ACA-4D19-9FF2-FB7D5AA54E71}"/>
              </a:ext>
            </a:extLst>
          </p:cNvPr>
          <p:cNvGrpSpPr/>
          <p:nvPr/>
        </p:nvGrpSpPr>
        <p:grpSpPr>
          <a:xfrm>
            <a:off x="3839242" y="800100"/>
            <a:ext cx="8352761" cy="5257801"/>
            <a:chOff x="3839242" y="800100"/>
            <a:chExt cx="8352761" cy="5257801"/>
          </a:xfrm>
        </p:grpSpPr>
        <p:sp>
          <p:nvSpPr>
            <p:cNvPr id="8" name="Forme libre 15">
              <a:extLst>
                <a:ext uri="{FF2B5EF4-FFF2-40B4-BE49-F238E27FC236}">
                  <a16:creationId xmlns:a16="http://schemas.microsoft.com/office/drawing/2014/main" id="{B382E2B7-C1D3-4926-8289-D960133716D7}"/>
                </a:ext>
              </a:extLst>
            </p:cNvPr>
            <p:cNvSpPr/>
            <p:nvPr/>
          </p:nvSpPr>
          <p:spPr>
            <a:xfrm rot="16200000">
              <a:off x="5386722" y="-747380"/>
              <a:ext cx="5257801" cy="8352761"/>
            </a:xfrm>
            <a:prstGeom prst="round2SameRect">
              <a:avLst>
                <a:gd name="adj1" fmla="val 2813"/>
                <a:gd name="adj2" fmla="val 0"/>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 name="Groupe 9">
              <a:extLst>
                <a:ext uri="{FF2B5EF4-FFF2-40B4-BE49-F238E27FC236}">
                  <a16:creationId xmlns:a16="http://schemas.microsoft.com/office/drawing/2014/main" id="{0188DAB6-848A-4984-8B35-E28B4349C6EA}"/>
                </a:ext>
              </a:extLst>
            </p:cNvPr>
            <p:cNvGrpSpPr/>
            <p:nvPr/>
          </p:nvGrpSpPr>
          <p:grpSpPr>
            <a:xfrm>
              <a:off x="5155198" y="2624776"/>
              <a:ext cx="7036803" cy="1608449"/>
              <a:chOff x="5155198" y="2479632"/>
              <a:chExt cx="7036803" cy="1608449"/>
            </a:xfrm>
          </p:grpSpPr>
          <p:sp>
            <p:nvSpPr>
              <p:cNvPr id="6" name="ZoneTexte 5">
                <a:extLst>
                  <a:ext uri="{FF2B5EF4-FFF2-40B4-BE49-F238E27FC236}">
                    <a16:creationId xmlns:a16="http://schemas.microsoft.com/office/drawing/2014/main" id="{92DA494A-3F83-465C-B080-E21E3739236B}"/>
                  </a:ext>
                </a:extLst>
              </p:cNvPr>
              <p:cNvSpPr txBox="1"/>
              <p:nvPr/>
            </p:nvSpPr>
            <p:spPr>
              <a:xfrm>
                <a:off x="5155198" y="2479632"/>
                <a:ext cx="7036803" cy="1428853"/>
              </a:xfrm>
              <a:prstGeom prst="rect">
                <a:avLst/>
              </a:prstGeom>
              <a:noFill/>
            </p:spPr>
            <p:txBody>
              <a:bodyPr wrap="square" rtlCol="0" anchor="b">
                <a:spAutoFit/>
              </a:bodyPr>
              <a:lstStyle/>
              <a:p>
                <a:pPr>
                  <a:lnSpc>
                    <a:spcPct val="80000"/>
                  </a:lnSpc>
                  <a:buClr>
                    <a:schemeClr val="accent1"/>
                  </a:buClr>
                </a:pPr>
                <a:r>
                  <a:rPr lang="fr-FR" sz="5400" dirty="0">
                    <a:solidFill>
                      <a:schemeClr val="bg1"/>
                    </a:solidFill>
                    <a:latin typeface="+mj-lt"/>
                  </a:rPr>
                  <a:t>Les tendances constructives</a:t>
                </a:r>
              </a:p>
            </p:txBody>
          </p:sp>
          <p:cxnSp>
            <p:nvCxnSpPr>
              <p:cNvPr id="7" name="Connecteur droit 6">
                <a:extLst>
                  <a:ext uri="{FF2B5EF4-FFF2-40B4-BE49-F238E27FC236}">
                    <a16:creationId xmlns:a16="http://schemas.microsoft.com/office/drawing/2014/main" id="{04BF8117-94A3-4E95-A3BD-99F03AB1167B}"/>
                  </a:ext>
                </a:extLst>
              </p:cNvPr>
              <p:cNvCxnSpPr>
                <a:cxnSpLocks/>
              </p:cNvCxnSpPr>
              <p:nvPr/>
            </p:nvCxnSpPr>
            <p:spPr>
              <a:xfrm flipH="1">
                <a:off x="5155200" y="4088081"/>
                <a:ext cx="348445" cy="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468025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1+#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447B3DF-D4B6-45D5-B8BF-B615B8DEEC1B}"/>
              </a:ext>
            </a:extLst>
          </p:cNvPr>
          <p:cNvSpPr/>
          <p:nvPr/>
        </p:nvSpPr>
        <p:spPr>
          <a:xfrm>
            <a:off x="11871075" y="6537075"/>
            <a:ext cx="320925" cy="320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fld id="{6DCD9D34-E609-462F-B828-50150B5958BE}" type="slidenum">
              <a:rPr lang="fr-FR" sz="1000" smtClean="0"/>
              <a:t>13</a:t>
            </a:fld>
            <a:endParaRPr lang="fr-FR" sz="1000" dirty="0"/>
          </a:p>
        </p:txBody>
      </p:sp>
      <p:pic>
        <p:nvPicPr>
          <p:cNvPr id="16" name="Image 15">
            <a:extLst>
              <a:ext uri="{FF2B5EF4-FFF2-40B4-BE49-F238E27FC236}">
                <a16:creationId xmlns:a16="http://schemas.microsoft.com/office/drawing/2014/main" id="{BCBF6403-7922-4301-8C3F-9F3121354D8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351726" y="696686"/>
            <a:ext cx="8414950" cy="6161314"/>
          </a:xfrm>
          <a:prstGeom prst="rect">
            <a:avLst/>
          </a:prstGeom>
        </p:spPr>
      </p:pic>
      <p:grpSp>
        <p:nvGrpSpPr>
          <p:cNvPr id="10" name="Groupe 9">
            <a:extLst>
              <a:ext uri="{FF2B5EF4-FFF2-40B4-BE49-F238E27FC236}">
                <a16:creationId xmlns:a16="http://schemas.microsoft.com/office/drawing/2014/main" id="{80432AC2-0274-4AAF-9652-C35422BE6A9A}"/>
              </a:ext>
            </a:extLst>
          </p:cNvPr>
          <p:cNvGrpSpPr/>
          <p:nvPr/>
        </p:nvGrpSpPr>
        <p:grpSpPr>
          <a:xfrm>
            <a:off x="5801652" y="517623"/>
            <a:ext cx="2359327" cy="453992"/>
            <a:chOff x="7673673" y="2430821"/>
            <a:chExt cx="2359327" cy="453992"/>
          </a:xfrm>
        </p:grpSpPr>
        <p:sp>
          <p:nvSpPr>
            <p:cNvPr id="93" name="ZoneTexte 92">
              <a:extLst>
                <a:ext uri="{FF2B5EF4-FFF2-40B4-BE49-F238E27FC236}">
                  <a16:creationId xmlns:a16="http://schemas.microsoft.com/office/drawing/2014/main" id="{7B77515D-4168-45E2-980E-CB67357E392D}"/>
                </a:ext>
              </a:extLst>
            </p:cNvPr>
            <p:cNvSpPr txBox="1"/>
            <p:nvPr/>
          </p:nvSpPr>
          <p:spPr>
            <a:xfrm>
              <a:off x="7776722" y="2463061"/>
              <a:ext cx="2256278" cy="389513"/>
            </a:xfrm>
            <a:prstGeom prst="roundRect">
              <a:avLst>
                <a:gd name="adj" fmla="val 50000"/>
              </a:avLst>
            </a:prstGeom>
            <a:solidFill>
              <a:schemeClr val="accent1">
                <a:alpha val="85000"/>
              </a:schemeClr>
            </a:solidFill>
          </p:spPr>
          <p:txBody>
            <a:bodyPr wrap="square" lIns="396000" rtlCol="0">
              <a:spAutoFit/>
            </a:bodyPr>
            <a:lstStyle>
              <a:defPPr>
                <a:defRPr lang="fr-FR"/>
              </a:defPPr>
              <a:lvl1pPr>
                <a:defRPr sz="1200">
                  <a:solidFill>
                    <a:schemeClr val="bg1"/>
                  </a:solidFill>
                </a:defRPr>
              </a:lvl1pPr>
            </a:lstStyle>
            <a:p>
              <a:r>
                <a:rPr lang="fr-FR" dirty="0"/>
                <a:t>Solaire photovoltaïque</a:t>
              </a:r>
            </a:p>
          </p:txBody>
        </p:sp>
        <p:sp>
          <p:nvSpPr>
            <p:cNvPr id="94" name="Ellipse 93">
              <a:extLst>
                <a:ext uri="{FF2B5EF4-FFF2-40B4-BE49-F238E27FC236}">
                  <a16:creationId xmlns:a16="http://schemas.microsoft.com/office/drawing/2014/main" id="{99707B57-6B9D-405D-AE04-77ADA2899ABD}"/>
                </a:ext>
              </a:extLst>
            </p:cNvPr>
            <p:cNvSpPr/>
            <p:nvPr/>
          </p:nvSpPr>
          <p:spPr>
            <a:xfrm>
              <a:off x="7673673" y="2430821"/>
              <a:ext cx="453992" cy="453992"/>
            </a:xfrm>
            <a:prstGeom prst="ellipse">
              <a:avLst/>
            </a:prstGeom>
            <a:solidFill>
              <a:schemeClr val="bg1"/>
            </a:solidFill>
            <a:ln>
              <a:solidFill>
                <a:schemeClr val="accent1"/>
              </a:solid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sz="1200" dirty="0">
                  <a:solidFill>
                    <a:schemeClr val="accent1"/>
                  </a:solidFill>
                  <a:latin typeface="+mj-lt"/>
                </a:rPr>
                <a:t>9</a:t>
              </a:r>
              <a:r>
                <a:rPr lang="fr-FR" sz="1200" dirty="0">
                  <a:solidFill>
                    <a:schemeClr val="accent1"/>
                  </a:solidFill>
                </a:rPr>
                <a:t>%</a:t>
              </a:r>
              <a:endParaRPr lang="fr-FR" sz="1050" dirty="0">
                <a:solidFill>
                  <a:schemeClr val="accent1"/>
                </a:solidFill>
              </a:endParaRPr>
            </a:p>
          </p:txBody>
        </p:sp>
      </p:grpSp>
      <p:grpSp>
        <p:nvGrpSpPr>
          <p:cNvPr id="11" name="Groupe 10">
            <a:extLst>
              <a:ext uri="{FF2B5EF4-FFF2-40B4-BE49-F238E27FC236}">
                <a16:creationId xmlns:a16="http://schemas.microsoft.com/office/drawing/2014/main" id="{A6105B5D-8663-4B4B-870E-F19AEAFC4EF7}"/>
              </a:ext>
            </a:extLst>
          </p:cNvPr>
          <p:cNvGrpSpPr/>
          <p:nvPr/>
        </p:nvGrpSpPr>
        <p:grpSpPr>
          <a:xfrm>
            <a:off x="6000387" y="968032"/>
            <a:ext cx="2024579" cy="453992"/>
            <a:chOff x="7433746" y="2941838"/>
            <a:chExt cx="2024579" cy="453992"/>
          </a:xfrm>
        </p:grpSpPr>
        <p:sp>
          <p:nvSpPr>
            <p:cNvPr id="95" name="ZoneTexte 94">
              <a:extLst>
                <a:ext uri="{FF2B5EF4-FFF2-40B4-BE49-F238E27FC236}">
                  <a16:creationId xmlns:a16="http://schemas.microsoft.com/office/drawing/2014/main" id="{B92E689E-05CC-4D1E-8F62-52ECB2AA0B8A}"/>
                </a:ext>
              </a:extLst>
            </p:cNvPr>
            <p:cNvSpPr txBox="1"/>
            <p:nvPr/>
          </p:nvSpPr>
          <p:spPr>
            <a:xfrm>
              <a:off x="7536795" y="2974078"/>
              <a:ext cx="1921530" cy="389513"/>
            </a:xfrm>
            <a:prstGeom prst="roundRect">
              <a:avLst>
                <a:gd name="adj" fmla="val 50000"/>
              </a:avLst>
            </a:prstGeom>
            <a:solidFill>
              <a:schemeClr val="accent1">
                <a:alpha val="85000"/>
              </a:schemeClr>
            </a:solidFill>
          </p:spPr>
          <p:txBody>
            <a:bodyPr wrap="square" lIns="396000" rtlCol="0">
              <a:spAutoFit/>
            </a:bodyPr>
            <a:lstStyle>
              <a:defPPr>
                <a:defRPr lang="fr-FR"/>
              </a:defPPr>
              <a:lvl1pPr>
                <a:defRPr sz="1200">
                  <a:solidFill>
                    <a:schemeClr val="bg1"/>
                  </a:solidFill>
                </a:defRPr>
              </a:lvl1pPr>
            </a:lstStyle>
            <a:p>
              <a:r>
                <a:rPr lang="fr-FR" dirty="0"/>
                <a:t>Solaire thermique</a:t>
              </a:r>
            </a:p>
          </p:txBody>
        </p:sp>
        <p:sp>
          <p:nvSpPr>
            <p:cNvPr id="96" name="Ellipse 95">
              <a:extLst>
                <a:ext uri="{FF2B5EF4-FFF2-40B4-BE49-F238E27FC236}">
                  <a16:creationId xmlns:a16="http://schemas.microsoft.com/office/drawing/2014/main" id="{0D7DE87A-F245-4D9A-9682-8DA41CF2C05B}"/>
                </a:ext>
              </a:extLst>
            </p:cNvPr>
            <p:cNvSpPr/>
            <p:nvPr/>
          </p:nvSpPr>
          <p:spPr>
            <a:xfrm>
              <a:off x="7433746" y="2941838"/>
              <a:ext cx="453992" cy="453992"/>
            </a:xfrm>
            <a:prstGeom prst="ellipse">
              <a:avLst/>
            </a:prstGeom>
            <a:solidFill>
              <a:schemeClr val="bg1"/>
            </a:solidFill>
            <a:ln>
              <a:solidFill>
                <a:schemeClr val="accent1"/>
              </a:solid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sz="1200" dirty="0">
                  <a:solidFill>
                    <a:schemeClr val="accent1"/>
                  </a:solidFill>
                  <a:latin typeface="+mj-lt"/>
                </a:rPr>
                <a:t>3</a:t>
              </a:r>
              <a:r>
                <a:rPr lang="fr-FR" sz="1200" dirty="0">
                  <a:solidFill>
                    <a:schemeClr val="accent1"/>
                  </a:solidFill>
                </a:rPr>
                <a:t>%</a:t>
              </a:r>
              <a:endParaRPr lang="fr-FR" sz="1050" dirty="0">
                <a:solidFill>
                  <a:schemeClr val="accent1"/>
                </a:solidFill>
              </a:endParaRPr>
            </a:p>
          </p:txBody>
        </p:sp>
      </p:grpSp>
      <p:grpSp>
        <p:nvGrpSpPr>
          <p:cNvPr id="13" name="Groupe 12">
            <a:extLst>
              <a:ext uri="{FF2B5EF4-FFF2-40B4-BE49-F238E27FC236}">
                <a16:creationId xmlns:a16="http://schemas.microsoft.com/office/drawing/2014/main" id="{F95F3698-DD6A-43EE-B296-8C05B6212988}"/>
              </a:ext>
            </a:extLst>
          </p:cNvPr>
          <p:cNvGrpSpPr/>
          <p:nvPr/>
        </p:nvGrpSpPr>
        <p:grpSpPr>
          <a:xfrm>
            <a:off x="5801652" y="2844547"/>
            <a:ext cx="2783083" cy="453992"/>
            <a:chOff x="8152322" y="4200182"/>
            <a:chExt cx="2783083" cy="453992"/>
          </a:xfrm>
        </p:grpSpPr>
        <p:sp>
          <p:nvSpPr>
            <p:cNvPr id="97" name="ZoneTexte 96">
              <a:extLst>
                <a:ext uri="{FF2B5EF4-FFF2-40B4-BE49-F238E27FC236}">
                  <a16:creationId xmlns:a16="http://schemas.microsoft.com/office/drawing/2014/main" id="{9E8DC8DF-309E-4701-A52B-224D84DC4702}"/>
                </a:ext>
              </a:extLst>
            </p:cNvPr>
            <p:cNvSpPr txBox="1"/>
            <p:nvPr/>
          </p:nvSpPr>
          <p:spPr>
            <a:xfrm>
              <a:off x="8255370" y="4232422"/>
              <a:ext cx="2680035" cy="389513"/>
            </a:xfrm>
            <a:prstGeom prst="roundRect">
              <a:avLst>
                <a:gd name="adj" fmla="val 50000"/>
              </a:avLst>
            </a:prstGeom>
            <a:solidFill>
              <a:srgbClr val="0070C0">
                <a:alpha val="85000"/>
              </a:srgbClr>
            </a:solidFill>
          </p:spPr>
          <p:txBody>
            <a:bodyPr wrap="square" lIns="396000" rtlCol="0">
              <a:spAutoFit/>
            </a:bodyPr>
            <a:lstStyle>
              <a:defPPr>
                <a:defRPr lang="fr-FR"/>
              </a:defPPr>
              <a:lvl1pPr>
                <a:defRPr sz="1200">
                  <a:solidFill>
                    <a:schemeClr val="bg1"/>
                  </a:solidFill>
                </a:defRPr>
              </a:lvl1pPr>
            </a:lstStyle>
            <a:p>
              <a:r>
                <a:rPr lang="fr-FR" dirty="0"/>
                <a:t>Ventilation Hygroréglable B</a:t>
              </a:r>
            </a:p>
          </p:txBody>
        </p:sp>
        <p:sp>
          <p:nvSpPr>
            <p:cNvPr id="98" name="Ellipse 97">
              <a:extLst>
                <a:ext uri="{FF2B5EF4-FFF2-40B4-BE49-F238E27FC236}">
                  <a16:creationId xmlns:a16="http://schemas.microsoft.com/office/drawing/2014/main" id="{AE593883-C5EB-4457-9746-8F58B09CB086}"/>
                </a:ext>
              </a:extLst>
            </p:cNvPr>
            <p:cNvSpPr/>
            <p:nvPr/>
          </p:nvSpPr>
          <p:spPr>
            <a:xfrm>
              <a:off x="8152322" y="4200182"/>
              <a:ext cx="453992" cy="453992"/>
            </a:xfrm>
            <a:prstGeom prst="ellipse">
              <a:avLst/>
            </a:prstGeom>
            <a:solidFill>
              <a:schemeClr val="bg1"/>
            </a:solidFill>
            <a:ln>
              <a:solidFill>
                <a:srgbClr val="0070C0"/>
              </a:solid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sz="1200" dirty="0">
                  <a:solidFill>
                    <a:srgbClr val="0070C0"/>
                  </a:solidFill>
                  <a:latin typeface="+mj-lt"/>
                </a:rPr>
                <a:t>89</a:t>
              </a:r>
              <a:r>
                <a:rPr lang="fr-FR" sz="1200" dirty="0">
                  <a:solidFill>
                    <a:srgbClr val="0070C0"/>
                  </a:solidFill>
                </a:rPr>
                <a:t>%</a:t>
              </a:r>
              <a:endParaRPr lang="fr-FR" sz="1050" dirty="0">
                <a:solidFill>
                  <a:srgbClr val="0070C0"/>
                </a:solidFill>
              </a:endParaRPr>
            </a:p>
          </p:txBody>
        </p:sp>
      </p:grpSp>
      <p:grpSp>
        <p:nvGrpSpPr>
          <p:cNvPr id="8" name="Groupe 7">
            <a:extLst>
              <a:ext uri="{FF2B5EF4-FFF2-40B4-BE49-F238E27FC236}">
                <a16:creationId xmlns:a16="http://schemas.microsoft.com/office/drawing/2014/main" id="{CE47F073-C104-49E6-B122-2A523785B939}"/>
              </a:ext>
            </a:extLst>
          </p:cNvPr>
          <p:cNvGrpSpPr/>
          <p:nvPr/>
        </p:nvGrpSpPr>
        <p:grpSpPr>
          <a:xfrm>
            <a:off x="8012010" y="1619765"/>
            <a:ext cx="2035423" cy="453992"/>
            <a:chOff x="6219947" y="1550080"/>
            <a:chExt cx="2035423" cy="453992"/>
          </a:xfrm>
        </p:grpSpPr>
        <p:sp>
          <p:nvSpPr>
            <p:cNvPr id="99" name="ZoneTexte 98">
              <a:extLst>
                <a:ext uri="{FF2B5EF4-FFF2-40B4-BE49-F238E27FC236}">
                  <a16:creationId xmlns:a16="http://schemas.microsoft.com/office/drawing/2014/main" id="{A709945A-D0D2-47DC-BB5D-4F051475F1E1}"/>
                </a:ext>
              </a:extLst>
            </p:cNvPr>
            <p:cNvSpPr txBox="1"/>
            <p:nvPr/>
          </p:nvSpPr>
          <p:spPr>
            <a:xfrm>
              <a:off x="6322996" y="1582320"/>
              <a:ext cx="1932374" cy="389513"/>
            </a:xfrm>
            <a:prstGeom prst="roundRect">
              <a:avLst>
                <a:gd name="adj" fmla="val 50000"/>
              </a:avLst>
            </a:prstGeom>
            <a:solidFill>
              <a:srgbClr val="002060">
                <a:alpha val="85000"/>
              </a:srgbClr>
            </a:solidFill>
          </p:spPr>
          <p:txBody>
            <a:bodyPr wrap="square" lIns="396000" rtlCol="0">
              <a:spAutoFit/>
            </a:bodyPr>
            <a:lstStyle>
              <a:defPPr>
                <a:defRPr lang="fr-FR"/>
              </a:defPPr>
              <a:lvl1pPr>
                <a:defRPr sz="1200">
                  <a:solidFill>
                    <a:schemeClr val="bg1"/>
                  </a:solidFill>
                </a:defRPr>
              </a:lvl1pPr>
            </a:lstStyle>
            <a:p>
              <a:r>
                <a:rPr lang="fr-FR" dirty="0"/>
                <a:t>Menuiseries PVC</a:t>
              </a:r>
            </a:p>
          </p:txBody>
        </p:sp>
        <p:sp>
          <p:nvSpPr>
            <p:cNvPr id="100" name="Ellipse 99">
              <a:extLst>
                <a:ext uri="{FF2B5EF4-FFF2-40B4-BE49-F238E27FC236}">
                  <a16:creationId xmlns:a16="http://schemas.microsoft.com/office/drawing/2014/main" id="{7C7FFB65-F999-47E4-A129-08CB551BD974}"/>
                </a:ext>
              </a:extLst>
            </p:cNvPr>
            <p:cNvSpPr/>
            <p:nvPr/>
          </p:nvSpPr>
          <p:spPr>
            <a:xfrm>
              <a:off x="6219947" y="1550080"/>
              <a:ext cx="453992" cy="453992"/>
            </a:xfrm>
            <a:prstGeom prst="ellipse">
              <a:avLst/>
            </a:prstGeom>
            <a:solidFill>
              <a:schemeClr val="bg1"/>
            </a:solidFill>
            <a:ln>
              <a:solidFill>
                <a:srgbClr val="002060"/>
              </a:solid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sz="1200" dirty="0">
                  <a:solidFill>
                    <a:srgbClr val="002060"/>
                  </a:solidFill>
                  <a:latin typeface="+mj-lt"/>
                </a:rPr>
                <a:t>74</a:t>
              </a:r>
              <a:r>
                <a:rPr lang="fr-FR" sz="1200" dirty="0">
                  <a:solidFill>
                    <a:srgbClr val="002060"/>
                  </a:solidFill>
                </a:rPr>
                <a:t>%</a:t>
              </a:r>
              <a:endParaRPr lang="fr-FR" sz="1050" dirty="0">
                <a:solidFill>
                  <a:srgbClr val="002060"/>
                </a:solidFill>
              </a:endParaRPr>
            </a:p>
          </p:txBody>
        </p:sp>
      </p:grpSp>
      <p:grpSp>
        <p:nvGrpSpPr>
          <p:cNvPr id="9" name="Groupe 8">
            <a:extLst>
              <a:ext uri="{FF2B5EF4-FFF2-40B4-BE49-F238E27FC236}">
                <a16:creationId xmlns:a16="http://schemas.microsoft.com/office/drawing/2014/main" id="{FE7795E8-5E40-4398-B524-8DF4BB085216}"/>
              </a:ext>
            </a:extLst>
          </p:cNvPr>
          <p:cNvGrpSpPr/>
          <p:nvPr/>
        </p:nvGrpSpPr>
        <p:grpSpPr>
          <a:xfrm>
            <a:off x="1013756" y="3698758"/>
            <a:ext cx="2035423" cy="453992"/>
            <a:chOff x="8820813" y="1459951"/>
            <a:chExt cx="2035423" cy="453992"/>
          </a:xfrm>
        </p:grpSpPr>
        <p:sp>
          <p:nvSpPr>
            <p:cNvPr id="101" name="ZoneTexte 100">
              <a:extLst>
                <a:ext uri="{FF2B5EF4-FFF2-40B4-BE49-F238E27FC236}">
                  <a16:creationId xmlns:a16="http://schemas.microsoft.com/office/drawing/2014/main" id="{F28B63EB-71B5-42CE-8C89-E9365FC50315}"/>
                </a:ext>
              </a:extLst>
            </p:cNvPr>
            <p:cNvSpPr txBox="1"/>
            <p:nvPr/>
          </p:nvSpPr>
          <p:spPr>
            <a:xfrm>
              <a:off x="8820813" y="1492191"/>
              <a:ext cx="1932374" cy="389513"/>
            </a:xfrm>
            <a:prstGeom prst="roundRect">
              <a:avLst>
                <a:gd name="adj" fmla="val 50000"/>
              </a:avLst>
            </a:prstGeom>
            <a:solidFill>
              <a:schemeClr val="accent4">
                <a:alpha val="85000"/>
              </a:schemeClr>
            </a:solidFill>
          </p:spPr>
          <p:txBody>
            <a:bodyPr wrap="square" lIns="144000" rIns="396000" rtlCol="0">
              <a:spAutoFit/>
            </a:bodyPr>
            <a:lstStyle>
              <a:defPPr>
                <a:defRPr lang="fr-FR"/>
              </a:defPPr>
              <a:lvl1pPr>
                <a:defRPr sz="1200">
                  <a:solidFill>
                    <a:schemeClr val="bg1"/>
                  </a:solidFill>
                </a:defRPr>
              </a:lvl1pPr>
            </a:lstStyle>
            <a:p>
              <a:pPr algn="r"/>
              <a:r>
                <a:rPr lang="fr-FR" dirty="0"/>
                <a:t>Avec espace vert</a:t>
              </a:r>
            </a:p>
          </p:txBody>
        </p:sp>
        <p:sp>
          <p:nvSpPr>
            <p:cNvPr id="102" name="Ellipse 101">
              <a:extLst>
                <a:ext uri="{FF2B5EF4-FFF2-40B4-BE49-F238E27FC236}">
                  <a16:creationId xmlns:a16="http://schemas.microsoft.com/office/drawing/2014/main" id="{F3AA4439-9B1C-41EC-AA21-86FCCBB8CB2B}"/>
                </a:ext>
              </a:extLst>
            </p:cNvPr>
            <p:cNvSpPr/>
            <p:nvPr/>
          </p:nvSpPr>
          <p:spPr>
            <a:xfrm>
              <a:off x="10402244" y="1459951"/>
              <a:ext cx="453992" cy="453992"/>
            </a:xfrm>
            <a:prstGeom prst="ellipse">
              <a:avLst/>
            </a:prstGeom>
            <a:solidFill>
              <a:schemeClr val="bg1"/>
            </a:solidFill>
            <a:ln>
              <a:solidFill>
                <a:schemeClr val="accent4"/>
              </a:solid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sz="1200" dirty="0">
                  <a:solidFill>
                    <a:schemeClr val="accent4"/>
                  </a:solidFill>
                  <a:latin typeface="+mj-lt"/>
                </a:rPr>
                <a:t>78</a:t>
              </a:r>
              <a:r>
                <a:rPr lang="fr-FR" sz="1200" dirty="0">
                  <a:solidFill>
                    <a:schemeClr val="accent4"/>
                  </a:solidFill>
                </a:rPr>
                <a:t>%</a:t>
              </a:r>
              <a:endParaRPr lang="fr-FR" sz="1050" dirty="0">
                <a:solidFill>
                  <a:schemeClr val="accent4"/>
                </a:solidFill>
              </a:endParaRPr>
            </a:p>
          </p:txBody>
        </p:sp>
      </p:grpSp>
      <p:grpSp>
        <p:nvGrpSpPr>
          <p:cNvPr id="5" name="Groupe 4">
            <a:extLst>
              <a:ext uri="{FF2B5EF4-FFF2-40B4-BE49-F238E27FC236}">
                <a16:creationId xmlns:a16="http://schemas.microsoft.com/office/drawing/2014/main" id="{600F3D77-9DEE-45D4-9CC3-A71F21F4A831}"/>
              </a:ext>
            </a:extLst>
          </p:cNvPr>
          <p:cNvGrpSpPr/>
          <p:nvPr/>
        </p:nvGrpSpPr>
        <p:grpSpPr>
          <a:xfrm>
            <a:off x="5051747" y="3630974"/>
            <a:ext cx="1953802" cy="453992"/>
            <a:chOff x="2296227" y="1782456"/>
            <a:chExt cx="1953802" cy="453992"/>
          </a:xfrm>
        </p:grpSpPr>
        <p:sp>
          <p:nvSpPr>
            <p:cNvPr id="103" name="ZoneTexte 102">
              <a:extLst>
                <a:ext uri="{FF2B5EF4-FFF2-40B4-BE49-F238E27FC236}">
                  <a16:creationId xmlns:a16="http://schemas.microsoft.com/office/drawing/2014/main" id="{022BAAE4-6F4F-4731-8A75-49DE42EF6C39}"/>
                </a:ext>
              </a:extLst>
            </p:cNvPr>
            <p:cNvSpPr txBox="1"/>
            <p:nvPr/>
          </p:nvSpPr>
          <p:spPr>
            <a:xfrm>
              <a:off x="2296227" y="1814696"/>
              <a:ext cx="1850753" cy="389513"/>
            </a:xfrm>
            <a:prstGeom prst="roundRect">
              <a:avLst>
                <a:gd name="adj" fmla="val 50000"/>
              </a:avLst>
            </a:prstGeom>
            <a:solidFill>
              <a:schemeClr val="accent3">
                <a:alpha val="85000"/>
              </a:schemeClr>
            </a:solidFill>
          </p:spPr>
          <p:txBody>
            <a:bodyPr wrap="square" lIns="144000" rIns="396000" rtlCol="0">
              <a:spAutoFit/>
            </a:bodyPr>
            <a:lstStyle>
              <a:defPPr>
                <a:defRPr lang="fr-FR"/>
              </a:defPPr>
              <a:lvl1pPr>
                <a:defRPr sz="1200">
                  <a:solidFill>
                    <a:schemeClr val="bg1"/>
                  </a:solidFill>
                </a:defRPr>
              </a:lvl1pPr>
            </a:lstStyle>
            <a:p>
              <a:pPr algn="r"/>
              <a:r>
                <a:rPr lang="fr-FR" dirty="0"/>
                <a:t>Avec ascenseur</a:t>
              </a:r>
            </a:p>
          </p:txBody>
        </p:sp>
        <p:sp>
          <p:nvSpPr>
            <p:cNvPr id="104" name="Ellipse 103">
              <a:extLst>
                <a:ext uri="{FF2B5EF4-FFF2-40B4-BE49-F238E27FC236}">
                  <a16:creationId xmlns:a16="http://schemas.microsoft.com/office/drawing/2014/main" id="{A9C54CE0-84FB-4782-A208-56CEEDFA93F0}"/>
                </a:ext>
              </a:extLst>
            </p:cNvPr>
            <p:cNvSpPr/>
            <p:nvPr/>
          </p:nvSpPr>
          <p:spPr>
            <a:xfrm>
              <a:off x="3796037" y="1782456"/>
              <a:ext cx="453992" cy="453992"/>
            </a:xfrm>
            <a:prstGeom prst="ellipse">
              <a:avLst/>
            </a:prstGeom>
            <a:solidFill>
              <a:schemeClr val="bg1"/>
            </a:solidFill>
            <a:ln>
              <a:solidFill>
                <a:schemeClr val="accent3"/>
              </a:solid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sz="1200" dirty="0">
                  <a:solidFill>
                    <a:schemeClr val="accent3"/>
                  </a:solidFill>
                  <a:latin typeface="+mj-lt"/>
                </a:rPr>
                <a:t>90</a:t>
              </a:r>
              <a:r>
                <a:rPr lang="fr-FR" sz="1200" dirty="0">
                  <a:solidFill>
                    <a:schemeClr val="accent3"/>
                  </a:solidFill>
                </a:rPr>
                <a:t>%</a:t>
              </a:r>
              <a:endParaRPr lang="fr-FR" sz="1050" dirty="0">
                <a:solidFill>
                  <a:schemeClr val="accent3"/>
                </a:solidFill>
              </a:endParaRPr>
            </a:p>
          </p:txBody>
        </p:sp>
      </p:grpSp>
      <p:grpSp>
        <p:nvGrpSpPr>
          <p:cNvPr id="14" name="Groupe 13">
            <a:extLst>
              <a:ext uri="{FF2B5EF4-FFF2-40B4-BE49-F238E27FC236}">
                <a16:creationId xmlns:a16="http://schemas.microsoft.com/office/drawing/2014/main" id="{5FC08A01-606F-4801-89FA-175657B298BD}"/>
              </a:ext>
            </a:extLst>
          </p:cNvPr>
          <p:cNvGrpSpPr/>
          <p:nvPr/>
        </p:nvGrpSpPr>
        <p:grpSpPr>
          <a:xfrm>
            <a:off x="6175248" y="4774375"/>
            <a:ext cx="1715183" cy="453992"/>
            <a:chOff x="2438637" y="5220418"/>
            <a:chExt cx="1715183" cy="453992"/>
          </a:xfrm>
        </p:grpSpPr>
        <p:sp>
          <p:nvSpPr>
            <p:cNvPr id="105" name="ZoneTexte 104">
              <a:extLst>
                <a:ext uri="{FF2B5EF4-FFF2-40B4-BE49-F238E27FC236}">
                  <a16:creationId xmlns:a16="http://schemas.microsoft.com/office/drawing/2014/main" id="{1C6C4611-2FB0-4B61-96DB-A74C8826B95A}"/>
                </a:ext>
              </a:extLst>
            </p:cNvPr>
            <p:cNvSpPr txBox="1"/>
            <p:nvPr/>
          </p:nvSpPr>
          <p:spPr>
            <a:xfrm>
              <a:off x="2438637" y="5252658"/>
              <a:ext cx="1612134" cy="389513"/>
            </a:xfrm>
            <a:prstGeom prst="roundRect">
              <a:avLst>
                <a:gd name="adj" fmla="val 50000"/>
              </a:avLst>
            </a:prstGeom>
            <a:solidFill>
              <a:schemeClr val="accent2">
                <a:alpha val="85000"/>
              </a:schemeClr>
            </a:solidFill>
          </p:spPr>
          <p:txBody>
            <a:bodyPr wrap="square" lIns="144000" rIns="396000" rtlCol="0">
              <a:spAutoFit/>
            </a:bodyPr>
            <a:lstStyle>
              <a:defPPr>
                <a:defRPr lang="fr-FR"/>
              </a:defPPr>
              <a:lvl1pPr>
                <a:defRPr sz="1200">
                  <a:solidFill>
                    <a:schemeClr val="bg1"/>
                  </a:solidFill>
                </a:defRPr>
              </a:lvl1pPr>
            </a:lstStyle>
            <a:p>
              <a:pPr algn="r"/>
              <a:r>
                <a:rPr lang="fr-FR" dirty="0"/>
                <a:t>Energie gaz</a:t>
              </a:r>
            </a:p>
          </p:txBody>
        </p:sp>
        <p:sp>
          <p:nvSpPr>
            <p:cNvPr id="106" name="Ellipse 105">
              <a:extLst>
                <a:ext uri="{FF2B5EF4-FFF2-40B4-BE49-F238E27FC236}">
                  <a16:creationId xmlns:a16="http://schemas.microsoft.com/office/drawing/2014/main" id="{37A38427-0B8B-4742-9483-D75ABD4F692D}"/>
                </a:ext>
              </a:extLst>
            </p:cNvPr>
            <p:cNvSpPr/>
            <p:nvPr/>
          </p:nvSpPr>
          <p:spPr>
            <a:xfrm>
              <a:off x="3699828" y="5220418"/>
              <a:ext cx="453992" cy="453992"/>
            </a:xfrm>
            <a:prstGeom prst="ellipse">
              <a:avLst/>
            </a:prstGeom>
            <a:solidFill>
              <a:schemeClr val="bg1"/>
            </a:solidFill>
            <a:ln>
              <a:solidFill>
                <a:schemeClr val="accent2"/>
              </a:solid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sz="1200" dirty="0">
                  <a:solidFill>
                    <a:schemeClr val="accent2"/>
                  </a:solidFill>
                  <a:latin typeface="+mj-lt"/>
                </a:rPr>
                <a:t>50</a:t>
              </a:r>
              <a:r>
                <a:rPr lang="fr-FR" sz="1200" dirty="0">
                  <a:solidFill>
                    <a:schemeClr val="accent2"/>
                  </a:solidFill>
                </a:rPr>
                <a:t>%</a:t>
              </a:r>
              <a:endParaRPr lang="fr-FR" sz="1050" dirty="0">
                <a:solidFill>
                  <a:schemeClr val="accent2"/>
                </a:solidFill>
              </a:endParaRPr>
            </a:p>
          </p:txBody>
        </p:sp>
      </p:grpSp>
      <p:grpSp>
        <p:nvGrpSpPr>
          <p:cNvPr id="15" name="Groupe 14">
            <a:extLst>
              <a:ext uri="{FF2B5EF4-FFF2-40B4-BE49-F238E27FC236}">
                <a16:creationId xmlns:a16="http://schemas.microsoft.com/office/drawing/2014/main" id="{F838A454-3218-4F08-831F-D8416E77942C}"/>
              </a:ext>
            </a:extLst>
          </p:cNvPr>
          <p:cNvGrpSpPr/>
          <p:nvPr/>
        </p:nvGrpSpPr>
        <p:grpSpPr>
          <a:xfrm>
            <a:off x="2763294" y="5289153"/>
            <a:ext cx="2627295" cy="453992"/>
            <a:chOff x="1678925" y="5782350"/>
            <a:chExt cx="2627295" cy="453992"/>
          </a:xfrm>
        </p:grpSpPr>
        <p:sp>
          <p:nvSpPr>
            <p:cNvPr id="107" name="ZoneTexte 106">
              <a:extLst>
                <a:ext uri="{FF2B5EF4-FFF2-40B4-BE49-F238E27FC236}">
                  <a16:creationId xmlns:a16="http://schemas.microsoft.com/office/drawing/2014/main" id="{5DB8169E-5305-494F-9C47-BE147342BF08}"/>
                </a:ext>
              </a:extLst>
            </p:cNvPr>
            <p:cNvSpPr txBox="1"/>
            <p:nvPr/>
          </p:nvSpPr>
          <p:spPr>
            <a:xfrm>
              <a:off x="1678925" y="5814590"/>
              <a:ext cx="2524246" cy="389513"/>
            </a:xfrm>
            <a:prstGeom prst="roundRect">
              <a:avLst>
                <a:gd name="adj" fmla="val 50000"/>
              </a:avLst>
            </a:prstGeom>
            <a:solidFill>
              <a:schemeClr val="accent2">
                <a:alpha val="85000"/>
              </a:schemeClr>
            </a:solidFill>
          </p:spPr>
          <p:txBody>
            <a:bodyPr wrap="square" lIns="144000" rIns="396000" rtlCol="0">
              <a:spAutoFit/>
            </a:bodyPr>
            <a:lstStyle>
              <a:defPPr>
                <a:defRPr lang="fr-FR"/>
              </a:defPPr>
              <a:lvl1pPr>
                <a:defRPr sz="1200">
                  <a:solidFill>
                    <a:schemeClr val="bg1"/>
                  </a:solidFill>
                </a:defRPr>
              </a:lvl1pPr>
            </a:lstStyle>
            <a:p>
              <a:pPr algn="r"/>
              <a:r>
                <a:rPr lang="fr-FR" dirty="0"/>
                <a:t>Chaudière à condensation</a:t>
              </a:r>
            </a:p>
          </p:txBody>
        </p:sp>
        <p:sp>
          <p:nvSpPr>
            <p:cNvPr id="108" name="Ellipse 107">
              <a:extLst>
                <a:ext uri="{FF2B5EF4-FFF2-40B4-BE49-F238E27FC236}">
                  <a16:creationId xmlns:a16="http://schemas.microsoft.com/office/drawing/2014/main" id="{57DBBFA4-819A-4C03-B6AD-933EEF89400E}"/>
                </a:ext>
              </a:extLst>
            </p:cNvPr>
            <p:cNvSpPr/>
            <p:nvPr/>
          </p:nvSpPr>
          <p:spPr>
            <a:xfrm>
              <a:off x="3852228" y="5782350"/>
              <a:ext cx="453992" cy="453992"/>
            </a:xfrm>
            <a:prstGeom prst="ellipse">
              <a:avLst/>
            </a:prstGeom>
            <a:solidFill>
              <a:schemeClr val="bg1"/>
            </a:solidFill>
            <a:ln>
              <a:solidFill>
                <a:schemeClr val="accent2"/>
              </a:solid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sz="1200" dirty="0">
                  <a:solidFill>
                    <a:schemeClr val="accent2"/>
                  </a:solidFill>
                  <a:latin typeface="+mj-lt"/>
                </a:rPr>
                <a:t>77</a:t>
              </a:r>
              <a:r>
                <a:rPr lang="fr-FR" sz="1200" dirty="0">
                  <a:solidFill>
                    <a:schemeClr val="accent2"/>
                  </a:solidFill>
                </a:rPr>
                <a:t>%</a:t>
              </a:r>
              <a:endParaRPr lang="fr-FR" sz="1050" dirty="0">
                <a:solidFill>
                  <a:schemeClr val="accent2"/>
                </a:solidFill>
              </a:endParaRPr>
            </a:p>
          </p:txBody>
        </p:sp>
      </p:grpSp>
      <p:grpSp>
        <p:nvGrpSpPr>
          <p:cNvPr id="6" name="Groupe 5">
            <a:extLst>
              <a:ext uri="{FF2B5EF4-FFF2-40B4-BE49-F238E27FC236}">
                <a16:creationId xmlns:a16="http://schemas.microsoft.com/office/drawing/2014/main" id="{72A1F640-6330-460D-BDBE-8C3D015C7151}"/>
              </a:ext>
            </a:extLst>
          </p:cNvPr>
          <p:cNvGrpSpPr/>
          <p:nvPr/>
        </p:nvGrpSpPr>
        <p:grpSpPr>
          <a:xfrm>
            <a:off x="1167931" y="2919719"/>
            <a:ext cx="2627295" cy="453992"/>
            <a:chOff x="1323855" y="2593958"/>
            <a:chExt cx="2627295" cy="453992"/>
          </a:xfrm>
        </p:grpSpPr>
        <p:sp>
          <p:nvSpPr>
            <p:cNvPr id="109" name="ZoneTexte 108">
              <a:extLst>
                <a:ext uri="{FF2B5EF4-FFF2-40B4-BE49-F238E27FC236}">
                  <a16:creationId xmlns:a16="http://schemas.microsoft.com/office/drawing/2014/main" id="{1630A8F3-DCC8-49EE-A696-B8A62C527387}"/>
                </a:ext>
              </a:extLst>
            </p:cNvPr>
            <p:cNvSpPr txBox="1"/>
            <p:nvPr/>
          </p:nvSpPr>
          <p:spPr>
            <a:xfrm>
              <a:off x="1323855" y="2626198"/>
              <a:ext cx="2524246" cy="389513"/>
            </a:xfrm>
            <a:prstGeom prst="roundRect">
              <a:avLst>
                <a:gd name="adj" fmla="val 50000"/>
              </a:avLst>
            </a:prstGeom>
            <a:solidFill>
              <a:schemeClr val="accent5">
                <a:alpha val="85000"/>
              </a:schemeClr>
            </a:solidFill>
          </p:spPr>
          <p:txBody>
            <a:bodyPr wrap="square" lIns="144000" rIns="396000" rtlCol="0">
              <a:spAutoFit/>
            </a:bodyPr>
            <a:lstStyle>
              <a:defPPr>
                <a:defRPr lang="fr-FR"/>
              </a:defPPr>
              <a:lvl1pPr>
                <a:defRPr sz="1200">
                  <a:solidFill>
                    <a:schemeClr val="bg1"/>
                  </a:solidFill>
                </a:defRPr>
              </a:lvl1pPr>
            </a:lstStyle>
            <a:p>
              <a:pPr algn="r"/>
              <a:r>
                <a:rPr lang="fr-FR" dirty="0"/>
                <a:t>Structure béton ou briques</a:t>
              </a:r>
            </a:p>
          </p:txBody>
        </p:sp>
        <p:sp>
          <p:nvSpPr>
            <p:cNvPr id="110" name="Ellipse 109">
              <a:extLst>
                <a:ext uri="{FF2B5EF4-FFF2-40B4-BE49-F238E27FC236}">
                  <a16:creationId xmlns:a16="http://schemas.microsoft.com/office/drawing/2014/main" id="{A6510923-4FCE-4D66-977E-A02457F93C46}"/>
                </a:ext>
              </a:extLst>
            </p:cNvPr>
            <p:cNvSpPr/>
            <p:nvPr/>
          </p:nvSpPr>
          <p:spPr>
            <a:xfrm>
              <a:off x="3497158" y="2593958"/>
              <a:ext cx="453992" cy="453992"/>
            </a:xfrm>
            <a:prstGeom prst="ellipse">
              <a:avLst/>
            </a:prstGeom>
            <a:solidFill>
              <a:schemeClr val="bg1"/>
            </a:solidFill>
            <a:ln>
              <a:solidFill>
                <a:schemeClr val="accent5"/>
              </a:solid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sz="1200" dirty="0">
                  <a:solidFill>
                    <a:schemeClr val="accent5"/>
                  </a:solidFill>
                  <a:latin typeface="+mj-lt"/>
                </a:rPr>
                <a:t>97</a:t>
              </a:r>
              <a:r>
                <a:rPr lang="fr-FR" sz="1200" dirty="0">
                  <a:solidFill>
                    <a:schemeClr val="accent5"/>
                  </a:solidFill>
                </a:rPr>
                <a:t>%</a:t>
              </a:r>
              <a:endParaRPr lang="fr-FR" sz="1050" dirty="0">
                <a:solidFill>
                  <a:schemeClr val="accent5"/>
                </a:solidFill>
              </a:endParaRPr>
            </a:p>
          </p:txBody>
        </p:sp>
      </p:grpSp>
      <p:grpSp>
        <p:nvGrpSpPr>
          <p:cNvPr id="7" name="Groupe 6">
            <a:extLst>
              <a:ext uri="{FF2B5EF4-FFF2-40B4-BE49-F238E27FC236}">
                <a16:creationId xmlns:a16="http://schemas.microsoft.com/office/drawing/2014/main" id="{FBE6C357-E4D5-4DCB-857F-AB77D759CD7C}"/>
              </a:ext>
            </a:extLst>
          </p:cNvPr>
          <p:cNvGrpSpPr/>
          <p:nvPr/>
        </p:nvGrpSpPr>
        <p:grpSpPr>
          <a:xfrm>
            <a:off x="7684493" y="2169663"/>
            <a:ext cx="1715184" cy="453992"/>
            <a:chOff x="4306220" y="3507972"/>
            <a:chExt cx="1715184" cy="453992"/>
          </a:xfrm>
        </p:grpSpPr>
        <p:sp>
          <p:nvSpPr>
            <p:cNvPr id="111" name="ZoneTexte 110">
              <a:extLst>
                <a:ext uri="{FF2B5EF4-FFF2-40B4-BE49-F238E27FC236}">
                  <a16:creationId xmlns:a16="http://schemas.microsoft.com/office/drawing/2014/main" id="{33D0871C-8C1C-454C-ACA6-B461B1A63108}"/>
                </a:ext>
              </a:extLst>
            </p:cNvPr>
            <p:cNvSpPr txBox="1"/>
            <p:nvPr/>
          </p:nvSpPr>
          <p:spPr>
            <a:xfrm>
              <a:off x="4409269" y="3540212"/>
              <a:ext cx="1612135" cy="389513"/>
            </a:xfrm>
            <a:prstGeom prst="roundRect">
              <a:avLst>
                <a:gd name="adj" fmla="val 50000"/>
              </a:avLst>
            </a:prstGeom>
            <a:solidFill>
              <a:schemeClr val="accent6">
                <a:alpha val="85000"/>
              </a:schemeClr>
            </a:solidFill>
          </p:spPr>
          <p:txBody>
            <a:bodyPr wrap="square" lIns="396000" rtlCol="0">
              <a:spAutoFit/>
            </a:bodyPr>
            <a:lstStyle>
              <a:defPPr>
                <a:defRPr lang="fr-FR"/>
              </a:defPPr>
              <a:lvl1pPr>
                <a:defRPr sz="1200">
                  <a:solidFill>
                    <a:schemeClr val="bg1"/>
                  </a:solidFill>
                </a:defRPr>
              </a:lvl1pPr>
            </a:lstStyle>
            <a:p>
              <a:r>
                <a:rPr lang="fr-FR" dirty="0"/>
                <a:t>Volet manuel</a:t>
              </a:r>
            </a:p>
          </p:txBody>
        </p:sp>
        <p:sp>
          <p:nvSpPr>
            <p:cNvPr id="112" name="Ellipse 111">
              <a:extLst>
                <a:ext uri="{FF2B5EF4-FFF2-40B4-BE49-F238E27FC236}">
                  <a16:creationId xmlns:a16="http://schemas.microsoft.com/office/drawing/2014/main" id="{D6AB42BE-9A0D-40A6-A0E6-3A0D949621A9}"/>
                </a:ext>
              </a:extLst>
            </p:cNvPr>
            <p:cNvSpPr/>
            <p:nvPr/>
          </p:nvSpPr>
          <p:spPr>
            <a:xfrm>
              <a:off x="4306220" y="3507972"/>
              <a:ext cx="453992" cy="453992"/>
            </a:xfrm>
            <a:prstGeom prst="ellipse">
              <a:avLst/>
            </a:prstGeom>
            <a:solidFill>
              <a:schemeClr val="bg1"/>
            </a:solidFill>
            <a:ln>
              <a:solidFill>
                <a:schemeClr val="accent6"/>
              </a:solid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sz="1200" dirty="0">
                  <a:solidFill>
                    <a:schemeClr val="accent6"/>
                  </a:solidFill>
                  <a:latin typeface="+mj-lt"/>
                </a:rPr>
                <a:t>75</a:t>
              </a:r>
              <a:r>
                <a:rPr lang="fr-FR" sz="1200" dirty="0">
                  <a:solidFill>
                    <a:schemeClr val="accent6"/>
                  </a:solidFill>
                </a:rPr>
                <a:t>%</a:t>
              </a:r>
              <a:endParaRPr lang="fr-FR" sz="1050" dirty="0">
                <a:solidFill>
                  <a:schemeClr val="accent6"/>
                </a:solidFill>
              </a:endParaRPr>
            </a:p>
          </p:txBody>
        </p:sp>
      </p:grpSp>
      <p:grpSp>
        <p:nvGrpSpPr>
          <p:cNvPr id="4" name="Groupe 3">
            <a:extLst>
              <a:ext uri="{FF2B5EF4-FFF2-40B4-BE49-F238E27FC236}">
                <a16:creationId xmlns:a16="http://schemas.microsoft.com/office/drawing/2014/main" id="{272EEAC2-A402-4124-B303-67A65359A082}"/>
              </a:ext>
            </a:extLst>
          </p:cNvPr>
          <p:cNvGrpSpPr/>
          <p:nvPr/>
        </p:nvGrpSpPr>
        <p:grpSpPr>
          <a:xfrm>
            <a:off x="1420507" y="1698596"/>
            <a:ext cx="2759485" cy="453992"/>
            <a:chOff x="800113" y="1055386"/>
            <a:chExt cx="2759485" cy="453992"/>
          </a:xfrm>
        </p:grpSpPr>
        <p:sp>
          <p:nvSpPr>
            <p:cNvPr id="113" name="ZoneTexte 112">
              <a:extLst>
                <a:ext uri="{FF2B5EF4-FFF2-40B4-BE49-F238E27FC236}">
                  <a16:creationId xmlns:a16="http://schemas.microsoft.com/office/drawing/2014/main" id="{F2CF7475-0FAB-40C9-AD16-7C8848F2D6FA}"/>
                </a:ext>
              </a:extLst>
            </p:cNvPr>
            <p:cNvSpPr txBox="1"/>
            <p:nvPr/>
          </p:nvSpPr>
          <p:spPr>
            <a:xfrm>
              <a:off x="800113" y="1087626"/>
              <a:ext cx="2656435" cy="389513"/>
            </a:xfrm>
            <a:prstGeom prst="roundRect">
              <a:avLst>
                <a:gd name="adj" fmla="val 50000"/>
              </a:avLst>
            </a:prstGeom>
            <a:solidFill>
              <a:srgbClr val="7030A0">
                <a:alpha val="85000"/>
              </a:srgbClr>
            </a:solidFill>
          </p:spPr>
          <p:txBody>
            <a:bodyPr wrap="square" lIns="144000" rIns="396000" rtlCol="0">
              <a:spAutoFit/>
            </a:bodyPr>
            <a:lstStyle>
              <a:defPPr>
                <a:defRPr lang="fr-FR"/>
              </a:defPPr>
              <a:lvl1pPr>
                <a:defRPr sz="1200">
                  <a:solidFill>
                    <a:schemeClr val="bg1"/>
                  </a:solidFill>
                </a:defRPr>
              </a:lvl1pPr>
            </a:lstStyle>
            <a:p>
              <a:pPr algn="r"/>
              <a:r>
                <a:rPr lang="fr-FR" dirty="0"/>
                <a:t>Isolation thermique Intérieur</a:t>
              </a:r>
            </a:p>
          </p:txBody>
        </p:sp>
        <p:sp>
          <p:nvSpPr>
            <p:cNvPr id="114" name="Ellipse 113">
              <a:extLst>
                <a:ext uri="{FF2B5EF4-FFF2-40B4-BE49-F238E27FC236}">
                  <a16:creationId xmlns:a16="http://schemas.microsoft.com/office/drawing/2014/main" id="{1DED7810-7B7A-4DBC-8831-A22CEF396D5E}"/>
                </a:ext>
              </a:extLst>
            </p:cNvPr>
            <p:cNvSpPr/>
            <p:nvPr/>
          </p:nvSpPr>
          <p:spPr>
            <a:xfrm>
              <a:off x="3105606" y="1055386"/>
              <a:ext cx="453992" cy="453992"/>
            </a:xfrm>
            <a:prstGeom prst="ellipse">
              <a:avLst/>
            </a:prstGeom>
            <a:solidFill>
              <a:schemeClr val="bg1"/>
            </a:solidFill>
            <a:ln>
              <a:solidFill>
                <a:srgbClr val="7030A0"/>
              </a:solid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sz="1200" dirty="0">
                  <a:solidFill>
                    <a:srgbClr val="7030A0"/>
                  </a:solidFill>
                  <a:latin typeface="+mj-lt"/>
                </a:rPr>
                <a:t>69</a:t>
              </a:r>
              <a:r>
                <a:rPr lang="fr-FR" sz="1200" dirty="0">
                  <a:solidFill>
                    <a:srgbClr val="7030A0"/>
                  </a:solidFill>
                </a:rPr>
                <a:t>%</a:t>
              </a:r>
              <a:endParaRPr lang="fr-FR" sz="1050" dirty="0">
                <a:solidFill>
                  <a:srgbClr val="7030A0"/>
                </a:solidFill>
              </a:endParaRPr>
            </a:p>
          </p:txBody>
        </p:sp>
      </p:grpSp>
      <p:grpSp>
        <p:nvGrpSpPr>
          <p:cNvPr id="44" name="Groupe 43">
            <a:extLst>
              <a:ext uri="{FF2B5EF4-FFF2-40B4-BE49-F238E27FC236}">
                <a16:creationId xmlns:a16="http://schemas.microsoft.com/office/drawing/2014/main" id="{AF8C075E-F0D7-4220-A1BC-96D8D2778CAD}"/>
              </a:ext>
            </a:extLst>
          </p:cNvPr>
          <p:cNvGrpSpPr/>
          <p:nvPr/>
        </p:nvGrpSpPr>
        <p:grpSpPr>
          <a:xfrm>
            <a:off x="8818917" y="5468835"/>
            <a:ext cx="2359327" cy="453992"/>
            <a:chOff x="7673673" y="2430821"/>
            <a:chExt cx="2359327" cy="453992"/>
          </a:xfrm>
        </p:grpSpPr>
        <p:sp>
          <p:nvSpPr>
            <p:cNvPr id="45" name="ZoneTexte 44">
              <a:extLst>
                <a:ext uri="{FF2B5EF4-FFF2-40B4-BE49-F238E27FC236}">
                  <a16:creationId xmlns:a16="http://schemas.microsoft.com/office/drawing/2014/main" id="{4B68DC66-F07C-4A92-8E87-578631260AAC}"/>
                </a:ext>
              </a:extLst>
            </p:cNvPr>
            <p:cNvSpPr txBox="1"/>
            <p:nvPr/>
          </p:nvSpPr>
          <p:spPr>
            <a:xfrm>
              <a:off x="7776722" y="2463061"/>
              <a:ext cx="2256278" cy="389513"/>
            </a:xfrm>
            <a:prstGeom prst="roundRect">
              <a:avLst>
                <a:gd name="adj" fmla="val 50000"/>
              </a:avLst>
            </a:prstGeom>
            <a:solidFill>
              <a:schemeClr val="tx1">
                <a:lumMod val="50000"/>
                <a:lumOff val="50000"/>
                <a:alpha val="85000"/>
              </a:schemeClr>
            </a:solidFill>
          </p:spPr>
          <p:txBody>
            <a:bodyPr wrap="square" lIns="396000" rtlCol="0">
              <a:spAutoFit/>
            </a:bodyPr>
            <a:lstStyle>
              <a:defPPr>
                <a:defRPr lang="fr-FR"/>
              </a:defPPr>
              <a:lvl1pPr>
                <a:defRPr sz="1200">
                  <a:solidFill>
                    <a:schemeClr val="bg1"/>
                  </a:solidFill>
                </a:defRPr>
              </a:lvl1pPr>
            </a:lstStyle>
            <a:p>
              <a:r>
                <a:rPr lang="fr-FR" dirty="0"/>
                <a:t>Local poubelle intérieur</a:t>
              </a:r>
            </a:p>
          </p:txBody>
        </p:sp>
        <p:sp>
          <p:nvSpPr>
            <p:cNvPr id="46" name="Ellipse 45">
              <a:extLst>
                <a:ext uri="{FF2B5EF4-FFF2-40B4-BE49-F238E27FC236}">
                  <a16:creationId xmlns:a16="http://schemas.microsoft.com/office/drawing/2014/main" id="{52BC31E7-9AC2-4CCC-B96B-1422460F65F9}"/>
                </a:ext>
              </a:extLst>
            </p:cNvPr>
            <p:cNvSpPr/>
            <p:nvPr/>
          </p:nvSpPr>
          <p:spPr>
            <a:xfrm>
              <a:off x="7673673" y="2430821"/>
              <a:ext cx="453992" cy="453992"/>
            </a:xfrm>
            <a:prstGeom prst="ellipse">
              <a:avLst/>
            </a:prstGeom>
            <a:solidFill>
              <a:schemeClr val="bg1"/>
            </a:solidFill>
            <a:ln>
              <a:solidFill>
                <a:schemeClr val="tx1">
                  <a:lumMod val="50000"/>
                  <a:lumOff val="50000"/>
                </a:schemeClr>
              </a:solid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sz="1200" dirty="0">
                  <a:solidFill>
                    <a:schemeClr val="tx1">
                      <a:lumMod val="50000"/>
                      <a:lumOff val="50000"/>
                    </a:schemeClr>
                  </a:solidFill>
                  <a:latin typeface="+mj-lt"/>
                </a:rPr>
                <a:t>60</a:t>
              </a:r>
              <a:r>
                <a:rPr lang="fr-FR" sz="1200" dirty="0">
                  <a:solidFill>
                    <a:schemeClr val="tx1">
                      <a:lumMod val="50000"/>
                      <a:lumOff val="50000"/>
                    </a:schemeClr>
                  </a:solidFill>
                </a:rPr>
                <a:t>%</a:t>
              </a:r>
              <a:endParaRPr lang="fr-FR" sz="1050" dirty="0">
                <a:solidFill>
                  <a:schemeClr val="tx1">
                    <a:lumMod val="50000"/>
                    <a:lumOff val="50000"/>
                  </a:schemeClr>
                </a:solidFill>
              </a:endParaRPr>
            </a:p>
          </p:txBody>
        </p:sp>
      </p:grpSp>
    </p:spTree>
    <p:extLst>
      <p:ext uri="{BB962C8B-B14F-4D97-AF65-F5344CB8AC3E}">
        <p14:creationId xmlns:p14="http://schemas.microsoft.com/office/powerpoint/2010/main" val="1236849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B088F0C0-A138-4804-92FC-7C65C4338D9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460500" y="129256"/>
            <a:ext cx="9271000" cy="6599488"/>
          </a:xfrm>
          <a:prstGeom prst="rect">
            <a:avLst/>
          </a:prstGeom>
        </p:spPr>
      </p:pic>
      <p:sp>
        <p:nvSpPr>
          <p:cNvPr id="12" name="Rectangle 11">
            <a:extLst>
              <a:ext uri="{FF2B5EF4-FFF2-40B4-BE49-F238E27FC236}">
                <a16:creationId xmlns:a16="http://schemas.microsoft.com/office/drawing/2014/main" id="{4447B3DF-D4B6-45D5-B8BF-B615B8DEEC1B}"/>
              </a:ext>
            </a:extLst>
          </p:cNvPr>
          <p:cNvSpPr/>
          <p:nvPr/>
        </p:nvSpPr>
        <p:spPr>
          <a:xfrm>
            <a:off x="11871075" y="6537075"/>
            <a:ext cx="320925" cy="320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fld id="{6DCD9D34-E609-462F-B828-50150B5958BE}" type="slidenum">
              <a:rPr lang="fr-FR" sz="1000" smtClean="0"/>
              <a:t>14</a:t>
            </a:fld>
            <a:endParaRPr lang="fr-FR" sz="1000" dirty="0"/>
          </a:p>
        </p:txBody>
      </p:sp>
      <p:grpSp>
        <p:nvGrpSpPr>
          <p:cNvPr id="5" name="Groupe 4">
            <a:extLst>
              <a:ext uri="{FF2B5EF4-FFF2-40B4-BE49-F238E27FC236}">
                <a16:creationId xmlns:a16="http://schemas.microsoft.com/office/drawing/2014/main" id="{DC0ED06C-8D24-47BF-816D-B4C8E5AE536C}"/>
              </a:ext>
            </a:extLst>
          </p:cNvPr>
          <p:cNvGrpSpPr/>
          <p:nvPr/>
        </p:nvGrpSpPr>
        <p:grpSpPr>
          <a:xfrm>
            <a:off x="7407629" y="1130127"/>
            <a:ext cx="2359327" cy="453992"/>
            <a:chOff x="7673673" y="2430821"/>
            <a:chExt cx="2359327" cy="453992"/>
          </a:xfrm>
        </p:grpSpPr>
        <p:sp>
          <p:nvSpPr>
            <p:cNvPr id="6" name="ZoneTexte 5">
              <a:extLst>
                <a:ext uri="{FF2B5EF4-FFF2-40B4-BE49-F238E27FC236}">
                  <a16:creationId xmlns:a16="http://schemas.microsoft.com/office/drawing/2014/main" id="{DA7659E9-3D11-4951-AB7C-669DEA4EC41F}"/>
                </a:ext>
              </a:extLst>
            </p:cNvPr>
            <p:cNvSpPr txBox="1"/>
            <p:nvPr/>
          </p:nvSpPr>
          <p:spPr>
            <a:xfrm>
              <a:off x="7776722" y="2463061"/>
              <a:ext cx="2256278" cy="389513"/>
            </a:xfrm>
            <a:prstGeom prst="roundRect">
              <a:avLst>
                <a:gd name="adj" fmla="val 50000"/>
              </a:avLst>
            </a:prstGeom>
            <a:solidFill>
              <a:schemeClr val="accent1">
                <a:alpha val="85000"/>
              </a:schemeClr>
            </a:solidFill>
          </p:spPr>
          <p:txBody>
            <a:bodyPr wrap="square" lIns="396000" rtlCol="0">
              <a:spAutoFit/>
            </a:bodyPr>
            <a:lstStyle>
              <a:defPPr>
                <a:defRPr lang="fr-FR"/>
              </a:defPPr>
              <a:lvl1pPr>
                <a:defRPr sz="1200">
                  <a:solidFill>
                    <a:schemeClr val="bg1"/>
                  </a:solidFill>
                </a:defRPr>
              </a:lvl1pPr>
            </a:lstStyle>
            <a:p>
              <a:r>
                <a:rPr lang="fr-FR" dirty="0"/>
                <a:t>Solaire photovoltaïque</a:t>
              </a:r>
            </a:p>
          </p:txBody>
        </p:sp>
        <p:sp>
          <p:nvSpPr>
            <p:cNvPr id="7" name="Ellipse 6">
              <a:extLst>
                <a:ext uri="{FF2B5EF4-FFF2-40B4-BE49-F238E27FC236}">
                  <a16:creationId xmlns:a16="http://schemas.microsoft.com/office/drawing/2014/main" id="{D00166F5-3F3E-4C35-B109-DA32C1C51C07}"/>
                </a:ext>
              </a:extLst>
            </p:cNvPr>
            <p:cNvSpPr/>
            <p:nvPr/>
          </p:nvSpPr>
          <p:spPr>
            <a:xfrm>
              <a:off x="7673673" y="2430821"/>
              <a:ext cx="453992" cy="453992"/>
            </a:xfrm>
            <a:prstGeom prst="ellipse">
              <a:avLst/>
            </a:prstGeom>
            <a:solidFill>
              <a:schemeClr val="bg1"/>
            </a:solidFill>
            <a:ln>
              <a:solidFill>
                <a:schemeClr val="accent1"/>
              </a:solid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sz="1200" dirty="0">
                  <a:solidFill>
                    <a:schemeClr val="accent1"/>
                  </a:solidFill>
                  <a:latin typeface="+mj-lt"/>
                </a:rPr>
                <a:t>39</a:t>
              </a:r>
              <a:r>
                <a:rPr lang="fr-FR" sz="1200" dirty="0">
                  <a:solidFill>
                    <a:schemeClr val="accent1"/>
                  </a:solidFill>
                </a:rPr>
                <a:t>%</a:t>
              </a:r>
              <a:endParaRPr lang="fr-FR" sz="1050" dirty="0">
                <a:solidFill>
                  <a:schemeClr val="accent1"/>
                </a:solidFill>
              </a:endParaRPr>
            </a:p>
          </p:txBody>
        </p:sp>
      </p:grpSp>
      <p:grpSp>
        <p:nvGrpSpPr>
          <p:cNvPr id="8" name="Groupe 7">
            <a:extLst>
              <a:ext uri="{FF2B5EF4-FFF2-40B4-BE49-F238E27FC236}">
                <a16:creationId xmlns:a16="http://schemas.microsoft.com/office/drawing/2014/main" id="{11C984B8-82C1-411A-B6F9-79C552B7063E}"/>
              </a:ext>
            </a:extLst>
          </p:cNvPr>
          <p:cNvGrpSpPr/>
          <p:nvPr/>
        </p:nvGrpSpPr>
        <p:grpSpPr>
          <a:xfrm>
            <a:off x="7825473" y="1740835"/>
            <a:ext cx="2024579" cy="453992"/>
            <a:chOff x="7433746" y="2941838"/>
            <a:chExt cx="2024579" cy="453992"/>
          </a:xfrm>
        </p:grpSpPr>
        <p:sp>
          <p:nvSpPr>
            <p:cNvPr id="9" name="ZoneTexte 8">
              <a:extLst>
                <a:ext uri="{FF2B5EF4-FFF2-40B4-BE49-F238E27FC236}">
                  <a16:creationId xmlns:a16="http://schemas.microsoft.com/office/drawing/2014/main" id="{ECFEB64F-CDBC-4439-9C05-017972AA21EA}"/>
                </a:ext>
              </a:extLst>
            </p:cNvPr>
            <p:cNvSpPr txBox="1"/>
            <p:nvPr/>
          </p:nvSpPr>
          <p:spPr>
            <a:xfrm>
              <a:off x="7536795" y="2974078"/>
              <a:ext cx="1921530" cy="389513"/>
            </a:xfrm>
            <a:prstGeom prst="roundRect">
              <a:avLst>
                <a:gd name="adj" fmla="val 50000"/>
              </a:avLst>
            </a:prstGeom>
            <a:solidFill>
              <a:schemeClr val="accent1">
                <a:alpha val="85000"/>
              </a:schemeClr>
            </a:solidFill>
          </p:spPr>
          <p:txBody>
            <a:bodyPr wrap="square" lIns="396000" rtlCol="0">
              <a:spAutoFit/>
            </a:bodyPr>
            <a:lstStyle>
              <a:defPPr>
                <a:defRPr lang="fr-FR"/>
              </a:defPPr>
              <a:lvl1pPr>
                <a:defRPr sz="1200">
                  <a:solidFill>
                    <a:schemeClr val="bg1"/>
                  </a:solidFill>
                </a:defRPr>
              </a:lvl1pPr>
            </a:lstStyle>
            <a:p>
              <a:r>
                <a:rPr lang="fr-FR" dirty="0"/>
                <a:t>Solaire thermique</a:t>
              </a:r>
            </a:p>
          </p:txBody>
        </p:sp>
        <p:sp>
          <p:nvSpPr>
            <p:cNvPr id="10" name="Ellipse 9">
              <a:extLst>
                <a:ext uri="{FF2B5EF4-FFF2-40B4-BE49-F238E27FC236}">
                  <a16:creationId xmlns:a16="http://schemas.microsoft.com/office/drawing/2014/main" id="{067E4AC1-CE0A-488D-96F7-16957D359FC8}"/>
                </a:ext>
              </a:extLst>
            </p:cNvPr>
            <p:cNvSpPr/>
            <p:nvPr/>
          </p:nvSpPr>
          <p:spPr>
            <a:xfrm>
              <a:off x="7433746" y="2941838"/>
              <a:ext cx="453992" cy="453992"/>
            </a:xfrm>
            <a:prstGeom prst="ellipse">
              <a:avLst/>
            </a:prstGeom>
            <a:solidFill>
              <a:schemeClr val="bg1"/>
            </a:solidFill>
            <a:ln>
              <a:solidFill>
                <a:schemeClr val="accent1"/>
              </a:solid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sz="1200" dirty="0">
                  <a:solidFill>
                    <a:schemeClr val="accent1"/>
                  </a:solidFill>
                  <a:latin typeface="+mj-lt"/>
                </a:rPr>
                <a:t>1</a:t>
              </a:r>
              <a:r>
                <a:rPr lang="fr-FR" sz="1200" dirty="0">
                  <a:solidFill>
                    <a:schemeClr val="accent1"/>
                  </a:solidFill>
                </a:rPr>
                <a:t>%</a:t>
              </a:r>
              <a:endParaRPr lang="fr-FR" sz="1050" dirty="0">
                <a:solidFill>
                  <a:schemeClr val="accent1"/>
                </a:solidFill>
              </a:endParaRPr>
            </a:p>
          </p:txBody>
        </p:sp>
      </p:grpSp>
      <p:grpSp>
        <p:nvGrpSpPr>
          <p:cNvPr id="11" name="Groupe 10">
            <a:extLst>
              <a:ext uri="{FF2B5EF4-FFF2-40B4-BE49-F238E27FC236}">
                <a16:creationId xmlns:a16="http://schemas.microsoft.com/office/drawing/2014/main" id="{71B4F3EA-2F77-4F8F-B003-2B6F3A6F5B82}"/>
              </a:ext>
            </a:extLst>
          </p:cNvPr>
          <p:cNvGrpSpPr/>
          <p:nvPr/>
        </p:nvGrpSpPr>
        <p:grpSpPr>
          <a:xfrm>
            <a:off x="6771001" y="2584990"/>
            <a:ext cx="2783083" cy="453992"/>
            <a:chOff x="8152322" y="4200182"/>
            <a:chExt cx="2783083" cy="453992"/>
          </a:xfrm>
        </p:grpSpPr>
        <p:sp>
          <p:nvSpPr>
            <p:cNvPr id="13" name="ZoneTexte 12">
              <a:extLst>
                <a:ext uri="{FF2B5EF4-FFF2-40B4-BE49-F238E27FC236}">
                  <a16:creationId xmlns:a16="http://schemas.microsoft.com/office/drawing/2014/main" id="{AD6B3A1A-7A73-4938-9AE1-91E6B69A493D}"/>
                </a:ext>
              </a:extLst>
            </p:cNvPr>
            <p:cNvSpPr txBox="1"/>
            <p:nvPr/>
          </p:nvSpPr>
          <p:spPr>
            <a:xfrm>
              <a:off x="8255370" y="4232422"/>
              <a:ext cx="2680035" cy="389513"/>
            </a:xfrm>
            <a:prstGeom prst="roundRect">
              <a:avLst>
                <a:gd name="adj" fmla="val 50000"/>
              </a:avLst>
            </a:prstGeom>
            <a:solidFill>
              <a:srgbClr val="0070C0">
                <a:alpha val="85000"/>
              </a:srgbClr>
            </a:solidFill>
          </p:spPr>
          <p:txBody>
            <a:bodyPr wrap="square" lIns="396000" rtlCol="0">
              <a:spAutoFit/>
            </a:bodyPr>
            <a:lstStyle>
              <a:defPPr>
                <a:defRPr lang="fr-FR"/>
              </a:defPPr>
              <a:lvl1pPr>
                <a:defRPr sz="1200">
                  <a:solidFill>
                    <a:schemeClr val="bg1"/>
                  </a:solidFill>
                </a:defRPr>
              </a:lvl1pPr>
            </a:lstStyle>
            <a:p>
              <a:r>
                <a:rPr lang="fr-FR" dirty="0"/>
                <a:t>Ventilation Hygroréglable B</a:t>
              </a:r>
            </a:p>
          </p:txBody>
        </p:sp>
        <p:sp>
          <p:nvSpPr>
            <p:cNvPr id="14" name="Ellipse 13">
              <a:extLst>
                <a:ext uri="{FF2B5EF4-FFF2-40B4-BE49-F238E27FC236}">
                  <a16:creationId xmlns:a16="http://schemas.microsoft.com/office/drawing/2014/main" id="{7D4008B5-528A-44BB-9D18-6D4FF0BEB0A4}"/>
                </a:ext>
              </a:extLst>
            </p:cNvPr>
            <p:cNvSpPr/>
            <p:nvPr/>
          </p:nvSpPr>
          <p:spPr>
            <a:xfrm>
              <a:off x="8152322" y="4200182"/>
              <a:ext cx="453992" cy="453992"/>
            </a:xfrm>
            <a:prstGeom prst="ellipse">
              <a:avLst/>
            </a:prstGeom>
            <a:solidFill>
              <a:schemeClr val="bg1"/>
            </a:solidFill>
            <a:ln>
              <a:solidFill>
                <a:srgbClr val="0070C0"/>
              </a:solid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sz="1200" dirty="0">
                  <a:solidFill>
                    <a:srgbClr val="0070C0"/>
                  </a:solidFill>
                  <a:latin typeface="+mj-lt"/>
                </a:rPr>
                <a:t>97</a:t>
              </a:r>
              <a:r>
                <a:rPr lang="fr-FR" sz="1200" dirty="0">
                  <a:solidFill>
                    <a:srgbClr val="0070C0"/>
                  </a:solidFill>
                </a:rPr>
                <a:t>%</a:t>
              </a:r>
              <a:endParaRPr lang="fr-FR" sz="1050" dirty="0">
                <a:solidFill>
                  <a:srgbClr val="0070C0"/>
                </a:solidFill>
              </a:endParaRPr>
            </a:p>
          </p:txBody>
        </p:sp>
      </p:grpSp>
      <p:grpSp>
        <p:nvGrpSpPr>
          <p:cNvPr id="15" name="Groupe 14">
            <a:extLst>
              <a:ext uri="{FF2B5EF4-FFF2-40B4-BE49-F238E27FC236}">
                <a16:creationId xmlns:a16="http://schemas.microsoft.com/office/drawing/2014/main" id="{79C8CCB8-0582-4470-A5BE-6D00146251C0}"/>
              </a:ext>
            </a:extLst>
          </p:cNvPr>
          <p:cNvGrpSpPr/>
          <p:nvPr/>
        </p:nvGrpSpPr>
        <p:grpSpPr>
          <a:xfrm>
            <a:off x="4768330" y="1446618"/>
            <a:ext cx="2035423" cy="453992"/>
            <a:chOff x="6219947" y="1550080"/>
            <a:chExt cx="2035423" cy="453992"/>
          </a:xfrm>
        </p:grpSpPr>
        <p:sp>
          <p:nvSpPr>
            <p:cNvPr id="16" name="ZoneTexte 15">
              <a:extLst>
                <a:ext uri="{FF2B5EF4-FFF2-40B4-BE49-F238E27FC236}">
                  <a16:creationId xmlns:a16="http://schemas.microsoft.com/office/drawing/2014/main" id="{C61B7605-D002-4225-9D14-78B2CBCAC792}"/>
                </a:ext>
              </a:extLst>
            </p:cNvPr>
            <p:cNvSpPr txBox="1"/>
            <p:nvPr/>
          </p:nvSpPr>
          <p:spPr>
            <a:xfrm>
              <a:off x="6322996" y="1582320"/>
              <a:ext cx="1932374" cy="389513"/>
            </a:xfrm>
            <a:prstGeom prst="roundRect">
              <a:avLst>
                <a:gd name="adj" fmla="val 50000"/>
              </a:avLst>
            </a:prstGeom>
            <a:solidFill>
              <a:srgbClr val="002060">
                <a:alpha val="85000"/>
              </a:srgbClr>
            </a:solidFill>
          </p:spPr>
          <p:txBody>
            <a:bodyPr wrap="square" lIns="396000" rtlCol="0">
              <a:spAutoFit/>
            </a:bodyPr>
            <a:lstStyle>
              <a:defPPr>
                <a:defRPr lang="fr-FR"/>
              </a:defPPr>
              <a:lvl1pPr>
                <a:defRPr sz="1200">
                  <a:solidFill>
                    <a:schemeClr val="bg1"/>
                  </a:solidFill>
                </a:defRPr>
              </a:lvl1pPr>
            </a:lstStyle>
            <a:p>
              <a:r>
                <a:rPr lang="fr-FR" dirty="0"/>
                <a:t>Menuiseries PVC</a:t>
              </a:r>
            </a:p>
          </p:txBody>
        </p:sp>
        <p:sp>
          <p:nvSpPr>
            <p:cNvPr id="17" name="Ellipse 16">
              <a:extLst>
                <a:ext uri="{FF2B5EF4-FFF2-40B4-BE49-F238E27FC236}">
                  <a16:creationId xmlns:a16="http://schemas.microsoft.com/office/drawing/2014/main" id="{FD42539A-33B5-4708-B03F-22D726C59FB2}"/>
                </a:ext>
              </a:extLst>
            </p:cNvPr>
            <p:cNvSpPr/>
            <p:nvPr/>
          </p:nvSpPr>
          <p:spPr>
            <a:xfrm>
              <a:off x="6219947" y="1550080"/>
              <a:ext cx="453992" cy="453992"/>
            </a:xfrm>
            <a:prstGeom prst="ellipse">
              <a:avLst/>
            </a:prstGeom>
            <a:solidFill>
              <a:schemeClr val="bg1"/>
            </a:solidFill>
            <a:ln>
              <a:solidFill>
                <a:srgbClr val="002060"/>
              </a:solid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sz="1200" dirty="0">
                  <a:solidFill>
                    <a:srgbClr val="002060"/>
                  </a:solidFill>
                  <a:latin typeface="+mj-lt"/>
                </a:rPr>
                <a:t>82</a:t>
              </a:r>
              <a:r>
                <a:rPr lang="fr-FR" sz="1200" dirty="0">
                  <a:solidFill>
                    <a:srgbClr val="002060"/>
                  </a:solidFill>
                </a:rPr>
                <a:t>%</a:t>
              </a:r>
              <a:endParaRPr lang="fr-FR" sz="1050" dirty="0">
                <a:solidFill>
                  <a:srgbClr val="002060"/>
                </a:solidFill>
              </a:endParaRPr>
            </a:p>
          </p:txBody>
        </p:sp>
      </p:grpSp>
      <p:grpSp>
        <p:nvGrpSpPr>
          <p:cNvPr id="18" name="Groupe 17">
            <a:extLst>
              <a:ext uri="{FF2B5EF4-FFF2-40B4-BE49-F238E27FC236}">
                <a16:creationId xmlns:a16="http://schemas.microsoft.com/office/drawing/2014/main" id="{DA81FC25-5135-49DA-A178-31E37B2702D8}"/>
              </a:ext>
            </a:extLst>
          </p:cNvPr>
          <p:cNvGrpSpPr/>
          <p:nvPr/>
        </p:nvGrpSpPr>
        <p:grpSpPr>
          <a:xfrm>
            <a:off x="6162524" y="4981905"/>
            <a:ext cx="1765998" cy="453992"/>
            <a:chOff x="3699828" y="5220418"/>
            <a:chExt cx="1765998" cy="453992"/>
          </a:xfrm>
        </p:grpSpPr>
        <p:sp>
          <p:nvSpPr>
            <p:cNvPr id="19" name="ZoneTexte 18">
              <a:extLst>
                <a:ext uri="{FF2B5EF4-FFF2-40B4-BE49-F238E27FC236}">
                  <a16:creationId xmlns:a16="http://schemas.microsoft.com/office/drawing/2014/main" id="{224C4EA7-49BA-41D9-81AB-E14B02356937}"/>
                </a:ext>
              </a:extLst>
            </p:cNvPr>
            <p:cNvSpPr txBox="1"/>
            <p:nvPr/>
          </p:nvSpPr>
          <p:spPr>
            <a:xfrm>
              <a:off x="3853692" y="5273737"/>
              <a:ext cx="1612134" cy="389513"/>
            </a:xfrm>
            <a:prstGeom prst="roundRect">
              <a:avLst>
                <a:gd name="adj" fmla="val 50000"/>
              </a:avLst>
            </a:prstGeom>
            <a:solidFill>
              <a:schemeClr val="accent2">
                <a:alpha val="85000"/>
              </a:schemeClr>
            </a:solidFill>
          </p:spPr>
          <p:txBody>
            <a:bodyPr wrap="square" lIns="144000" rIns="396000" rtlCol="0">
              <a:spAutoFit/>
            </a:bodyPr>
            <a:lstStyle>
              <a:defPPr>
                <a:defRPr lang="fr-FR"/>
              </a:defPPr>
              <a:lvl1pPr>
                <a:defRPr sz="1200">
                  <a:solidFill>
                    <a:schemeClr val="bg1"/>
                  </a:solidFill>
                </a:defRPr>
              </a:lvl1pPr>
            </a:lstStyle>
            <a:p>
              <a:pPr algn="r"/>
              <a:r>
                <a:rPr lang="fr-FR" dirty="0"/>
                <a:t>Energie gaz</a:t>
              </a:r>
            </a:p>
          </p:txBody>
        </p:sp>
        <p:sp>
          <p:nvSpPr>
            <p:cNvPr id="20" name="Ellipse 19">
              <a:extLst>
                <a:ext uri="{FF2B5EF4-FFF2-40B4-BE49-F238E27FC236}">
                  <a16:creationId xmlns:a16="http://schemas.microsoft.com/office/drawing/2014/main" id="{0451FFE4-DE5B-4857-B744-F62964DE8A8A}"/>
                </a:ext>
              </a:extLst>
            </p:cNvPr>
            <p:cNvSpPr/>
            <p:nvPr/>
          </p:nvSpPr>
          <p:spPr>
            <a:xfrm>
              <a:off x="3699828" y="5220418"/>
              <a:ext cx="453992" cy="453992"/>
            </a:xfrm>
            <a:prstGeom prst="ellipse">
              <a:avLst/>
            </a:prstGeom>
            <a:solidFill>
              <a:schemeClr val="bg1"/>
            </a:solidFill>
            <a:ln>
              <a:solidFill>
                <a:schemeClr val="accent2"/>
              </a:solid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sz="1200" dirty="0">
                  <a:solidFill>
                    <a:schemeClr val="accent2"/>
                  </a:solidFill>
                  <a:latin typeface="+mj-lt"/>
                </a:rPr>
                <a:t>74</a:t>
              </a:r>
              <a:r>
                <a:rPr lang="fr-FR" sz="1200" dirty="0">
                  <a:solidFill>
                    <a:schemeClr val="accent2"/>
                  </a:solidFill>
                </a:rPr>
                <a:t>%</a:t>
              </a:r>
              <a:endParaRPr lang="fr-FR" sz="1050" dirty="0">
                <a:solidFill>
                  <a:schemeClr val="accent2"/>
                </a:solidFill>
              </a:endParaRPr>
            </a:p>
          </p:txBody>
        </p:sp>
      </p:grpSp>
      <p:grpSp>
        <p:nvGrpSpPr>
          <p:cNvPr id="21" name="Groupe 20">
            <a:extLst>
              <a:ext uri="{FF2B5EF4-FFF2-40B4-BE49-F238E27FC236}">
                <a16:creationId xmlns:a16="http://schemas.microsoft.com/office/drawing/2014/main" id="{0F6B895A-36C2-466F-94C6-6C27CF9C8838}"/>
              </a:ext>
            </a:extLst>
          </p:cNvPr>
          <p:cNvGrpSpPr/>
          <p:nvPr/>
        </p:nvGrpSpPr>
        <p:grpSpPr>
          <a:xfrm>
            <a:off x="3137355" y="5467085"/>
            <a:ext cx="2627295" cy="453992"/>
            <a:chOff x="1678925" y="5782350"/>
            <a:chExt cx="2627295" cy="453992"/>
          </a:xfrm>
        </p:grpSpPr>
        <p:sp>
          <p:nvSpPr>
            <p:cNvPr id="22" name="ZoneTexte 21">
              <a:extLst>
                <a:ext uri="{FF2B5EF4-FFF2-40B4-BE49-F238E27FC236}">
                  <a16:creationId xmlns:a16="http://schemas.microsoft.com/office/drawing/2014/main" id="{D11A1C53-0451-4BFA-9A47-AFAF4B803F49}"/>
                </a:ext>
              </a:extLst>
            </p:cNvPr>
            <p:cNvSpPr txBox="1"/>
            <p:nvPr/>
          </p:nvSpPr>
          <p:spPr>
            <a:xfrm>
              <a:off x="1678925" y="5814590"/>
              <a:ext cx="2524246" cy="389513"/>
            </a:xfrm>
            <a:prstGeom prst="roundRect">
              <a:avLst>
                <a:gd name="adj" fmla="val 50000"/>
              </a:avLst>
            </a:prstGeom>
            <a:solidFill>
              <a:schemeClr val="accent2">
                <a:alpha val="85000"/>
              </a:schemeClr>
            </a:solidFill>
          </p:spPr>
          <p:txBody>
            <a:bodyPr wrap="square" lIns="144000" rIns="396000" rtlCol="0">
              <a:spAutoFit/>
            </a:bodyPr>
            <a:lstStyle>
              <a:defPPr>
                <a:defRPr lang="fr-FR"/>
              </a:defPPr>
              <a:lvl1pPr>
                <a:defRPr sz="1200">
                  <a:solidFill>
                    <a:schemeClr val="bg1"/>
                  </a:solidFill>
                </a:defRPr>
              </a:lvl1pPr>
            </a:lstStyle>
            <a:p>
              <a:pPr algn="r"/>
              <a:r>
                <a:rPr lang="fr-FR" dirty="0"/>
                <a:t>Chaudière à condensation</a:t>
              </a:r>
            </a:p>
          </p:txBody>
        </p:sp>
        <p:sp>
          <p:nvSpPr>
            <p:cNvPr id="23" name="Ellipse 22">
              <a:extLst>
                <a:ext uri="{FF2B5EF4-FFF2-40B4-BE49-F238E27FC236}">
                  <a16:creationId xmlns:a16="http://schemas.microsoft.com/office/drawing/2014/main" id="{0E8E1575-A9F3-4BD8-A3E4-5E8124B4E6F8}"/>
                </a:ext>
              </a:extLst>
            </p:cNvPr>
            <p:cNvSpPr/>
            <p:nvPr/>
          </p:nvSpPr>
          <p:spPr>
            <a:xfrm>
              <a:off x="3852228" y="5782350"/>
              <a:ext cx="453992" cy="453992"/>
            </a:xfrm>
            <a:prstGeom prst="ellipse">
              <a:avLst/>
            </a:prstGeom>
            <a:solidFill>
              <a:schemeClr val="bg1"/>
            </a:solidFill>
            <a:ln>
              <a:solidFill>
                <a:schemeClr val="accent2"/>
              </a:solid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sz="1200" dirty="0">
                  <a:solidFill>
                    <a:schemeClr val="accent2"/>
                  </a:solidFill>
                  <a:latin typeface="+mj-lt"/>
                </a:rPr>
                <a:t>65</a:t>
              </a:r>
              <a:r>
                <a:rPr lang="fr-FR" sz="1200" dirty="0">
                  <a:solidFill>
                    <a:schemeClr val="accent2"/>
                  </a:solidFill>
                </a:rPr>
                <a:t>%</a:t>
              </a:r>
              <a:endParaRPr lang="fr-FR" sz="1050" dirty="0">
                <a:solidFill>
                  <a:schemeClr val="accent2"/>
                </a:solidFill>
              </a:endParaRPr>
            </a:p>
          </p:txBody>
        </p:sp>
      </p:grpSp>
      <p:grpSp>
        <p:nvGrpSpPr>
          <p:cNvPr id="24" name="Groupe 23">
            <a:extLst>
              <a:ext uri="{FF2B5EF4-FFF2-40B4-BE49-F238E27FC236}">
                <a16:creationId xmlns:a16="http://schemas.microsoft.com/office/drawing/2014/main" id="{1F0804C9-48F5-410C-8EE7-8995748D7A14}"/>
              </a:ext>
            </a:extLst>
          </p:cNvPr>
          <p:cNvGrpSpPr/>
          <p:nvPr/>
        </p:nvGrpSpPr>
        <p:grpSpPr>
          <a:xfrm>
            <a:off x="1011201" y="3765374"/>
            <a:ext cx="2627295" cy="453992"/>
            <a:chOff x="1323855" y="2593958"/>
            <a:chExt cx="2627295" cy="453992"/>
          </a:xfrm>
        </p:grpSpPr>
        <p:sp>
          <p:nvSpPr>
            <p:cNvPr id="25" name="ZoneTexte 24">
              <a:extLst>
                <a:ext uri="{FF2B5EF4-FFF2-40B4-BE49-F238E27FC236}">
                  <a16:creationId xmlns:a16="http://schemas.microsoft.com/office/drawing/2014/main" id="{0BC11785-6942-4BCB-B805-AA82EEC90C86}"/>
                </a:ext>
              </a:extLst>
            </p:cNvPr>
            <p:cNvSpPr txBox="1"/>
            <p:nvPr/>
          </p:nvSpPr>
          <p:spPr>
            <a:xfrm>
              <a:off x="1323855" y="2626198"/>
              <a:ext cx="2524246" cy="389513"/>
            </a:xfrm>
            <a:prstGeom prst="roundRect">
              <a:avLst>
                <a:gd name="adj" fmla="val 50000"/>
              </a:avLst>
            </a:prstGeom>
            <a:solidFill>
              <a:schemeClr val="accent5">
                <a:alpha val="85000"/>
              </a:schemeClr>
            </a:solidFill>
          </p:spPr>
          <p:txBody>
            <a:bodyPr wrap="square" lIns="144000" rIns="396000" rtlCol="0">
              <a:spAutoFit/>
            </a:bodyPr>
            <a:lstStyle>
              <a:defPPr>
                <a:defRPr lang="fr-FR"/>
              </a:defPPr>
              <a:lvl1pPr>
                <a:defRPr sz="1200">
                  <a:solidFill>
                    <a:schemeClr val="bg1"/>
                  </a:solidFill>
                </a:defRPr>
              </a:lvl1pPr>
            </a:lstStyle>
            <a:p>
              <a:pPr algn="r"/>
              <a:r>
                <a:rPr lang="fr-FR" dirty="0"/>
                <a:t>Structure béton ou briques</a:t>
              </a:r>
            </a:p>
          </p:txBody>
        </p:sp>
        <p:sp>
          <p:nvSpPr>
            <p:cNvPr id="26" name="Ellipse 25">
              <a:extLst>
                <a:ext uri="{FF2B5EF4-FFF2-40B4-BE49-F238E27FC236}">
                  <a16:creationId xmlns:a16="http://schemas.microsoft.com/office/drawing/2014/main" id="{F583E3BE-8DE9-483C-AD9A-3E1D65613415}"/>
                </a:ext>
              </a:extLst>
            </p:cNvPr>
            <p:cNvSpPr/>
            <p:nvPr/>
          </p:nvSpPr>
          <p:spPr>
            <a:xfrm>
              <a:off x="3497158" y="2593958"/>
              <a:ext cx="453992" cy="453992"/>
            </a:xfrm>
            <a:prstGeom prst="ellipse">
              <a:avLst/>
            </a:prstGeom>
            <a:solidFill>
              <a:schemeClr val="bg1"/>
            </a:solidFill>
            <a:ln>
              <a:solidFill>
                <a:schemeClr val="accent5"/>
              </a:solid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sz="1200" dirty="0">
                  <a:solidFill>
                    <a:schemeClr val="accent5"/>
                  </a:solidFill>
                  <a:latin typeface="+mj-lt"/>
                </a:rPr>
                <a:t>99</a:t>
              </a:r>
              <a:r>
                <a:rPr lang="fr-FR" sz="1200" dirty="0">
                  <a:solidFill>
                    <a:schemeClr val="accent5"/>
                  </a:solidFill>
                </a:rPr>
                <a:t>%</a:t>
              </a:r>
              <a:endParaRPr lang="fr-FR" sz="1050" dirty="0">
                <a:solidFill>
                  <a:schemeClr val="accent5"/>
                </a:solidFill>
              </a:endParaRPr>
            </a:p>
          </p:txBody>
        </p:sp>
      </p:grpSp>
      <p:grpSp>
        <p:nvGrpSpPr>
          <p:cNvPr id="27" name="Groupe 26">
            <a:extLst>
              <a:ext uri="{FF2B5EF4-FFF2-40B4-BE49-F238E27FC236}">
                <a16:creationId xmlns:a16="http://schemas.microsoft.com/office/drawing/2014/main" id="{F2B36BD9-5D47-4CDD-AC4A-1484218CFBAB}"/>
              </a:ext>
            </a:extLst>
          </p:cNvPr>
          <p:cNvGrpSpPr/>
          <p:nvPr/>
        </p:nvGrpSpPr>
        <p:grpSpPr>
          <a:xfrm>
            <a:off x="4981655" y="782061"/>
            <a:ext cx="1715184" cy="453992"/>
            <a:chOff x="4306220" y="3507972"/>
            <a:chExt cx="1715184" cy="453992"/>
          </a:xfrm>
        </p:grpSpPr>
        <p:sp>
          <p:nvSpPr>
            <p:cNvPr id="29" name="ZoneTexte 28">
              <a:extLst>
                <a:ext uri="{FF2B5EF4-FFF2-40B4-BE49-F238E27FC236}">
                  <a16:creationId xmlns:a16="http://schemas.microsoft.com/office/drawing/2014/main" id="{E10A2199-725A-4DE0-8100-22FEB6298E2A}"/>
                </a:ext>
              </a:extLst>
            </p:cNvPr>
            <p:cNvSpPr txBox="1"/>
            <p:nvPr/>
          </p:nvSpPr>
          <p:spPr>
            <a:xfrm>
              <a:off x="4409269" y="3540212"/>
              <a:ext cx="1612135" cy="389513"/>
            </a:xfrm>
            <a:prstGeom prst="roundRect">
              <a:avLst>
                <a:gd name="adj" fmla="val 50000"/>
              </a:avLst>
            </a:prstGeom>
            <a:solidFill>
              <a:schemeClr val="accent6">
                <a:alpha val="85000"/>
              </a:schemeClr>
            </a:solidFill>
          </p:spPr>
          <p:txBody>
            <a:bodyPr wrap="square" lIns="396000" rtlCol="0">
              <a:spAutoFit/>
            </a:bodyPr>
            <a:lstStyle>
              <a:defPPr>
                <a:defRPr lang="fr-FR"/>
              </a:defPPr>
              <a:lvl1pPr>
                <a:defRPr sz="1200">
                  <a:solidFill>
                    <a:schemeClr val="bg1"/>
                  </a:solidFill>
                </a:defRPr>
              </a:lvl1pPr>
            </a:lstStyle>
            <a:p>
              <a:r>
                <a:rPr lang="fr-FR" dirty="0"/>
                <a:t>Volet manuel</a:t>
              </a:r>
            </a:p>
          </p:txBody>
        </p:sp>
        <p:sp>
          <p:nvSpPr>
            <p:cNvPr id="30" name="Ellipse 29">
              <a:extLst>
                <a:ext uri="{FF2B5EF4-FFF2-40B4-BE49-F238E27FC236}">
                  <a16:creationId xmlns:a16="http://schemas.microsoft.com/office/drawing/2014/main" id="{076051E9-75B0-49A1-AF69-4C38707E37F3}"/>
                </a:ext>
              </a:extLst>
            </p:cNvPr>
            <p:cNvSpPr/>
            <p:nvPr/>
          </p:nvSpPr>
          <p:spPr>
            <a:xfrm>
              <a:off x="4306220" y="3507972"/>
              <a:ext cx="453992" cy="453992"/>
            </a:xfrm>
            <a:prstGeom prst="ellipse">
              <a:avLst/>
            </a:prstGeom>
            <a:solidFill>
              <a:schemeClr val="bg1"/>
            </a:solidFill>
            <a:ln>
              <a:solidFill>
                <a:schemeClr val="accent6"/>
              </a:solid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sz="1200" dirty="0">
                  <a:solidFill>
                    <a:schemeClr val="accent6"/>
                  </a:solidFill>
                  <a:latin typeface="+mj-lt"/>
                </a:rPr>
                <a:t>70</a:t>
              </a:r>
              <a:r>
                <a:rPr lang="fr-FR" sz="1200" dirty="0">
                  <a:solidFill>
                    <a:schemeClr val="accent6"/>
                  </a:solidFill>
                </a:rPr>
                <a:t>%</a:t>
              </a:r>
              <a:endParaRPr lang="fr-FR" sz="1050" dirty="0">
                <a:solidFill>
                  <a:schemeClr val="accent6"/>
                </a:solidFill>
              </a:endParaRPr>
            </a:p>
          </p:txBody>
        </p:sp>
      </p:grpSp>
      <p:grpSp>
        <p:nvGrpSpPr>
          <p:cNvPr id="31" name="Groupe 30">
            <a:extLst>
              <a:ext uri="{FF2B5EF4-FFF2-40B4-BE49-F238E27FC236}">
                <a16:creationId xmlns:a16="http://schemas.microsoft.com/office/drawing/2014/main" id="{2FAD3FB8-F189-4F2D-A43F-2BF425566CAB}"/>
              </a:ext>
            </a:extLst>
          </p:cNvPr>
          <p:cNvGrpSpPr/>
          <p:nvPr/>
        </p:nvGrpSpPr>
        <p:grpSpPr>
          <a:xfrm>
            <a:off x="1460500" y="1742228"/>
            <a:ext cx="2759485" cy="453992"/>
            <a:chOff x="800113" y="1055386"/>
            <a:chExt cx="2759485" cy="453992"/>
          </a:xfrm>
        </p:grpSpPr>
        <p:sp>
          <p:nvSpPr>
            <p:cNvPr id="32" name="ZoneTexte 31">
              <a:extLst>
                <a:ext uri="{FF2B5EF4-FFF2-40B4-BE49-F238E27FC236}">
                  <a16:creationId xmlns:a16="http://schemas.microsoft.com/office/drawing/2014/main" id="{F3D093DB-F3ED-4D16-A0E2-EFF483DD3A3B}"/>
                </a:ext>
              </a:extLst>
            </p:cNvPr>
            <p:cNvSpPr txBox="1"/>
            <p:nvPr/>
          </p:nvSpPr>
          <p:spPr>
            <a:xfrm>
              <a:off x="800113" y="1087626"/>
              <a:ext cx="2656435" cy="389513"/>
            </a:xfrm>
            <a:prstGeom prst="roundRect">
              <a:avLst>
                <a:gd name="adj" fmla="val 50000"/>
              </a:avLst>
            </a:prstGeom>
            <a:solidFill>
              <a:srgbClr val="7030A0">
                <a:alpha val="85000"/>
              </a:srgbClr>
            </a:solidFill>
          </p:spPr>
          <p:txBody>
            <a:bodyPr wrap="square" lIns="144000" rIns="396000" rtlCol="0">
              <a:spAutoFit/>
            </a:bodyPr>
            <a:lstStyle>
              <a:defPPr>
                <a:defRPr lang="fr-FR"/>
              </a:defPPr>
              <a:lvl1pPr>
                <a:defRPr sz="1200">
                  <a:solidFill>
                    <a:schemeClr val="bg1"/>
                  </a:solidFill>
                </a:defRPr>
              </a:lvl1pPr>
            </a:lstStyle>
            <a:p>
              <a:pPr algn="r"/>
              <a:r>
                <a:rPr lang="fr-FR" dirty="0"/>
                <a:t>Isolation thermique Intérieur</a:t>
              </a:r>
            </a:p>
          </p:txBody>
        </p:sp>
        <p:sp>
          <p:nvSpPr>
            <p:cNvPr id="33" name="Ellipse 32">
              <a:extLst>
                <a:ext uri="{FF2B5EF4-FFF2-40B4-BE49-F238E27FC236}">
                  <a16:creationId xmlns:a16="http://schemas.microsoft.com/office/drawing/2014/main" id="{4827480C-BBB1-42BB-B858-69F398905127}"/>
                </a:ext>
              </a:extLst>
            </p:cNvPr>
            <p:cNvSpPr/>
            <p:nvPr/>
          </p:nvSpPr>
          <p:spPr>
            <a:xfrm>
              <a:off x="3105606" y="1055386"/>
              <a:ext cx="453992" cy="453992"/>
            </a:xfrm>
            <a:prstGeom prst="ellipse">
              <a:avLst/>
            </a:prstGeom>
            <a:solidFill>
              <a:schemeClr val="bg1"/>
            </a:solidFill>
            <a:ln>
              <a:solidFill>
                <a:srgbClr val="7030A0"/>
              </a:solid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sz="1200" dirty="0">
                  <a:solidFill>
                    <a:srgbClr val="7030A0"/>
                  </a:solidFill>
                  <a:latin typeface="+mj-lt"/>
                </a:rPr>
                <a:t>82</a:t>
              </a:r>
              <a:r>
                <a:rPr lang="fr-FR" sz="1200" dirty="0">
                  <a:solidFill>
                    <a:srgbClr val="7030A0"/>
                  </a:solidFill>
                </a:rPr>
                <a:t>%</a:t>
              </a:r>
              <a:endParaRPr lang="fr-FR" sz="1050" dirty="0">
                <a:solidFill>
                  <a:srgbClr val="7030A0"/>
                </a:solidFill>
              </a:endParaRPr>
            </a:p>
          </p:txBody>
        </p:sp>
      </p:grpSp>
    </p:spTree>
    <p:extLst>
      <p:ext uri="{BB962C8B-B14F-4D97-AF65-F5344CB8AC3E}">
        <p14:creationId xmlns:p14="http://schemas.microsoft.com/office/powerpoint/2010/main" val="1117946060"/>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16200000" scaled="1"/>
        </a:gradFill>
        <a:effectLst/>
      </p:bgPr>
    </p:bg>
    <p:spTree>
      <p:nvGrpSpPr>
        <p:cNvPr id="1" name=""/>
        <p:cNvGrpSpPr/>
        <p:nvPr/>
      </p:nvGrpSpPr>
      <p:grpSpPr>
        <a:xfrm>
          <a:off x="0" y="0"/>
          <a:ext cx="0" cy="0"/>
          <a:chOff x="0" y="0"/>
          <a:chExt cx="0" cy="0"/>
        </a:xfrm>
      </p:grpSpPr>
      <p:sp>
        <p:nvSpPr>
          <p:cNvPr id="43" name="Rectangle 42">
            <a:extLst>
              <a:ext uri="{FF2B5EF4-FFF2-40B4-BE49-F238E27FC236}">
                <a16:creationId xmlns:a16="http://schemas.microsoft.com/office/drawing/2014/main" id="{B2ACE18A-8AFB-4142-8B0E-D03C0625246F}"/>
              </a:ext>
            </a:extLst>
          </p:cNvPr>
          <p:cNvSpPr/>
          <p:nvPr/>
        </p:nvSpPr>
        <p:spPr>
          <a:xfrm>
            <a:off x="666542" y="1596106"/>
            <a:ext cx="10858916" cy="3452921"/>
          </a:xfrm>
          <a:prstGeom prst="rect">
            <a:avLst/>
          </a:prstGeom>
          <a:solidFill>
            <a:schemeClr val="bg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8">
            <a:extLst>
              <a:ext uri="{FF2B5EF4-FFF2-40B4-BE49-F238E27FC236}">
                <a16:creationId xmlns:a16="http://schemas.microsoft.com/office/drawing/2014/main" id="{F69E7D3B-9CDA-4327-8CC5-4F634EC91071}"/>
              </a:ext>
            </a:extLst>
          </p:cNvPr>
          <p:cNvSpPr txBox="1"/>
          <p:nvPr/>
        </p:nvSpPr>
        <p:spPr>
          <a:xfrm>
            <a:off x="666542" y="756139"/>
            <a:ext cx="925886" cy="306467"/>
          </a:xfrm>
          <a:prstGeom prst="roundRect">
            <a:avLst/>
          </a:prstGeom>
          <a:solidFill>
            <a:schemeClr val="accent1"/>
          </a:solidFill>
        </p:spPr>
        <p:txBody>
          <a:bodyPr wrap="none" lIns="144000" rtlCol="0">
            <a:spAutoFit/>
          </a:bodyPr>
          <a:lstStyle>
            <a:defPPr>
              <a:defRPr lang="fr-FR"/>
            </a:defPPr>
            <a:lvl1pPr>
              <a:defRPr sz="1200">
                <a:solidFill>
                  <a:schemeClr val="bg1"/>
                </a:solidFill>
              </a:defRPr>
            </a:lvl1pPr>
          </a:lstStyle>
          <a:p>
            <a:r>
              <a:rPr lang="fr-FR" dirty="0"/>
              <a:t>LÉGENDE</a:t>
            </a:r>
          </a:p>
        </p:txBody>
      </p:sp>
      <p:cxnSp>
        <p:nvCxnSpPr>
          <p:cNvPr id="10" name="Connecteur droit 9">
            <a:extLst>
              <a:ext uri="{FF2B5EF4-FFF2-40B4-BE49-F238E27FC236}">
                <a16:creationId xmlns:a16="http://schemas.microsoft.com/office/drawing/2014/main" id="{D2E90E79-5257-41AB-BA80-EC57EE6D0B65}"/>
              </a:ext>
            </a:extLst>
          </p:cNvPr>
          <p:cNvCxnSpPr>
            <a:cxnSpLocks/>
          </p:cNvCxnSpPr>
          <p:nvPr/>
        </p:nvCxnSpPr>
        <p:spPr>
          <a:xfrm>
            <a:off x="666542" y="0"/>
            <a:ext cx="0" cy="100236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1" name="Picture 2" descr="Y:\Perso\logo cerqual Qualitel Certification.jpg">
            <a:extLst>
              <a:ext uri="{FF2B5EF4-FFF2-40B4-BE49-F238E27FC236}">
                <a16:creationId xmlns:a16="http://schemas.microsoft.com/office/drawing/2014/main" id="{0316BB70-ACD6-41B0-8225-EBF40EEEA294}"/>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737933" y="364894"/>
            <a:ext cx="1081342" cy="367821"/>
          </a:xfrm>
          <a:prstGeom prst="rect">
            <a:avLst/>
          </a:prstGeom>
          <a:noFill/>
          <a:extLst>
            <a:ext uri="{909E8E84-426E-40DD-AFC4-6F175D3DCCD1}">
              <a14:hiddenFill xmlns:a14="http://schemas.microsoft.com/office/drawing/2010/main">
                <a:solidFill>
                  <a:srgbClr val="FFFFFF"/>
                </a:solidFill>
              </a14:hiddenFill>
            </a:ext>
          </a:extLst>
        </p:spPr>
      </p:pic>
      <p:sp>
        <p:nvSpPr>
          <p:cNvPr id="27" name="ZoneTexte 26">
            <a:extLst>
              <a:ext uri="{FF2B5EF4-FFF2-40B4-BE49-F238E27FC236}">
                <a16:creationId xmlns:a16="http://schemas.microsoft.com/office/drawing/2014/main" id="{E515907D-F90C-457A-A055-DD28804C9F61}"/>
              </a:ext>
            </a:extLst>
          </p:cNvPr>
          <p:cNvSpPr txBox="1"/>
          <p:nvPr/>
        </p:nvSpPr>
        <p:spPr>
          <a:xfrm>
            <a:off x="7099085" y="532660"/>
            <a:ext cx="10254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Présentation </a:t>
            </a:r>
            <a:br>
              <a:rPr lang="fr-FR" sz="1000" dirty="0">
                <a:solidFill>
                  <a:schemeClr val="tx2">
                    <a:lumMod val="40000"/>
                    <a:lumOff val="60000"/>
                  </a:schemeClr>
                </a:solidFill>
              </a:rPr>
            </a:br>
            <a:r>
              <a:rPr lang="fr-FR" sz="1000" dirty="0">
                <a:solidFill>
                  <a:schemeClr val="tx2">
                    <a:lumMod val="40000"/>
                    <a:lumOff val="60000"/>
                  </a:schemeClr>
                </a:solidFill>
              </a:rPr>
              <a:t>du parc certifié</a:t>
            </a:r>
          </a:p>
        </p:txBody>
      </p:sp>
      <p:sp>
        <p:nvSpPr>
          <p:cNvPr id="28" name="ZoneTexte 27">
            <a:extLst>
              <a:ext uri="{FF2B5EF4-FFF2-40B4-BE49-F238E27FC236}">
                <a16:creationId xmlns:a16="http://schemas.microsoft.com/office/drawing/2014/main" id="{A908BD92-3432-4B08-A089-46F7291526CF}"/>
              </a:ext>
            </a:extLst>
          </p:cNvPr>
          <p:cNvSpPr txBox="1"/>
          <p:nvPr/>
        </p:nvSpPr>
        <p:spPr>
          <a:xfrm>
            <a:off x="8353090" y="532660"/>
            <a:ext cx="9180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Performance </a:t>
            </a:r>
            <a:br>
              <a:rPr lang="fr-FR" sz="1000" dirty="0">
                <a:solidFill>
                  <a:schemeClr val="tx2">
                    <a:lumMod val="40000"/>
                    <a:lumOff val="60000"/>
                  </a:schemeClr>
                </a:solidFill>
              </a:rPr>
            </a:br>
            <a:r>
              <a:rPr lang="fr-FR" sz="1000" dirty="0">
                <a:solidFill>
                  <a:schemeClr val="tx2">
                    <a:lumMod val="40000"/>
                    <a:lumOff val="60000"/>
                  </a:schemeClr>
                </a:solidFill>
              </a:rPr>
              <a:t>énergétique</a:t>
            </a:r>
          </a:p>
        </p:txBody>
      </p:sp>
      <p:sp>
        <p:nvSpPr>
          <p:cNvPr id="29" name="ZoneTexte 28">
            <a:extLst>
              <a:ext uri="{FF2B5EF4-FFF2-40B4-BE49-F238E27FC236}">
                <a16:creationId xmlns:a16="http://schemas.microsoft.com/office/drawing/2014/main" id="{EF31054B-45B6-4300-8BB1-DBA1C304660B}"/>
              </a:ext>
            </a:extLst>
          </p:cNvPr>
          <p:cNvSpPr txBox="1"/>
          <p:nvPr/>
        </p:nvSpPr>
        <p:spPr>
          <a:xfrm>
            <a:off x="9507524" y="532660"/>
            <a:ext cx="1015837" cy="400110"/>
          </a:xfrm>
          <a:prstGeom prst="rect">
            <a:avLst/>
          </a:prstGeom>
          <a:noFill/>
        </p:spPr>
        <p:txBody>
          <a:bodyPr wrap="none" lIns="72000" rIns="72000" rtlCol="0">
            <a:spAutoFit/>
          </a:bodyPr>
          <a:lstStyle/>
          <a:p>
            <a:pPr algn="ctr"/>
            <a:r>
              <a:rPr lang="fr-FR" sz="1000" dirty="0">
                <a:solidFill>
                  <a:schemeClr val="tx2"/>
                </a:solidFill>
                <a:latin typeface="+mj-lt"/>
              </a:rPr>
              <a:t>Les tendances </a:t>
            </a:r>
            <a:br>
              <a:rPr lang="fr-FR" sz="1000" dirty="0">
                <a:solidFill>
                  <a:schemeClr val="tx2"/>
                </a:solidFill>
                <a:latin typeface="+mj-lt"/>
              </a:rPr>
            </a:br>
            <a:r>
              <a:rPr lang="fr-FR" sz="1000" dirty="0">
                <a:solidFill>
                  <a:schemeClr val="tx2"/>
                </a:solidFill>
                <a:latin typeface="+mj-lt"/>
              </a:rPr>
              <a:t>constructives</a:t>
            </a:r>
          </a:p>
        </p:txBody>
      </p:sp>
      <p:sp>
        <p:nvSpPr>
          <p:cNvPr id="30" name="ZoneTexte 29">
            <a:extLst>
              <a:ext uri="{FF2B5EF4-FFF2-40B4-BE49-F238E27FC236}">
                <a16:creationId xmlns:a16="http://schemas.microsoft.com/office/drawing/2014/main" id="{983B272C-90A9-45E1-918B-D9AE04F42AF9}"/>
              </a:ext>
            </a:extLst>
          </p:cNvPr>
          <p:cNvSpPr txBox="1"/>
          <p:nvPr/>
        </p:nvSpPr>
        <p:spPr>
          <a:xfrm>
            <a:off x="10649934" y="532660"/>
            <a:ext cx="1137666"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Typologies </a:t>
            </a:r>
            <a:br>
              <a:rPr lang="fr-FR" sz="1000" dirty="0">
                <a:solidFill>
                  <a:schemeClr val="tx2">
                    <a:lumMod val="40000"/>
                    <a:lumOff val="60000"/>
                  </a:schemeClr>
                </a:solidFill>
              </a:rPr>
            </a:br>
            <a:r>
              <a:rPr lang="fr-FR" sz="1000" dirty="0">
                <a:solidFill>
                  <a:schemeClr val="tx2">
                    <a:lumMod val="40000"/>
                    <a:lumOff val="60000"/>
                  </a:schemeClr>
                </a:solidFill>
              </a:rPr>
              <a:t>les plus certifiées</a:t>
            </a:r>
          </a:p>
        </p:txBody>
      </p:sp>
      <p:sp>
        <p:nvSpPr>
          <p:cNvPr id="31" name="Ellipse 30">
            <a:extLst>
              <a:ext uri="{FF2B5EF4-FFF2-40B4-BE49-F238E27FC236}">
                <a16:creationId xmlns:a16="http://schemas.microsoft.com/office/drawing/2014/main" id="{8EE0A0DE-30F8-43B7-A265-7118501A8F53}"/>
              </a:ext>
            </a:extLst>
          </p:cNvPr>
          <p:cNvSpPr/>
          <p:nvPr/>
        </p:nvSpPr>
        <p:spPr>
          <a:xfrm>
            <a:off x="818664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32" name="Ellipse 31">
            <a:extLst>
              <a:ext uri="{FF2B5EF4-FFF2-40B4-BE49-F238E27FC236}">
                <a16:creationId xmlns:a16="http://schemas.microsoft.com/office/drawing/2014/main" id="{86CBA28D-CCF2-4BEB-8B94-9EC0B49C8B52}"/>
              </a:ext>
            </a:extLst>
          </p:cNvPr>
          <p:cNvSpPr/>
          <p:nvPr/>
        </p:nvSpPr>
        <p:spPr>
          <a:xfrm>
            <a:off x="9389968"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38" name="Ellipse 37">
            <a:extLst>
              <a:ext uri="{FF2B5EF4-FFF2-40B4-BE49-F238E27FC236}">
                <a16:creationId xmlns:a16="http://schemas.microsoft.com/office/drawing/2014/main" id="{1A47F8FD-19EB-420F-A3BF-0A732E9474DE}"/>
              </a:ext>
            </a:extLst>
          </p:cNvPr>
          <p:cNvSpPr/>
          <p:nvPr/>
        </p:nvSpPr>
        <p:spPr>
          <a:xfrm>
            <a:off x="1059329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cxnSp>
        <p:nvCxnSpPr>
          <p:cNvPr id="41" name="Connecteur droit 40">
            <a:extLst>
              <a:ext uri="{FF2B5EF4-FFF2-40B4-BE49-F238E27FC236}">
                <a16:creationId xmlns:a16="http://schemas.microsoft.com/office/drawing/2014/main" id="{33719255-05F2-4141-B0D6-F92880588124}"/>
              </a:ext>
            </a:extLst>
          </p:cNvPr>
          <p:cNvCxnSpPr>
            <a:cxnSpLocks/>
          </p:cNvCxnSpPr>
          <p:nvPr/>
        </p:nvCxnSpPr>
        <p:spPr>
          <a:xfrm flipH="1">
            <a:off x="9841950" y="1002360"/>
            <a:ext cx="34698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aphicFrame>
        <p:nvGraphicFramePr>
          <p:cNvPr id="42" name="Tableau 41">
            <a:extLst>
              <a:ext uri="{FF2B5EF4-FFF2-40B4-BE49-F238E27FC236}">
                <a16:creationId xmlns:a16="http://schemas.microsoft.com/office/drawing/2014/main" id="{1E30D75D-FBFB-4DB9-BF5D-FF482A9DA240}"/>
              </a:ext>
            </a:extLst>
          </p:cNvPr>
          <p:cNvGraphicFramePr>
            <a:graphicFrameLocks noGrp="1"/>
          </p:cNvGraphicFramePr>
          <p:nvPr>
            <p:extLst>
              <p:ext uri="{D42A27DB-BD31-4B8C-83A1-F6EECF244321}">
                <p14:modId xmlns:p14="http://schemas.microsoft.com/office/powerpoint/2010/main" val="3483146364"/>
              </p:ext>
            </p:extLst>
          </p:nvPr>
        </p:nvGraphicFramePr>
        <p:xfrm>
          <a:off x="666542" y="1596106"/>
          <a:ext cx="10858916" cy="3452921"/>
        </p:xfrm>
        <a:graphic>
          <a:graphicData uri="http://schemas.openxmlformats.org/drawingml/2006/table">
            <a:tbl>
              <a:tblPr firstRow="1" bandRow="1">
                <a:tableStyleId>{3B4B98B0-60AC-42C2-AFA5-B58CD77FA1E5}</a:tableStyleId>
              </a:tblPr>
              <a:tblGrid>
                <a:gridCol w="1776305">
                  <a:extLst>
                    <a:ext uri="{9D8B030D-6E8A-4147-A177-3AD203B41FA5}">
                      <a16:colId xmlns:a16="http://schemas.microsoft.com/office/drawing/2014/main" val="3439392302"/>
                    </a:ext>
                  </a:extLst>
                </a:gridCol>
                <a:gridCol w="938424">
                  <a:extLst>
                    <a:ext uri="{9D8B030D-6E8A-4147-A177-3AD203B41FA5}">
                      <a16:colId xmlns:a16="http://schemas.microsoft.com/office/drawing/2014/main" val="570560017"/>
                    </a:ext>
                  </a:extLst>
                </a:gridCol>
                <a:gridCol w="1776305">
                  <a:extLst>
                    <a:ext uri="{9D8B030D-6E8A-4147-A177-3AD203B41FA5}">
                      <a16:colId xmlns:a16="http://schemas.microsoft.com/office/drawing/2014/main" val="1823699912"/>
                    </a:ext>
                  </a:extLst>
                </a:gridCol>
                <a:gridCol w="938424">
                  <a:extLst>
                    <a:ext uri="{9D8B030D-6E8A-4147-A177-3AD203B41FA5}">
                      <a16:colId xmlns:a16="http://schemas.microsoft.com/office/drawing/2014/main" val="2929566387"/>
                    </a:ext>
                  </a:extLst>
                </a:gridCol>
                <a:gridCol w="1776305">
                  <a:extLst>
                    <a:ext uri="{9D8B030D-6E8A-4147-A177-3AD203B41FA5}">
                      <a16:colId xmlns:a16="http://schemas.microsoft.com/office/drawing/2014/main" val="3554309238"/>
                    </a:ext>
                  </a:extLst>
                </a:gridCol>
                <a:gridCol w="938424">
                  <a:extLst>
                    <a:ext uri="{9D8B030D-6E8A-4147-A177-3AD203B41FA5}">
                      <a16:colId xmlns:a16="http://schemas.microsoft.com/office/drawing/2014/main" val="3003908315"/>
                    </a:ext>
                  </a:extLst>
                </a:gridCol>
                <a:gridCol w="1776305">
                  <a:extLst>
                    <a:ext uri="{9D8B030D-6E8A-4147-A177-3AD203B41FA5}">
                      <a16:colId xmlns:a16="http://schemas.microsoft.com/office/drawing/2014/main" val="3377536510"/>
                    </a:ext>
                  </a:extLst>
                </a:gridCol>
                <a:gridCol w="938424">
                  <a:extLst>
                    <a:ext uri="{9D8B030D-6E8A-4147-A177-3AD203B41FA5}">
                      <a16:colId xmlns:a16="http://schemas.microsoft.com/office/drawing/2014/main" val="2027231488"/>
                    </a:ext>
                  </a:extLst>
                </a:gridCol>
              </a:tblGrid>
              <a:tr h="499841">
                <a:tc gridSpan="2">
                  <a:txBody>
                    <a:bodyPr/>
                    <a:lstStyle/>
                    <a:p>
                      <a:pPr algn="l">
                        <a:spcBef>
                          <a:spcPts val="0"/>
                        </a:spcBef>
                      </a:pPr>
                      <a:r>
                        <a:rPr lang="fr-FR" sz="2000" dirty="0">
                          <a:solidFill>
                            <a:schemeClr val="bg1"/>
                          </a:solidFill>
                        </a:rPr>
                        <a:t>Energies</a:t>
                      </a:r>
                      <a:endParaRPr lang="fr-FR" sz="1400" dirty="0">
                        <a:solidFill>
                          <a:schemeClr val="bg1"/>
                        </a:solidFill>
                      </a:endParaRPr>
                    </a:p>
                  </a:txBody>
                  <a:tcPr anchor="ctr">
                    <a:lnR w="12700" cap="flat" cmpd="sng" algn="ctr">
                      <a:solidFill>
                        <a:schemeClr val="bg1"/>
                      </a:solidFill>
                      <a:prstDash val="solid"/>
                      <a:round/>
                      <a:headEnd type="none" w="med" len="med"/>
                      <a:tailEnd type="none" w="med" len="med"/>
                    </a:lnR>
                    <a:solidFill>
                      <a:schemeClr val="accent1"/>
                    </a:solidFill>
                  </a:tcPr>
                </a:tc>
                <a:tc hMerge="1">
                  <a:txBody>
                    <a:bodyPr/>
                    <a:lstStyle/>
                    <a:p>
                      <a:endParaRPr lang="fr-FR" dirty="0"/>
                    </a:p>
                  </a:txBody>
                  <a:tcPr/>
                </a:tc>
                <a:tc gridSpan="2">
                  <a:txBody>
                    <a:bodyPr/>
                    <a:lstStyle/>
                    <a:p>
                      <a:pPr algn="l"/>
                      <a:r>
                        <a:rPr lang="fr-FR" sz="2000" dirty="0">
                          <a:solidFill>
                            <a:schemeClr val="bg1"/>
                          </a:solidFill>
                        </a:rPr>
                        <a:t>Ventilation</a:t>
                      </a:r>
                      <a:endParaRPr lang="fr-FR" sz="1400"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accent1"/>
                    </a:solidFill>
                  </a:tcPr>
                </a:tc>
                <a:tc hMerge="1">
                  <a:txBody>
                    <a:bodyPr/>
                    <a:lstStyle/>
                    <a:p>
                      <a:endParaRPr lang="fr-FR" dirty="0"/>
                    </a:p>
                  </a:txBody>
                  <a:tcPr/>
                </a:tc>
                <a:tc gridSpan="2">
                  <a:txBody>
                    <a:bodyPr/>
                    <a:lstStyle/>
                    <a:p>
                      <a:pPr algn="l"/>
                      <a:r>
                        <a:rPr lang="fr-FR" sz="2000" kern="1200" dirty="0">
                          <a:solidFill>
                            <a:schemeClr val="bg1"/>
                          </a:solidFill>
                        </a:rPr>
                        <a:t>Isolation</a:t>
                      </a:r>
                      <a:endParaRPr lang="fr-FR" sz="2000" b="1" kern="1200" dirty="0">
                        <a:solidFill>
                          <a:schemeClr val="bg1"/>
                        </a:solidFill>
                        <a:latin typeface="+mn-lt"/>
                        <a:ea typeface="+mn-ea"/>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accent1"/>
                    </a:solidFill>
                  </a:tcPr>
                </a:tc>
                <a:tc hMerge="1">
                  <a:txBody>
                    <a:bodyPr/>
                    <a:lstStyle/>
                    <a:p>
                      <a:endParaRPr lang="fr-FR" dirty="0"/>
                    </a:p>
                  </a:txBody>
                  <a:tcPr/>
                </a:tc>
                <a:tc gridSpan="2">
                  <a:txBody>
                    <a:bodyPr/>
                    <a:lstStyle/>
                    <a:p>
                      <a:pPr algn="l"/>
                      <a:r>
                        <a:rPr lang="fr-FR" sz="2000" kern="1200" dirty="0">
                          <a:solidFill>
                            <a:schemeClr val="bg1"/>
                          </a:solidFill>
                        </a:rPr>
                        <a:t>Menuiseries</a:t>
                      </a:r>
                      <a:endParaRPr lang="fr-FR" sz="2000" b="1" kern="1200" dirty="0">
                        <a:solidFill>
                          <a:schemeClr val="bg1"/>
                        </a:solidFill>
                        <a:latin typeface="+mn-lt"/>
                        <a:ea typeface="+mn-ea"/>
                        <a:cs typeface="+mn-cs"/>
                      </a:endParaRPr>
                    </a:p>
                  </a:txBody>
                  <a:tcPr anchor="ctr">
                    <a:lnL w="12700" cap="flat" cmpd="sng" algn="ctr">
                      <a:solidFill>
                        <a:schemeClr val="bg1"/>
                      </a:solidFill>
                      <a:prstDash val="solid"/>
                      <a:round/>
                      <a:headEnd type="none" w="med" len="med"/>
                      <a:tailEnd type="none" w="med" len="med"/>
                    </a:lnL>
                    <a:solidFill>
                      <a:schemeClr val="accent1"/>
                    </a:solidFill>
                  </a:tcPr>
                </a:tc>
                <a:tc hMerge="1">
                  <a:txBody>
                    <a:bodyPr/>
                    <a:lstStyle/>
                    <a:p>
                      <a:pPr algn="ctr"/>
                      <a:endParaRPr lang="fr-FR" dirty="0"/>
                    </a:p>
                  </a:txBody>
                  <a:tcPr/>
                </a:tc>
                <a:extLst>
                  <a:ext uri="{0D108BD9-81ED-4DB2-BD59-A6C34878D82A}">
                    <a16:rowId xmlns:a16="http://schemas.microsoft.com/office/drawing/2014/main" val="927170149"/>
                  </a:ext>
                </a:extLst>
              </a:tr>
              <a:tr h="590234">
                <a:tc>
                  <a:txBody>
                    <a:bodyPr/>
                    <a:lstStyle/>
                    <a:p>
                      <a:pPr algn="l"/>
                      <a:r>
                        <a:rPr lang="fr-FR" sz="1100" dirty="0">
                          <a:solidFill>
                            <a:schemeClr val="tx2"/>
                          </a:solidFill>
                        </a:rPr>
                        <a:t>Gaz</a:t>
                      </a:r>
                    </a:p>
                  </a:txBody>
                  <a:tcPr anchor="ctr">
                    <a:solidFill>
                      <a:schemeClr val="bg2">
                        <a:lumMod val="90000"/>
                        <a:alpha val="20000"/>
                      </a:schemeClr>
                    </a:solidFill>
                  </a:tcPr>
                </a:tc>
                <a:tc>
                  <a:txBody>
                    <a:bodyPr/>
                    <a:lstStyle/>
                    <a:p>
                      <a:pPr algn="l"/>
                      <a:endParaRPr lang="fr-FR" sz="1100" dirty="0">
                        <a:solidFill>
                          <a:schemeClr val="tx2"/>
                        </a:solidFill>
                      </a:endParaRPr>
                    </a:p>
                  </a:txBody>
                  <a:tcPr anchor="ctr">
                    <a:lnR w="12700" cap="flat" cmpd="sng" algn="ctr">
                      <a:solidFill>
                        <a:schemeClr val="bg1">
                          <a:lumMod val="85000"/>
                        </a:schemeClr>
                      </a:solidFill>
                      <a:prstDash val="solid"/>
                      <a:round/>
                      <a:headEnd type="none" w="med" len="med"/>
                      <a:tailEnd type="none" w="med" len="med"/>
                    </a:lnR>
                    <a:solidFill>
                      <a:schemeClr val="bg2">
                        <a:lumMod val="90000"/>
                        <a:alpha val="20000"/>
                      </a:schemeClr>
                    </a:solidFill>
                  </a:tcPr>
                </a:tc>
                <a:tc>
                  <a:txBody>
                    <a:bodyPr/>
                    <a:lstStyle/>
                    <a:p>
                      <a:pPr algn="l"/>
                      <a:r>
                        <a:rPr lang="fr-FR" sz="1100" dirty="0">
                          <a:solidFill>
                            <a:schemeClr val="tx2"/>
                          </a:solidFill>
                        </a:rPr>
                        <a:t>Mixte</a:t>
                      </a:r>
                    </a:p>
                  </a:txBody>
                  <a:tcPr anchor="ctr">
                    <a:lnL w="12700" cap="flat" cmpd="sng" algn="ctr">
                      <a:solidFill>
                        <a:schemeClr val="bg1">
                          <a:lumMod val="85000"/>
                        </a:schemeClr>
                      </a:solidFill>
                      <a:prstDash val="solid"/>
                      <a:round/>
                      <a:headEnd type="none" w="med" len="med"/>
                      <a:tailEnd type="none" w="med" len="med"/>
                    </a:lnL>
                    <a:solidFill>
                      <a:schemeClr val="bg2">
                        <a:lumMod val="90000"/>
                        <a:alpha val="20000"/>
                      </a:schemeClr>
                    </a:solidFill>
                  </a:tcPr>
                </a:tc>
                <a:tc>
                  <a:txBody>
                    <a:bodyPr/>
                    <a:lstStyle/>
                    <a:p>
                      <a:pPr algn="l"/>
                      <a:endParaRPr lang="fr-FR" sz="1100" dirty="0">
                        <a:solidFill>
                          <a:schemeClr val="tx2"/>
                        </a:solidFill>
                      </a:endParaRPr>
                    </a:p>
                  </a:txBody>
                  <a:tcPr anchor="ctr">
                    <a:lnR w="12700" cap="flat" cmpd="sng" algn="ctr">
                      <a:solidFill>
                        <a:schemeClr val="bg1">
                          <a:lumMod val="85000"/>
                        </a:schemeClr>
                      </a:solidFill>
                      <a:prstDash val="solid"/>
                      <a:round/>
                      <a:headEnd type="none" w="med" len="med"/>
                      <a:tailEnd type="none" w="med" len="med"/>
                    </a:lnR>
                    <a:solidFill>
                      <a:schemeClr val="bg2">
                        <a:lumMod val="90000"/>
                        <a:alpha val="2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dirty="0">
                          <a:solidFill>
                            <a:schemeClr val="tx2"/>
                          </a:solidFill>
                        </a:rPr>
                        <a:t>Isolation par l’intérieur sur tous les murs extérieurs</a:t>
                      </a:r>
                    </a:p>
                  </a:txBody>
                  <a:tcPr anchor="ctr">
                    <a:lnL w="12700" cap="flat" cmpd="sng" algn="ctr">
                      <a:solidFill>
                        <a:schemeClr val="bg1">
                          <a:lumMod val="85000"/>
                        </a:schemeClr>
                      </a:solidFill>
                      <a:prstDash val="solid"/>
                      <a:round/>
                      <a:headEnd type="none" w="med" len="med"/>
                      <a:tailEnd type="none" w="med" len="med"/>
                    </a:lnL>
                    <a:solidFill>
                      <a:schemeClr val="bg2">
                        <a:lumMod val="90000"/>
                        <a:alpha val="20000"/>
                      </a:schemeClr>
                    </a:solidFill>
                  </a:tcPr>
                </a:tc>
                <a:tc>
                  <a:txBody>
                    <a:bodyPr/>
                    <a:lstStyle/>
                    <a:p>
                      <a:pPr algn="l"/>
                      <a:endParaRPr lang="fr-FR" sz="1100" dirty="0">
                        <a:solidFill>
                          <a:schemeClr val="tx2"/>
                        </a:solidFill>
                      </a:endParaRPr>
                    </a:p>
                  </a:txBody>
                  <a:tcPr anchor="ctr">
                    <a:lnR w="12700" cap="flat" cmpd="sng" algn="ctr">
                      <a:solidFill>
                        <a:schemeClr val="bg1">
                          <a:lumMod val="85000"/>
                        </a:schemeClr>
                      </a:solidFill>
                      <a:prstDash val="solid"/>
                      <a:round/>
                      <a:headEnd type="none" w="med" len="med"/>
                      <a:tailEnd type="none" w="med" len="med"/>
                    </a:lnR>
                    <a:solidFill>
                      <a:schemeClr val="bg2">
                        <a:lumMod val="90000"/>
                        <a:alpha val="20000"/>
                      </a:schemeClr>
                    </a:solidFill>
                  </a:tcPr>
                </a:tc>
                <a:tc>
                  <a:txBody>
                    <a:bodyPr/>
                    <a:lstStyle/>
                    <a:p>
                      <a:pPr algn="l"/>
                      <a:r>
                        <a:rPr lang="fr-FR" sz="1100" dirty="0">
                          <a:solidFill>
                            <a:schemeClr val="tx2"/>
                          </a:solidFill>
                        </a:rPr>
                        <a:t>PVC</a:t>
                      </a:r>
                    </a:p>
                  </a:txBody>
                  <a:tcPr anchor="ctr">
                    <a:lnL w="12700" cap="flat" cmpd="sng" algn="ctr">
                      <a:solidFill>
                        <a:schemeClr val="bg1">
                          <a:lumMod val="85000"/>
                        </a:schemeClr>
                      </a:solidFill>
                      <a:prstDash val="solid"/>
                      <a:round/>
                      <a:headEnd type="none" w="med" len="med"/>
                      <a:tailEnd type="none" w="med" len="med"/>
                    </a:lnL>
                    <a:solidFill>
                      <a:schemeClr val="bg2">
                        <a:lumMod val="90000"/>
                        <a:alpha val="20000"/>
                      </a:schemeClr>
                    </a:solidFill>
                  </a:tcPr>
                </a:tc>
                <a:tc>
                  <a:txBody>
                    <a:bodyPr/>
                    <a:lstStyle/>
                    <a:p>
                      <a:pPr algn="l"/>
                      <a:endParaRPr lang="fr-FR" sz="1100" dirty="0">
                        <a:solidFill>
                          <a:schemeClr val="tx2"/>
                        </a:solidFill>
                      </a:endParaRPr>
                    </a:p>
                  </a:txBody>
                  <a:tcPr anchor="ctr">
                    <a:solidFill>
                      <a:schemeClr val="bg2">
                        <a:lumMod val="90000"/>
                        <a:alpha val="20000"/>
                      </a:schemeClr>
                    </a:solidFill>
                  </a:tcPr>
                </a:tc>
                <a:extLst>
                  <a:ext uri="{0D108BD9-81ED-4DB2-BD59-A6C34878D82A}">
                    <a16:rowId xmlns:a16="http://schemas.microsoft.com/office/drawing/2014/main" val="3827272100"/>
                  </a:ext>
                </a:extLst>
              </a:tr>
              <a:tr h="590234">
                <a:tc>
                  <a:txBody>
                    <a:bodyPr/>
                    <a:lstStyle/>
                    <a:p>
                      <a:pPr algn="l"/>
                      <a:r>
                        <a:rPr lang="fr-FR" sz="1100" dirty="0">
                          <a:solidFill>
                            <a:schemeClr val="tx2"/>
                          </a:solidFill>
                        </a:rPr>
                        <a:t>Réseau de chauffage urbain (RCU)</a:t>
                      </a:r>
                    </a:p>
                  </a:txBody>
                  <a:tcPr anchor="ctr"/>
                </a:tc>
                <a:tc>
                  <a:txBody>
                    <a:bodyPr/>
                    <a:lstStyle/>
                    <a:p>
                      <a:pPr algn="l"/>
                      <a:endParaRPr lang="fr-FR" sz="1100" dirty="0">
                        <a:solidFill>
                          <a:schemeClr val="tx2"/>
                        </a:solidFill>
                      </a:endParaRPr>
                    </a:p>
                  </a:txBody>
                  <a:tcPr anchor="ctr">
                    <a:lnR w="12700" cap="flat" cmpd="sng" algn="ctr">
                      <a:solidFill>
                        <a:schemeClr val="bg1">
                          <a:lumMod val="85000"/>
                        </a:schemeClr>
                      </a:solidFill>
                      <a:prstDash val="solid"/>
                      <a:round/>
                      <a:headEnd type="none" w="med" len="med"/>
                      <a:tailEnd type="none" w="med" len="med"/>
                    </a:lnR>
                  </a:tcPr>
                </a:tc>
                <a:tc>
                  <a:txBody>
                    <a:bodyPr/>
                    <a:lstStyle/>
                    <a:p>
                      <a:pPr algn="l"/>
                      <a:r>
                        <a:rPr lang="fr-FR" sz="1100" dirty="0">
                          <a:solidFill>
                            <a:schemeClr val="tx2"/>
                          </a:solidFill>
                        </a:rPr>
                        <a:t>Double-flux</a:t>
                      </a:r>
                    </a:p>
                  </a:txBody>
                  <a:tcPr anchor="ctr">
                    <a:lnL w="12700" cap="flat" cmpd="sng" algn="ctr">
                      <a:solidFill>
                        <a:schemeClr val="bg1">
                          <a:lumMod val="85000"/>
                        </a:schemeClr>
                      </a:solidFill>
                      <a:prstDash val="solid"/>
                      <a:round/>
                      <a:headEnd type="none" w="med" len="med"/>
                      <a:tailEnd type="none" w="med" len="med"/>
                    </a:lnL>
                  </a:tcPr>
                </a:tc>
                <a:tc>
                  <a:txBody>
                    <a:bodyPr/>
                    <a:lstStyle/>
                    <a:p>
                      <a:pPr algn="l"/>
                      <a:endParaRPr lang="fr-FR" sz="1100" dirty="0">
                        <a:solidFill>
                          <a:schemeClr val="tx2"/>
                        </a:solidFill>
                      </a:endParaRPr>
                    </a:p>
                  </a:txBody>
                  <a:tcPr anchor="ctr">
                    <a:lnR w="12700" cap="flat" cmpd="sng" algn="ctr">
                      <a:solidFill>
                        <a:schemeClr val="bg1">
                          <a:lumMod val="85000"/>
                        </a:schemeClr>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dirty="0">
                          <a:solidFill>
                            <a:schemeClr val="tx2"/>
                          </a:solidFill>
                        </a:rPr>
                        <a:t>Isolation par l’extérieur sur tous les murs extérieurs</a:t>
                      </a:r>
                    </a:p>
                  </a:txBody>
                  <a:tcPr anchor="ctr">
                    <a:lnL w="12700" cap="flat" cmpd="sng" algn="ctr">
                      <a:solidFill>
                        <a:schemeClr val="bg1">
                          <a:lumMod val="85000"/>
                        </a:schemeClr>
                      </a:solidFill>
                      <a:prstDash val="solid"/>
                      <a:round/>
                      <a:headEnd type="none" w="med" len="med"/>
                      <a:tailEnd type="none" w="med" len="med"/>
                    </a:lnL>
                  </a:tcPr>
                </a:tc>
                <a:tc>
                  <a:txBody>
                    <a:bodyPr/>
                    <a:lstStyle/>
                    <a:p>
                      <a:pPr algn="l"/>
                      <a:endParaRPr lang="fr-FR" sz="1100" dirty="0">
                        <a:solidFill>
                          <a:schemeClr val="tx2"/>
                        </a:solidFill>
                      </a:endParaRPr>
                    </a:p>
                  </a:txBody>
                  <a:tcPr anchor="ctr">
                    <a:lnR w="12700" cap="flat" cmpd="sng" algn="ctr">
                      <a:solidFill>
                        <a:schemeClr val="bg1">
                          <a:lumMod val="85000"/>
                        </a:schemeClr>
                      </a:solidFill>
                      <a:prstDash val="solid"/>
                      <a:round/>
                      <a:headEnd type="none" w="med" len="med"/>
                      <a:tailEnd type="none" w="med" len="med"/>
                    </a:lnR>
                  </a:tcPr>
                </a:tc>
                <a:tc>
                  <a:txBody>
                    <a:bodyPr/>
                    <a:lstStyle/>
                    <a:p>
                      <a:pPr algn="l"/>
                      <a:r>
                        <a:rPr lang="fr-FR" sz="1100" dirty="0">
                          <a:solidFill>
                            <a:schemeClr val="tx2"/>
                          </a:solidFill>
                        </a:rPr>
                        <a:t>Aluminium</a:t>
                      </a:r>
                    </a:p>
                  </a:txBody>
                  <a:tcPr anchor="ctr">
                    <a:lnL w="12700" cap="flat" cmpd="sng" algn="ctr">
                      <a:solidFill>
                        <a:schemeClr val="bg1">
                          <a:lumMod val="85000"/>
                        </a:schemeClr>
                      </a:solidFill>
                      <a:prstDash val="solid"/>
                      <a:round/>
                      <a:headEnd type="none" w="med" len="med"/>
                      <a:tailEnd type="none" w="med" len="med"/>
                    </a:lnL>
                  </a:tcPr>
                </a:tc>
                <a:tc>
                  <a:txBody>
                    <a:bodyPr/>
                    <a:lstStyle/>
                    <a:p>
                      <a:pPr algn="l"/>
                      <a:endParaRPr lang="fr-FR" sz="1100" dirty="0">
                        <a:solidFill>
                          <a:schemeClr val="tx2"/>
                        </a:solidFill>
                      </a:endParaRPr>
                    </a:p>
                  </a:txBody>
                  <a:tcPr anchor="ctr"/>
                </a:tc>
                <a:extLst>
                  <a:ext uri="{0D108BD9-81ED-4DB2-BD59-A6C34878D82A}">
                    <a16:rowId xmlns:a16="http://schemas.microsoft.com/office/drawing/2014/main" val="4014857400"/>
                  </a:ext>
                </a:extLst>
              </a:tr>
              <a:tr h="590234">
                <a:tc>
                  <a:txBody>
                    <a:bodyPr/>
                    <a:lstStyle/>
                    <a:p>
                      <a:pPr algn="l"/>
                      <a:r>
                        <a:rPr lang="fr-FR" sz="1100" dirty="0">
                          <a:solidFill>
                            <a:schemeClr val="tx2"/>
                          </a:solidFill>
                        </a:rPr>
                        <a:t>Electricité par effet Joule</a:t>
                      </a:r>
                    </a:p>
                  </a:txBody>
                  <a:tcPr anchor="ctr">
                    <a:solidFill>
                      <a:schemeClr val="bg2">
                        <a:lumMod val="90000"/>
                        <a:alpha val="20000"/>
                      </a:schemeClr>
                    </a:solidFill>
                  </a:tcPr>
                </a:tc>
                <a:tc>
                  <a:txBody>
                    <a:bodyPr/>
                    <a:lstStyle/>
                    <a:p>
                      <a:pPr algn="l"/>
                      <a:endParaRPr lang="fr-FR" sz="1100" dirty="0">
                        <a:solidFill>
                          <a:schemeClr val="tx2"/>
                        </a:solidFill>
                      </a:endParaRPr>
                    </a:p>
                  </a:txBody>
                  <a:tcPr anchor="ctr">
                    <a:lnR w="12700" cap="flat" cmpd="sng" algn="ctr">
                      <a:solidFill>
                        <a:schemeClr val="bg1">
                          <a:lumMod val="85000"/>
                        </a:schemeClr>
                      </a:solidFill>
                      <a:prstDash val="solid"/>
                      <a:round/>
                      <a:headEnd type="none" w="med" len="med"/>
                      <a:tailEnd type="none" w="med" len="med"/>
                    </a:lnR>
                    <a:solidFill>
                      <a:schemeClr val="bg2">
                        <a:lumMod val="90000"/>
                        <a:alpha val="20000"/>
                      </a:schemeClr>
                    </a:solidFill>
                  </a:tcPr>
                </a:tc>
                <a:tc>
                  <a:txBody>
                    <a:bodyPr/>
                    <a:lstStyle/>
                    <a:p>
                      <a:pPr algn="l"/>
                      <a:r>
                        <a:rPr lang="fr-FR" sz="1100" dirty="0">
                          <a:solidFill>
                            <a:schemeClr val="tx2"/>
                          </a:solidFill>
                        </a:rPr>
                        <a:t>Simple flux Hygro A</a:t>
                      </a:r>
                    </a:p>
                  </a:txBody>
                  <a:tcPr anchor="ctr">
                    <a:lnL w="12700" cap="flat" cmpd="sng" algn="ctr">
                      <a:solidFill>
                        <a:schemeClr val="bg1">
                          <a:lumMod val="85000"/>
                        </a:schemeClr>
                      </a:solidFill>
                      <a:prstDash val="solid"/>
                      <a:round/>
                      <a:headEnd type="none" w="med" len="med"/>
                      <a:tailEnd type="none" w="med" len="med"/>
                    </a:lnL>
                    <a:solidFill>
                      <a:schemeClr val="bg2">
                        <a:lumMod val="90000"/>
                        <a:alpha val="20000"/>
                      </a:schemeClr>
                    </a:solidFill>
                  </a:tcPr>
                </a:tc>
                <a:tc>
                  <a:txBody>
                    <a:bodyPr/>
                    <a:lstStyle/>
                    <a:p>
                      <a:pPr algn="l"/>
                      <a:endParaRPr lang="fr-FR" sz="1100" dirty="0">
                        <a:solidFill>
                          <a:schemeClr val="tx2"/>
                        </a:solidFill>
                      </a:endParaRPr>
                    </a:p>
                  </a:txBody>
                  <a:tcPr anchor="ctr">
                    <a:lnR w="12700" cap="flat" cmpd="sng" algn="ctr">
                      <a:solidFill>
                        <a:schemeClr val="bg1">
                          <a:lumMod val="85000"/>
                        </a:schemeClr>
                      </a:solidFill>
                      <a:prstDash val="solid"/>
                      <a:round/>
                      <a:headEnd type="none" w="med" len="med"/>
                      <a:tailEnd type="none" w="med" len="med"/>
                    </a:lnR>
                    <a:solidFill>
                      <a:schemeClr val="bg2">
                        <a:lumMod val="90000"/>
                        <a:alpha val="2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dirty="0">
                          <a:solidFill>
                            <a:schemeClr val="tx2"/>
                          </a:solidFill>
                        </a:rPr>
                        <a:t>Isolation par l’intérieur et l’extérieur sur tous les murs extérieurs</a:t>
                      </a:r>
                    </a:p>
                  </a:txBody>
                  <a:tcPr anchor="ctr">
                    <a:lnL w="12700" cap="flat" cmpd="sng" algn="ctr">
                      <a:solidFill>
                        <a:schemeClr val="bg1">
                          <a:lumMod val="85000"/>
                        </a:schemeClr>
                      </a:solidFill>
                      <a:prstDash val="solid"/>
                      <a:round/>
                      <a:headEnd type="none" w="med" len="med"/>
                      <a:tailEnd type="none" w="med" len="med"/>
                    </a:lnL>
                    <a:solidFill>
                      <a:schemeClr val="bg2">
                        <a:lumMod val="90000"/>
                        <a:alpha val="20000"/>
                      </a:schemeClr>
                    </a:solidFill>
                  </a:tcPr>
                </a:tc>
                <a:tc>
                  <a:txBody>
                    <a:bodyPr/>
                    <a:lstStyle/>
                    <a:p>
                      <a:pPr algn="l"/>
                      <a:endParaRPr lang="fr-FR" sz="1100" dirty="0">
                        <a:solidFill>
                          <a:schemeClr val="tx2"/>
                        </a:solidFill>
                      </a:endParaRPr>
                    </a:p>
                  </a:txBody>
                  <a:tcPr anchor="ctr">
                    <a:lnR w="12700" cap="flat" cmpd="sng" algn="ctr">
                      <a:solidFill>
                        <a:schemeClr val="bg1">
                          <a:lumMod val="85000"/>
                        </a:schemeClr>
                      </a:solidFill>
                      <a:prstDash val="solid"/>
                      <a:round/>
                      <a:headEnd type="none" w="med" len="med"/>
                      <a:tailEnd type="none" w="med" len="med"/>
                    </a:lnR>
                    <a:solidFill>
                      <a:schemeClr val="bg2">
                        <a:lumMod val="90000"/>
                        <a:alpha val="20000"/>
                      </a:schemeClr>
                    </a:solidFill>
                  </a:tcPr>
                </a:tc>
                <a:tc>
                  <a:txBody>
                    <a:bodyPr/>
                    <a:lstStyle/>
                    <a:p>
                      <a:pPr algn="l"/>
                      <a:r>
                        <a:rPr lang="fr-FR" sz="1100" dirty="0">
                          <a:solidFill>
                            <a:schemeClr val="tx2"/>
                          </a:solidFill>
                        </a:rPr>
                        <a:t>Bois</a:t>
                      </a:r>
                    </a:p>
                  </a:txBody>
                  <a:tcPr anchor="ctr">
                    <a:lnL w="12700" cap="flat" cmpd="sng" algn="ctr">
                      <a:solidFill>
                        <a:schemeClr val="bg1">
                          <a:lumMod val="85000"/>
                        </a:schemeClr>
                      </a:solidFill>
                      <a:prstDash val="solid"/>
                      <a:round/>
                      <a:headEnd type="none" w="med" len="med"/>
                      <a:tailEnd type="none" w="med" len="med"/>
                    </a:lnL>
                    <a:solidFill>
                      <a:schemeClr val="bg2">
                        <a:lumMod val="90000"/>
                        <a:alpha val="20000"/>
                      </a:schemeClr>
                    </a:solidFill>
                  </a:tcPr>
                </a:tc>
                <a:tc>
                  <a:txBody>
                    <a:bodyPr/>
                    <a:lstStyle/>
                    <a:p>
                      <a:pPr algn="l"/>
                      <a:endParaRPr lang="fr-FR" sz="1100" dirty="0">
                        <a:solidFill>
                          <a:schemeClr val="tx2"/>
                        </a:solidFill>
                      </a:endParaRPr>
                    </a:p>
                  </a:txBody>
                  <a:tcPr anchor="ctr">
                    <a:solidFill>
                      <a:schemeClr val="bg2">
                        <a:lumMod val="90000"/>
                        <a:alpha val="20000"/>
                      </a:schemeClr>
                    </a:solidFill>
                  </a:tcPr>
                </a:tc>
                <a:extLst>
                  <a:ext uri="{0D108BD9-81ED-4DB2-BD59-A6C34878D82A}">
                    <a16:rowId xmlns:a16="http://schemas.microsoft.com/office/drawing/2014/main" val="340747326"/>
                  </a:ext>
                </a:extLst>
              </a:tr>
              <a:tr h="576000">
                <a:tc>
                  <a:txBody>
                    <a:bodyPr/>
                    <a:lstStyle/>
                    <a:p>
                      <a:pPr algn="l"/>
                      <a:r>
                        <a:rPr lang="fr-FR" sz="1100" dirty="0">
                          <a:solidFill>
                            <a:schemeClr val="tx2"/>
                          </a:solidFill>
                        </a:rPr>
                        <a:t>Pompe à chaleur (PAC)</a:t>
                      </a:r>
                    </a:p>
                  </a:txBody>
                  <a:tcPr anchor="ctr"/>
                </a:tc>
                <a:tc>
                  <a:txBody>
                    <a:bodyPr/>
                    <a:lstStyle/>
                    <a:p>
                      <a:pPr algn="l"/>
                      <a:endParaRPr lang="fr-FR" sz="1100" dirty="0">
                        <a:solidFill>
                          <a:schemeClr val="tx2"/>
                        </a:solidFill>
                      </a:endParaRPr>
                    </a:p>
                  </a:txBody>
                  <a:tcPr anchor="ctr">
                    <a:lnR w="12700" cap="flat" cmpd="sng" algn="ctr">
                      <a:solidFill>
                        <a:schemeClr val="bg1">
                          <a:lumMod val="85000"/>
                        </a:schemeClr>
                      </a:solidFill>
                      <a:prstDash val="solid"/>
                      <a:round/>
                      <a:headEnd type="none" w="med" len="med"/>
                      <a:tailEnd type="none" w="med" len="med"/>
                    </a:lnR>
                  </a:tcPr>
                </a:tc>
                <a:tc>
                  <a:txBody>
                    <a:bodyPr/>
                    <a:lstStyle/>
                    <a:p>
                      <a:pPr algn="l"/>
                      <a:r>
                        <a:rPr lang="fr-FR" sz="1100" dirty="0">
                          <a:solidFill>
                            <a:schemeClr val="tx2"/>
                          </a:solidFill>
                        </a:rPr>
                        <a:t>Simple flux Hygro B</a:t>
                      </a:r>
                    </a:p>
                  </a:txBody>
                  <a:tcPr anchor="ctr">
                    <a:lnL w="12700" cap="flat" cmpd="sng" algn="ctr">
                      <a:solidFill>
                        <a:schemeClr val="bg1">
                          <a:lumMod val="85000"/>
                        </a:schemeClr>
                      </a:solidFill>
                      <a:prstDash val="solid"/>
                      <a:round/>
                      <a:headEnd type="none" w="med" len="med"/>
                      <a:tailEnd type="none" w="med" len="med"/>
                    </a:lnL>
                  </a:tcPr>
                </a:tc>
                <a:tc>
                  <a:txBody>
                    <a:bodyPr/>
                    <a:lstStyle/>
                    <a:p>
                      <a:pPr algn="l"/>
                      <a:endParaRPr lang="fr-FR" sz="1100" dirty="0">
                        <a:solidFill>
                          <a:schemeClr val="tx2"/>
                        </a:solidFill>
                      </a:endParaRPr>
                    </a:p>
                  </a:txBody>
                  <a:tcPr anchor="ctr">
                    <a:lnR w="12700" cap="flat" cmpd="sng" algn="ctr">
                      <a:solidFill>
                        <a:schemeClr val="bg1">
                          <a:lumMod val="85000"/>
                        </a:schemeClr>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dirty="0">
                          <a:solidFill>
                            <a:schemeClr val="tx2"/>
                          </a:solidFill>
                        </a:rPr>
                        <a:t>Mixte</a:t>
                      </a:r>
                    </a:p>
                  </a:txBody>
                  <a:tcPr anchor="ctr">
                    <a:lnL w="12700" cap="flat" cmpd="sng" algn="ctr">
                      <a:solidFill>
                        <a:schemeClr val="bg1">
                          <a:lumMod val="85000"/>
                        </a:schemeClr>
                      </a:solidFill>
                      <a:prstDash val="solid"/>
                      <a:round/>
                      <a:headEnd type="none" w="med" len="med"/>
                      <a:tailEnd type="none" w="med" len="med"/>
                    </a:lnL>
                  </a:tcPr>
                </a:tc>
                <a:tc>
                  <a:txBody>
                    <a:bodyPr/>
                    <a:lstStyle/>
                    <a:p>
                      <a:pPr algn="l"/>
                      <a:endParaRPr lang="fr-FR" sz="1100" dirty="0">
                        <a:solidFill>
                          <a:schemeClr val="tx2"/>
                        </a:solidFill>
                      </a:endParaRPr>
                    </a:p>
                  </a:txBody>
                  <a:tcPr anchor="ctr">
                    <a:lnR w="12700" cap="flat" cmpd="sng" algn="ctr">
                      <a:solidFill>
                        <a:schemeClr val="bg1">
                          <a:lumMod val="85000"/>
                        </a:schemeClr>
                      </a:solidFill>
                      <a:prstDash val="solid"/>
                      <a:round/>
                      <a:headEnd type="none" w="med" len="med"/>
                      <a:tailEnd type="none" w="med" len="med"/>
                    </a:lnR>
                  </a:tcPr>
                </a:tc>
                <a:tc>
                  <a:txBody>
                    <a:bodyPr/>
                    <a:lstStyle/>
                    <a:p>
                      <a:pPr algn="l"/>
                      <a:r>
                        <a:rPr lang="fr-FR" sz="1100" dirty="0">
                          <a:solidFill>
                            <a:schemeClr val="tx2"/>
                          </a:solidFill>
                        </a:rPr>
                        <a:t>Bois / Alu</a:t>
                      </a:r>
                    </a:p>
                  </a:txBody>
                  <a:tcPr anchor="ctr">
                    <a:lnL w="12700" cap="flat" cmpd="sng" algn="ctr">
                      <a:solidFill>
                        <a:schemeClr val="bg1">
                          <a:lumMod val="85000"/>
                        </a:schemeClr>
                      </a:solidFill>
                      <a:prstDash val="solid"/>
                      <a:round/>
                      <a:headEnd type="none" w="med" len="med"/>
                      <a:tailEnd type="none" w="med" len="med"/>
                    </a:lnL>
                  </a:tcPr>
                </a:tc>
                <a:tc>
                  <a:txBody>
                    <a:bodyPr/>
                    <a:lstStyle/>
                    <a:p>
                      <a:pPr algn="l"/>
                      <a:endParaRPr lang="fr-FR" sz="1100" dirty="0">
                        <a:solidFill>
                          <a:schemeClr val="tx2"/>
                        </a:solidFill>
                      </a:endParaRPr>
                    </a:p>
                  </a:txBody>
                  <a:tcPr anchor="ctr"/>
                </a:tc>
                <a:extLst>
                  <a:ext uri="{0D108BD9-81ED-4DB2-BD59-A6C34878D82A}">
                    <a16:rowId xmlns:a16="http://schemas.microsoft.com/office/drawing/2014/main" val="1961955865"/>
                  </a:ext>
                </a:extLst>
              </a:tr>
              <a:tr h="594000">
                <a:tc>
                  <a:txBody>
                    <a:bodyPr/>
                    <a:lstStyle/>
                    <a:p>
                      <a:pPr algn="l"/>
                      <a:endParaRPr lang="fr-FR" sz="1100" dirty="0">
                        <a:solidFill>
                          <a:schemeClr val="tx2"/>
                        </a:solidFill>
                      </a:endParaRPr>
                    </a:p>
                  </a:txBody>
                  <a:tcPr anchor="ctr">
                    <a:solidFill>
                      <a:schemeClr val="bg2">
                        <a:lumMod val="90000"/>
                        <a:alpha val="20000"/>
                      </a:schemeClr>
                    </a:solidFill>
                  </a:tcPr>
                </a:tc>
                <a:tc>
                  <a:txBody>
                    <a:bodyPr/>
                    <a:lstStyle/>
                    <a:p>
                      <a:pPr algn="l"/>
                      <a:endParaRPr lang="fr-FR" sz="1100" dirty="0">
                        <a:solidFill>
                          <a:schemeClr val="tx2"/>
                        </a:solidFill>
                      </a:endParaRPr>
                    </a:p>
                  </a:txBody>
                  <a:tcPr anchor="ctr">
                    <a:lnR w="12700" cap="flat" cmpd="sng" algn="ctr">
                      <a:solidFill>
                        <a:schemeClr val="bg1">
                          <a:lumMod val="85000"/>
                        </a:schemeClr>
                      </a:solidFill>
                      <a:prstDash val="solid"/>
                      <a:round/>
                      <a:headEnd type="none" w="med" len="med"/>
                      <a:tailEnd type="none" w="med" len="med"/>
                    </a:lnR>
                    <a:solidFill>
                      <a:schemeClr val="bg2">
                        <a:lumMod val="90000"/>
                        <a:alpha val="20000"/>
                      </a:schemeClr>
                    </a:solidFill>
                  </a:tcPr>
                </a:tc>
                <a:tc>
                  <a:txBody>
                    <a:bodyPr/>
                    <a:lstStyle/>
                    <a:p>
                      <a:pPr algn="l"/>
                      <a:endParaRPr lang="fr-FR" sz="1100" dirty="0">
                        <a:solidFill>
                          <a:schemeClr val="tx2"/>
                        </a:solidFill>
                      </a:endParaRPr>
                    </a:p>
                  </a:txBody>
                  <a:tcPr anchor="ctr">
                    <a:lnL w="12700" cap="flat" cmpd="sng" algn="ctr">
                      <a:solidFill>
                        <a:schemeClr val="bg1">
                          <a:lumMod val="85000"/>
                        </a:schemeClr>
                      </a:solidFill>
                      <a:prstDash val="solid"/>
                      <a:round/>
                      <a:headEnd type="none" w="med" len="med"/>
                      <a:tailEnd type="none" w="med" len="med"/>
                    </a:lnL>
                    <a:solidFill>
                      <a:schemeClr val="bg2">
                        <a:lumMod val="90000"/>
                        <a:alpha val="20000"/>
                      </a:schemeClr>
                    </a:solidFill>
                  </a:tcPr>
                </a:tc>
                <a:tc>
                  <a:txBody>
                    <a:bodyPr/>
                    <a:lstStyle/>
                    <a:p>
                      <a:pPr algn="l"/>
                      <a:endParaRPr lang="fr-FR" sz="1100" dirty="0">
                        <a:solidFill>
                          <a:schemeClr val="tx2"/>
                        </a:solidFill>
                      </a:endParaRPr>
                    </a:p>
                  </a:txBody>
                  <a:tcPr anchor="ctr">
                    <a:lnR w="12700" cap="flat" cmpd="sng" algn="ctr">
                      <a:solidFill>
                        <a:schemeClr val="bg1">
                          <a:lumMod val="85000"/>
                        </a:schemeClr>
                      </a:solidFill>
                      <a:prstDash val="solid"/>
                      <a:round/>
                      <a:headEnd type="none" w="med" len="med"/>
                      <a:tailEnd type="none" w="med" len="med"/>
                    </a:lnR>
                    <a:solidFill>
                      <a:schemeClr val="bg2">
                        <a:lumMod val="90000"/>
                        <a:alpha val="2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dirty="0">
                          <a:solidFill>
                            <a:schemeClr val="tx2"/>
                          </a:solidFill>
                        </a:rPr>
                        <a:t>Isolation répartie</a:t>
                      </a:r>
                    </a:p>
                  </a:txBody>
                  <a:tcPr anchor="ctr">
                    <a:lnL w="12700" cap="flat" cmpd="sng" algn="ctr">
                      <a:solidFill>
                        <a:schemeClr val="bg1">
                          <a:lumMod val="85000"/>
                        </a:schemeClr>
                      </a:solidFill>
                      <a:prstDash val="solid"/>
                      <a:round/>
                      <a:headEnd type="none" w="med" len="med"/>
                      <a:tailEnd type="none" w="med" len="med"/>
                    </a:lnL>
                    <a:solidFill>
                      <a:schemeClr val="bg2">
                        <a:lumMod val="90000"/>
                        <a:alpha val="20000"/>
                      </a:schemeClr>
                    </a:solidFill>
                  </a:tcPr>
                </a:tc>
                <a:tc>
                  <a:txBody>
                    <a:bodyPr/>
                    <a:lstStyle/>
                    <a:p>
                      <a:pPr algn="l"/>
                      <a:endParaRPr lang="fr-FR" sz="1100" dirty="0">
                        <a:solidFill>
                          <a:schemeClr val="tx2"/>
                        </a:solidFill>
                      </a:endParaRPr>
                    </a:p>
                  </a:txBody>
                  <a:tcPr anchor="ctr">
                    <a:lnR w="12700" cap="flat" cmpd="sng" algn="ctr">
                      <a:solidFill>
                        <a:schemeClr val="bg1">
                          <a:lumMod val="85000"/>
                        </a:schemeClr>
                      </a:solidFill>
                      <a:prstDash val="solid"/>
                      <a:round/>
                      <a:headEnd type="none" w="med" len="med"/>
                      <a:tailEnd type="none" w="med" len="med"/>
                    </a:lnR>
                    <a:solidFill>
                      <a:schemeClr val="bg2">
                        <a:lumMod val="90000"/>
                        <a:alpha val="20000"/>
                      </a:schemeClr>
                    </a:solidFill>
                  </a:tcPr>
                </a:tc>
                <a:tc>
                  <a:txBody>
                    <a:bodyPr/>
                    <a:lstStyle/>
                    <a:p>
                      <a:pPr algn="l"/>
                      <a:endParaRPr lang="fr-FR" sz="1100" dirty="0">
                        <a:solidFill>
                          <a:schemeClr val="tx2"/>
                        </a:solidFill>
                      </a:endParaRPr>
                    </a:p>
                  </a:txBody>
                  <a:tcPr anchor="ctr">
                    <a:lnL w="12700" cap="flat" cmpd="sng" algn="ctr">
                      <a:solidFill>
                        <a:schemeClr val="bg1">
                          <a:lumMod val="85000"/>
                        </a:schemeClr>
                      </a:solidFill>
                      <a:prstDash val="solid"/>
                      <a:round/>
                      <a:headEnd type="none" w="med" len="med"/>
                      <a:tailEnd type="none" w="med" len="med"/>
                    </a:lnL>
                    <a:solidFill>
                      <a:schemeClr val="bg2">
                        <a:lumMod val="90000"/>
                        <a:alpha val="20000"/>
                      </a:schemeClr>
                    </a:solidFill>
                  </a:tcPr>
                </a:tc>
                <a:tc>
                  <a:txBody>
                    <a:bodyPr/>
                    <a:lstStyle/>
                    <a:p>
                      <a:pPr algn="l"/>
                      <a:endParaRPr lang="fr-FR" sz="1100" dirty="0">
                        <a:solidFill>
                          <a:schemeClr val="tx2"/>
                        </a:solidFill>
                      </a:endParaRPr>
                    </a:p>
                  </a:txBody>
                  <a:tcPr anchor="ctr">
                    <a:solidFill>
                      <a:schemeClr val="bg2">
                        <a:lumMod val="90000"/>
                        <a:alpha val="20000"/>
                      </a:schemeClr>
                    </a:solidFill>
                  </a:tcPr>
                </a:tc>
                <a:extLst>
                  <a:ext uri="{0D108BD9-81ED-4DB2-BD59-A6C34878D82A}">
                    <a16:rowId xmlns:a16="http://schemas.microsoft.com/office/drawing/2014/main" val="2901991002"/>
                  </a:ext>
                </a:extLst>
              </a:tr>
            </a:tbl>
          </a:graphicData>
        </a:graphic>
      </p:graphicFrame>
      <p:grpSp>
        <p:nvGrpSpPr>
          <p:cNvPr id="62" name="Groupe 61">
            <a:extLst>
              <a:ext uri="{FF2B5EF4-FFF2-40B4-BE49-F238E27FC236}">
                <a16:creationId xmlns:a16="http://schemas.microsoft.com/office/drawing/2014/main" id="{F32C3BCE-0313-4017-8A80-F94796F158F4}"/>
              </a:ext>
            </a:extLst>
          </p:cNvPr>
          <p:cNvGrpSpPr/>
          <p:nvPr/>
        </p:nvGrpSpPr>
        <p:grpSpPr>
          <a:xfrm>
            <a:off x="2777172" y="2215062"/>
            <a:ext cx="272574" cy="327088"/>
            <a:chOff x="4839565" y="982269"/>
            <a:chExt cx="804959" cy="965951"/>
          </a:xfrm>
        </p:grpSpPr>
        <p:sp>
          <p:nvSpPr>
            <p:cNvPr id="60" name="Forme libre : forme 59">
              <a:extLst>
                <a:ext uri="{FF2B5EF4-FFF2-40B4-BE49-F238E27FC236}">
                  <a16:creationId xmlns:a16="http://schemas.microsoft.com/office/drawing/2014/main" id="{B27E7D21-4094-4FFD-9E6B-161407D2C54F}"/>
                </a:ext>
              </a:extLst>
            </p:cNvPr>
            <p:cNvSpPr/>
            <p:nvPr/>
          </p:nvSpPr>
          <p:spPr>
            <a:xfrm>
              <a:off x="4839565" y="982269"/>
              <a:ext cx="804959" cy="965951"/>
            </a:xfrm>
            <a:custGeom>
              <a:avLst/>
              <a:gdLst>
                <a:gd name="connsiteX0" fmla="*/ 617610 w 804958"/>
                <a:gd name="connsiteY0" fmla="*/ 368394 h 965950"/>
                <a:gd name="connsiteX1" fmla="*/ 548142 w 804958"/>
                <a:gd name="connsiteY1" fmla="*/ 287777 h 965950"/>
                <a:gd name="connsiteX2" fmla="*/ 513489 w 804958"/>
                <a:gd name="connsiteY2" fmla="*/ 445589 h 965950"/>
                <a:gd name="connsiteX3" fmla="*/ 418584 w 804958"/>
                <a:gd name="connsiteY3" fmla="*/ 137411 h 965950"/>
                <a:gd name="connsiteX4" fmla="*/ 410052 w 804958"/>
                <a:gd name="connsiteY4" fmla="*/ 127510 h 965950"/>
                <a:gd name="connsiteX5" fmla="*/ 342234 w 804958"/>
                <a:gd name="connsiteY5" fmla="*/ 206235 h 965950"/>
                <a:gd name="connsiteX6" fmla="*/ 246323 w 804958"/>
                <a:gd name="connsiteY6" fmla="*/ 577562 h 965950"/>
                <a:gd name="connsiteX7" fmla="*/ 247088 w 804958"/>
                <a:gd name="connsiteY7" fmla="*/ 581064 h 965950"/>
                <a:gd name="connsiteX8" fmla="*/ 170536 w 804958"/>
                <a:gd name="connsiteY8" fmla="*/ 411499 h 965950"/>
                <a:gd name="connsiteX9" fmla="*/ 197623 w 804958"/>
                <a:gd name="connsiteY9" fmla="*/ 754009 h 965950"/>
                <a:gd name="connsiteX10" fmla="*/ 620065 w 804958"/>
                <a:gd name="connsiteY10" fmla="*/ 756786 h 965950"/>
                <a:gd name="connsiteX11" fmla="*/ 617610 w 804958"/>
                <a:gd name="connsiteY11" fmla="*/ 368394 h 965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4958" h="965950">
                  <a:moveTo>
                    <a:pt x="617610" y="368394"/>
                  </a:moveTo>
                  <a:lnTo>
                    <a:pt x="548142" y="287777"/>
                  </a:lnTo>
                  <a:cubicBezTo>
                    <a:pt x="538523" y="376886"/>
                    <a:pt x="513489" y="445589"/>
                    <a:pt x="513489" y="445589"/>
                  </a:cubicBezTo>
                  <a:cubicBezTo>
                    <a:pt x="513489" y="327944"/>
                    <a:pt x="471913" y="223340"/>
                    <a:pt x="418584" y="137411"/>
                  </a:cubicBezTo>
                  <a:lnTo>
                    <a:pt x="410052" y="127510"/>
                  </a:lnTo>
                  <a:lnTo>
                    <a:pt x="342234" y="206235"/>
                  </a:lnTo>
                  <a:cubicBezTo>
                    <a:pt x="254735" y="307780"/>
                    <a:pt x="217546" y="445670"/>
                    <a:pt x="246323" y="577562"/>
                  </a:cubicBezTo>
                  <a:cubicBezTo>
                    <a:pt x="246565" y="578729"/>
                    <a:pt x="246846" y="579897"/>
                    <a:pt x="247088" y="581064"/>
                  </a:cubicBezTo>
                  <a:cubicBezTo>
                    <a:pt x="247088" y="581064"/>
                    <a:pt x="194484" y="505277"/>
                    <a:pt x="170536" y="411499"/>
                  </a:cubicBezTo>
                  <a:cubicBezTo>
                    <a:pt x="105294" y="517673"/>
                    <a:pt x="114189" y="657173"/>
                    <a:pt x="197623" y="754009"/>
                  </a:cubicBezTo>
                  <a:cubicBezTo>
                    <a:pt x="309392" y="883728"/>
                    <a:pt x="507049" y="884654"/>
                    <a:pt x="620065" y="756786"/>
                  </a:cubicBezTo>
                  <a:cubicBezTo>
                    <a:pt x="716902" y="647151"/>
                    <a:pt x="713119" y="479196"/>
                    <a:pt x="617610" y="368394"/>
                  </a:cubicBezTo>
                  <a:close/>
                </a:path>
              </a:pathLst>
            </a:custGeom>
            <a:solidFill>
              <a:srgbClr val="556080"/>
            </a:solidFill>
            <a:ln w="40235" cap="flat">
              <a:noFill/>
              <a:prstDash val="solid"/>
              <a:miter/>
            </a:ln>
          </p:spPr>
          <p:txBody>
            <a:bodyPr rtlCol="0" anchor="ctr"/>
            <a:lstStyle/>
            <a:p>
              <a:endParaRPr lang="fr-FR"/>
            </a:p>
          </p:txBody>
        </p:sp>
        <p:sp>
          <p:nvSpPr>
            <p:cNvPr id="61" name="Forme libre : forme 60">
              <a:extLst>
                <a:ext uri="{FF2B5EF4-FFF2-40B4-BE49-F238E27FC236}">
                  <a16:creationId xmlns:a16="http://schemas.microsoft.com/office/drawing/2014/main" id="{37F4DED3-33DA-4823-89AE-4F06C6BA931A}"/>
                </a:ext>
              </a:extLst>
            </p:cNvPr>
            <p:cNvSpPr/>
            <p:nvPr/>
          </p:nvSpPr>
          <p:spPr>
            <a:xfrm>
              <a:off x="4954843" y="1242673"/>
              <a:ext cx="603719" cy="684215"/>
            </a:xfrm>
            <a:custGeom>
              <a:avLst/>
              <a:gdLst>
                <a:gd name="connsiteX0" fmla="*/ 447314 w 603719"/>
                <a:gd name="connsiteY0" fmla="*/ 281780 h 684215"/>
                <a:gd name="connsiteX1" fmla="*/ 401994 w 603719"/>
                <a:gd name="connsiteY1" fmla="*/ 230142 h 684215"/>
                <a:gd name="connsiteX2" fmla="*/ 379375 w 603719"/>
                <a:gd name="connsiteY2" fmla="*/ 331245 h 684215"/>
                <a:gd name="connsiteX3" fmla="*/ 317433 w 603719"/>
                <a:gd name="connsiteY3" fmla="*/ 133828 h 684215"/>
                <a:gd name="connsiteX4" fmla="*/ 311879 w 603719"/>
                <a:gd name="connsiteY4" fmla="*/ 127510 h 684215"/>
                <a:gd name="connsiteX5" fmla="*/ 267606 w 603719"/>
                <a:gd name="connsiteY5" fmla="*/ 177940 h 684215"/>
                <a:gd name="connsiteX6" fmla="*/ 205021 w 603719"/>
                <a:gd name="connsiteY6" fmla="*/ 415806 h 684215"/>
                <a:gd name="connsiteX7" fmla="*/ 205544 w 603719"/>
                <a:gd name="connsiteY7" fmla="*/ 418060 h 684215"/>
                <a:gd name="connsiteX8" fmla="*/ 155596 w 603719"/>
                <a:gd name="connsiteY8" fmla="*/ 309430 h 684215"/>
                <a:gd name="connsiteX9" fmla="*/ 173265 w 603719"/>
                <a:gd name="connsiteY9" fmla="*/ 528822 h 684215"/>
                <a:gd name="connsiteX10" fmla="*/ 448923 w 603719"/>
                <a:gd name="connsiteY10" fmla="*/ 530593 h 684215"/>
                <a:gd name="connsiteX11" fmla="*/ 447314 w 603719"/>
                <a:gd name="connsiteY11" fmla="*/ 281780 h 684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3719" h="684215">
                  <a:moveTo>
                    <a:pt x="447314" y="281780"/>
                  </a:moveTo>
                  <a:lnTo>
                    <a:pt x="401994" y="230142"/>
                  </a:lnTo>
                  <a:cubicBezTo>
                    <a:pt x="395716" y="287213"/>
                    <a:pt x="379375" y="331245"/>
                    <a:pt x="379375" y="331245"/>
                  </a:cubicBezTo>
                  <a:cubicBezTo>
                    <a:pt x="379375" y="255860"/>
                    <a:pt x="352248" y="188888"/>
                    <a:pt x="317433" y="133828"/>
                  </a:cubicBezTo>
                  <a:lnTo>
                    <a:pt x="311879" y="127510"/>
                  </a:lnTo>
                  <a:lnTo>
                    <a:pt x="267606" y="177940"/>
                  </a:lnTo>
                  <a:cubicBezTo>
                    <a:pt x="210495" y="242981"/>
                    <a:pt x="186265" y="331325"/>
                    <a:pt x="205021" y="415806"/>
                  </a:cubicBezTo>
                  <a:cubicBezTo>
                    <a:pt x="205182" y="416530"/>
                    <a:pt x="205343" y="417295"/>
                    <a:pt x="205544" y="418060"/>
                  </a:cubicBezTo>
                  <a:cubicBezTo>
                    <a:pt x="205544" y="418060"/>
                    <a:pt x="171213" y="369480"/>
                    <a:pt x="155596" y="309430"/>
                  </a:cubicBezTo>
                  <a:cubicBezTo>
                    <a:pt x="113014" y="377449"/>
                    <a:pt x="118810" y="466800"/>
                    <a:pt x="173265" y="528822"/>
                  </a:cubicBezTo>
                  <a:cubicBezTo>
                    <a:pt x="246195" y="611934"/>
                    <a:pt x="375189" y="612497"/>
                    <a:pt x="448923" y="530593"/>
                  </a:cubicBezTo>
                  <a:cubicBezTo>
                    <a:pt x="512113" y="460360"/>
                    <a:pt x="509658" y="352777"/>
                    <a:pt x="447314" y="281780"/>
                  </a:cubicBezTo>
                  <a:close/>
                </a:path>
              </a:pathLst>
            </a:custGeom>
            <a:solidFill>
              <a:srgbClr val="D6D9DF"/>
            </a:solidFill>
            <a:ln w="40235" cap="flat">
              <a:noFill/>
              <a:prstDash val="solid"/>
              <a:miter/>
            </a:ln>
          </p:spPr>
          <p:txBody>
            <a:bodyPr rtlCol="0" anchor="ctr"/>
            <a:lstStyle/>
            <a:p>
              <a:endParaRPr lang="fr-FR"/>
            </a:p>
          </p:txBody>
        </p:sp>
      </p:grpSp>
      <p:grpSp>
        <p:nvGrpSpPr>
          <p:cNvPr id="112" name="Groupe 111">
            <a:extLst>
              <a:ext uri="{FF2B5EF4-FFF2-40B4-BE49-F238E27FC236}">
                <a16:creationId xmlns:a16="http://schemas.microsoft.com/office/drawing/2014/main" id="{A209B61B-7CCC-41A5-B90F-FE6F62C3AEE5}"/>
              </a:ext>
            </a:extLst>
          </p:cNvPr>
          <p:cNvGrpSpPr/>
          <p:nvPr/>
        </p:nvGrpSpPr>
        <p:grpSpPr>
          <a:xfrm>
            <a:off x="2768224" y="4064421"/>
            <a:ext cx="290471" cy="241237"/>
            <a:chOff x="1350169" y="4352424"/>
            <a:chExt cx="561975" cy="466725"/>
          </a:xfrm>
        </p:grpSpPr>
        <p:sp>
          <p:nvSpPr>
            <p:cNvPr id="80" name="Forme libre : forme 79">
              <a:extLst>
                <a:ext uri="{FF2B5EF4-FFF2-40B4-BE49-F238E27FC236}">
                  <a16:creationId xmlns:a16="http://schemas.microsoft.com/office/drawing/2014/main" id="{0537A338-C46B-43D4-96F6-F9581771EB4A}"/>
                </a:ext>
              </a:extLst>
            </p:cNvPr>
            <p:cNvSpPr/>
            <p:nvPr/>
          </p:nvSpPr>
          <p:spPr>
            <a:xfrm>
              <a:off x="1350169" y="4352424"/>
              <a:ext cx="561975" cy="466725"/>
            </a:xfrm>
            <a:custGeom>
              <a:avLst/>
              <a:gdLst>
                <a:gd name="connsiteX0" fmla="*/ 7144 w 561975"/>
                <a:gd name="connsiteY0" fmla="*/ 7144 h 466725"/>
                <a:gd name="connsiteX1" fmla="*/ 559594 w 561975"/>
                <a:gd name="connsiteY1" fmla="*/ 7144 h 466725"/>
                <a:gd name="connsiteX2" fmla="*/ 559594 w 561975"/>
                <a:gd name="connsiteY2" fmla="*/ 464344 h 466725"/>
                <a:gd name="connsiteX3" fmla="*/ 7144 w 561975"/>
                <a:gd name="connsiteY3" fmla="*/ 464344 h 466725"/>
              </a:gdLst>
              <a:ahLst/>
              <a:cxnLst>
                <a:cxn ang="0">
                  <a:pos x="connsiteX0" y="connsiteY0"/>
                </a:cxn>
                <a:cxn ang="0">
                  <a:pos x="connsiteX1" y="connsiteY1"/>
                </a:cxn>
                <a:cxn ang="0">
                  <a:pos x="connsiteX2" y="connsiteY2"/>
                </a:cxn>
                <a:cxn ang="0">
                  <a:pos x="connsiteX3" y="connsiteY3"/>
                </a:cxn>
              </a:cxnLst>
              <a:rect l="l" t="t" r="r" b="b"/>
              <a:pathLst>
                <a:path w="561975" h="466725">
                  <a:moveTo>
                    <a:pt x="7144" y="7144"/>
                  </a:moveTo>
                  <a:lnTo>
                    <a:pt x="559594" y="7144"/>
                  </a:lnTo>
                  <a:lnTo>
                    <a:pt x="559594" y="464344"/>
                  </a:lnTo>
                  <a:lnTo>
                    <a:pt x="7144" y="464344"/>
                  </a:lnTo>
                  <a:close/>
                </a:path>
              </a:pathLst>
            </a:custGeom>
            <a:solidFill>
              <a:srgbClr val="D6D9DF"/>
            </a:solidFill>
            <a:ln w="9525" cap="flat">
              <a:noFill/>
              <a:prstDash val="solid"/>
              <a:miter/>
            </a:ln>
          </p:spPr>
          <p:txBody>
            <a:bodyPr rtlCol="0" anchor="ctr"/>
            <a:lstStyle/>
            <a:p>
              <a:endParaRPr lang="fr-FR"/>
            </a:p>
          </p:txBody>
        </p:sp>
        <p:sp>
          <p:nvSpPr>
            <p:cNvPr id="81" name="Forme libre : forme 80">
              <a:extLst>
                <a:ext uri="{FF2B5EF4-FFF2-40B4-BE49-F238E27FC236}">
                  <a16:creationId xmlns:a16="http://schemas.microsoft.com/office/drawing/2014/main" id="{941055FD-1853-49BC-BB54-EBC80D53079F}"/>
                </a:ext>
              </a:extLst>
            </p:cNvPr>
            <p:cNvSpPr/>
            <p:nvPr/>
          </p:nvSpPr>
          <p:spPr>
            <a:xfrm>
              <a:off x="1390651" y="4392904"/>
              <a:ext cx="390524" cy="390524"/>
            </a:xfrm>
            <a:custGeom>
              <a:avLst/>
              <a:gdLst>
                <a:gd name="connsiteX0" fmla="*/ 376238 w 390525"/>
                <a:gd name="connsiteY0" fmla="*/ 195263 h 390525"/>
                <a:gd name="connsiteX1" fmla="*/ 195263 w 390525"/>
                <a:gd name="connsiteY1" fmla="*/ 376238 h 390525"/>
                <a:gd name="connsiteX2" fmla="*/ 14288 w 390525"/>
                <a:gd name="connsiteY2" fmla="*/ 195263 h 390525"/>
                <a:gd name="connsiteX3" fmla="*/ 195263 w 390525"/>
                <a:gd name="connsiteY3" fmla="*/ 14288 h 390525"/>
                <a:gd name="connsiteX4" fmla="*/ 376238 w 390525"/>
                <a:gd name="connsiteY4" fmla="*/ 195263 h 390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525" h="390525">
                  <a:moveTo>
                    <a:pt x="376238" y="195263"/>
                  </a:moveTo>
                  <a:cubicBezTo>
                    <a:pt x="376238" y="295212"/>
                    <a:pt x="295212" y="376238"/>
                    <a:pt x="195263" y="376238"/>
                  </a:cubicBezTo>
                  <a:cubicBezTo>
                    <a:pt x="95313" y="376238"/>
                    <a:pt x="14288" y="295212"/>
                    <a:pt x="14288" y="195263"/>
                  </a:cubicBezTo>
                  <a:cubicBezTo>
                    <a:pt x="14288" y="95313"/>
                    <a:pt x="95313" y="14288"/>
                    <a:pt x="195263" y="14288"/>
                  </a:cubicBezTo>
                  <a:cubicBezTo>
                    <a:pt x="295212" y="14288"/>
                    <a:pt x="376238" y="95313"/>
                    <a:pt x="376238" y="195263"/>
                  </a:cubicBezTo>
                  <a:close/>
                </a:path>
              </a:pathLst>
            </a:custGeom>
            <a:solidFill>
              <a:srgbClr val="999A9F"/>
            </a:solidFill>
            <a:ln w="19050" cap="rnd">
              <a:solidFill>
                <a:srgbClr val="FFFFFF"/>
              </a:solidFill>
              <a:prstDash val="solid"/>
              <a:miter/>
            </a:ln>
          </p:spPr>
          <p:txBody>
            <a:bodyPr rtlCol="0" anchor="ctr"/>
            <a:lstStyle/>
            <a:p>
              <a:endParaRPr lang="fr-FR"/>
            </a:p>
          </p:txBody>
        </p:sp>
        <p:sp>
          <p:nvSpPr>
            <p:cNvPr id="82" name="Forme libre : forme 81">
              <a:extLst>
                <a:ext uri="{FF2B5EF4-FFF2-40B4-BE49-F238E27FC236}">
                  <a16:creationId xmlns:a16="http://schemas.microsoft.com/office/drawing/2014/main" id="{47E789D0-BF4B-471A-B4D4-830FDD321747}"/>
                </a:ext>
              </a:extLst>
            </p:cNvPr>
            <p:cNvSpPr/>
            <p:nvPr/>
          </p:nvSpPr>
          <p:spPr>
            <a:xfrm>
              <a:off x="1750219" y="4733424"/>
              <a:ext cx="123825" cy="47625"/>
            </a:xfrm>
            <a:custGeom>
              <a:avLst/>
              <a:gdLst>
                <a:gd name="connsiteX0" fmla="*/ 7144 w 123825"/>
                <a:gd name="connsiteY0" fmla="*/ 7144 h 47625"/>
                <a:gd name="connsiteX1" fmla="*/ 121444 w 123825"/>
                <a:gd name="connsiteY1" fmla="*/ 7144 h 47625"/>
                <a:gd name="connsiteX2" fmla="*/ 121444 w 123825"/>
                <a:gd name="connsiteY2" fmla="*/ 45244 h 47625"/>
                <a:gd name="connsiteX3" fmla="*/ 7144 w 123825"/>
                <a:gd name="connsiteY3" fmla="*/ 45244 h 47625"/>
              </a:gdLst>
              <a:ahLst/>
              <a:cxnLst>
                <a:cxn ang="0">
                  <a:pos x="connsiteX0" y="connsiteY0"/>
                </a:cxn>
                <a:cxn ang="0">
                  <a:pos x="connsiteX1" y="connsiteY1"/>
                </a:cxn>
                <a:cxn ang="0">
                  <a:pos x="connsiteX2" y="connsiteY2"/>
                </a:cxn>
                <a:cxn ang="0">
                  <a:pos x="connsiteX3" y="connsiteY3"/>
                </a:cxn>
              </a:cxnLst>
              <a:rect l="l" t="t" r="r" b="b"/>
              <a:pathLst>
                <a:path w="123825" h="47625">
                  <a:moveTo>
                    <a:pt x="7144" y="7144"/>
                  </a:moveTo>
                  <a:lnTo>
                    <a:pt x="121444" y="7144"/>
                  </a:lnTo>
                  <a:lnTo>
                    <a:pt x="121444" y="45244"/>
                  </a:lnTo>
                  <a:lnTo>
                    <a:pt x="7144" y="45244"/>
                  </a:lnTo>
                  <a:close/>
                </a:path>
              </a:pathLst>
            </a:custGeom>
            <a:solidFill>
              <a:srgbClr val="7383BF"/>
            </a:solidFill>
            <a:ln w="9525" cap="flat">
              <a:noFill/>
              <a:prstDash val="solid"/>
              <a:miter/>
            </a:ln>
          </p:spPr>
          <p:txBody>
            <a:bodyPr rtlCol="0" anchor="ctr"/>
            <a:lstStyle/>
            <a:p>
              <a:endParaRPr lang="fr-FR"/>
            </a:p>
          </p:txBody>
        </p:sp>
        <p:grpSp>
          <p:nvGrpSpPr>
            <p:cNvPr id="111" name="Groupe 110">
              <a:extLst>
                <a:ext uri="{FF2B5EF4-FFF2-40B4-BE49-F238E27FC236}">
                  <a16:creationId xmlns:a16="http://schemas.microsoft.com/office/drawing/2014/main" id="{E06F290E-B8C3-496B-BD0E-571060F6FA0D}"/>
                </a:ext>
              </a:extLst>
            </p:cNvPr>
            <p:cNvGrpSpPr/>
            <p:nvPr/>
          </p:nvGrpSpPr>
          <p:grpSpPr>
            <a:xfrm rot="19559309">
              <a:off x="1436038" y="4438284"/>
              <a:ext cx="299750" cy="299766"/>
              <a:chOff x="2728922" y="4610574"/>
              <a:chExt cx="198152" cy="198162"/>
            </a:xfrm>
          </p:grpSpPr>
          <p:sp>
            <p:nvSpPr>
              <p:cNvPr id="106" name="Forme libre : forme 105">
                <a:extLst>
                  <a:ext uri="{FF2B5EF4-FFF2-40B4-BE49-F238E27FC236}">
                    <a16:creationId xmlns:a16="http://schemas.microsoft.com/office/drawing/2014/main" id="{73196DB7-1E8C-4BCC-A97A-E5B1CE79BBC9}"/>
                  </a:ext>
                </a:extLst>
              </p:cNvPr>
              <p:cNvSpPr/>
              <p:nvPr/>
            </p:nvSpPr>
            <p:spPr>
              <a:xfrm>
                <a:off x="2728922" y="4707798"/>
                <a:ext cx="82794" cy="40995"/>
              </a:xfrm>
              <a:custGeom>
                <a:avLst/>
                <a:gdLst>
                  <a:gd name="connsiteX0" fmla="*/ 603 w 82794"/>
                  <a:gd name="connsiteY0" fmla="*/ 604 h 40995"/>
                  <a:gd name="connsiteX1" fmla="*/ 56511 w 82794"/>
                  <a:gd name="connsiteY1" fmla="*/ 36975 h 40995"/>
                  <a:gd name="connsiteX2" fmla="*/ 82407 w 82794"/>
                  <a:gd name="connsiteY2" fmla="*/ 25505 h 40995"/>
                  <a:gd name="connsiteX3" fmla="*/ 70283 w 82794"/>
                  <a:gd name="connsiteY3" fmla="*/ 1978 h 40995"/>
                  <a:gd name="connsiteX4" fmla="*/ 70323 w 82794"/>
                  <a:gd name="connsiteY4" fmla="*/ 603 h 40995"/>
                  <a:gd name="connsiteX5" fmla="*/ 603 w 82794"/>
                  <a:gd name="connsiteY5" fmla="*/ 604 h 40995"/>
                  <a:gd name="connsiteX6" fmla="*/ 603 w 82794"/>
                  <a:gd name="connsiteY6" fmla="*/ 604 h 40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794" h="40995">
                    <a:moveTo>
                      <a:pt x="603" y="604"/>
                    </a:moveTo>
                    <a:cubicBezTo>
                      <a:pt x="603" y="29377"/>
                      <a:pt x="30205" y="48641"/>
                      <a:pt x="56511" y="36975"/>
                    </a:cubicBezTo>
                    <a:lnTo>
                      <a:pt x="82407" y="25505"/>
                    </a:lnTo>
                    <a:cubicBezTo>
                      <a:pt x="75073" y="20267"/>
                      <a:pt x="70283" y="11684"/>
                      <a:pt x="70283" y="1978"/>
                    </a:cubicBezTo>
                    <a:cubicBezTo>
                      <a:pt x="70283" y="1520"/>
                      <a:pt x="70293" y="1061"/>
                      <a:pt x="70323" y="603"/>
                    </a:cubicBezTo>
                    <a:lnTo>
                      <a:pt x="603" y="604"/>
                    </a:lnTo>
                    <a:lnTo>
                      <a:pt x="603" y="604"/>
                    </a:lnTo>
                    <a:close/>
                  </a:path>
                </a:pathLst>
              </a:custGeom>
              <a:solidFill>
                <a:srgbClr val="556080"/>
              </a:solidFill>
              <a:ln w="9525" cap="flat">
                <a:noFill/>
                <a:prstDash val="solid"/>
                <a:miter/>
              </a:ln>
            </p:spPr>
            <p:txBody>
              <a:bodyPr rtlCol="0" anchor="ctr"/>
              <a:lstStyle/>
              <a:p>
                <a:endParaRPr lang="fr-FR"/>
              </a:p>
            </p:txBody>
          </p:sp>
          <p:sp>
            <p:nvSpPr>
              <p:cNvPr id="107" name="Forme libre : forme 106">
                <a:extLst>
                  <a:ext uri="{FF2B5EF4-FFF2-40B4-BE49-F238E27FC236}">
                    <a16:creationId xmlns:a16="http://schemas.microsoft.com/office/drawing/2014/main" id="{0D043823-6E95-4BF1-90A4-4F41FBAB214F}"/>
                  </a:ext>
                </a:extLst>
              </p:cNvPr>
              <p:cNvSpPr/>
              <p:nvPr/>
            </p:nvSpPr>
            <p:spPr>
              <a:xfrm>
                <a:off x="2826147" y="4725942"/>
                <a:ext cx="40995" cy="82794"/>
              </a:xfrm>
              <a:custGeom>
                <a:avLst/>
                <a:gdLst>
                  <a:gd name="connsiteX0" fmla="*/ 603 w 40995"/>
                  <a:gd name="connsiteY0" fmla="*/ 12697 h 82794"/>
                  <a:gd name="connsiteX1" fmla="*/ 603 w 40995"/>
                  <a:gd name="connsiteY1" fmla="*/ 82427 h 82794"/>
                  <a:gd name="connsiteX2" fmla="*/ 36974 w 40995"/>
                  <a:gd name="connsiteY2" fmla="*/ 26509 h 82794"/>
                  <a:gd name="connsiteX3" fmla="*/ 25504 w 40995"/>
                  <a:gd name="connsiteY3" fmla="*/ 603 h 82794"/>
                  <a:gd name="connsiteX4" fmla="*/ 1958 w 40995"/>
                  <a:gd name="connsiteY4" fmla="*/ 12737 h 82794"/>
                  <a:gd name="connsiteX5" fmla="*/ 603 w 40995"/>
                  <a:gd name="connsiteY5" fmla="*/ 12697 h 8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995" h="82794">
                    <a:moveTo>
                      <a:pt x="603" y="12697"/>
                    </a:moveTo>
                    <a:lnTo>
                      <a:pt x="603" y="82427"/>
                    </a:lnTo>
                    <a:cubicBezTo>
                      <a:pt x="29367" y="82427"/>
                      <a:pt x="48630" y="52815"/>
                      <a:pt x="36974" y="26509"/>
                    </a:cubicBezTo>
                    <a:lnTo>
                      <a:pt x="25504" y="603"/>
                    </a:lnTo>
                    <a:cubicBezTo>
                      <a:pt x="20266" y="7947"/>
                      <a:pt x="11673" y="12737"/>
                      <a:pt x="1958" y="12737"/>
                    </a:cubicBezTo>
                    <a:cubicBezTo>
                      <a:pt x="1501" y="12736"/>
                      <a:pt x="1051" y="12726"/>
                      <a:pt x="603" y="12697"/>
                    </a:cubicBezTo>
                    <a:close/>
                  </a:path>
                </a:pathLst>
              </a:custGeom>
              <a:solidFill>
                <a:srgbClr val="556080"/>
              </a:solidFill>
              <a:ln w="9525" cap="flat">
                <a:noFill/>
                <a:prstDash val="solid"/>
                <a:miter/>
              </a:ln>
            </p:spPr>
            <p:txBody>
              <a:bodyPr rtlCol="0" anchor="ctr"/>
              <a:lstStyle/>
              <a:p>
                <a:endParaRPr lang="fr-FR"/>
              </a:p>
            </p:txBody>
          </p:sp>
          <p:sp>
            <p:nvSpPr>
              <p:cNvPr id="108" name="Forme libre : forme 107">
                <a:extLst>
                  <a:ext uri="{FF2B5EF4-FFF2-40B4-BE49-F238E27FC236}">
                    <a16:creationId xmlns:a16="http://schemas.microsoft.com/office/drawing/2014/main" id="{9E535C12-753F-4D7C-943B-EBD56099496F}"/>
                  </a:ext>
                </a:extLst>
              </p:cNvPr>
              <p:cNvSpPr/>
              <p:nvPr/>
            </p:nvSpPr>
            <p:spPr>
              <a:xfrm>
                <a:off x="2844280" y="4670704"/>
                <a:ext cx="82794" cy="40995"/>
              </a:xfrm>
              <a:custGeom>
                <a:avLst/>
                <a:gdLst>
                  <a:gd name="connsiteX0" fmla="*/ 603 w 82794"/>
                  <a:gd name="connsiteY0" fmla="*/ 15538 h 40995"/>
                  <a:gd name="connsiteX1" fmla="*/ 12737 w 82794"/>
                  <a:gd name="connsiteY1" fmla="*/ 39074 h 40995"/>
                  <a:gd name="connsiteX2" fmla="*/ 12697 w 82794"/>
                  <a:gd name="connsiteY2" fmla="*/ 40439 h 40995"/>
                  <a:gd name="connsiteX3" fmla="*/ 12707 w 82794"/>
                  <a:gd name="connsiteY3" fmla="*/ 40439 h 40995"/>
                  <a:gd name="connsiteX4" fmla="*/ 82427 w 82794"/>
                  <a:gd name="connsiteY4" fmla="*/ 40439 h 40995"/>
                  <a:gd name="connsiteX5" fmla="*/ 26518 w 82794"/>
                  <a:gd name="connsiteY5" fmla="*/ 4058 h 40995"/>
                  <a:gd name="connsiteX6" fmla="*/ 613 w 82794"/>
                  <a:gd name="connsiteY6" fmla="*/ 15529 h 40995"/>
                  <a:gd name="connsiteX7" fmla="*/ 603 w 82794"/>
                  <a:gd name="connsiteY7" fmla="*/ 15538 h 40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794" h="40995">
                    <a:moveTo>
                      <a:pt x="603" y="15538"/>
                    </a:moveTo>
                    <a:cubicBezTo>
                      <a:pt x="7947" y="20766"/>
                      <a:pt x="12737" y="29359"/>
                      <a:pt x="12737" y="39074"/>
                    </a:cubicBezTo>
                    <a:cubicBezTo>
                      <a:pt x="12737" y="39532"/>
                      <a:pt x="12727" y="39991"/>
                      <a:pt x="12697" y="40439"/>
                    </a:cubicBezTo>
                    <a:lnTo>
                      <a:pt x="12707" y="40439"/>
                    </a:lnTo>
                    <a:lnTo>
                      <a:pt x="82427" y="40439"/>
                    </a:lnTo>
                    <a:cubicBezTo>
                      <a:pt x="82427" y="11666"/>
                      <a:pt x="52824" y="-7598"/>
                      <a:pt x="26518" y="4058"/>
                    </a:cubicBezTo>
                    <a:lnTo>
                      <a:pt x="613" y="15529"/>
                    </a:lnTo>
                    <a:lnTo>
                      <a:pt x="603" y="15538"/>
                    </a:lnTo>
                    <a:close/>
                  </a:path>
                </a:pathLst>
              </a:custGeom>
              <a:solidFill>
                <a:srgbClr val="556080"/>
              </a:solidFill>
              <a:ln w="9525" cap="flat">
                <a:noFill/>
                <a:prstDash val="solid"/>
                <a:miter/>
              </a:ln>
            </p:spPr>
            <p:txBody>
              <a:bodyPr rtlCol="0" anchor="ctr"/>
              <a:lstStyle/>
              <a:p>
                <a:endParaRPr lang="fr-FR"/>
              </a:p>
            </p:txBody>
          </p:sp>
          <p:sp>
            <p:nvSpPr>
              <p:cNvPr id="109" name="Forme libre : forme 108">
                <a:extLst>
                  <a:ext uri="{FF2B5EF4-FFF2-40B4-BE49-F238E27FC236}">
                    <a16:creationId xmlns:a16="http://schemas.microsoft.com/office/drawing/2014/main" id="{E42319FC-A9A2-45CE-A9E7-C98FCE23E1A2}"/>
                  </a:ext>
                </a:extLst>
              </p:cNvPr>
              <p:cNvSpPr/>
              <p:nvPr/>
            </p:nvSpPr>
            <p:spPr>
              <a:xfrm>
                <a:off x="2789052" y="4610574"/>
                <a:ext cx="40995" cy="82794"/>
              </a:xfrm>
              <a:custGeom>
                <a:avLst/>
                <a:gdLst>
                  <a:gd name="connsiteX0" fmla="*/ 40430 w 40995"/>
                  <a:gd name="connsiteY0" fmla="*/ 70332 h 82794"/>
                  <a:gd name="connsiteX1" fmla="*/ 40430 w 40995"/>
                  <a:gd name="connsiteY1" fmla="*/ 603 h 82794"/>
                  <a:gd name="connsiteX2" fmla="*/ 4058 w 40995"/>
                  <a:gd name="connsiteY2" fmla="*/ 56511 h 82794"/>
                  <a:gd name="connsiteX3" fmla="*/ 15529 w 40995"/>
                  <a:gd name="connsiteY3" fmla="*/ 82417 h 82794"/>
                  <a:gd name="connsiteX4" fmla="*/ 39055 w 40995"/>
                  <a:gd name="connsiteY4" fmla="*/ 70293 h 82794"/>
                  <a:gd name="connsiteX5" fmla="*/ 40430 w 40995"/>
                  <a:gd name="connsiteY5" fmla="*/ 70332 h 8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995" h="82794">
                    <a:moveTo>
                      <a:pt x="40430" y="70332"/>
                    </a:moveTo>
                    <a:lnTo>
                      <a:pt x="40430" y="603"/>
                    </a:lnTo>
                    <a:cubicBezTo>
                      <a:pt x="11666" y="603"/>
                      <a:pt x="-7598" y="30205"/>
                      <a:pt x="4058" y="56511"/>
                    </a:cubicBezTo>
                    <a:lnTo>
                      <a:pt x="15529" y="82417"/>
                    </a:lnTo>
                    <a:cubicBezTo>
                      <a:pt x="20767" y="75073"/>
                      <a:pt x="29350" y="70293"/>
                      <a:pt x="39055" y="70293"/>
                    </a:cubicBezTo>
                    <a:cubicBezTo>
                      <a:pt x="39513" y="70293"/>
                      <a:pt x="39972" y="70303"/>
                      <a:pt x="40430" y="70332"/>
                    </a:cubicBezTo>
                    <a:close/>
                  </a:path>
                </a:pathLst>
              </a:custGeom>
              <a:solidFill>
                <a:srgbClr val="556080"/>
              </a:solidFill>
              <a:ln w="9525" cap="flat">
                <a:noFill/>
                <a:prstDash val="solid"/>
                <a:miter/>
              </a:ln>
            </p:spPr>
            <p:txBody>
              <a:bodyPr rtlCol="0" anchor="ctr"/>
              <a:lstStyle/>
              <a:p>
                <a:endParaRPr lang="fr-FR"/>
              </a:p>
            </p:txBody>
          </p:sp>
          <p:sp>
            <p:nvSpPr>
              <p:cNvPr id="110" name="Forme libre : forme 109">
                <a:extLst>
                  <a:ext uri="{FF2B5EF4-FFF2-40B4-BE49-F238E27FC236}">
                    <a16:creationId xmlns:a16="http://schemas.microsoft.com/office/drawing/2014/main" id="{3F474199-8C8E-4CB3-8D9E-0C6AE875CCD8}"/>
                  </a:ext>
                </a:extLst>
              </p:cNvPr>
              <p:cNvSpPr/>
              <p:nvPr/>
            </p:nvSpPr>
            <p:spPr>
              <a:xfrm>
                <a:off x="2793050" y="4674711"/>
                <a:ext cx="69933" cy="69933"/>
              </a:xfrm>
              <a:custGeom>
                <a:avLst/>
                <a:gdLst>
                  <a:gd name="connsiteX0" fmla="*/ 36721 w 69932"/>
                  <a:gd name="connsiteY0" fmla="*/ 97 h 69932"/>
                  <a:gd name="connsiteX1" fmla="*/ 35055 w 69932"/>
                  <a:gd name="connsiteY1" fmla="*/ 51 h 69932"/>
                  <a:gd name="connsiteX2" fmla="*/ 6559 w 69932"/>
                  <a:gd name="connsiteY2" fmla="*/ 14736 h 69932"/>
                  <a:gd name="connsiteX3" fmla="*/ 97 w 69932"/>
                  <a:gd name="connsiteY3" fmla="*/ 33402 h 69932"/>
                  <a:gd name="connsiteX4" fmla="*/ 51 w 69932"/>
                  <a:gd name="connsiteY4" fmla="*/ 35068 h 69932"/>
                  <a:gd name="connsiteX5" fmla="*/ 14736 w 69932"/>
                  <a:gd name="connsiteY5" fmla="*/ 63563 h 69932"/>
                  <a:gd name="connsiteX6" fmla="*/ 14748 w 69932"/>
                  <a:gd name="connsiteY6" fmla="*/ 63563 h 69932"/>
                  <a:gd name="connsiteX7" fmla="*/ 33414 w 69932"/>
                  <a:gd name="connsiteY7" fmla="*/ 70025 h 69932"/>
                  <a:gd name="connsiteX8" fmla="*/ 35056 w 69932"/>
                  <a:gd name="connsiteY8" fmla="*/ 70072 h 69932"/>
                  <a:gd name="connsiteX9" fmla="*/ 63575 w 69932"/>
                  <a:gd name="connsiteY9" fmla="*/ 55375 h 69932"/>
                  <a:gd name="connsiteX10" fmla="*/ 70025 w 69932"/>
                  <a:gd name="connsiteY10" fmla="*/ 36720 h 69932"/>
                  <a:gd name="connsiteX11" fmla="*/ 70072 w 69932"/>
                  <a:gd name="connsiteY11" fmla="*/ 35066 h 69932"/>
                  <a:gd name="connsiteX12" fmla="*/ 55375 w 69932"/>
                  <a:gd name="connsiteY12" fmla="*/ 6559 h 69932"/>
                  <a:gd name="connsiteX13" fmla="*/ 36721 w 69932"/>
                  <a:gd name="connsiteY13" fmla="*/ 97 h 69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9932" h="69932">
                    <a:moveTo>
                      <a:pt x="36721" y="97"/>
                    </a:moveTo>
                    <a:cubicBezTo>
                      <a:pt x="36167" y="62"/>
                      <a:pt x="35610" y="51"/>
                      <a:pt x="35055" y="51"/>
                    </a:cubicBezTo>
                    <a:cubicBezTo>
                      <a:pt x="23300" y="51"/>
                      <a:pt x="12903" y="5840"/>
                      <a:pt x="6559" y="14736"/>
                    </a:cubicBezTo>
                    <a:cubicBezTo>
                      <a:pt x="2755" y="20040"/>
                      <a:pt x="416" y="26468"/>
                      <a:pt x="97" y="33402"/>
                    </a:cubicBezTo>
                    <a:cubicBezTo>
                      <a:pt x="62" y="33957"/>
                      <a:pt x="51" y="34513"/>
                      <a:pt x="51" y="35068"/>
                    </a:cubicBezTo>
                    <a:cubicBezTo>
                      <a:pt x="51" y="46823"/>
                      <a:pt x="5851" y="57220"/>
                      <a:pt x="14736" y="63563"/>
                    </a:cubicBezTo>
                    <a:lnTo>
                      <a:pt x="14748" y="63563"/>
                    </a:lnTo>
                    <a:cubicBezTo>
                      <a:pt x="20052" y="67367"/>
                      <a:pt x="26467" y="69719"/>
                      <a:pt x="33414" y="70025"/>
                    </a:cubicBezTo>
                    <a:cubicBezTo>
                      <a:pt x="33958" y="70061"/>
                      <a:pt x="34501" y="70072"/>
                      <a:pt x="35056" y="70072"/>
                    </a:cubicBezTo>
                    <a:cubicBezTo>
                      <a:pt x="46824" y="70072"/>
                      <a:pt x="57232" y="64272"/>
                      <a:pt x="63575" y="55375"/>
                    </a:cubicBezTo>
                    <a:cubicBezTo>
                      <a:pt x="67368" y="50070"/>
                      <a:pt x="69707" y="43656"/>
                      <a:pt x="70025" y="36720"/>
                    </a:cubicBezTo>
                    <a:cubicBezTo>
                      <a:pt x="70061" y="36177"/>
                      <a:pt x="70072" y="35622"/>
                      <a:pt x="70072" y="35066"/>
                    </a:cubicBezTo>
                    <a:cubicBezTo>
                      <a:pt x="70072" y="23299"/>
                      <a:pt x="64272" y="12891"/>
                      <a:pt x="55375" y="6559"/>
                    </a:cubicBezTo>
                    <a:cubicBezTo>
                      <a:pt x="50071" y="2756"/>
                      <a:pt x="43657" y="416"/>
                      <a:pt x="36721" y="97"/>
                    </a:cubicBezTo>
                    <a:close/>
                  </a:path>
                </a:pathLst>
              </a:custGeom>
              <a:solidFill>
                <a:schemeClr val="bg1"/>
              </a:solidFill>
              <a:ln w="800" cap="flat">
                <a:noFill/>
                <a:prstDash val="solid"/>
                <a:miter/>
              </a:ln>
            </p:spPr>
            <p:txBody>
              <a:bodyPr rtlCol="0" anchor="ctr"/>
              <a:lstStyle/>
              <a:p>
                <a:endParaRPr lang="fr-FR"/>
              </a:p>
            </p:txBody>
          </p:sp>
        </p:grpSp>
        <p:sp>
          <p:nvSpPr>
            <p:cNvPr id="83" name="Forme libre : forme 82">
              <a:extLst>
                <a:ext uri="{FF2B5EF4-FFF2-40B4-BE49-F238E27FC236}">
                  <a16:creationId xmlns:a16="http://schemas.microsoft.com/office/drawing/2014/main" id="{F320FB26-A7C4-4DA2-A1B1-A5E01761C9F8}"/>
                </a:ext>
              </a:extLst>
            </p:cNvPr>
            <p:cNvSpPr/>
            <p:nvPr/>
          </p:nvSpPr>
          <p:spPr>
            <a:xfrm>
              <a:off x="1714501" y="4463076"/>
              <a:ext cx="28575" cy="247650"/>
            </a:xfrm>
            <a:custGeom>
              <a:avLst/>
              <a:gdLst>
                <a:gd name="connsiteX0" fmla="*/ 14288 w 28575"/>
                <a:gd name="connsiteY0" fmla="*/ 235896 h 247650"/>
                <a:gd name="connsiteX1" fmla="*/ 14288 w 28575"/>
                <a:gd name="connsiteY1" fmla="*/ 14288 h 247650"/>
              </a:gdLst>
              <a:ahLst/>
              <a:cxnLst>
                <a:cxn ang="0">
                  <a:pos x="connsiteX0" y="connsiteY0"/>
                </a:cxn>
                <a:cxn ang="0">
                  <a:pos x="connsiteX1" y="connsiteY1"/>
                </a:cxn>
              </a:cxnLst>
              <a:rect l="l" t="t" r="r" b="b"/>
              <a:pathLst>
                <a:path w="28575" h="247650">
                  <a:moveTo>
                    <a:pt x="14288" y="235896"/>
                  </a:moveTo>
                  <a:lnTo>
                    <a:pt x="14288" y="14288"/>
                  </a:lnTo>
                </a:path>
              </a:pathLst>
            </a:custGeom>
            <a:ln w="6350" cap="rnd">
              <a:solidFill>
                <a:srgbClr val="FFFFFF"/>
              </a:solidFill>
              <a:prstDash val="solid"/>
              <a:miter/>
            </a:ln>
          </p:spPr>
          <p:txBody>
            <a:bodyPr rtlCol="0" anchor="ctr"/>
            <a:lstStyle/>
            <a:p>
              <a:endParaRPr lang="fr-FR"/>
            </a:p>
          </p:txBody>
        </p:sp>
        <p:sp>
          <p:nvSpPr>
            <p:cNvPr id="84" name="Forme libre : forme 83">
              <a:extLst>
                <a:ext uri="{FF2B5EF4-FFF2-40B4-BE49-F238E27FC236}">
                  <a16:creationId xmlns:a16="http://schemas.microsoft.com/office/drawing/2014/main" id="{ACFAB98A-EF49-4177-B793-CA6CCACF14F2}"/>
                </a:ext>
              </a:extLst>
            </p:cNvPr>
            <p:cNvSpPr/>
            <p:nvPr/>
          </p:nvSpPr>
          <p:spPr>
            <a:xfrm>
              <a:off x="1666876" y="4420204"/>
              <a:ext cx="28575" cy="333375"/>
            </a:xfrm>
            <a:custGeom>
              <a:avLst/>
              <a:gdLst>
                <a:gd name="connsiteX0" fmla="*/ 14288 w 28575"/>
                <a:gd name="connsiteY0" fmla="*/ 14287 h 333375"/>
                <a:gd name="connsiteX1" fmla="*/ 14288 w 28575"/>
                <a:gd name="connsiteY1" fmla="*/ 321640 h 333375"/>
              </a:gdLst>
              <a:ahLst/>
              <a:cxnLst>
                <a:cxn ang="0">
                  <a:pos x="connsiteX0" y="connsiteY0"/>
                </a:cxn>
                <a:cxn ang="0">
                  <a:pos x="connsiteX1" y="connsiteY1"/>
                </a:cxn>
              </a:cxnLst>
              <a:rect l="l" t="t" r="r" b="b"/>
              <a:pathLst>
                <a:path w="28575" h="333375">
                  <a:moveTo>
                    <a:pt x="14288" y="14287"/>
                  </a:moveTo>
                  <a:lnTo>
                    <a:pt x="14288" y="321640"/>
                  </a:lnTo>
                </a:path>
              </a:pathLst>
            </a:custGeom>
            <a:ln w="6350" cap="rnd">
              <a:solidFill>
                <a:srgbClr val="FFFFFF"/>
              </a:solidFill>
              <a:prstDash val="solid"/>
              <a:miter/>
            </a:ln>
          </p:spPr>
          <p:txBody>
            <a:bodyPr rtlCol="0" anchor="ctr"/>
            <a:lstStyle/>
            <a:p>
              <a:endParaRPr lang="fr-FR"/>
            </a:p>
          </p:txBody>
        </p:sp>
        <p:sp>
          <p:nvSpPr>
            <p:cNvPr id="85" name="Forme libre : forme 84">
              <a:extLst>
                <a:ext uri="{FF2B5EF4-FFF2-40B4-BE49-F238E27FC236}">
                  <a16:creationId xmlns:a16="http://schemas.microsoft.com/office/drawing/2014/main" id="{D814610F-98C4-4323-A146-38E3E267CDA0}"/>
                </a:ext>
              </a:extLst>
            </p:cNvPr>
            <p:cNvSpPr/>
            <p:nvPr/>
          </p:nvSpPr>
          <p:spPr>
            <a:xfrm>
              <a:off x="1619251" y="4399449"/>
              <a:ext cx="28575" cy="371475"/>
            </a:xfrm>
            <a:custGeom>
              <a:avLst/>
              <a:gdLst>
                <a:gd name="connsiteX0" fmla="*/ 14288 w 28575"/>
                <a:gd name="connsiteY0" fmla="*/ 363150 h 371475"/>
                <a:gd name="connsiteX1" fmla="*/ 14288 w 28575"/>
                <a:gd name="connsiteY1" fmla="*/ 14288 h 371475"/>
              </a:gdLst>
              <a:ahLst/>
              <a:cxnLst>
                <a:cxn ang="0">
                  <a:pos x="connsiteX0" y="connsiteY0"/>
                </a:cxn>
                <a:cxn ang="0">
                  <a:pos x="connsiteX1" y="connsiteY1"/>
                </a:cxn>
              </a:cxnLst>
              <a:rect l="l" t="t" r="r" b="b"/>
              <a:pathLst>
                <a:path w="28575" h="371475">
                  <a:moveTo>
                    <a:pt x="14288" y="363150"/>
                  </a:moveTo>
                  <a:lnTo>
                    <a:pt x="14288" y="14288"/>
                  </a:lnTo>
                </a:path>
              </a:pathLst>
            </a:custGeom>
            <a:ln w="6350" cap="rnd">
              <a:solidFill>
                <a:srgbClr val="FFFFFF"/>
              </a:solidFill>
              <a:prstDash val="solid"/>
              <a:miter/>
            </a:ln>
          </p:spPr>
          <p:txBody>
            <a:bodyPr rtlCol="0" anchor="ctr"/>
            <a:lstStyle/>
            <a:p>
              <a:endParaRPr lang="fr-FR"/>
            </a:p>
          </p:txBody>
        </p:sp>
        <p:sp>
          <p:nvSpPr>
            <p:cNvPr id="86" name="Forme libre : forme 85">
              <a:extLst>
                <a:ext uri="{FF2B5EF4-FFF2-40B4-BE49-F238E27FC236}">
                  <a16:creationId xmlns:a16="http://schemas.microsoft.com/office/drawing/2014/main" id="{17BCE1B3-F77C-49C4-9BD1-1BB329F96777}"/>
                </a:ext>
              </a:extLst>
            </p:cNvPr>
            <p:cNvSpPr/>
            <p:nvPr/>
          </p:nvSpPr>
          <p:spPr>
            <a:xfrm>
              <a:off x="1571626" y="4392905"/>
              <a:ext cx="28575" cy="390525"/>
            </a:xfrm>
            <a:custGeom>
              <a:avLst/>
              <a:gdLst>
                <a:gd name="connsiteX0" fmla="*/ 14288 w 28575"/>
                <a:gd name="connsiteY0" fmla="*/ 376238 h 390525"/>
                <a:gd name="connsiteX1" fmla="*/ 14288 w 28575"/>
                <a:gd name="connsiteY1" fmla="*/ 14288 h 390525"/>
              </a:gdLst>
              <a:ahLst/>
              <a:cxnLst>
                <a:cxn ang="0">
                  <a:pos x="connsiteX0" y="connsiteY0"/>
                </a:cxn>
                <a:cxn ang="0">
                  <a:pos x="connsiteX1" y="connsiteY1"/>
                </a:cxn>
              </a:cxnLst>
              <a:rect l="l" t="t" r="r" b="b"/>
              <a:pathLst>
                <a:path w="28575" h="390525">
                  <a:moveTo>
                    <a:pt x="14288" y="376238"/>
                  </a:moveTo>
                  <a:lnTo>
                    <a:pt x="14288" y="14288"/>
                  </a:lnTo>
                </a:path>
              </a:pathLst>
            </a:custGeom>
            <a:ln w="6350" cap="rnd">
              <a:solidFill>
                <a:srgbClr val="FFFFFF"/>
              </a:solidFill>
              <a:prstDash val="solid"/>
              <a:miter/>
            </a:ln>
          </p:spPr>
          <p:txBody>
            <a:bodyPr rtlCol="0" anchor="ctr"/>
            <a:lstStyle/>
            <a:p>
              <a:endParaRPr lang="fr-FR"/>
            </a:p>
          </p:txBody>
        </p:sp>
        <p:sp>
          <p:nvSpPr>
            <p:cNvPr id="87" name="Forme libre : forme 86">
              <a:extLst>
                <a:ext uri="{FF2B5EF4-FFF2-40B4-BE49-F238E27FC236}">
                  <a16:creationId xmlns:a16="http://schemas.microsoft.com/office/drawing/2014/main" id="{25AECB00-5F14-4E00-AF81-8B93A9EBC4FF}"/>
                </a:ext>
              </a:extLst>
            </p:cNvPr>
            <p:cNvSpPr/>
            <p:nvPr/>
          </p:nvSpPr>
          <p:spPr>
            <a:xfrm>
              <a:off x="1524001" y="4399449"/>
              <a:ext cx="28575" cy="371475"/>
            </a:xfrm>
            <a:custGeom>
              <a:avLst/>
              <a:gdLst>
                <a:gd name="connsiteX0" fmla="*/ 14288 w 28575"/>
                <a:gd name="connsiteY0" fmla="*/ 14288 h 371475"/>
                <a:gd name="connsiteX1" fmla="*/ 14288 w 28575"/>
                <a:gd name="connsiteY1" fmla="*/ 363150 h 371475"/>
              </a:gdLst>
              <a:ahLst/>
              <a:cxnLst>
                <a:cxn ang="0">
                  <a:pos x="connsiteX0" y="connsiteY0"/>
                </a:cxn>
                <a:cxn ang="0">
                  <a:pos x="connsiteX1" y="connsiteY1"/>
                </a:cxn>
              </a:cxnLst>
              <a:rect l="l" t="t" r="r" b="b"/>
              <a:pathLst>
                <a:path w="28575" h="371475">
                  <a:moveTo>
                    <a:pt x="14288" y="14288"/>
                  </a:moveTo>
                  <a:lnTo>
                    <a:pt x="14288" y="363150"/>
                  </a:lnTo>
                </a:path>
              </a:pathLst>
            </a:custGeom>
            <a:ln w="6350" cap="rnd">
              <a:solidFill>
                <a:srgbClr val="FFFFFF"/>
              </a:solidFill>
              <a:prstDash val="solid"/>
              <a:miter/>
            </a:ln>
          </p:spPr>
          <p:txBody>
            <a:bodyPr rtlCol="0" anchor="ctr"/>
            <a:lstStyle/>
            <a:p>
              <a:endParaRPr lang="fr-FR"/>
            </a:p>
          </p:txBody>
        </p:sp>
        <p:sp>
          <p:nvSpPr>
            <p:cNvPr id="88" name="Forme libre : forme 87">
              <a:extLst>
                <a:ext uri="{FF2B5EF4-FFF2-40B4-BE49-F238E27FC236}">
                  <a16:creationId xmlns:a16="http://schemas.microsoft.com/office/drawing/2014/main" id="{C36937A1-3AF6-4A54-99FF-1D436C324690}"/>
                </a:ext>
              </a:extLst>
            </p:cNvPr>
            <p:cNvSpPr/>
            <p:nvPr/>
          </p:nvSpPr>
          <p:spPr>
            <a:xfrm>
              <a:off x="1428751" y="4463076"/>
              <a:ext cx="28575" cy="247650"/>
            </a:xfrm>
            <a:custGeom>
              <a:avLst/>
              <a:gdLst>
                <a:gd name="connsiteX0" fmla="*/ 14288 w 28575"/>
                <a:gd name="connsiteY0" fmla="*/ 14288 h 247650"/>
                <a:gd name="connsiteX1" fmla="*/ 14288 w 28575"/>
                <a:gd name="connsiteY1" fmla="*/ 235896 h 247650"/>
              </a:gdLst>
              <a:ahLst/>
              <a:cxnLst>
                <a:cxn ang="0">
                  <a:pos x="connsiteX0" y="connsiteY0"/>
                </a:cxn>
                <a:cxn ang="0">
                  <a:pos x="connsiteX1" y="connsiteY1"/>
                </a:cxn>
              </a:cxnLst>
              <a:rect l="l" t="t" r="r" b="b"/>
              <a:pathLst>
                <a:path w="28575" h="247650">
                  <a:moveTo>
                    <a:pt x="14288" y="14288"/>
                  </a:moveTo>
                  <a:lnTo>
                    <a:pt x="14288" y="235896"/>
                  </a:lnTo>
                </a:path>
              </a:pathLst>
            </a:custGeom>
            <a:ln w="6350" cap="rnd">
              <a:solidFill>
                <a:srgbClr val="FFFFFF"/>
              </a:solidFill>
              <a:prstDash val="solid"/>
              <a:miter/>
            </a:ln>
          </p:spPr>
          <p:txBody>
            <a:bodyPr rtlCol="0" anchor="ctr"/>
            <a:lstStyle/>
            <a:p>
              <a:endParaRPr lang="fr-FR"/>
            </a:p>
          </p:txBody>
        </p:sp>
        <p:sp>
          <p:nvSpPr>
            <p:cNvPr id="89" name="Forme libre : forme 88">
              <a:extLst>
                <a:ext uri="{FF2B5EF4-FFF2-40B4-BE49-F238E27FC236}">
                  <a16:creationId xmlns:a16="http://schemas.microsoft.com/office/drawing/2014/main" id="{482B7BA5-EF84-4405-9AE1-421BA4D201EE}"/>
                </a:ext>
              </a:extLst>
            </p:cNvPr>
            <p:cNvSpPr/>
            <p:nvPr/>
          </p:nvSpPr>
          <p:spPr>
            <a:xfrm>
              <a:off x="1476376" y="4420204"/>
              <a:ext cx="28575" cy="333375"/>
            </a:xfrm>
            <a:custGeom>
              <a:avLst/>
              <a:gdLst>
                <a:gd name="connsiteX0" fmla="*/ 14288 w 28575"/>
                <a:gd name="connsiteY0" fmla="*/ 321640 h 333375"/>
                <a:gd name="connsiteX1" fmla="*/ 14288 w 28575"/>
                <a:gd name="connsiteY1" fmla="*/ 14287 h 333375"/>
              </a:gdLst>
              <a:ahLst/>
              <a:cxnLst>
                <a:cxn ang="0">
                  <a:pos x="connsiteX0" y="connsiteY0"/>
                </a:cxn>
                <a:cxn ang="0">
                  <a:pos x="connsiteX1" y="connsiteY1"/>
                </a:cxn>
              </a:cxnLst>
              <a:rect l="l" t="t" r="r" b="b"/>
              <a:pathLst>
                <a:path w="28575" h="333375">
                  <a:moveTo>
                    <a:pt x="14288" y="321640"/>
                  </a:moveTo>
                  <a:lnTo>
                    <a:pt x="14288" y="14287"/>
                  </a:lnTo>
                </a:path>
              </a:pathLst>
            </a:custGeom>
            <a:ln w="6350" cap="rnd">
              <a:solidFill>
                <a:srgbClr val="FFFFFF"/>
              </a:solidFill>
              <a:prstDash val="solid"/>
              <a:miter/>
            </a:ln>
          </p:spPr>
          <p:txBody>
            <a:bodyPr rtlCol="0" anchor="ctr"/>
            <a:lstStyle/>
            <a:p>
              <a:endParaRPr lang="fr-FR"/>
            </a:p>
          </p:txBody>
        </p:sp>
      </p:grpSp>
      <p:grpSp>
        <p:nvGrpSpPr>
          <p:cNvPr id="144" name="Graphique 67">
            <a:extLst>
              <a:ext uri="{FF2B5EF4-FFF2-40B4-BE49-F238E27FC236}">
                <a16:creationId xmlns:a16="http://schemas.microsoft.com/office/drawing/2014/main" id="{54B1FEC5-01E1-4F32-9D82-D52021A2F09C}"/>
              </a:ext>
            </a:extLst>
          </p:cNvPr>
          <p:cNvGrpSpPr/>
          <p:nvPr/>
        </p:nvGrpSpPr>
        <p:grpSpPr>
          <a:xfrm>
            <a:off x="2769594" y="3429328"/>
            <a:ext cx="287730" cy="287730"/>
            <a:chOff x="2697640" y="3195316"/>
            <a:chExt cx="287730" cy="287730"/>
          </a:xfrm>
        </p:grpSpPr>
        <p:sp>
          <p:nvSpPr>
            <p:cNvPr id="145" name="Forme libre : forme 144">
              <a:extLst>
                <a:ext uri="{FF2B5EF4-FFF2-40B4-BE49-F238E27FC236}">
                  <a16:creationId xmlns:a16="http://schemas.microsoft.com/office/drawing/2014/main" id="{6E0EA50C-DFA8-4916-ACB4-8313BACBF028}"/>
                </a:ext>
              </a:extLst>
            </p:cNvPr>
            <p:cNvSpPr/>
            <p:nvPr/>
          </p:nvSpPr>
          <p:spPr>
            <a:xfrm>
              <a:off x="2695716" y="3215715"/>
              <a:ext cx="287730" cy="228200"/>
            </a:xfrm>
            <a:custGeom>
              <a:avLst/>
              <a:gdLst>
                <a:gd name="connsiteX0" fmla="*/ 1924 w 287730"/>
                <a:gd name="connsiteY0" fmla="*/ 1924 h 228199"/>
                <a:gd name="connsiteX1" fmla="*/ 289654 w 287730"/>
                <a:gd name="connsiteY1" fmla="*/ 1924 h 228199"/>
                <a:gd name="connsiteX2" fmla="*/ 289654 w 287730"/>
                <a:gd name="connsiteY2" fmla="*/ 230124 h 228199"/>
                <a:gd name="connsiteX3" fmla="*/ 1924 w 287730"/>
                <a:gd name="connsiteY3" fmla="*/ 230124 h 228199"/>
              </a:gdLst>
              <a:ahLst/>
              <a:cxnLst>
                <a:cxn ang="0">
                  <a:pos x="connsiteX0" y="connsiteY0"/>
                </a:cxn>
                <a:cxn ang="0">
                  <a:pos x="connsiteX1" y="connsiteY1"/>
                </a:cxn>
                <a:cxn ang="0">
                  <a:pos x="connsiteX2" y="connsiteY2"/>
                </a:cxn>
                <a:cxn ang="0">
                  <a:pos x="connsiteX3" y="connsiteY3"/>
                </a:cxn>
              </a:cxnLst>
              <a:rect l="l" t="t" r="r" b="b"/>
              <a:pathLst>
                <a:path w="287730" h="228199">
                  <a:moveTo>
                    <a:pt x="1924" y="1924"/>
                  </a:moveTo>
                  <a:lnTo>
                    <a:pt x="289654" y="1924"/>
                  </a:lnTo>
                  <a:lnTo>
                    <a:pt x="289654" y="230124"/>
                  </a:lnTo>
                  <a:lnTo>
                    <a:pt x="1924" y="230124"/>
                  </a:lnTo>
                  <a:close/>
                </a:path>
              </a:pathLst>
            </a:custGeom>
            <a:solidFill>
              <a:srgbClr val="D6D9DF"/>
            </a:solidFill>
            <a:ln w="4927" cap="flat">
              <a:noFill/>
              <a:prstDash val="solid"/>
              <a:miter/>
            </a:ln>
          </p:spPr>
          <p:txBody>
            <a:bodyPr rtlCol="0" anchor="ctr"/>
            <a:lstStyle/>
            <a:p>
              <a:endParaRPr lang="fr-FR"/>
            </a:p>
          </p:txBody>
        </p:sp>
        <p:sp>
          <p:nvSpPr>
            <p:cNvPr id="146" name="Forme libre : forme 145">
              <a:extLst>
                <a:ext uri="{FF2B5EF4-FFF2-40B4-BE49-F238E27FC236}">
                  <a16:creationId xmlns:a16="http://schemas.microsoft.com/office/drawing/2014/main" id="{6A716408-32E4-436B-A5F7-6C015E228998}"/>
                </a:ext>
              </a:extLst>
            </p:cNvPr>
            <p:cNvSpPr/>
            <p:nvPr/>
          </p:nvSpPr>
          <p:spPr>
            <a:xfrm>
              <a:off x="2710598" y="3443915"/>
              <a:ext cx="19843" cy="14883"/>
            </a:xfrm>
            <a:custGeom>
              <a:avLst/>
              <a:gdLst>
                <a:gd name="connsiteX0" fmla="*/ 1924 w 19843"/>
                <a:gd name="connsiteY0" fmla="*/ 1924 h 14882"/>
                <a:gd name="connsiteX1" fmla="*/ 21768 w 19843"/>
                <a:gd name="connsiteY1" fmla="*/ 1924 h 14882"/>
                <a:gd name="connsiteX2" fmla="*/ 21768 w 19843"/>
                <a:gd name="connsiteY2" fmla="*/ 16807 h 14882"/>
                <a:gd name="connsiteX3" fmla="*/ 1924 w 19843"/>
                <a:gd name="connsiteY3" fmla="*/ 16807 h 14882"/>
              </a:gdLst>
              <a:ahLst/>
              <a:cxnLst>
                <a:cxn ang="0">
                  <a:pos x="connsiteX0" y="connsiteY0"/>
                </a:cxn>
                <a:cxn ang="0">
                  <a:pos x="connsiteX1" y="connsiteY1"/>
                </a:cxn>
                <a:cxn ang="0">
                  <a:pos x="connsiteX2" y="connsiteY2"/>
                </a:cxn>
                <a:cxn ang="0">
                  <a:pos x="connsiteX3" y="connsiteY3"/>
                </a:cxn>
              </a:cxnLst>
              <a:rect l="l" t="t" r="r" b="b"/>
              <a:pathLst>
                <a:path w="19843" h="14882">
                  <a:moveTo>
                    <a:pt x="1924" y="1924"/>
                  </a:moveTo>
                  <a:lnTo>
                    <a:pt x="21768" y="1924"/>
                  </a:lnTo>
                  <a:lnTo>
                    <a:pt x="21768" y="16807"/>
                  </a:lnTo>
                  <a:lnTo>
                    <a:pt x="1924" y="16807"/>
                  </a:lnTo>
                  <a:close/>
                </a:path>
              </a:pathLst>
            </a:custGeom>
            <a:solidFill>
              <a:srgbClr val="556080"/>
            </a:solidFill>
            <a:ln w="4927" cap="flat">
              <a:noFill/>
              <a:prstDash val="solid"/>
              <a:miter/>
            </a:ln>
          </p:spPr>
          <p:txBody>
            <a:bodyPr rtlCol="0" anchor="ctr"/>
            <a:lstStyle/>
            <a:p>
              <a:endParaRPr lang="fr-FR"/>
            </a:p>
          </p:txBody>
        </p:sp>
        <p:sp>
          <p:nvSpPr>
            <p:cNvPr id="147" name="Forme libre : forme 146">
              <a:extLst>
                <a:ext uri="{FF2B5EF4-FFF2-40B4-BE49-F238E27FC236}">
                  <a16:creationId xmlns:a16="http://schemas.microsoft.com/office/drawing/2014/main" id="{B671ECC9-594D-4E23-880F-744B3E925D7A}"/>
                </a:ext>
              </a:extLst>
            </p:cNvPr>
            <p:cNvSpPr/>
            <p:nvPr/>
          </p:nvSpPr>
          <p:spPr>
            <a:xfrm>
              <a:off x="2948719" y="3443915"/>
              <a:ext cx="19843" cy="14883"/>
            </a:xfrm>
            <a:custGeom>
              <a:avLst/>
              <a:gdLst>
                <a:gd name="connsiteX0" fmla="*/ 1924 w 19843"/>
                <a:gd name="connsiteY0" fmla="*/ 1924 h 14882"/>
                <a:gd name="connsiteX1" fmla="*/ 21768 w 19843"/>
                <a:gd name="connsiteY1" fmla="*/ 1924 h 14882"/>
                <a:gd name="connsiteX2" fmla="*/ 21768 w 19843"/>
                <a:gd name="connsiteY2" fmla="*/ 16807 h 14882"/>
                <a:gd name="connsiteX3" fmla="*/ 1924 w 19843"/>
                <a:gd name="connsiteY3" fmla="*/ 16807 h 14882"/>
              </a:gdLst>
              <a:ahLst/>
              <a:cxnLst>
                <a:cxn ang="0">
                  <a:pos x="connsiteX0" y="connsiteY0"/>
                </a:cxn>
                <a:cxn ang="0">
                  <a:pos x="connsiteX1" y="connsiteY1"/>
                </a:cxn>
                <a:cxn ang="0">
                  <a:pos x="connsiteX2" y="connsiteY2"/>
                </a:cxn>
                <a:cxn ang="0">
                  <a:pos x="connsiteX3" y="connsiteY3"/>
                </a:cxn>
              </a:cxnLst>
              <a:rect l="l" t="t" r="r" b="b"/>
              <a:pathLst>
                <a:path w="19843" h="14882">
                  <a:moveTo>
                    <a:pt x="1924" y="1924"/>
                  </a:moveTo>
                  <a:lnTo>
                    <a:pt x="21768" y="1924"/>
                  </a:lnTo>
                  <a:lnTo>
                    <a:pt x="21768" y="16807"/>
                  </a:lnTo>
                  <a:lnTo>
                    <a:pt x="1924" y="16807"/>
                  </a:lnTo>
                  <a:close/>
                </a:path>
              </a:pathLst>
            </a:custGeom>
            <a:solidFill>
              <a:srgbClr val="556080"/>
            </a:solidFill>
            <a:ln w="4927" cap="flat">
              <a:noFill/>
              <a:prstDash val="solid"/>
              <a:miter/>
            </a:ln>
          </p:spPr>
          <p:txBody>
            <a:bodyPr rtlCol="0" anchor="ctr"/>
            <a:lstStyle/>
            <a:p>
              <a:endParaRPr lang="fr-FR"/>
            </a:p>
          </p:txBody>
        </p:sp>
        <p:sp>
          <p:nvSpPr>
            <p:cNvPr id="148" name="Forme libre : forme 147">
              <a:extLst>
                <a:ext uri="{FF2B5EF4-FFF2-40B4-BE49-F238E27FC236}">
                  <a16:creationId xmlns:a16="http://schemas.microsoft.com/office/drawing/2014/main" id="{C42C43F2-0E34-4542-9699-DA18BEA2F29C}"/>
                </a:ext>
              </a:extLst>
            </p:cNvPr>
            <p:cNvSpPr/>
            <p:nvPr/>
          </p:nvSpPr>
          <p:spPr>
            <a:xfrm>
              <a:off x="2713635" y="3392382"/>
              <a:ext cx="253004" cy="34726"/>
            </a:xfrm>
            <a:custGeom>
              <a:avLst/>
              <a:gdLst>
                <a:gd name="connsiteX0" fmla="*/ 3849 w 253003"/>
                <a:gd name="connsiteY0" fmla="*/ 3849 h 34726"/>
                <a:gd name="connsiteX1" fmla="*/ 251892 w 253003"/>
                <a:gd name="connsiteY1" fmla="*/ 3849 h 34726"/>
                <a:gd name="connsiteX2" fmla="*/ 251892 w 253003"/>
                <a:gd name="connsiteY2" fmla="*/ 33614 h 34726"/>
                <a:gd name="connsiteX3" fmla="*/ 3849 w 253003"/>
                <a:gd name="connsiteY3" fmla="*/ 33614 h 34726"/>
              </a:gdLst>
              <a:ahLst/>
              <a:cxnLst>
                <a:cxn ang="0">
                  <a:pos x="connsiteX0" y="connsiteY0"/>
                </a:cxn>
                <a:cxn ang="0">
                  <a:pos x="connsiteX1" y="connsiteY1"/>
                </a:cxn>
                <a:cxn ang="0">
                  <a:pos x="connsiteX2" y="connsiteY2"/>
                </a:cxn>
                <a:cxn ang="0">
                  <a:pos x="connsiteX3" y="connsiteY3"/>
                </a:cxn>
              </a:cxnLst>
              <a:rect l="l" t="t" r="r" b="b"/>
              <a:pathLst>
                <a:path w="253003" h="34726">
                  <a:moveTo>
                    <a:pt x="3849" y="3849"/>
                  </a:moveTo>
                  <a:lnTo>
                    <a:pt x="251892" y="3849"/>
                  </a:lnTo>
                  <a:lnTo>
                    <a:pt x="251892" y="33614"/>
                  </a:lnTo>
                  <a:lnTo>
                    <a:pt x="3849" y="33614"/>
                  </a:lnTo>
                  <a:close/>
                </a:path>
              </a:pathLst>
            </a:custGeom>
            <a:solidFill>
              <a:srgbClr val="7383BF"/>
            </a:solidFill>
            <a:ln w="9853" cap="rnd">
              <a:solidFill>
                <a:srgbClr val="556080"/>
              </a:solidFill>
              <a:prstDash val="solid"/>
              <a:miter/>
            </a:ln>
          </p:spPr>
          <p:txBody>
            <a:bodyPr rtlCol="0" anchor="ctr"/>
            <a:lstStyle/>
            <a:p>
              <a:endParaRPr lang="fr-FR"/>
            </a:p>
          </p:txBody>
        </p:sp>
        <p:sp>
          <p:nvSpPr>
            <p:cNvPr id="149" name="Forme libre : forme 148">
              <a:extLst>
                <a:ext uri="{FF2B5EF4-FFF2-40B4-BE49-F238E27FC236}">
                  <a16:creationId xmlns:a16="http://schemas.microsoft.com/office/drawing/2014/main" id="{C6EFFBF8-8D7A-4F54-A047-8024C47E8BA3}"/>
                </a:ext>
              </a:extLst>
            </p:cNvPr>
            <p:cNvSpPr/>
            <p:nvPr/>
          </p:nvSpPr>
          <p:spPr>
            <a:xfrm>
              <a:off x="2713635" y="3233634"/>
              <a:ext cx="253004" cy="64491"/>
            </a:xfrm>
            <a:custGeom>
              <a:avLst/>
              <a:gdLst>
                <a:gd name="connsiteX0" fmla="*/ 3849 w 253003"/>
                <a:gd name="connsiteY0" fmla="*/ 3849 h 64491"/>
                <a:gd name="connsiteX1" fmla="*/ 251892 w 253003"/>
                <a:gd name="connsiteY1" fmla="*/ 3849 h 64491"/>
                <a:gd name="connsiteX2" fmla="*/ 251892 w 253003"/>
                <a:gd name="connsiteY2" fmla="*/ 63379 h 64491"/>
                <a:gd name="connsiteX3" fmla="*/ 3849 w 253003"/>
                <a:gd name="connsiteY3" fmla="*/ 63379 h 64491"/>
              </a:gdLst>
              <a:ahLst/>
              <a:cxnLst>
                <a:cxn ang="0">
                  <a:pos x="connsiteX0" y="connsiteY0"/>
                </a:cxn>
                <a:cxn ang="0">
                  <a:pos x="connsiteX1" y="connsiteY1"/>
                </a:cxn>
                <a:cxn ang="0">
                  <a:pos x="connsiteX2" y="connsiteY2"/>
                </a:cxn>
                <a:cxn ang="0">
                  <a:pos x="connsiteX3" y="connsiteY3"/>
                </a:cxn>
              </a:cxnLst>
              <a:rect l="l" t="t" r="r" b="b"/>
              <a:pathLst>
                <a:path w="253003" h="64491">
                  <a:moveTo>
                    <a:pt x="3849" y="3849"/>
                  </a:moveTo>
                  <a:lnTo>
                    <a:pt x="251892" y="3849"/>
                  </a:lnTo>
                  <a:lnTo>
                    <a:pt x="251892" y="63379"/>
                  </a:lnTo>
                  <a:lnTo>
                    <a:pt x="3849" y="63379"/>
                  </a:lnTo>
                  <a:close/>
                </a:path>
              </a:pathLst>
            </a:custGeom>
            <a:solidFill>
              <a:srgbClr val="7383BF"/>
            </a:solidFill>
            <a:ln w="9853" cap="rnd">
              <a:solidFill>
                <a:srgbClr val="556080"/>
              </a:solidFill>
              <a:prstDash val="solid"/>
              <a:miter/>
            </a:ln>
          </p:spPr>
          <p:txBody>
            <a:bodyPr rtlCol="0" anchor="ctr"/>
            <a:lstStyle/>
            <a:p>
              <a:endParaRPr lang="fr-FR"/>
            </a:p>
          </p:txBody>
        </p:sp>
        <p:sp>
          <p:nvSpPr>
            <p:cNvPr id="150" name="Forme libre : forme 149">
              <a:extLst>
                <a:ext uri="{FF2B5EF4-FFF2-40B4-BE49-F238E27FC236}">
                  <a16:creationId xmlns:a16="http://schemas.microsoft.com/office/drawing/2014/main" id="{7EFD16F1-56DF-45FD-BDF2-2FF2EE6EE381}"/>
                </a:ext>
              </a:extLst>
            </p:cNvPr>
            <p:cNvSpPr/>
            <p:nvPr/>
          </p:nvSpPr>
          <p:spPr>
            <a:xfrm>
              <a:off x="2713635" y="3253478"/>
              <a:ext cx="253004" cy="4961"/>
            </a:xfrm>
            <a:custGeom>
              <a:avLst/>
              <a:gdLst>
                <a:gd name="connsiteX0" fmla="*/ 3849 w 253003"/>
                <a:gd name="connsiteY0" fmla="*/ 3849 h 4960"/>
                <a:gd name="connsiteX1" fmla="*/ 251892 w 253003"/>
                <a:gd name="connsiteY1" fmla="*/ 3849 h 4960"/>
              </a:gdLst>
              <a:ahLst/>
              <a:cxnLst>
                <a:cxn ang="0">
                  <a:pos x="connsiteX0" y="connsiteY0"/>
                </a:cxn>
                <a:cxn ang="0">
                  <a:pos x="connsiteX1" y="connsiteY1"/>
                </a:cxn>
              </a:cxnLst>
              <a:rect l="l" t="t" r="r" b="b"/>
              <a:pathLst>
                <a:path w="253003" h="4960">
                  <a:moveTo>
                    <a:pt x="3849" y="3849"/>
                  </a:moveTo>
                  <a:lnTo>
                    <a:pt x="251892" y="3849"/>
                  </a:lnTo>
                </a:path>
              </a:pathLst>
            </a:custGeom>
            <a:ln w="9853" cap="rnd">
              <a:solidFill>
                <a:srgbClr val="556080"/>
              </a:solidFill>
              <a:prstDash val="solid"/>
              <a:miter/>
            </a:ln>
          </p:spPr>
          <p:txBody>
            <a:bodyPr rtlCol="0" anchor="ctr"/>
            <a:lstStyle/>
            <a:p>
              <a:endParaRPr lang="fr-FR"/>
            </a:p>
          </p:txBody>
        </p:sp>
        <p:sp>
          <p:nvSpPr>
            <p:cNvPr id="151" name="Forme libre : forme 150">
              <a:extLst>
                <a:ext uri="{FF2B5EF4-FFF2-40B4-BE49-F238E27FC236}">
                  <a16:creationId xmlns:a16="http://schemas.microsoft.com/office/drawing/2014/main" id="{6803E2C2-042D-454A-9763-CFE3D7FE370B}"/>
                </a:ext>
              </a:extLst>
            </p:cNvPr>
            <p:cNvSpPr/>
            <p:nvPr/>
          </p:nvSpPr>
          <p:spPr>
            <a:xfrm>
              <a:off x="2713635" y="3273321"/>
              <a:ext cx="253004" cy="4961"/>
            </a:xfrm>
            <a:custGeom>
              <a:avLst/>
              <a:gdLst>
                <a:gd name="connsiteX0" fmla="*/ 3849 w 253003"/>
                <a:gd name="connsiteY0" fmla="*/ 3849 h 4960"/>
                <a:gd name="connsiteX1" fmla="*/ 251892 w 253003"/>
                <a:gd name="connsiteY1" fmla="*/ 3849 h 4960"/>
              </a:gdLst>
              <a:ahLst/>
              <a:cxnLst>
                <a:cxn ang="0">
                  <a:pos x="connsiteX0" y="connsiteY0"/>
                </a:cxn>
                <a:cxn ang="0">
                  <a:pos x="connsiteX1" y="connsiteY1"/>
                </a:cxn>
              </a:cxnLst>
              <a:rect l="l" t="t" r="r" b="b"/>
              <a:pathLst>
                <a:path w="253003" h="4960">
                  <a:moveTo>
                    <a:pt x="3849" y="3849"/>
                  </a:moveTo>
                  <a:lnTo>
                    <a:pt x="251892" y="3849"/>
                  </a:lnTo>
                </a:path>
              </a:pathLst>
            </a:custGeom>
            <a:ln w="9853" cap="rnd">
              <a:solidFill>
                <a:srgbClr val="556080"/>
              </a:solidFill>
              <a:prstDash val="solid"/>
              <a:miter/>
            </a:ln>
          </p:spPr>
          <p:txBody>
            <a:bodyPr rtlCol="0" anchor="ctr"/>
            <a:lstStyle/>
            <a:p>
              <a:endParaRPr lang="fr-FR"/>
            </a:p>
          </p:txBody>
        </p:sp>
        <p:sp>
          <p:nvSpPr>
            <p:cNvPr id="152" name="Forme libre : forme 151">
              <a:extLst>
                <a:ext uri="{FF2B5EF4-FFF2-40B4-BE49-F238E27FC236}">
                  <a16:creationId xmlns:a16="http://schemas.microsoft.com/office/drawing/2014/main" id="{ABAB7433-55EC-4CFC-976E-A08924B0D70F}"/>
                </a:ext>
              </a:extLst>
            </p:cNvPr>
            <p:cNvSpPr/>
            <p:nvPr/>
          </p:nvSpPr>
          <p:spPr>
            <a:xfrm>
              <a:off x="2713635" y="3407265"/>
              <a:ext cx="253004" cy="4961"/>
            </a:xfrm>
            <a:custGeom>
              <a:avLst/>
              <a:gdLst>
                <a:gd name="connsiteX0" fmla="*/ 3849 w 253003"/>
                <a:gd name="connsiteY0" fmla="*/ 3849 h 4960"/>
                <a:gd name="connsiteX1" fmla="*/ 251892 w 253003"/>
                <a:gd name="connsiteY1" fmla="*/ 3849 h 4960"/>
              </a:gdLst>
              <a:ahLst/>
              <a:cxnLst>
                <a:cxn ang="0">
                  <a:pos x="connsiteX0" y="connsiteY0"/>
                </a:cxn>
                <a:cxn ang="0">
                  <a:pos x="connsiteX1" y="connsiteY1"/>
                </a:cxn>
              </a:cxnLst>
              <a:rect l="l" t="t" r="r" b="b"/>
              <a:pathLst>
                <a:path w="253003" h="4960">
                  <a:moveTo>
                    <a:pt x="3849" y="3849"/>
                  </a:moveTo>
                  <a:lnTo>
                    <a:pt x="251892" y="3849"/>
                  </a:lnTo>
                </a:path>
              </a:pathLst>
            </a:custGeom>
            <a:ln w="9853" cap="rnd">
              <a:solidFill>
                <a:srgbClr val="556080"/>
              </a:solidFill>
              <a:prstDash val="solid"/>
              <a:miter/>
            </a:ln>
          </p:spPr>
          <p:txBody>
            <a:bodyPr rtlCol="0" anchor="ctr"/>
            <a:lstStyle/>
            <a:p>
              <a:endParaRPr lang="fr-FR"/>
            </a:p>
          </p:txBody>
        </p:sp>
        <p:sp>
          <p:nvSpPr>
            <p:cNvPr id="153" name="Forme libre : forme 152">
              <a:extLst>
                <a:ext uri="{FF2B5EF4-FFF2-40B4-BE49-F238E27FC236}">
                  <a16:creationId xmlns:a16="http://schemas.microsoft.com/office/drawing/2014/main" id="{DCC00D01-0DB7-4157-A161-14CE163BDFB4}"/>
                </a:ext>
              </a:extLst>
            </p:cNvPr>
            <p:cNvSpPr/>
            <p:nvPr/>
          </p:nvSpPr>
          <p:spPr>
            <a:xfrm>
              <a:off x="2738439"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154" name="Forme libre : forme 153">
              <a:extLst>
                <a:ext uri="{FF2B5EF4-FFF2-40B4-BE49-F238E27FC236}">
                  <a16:creationId xmlns:a16="http://schemas.microsoft.com/office/drawing/2014/main" id="{6EF44816-8DB6-4515-97CB-53BCE70B9D7A}"/>
                </a:ext>
              </a:extLst>
            </p:cNvPr>
            <p:cNvSpPr/>
            <p:nvPr/>
          </p:nvSpPr>
          <p:spPr>
            <a:xfrm>
              <a:off x="2763243"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155" name="Forme libre : forme 154">
              <a:extLst>
                <a:ext uri="{FF2B5EF4-FFF2-40B4-BE49-F238E27FC236}">
                  <a16:creationId xmlns:a16="http://schemas.microsoft.com/office/drawing/2014/main" id="{B2F9C9B3-B8CA-48ED-8B7A-12D94222C383}"/>
                </a:ext>
              </a:extLst>
            </p:cNvPr>
            <p:cNvSpPr/>
            <p:nvPr/>
          </p:nvSpPr>
          <p:spPr>
            <a:xfrm>
              <a:off x="2788047"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156" name="Forme libre : forme 155">
              <a:extLst>
                <a:ext uri="{FF2B5EF4-FFF2-40B4-BE49-F238E27FC236}">
                  <a16:creationId xmlns:a16="http://schemas.microsoft.com/office/drawing/2014/main" id="{01A8DFD4-1D92-4955-B403-EBF9A77DE778}"/>
                </a:ext>
              </a:extLst>
            </p:cNvPr>
            <p:cNvSpPr/>
            <p:nvPr/>
          </p:nvSpPr>
          <p:spPr>
            <a:xfrm>
              <a:off x="2812852"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157" name="Forme libre : forme 156">
              <a:extLst>
                <a:ext uri="{FF2B5EF4-FFF2-40B4-BE49-F238E27FC236}">
                  <a16:creationId xmlns:a16="http://schemas.microsoft.com/office/drawing/2014/main" id="{3FB96706-AE1F-43D5-B480-6F428D783E48}"/>
                </a:ext>
              </a:extLst>
            </p:cNvPr>
            <p:cNvSpPr/>
            <p:nvPr/>
          </p:nvSpPr>
          <p:spPr>
            <a:xfrm>
              <a:off x="2837656"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158" name="Forme libre : forme 157">
              <a:extLst>
                <a:ext uri="{FF2B5EF4-FFF2-40B4-BE49-F238E27FC236}">
                  <a16:creationId xmlns:a16="http://schemas.microsoft.com/office/drawing/2014/main" id="{0AD4B1AA-CA5B-4A7E-B23C-C0C2505F8B25}"/>
                </a:ext>
              </a:extLst>
            </p:cNvPr>
            <p:cNvSpPr/>
            <p:nvPr/>
          </p:nvSpPr>
          <p:spPr>
            <a:xfrm>
              <a:off x="2862460"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159" name="Forme libre : forme 158">
              <a:extLst>
                <a:ext uri="{FF2B5EF4-FFF2-40B4-BE49-F238E27FC236}">
                  <a16:creationId xmlns:a16="http://schemas.microsoft.com/office/drawing/2014/main" id="{F8043D49-5DCF-4A2B-9A70-9E2268015E0D}"/>
                </a:ext>
              </a:extLst>
            </p:cNvPr>
            <p:cNvSpPr/>
            <p:nvPr/>
          </p:nvSpPr>
          <p:spPr>
            <a:xfrm>
              <a:off x="2887265"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160" name="Forme libre : forme 159">
              <a:extLst>
                <a:ext uri="{FF2B5EF4-FFF2-40B4-BE49-F238E27FC236}">
                  <a16:creationId xmlns:a16="http://schemas.microsoft.com/office/drawing/2014/main" id="{BF8BEB85-4DFA-4F00-99DC-5C73F37CB446}"/>
                </a:ext>
              </a:extLst>
            </p:cNvPr>
            <p:cNvSpPr/>
            <p:nvPr/>
          </p:nvSpPr>
          <p:spPr>
            <a:xfrm>
              <a:off x="2912069"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161" name="Forme libre : forme 160">
              <a:extLst>
                <a:ext uri="{FF2B5EF4-FFF2-40B4-BE49-F238E27FC236}">
                  <a16:creationId xmlns:a16="http://schemas.microsoft.com/office/drawing/2014/main" id="{55F2B5AB-8841-4E51-8BBC-E326883C9956}"/>
                </a:ext>
              </a:extLst>
            </p:cNvPr>
            <p:cNvSpPr/>
            <p:nvPr/>
          </p:nvSpPr>
          <p:spPr>
            <a:xfrm>
              <a:off x="2936873"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162" name="Forme libre : forme 161">
              <a:extLst>
                <a:ext uri="{FF2B5EF4-FFF2-40B4-BE49-F238E27FC236}">
                  <a16:creationId xmlns:a16="http://schemas.microsoft.com/office/drawing/2014/main" id="{965964D9-0EEE-43E6-AD06-7FCD914A7071}"/>
                </a:ext>
              </a:extLst>
            </p:cNvPr>
            <p:cNvSpPr/>
            <p:nvPr/>
          </p:nvSpPr>
          <p:spPr>
            <a:xfrm>
              <a:off x="2738439"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163" name="Forme libre : forme 162">
              <a:extLst>
                <a:ext uri="{FF2B5EF4-FFF2-40B4-BE49-F238E27FC236}">
                  <a16:creationId xmlns:a16="http://schemas.microsoft.com/office/drawing/2014/main" id="{14F8B7FA-0F44-4E9A-9086-77E2AD162EB8}"/>
                </a:ext>
              </a:extLst>
            </p:cNvPr>
            <p:cNvSpPr/>
            <p:nvPr/>
          </p:nvSpPr>
          <p:spPr>
            <a:xfrm>
              <a:off x="2763243"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164" name="Forme libre : forme 163">
              <a:extLst>
                <a:ext uri="{FF2B5EF4-FFF2-40B4-BE49-F238E27FC236}">
                  <a16:creationId xmlns:a16="http://schemas.microsoft.com/office/drawing/2014/main" id="{50C0A12A-86AB-467F-8AF4-837B8EB5CA8E}"/>
                </a:ext>
              </a:extLst>
            </p:cNvPr>
            <p:cNvSpPr/>
            <p:nvPr/>
          </p:nvSpPr>
          <p:spPr>
            <a:xfrm>
              <a:off x="2788047"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165" name="Forme libre : forme 164">
              <a:extLst>
                <a:ext uri="{FF2B5EF4-FFF2-40B4-BE49-F238E27FC236}">
                  <a16:creationId xmlns:a16="http://schemas.microsoft.com/office/drawing/2014/main" id="{97A06787-A0CF-4517-899A-B1B46245469D}"/>
                </a:ext>
              </a:extLst>
            </p:cNvPr>
            <p:cNvSpPr/>
            <p:nvPr/>
          </p:nvSpPr>
          <p:spPr>
            <a:xfrm>
              <a:off x="2812852"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166" name="Forme libre : forme 165">
              <a:extLst>
                <a:ext uri="{FF2B5EF4-FFF2-40B4-BE49-F238E27FC236}">
                  <a16:creationId xmlns:a16="http://schemas.microsoft.com/office/drawing/2014/main" id="{9E5B6FBB-9B15-49E3-8EAE-3FED45EA1A8F}"/>
                </a:ext>
              </a:extLst>
            </p:cNvPr>
            <p:cNvSpPr/>
            <p:nvPr/>
          </p:nvSpPr>
          <p:spPr>
            <a:xfrm>
              <a:off x="2837656"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167" name="Forme libre : forme 166">
              <a:extLst>
                <a:ext uri="{FF2B5EF4-FFF2-40B4-BE49-F238E27FC236}">
                  <a16:creationId xmlns:a16="http://schemas.microsoft.com/office/drawing/2014/main" id="{A7F22F8F-24AD-4350-AF2F-36FE50C54324}"/>
                </a:ext>
              </a:extLst>
            </p:cNvPr>
            <p:cNvSpPr/>
            <p:nvPr/>
          </p:nvSpPr>
          <p:spPr>
            <a:xfrm>
              <a:off x="2862460"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168" name="Forme libre : forme 167">
              <a:extLst>
                <a:ext uri="{FF2B5EF4-FFF2-40B4-BE49-F238E27FC236}">
                  <a16:creationId xmlns:a16="http://schemas.microsoft.com/office/drawing/2014/main" id="{646A53CF-A870-47F6-BFC5-CEFB50DC9745}"/>
                </a:ext>
              </a:extLst>
            </p:cNvPr>
            <p:cNvSpPr/>
            <p:nvPr/>
          </p:nvSpPr>
          <p:spPr>
            <a:xfrm>
              <a:off x="2887265"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169" name="Forme libre : forme 168">
              <a:extLst>
                <a:ext uri="{FF2B5EF4-FFF2-40B4-BE49-F238E27FC236}">
                  <a16:creationId xmlns:a16="http://schemas.microsoft.com/office/drawing/2014/main" id="{B268CC54-B48C-4306-A770-A548324CB29B}"/>
                </a:ext>
              </a:extLst>
            </p:cNvPr>
            <p:cNvSpPr/>
            <p:nvPr/>
          </p:nvSpPr>
          <p:spPr>
            <a:xfrm>
              <a:off x="2912069"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170" name="Forme libre : forme 169">
              <a:extLst>
                <a:ext uri="{FF2B5EF4-FFF2-40B4-BE49-F238E27FC236}">
                  <a16:creationId xmlns:a16="http://schemas.microsoft.com/office/drawing/2014/main" id="{EFE50E50-30EB-4A78-93E5-5341CD40971D}"/>
                </a:ext>
              </a:extLst>
            </p:cNvPr>
            <p:cNvSpPr/>
            <p:nvPr/>
          </p:nvSpPr>
          <p:spPr>
            <a:xfrm>
              <a:off x="2936873"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171" name="Forme libre : forme 170">
              <a:extLst>
                <a:ext uri="{FF2B5EF4-FFF2-40B4-BE49-F238E27FC236}">
                  <a16:creationId xmlns:a16="http://schemas.microsoft.com/office/drawing/2014/main" id="{A4762D95-69B5-4852-AC13-DB8D84103696}"/>
                </a:ext>
              </a:extLst>
            </p:cNvPr>
            <p:cNvSpPr/>
            <p:nvPr/>
          </p:nvSpPr>
          <p:spPr>
            <a:xfrm>
              <a:off x="2715559" y="3334776"/>
              <a:ext cx="19843" cy="19843"/>
            </a:xfrm>
            <a:custGeom>
              <a:avLst/>
              <a:gdLst>
                <a:gd name="connsiteX0" fmla="*/ 1924 w 19843"/>
                <a:gd name="connsiteY0" fmla="*/ 1924 h 19843"/>
                <a:gd name="connsiteX1" fmla="*/ 21768 w 19843"/>
                <a:gd name="connsiteY1" fmla="*/ 1924 h 19843"/>
                <a:gd name="connsiteX2" fmla="*/ 21768 w 19843"/>
                <a:gd name="connsiteY2" fmla="*/ 21768 h 19843"/>
                <a:gd name="connsiteX3" fmla="*/ 1924 w 19843"/>
                <a:gd name="connsiteY3" fmla="*/ 21768 h 19843"/>
              </a:gdLst>
              <a:ahLst/>
              <a:cxnLst>
                <a:cxn ang="0">
                  <a:pos x="connsiteX0" y="connsiteY0"/>
                </a:cxn>
                <a:cxn ang="0">
                  <a:pos x="connsiteX1" y="connsiteY1"/>
                </a:cxn>
                <a:cxn ang="0">
                  <a:pos x="connsiteX2" y="connsiteY2"/>
                </a:cxn>
                <a:cxn ang="0">
                  <a:pos x="connsiteX3" y="connsiteY3"/>
                </a:cxn>
              </a:cxnLst>
              <a:rect l="l" t="t" r="r" b="b"/>
              <a:pathLst>
                <a:path w="19843" h="19843">
                  <a:moveTo>
                    <a:pt x="1924" y="1924"/>
                  </a:moveTo>
                  <a:lnTo>
                    <a:pt x="21768" y="1924"/>
                  </a:lnTo>
                  <a:lnTo>
                    <a:pt x="21768" y="21768"/>
                  </a:lnTo>
                  <a:lnTo>
                    <a:pt x="1924" y="21768"/>
                  </a:lnTo>
                  <a:close/>
                </a:path>
              </a:pathLst>
            </a:custGeom>
            <a:solidFill>
              <a:srgbClr val="999A9F"/>
            </a:solidFill>
            <a:ln w="4927" cap="flat">
              <a:noFill/>
              <a:prstDash val="solid"/>
              <a:miter/>
            </a:ln>
          </p:spPr>
          <p:txBody>
            <a:bodyPr rtlCol="0" anchor="ctr"/>
            <a:lstStyle/>
            <a:p>
              <a:endParaRPr lang="fr-FR"/>
            </a:p>
          </p:txBody>
        </p:sp>
        <p:sp>
          <p:nvSpPr>
            <p:cNvPr id="172" name="Forme libre : forme 171">
              <a:extLst>
                <a:ext uri="{FF2B5EF4-FFF2-40B4-BE49-F238E27FC236}">
                  <a16:creationId xmlns:a16="http://schemas.microsoft.com/office/drawing/2014/main" id="{81A82005-51CD-4CD5-9EFD-E465A32F2B39}"/>
                </a:ext>
              </a:extLst>
            </p:cNvPr>
            <p:cNvSpPr/>
            <p:nvPr/>
          </p:nvSpPr>
          <p:spPr>
            <a:xfrm>
              <a:off x="2750285" y="3334776"/>
              <a:ext cx="19843" cy="19843"/>
            </a:xfrm>
            <a:custGeom>
              <a:avLst/>
              <a:gdLst>
                <a:gd name="connsiteX0" fmla="*/ 1924 w 19843"/>
                <a:gd name="connsiteY0" fmla="*/ 1924 h 19843"/>
                <a:gd name="connsiteX1" fmla="*/ 21768 w 19843"/>
                <a:gd name="connsiteY1" fmla="*/ 1924 h 19843"/>
                <a:gd name="connsiteX2" fmla="*/ 21768 w 19843"/>
                <a:gd name="connsiteY2" fmla="*/ 21768 h 19843"/>
                <a:gd name="connsiteX3" fmla="*/ 1924 w 19843"/>
                <a:gd name="connsiteY3" fmla="*/ 21768 h 19843"/>
              </a:gdLst>
              <a:ahLst/>
              <a:cxnLst>
                <a:cxn ang="0">
                  <a:pos x="connsiteX0" y="connsiteY0"/>
                </a:cxn>
                <a:cxn ang="0">
                  <a:pos x="connsiteX1" y="connsiteY1"/>
                </a:cxn>
                <a:cxn ang="0">
                  <a:pos x="connsiteX2" y="connsiteY2"/>
                </a:cxn>
                <a:cxn ang="0">
                  <a:pos x="connsiteX3" y="connsiteY3"/>
                </a:cxn>
              </a:cxnLst>
              <a:rect l="l" t="t" r="r" b="b"/>
              <a:pathLst>
                <a:path w="19843" h="19843">
                  <a:moveTo>
                    <a:pt x="1924" y="1924"/>
                  </a:moveTo>
                  <a:lnTo>
                    <a:pt x="21768" y="1924"/>
                  </a:lnTo>
                  <a:lnTo>
                    <a:pt x="21768" y="21768"/>
                  </a:lnTo>
                  <a:lnTo>
                    <a:pt x="1924" y="21768"/>
                  </a:lnTo>
                  <a:close/>
                </a:path>
              </a:pathLst>
            </a:custGeom>
            <a:solidFill>
              <a:srgbClr val="999A9F"/>
            </a:solidFill>
            <a:ln w="4927" cap="flat">
              <a:noFill/>
              <a:prstDash val="solid"/>
              <a:miter/>
            </a:ln>
          </p:spPr>
          <p:txBody>
            <a:bodyPr rtlCol="0" anchor="ctr"/>
            <a:lstStyle/>
            <a:p>
              <a:endParaRPr lang="fr-FR"/>
            </a:p>
          </p:txBody>
        </p:sp>
        <p:sp>
          <p:nvSpPr>
            <p:cNvPr id="173" name="Forme libre : forme 172">
              <a:extLst>
                <a:ext uri="{FF2B5EF4-FFF2-40B4-BE49-F238E27FC236}">
                  <a16:creationId xmlns:a16="http://schemas.microsoft.com/office/drawing/2014/main" id="{8E0F1B5C-6512-4477-BBFD-63B9D685F5C8}"/>
                </a:ext>
              </a:extLst>
            </p:cNvPr>
            <p:cNvSpPr/>
            <p:nvPr/>
          </p:nvSpPr>
          <p:spPr>
            <a:xfrm>
              <a:off x="2869346" y="3324854"/>
              <a:ext cx="39687" cy="44648"/>
            </a:xfrm>
            <a:custGeom>
              <a:avLst/>
              <a:gdLst>
                <a:gd name="connsiteX0" fmla="*/ 40193 w 39686"/>
                <a:gd name="connsiteY0" fmla="*/ 21059 h 44647"/>
                <a:gd name="connsiteX1" fmla="*/ 21059 w 39686"/>
                <a:gd name="connsiteY1" fmla="*/ 1924 h 44647"/>
                <a:gd name="connsiteX2" fmla="*/ 1924 w 39686"/>
                <a:gd name="connsiteY2" fmla="*/ 21059 h 44647"/>
                <a:gd name="connsiteX3" fmla="*/ 2247 w 39686"/>
                <a:gd name="connsiteY3" fmla="*/ 24248 h 44647"/>
                <a:gd name="connsiteX4" fmla="*/ 1924 w 39686"/>
                <a:gd name="connsiteY4" fmla="*/ 27438 h 44647"/>
                <a:gd name="connsiteX5" fmla="*/ 21059 w 39686"/>
                <a:gd name="connsiteY5" fmla="*/ 46572 h 44647"/>
                <a:gd name="connsiteX6" fmla="*/ 40193 w 39686"/>
                <a:gd name="connsiteY6" fmla="*/ 27438 h 44647"/>
                <a:gd name="connsiteX7" fmla="*/ 39870 w 39686"/>
                <a:gd name="connsiteY7" fmla="*/ 24248 h 44647"/>
                <a:gd name="connsiteX8" fmla="*/ 40193 w 39686"/>
                <a:gd name="connsiteY8" fmla="*/ 21059 h 44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686" h="44647">
                  <a:moveTo>
                    <a:pt x="40193" y="21059"/>
                  </a:moveTo>
                  <a:cubicBezTo>
                    <a:pt x="40193" y="10492"/>
                    <a:pt x="31625" y="1924"/>
                    <a:pt x="21059" y="1924"/>
                  </a:cubicBezTo>
                  <a:cubicBezTo>
                    <a:pt x="10492" y="1924"/>
                    <a:pt x="1924" y="10492"/>
                    <a:pt x="1924" y="21059"/>
                  </a:cubicBezTo>
                  <a:cubicBezTo>
                    <a:pt x="1924" y="22150"/>
                    <a:pt x="2068" y="23207"/>
                    <a:pt x="2247" y="24248"/>
                  </a:cubicBezTo>
                  <a:cubicBezTo>
                    <a:pt x="2068" y="25290"/>
                    <a:pt x="1924" y="26347"/>
                    <a:pt x="1924" y="27438"/>
                  </a:cubicBezTo>
                  <a:cubicBezTo>
                    <a:pt x="1924" y="38005"/>
                    <a:pt x="10492" y="46572"/>
                    <a:pt x="21059" y="46572"/>
                  </a:cubicBezTo>
                  <a:cubicBezTo>
                    <a:pt x="31625" y="46572"/>
                    <a:pt x="40193" y="38005"/>
                    <a:pt x="40193" y="27438"/>
                  </a:cubicBezTo>
                  <a:cubicBezTo>
                    <a:pt x="40193" y="26347"/>
                    <a:pt x="40049" y="25290"/>
                    <a:pt x="39870" y="24248"/>
                  </a:cubicBezTo>
                  <a:cubicBezTo>
                    <a:pt x="40049" y="23207"/>
                    <a:pt x="40193" y="22150"/>
                    <a:pt x="40193" y="21059"/>
                  </a:cubicBezTo>
                  <a:close/>
                </a:path>
              </a:pathLst>
            </a:custGeom>
            <a:solidFill>
              <a:srgbClr val="999A9F"/>
            </a:solidFill>
            <a:ln w="4927" cap="flat">
              <a:noFill/>
              <a:prstDash val="solid"/>
              <a:miter/>
            </a:ln>
          </p:spPr>
          <p:txBody>
            <a:bodyPr rtlCol="0" anchor="ctr"/>
            <a:lstStyle/>
            <a:p>
              <a:endParaRPr lang="fr-FR"/>
            </a:p>
          </p:txBody>
        </p:sp>
        <p:sp>
          <p:nvSpPr>
            <p:cNvPr id="174" name="Forme libre : forme 173">
              <a:extLst>
                <a:ext uri="{FF2B5EF4-FFF2-40B4-BE49-F238E27FC236}">
                  <a16:creationId xmlns:a16="http://schemas.microsoft.com/office/drawing/2014/main" id="{7A466296-E881-47C3-8376-FE46D518E343}"/>
                </a:ext>
              </a:extLst>
            </p:cNvPr>
            <p:cNvSpPr/>
            <p:nvPr/>
          </p:nvSpPr>
          <p:spPr>
            <a:xfrm>
              <a:off x="2869346" y="3324854"/>
              <a:ext cx="39687" cy="39687"/>
            </a:xfrm>
            <a:custGeom>
              <a:avLst/>
              <a:gdLst>
                <a:gd name="connsiteX0" fmla="*/ 40193 w 39686"/>
                <a:gd name="connsiteY0" fmla="*/ 21059 h 39686"/>
                <a:gd name="connsiteX1" fmla="*/ 21059 w 39686"/>
                <a:gd name="connsiteY1" fmla="*/ 40193 h 39686"/>
                <a:gd name="connsiteX2" fmla="*/ 1924 w 39686"/>
                <a:gd name="connsiteY2" fmla="*/ 21059 h 39686"/>
                <a:gd name="connsiteX3" fmla="*/ 21059 w 39686"/>
                <a:gd name="connsiteY3" fmla="*/ 1924 h 39686"/>
                <a:gd name="connsiteX4" fmla="*/ 40193 w 39686"/>
                <a:gd name="connsiteY4" fmla="*/ 21059 h 39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86" h="39686">
                  <a:moveTo>
                    <a:pt x="40193" y="21059"/>
                  </a:moveTo>
                  <a:cubicBezTo>
                    <a:pt x="40193" y="31626"/>
                    <a:pt x="31626" y="40193"/>
                    <a:pt x="21059" y="40193"/>
                  </a:cubicBezTo>
                  <a:cubicBezTo>
                    <a:pt x="10491" y="40193"/>
                    <a:pt x="1924" y="31626"/>
                    <a:pt x="1924" y="21059"/>
                  </a:cubicBezTo>
                  <a:cubicBezTo>
                    <a:pt x="1924" y="10491"/>
                    <a:pt x="10491" y="1924"/>
                    <a:pt x="21059" y="1924"/>
                  </a:cubicBezTo>
                  <a:cubicBezTo>
                    <a:pt x="31626" y="1924"/>
                    <a:pt x="40193" y="10491"/>
                    <a:pt x="40193" y="21059"/>
                  </a:cubicBezTo>
                  <a:close/>
                </a:path>
              </a:pathLst>
            </a:custGeom>
            <a:solidFill>
              <a:srgbClr val="C2C4C8"/>
            </a:solidFill>
            <a:ln w="4927" cap="flat">
              <a:noFill/>
              <a:prstDash val="solid"/>
              <a:miter/>
            </a:ln>
          </p:spPr>
          <p:txBody>
            <a:bodyPr rtlCol="0" anchor="ctr"/>
            <a:lstStyle/>
            <a:p>
              <a:endParaRPr lang="fr-FR"/>
            </a:p>
          </p:txBody>
        </p:sp>
        <p:sp>
          <p:nvSpPr>
            <p:cNvPr id="175" name="Forme libre : forme 174">
              <a:extLst>
                <a:ext uri="{FF2B5EF4-FFF2-40B4-BE49-F238E27FC236}">
                  <a16:creationId xmlns:a16="http://schemas.microsoft.com/office/drawing/2014/main" id="{91888F3D-93B4-4A20-8D73-6DEC987D3AE7}"/>
                </a:ext>
              </a:extLst>
            </p:cNvPr>
            <p:cNvSpPr/>
            <p:nvPr/>
          </p:nvSpPr>
          <p:spPr>
            <a:xfrm>
              <a:off x="2886555" y="3332852"/>
              <a:ext cx="14883" cy="14883"/>
            </a:xfrm>
            <a:custGeom>
              <a:avLst/>
              <a:gdLst>
                <a:gd name="connsiteX0" fmla="*/ 3849 w 14882"/>
                <a:gd name="connsiteY0" fmla="*/ 13845 h 14882"/>
                <a:gd name="connsiteX1" fmla="*/ 13433 w 14882"/>
                <a:gd name="connsiteY1" fmla="*/ 3849 h 14882"/>
              </a:gdLst>
              <a:ahLst/>
              <a:cxnLst>
                <a:cxn ang="0">
                  <a:pos x="connsiteX0" y="connsiteY0"/>
                </a:cxn>
                <a:cxn ang="0">
                  <a:pos x="connsiteX1" y="connsiteY1"/>
                </a:cxn>
              </a:cxnLst>
              <a:rect l="l" t="t" r="r" b="b"/>
              <a:pathLst>
                <a:path w="14882" h="14882">
                  <a:moveTo>
                    <a:pt x="3849" y="13845"/>
                  </a:moveTo>
                  <a:lnTo>
                    <a:pt x="13433" y="3849"/>
                  </a:lnTo>
                </a:path>
              </a:pathLst>
            </a:custGeom>
            <a:ln w="9853" cap="flat">
              <a:solidFill>
                <a:srgbClr val="FFFFFF"/>
              </a:solidFill>
              <a:prstDash val="solid"/>
              <a:miter/>
            </a:ln>
          </p:spPr>
          <p:txBody>
            <a:bodyPr rtlCol="0" anchor="ctr"/>
            <a:lstStyle/>
            <a:p>
              <a:endParaRPr lang="fr-FR"/>
            </a:p>
          </p:txBody>
        </p:sp>
        <p:sp>
          <p:nvSpPr>
            <p:cNvPr id="176" name="Forme libre : forme 175">
              <a:extLst>
                <a:ext uri="{FF2B5EF4-FFF2-40B4-BE49-F238E27FC236}">
                  <a16:creationId xmlns:a16="http://schemas.microsoft.com/office/drawing/2014/main" id="{2B69C1F1-2472-432E-BD80-40028B01D111}"/>
                </a:ext>
              </a:extLst>
            </p:cNvPr>
            <p:cNvSpPr/>
            <p:nvPr/>
          </p:nvSpPr>
          <p:spPr>
            <a:xfrm>
              <a:off x="2928876" y="3324854"/>
              <a:ext cx="39687" cy="44648"/>
            </a:xfrm>
            <a:custGeom>
              <a:avLst/>
              <a:gdLst>
                <a:gd name="connsiteX0" fmla="*/ 40193 w 39686"/>
                <a:gd name="connsiteY0" fmla="*/ 21059 h 44647"/>
                <a:gd name="connsiteX1" fmla="*/ 21059 w 39686"/>
                <a:gd name="connsiteY1" fmla="*/ 1924 h 44647"/>
                <a:gd name="connsiteX2" fmla="*/ 1924 w 39686"/>
                <a:gd name="connsiteY2" fmla="*/ 21059 h 44647"/>
                <a:gd name="connsiteX3" fmla="*/ 2247 w 39686"/>
                <a:gd name="connsiteY3" fmla="*/ 24248 h 44647"/>
                <a:gd name="connsiteX4" fmla="*/ 1924 w 39686"/>
                <a:gd name="connsiteY4" fmla="*/ 27438 h 44647"/>
                <a:gd name="connsiteX5" fmla="*/ 21059 w 39686"/>
                <a:gd name="connsiteY5" fmla="*/ 46572 h 44647"/>
                <a:gd name="connsiteX6" fmla="*/ 40193 w 39686"/>
                <a:gd name="connsiteY6" fmla="*/ 27438 h 44647"/>
                <a:gd name="connsiteX7" fmla="*/ 39870 w 39686"/>
                <a:gd name="connsiteY7" fmla="*/ 24248 h 44647"/>
                <a:gd name="connsiteX8" fmla="*/ 40193 w 39686"/>
                <a:gd name="connsiteY8" fmla="*/ 21059 h 44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686" h="44647">
                  <a:moveTo>
                    <a:pt x="40193" y="21059"/>
                  </a:moveTo>
                  <a:cubicBezTo>
                    <a:pt x="40193" y="10492"/>
                    <a:pt x="31625" y="1924"/>
                    <a:pt x="21059" y="1924"/>
                  </a:cubicBezTo>
                  <a:cubicBezTo>
                    <a:pt x="10492" y="1924"/>
                    <a:pt x="1924" y="10492"/>
                    <a:pt x="1924" y="21059"/>
                  </a:cubicBezTo>
                  <a:cubicBezTo>
                    <a:pt x="1924" y="22150"/>
                    <a:pt x="2068" y="23207"/>
                    <a:pt x="2247" y="24248"/>
                  </a:cubicBezTo>
                  <a:cubicBezTo>
                    <a:pt x="2068" y="25290"/>
                    <a:pt x="1924" y="26347"/>
                    <a:pt x="1924" y="27438"/>
                  </a:cubicBezTo>
                  <a:cubicBezTo>
                    <a:pt x="1924" y="38005"/>
                    <a:pt x="10492" y="46572"/>
                    <a:pt x="21059" y="46572"/>
                  </a:cubicBezTo>
                  <a:cubicBezTo>
                    <a:pt x="31625" y="46572"/>
                    <a:pt x="40193" y="38005"/>
                    <a:pt x="40193" y="27438"/>
                  </a:cubicBezTo>
                  <a:cubicBezTo>
                    <a:pt x="40193" y="26347"/>
                    <a:pt x="40049" y="25290"/>
                    <a:pt x="39870" y="24248"/>
                  </a:cubicBezTo>
                  <a:cubicBezTo>
                    <a:pt x="40049" y="23207"/>
                    <a:pt x="40193" y="22150"/>
                    <a:pt x="40193" y="21059"/>
                  </a:cubicBezTo>
                  <a:close/>
                </a:path>
              </a:pathLst>
            </a:custGeom>
            <a:solidFill>
              <a:srgbClr val="999A9F"/>
            </a:solidFill>
            <a:ln w="4927" cap="flat">
              <a:noFill/>
              <a:prstDash val="solid"/>
              <a:miter/>
            </a:ln>
          </p:spPr>
          <p:txBody>
            <a:bodyPr rtlCol="0" anchor="ctr"/>
            <a:lstStyle/>
            <a:p>
              <a:endParaRPr lang="fr-FR"/>
            </a:p>
          </p:txBody>
        </p:sp>
        <p:sp>
          <p:nvSpPr>
            <p:cNvPr id="177" name="Forme libre : forme 176">
              <a:extLst>
                <a:ext uri="{FF2B5EF4-FFF2-40B4-BE49-F238E27FC236}">
                  <a16:creationId xmlns:a16="http://schemas.microsoft.com/office/drawing/2014/main" id="{0BB75F26-3980-484A-AAB4-E3B47B228AE5}"/>
                </a:ext>
              </a:extLst>
            </p:cNvPr>
            <p:cNvSpPr/>
            <p:nvPr/>
          </p:nvSpPr>
          <p:spPr>
            <a:xfrm>
              <a:off x="2928876" y="3324854"/>
              <a:ext cx="39687" cy="39687"/>
            </a:xfrm>
            <a:custGeom>
              <a:avLst/>
              <a:gdLst>
                <a:gd name="connsiteX0" fmla="*/ 40193 w 39686"/>
                <a:gd name="connsiteY0" fmla="*/ 21059 h 39686"/>
                <a:gd name="connsiteX1" fmla="*/ 21059 w 39686"/>
                <a:gd name="connsiteY1" fmla="*/ 40193 h 39686"/>
                <a:gd name="connsiteX2" fmla="*/ 1924 w 39686"/>
                <a:gd name="connsiteY2" fmla="*/ 21059 h 39686"/>
                <a:gd name="connsiteX3" fmla="*/ 21059 w 39686"/>
                <a:gd name="connsiteY3" fmla="*/ 1924 h 39686"/>
                <a:gd name="connsiteX4" fmla="*/ 40193 w 39686"/>
                <a:gd name="connsiteY4" fmla="*/ 21059 h 39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86" h="39686">
                  <a:moveTo>
                    <a:pt x="40193" y="21059"/>
                  </a:moveTo>
                  <a:cubicBezTo>
                    <a:pt x="40193" y="31626"/>
                    <a:pt x="31626" y="40193"/>
                    <a:pt x="21059" y="40193"/>
                  </a:cubicBezTo>
                  <a:cubicBezTo>
                    <a:pt x="10491" y="40193"/>
                    <a:pt x="1924" y="31626"/>
                    <a:pt x="1924" y="21059"/>
                  </a:cubicBezTo>
                  <a:cubicBezTo>
                    <a:pt x="1924" y="10491"/>
                    <a:pt x="10491" y="1924"/>
                    <a:pt x="21059" y="1924"/>
                  </a:cubicBezTo>
                  <a:cubicBezTo>
                    <a:pt x="31626" y="1924"/>
                    <a:pt x="40193" y="10491"/>
                    <a:pt x="40193" y="21059"/>
                  </a:cubicBezTo>
                  <a:close/>
                </a:path>
              </a:pathLst>
            </a:custGeom>
            <a:solidFill>
              <a:srgbClr val="C2C4C8"/>
            </a:solidFill>
            <a:ln w="4927" cap="flat">
              <a:noFill/>
              <a:prstDash val="solid"/>
              <a:miter/>
            </a:ln>
          </p:spPr>
          <p:txBody>
            <a:bodyPr rtlCol="0" anchor="ctr"/>
            <a:lstStyle/>
            <a:p>
              <a:endParaRPr lang="fr-FR"/>
            </a:p>
          </p:txBody>
        </p:sp>
        <p:sp>
          <p:nvSpPr>
            <p:cNvPr id="178" name="Forme libre : forme 177">
              <a:extLst>
                <a:ext uri="{FF2B5EF4-FFF2-40B4-BE49-F238E27FC236}">
                  <a16:creationId xmlns:a16="http://schemas.microsoft.com/office/drawing/2014/main" id="{8F45073E-5983-4B5F-B415-401F2F99A7BE}"/>
                </a:ext>
              </a:extLst>
            </p:cNvPr>
            <p:cNvSpPr/>
            <p:nvPr/>
          </p:nvSpPr>
          <p:spPr>
            <a:xfrm>
              <a:off x="2946086" y="3332852"/>
              <a:ext cx="14883" cy="14883"/>
            </a:xfrm>
            <a:custGeom>
              <a:avLst/>
              <a:gdLst>
                <a:gd name="connsiteX0" fmla="*/ 3849 w 14882"/>
                <a:gd name="connsiteY0" fmla="*/ 13845 h 14882"/>
                <a:gd name="connsiteX1" fmla="*/ 13433 w 14882"/>
                <a:gd name="connsiteY1" fmla="*/ 3849 h 14882"/>
              </a:gdLst>
              <a:ahLst/>
              <a:cxnLst>
                <a:cxn ang="0">
                  <a:pos x="connsiteX0" y="connsiteY0"/>
                </a:cxn>
                <a:cxn ang="0">
                  <a:pos x="connsiteX1" y="connsiteY1"/>
                </a:cxn>
              </a:cxnLst>
              <a:rect l="l" t="t" r="r" b="b"/>
              <a:pathLst>
                <a:path w="14882" h="14882">
                  <a:moveTo>
                    <a:pt x="3849" y="13845"/>
                  </a:moveTo>
                  <a:lnTo>
                    <a:pt x="13433" y="3849"/>
                  </a:lnTo>
                </a:path>
              </a:pathLst>
            </a:custGeom>
            <a:ln w="9853" cap="flat">
              <a:solidFill>
                <a:srgbClr val="FFFFFF"/>
              </a:solidFill>
              <a:prstDash val="solid"/>
              <a:miter/>
            </a:ln>
          </p:spPr>
          <p:txBody>
            <a:bodyPr rtlCol="0" anchor="ctr"/>
            <a:lstStyle/>
            <a:p>
              <a:endParaRPr lang="fr-FR"/>
            </a:p>
          </p:txBody>
        </p:sp>
      </p:grpSp>
      <p:grpSp>
        <p:nvGrpSpPr>
          <p:cNvPr id="36" name="Groupe 35">
            <a:extLst>
              <a:ext uri="{FF2B5EF4-FFF2-40B4-BE49-F238E27FC236}">
                <a16:creationId xmlns:a16="http://schemas.microsoft.com/office/drawing/2014/main" id="{F52F6C8F-65DE-47C4-A0DD-57C60E2BB03D}"/>
              </a:ext>
            </a:extLst>
          </p:cNvPr>
          <p:cNvGrpSpPr/>
          <p:nvPr/>
        </p:nvGrpSpPr>
        <p:grpSpPr>
          <a:xfrm>
            <a:off x="5319453" y="2856872"/>
            <a:ext cx="601179" cy="241237"/>
            <a:chOff x="5328979" y="2638298"/>
            <a:chExt cx="601179" cy="241237"/>
          </a:xfrm>
        </p:grpSpPr>
        <p:grpSp>
          <p:nvGrpSpPr>
            <p:cNvPr id="235" name="Groupe 234">
              <a:extLst>
                <a:ext uri="{FF2B5EF4-FFF2-40B4-BE49-F238E27FC236}">
                  <a16:creationId xmlns:a16="http://schemas.microsoft.com/office/drawing/2014/main" id="{63B6E8A0-8766-40BA-9A5F-C97C29C2DE54}"/>
                </a:ext>
              </a:extLst>
            </p:cNvPr>
            <p:cNvGrpSpPr/>
            <p:nvPr/>
          </p:nvGrpSpPr>
          <p:grpSpPr>
            <a:xfrm>
              <a:off x="5328979" y="2638298"/>
              <a:ext cx="290471" cy="241237"/>
              <a:chOff x="4731626" y="2050076"/>
              <a:chExt cx="290471" cy="241237"/>
            </a:xfrm>
          </p:grpSpPr>
          <p:grpSp>
            <p:nvGrpSpPr>
              <p:cNvPr id="236" name="Groupe 235">
                <a:extLst>
                  <a:ext uri="{FF2B5EF4-FFF2-40B4-BE49-F238E27FC236}">
                    <a16:creationId xmlns:a16="http://schemas.microsoft.com/office/drawing/2014/main" id="{801C94E3-CF39-49B0-B3BA-511072487FAA}"/>
                  </a:ext>
                </a:extLst>
              </p:cNvPr>
              <p:cNvGrpSpPr/>
              <p:nvPr/>
            </p:nvGrpSpPr>
            <p:grpSpPr>
              <a:xfrm>
                <a:off x="4731626" y="2050076"/>
                <a:ext cx="290471" cy="241237"/>
                <a:chOff x="4731626" y="2050076"/>
                <a:chExt cx="290471" cy="241237"/>
              </a:xfrm>
            </p:grpSpPr>
            <p:sp>
              <p:nvSpPr>
                <p:cNvPr id="243" name="Forme libre : forme 242">
                  <a:extLst>
                    <a:ext uri="{FF2B5EF4-FFF2-40B4-BE49-F238E27FC236}">
                      <a16:creationId xmlns:a16="http://schemas.microsoft.com/office/drawing/2014/main" id="{CFA38014-164F-4B65-9F17-A6102817D4A2}"/>
                    </a:ext>
                  </a:extLst>
                </p:cNvPr>
                <p:cNvSpPr/>
                <p:nvPr/>
              </p:nvSpPr>
              <p:spPr>
                <a:xfrm>
                  <a:off x="4731626" y="2050076"/>
                  <a:ext cx="290471" cy="241237"/>
                </a:xfrm>
                <a:custGeom>
                  <a:avLst/>
                  <a:gdLst>
                    <a:gd name="connsiteX0" fmla="*/ 7144 w 561975"/>
                    <a:gd name="connsiteY0" fmla="*/ 7144 h 466725"/>
                    <a:gd name="connsiteX1" fmla="*/ 559594 w 561975"/>
                    <a:gd name="connsiteY1" fmla="*/ 7144 h 466725"/>
                    <a:gd name="connsiteX2" fmla="*/ 559594 w 561975"/>
                    <a:gd name="connsiteY2" fmla="*/ 464344 h 466725"/>
                    <a:gd name="connsiteX3" fmla="*/ 7144 w 561975"/>
                    <a:gd name="connsiteY3" fmla="*/ 464344 h 466725"/>
                  </a:gdLst>
                  <a:ahLst/>
                  <a:cxnLst>
                    <a:cxn ang="0">
                      <a:pos x="connsiteX0" y="connsiteY0"/>
                    </a:cxn>
                    <a:cxn ang="0">
                      <a:pos x="connsiteX1" y="connsiteY1"/>
                    </a:cxn>
                    <a:cxn ang="0">
                      <a:pos x="connsiteX2" y="connsiteY2"/>
                    </a:cxn>
                    <a:cxn ang="0">
                      <a:pos x="connsiteX3" y="connsiteY3"/>
                    </a:cxn>
                  </a:cxnLst>
                  <a:rect l="l" t="t" r="r" b="b"/>
                  <a:pathLst>
                    <a:path w="561975" h="466725">
                      <a:moveTo>
                        <a:pt x="7144" y="7144"/>
                      </a:moveTo>
                      <a:lnTo>
                        <a:pt x="559594" y="7144"/>
                      </a:lnTo>
                      <a:lnTo>
                        <a:pt x="559594" y="464344"/>
                      </a:lnTo>
                      <a:lnTo>
                        <a:pt x="7144" y="464344"/>
                      </a:lnTo>
                      <a:close/>
                    </a:path>
                  </a:pathLst>
                </a:custGeom>
                <a:solidFill>
                  <a:srgbClr val="D6D9DF"/>
                </a:solidFill>
                <a:ln w="9525" cap="flat">
                  <a:noFill/>
                  <a:prstDash val="solid"/>
                  <a:miter/>
                </a:ln>
              </p:spPr>
              <p:txBody>
                <a:bodyPr rtlCol="0" anchor="ctr"/>
                <a:lstStyle/>
                <a:p>
                  <a:endParaRPr lang="fr-FR"/>
                </a:p>
              </p:txBody>
            </p:sp>
            <p:sp>
              <p:nvSpPr>
                <p:cNvPr id="244" name="Forme libre : forme 243">
                  <a:extLst>
                    <a:ext uri="{FF2B5EF4-FFF2-40B4-BE49-F238E27FC236}">
                      <a16:creationId xmlns:a16="http://schemas.microsoft.com/office/drawing/2014/main" id="{5BAC972E-FDA6-4766-91D0-6BD54F79BC0A}"/>
                    </a:ext>
                  </a:extLst>
                </p:cNvPr>
                <p:cNvSpPr/>
                <p:nvPr/>
              </p:nvSpPr>
              <p:spPr>
                <a:xfrm>
                  <a:off x="4772829" y="2071000"/>
                  <a:ext cx="201850" cy="201851"/>
                </a:xfrm>
                <a:custGeom>
                  <a:avLst/>
                  <a:gdLst>
                    <a:gd name="connsiteX0" fmla="*/ 376238 w 390525"/>
                    <a:gd name="connsiteY0" fmla="*/ 195263 h 390525"/>
                    <a:gd name="connsiteX1" fmla="*/ 195263 w 390525"/>
                    <a:gd name="connsiteY1" fmla="*/ 376238 h 390525"/>
                    <a:gd name="connsiteX2" fmla="*/ 14288 w 390525"/>
                    <a:gd name="connsiteY2" fmla="*/ 195263 h 390525"/>
                    <a:gd name="connsiteX3" fmla="*/ 195263 w 390525"/>
                    <a:gd name="connsiteY3" fmla="*/ 14288 h 390525"/>
                    <a:gd name="connsiteX4" fmla="*/ 376238 w 390525"/>
                    <a:gd name="connsiteY4" fmla="*/ 195263 h 390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525" h="390525">
                      <a:moveTo>
                        <a:pt x="376238" y="195263"/>
                      </a:moveTo>
                      <a:cubicBezTo>
                        <a:pt x="376238" y="295212"/>
                        <a:pt x="295212" y="376238"/>
                        <a:pt x="195263" y="376238"/>
                      </a:cubicBezTo>
                      <a:cubicBezTo>
                        <a:pt x="95313" y="376238"/>
                        <a:pt x="14288" y="295212"/>
                        <a:pt x="14288" y="195263"/>
                      </a:cubicBezTo>
                      <a:cubicBezTo>
                        <a:pt x="14288" y="95313"/>
                        <a:pt x="95313" y="14288"/>
                        <a:pt x="195263" y="14288"/>
                      </a:cubicBezTo>
                      <a:cubicBezTo>
                        <a:pt x="295212" y="14288"/>
                        <a:pt x="376238" y="95313"/>
                        <a:pt x="376238" y="195263"/>
                      </a:cubicBezTo>
                      <a:close/>
                    </a:path>
                  </a:pathLst>
                </a:custGeom>
                <a:solidFill>
                  <a:srgbClr val="999A9F"/>
                </a:solidFill>
                <a:ln w="19050" cap="rnd">
                  <a:noFill/>
                  <a:prstDash val="solid"/>
                  <a:miter/>
                </a:ln>
              </p:spPr>
              <p:txBody>
                <a:bodyPr rtlCol="0" anchor="ctr"/>
                <a:lstStyle/>
                <a:p>
                  <a:endParaRPr lang="fr-FR"/>
                </a:p>
              </p:txBody>
            </p:sp>
          </p:grpSp>
          <p:grpSp>
            <p:nvGrpSpPr>
              <p:cNvPr id="237" name="Groupe 236">
                <a:extLst>
                  <a:ext uri="{FF2B5EF4-FFF2-40B4-BE49-F238E27FC236}">
                    <a16:creationId xmlns:a16="http://schemas.microsoft.com/office/drawing/2014/main" id="{9A803892-6F29-4367-8D82-BA9D12EBA02F}"/>
                  </a:ext>
                </a:extLst>
              </p:cNvPr>
              <p:cNvGrpSpPr/>
              <p:nvPr/>
            </p:nvGrpSpPr>
            <p:grpSpPr>
              <a:xfrm rot="19559309">
                <a:off x="4796296" y="2094455"/>
                <a:ext cx="154933" cy="154941"/>
                <a:chOff x="2728922" y="4610574"/>
                <a:chExt cx="198152" cy="198162"/>
              </a:xfrm>
            </p:grpSpPr>
            <p:sp>
              <p:nvSpPr>
                <p:cNvPr id="238" name="Forme libre : forme 237">
                  <a:extLst>
                    <a:ext uri="{FF2B5EF4-FFF2-40B4-BE49-F238E27FC236}">
                      <a16:creationId xmlns:a16="http://schemas.microsoft.com/office/drawing/2014/main" id="{0D4E32A4-43B1-4675-84CB-012CE5B290BC}"/>
                    </a:ext>
                  </a:extLst>
                </p:cNvPr>
                <p:cNvSpPr/>
                <p:nvPr/>
              </p:nvSpPr>
              <p:spPr>
                <a:xfrm>
                  <a:off x="2728922" y="4707798"/>
                  <a:ext cx="82794" cy="40995"/>
                </a:xfrm>
                <a:custGeom>
                  <a:avLst/>
                  <a:gdLst>
                    <a:gd name="connsiteX0" fmla="*/ 603 w 82794"/>
                    <a:gd name="connsiteY0" fmla="*/ 604 h 40995"/>
                    <a:gd name="connsiteX1" fmla="*/ 56511 w 82794"/>
                    <a:gd name="connsiteY1" fmla="*/ 36975 h 40995"/>
                    <a:gd name="connsiteX2" fmla="*/ 82407 w 82794"/>
                    <a:gd name="connsiteY2" fmla="*/ 25505 h 40995"/>
                    <a:gd name="connsiteX3" fmla="*/ 70283 w 82794"/>
                    <a:gd name="connsiteY3" fmla="*/ 1978 h 40995"/>
                    <a:gd name="connsiteX4" fmla="*/ 70323 w 82794"/>
                    <a:gd name="connsiteY4" fmla="*/ 603 h 40995"/>
                    <a:gd name="connsiteX5" fmla="*/ 603 w 82794"/>
                    <a:gd name="connsiteY5" fmla="*/ 604 h 40995"/>
                    <a:gd name="connsiteX6" fmla="*/ 603 w 82794"/>
                    <a:gd name="connsiteY6" fmla="*/ 604 h 40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794" h="40995">
                      <a:moveTo>
                        <a:pt x="603" y="604"/>
                      </a:moveTo>
                      <a:cubicBezTo>
                        <a:pt x="603" y="29377"/>
                        <a:pt x="30205" y="48641"/>
                        <a:pt x="56511" y="36975"/>
                      </a:cubicBezTo>
                      <a:lnTo>
                        <a:pt x="82407" y="25505"/>
                      </a:lnTo>
                      <a:cubicBezTo>
                        <a:pt x="75073" y="20267"/>
                        <a:pt x="70283" y="11684"/>
                        <a:pt x="70283" y="1978"/>
                      </a:cubicBezTo>
                      <a:cubicBezTo>
                        <a:pt x="70283" y="1520"/>
                        <a:pt x="70293" y="1061"/>
                        <a:pt x="70323" y="603"/>
                      </a:cubicBezTo>
                      <a:lnTo>
                        <a:pt x="603" y="604"/>
                      </a:lnTo>
                      <a:lnTo>
                        <a:pt x="603" y="604"/>
                      </a:lnTo>
                      <a:close/>
                    </a:path>
                  </a:pathLst>
                </a:custGeom>
                <a:solidFill>
                  <a:srgbClr val="556080"/>
                </a:solidFill>
                <a:ln w="9525" cap="flat">
                  <a:noFill/>
                  <a:prstDash val="solid"/>
                  <a:miter/>
                </a:ln>
              </p:spPr>
              <p:txBody>
                <a:bodyPr rtlCol="0" anchor="ctr"/>
                <a:lstStyle/>
                <a:p>
                  <a:endParaRPr lang="fr-FR"/>
                </a:p>
              </p:txBody>
            </p:sp>
            <p:sp>
              <p:nvSpPr>
                <p:cNvPr id="239" name="Forme libre : forme 238">
                  <a:extLst>
                    <a:ext uri="{FF2B5EF4-FFF2-40B4-BE49-F238E27FC236}">
                      <a16:creationId xmlns:a16="http://schemas.microsoft.com/office/drawing/2014/main" id="{97FFCB89-536C-431A-BB96-65C6B3B48FBA}"/>
                    </a:ext>
                  </a:extLst>
                </p:cNvPr>
                <p:cNvSpPr/>
                <p:nvPr/>
              </p:nvSpPr>
              <p:spPr>
                <a:xfrm>
                  <a:off x="2826147" y="4725942"/>
                  <a:ext cx="40995" cy="82794"/>
                </a:xfrm>
                <a:custGeom>
                  <a:avLst/>
                  <a:gdLst>
                    <a:gd name="connsiteX0" fmla="*/ 603 w 40995"/>
                    <a:gd name="connsiteY0" fmla="*/ 12697 h 82794"/>
                    <a:gd name="connsiteX1" fmla="*/ 603 w 40995"/>
                    <a:gd name="connsiteY1" fmla="*/ 82427 h 82794"/>
                    <a:gd name="connsiteX2" fmla="*/ 36974 w 40995"/>
                    <a:gd name="connsiteY2" fmla="*/ 26509 h 82794"/>
                    <a:gd name="connsiteX3" fmla="*/ 25504 w 40995"/>
                    <a:gd name="connsiteY3" fmla="*/ 603 h 82794"/>
                    <a:gd name="connsiteX4" fmla="*/ 1958 w 40995"/>
                    <a:gd name="connsiteY4" fmla="*/ 12737 h 82794"/>
                    <a:gd name="connsiteX5" fmla="*/ 603 w 40995"/>
                    <a:gd name="connsiteY5" fmla="*/ 12697 h 8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995" h="82794">
                      <a:moveTo>
                        <a:pt x="603" y="12697"/>
                      </a:moveTo>
                      <a:lnTo>
                        <a:pt x="603" y="82427"/>
                      </a:lnTo>
                      <a:cubicBezTo>
                        <a:pt x="29367" y="82427"/>
                        <a:pt x="48630" y="52815"/>
                        <a:pt x="36974" y="26509"/>
                      </a:cubicBezTo>
                      <a:lnTo>
                        <a:pt x="25504" y="603"/>
                      </a:lnTo>
                      <a:cubicBezTo>
                        <a:pt x="20266" y="7947"/>
                        <a:pt x="11673" y="12737"/>
                        <a:pt x="1958" y="12737"/>
                      </a:cubicBezTo>
                      <a:cubicBezTo>
                        <a:pt x="1501" y="12736"/>
                        <a:pt x="1051" y="12726"/>
                        <a:pt x="603" y="12697"/>
                      </a:cubicBezTo>
                      <a:close/>
                    </a:path>
                  </a:pathLst>
                </a:custGeom>
                <a:solidFill>
                  <a:srgbClr val="556080"/>
                </a:solidFill>
                <a:ln w="9525" cap="flat">
                  <a:noFill/>
                  <a:prstDash val="solid"/>
                  <a:miter/>
                </a:ln>
              </p:spPr>
              <p:txBody>
                <a:bodyPr rtlCol="0" anchor="ctr"/>
                <a:lstStyle/>
                <a:p>
                  <a:endParaRPr lang="fr-FR"/>
                </a:p>
              </p:txBody>
            </p:sp>
            <p:sp>
              <p:nvSpPr>
                <p:cNvPr id="240" name="Forme libre : forme 239">
                  <a:extLst>
                    <a:ext uri="{FF2B5EF4-FFF2-40B4-BE49-F238E27FC236}">
                      <a16:creationId xmlns:a16="http://schemas.microsoft.com/office/drawing/2014/main" id="{A1CE0A5A-E06B-46D6-9AFE-4EE9C50171BF}"/>
                    </a:ext>
                  </a:extLst>
                </p:cNvPr>
                <p:cNvSpPr/>
                <p:nvPr/>
              </p:nvSpPr>
              <p:spPr>
                <a:xfrm>
                  <a:off x="2844280" y="4670704"/>
                  <a:ext cx="82794" cy="40995"/>
                </a:xfrm>
                <a:custGeom>
                  <a:avLst/>
                  <a:gdLst>
                    <a:gd name="connsiteX0" fmla="*/ 603 w 82794"/>
                    <a:gd name="connsiteY0" fmla="*/ 15538 h 40995"/>
                    <a:gd name="connsiteX1" fmla="*/ 12737 w 82794"/>
                    <a:gd name="connsiteY1" fmla="*/ 39074 h 40995"/>
                    <a:gd name="connsiteX2" fmla="*/ 12697 w 82794"/>
                    <a:gd name="connsiteY2" fmla="*/ 40439 h 40995"/>
                    <a:gd name="connsiteX3" fmla="*/ 12707 w 82794"/>
                    <a:gd name="connsiteY3" fmla="*/ 40439 h 40995"/>
                    <a:gd name="connsiteX4" fmla="*/ 82427 w 82794"/>
                    <a:gd name="connsiteY4" fmla="*/ 40439 h 40995"/>
                    <a:gd name="connsiteX5" fmla="*/ 26518 w 82794"/>
                    <a:gd name="connsiteY5" fmla="*/ 4058 h 40995"/>
                    <a:gd name="connsiteX6" fmla="*/ 613 w 82794"/>
                    <a:gd name="connsiteY6" fmla="*/ 15529 h 40995"/>
                    <a:gd name="connsiteX7" fmla="*/ 603 w 82794"/>
                    <a:gd name="connsiteY7" fmla="*/ 15538 h 40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794" h="40995">
                      <a:moveTo>
                        <a:pt x="603" y="15538"/>
                      </a:moveTo>
                      <a:cubicBezTo>
                        <a:pt x="7947" y="20766"/>
                        <a:pt x="12737" y="29359"/>
                        <a:pt x="12737" y="39074"/>
                      </a:cubicBezTo>
                      <a:cubicBezTo>
                        <a:pt x="12737" y="39532"/>
                        <a:pt x="12727" y="39991"/>
                        <a:pt x="12697" y="40439"/>
                      </a:cubicBezTo>
                      <a:lnTo>
                        <a:pt x="12707" y="40439"/>
                      </a:lnTo>
                      <a:lnTo>
                        <a:pt x="82427" y="40439"/>
                      </a:lnTo>
                      <a:cubicBezTo>
                        <a:pt x="82427" y="11666"/>
                        <a:pt x="52824" y="-7598"/>
                        <a:pt x="26518" y="4058"/>
                      </a:cubicBezTo>
                      <a:lnTo>
                        <a:pt x="613" y="15529"/>
                      </a:lnTo>
                      <a:lnTo>
                        <a:pt x="603" y="15538"/>
                      </a:lnTo>
                      <a:close/>
                    </a:path>
                  </a:pathLst>
                </a:custGeom>
                <a:solidFill>
                  <a:srgbClr val="556080"/>
                </a:solidFill>
                <a:ln w="9525" cap="flat">
                  <a:noFill/>
                  <a:prstDash val="solid"/>
                  <a:miter/>
                </a:ln>
              </p:spPr>
              <p:txBody>
                <a:bodyPr rtlCol="0" anchor="ctr"/>
                <a:lstStyle/>
                <a:p>
                  <a:endParaRPr lang="fr-FR"/>
                </a:p>
              </p:txBody>
            </p:sp>
            <p:sp>
              <p:nvSpPr>
                <p:cNvPr id="241" name="Forme libre : forme 240">
                  <a:extLst>
                    <a:ext uri="{FF2B5EF4-FFF2-40B4-BE49-F238E27FC236}">
                      <a16:creationId xmlns:a16="http://schemas.microsoft.com/office/drawing/2014/main" id="{3367D5E0-49DE-4B09-822A-0A9655F6A607}"/>
                    </a:ext>
                  </a:extLst>
                </p:cNvPr>
                <p:cNvSpPr/>
                <p:nvPr/>
              </p:nvSpPr>
              <p:spPr>
                <a:xfrm>
                  <a:off x="2789052" y="4610574"/>
                  <a:ext cx="40995" cy="82794"/>
                </a:xfrm>
                <a:custGeom>
                  <a:avLst/>
                  <a:gdLst>
                    <a:gd name="connsiteX0" fmla="*/ 40430 w 40995"/>
                    <a:gd name="connsiteY0" fmla="*/ 70332 h 82794"/>
                    <a:gd name="connsiteX1" fmla="*/ 40430 w 40995"/>
                    <a:gd name="connsiteY1" fmla="*/ 603 h 82794"/>
                    <a:gd name="connsiteX2" fmla="*/ 4058 w 40995"/>
                    <a:gd name="connsiteY2" fmla="*/ 56511 h 82794"/>
                    <a:gd name="connsiteX3" fmla="*/ 15529 w 40995"/>
                    <a:gd name="connsiteY3" fmla="*/ 82417 h 82794"/>
                    <a:gd name="connsiteX4" fmla="*/ 39055 w 40995"/>
                    <a:gd name="connsiteY4" fmla="*/ 70293 h 82794"/>
                    <a:gd name="connsiteX5" fmla="*/ 40430 w 40995"/>
                    <a:gd name="connsiteY5" fmla="*/ 70332 h 8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995" h="82794">
                      <a:moveTo>
                        <a:pt x="40430" y="70332"/>
                      </a:moveTo>
                      <a:lnTo>
                        <a:pt x="40430" y="603"/>
                      </a:lnTo>
                      <a:cubicBezTo>
                        <a:pt x="11666" y="603"/>
                        <a:pt x="-7598" y="30205"/>
                        <a:pt x="4058" y="56511"/>
                      </a:cubicBezTo>
                      <a:lnTo>
                        <a:pt x="15529" y="82417"/>
                      </a:lnTo>
                      <a:cubicBezTo>
                        <a:pt x="20767" y="75073"/>
                        <a:pt x="29350" y="70293"/>
                        <a:pt x="39055" y="70293"/>
                      </a:cubicBezTo>
                      <a:cubicBezTo>
                        <a:pt x="39513" y="70293"/>
                        <a:pt x="39972" y="70303"/>
                        <a:pt x="40430" y="70332"/>
                      </a:cubicBezTo>
                      <a:close/>
                    </a:path>
                  </a:pathLst>
                </a:custGeom>
                <a:solidFill>
                  <a:srgbClr val="556080"/>
                </a:solidFill>
                <a:ln w="9525" cap="flat">
                  <a:noFill/>
                  <a:prstDash val="solid"/>
                  <a:miter/>
                </a:ln>
              </p:spPr>
              <p:txBody>
                <a:bodyPr rtlCol="0" anchor="ctr"/>
                <a:lstStyle/>
                <a:p>
                  <a:endParaRPr lang="fr-FR"/>
                </a:p>
              </p:txBody>
            </p:sp>
            <p:sp>
              <p:nvSpPr>
                <p:cNvPr id="242" name="Forme libre : forme 241">
                  <a:extLst>
                    <a:ext uri="{FF2B5EF4-FFF2-40B4-BE49-F238E27FC236}">
                      <a16:creationId xmlns:a16="http://schemas.microsoft.com/office/drawing/2014/main" id="{9CE3719D-CB9E-4793-AE8F-A4317A506AA3}"/>
                    </a:ext>
                  </a:extLst>
                </p:cNvPr>
                <p:cNvSpPr/>
                <p:nvPr/>
              </p:nvSpPr>
              <p:spPr>
                <a:xfrm>
                  <a:off x="2793050" y="4674711"/>
                  <a:ext cx="69933" cy="69933"/>
                </a:xfrm>
                <a:custGeom>
                  <a:avLst/>
                  <a:gdLst>
                    <a:gd name="connsiteX0" fmla="*/ 36721 w 69932"/>
                    <a:gd name="connsiteY0" fmla="*/ 97 h 69932"/>
                    <a:gd name="connsiteX1" fmla="*/ 35055 w 69932"/>
                    <a:gd name="connsiteY1" fmla="*/ 51 h 69932"/>
                    <a:gd name="connsiteX2" fmla="*/ 6559 w 69932"/>
                    <a:gd name="connsiteY2" fmla="*/ 14736 h 69932"/>
                    <a:gd name="connsiteX3" fmla="*/ 97 w 69932"/>
                    <a:gd name="connsiteY3" fmla="*/ 33402 h 69932"/>
                    <a:gd name="connsiteX4" fmla="*/ 51 w 69932"/>
                    <a:gd name="connsiteY4" fmla="*/ 35068 h 69932"/>
                    <a:gd name="connsiteX5" fmla="*/ 14736 w 69932"/>
                    <a:gd name="connsiteY5" fmla="*/ 63563 h 69932"/>
                    <a:gd name="connsiteX6" fmla="*/ 14748 w 69932"/>
                    <a:gd name="connsiteY6" fmla="*/ 63563 h 69932"/>
                    <a:gd name="connsiteX7" fmla="*/ 33414 w 69932"/>
                    <a:gd name="connsiteY7" fmla="*/ 70025 h 69932"/>
                    <a:gd name="connsiteX8" fmla="*/ 35056 w 69932"/>
                    <a:gd name="connsiteY8" fmla="*/ 70072 h 69932"/>
                    <a:gd name="connsiteX9" fmla="*/ 63575 w 69932"/>
                    <a:gd name="connsiteY9" fmla="*/ 55375 h 69932"/>
                    <a:gd name="connsiteX10" fmla="*/ 70025 w 69932"/>
                    <a:gd name="connsiteY10" fmla="*/ 36720 h 69932"/>
                    <a:gd name="connsiteX11" fmla="*/ 70072 w 69932"/>
                    <a:gd name="connsiteY11" fmla="*/ 35066 h 69932"/>
                    <a:gd name="connsiteX12" fmla="*/ 55375 w 69932"/>
                    <a:gd name="connsiteY12" fmla="*/ 6559 h 69932"/>
                    <a:gd name="connsiteX13" fmla="*/ 36721 w 69932"/>
                    <a:gd name="connsiteY13" fmla="*/ 97 h 69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9932" h="69932">
                      <a:moveTo>
                        <a:pt x="36721" y="97"/>
                      </a:moveTo>
                      <a:cubicBezTo>
                        <a:pt x="36167" y="62"/>
                        <a:pt x="35610" y="51"/>
                        <a:pt x="35055" y="51"/>
                      </a:cubicBezTo>
                      <a:cubicBezTo>
                        <a:pt x="23300" y="51"/>
                        <a:pt x="12903" y="5840"/>
                        <a:pt x="6559" y="14736"/>
                      </a:cubicBezTo>
                      <a:cubicBezTo>
                        <a:pt x="2755" y="20040"/>
                        <a:pt x="416" y="26468"/>
                        <a:pt x="97" y="33402"/>
                      </a:cubicBezTo>
                      <a:cubicBezTo>
                        <a:pt x="62" y="33957"/>
                        <a:pt x="51" y="34513"/>
                        <a:pt x="51" y="35068"/>
                      </a:cubicBezTo>
                      <a:cubicBezTo>
                        <a:pt x="51" y="46823"/>
                        <a:pt x="5851" y="57220"/>
                        <a:pt x="14736" y="63563"/>
                      </a:cubicBezTo>
                      <a:lnTo>
                        <a:pt x="14748" y="63563"/>
                      </a:lnTo>
                      <a:cubicBezTo>
                        <a:pt x="20052" y="67367"/>
                        <a:pt x="26467" y="69719"/>
                        <a:pt x="33414" y="70025"/>
                      </a:cubicBezTo>
                      <a:cubicBezTo>
                        <a:pt x="33958" y="70061"/>
                        <a:pt x="34501" y="70072"/>
                        <a:pt x="35056" y="70072"/>
                      </a:cubicBezTo>
                      <a:cubicBezTo>
                        <a:pt x="46824" y="70072"/>
                        <a:pt x="57232" y="64272"/>
                        <a:pt x="63575" y="55375"/>
                      </a:cubicBezTo>
                      <a:cubicBezTo>
                        <a:pt x="67368" y="50070"/>
                        <a:pt x="69707" y="43656"/>
                        <a:pt x="70025" y="36720"/>
                      </a:cubicBezTo>
                      <a:cubicBezTo>
                        <a:pt x="70061" y="36177"/>
                        <a:pt x="70072" y="35622"/>
                        <a:pt x="70072" y="35066"/>
                      </a:cubicBezTo>
                      <a:cubicBezTo>
                        <a:pt x="70072" y="23299"/>
                        <a:pt x="64272" y="12891"/>
                        <a:pt x="55375" y="6559"/>
                      </a:cubicBezTo>
                      <a:cubicBezTo>
                        <a:pt x="50071" y="2756"/>
                        <a:pt x="43657" y="416"/>
                        <a:pt x="36721" y="97"/>
                      </a:cubicBezTo>
                      <a:close/>
                    </a:path>
                  </a:pathLst>
                </a:custGeom>
                <a:solidFill>
                  <a:schemeClr val="bg1"/>
                </a:solidFill>
                <a:ln w="800" cap="flat">
                  <a:noFill/>
                  <a:prstDash val="solid"/>
                  <a:miter/>
                </a:ln>
              </p:spPr>
              <p:txBody>
                <a:bodyPr rtlCol="0" anchor="ctr"/>
                <a:lstStyle/>
                <a:p>
                  <a:endParaRPr lang="fr-FR"/>
                </a:p>
              </p:txBody>
            </p:sp>
          </p:grpSp>
        </p:grpSp>
        <p:grpSp>
          <p:nvGrpSpPr>
            <p:cNvPr id="245" name="Groupe 244">
              <a:extLst>
                <a:ext uri="{FF2B5EF4-FFF2-40B4-BE49-F238E27FC236}">
                  <a16:creationId xmlns:a16="http://schemas.microsoft.com/office/drawing/2014/main" id="{83EE575E-B69F-44B3-BB88-AD81DE860127}"/>
                </a:ext>
              </a:extLst>
            </p:cNvPr>
            <p:cNvGrpSpPr/>
            <p:nvPr/>
          </p:nvGrpSpPr>
          <p:grpSpPr>
            <a:xfrm>
              <a:off x="5639687" y="2638298"/>
              <a:ext cx="290471" cy="241237"/>
              <a:chOff x="4731626" y="2050076"/>
              <a:chExt cx="290471" cy="241237"/>
            </a:xfrm>
          </p:grpSpPr>
          <p:grpSp>
            <p:nvGrpSpPr>
              <p:cNvPr id="246" name="Groupe 245">
                <a:extLst>
                  <a:ext uri="{FF2B5EF4-FFF2-40B4-BE49-F238E27FC236}">
                    <a16:creationId xmlns:a16="http://schemas.microsoft.com/office/drawing/2014/main" id="{94799A17-9D36-4BD1-9877-07A6343D22E9}"/>
                  </a:ext>
                </a:extLst>
              </p:cNvPr>
              <p:cNvGrpSpPr/>
              <p:nvPr/>
            </p:nvGrpSpPr>
            <p:grpSpPr>
              <a:xfrm>
                <a:off x="4731626" y="2050076"/>
                <a:ext cx="290471" cy="241237"/>
                <a:chOff x="4731626" y="2050076"/>
                <a:chExt cx="290471" cy="241237"/>
              </a:xfrm>
            </p:grpSpPr>
            <p:sp>
              <p:nvSpPr>
                <p:cNvPr id="253" name="Forme libre : forme 252">
                  <a:extLst>
                    <a:ext uri="{FF2B5EF4-FFF2-40B4-BE49-F238E27FC236}">
                      <a16:creationId xmlns:a16="http://schemas.microsoft.com/office/drawing/2014/main" id="{8D0F1C14-2F08-4F16-AED2-D0B8230B6959}"/>
                    </a:ext>
                  </a:extLst>
                </p:cNvPr>
                <p:cNvSpPr/>
                <p:nvPr/>
              </p:nvSpPr>
              <p:spPr>
                <a:xfrm>
                  <a:off x="4731626" y="2050076"/>
                  <a:ext cx="290471" cy="241237"/>
                </a:xfrm>
                <a:custGeom>
                  <a:avLst/>
                  <a:gdLst>
                    <a:gd name="connsiteX0" fmla="*/ 7144 w 561975"/>
                    <a:gd name="connsiteY0" fmla="*/ 7144 h 466725"/>
                    <a:gd name="connsiteX1" fmla="*/ 559594 w 561975"/>
                    <a:gd name="connsiteY1" fmla="*/ 7144 h 466725"/>
                    <a:gd name="connsiteX2" fmla="*/ 559594 w 561975"/>
                    <a:gd name="connsiteY2" fmla="*/ 464344 h 466725"/>
                    <a:gd name="connsiteX3" fmla="*/ 7144 w 561975"/>
                    <a:gd name="connsiteY3" fmla="*/ 464344 h 466725"/>
                  </a:gdLst>
                  <a:ahLst/>
                  <a:cxnLst>
                    <a:cxn ang="0">
                      <a:pos x="connsiteX0" y="connsiteY0"/>
                    </a:cxn>
                    <a:cxn ang="0">
                      <a:pos x="connsiteX1" y="connsiteY1"/>
                    </a:cxn>
                    <a:cxn ang="0">
                      <a:pos x="connsiteX2" y="connsiteY2"/>
                    </a:cxn>
                    <a:cxn ang="0">
                      <a:pos x="connsiteX3" y="connsiteY3"/>
                    </a:cxn>
                  </a:cxnLst>
                  <a:rect l="l" t="t" r="r" b="b"/>
                  <a:pathLst>
                    <a:path w="561975" h="466725">
                      <a:moveTo>
                        <a:pt x="7144" y="7144"/>
                      </a:moveTo>
                      <a:lnTo>
                        <a:pt x="559594" y="7144"/>
                      </a:lnTo>
                      <a:lnTo>
                        <a:pt x="559594" y="464344"/>
                      </a:lnTo>
                      <a:lnTo>
                        <a:pt x="7144" y="464344"/>
                      </a:lnTo>
                      <a:close/>
                    </a:path>
                  </a:pathLst>
                </a:custGeom>
                <a:solidFill>
                  <a:srgbClr val="D6D9DF"/>
                </a:solidFill>
                <a:ln w="9525" cap="flat">
                  <a:noFill/>
                  <a:prstDash val="solid"/>
                  <a:miter/>
                </a:ln>
              </p:spPr>
              <p:txBody>
                <a:bodyPr rtlCol="0" anchor="ctr"/>
                <a:lstStyle/>
                <a:p>
                  <a:endParaRPr lang="fr-FR"/>
                </a:p>
              </p:txBody>
            </p:sp>
            <p:sp>
              <p:nvSpPr>
                <p:cNvPr id="254" name="Forme libre : forme 253">
                  <a:extLst>
                    <a:ext uri="{FF2B5EF4-FFF2-40B4-BE49-F238E27FC236}">
                      <a16:creationId xmlns:a16="http://schemas.microsoft.com/office/drawing/2014/main" id="{A3886652-FD9C-4D80-A886-D02ABE4C65D5}"/>
                    </a:ext>
                  </a:extLst>
                </p:cNvPr>
                <p:cNvSpPr/>
                <p:nvPr/>
              </p:nvSpPr>
              <p:spPr>
                <a:xfrm>
                  <a:off x="4772829" y="2071000"/>
                  <a:ext cx="201850" cy="201851"/>
                </a:xfrm>
                <a:custGeom>
                  <a:avLst/>
                  <a:gdLst>
                    <a:gd name="connsiteX0" fmla="*/ 376238 w 390525"/>
                    <a:gd name="connsiteY0" fmla="*/ 195263 h 390525"/>
                    <a:gd name="connsiteX1" fmla="*/ 195263 w 390525"/>
                    <a:gd name="connsiteY1" fmla="*/ 376238 h 390525"/>
                    <a:gd name="connsiteX2" fmla="*/ 14288 w 390525"/>
                    <a:gd name="connsiteY2" fmla="*/ 195263 h 390525"/>
                    <a:gd name="connsiteX3" fmla="*/ 195263 w 390525"/>
                    <a:gd name="connsiteY3" fmla="*/ 14288 h 390525"/>
                    <a:gd name="connsiteX4" fmla="*/ 376238 w 390525"/>
                    <a:gd name="connsiteY4" fmla="*/ 195263 h 390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525" h="390525">
                      <a:moveTo>
                        <a:pt x="376238" y="195263"/>
                      </a:moveTo>
                      <a:cubicBezTo>
                        <a:pt x="376238" y="295212"/>
                        <a:pt x="295212" y="376238"/>
                        <a:pt x="195263" y="376238"/>
                      </a:cubicBezTo>
                      <a:cubicBezTo>
                        <a:pt x="95313" y="376238"/>
                        <a:pt x="14288" y="295212"/>
                        <a:pt x="14288" y="195263"/>
                      </a:cubicBezTo>
                      <a:cubicBezTo>
                        <a:pt x="14288" y="95313"/>
                        <a:pt x="95313" y="14288"/>
                        <a:pt x="195263" y="14288"/>
                      </a:cubicBezTo>
                      <a:cubicBezTo>
                        <a:pt x="295212" y="14288"/>
                        <a:pt x="376238" y="95313"/>
                        <a:pt x="376238" y="195263"/>
                      </a:cubicBezTo>
                      <a:close/>
                    </a:path>
                  </a:pathLst>
                </a:custGeom>
                <a:solidFill>
                  <a:srgbClr val="999A9F"/>
                </a:solidFill>
                <a:ln w="19050" cap="rnd">
                  <a:noFill/>
                  <a:prstDash val="solid"/>
                  <a:miter/>
                </a:ln>
              </p:spPr>
              <p:txBody>
                <a:bodyPr rtlCol="0" anchor="ctr"/>
                <a:lstStyle/>
                <a:p>
                  <a:endParaRPr lang="fr-FR"/>
                </a:p>
              </p:txBody>
            </p:sp>
          </p:grpSp>
          <p:grpSp>
            <p:nvGrpSpPr>
              <p:cNvPr id="247" name="Groupe 246">
                <a:extLst>
                  <a:ext uri="{FF2B5EF4-FFF2-40B4-BE49-F238E27FC236}">
                    <a16:creationId xmlns:a16="http://schemas.microsoft.com/office/drawing/2014/main" id="{76A1537C-DA50-4F8C-B2DF-5C2CBBAD4C9A}"/>
                  </a:ext>
                </a:extLst>
              </p:cNvPr>
              <p:cNvGrpSpPr/>
              <p:nvPr/>
            </p:nvGrpSpPr>
            <p:grpSpPr>
              <a:xfrm rot="19559309">
                <a:off x="4796296" y="2094455"/>
                <a:ext cx="154933" cy="154941"/>
                <a:chOff x="2728922" y="4610574"/>
                <a:chExt cx="198152" cy="198162"/>
              </a:xfrm>
            </p:grpSpPr>
            <p:sp>
              <p:nvSpPr>
                <p:cNvPr id="248" name="Forme libre : forme 247">
                  <a:extLst>
                    <a:ext uri="{FF2B5EF4-FFF2-40B4-BE49-F238E27FC236}">
                      <a16:creationId xmlns:a16="http://schemas.microsoft.com/office/drawing/2014/main" id="{C32EEA47-D338-4A5A-8209-05151E0731A1}"/>
                    </a:ext>
                  </a:extLst>
                </p:cNvPr>
                <p:cNvSpPr/>
                <p:nvPr/>
              </p:nvSpPr>
              <p:spPr>
                <a:xfrm>
                  <a:off x="2728922" y="4707798"/>
                  <a:ext cx="82794" cy="40995"/>
                </a:xfrm>
                <a:custGeom>
                  <a:avLst/>
                  <a:gdLst>
                    <a:gd name="connsiteX0" fmla="*/ 603 w 82794"/>
                    <a:gd name="connsiteY0" fmla="*/ 604 h 40995"/>
                    <a:gd name="connsiteX1" fmla="*/ 56511 w 82794"/>
                    <a:gd name="connsiteY1" fmla="*/ 36975 h 40995"/>
                    <a:gd name="connsiteX2" fmla="*/ 82407 w 82794"/>
                    <a:gd name="connsiteY2" fmla="*/ 25505 h 40995"/>
                    <a:gd name="connsiteX3" fmla="*/ 70283 w 82794"/>
                    <a:gd name="connsiteY3" fmla="*/ 1978 h 40995"/>
                    <a:gd name="connsiteX4" fmla="*/ 70323 w 82794"/>
                    <a:gd name="connsiteY4" fmla="*/ 603 h 40995"/>
                    <a:gd name="connsiteX5" fmla="*/ 603 w 82794"/>
                    <a:gd name="connsiteY5" fmla="*/ 604 h 40995"/>
                    <a:gd name="connsiteX6" fmla="*/ 603 w 82794"/>
                    <a:gd name="connsiteY6" fmla="*/ 604 h 40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794" h="40995">
                      <a:moveTo>
                        <a:pt x="603" y="604"/>
                      </a:moveTo>
                      <a:cubicBezTo>
                        <a:pt x="603" y="29377"/>
                        <a:pt x="30205" y="48641"/>
                        <a:pt x="56511" y="36975"/>
                      </a:cubicBezTo>
                      <a:lnTo>
                        <a:pt x="82407" y="25505"/>
                      </a:lnTo>
                      <a:cubicBezTo>
                        <a:pt x="75073" y="20267"/>
                        <a:pt x="70283" y="11684"/>
                        <a:pt x="70283" y="1978"/>
                      </a:cubicBezTo>
                      <a:cubicBezTo>
                        <a:pt x="70283" y="1520"/>
                        <a:pt x="70293" y="1061"/>
                        <a:pt x="70323" y="603"/>
                      </a:cubicBezTo>
                      <a:lnTo>
                        <a:pt x="603" y="604"/>
                      </a:lnTo>
                      <a:lnTo>
                        <a:pt x="603" y="604"/>
                      </a:lnTo>
                      <a:close/>
                    </a:path>
                  </a:pathLst>
                </a:custGeom>
                <a:solidFill>
                  <a:srgbClr val="556080"/>
                </a:solidFill>
                <a:ln w="9525" cap="flat">
                  <a:noFill/>
                  <a:prstDash val="solid"/>
                  <a:miter/>
                </a:ln>
              </p:spPr>
              <p:txBody>
                <a:bodyPr rtlCol="0" anchor="ctr"/>
                <a:lstStyle/>
                <a:p>
                  <a:endParaRPr lang="fr-FR"/>
                </a:p>
              </p:txBody>
            </p:sp>
            <p:sp>
              <p:nvSpPr>
                <p:cNvPr id="249" name="Forme libre : forme 248">
                  <a:extLst>
                    <a:ext uri="{FF2B5EF4-FFF2-40B4-BE49-F238E27FC236}">
                      <a16:creationId xmlns:a16="http://schemas.microsoft.com/office/drawing/2014/main" id="{BB1C2EEE-FF2D-4788-A8BC-4794D9FB4AED}"/>
                    </a:ext>
                  </a:extLst>
                </p:cNvPr>
                <p:cNvSpPr/>
                <p:nvPr/>
              </p:nvSpPr>
              <p:spPr>
                <a:xfrm>
                  <a:off x="2826147" y="4725942"/>
                  <a:ext cx="40995" cy="82794"/>
                </a:xfrm>
                <a:custGeom>
                  <a:avLst/>
                  <a:gdLst>
                    <a:gd name="connsiteX0" fmla="*/ 603 w 40995"/>
                    <a:gd name="connsiteY0" fmla="*/ 12697 h 82794"/>
                    <a:gd name="connsiteX1" fmla="*/ 603 w 40995"/>
                    <a:gd name="connsiteY1" fmla="*/ 82427 h 82794"/>
                    <a:gd name="connsiteX2" fmla="*/ 36974 w 40995"/>
                    <a:gd name="connsiteY2" fmla="*/ 26509 h 82794"/>
                    <a:gd name="connsiteX3" fmla="*/ 25504 w 40995"/>
                    <a:gd name="connsiteY3" fmla="*/ 603 h 82794"/>
                    <a:gd name="connsiteX4" fmla="*/ 1958 w 40995"/>
                    <a:gd name="connsiteY4" fmla="*/ 12737 h 82794"/>
                    <a:gd name="connsiteX5" fmla="*/ 603 w 40995"/>
                    <a:gd name="connsiteY5" fmla="*/ 12697 h 8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995" h="82794">
                      <a:moveTo>
                        <a:pt x="603" y="12697"/>
                      </a:moveTo>
                      <a:lnTo>
                        <a:pt x="603" y="82427"/>
                      </a:lnTo>
                      <a:cubicBezTo>
                        <a:pt x="29367" y="82427"/>
                        <a:pt x="48630" y="52815"/>
                        <a:pt x="36974" y="26509"/>
                      </a:cubicBezTo>
                      <a:lnTo>
                        <a:pt x="25504" y="603"/>
                      </a:lnTo>
                      <a:cubicBezTo>
                        <a:pt x="20266" y="7947"/>
                        <a:pt x="11673" y="12737"/>
                        <a:pt x="1958" y="12737"/>
                      </a:cubicBezTo>
                      <a:cubicBezTo>
                        <a:pt x="1501" y="12736"/>
                        <a:pt x="1051" y="12726"/>
                        <a:pt x="603" y="12697"/>
                      </a:cubicBezTo>
                      <a:close/>
                    </a:path>
                  </a:pathLst>
                </a:custGeom>
                <a:solidFill>
                  <a:srgbClr val="556080"/>
                </a:solidFill>
                <a:ln w="9525" cap="flat">
                  <a:noFill/>
                  <a:prstDash val="solid"/>
                  <a:miter/>
                </a:ln>
              </p:spPr>
              <p:txBody>
                <a:bodyPr rtlCol="0" anchor="ctr"/>
                <a:lstStyle/>
                <a:p>
                  <a:endParaRPr lang="fr-FR"/>
                </a:p>
              </p:txBody>
            </p:sp>
            <p:sp>
              <p:nvSpPr>
                <p:cNvPr id="250" name="Forme libre : forme 249">
                  <a:extLst>
                    <a:ext uri="{FF2B5EF4-FFF2-40B4-BE49-F238E27FC236}">
                      <a16:creationId xmlns:a16="http://schemas.microsoft.com/office/drawing/2014/main" id="{2ED2A226-E2C9-4209-8678-6F678EAD2877}"/>
                    </a:ext>
                  </a:extLst>
                </p:cNvPr>
                <p:cNvSpPr/>
                <p:nvPr/>
              </p:nvSpPr>
              <p:spPr>
                <a:xfrm>
                  <a:off x="2844280" y="4670704"/>
                  <a:ext cx="82794" cy="40995"/>
                </a:xfrm>
                <a:custGeom>
                  <a:avLst/>
                  <a:gdLst>
                    <a:gd name="connsiteX0" fmla="*/ 603 w 82794"/>
                    <a:gd name="connsiteY0" fmla="*/ 15538 h 40995"/>
                    <a:gd name="connsiteX1" fmla="*/ 12737 w 82794"/>
                    <a:gd name="connsiteY1" fmla="*/ 39074 h 40995"/>
                    <a:gd name="connsiteX2" fmla="*/ 12697 w 82794"/>
                    <a:gd name="connsiteY2" fmla="*/ 40439 h 40995"/>
                    <a:gd name="connsiteX3" fmla="*/ 12707 w 82794"/>
                    <a:gd name="connsiteY3" fmla="*/ 40439 h 40995"/>
                    <a:gd name="connsiteX4" fmla="*/ 82427 w 82794"/>
                    <a:gd name="connsiteY4" fmla="*/ 40439 h 40995"/>
                    <a:gd name="connsiteX5" fmla="*/ 26518 w 82794"/>
                    <a:gd name="connsiteY5" fmla="*/ 4058 h 40995"/>
                    <a:gd name="connsiteX6" fmla="*/ 613 w 82794"/>
                    <a:gd name="connsiteY6" fmla="*/ 15529 h 40995"/>
                    <a:gd name="connsiteX7" fmla="*/ 603 w 82794"/>
                    <a:gd name="connsiteY7" fmla="*/ 15538 h 40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794" h="40995">
                      <a:moveTo>
                        <a:pt x="603" y="15538"/>
                      </a:moveTo>
                      <a:cubicBezTo>
                        <a:pt x="7947" y="20766"/>
                        <a:pt x="12737" y="29359"/>
                        <a:pt x="12737" y="39074"/>
                      </a:cubicBezTo>
                      <a:cubicBezTo>
                        <a:pt x="12737" y="39532"/>
                        <a:pt x="12727" y="39991"/>
                        <a:pt x="12697" y="40439"/>
                      </a:cubicBezTo>
                      <a:lnTo>
                        <a:pt x="12707" y="40439"/>
                      </a:lnTo>
                      <a:lnTo>
                        <a:pt x="82427" y="40439"/>
                      </a:lnTo>
                      <a:cubicBezTo>
                        <a:pt x="82427" y="11666"/>
                        <a:pt x="52824" y="-7598"/>
                        <a:pt x="26518" y="4058"/>
                      </a:cubicBezTo>
                      <a:lnTo>
                        <a:pt x="613" y="15529"/>
                      </a:lnTo>
                      <a:lnTo>
                        <a:pt x="603" y="15538"/>
                      </a:lnTo>
                      <a:close/>
                    </a:path>
                  </a:pathLst>
                </a:custGeom>
                <a:solidFill>
                  <a:srgbClr val="556080"/>
                </a:solidFill>
                <a:ln w="9525" cap="flat">
                  <a:noFill/>
                  <a:prstDash val="solid"/>
                  <a:miter/>
                </a:ln>
              </p:spPr>
              <p:txBody>
                <a:bodyPr rtlCol="0" anchor="ctr"/>
                <a:lstStyle/>
                <a:p>
                  <a:endParaRPr lang="fr-FR"/>
                </a:p>
              </p:txBody>
            </p:sp>
            <p:sp>
              <p:nvSpPr>
                <p:cNvPr id="251" name="Forme libre : forme 250">
                  <a:extLst>
                    <a:ext uri="{FF2B5EF4-FFF2-40B4-BE49-F238E27FC236}">
                      <a16:creationId xmlns:a16="http://schemas.microsoft.com/office/drawing/2014/main" id="{E8B8A0CE-9A19-4033-AFCB-6F83323DD7EF}"/>
                    </a:ext>
                  </a:extLst>
                </p:cNvPr>
                <p:cNvSpPr/>
                <p:nvPr/>
              </p:nvSpPr>
              <p:spPr>
                <a:xfrm>
                  <a:off x="2789052" y="4610574"/>
                  <a:ext cx="40995" cy="82794"/>
                </a:xfrm>
                <a:custGeom>
                  <a:avLst/>
                  <a:gdLst>
                    <a:gd name="connsiteX0" fmla="*/ 40430 w 40995"/>
                    <a:gd name="connsiteY0" fmla="*/ 70332 h 82794"/>
                    <a:gd name="connsiteX1" fmla="*/ 40430 w 40995"/>
                    <a:gd name="connsiteY1" fmla="*/ 603 h 82794"/>
                    <a:gd name="connsiteX2" fmla="*/ 4058 w 40995"/>
                    <a:gd name="connsiteY2" fmla="*/ 56511 h 82794"/>
                    <a:gd name="connsiteX3" fmla="*/ 15529 w 40995"/>
                    <a:gd name="connsiteY3" fmla="*/ 82417 h 82794"/>
                    <a:gd name="connsiteX4" fmla="*/ 39055 w 40995"/>
                    <a:gd name="connsiteY4" fmla="*/ 70293 h 82794"/>
                    <a:gd name="connsiteX5" fmla="*/ 40430 w 40995"/>
                    <a:gd name="connsiteY5" fmla="*/ 70332 h 8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995" h="82794">
                      <a:moveTo>
                        <a:pt x="40430" y="70332"/>
                      </a:moveTo>
                      <a:lnTo>
                        <a:pt x="40430" y="603"/>
                      </a:lnTo>
                      <a:cubicBezTo>
                        <a:pt x="11666" y="603"/>
                        <a:pt x="-7598" y="30205"/>
                        <a:pt x="4058" y="56511"/>
                      </a:cubicBezTo>
                      <a:lnTo>
                        <a:pt x="15529" y="82417"/>
                      </a:lnTo>
                      <a:cubicBezTo>
                        <a:pt x="20767" y="75073"/>
                        <a:pt x="29350" y="70293"/>
                        <a:pt x="39055" y="70293"/>
                      </a:cubicBezTo>
                      <a:cubicBezTo>
                        <a:pt x="39513" y="70293"/>
                        <a:pt x="39972" y="70303"/>
                        <a:pt x="40430" y="70332"/>
                      </a:cubicBezTo>
                      <a:close/>
                    </a:path>
                  </a:pathLst>
                </a:custGeom>
                <a:solidFill>
                  <a:srgbClr val="556080"/>
                </a:solidFill>
                <a:ln w="9525" cap="flat">
                  <a:noFill/>
                  <a:prstDash val="solid"/>
                  <a:miter/>
                </a:ln>
              </p:spPr>
              <p:txBody>
                <a:bodyPr rtlCol="0" anchor="ctr"/>
                <a:lstStyle/>
                <a:p>
                  <a:endParaRPr lang="fr-FR"/>
                </a:p>
              </p:txBody>
            </p:sp>
            <p:sp>
              <p:nvSpPr>
                <p:cNvPr id="252" name="Forme libre : forme 251">
                  <a:extLst>
                    <a:ext uri="{FF2B5EF4-FFF2-40B4-BE49-F238E27FC236}">
                      <a16:creationId xmlns:a16="http://schemas.microsoft.com/office/drawing/2014/main" id="{A56358C1-C1E7-4259-8D34-69017E8251C4}"/>
                    </a:ext>
                  </a:extLst>
                </p:cNvPr>
                <p:cNvSpPr/>
                <p:nvPr/>
              </p:nvSpPr>
              <p:spPr>
                <a:xfrm>
                  <a:off x="2793050" y="4674711"/>
                  <a:ext cx="69933" cy="69933"/>
                </a:xfrm>
                <a:custGeom>
                  <a:avLst/>
                  <a:gdLst>
                    <a:gd name="connsiteX0" fmla="*/ 36721 w 69932"/>
                    <a:gd name="connsiteY0" fmla="*/ 97 h 69932"/>
                    <a:gd name="connsiteX1" fmla="*/ 35055 w 69932"/>
                    <a:gd name="connsiteY1" fmla="*/ 51 h 69932"/>
                    <a:gd name="connsiteX2" fmla="*/ 6559 w 69932"/>
                    <a:gd name="connsiteY2" fmla="*/ 14736 h 69932"/>
                    <a:gd name="connsiteX3" fmla="*/ 97 w 69932"/>
                    <a:gd name="connsiteY3" fmla="*/ 33402 h 69932"/>
                    <a:gd name="connsiteX4" fmla="*/ 51 w 69932"/>
                    <a:gd name="connsiteY4" fmla="*/ 35068 h 69932"/>
                    <a:gd name="connsiteX5" fmla="*/ 14736 w 69932"/>
                    <a:gd name="connsiteY5" fmla="*/ 63563 h 69932"/>
                    <a:gd name="connsiteX6" fmla="*/ 14748 w 69932"/>
                    <a:gd name="connsiteY6" fmla="*/ 63563 h 69932"/>
                    <a:gd name="connsiteX7" fmla="*/ 33414 w 69932"/>
                    <a:gd name="connsiteY7" fmla="*/ 70025 h 69932"/>
                    <a:gd name="connsiteX8" fmla="*/ 35056 w 69932"/>
                    <a:gd name="connsiteY8" fmla="*/ 70072 h 69932"/>
                    <a:gd name="connsiteX9" fmla="*/ 63575 w 69932"/>
                    <a:gd name="connsiteY9" fmla="*/ 55375 h 69932"/>
                    <a:gd name="connsiteX10" fmla="*/ 70025 w 69932"/>
                    <a:gd name="connsiteY10" fmla="*/ 36720 h 69932"/>
                    <a:gd name="connsiteX11" fmla="*/ 70072 w 69932"/>
                    <a:gd name="connsiteY11" fmla="*/ 35066 h 69932"/>
                    <a:gd name="connsiteX12" fmla="*/ 55375 w 69932"/>
                    <a:gd name="connsiteY12" fmla="*/ 6559 h 69932"/>
                    <a:gd name="connsiteX13" fmla="*/ 36721 w 69932"/>
                    <a:gd name="connsiteY13" fmla="*/ 97 h 69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9932" h="69932">
                      <a:moveTo>
                        <a:pt x="36721" y="97"/>
                      </a:moveTo>
                      <a:cubicBezTo>
                        <a:pt x="36167" y="62"/>
                        <a:pt x="35610" y="51"/>
                        <a:pt x="35055" y="51"/>
                      </a:cubicBezTo>
                      <a:cubicBezTo>
                        <a:pt x="23300" y="51"/>
                        <a:pt x="12903" y="5840"/>
                        <a:pt x="6559" y="14736"/>
                      </a:cubicBezTo>
                      <a:cubicBezTo>
                        <a:pt x="2755" y="20040"/>
                        <a:pt x="416" y="26468"/>
                        <a:pt x="97" y="33402"/>
                      </a:cubicBezTo>
                      <a:cubicBezTo>
                        <a:pt x="62" y="33957"/>
                        <a:pt x="51" y="34513"/>
                        <a:pt x="51" y="35068"/>
                      </a:cubicBezTo>
                      <a:cubicBezTo>
                        <a:pt x="51" y="46823"/>
                        <a:pt x="5851" y="57220"/>
                        <a:pt x="14736" y="63563"/>
                      </a:cubicBezTo>
                      <a:lnTo>
                        <a:pt x="14748" y="63563"/>
                      </a:lnTo>
                      <a:cubicBezTo>
                        <a:pt x="20052" y="67367"/>
                        <a:pt x="26467" y="69719"/>
                        <a:pt x="33414" y="70025"/>
                      </a:cubicBezTo>
                      <a:cubicBezTo>
                        <a:pt x="33958" y="70061"/>
                        <a:pt x="34501" y="70072"/>
                        <a:pt x="35056" y="70072"/>
                      </a:cubicBezTo>
                      <a:cubicBezTo>
                        <a:pt x="46824" y="70072"/>
                        <a:pt x="57232" y="64272"/>
                        <a:pt x="63575" y="55375"/>
                      </a:cubicBezTo>
                      <a:cubicBezTo>
                        <a:pt x="67368" y="50070"/>
                        <a:pt x="69707" y="43656"/>
                        <a:pt x="70025" y="36720"/>
                      </a:cubicBezTo>
                      <a:cubicBezTo>
                        <a:pt x="70061" y="36177"/>
                        <a:pt x="70072" y="35622"/>
                        <a:pt x="70072" y="35066"/>
                      </a:cubicBezTo>
                      <a:cubicBezTo>
                        <a:pt x="70072" y="23299"/>
                        <a:pt x="64272" y="12891"/>
                        <a:pt x="55375" y="6559"/>
                      </a:cubicBezTo>
                      <a:cubicBezTo>
                        <a:pt x="50071" y="2756"/>
                        <a:pt x="43657" y="416"/>
                        <a:pt x="36721" y="97"/>
                      </a:cubicBezTo>
                      <a:close/>
                    </a:path>
                  </a:pathLst>
                </a:custGeom>
                <a:solidFill>
                  <a:schemeClr val="bg1"/>
                </a:solidFill>
                <a:ln w="800" cap="flat">
                  <a:noFill/>
                  <a:prstDash val="solid"/>
                  <a:miter/>
                </a:ln>
              </p:spPr>
              <p:txBody>
                <a:bodyPr rtlCol="0" anchor="ctr"/>
                <a:lstStyle/>
                <a:p>
                  <a:endParaRPr lang="fr-FR"/>
                </a:p>
              </p:txBody>
            </p:sp>
          </p:grpSp>
        </p:grpSp>
      </p:grpSp>
      <p:grpSp>
        <p:nvGrpSpPr>
          <p:cNvPr id="40" name="Groupe 39">
            <a:extLst>
              <a:ext uri="{FF2B5EF4-FFF2-40B4-BE49-F238E27FC236}">
                <a16:creationId xmlns:a16="http://schemas.microsoft.com/office/drawing/2014/main" id="{6A45F520-1D64-41B6-8A49-A06BE77CB1E6}"/>
              </a:ext>
            </a:extLst>
          </p:cNvPr>
          <p:cNvGrpSpPr/>
          <p:nvPr/>
        </p:nvGrpSpPr>
        <p:grpSpPr>
          <a:xfrm>
            <a:off x="5476130" y="4069455"/>
            <a:ext cx="290190" cy="231169"/>
            <a:chOff x="1447333" y="4418817"/>
            <a:chExt cx="290190" cy="231169"/>
          </a:xfrm>
        </p:grpSpPr>
        <p:sp>
          <p:nvSpPr>
            <p:cNvPr id="114" name="Forme libre : forme 113">
              <a:extLst>
                <a:ext uri="{FF2B5EF4-FFF2-40B4-BE49-F238E27FC236}">
                  <a16:creationId xmlns:a16="http://schemas.microsoft.com/office/drawing/2014/main" id="{2D9ACD97-ED98-4CAE-A06E-DD8707AE7C71}"/>
                </a:ext>
              </a:extLst>
            </p:cNvPr>
            <p:cNvSpPr/>
            <p:nvPr/>
          </p:nvSpPr>
          <p:spPr>
            <a:xfrm>
              <a:off x="1447333" y="4418817"/>
              <a:ext cx="290190" cy="231169"/>
            </a:xfrm>
            <a:custGeom>
              <a:avLst/>
              <a:gdLst>
                <a:gd name="connsiteX0" fmla="*/ 4970 w 472398"/>
                <a:gd name="connsiteY0" fmla="*/ 4970 h 376317"/>
                <a:gd name="connsiteX1" fmla="*/ 469362 w 472398"/>
                <a:gd name="connsiteY1" fmla="*/ 4970 h 376317"/>
                <a:gd name="connsiteX2" fmla="*/ 469362 w 472398"/>
                <a:gd name="connsiteY2" fmla="*/ 373281 h 376317"/>
                <a:gd name="connsiteX3" fmla="*/ 4970 w 472398"/>
                <a:gd name="connsiteY3" fmla="*/ 373281 h 376317"/>
              </a:gdLst>
              <a:ahLst/>
              <a:cxnLst>
                <a:cxn ang="0">
                  <a:pos x="connsiteX0" y="connsiteY0"/>
                </a:cxn>
                <a:cxn ang="0">
                  <a:pos x="connsiteX1" y="connsiteY1"/>
                </a:cxn>
                <a:cxn ang="0">
                  <a:pos x="connsiteX2" y="connsiteY2"/>
                </a:cxn>
                <a:cxn ang="0">
                  <a:pos x="connsiteX3" y="connsiteY3"/>
                </a:cxn>
              </a:cxnLst>
              <a:rect l="l" t="t" r="r" b="b"/>
              <a:pathLst>
                <a:path w="472398" h="376317">
                  <a:moveTo>
                    <a:pt x="4970" y="4970"/>
                  </a:moveTo>
                  <a:lnTo>
                    <a:pt x="469362" y="4970"/>
                  </a:lnTo>
                  <a:lnTo>
                    <a:pt x="469362" y="373281"/>
                  </a:lnTo>
                  <a:lnTo>
                    <a:pt x="4970" y="373281"/>
                  </a:lnTo>
                  <a:close/>
                </a:path>
              </a:pathLst>
            </a:custGeom>
            <a:solidFill>
              <a:srgbClr val="D6D9DF"/>
            </a:solidFill>
            <a:ln w="7883" cap="flat">
              <a:noFill/>
              <a:prstDash val="solid"/>
              <a:miter/>
            </a:ln>
          </p:spPr>
          <p:txBody>
            <a:bodyPr rtlCol="0" anchor="ctr"/>
            <a:lstStyle/>
            <a:p>
              <a:endParaRPr lang="fr-FR" b="1"/>
            </a:p>
          </p:txBody>
        </p:sp>
        <p:sp>
          <p:nvSpPr>
            <p:cNvPr id="142" name="Ellipse 141">
              <a:extLst>
                <a:ext uri="{FF2B5EF4-FFF2-40B4-BE49-F238E27FC236}">
                  <a16:creationId xmlns:a16="http://schemas.microsoft.com/office/drawing/2014/main" id="{F3194096-0F95-4BF9-BD93-0193006007E8}"/>
                </a:ext>
              </a:extLst>
            </p:cNvPr>
            <p:cNvSpPr/>
            <p:nvPr/>
          </p:nvSpPr>
          <p:spPr>
            <a:xfrm>
              <a:off x="1663746" y="4610637"/>
              <a:ext cx="24592" cy="24593"/>
            </a:xfrm>
            <a:prstGeom prst="ellipse">
              <a:avLst/>
            </a:prstGeom>
            <a:solidFill>
              <a:srgbClr val="556080"/>
            </a:solidFill>
            <a:ln w="7883" cap="flat">
              <a:noFill/>
              <a:prstDash val="solid"/>
              <a:miter/>
            </a:ln>
          </p:spPr>
          <p:txBody>
            <a:bodyPr rtlCol="0" anchor="ctr"/>
            <a:lstStyle/>
            <a:p>
              <a:endParaRPr lang="fr-FR" b="1"/>
            </a:p>
          </p:txBody>
        </p:sp>
        <p:sp>
          <p:nvSpPr>
            <p:cNvPr id="143" name="Ellipse 142">
              <a:extLst>
                <a:ext uri="{FF2B5EF4-FFF2-40B4-BE49-F238E27FC236}">
                  <a16:creationId xmlns:a16="http://schemas.microsoft.com/office/drawing/2014/main" id="{C772C3E7-6419-40E6-9232-20DE3864B319}"/>
                </a:ext>
              </a:extLst>
            </p:cNvPr>
            <p:cNvSpPr/>
            <p:nvPr/>
          </p:nvSpPr>
          <p:spPr>
            <a:xfrm>
              <a:off x="1698175" y="4610637"/>
              <a:ext cx="24592" cy="24593"/>
            </a:xfrm>
            <a:prstGeom prst="ellipse">
              <a:avLst/>
            </a:prstGeom>
            <a:solidFill>
              <a:srgbClr val="556080"/>
            </a:solidFill>
            <a:ln w="7883" cap="flat">
              <a:noFill/>
              <a:prstDash val="solid"/>
              <a:miter/>
            </a:ln>
          </p:spPr>
          <p:txBody>
            <a:bodyPr rtlCol="0" anchor="ctr"/>
            <a:lstStyle/>
            <a:p>
              <a:endParaRPr lang="fr-FR" b="1"/>
            </a:p>
          </p:txBody>
        </p:sp>
        <p:pic>
          <p:nvPicPr>
            <p:cNvPr id="39" name="Graphique 38">
              <a:extLst>
                <a:ext uri="{FF2B5EF4-FFF2-40B4-BE49-F238E27FC236}">
                  <a16:creationId xmlns:a16="http://schemas.microsoft.com/office/drawing/2014/main" id="{CED2E820-32DE-48F6-A800-38FE0DA111C5}"/>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465703" y="4439708"/>
              <a:ext cx="189387" cy="189387"/>
            </a:xfrm>
            <a:prstGeom prst="rect">
              <a:avLst/>
            </a:prstGeom>
          </p:spPr>
        </p:pic>
      </p:grpSp>
      <p:grpSp>
        <p:nvGrpSpPr>
          <p:cNvPr id="5" name="Graphique 25">
            <a:extLst>
              <a:ext uri="{FF2B5EF4-FFF2-40B4-BE49-F238E27FC236}">
                <a16:creationId xmlns:a16="http://schemas.microsoft.com/office/drawing/2014/main" id="{88340CB9-B75E-4E76-A408-1DED386C306A}"/>
              </a:ext>
            </a:extLst>
          </p:cNvPr>
          <p:cNvGrpSpPr/>
          <p:nvPr/>
        </p:nvGrpSpPr>
        <p:grpSpPr>
          <a:xfrm>
            <a:off x="10915037" y="2233720"/>
            <a:ext cx="289773" cy="289773"/>
            <a:chOff x="10630789" y="1976736"/>
            <a:chExt cx="289773" cy="289773"/>
          </a:xfrm>
          <a:solidFill>
            <a:srgbClr val="556080"/>
          </a:solidFill>
        </p:grpSpPr>
        <p:sp>
          <p:nvSpPr>
            <p:cNvPr id="6" name="Forme libre : forme 5">
              <a:extLst>
                <a:ext uri="{FF2B5EF4-FFF2-40B4-BE49-F238E27FC236}">
                  <a16:creationId xmlns:a16="http://schemas.microsoft.com/office/drawing/2014/main" id="{924CC7EA-D6A3-4AF0-9730-06811960A3D3}"/>
                </a:ext>
              </a:extLst>
            </p:cNvPr>
            <p:cNvSpPr/>
            <p:nvPr/>
          </p:nvSpPr>
          <p:spPr>
            <a:xfrm>
              <a:off x="10768730" y="2070274"/>
              <a:ext cx="131999" cy="151526"/>
            </a:xfrm>
            <a:custGeom>
              <a:avLst/>
              <a:gdLst>
                <a:gd name="connsiteX0" fmla="*/ 124809 w 131999"/>
                <a:gd name="connsiteY0" fmla="*/ 62361 h 151525"/>
                <a:gd name="connsiteX1" fmla="*/ 89144 w 131999"/>
                <a:gd name="connsiteY1" fmla="*/ 586 h 151525"/>
                <a:gd name="connsiteX2" fmla="*/ 86653 w 131999"/>
                <a:gd name="connsiteY2" fmla="*/ 18414 h 151525"/>
                <a:gd name="connsiteX3" fmla="*/ 68852 w 131999"/>
                <a:gd name="connsiteY3" fmla="*/ 12302 h 151525"/>
                <a:gd name="connsiteX4" fmla="*/ 104602 w 131999"/>
                <a:gd name="connsiteY4" fmla="*/ 74224 h 151525"/>
                <a:gd name="connsiteX5" fmla="*/ 104789 w 131999"/>
                <a:gd name="connsiteY5" fmla="*/ 74537 h 151525"/>
                <a:gd name="connsiteX6" fmla="*/ 108487 w 131999"/>
                <a:gd name="connsiteY6" fmla="*/ 87580 h 151525"/>
                <a:gd name="connsiteX7" fmla="*/ 84012 w 131999"/>
                <a:gd name="connsiteY7" fmla="*/ 112400 h 151525"/>
                <a:gd name="connsiteX8" fmla="*/ 83858 w 131999"/>
                <a:gd name="connsiteY8" fmla="*/ 112390 h 151525"/>
                <a:gd name="connsiteX9" fmla="*/ 83466 w 131999"/>
                <a:gd name="connsiteY9" fmla="*/ 112403 h 151525"/>
                <a:gd name="connsiteX10" fmla="*/ 35195 w 131999"/>
                <a:gd name="connsiteY10" fmla="*/ 112403 h 151525"/>
                <a:gd name="connsiteX11" fmla="*/ 35195 w 131999"/>
                <a:gd name="connsiteY11" fmla="*/ 96782 h 151525"/>
                <a:gd name="connsiteX12" fmla="*/ 586 w 131999"/>
                <a:gd name="connsiteY12" fmla="*/ 124119 h 151525"/>
                <a:gd name="connsiteX13" fmla="*/ 35195 w 131999"/>
                <a:gd name="connsiteY13" fmla="*/ 151456 h 151525"/>
                <a:gd name="connsiteX14" fmla="*/ 35195 w 131999"/>
                <a:gd name="connsiteY14" fmla="*/ 135835 h 151525"/>
                <a:gd name="connsiteX15" fmla="*/ 83666 w 131999"/>
                <a:gd name="connsiteY15" fmla="*/ 135835 h 151525"/>
                <a:gd name="connsiteX16" fmla="*/ 83716 w 131999"/>
                <a:gd name="connsiteY16" fmla="*/ 135835 h 151525"/>
                <a:gd name="connsiteX17" fmla="*/ 83850 w 131999"/>
                <a:gd name="connsiteY17" fmla="*/ 135834 h 151525"/>
                <a:gd name="connsiteX18" fmla="*/ 131919 w 131999"/>
                <a:gd name="connsiteY18" fmla="*/ 87580 h 151525"/>
                <a:gd name="connsiteX19" fmla="*/ 124809 w 131999"/>
                <a:gd name="connsiteY19" fmla="*/ 62361 h 15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31999" h="151525">
                  <a:moveTo>
                    <a:pt x="124809" y="62361"/>
                  </a:moveTo>
                  <a:lnTo>
                    <a:pt x="89144" y="586"/>
                  </a:lnTo>
                  <a:lnTo>
                    <a:pt x="86653" y="18414"/>
                  </a:lnTo>
                  <a:lnTo>
                    <a:pt x="68852" y="12302"/>
                  </a:lnTo>
                  <a:lnTo>
                    <a:pt x="104602" y="74224"/>
                  </a:lnTo>
                  <a:lnTo>
                    <a:pt x="104789" y="74537"/>
                  </a:lnTo>
                  <a:cubicBezTo>
                    <a:pt x="107209" y="78441"/>
                    <a:pt x="108487" y="82952"/>
                    <a:pt x="108487" y="87580"/>
                  </a:cubicBezTo>
                  <a:cubicBezTo>
                    <a:pt x="108487" y="101151"/>
                    <a:pt x="97539" y="112214"/>
                    <a:pt x="84012" y="112400"/>
                  </a:cubicBezTo>
                  <a:lnTo>
                    <a:pt x="83858" y="112390"/>
                  </a:lnTo>
                  <a:lnTo>
                    <a:pt x="83466" y="112403"/>
                  </a:lnTo>
                  <a:lnTo>
                    <a:pt x="35195" y="112403"/>
                  </a:lnTo>
                  <a:lnTo>
                    <a:pt x="35195" y="96782"/>
                  </a:lnTo>
                  <a:lnTo>
                    <a:pt x="586" y="124119"/>
                  </a:lnTo>
                  <a:lnTo>
                    <a:pt x="35195" y="151456"/>
                  </a:lnTo>
                  <a:lnTo>
                    <a:pt x="35195" y="135835"/>
                  </a:lnTo>
                  <a:lnTo>
                    <a:pt x="83666" y="135835"/>
                  </a:lnTo>
                  <a:cubicBezTo>
                    <a:pt x="83681" y="135835"/>
                    <a:pt x="83699" y="135835"/>
                    <a:pt x="83716" y="135835"/>
                  </a:cubicBezTo>
                  <a:lnTo>
                    <a:pt x="83850" y="135834"/>
                  </a:lnTo>
                  <a:cubicBezTo>
                    <a:pt x="110372" y="135734"/>
                    <a:pt x="131919" y="114125"/>
                    <a:pt x="131919" y="87580"/>
                  </a:cubicBezTo>
                  <a:cubicBezTo>
                    <a:pt x="131919" y="78652"/>
                    <a:pt x="129461" y="69935"/>
                    <a:pt x="124809" y="62361"/>
                  </a:cubicBezTo>
                  <a:close/>
                </a:path>
              </a:pathLst>
            </a:custGeom>
            <a:grpFill/>
            <a:ln w="9525" cap="flat">
              <a:noFill/>
              <a:prstDash val="solid"/>
              <a:miter/>
            </a:ln>
          </p:spPr>
          <p:txBody>
            <a:bodyPr rtlCol="0" anchor="ctr"/>
            <a:lstStyle/>
            <a:p>
              <a:endParaRPr lang="fr-FR"/>
            </a:p>
          </p:txBody>
        </p:sp>
        <p:sp>
          <p:nvSpPr>
            <p:cNvPr id="7" name="Forme libre : forme 6">
              <a:extLst>
                <a:ext uri="{FF2B5EF4-FFF2-40B4-BE49-F238E27FC236}">
                  <a16:creationId xmlns:a16="http://schemas.microsoft.com/office/drawing/2014/main" id="{AD1F669B-0107-44D3-A690-EB72A4294121}"/>
                </a:ext>
              </a:extLst>
            </p:cNvPr>
            <p:cNvSpPr/>
            <p:nvPr/>
          </p:nvSpPr>
          <p:spPr>
            <a:xfrm>
              <a:off x="10650146" y="2071262"/>
              <a:ext cx="110910" cy="135123"/>
            </a:xfrm>
            <a:custGeom>
              <a:avLst/>
              <a:gdLst>
                <a:gd name="connsiteX0" fmla="*/ 98978 w 110910"/>
                <a:gd name="connsiteY0" fmla="*/ 122674 h 135123"/>
                <a:gd name="connsiteX1" fmla="*/ 110694 w 110910"/>
                <a:gd name="connsiteY1" fmla="*/ 111416 h 135123"/>
                <a:gd name="connsiteX2" fmla="*/ 48817 w 110910"/>
                <a:gd name="connsiteY2" fmla="*/ 111416 h 135123"/>
                <a:gd name="connsiteX3" fmla="*/ 27322 w 110910"/>
                <a:gd name="connsiteY3" fmla="*/ 99004 h 135123"/>
                <a:gd name="connsiteX4" fmla="*/ 27320 w 110910"/>
                <a:gd name="connsiteY4" fmla="*/ 74181 h 135123"/>
                <a:gd name="connsiteX5" fmla="*/ 49140 w 110910"/>
                <a:gd name="connsiteY5" fmla="*/ 36390 h 135123"/>
                <a:gd name="connsiteX6" fmla="*/ 62515 w 110910"/>
                <a:gd name="connsiteY6" fmla="*/ 44288 h 135123"/>
                <a:gd name="connsiteX7" fmla="*/ 56576 w 110910"/>
                <a:gd name="connsiteY7" fmla="*/ 586 h 135123"/>
                <a:gd name="connsiteX8" fmla="*/ 15437 w 110910"/>
                <a:gd name="connsiteY8" fmla="*/ 16484 h 135123"/>
                <a:gd name="connsiteX9" fmla="*/ 28963 w 110910"/>
                <a:gd name="connsiteY9" fmla="*/ 24473 h 135123"/>
                <a:gd name="connsiteX10" fmla="*/ 7028 w 110910"/>
                <a:gd name="connsiteY10" fmla="*/ 62467 h 135123"/>
                <a:gd name="connsiteX11" fmla="*/ 7028 w 110910"/>
                <a:gd name="connsiteY11" fmla="*/ 110720 h 135123"/>
                <a:gd name="connsiteX12" fmla="*/ 48818 w 110910"/>
                <a:gd name="connsiteY12" fmla="*/ 134848 h 135123"/>
                <a:gd name="connsiteX13" fmla="*/ 110694 w 110910"/>
                <a:gd name="connsiteY13" fmla="*/ 134848 h 135123"/>
                <a:gd name="connsiteX14" fmla="*/ 98978 w 110910"/>
                <a:gd name="connsiteY14" fmla="*/ 122674 h 13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0910" h="135123">
                  <a:moveTo>
                    <a:pt x="98978" y="122674"/>
                  </a:moveTo>
                  <a:lnTo>
                    <a:pt x="110694" y="111416"/>
                  </a:lnTo>
                  <a:lnTo>
                    <a:pt x="48817" y="111416"/>
                  </a:lnTo>
                  <a:cubicBezTo>
                    <a:pt x="39977" y="111416"/>
                    <a:pt x="31741" y="106659"/>
                    <a:pt x="27322" y="99004"/>
                  </a:cubicBezTo>
                  <a:cubicBezTo>
                    <a:pt x="22903" y="91349"/>
                    <a:pt x="22903" y="81837"/>
                    <a:pt x="27320" y="74181"/>
                  </a:cubicBezTo>
                  <a:lnTo>
                    <a:pt x="49140" y="36390"/>
                  </a:lnTo>
                  <a:lnTo>
                    <a:pt x="62515" y="44288"/>
                  </a:lnTo>
                  <a:lnTo>
                    <a:pt x="56576" y="586"/>
                  </a:lnTo>
                  <a:lnTo>
                    <a:pt x="15437" y="16484"/>
                  </a:lnTo>
                  <a:lnTo>
                    <a:pt x="28963" y="24473"/>
                  </a:lnTo>
                  <a:lnTo>
                    <a:pt x="7028" y="62467"/>
                  </a:lnTo>
                  <a:cubicBezTo>
                    <a:pt x="-1562" y="77348"/>
                    <a:pt x="-1562" y="95838"/>
                    <a:pt x="7028" y="110720"/>
                  </a:cubicBezTo>
                  <a:cubicBezTo>
                    <a:pt x="15622" y="125602"/>
                    <a:pt x="31635" y="134848"/>
                    <a:pt x="48818" y="134848"/>
                  </a:cubicBezTo>
                  <a:lnTo>
                    <a:pt x="110694" y="134848"/>
                  </a:lnTo>
                  <a:lnTo>
                    <a:pt x="98978" y="122674"/>
                  </a:lnTo>
                  <a:close/>
                </a:path>
              </a:pathLst>
            </a:custGeom>
            <a:grpFill/>
            <a:ln w="9525" cap="flat">
              <a:noFill/>
              <a:prstDash val="solid"/>
              <a:miter/>
            </a:ln>
          </p:spPr>
          <p:txBody>
            <a:bodyPr rtlCol="0" anchor="ctr"/>
            <a:lstStyle/>
            <a:p>
              <a:endParaRPr lang="fr-FR"/>
            </a:p>
          </p:txBody>
        </p:sp>
        <p:sp>
          <p:nvSpPr>
            <p:cNvPr id="8" name="Forme libre : forme 7">
              <a:extLst>
                <a:ext uri="{FF2B5EF4-FFF2-40B4-BE49-F238E27FC236}">
                  <a16:creationId xmlns:a16="http://schemas.microsoft.com/office/drawing/2014/main" id="{4991C18C-1F43-447A-9E36-F9D2F375067B}"/>
                </a:ext>
              </a:extLst>
            </p:cNvPr>
            <p:cNvSpPr/>
            <p:nvPr/>
          </p:nvSpPr>
          <p:spPr>
            <a:xfrm>
              <a:off x="10700112" y="1976150"/>
              <a:ext cx="149182" cy="93727"/>
            </a:xfrm>
            <a:custGeom>
              <a:avLst/>
              <a:gdLst>
                <a:gd name="connsiteX0" fmla="*/ 20878 w 149182"/>
                <a:gd name="connsiteY0" fmla="*/ 93910 h 93727"/>
                <a:gd name="connsiteX1" fmla="*/ 54064 w 149182"/>
                <a:gd name="connsiteY1" fmla="*/ 36428 h 93727"/>
                <a:gd name="connsiteX2" fmla="*/ 75561 w 149182"/>
                <a:gd name="connsiteY2" fmla="*/ 24017 h 93727"/>
                <a:gd name="connsiteX3" fmla="*/ 97057 w 149182"/>
                <a:gd name="connsiteY3" fmla="*/ 36428 h 93727"/>
                <a:gd name="connsiteX4" fmla="*/ 115572 w 149182"/>
                <a:gd name="connsiteY4" fmla="*/ 68499 h 93727"/>
                <a:gd name="connsiteX5" fmla="*/ 101538 w 149182"/>
                <a:gd name="connsiteY5" fmla="*/ 76345 h 93727"/>
                <a:gd name="connsiteX6" fmla="*/ 142289 w 149182"/>
                <a:gd name="connsiteY6" fmla="*/ 93212 h 93727"/>
                <a:gd name="connsiteX7" fmla="*/ 149261 w 149182"/>
                <a:gd name="connsiteY7" fmla="*/ 49664 h 93727"/>
                <a:gd name="connsiteX8" fmla="*/ 136028 w 149182"/>
                <a:gd name="connsiteY8" fmla="*/ 57063 h 93727"/>
                <a:gd name="connsiteX9" fmla="*/ 117349 w 149182"/>
                <a:gd name="connsiteY9" fmla="*/ 24712 h 93727"/>
                <a:gd name="connsiteX10" fmla="*/ 75561 w 149182"/>
                <a:gd name="connsiteY10" fmla="*/ 586 h 93727"/>
                <a:gd name="connsiteX11" fmla="*/ 33771 w 149182"/>
                <a:gd name="connsiteY11" fmla="*/ 24713 h 93727"/>
                <a:gd name="connsiteX12" fmla="*/ 586 w 149182"/>
                <a:gd name="connsiteY12" fmla="*/ 82195 h 93727"/>
                <a:gd name="connsiteX13" fmla="*/ 18022 w 149182"/>
                <a:gd name="connsiteY13" fmla="*/ 76261 h 93727"/>
                <a:gd name="connsiteX14" fmla="*/ 20878 w 149182"/>
                <a:gd name="connsiteY14" fmla="*/ 93910 h 93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9182" h="93727">
                  <a:moveTo>
                    <a:pt x="20878" y="93910"/>
                  </a:moveTo>
                  <a:lnTo>
                    <a:pt x="54064" y="36428"/>
                  </a:lnTo>
                  <a:cubicBezTo>
                    <a:pt x="58485" y="28772"/>
                    <a:pt x="66721" y="24017"/>
                    <a:pt x="75561" y="24017"/>
                  </a:cubicBezTo>
                  <a:cubicBezTo>
                    <a:pt x="84400" y="24017"/>
                    <a:pt x="92638" y="28772"/>
                    <a:pt x="97057" y="36428"/>
                  </a:cubicBezTo>
                  <a:lnTo>
                    <a:pt x="115572" y="68499"/>
                  </a:lnTo>
                  <a:lnTo>
                    <a:pt x="101538" y="76345"/>
                  </a:lnTo>
                  <a:lnTo>
                    <a:pt x="142289" y="93212"/>
                  </a:lnTo>
                  <a:lnTo>
                    <a:pt x="149261" y="49664"/>
                  </a:lnTo>
                  <a:lnTo>
                    <a:pt x="136028" y="57063"/>
                  </a:lnTo>
                  <a:lnTo>
                    <a:pt x="117349" y="24712"/>
                  </a:lnTo>
                  <a:cubicBezTo>
                    <a:pt x="108756" y="9830"/>
                    <a:pt x="92745" y="586"/>
                    <a:pt x="75561" y="586"/>
                  </a:cubicBezTo>
                  <a:cubicBezTo>
                    <a:pt x="58376" y="586"/>
                    <a:pt x="42365" y="9830"/>
                    <a:pt x="33771" y="24713"/>
                  </a:cubicBezTo>
                  <a:lnTo>
                    <a:pt x="586" y="82195"/>
                  </a:lnTo>
                  <a:lnTo>
                    <a:pt x="18022" y="76261"/>
                  </a:lnTo>
                  <a:lnTo>
                    <a:pt x="20878" y="93910"/>
                  </a:lnTo>
                  <a:close/>
                </a:path>
              </a:pathLst>
            </a:custGeom>
            <a:grpFill/>
            <a:ln w="9525" cap="flat">
              <a:noFill/>
              <a:prstDash val="solid"/>
              <a:miter/>
            </a:ln>
          </p:spPr>
          <p:txBody>
            <a:bodyPr rtlCol="0" anchor="ctr"/>
            <a:lstStyle/>
            <a:p>
              <a:endParaRPr lang="fr-FR"/>
            </a:p>
          </p:txBody>
        </p:sp>
        <p:sp>
          <p:nvSpPr>
            <p:cNvPr id="13" name="Forme libre : forme 12">
              <a:extLst>
                <a:ext uri="{FF2B5EF4-FFF2-40B4-BE49-F238E27FC236}">
                  <a16:creationId xmlns:a16="http://schemas.microsoft.com/office/drawing/2014/main" id="{A151B327-C84B-4AE6-A6F8-4C53E7053A36}"/>
                </a:ext>
              </a:extLst>
            </p:cNvPr>
            <p:cNvSpPr/>
            <p:nvPr/>
          </p:nvSpPr>
          <p:spPr>
            <a:xfrm>
              <a:off x="10747322" y="2061936"/>
              <a:ext cx="56236" cy="86698"/>
            </a:xfrm>
            <a:custGeom>
              <a:avLst/>
              <a:gdLst>
                <a:gd name="connsiteX0" fmla="*/ 28862 w 56236"/>
                <a:gd name="connsiteY0" fmla="*/ 71581 h 86697"/>
                <a:gd name="connsiteX1" fmla="*/ 27796 w 56236"/>
                <a:gd name="connsiteY1" fmla="*/ 71581 h 86697"/>
                <a:gd name="connsiteX2" fmla="*/ 17843 w 56236"/>
                <a:gd name="connsiteY2" fmla="*/ 62393 h 86697"/>
                <a:gd name="connsiteX3" fmla="*/ 586 w 56236"/>
                <a:gd name="connsiteY3" fmla="*/ 62393 h 86697"/>
                <a:gd name="connsiteX4" fmla="*/ 28330 w 56236"/>
                <a:gd name="connsiteY4" fmla="*/ 86503 h 86697"/>
                <a:gd name="connsiteX5" fmla="*/ 56150 w 56236"/>
                <a:gd name="connsiteY5" fmla="*/ 62839 h 86697"/>
                <a:gd name="connsiteX6" fmla="*/ 56150 w 56236"/>
                <a:gd name="connsiteY6" fmla="*/ 60813 h 86697"/>
                <a:gd name="connsiteX7" fmla="*/ 45917 w 56236"/>
                <a:gd name="connsiteY7" fmla="*/ 42585 h 86697"/>
                <a:gd name="connsiteX8" fmla="*/ 55618 w 56236"/>
                <a:gd name="connsiteY8" fmla="*/ 24784 h 86697"/>
                <a:gd name="connsiteX9" fmla="*/ 55618 w 56236"/>
                <a:gd name="connsiteY9" fmla="*/ 22758 h 86697"/>
                <a:gd name="connsiteX10" fmla="*/ 28329 w 56236"/>
                <a:gd name="connsiteY10" fmla="*/ 586 h 86697"/>
                <a:gd name="connsiteX11" fmla="*/ 1064 w 56236"/>
                <a:gd name="connsiteY11" fmla="*/ 25973 h 86697"/>
                <a:gd name="connsiteX12" fmla="*/ 18276 w 56236"/>
                <a:gd name="connsiteY12" fmla="*/ 25973 h 86697"/>
                <a:gd name="connsiteX13" fmla="*/ 27796 w 56236"/>
                <a:gd name="connsiteY13" fmla="*/ 15509 h 86697"/>
                <a:gd name="connsiteX14" fmla="*/ 28862 w 56236"/>
                <a:gd name="connsiteY14" fmla="*/ 15509 h 86697"/>
                <a:gd name="connsiteX15" fmla="*/ 38561 w 56236"/>
                <a:gd name="connsiteY15" fmla="*/ 24783 h 86697"/>
                <a:gd name="connsiteX16" fmla="*/ 38561 w 56236"/>
                <a:gd name="connsiteY16" fmla="*/ 25743 h 86697"/>
                <a:gd name="connsiteX17" fmla="*/ 28755 w 56236"/>
                <a:gd name="connsiteY17" fmla="*/ 35230 h 86697"/>
                <a:gd name="connsiteX18" fmla="*/ 20856 w 56236"/>
                <a:gd name="connsiteY18" fmla="*/ 35230 h 86697"/>
                <a:gd name="connsiteX19" fmla="*/ 20856 w 56236"/>
                <a:gd name="connsiteY19" fmla="*/ 50152 h 86697"/>
                <a:gd name="connsiteX20" fmla="*/ 29075 w 56236"/>
                <a:gd name="connsiteY20" fmla="*/ 50152 h 86697"/>
                <a:gd name="connsiteX21" fmla="*/ 39094 w 56236"/>
                <a:gd name="connsiteY21" fmla="*/ 59853 h 86697"/>
                <a:gd name="connsiteX22" fmla="*/ 39094 w 56236"/>
                <a:gd name="connsiteY22" fmla="*/ 61026 h 86697"/>
                <a:gd name="connsiteX23" fmla="*/ 28862 w 56236"/>
                <a:gd name="connsiteY23" fmla="*/ 71581 h 86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236" h="86697">
                  <a:moveTo>
                    <a:pt x="28862" y="71581"/>
                  </a:moveTo>
                  <a:lnTo>
                    <a:pt x="27796" y="71581"/>
                  </a:lnTo>
                  <a:cubicBezTo>
                    <a:pt x="22881" y="71581"/>
                    <a:pt x="18901" y="69246"/>
                    <a:pt x="17843" y="62393"/>
                  </a:cubicBezTo>
                  <a:lnTo>
                    <a:pt x="586" y="62393"/>
                  </a:lnTo>
                  <a:cubicBezTo>
                    <a:pt x="1471" y="77855"/>
                    <a:pt x="10622" y="86503"/>
                    <a:pt x="28330" y="86503"/>
                  </a:cubicBezTo>
                  <a:cubicBezTo>
                    <a:pt x="48263" y="86503"/>
                    <a:pt x="56150" y="73391"/>
                    <a:pt x="56150" y="62839"/>
                  </a:cubicBezTo>
                  <a:lnTo>
                    <a:pt x="56150" y="60813"/>
                  </a:lnTo>
                  <a:cubicBezTo>
                    <a:pt x="56150" y="51647"/>
                    <a:pt x="51673" y="45890"/>
                    <a:pt x="45917" y="42585"/>
                  </a:cubicBezTo>
                  <a:cubicBezTo>
                    <a:pt x="51354" y="39387"/>
                    <a:pt x="55618" y="33632"/>
                    <a:pt x="55618" y="24784"/>
                  </a:cubicBezTo>
                  <a:lnTo>
                    <a:pt x="55618" y="22758"/>
                  </a:lnTo>
                  <a:cubicBezTo>
                    <a:pt x="55618" y="12738"/>
                    <a:pt x="48582" y="586"/>
                    <a:pt x="28329" y="586"/>
                  </a:cubicBezTo>
                  <a:cubicBezTo>
                    <a:pt x="10336" y="586"/>
                    <a:pt x="1573" y="9113"/>
                    <a:pt x="1064" y="25973"/>
                  </a:cubicBezTo>
                  <a:lnTo>
                    <a:pt x="18276" y="25973"/>
                  </a:lnTo>
                  <a:cubicBezTo>
                    <a:pt x="19088" y="18268"/>
                    <a:pt x="22590" y="15509"/>
                    <a:pt x="27796" y="15509"/>
                  </a:cubicBezTo>
                  <a:lnTo>
                    <a:pt x="28862" y="15509"/>
                  </a:lnTo>
                  <a:cubicBezTo>
                    <a:pt x="34510" y="15509"/>
                    <a:pt x="38561" y="19240"/>
                    <a:pt x="38561" y="24783"/>
                  </a:cubicBezTo>
                  <a:lnTo>
                    <a:pt x="38561" y="25743"/>
                  </a:lnTo>
                  <a:cubicBezTo>
                    <a:pt x="38561" y="32139"/>
                    <a:pt x="34938" y="35230"/>
                    <a:pt x="28755" y="35230"/>
                  </a:cubicBezTo>
                  <a:lnTo>
                    <a:pt x="20856" y="35230"/>
                  </a:lnTo>
                  <a:lnTo>
                    <a:pt x="20856" y="50152"/>
                  </a:lnTo>
                  <a:lnTo>
                    <a:pt x="29075" y="50152"/>
                  </a:lnTo>
                  <a:cubicBezTo>
                    <a:pt x="35256" y="50152"/>
                    <a:pt x="39094" y="53351"/>
                    <a:pt x="39094" y="59853"/>
                  </a:cubicBezTo>
                  <a:lnTo>
                    <a:pt x="39094" y="61026"/>
                  </a:lnTo>
                  <a:cubicBezTo>
                    <a:pt x="39095" y="68383"/>
                    <a:pt x="34192" y="71581"/>
                    <a:pt x="28862" y="71581"/>
                  </a:cubicBezTo>
                  <a:close/>
                </a:path>
              </a:pathLst>
            </a:custGeom>
            <a:grpFill/>
            <a:ln w="9525" cap="flat">
              <a:noFill/>
              <a:prstDash val="solid"/>
              <a:miter/>
            </a:ln>
          </p:spPr>
          <p:txBody>
            <a:bodyPr rtlCol="0" anchor="ctr"/>
            <a:lstStyle/>
            <a:p>
              <a:endParaRPr lang="fr-FR"/>
            </a:p>
          </p:txBody>
        </p:sp>
        <p:sp>
          <p:nvSpPr>
            <p:cNvPr id="14" name="Forme libre : forme 13">
              <a:extLst>
                <a:ext uri="{FF2B5EF4-FFF2-40B4-BE49-F238E27FC236}">
                  <a16:creationId xmlns:a16="http://schemas.microsoft.com/office/drawing/2014/main" id="{015F308B-A854-48FB-9B46-02857CD67740}"/>
                </a:ext>
              </a:extLst>
            </p:cNvPr>
            <p:cNvSpPr/>
            <p:nvPr/>
          </p:nvSpPr>
          <p:spPr>
            <a:xfrm>
              <a:off x="10719244" y="2222695"/>
              <a:ext cx="33586" cy="42958"/>
            </a:xfrm>
            <a:custGeom>
              <a:avLst/>
              <a:gdLst>
                <a:gd name="connsiteX0" fmla="*/ 16582 w 33585"/>
                <a:gd name="connsiteY0" fmla="*/ 586 h 42958"/>
                <a:gd name="connsiteX1" fmla="*/ 586 w 33585"/>
                <a:gd name="connsiteY1" fmla="*/ 586 h 42958"/>
                <a:gd name="connsiteX2" fmla="*/ 586 w 33585"/>
                <a:gd name="connsiteY2" fmla="*/ 43134 h 42958"/>
                <a:gd name="connsiteX3" fmla="*/ 10709 w 33585"/>
                <a:gd name="connsiteY3" fmla="*/ 43134 h 42958"/>
                <a:gd name="connsiteX4" fmla="*/ 10709 w 33585"/>
                <a:gd name="connsiteY4" fmla="*/ 27860 h 42958"/>
                <a:gd name="connsiteX5" fmla="*/ 16583 w 33585"/>
                <a:gd name="connsiteY5" fmla="*/ 27860 h 42958"/>
                <a:gd name="connsiteX6" fmla="*/ 33518 w 33585"/>
                <a:gd name="connsiteY6" fmla="*/ 14768 h 42958"/>
                <a:gd name="connsiteX7" fmla="*/ 33518 w 33585"/>
                <a:gd name="connsiteY7" fmla="*/ 13677 h 42958"/>
                <a:gd name="connsiteX8" fmla="*/ 16582 w 33585"/>
                <a:gd name="connsiteY8" fmla="*/ 586 h 42958"/>
                <a:gd name="connsiteX9" fmla="*/ 23268 w 33585"/>
                <a:gd name="connsiteY9" fmla="*/ 14496 h 42958"/>
                <a:gd name="connsiteX10" fmla="*/ 17019 w 33585"/>
                <a:gd name="connsiteY10" fmla="*/ 20223 h 42958"/>
                <a:gd name="connsiteX11" fmla="*/ 10708 w 33585"/>
                <a:gd name="connsiteY11" fmla="*/ 20223 h 42958"/>
                <a:gd name="connsiteX12" fmla="*/ 10708 w 33585"/>
                <a:gd name="connsiteY12" fmla="*/ 8223 h 42958"/>
                <a:gd name="connsiteX13" fmla="*/ 17019 w 33585"/>
                <a:gd name="connsiteY13" fmla="*/ 8223 h 42958"/>
                <a:gd name="connsiteX14" fmla="*/ 23268 w 33585"/>
                <a:gd name="connsiteY14" fmla="*/ 13950 h 42958"/>
                <a:gd name="connsiteX15" fmla="*/ 23268 w 33585"/>
                <a:gd name="connsiteY15" fmla="*/ 14496 h 42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3585" h="42958">
                  <a:moveTo>
                    <a:pt x="16582" y="586"/>
                  </a:moveTo>
                  <a:lnTo>
                    <a:pt x="586" y="586"/>
                  </a:lnTo>
                  <a:lnTo>
                    <a:pt x="586" y="43134"/>
                  </a:lnTo>
                  <a:lnTo>
                    <a:pt x="10709" y="43134"/>
                  </a:lnTo>
                  <a:lnTo>
                    <a:pt x="10709" y="27860"/>
                  </a:lnTo>
                  <a:lnTo>
                    <a:pt x="16583" y="27860"/>
                  </a:lnTo>
                  <a:cubicBezTo>
                    <a:pt x="24518" y="27860"/>
                    <a:pt x="33518" y="26115"/>
                    <a:pt x="33518" y="14768"/>
                  </a:cubicBezTo>
                  <a:lnTo>
                    <a:pt x="33518" y="13677"/>
                  </a:lnTo>
                  <a:cubicBezTo>
                    <a:pt x="33516" y="2386"/>
                    <a:pt x="24517" y="586"/>
                    <a:pt x="16582" y="586"/>
                  </a:cubicBezTo>
                  <a:close/>
                  <a:moveTo>
                    <a:pt x="23268" y="14496"/>
                  </a:moveTo>
                  <a:cubicBezTo>
                    <a:pt x="23268" y="19296"/>
                    <a:pt x="19769" y="20223"/>
                    <a:pt x="17019" y="20223"/>
                  </a:cubicBezTo>
                  <a:lnTo>
                    <a:pt x="10708" y="20223"/>
                  </a:lnTo>
                  <a:lnTo>
                    <a:pt x="10708" y="8223"/>
                  </a:lnTo>
                  <a:lnTo>
                    <a:pt x="17019" y="8223"/>
                  </a:lnTo>
                  <a:cubicBezTo>
                    <a:pt x="19769" y="8223"/>
                    <a:pt x="23268" y="9151"/>
                    <a:pt x="23268" y="13950"/>
                  </a:cubicBezTo>
                  <a:lnTo>
                    <a:pt x="23268" y="14496"/>
                  </a:lnTo>
                  <a:close/>
                </a:path>
              </a:pathLst>
            </a:custGeom>
            <a:grpFill/>
            <a:ln w="9525" cap="flat">
              <a:noFill/>
              <a:prstDash val="solid"/>
              <a:miter/>
            </a:ln>
          </p:spPr>
          <p:txBody>
            <a:bodyPr rtlCol="0" anchor="ctr"/>
            <a:lstStyle/>
            <a:p>
              <a:endParaRPr lang="fr-FR"/>
            </a:p>
          </p:txBody>
        </p:sp>
        <p:sp>
          <p:nvSpPr>
            <p:cNvPr id="15" name="Forme libre : forme 14">
              <a:extLst>
                <a:ext uri="{FF2B5EF4-FFF2-40B4-BE49-F238E27FC236}">
                  <a16:creationId xmlns:a16="http://schemas.microsoft.com/office/drawing/2014/main" id="{2F11BD96-5834-4E27-B2B0-4084F22C4A1C}"/>
                </a:ext>
              </a:extLst>
            </p:cNvPr>
            <p:cNvSpPr/>
            <p:nvPr/>
          </p:nvSpPr>
          <p:spPr>
            <a:xfrm>
              <a:off x="10754672" y="2222695"/>
              <a:ext cx="39053" cy="43739"/>
            </a:xfrm>
            <a:custGeom>
              <a:avLst/>
              <a:gdLst>
                <a:gd name="connsiteX0" fmla="*/ 19706 w 39052"/>
                <a:gd name="connsiteY0" fmla="*/ 33042 h 43739"/>
                <a:gd name="connsiteX1" fmla="*/ 11396 w 39052"/>
                <a:gd name="connsiteY1" fmla="*/ 586 h 43739"/>
                <a:gd name="connsiteX2" fmla="*/ 586 w 39052"/>
                <a:gd name="connsiteY2" fmla="*/ 586 h 43739"/>
                <a:gd name="connsiteX3" fmla="*/ 12770 w 39052"/>
                <a:gd name="connsiteY3" fmla="*/ 43243 h 43739"/>
                <a:gd name="connsiteX4" fmla="*/ 26705 w 39052"/>
                <a:gd name="connsiteY4" fmla="*/ 43243 h 43739"/>
                <a:gd name="connsiteX5" fmla="*/ 38890 w 39052"/>
                <a:gd name="connsiteY5" fmla="*/ 586 h 43739"/>
                <a:gd name="connsiteX6" fmla="*/ 28017 w 39052"/>
                <a:gd name="connsiteY6" fmla="*/ 586 h 43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052" h="43739">
                  <a:moveTo>
                    <a:pt x="19706" y="33042"/>
                  </a:moveTo>
                  <a:lnTo>
                    <a:pt x="11396" y="586"/>
                  </a:lnTo>
                  <a:lnTo>
                    <a:pt x="586" y="586"/>
                  </a:lnTo>
                  <a:lnTo>
                    <a:pt x="12770" y="43243"/>
                  </a:lnTo>
                  <a:lnTo>
                    <a:pt x="26705" y="43243"/>
                  </a:lnTo>
                  <a:lnTo>
                    <a:pt x="38890" y="586"/>
                  </a:lnTo>
                  <a:lnTo>
                    <a:pt x="28017" y="586"/>
                  </a:lnTo>
                  <a:close/>
                </a:path>
              </a:pathLst>
            </a:custGeom>
            <a:grpFill/>
            <a:ln w="9525" cap="flat">
              <a:noFill/>
              <a:prstDash val="solid"/>
              <a:miter/>
            </a:ln>
          </p:spPr>
          <p:txBody>
            <a:bodyPr rtlCol="0" anchor="ctr"/>
            <a:lstStyle/>
            <a:p>
              <a:endParaRPr lang="fr-FR"/>
            </a:p>
          </p:txBody>
        </p:sp>
        <p:sp>
          <p:nvSpPr>
            <p:cNvPr id="16" name="Forme libre : forme 15">
              <a:extLst>
                <a:ext uri="{FF2B5EF4-FFF2-40B4-BE49-F238E27FC236}">
                  <a16:creationId xmlns:a16="http://schemas.microsoft.com/office/drawing/2014/main" id="{A1A958A6-187C-4C1D-820C-AA100AD0C097}"/>
                </a:ext>
              </a:extLst>
            </p:cNvPr>
            <p:cNvSpPr/>
            <p:nvPr/>
          </p:nvSpPr>
          <p:spPr>
            <a:xfrm>
              <a:off x="10796286" y="2221986"/>
              <a:ext cx="36710" cy="44520"/>
            </a:xfrm>
            <a:custGeom>
              <a:avLst/>
              <a:gdLst>
                <a:gd name="connsiteX0" fmla="*/ 18895 w 36709"/>
                <a:gd name="connsiteY0" fmla="*/ 586 h 44520"/>
                <a:gd name="connsiteX1" fmla="*/ 586 w 36709"/>
                <a:gd name="connsiteY1" fmla="*/ 21478 h 44520"/>
                <a:gd name="connsiteX2" fmla="*/ 586 w 36709"/>
                <a:gd name="connsiteY2" fmla="*/ 23660 h 44520"/>
                <a:gd name="connsiteX3" fmla="*/ 18895 w 36709"/>
                <a:gd name="connsiteY3" fmla="*/ 44552 h 44520"/>
                <a:gd name="connsiteX4" fmla="*/ 36328 w 36709"/>
                <a:gd name="connsiteY4" fmla="*/ 29825 h 44520"/>
                <a:gd name="connsiteX5" fmla="*/ 36328 w 36709"/>
                <a:gd name="connsiteY5" fmla="*/ 29333 h 44520"/>
                <a:gd name="connsiteX6" fmla="*/ 26205 w 36709"/>
                <a:gd name="connsiteY6" fmla="*/ 29333 h 44520"/>
                <a:gd name="connsiteX7" fmla="*/ 19455 w 36709"/>
                <a:gd name="connsiteY7" fmla="*/ 36915 h 44520"/>
                <a:gd name="connsiteX8" fmla="*/ 18894 w 36709"/>
                <a:gd name="connsiteY8" fmla="*/ 36915 h 44520"/>
                <a:gd name="connsiteX9" fmla="*/ 10833 w 36709"/>
                <a:gd name="connsiteY9" fmla="*/ 23660 h 44520"/>
                <a:gd name="connsiteX10" fmla="*/ 10833 w 36709"/>
                <a:gd name="connsiteY10" fmla="*/ 21478 h 44520"/>
                <a:gd name="connsiteX11" fmla="*/ 18894 w 36709"/>
                <a:gd name="connsiteY11" fmla="*/ 8223 h 44520"/>
                <a:gd name="connsiteX12" fmla="*/ 19455 w 36709"/>
                <a:gd name="connsiteY12" fmla="*/ 8223 h 44520"/>
                <a:gd name="connsiteX13" fmla="*/ 26205 w 36709"/>
                <a:gd name="connsiteY13" fmla="*/ 17442 h 44520"/>
                <a:gd name="connsiteX14" fmla="*/ 36329 w 36709"/>
                <a:gd name="connsiteY14" fmla="*/ 17442 h 44520"/>
                <a:gd name="connsiteX15" fmla="*/ 36329 w 36709"/>
                <a:gd name="connsiteY15" fmla="*/ 15477 h 44520"/>
                <a:gd name="connsiteX16" fmla="*/ 18895 w 36709"/>
                <a:gd name="connsiteY16" fmla="*/ 586 h 44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709" h="44520">
                  <a:moveTo>
                    <a:pt x="18895" y="586"/>
                  </a:moveTo>
                  <a:cubicBezTo>
                    <a:pt x="6210" y="586"/>
                    <a:pt x="586" y="6750"/>
                    <a:pt x="586" y="21478"/>
                  </a:cubicBezTo>
                  <a:lnTo>
                    <a:pt x="586" y="23660"/>
                  </a:lnTo>
                  <a:cubicBezTo>
                    <a:pt x="586" y="38388"/>
                    <a:pt x="6210" y="44552"/>
                    <a:pt x="18895" y="44552"/>
                  </a:cubicBezTo>
                  <a:cubicBezTo>
                    <a:pt x="30454" y="44552"/>
                    <a:pt x="36328" y="40297"/>
                    <a:pt x="36328" y="29825"/>
                  </a:cubicBezTo>
                  <a:lnTo>
                    <a:pt x="36328" y="29333"/>
                  </a:lnTo>
                  <a:lnTo>
                    <a:pt x="26205" y="29333"/>
                  </a:lnTo>
                  <a:cubicBezTo>
                    <a:pt x="26205" y="33915"/>
                    <a:pt x="24392" y="36915"/>
                    <a:pt x="19455" y="36915"/>
                  </a:cubicBezTo>
                  <a:lnTo>
                    <a:pt x="18894" y="36915"/>
                  </a:lnTo>
                  <a:cubicBezTo>
                    <a:pt x="12395" y="36915"/>
                    <a:pt x="10833" y="32169"/>
                    <a:pt x="10833" y="23660"/>
                  </a:cubicBezTo>
                  <a:lnTo>
                    <a:pt x="10833" y="21478"/>
                  </a:lnTo>
                  <a:cubicBezTo>
                    <a:pt x="10833" y="12968"/>
                    <a:pt x="12395" y="8223"/>
                    <a:pt x="18894" y="8223"/>
                  </a:cubicBezTo>
                  <a:lnTo>
                    <a:pt x="19455" y="8223"/>
                  </a:lnTo>
                  <a:cubicBezTo>
                    <a:pt x="24767" y="8223"/>
                    <a:pt x="26205" y="11605"/>
                    <a:pt x="26205" y="17442"/>
                  </a:cubicBezTo>
                  <a:lnTo>
                    <a:pt x="36329" y="17442"/>
                  </a:lnTo>
                  <a:lnTo>
                    <a:pt x="36329" y="15477"/>
                  </a:lnTo>
                  <a:cubicBezTo>
                    <a:pt x="36329" y="4841"/>
                    <a:pt x="30454" y="586"/>
                    <a:pt x="18895" y="586"/>
                  </a:cubicBezTo>
                  <a:close/>
                </a:path>
              </a:pathLst>
            </a:custGeom>
            <a:grpFill/>
            <a:ln w="9525" cap="flat">
              <a:noFill/>
              <a:prstDash val="solid"/>
              <a:miter/>
            </a:ln>
          </p:spPr>
          <p:txBody>
            <a:bodyPr rtlCol="0" anchor="ctr"/>
            <a:lstStyle/>
            <a:p>
              <a:endParaRPr lang="fr-FR"/>
            </a:p>
          </p:txBody>
        </p:sp>
      </p:grpSp>
      <p:grpSp>
        <p:nvGrpSpPr>
          <p:cNvPr id="18" name="Graphique 33">
            <a:extLst>
              <a:ext uri="{FF2B5EF4-FFF2-40B4-BE49-F238E27FC236}">
                <a16:creationId xmlns:a16="http://schemas.microsoft.com/office/drawing/2014/main" id="{FCF0350B-C45C-4451-B096-E1D77EA1DA94}"/>
              </a:ext>
            </a:extLst>
          </p:cNvPr>
          <p:cNvGrpSpPr/>
          <p:nvPr/>
        </p:nvGrpSpPr>
        <p:grpSpPr>
          <a:xfrm>
            <a:off x="10934593" y="2832283"/>
            <a:ext cx="250515" cy="245581"/>
            <a:chOff x="10650345" y="2589692"/>
            <a:chExt cx="250515" cy="245581"/>
          </a:xfrm>
          <a:solidFill>
            <a:srgbClr val="556080"/>
          </a:solidFill>
        </p:grpSpPr>
        <p:sp>
          <p:nvSpPr>
            <p:cNvPr id="19" name="Forme libre : forme 18">
              <a:extLst>
                <a:ext uri="{FF2B5EF4-FFF2-40B4-BE49-F238E27FC236}">
                  <a16:creationId xmlns:a16="http://schemas.microsoft.com/office/drawing/2014/main" id="{3D6C9F2C-3DE8-470D-A0B6-6294554F27FC}"/>
                </a:ext>
              </a:extLst>
            </p:cNvPr>
            <p:cNvSpPr/>
            <p:nvPr/>
          </p:nvSpPr>
          <p:spPr>
            <a:xfrm>
              <a:off x="10700298" y="2589692"/>
              <a:ext cx="149140" cy="93701"/>
            </a:xfrm>
            <a:custGeom>
              <a:avLst/>
              <a:gdLst>
                <a:gd name="connsiteX0" fmla="*/ 20873 w 149140"/>
                <a:gd name="connsiteY0" fmla="*/ 93883 h 93700"/>
                <a:gd name="connsiteX1" fmla="*/ 54049 w 149140"/>
                <a:gd name="connsiteY1" fmla="*/ 36417 h 93700"/>
                <a:gd name="connsiteX2" fmla="*/ 75540 w 149140"/>
                <a:gd name="connsiteY2" fmla="*/ 24011 h 93700"/>
                <a:gd name="connsiteX3" fmla="*/ 97029 w 149140"/>
                <a:gd name="connsiteY3" fmla="*/ 36418 h 93700"/>
                <a:gd name="connsiteX4" fmla="*/ 115539 w 149140"/>
                <a:gd name="connsiteY4" fmla="*/ 68480 h 93700"/>
                <a:gd name="connsiteX5" fmla="*/ 101510 w 149140"/>
                <a:gd name="connsiteY5" fmla="*/ 76323 h 93700"/>
                <a:gd name="connsiteX6" fmla="*/ 142249 w 149140"/>
                <a:gd name="connsiteY6" fmla="*/ 93186 h 93700"/>
                <a:gd name="connsiteX7" fmla="*/ 149219 w 149140"/>
                <a:gd name="connsiteY7" fmla="*/ 49650 h 93700"/>
                <a:gd name="connsiteX8" fmla="*/ 135989 w 149140"/>
                <a:gd name="connsiteY8" fmla="*/ 57047 h 93700"/>
                <a:gd name="connsiteX9" fmla="*/ 117316 w 149140"/>
                <a:gd name="connsiteY9" fmla="*/ 24706 h 93700"/>
                <a:gd name="connsiteX10" fmla="*/ 75540 w 149140"/>
                <a:gd name="connsiteY10" fmla="*/ 586 h 93700"/>
                <a:gd name="connsiteX11" fmla="*/ 33762 w 149140"/>
                <a:gd name="connsiteY11" fmla="*/ 24705 h 93700"/>
                <a:gd name="connsiteX12" fmla="*/ 586 w 149140"/>
                <a:gd name="connsiteY12" fmla="*/ 82172 h 93700"/>
                <a:gd name="connsiteX13" fmla="*/ 18017 w 149140"/>
                <a:gd name="connsiteY13" fmla="*/ 76239 h 93700"/>
                <a:gd name="connsiteX14" fmla="*/ 20873 w 149140"/>
                <a:gd name="connsiteY14" fmla="*/ 93883 h 93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9140" h="93700">
                  <a:moveTo>
                    <a:pt x="20873" y="93883"/>
                  </a:moveTo>
                  <a:lnTo>
                    <a:pt x="54049" y="36417"/>
                  </a:lnTo>
                  <a:cubicBezTo>
                    <a:pt x="58468" y="28765"/>
                    <a:pt x="66702" y="24011"/>
                    <a:pt x="75540" y="24011"/>
                  </a:cubicBezTo>
                  <a:cubicBezTo>
                    <a:pt x="84376" y="24011"/>
                    <a:pt x="92611" y="28765"/>
                    <a:pt x="97029" y="36418"/>
                  </a:cubicBezTo>
                  <a:lnTo>
                    <a:pt x="115539" y="68480"/>
                  </a:lnTo>
                  <a:lnTo>
                    <a:pt x="101510" y="76323"/>
                  </a:lnTo>
                  <a:lnTo>
                    <a:pt x="142249" y="93186"/>
                  </a:lnTo>
                  <a:lnTo>
                    <a:pt x="149219" y="49650"/>
                  </a:lnTo>
                  <a:lnTo>
                    <a:pt x="135989" y="57047"/>
                  </a:lnTo>
                  <a:lnTo>
                    <a:pt x="117316" y="24706"/>
                  </a:lnTo>
                  <a:cubicBezTo>
                    <a:pt x="108726" y="9828"/>
                    <a:pt x="92718" y="586"/>
                    <a:pt x="75540" y="586"/>
                  </a:cubicBezTo>
                  <a:cubicBezTo>
                    <a:pt x="58360" y="586"/>
                    <a:pt x="42353" y="9828"/>
                    <a:pt x="33762" y="24705"/>
                  </a:cubicBezTo>
                  <a:lnTo>
                    <a:pt x="586" y="82172"/>
                  </a:lnTo>
                  <a:lnTo>
                    <a:pt x="18017" y="76239"/>
                  </a:lnTo>
                  <a:lnTo>
                    <a:pt x="20873" y="93883"/>
                  </a:lnTo>
                  <a:close/>
                </a:path>
              </a:pathLst>
            </a:custGeom>
            <a:grpFill/>
            <a:ln w="9525" cap="flat">
              <a:noFill/>
              <a:prstDash val="solid"/>
              <a:miter/>
            </a:ln>
          </p:spPr>
          <p:txBody>
            <a:bodyPr rtlCol="0" anchor="ctr"/>
            <a:lstStyle/>
            <a:p>
              <a:endParaRPr lang="fr-FR"/>
            </a:p>
          </p:txBody>
        </p:sp>
        <p:sp>
          <p:nvSpPr>
            <p:cNvPr id="20" name="Forme libre : forme 19">
              <a:extLst>
                <a:ext uri="{FF2B5EF4-FFF2-40B4-BE49-F238E27FC236}">
                  <a16:creationId xmlns:a16="http://schemas.microsoft.com/office/drawing/2014/main" id="{8DA4DE72-69A6-47A3-9516-A37C7CF514AE}"/>
                </a:ext>
              </a:extLst>
            </p:cNvPr>
            <p:cNvSpPr/>
            <p:nvPr/>
          </p:nvSpPr>
          <p:spPr>
            <a:xfrm>
              <a:off x="10768898" y="2683790"/>
              <a:ext cx="131962" cy="151483"/>
            </a:xfrm>
            <a:custGeom>
              <a:avLst/>
              <a:gdLst>
                <a:gd name="connsiteX0" fmla="*/ 124773 w 131961"/>
                <a:gd name="connsiteY0" fmla="*/ 62342 h 151482"/>
                <a:gd name="connsiteX1" fmla="*/ 89118 w 131961"/>
                <a:gd name="connsiteY1" fmla="*/ 586 h 151482"/>
                <a:gd name="connsiteX2" fmla="*/ 86628 w 131961"/>
                <a:gd name="connsiteY2" fmla="*/ 18409 h 151482"/>
                <a:gd name="connsiteX3" fmla="*/ 68832 w 131961"/>
                <a:gd name="connsiteY3" fmla="*/ 12298 h 151482"/>
                <a:gd name="connsiteX4" fmla="*/ 104572 w 131961"/>
                <a:gd name="connsiteY4" fmla="*/ 74202 h 151482"/>
                <a:gd name="connsiteX5" fmla="*/ 104760 w 131961"/>
                <a:gd name="connsiteY5" fmla="*/ 74516 h 151482"/>
                <a:gd name="connsiteX6" fmla="*/ 108456 w 131961"/>
                <a:gd name="connsiteY6" fmla="*/ 87555 h 151482"/>
                <a:gd name="connsiteX7" fmla="*/ 83988 w 131961"/>
                <a:gd name="connsiteY7" fmla="*/ 112368 h 151482"/>
                <a:gd name="connsiteX8" fmla="*/ 83834 w 131961"/>
                <a:gd name="connsiteY8" fmla="*/ 112357 h 151482"/>
                <a:gd name="connsiteX9" fmla="*/ 83442 w 131961"/>
                <a:gd name="connsiteY9" fmla="*/ 112371 h 151482"/>
                <a:gd name="connsiteX10" fmla="*/ 35185 w 131961"/>
                <a:gd name="connsiteY10" fmla="*/ 112371 h 151482"/>
                <a:gd name="connsiteX11" fmla="*/ 35185 w 131961"/>
                <a:gd name="connsiteY11" fmla="*/ 96755 h 151482"/>
                <a:gd name="connsiteX12" fmla="*/ 586 w 131961"/>
                <a:gd name="connsiteY12" fmla="*/ 124084 h 151482"/>
                <a:gd name="connsiteX13" fmla="*/ 35185 w 131961"/>
                <a:gd name="connsiteY13" fmla="*/ 151413 h 151482"/>
                <a:gd name="connsiteX14" fmla="*/ 35185 w 131961"/>
                <a:gd name="connsiteY14" fmla="*/ 135796 h 151482"/>
                <a:gd name="connsiteX15" fmla="*/ 83642 w 131961"/>
                <a:gd name="connsiteY15" fmla="*/ 135796 h 151482"/>
                <a:gd name="connsiteX16" fmla="*/ 83693 w 131961"/>
                <a:gd name="connsiteY16" fmla="*/ 135796 h 151482"/>
                <a:gd name="connsiteX17" fmla="*/ 83827 w 131961"/>
                <a:gd name="connsiteY17" fmla="*/ 135795 h 151482"/>
                <a:gd name="connsiteX18" fmla="*/ 131882 w 131961"/>
                <a:gd name="connsiteY18" fmla="*/ 87555 h 151482"/>
                <a:gd name="connsiteX19" fmla="*/ 124773 w 131961"/>
                <a:gd name="connsiteY19" fmla="*/ 62342 h 151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31961" h="151482">
                  <a:moveTo>
                    <a:pt x="124773" y="62342"/>
                  </a:moveTo>
                  <a:lnTo>
                    <a:pt x="89118" y="586"/>
                  </a:lnTo>
                  <a:lnTo>
                    <a:pt x="86628" y="18409"/>
                  </a:lnTo>
                  <a:lnTo>
                    <a:pt x="68832" y="12298"/>
                  </a:lnTo>
                  <a:lnTo>
                    <a:pt x="104572" y="74202"/>
                  </a:lnTo>
                  <a:lnTo>
                    <a:pt x="104760" y="74516"/>
                  </a:lnTo>
                  <a:cubicBezTo>
                    <a:pt x="107179" y="78419"/>
                    <a:pt x="108456" y="82927"/>
                    <a:pt x="108456" y="87555"/>
                  </a:cubicBezTo>
                  <a:cubicBezTo>
                    <a:pt x="108456" y="101123"/>
                    <a:pt x="97512" y="112182"/>
                    <a:pt x="83988" y="112368"/>
                  </a:cubicBezTo>
                  <a:lnTo>
                    <a:pt x="83834" y="112357"/>
                  </a:lnTo>
                  <a:lnTo>
                    <a:pt x="83442" y="112371"/>
                  </a:lnTo>
                  <a:lnTo>
                    <a:pt x="35185" y="112371"/>
                  </a:lnTo>
                  <a:lnTo>
                    <a:pt x="35185" y="96755"/>
                  </a:lnTo>
                  <a:lnTo>
                    <a:pt x="586" y="124084"/>
                  </a:lnTo>
                  <a:lnTo>
                    <a:pt x="35185" y="151413"/>
                  </a:lnTo>
                  <a:lnTo>
                    <a:pt x="35185" y="135796"/>
                  </a:lnTo>
                  <a:lnTo>
                    <a:pt x="83642" y="135796"/>
                  </a:lnTo>
                  <a:cubicBezTo>
                    <a:pt x="83658" y="135796"/>
                    <a:pt x="83675" y="135796"/>
                    <a:pt x="83693" y="135796"/>
                  </a:cubicBezTo>
                  <a:lnTo>
                    <a:pt x="83827" y="135795"/>
                  </a:lnTo>
                  <a:cubicBezTo>
                    <a:pt x="110342" y="135696"/>
                    <a:pt x="131882" y="114093"/>
                    <a:pt x="131882" y="87555"/>
                  </a:cubicBezTo>
                  <a:cubicBezTo>
                    <a:pt x="131881" y="78630"/>
                    <a:pt x="129424" y="69916"/>
                    <a:pt x="124773" y="62342"/>
                  </a:cubicBezTo>
                  <a:close/>
                </a:path>
              </a:pathLst>
            </a:custGeom>
            <a:grpFill/>
            <a:ln w="9525" cap="flat">
              <a:noFill/>
              <a:prstDash val="solid"/>
              <a:miter/>
            </a:ln>
          </p:spPr>
          <p:txBody>
            <a:bodyPr rtlCol="0" anchor="ctr"/>
            <a:lstStyle/>
            <a:p>
              <a:endParaRPr lang="fr-FR"/>
            </a:p>
          </p:txBody>
        </p:sp>
        <p:sp>
          <p:nvSpPr>
            <p:cNvPr id="21" name="Forme libre : forme 20">
              <a:extLst>
                <a:ext uri="{FF2B5EF4-FFF2-40B4-BE49-F238E27FC236}">
                  <a16:creationId xmlns:a16="http://schemas.microsoft.com/office/drawing/2014/main" id="{B8873CFB-08B9-4077-AB3A-1751F8F4F96A}"/>
                </a:ext>
              </a:extLst>
            </p:cNvPr>
            <p:cNvSpPr/>
            <p:nvPr/>
          </p:nvSpPr>
          <p:spPr>
            <a:xfrm>
              <a:off x="10650345" y="2684777"/>
              <a:ext cx="110879" cy="135085"/>
            </a:xfrm>
            <a:custGeom>
              <a:avLst/>
              <a:gdLst>
                <a:gd name="connsiteX0" fmla="*/ 48804 w 110879"/>
                <a:gd name="connsiteY0" fmla="*/ 111384 h 135085"/>
                <a:gd name="connsiteX1" fmla="*/ 27314 w 110879"/>
                <a:gd name="connsiteY1" fmla="*/ 98976 h 135085"/>
                <a:gd name="connsiteX2" fmla="*/ 27313 w 110879"/>
                <a:gd name="connsiteY2" fmla="*/ 74160 h 135085"/>
                <a:gd name="connsiteX3" fmla="*/ 49126 w 110879"/>
                <a:gd name="connsiteY3" fmla="*/ 36379 h 135085"/>
                <a:gd name="connsiteX4" fmla="*/ 62497 w 110879"/>
                <a:gd name="connsiteY4" fmla="*/ 44276 h 135085"/>
                <a:gd name="connsiteX5" fmla="*/ 56560 w 110879"/>
                <a:gd name="connsiteY5" fmla="*/ 586 h 135085"/>
                <a:gd name="connsiteX6" fmla="*/ 15433 w 110879"/>
                <a:gd name="connsiteY6" fmla="*/ 16480 h 135085"/>
                <a:gd name="connsiteX7" fmla="*/ 28955 w 110879"/>
                <a:gd name="connsiteY7" fmla="*/ 24466 h 135085"/>
                <a:gd name="connsiteX8" fmla="*/ 7026 w 110879"/>
                <a:gd name="connsiteY8" fmla="*/ 62449 h 135085"/>
                <a:gd name="connsiteX9" fmla="*/ 7026 w 110879"/>
                <a:gd name="connsiteY9" fmla="*/ 110689 h 135085"/>
                <a:gd name="connsiteX10" fmla="*/ 48804 w 110879"/>
                <a:gd name="connsiteY10" fmla="*/ 134809 h 135085"/>
                <a:gd name="connsiteX11" fmla="*/ 110663 w 110879"/>
                <a:gd name="connsiteY11" fmla="*/ 134809 h 135085"/>
                <a:gd name="connsiteX12" fmla="*/ 98951 w 110879"/>
                <a:gd name="connsiteY12" fmla="*/ 122639 h 135085"/>
                <a:gd name="connsiteX13" fmla="*/ 110663 w 110879"/>
                <a:gd name="connsiteY13" fmla="*/ 111384 h 135085"/>
                <a:gd name="connsiteX14" fmla="*/ 48804 w 110879"/>
                <a:gd name="connsiteY14" fmla="*/ 111384 h 135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0879" h="135085">
                  <a:moveTo>
                    <a:pt x="48804" y="111384"/>
                  </a:moveTo>
                  <a:cubicBezTo>
                    <a:pt x="39967" y="111384"/>
                    <a:pt x="31733" y="106629"/>
                    <a:pt x="27314" y="98976"/>
                  </a:cubicBezTo>
                  <a:cubicBezTo>
                    <a:pt x="22896" y="91323"/>
                    <a:pt x="22896" y="81813"/>
                    <a:pt x="27313" y="74160"/>
                  </a:cubicBezTo>
                  <a:lnTo>
                    <a:pt x="49126" y="36379"/>
                  </a:lnTo>
                  <a:lnTo>
                    <a:pt x="62497" y="44276"/>
                  </a:lnTo>
                  <a:lnTo>
                    <a:pt x="56560" y="586"/>
                  </a:lnTo>
                  <a:lnTo>
                    <a:pt x="15433" y="16480"/>
                  </a:lnTo>
                  <a:lnTo>
                    <a:pt x="28955" y="24466"/>
                  </a:lnTo>
                  <a:lnTo>
                    <a:pt x="7026" y="62449"/>
                  </a:lnTo>
                  <a:cubicBezTo>
                    <a:pt x="-1561" y="77326"/>
                    <a:pt x="-1561" y="95810"/>
                    <a:pt x="7026" y="110689"/>
                  </a:cubicBezTo>
                  <a:cubicBezTo>
                    <a:pt x="15617" y="125566"/>
                    <a:pt x="31626" y="134809"/>
                    <a:pt x="48804" y="134809"/>
                  </a:cubicBezTo>
                  <a:lnTo>
                    <a:pt x="110663" y="134809"/>
                  </a:lnTo>
                  <a:lnTo>
                    <a:pt x="98951" y="122639"/>
                  </a:lnTo>
                  <a:lnTo>
                    <a:pt x="110663" y="111384"/>
                  </a:lnTo>
                  <a:lnTo>
                    <a:pt x="48804" y="111384"/>
                  </a:lnTo>
                  <a:close/>
                </a:path>
              </a:pathLst>
            </a:custGeom>
            <a:grpFill/>
            <a:ln w="9525" cap="flat">
              <a:noFill/>
              <a:prstDash val="solid"/>
              <a:miter/>
            </a:ln>
          </p:spPr>
          <p:txBody>
            <a:bodyPr rtlCol="0" anchor="ctr"/>
            <a:lstStyle/>
            <a:p>
              <a:endParaRPr lang="fr-FR"/>
            </a:p>
          </p:txBody>
        </p:sp>
        <p:sp>
          <p:nvSpPr>
            <p:cNvPr id="224" name="Forme libre : forme 223">
              <a:extLst>
                <a:ext uri="{FF2B5EF4-FFF2-40B4-BE49-F238E27FC236}">
                  <a16:creationId xmlns:a16="http://schemas.microsoft.com/office/drawing/2014/main" id="{89B4D192-FBF3-4A6E-9CF6-5D3647698AB8}"/>
                </a:ext>
              </a:extLst>
            </p:cNvPr>
            <p:cNvSpPr/>
            <p:nvPr/>
          </p:nvSpPr>
          <p:spPr>
            <a:xfrm>
              <a:off x="10719674" y="2714105"/>
              <a:ext cx="39042" cy="43727"/>
            </a:xfrm>
            <a:custGeom>
              <a:avLst/>
              <a:gdLst>
                <a:gd name="connsiteX0" fmla="*/ 12767 w 39041"/>
                <a:gd name="connsiteY0" fmla="*/ 586 h 43726"/>
                <a:gd name="connsiteX1" fmla="*/ 586 w 39041"/>
                <a:gd name="connsiteY1" fmla="*/ 43230 h 43726"/>
                <a:gd name="connsiteX2" fmla="*/ 11455 w 39041"/>
                <a:gd name="connsiteY2" fmla="*/ 43230 h 43726"/>
                <a:gd name="connsiteX3" fmla="*/ 13767 w 39041"/>
                <a:gd name="connsiteY3" fmla="*/ 34069 h 43726"/>
                <a:gd name="connsiteX4" fmla="*/ 25697 w 39041"/>
                <a:gd name="connsiteY4" fmla="*/ 34069 h 43726"/>
                <a:gd name="connsiteX5" fmla="*/ 28072 w 39041"/>
                <a:gd name="connsiteY5" fmla="*/ 43230 h 43726"/>
                <a:gd name="connsiteX6" fmla="*/ 38879 w 39041"/>
                <a:gd name="connsiteY6" fmla="*/ 43230 h 43726"/>
                <a:gd name="connsiteX7" fmla="*/ 26696 w 39041"/>
                <a:gd name="connsiteY7" fmla="*/ 586 h 43726"/>
                <a:gd name="connsiteX8" fmla="*/ 12767 w 39041"/>
                <a:gd name="connsiteY8" fmla="*/ 586 h 43726"/>
                <a:gd name="connsiteX9" fmla="*/ 15703 w 39041"/>
                <a:gd name="connsiteY9" fmla="*/ 26434 h 43726"/>
                <a:gd name="connsiteX10" fmla="*/ 19701 w 39041"/>
                <a:gd name="connsiteY10" fmla="*/ 10782 h 43726"/>
                <a:gd name="connsiteX11" fmla="*/ 23698 w 39041"/>
                <a:gd name="connsiteY11" fmla="*/ 26434 h 43726"/>
                <a:gd name="connsiteX12" fmla="*/ 15703 w 39041"/>
                <a:gd name="connsiteY12" fmla="*/ 26434 h 43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041" h="43726">
                  <a:moveTo>
                    <a:pt x="12767" y="586"/>
                  </a:moveTo>
                  <a:lnTo>
                    <a:pt x="586" y="43230"/>
                  </a:lnTo>
                  <a:lnTo>
                    <a:pt x="11455" y="43230"/>
                  </a:lnTo>
                  <a:lnTo>
                    <a:pt x="13767" y="34069"/>
                  </a:lnTo>
                  <a:lnTo>
                    <a:pt x="25697" y="34069"/>
                  </a:lnTo>
                  <a:lnTo>
                    <a:pt x="28072" y="43230"/>
                  </a:lnTo>
                  <a:lnTo>
                    <a:pt x="38879" y="43230"/>
                  </a:lnTo>
                  <a:lnTo>
                    <a:pt x="26696" y="586"/>
                  </a:lnTo>
                  <a:lnTo>
                    <a:pt x="12767" y="586"/>
                  </a:lnTo>
                  <a:close/>
                  <a:moveTo>
                    <a:pt x="15703" y="26434"/>
                  </a:moveTo>
                  <a:lnTo>
                    <a:pt x="19701" y="10782"/>
                  </a:lnTo>
                  <a:lnTo>
                    <a:pt x="23698" y="26434"/>
                  </a:lnTo>
                  <a:lnTo>
                    <a:pt x="15703" y="26434"/>
                  </a:lnTo>
                  <a:close/>
                </a:path>
              </a:pathLst>
            </a:custGeom>
            <a:grpFill/>
            <a:ln w="9525" cap="flat">
              <a:noFill/>
              <a:prstDash val="solid"/>
              <a:miter/>
            </a:ln>
          </p:spPr>
          <p:txBody>
            <a:bodyPr rtlCol="0" anchor="ctr"/>
            <a:lstStyle/>
            <a:p>
              <a:endParaRPr lang="fr-FR"/>
            </a:p>
          </p:txBody>
        </p:sp>
        <p:sp>
          <p:nvSpPr>
            <p:cNvPr id="225" name="Forme libre : forme 224">
              <a:extLst>
                <a:ext uri="{FF2B5EF4-FFF2-40B4-BE49-F238E27FC236}">
                  <a16:creationId xmlns:a16="http://schemas.microsoft.com/office/drawing/2014/main" id="{6081ECBF-1E87-479B-801F-599B52AFE463}"/>
                </a:ext>
              </a:extLst>
            </p:cNvPr>
            <p:cNvSpPr/>
            <p:nvPr/>
          </p:nvSpPr>
          <p:spPr>
            <a:xfrm>
              <a:off x="10762338" y="2714213"/>
              <a:ext cx="28891" cy="42946"/>
            </a:xfrm>
            <a:custGeom>
              <a:avLst/>
              <a:gdLst>
                <a:gd name="connsiteX0" fmla="*/ 10706 w 28891"/>
                <a:gd name="connsiteY0" fmla="*/ 586 h 42946"/>
                <a:gd name="connsiteX1" fmla="*/ 586 w 28891"/>
                <a:gd name="connsiteY1" fmla="*/ 586 h 42946"/>
                <a:gd name="connsiteX2" fmla="*/ 586 w 28891"/>
                <a:gd name="connsiteY2" fmla="*/ 43122 h 42946"/>
                <a:gd name="connsiteX3" fmla="*/ 28697 w 28891"/>
                <a:gd name="connsiteY3" fmla="*/ 43122 h 42946"/>
                <a:gd name="connsiteX4" fmla="*/ 28697 w 28891"/>
                <a:gd name="connsiteY4" fmla="*/ 35487 h 42946"/>
                <a:gd name="connsiteX5" fmla="*/ 10706 w 28891"/>
                <a:gd name="connsiteY5" fmla="*/ 35487 h 42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891" h="42946">
                  <a:moveTo>
                    <a:pt x="10706" y="586"/>
                  </a:moveTo>
                  <a:lnTo>
                    <a:pt x="586" y="586"/>
                  </a:lnTo>
                  <a:lnTo>
                    <a:pt x="586" y="43122"/>
                  </a:lnTo>
                  <a:lnTo>
                    <a:pt x="28697" y="43122"/>
                  </a:lnTo>
                  <a:lnTo>
                    <a:pt x="28697" y="35487"/>
                  </a:lnTo>
                  <a:lnTo>
                    <a:pt x="10706" y="35487"/>
                  </a:lnTo>
                  <a:close/>
                </a:path>
              </a:pathLst>
            </a:custGeom>
            <a:grpFill/>
            <a:ln w="9525" cap="flat">
              <a:noFill/>
              <a:prstDash val="solid"/>
              <a:miter/>
            </a:ln>
          </p:spPr>
          <p:txBody>
            <a:bodyPr rtlCol="0" anchor="ctr"/>
            <a:lstStyle/>
            <a:p>
              <a:endParaRPr lang="fr-FR"/>
            </a:p>
          </p:txBody>
        </p:sp>
        <p:sp>
          <p:nvSpPr>
            <p:cNvPr id="226" name="Forme libre : forme 225">
              <a:extLst>
                <a:ext uri="{FF2B5EF4-FFF2-40B4-BE49-F238E27FC236}">
                  <a16:creationId xmlns:a16="http://schemas.microsoft.com/office/drawing/2014/main" id="{18D8A8F3-ECF3-4009-9C68-2F48AE16928E}"/>
                </a:ext>
              </a:extLst>
            </p:cNvPr>
            <p:cNvSpPr/>
            <p:nvPr/>
          </p:nvSpPr>
          <p:spPr>
            <a:xfrm>
              <a:off x="10793509" y="2714213"/>
              <a:ext cx="35919" cy="43727"/>
            </a:xfrm>
            <a:custGeom>
              <a:avLst/>
              <a:gdLst>
                <a:gd name="connsiteX0" fmla="*/ 25512 w 35918"/>
                <a:gd name="connsiteY0" fmla="*/ 29379 h 43726"/>
                <a:gd name="connsiteX1" fmla="*/ 18077 w 35918"/>
                <a:gd name="connsiteY1" fmla="*/ 36196 h 43726"/>
                <a:gd name="connsiteX2" fmla="*/ 10707 w 35918"/>
                <a:gd name="connsiteY2" fmla="*/ 29379 h 43726"/>
                <a:gd name="connsiteX3" fmla="*/ 10707 w 35918"/>
                <a:gd name="connsiteY3" fmla="*/ 586 h 43726"/>
                <a:gd name="connsiteX4" fmla="*/ 586 w 35918"/>
                <a:gd name="connsiteY4" fmla="*/ 586 h 43726"/>
                <a:gd name="connsiteX5" fmla="*/ 586 w 35918"/>
                <a:gd name="connsiteY5" fmla="*/ 29652 h 43726"/>
                <a:gd name="connsiteX6" fmla="*/ 18076 w 35918"/>
                <a:gd name="connsiteY6" fmla="*/ 43831 h 43726"/>
                <a:gd name="connsiteX7" fmla="*/ 35630 w 35918"/>
                <a:gd name="connsiteY7" fmla="*/ 29652 h 43726"/>
                <a:gd name="connsiteX8" fmla="*/ 35630 w 35918"/>
                <a:gd name="connsiteY8" fmla="*/ 586 h 43726"/>
                <a:gd name="connsiteX9" fmla="*/ 25511 w 35918"/>
                <a:gd name="connsiteY9" fmla="*/ 586 h 43726"/>
                <a:gd name="connsiteX10" fmla="*/ 25511 w 35918"/>
                <a:gd name="connsiteY10" fmla="*/ 29379 h 43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918" h="43726">
                  <a:moveTo>
                    <a:pt x="25512" y="29379"/>
                  </a:moveTo>
                  <a:cubicBezTo>
                    <a:pt x="25512" y="33906"/>
                    <a:pt x="23825" y="36196"/>
                    <a:pt x="18077" y="36196"/>
                  </a:cubicBezTo>
                  <a:cubicBezTo>
                    <a:pt x="12331" y="36196"/>
                    <a:pt x="10707" y="33905"/>
                    <a:pt x="10707" y="29379"/>
                  </a:cubicBezTo>
                  <a:lnTo>
                    <a:pt x="10707" y="586"/>
                  </a:lnTo>
                  <a:lnTo>
                    <a:pt x="586" y="586"/>
                  </a:lnTo>
                  <a:lnTo>
                    <a:pt x="586" y="29652"/>
                  </a:lnTo>
                  <a:cubicBezTo>
                    <a:pt x="586" y="38923"/>
                    <a:pt x="4833" y="43831"/>
                    <a:pt x="18076" y="43831"/>
                  </a:cubicBezTo>
                  <a:cubicBezTo>
                    <a:pt x="31320" y="43831"/>
                    <a:pt x="35630" y="38923"/>
                    <a:pt x="35630" y="29652"/>
                  </a:cubicBezTo>
                  <a:lnTo>
                    <a:pt x="35630" y="586"/>
                  </a:lnTo>
                  <a:lnTo>
                    <a:pt x="25511" y="586"/>
                  </a:lnTo>
                  <a:lnTo>
                    <a:pt x="25511" y="29379"/>
                  </a:lnTo>
                  <a:close/>
                </a:path>
              </a:pathLst>
            </a:custGeom>
            <a:grpFill/>
            <a:ln w="9525" cap="flat">
              <a:noFill/>
              <a:prstDash val="solid"/>
              <a:miter/>
            </a:ln>
          </p:spPr>
          <p:txBody>
            <a:bodyPr rtlCol="0" anchor="ctr"/>
            <a:lstStyle/>
            <a:p>
              <a:endParaRPr lang="fr-FR"/>
            </a:p>
          </p:txBody>
        </p:sp>
      </p:grpSp>
      <p:grpSp>
        <p:nvGrpSpPr>
          <p:cNvPr id="232" name="Groupe 231">
            <a:extLst>
              <a:ext uri="{FF2B5EF4-FFF2-40B4-BE49-F238E27FC236}">
                <a16:creationId xmlns:a16="http://schemas.microsoft.com/office/drawing/2014/main" id="{50AA69B2-A24F-4B95-B365-4B52652FE2E4}"/>
              </a:ext>
            </a:extLst>
          </p:cNvPr>
          <p:cNvGrpSpPr/>
          <p:nvPr/>
        </p:nvGrpSpPr>
        <p:grpSpPr>
          <a:xfrm>
            <a:off x="8142209" y="2233718"/>
            <a:ext cx="365091" cy="289776"/>
            <a:chOff x="8099231" y="1976735"/>
            <a:chExt cx="365091" cy="289776"/>
          </a:xfrm>
        </p:grpSpPr>
        <p:sp>
          <p:nvSpPr>
            <p:cNvPr id="257" name="Forme libre : forme 256">
              <a:extLst>
                <a:ext uri="{FF2B5EF4-FFF2-40B4-BE49-F238E27FC236}">
                  <a16:creationId xmlns:a16="http://schemas.microsoft.com/office/drawing/2014/main" id="{2126F6DD-F095-4221-9675-70D94E980AED}"/>
                </a:ext>
              </a:extLst>
            </p:cNvPr>
            <p:cNvSpPr/>
            <p:nvPr/>
          </p:nvSpPr>
          <p:spPr>
            <a:xfrm>
              <a:off x="8133650" y="1987172"/>
              <a:ext cx="299255" cy="279339"/>
            </a:xfrm>
            <a:custGeom>
              <a:avLst/>
              <a:gdLst>
                <a:gd name="connsiteX0" fmla="*/ 238125 w 476250"/>
                <a:gd name="connsiteY0" fmla="*/ 0 h 444554"/>
                <a:gd name="connsiteX1" fmla="*/ 274405 w 476250"/>
                <a:gd name="connsiteY1" fmla="*/ 12223 h 444554"/>
                <a:gd name="connsiteX2" fmla="*/ 476250 w 476250"/>
                <a:gd name="connsiteY2" fmla="*/ 165632 h 444554"/>
                <a:gd name="connsiteX3" fmla="*/ 476250 w 476250"/>
                <a:gd name="connsiteY3" fmla="*/ 217498 h 444554"/>
                <a:gd name="connsiteX4" fmla="*/ 476250 w 476250"/>
                <a:gd name="connsiteY4" fmla="*/ 444554 h 444554"/>
                <a:gd name="connsiteX5" fmla="*/ 0 w 476250"/>
                <a:gd name="connsiteY5" fmla="*/ 444554 h 444554"/>
                <a:gd name="connsiteX6" fmla="*/ 0 w 476250"/>
                <a:gd name="connsiteY6" fmla="*/ 217498 h 444554"/>
                <a:gd name="connsiteX7" fmla="*/ 0 w 476250"/>
                <a:gd name="connsiteY7" fmla="*/ 165632 h 444554"/>
                <a:gd name="connsiteX8" fmla="*/ 201844 w 476250"/>
                <a:gd name="connsiteY8" fmla="*/ 12223 h 444554"/>
                <a:gd name="connsiteX9" fmla="*/ 238125 w 476250"/>
                <a:gd name="connsiteY9" fmla="*/ 0 h 444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6250" h="444554">
                  <a:moveTo>
                    <a:pt x="238125" y="0"/>
                  </a:moveTo>
                  <a:cubicBezTo>
                    <a:pt x="250905" y="0"/>
                    <a:pt x="263685" y="4074"/>
                    <a:pt x="274405" y="12223"/>
                  </a:cubicBezTo>
                  <a:lnTo>
                    <a:pt x="476250" y="165632"/>
                  </a:lnTo>
                  <a:lnTo>
                    <a:pt x="476250" y="217498"/>
                  </a:lnTo>
                  <a:lnTo>
                    <a:pt x="476250" y="444554"/>
                  </a:lnTo>
                  <a:lnTo>
                    <a:pt x="0" y="444554"/>
                  </a:lnTo>
                  <a:lnTo>
                    <a:pt x="0" y="217498"/>
                  </a:lnTo>
                  <a:lnTo>
                    <a:pt x="0" y="165632"/>
                  </a:lnTo>
                  <a:lnTo>
                    <a:pt x="201844" y="12223"/>
                  </a:lnTo>
                  <a:cubicBezTo>
                    <a:pt x="212565" y="4074"/>
                    <a:pt x="225345" y="0"/>
                    <a:pt x="238125" y="0"/>
                  </a:cubicBezTo>
                  <a:close/>
                </a:path>
              </a:pathLst>
            </a:custGeom>
            <a:solidFill>
              <a:srgbClr val="D6D9DF"/>
            </a:solidFill>
            <a:ln w="12700" cap="flat">
              <a:solidFill>
                <a:srgbClr val="556080"/>
              </a:solidFill>
              <a:prstDash val="solid"/>
              <a:miter/>
            </a:ln>
          </p:spPr>
          <p:txBody>
            <a:bodyPr rtlCol="0" anchor="ctr"/>
            <a:lstStyle/>
            <a:p>
              <a:endParaRPr lang="fr-FR"/>
            </a:p>
          </p:txBody>
        </p:sp>
        <p:sp>
          <p:nvSpPr>
            <p:cNvPr id="17" name="Forme libre : forme 16">
              <a:extLst>
                <a:ext uri="{FF2B5EF4-FFF2-40B4-BE49-F238E27FC236}">
                  <a16:creationId xmlns:a16="http://schemas.microsoft.com/office/drawing/2014/main" id="{DAAA7E54-4608-4E6F-95D5-9E3F52F9A7B3}"/>
                </a:ext>
              </a:extLst>
            </p:cNvPr>
            <p:cNvSpPr/>
            <p:nvPr/>
          </p:nvSpPr>
          <p:spPr>
            <a:xfrm>
              <a:off x="8099231" y="1976735"/>
              <a:ext cx="365091" cy="137657"/>
            </a:xfrm>
            <a:custGeom>
              <a:avLst/>
              <a:gdLst>
                <a:gd name="connsiteX0" fmla="*/ 574833 w 581025"/>
                <a:gd name="connsiteY0" fmla="*/ 203197 h 219075"/>
                <a:gd name="connsiteX1" fmla="*/ 536552 w 581025"/>
                <a:gd name="connsiteY1" fmla="*/ 174479 h 219075"/>
                <a:gd name="connsiteX2" fmla="*/ 334937 w 581025"/>
                <a:gd name="connsiteY2" fmla="*/ 21260 h 219075"/>
                <a:gd name="connsiteX3" fmla="*/ 250850 w 581025"/>
                <a:gd name="connsiteY3" fmla="*/ 21260 h 219075"/>
                <a:gd name="connsiteX4" fmla="*/ 49234 w 581025"/>
                <a:gd name="connsiteY4" fmla="*/ 174479 h 219075"/>
                <a:gd name="connsiteX5" fmla="*/ 10953 w 581025"/>
                <a:gd name="connsiteY5" fmla="*/ 203197 h 219075"/>
                <a:gd name="connsiteX6" fmla="*/ 9048 w 581025"/>
                <a:gd name="connsiteY6" fmla="*/ 216522 h 219075"/>
                <a:gd name="connsiteX7" fmla="*/ 16678 w 581025"/>
                <a:gd name="connsiteY7" fmla="*/ 220332 h 219075"/>
                <a:gd name="connsiteX8" fmla="*/ 22383 w 581025"/>
                <a:gd name="connsiteY8" fmla="*/ 218427 h 219075"/>
                <a:gd name="connsiteX9" fmla="*/ 98583 w 581025"/>
                <a:gd name="connsiteY9" fmla="*/ 161277 h 219075"/>
                <a:gd name="connsiteX10" fmla="*/ 99650 w 581025"/>
                <a:gd name="connsiteY10" fmla="*/ 160087 h 219075"/>
                <a:gd name="connsiteX11" fmla="*/ 262375 w 581025"/>
                <a:gd name="connsiteY11" fmla="*/ 36414 h 219075"/>
                <a:gd name="connsiteX12" fmla="*/ 323411 w 581025"/>
                <a:gd name="connsiteY12" fmla="*/ 36414 h 219075"/>
                <a:gd name="connsiteX13" fmla="*/ 446979 w 581025"/>
                <a:gd name="connsiteY13" fmla="*/ 130331 h 219075"/>
                <a:gd name="connsiteX14" fmla="*/ 449094 w 581025"/>
                <a:gd name="connsiteY14" fmla="*/ 132702 h 219075"/>
                <a:gd name="connsiteX15" fmla="*/ 563394 w 581025"/>
                <a:gd name="connsiteY15" fmla="*/ 218427 h 219075"/>
                <a:gd name="connsiteX16" fmla="*/ 569099 w 581025"/>
                <a:gd name="connsiteY16" fmla="*/ 220332 h 219075"/>
                <a:gd name="connsiteX17" fmla="*/ 576729 w 581025"/>
                <a:gd name="connsiteY17" fmla="*/ 216522 h 219075"/>
                <a:gd name="connsiteX18" fmla="*/ 574833 w 581025"/>
                <a:gd name="connsiteY18" fmla="*/ 203197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1025" h="219075">
                  <a:moveTo>
                    <a:pt x="574833" y="203197"/>
                  </a:moveTo>
                  <a:lnTo>
                    <a:pt x="536552" y="174479"/>
                  </a:lnTo>
                  <a:lnTo>
                    <a:pt x="334937" y="21260"/>
                  </a:lnTo>
                  <a:cubicBezTo>
                    <a:pt x="310181" y="2429"/>
                    <a:pt x="275605" y="2448"/>
                    <a:pt x="250850" y="21260"/>
                  </a:cubicBezTo>
                  <a:lnTo>
                    <a:pt x="49234" y="174479"/>
                  </a:lnTo>
                  <a:lnTo>
                    <a:pt x="10953" y="203197"/>
                  </a:lnTo>
                  <a:cubicBezTo>
                    <a:pt x="6743" y="206350"/>
                    <a:pt x="5896" y="212322"/>
                    <a:pt x="9048" y="216522"/>
                  </a:cubicBezTo>
                  <a:cubicBezTo>
                    <a:pt x="10915" y="219027"/>
                    <a:pt x="13782" y="220332"/>
                    <a:pt x="16678" y="220332"/>
                  </a:cubicBezTo>
                  <a:cubicBezTo>
                    <a:pt x="18659" y="220332"/>
                    <a:pt x="20669" y="219713"/>
                    <a:pt x="22383" y="218427"/>
                  </a:cubicBezTo>
                  <a:lnTo>
                    <a:pt x="98583" y="161277"/>
                  </a:lnTo>
                  <a:cubicBezTo>
                    <a:pt x="99031" y="160944"/>
                    <a:pt x="99279" y="160477"/>
                    <a:pt x="99650" y="160087"/>
                  </a:cubicBezTo>
                  <a:lnTo>
                    <a:pt x="262375" y="36414"/>
                  </a:lnTo>
                  <a:cubicBezTo>
                    <a:pt x="280349" y="22755"/>
                    <a:pt x="305438" y="22755"/>
                    <a:pt x="323411" y="36414"/>
                  </a:cubicBezTo>
                  <a:lnTo>
                    <a:pt x="446979" y="130331"/>
                  </a:lnTo>
                  <a:cubicBezTo>
                    <a:pt x="447560" y="131197"/>
                    <a:pt x="448208" y="132045"/>
                    <a:pt x="449094" y="132702"/>
                  </a:cubicBezTo>
                  <a:lnTo>
                    <a:pt x="563394" y="218427"/>
                  </a:lnTo>
                  <a:cubicBezTo>
                    <a:pt x="565108" y="219713"/>
                    <a:pt x="567118" y="220332"/>
                    <a:pt x="569099" y="220332"/>
                  </a:cubicBezTo>
                  <a:cubicBezTo>
                    <a:pt x="571995" y="220332"/>
                    <a:pt x="574852" y="219018"/>
                    <a:pt x="576729" y="216522"/>
                  </a:cubicBezTo>
                  <a:cubicBezTo>
                    <a:pt x="579891" y="212322"/>
                    <a:pt x="579043" y="206350"/>
                    <a:pt x="574833" y="203197"/>
                  </a:cubicBezTo>
                  <a:close/>
                </a:path>
              </a:pathLst>
            </a:custGeom>
            <a:solidFill>
              <a:srgbClr val="556080"/>
            </a:solidFill>
            <a:ln w="9525" cap="flat">
              <a:noFill/>
              <a:prstDash val="solid"/>
              <a:miter/>
            </a:ln>
          </p:spPr>
          <p:txBody>
            <a:bodyPr rtlCol="0" anchor="ctr"/>
            <a:lstStyle/>
            <a:p>
              <a:endParaRPr lang="fr-FR"/>
            </a:p>
          </p:txBody>
        </p:sp>
        <p:grpSp>
          <p:nvGrpSpPr>
            <p:cNvPr id="229" name="Groupe 228">
              <a:extLst>
                <a:ext uri="{FF2B5EF4-FFF2-40B4-BE49-F238E27FC236}">
                  <a16:creationId xmlns:a16="http://schemas.microsoft.com/office/drawing/2014/main" id="{23490E55-82EF-4678-A32D-C404631B2E09}"/>
                </a:ext>
              </a:extLst>
            </p:cNvPr>
            <p:cNvGrpSpPr/>
            <p:nvPr/>
          </p:nvGrpSpPr>
          <p:grpSpPr>
            <a:xfrm>
              <a:off x="8138646" y="2141087"/>
              <a:ext cx="289263" cy="123397"/>
              <a:chOff x="8138646" y="2117109"/>
              <a:chExt cx="289263" cy="146977"/>
            </a:xfrm>
          </p:grpSpPr>
          <p:sp>
            <p:nvSpPr>
              <p:cNvPr id="188" name="Rectangle 187">
                <a:extLst>
                  <a:ext uri="{FF2B5EF4-FFF2-40B4-BE49-F238E27FC236}">
                    <a16:creationId xmlns:a16="http://schemas.microsoft.com/office/drawing/2014/main" id="{E7F84730-6C02-4B8E-94DF-201F956F8096}"/>
                  </a:ext>
                </a:extLst>
              </p:cNvPr>
              <p:cNvSpPr/>
              <p:nvPr/>
            </p:nvSpPr>
            <p:spPr>
              <a:xfrm>
                <a:off x="8382190" y="2117109"/>
                <a:ext cx="45719" cy="1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7" name="Rectangle 226">
                <a:extLst>
                  <a:ext uri="{FF2B5EF4-FFF2-40B4-BE49-F238E27FC236}">
                    <a16:creationId xmlns:a16="http://schemas.microsoft.com/office/drawing/2014/main" id="{D9549F55-8C9C-4E57-8CC5-F55E48F2B58E}"/>
                  </a:ext>
                </a:extLst>
              </p:cNvPr>
              <p:cNvSpPr/>
              <p:nvPr/>
            </p:nvSpPr>
            <p:spPr>
              <a:xfrm>
                <a:off x="8138646" y="2120086"/>
                <a:ext cx="45719" cy="1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grpSp>
        <p:nvGrpSpPr>
          <p:cNvPr id="233" name="Groupe 232">
            <a:extLst>
              <a:ext uri="{FF2B5EF4-FFF2-40B4-BE49-F238E27FC236}">
                <a16:creationId xmlns:a16="http://schemas.microsoft.com/office/drawing/2014/main" id="{50E2CC7A-97E6-4D26-8323-33C635C3171B}"/>
              </a:ext>
            </a:extLst>
          </p:cNvPr>
          <p:cNvGrpSpPr/>
          <p:nvPr/>
        </p:nvGrpSpPr>
        <p:grpSpPr>
          <a:xfrm>
            <a:off x="8124035" y="2833218"/>
            <a:ext cx="401439" cy="295693"/>
            <a:chOff x="8081933" y="2576488"/>
            <a:chExt cx="401439" cy="295693"/>
          </a:xfrm>
        </p:grpSpPr>
        <p:grpSp>
          <p:nvGrpSpPr>
            <p:cNvPr id="258" name="Groupe 257">
              <a:extLst>
                <a:ext uri="{FF2B5EF4-FFF2-40B4-BE49-F238E27FC236}">
                  <a16:creationId xmlns:a16="http://schemas.microsoft.com/office/drawing/2014/main" id="{08B7B59C-51D0-4D4D-8BCC-337213BC1F7A}"/>
                </a:ext>
              </a:extLst>
            </p:cNvPr>
            <p:cNvGrpSpPr/>
            <p:nvPr/>
          </p:nvGrpSpPr>
          <p:grpSpPr>
            <a:xfrm>
              <a:off x="8099227" y="2576488"/>
              <a:ext cx="365091" cy="289775"/>
              <a:chOff x="8003809" y="1920437"/>
              <a:chExt cx="581025" cy="461163"/>
            </a:xfrm>
          </p:grpSpPr>
          <p:sp>
            <p:nvSpPr>
              <p:cNvPr id="259" name="Forme libre : forme 258">
                <a:extLst>
                  <a:ext uri="{FF2B5EF4-FFF2-40B4-BE49-F238E27FC236}">
                    <a16:creationId xmlns:a16="http://schemas.microsoft.com/office/drawing/2014/main" id="{9A0C908B-CB27-4DBF-ADE0-9D9F0B70A405}"/>
                  </a:ext>
                </a:extLst>
              </p:cNvPr>
              <p:cNvSpPr/>
              <p:nvPr/>
            </p:nvSpPr>
            <p:spPr>
              <a:xfrm>
                <a:off x="8058577" y="1937046"/>
                <a:ext cx="476250" cy="444554"/>
              </a:xfrm>
              <a:custGeom>
                <a:avLst/>
                <a:gdLst>
                  <a:gd name="connsiteX0" fmla="*/ 238125 w 476250"/>
                  <a:gd name="connsiteY0" fmla="*/ 0 h 444554"/>
                  <a:gd name="connsiteX1" fmla="*/ 274405 w 476250"/>
                  <a:gd name="connsiteY1" fmla="*/ 12223 h 444554"/>
                  <a:gd name="connsiteX2" fmla="*/ 476250 w 476250"/>
                  <a:gd name="connsiteY2" fmla="*/ 165632 h 444554"/>
                  <a:gd name="connsiteX3" fmla="*/ 476250 w 476250"/>
                  <a:gd name="connsiteY3" fmla="*/ 217498 h 444554"/>
                  <a:gd name="connsiteX4" fmla="*/ 476250 w 476250"/>
                  <a:gd name="connsiteY4" fmla="*/ 444554 h 444554"/>
                  <a:gd name="connsiteX5" fmla="*/ 0 w 476250"/>
                  <a:gd name="connsiteY5" fmla="*/ 444554 h 444554"/>
                  <a:gd name="connsiteX6" fmla="*/ 0 w 476250"/>
                  <a:gd name="connsiteY6" fmla="*/ 217498 h 444554"/>
                  <a:gd name="connsiteX7" fmla="*/ 0 w 476250"/>
                  <a:gd name="connsiteY7" fmla="*/ 165632 h 444554"/>
                  <a:gd name="connsiteX8" fmla="*/ 201844 w 476250"/>
                  <a:gd name="connsiteY8" fmla="*/ 12223 h 444554"/>
                  <a:gd name="connsiteX9" fmla="*/ 238125 w 476250"/>
                  <a:gd name="connsiteY9" fmla="*/ 0 h 444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6250" h="444554">
                    <a:moveTo>
                      <a:pt x="238125" y="0"/>
                    </a:moveTo>
                    <a:cubicBezTo>
                      <a:pt x="250905" y="0"/>
                      <a:pt x="263685" y="4074"/>
                      <a:pt x="274405" y="12223"/>
                    </a:cubicBezTo>
                    <a:lnTo>
                      <a:pt x="476250" y="165632"/>
                    </a:lnTo>
                    <a:lnTo>
                      <a:pt x="476250" y="217498"/>
                    </a:lnTo>
                    <a:lnTo>
                      <a:pt x="476250" y="444554"/>
                    </a:lnTo>
                    <a:lnTo>
                      <a:pt x="0" y="444554"/>
                    </a:lnTo>
                    <a:lnTo>
                      <a:pt x="0" y="217498"/>
                    </a:lnTo>
                    <a:lnTo>
                      <a:pt x="0" y="165632"/>
                    </a:lnTo>
                    <a:lnTo>
                      <a:pt x="201844" y="12223"/>
                    </a:lnTo>
                    <a:cubicBezTo>
                      <a:pt x="212565" y="4074"/>
                      <a:pt x="225345" y="0"/>
                      <a:pt x="238125" y="0"/>
                    </a:cubicBezTo>
                    <a:close/>
                  </a:path>
                </a:pathLst>
              </a:custGeom>
              <a:solidFill>
                <a:srgbClr val="D6D9DF"/>
              </a:solidFill>
              <a:ln w="12700" cap="flat">
                <a:solidFill>
                  <a:srgbClr val="556080"/>
                </a:solidFill>
                <a:prstDash val="solid"/>
                <a:miter/>
              </a:ln>
            </p:spPr>
            <p:txBody>
              <a:bodyPr rtlCol="0" anchor="ctr"/>
              <a:lstStyle/>
              <a:p>
                <a:endParaRPr lang="fr-FR"/>
              </a:p>
            </p:txBody>
          </p:sp>
          <p:sp>
            <p:nvSpPr>
              <p:cNvPr id="260" name="Forme libre : forme 259">
                <a:extLst>
                  <a:ext uri="{FF2B5EF4-FFF2-40B4-BE49-F238E27FC236}">
                    <a16:creationId xmlns:a16="http://schemas.microsoft.com/office/drawing/2014/main" id="{4F3604B9-916A-4699-A648-08A88A17DF45}"/>
                  </a:ext>
                </a:extLst>
              </p:cNvPr>
              <p:cNvSpPr/>
              <p:nvPr/>
            </p:nvSpPr>
            <p:spPr>
              <a:xfrm>
                <a:off x="8003809" y="1920437"/>
                <a:ext cx="581025" cy="219075"/>
              </a:xfrm>
              <a:custGeom>
                <a:avLst/>
                <a:gdLst>
                  <a:gd name="connsiteX0" fmla="*/ 574833 w 581025"/>
                  <a:gd name="connsiteY0" fmla="*/ 203197 h 219075"/>
                  <a:gd name="connsiteX1" fmla="*/ 536552 w 581025"/>
                  <a:gd name="connsiteY1" fmla="*/ 174479 h 219075"/>
                  <a:gd name="connsiteX2" fmla="*/ 334937 w 581025"/>
                  <a:gd name="connsiteY2" fmla="*/ 21260 h 219075"/>
                  <a:gd name="connsiteX3" fmla="*/ 250850 w 581025"/>
                  <a:gd name="connsiteY3" fmla="*/ 21260 h 219075"/>
                  <a:gd name="connsiteX4" fmla="*/ 49234 w 581025"/>
                  <a:gd name="connsiteY4" fmla="*/ 174479 h 219075"/>
                  <a:gd name="connsiteX5" fmla="*/ 10953 w 581025"/>
                  <a:gd name="connsiteY5" fmla="*/ 203197 h 219075"/>
                  <a:gd name="connsiteX6" fmla="*/ 9048 w 581025"/>
                  <a:gd name="connsiteY6" fmla="*/ 216522 h 219075"/>
                  <a:gd name="connsiteX7" fmla="*/ 16678 w 581025"/>
                  <a:gd name="connsiteY7" fmla="*/ 220332 h 219075"/>
                  <a:gd name="connsiteX8" fmla="*/ 22383 w 581025"/>
                  <a:gd name="connsiteY8" fmla="*/ 218427 h 219075"/>
                  <a:gd name="connsiteX9" fmla="*/ 98583 w 581025"/>
                  <a:gd name="connsiteY9" fmla="*/ 161277 h 219075"/>
                  <a:gd name="connsiteX10" fmla="*/ 99650 w 581025"/>
                  <a:gd name="connsiteY10" fmla="*/ 160087 h 219075"/>
                  <a:gd name="connsiteX11" fmla="*/ 262375 w 581025"/>
                  <a:gd name="connsiteY11" fmla="*/ 36414 h 219075"/>
                  <a:gd name="connsiteX12" fmla="*/ 323411 w 581025"/>
                  <a:gd name="connsiteY12" fmla="*/ 36414 h 219075"/>
                  <a:gd name="connsiteX13" fmla="*/ 446979 w 581025"/>
                  <a:gd name="connsiteY13" fmla="*/ 130331 h 219075"/>
                  <a:gd name="connsiteX14" fmla="*/ 449094 w 581025"/>
                  <a:gd name="connsiteY14" fmla="*/ 132702 h 219075"/>
                  <a:gd name="connsiteX15" fmla="*/ 563394 w 581025"/>
                  <a:gd name="connsiteY15" fmla="*/ 218427 h 219075"/>
                  <a:gd name="connsiteX16" fmla="*/ 569099 w 581025"/>
                  <a:gd name="connsiteY16" fmla="*/ 220332 h 219075"/>
                  <a:gd name="connsiteX17" fmla="*/ 576729 w 581025"/>
                  <a:gd name="connsiteY17" fmla="*/ 216522 h 219075"/>
                  <a:gd name="connsiteX18" fmla="*/ 574833 w 581025"/>
                  <a:gd name="connsiteY18" fmla="*/ 203197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1025" h="219075">
                    <a:moveTo>
                      <a:pt x="574833" y="203197"/>
                    </a:moveTo>
                    <a:lnTo>
                      <a:pt x="536552" y="174479"/>
                    </a:lnTo>
                    <a:lnTo>
                      <a:pt x="334937" y="21260"/>
                    </a:lnTo>
                    <a:cubicBezTo>
                      <a:pt x="310181" y="2429"/>
                      <a:pt x="275605" y="2448"/>
                      <a:pt x="250850" y="21260"/>
                    </a:cubicBezTo>
                    <a:lnTo>
                      <a:pt x="49234" y="174479"/>
                    </a:lnTo>
                    <a:lnTo>
                      <a:pt x="10953" y="203197"/>
                    </a:lnTo>
                    <a:cubicBezTo>
                      <a:pt x="6743" y="206350"/>
                      <a:pt x="5896" y="212322"/>
                      <a:pt x="9048" y="216522"/>
                    </a:cubicBezTo>
                    <a:cubicBezTo>
                      <a:pt x="10915" y="219027"/>
                      <a:pt x="13782" y="220332"/>
                      <a:pt x="16678" y="220332"/>
                    </a:cubicBezTo>
                    <a:cubicBezTo>
                      <a:pt x="18659" y="220332"/>
                      <a:pt x="20669" y="219713"/>
                      <a:pt x="22383" y="218427"/>
                    </a:cubicBezTo>
                    <a:lnTo>
                      <a:pt x="98583" y="161277"/>
                    </a:lnTo>
                    <a:cubicBezTo>
                      <a:pt x="99031" y="160944"/>
                      <a:pt x="99279" y="160477"/>
                      <a:pt x="99650" y="160087"/>
                    </a:cubicBezTo>
                    <a:lnTo>
                      <a:pt x="262375" y="36414"/>
                    </a:lnTo>
                    <a:cubicBezTo>
                      <a:pt x="280349" y="22755"/>
                      <a:pt x="305438" y="22755"/>
                      <a:pt x="323411" y="36414"/>
                    </a:cubicBezTo>
                    <a:lnTo>
                      <a:pt x="446979" y="130331"/>
                    </a:lnTo>
                    <a:cubicBezTo>
                      <a:pt x="447560" y="131197"/>
                      <a:pt x="448208" y="132045"/>
                      <a:pt x="449094" y="132702"/>
                    </a:cubicBezTo>
                    <a:lnTo>
                      <a:pt x="563394" y="218427"/>
                    </a:lnTo>
                    <a:cubicBezTo>
                      <a:pt x="565108" y="219713"/>
                      <a:pt x="567118" y="220332"/>
                      <a:pt x="569099" y="220332"/>
                    </a:cubicBezTo>
                    <a:cubicBezTo>
                      <a:pt x="571995" y="220332"/>
                      <a:pt x="574852" y="219018"/>
                      <a:pt x="576729" y="216522"/>
                    </a:cubicBezTo>
                    <a:cubicBezTo>
                      <a:pt x="579891" y="212322"/>
                      <a:pt x="579043" y="206350"/>
                      <a:pt x="574833" y="203197"/>
                    </a:cubicBezTo>
                    <a:close/>
                  </a:path>
                </a:pathLst>
              </a:custGeom>
              <a:solidFill>
                <a:srgbClr val="556080"/>
              </a:solidFill>
              <a:ln w="9525" cap="flat">
                <a:noFill/>
                <a:prstDash val="solid"/>
                <a:miter/>
              </a:ln>
            </p:spPr>
            <p:txBody>
              <a:bodyPr rtlCol="0" anchor="ctr"/>
              <a:lstStyle/>
              <a:p>
                <a:endParaRPr lang="fr-FR"/>
              </a:p>
            </p:txBody>
          </p:sp>
        </p:grpSp>
        <p:sp>
          <p:nvSpPr>
            <p:cNvPr id="191" name="Rectangle 190">
              <a:extLst>
                <a:ext uri="{FF2B5EF4-FFF2-40B4-BE49-F238E27FC236}">
                  <a16:creationId xmlns:a16="http://schemas.microsoft.com/office/drawing/2014/main" id="{BEF5CEA8-3F26-448F-B990-122C062E8B9E}"/>
                </a:ext>
              </a:extLst>
            </p:cNvPr>
            <p:cNvSpPr/>
            <p:nvPr/>
          </p:nvSpPr>
          <p:spPr>
            <a:xfrm>
              <a:off x="8081933" y="2751285"/>
              <a:ext cx="45719" cy="12089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3" name="Rectangle 192">
              <a:extLst>
                <a:ext uri="{FF2B5EF4-FFF2-40B4-BE49-F238E27FC236}">
                  <a16:creationId xmlns:a16="http://schemas.microsoft.com/office/drawing/2014/main" id="{AD8813F9-B080-43CA-B91B-352E471B414A}"/>
                </a:ext>
              </a:extLst>
            </p:cNvPr>
            <p:cNvSpPr/>
            <p:nvPr/>
          </p:nvSpPr>
          <p:spPr>
            <a:xfrm>
              <a:off x="8437653" y="2751285"/>
              <a:ext cx="45719" cy="12089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255" name="Groupe 254">
            <a:extLst>
              <a:ext uri="{FF2B5EF4-FFF2-40B4-BE49-F238E27FC236}">
                <a16:creationId xmlns:a16="http://schemas.microsoft.com/office/drawing/2014/main" id="{B2A780EF-43A9-4927-9DF2-5B4ABB87D5BC}"/>
              </a:ext>
            </a:extLst>
          </p:cNvPr>
          <p:cNvGrpSpPr/>
          <p:nvPr/>
        </p:nvGrpSpPr>
        <p:grpSpPr>
          <a:xfrm>
            <a:off x="8131759" y="4040152"/>
            <a:ext cx="381229" cy="296918"/>
            <a:chOff x="8083089" y="3834168"/>
            <a:chExt cx="381229" cy="296918"/>
          </a:xfrm>
        </p:grpSpPr>
        <p:grpSp>
          <p:nvGrpSpPr>
            <p:cNvPr id="264" name="Groupe 263">
              <a:extLst>
                <a:ext uri="{FF2B5EF4-FFF2-40B4-BE49-F238E27FC236}">
                  <a16:creationId xmlns:a16="http://schemas.microsoft.com/office/drawing/2014/main" id="{59075C6C-EB88-4042-AE04-F36A5F955E46}"/>
                </a:ext>
              </a:extLst>
            </p:cNvPr>
            <p:cNvGrpSpPr/>
            <p:nvPr/>
          </p:nvGrpSpPr>
          <p:grpSpPr>
            <a:xfrm>
              <a:off x="8099227" y="3834168"/>
              <a:ext cx="365091" cy="289775"/>
              <a:chOff x="8003809" y="1920437"/>
              <a:chExt cx="581025" cy="461163"/>
            </a:xfrm>
          </p:grpSpPr>
          <p:sp>
            <p:nvSpPr>
              <p:cNvPr id="265" name="Forme libre : forme 264">
                <a:extLst>
                  <a:ext uri="{FF2B5EF4-FFF2-40B4-BE49-F238E27FC236}">
                    <a16:creationId xmlns:a16="http://schemas.microsoft.com/office/drawing/2014/main" id="{B8E32E62-57C1-4190-808F-003352B47617}"/>
                  </a:ext>
                </a:extLst>
              </p:cNvPr>
              <p:cNvSpPr/>
              <p:nvPr/>
            </p:nvSpPr>
            <p:spPr>
              <a:xfrm>
                <a:off x="8058577" y="1937046"/>
                <a:ext cx="476250" cy="444554"/>
              </a:xfrm>
              <a:custGeom>
                <a:avLst/>
                <a:gdLst>
                  <a:gd name="connsiteX0" fmla="*/ 238125 w 476250"/>
                  <a:gd name="connsiteY0" fmla="*/ 0 h 444554"/>
                  <a:gd name="connsiteX1" fmla="*/ 274405 w 476250"/>
                  <a:gd name="connsiteY1" fmla="*/ 12223 h 444554"/>
                  <a:gd name="connsiteX2" fmla="*/ 476250 w 476250"/>
                  <a:gd name="connsiteY2" fmla="*/ 165632 h 444554"/>
                  <a:gd name="connsiteX3" fmla="*/ 476250 w 476250"/>
                  <a:gd name="connsiteY3" fmla="*/ 217498 h 444554"/>
                  <a:gd name="connsiteX4" fmla="*/ 476250 w 476250"/>
                  <a:gd name="connsiteY4" fmla="*/ 444554 h 444554"/>
                  <a:gd name="connsiteX5" fmla="*/ 0 w 476250"/>
                  <a:gd name="connsiteY5" fmla="*/ 444554 h 444554"/>
                  <a:gd name="connsiteX6" fmla="*/ 0 w 476250"/>
                  <a:gd name="connsiteY6" fmla="*/ 217498 h 444554"/>
                  <a:gd name="connsiteX7" fmla="*/ 0 w 476250"/>
                  <a:gd name="connsiteY7" fmla="*/ 165632 h 444554"/>
                  <a:gd name="connsiteX8" fmla="*/ 201844 w 476250"/>
                  <a:gd name="connsiteY8" fmla="*/ 12223 h 444554"/>
                  <a:gd name="connsiteX9" fmla="*/ 238125 w 476250"/>
                  <a:gd name="connsiteY9" fmla="*/ 0 h 444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6250" h="444554">
                    <a:moveTo>
                      <a:pt x="238125" y="0"/>
                    </a:moveTo>
                    <a:cubicBezTo>
                      <a:pt x="250905" y="0"/>
                      <a:pt x="263685" y="4074"/>
                      <a:pt x="274405" y="12223"/>
                    </a:cubicBezTo>
                    <a:lnTo>
                      <a:pt x="476250" y="165632"/>
                    </a:lnTo>
                    <a:lnTo>
                      <a:pt x="476250" y="217498"/>
                    </a:lnTo>
                    <a:lnTo>
                      <a:pt x="476250" y="444554"/>
                    </a:lnTo>
                    <a:lnTo>
                      <a:pt x="0" y="444554"/>
                    </a:lnTo>
                    <a:lnTo>
                      <a:pt x="0" y="217498"/>
                    </a:lnTo>
                    <a:lnTo>
                      <a:pt x="0" y="165632"/>
                    </a:lnTo>
                    <a:lnTo>
                      <a:pt x="201844" y="12223"/>
                    </a:lnTo>
                    <a:cubicBezTo>
                      <a:pt x="212565" y="4074"/>
                      <a:pt x="225345" y="0"/>
                      <a:pt x="238125" y="0"/>
                    </a:cubicBezTo>
                    <a:close/>
                  </a:path>
                </a:pathLst>
              </a:custGeom>
              <a:solidFill>
                <a:srgbClr val="D6D9DF"/>
              </a:solidFill>
              <a:ln w="12700" cap="flat">
                <a:solidFill>
                  <a:srgbClr val="556080"/>
                </a:solidFill>
                <a:prstDash val="solid"/>
                <a:miter/>
              </a:ln>
            </p:spPr>
            <p:txBody>
              <a:bodyPr rtlCol="0" anchor="ctr"/>
              <a:lstStyle/>
              <a:p>
                <a:endParaRPr lang="fr-FR"/>
              </a:p>
            </p:txBody>
          </p:sp>
          <p:sp>
            <p:nvSpPr>
              <p:cNvPr id="266" name="Forme libre : forme 265">
                <a:extLst>
                  <a:ext uri="{FF2B5EF4-FFF2-40B4-BE49-F238E27FC236}">
                    <a16:creationId xmlns:a16="http://schemas.microsoft.com/office/drawing/2014/main" id="{95CAD0DE-3822-46BD-83E5-B6B01A3E0527}"/>
                  </a:ext>
                </a:extLst>
              </p:cNvPr>
              <p:cNvSpPr/>
              <p:nvPr/>
            </p:nvSpPr>
            <p:spPr>
              <a:xfrm>
                <a:off x="8003809" y="1920437"/>
                <a:ext cx="581025" cy="219075"/>
              </a:xfrm>
              <a:custGeom>
                <a:avLst/>
                <a:gdLst>
                  <a:gd name="connsiteX0" fmla="*/ 574833 w 581025"/>
                  <a:gd name="connsiteY0" fmla="*/ 203197 h 219075"/>
                  <a:gd name="connsiteX1" fmla="*/ 536552 w 581025"/>
                  <a:gd name="connsiteY1" fmla="*/ 174479 h 219075"/>
                  <a:gd name="connsiteX2" fmla="*/ 334937 w 581025"/>
                  <a:gd name="connsiteY2" fmla="*/ 21260 h 219075"/>
                  <a:gd name="connsiteX3" fmla="*/ 250850 w 581025"/>
                  <a:gd name="connsiteY3" fmla="*/ 21260 h 219075"/>
                  <a:gd name="connsiteX4" fmla="*/ 49234 w 581025"/>
                  <a:gd name="connsiteY4" fmla="*/ 174479 h 219075"/>
                  <a:gd name="connsiteX5" fmla="*/ 10953 w 581025"/>
                  <a:gd name="connsiteY5" fmla="*/ 203197 h 219075"/>
                  <a:gd name="connsiteX6" fmla="*/ 9048 w 581025"/>
                  <a:gd name="connsiteY6" fmla="*/ 216522 h 219075"/>
                  <a:gd name="connsiteX7" fmla="*/ 16678 w 581025"/>
                  <a:gd name="connsiteY7" fmla="*/ 220332 h 219075"/>
                  <a:gd name="connsiteX8" fmla="*/ 22383 w 581025"/>
                  <a:gd name="connsiteY8" fmla="*/ 218427 h 219075"/>
                  <a:gd name="connsiteX9" fmla="*/ 98583 w 581025"/>
                  <a:gd name="connsiteY9" fmla="*/ 161277 h 219075"/>
                  <a:gd name="connsiteX10" fmla="*/ 99650 w 581025"/>
                  <a:gd name="connsiteY10" fmla="*/ 160087 h 219075"/>
                  <a:gd name="connsiteX11" fmla="*/ 262375 w 581025"/>
                  <a:gd name="connsiteY11" fmla="*/ 36414 h 219075"/>
                  <a:gd name="connsiteX12" fmla="*/ 323411 w 581025"/>
                  <a:gd name="connsiteY12" fmla="*/ 36414 h 219075"/>
                  <a:gd name="connsiteX13" fmla="*/ 446979 w 581025"/>
                  <a:gd name="connsiteY13" fmla="*/ 130331 h 219075"/>
                  <a:gd name="connsiteX14" fmla="*/ 449094 w 581025"/>
                  <a:gd name="connsiteY14" fmla="*/ 132702 h 219075"/>
                  <a:gd name="connsiteX15" fmla="*/ 563394 w 581025"/>
                  <a:gd name="connsiteY15" fmla="*/ 218427 h 219075"/>
                  <a:gd name="connsiteX16" fmla="*/ 569099 w 581025"/>
                  <a:gd name="connsiteY16" fmla="*/ 220332 h 219075"/>
                  <a:gd name="connsiteX17" fmla="*/ 576729 w 581025"/>
                  <a:gd name="connsiteY17" fmla="*/ 216522 h 219075"/>
                  <a:gd name="connsiteX18" fmla="*/ 574833 w 581025"/>
                  <a:gd name="connsiteY18" fmla="*/ 203197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1025" h="219075">
                    <a:moveTo>
                      <a:pt x="574833" y="203197"/>
                    </a:moveTo>
                    <a:lnTo>
                      <a:pt x="536552" y="174479"/>
                    </a:lnTo>
                    <a:lnTo>
                      <a:pt x="334937" y="21260"/>
                    </a:lnTo>
                    <a:cubicBezTo>
                      <a:pt x="310181" y="2429"/>
                      <a:pt x="275605" y="2448"/>
                      <a:pt x="250850" y="21260"/>
                    </a:cubicBezTo>
                    <a:lnTo>
                      <a:pt x="49234" y="174479"/>
                    </a:lnTo>
                    <a:lnTo>
                      <a:pt x="10953" y="203197"/>
                    </a:lnTo>
                    <a:cubicBezTo>
                      <a:pt x="6743" y="206350"/>
                      <a:pt x="5896" y="212322"/>
                      <a:pt x="9048" y="216522"/>
                    </a:cubicBezTo>
                    <a:cubicBezTo>
                      <a:pt x="10915" y="219027"/>
                      <a:pt x="13782" y="220332"/>
                      <a:pt x="16678" y="220332"/>
                    </a:cubicBezTo>
                    <a:cubicBezTo>
                      <a:pt x="18659" y="220332"/>
                      <a:pt x="20669" y="219713"/>
                      <a:pt x="22383" y="218427"/>
                    </a:cubicBezTo>
                    <a:lnTo>
                      <a:pt x="98583" y="161277"/>
                    </a:lnTo>
                    <a:cubicBezTo>
                      <a:pt x="99031" y="160944"/>
                      <a:pt x="99279" y="160477"/>
                      <a:pt x="99650" y="160087"/>
                    </a:cubicBezTo>
                    <a:lnTo>
                      <a:pt x="262375" y="36414"/>
                    </a:lnTo>
                    <a:cubicBezTo>
                      <a:pt x="280349" y="22755"/>
                      <a:pt x="305438" y="22755"/>
                      <a:pt x="323411" y="36414"/>
                    </a:cubicBezTo>
                    <a:lnTo>
                      <a:pt x="446979" y="130331"/>
                    </a:lnTo>
                    <a:cubicBezTo>
                      <a:pt x="447560" y="131197"/>
                      <a:pt x="448208" y="132045"/>
                      <a:pt x="449094" y="132702"/>
                    </a:cubicBezTo>
                    <a:lnTo>
                      <a:pt x="563394" y="218427"/>
                    </a:lnTo>
                    <a:cubicBezTo>
                      <a:pt x="565108" y="219713"/>
                      <a:pt x="567118" y="220332"/>
                      <a:pt x="569099" y="220332"/>
                    </a:cubicBezTo>
                    <a:cubicBezTo>
                      <a:pt x="571995" y="220332"/>
                      <a:pt x="574852" y="219018"/>
                      <a:pt x="576729" y="216522"/>
                    </a:cubicBezTo>
                    <a:cubicBezTo>
                      <a:pt x="579891" y="212322"/>
                      <a:pt x="579043" y="206350"/>
                      <a:pt x="574833" y="203197"/>
                    </a:cubicBezTo>
                    <a:close/>
                  </a:path>
                </a:pathLst>
              </a:custGeom>
              <a:solidFill>
                <a:srgbClr val="556080"/>
              </a:solidFill>
              <a:ln w="9525" cap="flat">
                <a:noFill/>
                <a:prstDash val="solid"/>
                <a:miter/>
              </a:ln>
            </p:spPr>
            <p:txBody>
              <a:bodyPr rtlCol="0" anchor="ctr"/>
              <a:lstStyle/>
              <a:p>
                <a:endParaRPr lang="fr-FR"/>
              </a:p>
            </p:txBody>
          </p:sp>
        </p:grpSp>
        <p:sp>
          <p:nvSpPr>
            <p:cNvPr id="205" name="Rectangle 204">
              <a:extLst>
                <a:ext uri="{FF2B5EF4-FFF2-40B4-BE49-F238E27FC236}">
                  <a16:creationId xmlns:a16="http://schemas.microsoft.com/office/drawing/2014/main" id="{F09A86A8-D76C-4D9E-B4F9-6B6E3330AD8C}"/>
                </a:ext>
              </a:extLst>
            </p:cNvPr>
            <p:cNvSpPr/>
            <p:nvPr/>
          </p:nvSpPr>
          <p:spPr>
            <a:xfrm>
              <a:off x="8083089" y="4010190"/>
              <a:ext cx="45719" cy="12089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6" name="Rectangle 205">
              <a:extLst>
                <a:ext uri="{FF2B5EF4-FFF2-40B4-BE49-F238E27FC236}">
                  <a16:creationId xmlns:a16="http://schemas.microsoft.com/office/drawing/2014/main" id="{26E0DAA1-B544-4B8D-992A-EA950D4B04E0}"/>
                </a:ext>
              </a:extLst>
            </p:cNvPr>
            <p:cNvSpPr/>
            <p:nvPr/>
          </p:nvSpPr>
          <p:spPr>
            <a:xfrm>
              <a:off x="8382424" y="4007808"/>
              <a:ext cx="45719" cy="1208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35" name="Groupe 34">
            <a:extLst>
              <a:ext uri="{FF2B5EF4-FFF2-40B4-BE49-F238E27FC236}">
                <a16:creationId xmlns:a16="http://schemas.microsoft.com/office/drawing/2014/main" id="{7A9BB8A8-BDFA-4374-8E48-1464B744B1B2}"/>
              </a:ext>
            </a:extLst>
          </p:cNvPr>
          <p:cNvGrpSpPr/>
          <p:nvPr/>
        </p:nvGrpSpPr>
        <p:grpSpPr>
          <a:xfrm>
            <a:off x="8142209" y="4609111"/>
            <a:ext cx="365091" cy="289777"/>
            <a:chOff x="8142209" y="4397768"/>
            <a:chExt cx="365091" cy="289777"/>
          </a:xfrm>
        </p:grpSpPr>
        <p:grpSp>
          <p:nvGrpSpPr>
            <p:cNvPr id="33" name="Groupe 32">
              <a:extLst>
                <a:ext uri="{FF2B5EF4-FFF2-40B4-BE49-F238E27FC236}">
                  <a16:creationId xmlns:a16="http://schemas.microsoft.com/office/drawing/2014/main" id="{20E4DCDC-37A8-4E83-A261-70FCC74A3098}"/>
                </a:ext>
              </a:extLst>
            </p:cNvPr>
            <p:cNvGrpSpPr/>
            <p:nvPr/>
          </p:nvGrpSpPr>
          <p:grpSpPr>
            <a:xfrm>
              <a:off x="8142209" y="4397768"/>
              <a:ext cx="365091" cy="289776"/>
              <a:chOff x="8099227" y="4397768"/>
              <a:chExt cx="365091" cy="289776"/>
            </a:xfrm>
          </p:grpSpPr>
          <p:grpSp>
            <p:nvGrpSpPr>
              <p:cNvPr id="267" name="Groupe 266">
                <a:extLst>
                  <a:ext uri="{FF2B5EF4-FFF2-40B4-BE49-F238E27FC236}">
                    <a16:creationId xmlns:a16="http://schemas.microsoft.com/office/drawing/2014/main" id="{4A1D7BCE-E222-49BA-A94E-E859C568AAC8}"/>
                  </a:ext>
                </a:extLst>
              </p:cNvPr>
              <p:cNvGrpSpPr/>
              <p:nvPr/>
            </p:nvGrpSpPr>
            <p:grpSpPr>
              <a:xfrm>
                <a:off x="8099227" y="4397768"/>
                <a:ext cx="365091" cy="289775"/>
                <a:chOff x="8003809" y="1920437"/>
                <a:chExt cx="581025" cy="461163"/>
              </a:xfrm>
            </p:grpSpPr>
            <p:sp>
              <p:nvSpPr>
                <p:cNvPr id="268" name="Forme libre : forme 267">
                  <a:extLst>
                    <a:ext uri="{FF2B5EF4-FFF2-40B4-BE49-F238E27FC236}">
                      <a16:creationId xmlns:a16="http://schemas.microsoft.com/office/drawing/2014/main" id="{E2F09ABB-53CB-4EDE-BECE-2209FEF1E0E8}"/>
                    </a:ext>
                  </a:extLst>
                </p:cNvPr>
                <p:cNvSpPr/>
                <p:nvPr/>
              </p:nvSpPr>
              <p:spPr>
                <a:xfrm>
                  <a:off x="8058577" y="1937046"/>
                  <a:ext cx="476250" cy="444554"/>
                </a:xfrm>
                <a:custGeom>
                  <a:avLst/>
                  <a:gdLst>
                    <a:gd name="connsiteX0" fmla="*/ 238125 w 476250"/>
                    <a:gd name="connsiteY0" fmla="*/ 0 h 444554"/>
                    <a:gd name="connsiteX1" fmla="*/ 274405 w 476250"/>
                    <a:gd name="connsiteY1" fmla="*/ 12223 h 444554"/>
                    <a:gd name="connsiteX2" fmla="*/ 476250 w 476250"/>
                    <a:gd name="connsiteY2" fmla="*/ 165632 h 444554"/>
                    <a:gd name="connsiteX3" fmla="*/ 476250 w 476250"/>
                    <a:gd name="connsiteY3" fmla="*/ 217498 h 444554"/>
                    <a:gd name="connsiteX4" fmla="*/ 476250 w 476250"/>
                    <a:gd name="connsiteY4" fmla="*/ 444554 h 444554"/>
                    <a:gd name="connsiteX5" fmla="*/ 0 w 476250"/>
                    <a:gd name="connsiteY5" fmla="*/ 444554 h 444554"/>
                    <a:gd name="connsiteX6" fmla="*/ 0 w 476250"/>
                    <a:gd name="connsiteY6" fmla="*/ 217498 h 444554"/>
                    <a:gd name="connsiteX7" fmla="*/ 0 w 476250"/>
                    <a:gd name="connsiteY7" fmla="*/ 165632 h 444554"/>
                    <a:gd name="connsiteX8" fmla="*/ 201844 w 476250"/>
                    <a:gd name="connsiteY8" fmla="*/ 12223 h 444554"/>
                    <a:gd name="connsiteX9" fmla="*/ 238125 w 476250"/>
                    <a:gd name="connsiteY9" fmla="*/ 0 h 444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6250" h="444554">
                      <a:moveTo>
                        <a:pt x="238125" y="0"/>
                      </a:moveTo>
                      <a:cubicBezTo>
                        <a:pt x="250905" y="0"/>
                        <a:pt x="263685" y="4074"/>
                        <a:pt x="274405" y="12223"/>
                      </a:cubicBezTo>
                      <a:lnTo>
                        <a:pt x="476250" y="165632"/>
                      </a:lnTo>
                      <a:lnTo>
                        <a:pt x="476250" y="217498"/>
                      </a:lnTo>
                      <a:lnTo>
                        <a:pt x="476250" y="444554"/>
                      </a:lnTo>
                      <a:lnTo>
                        <a:pt x="0" y="444554"/>
                      </a:lnTo>
                      <a:lnTo>
                        <a:pt x="0" y="217498"/>
                      </a:lnTo>
                      <a:lnTo>
                        <a:pt x="0" y="165632"/>
                      </a:lnTo>
                      <a:lnTo>
                        <a:pt x="201844" y="12223"/>
                      </a:lnTo>
                      <a:cubicBezTo>
                        <a:pt x="212565" y="4074"/>
                        <a:pt x="225345" y="0"/>
                        <a:pt x="238125" y="0"/>
                      </a:cubicBezTo>
                      <a:close/>
                    </a:path>
                  </a:pathLst>
                </a:custGeom>
                <a:solidFill>
                  <a:srgbClr val="D6D9DF"/>
                </a:solidFill>
                <a:ln w="9525" cap="flat">
                  <a:noFill/>
                  <a:prstDash val="solid"/>
                  <a:miter/>
                </a:ln>
              </p:spPr>
              <p:txBody>
                <a:bodyPr rtlCol="0" anchor="ctr"/>
                <a:lstStyle/>
                <a:p>
                  <a:endParaRPr lang="fr-FR"/>
                </a:p>
              </p:txBody>
            </p:sp>
            <p:sp>
              <p:nvSpPr>
                <p:cNvPr id="269" name="Forme libre : forme 268">
                  <a:extLst>
                    <a:ext uri="{FF2B5EF4-FFF2-40B4-BE49-F238E27FC236}">
                      <a16:creationId xmlns:a16="http://schemas.microsoft.com/office/drawing/2014/main" id="{853AF027-06EA-42AB-90C8-EA80F4C952A0}"/>
                    </a:ext>
                  </a:extLst>
                </p:cNvPr>
                <p:cNvSpPr/>
                <p:nvPr/>
              </p:nvSpPr>
              <p:spPr>
                <a:xfrm>
                  <a:off x="8003809" y="1920437"/>
                  <a:ext cx="581025" cy="219075"/>
                </a:xfrm>
                <a:custGeom>
                  <a:avLst/>
                  <a:gdLst>
                    <a:gd name="connsiteX0" fmla="*/ 574833 w 581025"/>
                    <a:gd name="connsiteY0" fmla="*/ 203197 h 219075"/>
                    <a:gd name="connsiteX1" fmla="*/ 536552 w 581025"/>
                    <a:gd name="connsiteY1" fmla="*/ 174479 h 219075"/>
                    <a:gd name="connsiteX2" fmla="*/ 334937 w 581025"/>
                    <a:gd name="connsiteY2" fmla="*/ 21260 h 219075"/>
                    <a:gd name="connsiteX3" fmla="*/ 250850 w 581025"/>
                    <a:gd name="connsiteY3" fmla="*/ 21260 h 219075"/>
                    <a:gd name="connsiteX4" fmla="*/ 49234 w 581025"/>
                    <a:gd name="connsiteY4" fmla="*/ 174479 h 219075"/>
                    <a:gd name="connsiteX5" fmla="*/ 10953 w 581025"/>
                    <a:gd name="connsiteY5" fmla="*/ 203197 h 219075"/>
                    <a:gd name="connsiteX6" fmla="*/ 9048 w 581025"/>
                    <a:gd name="connsiteY6" fmla="*/ 216522 h 219075"/>
                    <a:gd name="connsiteX7" fmla="*/ 16678 w 581025"/>
                    <a:gd name="connsiteY7" fmla="*/ 220332 h 219075"/>
                    <a:gd name="connsiteX8" fmla="*/ 22383 w 581025"/>
                    <a:gd name="connsiteY8" fmla="*/ 218427 h 219075"/>
                    <a:gd name="connsiteX9" fmla="*/ 98583 w 581025"/>
                    <a:gd name="connsiteY9" fmla="*/ 161277 h 219075"/>
                    <a:gd name="connsiteX10" fmla="*/ 99650 w 581025"/>
                    <a:gd name="connsiteY10" fmla="*/ 160087 h 219075"/>
                    <a:gd name="connsiteX11" fmla="*/ 262375 w 581025"/>
                    <a:gd name="connsiteY11" fmla="*/ 36414 h 219075"/>
                    <a:gd name="connsiteX12" fmla="*/ 323411 w 581025"/>
                    <a:gd name="connsiteY12" fmla="*/ 36414 h 219075"/>
                    <a:gd name="connsiteX13" fmla="*/ 446979 w 581025"/>
                    <a:gd name="connsiteY13" fmla="*/ 130331 h 219075"/>
                    <a:gd name="connsiteX14" fmla="*/ 449094 w 581025"/>
                    <a:gd name="connsiteY14" fmla="*/ 132702 h 219075"/>
                    <a:gd name="connsiteX15" fmla="*/ 563394 w 581025"/>
                    <a:gd name="connsiteY15" fmla="*/ 218427 h 219075"/>
                    <a:gd name="connsiteX16" fmla="*/ 569099 w 581025"/>
                    <a:gd name="connsiteY16" fmla="*/ 220332 h 219075"/>
                    <a:gd name="connsiteX17" fmla="*/ 576729 w 581025"/>
                    <a:gd name="connsiteY17" fmla="*/ 216522 h 219075"/>
                    <a:gd name="connsiteX18" fmla="*/ 574833 w 581025"/>
                    <a:gd name="connsiteY18" fmla="*/ 203197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1025" h="219075">
                      <a:moveTo>
                        <a:pt x="574833" y="203197"/>
                      </a:moveTo>
                      <a:lnTo>
                        <a:pt x="536552" y="174479"/>
                      </a:lnTo>
                      <a:lnTo>
                        <a:pt x="334937" y="21260"/>
                      </a:lnTo>
                      <a:cubicBezTo>
                        <a:pt x="310181" y="2429"/>
                        <a:pt x="275605" y="2448"/>
                        <a:pt x="250850" y="21260"/>
                      </a:cubicBezTo>
                      <a:lnTo>
                        <a:pt x="49234" y="174479"/>
                      </a:lnTo>
                      <a:lnTo>
                        <a:pt x="10953" y="203197"/>
                      </a:lnTo>
                      <a:cubicBezTo>
                        <a:pt x="6743" y="206350"/>
                        <a:pt x="5896" y="212322"/>
                        <a:pt x="9048" y="216522"/>
                      </a:cubicBezTo>
                      <a:cubicBezTo>
                        <a:pt x="10915" y="219027"/>
                        <a:pt x="13782" y="220332"/>
                        <a:pt x="16678" y="220332"/>
                      </a:cubicBezTo>
                      <a:cubicBezTo>
                        <a:pt x="18659" y="220332"/>
                        <a:pt x="20669" y="219713"/>
                        <a:pt x="22383" y="218427"/>
                      </a:cubicBezTo>
                      <a:lnTo>
                        <a:pt x="98583" y="161277"/>
                      </a:lnTo>
                      <a:cubicBezTo>
                        <a:pt x="99031" y="160944"/>
                        <a:pt x="99279" y="160477"/>
                        <a:pt x="99650" y="160087"/>
                      </a:cubicBezTo>
                      <a:lnTo>
                        <a:pt x="262375" y="36414"/>
                      </a:lnTo>
                      <a:cubicBezTo>
                        <a:pt x="280349" y="22755"/>
                        <a:pt x="305438" y="22755"/>
                        <a:pt x="323411" y="36414"/>
                      </a:cubicBezTo>
                      <a:lnTo>
                        <a:pt x="446979" y="130331"/>
                      </a:lnTo>
                      <a:cubicBezTo>
                        <a:pt x="447560" y="131197"/>
                        <a:pt x="448208" y="132045"/>
                        <a:pt x="449094" y="132702"/>
                      </a:cubicBezTo>
                      <a:lnTo>
                        <a:pt x="563394" y="218427"/>
                      </a:lnTo>
                      <a:cubicBezTo>
                        <a:pt x="565108" y="219713"/>
                        <a:pt x="567118" y="220332"/>
                        <a:pt x="569099" y="220332"/>
                      </a:cubicBezTo>
                      <a:cubicBezTo>
                        <a:pt x="571995" y="220332"/>
                        <a:pt x="574852" y="219018"/>
                        <a:pt x="576729" y="216522"/>
                      </a:cubicBezTo>
                      <a:cubicBezTo>
                        <a:pt x="579891" y="212322"/>
                        <a:pt x="579043" y="206350"/>
                        <a:pt x="574833" y="203197"/>
                      </a:cubicBezTo>
                      <a:close/>
                    </a:path>
                  </a:pathLst>
                </a:custGeom>
                <a:solidFill>
                  <a:srgbClr val="556080"/>
                </a:solidFill>
                <a:ln w="9525" cap="flat">
                  <a:noFill/>
                  <a:prstDash val="solid"/>
                  <a:miter/>
                </a:ln>
              </p:spPr>
              <p:txBody>
                <a:bodyPr rtlCol="0" anchor="ctr"/>
                <a:lstStyle/>
                <a:p>
                  <a:endParaRPr lang="fr-FR"/>
                </a:p>
              </p:txBody>
            </p:sp>
          </p:grpSp>
          <p:grpSp>
            <p:nvGrpSpPr>
              <p:cNvPr id="230" name="Groupe 229">
                <a:extLst>
                  <a:ext uri="{FF2B5EF4-FFF2-40B4-BE49-F238E27FC236}">
                    <a16:creationId xmlns:a16="http://schemas.microsoft.com/office/drawing/2014/main" id="{837502A0-034D-4B50-93E4-D0A2E54DE909}"/>
                  </a:ext>
                </a:extLst>
              </p:cNvPr>
              <p:cNvGrpSpPr/>
              <p:nvPr/>
            </p:nvGrpSpPr>
            <p:grpSpPr>
              <a:xfrm>
                <a:off x="8133650" y="4535426"/>
                <a:ext cx="299255" cy="152118"/>
                <a:chOff x="8286050" y="2266793"/>
                <a:chExt cx="299255" cy="152118"/>
              </a:xfrm>
            </p:grpSpPr>
            <p:sp>
              <p:nvSpPr>
                <p:cNvPr id="207" name="Rectangle 206">
                  <a:extLst>
                    <a:ext uri="{FF2B5EF4-FFF2-40B4-BE49-F238E27FC236}">
                      <a16:creationId xmlns:a16="http://schemas.microsoft.com/office/drawing/2014/main" id="{A654048E-B5E6-498D-BEC9-B20F3C0F4765}"/>
                    </a:ext>
                  </a:extLst>
                </p:cNvPr>
                <p:cNvSpPr/>
                <p:nvPr/>
              </p:nvSpPr>
              <p:spPr>
                <a:xfrm>
                  <a:off x="8286050" y="2266793"/>
                  <a:ext cx="45719" cy="15211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8" name="Rectangle 207">
                  <a:extLst>
                    <a:ext uri="{FF2B5EF4-FFF2-40B4-BE49-F238E27FC236}">
                      <a16:creationId xmlns:a16="http://schemas.microsoft.com/office/drawing/2014/main" id="{83EA5487-C2C2-4752-9B63-AC743A742B1D}"/>
                    </a:ext>
                  </a:extLst>
                </p:cNvPr>
                <p:cNvSpPr/>
                <p:nvPr/>
              </p:nvSpPr>
              <p:spPr>
                <a:xfrm>
                  <a:off x="8534586" y="2266793"/>
                  <a:ext cx="50719" cy="15211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sp>
          <p:nvSpPr>
            <p:cNvPr id="209" name="Rectangle 208">
              <a:extLst>
                <a:ext uri="{FF2B5EF4-FFF2-40B4-BE49-F238E27FC236}">
                  <a16:creationId xmlns:a16="http://schemas.microsoft.com/office/drawing/2014/main" id="{D58004BC-B1B1-4390-ABDB-58E563727CB2}"/>
                </a:ext>
              </a:extLst>
            </p:cNvPr>
            <p:cNvSpPr/>
            <p:nvPr/>
          </p:nvSpPr>
          <p:spPr>
            <a:xfrm rot="5400000">
              <a:off x="8301014" y="4538686"/>
              <a:ext cx="45719" cy="25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10" name="ZoneTexte 209">
            <a:extLst>
              <a:ext uri="{FF2B5EF4-FFF2-40B4-BE49-F238E27FC236}">
                <a16:creationId xmlns:a16="http://schemas.microsoft.com/office/drawing/2014/main" id="{97712779-B3AC-4684-8ECA-DBEA99CE7BB3}"/>
              </a:ext>
            </a:extLst>
          </p:cNvPr>
          <p:cNvSpPr txBox="1"/>
          <p:nvPr/>
        </p:nvSpPr>
        <p:spPr>
          <a:xfrm>
            <a:off x="666543" y="5316816"/>
            <a:ext cx="8452058" cy="830997"/>
          </a:xfrm>
          <a:prstGeom prst="rect">
            <a:avLst/>
          </a:prstGeom>
          <a:noFill/>
        </p:spPr>
        <p:txBody>
          <a:bodyPr wrap="square" rtlCol="0">
            <a:spAutoFit/>
          </a:bodyPr>
          <a:lstStyle/>
          <a:p>
            <a:pPr>
              <a:buClr>
                <a:schemeClr val="accent1"/>
              </a:buClr>
            </a:pPr>
            <a:r>
              <a:rPr lang="fr-FR" sz="1200" dirty="0">
                <a:solidFill>
                  <a:schemeClr val="tx2"/>
                </a:solidFill>
              </a:rPr>
              <a:t>La catégorie « Mixte » regroupe les logements pour lesquels différentes solutions sont utilisées sur un même bâtiment pour la même thématique (isolation, ventilation, etc.) mais que cette combinaison n’est que peu représentée.</a:t>
            </a:r>
          </a:p>
          <a:p>
            <a:pPr>
              <a:buClr>
                <a:schemeClr val="accent1"/>
              </a:buClr>
            </a:pPr>
            <a:r>
              <a:rPr lang="fr-FR" sz="1200" dirty="0">
                <a:solidFill>
                  <a:schemeClr val="tx2"/>
                </a:solidFill>
              </a:rPr>
              <a:t>La catégorie « Autre » regroupe les logements de la catégorie « Mixte » ainsi que les logements pour lesquels une solution unique est utilisée mais représentée à moins de 1%.</a:t>
            </a:r>
          </a:p>
        </p:txBody>
      </p:sp>
      <p:sp>
        <p:nvSpPr>
          <p:cNvPr id="194" name="Rectangle 193">
            <a:extLst>
              <a:ext uri="{FF2B5EF4-FFF2-40B4-BE49-F238E27FC236}">
                <a16:creationId xmlns:a16="http://schemas.microsoft.com/office/drawing/2014/main" id="{4F62350A-A973-4649-82CB-CB3F1DDC4D4C}"/>
              </a:ext>
            </a:extLst>
          </p:cNvPr>
          <p:cNvSpPr/>
          <p:nvPr/>
        </p:nvSpPr>
        <p:spPr>
          <a:xfrm>
            <a:off x="11871075" y="6537075"/>
            <a:ext cx="320925" cy="320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fld id="{6DCD9D34-E609-462F-B828-50150B5958BE}" type="slidenum">
              <a:rPr lang="fr-FR" sz="1000" smtClean="0"/>
              <a:t>15</a:t>
            </a:fld>
            <a:endParaRPr lang="fr-FR" sz="1000" dirty="0"/>
          </a:p>
        </p:txBody>
      </p:sp>
      <p:grpSp>
        <p:nvGrpSpPr>
          <p:cNvPr id="23" name="Graphique 11">
            <a:extLst>
              <a:ext uri="{FF2B5EF4-FFF2-40B4-BE49-F238E27FC236}">
                <a16:creationId xmlns:a16="http://schemas.microsoft.com/office/drawing/2014/main" id="{07B368F0-70D4-486A-A154-0DCF83FA4439}"/>
              </a:ext>
            </a:extLst>
          </p:cNvPr>
          <p:cNvGrpSpPr/>
          <p:nvPr/>
        </p:nvGrpSpPr>
        <p:grpSpPr>
          <a:xfrm>
            <a:off x="2747513" y="2814059"/>
            <a:ext cx="331444" cy="320004"/>
            <a:chOff x="1496405" y="254309"/>
            <a:chExt cx="4886325" cy="4717676"/>
          </a:xfrm>
        </p:grpSpPr>
        <p:sp>
          <p:nvSpPr>
            <p:cNvPr id="26" name="Forme libre : forme 25">
              <a:extLst>
                <a:ext uri="{FF2B5EF4-FFF2-40B4-BE49-F238E27FC236}">
                  <a16:creationId xmlns:a16="http://schemas.microsoft.com/office/drawing/2014/main" id="{7FB31809-DC3F-4AC8-AC22-FD02BB505DD4}"/>
                </a:ext>
              </a:extLst>
            </p:cNvPr>
            <p:cNvSpPr/>
            <p:nvPr/>
          </p:nvSpPr>
          <p:spPr>
            <a:xfrm>
              <a:off x="4759708" y="3836214"/>
              <a:ext cx="1057275" cy="923925"/>
            </a:xfrm>
            <a:custGeom>
              <a:avLst/>
              <a:gdLst>
                <a:gd name="connsiteX0" fmla="*/ 7144 w 1057275"/>
                <a:gd name="connsiteY0" fmla="*/ 7144 h 923925"/>
                <a:gd name="connsiteX1" fmla="*/ 1058532 w 1057275"/>
                <a:gd name="connsiteY1" fmla="*/ 7144 h 923925"/>
                <a:gd name="connsiteX2" fmla="*/ 1058532 w 1057275"/>
                <a:gd name="connsiteY2" fmla="*/ 924516 h 923925"/>
                <a:gd name="connsiteX3" fmla="*/ 7144 w 1057275"/>
                <a:gd name="connsiteY3" fmla="*/ 924516 h 923925"/>
              </a:gdLst>
              <a:ahLst/>
              <a:cxnLst>
                <a:cxn ang="0">
                  <a:pos x="connsiteX0" y="connsiteY0"/>
                </a:cxn>
                <a:cxn ang="0">
                  <a:pos x="connsiteX1" y="connsiteY1"/>
                </a:cxn>
                <a:cxn ang="0">
                  <a:pos x="connsiteX2" y="connsiteY2"/>
                </a:cxn>
                <a:cxn ang="0">
                  <a:pos x="connsiteX3" y="connsiteY3"/>
                </a:cxn>
              </a:cxnLst>
              <a:rect l="l" t="t" r="r" b="b"/>
              <a:pathLst>
                <a:path w="1057275" h="923925">
                  <a:moveTo>
                    <a:pt x="7144" y="7144"/>
                  </a:moveTo>
                  <a:lnTo>
                    <a:pt x="1058532" y="7144"/>
                  </a:lnTo>
                  <a:lnTo>
                    <a:pt x="1058532" y="924516"/>
                  </a:lnTo>
                  <a:lnTo>
                    <a:pt x="7144" y="924516"/>
                  </a:lnTo>
                  <a:close/>
                </a:path>
              </a:pathLst>
            </a:custGeom>
            <a:solidFill>
              <a:srgbClr val="999A9F"/>
            </a:solidFill>
            <a:ln w="9525" cap="flat">
              <a:noFill/>
              <a:prstDash val="solid"/>
              <a:miter/>
            </a:ln>
          </p:spPr>
          <p:txBody>
            <a:bodyPr rtlCol="0" anchor="ctr"/>
            <a:lstStyle/>
            <a:p>
              <a:endParaRPr lang="fr-FR"/>
            </a:p>
          </p:txBody>
        </p:sp>
        <p:sp>
          <p:nvSpPr>
            <p:cNvPr id="44" name="Forme libre : forme 43">
              <a:extLst>
                <a:ext uri="{FF2B5EF4-FFF2-40B4-BE49-F238E27FC236}">
                  <a16:creationId xmlns:a16="http://schemas.microsoft.com/office/drawing/2014/main" id="{F2F2C056-F8B3-4072-8786-7D507F031F9F}"/>
                </a:ext>
              </a:extLst>
            </p:cNvPr>
            <p:cNvSpPr/>
            <p:nvPr/>
          </p:nvSpPr>
          <p:spPr>
            <a:xfrm>
              <a:off x="4666354" y="3697749"/>
              <a:ext cx="1247775" cy="285750"/>
            </a:xfrm>
            <a:custGeom>
              <a:avLst/>
              <a:gdLst>
                <a:gd name="connsiteX0" fmla="*/ 1245270 w 1247775"/>
                <a:gd name="connsiteY0" fmla="*/ 59169 h 285750"/>
                <a:gd name="connsiteX1" fmla="*/ 1193244 w 1247775"/>
                <a:gd name="connsiteY1" fmla="*/ 7144 h 285750"/>
                <a:gd name="connsiteX2" fmla="*/ 59169 w 1247775"/>
                <a:gd name="connsiteY2" fmla="*/ 7144 h 285750"/>
                <a:gd name="connsiteX3" fmla="*/ 7144 w 1247775"/>
                <a:gd name="connsiteY3" fmla="*/ 59169 h 285750"/>
                <a:gd name="connsiteX4" fmla="*/ 7144 w 1247775"/>
                <a:gd name="connsiteY4" fmla="*/ 231934 h 285750"/>
                <a:gd name="connsiteX5" fmla="*/ 59169 w 1247775"/>
                <a:gd name="connsiteY5" fmla="*/ 283959 h 285750"/>
                <a:gd name="connsiteX6" fmla="*/ 1193244 w 1247775"/>
                <a:gd name="connsiteY6" fmla="*/ 283959 h 285750"/>
                <a:gd name="connsiteX7" fmla="*/ 1245270 w 1247775"/>
                <a:gd name="connsiteY7" fmla="*/ 231934 h 285750"/>
                <a:gd name="connsiteX8" fmla="*/ 1245270 w 1247775"/>
                <a:gd name="connsiteY8" fmla="*/ 59169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7775" h="285750">
                  <a:moveTo>
                    <a:pt x="1245270" y="59169"/>
                  </a:moveTo>
                  <a:cubicBezTo>
                    <a:pt x="1245270" y="30556"/>
                    <a:pt x="1221857" y="7144"/>
                    <a:pt x="1193244" y="7144"/>
                  </a:cubicBezTo>
                  <a:lnTo>
                    <a:pt x="59169" y="7144"/>
                  </a:lnTo>
                  <a:cubicBezTo>
                    <a:pt x="30556" y="7144"/>
                    <a:pt x="7144" y="30556"/>
                    <a:pt x="7144" y="59169"/>
                  </a:cubicBezTo>
                  <a:lnTo>
                    <a:pt x="7144" y="231934"/>
                  </a:lnTo>
                  <a:cubicBezTo>
                    <a:pt x="7144" y="260547"/>
                    <a:pt x="30556" y="283959"/>
                    <a:pt x="59169" y="283959"/>
                  </a:cubicBezTo>
                  <a:lnTo>
                    <a:pt x="1193244" y="283959"/>
                  </a:lnTo>
                  <a:cubicBezTo>
                    <a:pt x="1221857" y="283959"/>
                    <a:pt x="1245270" y="260547"/>
                    <a:pt x="1245270" y="231934"/>
                  </a:cubicBezTo>
                  <a:lnTo>
                    <a:pt x="1245270" y="59169"/>
                  </a:lnTo>
                  <a:close/>
                </a:path>
              </a:pathLst>
            </a:custGeom>
            <a:solidFill>
              <a:srgbClr val="556080"/>
            </a:solidFill>
            <a:ln w="9525" cap="flat">
              <a:noFill/>
              <a:prstDash val="solid"/>
              <a:miter/>
            </a:ln>
          </p:spPr>
          <p:txBody>
            <a:bodyPr rtlCol="0" anchor="ctr"/>
            <a:lstStyle/>
            <a:p>
              <a:endParaRPr lang="fr-FR"/>
            </a:p>
          </p:txBody>
        </p:sp>
        <p:sp>
          <p:nvSpPr>
            <p:cNvPr id="45" name="Forme libre : forme 44">
              <a:extLst>
                <a:ext uri="{FF2B5EF4-FFF2-40B4-BE49-F238E27FC236}">
                  <a16:creationId xmlns:a16="http://schemas.microsoft.com/office/drawing/2014/main" id="{A4042975-9DC3-4D8B-B9FE-87E89036B5A0}"/>
                </a:ext>
              </a:extLst>
            </p:cNvPr>
            <p:cNvSpPr/>
            <p:nvPr/>
          </p:nvSpPr>
          <p:spPr>
            <a:xfrm>
              <a:off x="3825915" y="254309"/>
              <a:ext cx="1771650" cy="1466850"/>
            </a:xfrm>
            <a:custGeom>
              <a:avLst/>
              <a:gdLst>
                <a:gd name="connsiteX0" fmla="*/ 1352845 w 1771650"/>
                <a:gd name="connsiteY0" fmla="*/ 7144 h 1466850"/>
                <a:gd name="connsiteX1" fmla="*/ 1056094 w 1771650"/>
                <a:gd name="connsiteY1" fmla="*/ 133150 h 1466850"/>
                <a:gd name="connsiteX2" fmla="*/ 836076 w 1771650"/>
                <a:gd name="connsiteY2" fmla="*/ 69571 h 1466850"/>
                <a:gd name="connsiteX3" fmla="*/ 423329 w 1771650"/>
                <a:gd name="connsiteY3" fmla="*/ 482298 h 1466850"/>
                <a:gd name="connsiteX4" fmla="*/ 423472 w 1771650"/>
                <a:gd name="connsiteY4" fmla="*/ 487928 h 1466850"/>
                <a:gd name="connsiteX5" fmla="*/ 7144 w 1771650"/>
                <a:gd name="connsiteY5" fmla="*/ 973084 h 1466850"/>
                <a:gd name="connsiteX6" fmla="*/ 497929 w 1771650"/>
                <a:gd name="connsiteY6" fmla="*/ 1463888 h 1466850"/>
                <a:gd name="connsiteX7" fmla="*/ 988714 w 1771650"/>
                <a:gd name="connsiteY7" fmla="*/ 973084 h 1466850"/>
                <a:gd name="connsiteX8" fmla="*/ 977798 w 1771650"/>
                <a:gd name="connsiteY8" fmla="*/ 870099 h 1466850"/>
                <a:gd name="connsiteX9" fmla="*/ 1132827 w 1771650"/>
                <a:gd name="connsiteY9" fmla="*/ 769039 h 1466850"/>
                <a:gd name="connsiteX10" fmla="*/ 1352845 w 1771650"/>
                <a:gd name="connsiteY10" fmla="*/ 832647 h 1466850"/>
                <a:gd name="connsiteX11" fmla="*/ 1765592 w 1771650"/>
                <a:gd name="connsiteY11" fmla="*/ 419872 h 1466850"/>
                <a:gd name="connsiteX12" fmla="*/ 1352845 w 1771650"/>
                <a:gd name="connsiteY12" fmla="*/ 7144 h 1466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71650" h="1466850">
                  <a:moveTo>
                    <a:pt x="1352845" y="7144"/>
                  </a:moveTo>
                  <a:cubicBezTo>
                    <a:pt x="1236316" y="7144"/>
                    <a:pt x="1131141" y="55502"/>
                    <a:pt x="1056094" y="133150"/>
                  </a:cubicBezTo>
                  <a:cubicBezTo>
                    <a:pt x="992400" y="92935"/>
                    <a:pt x="916981" y="69571"/>
                    <a:pt x="836076" y="69571"/>
                  </a:cubicBezTo>
                  <a:cubicBezTo>
                    <a:pt x="608124" y="69571"/>
                    <a:pt x="423329" y="254356"/>
                    <a:pt x="423329" y="482298"/>
                  </a:cubicBezTo>
                  <a:cubicBezTo>
                    <a:pt x="423329" y="484194"/>
                    <a:pt x="423443" y="486051"/>
                    <a:pt x="423472" y="487928"/>
                  </a:cubicBezTo>
                  <a:cubicBezTo>
                    <a:pt x="187757" y="523818"/>
                    <a:pt x="7144" y="727358"/>
                    <a:pt x="7144" y="973084"/>
                  </a:cubicBezTo>
                  <a:cubicBezTo>
                    <a:pt x="7144" y="1244156"/>
                    <a:pt x="226876" y="1463888"/>
                    <a:pt x="497929" y="1463888"/>
                  </a:cubicBezTo>
                  <a:cubicBezTo>
                    <a:pt x="768982" y="1463888"/>
                    <a:pt x="988714" y="1244156"/>
                    <a:pt x="988714" y="973084"/>
                  </a:cubicBezTo>
                  <a:cubicBezTo>
                    <a:pt x="988714" y="937746"/>
                    <a:pt x="984895" y="903303"/>
                    <a:pt x="977798" y="870099"/>
                  </a:cubicBezTo>
                  <a:cubicBezTo>
                    <a:pt x="1037034" y="848439"/>
                    <a:pt x="1089851" y="813521"/>
                    <a:pt x="1132827" y="769039"/>
                  </a:cubicBezTo>
                  <a:cubicBezTo>
                    <a:pt x="1196521" y="809273"/>
                    <a:pt x="1271940" y="832647"/>
                    <a:pt x="1352845" y="832647"/>
                  </a:cubicBezTo>
                  <a:cubicBezTo>
                    <a:pt x="1580798" y="832647"/>
                    <a:pt x="1765592" y="647843"/>
                    <a:pt x="1765592" y="419872"/>
                  </a:cubicBezTo>
                  <a:cubicBezTo>
                    <a:pt x="1765592" y="191929"/>
                    <a:pt x="1580798" y="7144"/>
                    <a:pt x="1352845" y="7144"/>
                  </a:cubicBezTo>
                  <a:close/>
                </a:path>
              </a:pathLst>
            </a:custGeom>
            <a:solidFill>
              <a:srgbClr val="D6D9DF"/>
            </a:solidFill>
            <a:ln w="9525" cap="flat">
              <a:noFill/>
              <a:prstDash val="solid"/>
              <a:miter/>
            </a:ln>
          </p:spPr>
          <p:txBody>
            <a:bodyPr rtlCol="0" anchor="ctr"/>
            <a:lstStyle/>
            <a:p>
              <a:endParaRPr lang="fr-FR"/>
            </a:p>
          </p:txBody>
        </p:sp>
        <p:sp>
          <p:nvSpPr>
            <p:cNvPr id="46" name="Forme libre : forme 45">
              <a:extLst>
                <a:ext uri="{FF2B5EF4-FFF2-40B4-BE49-F238E27FC236}">
                  <a16:creationId xmlns:a16="http://schemas.microsoft.com/office/drawing/2014/main" id="{691E6F11-36F8-4022-80A1-76342AF5C8EB}"/>
                </a:ext>
              </a:extLst>
            </p:cNvPr>
            <p:cNvSpPr/>
            <p:nvPr/>
          </p:nvSpPr>
          <p:spPr>
            <a:xfrm>
              <a:off x="3603183" y="1220278"/>
              <a:ext cx="1438275" cy="3543300"/>
            </a:xfrm>
            <a:custGeom>
              <a:avLst/>
              <a:gdLst>
                <a:gd name="connsiteX0" fmla="*/ 1216257 w 1438275"/>
                <a:gd name="connsiteY0" fmla="*/ 7144 h 3543300"/>
                <a:gd name="connsiteX1" fmla="*/ 225076 w 1438275"/>
                <a:gd name="connsiteY1" fmla="*/ 7144 h 3543300"/>
                <a:gd name="connsiteX2" fmla="*/ 7144 w 1438275"/>
                <a:gd name="connsiteY2" fmla="*/ 3540357 h 3543300"/>
                <a:gd name="connsiteX3" fmla="*/ 1434198 w 1438275"/>
                <a:gd name="connsiteY3" fmla="*/ 3540357 h 3543300"/>
              </a:gdLst>
              <a:ahLst/>
              <a:cxnLst>
                <a:cxn ang="0">
                  <a:pos x="connsiteX0" y="connsiteY0"/>
                </a:cxn>
                <a:cxn ang="0">
                  <a:pos x="connsiteX1" y="connsiteY1"/>
                </a:cxn>
                <a:cxn ang="0">
                  <a:pos x="connsiteX2" y="connsiteY2"/>
                </a:cxn>
                <a:cxn ang="0">
                  <a:pos x="connsiteX3" y="connsiteY3"/>
                </a:cxn>
              </a:cxnLst>
              <a:rect l="l" t="t" r="r" b="b"/>
              <a:pathLst>
                <a:path w="1438275" h="3543300">
                  <a:moveTo>
                    <a:pt x="1216257" y="7144"/>
                  </a:moveTo>
                  <a:lnTo>
                    <a:pt x="225076" y="7144"/>
                  </a:lnTo>
                  <a:lnTo>
                    <a:pt x="7144" y="3540357"/>
                  </a:lnTo>
                  <a:lnTo>
                    <a:pt x="1434198" y="3540357"/>
                  </a:lnTo>
                  <a:close/>
                </a:path>
              </a:pathLst>
            </a:custGeom>
            <a:solidFill>
              <a:srgbClr val="556080"/>
            </a:solidFill>
            <a:ln w="9525" cap="flat">
              <a:noFill/>
              <a:prstDash val="solid"/>
              <a:miter/>
            </a:ln>
          </p:spPr>
          <p:txBody>
            <a:bodyPr rtlCol="0" anchor="ctr"/>
            <a:lstStyle/>
            <a:p>
              <a:endParaRPr lang="fr-FR"/>
            </a:p>
          </p:txBody>
        </p:sp>
        <p:sp>
          <p:nvSpPr>
            <p:cNvPr id="47" name="Forme libre : forme 46">
              <a:extLst>
                <a:ext uri="{FF2B5EF4-FFF2-40B4-BE49-F238E27FC236}">
                  <a16:creationId xmlns:a16="http://schemas.microsoft.com/office/drawing/2014/main" id="{0816D7D4-0FFB-477C-A581-6DA3ED9ACE61}"/>
                </a:ext>
              </a:extLst>
            </p:cNvPr>
            <p:cNvSpPr/>
            <p:nvPr/>
          </p:nvSpPr>
          <p:spPr>
            <a:xfrm>
              <a:off x="3758593" y="1761050"/>
              <a:ext cx="1123950" cy="485775"/>
            </a:xfrm>
            <a:custGeom>
              <a:avLst/>
              <a:gdLst>
                <a:gd name="connsiteX0" fmla="*/ 1113749 w 1123950"/>
                <a:gd name="connsiteY0" fmla="*/ 324041 h 485775"/>
                <a:gd name="connsiteX1" fmla="*/ 16764 w 1123950"/>
                <a:gd name="connsiteY1" fmla="*/ 324041 h 485775"/>
                <a:gd name="connsiteX2" fmla="*/ 7144 w 1123950"/>
                <a:gd name="connsiteY2" fmla="*/ 480108 h 485775"/>
                <a:gd name="connsiteX3" fmla="*/ 1123379 w 1123950"/>
                <a:gd name="connsiteY3" fmla="*/ 480108 h 485775"/>
                <a:gd name="connsiteX4" fmla="*/ 1113749 w 1123950"/>
                <a:gd name="connsiteY4" fmla="*/ 324041 h 485775"/>
                <a:gd name="connsiteX5" fmla="*/ 1094204 w 1123950"/>
                <a:gd name="connsiteY5" fmla="*/ 7144 h 485775"/>
                <a:gd name="connsiteX6" fmla="*/ 36309 w 1123950"/>
                <a:gd name="connsiteY6" fmla="*/ 7144 h 485775"/>
                <a:gd name="connsiteX7" fmla="*/ 26689 w 1123950"/>
                <a:gd name="connsiteY7" fmla="*/ 163211 h 485775"/>
                <a:gd name="connsiteX8" fmla="*/ 1103833 w 1123950"/>
                <a:gd name="connsiteY8" fmla="*/ 163211 h 485775"/>
                <a:gd name="connsiteX9" fmla="*/ 1094204 w 1123950"/>
                <a:gd name="connsiteY9" fmla="*/ 7144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23950" h="485775">
                  <a:moveTo>
                    <a:pt x="1113749" y="324041"/>
                  </a:moveTo>
                  <a:lnTo>
                    <a:pt x="16764" y="324041"/>
                  </a:lnTo>
                  <a:lnTo>
                    <a:pt x="7144" y="480108"/>
                  </a:lnTo>
                  <a:lnTo>
                    <a:pt x="1123379" y="480108"/>
                  </a:lnTo>
                  <a:lnTo>
                    <a:pt x="1113749" y="324041"/>
                  </a:lnTo>
                  <a:close/>
                  <a:moveTo>
                    <a:pt x="1094204" y="7144"/>
                  </a:moveTo>
                  <a:lnTo>
                    <a:pt x="36309" y="7144"/>
                  </a:lnTo>
                  <a:lnTo>
                    <a:pt x="26689" y="163211"/>
                  </a:lnTo>
                  <a:lnTo>
                    <a:pt x="1103833" y="163211"/>
                  </a:lnTo>
                  <a:lnTo>
                    <a:pt x="1094204" y="7144"/>
                  </a:lnTo>
                  <a:close/>
                </a:path>
              </a:pathLst>
            </a:custGeom>
            <a:solidFill>
              <a:srgbClr val="7383BF"/>
            </a:solidFill>
            <a:ln w="9525" cap="flat">
              <a:noFill/>
              <a:prstDash val="solid"/>
              <a:miter/>
            </a:ln>
          </p:spPr>
          <p:txBody>
            <a:bodyPr rtlCol="0" anchor="ctr"/>
            <a:lstStyle/>
            <a:p>
              <a:endParaRPr lang="fr-FR"/>
            </a:p>
          </p:txBody>
        </p:sp>
        <p:sp>
          <p:nvSpPr>
            <p:cNvPr id="48" name="Forme libre : forme 47">
              <a:extLst>
                <a:ext uri="{FF2B5EF4-FFF2-40B4-BE49-F238E27FC236}">
                  <a16:creationId xmlns:a16="http://schemas.microsoft.com/office/drawing/2014/main" id="{35ACEE60-AAD5-4AF8-8868-BFABFEDEA50B}"/>
                </a:ext>
              </a:extLst>
            </p:cNvPr>
            <p:cNvSpPr/>
            <p:nvPr/>
          </p:nvSpPr>
          <p:spPr>
            <a:xfrm>
              <a:off x="1846192" y="2799808"/>
              <a:ext cx="2695575" cy="1962150"/>
            </a:xfrm>
            <a:custGeom>
              <a:avLst/>
              <a:gdLst>
                <a:gd name="connsiteX0" fmla="*/ 7144 w 2695575"/>
                <a:gd name="connsiteY0" fmla="*/ 7144 h 1962150"/>
                <a:gd name="connsiteX1" fmla="*/ 2696108 w 2695575"/>
                <a:gd name="connsiteY1" fmla="*/ 7144 h 1962150"/>
                <a:gd name="connsiteX2" fmla="*/ 2696108 w 2695575"/>
                <a:gd name="connsiteY2" fmla="*/ 1960816 h 1962150"/>
                <a:gd name="connsiteX3" fmla="*/ 7144 w 2695575"/>
                <a:gd name="connsiteY3" fmla="*/ 1960816 h 1962150"/>
              </a:gdLst>
              <a:ahLst/>
              <a:cxnLst>
                <a:cxn ang="0">
                  <a:pos x="connsiteX0" y="connsiteY0"/>
                </a:cxn>
                <a:cxn ang="0">
                  <a:pos x="connsiteX1" y="connsiteY1"/>
                </a:cxn>
                <a:cxn ang="0">
                  <a:pos x="connsiteX2" y="connsiteY2"/>
                </a:cxn>
                <a:cxn ang="0">
                  <a:pos x="connsiteX3" y="connsiteY3"/>
                </a:cxn>
              </a:cxnLst>
              <a:rect l="l" t="t" r="r" b="b"/>
              <a:pathLst>
                <a:path w="2695575" h="1962150">
                  <a:moveTo>
                    <a:pt x="7144" y="7144"/>
                  </a:moveTo>
                  <a:lnTo>
                    <a:pt x="2696108" y="7144"/>
                  </a:lnTo>
                  <a:lnTo>
                    <a:pt x="2696108" y="1960816"/>
                  </a:lnTo>
                  <a:lnTo>
                    <a:pt x="7144" y="1960816"/>
                  </a:lnTo>
                  <a:close/>
                </a:path>
              </a:pathLst>
            </a:custGeom>
            <a:solidFill>
              <a:srgbClr val="999A9F"/>
            </a:solidFill>
            <a:ln w="9525" cap="flat">
              <a:noFill/>
              <a:prstDash val="solid"/>
              <a:miter/>
            </a:ln>
          </p:spPr>
          <p:txBody>
            <a:bodyPr rtlCol="0" anchor="ctr"/>
            <a:lstStyle/>
            <a:p>
              <a:endParaRPr lang="fr-FR"/>
            </a:p>
          </p:txBody>
        </p:sp>
        <p:sp>
          <p:nvSpPr>
            <p:cNvPr id="55" name="Forme libre : forme 54">
              <a:extLst>
                <a:ext uri="{FF2B5EF4-FFF2-40B4-BE49-F238E27FC236}">
                  <a16:creationId xmlns:a16="http://schemas.microsoft.com/office/drawing/2014/main" id="{FD5639B8-A104-4C63-AC4F-03D87C279DF0}"/>
                </a:ext>
              </a:extLst>
            </p:cNvPr>
            <p:cNvSpPr/>
            <p:nvPr/>
          </p:nvSpPr>
          <p:spPr>
            <a:xfrm>
              <a:off x="2112968" y="3177922"/>
              <a:ext cx="2162175" cy="409575"/>
            </a:xfrm>
            <a:custGeom>
              <a:avLst/>
              <a:gdLst>
                <a:gd name="connsiteX0" fmla="*/ 2162546 w 2162175"/>
                <a:gd name="connsiteY0" fmla="*/ 111185 h 409575"/>
                <a:gd name="connsiteX1" fmla="*/ 2058505 w 2162175"/>
                <a:gd name="connsiteY1" fmla="*/ 7144 h 409575"/>
                <a:gd name="connsiteX2" fmla="*/ 111185 w 2162175"/>
                <a:gd name="connsiteY2" fmla="*/ 7144 h 409575"/>
                <a:gd name="connsiteX3" fmla="*/ 7144 w 2162175"/>
                <a:gd name="connsiteY3" fmla="*/ 111185 h 409575"/>
                <a:gd name="connsiteX4" fmla="*/ 7144 w 2162175"/>
                <a:gd name="connsiteY4" fmla="*/ 302248 h 409575"/>
                <a:gd name="connsiteX5" fmla="*/ 111185 w 2162175"/>
                <a:gd name="connsiteY5" fmla="*/ 406289 h 409575"/>
                <a:gd name="connsiteX6" fmla="*/ 2058505 w 2162175"/>
                <a:gd name="connsiteY6" fmla="*/ 406289 h 409575"/>
                <a:gd name="connsiteX7" fmla="*/ 2162546 w 2162175"/>
                <a:gd name="connsiteY7" fmla="*/ 302248 h 409575"/>
                <a:gd name="connsiteX8" fmla="*/ 2162546 w 2162175"/>
                <a:gd name="connsiteY8" fmla="*/ 111185 h 409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2175" h="409575">
                  <a:moveTo>
                    <a:pt x="2162546" y="111185"/>
                  </a:moveTo>
                  <a:cubicBezTo>
                    <a:pt x="2162546" y="53959"/>
                    <a:pt x="2115722" y="7144"/>
                    <a:pt x="2058505" y="7144"/>
                  </a:cubicBezTo>
                  <a:lnTo>
                    <a:pt x="111185" y="7144"/>
                  </a:lnTo>
                  <a:cubicBezTo>
                    <a:pt x="53959" y="7144"/>
                    <a:pt x="7144" y="53969"/>
                    <a:pt x="7144" y="111185"/>
                  </a:cubicBezTo>
                  <a:lnTo>
                    <a:pt x="7144" y="302248"/>
                  </a:lnTo>
                  <a:cubicBezTo>
                    <a:pt x="7144" y="359474"/>
                    <a:pt x="53969" y="406289"/>
                    <a:pt x="111185" y="406289"/>
                  </a:cubicBezTo>
                  <a:lnTo>
                    <a:pt x="2058505" y="406289"/>
                  </a:lnTo>
                  <a:cubicBezTo>
                    <a:pt x="2115731" y="406289"/>
                    <a:pt x="2162546" y="359464"/>
                    <a:pt x="2162546" y="302248"/>
                  </a:cubicBezTo>
                  <a:lnTo>
                    <a:pt x="2162546" y="111185"/>
                  </a:lnTo>
                  <a:close/>
                </a:path>
              </a:pathLst>
            </a:custGeom>
            <a:solidFill>
              <a:srgbClr val="FFFFFF"/>
            </a:solidFill>
            <a:ln w="9525" cap="flat">
              <a:noFill/>
              <a:prstDash val="solid"/>
              <a:miter/>
            </a:ln>
          </p:spPr>
          <p:txBody>
            <a:bodyPr rtlCol="0" anchor="ctr"/>
            <a:lstStyle/>
            <a:p>
              <a:endParaRPr lang="fr-FR"/>
            </a:p>
          </p:txBody>
        </p:sp>
        <p:sp>
          <p:nvSpPr>
            <p:cNvPr id="57" name="Forme libre : forme 56">
              <a:extLst>
                <a:ext uri="{FF2B5EF4-FFF2-40B4-BE49-F238E27FC236}">
                  <a16:creationId xmlns:a16="http://schemas.microsoft.com/office/drawing/2014/main" id="{7E07C77E-A621-4F5F-833A-3D2610337CAD}"/>
                </a:ext>
              </a:extLst>
            </p:cNvPr>
            <p:cNvSpPr/>
            <p:nvPr/>
          </p:nvSpPr>
          <p:spPr>
            <a:xfrm>
              <a:off x="1846192" y="2377263"/>
              <a:ext cx="457200" cy="428625"/>
            </a:xfrm>
            <a:custGeom>
              <a:avLst/>
              <a:gdLst>
                <a:gd name="connsiteX0" fmla="*/ 7144 w 457200"/>
                <a:gd name="connsiteY0" fmla="*/ 23486 h 428625"/>
                <a:gd name="connsiteX1" fmla="*/ 7144 w 457200"/>
                <a:gd name="connsiteY1" fmla="*/ 429689 h 428625"/>
                <a:gd name="connsiteX2" fmla="*/ 455305 w 457200"/>
                <a:gd name="connsiteY2" fmla="*/ 429689 h 428625"/>
                <a:gd name="connsiteX3" fmla="*/ 48206 w 457200"/>
                <a:gd name="connsiteY3" fmla="*/ 22591 h 428625"/>
                <a:gd name="connsiteX4" fmla="*/ 7144 w 457200"/>
                <a:gd name="connsiteY4" fmla="*/ 23486 h 428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200" h="428625">
                  <a:moveTo>
                    <a:pt x="7144" y="23486"/>
                  </a:moveTo>
                  <a:cubicBezTo>
                    <a:pt x="7144" y="59900"/>
                    <a:pt x="7144" y="429689"/>
                    <a:pt x="7144" y="429689"/>
                  </a:cubicBezTo>
                  <a:lnTo>
                    <a:pt x="455305" y="429689"/>
                  </a:lnTo>
                  <a:cubicBezTo>
                    <a:pt x="455305" y="429689"/>
                    <a:pt x="60855" y="35230"/>
                    <a:pt x="48206" y="22591"/>
                  </a:cubicBezTo>
                  <a:cubicBezTo>
                    <a:pt x="31966" y="6350"/>
                    <a:pt x="7144" y="-2308"/>
                    <a:pt x="7144" y="23486"/>
                  </a:cubicBezTo>
                  <a:close/>
                </a:path>
              </a:pathLst>
            </a:custGeom>
            <a:solidFill>
              <a:srgbClr val="D6D9DF"/>
            </a:solidFill>
            <a:ln w="9525" cap="flat">
              <a:noFill/>
              <a:prstDash val="solid"/>
              <a:miter/>
            </a:ln>
          </p:spPr>
          <p:txBody>
            <a:bodyPr rtlCol="0" anchor="ctr"/>
            <a:lstStyle/>
            <a:p>
              <a:endParaRPr lang="fr-FR"/>
            </a:p>
          </p:txBody>
        </p:sp>
        <p:sp>
          <p:nvSpPr>
            <p:cNvPr id="58" name="Forme libre : forme 57">
              <a:extLst>
                <a:ext uri="{FF2B5EF4-FFF2-40B4-BE49-F238E27FC236}">
                  <a16:creationId xmlns:a16="http://schemas.microsoft.com/office/drawing/2014/main" id="{1B7A571E-D6A0-4E9B-A3FD-994F088ED8FC}"/>
                </a:ext>
              </a:extLst>
            </p:cNvPr>
            <p:cNvSpPr/>
            <p:nvPr/>
          </p:nvSpPr>
          <p:spPr>
            <a:xfrm>
              <a:off x="2294343" y="2377263"/>
              <a:ext cx="457200" cy="428625"/>
            </a:xfrm>
            <a:custGeom>
              <a:avLst/>
              <a:gdLst>
                <a:gd name="connsiteX0" fmla="*/ 7144 w 457200"/>
                <a:gd name="connsiteY0" fmla="*/ 23486 h 428625"/>
                <a:gd name="connsiteX1" fmla="*/ 7144 w 457200"/>
                <a:gd name="connsiteY1" fmla="*/ 429689 h 428625"/>
                <a:gd name="connsiteX2" fmla="*/ 455305 w 457200"/>
                <a:gd name="connsiteY2" fmla="*/ 429689 h 428625"/>
                <a:gd name="connsiteX3" fmla="*/ 48206 w 457200"/>
                <a:gd name="connsiteY3" fmla="*/ 22591 h 428625"/>
                <a:gd name="connsiteX4" fmla="*/ 7144 w 457200"/>
                <a:gd name="connsiteY4" fmla="*/ 23486 h 428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200" h="428625">
                  <a:moveTo>
                    <a:pt x="7144" y="23486"/>
                  </a:moveTo>
                  <a:cubicBezTo>
                    <a:pt x="7144" y="59900"/>
                    <a:pt x="7144" y="429689"/>
                    <a:pt x="7144" y="429689"/>
                  </a:cubicBezTo>
                  <a:lnTo>
                    <a:pt x="455305" y="429689"/>
                  </a:lnTo>
                  <a:cubicBezTo>
                    <a:pt x="455305" y="429689"/>
                    <a:pt x="60855" y="35230"/>
                    <a:pt x="48206" y="22591"/>
                  </a:cubicBezTo>
                  <a:cubicBezTo>
                    <a:pt x="31975" y="6350"/>
                    <a:pt x="7144" y="-2308"/>
                    <a:pt x="7144" y="23486"/>
                  </a:cubicBezTo>
                  <a:close/>
                </a:path>
              </a:pathLst>
            </a:custGeom>
            <a:solidFill>
              <a:srgbClr val="D6D9DF"/>
            </a:solidFill>
            <a:ln w="9525" cap="flat">
              <a:noFill/>
              <a:prstDash val="solid"/>
              <a:miter/>
            </a:ln>
          </p:spPr>
          <p:txBody>
            <a:bodyPr rtlCol="0" anchor="ctr"/>
            <a:lstStyle/>
            <a:p>
              <a:endParaRPr lang="fr-FR"/>
            </a:p>
          </p:txBody>
        </p:sp>
        <p:sp>
          <p:nvSpPr>
            <p:cNvPr id="59" name="Forme libre : forme 58">
              <a:extLst>
                <a:ext uri="{FF2B5EF4-FFF2-40B4-BE49-F238E27FC236}">
                  <a16:creationId xmlns:a16="http://schemas.microsoft.com/office/drawing/2014/main" id="{E445A24B-23FA-413D-9E5E-238B0EBD5844}"/>
                </a:ext>
              </a:extLst>
            </p:cNvPr>
            <p:cNvSpPr/>
            <p:nvPr/>
          </p:nvSpPr>
          <p:spPr>
            <a:xfrm>
              <a:off x="2742504" y="2377263"/>
              <a:ext cx="457200" cy="428625"/>
            </a:xfrm>
            <a:custGeom>
              <a:avLst/>
              <a:gdLst>
                <a:gd name="connsiteX0" fmla="*/ 7144 w 457200"/>
                <a:gd name="connsiteY0" fmla="*/ 23486 h 428625"/>
                <a:gd name="connsiteX1" fmla="*/ 7144 w 457200"/>
                <a:gd name="connsiteY1" fmla="*/ 429689 h 428625"/>
                <a:gd name="connsiteX2" fmla="*/ 455304 w 457200"/>
                <a:gd name="connsiteY2" fmla="*/ 429689 h 428625"/>
                <a:gd name="connsiteX3" fmla="*/ 48206 w 457200"/>
                <a:gd name="connsiteY3" fmla="*/ 22591 h 428625"/>
                <a:gd name="connsiteX4" fmla="*/ 7144 w 457200"/>
                <a:gd name="connsiteY4" fmla="*/ 23486 h 428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200" h="428625">
                  <a:moveTo>
                    <a:pt x="7144" y="23486"/>
                  </a:moveTo>
                  <a:cubicBezTo>
                    <a:pt x="7144" y="59900"/>
                    <a:pt x="7144" y="429689"/>
                    <a:pt x="7144" y="429689"/>
                  </a:cubicBezTo>
                  <a:lnTo>
                    <a:pt x="455304" y="429689"/>
                  </a:lnTo>
                  <a:cubicBezTo>
                    <a:pt x="455304" y="429689"/>
                    <a:pt x="60855" y="35230"/>
                    <a:pt x="48206" y="22591"/>
                  </a:cubicBezTo>
                  <a:cubicBezTo>
                    <a:pt x="31966" y="6350"/>
                    <a:pt x="7144" y="-2308"/>
                    <a:pt x="7144" y="23486"/>
                  </a:cubicBezTo>
                  <a:close/>
                </a:path>
              </a:pathLst>
            </a:custGeom>
            <a:solidFill>
              <a:srgbClr val="D6D9DF"/>
            </a:solidFill>
            <a:ln w="9525" cap="flat">
              <a:noFill/>
              <a:prstDash val="solid"/>
              <a:miter/>
            </a:ln>
          </p:spPr>
          <p:txBody>
            <a:bodyPr rtlCol="0" anchor="ctr"/>
            <a:lstStyle/>
            <a:p>
              <a:endParaRPr lang="fr-FR"/>
            </a:p>
          </p:txBody>
        </p:sp>
        <p:sp>
          <p:nvSpPr>
            <p:cNvPr id="63" name="Forme libre : forme 62">
              <a:extLst>
                <a:ext uri="{FF2B5EF4-FFF2-40B4-BE49-F238E27FC236}">
                  <a16:creationId xmlns:a16="http://schemas.microsoft.com/office/drawing/2014/main" id="{5D4E04E4-3C70-4736-8E95-15AE7E359D9D}"/>
                </a:ext>
              </a:extLst>
            </p:cNvPr>
            <p:cNvSpPr/>
            <p:nvPr/>
          </p:nvSpPr>
          <p:spPr>
            <a:xfrm>
              <a:off x="3190665" y="2377263"/>
              <a:ext cx="457200" cy="428625"/>
            </a:xfrm>
            <a:custGeom>
              <a:avLst/>
              <a:gdLst>
                <a:gd name="connsiteX0" fmla="*/ 7144 w 457200"/>
                <a:gd name="connsiteY0" fmla="*/ 23486 h 428625"/>
                <a:gd name="connsiteX1" fmla="*/ 7144 w 457200"/>
                <a:gd name="connsiteY1" fmla="*/ 429689 h 428625"/>
                <a:gd name="connsiteX2" fmla="*/ 455304 w 457200"/>
                <a:gd name="connsiteY2" fmla="*/ 429689 h 428625"/>
                <a:gd name="connsiteX3" fmla="*/ 48206 w 457200"/>
                <a:gd name="connsiteY3" fmla="*/ 22591 h 428625"/>
                <a:gd name="connsiteX4" fmla="*/ 7144 w 457200"/>
                <a:gd name="connsiteY4" fmla="*/ 23486 h 428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200" h="428625">
                  <a:moveTo>
                    <a:pt x="7144" y="23486"/>
                  </a:moveTo>
                  <a:cubicBezTo>
                    <a:pt x="7144" y="59900"/>
                    <a:pt x="7144" y="429689"/>
                    <a:pt x="7144" y="429689"/>
                  </a:cubicBezTo>
                  <a:lnTo>
                    <a:pt x="455304" y="429689"/>
                  </a:lnTo>
                  <a:cubicBezTo>
                    <a:pt x="455304" y="429689"/>
                    <a:pt x="60855" y="35230"/>
                    <a:pt x="48206" y="22591"/>
                  </a:cubicBezTo>
                  <a:cubicBezTo>
                    <a:pt x="31975" y="6350"/>
                    <a:pt x="7144" y="-2308"/>
                    <a:pt x="7144" y="23486"/>
                  </a:cubicBezTo>
                  <a:close/>
                </a:path>
              </a:pathLst>
            </a:custGeom>
            <a:solidFill>
              <a:srgbClr val="D6D9DF"/>
            </a:solidFill>
            <a:ln w="9525" cap="flat">
              <a:noFill/>
              <a:prstDash val="solid"/>
              <a:miter/>
            </a:ln>
          </p:spPr>
          <p:txBody>
            <a:bodyPr rtlCol="0" anchor="ctr"/>
            <a:lstStyle/>
            <a:p>
              <a:endParaRPr lang="fr-FR"/>
            </a:p>
          </p:txBody>
        </p:sp>
        <p:sp>
          <p:nvSpPr>
            <p:cNvPr id="256" name="Forme libre : forme 255">
              <a:extLst>
                <a:ext uri="{FF2B5EF4-FFF2-40B4-BE49-F238E27FC236}">
                  <a16:creationId xmlns:a16="http://schemas.microsoft.com/office/drawing/2014/main" id="{70239C6B-2974-4F7D-8B26-190E2E06514B}"/>
                </a:ext>
              </a:extLst>
            </p:cNvPr>
            <p:cNvSpPr/>
            <p:nvPr/>
          </p:nvSpPr>
          <p:spPr>
            <a:xfrm>
              <a:off x="3638835" y="2377263"/>
              <a:ext cx="457200" cy="428625"/>
            </a:xfrm>
            <a:custGeom>
              <a:avLst/>
              <a:gdLst>
                <a:gd name="connsiteX0" fmla="*/ 7144 w 457200"/>
                <a:gd name="connsiteY0" fmla="*/ 23486 h 428625"/>
                <a:gd name="connsiteX1" fmla="*/ 7144 w 457200"/>
                <a:gd name="connsiteY1" fmla="*/ 429689 h 428625"/>
                <a:gd name="connsiteX2" fmla="*/ 455304 w 457200"/>
                <a:gd name="connsiteY2" fmla="*/ 429689 h 428625"/>
                <a:gd name="connsiteX3" fmla="*/ 48206 w 457200"/>
                <a:gd name="connsiteY3" fmla="*/ 22591 h 428625"/>
                <a:gd name="connsiteX4" fmla="*/ 7144 w 457200"/>
                <a:gd name="connsiteY4" fmla="*/ 23486 h 428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200" h="428625">
                  <a:moveTo>
                    <a:pt x="7144" y="23486"/>
                  </a:moveTo>
                  <a:cubicBezTo>
                    <a:pt x="7144" y="59900"/>
                    <a:pt x="7144" y="429689"/>
                    <a:pt x="7144" y="429689"/>
                  </a:cubicBezTo>
                  <a:lnTo>
                    <a:pt x="455304" y="429689"/>
                  </a:lnTo>
                  <a:cubicBezTo>
                    <a:pt x="455304" y="429689"/>
                    <a:pt x="60855" y="35230"/>
                    <a:pt x="48206" y="22591"/>
                  </a:cubicBezTo>
                  <a:cubicBezTo>
                    <a:pt x="31966" y="6350"/>
                    <a:pt x="7144" y="-2308"/>
                    <a:pt x="7144" y="23486"/>
                  </a:cubicBezTo>
                  <a:close/>
                </a:path>
              </a:pathLst>
            </a:custGeom>
            <a:solidFill>
              <a:srgbClr val="D6D9DF"/>
            </a:solidFill>
            <a:ln w="9525" cap="flat">
              <a:noFill/>
              <a:prstDash val="solid"/>
              <a:miter/>
            </a:ln>
          </p:spPr>
          <p:txBody>
            <a:bodyPr rtlCol="0" anchor="ctr"/>
            <a:lstStyle/>
            <a:p>
              <a:endParaRPr lang="fr-FR"/>
            </a:p>
          </p:txBody>
        </p:sp>
        <p:sp>
          <p:nvSpPr>
            <p:cNvPr id="278" name="Forme libre : forme 277">
              <a:extLst>
                <a:ext uri="{FF2B5EF4-FFF2-40B4-BE49-F238E27FC236}">
                  <a16:creationId xmlns:a16="http://schemas.microsoft.com/office/drawing/2014/main" id="{9B78D187-A033-4CF0-ABA4-56A44591F5CE}"/>
                </a:ext>
              </a:extLst>
            </p:cNvPr>
            <p:cNvSpPr/>
            <p:nvPr/>
          </p:nvSpPr>
          <p:spPr>
            <a:xfrm>
              <a:off x="4086986" y="2377263"/>
              <a:ext cx="457200" cy="428625"/>
            </a:xfrm>
            <a:custGeom>
              <a:avLst/>
              <a:gdLst>
                <a:gd name="connsiteX0" fmla="*/ 7144 w 457200"/>
                <a:gd name="connsiteY0" fmla="*/ 23486 h 428625"/>
                <a:gd name="connsiteX1" fmla="*/ 7144 w 457200"/>
                <a:gd name="connsiteY1" fmla="*/ 429689 h 428625"/>
                <a:gd name="connsiteX2" fmla="*/ 455305 w 457200"/>
                <a:gd name="connsiteY2" fmla="*/ 429689 h 428625"/>
                <a:gd name="connsiteX3" fmla="*/ 48206 w 457200"/>
                <a:gd name="connsiteY3" fmla="*/ 22591 h 428625"/>
                <a:gd name="connsiteX4" fmla="*/ 7144 w 457200"/>
                <a:gd name="connsiteY4" fmla="*/ 23486 h 428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200" h="428625">
                  <a:moveTo>
                    <a:pt x="7144" y="23486"/>
                  </a:moveTo>
                  <a:cubicBezTo>
                    <a:pt x="7144" y="59900"/>
                    <a:pt x="7144" y="429689"/>
                    <a:pt x="7144" y="429689"/>
                  </a:cubicBezTo>
                  <a:lnTo>
                    <a:pt x="455305" y="429689"/>
                  </a:lnTo>
                  <a:cubicBezTo>
                    <a:pt x="455305" y="429689"/>
                    <a:pt x="60855" y="35230"/>
                    <a:pt x="48206" y="22591"/>
                  </a:cubicBezTo>
                  <a:cubicBezTo>
                    <a:pt x="31976" y="6350"/>
                    <a:pt x="7144" y="-2308"/>
                    <a:pt x="7144" y="23486"/>
                  </a:cubicBezTo>
                  <a:close/>
                </a:path>
              </a:pathLst>
            </a:custGeom>
            <a:solidFill>
              <a:srgbClr val="D6D9DF"/>
            </a:solidFill>
            <a:ln w="9525" cap="flat">
              <a:noFill/>
              <a:prstDash val="solid"/>
              <a:miter/>
            </a:ln>
          </p:spPr>
          <p:txBody>
            <a:bodyPr rtlCol="0" anchor="ctr"/>
            <a:lstStyle/>
            <a:p>
              <a:endParaRPr lang="fr-FR"/>
            </a:p>
          </p:txBody>
        </p:sp>
        <p:sp>
          <p:nvSpPr>
            <p:cNvPr id="279" name="Forme libre : forme 278">
              <a:extLst>
                <a:ext uri="{FF2B5EF4-FFF2-40B4-BE49-F238E27FC236}">
                  <a16:creationId xmlns:a16="http://schemas.microsoft.com/office/drawing/2014/main" id="{92810B91-B6FD-495D-B2CC-06752138BBBF}"/>
                </a:ext>
              </a:extLst>
            </p:cNvPr>
            <p:cNvSpPr/>
            <p:nvPr/>
          </p:nvSpPr>
          <p:spPr>
            <a:xfrm>
              <a:off x="2567244" y="3947123"/>
              <a:ext cx="1257300" cy="819150"/>
            </a:xfrm>
            <a:custGeom>
              <a:avLst/>
              <a:gdLst>
                <a:gd name="connsiteX0" fmla="*/ 7144 w 1257300"/>
                <a:gd name="connsiteY0" fmla="*/ 7144 h 819150"/>
                <a:gd name="connsiteX1" fmla="*/ 1254033 w 1257300"/>
                <a:gd name="connsiteY1" fmla="*/ 7144 h 819150"/>
                <a:gd name="connsiteX2" fmla="*/ 1254033 w 1257300"/>
                <a:gd name="connsiteY2" fmla="*/ 813502 h 819150"/>
                <a:gd name="connsiteX3" fmla="*/ 7144 w 1257300"/>
                <a:gd name="connsiteY3" fmla="*/ 813502 h 819150"/>
              </a:gdLst>
              <a:ahLst/>
              <a:cxnLst>
                <a:cxn ang="0">
                  <a:pos x="connsiteX0" y="connsiteY0"/>
                </a:cxn>
                <a:cxn ang="0">
                  <a:pos x="connsiteX1" y="connsiteY1"/>
                </a:cxn>
                <a:cxn ang="0">
                  <a:pos x="connsiteX2" y="connsiteY2"/>
                </a:cxn>
                <a:cxn ang="0">
                  <a:pos x="connsiteX3" y="connsiteY3"/>
                </a:cxn>
              </a:cxnLst>
              <a:rect l="l" t="t" r="r" b="b"/>
              <a:pathLst>
                <a:path w="1257300" h="819150">
                  <a:moveTo>
                    <a:pt x="7144" y="7144"/>
                  </a:moveTo>
                  <a:lnTo>
                    <a:pt x="1254033" y="7144"/>
                  </a:lnTo>
                  <a:lnTo>
                    <a:pt x="1254033" y="813502"/>
                  </a:lnTo>
                  <a:lnTo>
                    <a:pt x="7144" y="813502"/>
                  </a:lnTo>
                  <a:close/>
                </a:path>
              </a:pathLst>
            </a:custGeom>
            <a:solidFill>
              <a:srgbClr val="D6D9DF"/>
            </a:solidFill>
            <a:ln w="9525" cap="flat">
              <a:noFill/>
              <a:prstDash val="solid"/>
              <a:miter/>
            </a:ln>
          </p:spPr>
          <p:txBody>
            <a:bodyPr rtlCol="0" anchor="ctr"/>
            <a:lstStyle/>
            <a:p>
              <a:endParaRPr lang="fr-FR"/>
            </a:p>
          </p:txBody>
        </p:sp>
        <p:sp>
          <p:nvSpPr>
            <p:cNvPr id="280" name="Forme libre : forme 279">
              <a:extLst>
                <a:ext uri="{FF2B5EF4-FFF2-40B4-BE49-F238E27FC236}">
                  <a16:creationId xmlns:a16="http://schemas.microsoft.com/office/drawing/2014/main" id="{1C071782-B3C9-45F8-91E6-AAC936FE3087}"/>
                </a:ext>
              </a:extLst>
            </p:cNvPr>
            <p:cNvSpPr/>
            <p:nvPr/>
          </p:nvSpPr>
          <p:spPr>
            <a:xfrm>
              <a:off x="2567244" y="4113601"/>
              <a:ext cx="1257300" cy="161925"/>
            </a:xfrm>
            <a:custGeom>
              <a:avLst/>
              <a:gdLst>
                <a:gd name="connsiteX0" fmla="*/ 7144 w 1257300"/>
                <a:gd name="connsiteY0" fmla="*/ 7144 h 161925"/>
                <a:gd name="connsiteX1" fmla="*/ 1254033 w 1257300"/>
                <a:gd name="connsiteY1" fmla="*/ 7144 h 161925"/>
                <a:gd name="connsiteX2" fmla="*/ 1254033 w 1257300"/>
                <a:gd name="connsiteY2" fmla="*/ 163211 h 161925"/>
                <a:gd name="connsiteX3" fmla="*/ 7144 w 1257300"/>
                <a:gd name="connsiteY3" fmla="*/ 163211 h 161925"/>
              </a:gdLst>
              <a:ahLst/>
              <a:cxnLst>
                <a:cxn ang="0">
                  <a:pos x="connsiteX0" y="connsiteY0"/>
                </a:cxn>
                <a:cxn ang="0">
                  <a:pos x="connsiteX1" y="connsiteY1"/>
                </a:cxn>
                <a:cxn ang="0">
                  <a:pos x="connsiteX2" y="connsiteY2"/>
                </a:cxn>
                <a:cxn ang="0">
                  <a:pos x="connsiteX3" y="connsiteY3"/>
                </a:cxn>
              </a:cxnLst>
              <a:rect l="l" t="t" r="r" b="b"/>
              <a:pathLst>
                <a:path w="1257300" h="161925">
                  <a:moveTo>
                    <a:pt x="7144" y="7144"/>
                  </a:moveTo>
                  <a:lnTo>
                    <a:pt x="1254033" y="7144"/>
                  </a:lnTo>
                  <a:lnTo>
                    <a:pt x="1254033" y="163211"/>
                  </a:lnTo>
                  <a:lnTo>
                    <a:pt x="7144" y="163211"/>
                  </a:lnTo>
                  <a:close/>
                </a:path>
              </a:pathLst>
            </a:custGeom>
            <a:solidFill>
              <a:srgbClr val="7383BF"/>
            </a:solidFill>
            <a:ln w="9525" cap="flat">
              <a:noFill/>
              <a:prstDash val="solid"/>
              <a:miter/>
            </a:ln>
          </p:spPr>
          <p:txBody>
            <a:bodyPr rtlCol="0" anchor="ctr"/>
            <a:lstStyle/>
            <a:p>
              <a:endParaRPr lang="fr-FR"/>
            </a:p>
          </p:txBody>
        </p:sp>
        <p:sp>
          <p:nvSpPr>
            <p:cNvPr id="281" name="Forme libre : forme 280">
              <a:extLst>
                <a:ext uri="{FF2B5EF4-FFF2-40B4-BE49-F238E27FC236}">
                  <a16:creationId xmlns:a16="http://schemas.microsoft.com/office/drawing/2014/main" id="{DA6A30DE-3020-4956-B44B-975EC274F43A}"/>
                </a:ext>
              </a:extLst>
            </p:cNvPr>
            <p:cNvSpPr/>
            <p:nvPr/>
          </p:nvSpPr>
          <p:spPr>
            <a:xfrm>
              <a:off x="2567244" y="4410134"/>
              <a:ext cx="1257300" cy="161925"/>
            </a:xfrm>
            <a:custGeom>
              <a:avLst/>
              <a:gdLst>
                <a:gd name="connsiteX0" fmla="*/ 7144 w 1257300"/>
                <a:gd name="connsiteY0" fmla="*/ 7144 h 161925"/>
                <a:gd name="connsiteX1" fmla="*/ 1254033 w 1257300"/>
                <a:gd name="connsiteY1" fmla="*/ 7144 h 161925"/>
                <a:gd name="connsiteX2" fmla="*/ 1254033 w 1257300"/>
                <a:gd name="connsiteY2" fmla="*/ 163211 h 161925"/>
                <a:gd name="connsiteX3" fmla="*/ 7144 w 1257300"/>
                <a:gd name="connsiteY3" fmla="*/ 163211 h 161925"/>
              </a:gdLst>
              <a:ahLst/>
              <a:cxnLst>
                <a:cxn ang="0">
                  <a:pos x="connsiteX0" y="connsiteY0"/>
                </a:cxn>
                <a:cxn ang="0">
                  <a:pos x="connsiteX1" y="connsiteY1"/>
                </a:cxn>
                <a:cxn ang="0">
                  <a:pos x="connsiteX2" y="connsiteY2"/>
                </a:cxn>
                <a:cxn ang="0">
                  <a:pos x="connsiteX3" y="connsiteY3"/>
                </a:cxn>
              </a:cxnLst>
              <a:rect l="l" t="t" r="r" b="b"/>
              <a:pathLst>
                <a:path w="1257300" h="161925">
                  <a:moveTo>
                    <a:pt x="7144" y="7144"/>
                  </a:moveTo>
                  <a:lnTo>
                    <a:pt x="1254033" y="7144"/>
                  </a:lnTo>
                  <a:lnTo>
                    <a:pt x="1254033" y="163211"/>
                  </a:lnTo>
                  <a:lnTo>
                    <a:pt x="7144" y="163211"/>
                  </a:lnTo>
                  <a:close/>
                </a:path>
              </a:pathLst>
            </a:custGeom>
            <a:solidFill>
              <a:srgbClr val="7383BF"/>
            </a:solidFill>
            <a:ln w="9525" cap="flat">
              <a:noFill/>
              <a:prstDash val="solid"/>
              <a:miter/>
            </a:ln>
          </p:spPr>
          <p:txBody>
            <a:bodyPr rtlCol="0" anchor="ctr"/>
            <a:lstStyle/>
            <a:p>
              <a:endParaRPr lang="fr-FR"/>
            </a:p>
          </p:txBody>
        </p:sp>
        <p:sp>
          <p:nvSpPr>
            <p:cNvPr id="282" name="Forme libre : forme 281">
              <a:extLst>
                <a:ext uri="{FF2B5EF4-FFF2-40B4-BE49-F238E27FC236}">
                  <a16:creationId xmlns:a16="http://schemas.microsoft.com/office/drawing/2014/main" id="{0A50863F-A95D-4E10-96E0-3407EBF15234}"/>
                </a:ext>
              </a:extLst>
            </p:cNvPr>
            <p:cNvSpPr/>
            <p:nvPr/>
          </p:nvSpPr>
          <p:spPr>
            <a:xfrm>
              <a:off x="2551013" y="3177913"/>
              <a:ext cx="161925" cy="409575"/>
            </a:xfrm>
            <a:custGeom>
              <a:avLst/>
              <a:gdLst>
                <a:gd name="connsiteX0" fmla="*/ 7144 w 161925"/>
                <a:gd name="connsiteY0" fmla="*/ 7144 h 409575"/>
                <a:gd name="connsiteX1" fmla="*/ 163211 w 161925"/>
                <a:gd name="connsiteY1" fmla="*/ 7144 h 409575"/>
                <a:gd name="connsiteX2" fmla="*/ 163211 w 161925"/>
                <a:gd name="connsiteY2" fmla="*/ 406260 h 409575"/>
                <a:gd name="connsiteX3" fmla="*/ 7144 w 161925"/>
                <a:gd name="connsiteY3" fmla="*/ 406260 h 409575"/>
              </a:gdLst>
              <a:ahLst/>
              <a:cxnLst>
                <a:cxn ang="0">
                  <a:pos x="connsiteX0" y="connsiteY0"/>
                </a:cxn>
                <a:cxn ang="0">
                  <a:pos x="connsiteX1" y="connsiteY1"/>
                </a:cxn>
                <a:cxn ang="0">
                  <a:pos x="connsiteX2" y="connsiteY2"/>
                </a:cxn>
                <a:cxn ang="0">
                  <a:pos x="connsiteX3" y="connsiteY3"/>
                </a:cxn>
              </a:cxnLst>
              <a:rect l="l" t="t" r="r" b="b"/>
              <a:pathLst>
                <a:path w="161925" h="409575">
                  <a:moveTo>
                    <a:pt x="7144" y="7144"/>
                  </a:moveTo>
                  <a:lnTo>
                    <a:pt x="163211" y="7144"/>
                  </a:lnTo>
                  <a:lnTo>
                    <a:pt x="163211" y="406260"/>
                  </a:lnTo>
                  <a:lnTo>
                    <a:pt x="7144" y="406260"/>
                  </a:lnTo>
                  <a:close/>
                </a:path>
              </a:pathLst>
            </a:custGeom>
            <a:solidFill>
              <a:srgbClr val="999A9F"/>
            </a:solidFill>
            <a:ln w="9525" cap="flat">
              <a:noFill/>
              <a:prstDash val="solid"/>
              <a:miter/>
            </a:ln>
          </p:spPr>
          <p:txBody>
            <a:bodyPr rtlCol="0" anchor="ctr"/>
            <a:lstStyle/>
            <a:p>
              <a:endParaRPr lang="fr-FR"/>
            </a:p>
          </p:txBody>
        </p:sp>
        <p:sp>
          <p:nvSpPr>
            <p:cNvPr id="283" name="Forme libre : forme 282">
              <a:extLst>
                <a:ext uri="{FF2B5EF4-FFF2-40B4-BE49-F238E27FC236}">
                  <a16:creationId xmlns:a16="http://schemas.microsoft.com/office/drawing/2014/main" id="{DA4F6608-A13B-4EAE-8C2A-0CF4C6F9C115}"/>
                </a:ext>
              </a:extLst>
            </p:cNvPr>
            <p:cNvSpPr/>
            <p:nvPr/>
          </p:nvSpPr>
          <p:spPr>
            <a:xfrm>
              <a:off x="3112655" y="3177913"/>
              <a:ext cx="161925" cy="409575"/>
            </a:xfrm>
            <a:custGeom>
              <a:avLst/>
              <a:gdLst>
                <a:gd name="connsiteX0" fmla="*/ 7144 w 161925"/>
                <a:gd name="connsiteY0" fmla="*/ 7144 h 409575"/>
                <a:gd name="connsiteX1" fmla="*/ 163211 w 161925"/>
                <a:gd name="connsiteY1" fmla="*/ 7144 h 409575"/>
                <a:gd name="connsiteX2" fmla="*/ 163211 w 161925"/>
                <a:gd name="connsiteY2" fmla="*/ 406260 h 409575"/>
                <a:gd name="connsiteX3" fmla="*/ 7144 w 161925"/>
                <a:gd name="connsiteY3" fmla="*/ 406260 h 409575"/>
              </a:gdLst>
              <a:ahLst/>
              <a:cxnLst>
                <a:cxn ang="0">
                  <a:pos x="connsiteX0" y="connsiteY0"/>
                </a:cxn>
                <a:cxn ang="0">
                  <a:pos x="connsiteX1" y="connsiteY1"/>
                </a:cxn>
                <a:cxn ang="0">
                  <a:pos x="connsiteX2" y="connsiteY2"/>
                </a:cxn>
                <a:cxn ang="0">
                  <a:pos x="connsiteX3" y="connsiteY3"/>
                </a:cxn>
              </a:cxnLst>
              <a:rect l="l" t="t" r="r" b="b"/>
              <a:pathLst>
                <a:path w="161925" h="409575">
                  <a:moveTo>
                    <a:pt x="7144" y="7144"/>
                  </a:moveTo>
                  <a:lnTo>
                    <a:pt x="163211" y="7144"/>
                  </a:lnTo>
                  <a:lnTo>
                    <a:pt x="163211" y="406260"/>
                  </a:lnTo>
                  <a:lnTo>
                    <a:pt x="7144" y="406260"/>
                  </a:lnTo>
                  <a:close/>
                </a:path>
              </a:pathLst>
            </a:custGeom>
            <a:solidFill>
              <a:srgbClr val="999A9F"/>
            </a:solidFill>
            <a:ln w="9525" cap="flat">
              <a:noFill/>
              <a:prstDash val="solid"/>
              <a:miter/>
            </a:ln>
          </p:spPr>
          <p:txBody>
            <a:bodyPr rtlCol="0" anchor="ctr"/>
            <a:lstStyle/>
            <a:p>
              <a:endParaRPr lang="fr-FR"/>
            </a:p>
          </p:txBody>
        </p:sp>
        <p:sp>
          <p:nvSpPr>
            <p:cNvPr id="284" name="Forme libre : forme 283">
              <a:extLst>
                <a:ext uri="{FF2B5EF4-FFF2-40B4-BE49-F238E27FC236}">
                  <a16:creationId xmlns:a16="http://schemas.microsoft.com/office/drawing/2014/main" id="{9CE8C735-B1B4-4D4C-8F52-4A56AB3824DD}"/>
                </a:ext>
              </a:extLst>
            </p:cNvPr>
            <p:cNvSpPr/>
            <p:nvPr/>
          </p:nvSpPr>
          <p:spPr>
            <a:xfrm>
              <a:off x="3674297" y="3177913"/>
              <a:ext cx="161925" cy="409575"/>
            </a:xfrm>
            <a:custGeom>
              <a:avLst/>
              <a:gdLst>
                <a:gd name="connsiteX0" fmla="*/ 7144 w 161925"/>
                <a:gd name="connsiteY0" fmla="*/ 7144 h 409575"/>
                <a:gd name="connsiteX1" fmla="*/ 163211 w 161925"/>
                <a:gd name="connsiteY1" fmla="*/ 7144 h 409575"/>
                <a:gd name="connsiteX2" fmla="*/ 163211 w 161925"/>
                <a:gd name="connsiteY2" fmla="*/ 406260 h 409575"/>
                <a:gd name="connsiteX3" fmla="*/ 7144 w 161925"/>
                <a:gd name="connsiteY3" fmla="*/ 406260 h 409575"/>
              </a:gdLst>
              <a:ahLst/>
              <a:cxnLst>
                <a:cxn ang="0">
                  <a:pos x="connsiteX0" y="connsiteY0"/>
                </a:cxn>
                <a:cxn ang="0">
                  <a:pos x="connsiteX1" y="connsiteY1"/>
                </a:cxn>
                <a:cxn ang="0">
                  <a:pos x="connsiteX2" y="connsiteY2"/>
                </a:cxn>
                <a:cxn ang="0">
                  <a:pos x="connsiteX3" y="connsiteY3"/>
                </a:cxn>
              </a:cxnLst>
              <a:rect l="l" t="t" r="r" b="b"/>
              <a:pathLst>
                <a:path w="161925" h="409575">
                  <a:moveTo>
                    <a:pt x="7144" y="7144"/>
                  </a:moveTo>
                  <a:lnTo>
                    <a:pt x="163211" y="7144"/>
                  </a:lnTo>
                  <a:lnTo>
                    <a:pt x="163211" y="406260"/>
                  </a:lnTo>
                  <a:lnTo>
                    <a:pt x="7144" y="406260"/>
                  </a:lnTo>
                  <a:close/>
                </a:path>
              </a:pathLst>
            </a:custGeom>
            <a:solidFill>
              <a:srgbClr val="999A9F"/>
            </a:solidFill>
            <a:ln w="9525" cap="flat">
              <a:noFill/>
              <a:prstDash val="solid"/>
              <a:miter/>
            </a:ln>
          </p:spPr>
          <p:txBody>
            <a:bodyPr rtlCol="0" anchor="ctr"/>
            <a:lstStyle/>
            <a:p>
              <a:endParaRPr lang="fr-FR"/>
            </a:p>
          </p:txBody>
        </p:sp>
        <p:sp>
          <p:nvSpPr>
            <p:cNvPr id="285" name="Forme libre : forme 284">
              <a:extLst>
                <a:ext uri="{FF2B5EF4-FFF2-40B4-BE49-F238E27FC236}">
                  <a16:creationId xmlns:a16="http://schemas.microsoft.com/office/drawing/2014/main" id="{55AD0F87-DEF9-4D30-8283-1C88D57E1B38}"/>
                </a:ext>
              </a:extLst>
            </p:cNvPr>
            <p:cNvSpPr/>
            <p:nvPr/>
          </p:nvSpPr>
          <p:spPr>
            <a:xfrm>
              <a:off x="2034930" y="3099874"/>
              <a:ext cx="2324100" cy="561975"/>
            </a:xfrm>
            <a:custGeom>
              <a:avLst/>
              <a:gdLst>
                <a:gd name="connsiteX0" fmla="*/ 2136543 w 2324100"/>
                <a:gd name="connsiteY0" fmla="*/ 562366 h 561975"/>
                <a:gd name="connsiteX1" fmla="*/ 189224 w 2324100"/>
                <a:gd name="connsiteY1" fmla="*/ 562366 h 561975"/>
                <a:gd name="connsiteX2" fmla="*/ 7144 w 2324100"/>
                <a:gd name="connsiteY2" fmla="*/ 380286 h 561975"/>
                <a:gd name="connsiteX3" fmla="*/ 7144 w 2324100"/>
                <a:gd name="connsiteY3" fmla="*/ 189224 h 561975"/>
                <a:gd name="connsiteX4" fmla="*/ 189224 w 2324100"/>
                <a:gd name="connsiteY4" fmla="*/ 7144 h 561975"/>
                <a:gd name="connsiteX5" fmla="*/ 2136543 w 2324100"/>
                <a:gd name="connsiteY5" fmla="*/ 7144 h 561975"/>
                <a:gd name="connsiteX6" fmla="*/ 2318623 w 2324100"/>
                <a:gd name="connsiteY6" fmla="*/ 189224 h 561975"/>
                <a:gd name="connsiteX7" fmla="*/ 2318623 w 2324100"/>
                <a:gd name="connsiteY7" fmla="*/ 380286 h 561975"/>
                <a:gd name="connsiteX8" fmla="*/ 2136543 w 2324100"/>
                <a:gd name="connsiteY8" fmla="*/ 562366 h 561975"/>
                <a:gd name="connsiteX9" fmla="*/ 189224 w 2324100"/>
                <a:gd name="connsiteY9" fmla="*/ 163221 h 561975"/>
                <a:gd name="connsiteX10" fmla="*/ 163211 w 2324100"/>
                <a:gd name="connsiteY10" fmla="*/ 189233 h 561975"/>
                <a:gd name="connsiteX11" fmla="*/ 163211 w 2324100"/>
                <a:gd name="connsiteY11" fmla="*/ 380295 h 561975"/>
                <a:gd name="connsiteX12" fmla="*/ 189224 w 2324100"/>
                <a:gd name="connsiteY12" fmla="*/ 406308 h 561975"/>
                <a:gd name="connsiteX13" fmla="*/ 2136543 w 2324100"/>
                <a:gd name="connsiteY13" fmla="*/ 406308 h 561975"/>
                <a:gd name="connsiteX14" fmla="*/ 2162556 w 2324100"/>
                <a:gd name="connsiteY14" fmla="*/ 380295 h 561975"/>
                <a:gd name="connsiteX15" fmla="*/ 2162556 w 2324100"/>
                <a:gd name="connsiteY15" fmla="*/ 189233 h 561975"/>
                <a:gd name="connsiteX16" fmla="*/ 2136543 w 2324100"/>
                <a:gd name="connsiteY16" fmla="*/ 163221 h 561975"/>
                <a:gd name="connsiteX17" fmla="*/ 189224 w 2324100"/>
                <a:gd name="connsiteY17" fmla="*/ 163221 h 561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324100" h="561975">
                  <a:moveTo>
                    <a:pt x="2136543" y="562366"/>
                  </a:moveTo>
                  <a:lnTo>
                    <a:pt x="189224" y="562366"/>
                  </a:lnTo>
                  <a:cubicBezTo>
                    <a:pt x="88830" y="562366"/>
                    <a:pt x="7144" y="480679"/>
                    <a:pt x="7144" y="380286"/>
                  </a:cubicBezTo>
                  <a:lnTo>
                    <a:pt x="7144" y="189224"/>
                  </a:lnTo>
                  <a:cubicBezTo>
                    <a:pt x="7144" y="88830"/>
                    <a:pt x="88830" y="7144"/>
                    <a:pt x="189224" y="7144"/>
                  </a:cubicBezTo>
                  <a:lnTo>
                    <a:pt x="2136543" y="7144"/>
                  </a:lnTo>
                  <a:cubicBezTo>
                    <a:pt x="2236937" y="7144"/>
                    <a:pt x="2318623" y="88830"/>
                    <a:pt x="2318623" y="189224"/>
                  </a:cubicBezTo>
                  <a:lnTo>
                    <a:pt x="2318623" y="380286"/>
                  </a:lnTo>
                  <a:cubicBezTo>
                    <a:pt x="2318623" y="480679"/>
                    <a:pt x="2236937" y="562366"/>
                    <a:pt x="2136543" y="562366"/>
                  </a:cubicBezTo>
                  <a:close/>
                  <a:moveTo>
                    <a:pt x="189224" y="163221"/>
                  </a:moveTo>
                  <a:cubicBezTo>
                    <a:pt x="175127" y="163221"/>
                    <a:pt x="163211" y="175136"/>
                    <a:pt x="163211" y="189233"/>
                  </a:cubicBezTo>
                  <a:lnTo>
                    <a:pt x="163211" y="380295"/>
                  </a:lnTo>
                  <a:cubicBezTo>
                    <a:pt x="163211" y="394392"/>
                    <a:pt x="175127" y="406308"/>
                    <a:pt x="189224" y="406308"/>
                  </a:cubicBezTo>
                  <a:lnTo>
                    <a:pt x="2136543" y="406308"/>
                  </a:lnTo>
                  <a:cubicBezTo>
                    <a:pt x="2150640" y="406308"/>
                    <a:pt x="2162556" y="394392"/>
                    <a:pt x="2162556" y="380295"/>
                  </a:cubicBezTo>
                  <a:lnTo>
                    <a:pt x="2162556" y="189233"/>
                  </a:lnTo>
                  <a:cubicBezTo>
                    <a:pt x="2162556" y="175136"/>
                    <a:pt x="2150640" y="163221"/>
                    <a:pt x="2136543" y="163221"/>
                  </a:cubicBezTo>
                  <a:lnTo>
                    <a:pt x="189224" y="163221"/>
                  </a:lnTo>
                  <a:close/>
                </a:path>
              </a:pathLst>
            </a:custGeom>
            <a:solidFill>
              <a:srgbClr val="7383BF"/>
            </a:solidFill>
            <a:ln w="9525" cap="flat">
              <a:noFill/>
              <a:prstDash val="solid"/>
              <a:miter/>
            </a:ln>
          </p:spPr>
          <p:txBody>
            <a:bodyPr rtlCol="0" anchor="ctr"/>
            <a:lstStyle/>
            <a:p>
              <a:endParaRPr lang="fr-FR"/>
            </a:p>
          </p:txBody>
        </p:sp>
        <p:sp>
          <p:nvSpPr>
            <p:cNvPr id="286" name="Forme libre : forme 285">
              <a:extLst>
                <a:ext uri="{FF2B5EF4-FFF2-40B4-BE49-F238E27FC236}">
                  <a16:creationId xmlns:a16="http://schemas.microsoft.com/office/drawing/2014/main" id="{034FB5DE-0CE7-4CA8-8629-2009E471F714}"/>
                </a:ext>
              </a:extLst>
            </p:cNvPr>
            <p:cNvSpPr/>
            <p:nvPr/>
          </p:nvSpPr>
          <p:spPr>
            <a:xfrm>
              <a:off x="1496405" y="4724335"/>
              <a:ext cx="4886325" cy="247650"/>
            </a:xfrm>
            <a:custGeom>
              <a:avLst/>
              <a:gdLst>
                <a:gd name="connsiteX0" fmla="*/ 4883944 w 4886325"/>
                <a:gd name="connsiteY0" fmla="*/ 199606 h 247650"/>
                <a:gd name="connsiteX1" fmla="*/ 4841920 w 4886325"/>
                <a:gd name="connsiteY1" fmla="*/ 241630 h 247650"/>
                <a:gd name="connsiteX2" fmla="*/ 49168 w 4886325"/>
                <a:gd name="connsiteY2" fmla="*/ 241630 h 247650"/>
                <a:gd name="connsiteX3" fmla="*/ 7144 w 4886325"/>
                <a:gd name="connsiteY3" fmla="*/ 199606 h 247650"/>
                <a:gd name="connsiteX4" fmla="*/ 7144 w 4886325"/>
                <a:gd name="connsiteY4" fmla="*/ 49187 h 247650"/>
                <a:gd name="connsiteX5" fmla="*/ 49168 w 4886325"/>
                <a:gd name="connsiteY5" fmla="*/ 7144 h 247650"/>
                <a:gd name="connsiteX6" fmla="*/ 4841920 w 4886325"/>
                <a:gd name="connsiteY6" fmla="*/ 7144 h 247650"/>
                <a:gd name="connsiteX7" fmla="*/ 4883944 w 4886325"/>
                <a:gd name="connsiteY7" fmla="*/ 49187 h 247650"/>
                <a:gd name="connsiteX8" fmla="*/ 4883944 w 4886325"/>
                <a:gd name="connsiteY8" fmla="*/ 199606 h 24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86325" h="247650">
                  <a:moveTo>
                    <a:pt x="4883944" y="199606"/>
                  </a:moveTo>
                  <a:cubicBezTo>
                    <a:pt x="4883944" y="222713"/>
                    <a:pt x="4865046" y="241630"/>
                    <a:pt x="4841920" y="241630"/>
                  </a:cubicBezTo>
                  <a:lnTo>
                    <a:pt x="49168" y="241630"/>
                  </a:lnTo>
                  <a:cubicBezTo>
                    <a:pt x="26051" y="241630"/>
                    <a:pt x="7144" y="222713"/>
                    <a:pt x="7144" y="199606"/>
                  </a:cubicBezTo>
                  <a:lnTo>
                    <a:pt x="7144" y="49187"/>
                  </a:lnTo>
                  <a:cubicBezTo>
                    <a:pt x="7144" y="26060"/>
                    <a:pt x="26051" y="7144"/>
                    <a:pt x="49168" y="7144"/>
                  </a:cubicBezTo>
                  <a:lnTo>
                    <a:pt x="4841920" y="7144"/>
                  </a:lnTo>
                  <a:cubicBezTo>
                    <a:pt x="4865046" y="7144"/>
                    <a:pt x="4883944" y="26060"/>
                    <a:pt x="4883944" y="49187"/>
                  </a:cubicBezTo>
                  <a:lnTo>
                    <a:pt x="4883944" y="199606"/>
                  </a:lnTo>
                  <a:close/>
                </a:path>
              </a:pathLst>
            </a:custGeom>
            <a:solidFill>
              <a:srgbClr val="556080"/>
            </a:solidFill>
            <a:ln w="9525" cap="flat">
              <a:noFill/>
              <a:prstDash val="solid"/>
              <a:miter/>
            </a:ln>
          </p:spPr>
          <p:txBody>
            <a:bodyPr rtlCol="0" anchor="ctr"/>
            <a:lstStyle/>
            <a:p>
              <a:endParaRPr lang="fr-FR"/>
            </a:p>
          </p:txBody>
        </p:sp>
      </p:grpSp>
      <p:sp>
        <p:nvSpPr>
          <p:cNvPr id="288" name="Rectangle 287">
            <a:extLst>
              <a:ext uri="{FF2B5EF4-FFF2-40B4-BE49-F238E27FC236}">
                <a16:creationId xmlns:a16="http://schemas.microsoft.com/office/drawing/2014/main" id="{5FA00188-806A-4C0B-8993-79F4106EBA3B}"/>
              </a:ext>
            </a:extLst>
          </p:cNvPr>
          <p:cNvSpPr/>
          <p:nvPr/>
        </p:nvSpPr>
        <p:spPr>
          <a:xfrm>
            <a:off x="5664398" y="4027002"/>
            <a:ext cx="107425" cy="200055"/>
          </a:xfrm>
          <a:prstGeom prst="rect">
            <a:avLst/>
          </a:prstGeom>
        </p:spPr>
        <p:txBody>
          <a:bodyPr wrap="square">
            <a:spAutoFit/>
          </a:bodyPr>
          <a:lstStyle/>
          <a:p>
            <a:pPr algn="ctr"/>
            <a:r>
              <a:rPr lang="fr-FR" sz="700" dirty="0">
                <a:solidFill>
                  <a:srgbClr val="556080"/>
                </a:solidFill>
                <a:latin typeface="+mj-lt"/>
              </a:rPr>
              <a:t>B</a:t>
            </a:r>
            <a:endParaRPr lang="fr-FR" sz="400" dirty="0">
              <a:solidFill>
                <a:srgbClr val="556080"/>
              </a:solidFill>
              <a:latin typeface="+mj-lt"/>
            </a:endParaRPr>
          </a:p>
        </p:txBody>
      </p:sp>
      <p:grpSp>
        <p:nvGrpSpPr>
          <p:cNvPr id="313" name="Graphique 33">
            <a:extLst>
              <a:ext uri="{FF2B5EF4-FFF2-40B4-BE49-F238E27FC236}">
                <a16:creationId xmlns:a16="http://schemas.microsoft.com/office/drawing/2014/main" id="{0B2217DB-5C89-4379-B412-D59062E80548}"/>
              </a:ext>
            </a:extLst>
          </p:cNvPr>
          <p:cNvGrpSpPr/>
          <p:nvPr/>
        </p:nvGrpSpPr>
        <p:grpSpPr>
          <a:xfrm>
            <a:off x="11132582" y="4060366"/>
            <a:ext cx="250515" cy="245581"/>
            <a:chOff x="10650345" y="2589692"/>
            <a:chExt cx="250515" cy="245581"/>
          </a:xfrm>
          <a:solidFill>
            <a:srgbClr val="556080"/>
          </a:solidFill>
        </p:grpSpPr>
        <p:sp>
          <p:nvSpPr>
            <p:cNvPr id="314" name="Forme libre : forme 313">
              <a:extLst>
                <a:ext uri="{FF2B5EF4-FFF2-40B4-BE49-F238E27FC236}">
                  <a16:creationId xmlns:a16="http://schemas.microsoft.com/office/drawing/2014/main" id="{1CB661C8-AE1B-4BA7-A47B-C6C4A4F4B069}"/>
                </a:ext>
              </a:extLst>
            </p:cNvPr>
            <p:cNvSpPr/>
            <p:nvPr/>
          </p:nvSpPr>
          <p:spPr>
            <a:xfrm>
              <a:off x="10700298" y="2589692"/>
              <a:ext cx="149140" cy="93701"/>
            </a:xfrm>
            <a:custGeom>
              <a:avLst/>
              <a:gdLst>
                <a:gd name="connsiteX0" fmla="*/ 20873 w 149140"/>
                <a:gd name="connsiteY0" fmla="*/ 93883 h 93700"/>
                <a:gd name="connsiteX1" fmla="*/ 54049 w 149140"/>
                <a:gd name="connsiteY1" fmla="*/ 36417 h 93700"/>
                <a:gd name="connsiteX2" fmla="*/ 75540 w 149140"/>
                <a:gd name="connsiteY2" fmla="*/ 24011 h 93700"/>
                <a:gd name="connsiteX3" fmla="*/ 97029 w 149140"/>
                <a:gd name="connsiteY3" fmla="*/ 36418 h 93700"/>
                <a:gd name="connsiteX4" fmla="*/ 115539 w 149140"/>
                <a:gd name="connsiteY4" fmla="*/ 68480 h 93700"/>
                <a:gd name="connsiteX5" fmla="*/ 101510 w 149140"/>
                <a:gd name="connsiteY5" fmla="*/ 76323 h 93700"/>
                <a:gd name="connsiteX6" fmla="*/ 142249 w 149140"/>
                <a:gd name="connsiteY6" fmla="*/ 93186 h 93700"/>
                <a:gd name="connsiteX7" fmla="*/ 149219 w 149140"/>
                <a:gd name="connsiteY7" fmla="*/ 49650 h 93700"/>
                <a:gd name="connsiteX8" fmla="*/ 135989 w 149140"/>
                <a:gd name="connsiteY8" fmla="*/ 57047 h 93700"/>
                <a:gd name="connsiteX9" fmla="*/ 117316 w 149140"/>
                <a:gd name="connsiteY9" fmla="*/ 24706 h 93700"/>
                <a:gd name="connsiteX10" fmla="*/ 75540 w 149140"/>
                <a:gd name="connsiteY10" fmla="*/ 586 h 93700"/>
                <a:gd name="connsiteX11" fmla="*/ 33762 w 149140"/>
                <a:gd name="connsiteY11" fmla="*/ 24705 h 93700"/>
                <a:gd name="connsiteX12" fmla="*/ 586 w 149140"/>
                <a:gd name="connsiteY12" fmla="*/ 82172 h 93700"/>
                <a:gd name="connsiteX13" fmla="*/ 18017 w 149140"/>
                <a:gd name="connsiteY13" fmla="*/ 76239 h 93700"/>
                <a:gd name="connsiteX14" fmla="*/ 20873 w 149140"/>
                <a:gd name="connsiteY14" fmla="*/ 93883 h 93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9140" h="93700">
                  <a:moveTo>
                    <a:pt x="20873" y="93883"/>
                  </a:moveTo>
                  <a:lnTo>
                    <a:pt x="54049" y="36417"/>
                  </a:lnTo>
                  <a:cubicBezTo>
                    <a:pt x="58468" y="28765"/>
                    <a:pt x="66702" y="24011"/>
                    <a:pt x="75540" y="24011"/>
                  </a:cubicBezTo>
                  <a:cubicBezTo>
                    <a:pt x="84376" y="24011"/>
                    <a:pt x="92611" y="28765"/>
                    <a:pt x="97029" y="36418"/>
                  </a:cubicBezTo>
                  <a:lnTo>
                    <a:pt x="115539" y="68480"/>
                  </a:lnTo>
                  <a:lnTo>
                    <a:pt x="101510" y="76323"/>
                  </a:lnTo>
                  <a:lnTo>
                    <a:pt x="142249" y="93186"/>
                  </a:lnTo>
                  <a:lnTo>
                    <a:pt x="149219" y="49650"/>
                  </a:lnTo>
                  <a:lnTo>
                    <a:pt x="135989" y="57047"/>
                  </a:lnTo>
                  <a:lnTo>
                    <a:pt x="117316" y="24706"/>
                  </a:lnTo>
                  <a:cubicBezTo>
                    <a:pt x="108726" y="9828"/>
                    <a:pt x="92718" y="586"/>
                    <a:pt x="75540" y="586"/>
                  </a:cubicBezTo>
                  <a:cubicBezTo>
                    <a:pt x="58360" y="586"/>
                    <a:pt x="42353" y="9828"/>
                    <a:pt x="33762" y="24705"/>
                  </a:cubicBezTo>
                  <a:lnTo>
                    <a:pt x="586" y="82172"/>
                  </a:lnTo>
                  <a:lnTo>
                    <a:pt x="18017" y="76239"/>
                  </a:lnTo>
                  <a:lnTo>
                    <a:pt x="20873" y="93883"/>
                  </a:lnTo>
                  <a:close/>
                </a:path>
              </a:pathLst>
            </a:custGeom>
            <a:grpFill/>
            <a:ln w="9525" cap="flat">
              <a:noFill/>
              <a:prstDash val="solid"/>
              <a:miter/>
            </a:ln>
          </p:spPr>
          <p:txBody>
            <a:bodyPr rtlCol="0" anchor="ctr"/>
            <a:lstStyle/>
            <a:p>
              <a:endParaRPr lang="fr-FR"/>
            </a:p>
          </p:txBody>
        </p:sp>
        <p:sp>
          <p:nvSpPr>
            <p:cNvPr id="315" name="Forme libre : forme 314">
              <a:extLst>
                <a:ext uri="{FF2B5EF4-FFF2-40B4-BE49-F238E27FC236}">
                  <a16:creationId xmlns:a16="http://schemas.microsoft.com/office/drawing/2014/main" id="{8612B234-2CED-46AA-9B06-D57FC8185102}"/>
                </a:ext>
              </a:extLst>
            </p:cNvPr>
            <p:cNvSpPr/>
            <p:nvPr/>
          </p:nvSpPr>
          <p:spPr>
            <a:xfrm>
              <a:off x="10768898" y="2683790"/>
              <a:ext cx="131962" cy="151483"/>
            </a:xfrm>
            <a:custGeom>
              <a:avLst/>
              <a:gdLst>
                <a:gd name="connsiteX0" fmla="*/ 124773 w 131961"/>
                <a:gd name="connsiteY0" fmla="*/ 62342 h 151482"/>
                <a:gd name="connsiteX1" fmla="*/ 89118 w 131961"/>
                <a:gd name="connsiteY1" fmla="*/ 586 h 151482"/>
                <a:gd name="connsiteX2" fmla="*/ 86628 w 131961"/>
                <a:gd name="connsiteY2" fmla="*/ 18409 h 151482"/>
                <a:gd name="connsiteX3" fmla="*/ 68832 w 131961"/>
                <a:gd name="connsiteY3" fmla="*/ 12298 h 151482"/>
                <a:gd name="connsiteX4" fmla="*/ 104572 w 131961"/>
                <a:gd name="connsiteY4" fmla="*/ 74202 h 151482"/>
                <a:gd name="connsiteX5" fmla="*/ 104760 w 131961"/>
                <a:gd name="connsiteY5" fmla="*/ 74516 h 151482"/>
                <a:gd name="connsiteX6" fmla="*/ 108456 w 131961"/>
                <a:gd name="connsiteY6" fmla="*/ 87555 h 151482"/>
                <a:gd name="connsiteX7" fmla="*/ 83988 w 131961"/>
                <a:gd name="connsiteY7" fmla="*/ 112368 h 151482"/>
                <a:gd name="connsiteX8" fmla="*/ 83834 w 131961"/>
                <a:gd name="connsiteY8" fmla="*/ 112357 h 151482"/>
                <a:gd name="connsiteX9" fmla="*/ 83442 w 131961"/>
                <a:gd name="connsiteY9" fmla="*/ 112371 h 151482"/>
                <a:gd name="connsiteX10" fmla="*/ 35185 w 131961"/>
                <a:gd name="connsiteY10" fmla="*/ 112371 h 151482"/>
                <a:gd name="connsiteX11" fmla="*/ 35185 w 131961"/>
                <a:gd name="connsiteY11" fmla="*/ 96755 h 151482"/>
                <a:gd name="connsiteX12" fmla="*/ 586 w 131961"/>
                <a:gd name="connsiteY12" fmla="*/ 124084 h 151482"/>
                <a:gd name="connsiteX13" fmla="*/ 35185 w 131961"/>
                <a:gd name="connsiteY13" fmla="*/ 151413 h 151482"/>
                <a:gd name="connsiteX14" fmla="*/ 35185 w 131961"/>
                <a:gd name="connsiteY14" fmla="*/ 135796 h 151482"/>
                <a:gd name="connsiteX15" fmla="*/ 83642 w 131961"/>
                <a:gd name="connsiteY15" fmla="*/ 135796 h 151482"/>
                <a:gd name="connsiteX16" fmla="*/ 83693 w 131961"/>
                <a:gd name="connsiteY16" fmla="*/ 135796 h 151482"/>
                <a:gd name="connsiteX17" fmla="*/ 83827 w 131961"/>
                <a:gd name="connsiteY17" fmla="*/ 135795 h 151482"/>
                <a:gd name="connsiteX18" fmla="*/ 131882 w 131961"/>
                <a:gd name="connsiteY18" fmla="*/ 87555 h 151482"/>
                <a:gd name="connsiteX19" fmla="*/ 124773 w 131961"/>
                <a:gd name="connsiteY19" fmla="*/ 62342 h 151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31961" h="151482">
                  <a:moveTo>
                    <a:pt x="124773" y="62342"/>
                  </a:moveTo>
                  <a:lnTo>
                    <a:pt x="89118" y="586"/>
                  </a:lnTo>
                  <a:lnTo>
                    <a:pt x="86628" y="18409"/>
                  </a:lnTo>
                  <a:lnTo>
                    <a:pt x="68832" y="12298"/>
                  </a:lnTo>
                  <a:lnTo>
                    <a:pt x="104572" y="74202"/>
                  </a:lnTo>
                  <a:lnTo>
                    <a:pt x="104760" y="74516"/>
                  </a:lnTo>
                  <a:cubicBezTo>
                    <a:pt x="107179" y="78419"/>
                    <a:pt x="108456" y="82927"/>
                    <a:pt x="108456" y="87555"/>
                  </a:cubicBezTo>
                  <a:cubicBezTo>
                    <a:pt x="108456" y="101123"/>
                    <a:pt x="97512" y="112182"/>
                    <a:pt x="83988" y="112368"/>
                  </a:cubicBezTo>
                  <a:lnTo>
                    <a:pt x="83834" y="112357"/>
                  </a:lnTo>
                  <a:lnTo>
                    <a:pt x="83442" y="112371"/>
                  </a:lnTo>
                  <a:lnTo>
                    <a:pt x="35185" y="112371"/>
                  </a:lnTo>
                  <a:lnTo>
                    <a:pt x="35185" y="96755"/>
                  </a:lnTo>
                  <a:lnTo>
                    <a:pt x="586" y="124084"/>
                  </a:lnTo>
                  <a:lnTo>
                    <a:pt x="35185" y="151413"/>
                  </a:lnTo>
                  <a:lnTo>
                    <a:pt x="35185" y="135796"/>
                  </a:lnTo>
                  <a:lnTo>
                    <a:pt x="83642" y="135796"/>
                  </a:lnTo>
                  <a:cubicBezTo>
                    <a:pt x="83658" y="135796"/>
                    <a:pt x="83675" y="135796"/>
                    <a:pt x="83693" y="135796"/>
                  </a:cubicBezTo>
                  <a:lnTo>
                    <a:pt x="83827" y="135795"/>
                  </a:lnTo>
                  <a:cubicBezTo>
                    <a:pt x="110342" y="135696"/>
                    <a:pt x="131882" y="114093"/>
                    <a:pt x="131882" y="87555"/>
                  </a:cubicBezTo>
                  <a:cubicBezTo>
                    <a:pt x="131881" y="78630"/>
                    <a:pt x="129424" y="69916"/>
                    <a:pt x="124773" y="62342"/>
                  </a:cubicBezTo>
                  <a:close/>
                </a:path>
              </a:pathLst>
            </a:custGeom>
            <a:grpFill/>
            <a:ln w="9525" cap="flat">
              <a:noFill/>
              <a:prstDash val="solid"/>
              <a:miter/>
            </a:ln>
          </p:spPr>
          <p:txBody>
            <a:bodyPr rtlCol="0" anchor="ctr"/>
            <a:lstStyle/>
            <a:p>
              <a:endParaRPr lang="fr-FR"/>
            </a:p>
          </p:txBody>
        </p:sp>
        <p:sp>
          <p:nvSpPr>
            <p:cNvPr id="316" name="Forme libre : forme 315">
              <a:extLst>
                <a:ext uri="{FF2B5EF4-FFF2-40B4-BE49-F238E27FC236}">
                  <a16:creationId xmlns:a16="http://schemas.microsoft.com/office/drawing/2014/main" id="{785B7981-E7BB-42C5-8D44-E763672149CC}"/>
                </a:ext>
              </a:extLst>
            </p:cNvPr>
            <p:cNvSpPr/>
            <p:nvPr/>
          </p:nvSpPr>
          <p:spPr>
            <a:xfrm>
              <a:off x="10650345" y="2684777"/>
              <a:ext cx="110879" cy="135085"/>
            </a:xfrm>
            <a:custGeom>
              <a:avLst/>
              <a:gdLst>
                <a:gd name="connsiteX0" fmla="*/ 48804 w 110879"/>
                <a:gd name="connsiteY0" fmla="*/ 111384 h 135085"/>
                <a:gd name="connsiteX1" fmla="*/ 27314 w 110879"/>
                <a:gd name="connsiteY1" fmla="*/ 98976 h 135085"/>
                <a:gd name="connsiteX2" fmla="*/ 27313 w 110879"/>
                <a:gd name="connsiteY2" fmla="*/ 74160 h 135085"/>
                <a:gd name="connsiteX3" fmla="*/ 49126 w 110879"/>
                <a:gd name="connsiteY3" fmla="*/ 36379 h 135085"/>
                <a:gd name="connsiteX4" fmla="*/ 62497 w 110879"/>
                <a:gd name="connsiteY4" fmla="*/ 44276 h 135085"/>
                <a:gd name="connsiteX5" fmla="*/ 56560 w 110879"/>
                <a:gd name="connsiteY5" fmla="*/ 586 h 135085"/>
                <a:gd name="connsiteX6" fmla="*/ 15433 w 110879"/>
                <a:gd name="connsiteY6" fmla="*/ 16480 h 135085"/>
                <a:gd name="connsiteX7" fmla="*/ 28955 w 110879"/>
                <a:gd name="connsiteY7" fmla="*/ 24466 h 135085"/>
                <a:gd name="connsiteX8" fmla="*/ 7026 w 110879"/>
                <a:gd name="connsiteY8" fmla="*/ 62449 h 135085"/>
                <a:gd name="connsiteX9" fmla="*/ 7026 w 110879"/>
                <a:gd name="connsiteY9" fmla="*/ 110689 h 135085"/>
                <a:gd name="connsiteX10" fmla="*/ 48804 w 110879"/>
                <a:gd name="connsiteY10" fmla="*/ 134809 h 135085"/>
                <a:gd name="connsiteX11" fmla="*/ 110663 w 110879"/>
                <a:gd name="connsiteY11" fmla="*/ 134809 h 135085"/>
                <a:gd name="connsiteX12" fmla="*/ 98951 w 110879"/>
                <a:gd name="connsiteY12" fmla="*/ 122639 h 135085"/>
                <a:gd name="connsiteX13" fmla="*/ 110663 w 110879"/>
                <a:gd name="connsiteY13" fmla="*/ 111384 h 135085"/>
                <a:gd name="connsiteX14" fmla="*/ 48804 w 110879"/>
                <a:gd name="connsiteY14" fmla="*/ 111384 h 135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0879" h="135085">
                  <a:moveTo>
                    <a:pt x="48804" y="111384"/>
                  </a:moveTo>
                  <a:cubicBezTo>
                    <a:pt x="39967" y="111384"/>
                    <a:pt x="31733" y="106629"/>
                    <a:pt x="27314" y="98976"/>
                  </a:cubicBezTo>
                  <a:cubicBezTo>
                    <a:pt x="22896" y="91323"/>
                    <a:pt x="22896" y="81813"/>
                    <a:pt x="27313" y="74160"/>
                  </a:cubicBezTo>
                  <a:lnTo>
                    <a:pt x="49126" y="36379"/>
                  </a:lnTo>
                  <a:lnTo>
                    <a:pt x="62497" y="44276"/>
                  </a:lnTo>
                  <a:lnTo>
                    <a:pt x="56560" y="586"/>
                  </a:lnTo>
                  <a:lnTo>
                    <a:pt x="15433" y="16480"/>
                  </a:lnTo>
                  <a:lnTo>
                    <a:pt x="28955" y="24466"/>
                  </a:lnTo>
                  <a:lnTo>
                    <a:pt x="7026" y="62449"/>
                  </a:lnTo>
                  <a:cubicBezTo>
                    <a:pt x="-1561" y="77326"/>
                    <a:pt x="-1561" y="95810"/>
                    <a:pt x="7026" y="110689"/>
                  </a:cubicBezTo>
                  <a:cubicBezTo>
                    <a:pt x="15617" y="125566"/>
                    <a:pt x="31626" y="134809"/>
                    <a:pt x="48804" y="134809"/>
                  </a:cubicBezTo>
                  <a:lnTo>
                    <a:pt x="110663" y="134809"/>
                  </a:lnTo>
                  <a:lnTo>
                    <a:pt x="98951" y="122639"/>
                  </a:lnTo>
                  <a:lnTo>
                    <a:pt x="110663" y="111384"/>
                  </a:lnTo>
                  <a:lnTo>
                    <a:pt x="48804" y="111384"/>
                  </a:lnTo>
                  <a:close/>
                </a:path>
              </a:pathLst>
            </a:custGeom>
            <a:grpFill/>
            <a:ln w="9525" cap="flat">
              <a:noFill/>
              <a:prstDash val="solid"/>
              <a:miter/>
            </a:ln>
          </p:spPr>
          <p:txBody>
            <a:bodyPr rtlCol="0" anchor="ctr"/>
            <a:lstStyle/>
            <a:p>
              <a:endParaRPr lang="fr-FR"/>
            </a:p>
          </p:txBody>
        </p:sp>
        <p:sp>
          <p:nvSpPr>
            <p:cNvPr id="317" name="Forme libre : forme 316">
              <a:extLst>
                <a:ext uri="{FF2B5EF4-FFF2-40B4-BE49-F238E27FC236}">
                  <a16:creationId xmlns:a16="http://schemas.microsoft.com/office/drawing/2014/main" id="{E2E0F346-A2EA-4F7C-84A2-93565381603B}"/>
                </a:ext>
              </a:extLst>
            </p:cNvPr>
            <p:cNvSpPr/>
            <p:nvPr/>
          </p:nvSpPr>
          <p:spPr>
            <a:xfrm>
              <a:off x="10719674" y="2714105"/>
              <a:ext cx="39042" cy="43727"/>
            </a:xfrm>
            <a:custGeom>
              <a:avLst/>
              <a:gdLst>
                <a:gd name="connsiteX0" fmla="*/ 12767 w 39041"/>
                <a:gd name="connsiteY0" fmla="*/ 586 h 43726"/>
                <a:gd name="connsiteX1" fmla="*/ 586 w 39041"/>
                <a:gd name="connsiteY1" fmla="*/ 43230 h 43726"/>
                <a:gd name="connsiteX2" fmla="*/ 11455 w 39041"/>
                <a:gd name="connsiteY2" fmla="*/ 43230 h 43726"/>
                <a:gd name="connsiteX3" fmla="*/ 13767 w 39041"/>
                <a:gd name="connsiteY3" fmla="*/ 34069 h 43726"/>
                <a:gd name="connsiteX4" fmla="*/ 25697 w 39041"/>
                <a:gd name="connsiteY4" fmla="*/ 34069 h 43726"/>
                <a:gd name="connsiteX5" fmla="*/ 28072 w 39041"/>
                <a:gd name="connsiteY5" fmla="*/ 43230 h 43726"/>
                <a:gd name="connsiteX6" fmla="*/ 38879 w 39041"/>
                <a:gd name="connsiteY6" fmla="*/ 43230 h 43726"/>
                <a:gd name="connsiteX7" fmla="*/ 26696 w 39041"/>
                <a:gd name="connsiteY7" fmla="*/ 586 h 43726"/>
                <a:gd name="connsiteX8" fmla="*/ 12767 w 39041"/>
                <a:gd name="connsiteY8" fmla="*/ 586 h 43726"/>
                <a:gd name="connsiteX9" fmla="*/ 15703 w 39041"/>
                <a:gd name="connsiteY9" fmla="*/ 26434 h 43726"/>
                <a:gd name="connsiteX10" fmla="*/ 19701 w 39041"/>
                <a:gd name="connsiteY10" fmla="*/ 10782 h 43726"/>
                <a:gd name="connsiteX11" fmla="*/ 23698 w 39041"/>
                <a:gd name="connsiteY11" fmla="*/ 26434 h 43726"/>
                <a:gd name="connsiteX12" fmla="*/ 15703 w 39041"/>
                <a:gd name="connsiteY12" fmla="*/ 26434 h 43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041" h="43726">
                  <a:moveTo>
                    <a:pt x="12767" y="586"/>
                  </a:moveTo>
                  <a:lnTo>
                    <a:pt x="586" y="43230"/>
                  </a:lnTo>
                  <a:lnTo>
                    <a:pt x="11455" y="43230"/>
                  </a:lnTo>
                  <a:lnTo>
                    <a:pt x="13767" y="34069"/>
                  </a:lnTo>
                  <a:lnTo>
                    <a:pt x="25697" y="34069"/>
                  </a:lnTo>
                  <a:lnTo>
                    <a:pt x="28072" y="43230"/>
                  </a:lnTo>
                  <a:lnTo>
                    <a:pt x="38879" y="43230"/>
                  </a:lnTo>
                  <a:lnTo>
                    <a:pt x="26696" y="586"/>
                  </a:lnTo>
                  <a:lnTo>
                    <a:pt x="12767" y="586"/>
                  </a:lnTo>
                  <a:close/>
                  <a:moveTo>
                    <a:pt x="15703" y="26434"/>
                  </a:moveTo>
                  <a:lnTo>
                    <a:pt x="19701" y="10782"/>
                  </a:lnTo>
                  <a:lnTo>
                    <a:pt x="23698" y="26434"/>
                  </a:lnTo>
                  <a:lnTo>
                    <a:pt x="15703" y="26434"/>
                  </a:lnTo>
                  <a:close/>
                </a:path>
              </a:pathLst>
            </a:custGeom>
            <a:grpFill/>
            <a:ln w="9525" cap="flat">
              <a:noFill/>
              <a:prstDash val="solid"/>
              <a:miter/>
            </a:ln>
          </p:spPr>
          <p:txBody>
            <a:bodyPr rtlCol="0" anchor="ctr"/>
            <a:lstStyle/>
            <a:p>
              <a:endParaRPr lang="fr-FR"/>
            </a:p>
          </p:txBody>
        </p:sp>
        <p:sp>
          <p:nvSpPr>
            <p:cNvPr id="318" name="Forme libre : forme 317">
              <a:extLst>
                <a:ext uri="{FF2B5EF4-FFF2-40B4-BE49-F238E27FC236}">
                  <a16:creationId xmlns:a16="http://schemas.microsoft.com/office/drawing/2014/main" id="{868486E3-521D-4362-92ED-FD6368F790E1}"/>
                </a:ext>
              </a:extLst>
            </p:cNvPr>
            <p:cNvSpPr/>
            <p:nvPr/>
          </p:nvSpPr>
          <p:spPr>
            <a:xfrm>
              <a:off x="10762338" y="2714213"/>
              <a:ext cx="28891" cy="42946"/>
            </a:xfrm>
            <a:custGeom>
              <a:avLst/>
              <a:gdLst>
                <a:gd name="connsiteX0" fmla="*/ 10706 w 28891"/>
                <a:gd name="connsiteY0" fmla="*/ 586 h 42946"/>
                <a:gd name="connsiteX1" fmla="*/ 586 w 28891"/>
                <a:gd name="connsiteY1" fmla="*/ 586 h 42946"/>
                <a:gd name="connsiteX2" fmla="*/ 586 w 28891"/>
                <a:gd name="connsiteY2" fmla="*/ 43122 h 42946"/>
                <a:gd name="connsiteX3" fmla="*/ 28697 w 28891"/>
                <a:gd name="connsiteY3" fmla="*/ 43122 h 42946"/>
                <a:gd name="connsiteX4" fmla="*/ 28697 w 28891"/>
                <a:gd name="connsiteY4" fmla="*/ 35487 h 42946"/>
                <a:gd name="connsiteX5" fmla="*/ 10706 w 28891"/>
                <a:gd name="connsiteY5" fmla="*/ 35487 h 42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891" h="42946">
                  <a:moveTo>
                    <a:pt x="10706" y="586"/>
                  </a:moveTo>
                  <a:lnTo>
                    <a:pt x="586" y="586"/>
                  </a:lnTo>
                  <a:lnTo>
                    <a:pt x="586" y="43122"/>
                  </a:lnTo>
                  <a:lnTo>
                    <a:pt x="28697" y="43122"/>
                  </a:lnTo>
                  <a:lnTo>
                    <a:pt x="28697" y="35487"/>
                  </a:lnTo>
                  <a:lnTo>
                    <a:pt x="10706" y="35487"/>
                  </a:lnTo>
                  <a:close/>
                </a:path>
              </a:pathLst>
            </a:custGeom>
            <a:grpFill/>
            <a:ln w="9525" cap="flat">
              <a:noFill/>
              <a:prstDash val="solid"/>
              <a:miter/>
            </a:ln>
          </p:spPr>
          <p:txBody>
            <a:bodyPr rtlCol="0" anchor="ctr"/>
            <a:lstStyle/>
            <a:p>
              <a:endParaRPr lang="fr-FR"/>
            </a:p>
          </p:txBody>
        </p:sp>
        <p:sp>
          <p:nvSpPr>
            <p:cNvPr id="319" name="Forme libre : forme 318">
              <a:extLst>
                <a:ext uri="{FF2B5EF4-FFF2-40B4-BE49-F238E27FC236}">
                  <a16:creationId xmlns:a16="http://schemas.microsoft.com/office/drawing/2014/main" id="{44834E8A-25E1-476E-8C25-B6E467DE4927}"/>
                </a:ext>
              </a:extLst>
            </p:cNvPr>
            <p:cNvSpPr/>
            <p:nvPr/>
          </p:nvSpPr>
          <p:spPr>
            <a:xfrm>
              <a:off x="10793509" y="2714213"/>
              <a:ext cx="35919" cy="43727"/>
            </a:xfrm>
            <a:custGeom>
              <a:avLst/>
              <a:gdLst>
                <a:gd name="connsiteX0" fmla="*/ 25512 w 35918"/>
                <a:gd name="connsiteY0" fmla="*/ 29379 h 43726"/>
                <a:gd name="connsiteX1" fmla="*/ 18077 w 35918"/>
                <a:gd name="connsiteY1" fmla="*/ 36196 h 43726"/>
                <a:gd name="connsiteX2" fmla="*/ 10707 w 35918"/>
                <a:gd name="connsiteY2" fmla="*/ 29379 h 43726"/>
                <a:gd name="connsiteX3" fmla="*/ 10707 w 35918"/>
                <a:gd name="connsiteY3" fmla="*/ 586 h 43726"/>
                <a:gd name="connsiteX4" fmla="*/ 586 w 35918"/>
                <a:gd name="connsiteY4" fmla="*/ 586 h 43726"/>
                <a:gd name="connsiteX5" fmla="*/ 586 w 35918"/>
                <a:gd name="connsiteY5" fmla="*/ 29652 h 43726"/>
                <a:gd name="connsiteX6" fmla="*/ 18076 w 35918"/>
                <a:gd name="connsiteY6" fmla="*/ 43831 h 43726"/>
                <a:gd name="connsiteX7" fmla="*/ 35630 w 35918"/>
                <a:gd name="connsiteY7" fmla="*/ 29652 h 43726"/>
                <a:gd name="connsiteX8" fmla="*/ 35630 w 35918"/>
                <a:gd name="connsiteY8" fmla="*/ 586 h 43726"/>
                <a:gd name="connsiteX9" fmla="*/ 25511 w 35918"/>
                <a:gd name="connsiteY9" fmla="*/ 586 h 43726"/>
                <a:gd name="connsiteX10" fmla="*/ 25511 w 35918"/>
                <a:gd name="connsiteY10" fmla="*/ 29379 h 43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918" h="43726">
                  <a:moveTo>
                    <a:pt x="25512" y="29379"/>
                  </a:moveTo>
                  <a:cubicBezTo>
                    <a:pt x="25512" y="33906"/>
                    <a:pt x="23825" y="36196"/>
                    <a:pt x="18077" y="36196"/>
                  </a:cubicBezTo>
                  <a:cubicBezTo>
                    <a:pt x="12331" y="36196"/>
                    <a:pt x="10707" y="33905"/>
                    <a:pt x="10707" y="29379"/>
                  </a:cubicBezTo>
                  <a:lnTo>
                    <a:pt x="10707" y="586"/>
                  </a:lnTo>
                  <a:lnTo>
                    <a:pt x="586" y="586"/>
                  </a:lnTo>
                  <a:lnTo>
                    <a:pt x="586" y="29652"/>
                  </a:lnTo>
                  <a:cubicBezTo>
                    <a:pt x="586" y="38923"/>
                    <a:pt x="4833" y="43831"/>
                    <a:pt x="18076" y="43831"/>
                  </a:cubicBezTo>
                  <a:cubicBezTo>
                    <a:pt x="31320" y="43831"/>
                    <a:pt x="35630" y="38923"/>
                    <a:pt x="35630" y="29652"/>
                  </a:cubicBezTo>
                  <a:lnTo>
                    <a:pt x="35630" y="586"/>
                  </a:lnTo>
                  <a:lnTo>
                    <a:pt x="25511" y="586"/>
                  </a:lnTo>
                  <a:lnTo>
                    <a:pt x="25511" y="29379"/>
                  </a:lnTo>
                  <a:close/>
                </a:path>
              </a:pathLst>
            </a:custGeom>
            <a:grpFill/>
            <a:ln w="9525" cap="flat">
              <a:noFill/>
              <a:prstDash val="solid"/>
              <a:miter/>
            </a:ln>
          </p:spPr>
          <p:txBody>
            <a:bodyPr rtlCol="0" anchor="ctr"/>
            <a:lstStyle/>
            <a:p>
              <a:endParaRPr lang="fr-FR"/>
            </a:p>
          </p:txBody>
        </p:sp>
      </p:grpSp>
      <p:grpSp>
        <p:nvGrpSpPr>
          <p:cNvPr id="203" name="Groupe 202">
            <a:extLst>
              <a:ext uri="{FF2B5EF4-FFF2-40B4-BE49-F238E27FC236}">
                <a16:creationId xmlns:a16="http://schemas.microsoft.com/office/drawing/2014/main" id="{6708597C-623F-46D6-BA0F-96108A6FC0CE}"/>
              </a:ext>
            </a:extLst>
          </p:cNvPr>
          <p:cNvGrpSpPr/>
          <p:nvPr/>
        </p:nvGrpSpPr>
        <p:grpSpPr>
          <a:xfrm>
            <a:off x="5469426" y="3467646"/>
            <a:ext cx="290190" cy="231169"/>
            <a:chOff x="1447333" y="4418817"/>
            <a:chExt cx="290190" cy="231169"/>
          </a:xfrm>
        </p:grpSpPr>
        <p:sp>
          <p:nvSpPr>
            <p:cNvPr id="204" name="Forme libre : forme 203">
              <a:extLst>
                <a:ext uri="{FF2B5EF4-FFF2-40B4-BE49-F238E27FC236}">
                  <a16:creationId xmlns:a16="http://schemas.microsoft.com/office/drawing/2014/main" id="{20BB95B9-49DC-429D-B885-1E4CFDDBEF18}"/>
                </a:ext>
              </a:extLst>
            </p:cNvPr>
            <p:cNvSpPr/>
            <p:nvPr/>
          </p:nvSpPr>
          <p:spPr>
            <a:xfrm>
              <a:off x="1447333" y="4418817"/>
              <a:ext cx="290190" cy="231169"/>
            </a:xfrm>
            <a:custGeom>
              <a:avLst/>
              <a:gdLst>
                <a:gd name="connsiteX0" fmla="*/ 4970 w 472398"/>
                <a:gd name="connsiteY0" fmla="*/ 4970 h 376317"/>
                <a:gd name="connsiteX1" fmla="*/ 469362 w 472398"/>
                <a:gd name="connsiteY1" fmla="*/ 4970 h 376317"/>
                <a:gd name="connsiteX2" fmla="*/ 469362 w 472398"/>
                <a:gd name="connsiteY2" fmla="*/ 373281 h 376317"/>
                <a:gd name="connsiteX3" fmla="*/ 4970 w 472398"/>
                <a:gd name="connsiteY3" fmla="*/ 373281 h 376317"/>
              </a:gdLst>
              <a:ahLst/>
              <a:cxnLst>
                <a:cxn ang="0">
                  <a:pos x="connsiteX0" y="connsiteY0"/>
                </a:cxn>
                <a:cxn ang="0">
                  <a:pos x="connsiteX1" y="connsiteY1"/>
                </a:cxn>
                <a:cxn ang="0">
                  <a:pos x="connsiteX2" y="connsiteY2"/>
                </a:cxn>
                <a:cxn ang="0">
                  <a:pos x="connsiteX3" y="connsiteY3"/>
                </a:cxn>
              </a:cxnLst>
              <a:rect l="l" t="t" r="r" b="b"/>
              <a:pathLst>
                <a:path w="472398" h="376317">
                  <a:moveTo>
                    <a:pt x="4970" y="4970"/>
                  </a:moveTo>
                  <a:lnTo>
                    <a:pt x="469362" y="4970"/>
                  </a:lnTo>
                  <a:lnTo>
                    <a:pt x="469362" y="373281"/>
                  </a:lnTo>
                  <a:lnTo>
                    <a:pt x="4970" y="373281"/>
                  </a:lnTo>
                  <a:close/>
                </a:path>
              </a:pathLst>
            </a:custGeom>
            <a:solidFill>
              <a:srgbClr val="D6D9DF"/>
            </a:solidFill>
            <a:ln w="7883" cap="flat">
              <a:noFill/>
              <a:prstDash val="solid"/>
              <a:miter/>
            </a:ln>
          </p:spPr>
          <p:txBody>
            <a:bodyPr rtlCol="0" anchor="ctr"/>
            <a:lstStyle/>
            <a:p>
              <a:endParaRPr lang="fr-FR" b="1"/>
            </a:p>
          </p:txBody>
        </p:sp>
        <p:sp>
          <p:nvSpPr>
            <p:cNvPr id="211" name="Ellipse 210">
              <a:extLst>
                <a:ext uri="{FF2B5EF4-FFF2-40B4-BE49-F238E27FC236}">
                  <a16:creationId xmlns:a16="http://schemas.microsoft.com/office/drawing/2014/main" id="{9678A888-73BC-46B6-81C1-82B8BA7FFA4E}"/>
                </a:ext>
              </a:extLst>
            </p:cNvPr>
            <p:cNvSpPr/>
            <p:nvPr/>
          </p:nvSpPr>
          <p:spPr>
            <a:xfrm>
              <a:off x="1663746" y="4610637"/>
              <a:ext cx="24592" cy="24593"/>
            </a:xfrm>
            <a:prstGeom prst="ellipse">
              <a:avLst/>
            </a:prstGeom>
            <a:solidFill>
              <a:srgbClr val="556080"/>
            </a:solidFill>
            <a:ln w="7883" cap="flat">
              <a:noFill/>
              <a:prstDash val="solid"/>
              <a:miter/>
            </a:ln>
          </p:spPr>
          <p:txBody>
            <a:bodyPr rtlCol="0" anchor="ctr"/>
            <a:lstStyle/>
            <a:p>
              <a:endParaRPr lang="fr-FR" b="1"/>
            </a:p>
          </p:txBody>
        </p:sp>
        <p:sp>
          <p:nvSpPr>
            <p:cNvPr id="212" name="Ellipse 211">
              <a:extLst>
                <a:ext uri="{FF2B5EF4-FFF2-40B4-BE49-F238E27FC236}">
                  <a16:creationId xmlns:a16="http://schemas.microsoft.com/office/drawing/2014/main" id="{E647F530-2C79-43B9-9292-E94135AF3993}"/>
                </a:ext>
              </a:extLst>
            </p:cNvPr>
            <p:cNvSpPr/>
            <p:nvPr/>
          </p:nvSpPr>
          <p:spPr>
            <a:xfrm>
              <a:off x="1698175" y="4610637"/>
              <a:ext cx="24592" cy="24593"/>
            </a:xfrm>
            <a:prstGeom prst="ellipse">
              <a:avLst/>
            </a:prstGeom>
            <a:solidFill>
              <a:srgbClr val="556080"/>
            </a:solidFill>
            <a:ln w="7883" cap="flat">
              <a:noFill/>
              <a:prstDash val="solid"/>
              <a:miter/>
            </a:ln>
          </p:spPr>
          <p:txBody>
            <a:bodyPr rtlCol="0" anchor="ctr"/>
            <a:lstStyle/>
            <a:p>
              <a:endParaRPr lang="fr-FR" b="1"/>
            </a:p>
          </p:txBody>
        </p:sp>
        <p:pic>
          <p:nvPicPr>
            <p:cNvPr id="213" name="Graphique 212">
              <a:extLst>
                <a:ext uri="{FF2B5EF4-FFF2-40B4-BE49-F238E27FC236}">
                  <a16:creationId xmlns:a16="http://schemas.microsoft.com/office/drawing/2014/main" id="{D51768CB-5B34-489B-91B9-08E117FD16F5}"/>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465703" y="4439708"/>
              <a:ext cx="189387" cy="189387"/>
            </a:xfrm>
            <a:prstGeom prst="rect">
              <a:avLst/>
            </a:prstGeom>
          </p:spPr>
        </p:pic>
      </p:grpSp>
      <p:sp>
        <p:nvSpPr>
          <p:cNvPr id="287" name="Rectangle 286">
            <a:extLst>
              <a:ext uri="{FF2B5EF4-FFF2-40B4-BE49-F238E27FC236}">
                <a16:creationId xmlns:a16="http://schemas.microsoft.com/office/drawing/2014/main" id="{DDB0432F-0896-47D4-95DE-93DE314AA315}"/>
              </a:ext>
            </a:extLst>
          </p:cNvPr>
          <p:cNvSpPr/>
          <p:nvPr/>
        </p:nvSpPr>
        <p:spPr>
          <a:xfrm>
            <a:off x="5664398" y="3426508"/>
            <a:ext cx="107425" cy="200055"/>
          </a:xfrm>
          <a:prstGeom prst="rect">
            <a:avLst/>
          </a:prstGeom>
        </p:spPr>
        <p:txBody>
          <a:bodyPr wrap="square">
            <a:spAutoFit/>
          </a:bodyPr>
          <a:lstStyle/>
          <a:p>
            <a:pPr algn="ctr"/>
            <a:r>
              <a:rPr lang="fr-FR" sz="700" dirty="0">
                <a:solidFill>
                  <a:srgbClr val="556080"/>
                </a:solidFill>
                <a:latin typeface="+mj-lt"/>
              </a:rPr>
              <a:t>A</a:t>
            </a:r>
            <a:endParaRPr lang="fr-FR" sz="600" dirty="0">
              <a:solidFill>
                <a:srgbClr val="556080"/>
              </a:solidFill>
              <a:latin typeface="+mj-lt"/>
            </a:endParaRPr>
          </a:p>
        </p:txBody>
      </p:sp>
      <p:grpSp>
        <p:nvGrpSpPr>
          <p:cNvPr id="215" name="Groupe 214">
            <a:extLst>
              <a:ext uri="{FF2B5EF4-FFF2-40B4-BE49-F238E27FC236}">
                <a16:creationId xmlns:a16="http://schemas.microsoft.com/office/drawing/2014/main" id="{08D89969-5760-47BD-836F-17D788437B09}"/>
              </a:ext>
            </a:extLst>
          </p:cNvPr>
          <p:cNvGrpSpPr/>
          <p:nvPr/>
        </p:nvGrpSpPr>
        <p:grpSpPr>
          <a:xfrm>
            <a:off x="8123457" y="3426960"/>
            <a:ext cx="382963" cy="296921"/>
            <a:chOff x="8081355" y="3246759"/>
            <a:chExt cx="382963" cy="296921"/>
          </a:xfrm>
        </p:grpSpPr>
        <p:grpSp>
          <p:nvGrpSpPr>
            <p:cNvPr id="217" name="Groupe 216">
              <a:extLst>
                <a:ext uri="{FF2B5EF4-FFF2-40B4-BE49-F238E27FC236}">
                  <a16:creationId xmlns:a16="http://schemas.microsoft.com/office/drawing/2014/main" id="{1975B987-A298-4F46-BE77-B57C0111714F}"/>
                </a:ext>
              </a:extLst>
            </p:cNvPr>
            <p:cNvGrpSpPr/>
            <p:nvPr/>
          </p:nvGrpSpPr>
          <p:grpSpPr>
            <a:xfrm>
              <a:off x="8099227" y="3246759"/>
              <a:ext cx="365091" cy="289778"/>
              <a:chOff x="8003809" y="1920437"/>
              <a:chExt cx="581025" cy="461169"/>
            </a:xfrm>
          </p:grpSpPr>
          <p:sp>
            <p:nvSpPr>
              <p:cNvPr id="220" name="Forme libre : forme 219">
                <a:extLst>
                  <a:ext uri="{FF2B5EF4-FFF2-40B4-BE49-F238E27FC236}">
                    <a16:creationId xmlns:a16="http://schemas.microsoft.com/office/drawing/2014/main" id="{6C5261B9-2BC7-46BE-9941-1447F502934D}"/>
                  </a:ext>
                </a:extLst>
              </p:cNvPr>
              <p:cNvSpPr/>
              <p:nvPr/>
            </p:nvSpPr>
            <p:spPr>
              <a:xfrm>
                <a:off x="8058577" y="1937050"/>
                <a:ext cx="476250" cy="444556"/>
              </a:xfrm>
              <a:custGeom>
                <a:avLst/>
                <a:gdLst>
                  <a:gd name="connsiteX0" fmla="*/ 238125 w 476250"/>
                  <a:gd name="connsiteY0" fmla="*/ 0 h 444554"/>
                  <a:gd name="connsiteX1" fmla="*/ 274405 w 476250"/>
                  <a:gd name="connsiteY1" fmla="*/ 12223 h 444554"/>
                  <a:gd name="connsiteX2" fmla="*/ 476250 w 476250"/>
                  <a:gd name="connsiteY2" fmla="*/ 165632 h 444554"/>
                  <a:gd name="connsiteX3" fmla="*/ 476250 w 476250"/>
                  <a:gd name="connsiteY3" fmla="*/ 217498 h 444554"/>
                  <a:gd name="connsiteX4" fmla="*/ 476250 w 476250"/>
                  <a:gd name="connsiteY4" fmla="*/ 444554 h 444554"/>
                  <a:gd name="connsiteX5" fmla="*/ 0 w 476250"/>
                  <a:gd name="connsiteY5" fmla="*/ 444554 h 444554"/>
                  <a:gd name="connsiteX6" fmla="*/ 0 w 476250"/>
                  <a:gd name="connsiteY6" fmla="*/ 217498 h 444554"/>
                  <a:gd name="connsiteX7" fmla="*/ 0 w 476250"/>
                  <a:gd name="connsiteY7" fmla="*/ 165632 h 444554"/>
                  <a:gd name="connsiteX8" fmla="*/ 201844 w 476250"/>
                  <a:gd name="connsiteY8" fmla="*/ 12223 h 444554"/>
                  <a:gd name="connsiteX9" fmla="*/ 238125 w 476250"/>
                  <a:gd name="connsiteY9" fmla="*/ 0 h 444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6250" h="444554">
                    <a:moveTo>
                      <a:pt x="238125" y="0"/>
                    </a:moveTo>
                    <a:cubicBezTo>
                      <a:pt x="250905" y="0"/>
                      <a:pt x="263685" y="4074"/>
                      <a:pt x="274405" y="12223"/>
                    </a:cubicBezTo>
                    <a:lnTo>
                      <a:pt x="476250" y="165632"/>
                    </a:lnTo>
                    <a:lnTo>
                      <a:pt x="476250" y="217498"/>
                    </a:lnTo>
                    <a:lnTo>
                      <a:pt x="476250" y="444554"/>
                    </a:lnTo>
                    <a:lnTo>
                      <a:pt x="0" y="444554"/>
                    </a:lnTo>
                    <a:lnTo>
                      <a:pt x="0" y="217498"/>
                    </a:lnTo>
                    <a:lnTo>
                      <a:pt x="0" y="165632"/>
                    </a:lnTo>
                    <a:lnTo>
                      <a:pt x="201844" y="12223"/>
                    </a:lnTo>
                    <a:cubicBezTo>
                      <a:pt x="212565" y="4074"/>
                      <a:pt x="225345" y="0"/>
                      <a:pt x="238125" y="0"/>
                    </a:cubicBezTo>
                    <a:close/>
                  </a:path>
                </a:pathLst>
              </a:custGeom>
              <a:solidFill>
                <a:srgbClr val="D6D9DF"/>
              </a:solidFill>
              <a:ln w="12700" cap="flat">
                <a:solidFill>
                  <a:srgbClr val="556080"/>
                </a:solidFill>
                <a:prstDash val="solid"/>
                <a:miter/>
              </a:ln>
            </p:spPr>
            <p:txBody>
              <a:bodyPr rtlCol="0" anchor="ctr"/>
              <a:lstStyle/>
              <a:p>
                <a:endParaRPr lang="fr-FR"/>
              </a:p>
            </p:txBody>
          </p:sp>
          <p:sp>
            <p:nvSpPr>
              <p:cNvPr id="221" name="Forme libre : forme 220">
                <a:extLst>
                  <a:ext uri="{FF2B5EF4-FFF2-40B4-BE49-F238E27FC236}">
                    <a16:creationId xmlns:a16="http://schemas.microsoft.com/office/drawing/2014/main" id="{0DEB5C03-75BC-46CA-ADB6-9BE0F0FD4090}"/>
                  </a:ext>
                </a:extLst>
              </p:cNvPr>
              <p:cNvSpPr/>
              <p:nvPr/>
            </p:nvSpPr>
            <p:spPr>
              <a:xfrm>
                <a:off x="8003809" y="1920437"/>
                <a:ext cx="581025" cy="219075"/>
              </a:xfrm>
              <a:custGeom>
                <a:avLst/>
                <a:gdLst>
                  <a:gd name="connsiteX0" fmla="*/ 574833 w 581025"/>
                  <a:gd name="connsiteY0" fmla="*/ 203197 h 219075"/>
                  <a:gd name="connsiteX1" fmla="*/ 536552 w 581025"/>
                  <a:gd name="connsiteY1" fmla="*/ 174479 h 219075"/>
                  <a:gd name="connsiteX2" fmla="*/ 334937 w 581025"/>
                  <a:gd name="connsiteY2" fmla="*/ 21260 h 219075"/>
                  <a:gd name="connsiteX3" fmla="*/ 250850 w 581025"/>
                  <a:gd name="connsiteY3" fmla="*/ 21260 h 219075"/>
                  <a:gd name="connsiteX4" fmla="*/ 49234 w 581025"/>
                  <a:gd name="connsiteY4" fmla="*/ 174479 h 219075"/>
                  <a:gd name="connsiteX5" fmla="*/ 10953 w 581025"/>
                  <a:gd name="connsiteY5" fmla="*/ 203197 h 219075"/>
                  <a:gd name="connsiteX6" fmla="*/ 9048 w 581025"/>
                  <a:gd name="connsiteY6" fmla="*/ 216522 h 219075"/>
                  <a:gd name="connsiteX7" fmla="*/ 16678 w 581025"/>
                  <a:gd name="connsiteY7" fmla="*/ 220332 h 219075"/>
                  <a:gd name="connsiteX8" fmla="*/ 22383 w 581025"/>
                  <a:gd name="connsiteY8" fmla="*/ 218427 h 219075"/>
                  <a:gd name="connsiteX9" fmla="*/ 98583 w 581025"/>
                  <a:gd name="connsiteY9" fmla="*/ 161277 h 219075"/>
                  <a:gd name="connsiteX10" fmla="*/ 99650 w 581025"/>
                  <a:gd name="connsiteY10" fmla="*/ 160087 h 219075"/>
                  <a:gd name="connsiteX11" fmla="*/ 262375 w 581025"/>
                  <a:gd name="connsiteY11" fmla="*/ 36414 h 219075"/>
                  <a:gd name="connsiteX12" fmla="*/ 323411 w 581025"/>
                  <a:gd name="connsiteY12" fmla="*/ 36414 h 219075"/>
                  <a:gd name="connsiteX13" fmla="*/ 446979 w 581025"/>
                  <a:gd name="connsiteY13" fmla="*/ 130331 h 219075"/>
                  <a:gd name="connsiteX14" fmla="*/ 449094 w 581025"/>
                  <a:gd name="connsiteY14" fmla="*/ 132702 h 219075"/>
                  <a:gd name="connsiteX15" fmla="*/ 563394 w 581025"/>
                  <a:gd name="connsiteY15" fmla="*/ 218427 h 219075"/>
                  <a:gd name="connsiteX16" fmla="*/ 569099 w 581025"/>
                  <a:gd name="connsiteY16" fmla="*/ 220332 h 219075"/>
                  <a:gd name="connsiteX17" fmla="*/ 576729 w 581025"/>
                  <a:gd name="connsiteY17" fmla="*/ 216522 h 219075"/>
                  <a:gd name="connsiteX18" fmla="*/ 574833 w 581025"/>
                  <a:gd name="connsiteY18" fmla="*/ 203197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1025" h="219075">
                    <a:moveTo>
                      <a:pt x="574833" y="203197"/>
                    </a:moveTo>
                    <a:lnTo>
                      <a:pt x="536552" y="174479"/>
                    </a:lnTo>
                    <a:lnTo>
                      <a:pt x="334937" y="21260"/>
                    </a:lnTo>
                    <a:cubicBezTo>
                      <a:pt x="310181" y="2429"/>
                      <a:pt x="275605" y="2448"/>
                      <a:pt x="250850" y="21260"/>
                    </a:cubicBezTo>
                    <a:lnTo>
                      <a:pt x="49234" y="174479"/>
                    </a:lnTo>
                    <a:lnTo>
                      <a:pt x="10953" y="203197"/>
                    </a:lnTo>
                    <a:cubicBezTo>
                      <a:pt x="6743" y="206350"/>
                      <a:pt x="5896" y="212322"/>
                      <a:pt x="9048" y="216522"/>
                    </a:cubicBezTo>
                    <a:cubicBezTo>
                      <a:pt x="10915" y="219027"/>
                      <a:pt x="13782" y="220332"/>
                      <a:pt x="16678" y="220332"/>
                    </a:cubicBezTo>
                    <a:cubicBezTo>
                      <a:pt x="18659" y="220332"/>
                      <a:pt x="20669" y="219713"/>
                      <a:pt x="22383" y="218427"/>
                    </a:cubicBezTo>
                    <a:lnTo>
                      <a:pt x="98583" y="161277"/>
                    </a:lnTo>
                    <a:cubicBezTo>
                      <a:pt x="99031" y="160944"/>
                      <a:pt x="99279" y="160477"/>
                      <a:pt x="99650" y="160087"/>
                    </a:cubicBezTo>
                    <a:lnTo>
                      <a:pt x="262375" y="36414"/>
                    </a:lnTo>
                    <a:cubicBezTo>
                      <a:pt x="280349" y="22755"/>
                      <a:pt x="305438" y="22755"/>
                      <a:pt x="323411" y="36414"/>
                    </a:cubicBezTo>
                    <a:lnTo>
                      <a:pt x="446979" y="130331"/>
                    </a:lnTo>
                    <a:cubicBezTo>
                      <a:pt x="447560" y="131197"/>
                      <a:pt x="448208" y="132045"/>
                      <a:pt x="449094" y="132702"/>
                    </a:cubicBezTo>
                    <a:lnTo>
                      <a:pt x="563394" y="218427"/>
                    </a:lnTo>
                    <a:cubicBezTo>
                      <a:pt x="565108" y="219713"/>
                      <a:pt x="567118" y="220332"/>
                      <a:pt x="569099" y="220332"/>
                    </a:cubicBezTo>
                    <a:cubicBezTo>
                      <a:pt x="571995" y="220332"/>
                      <a:pt x="574852" y="219018"/>
                      <a:pt x="576729" y="216522"/>
                    </a:cubicBezTo>
                    <a:cubicBezTo>
                      <a:pt x="579891" y="212322"/>
                      <a:pt x="579043" y="206350"/>
                      <a:pt x="574833" y="203197"/>
                    </a:cubicBezTo>
                    <a:close/>
                  </a:path>
                </a:pathLst>
              </a:custGeom>
              <a:solidFill>
                <a:srgbClr val="556080"/>
              </a:solidFill>
              <a:ln w="9525" cap="flat">
                <a:noFill/>
                <a:prstDash val="solid"/>
                <a:miter/>
              </a:ln>
            </p:spPr>
            <p:txBody>
              <a:bodyPr rtlCol="0" anchor="ctr"/>
              <a:lstStyle/>
              <a:p>
                <a:endParaRPr lang="fr-FR"/>
              </a:p>
            </p:txBody>
          </p:sp>
        </p:grpSp>
        <p:sp>
          <p:nvSpPr>
            <p:cNvPr id="218" name="Rectangle 217">
              <a:extLst>
                <a:ext uri="{FF2B5EF4-FFF2-40B4-BE49-F238E27FC236}">
                  <a16:creationId xmlns:a16="http://schemas.microsoft.com/office/drawing/2014/main" id="{997BB183-AB7A-47EB-928C-0D75B2E8241B}"/>
                </a:ext>
              </a:extLst>
            </p:cNvPr>
            <p:cNvSpPr/>
            <p:nvPr/>
          </p:nvSpPr>
          <p:spPr>
            <a:xfrm>
              <a:off x="8081355" y="3422715"/>
              <a:ext cx="45719" cy="12089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19" name="Rectangle 218">
              <a:extLst>
                <a:ext uri="{FF2B5EF4-FFF2-40B4-BE49-F238E27FC236}">
                  <a16:creationId xmlns:a16="http://schemas.microsoft.com/office/drawing/2014/main" id="{F353931E-2F03-4D98-9590-168A589772F4}"/>
                </a:ext>
              </a:extLst>
            </p:cNvPr>
            <p:cNvSpPr/>
            <p:nvPr/>
          </p:nvSpPr>
          <p:spPr>
            <a:xfrm>
              <a:off x="8139207" y="3422784"/>
              <a:ext cx="45719" cy="12089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56" name="Groupe 55">
            <a:extLst>
              <a:ext uri="{FF2B5EF4-FFF2-40B4-BE49-F238E27FC236}">
                <a16:creationId xmlns:a16="http://schemas.microsoft.com/office/drawing/2014/main" id="{C59857AC-EDF9-44B3-A499-8788F77DD433}"/>
              </a:ext>
            </a:extLst>
          </p:cNvPr>
          <p:cNvGrpSpPr/>
          <p:nvPr/>
        </p:nvGrpSpPr>
        <p:grpSpPr>
          <a:xfrm>
            <a:off x="10818349" y="3486439"/>
            <a:ext cx="493316" cy="170820"/>
            <a:chOff x="9992095" y="3086505"/>
            <a:chExt cx="649095" cy="224762"/>
          </a:xfrm>
        </p:grpSpPr>
        <p:sp>
          <p:nvSpPr>
            <p:cNvPr id="12" name="Forme libre : forme 11">
              <a:extLst>
                <a:ext uri="{FF2B5EF4-FFF2-40B4-BE49-F238E27FC236}">
                  <a16:creationId xmlns:a16="http://schemas.microsoft.com/office/drawing/2014/main" id="{7DEC4A21-2098-45EE-B9FD-0B5470E3041F}"/>
                </a:ext>
              </a:extLst>
            </p:cNvPr>
            <p:cNvSpPr/>
            <p:nvPr/>
          </p:nvSpPr>
          <p:spPr>
            <a:xfrm>
              <a:off x="10059116" y="3198428"/>
              <a:ext cx="582074" cy="112839"/>
            </a:xfrm>
            <a:custGeom>
              <a:avLst/>
              <a:gdLst>
                <a:gd name="connsiteX0" fmla="*/ 470099 w 582074"/>
                <a:gd name="connsiteY0" fmla="*/ 951 h 112839"/>
                <a:gd name="connsiteX1" fmla="*/ 67970 w 582074"/>
                <a:gd name="connsiteY1" fmla="*/ 951 h 112839"/>
                <a:gd name="connsiteX2" fmla="*/ 949 w 582074"/>
                <a:gd name="connsiteY2" fmla="*/ 112869 h 112839"/>
                <a:gd name="connsiteX3" fmla="*/ 514782 w 582074"/>
                <a:gd name="connsiteY3" fmla="*/ 112869 h 112839"/>
                <a:gd name="connsiteX4" fmla="*/ 581803 w 582074"/>
                <a:gd name="connsiteY4" fmla="*/ 951 h 1128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2074" h="112839">
                  <a:moveTo>
                    <a:pt x="470099" y="951"/>
                  </a:moveTo>
                  <a:lnTo>
                    <a:pt x="67970" y="951"/>
                  </a:lnTo>
                  <a:cubicBezTo>
                    <a:pt x="67970" y="62729"/>
                    <a:pt x="37927" y="112869"/>
                    <a:pt x="949" y="112869"/>
                  </a:cubicBezTo>
                  <a:lnTo>
                    <a:pt x="514782" y="112869"/>
                  </a:lnTo>
                  <a:cubicBezTo>
                    <a:pt x="551755" y="112869"/>
                    <a:pt x="581803" y="62729"/>
                    <a:pt x="581803" y="951"/>
                  </a:cubicBezTo>
                  <a:close/>
                </a:path>
              </a:pathLst>
            </a:custGeom>
            <a:solidFill>
              <a:srgbClr val="D6D9DF"/>
            </a:solidFill>
            <a:ln w="9525" cap="flat">
              <a:noFill/>
              <a:prstDash val="solid"/>
              <a:miter/>
            </a:ln>
          </p:spPr>
          <p:txBody>
            <a:bodyPr rtlCol="0" anchor="ctr"/>
            <a:lstStyle/>
            <a:p>
              <a:endParaRPr lang="fr-FR"/>
            </a:p>
          </p:txBody>
        </p:sp>
        <p:sp>
          <p:nvSpPr>
            <p:cNvPr id="22" name="Forme libre : forme 21">
              <a:extLst>
                <a:ext uri="{FF2B5EF4-FFF2-40B4-BE49-F238E27FC236}">
                  <a16:creationId xmlns:a16="http://schemas.microsoft.com/office/drawing/2014/main" id="{A264E221-90CE-41D6-9341-E608FE833705}"/>
                </a:ext>
              </a:extLst>
            </p:cNvPr>
            <p:cNvSpPr/>
            <p:nvPr/>
          </p:nvSpPr>
          <p:spPr>
            <a:xfrm>
              <a:off x="10059116" y="3086505"/>
              <a:ext cx="582074" cy="112839"/>
            </a:xfrm>
            <a:custGeom>
              <a:avLst/>
              <a:gdLst>
                <a:gd name="connsiteX0" fmla="*/ 514782 w 582074"/>
                <a:gd name="connsiteY0" fmla="*/ 951 h 112839"/>
                <a:gd name="connsiteX1" fmla="*/ 949 w 582074"/>
                <a:gd name="connsiteY1" fmla="*/ 951 h 112839"/>
                <a:gd name="connsiteX2" fmla="*/ 67970 w 582074"/>
                <a:gd name="connsiteY2" fmla="*/ 112874 h 112839"/>
                <a:gd name="connsiteX3" fmla="*/ 581803 w 582074"/>
                <a:gd name="connsiteY3" fmla="*/ 112874 h 112839"/>
                <a:gd name="connsiteX4" fmla="*/ 514782 w 582074"/>
                <a:gd name="connsiteY4" fmla="*/ 951 h 1128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2074" h="112839">
                  <a:moveTo>
                    <a:pt x="514782" y="951"/>
                  </a:moveTo>
                  <a:lnTo>
                    <a:pt x="949" y="951"/>
                  </a:lnTo>
                  <a:cubicBezTo>
                    <a:pt x="37922" y="951"/>
                    <a:pt x="67970" y="51091"/>
                    <a:pt x="67970" y="112874"/>
                  </a:cubicBezTo>
                  <a:lnTo>
                    <a:pt x="581803" y="112874"/>
                  </a:lnTo>
                  <a:cubicBezTo>
                    <a:pt x="581803" y="51091"/>
                    <a:pt x="551755" y="951"/>
                    <a:pt x="514782" y="951"/>
                  </a:cubicBezTo>
                  <a:close/>
                </a:path>
              </a:pathLst>
            </a:custGeom>
            <a:solidFill>
              <a:srgbClr val="D6D9DF"/>
            </a:solidFill>
            <a:ln w="9525" cap="flat">
              <a:noFill/>
              <a:prstDash val="solid"/>
              <a:miter/>
            </a:ln>
          </p:spPr>
          <p:txBody>
            <a:bodyPr rtlCol="0" anchor="ctr"/>
            <a:lstStyle/>
            <a:p>
              <a:endParaRPr lang="fr-FR"/>
            </a:p>
          </p:txBody>
        </p:sp>
        <p:sp>
          <p:nvSpPr>
            <p:cNvPr id="24" name="Forme libre : forme 23">
              <a:extLst>
                <a:ext uri="{FF2B5EF4-FFF2-40B4-BE49-F238E27FC236}">
                  <a16:creationId xmlns:a16="http://schemas.microsoft.com/office/drawing/2014/main" id="{C5D2A13C-40D8-4A10-8E30-A2735B284120}"/>
                </a:ext>
              </a:extLst>
            </p:cNvPr>
            <p:cNvSpPr/>
            <p:nvPr/>
          </p:nvSpPr>
          <p:spPr>
            <a:xfrm>
              <a:off x="9992095" y="3198428"/>
              <a:ext cx="135396" cy="112839"/>
            </a:xfrm>
            <a:custGeom>
              <a:avLst/>
              <a:gdLst>
                <a:gd name="connsiteX0" fmla="*/ 134991 w 135395"/>
                <a:gd name="connsiteY0" fmla="*/ 951 h 112839"/>
                <a:gd name="connsiteX1" fmla="*/ 45633 w 135395"/>
                <a:gd name="connsiteY1" fmla="*/ 951 h 112839"/>
                <a:gd name="connsiteX2" fmla="*/ 67970 w 135395"/>
                <a:gd name="connsiteY2" fmla="*/ 67775 h 112839"/>
                <a:gd name="connsiteX3" fmla="*/ 45633 w 135395"/>
                <a:gd name="connsiteY3" fmla="*/ 951 h 112839"/>
                <a:gd name="connsiteX4" fmla="*/ 949 w 135395"/>
                <a:gd name="connsiteY4" fmla="*/ 951 h 112839"/>
                <a:gd name="connsiteX5" fmla="*/ 67970 w 135395"/>
                <a:gd name="connsiteY5" fmla="*/ 112869 h 112839"/>
                <a:gd name="connsiteX6" fmla="*/ 134991 w 135395"/>
                <a:gd name="connsiteY6" fmla="*/ 951 h 112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5395" h="112839">
                  <a:moveTo>
                    <a:pt x="134991" y="951"/>
                  </a:moveTo>
                  <a:lnTo>
                    <a:pt x="45633" y="951"/>
                  </a:lnTo>
                  <a:cubicBezTo>
                    <a:pt x="45633" y="39908"/>
                    <a:pt x="60990" y="63695"/>
                    <a:pt x="67970" y="67775"/>
                  </a:cubicBezTo>
                  <a:cubicBezTo>
                    <a:pt x="60990" y="63695"/>
                    <a:pt x="45633" y="39908"/>
                    <a:pt x="45633" y="951"/>
                  </a:cubicBezTo>
                  <a:lnTo>
                    <a:pt x="949" y="951"/>
                  </a:lnTo>
                  <a:cubicBezTo>
                    <a:pt x="949" y="62729"/>
                    <a:pt x="30997" y="112869"/>
                    <a:pt x="67970" y="112869"/>
                  </a:cubicBezTo>
                  <a:cubicBezTo>
                    <a:pt x="104942" y="112869"/>
                    <a:pt x="134991" y="62729"/>
                    <a:pt x="134991" y="951"/>
                  </a:cubicBezTo>
                  <a:close/>
                </a:path>
              </a:pathLst>
            </a:custGeom>
            <a:solidFill>
              <a:srgbClr val="999A9F"/>
            </a:solidFill>
            <a:ln w="9525" cap="flat">
              <a:noFill/>
              <a:prstDash val="solid"/>
              <a:miter/>
            </a:ln>
          </p:spPr>
          <p:txBody>
            <a:bodyPr rtlCol="0" anchor="ctr"/>
            <a:lstStyle/>
            <a:p>
              <a:endParaRPr lang="fr-FR"/>
            </a:p>
          </p:txBody>
        </p:sp>
        <p:sp>
          <p:nvSpPr>
            <p:cNvPr id="25" name="Forme libre : forme 24">
              <a:extLst>
                <a:ext uri="{FF2B5EF4-FFF2-40B4-BE49-F238E27FC236}">
                  <a16:creationId xmlns:a16="http://schemas.microsoft.com/office/drawing/2014/main" id="{E76C53FB-338E-49BC-8614-C2291F7D2A70}"/>
                </a:ext>
              </a:extLst>
            </p:cNvPr>
            <p:cNvSpPr/>
            <p:nvPr/>
          </p:nvSpPr>
          <p:spPr>
            <a:xfrm>
              <a:off x="9992095" y="3086505"/>
              <a:ext cx="135396" cy="112839"/>
            </a:xfrm>
            <a:custGeom>
              <a:avLst/>
              <a:gdLst>
                <a:gd name="connsiteX0" fmla="*/ 67970 w 135395"/>
                <a:gd name="connsiteY0" fmla="*/ 46044 h 112839"/>
                <a:gd name="connsiteX1" fmla="*/ 45628 w 135395"/>
                <a:gd name="connsiteY1" fmla="*/ 112874 h 112839"/>
                <a:gd name="connsiteX2" fmla="*/ 134991 w 135395"/>
                <a:gd name="connsiteY2" fmla="*/ 112874 h 112839"/>
                <a:gd name="connsiteX3" fmla="*/ 67970 w 135395"/>
                <a:gd name="connsiteY3" fmla="*/ 951 h 112839"/>
                <a:gd name="connsiteX4" fmla="*/ 949 w 135395"/>
                <a:gd name="connsiteY4" fmla="*/ 112874 h 112839"/>
                <a:gd name="connsiteX5" fmla="*/ 45633 w 135395"/>
                <a:gd name="connsiteY5" fmla="*/ 112874 h 112839"/>
                <a:gd name="connsiteX6" fmla="*/ 67970 w 135395"/>
                <a:gd name="connsiteY6" fmla="*/ 46044 h 112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5395" h="112839">
                  <a:moveTo>
                    <a:pt x="67970" y="46044"/>
                  </a:moveTo>
                  <a:cubicBezTo>
                    <a:pt x="60990" y="50130"/>
                    <a:pt x="45628" y="73912"/>
                    <a:pt x="45628" y="112874"/>
                  </a:cubicBezTo>
                  <a:lnTo>
                    <a:pt x="134991" y="112874"/>
                  </a:lnTo>
                  <a:cubicBezTo>
                    <a:pt x="134991" y="51091"/>
                    <a:pt x="104942" y="951"/>
                    <a:pt x="67970" y="951"/>
                  </a:cubicBezTo>
                  <a:cubicBezTo>
                    <a:pt x="30997" y="951"/>
                    <a:pt x="949" y="51091"/>
                    <a:pt x="949" y="112874"/>
                  </a:cubicBezTo>
                  <a:lnTo>
                    <a:pt x="45633" y="112874"/>
                  </a:lnTo>
                  <a:cubicBezTo>
                    <a:pt x="45633" y="73912"/>
                    <a:pt x="60990" y="50130"/>
                    <a:pt x="67970" y="46044"/>
                  </a:cubicBezTo>
                  <a:close/>
                </a:path>
              </a:pathLst>
            </a:custGeom>
            <a:solidFill>
              <a:srgbClr val="999A9F"/>
            </a:solidFill>
            <a:ln w="9525" cap="flat">
              <a:noFill/>
              <a:prstDash val="solid"/>
              <a:miter/>
            </a:ln>
          </p:spPr>
          <p:txBody>
            <a:bodyPr rtlCol="0" anchor="ctr"/>
            <a:lstStyle/>
            <a:p>
              <a:endParaRPr lang="fr-FR"/>
            </a:p>
          </p:txBody>
        </p:sp>
        <p:sp>
          <p:nvSpPr>
            <p:cNvPr id="228" name="Forme libre : forme 227">
              <a:extLst>
                <a:ext uri="{FF2B5EF4-FFF2-40B4-BE49-F238E27FC236}">
                  <a16:creationId xmlns:a16="http://schemas.microsoft.com/office/drawing/2014/main" id="{73A2A127-ACB1-4A62-BBAA-0214D3CA4811}"/>
                </a:ext>
              </a:extLst>
            </p:cNvPr>
            <p:cNvSpPr/>
            <p:nvPr/>
          </p:nvSpPr>
          <p:spPr>
            <a:xfrm>
              <a:off x="10025608" y="3120001"/>
              <a:ext cx="46819" cy="157214"/>
            </a:xfrm>
            <a:custGeom>
              <a:avLst/>
              <a:gdLst>
                <a:gd name="connsiteX0" fmla="*/ 34155 w 46819"/>
                <a:gd name="connsiteY0" fmla="*/ 157342 h 157214"/>
                <a:gd name="connsiteX1" fmla="*/ 28827 w 46819"/>
                <a:gd name="connsiteY1" fmla="*/ 155865 h 157214"/>
                <a:gd name="connsiteX2" fmla="*/ 949 w 46819"/>
                <a:gd name="connsiteY2" fmla="*/ 79378 h 157214"/>
                <a:gd name="connsiteX3" fmla="*/ 28871 w 46819"/>
                <a:gd name="connsiteY3" fmla="*/ 2891 h 157214"/>
                <a:gd name="connsiteX4" fmla="*/ 44392 w 46819"/>
                <a:gd name="connsiteY4" fmla="*/ 5848 h 157214"/>
                <a:gd name="connsiteX5" fmla="*/ 41441 w 46819"/>
                <a:gd name="connsiteY5" fmla="*/ 21394 h 157214"/>
                <a:gd name="connsiteX6" fmla="*/ 40042 w 46819"/>
                <a:gd name="connsiteY6" fmla="*/ 22206 h 157214"/>
                <a:gd name="connsiteX7" fmla="*/ 23286 w 46819"/>
                <a:gd name="connsiteY7" fmla="*/ 79378 h 157214"/>
                <a:gd name="connsiteX8" fmla="*/ 40245 w 46819"/>
                <a:gd name="connsiteY8" fmla="*/ 136635 h 157214"/>
                <a:gd name="connsiteX9" fmla="*/ 43473 w 46819"/>
                <a:gd name="connsiteY9" fmla="*/ 152058 h 157214"/>
                <a:gd name="connsiteX10" fmla="*/ 34155 w 46819"/>
                <a:gd name="connsiteY10" fmla="*/ 157342 h 157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819" h="157214">
                  <a:moveTo>
                    <a:pt x="34155" y="157342"/>
                  </a:moveTo>
                  <a:cubicBezTo>
                    <a:pt x="32277" y="157337"/>
                    <a:pt x="30438" y="156826"/>
                    <a:pt x="28827" y="155865"/>
                  </a:cubicBezTo>
                  <a:cubicBezTo>
                    <a:pt x="17246" y="149091"/>
                    <a:pt x="949" y="120876"/>
                    <a:pt x="949" y="79378"/>
                  </a:cubicBezTo>
                  <a:cubicBezTo>
                    <a:pt x="949" y="37876"/>
                    <a:pt x="17246" y="9661"/>
                    <a:pt x="28871" y="2891"/>
                  </a:cubicBezTo>
                  <a:cubicBezTo>
                    <a:pt x="33972" y="-586"/>
                    <a:pt x="40922" y="737"/>
                    <a:pt x="44392" y="5848"/>
                  </a:cubicBezTo>
                  <a:cubicBezTo>
                    <a:pt x="47862" y="10959"/>
                    <a:pt x="46542" y="17917"/>
                    <a:pt x="41441" y="21394"/>
                  </a:cubicBezTo>
                  <a:cubicBezTo>
                    <a:pt x="40996" y="21701"/>
                    <a:pt x="40527" y="21973"/>
                    <a:pt x="40042" y="22206"/>
                  </a:cubicBezTo>
                  <a:cubicBezTo>
                    <a:pt x="37605" y="24009"/>
                    <a:pt x="23286" y="42591"/>
                    <a:pt x="23286" y="79378"/>
                  </a:cubicBezTo>
                  <a:cubicBezTo>
                    <a:pt x="23286" y="116166"/>
                    <a:pt x="37605" y="134743"/>
                    <a:pt x="40245" y="136635"/>
                  </a:cubicBezTo>
                  <a:cubicBezTo>
                    <a:pt x="45188" y="140136"/>
                    <a:pt x="46592" y="146862"/>
                    <a:pt x="43473" y="152058"/>
                  </a:cubicBezTo>
                  <a:cubicBezTo>
                    <a:pt x="41466" y="155291"/>
                    <a:pt x="37956" y="157282"/>
                    <a:pt x="34155" y="157342"/>
                  </a:cubicBezTo>
                  <a:close/>
                </a:path>
              </a:pathLst>
            </a:custGeom>
            <a:solidFill>
              <a:srgbClr val="556080"/>
            </a:solidFill>
            <a:ln w="9525" cap="flat">
              <a:noFill/>
              <a:prstDash val="solid"/>
              <a:miter/>
            </a:ln>
          </p:spPr>
          <p:txBody>
            <a:bodyPr rtlCol="0" anchor="ctr"/>
            <a:lstStyle/>
            <a:p>
              <a:endParaRPr lang="fr-FR"/>
            </a:p>
          </p:txBody>
        </p:sp>
        <p:sp>
          <p:nvSpPr>
            <p:cNvPr id="231" name="Forme libre : forme 230">
              <a:extLst>
                <a:ext uri="{FF2B5EF4-FFF2-40B4-BE49-F238E27FC236}">
                  <a16:creationId xmlns:a16="http://schemas.microsoft.com/office/drawing/2014/main" id="{63331472-F390-44BA-B40F-EB852ADB5B73}"/>
                </a:ext>
              </a:extLst>
            </p:cNvPr>
            <p:cNvSpPr/>
            <p:nvPr/>
          </p:nvSpPr>
          <p:spPr>
            <a:xfrm>
              <a:off x="10271353" y="3254387"/>
              <a:ext cx="336591" cy="24089"/>
            </a:xfrm>
            <a:custGeom>
              <a:avLst/>
              <a:gdLst>
                <a:gd name="connsiteX0" fmla="*/ 324882 w 336590"/>
                <a:gd name="connsiteY0" fmla="*/ 23336 h 24089"/>
                <a:gd name="connsiteX1" fmla="*/ 12116 w 336590"/>
                <a:gd name="connsiteY1" fmla="*/ 23336 h 24089"/>
                <a:gd name="connsiteX2" fmla="*/ 949 w 336590"/>
                <a:gd name="connsiteY2" fmla="*/ 12144 h 24089"/>
                <a:gd name="connsiteX3" fmla="*/ 12116 w 336590"/>
                <a:gd name="connsiteY3" fmla="*/ 951 h 24089"/>
                <a:gd name="connsiteX4" fmla="*/ 324886 w 336590"/>
                <a:gd name="connsiteY4" fmla="*/ 951 h 24089"/>
                <a:gd name="connsiteX5" fmla="*/ 336053 w 336590"/>
                <a:gd name="connsiteY5" fmla="*/ 12144 h 24089"/>
                <a:gd name="connsiteX6" fmla="*/ 324882 w 336590"/>
                <a:gd name="connsiteY6" fmla="*/ 23336 h 24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6590" h="24089">
                  <a:moveTo>
                    <a:pt x="324882" y="23336"/>
                  </a:moveTo>
                  <a:lnTo>
                    <a:pt x="12116" y="23336"/>
                  </a:lnTo>
                  <a:cubicBezTo>
                    <a:pt x="5947" y="23336"/>
                    <a:pt x="949" y="18324"/>
                    <a:pt x="949" y="12144"/>
                  </a:cubicBezTo>
                  <a:cubicBezTo>
                    <a:pt x="949" y="5963"/>
                    <a:pt x="5947" y="951"/>
                    <a:pt x="12116" y="951"/>
                  </a:cubicBezTo>
                  <a:lnTo>
                    <a:pt x="324886" y="951"/>
                  </a:lnTo>
                  <a:cubicBezTo>
                    <a:pt x="331055" y="951"/>
                    <a:pt x="336053" y="5963"/>
                    <a:pt x="336053" y="12144"/>
                  </a:cubicBezTo>
                  <a:cubicBezTo>
                    <a:pt x="336053" y="18324"/>
                    <a:pt x="331055" y="23336"/>
                    <a:pt x="324882" y="23336"/>
                  </a:cubicBezTo>
                  <a:close/>
                </a:path>
              </a:pathLst>
            </a:custGeom>
            <a:solidFill>
              <a:srgbClr val="999A9F"/>
            </a:solidFill>
            <a:ln w="9525" cap="flat">
              <a:noFill/>
              <a:prstDash val="solid"/>
              <a:miter/>
            </a:ln>
          </p:spPr>
          <p:txBody>
            <a:bodyPr rtlCol="0" anchor="ctr"/>
            <a:lstStyle/>
            <a:p>
              <a:endParaRPr lang="fr-FR"/>
            </a:p>
          </p:txBody>
        </p:sp>
        <p:sp>
          <p:nvSpPr>
            <p:cNvPr id="234" name="Forme libre : forme 233">
              <a:extLst>
                <a:ext uri="{FF2B5EF4-FFF2-40B4-BE49-F238E27FC236}">
                  <a16:creationId xmlns:a16="http://schemas.microsoft.com/office/drawing/2014/main" id="{55D8DF0A-22D6-4E62-8A66-F3D3C5A4DCC8}"/>
                </a:ext>
              </a:extLst>
            </p:cNvPr>
            <p:cNvSpPr/>
            <p:nvPr/>
          </p:nvSpPr>
          <p:spPr>
            <a:xfrm>
              <a:off x="10126137" y="3120083"/>
              <a:ext cx="202461" cy="24089"/>
            </a:xfrm>
            <a:custGeom>
              <a:avLst/>
              <a:gdLst>
                <a:gd name="connsiteX0" fmla="*/ 190844 w 202460"/>
                <a:gd name="connsiteY0" fmla="*/ 23331 h 24089"/>
                <a:gd name="connsiteX1" fmla="*/ 12120 w 202460"/>
                <a:gd name="connsiteY1" fmla="*/ 23331 h 24089"/>
                <a:gd name="connsiteX2" fmla="*/ 949 w 202460"/>
                <a:gd name="connsiteY2" fmla="*/ 12144 h 24089"/>
                <a:gd name="connsiteX3" fmla="*/ 12120 w 202460"/>
                <a:gd name="connsiteY3" fmla="*/ 951 h 24089"/>
                <a:gd name="connsiteX4" fmla="*/ 190844 w 202460"/>
                <a:gd name="connsiteY4" fmla="*/ 951 h 24089"/>
                <a:gd name="connsiteX5" fmla="*/ 202015 w 202460"/>
                <a:gd name="connsiteY5" fmla="*/ 12144 h 24089"/>
                <a:gd name="connsiteX6" fmla="*/ 190844 w 202460"/>
                <a:gd name="connsiteY6" fmla="*/ 23331 h 24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2460" h="24089">
                  <a:moveTo>
                    <a:pt x="190844" y="23331"/>
                  </a:moveTo>
                  <a:lnTo>
                    <a:pt x="12120" y="23331"/>
                  </a:lnTo>
                  <a:cubicBezTo>
                    <a:pt x="5951" y="23331"/>
                    <a:pt x="949" y="18324"/>
                    <a:pt x="949" y="12144"/>
                  </a:cubicBezTo>
                  <a:cubicBezTo>
                    <a:pt x="949" y="5963"/>
                    <a:pt x="5951" y="951"/>
                    <a:pt x="12120" y="951"/>
                  </a:cubicBezTo>
                  <a:lnTo>
                    <a:pt x="190844" y="951"/>
                  </a:lnTo>
                  <a:cubicBezTo>
                    <a:pt x="197013" y="951"/>
                    <a:pt x="202015" y="5963"/>
                    <a:pt x="202015" y="12144"/>
                  </a:cubicBezTo>
                  <a:cubicBezTo>
                    <a:pt x="202015" y="18324"/>
                    <a:pt x="197013" y="23331"/>
                    <a:pt x="190844" y="23331"/>
                  </a:cubicBezTo>
                  <a:close/>
                </a:path>
              </a:pathLst>
            </a:custGeom>
            <a:solidFill>
              <a:srgbClr val="999A9F"/>
            </a:solidFill>
            <a:ln w="9525" cap="flat">
              <a:noFill/>
              <a:prstDash val="solid"/>
              <a:miter/>
            </a:ln>
          </p:spPr>
          <p:txBody>
            <a:bodyPr rtlCol="0" anchor="ctr"/>
            <a:lstStyle/>
            <a:p>
              <a:endParaRPr lang="fr-FR"/>
            </a:p>
          </p:txBody>
        </p:sp>
        <p:sp>
          <p:nvSpPr>
            <p:cNvPr id="34" name="Forme libre : forme 33">
              <a:extLst>
                <a:ext uri="{FF2B5EF4-FFF2-40B4-BE49-F238E27FC236}">
                  <a16:creationId xmlns:a16="http://schemas.microsoft.com/office/drawing/2014/main" id="{298FCC5C-7B3F-443B-BFF4-FB6CBAA801EE}"/>
                </a:ext>
              </a:extLst>
            </p:cNvPr>
            <p:cNvSpPr/>
            <p:nvPr/>
          </p:nvSpPr>
          <p:spPr>
            <a:xfrm>
              <a:off x="10159649" y="3254387"/>
              <a:ext cx="91107" cy="24089"/>
            </a:xfrm>
            <a:custGeom>
              <a:avLst/>
              <a:gdLst>
                <a:gd name="connsiteX0" fmla="*/ 79141 w 91107"/>
                <a:gd name="connsiteY0" fmla="*/ 23336 h 24089"/>
                <a:gd name="connsiteX1" fmla="*/ 12120 w 91107"/>
                <a:gd name="connsiteY1" fmla="*/ 23336 h 24089"/>
                <a:gd name="connsiteX2" fmla="*/ 949 w 91107"/>
                <a:gd name="connsiteY2" fmla="*/ 12144 h 24089"/>
                <a:gd name="connsiteX3" fmla="*/ 12120 w 91107"/>
                <a:gd name="connsiteY3" fmla="*/ 951 h 24089"/>
                <a:gd name="connsiteX4" fmla="*/ 79141 w 91107"/>
                <a:gd name="connsiteY4" fmla="*/ 951 h 24089"/>
                <a:gd name="connsiteX5" fmla="*/ 90311 w 91107"/>
                <a:gd name="connsiteY5" fmla="*/ 12144 h 24089"/>
                <a:gd name="connsiteX6" fmla="*/ 79141 w 91107"/>
                <a:gd name="connsiteY6" fmla="*/ 23336 h 24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107" h="24089">
                  <a:moveTo>
                    <a:pt x="79141" y="23336"/>
                  </a:moveTo>
                  <a:lnTo>
                    <a:pt x="12120" y="23336"/>
                  </a:lnTo>
                  <a:cubicBezTo>
                    <a:pt x="5951" y="23336"/>
                    <a:pt x="949" y="18324"/>
                    <a:pt x="949" y="12144"/>
                  </a:cubicBezTo>
                  <a:cubicBezTo>
                    <a:pt x="949" y="5963"/>
                    <a:pt x="5951" y="951"/>
                    <a:pt x="12120" y="951"/>
                  </a:cubicBezTo>
                  <a:lnTo>
                    <a:pt x="79141" y="951"/>
                  </a:lnTo>
                  <a:cubicBezTo>
                    <a:pt x="85309" y="951"/>
                    <a:pt x="90311" y="5963"/>
                    <a:pt x="90311" y="12144"/>
                  </a:cubicBezTo>
                  <a:cubicBezTo>
                    <a:pt x="90311" y="18324"/>
                    <a:pt x="85309" y="23336"/>
                    <a:pt x="79141" y="23336"/>
                  </a:cubicBezTo>
                  <a:close/>
                </a:path>
              </a:pathLst>
            </a:custGeom>
            <a:solidFill>
              <a:srgbClr val="999A9F"/>
            </a:solidFill>
            <a:ln w="9525" cap="flat">
              <a:noFill/>
              <a:prstDash val="solid"/>
              <a:miter/>
            </a:ln>
          </p:spPr>
          <p:txBody>
            <a:bodyPr rtlCol="0" anchor="ctr"/>
            <a:lstStyle/>
            <a:p>
              <a:endParaRPr lang="fr-FR"/>
            </a:p>
          </p:txBody>
        </p:sp>
        <p:sp>
          <p:nvSpPr>
            <p:cNvPr id="37" name="Forme libre : forme 36">
              <a:extLst>
                <a:ext uri="{FF2B5EF4-FFF2-40B4-BE49-F238E27FC236}">
                  <a16:creationId xmlns:a16="http://schemas.microsoft.com/office/drawing/2014/main" id="{E52DD32C-85F4-410E-8D2B-0A7958045283}"/>
                </a:ext>
              </a:extLst>
            </p:cNvPr>
            <p:cNvSpPr/>
            <p:nvPr/>
          </p:nvSpPr>
          <p:spPr>
            <a:xfrm>
              <a:off x="10137307" y="3187235"/>
              <a:ext cx="68330" cy="24089"/>
            </a:xfrm>
            <a:custGeom>
              <a:avLst/>
              <a:gdLst>
                <a:gd name="connsiteX0" fmla="*/ 56803 w 68330"/>
                <a:gd name="connsiteY0" fmla="*/ 23332 h 24089"/>
                <a:gd name="connsiteX1" fmla="*/ 12120 w 68330"/>
                <a:gd name="connsiteY1" fmla="*/ 23332 h 24089"/>
                <a:gd name="connsiteX2" fmla="*/ 949 w 68330"/>
                <a:gd name="connsiteY2" fmla="*/ 12144 h 24089"/>
                <a:gd name="connsiteX3" fmla="*/ 12120 w 68330"/>
                <a:gd name="connsiteY3" fmla="*/ 951 h 24089"/>
                <a:gd name="connsiteX4" fmla="*/ 56803 w 68330"/>
                <a:gd name="connsiteY4" fmla="*/ 951 h 24089"/>
                <a:gd name="connsiteX5" fmla="*/ 67970 w 68330"/>
                <a:gd name="connsiteY5" fmla="*/ 12144 h 24089"/>
                <a:gd name="connsiteX6" fmla="*/ 56803 w 68330"/>
                <a:gd name="connsiteY6" fmla="*/ 23332 h 24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330" h="24089">
                  <a:moveTo>
                    <a:pt x="56803" y="23332"/>
                  </a:moveTo>
                  <a:lnTo>
                    <a:pt x="12120" y="23332"/>
                  </a:lnTo>
                  <a:cubicBezTo>
                    <a:pt x="5951" y="23332"/>
                    <a:pt x="949" y="18324"/>
                    <a:pt x="949" y="12144"/>
                  </a:cubicBezTo>
                  <a:cubicBezTo>
                    <a:pt x="949" y="5963"/>
                    <a:pt x="5951" y="951"/>
                    <a:pt x="12120" y="951"/>
                  </a:cubicBezTo>
                  <a:lnTo>
                    <a:pt x="56803" y="951"/>
                  </a:lnTo>
                  <a:cubicBezTo>
                    <a:pt x="62972" y="951"/>
                    <a:pt x="67970" y="5963"/>
                    <a:pt x="67970" y="12144"/>
                  </a:cubicBezTo>
                  <a:cubicBezTo>
                    <a:pt x="67970" y="18324"/>
                    <a:pt x="62972" y="23332"/>
                    <a:pt x="56803" y="23332"/>
                  </a:cubicBezTo>
                  <a:close/>
                </a:path>
              </a:pathLst>
            </a:custGeom>
            <a:solidFill>
              <a:srgbClr val="999A9F"/>
            </a:solidFill>
            <a:ln w="9525" cap="flat">
              <a:noFill/>
              <a:prstDash val="solid"/>
              <a:miter/>
            </a:ln>
          </p:spPr>
          <p:txBody>
            <a:bodyPr rtlCol="0" anchor="ctr"/>
            <a:lstStyle/>
            <a:p>
              <a:endParaRPr lang="fr-FR"/>
            </a:p>
          </p:txBody>
        </p:sp>
        <p:sp>
          <p:nvSpPr>
            <p:cNvPr id="49" name="Forme libre : forme 48">
              <a:extLst>
                <a:ext uri="{FF2B5EF4-FFF2-40B4-BE49-F238E27FC236}">
                  <a16:creationId xmlns:a16="http://schemas.microsoft.com/office/drawing/2014/main" id="{1741D077-F1E7-40B0-B71B-E9C753BFDC44}"/>
                </a:ext>
              </a:extLst>
            </p:cNvPr>
            <p:cNvSpPr/>
            <p:nvPr/>
          </p:nvSpPr>
          <p:spPr>
            <a:xfrm>
              <a:off x="10226670" y="3187235"/>
              <a:ext cx="91107" cy="24089"/>
            </a:xfrm>
            <a:custGeom>
              <a:avLst/>
              <a:gdLst>
                <a:gd name="connsiteX0" fmla="*/ 79141 w 91107"/>
                <a:gd name="connsiteY0" fmla="*/ 23332 h 24089"/>
                <a:gd name="connsiteX1" fmla="*/ 12120 w 91107"/>
                <a:gd name="connsiteY1" fmla="*/ 23332 h 24089"/>
                <a:gd name="connsiteX2" fmla="*/ 949 w 91107"/>
                <a:gd name="connsiteY2" fmla="*/ 12144 h 24089"/>
                <a:gd name="connsiteX3" fmla="*/ 12120 w 91107"/>
                <a:gd name="connsiteY3" fmla="*/ 951 h 24089"/>
                <a:gd name="connsiteX4" fmla="*/ 79141 w 91107"/>
                <a:gd name="connsiteY4" fmla="*/ 951 h 24089"/>
                <a:gd name="connsiteX5" fmla="*/ 90311 w 91107"/>
                <a:gd name="connsiteY5" fmla="*/ 12144 h 24089"/>
                <a:gd name="connsiteX6" fmla="*/ 79141 w 91107"/>
                <a:gd name="connsiteY6" fmla="*/ 23332 h 24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107" h="24089">
                  <a:moveTo>
                    <a:pt x="79141" y="23332"/>
                  </a:moveTo>
                  <a:lnTo>
                    <a:pt x="12120" y="23332"/>
                  </a:lnTo>
                  <a:cubicBezTo>
                    <a:pt x="5951" y="23332"/>
                    <a:pt x="949" y="18324"/>
                    <a:pt x="949" y="12144"/>
                  </a:cubicBezTo>
                  <a:cubicBezTo>
                    <a:pt x="949" y="5963"/>
                    <a:pt x="5951" y="951"/>
                    <a:pt x="12120" y="951"/>
                  </a:cubicBezTo>
                  <a:lnTo>
                    <a:pt x="79141" y="951"/>
                  </a:lnTo>
                  <a:cubicBezTo>
                    <a:pt x="85309" y="951"/>
                    <a:pt x="90311" y="5963"/>
                    <a:pt x="90311" y="12144"/>
                  </a:cubicBezTo>
                  <a:cubicBezTo>
                    <a:pt x="90311" y="18324"/>
                    <a:pt x="85309" y="23332"/>
                    <a:pt x="79141" y="23332"/>
                  </a:cubicBezTo>
                  <a:close/>
                </a:path>
              </a:pathLst>
            </a:custGeom>
            <a:solidFill>
              <a:srgbClr val="999A9F"/>
            </a:solidFill>
            <a:ln w="9525" cap="flat">
              <a:noFill/>
              <a:prstDash val="solid"/>
              <a:miter/>
            </a:ln>
          </p:spPr>
          <p:txBody>
            <a:bodyPr rtlCol="0" anchor="ctr"/>
            <a:lstStyle/>
            <a:p>
              <a:endParaRPr lang="fr-FR"/>
            </a:p>
          </p:txBody>
        </p:sp>
        <p:sp>
          <p:nvSpPr>
            <p:cNvPr id="50" name="Forme libre : forme 49">
              <a:extLst>
                <a:ext uri="{FF2B5EF4-FFF2-40B4-BE49-F238E27FC236}">
                  <a16:creationId xmlns:a16="http://schemas.microsoft.com/office/drawing/2014/main" id="{074A6F40-C3AE-40F1-BA6E-F5EDA2074D45}"/>
                </a:ext>
              </a:extLst>
            </p:cNvPr>
            <p:cNvSpPr/>
            <p:nvPr/>
          </p:nvSpPr>
          <p:spPr>
            <a:xfrm>
              <a:off x="10338374" y="3187235"/>
              <a:ext cx="202461" cy="24089"/>
            </a:xfrm>
            <a:custGeom>
              <a:avLst/>
              <a:gdLst>
                <a:gd name="connsiteX0" fmla="*/ 190841 w 202460"/>
                <a:gd name="connsiteY0" fmla="*/ 23332 h 24089"/>
                <a:gd name="connsiteX1" fmla="*/ 12120 w 202460"/>
                <a:gd name="connsiteY1" fmla="*/ 23332 h 24089"/>
                <a:gd name="connsiteX2" fmla="*/ 949 w 202460"/>
                <a:gd name="connsiteY2" fmla="*/ 12144 h 24089"/>
                <a:gd name="connsiteX3" fmla="*/ 12120 w 202460"/>
                <a:gd name="connsiteY3" fmla="*/ 951 h 24089"/>
                <a:gd name="connsiteX4" fmla="*/ 190841 w 202460"/>
                <a:gd name="connsiteY4" fmla="*/ 951 h 24089"/>
                <a:gd name="connsiteX5" fmla="*/ 202011 w 202460"/>
                <a:gd name="connsiteY5" fmla="*/ 12144 h 24089"/>
                <a:gd name="connsiteX6" fmla="*/ 190841 w 202460"/>
                <a:gd name="connsiteY6" fmla="*/ 23332 h 24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2460" h="24089">
                  <a:moveTo>
                    <a:pt x="190841" y="23332"/>
                  </a:moveTo>
                  <a:lnTo>
                    <a:pt x="12120" y="23332"/>
                  </a:lnTo>
                  <a:cubicBezTo>
                    <a:pt x="5951" y="23332"/>
                    <a:pt x="949" y="18324"/>
                    <a:pt x="949" y="12144"/>
                  </a:cubicBezTo>
                  <a:cubicBezTo>
                    <a:pt x="949" y="5963"/>
                    <a:pt x="5951" y="951"/>
                    <a:pt x="12120" y="951"/>
                  </a:cubicBezTo>
                  <a:lnTo>
                    <a:pt x="190841" y="951"/>
                  </a:lnTo>
                  <a:cubicBezTo>
                    <a:pt x="197009" y="951"/>
                    <a:pt x="202011" y="5963"/>
                    <a:pt x="202011" y="12144"/>
                  </a:cubicBezTo>
                  <a:cubicBezTo>
                    <a:pt x="202011" y="18324"/>
                    <a:pt x="197014" y="23332"/>
                    <a:pt x="190841" y="23332"/>
                  </a:cubicBezTo>
                  <a:close/>
                </a:path>
              </a:pathLst>
            </a:custGeom>
            <a:solidFill>
              <a:srgbClr val="999A9F"/>
            </a:solidFill>
            <a:ln w="9525" cap="flat">
              <a:noFill/>
              <a:prstDash val="solid"/>
              <a:miter/>
            </a:ln>
          </p:spPr>
          <p:txBody>
            <a:bodyPr rtlCol="0" anchor="ctr"/>
            <a:lstStyle/>
            <a:p>
              <a:endParaRPr lang="fr-FR"/>
            </a:p>
          </p:txBody>
        </p:sp>
        <p:sp>
          <p:nvSpPr>
            <p:cNvPr id="51" name="Forme libre : forme 50">
              <a:extLst>
                <a:ext uri="{FF2B5EF4-FFF2-40B4-BE49-F238E27FC236}">
                  <a16:creationId xmlns:a16="http://schemas.microsoft.com/office/drawing/2014/main" id="{40158AE6-162E-4EBC-A766-DE88DA04B7EF}"/>
                </a:ext>
              </a:extLst>
            </p:cNvPr>
            <p:cNvSpPr/>
            <p:nvPr/>
          </p:nvSpPr>
          <p:spPr>
            <a:xfrm>
              <a:off x="10561777" y="3187235"/>
              <a:ext cx="68330" cy="24089"/>
            </a:xfrm>
            <a:custGeom>
              <a:avLst/>
              <a:gdLst>
                <a:gd name="connsiteX0" fmla="*/ 56799 w 68330"/>
                <a:gd name="connsiteY0" fmla="*/ 23332 h 24089"/>
                <a:gd name="connsiteX1" fmla="*/ 12120 w 68330"/>
                <a:gd name="connsiteY1" fmla="*/ 23332 h 24089"/>
                <a:gd name="connsiteX2" fmla="*/ 949 w 68330"/>
                <a:gd name="connsiteY2" fmla="*/ 12144 h 24089"/>
                <a:gd name="connsiteX3" fmla="*/ 12120 w 68330"/>
                <a:gd name="connsiteY3" fmla="*/ 951 h 24089"/>
                <a:gd name="connsiteX4" fmla="*/ 56799 w 68330"/>
                <a:gd name="connsiteY4" fmla="*/ 951 h 24089"/>
                <a:gd name="connsiteX5" fmla="*/ 67970 w 68330"/>
                <a:gd name="connsiteY5" fmla="*/ 12144 h 24089"/>
                <a:gd name="connsiteX6" fmla="*/ 56799 w 68330"/>
                <a:gd name="connsiteY6" fmla="*/ 23332 h 24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330" h="24089">
                  <a:moveTo>
                    <a:pt x="56799" y="23332"/>
                  </a:moveTo>
                  <a:lnTo>
                    <a:pt x="12120" y="23332"/>
                  </a:lnTo>
                  <a:cubicBezTo>
                    <a:pt x="5951" y="23332"/>
                    <a:pt x="949" y="18324"/>
                    <a:pt x="949" y="12144"/>
                  </a:cubicBezTo>
                  <a:cubicBezTo>
                    <a:pt x="949" y="5963"/>
                    <a:pt x="5951" y="951"/>
                    <a:pt x="12120" y="951"/>
                  </a:cubicBezTo>
                  <a:lnTo>
                    <a:pt x="56799" y="951"/>
                  </a:lnTo>
                  <a:cubicBezTo>
                    <a:pt x="62968" y="951"/>
                    <a:pt x="67970" y="5963"/>
                    <a:pt x="67970" y="12144"/>
                  </a:cubicBezTo>
                  <a:cubicBezTo>
                    <a:pt x="67970" y="18324"/>
                    <a:pt x="62968" y="23332"/>
                    <a:pt x="56799" y="23332"/>
                  </a:cubicBezTo>
                  <a:close/>
                </a:path>
              </a:pathLst>
            </a:custGeom>
            <a:solidFill>
              <a:srgbClr val="999A9F"/>
            </a:solidFill>
            <a:ln w="9525" cap="flat">
              <a:noFill/>
              <a:prstDash val="solid"/>
              <a:miter/>
            </a:ln>
          </p:spPr>
          <p:txBody>
            <a:bodyPr rtlCol="0" anchor="ctr"/>
            <a:lstStyle/>
            <a:p>
              <a:endParaRPr lang="fr-FR"/>
            </a:p>
          </p:txBody>
        </p:sp>
        <p:sp>
          <p:nvSpPr>
            <p:cNvPr id="52" name="Forme libre : forme 51">
              <a:extLst>
                <a:ext uri="{FF2B5EF4-FFF2-40B4-BE49-F238E27FC236}">
                  <a16:creationId xmlns:a16="http://schemas.microsoft.com/office/drawing/2014/main" id="{1B34317C-7016-4ABC-8D9E-13994660E635}"/>
                </a:ext>
              </a:extLst>
            </p:cNvPr>
            <p:cNvSpPr/>
            <p:nvPr/>
          </p:nvSpPr>
          <p:spPr>
            <a:xfrm>
              <a:off x="10349544" y="3120083"/>
              <a:ext cx="45554" cy="24089"/>
            </a:xfrm>
            <a:custGeom>
              <a:avLst/>
              <a:gdLst>
                <a:gd name="connsiteX0" fmla="*/ 34458 w 45553"/>
                <a:gd name="connsiteY0" fmla="*/ 23331 h 24089"/>
                <a:gd name="connsiteX1" fmla="*/ 12116 w 45553"/>
                <a:gd name="connsiteY1" fmla="*/ 23331 h 24089"/>
                <a:gd name="connsiteX2" fmla="*/ 949 w 45553"/>
                <a:gd name="connsiteY2" fmla="*/ 12144 h 24089"/>
                <a:gd name="connsiteX3" fmla="*/ 12116 w 45553"/>
                <a:gd name="connsiteY3" fmla="*/ 951 h 24089"/>
                <a:gd name="connsiteX4" fmla="*/ 34458 w 45553"/>
                <a:gd name="connsiteY4" fmla="*/ 951 h 24089"/>
                <a:gd name="connsiteX5" fmla="*/ 45628 w 45553"/>
                <a:gd name="connsiteY5" fmla="*/ 12144 h 24089"/>
                <a:gd name="connsiteX6" fmla="*/ 34458 w 45553"/>
                <a:gd name="connsiteY6" fmla="*/ 23331 h 24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553" h="24089">
                  <a:moveTo>
                    <a:pt x="34458" y="23331"/>
                  </a:moveTo>
                  <a:lnTo>
                    <a:pt x="12116" y="23331"/>
                  </a:lnTo>
                  <a:cubicBezTo>
                    <a:pt x="5947" y="23331"/>
                    <a:pt x="949" y="18324"/>
                    <a:pt x="949" y="12144"/>
                  </a:cubicBezTo>
                  <a:cubicBezTo>
                    <a:pt x="949" y="5963"/>
                    <a:pt x="5947" y="951"/>
                    <a:pt x="12116" y="951"/>
                  </a:cubicBezTo>
                  <a:lnTo>
                    <a:pt x="34458" y="951"/>
                  </a:lnTo>
                  <a:cubicBezTo>
                    <a:pt x="40626" y="951"/>
                    <a:pt x="45628" y="5963"/>
                    <a:pt x="45628" y="12144"/>
                  </a:cubicBezTo>
                  <a:cubicBezTo>
                    <a:pt x="45628" y="18324"/>
                    <a:pt x="40626" y="23331"/>
                    <a:pt x="34458" y="23331"/>
                  </a:cubicBezTo>
                  <a:close/>
                </a:path>
              </a:pathLst>
            </a:custGeom>
            <a:solidFill>
              <a:srgbClr val="999A9F"/>
            </a:solidFill>
            <a:ln w="9525" cap="flat">
              <a:noFill/>
              <a:prstDash val="solid"/>
              <a:miter/>
            </a:ln>
          </p:spPr>
          <p:txBody>
            <a:bodyPr rtlCol="0" anchor="ctr"/>
            <a:lstStyle/>
            <a:p>
              <a:endParaRPr lang="fr-FR"/>
            </a:p>
          </p:txBody>
        </p:sp>
        <p:sp>
          <p:nvSpPr>
            <p:cNvPr id="53" name="Forme libre : forme 52">
              <a:extLst>
                <a:ext uri="{FF2B5EF4-FFF2-40B4-BE49-F238E27FC236}">
                  <a16:creationId xmlns:a16="http://schemas.microsoft.com/office/drawing/2014/main" id="{E1F1520E-B6A0-493D-843D-DBE735D9EA2C}"/>
                </a:ext>
              </a:extLst>
            </p:cNvPr>
            <p:cNvSpPr/>
            <p:nvPr/>
          </p:nvSpPr>
          <p:spPr>
            <a:xfrm>
              <a:off x="10416565" y="3120083"/>
              <a:ext cx="91107" cy="24089"/>
            </a:xfrm>
            <a:custGeom>
              <a:avLst/>
              <a:gdLst>
                <a:gd name="connsiteX0" fmla="*/ 79141 w 91107"/>
                <a:gd name="connsiteY0" fmla="*/ 23331 h 24089"/>
                <a:gd name="connsiteX1" fmla="*/ 12120 w 91107"/>
                <a:gd name="connsiteY1" fmla="*/ 23331 h 24089"/>
                <a:gd name="connsiteX2" fmla="*/ 949 w 91107"/>
                <a:gd name="connsiteY2" fmla="*/ 12144 h 24089"/>
                <a:gd name="connsiteX3" fmla="*/ 12120 w 91107"/>
                <a:gd name="connsiteY3" fmla="*/ 951 h 24089"/>
                <a:gd name="connsiteX4" fmla="*/ 79141 w 91107"/>
                <a:gd name="connsiteY4" fmla="*/ 951 h 24089"/>
                <a:gd name="connsiteX5" fmla="*/ 90311 w 91107"/>
                <a:gd name="connsiteY5" fmla="*/ 12144 h 24089"/>
                <a:gd name="connsiteX6" fmla="*/ 79141 w 91107"/>
                <a:gd name="connsiteY6" fmla="*/ 23331 h 24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107" h="24089">
                  <a:moveTo>
                    <a:pt x="79141" y="23331"/>
                  </a:moveTo>
                  <a:lnTo>
                    <a:pt x="12120" y="23331"/>
                  </a:lnTo>
                  <a:cubicBezTo>
                    <a:pt x="5951" y="23331"/>
                    <a:pt x="949" y="18324"/>
                    <a:pt x="949" y="12144"/>
                  </a:cubicBezTo>
                  <a:cubicBezTo>
                    <a:pt x="949" y="5963"/>
                    <a:pt x="5951" y="951"/>
                    <a:pt x="12120" y="951"/>
                  </a:cubicBezTo>
                  <a:lnTo>
                    <a:pt x="79141" y="951"/>
                  </a:lnTo>
                  <a:cubicBezTo>
                    <a:pt x="85309" y="951"/>
                    <a:pt x="90311" y="5963"/>
                    <a:pt x="90311" y="12144"/>
                  </a:cubicBezTo>
                  <a:cubicBezTo>
                    <a:pt x="90311" y="18324"/>
                    <a:pt x="85309" y="23331"/>
                    <a:pt x="79141" y="23331"/>
                  </a:cubicBezTo>
                  <a:close/>
                </a:path>
              </a:pathLst>
            </a:custGeom>
            <a:solidFill>
              <a:srgbClr val="999A9F"/>
            </a:solidFill>
            <a:ln w="9525" cap="flat">
              <a:noFill/>
              <a:prstDash val="solid"/>
              <a:miter/>
            </a:ln>
          </p:spPr>
          <p:txBody>
            <a:bodyPr rtlCol="0" anchor="ctr"/>
            <a:lstStyle/>
            <a:p>
              <a:endParaRPr lang="fr-FR"/>
            </a:p>
          </p:txBody>
        </p:sp>
        <p:sp>
          <p:nvSpPr>
            <p:cNvPr id="54" name="Forme libre : forme 53">
              <a:extLst>
                <a:ext uri="{FF2B5EF4-FFF2-40B4-BE49-F238E27FC236}">
                  <a16:creationId xmlns:a16="http://schemas.microsoft.com/office/drawing/2014/main" id="{0D6E367E-656B-4451-AF5E-135BB51B75D3}"/>
                </a:ext>
              </a:extLst>
            </p:cNvPr>
            <p:cNvSpPr/>
            <p:nvPr/>
          </p:nvSpPr>
          <p:spPr>
            <a:xfrm>
              <a:off x="10528265" y="3120083"/>
              <a:ext cx="79719" cy="24089"/>
            </a:xfrm>
            <a:custGeom>
              <a:avLst/>
              <a:gdLst>
                <a:gd name="connsiteX0" fmla="*/ 67970 w 79718"/>
                <a:gd name="connsiteY0" fmla="*/ 23331 h 24089"/>
                <a:gd name="connsiteX1" fmla="*/ 12120 w 79718"/>
                <a:gd name="connsiteY1" fmla="*/ 23331 h 24089"/>
                <a:gd name="connsiteX2" fmla="*/ 949 w 79718"/>
                <a:gd name="connsiteY2" fmla="*/ 12144 h 24089"/>
                <a:gd name="connsiteX3" fmla="*/ 12120 w 79718"/>
                <a:gd name="connsiteY3" fmla="*/ 951 h 24089"/>
                <a:gd name="connsiteX4" fmla="*/ 67970 w 79718"/>
                <a:gd name="connsiteY4" fmla="*/ 951 h 24089"/>
                <a:gd name="connsiteX5" fmla="*/ 79141 w 79718"/>
                <a:gd name="connsiteY5" fmla="*/ 12144 h 24089"/>
                <a:gd name="connsiteX6" fmla="*/ 67970 w 79718"/>
                <a:gd name="connsiteY6" fmla="*/ 23331 h 24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9718" h="24089">
                  <a:moveTo>
                    <a:pt x="67970" y="23331"/>
                  </a:moveTo>
                  <a:lnTo>
                    <a:pt x="12120" y="23331"/>
                  </a:lnTo>
                  <a:cubicBezTo>
                    <a:pt x="5951" y="23331"/>
                    <a:pt x="949" y="18324"/>
                    <a:pt x="949" y="12144"/>
                  </a:cubicBezTo>
                  <a:cubicBezTo>
                    <a:pt x="949" y="5963"/>
                    <a:pt x="5951" y="951"/>
                    <a:pt x="12120" y="951"/>
                  </a:cubicBezTo>
                  <a:lnTo>
                    <a:pt x="67970" y="951"/>
                  </a:lnTo>
                  <a:cubicBezTo>
                    <a:pt x="74139" y="951"/>
                    <a:pt x="79141" y="5963"/>
                    <a:pt x="79141" y="12144"/>
                  </a:cubicBezTo>
                  <a:cubicBezTo>
                    <a:pt x="79141" y="18324"/>
                    <a:pt x="74142" y="23331"/>
                    <a:pt x="67970" y="23331"/>
                  </a:cubicBezTo>
                  <a:close/>
                </a:path>
              </a:pathLst>
            </a:custGeom>
            <a:solidFill>
              <a:srgbClr val="999A9F"/>
            </a:solidFill>
            <a:ln w="9525" cap="flat">
              <a:noFill/>
              <a:prstDash val="solid"/>
              <a:miter/>
            </a:ln>
          </p:spPr>
          <p:txBody>
            <a:bodyPr rtlCol="0" anchor="ctr"/>
            <a:lstStyle/>
            <a:p>
              <a:endParaRPr lang="fr-FR"/>
            </a:p>
          </p:txBody>
        </p:sp>
      </p:grpSp>
      <p:grpSp>
        <p:nvGrpSpPr>
          <p:cNvPr id="222" name="Groupe 221">
            <a:extLst>
              <a:ext uri="{FF2B5EF4-FFF2-40B4-BE49-F238E27FC236}">
                <a16:creationId xmlns:a16="http://schemas.microsoft.com/office/drawing/2014/main" id="{E79E084D-F4E7-44E1-9224-53E5C17019E9}"/>
              </a:ext>
            </a:extLst>
          </p:cNvPr>
          <p:cNvGrpSpPr/>
          <p:nvPr/>
        </p:nvGrpSpPr>
        <p:grpSpPr>
          <a:xfrm>
            <a:off x="10550107" y="4097746"/>
            <a:ext cx="493316" cy="170820"/>
            <a:chOff x="9992095" y="3086505"/>
            <a:chExt cx="649095" cy="224762"/>
          </a:xfrm>
        </p:grpSpPr>
        <p:sp>
          <p:nvSpPr>
            <p:cNvPr id="223" name="Forme libre : forme 222">
              <a:extLst>
                <a:ext uri="{FF2B5EF4-FFF2-40B4-BE49-F238E27FC236}">
                  <a16:creationId xmlns:a16="http://schemas.microsoft.com/office/drawing/2014/main" id="{1B555307-A83C-4C46-8893-CE35C1D0123C}"/>
                </a:ext>
              </a:extLst>
            </p:cNvPr>
            <p:cNvSpPr/>
            <p:nvPr/>
          </p:nvSpPr>
          <p:spPr>
            <a:xfrm>
              <a:off x="10059116" y="3198428"/>
              <a:ext cx="582074" cy="112839"/>
            </a:xfrm>
            <a:custGeom>
              <a:avLst/>
              <a:gdLst>
                <a:gd name="connsiteX0" fmla="*/ 470099 w 582074"/>
                <a:gd name="connsiteY0" fmla="*/ 951 h 112839"/>
                <a:gd name="connsiteX1" fmla="*/ 67970 w 582074"/>
                <a:gd name="connsiteY1" fmla="*/ 951 h 112839"/>
                <a:gd name="connsiteX2" fmla="*/ 949 w 582074"/>
                <a:gd name="connsiteY2" fmla="*/ 112869 h 112839"/>
                <a:gd name="connsiteX3" fmla="*/ 514782 w 582074"/>
                <a:gd name="connsiteY3" fmla="*/ 112869 h 112839"/>
                <a:gd name="connsiteX4" fmla="*/ 581803 w 582074"/>
                <a:gd name="connsiteY4" fmla="*/ 951 h 1128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2074" h="112839">
                  <a:moveTo>
                    <a:pt x="470099" y="951"/>
                  </a:moveTo>
                  <a:lnTo>
                    <a:pt x="67970" y="951"/>
                  </a:lnTo>
                  <a:cubicBezTo>
                    <a:pt x="67970" y="62729"/>
                    <a:pt x="37927" y="112869"/>
                    <a:pt x="949" y="112869"/>
                  </a:cubicBezTo>
                  <a:lnTo>
                    <a:pt x="514782" y="112869"/>
                  </a:lnTo>
                  <a:cubicBezTo>
                    <a:pt x="551755" y="112869"/>
                    <a:pt x="581803" y="62729"/>
                    <a:pt x="581803" y="951"/>
                  </a:cubicBezTo>
                  <a:close/>
                </a:path>
              </a:pathLst>
            </a:custGeom>
            <a:solidFill>
              <a:srgbClr val="D6D9DF"/>
            </a:solidFill>
            <a:ln w="9525" cap="flat">
              <a:noFill/>
              <a:prstDash val="solid"/>
              <a:miter/>
            </a:ln>
          </p:spPr>
          <p:txBody>
            <a:bodyPr rtlCol="0" anchor="ctr"/>
            <a:lstStyle/>
            <a:p>
              <a:endParaRPr lang="fr-FR"/>
            </a:p>
          </p:txBody>
        </p:sp>
        <p:sp>
          <p:nvSpPr>
            <p:cNvPr id="261" name="Forme libre : forme 260">
              <a:extLst>
                <a:ext uri="{FF2B5EF4-FFF2-40B4-BE49-F238E27FC236}">
                  <a16:creationId xmlns:a16="http://schemas.microsoft.com/office/drawing/2014/main" id="{D7820104-461A-4D88-B001-6F71FA174FB4}"/>
                </a:ext>
              </a:extLst>
            </p:cNvPr>
            <p:cNvSpPr/>
            <p:nvPr/>
          </p:nvSpPr>
          <p:spPr>
            <a:xfrm>
              <a:off x="10059116" y="3086505"/>
              <a:ext cx="582074" cy="112839"/>
            </a:xfrm>
            <a:custGeom>
              <a:avLst/>
              <a:gdLst>
                <a:gd name="connsiteX0" fmla="*/ 514782 w 582074"/>
                <a:gd name="connsiteY0" fmla="*/ 951 h 112839"/>
                <a:gd name="connsiteX1" fmla="*/ 949 w 582074"/>
                <a:gd name="connsiteY1" fmla="*/ 951 h 112839"/>
                <a:gd name="connsiteX2" fmla="*/ 67970 w 582074"/>
                <a:gd name="connsiteY2" fmla="*/ 112874 h 112839"/>
                <a:gd name="connsiteX3" fmla="*/ 581803 w 582074"/>
                <a:gd name="connsiteY3" fmla="*/ 112874 h 112839"/>
                <a:gd name="connsiteX4" fmla="*/ 514782 w 582074"/>
                <a:gd name="connsiteY4" fmla="*/ 951 h 1128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2074" h="112839">
                  <a:moveTo>
                    <a:pt x="514782" y="951"/>
                  </a:moveTo>
                  <a:lnTo>
                    <a:pt x="949" y="951"/>
                  </a:lnTo>
                  <a:cubicBezTo>
                    <a:pt x="37922" y="951"/>
                    <a:pt x="67970" y="51091"/>
                    <a:pt x="67970" y="112874"/>
                  </a:cubicBezTo>
                  <a:lnTo>
                    <a:pt x="581803" y="112874"/>
                  </a:lnTo>
                  <a:cubicBezTo>
                    <a:pt x="581803" y="51091"/>
                    <a:pt x="551755" y="951"/>
                    <a:pt x="514782" y="951"/>
                  </a:cubicBezTo>
                  <a:close/>
                </a:path>
              </a:pathLst>
            </a:custGeom>
            <a:solidFill>
              <a:srgbClr val="D6D9DF"/>
            </a:solidFill>
            <a:ln w="9525" cap="flat">
              <a:noFill/>
              <a:prstDash val="solid"/>
              <a:miter/>
            </a:ln>
          </p:spPr>
          <p:txBody>
            <a:bodyPr rtlCol="0" anchor="ctr"/>
            <a:lstStyle/>
            <a:p>
              <a:endParaRPr lang="fr-FR" dirty="0"/>
            </a:p>
          </p:txBody>
        </p:sp>
        <p:sp>
          <p:nvSpPr>
            <p:cNvPr id="262" name="Forme libre : forme 261">
              <a:extLst>
                <a:ext uri="{FF2B5EF4-FFF2-40B4-BE49-F238E27FC236}">
                  <a16:creationId xmlns:a16="http://schemas.microsoft.com/office/drawing/2014/main" id="{79A18D30-5F57-4E27-8FBA-A753B57BB59A}"/>
                </a:ext>
              </a:extLst>
            </p:cNvPr>
            <p:cNvSpPr/>
            <p:nvPr/>
          </p:nvSpPr>
          <p:spPr>
            <a:xfrm>
              <a:off x="9992095" y="3198428"/>
              <a:ext cx="135396" cy="112839"/>
            </a:xfrm>
            <a:custGeom>
              <a:avLst/>
              <a:gdLst>
                <a:gd name="connsiteX0" fmla="*/ 134991 w 135395"/>
                <a:gd name="connsiteY0" fmla="*/ 951 h 112839"/>
                <a:gd name="connsiteX1" fmla="*/ 45633 w 135395"/>
                <a:gd name="connsiteY1" fmla="*/ 951 h 112839"/>
                <a:gd name="connsiteX2" fmla="*/ 67970 w 135395"/>
                <a:gd name="connsiteY2" fmla="*/ 67775 h 112839"/>
                <a:gd name="connsiteX3" fmla="*/ 45633 w 135395"/>
                <a:gd name="connsiteY3" fmla="*/ 951 h 112839"/>
                <a:gd name="connsiteX4" fmla="*/ 949 w 135395"/>
                <a:gd name="connsiteY4" fmla="*/ 951 h 112839"/>
                <a:gd name="connsiteX5" fmla="*/ 67970 w 135395"/>
                <a:gd name="connsiteY5" fmla="*/ 112869 h 112839"/>
                <a:gd name="connsiteX6" fmla="*/ 134991 w 135395"/>
                <a:gd name="connsiteY6" fmla="*/ 951 h 112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5395" h="112839">
                  <a:moveTo>
                    <a:pt x="134991" y="951"/>
                  </a:moveTo>
                  <a:lnTo>
                    <a:pt x="45633" y="951"/>
                  </a:lnTo>
                  <a:cubicBezTo>
                    <a:pt x="45633" y="39908"/>
                    <a:pt x="60990" y="63695"/>
                    <a:pt x="67970" y="67775"/>
                  </a:cubicBezTo>
                  <a:cubicBezTo>
                    <a:pt x="60990" y="63695"/>
                    <a:pt x="45633" y="39908"/>
                    <a:pt x="45633" y="951"/>
                  </a:cubicBezTo>
                  <a:lnTo>
                    <a:pt x="949" y="951"/>
                  </a:lnTo>
                  <a:cubicBezTo>
                    <a:pt x="949" y="62729"/>
                    <a:pt x="30997" y="112869"/>
                    <a:pt x="67970" y="112869"/>
                  </a:cubicBezTo>
                  <a:cubicBezTo>
                    <a:pt x="104942" y="112869"/>
                    <a:pt x="134991" y="62729"/>
                    <a:pt x="134991" y="951"/>
                  </a:cubicBezTo>
                  <a:close/>
                </a:path>
              </a:pathLst>
            </a:custGeom>
            <a:solidFill>
              <a:srgbClr val="999A9F"/>
            </a:solidFill>
            <a:ln w="9525" cap="flat">
              <a:noFill/>
              <a:prstDash val="solid"/>
              <a:miter/>
            </a:ln>
          </p:spPr>
          <p:txBody>
            <a:bodyPr rtlCol="0" anchor="ctr"/>
            <a:lstStyle/>
            <a:p>
              <a:endParaRPr lang="fr-FR"/>
            </a:p>
          </p:txBody>
        </p:sp>
        <p:sp>
          <p:nvSpPr>
            <p:cNvPr id="263" name="Forme libre : forme 262">
              <a:extLst>
                <a:ext uri="{FF2B5EF4-FFF2-40B4-BE49-F238E27FC236}">
                  <a16:creationId xmlns:a16="http://schemas.microsoft.com/office/drawing/2014/main" id="{6C2EA654-346D-40B4-9AB0-D276759BBCA8}"/>
                </a:ext>
              </a:extLst>
            </p:cNvPr>
            <p:cNvSpPr/>
            <p:nvPr/>
          </p:nvSpPr>
          <p:spPr>
            <a:xfrm>
              <a:off x="9992095" y="3086505"/>
              <a:ext cx="135396" cy="112839"/>
            </a:xfrm>
            <a:custGeom>
              <a:avLst/>
              <a:gdLst>
                <a:gd name="connsiteX0" fmla="*/ 67970 w 135395"/>
                <a:gd name="connsiteY0" fmla="*/ 46044 h 112839"/>
                <a:gd name="connsiteX1" fmla="*/ 45628 w 135395"/>
                <a:gd name="connsiteY1" fmla="*/ 112874 h 112839"/>
                <a:gd name="connsiteX2" fmla="*/ 134991 w 135395"/>
                <a:gd name="connsiteY2" fmla="*/ 112874 h 112839"/>
                <a:gd name="connsiteX3" fmla="*/ 67970 w 135395"/>
                <a:gd name="connsiteY3" fmla="*/ 951 h 112839"/>
                <a:gd name="connsiteX4" fmla="*/ 949 w 135395"/>
                <a:gd name="connsiteY4" fmla="*/ 112874 h 112839"/>
                <a:gd name="connsiteX5" fmla="*/ 45633 w 135395"/>
                <a:gd name="connsiteY5" fmla="*/ 112874 h 112839"/>
                <a:gd name="connsiteX6" fmla="*/ 67970 w 135395"/>
                <a:gd name="connsiteY6" fmla="*/ 46044 h 112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5395" h="112839">
                  <a:moveTo>
                    <a:pt x="67970" y="46044"/>
                  </a:moveTo>
                  <a:cubicBezTo>
                    <a:pt x="60990" y="50130"/>
                    <a:pt x="45628" y="73912"/>
                    <a:pt x="45628" y="112874"/>
                  </a:cubicBezTo>
                  <a:lnTo>
                    <a:pt x="134991" y="112874"/>
                  </a:lnTo>
                  <a:cubicBezTo>
                    <a:pt x="134991" y="51091"/>
                    <a:pt x="104942" y="951"/>
                    <a:pt x="67970" y="951"/>
                  </a:cubicBezTo>
                  <a:cubicBezTo>
                    <a:pt x="30997" y="951"/>
                    <a:pt x="949" y="51091"/>
                    <a:pt x="949" y="112874"/>
                  </a:cubicBezTo>
                  <a:lnTo>
                    <a:pt x="45633" y="112874"/>
                  </a:lnTo>
                  <a:cubicBezTo>
                    <a:pt x="45633" y="73912"/>
                    <a:pt x="60990" y="50130"/>
                    <a:pt x="67970" y="46044"/>
                  </a:cubicBezTo>
                  <a:close/>
                </a:path>
              </a:pathLst>
            </a:custGeom>
            <a:solidFill>
              <a:srgbClr val="999A9F"/>
            </a:solidFill>
            <a:ln w="9525" cap="flat">
              <a:noFill/>
              <a:prstDash val="solid"/>
              <a:miter/>
            </a:ln>
          </p:spPr>
          <p:txBody>
            <a:bodyPr rtlCol="0" anchor="ctr"/>
            <a:lstStyle/>
            <a:p>
              <a:endParaRPr lang="fr-FR"/>
            </a:p>
          </p:txBody>
        </p:sp>
        <p:sp>
          <p:nvSpPr>
            <p:cNvPr id="270" name="Forme libre : forme 269">
              <a:extLst>
                <a:ext uri="{FF2B5EF4-FFF2-40B4-BE49-F238E27FC236}">
                  <a16:creationId xmlns:a16="http://schemas.microsoft.com/office/drawing/2014/main" id="{4523559C-BFB3-4CA6-A7DF-D63005D1D894}"/>
                </a:ext>
              </a:extLst>
            </p:cNvPr>
            <p:cNvSpPr/>
            <p:nvPr/>
          </p:nvSpPr>
          <p:spPr>
            <a:xfrm>
              <a:off x="10025608" y="3120001"/>
              <a:ext cx="46819" cy="157214"/>
            </a:xfrm>
            <a:custGeom>
              <a:avLst/>
              <a:gdLst>
                <a:gd name="connsiteX0" fmla="*/ 34155 w 46819"/>
                <a:gd name="connsiteY0" fmla="*/ 157342 h 157214"/>
                <a:gd name="connsiteX1" fmla="*/ 28827 w 46819"/>
                <a:gd name="connsiteY1" fmla="*/ 155865 h 157214"/>
                <a:gd name="connsiteX2" fmla="*/ 949 w 46819"/>
                <a:gd name="connsiteY2" fmla="*/ 79378 h 157214"/>
                <a:gd name="connsiteX3" fmla="*/ 28871 w 46819"/>
                <a:gd name="connsiteY3" fmla="*/ 2891 h 157214"/>
                <a:gd name="connsiteX4" fmla="*/ 44392 w 46819"/>
                <a:gd name="connsiteY4" fmla="*/ 5848 h 157214"/>
                <a:gd name="connsiteX5" fmla="*/ 41441 w 46819"/>
                <a:gd name="connsiteY5" fmla="*/ 21394 h 157214"/>
                <a:gd name="connsiteX6" fmla="*/ 40042 w 46819"/>
                <a:gd name="connsiteY6" fmla="*/ 22206 h 157214"/>
                <a:gd name="connsiteX7" fmla="*/ 23286 w 46819"/>
                <a:gd name="connsiteY7" fmla="*/ 79378 h 157214"/>
                <a:gd name="connsiteX8" fmla="*/ 40245 w 46819"/>
                <a:gd name="connsiteY8" fmla="*/ 136635 h 157214"/>
                <a:gd name="connsiteX9" fmla="*/ 43473 w 46819"/>
                <a:gd name="connsiteY9" fmla="*/ 152058 h 157214"/>
                <a:gd name="connsiteX10" fmla="*/ 34155 w 46819"/>
                <a:gd name="connsiteY10" fmla="*/ 157342 h 157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819" h="157214">
                  <a:moveTo>
                    <a:pt x="34155" y="157342"/>
                  </a:moveTo>
                  <a:cubicBezTo>
                    <a:pt x="32277" y="157337"/>
                    <a:pt x="30438" y="156826"/>
                    <a:pt x="28827" y="155865"/>
                  </a:cubicBezTo>
                  <a:cubicBezTo>
                    <a:pt x="17246" y="149091"/>
                    <a:pt x="949" y="120876"/>
                    <a:pt x="949" y="79378"/>
                  </a:cubicBezTo>
                  <a:cubicBezTo>
                    <a:pt x="949" y="37876"/>
                    <a:pt x="17246" y="9661"/>
                    <a:pt x="28871" y="2891"/>
                  </a:cubicBezTo>
                  <a:cubicBezTo>
                    <a:pt x="33972" y="-586"/>
                    <a:pt x="40922" y="737"/>
                    <a:pt x="44392" y="5848"/>
                  </a:cubicBezTo>
                  <a:cubicBezTo>
                    <a:pt x="47862" y="10959"/>
                    <a:pt x="46542" y="17917"/>
                    <a:pt x="41441" y="21394"/>
                  </a:cubicBezTo>
                  <a:cubicBezTo>
                    <a:pt x="40996" y="21701"/>
                    <a:pt x="40527" y="21973"/>
                    <a:pt x="40042" y="22206"/>
                  </a:cubicBezTo>
                  <a:cubicBezTo>
                    <a:pt x="37605" y="24009"/>
                    <a:pt x="23286" y="42591"/>
                    <a:pt x="23286" y="79378"/>
                  </a:cubicBezTo>
                  <a:cubicBezTo>
                    <a:pt x="23286" y="116166"/>
                    <a:pt x="37605" y="134743"/>
                    <a:pt x="40245" y="136635"/>
                  </a:cubicBezTo>
                  <a:cubicBezTo>
                    <a:pt x="45188" y="140136"/>
                    <a:pt x="46592" y="146862"/>
                    <a:pt x="43473" y="152058"/>
                  </a:cubicBezTo>
                  <a:cubicBezTo>
                    <a:pt x="41466" y="155291"/>
                    <a:pt x="37956" y="157282"/>
                    <a:pt x="34155" y="157342"/>
                  </a:cubicBezTo>
                  <a:close/>
                </a:path>
              </a:pathLst>
            </a:custGeom>
            <a:solidFill>
              <a:srgbClr val="556080"/>
            </a:solidFill>
            <a:ln w="9525" cap="flat">
              <a:noFill/>
              <a:prstDash val="solid"/>
              <a:miter/>
            </a:ln>
          </p:spPr>
          <p:txBody>
            <a:bodyPr rtlCol="0" anchor="ctr"/>
            <a:lstStyle/>
            <a:p>
              <a:endParaRPr lang="fr-FR"/>
            </a:p>
          </p:txBody>
        </p:sp>
        <p:sp>
          <p:nvSpPr>
            <p:cNvPr id="271" name="Forme libre : forme 270">
              <a:extLst>
                <a:ext uri="{FF2B5EF4-FFF2-40B4-BE49-F238E27FC236}">
                  <a16:creationId xmlns:a16="http://schemas.microsoft.com/office/drawing/2014/main" id="{40BFEC22-95BA-440C-8A20-A2C6D4139024}"/>
                </a:ext>
              </a:extLst>
            </p:cNvPr>
            <p:cNvSpPr/>
            <p:nvPr/>
          </p:nvSpPr>
          <p:spPr>
            <a:xfrm>
              <a:off x="10271353" y="3254387"/>
              <a:ext cx="336591" cy="24089"/>
            </a:xfrm>
            <a:custGeom>
              <a:avLst/>
              <a:gdLst>
                <a:gd name="connsiteX0" fmla="*/ 324882 w 336590"/>
                <a:gd name="connsiteY0" fmla="*/ 23336 h 24089"/>
                <a:gd name="connsiteX1" fmla="*/ 12116 w 336590"/>
                <a:gd name="connsiteY1" fmla="*/ 23336 h 24089"/>
                <a:gd name="connsiteX2" fmla="*/ 949 w 336590"/>
                <a:gd name="connsiteY2" fmla="*/ 12144 h 24089"/>
                <a:gd name="connsiteX3" fmla="*/ 12116 w 336590"/>
                <a:gd name="connsiteY3" fmla="*/ 951 h 24089"/>
                <a:gd name="connsiteX4" fmla="*/ 324886 w 336590"/>
                <a:gd name="connsiteY4" fmla="*/ 951 h 24089"/>
                <a:gd name="connsiteX5" fmla="*/ 336053 w 336590"/>
                <a:gd name="connsiteY5" fmla="*/ 12144 h 24089"/>
                <a:gd name="connsiteX6" fmla="*/ 324882 w 336590"/>
                <a:gd name="connsiteY6" fmla="*/ 23336 h 24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6590" h="24089">
                  <a:moveTo>
                    <a:pt x="324882" y="23336"/>
                  </a:moveTo>
                  <a:lnTo>
                    <a:pt x="12116" y="23336"/>
                  </a:lnTo>
                  <a:cubicBezTo>
                    <a:pt x="5947" y="23336"/>
                    <a:pt x="949" y="18324"/>
                    <a:pt x="949" y="12144"/>
                  </a:cubicBezTo>
                  <a:cubicBezTo>
                    <a:pt x="949" y="5963"/>
                    <a:pt x="5947" y="951"/>
                    <a:pt x="12116" y="951"/>
                  </a:cubicBezTo>
                  <a:lnTo>
                    <a:pt x="324886" y="951"/>
                  </a:lnTo>
                  <a:cubicBezTo>
                    <a:pt x="331055" y="951"/>
                    <a:pt x="336053" y="5963"/>
                    <a:pt x="336053" y="12144"/>
                  </a:cubicBezTo>
                  <a:cubicBezTo>
                    <a:pt x="336053" y="18324"/>
                    <a:pt x="331055" y="23336"/>
                    <a:pt x="324882" y="23336"/>
                  </a:cubicBezTo>
                  <a:close/>
                </a:path>
              </a:pathLst>
            </a:custGeom>
            <a:solidFill>
              <a:srgbClr val="999A9F"/>
            </a:solidFill>
            <a:ln w="9525" cap="flat">
              <a:noFill/>
              <a:prstDash val="solid"/>
              <a:miter/>
            </a:ln>
          </p:spPr>
          <p:txBody>
            <a:bodyPr rtlCol="0" anchor="ctr"/>
            <a:lstStyle/>
            <a:p>
              <a:endParaRPr lang="fr-FR"/>
            </a:p>
          </p:txBody>
        </p:sp>
        <p:sp>
          <p:nvSpPr>
            <p:cNvPr id="272" name="Forme libre : forme 271">
              <a:extLst>
                <a:ext uri="{FF2B5EF4-FFF2-40B4-BE49-F238E27FC236}">
                  <a16:creationId xmlns:a16="http://schemas.microsoft.com/office/drawing/2014/main" id="{E93F799F-98E0-4B74-96C7-A0ECC6F0F6C0}"/>
                </a:ext>
              </a:extLst>
            </p:cNvPr>
            <p:cNvSpPr/>
            <p:nvPr/>
          </p:nvSpPr>
          <p:spPr>
            <a:xfrm>
              <a:off x="10126137" y="3120083"/>
              <a:ext cx="202461" cy="24089"/>
            </a:xfrm>
            <a:custGeom>
              <a:avLst/>
              <a:gdLst>
                <a:gd name="connsiteX0" fmla="*/ 190844 w 202460"/>
                <a:gd name="connsiteY0" fmla="*/ 23331 h 24089"/>
                <a:gd name="connsiteX1" fmla="*/ 12120 w 202460"/>
                <a:gd name="connsiteY1" fmla="*/ 23331 h 24089"/>
                <a:gd name="connsiteX2" fmla="*/ 949 w 202460"/>
                <a:gd name="connsiteY2" fmla="*/ 12144 h 24089"/>
                <a:gd name="connsiteX3" fmla="*/ 12120 w 202460"/>
                <a:gd name="connsiteY3" fmla="*/ 951 h 24089"/>
                <a:gd name="connsiteX4" fmla="*/ 190844 w 202460"/>
                <a:gd name="connsiteY4" fmla="*/ 951 h 24089"/>
                <a:gd name="connsiteX5" fmla="*/ 202015 w 202460"/>
                <a:gd name="connsiteY5" fmla="*/ 12144 h 24089"/>
                <a:gd name="connsiteX6" fmla="*/ 190844 w 202460"/>
                <a:gd name="connsiteY6" fmla="*/ 23331 h 24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2460" h="24089">
                  <a:moveTo>
                    <a:pt x="190844" y="23331"/>
                  </a:moveTo>
                  <a:lnTo>
                    <a:pt x="12120" y="23331"/>
                  </a:lnTo>
                  <a:cubicBezTo>
                    <a:pt x="5951" y="23331"/>
                    <a:pt x="949" y="18324"/>
                    <a:pt x="949" y="12144"/>
                  </a:cubicBezTo>
                  <a:cubicBezTo>
                    <a:pt x="949" y="5963"/>
                    <a:pt x="5951" y="951"/>
                    <a:pt x="12120" y="951"/>
                  </a:cubicBezTo>
                  <a:lnTo>
                    <a:pt x="190844" y="951"/>
                  </a:lnTo>
                  <a:cubicBezTo>
                    <a:pt x="197013" y="951"/>
                    <a:pt x="202015" y="5963"/>
                    <a:pt x="202015" y="12144"/>
                  </a:cubicBezTo>
                  <a:cubicBezTo>
                    <a:pt x="202015" y="18324"/>
                    <a:pt x="197013" y="23331"/>
                    <a:pt x="190844" y="23331"/>
                  </a:cubicBezTo>
                  <a:close/>
                </a:path>
              </a:pathLst>
            </a:custGeom>
            <a:solidFill>
              <a:srgbClr val="999A9F"/>
            </a:solidFill>
            <a:ln w="9525" cap="flat">
              <a:noFill/>
              <a:prstDash val="solid"/>
              <a:miter/>
            </a:ln>
          </p:spPr>
          <p:txBody>
            <a:bodyPr rtlCol="0" anchor="ctr"/>
            <a:lstStyle/>
            <a:p>
              <a:endParaRPr lang="fr-FR"/>
            </a:p>
          </p:txBody>
        </p:sp>
        <p:sp>
          <p:nvSpPr>
            <p:cNvPr id="273" name="Forme libre : forme 272">
              <a:extLst>
                <a:ext uri="{FF2B5EF4-FFF2-40B4-BE49-F238E27FC236}">
                  <a16:creationId xmlns:a16="http://schemas.microsoft.com/office/drawing/2014/main" id="{219BA844-16A7-4F85-80E9-B6BB4BEAF6A5}"/>
                </a:ext>
              </a:extLst>
            </p:cNvPr>
            <p:cNvSpPr/>
            <p:nvPr/>
          </p:nvSpPr>
          <p:spPr>
            <a:xfrm>
              <a:off x="10159649" y="3254387"/>
              <a:ext cx="91107" cy="24089"/>
            </a:xfrm>
            <a:custGeom>
              <a:avLst/>
              <a:gdLst>
                <a:gd name="connsiteX0" fmla="*/ 79141 w 91107"/>
                <a:gd name="connsiteY0" fmla="*/ 23336 h 24089"/>
                <a:gd name="connsiteX1" fmla="*/ 12120 w 91107"/>
                <a:gd name="connsiteY1" fmla="*/ 23336 h 24089"/>
                <a:gd name="connsiteX2" fmla="*/ 949 w 91107"/>
                <a:gd name="connsiteY2" fmla="*/ 12144 h 24089"/>
                <a:gd name="connsiteX3" fmla="*/ 12120 w 91107"/>
                <a:gd name="connsiteY3" fmla="*/ 951 h 24089"/>
                <a:gd name="connsiteX4" fmla="*/ 79141 w 91107"/>
                <a:gd name="connsiteY4" fmla="*/ 951 h 24089"/>
                <a:gd name="connsiteX5" fmla="*/ 90311 w 91107"/>
                <a:gd name="connsiteY5" fmla="*/ 12144 h 24089"/>
                <a:gd name="connsiteX6" fmla="*/ 79141 w 91107"/>
                <a:gd name="connsiteY6" fmla="*/ 23336 h 24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107" h="24089">
                  <a:moveTo>
                    <a:pt x="79141" y="23336"/>
                  </a:moveTo>
                  <a:lnTo>
                    <a:pt x="12120" y="23336"/>
                  </a:lnTo>
                  <a:cubicBezTo>
                    <a:pt x="5951" y="23336"/>
                    <a:pt x="949" y="18324"/>
                    <a:pt x="949" y="12144"/>
                  </a:cubicBezTo>
                  <a:cubicBezTo>
                    <a:pt x="949" y="5963"/>
                    <a:pt x="5951" y="951"/>
                    <a:pt x="12120" y="951"/>
                  </a:cubicBezTo>
                  <a:lnTo>
                    <a:pt x="79141" y="951"/>
                  </a:lnTo>
                  <a:cubicBezTo>
                    <a:pt x="85309" y="951"/>
                    <a:pt x="90311" y="5963"/>
                    <a:pt x="90311" y="12144"/>
                  </a:cubicBezTo>
                  <a:cubicBezTo>
                    <a:pt x="90311" y="18324"/>
                    <a:pt x="85309" y="23336"/>
                    <a:pt x="79141" y="23336"/>
                  </a:cubicBezTo>
                  <a:close/>
                </a:path>
              </a:pathLst>
            </a:custGeom>
            <a:solidFill>
              <a:srgbClr val="999A9F"/>
            </a:solidFill>
            <a:ln w="9525" cap="flat">
              <a:noFill/>
              <a:prstDash val="solid"/>
              <a:miter/>
            </a:ln>
          </p:spPr>
          <p:txBody>
            <a:bodyPr rtlCol="0" anchor="ctr"/>
            <a:lstStyle/>
            <a:p>
              <a:endParaRPr lang="fr-FR"/>
            </a:p>
          </p:txBody>
        </p:sp>
        <p:sp>
          <p:nvSpPr>
            <p:cNvPr id="274" name="Forme libre : forme 273">
              <a:extLst>
                <a:ext uri="{FF2B5EF4-FFF2-40B4-BE49-F238E27FC236}">
                  <a16:creationId xmlns:a16="http://schemas.microsoft.com/office/drawing/2014/main" id="{516558C2-5A46-4E24-9711-730A42DD2EA4}"/>
                </a:ext>
              </a:extLst>
            </p:cNvPr>
            <p:cNvSpPr/>
            <p:nvPr/>
          </p:nvSpPr>
          <p:spPr>
            <a:xfrm>
              <a:off x="10137307" y="3187235"/>
              <a:ext cx="68330" cy="24089"/>
            </a:xfrm>
            <a:custGeom>
              <a:avLst/>
              <a:gdLst>
                <a:gd name="connsiteX0" fmla="*/ 56803 w 68330"/>
                <a:gd name="connsiteY0" fmla="*/ 23332 h 24089"/>
                <a:gd name="connsiteX1" fmla="*/ 12120 w 68330"/>
                <a:gd name="connsiteY1" fmla="*/ 23332 h 24089"/>
                <a:gd name="connsiteX2" fmla="*/ 949 w 68330"/>
                <a:gd name="connsiteY2" fmla="*/ 12144 h 24089"/>
                <a:gd name="connsiteX3" fmla="*/ 12120 w 68330"/>
                <a:gd name="connsiteY3" fmla="*/ 951 h 24089"/>
                <a:gd name="connsiteX4" fmla="*/ 56803 w 68330"/>
                <a:gd name="connsiteY4" fmla="*/ 951 h 24089"/>
                <a:gd name="connsiteX5" fmla="*/ 67970 w 68330"/>
                <a:gd name="connsiteY5" fmla="*/ 12144 h 24089"/>
                <a:gd name="connsiteX6" fmla="*/ 56803 w 68330"/>
                <a:gd name="connsiteY6" fmla="*/ 23332 h 24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330" h="24089">
                  <a:moveTo>
                    <a:pt x="56803" y="23332"/>
                  </a:moveTo>
                  <a:lnTo>
                    <a:pt x="12120" y="23332"/>
                  </a:lnTo>
                  <a:cubicBezTo>
                    <a:pt x="5951" y="23332"/>
                    <a:pt x="949" y="18324"/>
                    <a:pt x="949" y="12144"/>
                  </a:cubicBezTo>
                  <a:cubicBezTo>
                    <a:pt x="949" y="5963"/>
                    <a:pt x="5951" y="951"/>
                    <a:pt x="12120" y="951"/>
                  </a:cubicBezTo>
                  <a:lnTo>
                    <a:pt x="56803" y="951"/>
                  </a:lnTo>
                  <a:cubicBezTo>
                    <a:pt x="62972" y="951"/>
                    <a:pt x="67970" y="5963"/>
                    <a:pt x="67970" y="12144"/>
                  </a:cubicBezTo>
                  <a:cubicBezTo>
                    <a:pt x="67970" y="18324"/>
                    <a:pt x="62972" y="23332"/>
                    <a:pt x="56803" y="23332"/>
                  </a:cubicBezTo>
                  <a:close/>
                </a:path>
              </a:pathLst>
            </a:custGeom>
            <a:solidFill>
              <a:srgbClr val="999A9F"/>
            </a:solidFill>
            <a:ln w="9525" cap="flat">
              <a:noFill/>
              <a:prstDash val="solid"/>
              <a:miter/>
            </a:ln>
          </p:spPr>
          <p:txBody>
            <a:bodyPr rtlCol="0" anchor="ctr"/>
            <a:lstStyle/>
            <a:p>
              <a:endParaRPr lang="fr-FR"/>
            </a:p>
          </p:txBody>
        </p:sp>
        <p:sp>
          <p:nvSpPr>
            <p:cNvPr id="275" name="Forme libre : forme 274">
              <a:extLst>
                <a:ext uri="{FF2B5EF4-FFF2-40B4-BE49-F238E27FC236}">
                  <a16:creationId xmlns:a16="http://schemas.microsoft.com/office/drawing/2014/main" id="{047E3837-4D92-4430-8816-276738E45E3D}"/>
                </a:ext>
              </a:extLst>
            </p:cNvPr>
            <p:cNvSpPr/>
            <p:nvPr/>
          </p:nvSpPr>
          <p:spPr>
            <a:xfrm>
              <a:off x="10226670" y="3187235"/>
              <a:ext cx="91107" cy="24089"/>
            </a:xfrm>
            <a:custGeom>
              <a:avLst/>
              <a:gdLst>
                <a:gd name="connsiteX0" fmla="*/ 79141 w 91107"/>
                <a:gd name="connsiteY0" fmla="*/ 23332 h 24089"/>
                <a:gd name="connsiteX1" fmla="*/ 12120 w 91107"/>
                <a:gd name="connsiteY1" fmla="*/ 23332 h 24089"/>
                <a:gd name="connsiteX2" fmla="*/ 949 w 91107"/>
                <a:gd name="connsiteY2" fmla="*/ 12144 h 24089"/>
                <a:gd name="connsiteX3" fmla="*/ 12120 w 91107"/>
                <a:gd name="connsiteY3" fmla="*/ 951 h 24089"/>
                <a:gd name="connsiteX4" fmla="*/ 79141 w 91107"/>
                <a:gd name="connsiteY4" fmla="*/ 951 h 24089"/>
                <a:gd name="connsiteX5" fmla="*/ 90311 w 91107"/>
                <a:gd name="connsiteY5" fmla="*/ 12144 h 24089"/>
                <a:gd name="connsiteX6" fmla="*/ 79141 w 91107"/>
                <a:gd name="connsiteY6" fmla="*/ 23332 h 24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107" h="24089">
                  <a:moveTo>
                    <a:pt x="79141" y="23332"/>
                  </a:moveTo>
                  <a:lnTo>
                    <a:pt x="12120" y="23332"/>
                  </a:lnTo>
                  <a:cubicBezTo>
                    <a:pt x="5951" y="23332"/>
                    <a:pt x="949" y="18324"/>
                    <a:pt x="949" y="12144"/>
                  </a:cubicBezTo>
                  <a:cubicBezTo>
                    <a:pt x="949" y="5963"/>
                    <a:pt x="5951" y="951"/>
                    <a:pt x="12120" y="951"/>
                  </a:cubicBezTo>
                  <a:lnTo>
                    <a:pt x="79141" y="951"/>
                  </a:lnTo>
                  <a:cubicBezTo>
                    <a:pt x="85309" y="951"/>
                    <a:pt x="90311" y="5963"/>
                    <a:pt x="90311" y="12144"/>
                  </a:cubicBezTo>
                  <a:cubicBezTo>
                    <a:pt x="90311" y="18324"/>
                    <a:pt x="85309" y="23332"/>
                    <a:pt x="79141" y="23332"/>
                  </a:cubicBezTo>
                  <a:close/>
                </a:path>
              </a:pathLst>
            </a:custGeom>
            <a:solidFill>
              <a:srgbClr val="999A9F"/>
            </a:solidFill>
            <a:ln w="9525" cap="flat">
              <a:noFill/>
              <a:prstDash val="solid"/>
              <a:miter/>
            </a:ln>
          </p:spPr>
          <p:txBody>
            <a:bodyPr rtlCol="0" anchor="ctr"/>
            <a:lstStyle/>
            <a:p>
              <a:endParaRPr lang="fr-FR"/>
            </a:p>
          </p:txBody>
        </p:sp>
        <p:sp>
          <p:nvSpPr>
            <p:cNvPr id="276" name="Forme libre : forme 275">
              <a:extLst>
                <a:ext uri="{FF2B5EF4-FFF2-40B4-BE49-F238E27FC236}">
                  <a16:creationId xmlns:a16="http://schemas.microsoft.com/office/drawing/2014/main" id="{98B31E11-4DBC-425F-BC6C-AEEA8B0B9DEE}"/>
                </a:ext>
              </a:extLst>
            </p:cNvPr>
            <p:cNvSpPr/>
            <p:nvPr/>
          </p:nvSpPr>
          <p:spPr>
            <a:xfrm>
              <a:off x="10338374" y="3187235"/>
              <a:ext cx="202461" cy="24089"/>
            </a:xfrm>
            <a:custGeom>
              <a:avLst/>
              <a:gdLst>
                <a:gd name="connsiteX0" fmla="*/ 190841 w 202460"/>
                <a:gd name="connsiteY0" fmla="*/ 23332 h 24089"/>
                <a:gd name="connsiteX1" fmla="*/ 12120 w 202460"/>
                <a:gd name="connsiteY1" fmla="*/ 23332 h 24089"/>
                <a:gd name="connsiteX2" fmla="*/ 949 w 202460"/>
                <a:gd name="connsiteY2" fmla="*/ 12144 h 24089"/>
                <a:gd name="connsiteX3" fmla="*/ 12120 w 202460"/>
                <a:gd name="connsiteY3" fmla="*/ 951 h 24089"/>
                <a:gd name="connsiteX4" fmla="*/ 190841 w 202460"/>
                <a:gd name="connsiteY4" fmla="*/ 951 h 24089"/>
                <a:gd name="connsiteX5" fmla="*/ 202011 w 202460"/>
                <a:gd name="connsiteY5" fmla="*/ 12144 h 24089"/>
                <a:gd name="connsiteX6" fmla="*/ 190841 w 202460"/>
                <a:gd name="connsiteY6" fmla="*/ 23332 h 24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2460" h="24089">
                  <a:moveTo>
                    <a:pt x="190841" y="23332"/>
                  </a:moveTo>
                  <a:lnTo>
                    <a:pt x="12120" y="23332"/>
                  </a:lnTo>
                  <a:cubicBezTo>
                    <a:pt x="5951" y="23332"/>
                    <a:pt x="949" y="18324"/>
                    <a:pt x="949" y="12144"/>
                  </a:cubicBezTo>
                  <a:cubicBezTo>
                    <a:pt x="949" y="5963"/>
                    <a:pt x="5951" y="951"/>
                    <a:pt x="12120" y="951"/>
                  </a:cubicBezTo>
                  <a:lnTo>
                    <a:pt x="190841" y="951"/>
                  </a:lnTo>
                  <a:cubicBezTo>
                    <a:pt x="197009" y="951"/>
                    <a:pt x="202011" y="5963"/>
                    <a:pt x="202011" y="12144"/>
                  </a:cubicBezTo>
                  <a:cubicBezTo>
                    <a:pt x="202011" y="18324"/>
                    <a:pt x="197014" y="23332"/>
                    <a:pt x="190841" y="23332"/>
                  </a:cubicBezTo>
                  <a:close/>
                </a:path>
              </a:pathLst>
            </a:custGeom>
            <a:solidFill>
              <a:srgbClr val="999A9F"/>
            </a:solidFill>
            <a:ln w="9525" cap="flat">
              <a:noFill/>
              <a:prstDash val="solid"/>
              <a:miter/>
            </a:ln>
          </p:spPr>
          <p:txBody>
            <a:bodyPr rtlCol="0" anchor="ctr"/>
            <a:lstStyle/>
            <a:p>
              <a:endParaRPr lang="fr-FR"/>
            </a:p>
          </p:txBody>
        </p:sp>
        <p:sp>
          <p:nvSpPr>
            <p:cNvPr id="277" name="Forme libre : forme 276">
              <a:extLst>
                <a:ext uri="{FF2B5EF4-FFF2-40B4-BE49-F238E27FC236}">
                  <a16:creationId xmlns:a16="http://schemas.microsoft.com/office/drawing/2014/main" id="{39714903-7F2B-425D-8D25-503E7CAE754C}"/>
                </a:ext>
              </a:extLst>
            </p:cNvPr>
            <p:cNvSpPr/>
            <p:nvPr/>
          </p:nvSpPr>
          <p:spPr>
            <a:xfrm>
              <a:off x="10561777" y="3187235"/>
              <a:ext cx="68330" cy="24089"/>
            </a:xfrm>
            <a:custGeom>
              <a:avLst/>
              <a:gdLst>
                <a:gd name="connsiteX0" fmla="*/ 56799 w 68330"/>
                <a:gd name="connsiteY0" fmla="*/ 23332 h 24089"/>
                <a:gd name="connsiteX1" fmla="*/ 12120 w 68330"/>
                <a:gd name="connsiteY1" fmla="*/ 23332 h 24089"/>
                <a:gd name="connsiteX2" fmla="*/ 949 w 68330"/>
                <a:gd name="connsiteY2" fmla="*/ 12144 h 24089"/>
                <a:gd name="connsiteX3" fmla="*/ 12120 w 68330"/>
                <a:gd name="connsiteY3" fmla="*/ 951 h 24089"/>
                <a:gd name="connsiteX4" fmla="*/ 56799 w 68330"/>
                <a:gd name="connsiteY4" fmla="*/ 951 h 24089"/>
                <a:gd name="connsiteX5" fmla="*/ 67970 w 68330"/>
                <a:gd name="connsiteY5" fmla="*/ 12144 h 24089"/>
                <a:gd name="connsiteX6" fmla="*/ 56799 w 68330"/>
                <a:gd name="connsiteY6" fmla="*/ 23332 h 24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330" h="24089">
                  <a:moveTo>
                    <a:pt x="56799" y="23332"/>
                  </a:moveTo>
                  <a:lnTo>
                    <a:pt x="12120" y="23332"/>
                  </a:lnTo>
                  <a:cubicBezTo>
                    <a:pt x="5951" y="23332"/>
                    <a:pt x="949" y="18324"/>
                    <a:pt x="949" y="12144"/>
                  </a:cubicBezTo>
                  <a:cubicBezTo>
                    <a:pt x="949" y="5963"/>
                    <a:pt x="5951" y="951"/>
                    <a:pt x="12120" y="951"/>
                  </a:cubicBezTo>
                  <a:lnTo>
                    <a:pt x="56799" y="951"/>
                  </a:lnTo>
                  <a:cubicBezTo>
                    <a:pt x="62968" y="951"/>
                    <a:pt x="67970" y="5963"/>
                    <a:pt x="67970" y="12144"/>
                  </a:cubicBezTo>
                  <a:cubicBezTo>
                    <a:pt x="67970" y="18324"/>
                    <a:pt x="62968" y="23332"/>
                    <a:pt x="56799" y="23332"/>
                  </a:cubicBezTo>
                  <a:close/>
                </a:path>
              </a:pathLst>
            </a:custGeom>
            <a:solidFill>
              <a:srgbClr val="999A9F"/>
            </a:solidFill>
            <a:ln w="9525" cap="flat">
              <a:noFill/>
              <a:prstDash val="solid"/>
              <a:miter/>
            </a:ln>
          </p:spPr>
          <p:txBody>
            <a:bodyPr rtlCol="0" anchor="ctr"/>
            <a:lstStyle/>
            <a:p>
              <a:endParaRPr lang="fr-FR"/>
            </a:p>
          </p:txBody>
        </p:sp>
        <p:sp>
          <p:nvSpPr>
            <p:cNvPr id="289" name="Forme libre : forme 288">
              <a:extLst>
                <a:ext uri="{FF2B5EF4-FFF2-40B4-BE49-F238E27FC236}">
                  <a16:creationId xmlns:a16="http://schemas.microsoft.com/office/drawing/2014/main" id="{1F632A01-575D-4DFC-97C1-3B85B1AB3E0D}"/>
                </a:ext>
              </a:extLst>
            </p:cNvPr>
            <p:cNvSpPr/>
            <p:nvPr/>
          </p:nvSpPr>
          <p:spPr>
            <a:xfrm>
              <a:off x="10349544" y="3120083"/>
              <a:ext cx="45554" cy="24089"/>
            </a:xfrm>
            <a:custGeom>
              <a:avLst/>
              <a:gdLst>
                <a:gd name="connsiteX0" fmla="*/ 34458 w 45553"/>
                <a:gd name="connsiteY0" fmla="*/ 23331 h 24089"/>
                <a:gd name="connsiteX1" fmla="*/ 12116 w 45553"/>
                <a:gd name="connsiteY1" fmla="*/ 23331 h 24089"/>
                <a:gd name="connsiteX2" fmla="*/ 949 w 45553"/>
                <a:gd name="connsiteY2" fmla="*/ 12144 h 24089"/>
                <a:gd name="connsiteX3" fmla="*/ 12116 w 45553"/>
                <a:gd name="connsiteY3" fmla="*/ 951 h 24089"/>
                <a:gd name="connsiteX4" fmla="*/ 34458 w 45553"/>
                <a:gd name="connsiteY4" fmla="*/ 951 h 24089"/>
                <a:gd name="connsiteX5" fmla="*/ 45628 w 45553"/>
                <a:gd name="connsiteY5" fmla="*/ 12144 h 24089"/>
                <a:gd name="connsiteX6" fmla="*/ 34458 w 45553"/>
                <a:gd name="connsiteY6" fmla="*/ 23331 h 24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553" h="24089">
                  <a:moveTo>
                    <a:pt x="34458" y="23331"/>
                  </a:moveTo>
                  <a:lnTo>
                    <a:pt x="12116" y="23331"/>
                  </a:lnTo>
                  <a:cubicBezTo>
                    <a:pt x="5947" y="23331"/>
                    <a:pt x="949" y="18324"/>
                    <a:pt x="949" y="12144"/>
                  </a:cubicBezTo>
                  <a:cubicBezTo>
                    <a:pt x="949" y="5963"/>
                    <a:pt x="5947" y="951"/>
                    <a:pt x="12116" y="951"/>
                  </a:cubicBezTo>
                  <a:lnTo>
                    <a:pt x="34458" y="951"/>
                  </a:lnTo>
                  <a:cubicBezTo>
                    <a:pt x="40626" y="951"/>
                    <a:pt x="45628" y="5963"/>
                    <a:pt x="45628" y="12144"/>
                  </a:cubicBezTo>
                  <a:cubicBezTo>
                    <a:pt x="45628" y="18324"/>
                    <a:pt x="40626" y="23331"/>
                    <a:pt x="34458" y="23331"/>
                  </a:cubicBezTo>
                  <a:close/>
                </a:path>
              </a:pathLst>
            </a:custGeom>
            <a:solidFill>
              <a:srgbClr val="999A9F"/>
            </a:solidFill>
            <a:ln w="9525" cap="flat">
              <a:noFill/>
              <a:prstDash val="solid"/>
              <a:miter/>
            </a:ln>
          </p:spPr>
          <p:txBody>
            <a:bodyPr rtlCol="0" anchor="ctr"/>
            <a:lstStyle/>
            <a:p>
              <a:endParaRPr lang="fr-FR"/>
            </a:p>
          </p:txBody>
        </p:sp>
        <p:sp>
          <p:nvSpPr>
            <p:cNvPr id="290" name="Forme libre : forme 289">
              <a:extLst>
                <a:ext uri="{FF2B5EF4-FFF2-40B4-BE49-F238E27FC236}">
                  <a16:creationId xmlns:a16="http://schemas.microsoft.com/office/drawing/2014/main" id="{CE1B6F5F-5EBA-4B3B-8208-CC674F7F0957}"/>
                </a:ext>
              </a:extLst>
            </p:cNvPr>
            <p:cNvSpPr/>
            <p:nvPr/>
          </p:nvSpPr>
          <p:spPr>
            <a:xfrm>
              <a:off x="10416565" y="3120083"/>
              <a:ext cx="91107" cy="24089"/>
            </a:xfrm>
            <a:custGeom>
              <a:avLst/>
              <a:gdLst>
                <a:gd name="connsiteX0" fmla="*/ 79141 w 91107"/>
                <a:gd name="connsiteY0" fmla="*/ 23331 h 24089"/>
                <a:gd name="connsiteX1" fmla="*/ 12120 w 91107"/>
                <a:gd name="connsiteY1" fmla="*/ 23331 h 24089"/>
                <a:gd name="connsiteX2" fmla="*/ 949 w 91107"/>
                <a:gd name="connsiteY2" fmla="*/ 12144 h 24089"/>
                <a:gd name="connsiteX3" fmla="*/ 12120 w 91107"/>
                <a:gd name="connsiteY3" fmla="*/ 951 h 24089"/>
                <a:gd name="connsiteX4" fmla="*/ 79141 w 91107"/>
                <a:gd name="connsiteY4" fmla="*/ 951 h 24089"/>
                <a:gd name="connsiteX5" fmla="*/ 90311 w 91107"/>
                <a:gd name="connsiteY5" fmla="*/ 12144 h 24089"/>
                <a:gd name="connsiteX6" fmla="*/ 79141 w 91107"/>
                <a:gd name="connsiteY6" fmla="*/ 23331 h 24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107" h="24089">
                  <a:moveTo>
                    <a:pt x="79141" y="23331"/>
                  </a:moveTo>
                  <a:lnTo>
                    <a:pt x="12120" y="23331"/>
                  </a:lnTo>
                  <a:cubicBezTo>
                    <a:pt x="5951" y="23331"/>
                    <a:pt x="949" y="18324"/>
                    <a:pt x="949" y="12144"/>
                  </a:cubicBezTo>
                  <a:cubicBezTo>
                    <a:pt x="949" y="5963"/>
                    <a:pt x="5951" y="951"/>
                    <a:pt x="12120" y="951"/>
                  </a:cubicBezTo>
                  <a:lnTo>
                    <a:pt x="79141" y="951"/>
                  </a:lnTo>
                  <a:cubicBezTo>
                    <a:pt x="85309" y="951"/>
                    <a:pt x="90311" y="5963"/>
                    <a:pt x="90311" y="12144"/>
                  </a:cubicBezTo>
                  <a:cubicBezTo>
                    <a:pt x="90311" y="18324"/>
                    <a:pt x="85309" y="23331"/>
                    <a:pt x="79141" y="23331"/>
                  </a:cubicBezTo>
                  <a:close/>
                </a:path>
              </a:pathLst>
            </a:custGeom>
            <a:solidFill>
              <a:srgbClr val="999A9F"/>
            </a:solidFill>
            <a:ln w="9525" cap="flat">
              <a:noFill/>
              <a:prstDash val="solid"/>
              <a:miter/>
            </a:ln>
          </p:spPr>
          <p:txBody>
            <a:bodyPr rtlCol="0" anchor="ctr"/>
            <a:lstStyle/>
            <a:p>
              <a:endParaRPr lang="fr-FR"/>
            </a:p>
          </p:txBody>
        </p:sp>
        <p:sp>
          <p:nvSpPr>
            <p:cNvPr id="291" name="Forme libre : forme 290">
              <a:extLst>
                <a:ext uri="{FF2B5EF4-FFF2-40B4-BE49-F238E27FC236}">
                  <a16:creationId xmlns:a16="http://schemas.microsoft.com/office/drawing/2014/main" id="{F299CA13-ADA9-47FC-A0F8-4EB3785CB655}"/>
                </a:ext>
              </a:extLst>
            </p:cNvPr>
            <p:cNvSpPr/>
            <p:nvPr/>
          </p:nvSpPr>
          <p:spPr>
            <a:xfrm>
              <a:off x="10528265" y="3120083"/>
              <a:ext cx="79719" cy="24089"/>
            </a:xfrm>
            <a:custGeom>
              <a:avLst/>
              <a:gdLst>
                <a:gd name="connsiteX0" fmla="*/ 67970 w 79718"/>
                <a:gd name="connsiteY0" fmla="*/ 23331 h 24089"/>
                <a:gd name="connsiteX1" fmla="*/ 12120 w 79718"/>
                <a:gd name="connsiteY1" fmla="*/ 23331 h 24089"/>
                <a:gd name="connsiteX2" fmla="*/ 949 w 79718"/>
                <a:gd name="connsiteY2" fmla="*/ 12144 h 24089"/>
                <a:gd name="connsiteX3" fmla="*/ 12120 w 79718"/>
                <a:gd name="connsiteY3" fmla="*/ 951 h 24089"/>
                <a:gd name="connsiteX4" fmla="*/ 67970 w 79718"/>
                <a:gd name="connsiteY4" fmla="*/ 951 h 24089"/>
                <a:gd name="connsiteX5" fmla="*/ 79141 w 79718"/>
                <a:gd name="connsiteY5" fmla="*/ 12144 h 24089"/>
                <a:gd name="connsiteX6" fmla="*/ 67970 w 79718"/>
                <a:gd name="connsiteY6" fmla="*/ 23331 h 24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9718" h="24089">
                  <a:moveTo>
                    <a:pt x="67970" y="23331"/>
                  </a:moveTo>
                  <a:lnTo>
                    <a:pt x="12120" y="23331"/>
                  </a:lnTo>
                  <a:cubicBezTo>
                    <a:pt x="5951" y="23331"/>
                    <a:pt x="949" y="18324"/>
                    <a:pt x="949" y="12144"/>
                  </a:cubicBezTo>
                  <a:cubicBezTo>
                    <a:pt x="949" y="5963"/>
                    <a:pt x="5951" y="951"/>
                    <a:pt x="12120" y="951"/>
                  </a:cubicBezTo>
                  <a:lnTo>
                    <a:pt x="67970" y="951"/>
                  </a:lnTo>
                  <a:cubicBezTo>
                    <a:pt x="74139" y="951"/>
                    <a:pt x="79141" y="5963"/>
                    <a:pt x="79141" y="12144"/>
                  </a:cubicBezTo>
                  <a:cubicBezTo>
                    <a:pt x="79141" y="18324"/>
                    <a:pt x="74142" y="23331"/>
                    <a:pt x="67970" y="23331"/>
                  </a:cubicBezTo>
                  <a:close/>
                </a:path>
              </a:pathLst>
            </a:custGeom>
            <a:solidFill>
              <a:srgbClr val="999A9F"/>
            </a:solidFill>
            <a:ln w="9525" cap="flat">
              <a:noFill/>
              <a:prstDash val="solid"/>
              <a:miter/>
            </a:ln>
          </p:spPr>
          <p:txBody>
            <a:bodyPr rtlCol="0" anchor="ctr"/>
            <a:lstStyle/>
            <a:p>
              <a:endParaRPr lang="fr-FR"/>
            </a:p>
          </p:txBody>
        </p:sp>
      </p:grpSp>
    </p:spTree>
    <p:extLst>
      <p:ext uri="{BB962C8B-B14F-4D97-AF65-F5344CB8AC3E}">
        <p14:creationId xmlns:p14="http://schemas.microsoft.com/office/powerpoint/2010/main" val="19403743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B7BFB4D-0047-4906-BBB3-39DEFEAA75E0}"/>
              </a:ext>
            </a:extLst>
          </p:cNvPr>
          <p:cNvSpPr/>
          <p:nvPr/>
        </p:nvSpPr>
        <p:spPr>
          <a:xfrm>
            <a:off x="1759857" y="215904"/>
            <a:ext cx="3531601" cy="64261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 name="Groupe 9">
            <a:extLst>
              <a:ext uri="{FF2B5EF4-FFF2-40B4-BE49-F238E27FC236}">
                <a16:creationId xmlns:a16="http://schemas.microsoft.com/office/drawing/2014/main" id="{0188DAB6-848A-4984-8B35-E28B4349C6EA}"/>
              </a:ext>
            </a:extLst>
          </p:cNvPr>
          <p:cNvGrpSpPr/>
          <p:nvPr/>
        </p:nvGrpSpPr>
        <p:grpSpPr>
          <a:xfrm>
            <a:off x="6857001" y="2624775"/>
            <a:ext cx="4865101" cy="1608450"/>
            <a:chOff x="5155200" y="2479631"/>
            <a:chExt cx="4865101" cy="1608450"/>
          </a:xfrm>
        </p:grpSpPr>
        <p:sp>
          <p:nvSpPr>
            <p:cNvPr id="6" name="ZoneTexte 5">
              <a:extLst>
                <a:ext uri="{FF2B5EF4-FFF2-40B4-BE49-F238E27FC236}">
                  <a16:creationId xmlns:a16="http://schemas.microsoft.com/office/drawing/2014/main" id="{92DA494A-3F83-465C-B080-E21E3739236B}"/>
                </a:ext>
              </a:extLst>
            </p:cNvPr>
            <p:cNvSpPr txBox="1"/>
            <p:nvPr/>
          </p:nvSpPr>
          <p:spPr>
            <a:xfrm>
              <a:off x="5155200" y="2479631"/>
              <a:ext cx="4865101" cy="1428853"/>
            </a:xfrm>
            <a:prstGeom prst="rect">
              <a:avLst/>
            </a:prstGeom>
            <a:noFill/>
          </p:spPr>
          <p:txBody>
            <a:bodyPr wrap="square" rtlCol="0" anchor="b">
              <a:spAutoFit/>
            </a:bodyPr>
            <a:lstStyle/>
            <a:p>
              <a:pPr>
                <a:lnSpc>
                  <a:spcPct val="80000"/>
                </a:lnSpc>
                <a:buClr>
                  <a:schemeClr val="accent1"/>
                </a:buClr>
              </a:pPr>
              <a:r>
                <a:rPr lang="fr-FR" sz="5400" dirty="0">
                  <a:solidFill>
                    <a:schemeClr val="accent1"/>
                  </a:solidFill>
                  <a:latin typeface="+mj-lt"/>
                </a:rPr>
                <a:t>Zoom </a:t>
              </a:r>
              <a:br>
                <a:rPr lang="fr-FR" sz="5400" dirty="0">
                  <a:solidFill>
                    <a:schemeClr val="accent1"/>
                  </a:solidFill>
                  <a:latin typeface="+mj-lt"/>
                </a:rPr>
              </a:br>
              <a:r>
                <a:rPr lang="fr-FR" sz="5400" dirty="0">
                  <a:solidFill>
                    <a:schemeClr val="accent1"/>
                  </a:solidFill>
                  <a:latin typeface="+mj-lt"/>
                </a:rPr>
                <a:t>structure</a:t>
              </a:r>
            </a:p>
          </p:txBody>
        </p:sp>
        <p:cxnSp>
          <p:nvCxnSpPr>
            <p:cNvPr id="7" name="Connecteur droit 6">
              <a:extLst>
                <a:ext uri="{FF2B5EF4-FFF2-40B4-BE49-F238E27FC236}">
                  <a16:creationId xmlns:a16="http://schemas.microsoft.com/office/drawing/2014/main" id="{04BF8117-94A3-4E95-A3BD-99F03AB1167B}"/>
                </a:ext>
              </a:extLst>
            </p:cNvPr>
            <p:cNvCxnSpPr>
              <a:cxnSpLocks/>
            </p:cNvCxnSpPr>
            <p:nvPr/>
          </p:nvCxnSpPr>
          <p:spPr>
            <a:xfrm flipH="1">
              <a:off x="5155200" y="4088081"/>
              <a:ext cx="348445"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1" name="ZoneTexte 10">
            <a:extLst>
              <a:ext uri="{FF2B5EF4-FFF2-40B4-BE49-F238E27FC236}">
                <a16:creationId xmlns:a16="http://schemas.microsoft.com/office/drawing/2014/main" id="{858E004C-BDF3-493B-9076-94857CB7B1EA}"/>
              </a:ext>
            </a:extLst>
          </p:cNvPr>
          <p:cNvSpPr txBox="1"/>
          <p:nvPr/>
        </p:nvSpPr>
        <p:spPr>
          <a:xfrm>
            <a:off x="7099085" y="532660"/>
            <a:ext cx="10254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Présentation </a:t>
            </a:r>
            <a:br>
              <a:rPr lang="fr-FR" sz="1000" dirty="0">
                <a:solidFill>
                  <a:schemeClr val="tx2">
                    <a:lumMod val="40000"/>
                    <a:lumOff val="60000"/>
                  </a:schemeClr>
                </a:solidFill>
              </a:rPr>
            </a:br>
            <a:r>
              <a:rPr lang="fr-FR" sz="1000" dirty="0">
                <a:solidFill>
                  <a:schemeClr val="tx2">
                    <a:lumMod val="40000"/>
                    <a:lumOff val="60000"/>
                  </a:schemeClr>
                </a:solidFill>
              </a:rPr>
              <a:t>du parc certifié</a:t>
            </a:r>
          </a:p>
        </p:txBody>
      </p:sp>
      <p:sp>
        <p:nvSpPr>
          <p:cNvPr id="12" name="ZoneTexte 11">
            <a:extLst>
              <a:ext uri="{FF2B5EF4-FFF2-40B4-BE49-F238E27FC236}">
                <a16:creationId xmlns:a16="http://schemas.microsoft.com/office/drawing/2014/main" id="{F267627E-917D-4E0C-8530-63A956BAA3AC}"/>
              </a:ext>
            </a:extLst>
          </p:cNvPr>
          <p:cNvSpPr txBox="1"/>
          <p:nvPr/>
        </p:nvSpPr>
        <p:spPr>
          <a:xfrm>
            <a:off x="8353090" y="532660"/>
            <a:ext cx="9180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Performance </a:t>
            </a:r>
            <a:br>
              <a:rPr lang="fr-FR" sz="1000" dirty="0">
                <a:solidFill>
                  <a:schemeClr val="tx2">
                    <a:lumMod val="40000"/>
                    <a:lumOff val="60000"/>
                  </a:schemeClr>
                </a:solidFill>
              </a:rPr>
            </a:br>
            <a:r>
              <a:rPr lang="fr-FR" sz="1000" dirty="0">
                <a:solidFill>
                  <a:schemeClr val="tx2">
                    <a:lumMod val="40000"/>
                    <a:lumOff val="60000"/>
                  </a:schemeClr>
                </a:solidFill>
              </a:rPr>
              <a:t>énergétique</a:t>
            </a:r>
          </a:p>
        </p:txBody>
      </p:sp>
      <p:sp>
        <p:nvSpPr>
          <p:cNvPr id="13" name="ZoneTexte 12">
            <a:extLst>
              <a:ext uri="{FF2B5EF4-FFF2-40B4-BE49-F238E27FC236}">
                <a16:creationId xmlns:a16="http://schemas.microsoft.com/office/drawing/2014/main" id="{498BB436-D7D3-4B42-B4E4-D51FDD014EA6}"/>
              </a:ext>
            </a:extLst>
          </p:cNvPr>
          <p:cNvSpPr txBox="1"/>
          <p:nvPr/>
        </p:nvSpPr>
        <p:spPr>
          <a:xfrm>
            <a:off x="9507524" y="532660"/>
            <a:ext cx="1015837" cy="400110"/>
          </a:xfrm>
          <a:prstGeom prst="rect">
            <a:avLst/>
          </a:prstGeom>
          <a:noFill/>
        </p:spPr>
        <p:txBody>
          <a:bodyPr wrap="none" lIns="72000" rIns="72000" rtlCol="0">
            <a:spAutoFit/>
          </a:bodyPr>
          <a:lstStyle/>
          <a:p>
            <a:pPr algn="ctr"/>
            <a:r>
              <a:rPr lang="fr-FR" sz="1000" dirty="0">
                <a:solidFill>
                  <a:schemeClr val="tx2"/>
                </a:solidFill>
                <a:latin typeface="+mj-lt"/>
              </a:rPr>
              <a:t>Les tendances </a:t>
            </a:r>
            <a:br>
              <a:rPr lang="fr-FR" sz="1000" dirty="0">
                <a:solidFill>
                  <a:schemeClr val="tx2"/>
                </a:solidFill>
                <a:latin typeface="+mj-lt"/>
              </a:rPr>
            </a:br>
            <a:r>
              <a:rPr lang="fr-FR" sz="1000" dirty="0">
                <a:solidFill>
                  <a:schemeClr val="tx2"/>
                </a:solidFill>
                <a:latin typeface="+mj-lt"/>
              </a:rPr>
              <a:t>constructives</a:t>
            </a:r>
          </a:p>
        </p:txBody>
      </p:sp>
      <p:sp>
        <p:nvSpPr>
          <p:cNvPr id="14" name="ZoneTexte 13">
            <a:extLst>
              <a:ext uri="{FF2B5EF4-FFF2-40B4-BE49-F238E27FC236}">
                <a16:creationId xmlns:a16="http://schemas.microsoft.com/office/drawing/2014/main" id="{BDF9881D-DE34-4431-B5F1-F0F0DA558BB8}"/>
              </a:ext>
            </a:extLst>
          </p:cNvPr>
          <p:cNvSpPr txBox="1"/>
          <p:nvPr/>
        </p:nvSpPr>
        <p:spPr>
          <a:xfrm>
            <a:off x="10649934" y="532660"/>
            <a:ext cx="1137666"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Typologies </a:t>
            </a:r>
            <a:br>
              <a:rPr lang="fr-FR" sz="1000" dirty="0">
                <a:solidFill>
                  <a:schemeClr val="tx2">
                    <a:lumMod val="40000"/>
                    <a:lumOff val="60000"/>
                  </a:schemeClr>
                </a:solidFill>
              </a:rPr>
            </a:br>
            <a:r>
              <a:rPr lang="fr-FR" sz="1000" dirty="0">
                <a:solidFill>
                  <a:schemeClr val="tx2">
                    <a:lumMod val="40000"/>
                    <a:lumOff val="60000"/>
                  </a:schemeClr>
                </a:solidFill>
              </a:rPr>
              <a:t>les plus certifiées</a:t>
            </a:r>
          </a:p>
        </p:txBody>
      </p:sp>
      <p:sp>
        <p:nvSpPr>
          <p:cNvPr id="15" name="Ellipse 14">
            <a:extLst>
              <a:ext uri="{FF2B5EF4-FFF2-40B4-BE49-F238E27FC236}">
                <a16:creationId xmlns:a16="http://schemas.microsoft.com/office/drawing/2014/main" id="{565F94C0-7F2C-419F-8A59-C302A4C0D87E}"/>
              </a:ext>
            </a:extLst>
          </p:cNvPr>
          <p:cNvSpPr/>
          <p:nvPr/>
        </p:nvSpPr>
        <p:spPr>
          <a:xfrm>
            <a:off x="818664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16" name="Ellipse 15">
            <a:extLst>
              <a:ext uri="{FF2B5EF4-FFF2-40B4-BE49-F238E27FC236}">
                <a16:creationId xmlns:a16="http://schemas.microsoft.com/office/drawing/2014/main" id="{C3D11418-CA30-45E0-A919-39952471FF78}"/>
              </a:ext>
            </a:extLst>
          </p:cNvPr>
          <p:cNvSpPr/>
          <p:nvPr/>
        </p:nvSpPr>
        <p:spPr>
          <a:xfrm>
            <a:off x="9389968"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17" name="Ellipse 16">
            <a:extLst>
              <a:ext uri="{FF2B5EF4-FFF2-40B4-BE49-F238E27FC236}">
                <a16:creationId xmlns:a16="http://schemas.microsoft.com/office/drawing/2014/main" id="{EA7635DB-A3DC-432F-A1B9-389A44DADDEB}"/>
              </a:ext>
            </a:extLst>
          </p:cNvPr>
          <p:cNvSpPr/>
          <p:nvPr/>
        </p:nvSpPr>
        <p:spPr>
          <a:xfrm>
            <a:off x="1059329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cxnSp>
        <p:nvCxnSpPr>
          <p:cNvPr id="18" name="Connecteur droit 17">
            <a:extLst>
              <a:ext uri="{FF2B5EF4-FFF2-40B4-BE49-F238E27FC236}">
                <a16:creationId xmlns:a16="http://schemas.microsoft.com/office/drawing/2014/main" id="{591DEAFC-7998-4B5A-AE94-D7CAD7DE69D2}"/>
              </a:ext>
            </a:extLst>
          </p:cNvPr>
          <p:cNvCxnSpPr>
            <a:cxnSpLocks/>
          </p:cNvCxnSpPr>
          <p:nvPr/>
        </p:nvCxnSpPr>
        <p:spPr>
          <a:xfrm flipH="1">
            <a:off x="9841950" y="1002360"/>
            <a:ext cx="34698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187E9023-0031-4C42-A60B-14C397737FBE}"/>
              </a:ext>
            </a:extLst>
          </p:cNvPr>
          <p:cNvSpPr/>
          <p:nvPr/>
        </p:nvSpPr>
        <p:spPr>
          <a:xfrm>
            <a:off x="11871075" y="6537075"/>
            <a:ext cx="320925" cy="320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fld id="{6DCD9D34-E609-462F-B828-50150B5958BE}" type="slidenum">
              <a:rPr lang="fr-FR" sz="1000" smtClean="0"/>
              <a:t>16</a:t>
            </a:fld>
            <a:endParaRPr lang="fr-FR" sz="1000" dirty="0"/>
          </a:p>
        </p:txBody>
      </p:sp>
      <p:pic>
        <p:nvPicPr>
          <p:cNvPr id="20" name="Picture 12">
            <a:extLst>
              <a:ext uri="{FF2B5EF4-FFF2-40B4-BE49-F238E27FC236}">
                <a16:creationId xmlns:a16="http://schemas.microsoft.com/office/drawing/2014/main" id="{FFEAACF9-E082-4E43-BD49-32278FF1259B}"/>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0" y="0"/>
            <a:ext cx="5155198" cy="6857999"/>
          </a:xfrm>
          <a:prstGeom prst="rect">
            <a:avLst/>
          </a:prstGeom>
          <a:effectLst>
            <a:outerShdw blurRad="127000" dist="38100" algn="l" rotWithShape="0">
              <a:prstClr val="black">
                <a:alpha val="2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6703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decel="100000" fill="hold" nodeType="withEffect">
                                  <p:stCondLst>
                                    <p:cond delay="5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0-#ppt_w/2"/>
                                          </p:val>
                                        </p:tav>
                                        <p:tav tm="100000">
                                          <p:val>
                                            <p:strVal val="#ppt_x"/>
                                          </p:val>
                                        </p:tav>
                                      </p:tavLst>
                                    </p:anim>
                                    <p:anim calcmode="lin" valueType="num">
                                      <p:cBhvr additive="base">
                                        <p:cTn id="12" dur="500" fill="hold"/>
                                        <p:tgtEl>
                                          <p:spTgt spid="20"/>
                                        </p:tgtEl>
                                        <p:attrNameLst>
                                          <p:attrName>ppt_y</p:attrName>
                                        </p:attrNameLst>
                                      </p:cBhvr>
                                      <p:tavLst>
                                        <p:tav tm="0">
                                          <p:val>
                                            <p:strVal val="#ppt_y"/>
                                          </p:val>
                                        </p:tav>
                                        <p:tav tm="100000">
                                          <p:val>
                                            <p:strVal val="#ppt_y"/>
                                          </p:val>
                                        </p:tav>
                                      </p:tavLst>
                                    </p:anim>
                                  </p:childTnLst>
                                </p:cTn>
                              </p:par>
                              <p:par>
                                <p:cTn id="13" presetID="2" presetClass="entr" presetSubtype="2" decel="10000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1+#ppt_w/2"/>
                                          </p:val>
                                        </p:tav>
                                        <p:tav tm="100000">
                                          <p:val>
                                            <p:strVal val="#ppt_x"/>
                                          </p:val>
                                        </p:tav>
                                      </p:tavLst>
                                    </p:anim>
                                    <p:anim calcmode="lin" valueType="num">
                                      <p:cBhvr additive="base">
                                        <p:cTn id="16"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16200000" scaled="1"/>
        </a:gradFill>
        <a:effectLst/>
      </p:bgPr>
    </p:bg>
    <p:spTree>
      <p:nvGrpSpPr>
        <p:cNvPr id="1" name=""/>
        <p:cNvGrpSpPr/>
        <p:nvPr/>
      </p:nvGrpSpPr>
      <p:grpSpPr>
        <a:xfrm>
          <a:off x="0" y="0"/>
          <a:ext cx="0" cy="0"/>
          <a:chOff x="0" y="0"/>
          <a:chExt cx="0" cy="0"/>
        </a:xfrm>
      </p:grpSpPr>
      <p:sp>
        <p:nvSpPr>
          <p:cNvPr id="55" name="Rectangle 54">
            <a:extLst>
              <a:ext uri="{FF2B5EF4-FFF2-40B4-BE49-F238E27FC236}">
                <a16:creationId xmlns:a16="http://schemas.microsoft.com/office/drawing/2014/main" id="{03FA1CC4-63BE-4E25-AFC3-A92B6CB6ABF0}"/>
              </a:ext>
            </a:extLst>
          </p:cNvPr>
          <p:cNvSpPr/>
          <p:nvPr/>
        </p:nvSpPr>
        <p:spPr>
          <a:xfrm>
            <a:off x="3213450" y="0"/>
            <a:ext cx="2520282" cy="6858000"/>
          </a:xfrm>
          <a:prstGeom prst="rect">
            <a:avLst/>
          </a:prstGeom>
          <a:solidFill>
            <a:schemeClr val="accent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8" name="Image 37">
            <a:extLst>
              <a:ext uri="{FF2B5EF4-FFF2-40B4-BE49-F238E27FC236}">
                <a16:creationId xmlns:a16="http://schemas.microsoft.com/office/drawing/2014/main" id="{EF6FAC67-9C30-420A-B925-5D140EB6137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539967" y="1818745"/>
            <a:ext cx="6242317" cy="6242317"/>
          </a:xfrm>
          <a:prstGeom prst="rect">
            <a:avLst/>
          </a:prstGeom>
        </p:spPr>
      </p:pic>
      <p:sp>
        <p:nvSpPr>
          <p:cNvPr id="9" name="ZoneTexte 8">
            <a:extLst>
              <a:ext uri="{FF2B5EF4-FFF2-40B4-BE49-F238E27FC236}">
                <a16:creationId xmlns:a16="http://schemas.microsoft.com/office/drawing/2014/main" id="{F69E7D3B-9CDA-4327-8CC5-4F634EC91071}"/>
              </a:ext>
            </a:extLst>
          </p:cNvPr>
          <p:cNvSpPr txBox="1"/>
          <p:nvPr/>
        </p:nvSpPr>
        <p:spPr>
          <a:xfrm>
            <a:off x="666542" y="756139"/>
            <a:ext cx="2175771" cy="306467"/>
          </a:xfrm>
          <a:prstGeom prst="roundRect">
            <a:avLst/>
          </a:prstGeom>
          <a:solidFill>
            <a:schemeClr val="accent1"/>
          </a:solidFill>
        </p:spPr>
        <p:txBody>
          <a:bodyPr wrap="none" lIns="144000" rtlCol="0">
            <a:spAutoFit/>
          </a:bodyPr>
          <a:lstStyle>
            <a:defPPr>
              <a:defRPr lang="fr-FR"/>
            </a:defPPr>
            <a:lvl1pPr>
              <a:defRPr sz="1200">
                <a:solidFill>
                  <a:schemeClr val="bg1"/>
                </a:solidFill>
              </a:defRPr>
            </a:lvl1pPr>
          </a:lstStyle>
          <a:p>
            <a:r>
              <a:rPr lang="fr-FR" dirty="0"/>
              <a:t>OSSATURE BOIS OU MÉTAL</a:t>
            </a:r>
          </a:p>
        </p:txBody>
      </p:sp>
      <p:cxnSp>
        <p:nvCxnSpPr>
          <p:cNvPr id="10" name="Connecteur droit 9">
            <a:extLst>
              <a:ext uri="{FF2B5EF4-FFF2-40B4-BE49-F238E27FC236}">
                <a16:creationId xmlns:a16="http://schemas.microsoft.com/office/drawing/2014/main" id="{D2E90E79-5257-41AB-BA80-EC57EE6D0B65}"/>
              </a:ext>
            </a:extLst>
          </p:cNvPr>
          <p:cNvCxnSpPr>
            <a:cxnSpLocks/>
          </p:cNvCxnSpPr>
          <p:nvPr/>
        </p:nvCxnSpPr>
        <p:spPr>
          <a:xfrm>
            <a:off x="666542" y="0"/>
            <a:ext cx="0" cy="100236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1" name="Picture 2" descr="Y:\Perso\logo cerqual Qualitel Certification.jpg">
            <a:extLst>
              <a:ext uri="{FF2B5EF4-FFF2-40B4-BE49-F238E27FC236}">
                <a16:creationId xmlns:a16="http://schemas.microsoft.com/office/drawing/2014/main" id="{0316BB70-ACD6-41B0-8225-EBF40EEEA294}"/>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737933" y="364894"/>
            <a:ext cx="1081342" cy="367821"/>
          </a:xfrm>
          <a:prstGeom prst="rect">
            <a:avLst/>
          </a:prstGeom>
          <a:noFill/>
          <a:extLst>
            <a:ext uri="{909E8E84-426E-40DD-AFC4-6F175D3DCCD1}">
              <a14:hiddenFill xmlns:a14="http://schemas.microsoft.com/office/drawing/2010/main">
                <a:solidFill>
                  <a:srgbClr val="FFFFFF"/>
                </a:solidFill>
              </a14:hiddenFill>
            </a:ext>
          </a:extLst>
        </p:spPr>
      </p:pic>
      <p:sp>
        <p:nvSpPr>
          <p:cNvPr id="35" name="ZoneTexte 34">
            <a:extLst>
              <a:ext uri="{FF2B5EF4-FFF2-40B4-BE49-F238E27FC236}">
                <a16:creationId xmlns:a16="http://schemas.microsoft.com/office/drawing/2014/main" id="{B6B3981B-CDD5-4B70-983F-5FAB7AB7D0A8}"/>
              </a:ext>
            </a:extLst>
          </p:cNvPr>
          <p:cNvSpPr txBox="1"/>
          <p:nvPr/>
        </p:nvSpPr>
        <p:spPr>
          <a:xfrm>
            <a:off x="7099085" y="532660"/>
            <a:ext cx="10254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Présentation </a:t>
            </a:r>
            <a:br>
              <a:rPr lang="fr-FR" sz="1000" dirty="0">
                <a:solidFill>
                  <a:schemeClr val="tx2">
                    <a:lumMod val="40000"/>
                    <a:lumOff val="60000"/>
                  </a:schemeClr>
                </a:solidFill>
              </a:rPr>
            </a:br>
            <a:r>
              <a:rPr lang="fr-FR" sz="1000" dirty="0">
                <a:solidFill>
                  <a:schemeClr val="tx2">
                    <a:lumMod val="40000"/>
                    <a:lumOff val="60000"/>
                  </a:schemeClr>
                </a:solidFill>
              </a:rPr>
              <a:t>du parc certifié</a:t>
            </a:r>
          </a:p>
        </p:txBody>
      </p:sp>
      <p:sp>
        <p:nvSpPr>
          <p:cNvPr id="37" name="ZoneTexte 36">
            <a:extLst>
              <a:ext uri="{FF2B5EF4-FFF2-40B4-BE49-F238E27FC236}">
                <a16:creationId xmlns:a16="http://schemas.microsoft.com/office/drawing/2014/main" id="{F6127B6C-9D23-42B1-87FC-A5D7ECCC3D02}"/>
              </a:ext>
            </a:extLst>
          </p:cNvPr>
          <p:cNvSpPr txBox="1"/>
          <p:nvPr/>
        </p:nvSpPr>
        <p:spPr>
          <a:xfrm>
            <a:off x="8353090" y="532660"/>
            <a:ext cx="9180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Performance </a:t>
            </a:r>
            <a:br>
              <a:rPr lang="fr-FR" sz="1000" dirty="0">
                <a:solidFill>
                  <a:schemeClr val="tx2">
                    <a:lumMod val="40000"/>
                    <a:lumOff val="60000"/>
                  </a:schemeClr>
                </a:solidFill>
              </a:rPr>
            </a:br>
            <a:r>
              <a:rPr lang="fr-FR" sz="1000" dirty="0">
                <a:solidFill>
                  <a:schemeClr val="tx2">
                    <a:lumMod val="40000"/>
                    <a:lumOff val="60000"/>
                  </a:schemeClr>
                </a:solidFill>
              </a:rPr>
              <a:t>énergétique</a:t>
            </a:r>
          </a:p>
        </p:txBody>
      </p:sp>
      <p:sp>
        <p:nvSpPr>
          <p:cNvPr id="39" name="ZoneTexte 38">
            <a:extLst>
              <a:ext uri="{FF2B5EF4-FFF2-40B4-BE49-F238E27FC236}">
                <a16:creationId xmlns:a16="http://schemas.microsoft.com/office/drawing/2014/main" id="{B84F8598-1F59-4AB5-9033-9B2035D1BB70}"/>
              </a:ext>
            </a:extLst>
          </p:cNvPr>
          <p:cNvSpPr txBox="1"/>
          <p:nvPr/>
        </p:nvSpPr>
        <p:spPr>
          <a:xfrm>
            <a:off x="9507524" y="532660"/>
            <a:ext cx="1015837" cy="400110"/>
          </a:xfrm>
          <a:prstGeom prst="rect">
            <a:avLst/>
          </a:prstGeom>
          <a:noFill/>
        </p:spPr>
        <p:txBody>
          <a:bodyPr wrap="none" lIns="72000" rIns="72000" rtlCol="0">
            <a:spAutoFit/>
          </a:bodyPr>
          <a:lstStyle/>
          <a:p>
            <a:pPr algn="ctr"/>
            <a:r>
              <a:rPr lang="fr-FR" sz="1000" dirty="0">
                <a:solidFill>
                  <a:schemeClr val="tx2"/>
                </a:solidFill>
                <a:latin typeface="+mj-lt"/>
              </a:rPr>
              <a:t>Les tendances </a:t>
            </a:r>
            <a:br>
              <a:rPr lang="fr-FR" sz="1000" dirty="0">
                <a:solidFill>
                  <a:schemeClr val="tx2"/>
                </a:solidFill>
                <a:latin typeface="+mj-lt"/>
              </a:rPr>
            </a:br>
            <a:r>
              <a:rPr lang="fr-FR" sz="1000" dirty="0">
                <a:solidFill>
                  <a:schemeClr val="tx2"/>
                </a:solidFill>
                <a:latin typeface="+mj-lt"/>
              </a:rPr>
              <a:t>constructives</a:t>
            </a:r>
          </a:p>
        </p:txBody>
      </p:sp>
      <p:sp>
        <p:nvSpPr>
          <p:cNvPr id="40" name="ZoneTexte 39">
            <a:extLst>
              <a:ext uri="{FF2B5EF4-FFF2-40B4-BE49-F238E27FC236}">
                <a16:creationId xmlns:a16="http://schemas.microsoft.com/office/drawing/2014/main" id="{4200AF1A-4E61-428E-8BCB-94AD2CA9705E}"/>
              </a:ext>
            </a:extLst>
          </p:cNvPr>
          <p:cNvSpPr txBox="1"/>
          <p:nvPr/>
        </p:nvSpPr>
        <p:spPr>
          <a:xfrm>
            <a:off x="10649934" y="532660"/>
            <a:ext cx="1137666"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Typologies </a:t>
            </a:r>
            <a:br>
              <a:rPr lang="fr-FR" sz="1000" dirty="0">
                <a:solidFill>
                  <a:schemeClr val="tx2">
                    <a:lumMod val="40000"/>
                    <a:lumOff val="60000"/>
                  </a:schemeClr>
                </a:solidFill>
              </a:rPr>
            </a:br>
            <a:r>
              <a:rPr lang="fr-FR" sz="1000" dirty="0">
                <a:solidFill>
                  <a:schemeClr val="tx2">
                    <a:lumMod val="40000"/>
                    <a:lumOff val="60000"/>
                  </a:schemeClr>
                </a:solidFill>
              </a:rPr>
              <a:t>les plus certifiées</a:t>
            </a:r>
          </a:p>
        </p:txBody>
      </p:sp>
      <p:sp>
        <p:nvSpPr>
          <p:cNvPr id="41" name="Ellipse 40">
            <a:extLst>
              <a:ext uri="{FF2B5EF4-FFF2-40B4-BE49-F238E27FC236}">
                <a16:creationId xmlns:a16="http://schemas.microsoft.com/office/drawing/2014/main" id="{44C07165-D571-487D-B046-C8CB1EC92A47}"/>
              </a:ext>
            </a:extLst>
          </p:cNvPr>
          <p:cNvSpPr/>
          <p:nvPr/>
        </p:nvSpPr>
        <p:spPr>
          <a:xfrm>
            <a:off x="818664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42" name="Ellipse 41">
            <a:extLst>
              <a:ext uri="{FF2B5EF4-FFF2-40B4-BE49-F238E27FC236}">
                <a16:creationId xmlns:a16="http://schemas.microsoft.com/office/drawing/2014/main" id="{26B8FE6F-5572-4663-9227-794482B6F60E}"/>
              </a:ext>
            </a:extLst>
          </p:cNvPr>
          <p:cNvSpPr/>
          <p:nvPr/>
        </p:nvSpPr>
        <p:spPr>
          <a:xfrm>
            <a:off x="9389968"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43" name="Ellipse 42">
            <a:extLst>
              <a:ext uri="{FF2B5EF4-FFF2-40B4-BE49-F238E27FC236}">
                <a16:creationId xmlns:a16="http://schemas.microsoft.com/office/drawing/2014/main" id="{FCC430C2-57A7-4113-B1BC-605F879F3180}"/>
              </a:ext>
            </a:extLst>
          </p:cNvPr>
          <p:cNvSpPr/>
          <p:nvPr/>
        </p:nvSpPr>
        <p:spPr>
          <a:xfrm>
            <a:off x="1059329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cxnSp>
        <p:nvCxnSpPr>
          <p:cNvPr id="56" name="Connecteur droit 55">
            <a:extLst>
              <a:ext uri="{FF2B5EF4-FFF2-40B4-BE49-F238E27FC236}">
                <a16:creationId xmlns:a16="http://schemas.microsoft.com/office/drawing/2014/main" id="{882391CC-22B2-41D9-8CE5-0FAFFAB5E88A}"/>
              </a:ext>
            </a:extLst>
          </p:cNvPr>
          <p:cNvCxnSpPr>
            <a:cxnSpLocks/>
          </p:cNvCxnSpPr>
          <p:nvPr/>
        </p:nvCxnSpPr>
        <p:spPr>
          <a:xfrm flipH="1">
            <a:off x="9841950" y="1002360"/>
            <a:ext cx="34698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2" name="Groupe 1">
            <a:extLst>
              <a:ext uri="{FF2B5EF4-FFF2-40B4-BE49-F238E27FC236}">
                <a16:creationId xmlns:a16="http://schemas.microsoft.com/office/drawing/2014/main" id="{75E37D1E-F064-4791-85B7-C5860D21A7E2}"/>
              </a:ext>
            </a:extLst>
          </p:cNvPr>
          <p:cNvGrpSpPr/>
          <p:nvPr/>
        </p:nvGrpSpPr>
        <p:grpSpPr>
          <a:xfrm>
            <a:off x="3066495" y="920415"/>
            <a:ext cx="1750994" cy="1574305"/>
            <a:chOff x="3066495" y="920415"/>
            <a:chExt cx="1750994" cy="1574305"/>
          </a:xfrm>
        </p:grpSpPr>
        <p:sp>
          <p:nvSpPr>
            <p:cNvPr id="7" name="Triangle rectangle 6">
              <a:extLst>
                <a:ext uri="{FF2B5EF4-FFF2-40B4-BE49-F238E27FC236}">
                  <a16:creationId xmlns:a16="http://schemas.microsoft.com/office/drawing/2014/main" id="{EA87583D-8BB9-4F08-A313-A7320FABE907}"/>
                </a:ext>
              </a:extLst>
            </p:cNvPr>
            <p:cNvSpPr/>
            <p:nvPr/>
          </p:nvSpPr>
          <p:spPr>
            <a:xfrm flipH="1" flipV="1">
              <a:off x="3066496" y="2347766"/>
              <a:ext cx="146954" cy="146954"/>
            </a:xfrm>
            <a:prstGeom prst="rtTriangl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ZoneTexte 32">
              <a:extLst>
                <a:ext uri="{FF2B5EF4-FFF2-40B4-BE49-F238E27FC236}">
                  <a16:creationId xmlns:a16="http://schemas.microsoft.com/office/drawing/2014/main" id="{0F85D1C7-C605-4595-BB86-F9B1F02FA0AC}"/>
                </a:ext>
              </a:extLst>
            </p:cNvPr>
            <p:cNvSpPr txBox="1"/>
            <p:nvPr/>
          </p:nvSpPr>
          <p:spPr>
            <a:xfrm>
              <a:off x="3656626" y="1139354"/>
              <a:ext cx="960520" cy="923330"/>
            </a:xfrm>
            <a:prstGeom prst="rect">
              <a:avLst/>
            </a:prstGeom>
            <a:noFill/>
          </p:spPr>
          <p:txBody>
            <a:bodyPr wrap="none" rtlCol="0">
              <a:spAutoFit/>
            </a:bodyPr>
            <a:lstStyle/>
            <a:p>
              <a:pPr algn="ctr"/>
              <a:r>
                <a:rPr lang="fr-FR" sz="5400" dirty="0">
                  <a:solidFill>
                    <a:schemeClr val="bg1"/>
                  </a:solidFill>
                  <a:latin typeface="+mj-lt"/>
                </a:rPr>
                <a:t>2</a:t>
              </a:r>
              <a:r>
                <a:rPr lang="fr-FR" sz="4000" dirty="0">
                  <a:solidFill>
                    <a:schemeClr val="bg1"/>
                  </a:solidFill>
                </a:rPr>
                <a:t>%</a:t>
              </a:r>
              <a:endParaRPr lang="fr-FR" sz="5400" dirty="0">
                <a:solidFill>
                  <a:schemeClr val="bg1"/>
                </a:solidFill>
              </a:endParaRPr>
            </a:p>
          </p:txBody>
        </p:sp>
        <p:sp>
          <p:nvSpPr>
            <p:cNvPr id="34" name="Ellipse 33">
              <a:extLst>
                <a:ext uri="{FF2B5EF4-FFF2-40B4-BE49-F238E27FC236}">
                  <a16:creationId xmlns:a16="http://schemas.microsoft.com/office/drawing/2014/main" id="{74DB2BCC-C0A5-4DE9-A93A-172AC7E493D0}"/>
                </a:ext>
              </a:extLst>
            </p:cNvPr>
            <p:cNvSpPr/>
            <p:nvPr/>
          </p:nvSpPr>
          <p:spPr>
            <a:xfrm rot="8488915">
              <a:off x="3456281" y="920415"/>
              <a:ext cx="1361208" cy="1361208"/>
            </a:xfrm>
            <a:prstGeom prst="ellipse">
              <a:avLst/>
            </a:prstGeom>
            <a:solidFill>
              <a:schemeClr val="bg1">
                <a:alpha val="10000"/>
              </a:schemeClr>
            </a:solidFill>
            <a:ln>
              <a:gradFill flip="none" rotWithShape="1">
                <a:gsLst>
                  <a:gs pos="0">
                    <a:schemeClr val="accent1">
                      <a:alpha val="0"/>
                    </a:schemeClr>
                  </a:gs>
                  <a:gs pos="100000">
                    <a:schemeClr val="bg1"/>
                  </a:gs>
                </a:gsLst>
                <a:lin ang="108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ZoneTexte 23">
              <a:extLst>
                <a:ext uri="{FF2B5EF4-FFF2-40B4-BE49-F238E27FC236}">
                  <a16:creationId xmlns:a16="http://schemas.microsoft.com/office/drawing/2014/main" id="{1DFD2DF5-62C1-4D76-9675-139D837935F0}"/>
                </a:ext>
              </a:extLst>
            </p:cNvPr>
            <p:cNvSpPr txBox="1"/>
            <p:nvPr/>
          </p:nvSpPr>
          <p:spPr>
            <a:xfrm>
              <a:off x="3066495" y="2009212"/>
              <a:ext cx="1234807" cy="338554"/>
            </a:xfrm>
            <a:prstGeom prst="rect">
              <a:avLst/>
            </a:prstGeom>
            <a:solidFill>
              <a:schemeClr val="accent6"/>
            </a:solidFill>
            <a:effectLst>
              <a:outerShdw blurRad="127000" dist="38100" dir="2700000" algn="tl" rotWithShape="0">
                <a:prstClr val="black">
                  <a:alpha val="10000"/>
                </a:prstClr>
              </a:outerShdw>
            </a:effectLst>
          </p:spPr>
          <p:txBody>
            <a:bodyPr wrap="square" lIns="144000" rtlCol="0">
              <a:spAutoFit/>
            </a:bodyPr>
            <a:lstStyle>
              <a:defPPr>
                <a:defRPr lang="fr-FR"/>
              </a:defPPr>
              <a:lvl1pPr>
                <a:defRPr sz="1200">
                  <a:solidFill>
                    <a:schemeClr val="bg1"/>
                  </a:solidFill>
                </a:defRPr>
              </a:lvl1pPr>
            </a:lstStyle>
            <a:p>
              <a:pPr algn="ctr"/>
              <a:r>
                <a:rPr lang="fr-FR" sz="1600" dirty="0">
                  <a:latin typeface="+mj-lt"/>
                </a:rPr>
                <a:t>BOIS</a:t>
              </a:r>
            </a:p>
          </p:txBody>
        </p:sp>
      </p:grpSp>
      <p:grpSp>
        <p:nvGrpSpPr>
          <p:cNvPr id="5" name="Groupe 4">
            <a:extLst>
              <a:ext uri="{FF2B5EF4-FFF2-40B4-BE49-F238E27FC236}">
                <a16:creationId xmlns:a16="http://schemas.microsoft.com/office/drawing/2014/main" id="{339953A4-0AD5-4023-87EC-BAF37F84D6A2}"/>
              </a:ext>
            </a:extLst>
          </p:cNvPr>
          <p:cNvGrpSpPr/>
          <p:nvPr/>
        </p:nvGrpSpPr>
        <p:grpSpPr>
          <a:xfrm>
            <a:off x="3066496" y="3275757"/>
            <a:ext cx="1750993" cy="1574305"/>
            <a:chOff x="3066496" y="3275757"/>
            <a:chExt cx="1750993" cy="1574305"/>
          </a:xfrm>
        </p:grpSpPr>
        <p:sp>
          <p:nvSpPr>
            <p:cNvPr id="27" name="Triangle rectangle 26">
              <a:extLst>
                <a:ext uri="{FF2B5EF4-FFF2-40B4-BE49-F238E27FC236}">
                  <a16:creationId xmlns:a16="http://schemas.microsoft.com/office/drawing/2014/main" id="{D02272A4-942A-48D7-BBB9-DD18B1609617}"/>
                </a:ext>
              </a:extLst>
            </p:cNvPr>
            <p:cNvSpPr/>
            <p:nvPr/>
          </p:nvSpPr>
          <p:spPr>
            <a:xfrm flipH="1" flipV="1">
              <a:off x="3066496" y="4703108"/>
              <a:ext cx="146954" cy="146954"/>
            </a:xfrm>
            <a:prstGeom prst="rtTriangl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ZoneTexte 30">
              <a:extLst>
                <a:ext uri="{FF2B5EF4-FFF2-40B4-BE49-F238E27FC236}">
                  <a16:creationId xmlns:a16="http://schemas.microsoft.com/office/drawing/2014/main" id="{3CDEF5A9-49FB-4451-8F69-334A110A83CE}"/>
                </a:ext>
              </a:extLst>
            </p:cNvPr>
            <p:cNvSpPr txBox="1"/>
            <p:nvPr/>
          </p:nvSpPr>
          <p:spPr>
            <a:xfrm>
              <a:off x="3656626" y="3494696"/>
              <a:ext cx="960519" cy="923330"/>
            </a:xfrm>
            <a:prstGeom prst="rect">
              <a:avLst/>
            </a:prstGeom>
            <a:noFill/>
          </p:spPr>
          <p:txBody>
            <a:bodyPr wrap="none" rtlCol="0">
              <a:spAutoFit/>
            </a:bodyPr>
            <a:lstStyle/>
            <a:p>
              <a:pPr algn="ctr"/>
              <a:r>
                <a:rPr lang="fr-FR" sz="5400" dirty="0">
                  <a:solidFill>
                    <a:schemeClr val="bg1"/>
                  </a:solidFill>
                  <a:latin typeface="+mj-lt"/>
                </a:rPr>
                <a:t>1</a:t>
              </a:r>
              <a:r>
                <a:rPr lang="fr-FR" sz="4000" dirty="0">
                  <a:solidFill>
                    <a:schemeClr val="bg1"/>
                  </a:solidFill>
                </a:rPr>
                <a:t>%</a:t>
              </a:r>
              <a:endParaRPr lang="fr-FR" sz="5400" dirty="0">
                <a:solidFill>
                  <a:schemeClr val="bg1"/>
                </a:solidFill>
              </a:endParaRPr>
            </a:p>
          </p:txBody>
        </p:sp>
        <p:sp>
          <p:nvSpPr>
            <p:cNvPr id="3" name="Ellipse 2">
              <a:extLst>
                <a:ext uri="{FF2B5EF4-FFF2-40B4-BE49-F238E27FC236}">
                  <a16:creationId xmlns:a16="http://schemas.microsoft.com/office/drawing/2014/main" id="{ED5D4339-5B4C-499F-9004-5421CDBECCA5}"/>
                </a:ext>
              </a:extLst>
            </p:cNvPr>
            <p:cNvSpPr/>
            <p:nvPr/>
          </p:nvSpPr>
          <p:spPr>
            <a:xfrm rot="8488915">
              <a:off x="3456281" y="3275757"/>
              <a:ext cx="1361208" cy="1361208"/>
            </a:xfrm>
            <a:prstGeom prst="ellipse">
              <a:avLst/>
            </a:prstGeom>
            <a:solidFill>
              <a:schemeClr val="bg1">
                <a:alpha val="10000"/>
              </a:schemeClr>
            </a:solidFill>
            <a:ln>
              <a:gradFill flip="none" rotWithShape="1">
                <a:gsLst>
                  <a:gs pos="0">
                    <a:schemeClr val="accent1">
                      <a:alpha val="0"/>
                    </a:schemeClr>
                  </a:gs>
                  <a:gs pos="100000">
                    <a:schemeClr val="bg1"/>
                  </a:gs>
                </a:gsLst>
                <a:lin ang="108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ZoneTexte 25">
              <a:extLst>
                <a:ext uri="{FF2B5EF4-FFF2-40B4-BE49-F238E27FC236}">
                  <a16:creationId xmlns:a16="http://schemas.microsoft.com/office/drawing/2014/main" id="{95CBDBD9-3639-4DBC-A723-645AC001E53C}"/>
                </a:ext>
              </a:extLst>
            </p:cNvPr>
            <p:cNvSpPr txBox="1"/>
            <p:nvPr/>
          </p:nvSpPr>
          <p:spPr>
            <a:xfrm>
              <a:off x="3066496" y="4364554"/>
              <a:ext cx="1234807" cy="338554"/>
            </a:xfrm>
            <a:prstGeom prst="rect">
              <a:avLst/>
            </a:prstGeom>
            <a:solidFill>
              <a:schemeClr val="accent6"/>
            </a:solidFill>
            <a:effectLst>
              <a:outerShdw blurRad="127000" dist="38100" dir="2700000" algn="tl" rotWithShape="0">
                <a:prstClr val="black">
                  <a:alpha val="10000"/>
                </a:prstClr>
              </a:outerShdw>
            </a:effectLst>
          </p:spPr>
          <p:txBody>
            <a:bodyPr wrap="square" lIns="144000" rtlCol="0">
              <a:spAutoFit/>
            </a:bodyPr>
            <a:lstStyle>
              <a:defPPr>
                <a:defRPr lang="fr-FR"/>
              </a:defPPr>
              <a:lvl1pPr>
                <a:defRPr sz="1600">
                  <a:solidFill>
                    <a:schemeClr val="bg1"/>
                  </a:solidFill>
                  <a:latin typeface="+mj-lt"/>
                </a:defRPr>
              </a:lvl1pPr>
            </a:lstStyle>
            <a:p>
              <a:pPr algn="ctr"/>
              <a:r>
                <a:rPr lang="fr-FR" dirty="0"/>
                <a:t>METAL</a:t>
              </a:r>
            </a:p>
          </p:txBody>
        </p:sp>
      </p:grpSp>
      <p:sp>
        <p:nvSpPr>
          <p:cNvPr id="28" name="Rectangle 27">
            <a:extLst>
              <a:ext uri="{FF2B5EF4-FFF2-40B4-BE49-F238E27FC236}">
                <a16:creationId xmlns:a16="http://schemas.microsoft.com/office/drawing/2014/main" id="{50568556-D01A-4ED4-AE46-573A640CC352}"/>
              </a:ext>
            </a:extLst>
          </p:cNvPr>
          <p:cNvSpPr/>
          <p:nvPr/>
        </p:nvSpPr>
        <p:spPr>
          <a:xfrm>
            <a:off x="11871075" y="6537075"/>
            <a:ext cx="320925" cy="320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fld id="{6DCD9D34-E609-462F-B828-50150B5958BE}" type="slidenum">
              <a:rPr lang="fr-FR" sz="1000" smtClean="0"/>
              <a:t>17</a:t>
            </a:fld>
            <a:endParaRPr lang="fr-FR" sz="1000" dirty="0"/>
          </a:p>
        </p:txBody>
      </p:sp>
      <p:grpSp>
        <p:nvGrpSpPr>
          <p:cNvPr id="4" name="Groupe 3">
            <a:extLst>
              <a:ext uri="{FF2B5EF4-FFF2-40B4-BE49-F238E27FC236}">
                <a16:creationId xmlns:a16="http://schemas.microsoft.com/office/drawing/2014/main" id="{B8AAFE48-0E6C-4AC2-9BA1-B84B514DBC20}"/>
              </a:ext>
            </a:extLst>
          </p:cNvPr>
          <p:cNvGrpSpPr/>
          <p:nvPr/>
        </p:nvGrpSpPr>
        <p:grpSpPr>
          <a:xfrm>
            <a:off x="949813" y="-959115"/>
            <a:ext cx="7284453" cy="7284455"/>
            <a:chOff x="949813" y="-959115"/>
            <a:chExt cx="7284453" cy="7284455"/>
          </a:xfrm>
        </p:grpSpPr>
        <p:pic>
          <p:nvPicPr>
            <p:cNvPr id="36" name="Image 35">
              <a:extLst>
                <a:ext uri="{FF2B5EF4-FFF2-40B4-BE49-F238E27FC236}">
                  <a16:creationId xmlns:a16="http://schemas.microsoft.com/office/drawing/2014/main" id="{6B00DF1A-D660-4429-9F85-8D62B8388C04}"/>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949813" y="-959115"/>
              <a:ext cx="4783918" cy="7284455"/>
            </a:xfrm>
            <a:prstGeom prst="rect">
              <a:avLst/>
            </a:prstGeom>
          </p:spPr>
        </p:pic>
        <p:pic>
          <p:nvPicPr>
            <p:cNvPr id="32" name="Image 31">
              <a:extLst>
                <a:ext uri="{FF2B5EF4-FFF2-40B4-BE49-F238E27FC236}">
                  <a16:creationId xmlns:a16="http://schemas.microsoft.com/office/drawing/2014/main" id="{0EA11069-20F3-4223-A76F-659047505104}"/>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733732" y="-959115"/>
              <a:ext cx="2500534" cy="7284452"/>
            </a:xfrm>
            <a:prstGeom prst="rect">
              <a:avLst/>
            </a:prstGeom>
          </p:spPr>
        </p:pic>
      </p:grpSp>
      <p:grpSp>
        <p:nvGrpSpPr>
          <p:cNvPr id="6" name="Groupe 5">
            <a:extLst>
              <a:ext uri="{FF2B5EF4-FFF2-40B4-BE49-F238E27FC236}">
                <a16:creationId xmlns:a16="http://schemas.microsoft.com/office/drawing/2014/main" id="{186F491B-3C26-432A-9C5D-A2BCBDBF0CEF}"/>
              </a:ext>
            </a:extLst>
          </p:cNvPr>
          <p:cNvGrpSpPr/>
          <p:nvPr/>
        </p:nvGrpSpPr>
        <p:grpSpPr>
          <a:xfrm>
            <a:off x="7094974" y="1639880"/>
            <a:ext cx="4147213" cy="4276894"/>
            <a:chOff x="7094974" y="1639880"/>
            <a:chExt cx="4147213" cy="4276894"/>
          </a:xfrm>
        </p:grpSpPr>
        <p:sp>
          <p:nvSpPr>
            <p:cNvPr id="50" name="ZoneTexte 49">
              <a:extLst>
                <a:ext uri="{FF2B5EF4-FFF2-40B4-BE49-F238E27FC236}">
                  <a16:creationId xmlns:a16="http://schemas.microsoft.com/office/drawing/2014/main" id="{BF641918-5A2C-4CD5-A903-929D8C6879F2}"/>
                </a:ext>
              </a:extLst>
            </p:cNvPr>
            <p:cNvSpPr txBox="1"/>
            <p:nvPr/>
          </p:nvSpPr>
          <p:spPr>
            <a:xfrm>
              <a:off x="7094974" y="2741802"/>
              <a:ext cx="4147213" cy="3174972"/>
            </a:xfrm>
            <a:prstGeom prst="rect">
              <a:avLst/>
            </a:prstGeom>
            <a:noFill/>
          </p:spPr>
          <p:txBody>
            <a:bodyPr wrap="square" rtlCol="0">
              <a:spAutoFit/>
            </a:bodyPr>
            <a:lstStyle/>
            <a:p>
              <a:pPr marL="171450" indent="-171450">
                <a:lnSpc>
                  <a:spcPct val="120000"/>
                </a:lnSpc>
                <a:buClr>
                  <a:schemeClr val="accent1"/>
                </a:buClr>
                <a:buFont typeface="Arial" panose="020B0604020202020204" pitchFamily="34" charset="0"/>
                <a:buChar char="•"/>
              </a:pPr>
              <a:r>
                <a:rPr lang="fr-FR" sz="1400" dirty="0">
                  <a:solidFill>
                    <a:schemeClr val="tx1">
                      <a:lumMod val="75000"/>
                      <a:lumOff val="25000"/>
                    </a:schemeClr>
                  </a:solidFill>
                </a:rPr>
                <a:t>Sur l’année 2017, </a:t>
              </a:r>
              <a:r>
                <a:rPr lang="fr-FR" sz="1400" b="1" dirty="0">
                  <a:solidFill>
                    <a:schemeClr val="tx1">
                      <a:lumMod val="75000"/>
                      <a:lumOff val="25000"/>
                    </a:schemeClr>
                  </a:solidFill>
                </a:rPr>
                <a:t>2% des bâtiments certifiés étudiés avaient une ossature en bois</a:t>
              </a:r>
              <a:r>
                <a:rPr lang="fr-FR" sz="1400" dirty="0">
                  <a:solidFill>
                    <a:schemeClr val="tx1">
                      <a:lumMod val="75000"/>
                      <a:lumOff val="25000"/>
                    </a:schemeClr>
                  </a:solidFill>
                </a:rPr>
                <a:t>, en collectif comme en individuel groupé.</a:t>
              </a:r>
            </a:p>
            <a:p>
              <a:pPr marL="171450" indent="-171450">
                <a:lnSpc>
                  <a:spcPct val="120000"/>
                </a:lnSpc>
                <a:buClr>
                  <a:schemeClr val="accent1"/>
                </a:buClr>
                <a:buFont typeface="Arial" panose="020B0604020202020204" pitchFamily="34" charset="0"/>
                <a:buChar char="•"/>
              </a:pPr>
              <a:endParaRPr lang="fr-FR" sz="1400" dirty="0">
                <a:solidFill>
                  <a:schemeClr val="tx1">
                    <a:lumMod val="75000"/>
                    <a:lumOff val="25000"/>
                  </a:schemeClr>
                </a:solidFill>
              </a:endParaRPr>
            </a:p>
            <a:p>
              <a:pPr marL="171450" indent="-171450">
                <a:lnSpc>
                  <a:spcPct val="120000"/>
                </a:lnSpc>
                <a:buClr>
                  <a:schemeClr val="accent1"/>
                </a:buClr>
                <a:buFont typeface="Arial" panose="020B0604020202020204" pitchFamily="34" charset="0"/>
                <a:buChar char="•"/>
              </a:pPr>
              <a:r>
                <a:rPr lang="fr-FR" sz="1400" dirty="0">
                  <a:solidFill>
                    <a:schemeClr val="tx1">
                      <a:lumMod val="75000"/>
                      <a:lumOff val="25000"/>
                    </a:schemeClr>
                  </a:solidFill>
                </a:rPr>
                <a:t>Le développement de ce mode constructif n’est pas observé sur 2017 mais pourrait </a:t>
              </a:r>
              <a:r>
                <a:rPr lang="fr-FR" sz="1400" b="1" dirty="0">
                  <a:solidFill>
                    <a:schemeClr val="tx1">
                      <a:lumMod val="75000"/>
                      <a:lumOff val="25000"/>
                    </a:schemeClr>
                  </a:solidFill>
                </a:rPr>
                <a:t>émerger sur les prochaines années</a:t>
              </a:r>
              <a:r>
                <a:rPr lang="fr-FR" sz="1400" dirty="0">
                  <a:solidFill>
                    <a:schemeClr val="tx1">
                      <a:lumMod val="75000"/>
                      <a:lumOff val="25000"/>
                    </a:schemeClr>
                  </a:solidFill>
                </a:rPr>
                <a:t>, étant donné que la réglementation thermique commence à prendre en compte le carbone.</a:t>
              </a:r>
            </a:p>
            <a:p>
              <a:pPr marL="171450" indent="-171450">
                <a:lnSpc>
                  <a:spcPct val="120000"/>
                </a:lnSpc>
                <a:buClr>
                  <a:schemeClr val="accent1"/>
                </a:buClr>
                <a:buFont typeface="Arial" panose="020B0604020202020204" pitchFamily="34" charset="0"/>
                <a:buChar char="•"/>
              </a:pPr>
              <a:endParaRPr lang="fr-FR" sz="1400" dirty="0">
                <a:solidFill>
                  <a:schemeClr val="tx1">
                    <a:lumMod val="75000"/>
                    <a:lumOff val="25000"/>
                  </a:schemeClr>
                </a:solidFill>
              </a:endParaRPr>
            </a:p>
            <a:p>
              <a:pPr marL="171450" indent="-171450">
                <a:lnSpc>
                  <a:spcPct val="120000"/>
                </a:lnSpc>
                <a:buClr>
                  <a:schemeClr val="accent1"/>
                </a:buClr>
                <a:buFont typeface="Arial" panose="020B0604020202020204" pitchFamily="34" charset="0"/>
                <a:buChar char="•"/>
              </a:pPr>
              <a:r>
                <a:rPr lang="fr-FR" sz="1400" dirty="0">
                  <a:solidFill>
                    <a:schemeClr val="tx1">
                      <a:lumMod val="75000"/>
                      <a:lumOff val="25000"/>
                    </a:schemeClr>
                  </a:solidFill>
                </a:rPr>
                <a:t>Les structures métalliques ne représentent que 1% des bâtiments certifiés.</a:t>
              </a:r>
            </a:p>
          </p:txBody>
        </p:sp>
        <p:sp>
          <p:nvSpPr>
            <p:cNvPr id="51" name="ZoneTexte 50">
              <a:extLst>
                <a:ext uri="{FF2B5EF4-FFF2-40B4-BE49-F238E27FC236}">
                  <a16:creationId xmlns:a16="http://schemas.microsoft.com/office/drawing/2014/main" id="{67B05B3B-6C85-4DEF-AA80-6F4BB00A0969}"/>
                </a:ext>
              </a:extLst>
            </p:cNvPr>
            <p:cNvSpPr txBox="1"/>
            <p:nvPr/>
          </p:nvSpPr>
          <p:spPr>
            <a:xfrm>
              <a:off x="7099877" y="1639880"/>
              <a:ext cx="3585220" cy="707886"/>
            </a:xfrm>
            <a:prstGeom prst="rect">
              <a:avLst/>
            </a:prstGeom>
            <a:noFill/>
          </p:spPr>
          <p:txBody>
            <a:bodyPr wrap="square" rtlCol="0" anchor="b">
              <a:spAutoFit/>
            </a:bodyPr>
            <a:lstStyle/>
            <a:p>
              <a:pPr>
                <a:buClr>
                  <a:schemeClr val="accent1"/>
                </a:buClr>
              </a:pPr>
              <a:r>
                <a:rPr lang="fr-FR" sz="2000" dirty="0">
                  <a:solidFill>
                    <a:schemeClr val="tx1">
                      <a:lumMod val="75000"/>
                      <a:lumOff val="25000"/>
                    </a:schemeClr>
                  </a:solidFill>
                  <a:latin typeface="+mj-lt"/>
                </a:rPr>
                <a:t>Les nouvelles filières encore timide dans la construction</a:t>
              </a:r>
            </a:p>
          </p:txBody>
        </p:sp>
        <p:cxnSp>
          <p:nvCxnSpPr>
            <p:cNvPr id="52" name="Connecteur droit 51">
              <a:extLst>
                <a:ext uri="{FF2B5EF4-FFF2-40B4-BE49-F238E27FC236}">
                  <a16:creationId xmlns:a16="http://schemas.microsoft.com/office/drawing/2014/main" id="{F26DD690-545A-453B-B7CC-2D854AA1B180}"/>
                </a:ext>
              </a:extLst>
            </p:cNvPr>
            <p:cNvCxnSpPr>
              <a:cxnSpLocks/>
            </p:cNvCxnSpPr>
            <p:nvPr/>
          </p:nvCxnSpPr>
          <p:spPr>
            <a:xfrm flipH="1">
              <a:off x="7099877" y="2552817"/>
              <a:ext cx="348445"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093122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fade">
                                      <p:cBhvr>
                                        <p:cTn id="7" dur="500"/>
                                        <p:tgtEl>
                                          <p:spTgt spid="55"/>
                                        </p:tgtEl>
                                      </p:cBhvr>
                                    </p:animEffect>
                                  </p:childTnLst>
                                </p:cTn>
                              </p:par>
                              <p:par>
                                <p:cTn id="8" presetID="2" presetClass="entr" presetSubtype="4" decel="10000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 calcmode="lin" valueType="num">
                                      <p:cBhvr additive="base">
                                        <p:cTn id="10" dur="500" fill="hold"/>
                                        <p:tgtEl>
                                          <p:spTgt spid="2"/>
                                        </p:tgtEl>
                                        <p:attrNameLst>
                                          <p:attrName>ppt_x</p:attrName>
                                        </p:attrNameLst>
                                      </p:cBhvr>
                                      <p:tavLst>
                                        <p:tav tm="0">
                                          <p:val>
                                            <p:strVal val="#ppt_x"/>
                                          </p:val>
                                        </p:tav>
                                        <p:tav tm="100000">
                                          <p:val>
                                            <p:strVal val="#ppt_x"/>
                                          </p:val>
                                        </p:tav>
                                      </p:tavLst>
                                    </p:anim>
                                    <p:anim calcmode="lin" valueType="num">
                                      <p:cBhvr additive="base">
                                        <p:cTn id="11" dur="500" fill="hold"/>
                                        <p:tgtEl>
                                          <p:spTgt spid="2"/>
                                        </p:tgtEl>
                                        <p:attrNameLst>
                                          <p:attrName>ppt_y</p:attrName>
                                        </p:attrNameLst>
                                      </p:cBhvr>
                                      <p:tavLst>
                                        <p:tav tm="0">
                                          <p:val>
                                            <p:strVal val="1+#ppt_h/2"/>
                                          </p:val>
                                        </p:tav>
                                        <p:tav tm="100000">
                                          <p:val>
                                            <p:strVal val="#ppt_y"/>
                                          </p:val>
                                        </p:tav>
                                      </p:tavLst>
                                    </p:anim>
                                  </p:childTnLst>
                                </p:cTn>
                              </p:par>
                              <p:par>
                                <p:cTn id="12" presetID="2" presetClass="entr" presetSubtype="4" decel="100000" fill="hold" nodeType="withEffect">
                                  <p:stCondLst>
                                    <p:cond delay="5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ppt_x"/>
                                          </p:val>
                                        </p:tav>
                                        <p:tav tm="100000">
                                          <p:val>
                                            <p:strVal val="#ppt_x"/>
                                          </p:val>
                                        </p:tav>
                                      </p:tavLst>
                                    </p:anim>
                                    <p:anim calcmode="lin" valueType="num">
                                      <p:cBhvr additive="base">
                                        <p:cTn id="15" dur="500" fill="hold"/>
                                        <p:tgtEl>
                                          <p:spTgt spid="4"/>
                                        </p:tgtEl>
                                        <p:attrNameLst>
                                          <p:attrName>ppt_y</p:attrName>
                                        </p:attrNameLst>
                                      </p:cBhvr>
                                      <p:tavLst>
                                        <p:tav tm="0">
                                          <p:val>
                                            <p:strVal val="1+#ppt_h/2"/>
                                          </p:val>
                                        </p:tav>
                                        <p:tav tm="100000">
                                          <p:val>
                                            <p:strVal val="#ppt_y"/>
                                          </p:val>
                                        </p:tav>
                                      </p:tavLst>
                                    </p:anim>
                                  </p:childTnLst>
                                </p:cTn>
                              </p:par>
                              <p:par>
                                <p:cTn id="16" presetID="2" presetClass="entr" presetSubtype="4" decel="100000" fill="hold" nodeType="withEffect">
                                  <p:stCondLst>
                                    <p:cond delay="10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ppt_x"/>
                                          </p:val>
                                        </p:tav>
                                        <p:tav tm="100000">
                                          <p:val>
                                            <p:strVal val="#ppt_x"/>
                                          </p:val>
                                        </p:tav>
                                      </p:tavLst>
                                    </p:anim>
                                    <p:anim calcmode="lin" valueType="num">
                                      <p:cBhvr additive="base">
                                        <p:cTn id="19" dur="500" fill="hold"/>
                                        <p:tgtEl>
                                          <p:spTgt spid="5"/>
                                        </p:tgtEl>
                                        <p:attrNameLst>
                                          <p:attrName>ppt_y</p:attrName>
                                        </p:attrNameLst>
                                      </p:cBhvr>
                                      <p:tavLst>
                                        <p:tav tm="0">
                                          <p:val>
                                            <p:strVal val="1+#ppt_h/2"/>
                                          </p:val>
                                        </p:tav>
                                        <p:tav tm="100000">
                                          <p:val>
                                            <p:strVal val="#ppt_y"/>
                                          </p:val>
                                        </p:tav>
                                      </p:tavLst>
                                    </p:anim>
                                  </p:childTnLst>
                                </p:cTn>
                              </p:par>
                              <p:par>
                                <p:cTn id="20" presetID="2" presetClass="entr" presetSubtype="4" decel="100000" fill="hold" nodeType="withEffect">
                                  <p:stCondLst>
                                    <p:cond delay="150"/>
                                  </p:stCondLst>
                                  <p:childTnLst>
                                    <p:set>
                                      <p:cBhvr>
                                        <p:cTn id="21" dur="1" fill="hold">
                                          <p:stCondLst>
                                            <p:cond delay="0"/>
                                          </p:stCondLst>
                                        </p:cTn>
                                        <p:tgtEl>
                                          <p:spTgt spid="38"/>
                                        </p:tgtEl>
                                        <p:attrNameLst>
                                          <p:attrName>style.visibility</p:attrName>
                                        </p:attrNameLst>
                                      </p:cBhvr>
                                      <p:to>
                                        <p:strVal val="visible"/>
                                      </p:to>
                                    </p:set>
                                    <p:anim calcmode="lin" valueType="num">
                                      <p:cBhvr additive="base">
                                        <p:cTn id="22" dur="500" fill="hold"/>
                                        <p:tgtEl>
                                          <p:spTgt spid="38"/>
                                        </p:tgtEl>
                                        <p:attrNameLst>
                                          <p:attrName>ppt_x</p:attrName>
                                        </p:attrNameLst>
                                      </p:cBhvr>
                                      <p:tavLst>
                                        <p:tav tm="0">
                                          <p:val>
                                            <p:strVal val="#ppt_x"/>
                                          </p:val>
                                        </p:tav>
                                        <p:tav tm="100000">
                                          <p:val>
                                            <p:strVal val="#ppt_x"/>
                                          </p:val>
                                        </p:tav>
                                      </p:tavLst>
                                    </p:anim>
                                    <p:anim calcmode="lin" valueType="num">
                                      <p:cBhvr additive="base">
                                        <p:cTn id="23" dur="500" fill="hold"/>
                                        <p:tgtEl>
                                          <p:spTgt spid="38"/>
                                        </p:tgtEl>
                                        <p:attrNameLst>
                                          <p:attrName>ppt_y</p:attrName>
                                        </p:attrNameLst>
                                      </p:cBhvr>
                                      <p:tavLst>
                                        <p:tav tm="0">
                                          <p:val>
                                            <p:strVal val="1+#ppt_h/2"/>
                                          </p:val>
                                        </p:tav>
                                        <p:tav tm="100000">
                                          <p:val>
                                            <p:strVal val="#ppt_y"/>
                                          </p:val>
                                        </p:tav>
                                      </p:tavLst>
                                    </p:anim>
                                  </p:childTnLst>
                                </p:cTn>
                              </p:par>
                              <p:par>
                                <p:cTn id="24" presetID="2" presetClass="entr" presetSubtype="2" decel="100000" fill="hold" nodeType="withEffect">
                                  <p:stCondLst>
                                    <p:cond delay="15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fill="hold"/>
                                        <p:tgtEl>
                                          <p:spTgt spid="6"/>
                                        </p:tgtEl>
                                        <p:attrNameLst>
                                          <p:attrName>ppt_x</p:attrName>
                                        </p:attrNameLst>
                                      </p:cBhvr>
                                      <p:tavLst>
                                        <p:tav tm="0">
                                          <p:val>
                                            <p:strVal val="1+#ppt_w/2"/>
                                          </p:val>
                                        </p:tav>
                                        <p:tav tm="100000">
                                          <p:val>
                                            <p:strVal val="#ppt_x"/>
                                          </p:val>
                                        </p:tav>
                                      </p:tavLst>
                                    </p:anim>
                                    <p:anim calcmode="lin" valueType="num">
                                      <p:cBhvr additive="base">
                                        <p:cTn id="27"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39B6260-4510-4F11-A252-096794544C93}"/>
              </a:ext>
            </a:extLst>
          </p:cNvPr>
          <p:cNvSpPr/>
          <p:nvPr/>
        </p:nvSpPr>
        <p:spPr>
          <a:xfrm>
            <a:off x="1759857" y="215904"/>
            <a:ext cx="3531601" cy="64261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2" name="Groupe 11">
            <a:extLst>
              <a:ext uri="{FF2B5EF4-FFF2-40B4-BE49-F238E27FC236}">
                <a16:creationId xmlns:a16="http://schemas.microsoft.com/office/drawing/2014/main" id="{00C2F9CA-DC34-4FA8-BAB7-74CA08DE7564}"/>
              </a:ext>
            </a:extLst>
          </p:cNvPr>
          <p:cNvGrpSpPr/>
          <p:nvPr/>
        </p:nvGrpSpPr>
        <p:grpSpPr>
          <a:xfrm>
            <a:off x="6857001" y="2624775"/>
            <a:ext cx="4865101" cy="1608450"/>
            <a:chOff x="5155200" y="2479631"/>
            <a:chExt cx="4865101" cy="1608450"/>
          </a:xfrm>
        </p:grpSpPr>
        <p:sp>
          <p:nvSpPr>
            <p:cNvPr id="13" name="ZoneTexte 12">
              <a:extLst>
                <a:ext uri="{FF2B5EF4-FFF2-40B4-BE49-F238E27FC236}">
                  <a16:creationId xmlns:a16="http://schemas.microsoft.com/office/drawing/2014/main" id="{02FFEBD5-AF65-4A56-9244-6D0F6D19FE12}"/>
                </a:ext>
              </a:extLst>
            </p:cNvPr>
            <p:cNvSpPr txBox="1"/>
            <p:nvPr/>
          </p:nvSpPr>
          <p:spPr>
            <a:xfrm>
              <a:off x="5155200" y="2479631"/>
              <a:ext cx="4865101" cy="1428853"/>
            </a:xfrm>
            <a:prstGeom prst="rect">
              <a:avLst/>
            </a:prstGeom>
            <a:noFill/>
          </p:spPr>
          <p:txBody>
            <a:bodyPr wrap="square" rtlCol="0" anchor="b">
              <a:spAutoFit/>
            </a:bodyPr>
            <a:lstStyle/>
            <a:p>
              <a:pPr>
                <a:lnSpc>
                  <a:spcPct val="80000"/>
                </a:lnSpc>
                <a:buClr>
                  <a:schemeClr val="accent1"/>
                </a:buClr>
              </a:pPr>
              <a:r>
                <a:rPr lang="fr-FR" sz="5400" dirty="0">
                  <a:solidFill>
                    <a:schemeClr val="accent1"/>
                  </a:solidFill>
                  <a:latin typeface="+mj-lt"/>
                </a:rPr>
                <a:t>Zoom </a:t>
              </a:r>
              <a:br>
                <a:rPr lang="fr-FR" sz="5400" dirty="0">
                  <a:solidFill>
                    <a:schemeClr val="accent1"/>
                  </a:solidFill>
                  <a:latin typeface="+mj-lt"/>
                </a:rPr>
              </a:br>
              <a:r>
                <a:rPr lang="fr-FR" sz="5400" dirty="0">
                  <a:solidFill>
                    <a:schemeClr val="accent1"/>
                  </a:solidFill>
                  <a:latin typeface="+mj-lt"/>
                </a:rPr>
                <a:t>isolation</a:t>
              </a:r>
            </a:p>
          </p:txBody>
        </p:sp>
        <p:cxnSp>
          <p:nvCxnSpPr>
            <p:cNvPr id="14" name="Connecteur droit 13">
              <a:extLst>
                <a:ext uri="{FF2B5EF4-FFF2-40B4-BE49-F238E27FC236}">
                  <a16:creationId xmlns:a16="http://schemas.microsoft.com/office/drawing/2014/main" id="{61CC84D7-53BE-4286-8184-1A6079EAF2A0}"/>
                </a:ext>
              </a:extLst>
            </p:cNvPr>
            <p:cNvCxnSpPr>
              <a:cxnSpLocks/>
            </p:cNvCxnSpPr>
            <p:nvPr/>
          </p:nvCxnSpPr>
          <p:spPr>
            <a:xfrm flipH="1">
              <a:off x="5155200" y="4088081"/>
              <a:ext cx="348445"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6" name="ZoneTexte 15">
            <a:extLst>
              <a:ext uri="{FF2B5EF4-FFF2-40B4-BE49-F238E27FC236}">
                <a16:creationId xmlns:a16="http://schemas.microsoft.com/office/drawing/2014/main" id="{C5EA3364-2AC8-42F2-BD22-725D2F45F4FA}"/>
              </a:ext>
            </a:extLst>
          </p:cNvPr>
          <p:cNvSpPr txBox="1"/>
          <p:nvPr/>
        </p:nvSpPr>
        <p:spPr>
          <a:xfrm>
            <a:off x="7099085" y="532660"/>
            <a:ext cx="10254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Présentation </a:t>
            </a:r>
            <a:br>
              <a:rPr lang="fr-FR" sz="1000" dirty="0">
                <a:solidFill>
                  <a:schemeClr val="tx2">
                    <a:lumMod val="40000"/>
                    <a:lumOff val="60000"/>
                  </a:schemeClr>
                </a:solidFill>
              </a:rPr>
            </a:br>
            <a:r>
              <a:rPr lang="fr-FR" sz="1000" dirty="0">
                <a:solidFill>
                  <a:schemeClr val="tx2">
                    <a:lumMod val="40000"/>
                    <a:lumOff val="60000"/>
                  </a:schemeClr>
                </a:solidFill>
              </a:rPr>
              <a:t>du parc certifié</a:t>
            </a:r>
          </a:p>
        </p:txBody>
      </p:sp>
      <p:sp>
        <p:nvSpPr>
          <p:cNvPr id="17" name="ZoneTexte 16">
            <a:extLst>
              <a:ext uri="{FF2B5EF4-FFF2-40B4-BE49-F238E27FC236}">
                <a16:creationId xmlns:a16="http://schemas.microsoft.com/office/drawing/2014/main" id="{99764360-801D-4B87-B8D2-EE54DFD799DF}"/>
              </a:ext>
            </a:extLst>
          </p:cNvPr>
          <p:cNvSpPr txBox="1"/>
          <p:nvPr/>
        </p:nvSpPr>
        <p:spPr>
          <a:xfrm>
            <a:off x="8353090" y="532660"/>
            <a:ext cx="9180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Performance </a:t>
            </a:r>
            <a:br>
              <a:rPr lang="fr-FR" sz="1000" dirty="0">
                <a:solidFill>
                  <a:schemeClr val="tx2">
                    <a:lumMod val="40000"/>
                    <a:lumOff val="60000"/>
                  </a:schemeClr>
                </a:solidFill>
              </a:rPr>
            </a:br>
            <a:r>
              <a:rPr lang="fr-FR" sz="1000" dirty="0">
                <a:solidFill>
                  <a:schemeClr val="tx2">
                    <a:lumMod val="40000"/>
                    <a:lumOff val="60000"/>
                  </a:schemeClr>
                </a:solidFill>
              </a:rPr>
              <a:t>énergétique</a:t>
            </a:r>
          </a:p>
        </p:txBody>
      </p:sp>
      <p:sp>
        <p:nvSpPr>
          <p:cNvPr id="18" name="ZoneTexte 17">
            <a:extLst>
              <a:ext uri="{FF2B5EF4-FFF2-40B4-BE49-F238E27FC236}">
                <a16:creationId xmlns:a16="http://schemas.microsoft.com/office/drawing/2014/main" id="{58630D9A-FFF9-4A96-A3AC-B46F547CC744}"/>
              </a:ext>
            </a:extLst>
          </p:cNvPr>
          <p:cNvSpPr txBox="1"/>
          <p:nvPr/>
        </p:nvSpPr>
        <p:spPr>
          <a:xfrm>
            <a:off x="9507524" y="532660"/>
            <a:ext cx="1015837" cy="400110"/>
          </a:xfrm>
          <a:prstGeom prst="rect">
            <a:avLst/>
          </a:prstGeom>
          <a:noFill/>
        </p:spPr>
        <p:txBody>
          <a:bodyPr wrap="none" lIns="72000" rIns="72000" rtlCol="0">
            <a:spAutoFit/>
          </a:bodyPr>
          <a:lstStyle/>
          <a:p>
            <a:pPr algn="ctr"/>
            <a:r>
              <a:rPr lang="fr-FR" sz="1000" dirty="0">
                <a:solidFill>
                  <a:schemeClr val="tx2"/>
                </a:solidFill>
                <a:latin typeface="+mj-lt"/>
              </a:rPr>
              <a:t>Les tendances </a:t>
            </a:r>
            <a:br>
              <a:rPr lang="fr-FR" sz="1000" dirty="0">
                <a:solidFill>
                  <a:schemeClr val="tx2"/>
                </a:solidFill>
                <a:latin typeface="+mj-lt"/>
              </a:rPr>
            </a:br>
            <a:r>
              <a:rPr lang="fr-FR" sz="1000" dirty="0">
                <a:solidFill>
                  <a:schemeClr val="tx2"/>
                </a:solidFill>
                <a:latin typeface="+mj-lt"/>
              </a:rPr>
              <a:t>constructives</a:t>
            </a:r>
          </a:p>
        </p:txBody>
      </p:sp>
      <p:sp>
        <p:nvSpPr>
          <p:cNvPr id="19" name="ZoneTexte 18">
            <a:extLst>
              <a:ext uri="{FF2B5EF4-FFF2-40B4-BE49-F238E27FC236}">
                <a16:creationId xmlns:a16="http://schemas.microsoft.com/office/drawing/2014/main" id="{488C456A-46D9-4B5D-BF36-2A9B10715263}"/>
              </a:ext>
            </a:extLst>
          </p:cNvPr>
          <p:cNvSpPr txBox="1"/>
          <p:nvPr/>
        </p:nvSpPr>
        <p:spPr>
          <a:xfrm>
            <a:off x="10649934" y="532660"/>
            <a:ext cx="1137666"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Typologies </a:t>
            </a:r>
            <a:br>
              <a:rPr lang="fr-FR" sz="1000" dirty="0">
                <a:solidFill>
                  <a:schemeClr val="tx2">
                    <a:lumMod val="40000"/>
                    <a:lumOff val="60000"/>
                  </a:schemeClr>
                </a:solidFill>
              </a:rPr>
            </a:br>
            <a:r>
              <a:rPr lang="fr-FR" sz="1000" dirty="0">
                <a:solidFill>
                  <a:schemeClr val="tx2">
                    <a:lumMod val="40000"/>
                    <a:lumOff val="60000"/>
                  </a:schemeClr>
                </a:solidFill>
              </a:rPr>
              <a:t>les plus certifiées</a:t>
            </a:r>
          </a:p>
        </p:txBody>
      </p:sp>
      <p:sp>
        <p:nvSpPr>
          <p:cNvPr id="20" name="Ellipse 19">
            <a:extLst>
              <a:ext uri="{FF2B5EF4-FFF2-40B4-BE49-F238E27FC236}">
                <a16:creationId xmlns:a16="http://schemas.microsoft.com/office/drawing/2014/main" id="{28DC9511-01B9-4A68-95A8-6E94803F494D}"/>
              </a:ext>
            </a:extLst>
          </p:cNvPr>
          <p:cNvSpPr/>
          <p:nvPr/>
        </p:nvSpPr>
        <p:spPr>
          <a:xfrm>
            <a:off x="818664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21" name="Ellipse 20">
            <a:extLst>
              <a:ext uri="{FF2B5EF4-FFF2-40B4-BE49-F238E27FC236}">
                <a16:creationId xmlns:a16="http://schemas.microsoft.com/office/drawing/2014/main" id="{2D7369E7-C8E8-4767-AAD3-57E62658AA89}"/>
              </a:ext>
            </a:extLst>
          </p:cNvPr>
          <p:cNvSpPr/>
          <p:nvPr/>
        </p:nvSpPr>
        <p:spPr>
          <a:xfrm>
            <a:off x="9389968"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22" name="Ellipse 21">
            <a:extLst>
              <a:ext uri="{FF2B5EF4-FFF2-40B4-BE49-F238E27FC236}">
                <a16:creationId xmlns:a16="http://schemas.microsoft.com/office/drawing/2014/main" id="{E6601012-4E01-45BE-925B-85DDACF8577A}"/>
              </a:ext>
            </a:extLst>
          </p:cNvPr>
          <p:cNvSpPr/>
          <p:nvPr/>
        </p:nvSpPr>
        <p:spPr>
          <a:xfrm>
            <a:off x="1059329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cxnSp>
        <p:nvCxnSpPr>
          <p:cNvPr id="23" name="Connecteur droit 22">
            <a:extLst>
              <a:ext uri="{FF2B5EF4-FFF2-40B4-BE49-F238E27FC236}">
                <a16:creationId xmlns:a16="http://schemas.microsoft.com/office/drawing/2014/main" id="{33ECA7DE-6AD2-4200-AB4C-86FE3DF95A99}"/>
              </a:ext>
            </a:extLst>
          </p:cNvPr>
          <p:cNvCxnSpPr>
            <a:cxnSpLocks/>
          </p:cNvCxnSpPr>
          <p:nvPr/>
        </p:nvCxnSpPr>
        <p:spPr>
          <a:xfrm flipH="1">
            <a:off x="9841950" y="1002360"/>
            <a:ext cx="34698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A65624E1-8785-48E4-ACE8-E83D7319DDD7}"/>
              </a:ext>
            </a:extLst>
          </p:cNvPr>
          <p:cNvSpPr/>
          <p:nvPr/>
        </p:nvSpPr>
        <p:spPr>
          <a:xfrm>
            <a:off x="11871075" y="6537075"/>
            <a:ext cx="320925" cy="320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fld id="{6DCD9D34-E609-462F-B828-50150B5958BE}" type="slidenum">
              <a:rPr lang="fr-FR" sz="1000" smtClean="0"/>
              <a:t>18</a:t>
            </a:fld>
            <a:endParaRPr lang="fr-FR" sz="1000" dirty="0"/>
          </a:p>
        </p:txBody>
      </p:sp>
      <p:pic>
        <p:nvPicPr>
          <p:cNvPr id="25" name="Picture 8">
            <a:extLst>
              <a:ext uri="{FF2B5EF4-FFF2-40B4-BE49-F238E27FC236}">
                <a16:creationId xmlns:a16="http://schemas.microsoft.com/office/drawing/2014/main" id="{1FBD6FA1-C976-4180-B53B-B4D49BA9137F}"/>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0" y="0"/>
            <a:ext cx="5155198" cy="6858000"/>
          </a:xfrm>
          <a:prstGeom prst="rect">
            <a:avLst/>
          </a:prstGeom>
          <a:effectLst>
            <a:outerShdw blurRad="127000" dist="38100" algn="l" rotWithShape="0">
              <a:prstClr val="black">
                <a:alpha val="2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9037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8" decel="100000" fill="hold" nodeType="withEffect">
                                  <p:stCondLst>
                                    <p:cond delay="5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2" decel="10000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1+#ppt_w/2"/>
                                          </p:val>
                                        </p:tav>
                                        <p:tav tm="100000">
                                          <p:val>
                                            <p:strVal val="#ppt_x"/>
                                          </p:val>
                                        </p:tav>
                                      </p:tavLst>
                                    </p:anim>
                                    <p:anim calcmode="lin" valueType="num">
                                      <p:cBhvr additive="base">
                                        <p:cTn id="16"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16200000" scaled="1"/>
        </a:gradFill>
        <a:effectLst/>
      </p:bgPr>
    </p:bg>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F69E7D3B-9CDA-4327-8CC5-4F634EC91071}"/>
              </a:ext>
            </a:extLst>
          </p:cNvPr>
          <p:cNvSpPr txBox="1"/>
          <p:nvPr/>
        </p:nvSpPr>
        <p:spPr>
          <a:xfrm>
            <a:off x="666542" y="756139"/>
            <a:ext cx="1563976" cy="306467"/>
          </a:xfrm>
          <a:prstGeom prst="roundRect">
            <a:avLst/>
          </a:prstGeom>
          <a:solidFill>
            <a:schemeClr val="accent1"/>
          </a:solidFill>
        </p:spPr>
        <p:txBody>
          <a:bodyPr wrap="none" lIns="144000" rtlCol="0">
            <a:spAutoFit/>
          </a:bodyPr>
          <a:lstStyle>
            <a:defPPr>
              <a:defRPr lang="fr-FR"/>
            </a:defPPr>
            <a:lvl1pPr>
              <a:defRPr sz="1200">
                <a:solidFill>
                  <a:schemeClr val="bg1"/>
                </a:solidFill>
              </a:defRPr>
            </a:lvl1pPr>
          </a:lstStyle>
          <a:p>
            <a:r>
              <a:rPr lang="fr-FR" dirty="0"/>
              <a:t>TYPE D’ISOLATION</a:t>
            </a:r>
          </a:p>
        </p:txBody>
      </p:sp>
      <p:cxnSp>
        <p:nvCxnSpPr>
          <p:cNvPr id="10" name="Connecteur droit 9">
            <a:extLst>
              <a:ext uri="{FF2B5EF4-FFF2-40B4-BE49-F238E27FC236}">
                <a16:creationId xmlns:a16="http://schemas.microsoft.com/office/drawing/2014/main" id="{D2E90E79-5257-41AB-BA80-EC57EE6D0B65}"/>
              </a:ext>
            </a:extLst>
          </p:cNvPr>
          <p:cNvCxnSpPr>
            <a:cxnSpLocks/>
          </p:cNvCxnSpPr>
          <p:nvPr/>
        </p:nvCxnSpPr>
        <p:spPr>
          <a:xfrm>
            <a:off x="666542" y="0"/>
            <a:ext cx="0" cy="100236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1" name="Picture 2" descr="Y:\Perso\logo cerqual Qualitel Certification.jpg">
            <a:extLst>
              <a:ext uri="{FF2B5EF4-FFF2-40B4-BE49-F238E27FC236}">
                <a16:creationId xmlns:a16="http://schemas.microsoft.com/office/drawing/2014/main" id="{0316BB70-ACD6-41B0-8225-EBF40EEEA294}"/>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737933" y="364894"/>
            <a:ext cx="1081342" cy="367821"/>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e 4">
            <a:extLst>
              <a:ext uri="{FF2B5EF4-FFF2-40B4-BE49-F238E27FC236}">
                <a16:creationId xmlns:a16="http://schemas.microsoft.com/office/drawing/2014/main" id="{D4DC0300-1BC0-4EC6-BECA-72369A744475}"/>
              </a:ext>
            </a:extLst>
          </p:cNvPr>
          <p:cNvGrpSpPr/>
          <p:nvPr/>
        </p:nvGrpSpPr>
        <p:grpSpPr>
          <a:xfrm>
            <a:off x="7211580" y="1520153"/>
            <a:ext cx="4119920" cy="4557010"/>
            <a:chOff x="7211580" y="1520153"/>
            <a:chExt cx="4119920" cy="4557010"/>
          </a:xfrm>
        </p:grpSpPr>
        <p:sp>
          <p:nvSpPr>
            <p:cNvPr id="24" name="ZoneTexte 23">
              <a:extLst>
                <a:ext uri="{FF2B5EF4-FFF2-40B4-BE49-F238E27FC236}">
                  <a16:creationId xmlns:a16="http://schemas.microsoft.com/office/drawing/2014/main" id="{FA51C140-2D4C-4410-BC7B-F2B5B0237053}"/>
                </a:ext>
              </a:extLst>
            </p:cNvPr>
            <p:cNvSpPr txBox="1"/>
            <p:nvPr/>
          </p:nvSpPr>
          <p:spPr>
            <a:xfrm>
              <a:off x="7211580" y="3413613"/>
              <a:ext cx="4119920" cy="2663550"/>
            </a:xfrm>
            <a:prstGeom prst="rect">
              <a:avLst/>
            </a:prstGeom>
            <a:noFill/>
          </p:spPr>
          <p:txBody>
            <a:bodyPr wrap="square" rtlCol="0">
              <a:spAutoFit/>
            </a:bodyPr>
            <a:lstStyle/>
            <a:p>
              <a:pPr marL="171450" indent="-171450">
                <a:lnSpc>
                  <a:spcPct val="120000"/>
                </a:lnSpc>
                <a:buClr>
                  <a:schemeClr val="accent1"/>
                </a:buClr>
                <a:buFont typeface="Arial" panose="020B0604020202020204" pitchFamily="34" charset="0"/>
                <a:buChar char="•"/>
              </a:pPr>
              <a:r>
                <a:rPr lang="fr-FR" sz="1000" b="1" dirty="0">
                  <a:solidFill>
                    <a:schemeClr val="tx2"/>
                  </a:solidFill>
                </a:rPr>
                <a:t>L’isolation par l’intérieur </a:t>
              </a:r>
              <a:r>
                <a:rPr lang="fr-FR" sz="1000" dirty="0">
                  <a:solidFill>
                    <a:schemeClr val="tx2"/>
                  </a:solidFill>
                </a:rPr>
                <a:t>de l’ensemble du bâtiment est la </a:t>
              </a:r>
              <a:r>
                <a:rPr lang="fr-FR" sz="1000" b="1" dirty="0">
                  <a:solidFill>
                    <a:schemeClr val="tx2"/>
                  </a:solidFill>
                </a:rPr>
                <a:t>solution qui reste la plus répandue</a:t>
              </a:r>
              <a:r>
                <a:rPr lang="fr-FR" sz="1000" dirty="0">
                  <a:solidFill>
                    <a:schemeClr val="tx2"/>
                  </a:solidFill>
                </a:rPr>
                <a:t>, à un niveau stable par rapport aux années précédentes.</a:t>
              </a:r>
            </a:p>
            <a:p>
              <a:pPr marL="171450" indent="-171450">
                <a:lnSpc>
                  <a:spcPct val="120000"/>
                </a:lnSpc>
                <a:buClr>
                  <a:schemeClr val="accent1"/>
                </a:buClr>
                <a:buFont typeface="Arial" panose="020B0604020202020204" pitchFamily="34" charset="0"/>
                <a:buChar char="•"/>
              </a:pPr>
              <a:endParaRPr lang="fr-FR" sz="1000" dirty="0">
                <a:solidFill>
                  <a:schemeClr val="tx2"/>
                </a:solidFill>
              </a:endParaRPr>
            </a:p>
            <a:p>
              <a:pPr marL="171450" indent="-171450">
                <a:lnSpc>
                  <a:spcPct val="120000"/>
                </a:lnSpc>
                <a:buClr>
                  <a:schemeClr val="accent1"/>
                </a:buClr>
                <a:buFont typeface="Arial" panose="020B0604020202020204" pitchFamily="34" charset="0"/>
                <a:buChar char="•"/>
              </a:pPr>
              <a:r>
                <a:rPr lang="fr-FR" sz="1000" dirty="0">
                  <a:solidFill>
                    <a:schemeClr val="tx2"/>
                  </a:solidFill>
                </a:rPr>
                <a:t>Les bâtiments présentant au </a:t>
              </a:r>
              <a:r>
                <a:rPr lang="fr-FR" sz="1000" b="1" dirty="0">
                  <a:solidFill>
                    <a:schemeClr val="tx2"/>
                  </a:solidFill>
                </a:rPr>
                <a:t>moins deux types d’isolation </a:t>
              </a:r>
              <a:r>
                <a:rPr lang="fr-FR" sz="1000" dirty="0">
                  <a:solidFill>
                    <a:schemeClr val="tx2"/>
                  </a:solidFill>
                </a:rPr>
                <a:t>sur des parois différentes concernent un logement sur quatre (Mixte).</a:t>
              </a:r>
            </a:p>
            <a:p>
              <a:pPr marL="171450" indent="-171450">
                <a:lnSpc>
                  <a:spcPct val="120000"/>
                </a:lnSpc>
                <a:buClr>
                  <a:schemeClr val="accent1"/>
                </a:buClr>
                <a:buFont typeface="Arial" panose="020B0604020202020204" pitchFamily="34" charset="0"/>
                <a:buChar char="•"/>
              </a:pPr>
              <a:endParaRPr lang="fr-FR" sz="1000" dirty="0">
                <a:solidFill>
                  <a:schemeClr val="tx2"/>
                </a:solidFill>
              </a:endParaRPr>
            </a:p>
            <a:p>
              <a:pPr marL="171450" indent="-171450">
                <a:lnSpc>
                  <a:spcPct val="120000"/>
                </a:lnSpc>
                <a:buClr>
                  <a:schemeClr val="accent1"/>
                </a:buClr>
                <a:buFont typeface="Arial" panose="020B0604020202020204" pitchFamily="34" charset="0"/>
                <a:buChar char="•"/>
              </a:pPr>
              <a:r>
                <a:rPr lang="fr-FR" sz="1000" b="1" dirty="0">
                  <a:solidFill>
                    <a:schemeClr val="tx2"/>
                  </a:solidFill>
                </a:rPr>
                <a:t>L’isolation par l’extérieur </a:t>
              </a:r>
              <a:r>
                <a:rPr lang="fr-FR" sz="1000" dirty="0">
                  <a:solidFill>
                    <a:schemeClr val="tx2"/>
                  </a:solidFill>
                </a:rPr>
                <a:t>apparaît donc comme une technique surtout utilisée en </a:t>
              </a:r>
              <a:r>
                <a:rPr lang="fr-FR" sz="1000" b="1" dirty="0">
                  <a:solidFill>
                    <a:schemeClr val="tx2"/>
                  </a:solidFill>
                </a:rPr>
                <a:t>association avec l’ITI</a:t>
              </a:r>
              <a:r>
                <a:rPr lang="fr-FR" sz="1000" dirty="0">
                  <a:solidFill>
                    <a:schemeClr val="tx2"/>
                  </a:solidFill>
                </a:rPr>
                <a:t>. Ceci laisse supposer un choix pragmatique visant à améliorer la performance du bâti, sans pour autant basculer vers l’ITE à 100%.</a:t>
              </a:r>
            </a:p>
            <a:p>
              <a:pPr marL="171450" indent="-171450">
                <a:lnSpc>
                  <a:spcPct val="120000"/>
                </a:lnSpc>
                <a:buClr>
                  <a:schemeClr val="accent1"/>
                </a:buClr>
                <a:buFont typeface="Arial" panose="020B0604020202020204" pitchFamily="34" charset="0"/>
                <a:buChar char="•"/>
              </a:pPr>
              <a:endParaRPr lang="fr-FR" sz="1000" dirty="0">
                <a:solidFill>
                  <a:schemeClr val="tx2"/>
                </a:solidFill>
              </a:endParaRPr>
            </a:p>
            <a:p>
              <a:pPr marL="171450" indent="-171450">
                <a:lnSpc>
                  <a:spcPct val="120000"/>
                </a:lnSpc>
                <a:buClr>
                  <a:schemeClr val="accent1"/>
                </a:buClr>
                <a:buFont typeface="Arial" panose="020B0604020202020204" pitchFamily="34" charset="0"/>
                <a:buChar char="•"/>
              </a:pPr>
              <a:r>
                <a:rPr lang="fr-FR" sz="1000" dirty="0">
                  <a:solidFill>
                    <a:schemeClr val="tx2"/>
                  </a:solidFill>
                </a:rPr>
                <a:t>L’utilisation de </a:t>
              </a:r>
              <a:r>
                <a:rPr lang="fr-FR" sz="1000" b="1" dirty="0">
                  <a:solidFill>
                    <a:schemeClr val="tx2"/>
                  </a:solidFill>
                </a:rPr>
                <a:t>l’isolation répartie seule reste très faible</a:t>
              </a:r>
              <a:r>
                <a:rPr lang="fr-FR" sz="1000" dirty="0">
                  <a:solidFill>
                    <a:schemeClr val="tx2"/>
                  </a:solidFill>
                </a:rPr>
                <a:t>, elle est en général utilisée avec des compléments d’isolation (Mixte).</a:t>
              </a:r>
            </a:p>
          </p:txBody>
        </p:sp>
        <p:sp>
          <p:nvSpPr>
            <p:cNvPr id="25" name="ZoneTexte 24">
              <a:extLst>
                <a:ext uri="{FF2B5EF4-FFF2-40B4-BE49-F238E27FC236}">
                  <a16:creationId xmlns:a16="http://schemas.microsoft.com/office/drawing/2014/main" id="{56061502-FDD4-4358-94E1-1329A84853F8}"/>
                </a:ext>
              </a:extLst>
            </p:cNvPr>
            <p:cNvSpPr txBox="1"/>
            <p:nvPr/>
          </p:nvSpPr>
          <p:spPr>
            <a:xfrm>
              <a:off x="7211582" y="1520153"/>
              <a:ext cx="3585220" cy="1323439"/>
            </a:xfrm>
            <a:prstGeom prst="rect">
              <a:avLst/>
            </a:prstGeom>
            <a:noFill/>
          </p:spPr>
          <p:txBody>
            <a:bodyPr wrap="square" rtlCol="0" anchor="b">
              <a:spAutoFit/>
            </a:bodyPr>
            <a:lstStyle/>
            <a:p>
              <a:pPr>
                <a:buClr>
                  <a:schemeClr val="accent1"/>
                </a:buClr>
              </a:pPr>
              <a:r>
                <a:rPr lang="fr-FR" sz="2000" dirty="0">
                  <a:solidFill>
                    <a:schemeClr val="tx2"/>
                  </a:solidFill>
                  <a:latin typeface="+mj-lt"/>
                </a:rPr>
                <a:t>Une large prédominance de l’isolation par l’intérieur </a:t>
              </a:r>
            </a:p>
            <a:p>
              <a:pPr>
                <a:buClr>
                  <a:schemeClr val="accent1"/>
                </a:buClr>
              </a:pPr>
              <a:r>
                <a:rPr lang="fr-FR" sz="2000" dirty="0">
                  <a:solidFill>
                    <a:schemeClr val="tx2"/>
                  </a:solidFill>
                  <a:latin typeface="+mj-lt"/>
                </a:rPr>
                <a:t>Des choix d’isolation affinés par paroi</a:t>
              </a:r>
            </a:p>
          </p:txBody>
        </p:sp>
        <p:cxnSp>
          <p:nvCxnSpPr>
            <p:cNvPr id="26" name="Connecteur droit 25">
              <a:extLst>
                <a:ext uri="{FF2B5EF4-FFF2-40B4-BE49-F238E27FC236}">
                  <a16:creationId xmlns:a16="http://schemas.microsoft.com/office/drawing/2014/main" id="{24212135-4FB5-40A8-9938-14506DF49A21}"/>
                </a:ext>
              </a:extLst>
            </p:cNvPr>
            <p:cNvCxnSpPr>
              <a:cxnSpLocks/>
            </p:cNvCxnSpPr>
            <p:nvPr/>
          </p:nvCxnSpPr>
          <p:spPr>
            <a:xfrm flipH="1">
              <a:off x="7211582" y="3128602"/>
              <a:ext cx="348445"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55" name="ZoneTexte 54">
            <a:extLst>
              <a:ext uri="{FF2B5EF4-FFF2-40B4-BE49-F238E27FC236}">
                <a16:creationId xmlns:a16="http://schemas.microsoft.com/office/drawing/2014/main" id="{8AE770F8-F8E4-4D67-8AB5-3BCF5E686CA5}"/>
              </a:ext>
            </a:extLst>
          </p:cNvPr>
          <p:cNvSpPr txBox="1"/>
          <p:nvPr/>
        </p:nvSpPr>
        <p:spPr>
          <a:xfrm>
            <a:off x="7099085" y="532660"/>
            <a:ext cx="10254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Présentation </a:t>
            </a:r>
            <a:br>
              <a:rPr lang="fr-FR" sz="1000" dirty="0">
                <a:solidFill>
                  <a:schemeClr val="tx2">
                    <a:lumMod val="40000"/>
                    <a:lumOff val="60000"/>
                  </a:schemeClr>
                </a:solidFill>
              </a:rPr>
            </a:br>
            <a:r>
              <a:rPr lang="fr-FR" sz="1000" dirty="0">
                <a:solidFill>
                  <a:schemeClr val="tx2">
                    <a:lumMod val="40000"/>
                    <a:lumOff val="60000"/>
                  </a:schemeClr>
                </a:solidFill>
              </a:rPr>
              <a:t>du parc certifié</a:t>
            </a:r>
          </a:p>
        </p:txBody>
      </p:sp>
      <p:sp>
        <p:nvSpPr>
          <p:cNvPr id="86" name="ZoneTexte 85">
            <a:extLst>
              <a:ext uri="{FF2B5EF4-FFF2-40B4-BE49-F238E27FC236}">
                <a16:creationId xmlns:a16="http://schemas.microsoft.com/office/drawing/2014/main" id="{B67709E8-31DC-4453-8DA9-9C43B2ED3813}"/>
              </a:ext>
            </a:extLst>
          </p:cNvPr>
          <p:cNvSpPr txBox="1"/>
          <p:nvPr/>
        </p:nvSpPr>
        <p:spPr>
          <a:xfrm>
            <a:off x="8353090" y="532660"/>
            <a:ext cx="9180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Performance </a:t>
            </a:r>
            <a:br>
              <a:rPr lang="fr-FR" sz="1000" dirty="0">
                <a:solidFill>
                  <a:schemeClr val="tx2">
                    <a:lumMod val="40000"/>
                    <a:lumOff val="60000"/>
                  </a:schemeClr>
                </a:solidFill>
              </a:rPr>
            </a:br>
            <a:r>
              <a:rPr lang="fr-FR" sz="1000" dirty="0">
                <a:solidFill>
                  <a:schemeClr val="tx2">
                    <a:lumMod val="40000"/>
                    <a:lumOff val="60000"/>
                  </a:schemeClr>
                </a:solidFill>
              </a:rPr>
              <a:t>énergétique</a:t>
            </a:r>
          </a:p>
        </p:txBody>
      </p:sp>
      <p:sp>
        <p:nvSpPr>
          <p:cNvPr id="87" name="ZoneTexte 86">
            <a:extLst>
              <a:ext uri="{FF2B5EF4-FFF2-40B4-BE49-F238E27FC236}">
                <a16:creationId xmlns:a16="http://schemas.microsoft.com/office/drawing/2014/main" id="{498A5DAF-0862-4365-86A9-631160494818}"/>
              </a:ext>
            </a:extLst>
          </p:cNvPr>
          <p:cNvSpPr txBox="1"/>
          <p:nvPr/>
        </p:nvSpPr>
        <p:spPr>
          <a:xfrm>
            <a:off x="9507524" y="532660"/>
            <a:ext cx="1015837" cy="400110"/>
          </a:xfrm>
          <a:prstGeom prst="rect">
            <a:avLst/>
          </a:prstGeom>
          <a:noFill/>
        </p:spPr>
        <p:txBody>
          <a:bodyPr wrap="none" lIns="72000" rIns="72000" rtlCol="0">
            <a:spAutoFit/>
          </a:bodyPr>
          <a:lstStyle/>
          <a:p>
            <a:pPr algn="ctr"/>
            <a:r>
              <a:rPr lang="fr-FR" sz="1000" dirty="0">
                <a:solidFill>
                  <a:schemeClr val="tx2"/>
                </a:solidFill>
                <a:latin typeface="+mj-lt"/>
              </a:rPr>
              <a:t>Les tendances </a:t>
            </a:r>
            <a:br>
              <a:rPr lang="fr-FR" sz="1000" dirty="0">
                <a:solidFill>
                  <a:schemeClr val="tx2"/>
                </a:solidFill>
                <a:latin typeface="+mj-lt"/>
              </a:rPr>
            </a:br>
            <a:r>
              <a:rPr lang="fr-FR" sz="1000" dirty="0">
                <a:solidFill>
                  <a:schemeClr val="tx2"/>
                </a:solidFill>
                <a:latin typeface="+mj-lt"/>
              </a:rPr>
              <a:t>constructives</a:t>
            </a:r>
          </a:p>
        </p:txBody>
      </p:sp>
      <p:sp>
        <p:nvSpPr>
          <p:cNvPr id="88" name="ZoneTexte 87">
            <a:extLst>
              <a:ext uri="{FF2B5EF4-FFF2-40B4-BE49-F238E27FC236}">
                <a16:creationId xmlns:a16="http://schemas.microsoft.com/office/drawing/2014/main" id="{FFAD6974-8D37-4ADD-9804-C4860914DD77}"/>
              </a:ext>
            </a:extLst>
          </p:cNvPr>
          <p:cNvSpPr txBox="1"/>
          <p:nvPr/>
        </p:nvSpPr>
        <p:spPr>
          <a:xfrm>
            <a:off x="10649934" y="532660"/>
            <a:ext cx="1137666"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Typologies </a:t>
            </a:r>
            <a:br>
              <a:rPr lang="fr-FR" sz="1000" dirty="0">
                <a:solidFill>
                  <a:schemeClr val="tx2">
                    <a:lumMod val="40000"/>
                    <a:lumOff val="60000"/>
                  </a:schemeClr>
                </a:solidFill>
              </a:rPr>
            </a:br>
            <a:r>
              <a:rPr lang="fr-FR" sz="1000" dirty="0">
                <a:solidFill>
                  <a:schemeClr val="tx2">
                    <a:lumMod val="40000"/>
                    <a:lumOff val="60000"/>
                  </a:schemeClr>
                </a:solidFill>
              </a:rPr>
              <a:t>les plus certifiées</a:t>
            </a:r>
          </a:p>
        </p:txBody>
      </p:sp>
      <p:sp>
        <p:nvSpPr>
          <p:cNvPr id="89" name="Ellipse 88">
            <a:extLst>
              <a:ext uri="{FF2B5EF4-FFF2-40B4-BE49-F238E27FC236}">
                <a16:creationId xmlns:a16="http://schemas.microsoft.com/office/drawing/2014/main" id="{13AD963D-7DD2-473D-8E0F-38B858F486A9}"/>
              </a:ext>
            </a:extLst>
          </p:cNvPr>
          <p:cNvSpPr/>
          <p:nvPr/>
        </p:nvSpPr>
        <p:spPr>
          <a:xfrm>
            <a:off x="818664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90" name="Ellipse 89">
            <a:extLst>
              <a:ext uri="{FF2B5EF4-FFF2-40B4-BE49-F238E27FC236}">
                <a16:creationId xmlns:a16="http://schemas.microsoft.com/office/drawing/2014/main" id="{5A3B1F4B-4457-47F0-992E-D1D8D4984E20}"/>
              </a:ext>
            </a:extLst>
          </p:cNvPr>
          <p:cNvSpPr/>
          <p:nvPr/>
        </p:nvSpPr>
        <p:spPr>
          <a:xfrm>
            <a:off x="9389968"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91" name="Ellipse 90">
            <a:extLst>
              <a:ext uri="{FF2B5EF4-FFF2-40B4-BE49-F238E27FC236}">
                <a16:creationId xmlns:a16="http://schemas.microsoft.com/office/drawing/2014/main" id="{F0C0E4FA-E355-4C07-9613-8DD6CB438851}"/>
              </a:ext>
            </a:extLst>
          </p:cNvPr>
          <p:cNvSpPr/>
          <p:nvPr/>
        </p:nvSpPr>
        <p:spPr>
          <a:xfrm>
            <a:off x="1059329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cxnSp>
        <p:nvCxnSpPr>
          <p:cNvPr id="92" name="Connecteur droit 91">
            <a:extLst>
              <a:ext uri="{FF2B5EF4-FFF2-40B4-BE49-F238E27FC236}">
                <a16:creationId xmlns:a16="http://schemas.microsoft.com/office/drawing/2014/main" id="{FAE3784A-F122-404A-9F30-9C4E8702C498}"/>
              </a:ext>
            </a:extLst>
          </p:cNvPr>
          <p:cNvCxnSpPr>
            <a:cxnSpLocks/>
          </p:cNvCxnSpPr>
          <p:nvPr/>
        </p:nvCxnSpPr>
        <p:spPr>
          <a:xfrm flipH="1">
            <a:off x="9841950" y="1002360"/>
            <a:ext cx="34698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93" name="Rectangle 92">
            <a:extLst>
              <a:ext uri="{FF2B5EF4-FFF2-40B4-BE49-F238E27FC236}">
                <a16:creationId xmlns:a16="http://schemas.microsoft.com/office/drawing/2014/main" id="{9148E5C7-6978-40A5-A8E7-F91580B350BA}"/>
              </a:ext>
            </a:extLst>
          </p:cNvPr>
          <p:cNvSpPr/>
          <p:nvPr/>
        </p:nvSpPr>
        <p:spPr>
          <a:xfrm>
            <a:off x="11871075" y="6537075"/>
            <a:ext cx="320925" cy="320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fld id="{6DCD9D34-E609-462F-B828-50150B5958BE}" type="slidenum">
              <a:rPr lang="fr-FR" sz="1000" smtClean="0"/>
              <a:t>19</a:t>
            </a:fld>
            <a:endParaRPr lang="fr-FR" sz="1000" dirty="0"/>
          </a:p>
        </p:txBody>
      </p:sp>
      <p:sp>
        <p:nvSpPr>
          <p:cNvPr id="35" name="Rectangle 34">
            <a:extLst>
              <a:ext uri="{FF2B5EF4-FFF2-40B4-BE49-F238E27FC236}">
                <a16:creationId xmlns:a16="http://schemas.microsoft.com/office/drawing/2014/main" id="{0061823B-99BA-4A96-ACF1-E241AC99D2AF}"/>
              </a:ext>
            </a:extLst>
          </p:cNvPr>
          <p:cNvSpPr/>
          <p:nvPr/>
        </p:nvSpPr>
        <p:spPr>
          <a:xfrm>
            <a:off x="666542" y="1520153"/>
            <a:ext cx="6026349" cy="4648185"/>
          </a:xfrm>
          <a:prstGeom prst="rect">
            <a:avLst/>
          </a:prstGeom>
          <a:solidFill>
            <a:schemeClr val="bg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4" name="Graphique 3">
            <a:extLst>
              <a:ext uri="{FF2B5EF4-FFF2-40B4-BE49-F238E27FC236}">
                <a16:creationId xmlns:a16="http://schemas.microsoft.com/office/drawing/2014/main" id="{E0F07608-CD72-4A11-8BD9-C347E5D47915}"/>
              </a:ext>
            </a:extLst>
          </p:cNvPr>
          <p:cNvGraphicFramePr/>
          <p:nvPr>
            <p:extLst>
              <p:ext uri="{D42A27DB-BD31-4B8C-83A1-F6EECF244321}">
                <p14:modId xmlns:p14="http://schemas.microsoft.com/office/powerpoint/2010/main" val="2095497466"/>
              </p:ext>
            </p:extLst>
          </p:nvPr>
        </p:nvGraphicFramePr>
        <p:xfrm>
          <a:off x="1179011" y="1968500"/>
          <a:ext cx="5001407" cy="3615900"/>
        </p:xfrm>
        <a:graphic>
          <a:graphicData uri="http://schemas.openxmlformats.org/drawingml/2006/chart">
            <c:chart xmlns:c="http://schemas.openxmlformats.org/drawingml/2006/chart" xmlns:r="http://schemas.openxmlformats.org/officeDocument/2006/relationships" r:id="rId3"/>
          </a:graphicData>
        </a:graphic>
      </p:graphicFrame>
      <p:grpSp>
        <p:nvGrpSpPr>
          <p:cNvPr id="65" name="Groupe 64">
            <a:extLst>
              <a:ext uri="{FF2B5EF4-FFF2-40B4-BE49-F238E27FC236}">
                <a16:creationId xmlns:a16="http://schemas.microsoft.com/office/drawing/2014/main" id="{1C10779B-CA47-4CAB-A122-BE9189C25EE4}"/>
              </a:ext>
            </a:extLst>
          </p:cNvPr>
          <p:cNvGrpSpPr/>
          <p:nvPr/>
        </p:nvGrpSpPr>
        <p:grpSpPr>
          <a:xfrm>
            <a:off x="1600161" y="5579799"/>
            <a:ext cx="365091" cy="295035"/>
            <a:chOff x="8099231" y="1976735"/>
            <a:chExt cx="365091" cy="295035"/>
          </a:xfrm>
        </p:grpSpPr>
        <p:sp>
          <p:nvSpPr>
            <p:cNvPr id="67" name="Forme libre : forme 66">
              <a:extLst>
                <a:ext uri="{FF2B5EF4-FFF2-40B4-BE49-F238E27FC236}">
                  <a16:creationId xmlns:a16="http://schemas.microsoft.com/office/drawing/2014/main" id="{4E187EC5-5765-4084-A81B-6FA6E4573765}"/>
                </a:ext>
              </a:extLst>
            </p:cNvPr>
            <p:cNvSpPr/>
            <p:nvPr/>
          </p:nvSpPr>
          <p:spPr>
            <a:xfrm>
              <a:off x="8099231" y="1976735"/>
              <a:ext cx="365091" cy="137657"/>
            </a:xfrm>
            <a:custGeom>
              <a:avLst/>
              <a:gdLst>
                <a:gd name="connsiteX0" fmla="*/ 574833 w 581025"/>
                <a:gd name="connsiteY0" fmla="*/ 203197 h 219075"/>
                <a:gd name="connsiteX1" fmla="*/ 536552 w 581025"/>
                <a:gd name="connsiteY1" fmla="*/ 174479 h 219075"/>
                <a:gd name="connsiteX2" fmla="*/ 334937 w 581025"/>
                <a:gd name="connsiteY2" fmla="*/ 21260 h 219075"/>
                <a:gd name="connsiteX3" fmla="*/ 250850 w 581025"/>
                <a:gd name="connsiteY3" fmla="*/ 21260 h 219075"/>
                <a:gd name="connsiteX4" fmla="*/ 49234 w 581025"/>
                <a:gd name="connsiteY4" fmla="*/ 174479 h 219075"/>
                <a:gd name="connsiteX5" fmla="*/ 10953 w 581025"/>
                <a:gd name="connsiteY5" fmla="*/ 203197 h 219075"/>
                <a:gd name="connsiteX6" fmla="*/ 9048 w 581025"/>
                <a:gd name="connsiteY6" fmla="*/ 216522 h 219075"/>
                <a:gd name="connsiteX7" fmla="*/ 16678 w 581025"/>
                <a:gd name="connsiteY7" fmla="*/ 220332 h 219075"/>
                <a:gd name="connsiteX8" fmla="*/ 22383 w 581025"/>
                <a:gd name="connsiteY8" fmla="*/ 218427 h 219075"/>
                <a:gd name="connsiteX9" fmla="*/ 98583 w 581025"/>
                <a:gd name="connsiteY9" fmla="*/ 161277 h 219075"/>
                <a:gd name="connsiteX10" fmla="*/ 99650 w 581025"/>
                <a:gd name="connsiteY10" fmla="*/ 160087 h 219075"/>
                <a:gd name="connsiteX11" fmla="*/ 262375 w 581025"/>
                <a:gd name="connsiteY11" fmla="*/ 36414 h 219075"/>
                <a:gd name="connsiteX12" fmla="*/ 323411 w 581025"/>
                <a:gd name="connsiteY12" fmla="*/ 36414 h 219075"/>
                <a:gd name="connsiteX13" fmla="*/ 446979 w 581025"/>
                <a:gd name="connsiteY13" fmla="*/ 130331 h 219075"/>
                <a:gd name="connsiteX14" fmla="*/ 449094 w 581025"/>
                <a:gd name="connsiteY14" fmla="*/ 132702 h 219075"/>
                <a:gd name="connsiteX15" fmla="*/ 563394 w 581025"/>
                <a:gd name="connsiteY15" fmla="*/ 218427 h 219075"/>
                <a:gd name="connsiteX16" fmla="*/ 569099 w 581025"/>
                <a:gd name="connsiteY16" fmla="*/ 220332 h 219075"/>
                <a:gd name="connsiteX17" fmla="*/ 576729 w 581025"/>
                <a:gd name="connsiteY17" fmla="*/ 216522 h 219075"/>
                <a:gd name="connsiteX18" fmla="*/ 574833 w 581025"/>
                <a:gd name="connsiteY18" fmla="*/ 203197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1025" h="219075">
                  <a:moveTo>
                    <a:pt x="574833" y="203197"/>
                  </a:moveTo>
                  <a:lnTo>
                    <a:pt x="536552" y="174479"/>
                  </a:lnTo>
                  <a:lnTo>
                    <a:pt x="334937" y="21260"/>
                  </a:lnTo>
                  <a:cubicBezTo>
                    <a:pt x="310181" y="2429"/>
                    <a:pt x="275605" y="2448"/>
                    <a:pt x="250850" y="21260"/>
                  </a:cubicBezTo>
                  <a:lnTo>
                    <a:pt x="49234" y="174479"/>
                  </a:lnTo>
                  <a:lnTo>
                    <a:pt x="10953" y="203197"/>
                  </a:lnTo>
                  <a:cubicBezTo>
                    <a:pt x="6743" y="206350"/>
                    <a:pt x="5896" y="212322"/>
                    <a:pt x="9048" y="216522"/>
                  </a:cubicBezTo>
                  <a:cubicBezTo>
                    <a:pt x="10915" y="219027"/>
                    <a:pt x="13782" y="220332"/>
                    <a:pt x="16678" y="220332"/>
                  </a:cubicBezTo>
                  <a:cubicBezTo>
                    <a:pt x="18659" y="220332"/>
                    <a:pt x="20669" y="219713"/>
                    <a:pt x="22383" y="218427"/>
                  </a:cubicBezTo>
                  <a:lnTo>
                    <a:pt x="98583" y="161277"/>
                  </a:lnTo>
                  <a:cubicBezTo>
                    <a:pt x="99031" y="160944"/>
                    <a:pt x="99279" y="160477"/>
                    <a:pt x="99650" y="160087"/>
                  </a:cubicBezTo>
                  <a:lnTo>
                    <a:pt x="262375" y="36414"/>
                  </a:lnTo>
                  <a:cubicBezTo>
                    <a:pt x="280349" y="22755"/>
                    <a:pt x="305438" y="22755"/>
                    <a:pt x="323411" y="36414"/>
                  </a:cubicBezTo>
                  <a:lnTo>
                    <a:pt x="446979" y="130331"/>
                  </a:lnTo>
                  <a:cubicBezTo>
                    <a:pt x="447560" y="131197"/>
                    <a:pt x="448208" y="132045"/>
                    <a:pt x="449094" y="132702"/>
                  </a:cubicBezTo>
                  <a:lnTo>
                    <a:pt x="563394" y="218427"/>
                  </a:lnTo>
                  <a:cubicBezTo>
                    <a:pt x="565108" y="219713"/>
                    <a:pt x="567118" y="220332"/>
                    <a:pt x="569099" y="220332"/>
                  </a:cubicBezTo>
                  <a:cubicBezTo>
                    <a:pt x="571995" y="220332"/>
                    <a:pt x="574852" y="219018"/>
                    <a:pt x="576729" y="216522"/>
                  </a:cubicBezTo>
                  <a:cubicBezTo>
                    <a:pt x="579891" y="212322"/>
                    <a:pt x="579043" y="206350"/>
                    <a:pt x="574833" y="203197"/>
                  </a:cubicBezTo>
                  <a:close/>
                </a:path>
              </a:pathLst>
            </a:custGeom>
            <a:solidFill>
              <a:srgbClr val="556080"/>
            </a:solidFill>
            <a:ln w="9525" cap="flat">
              <a:noFill/>
              <a:prstDash val="solid"/>
              <a:miter/>
            </a:ln>
          </p:spPr>
          <p:txBody>
            <a:bodyPr rtlCol="0" anchor="ctr"/>
            <a:lstStyle/>
            <a:p>
              <a:endParaRPr lang="fr-FR"/>
            </a:p>
          </p:txBody>
        </p:sp>
        <p:sp>
          <p:nvSpPr>
            <p:cNvPr id="66" name="Forme libre : forme 65">
              <a:extLst>
                <a:ext uri="{FF2B5EF4-FFF2-40B4-BE49-F238E27FC236}">
                  <a16:creationId xmlns:a16="http://schemas.microsoft.com/office/drawing/2014/main" id="{6758E3A3-E9C5-4F75-BB06-51C4C5139DA4}"/>
                </a:ext>
              </a:extLst>
            </p:cNvPr>
            <p:cNvSpPr/>
            <p:nvPr/>
          </p:nvSpPr>
          <p:spPr>
            <a:xfrm>
              <a:off x="8133650" y="1987172"/>
              <a:ext cx="299255" cy="279339"/>
            </a:xfrm>
            <a:custGeom>
              <a:avLst/>
              <a:gdLst>
                <a:gd name="connsiteX0" fmla="*/ 238125 w 476250"/>
                <a:gd name="connsiteY0" fmla="*/ 0 h 444554"/>
                <a:gd name="connsiteX1" fmla="*/ 274405 w 476250"/>
                <a:gd name="connsiteY1" fmla="*/ 12223 h 444554"/>
                <a:gd name="connsiteX2" fmla="*/ 476250 w 476250"/>
                <a:gd name="connsiteY2" fmla="*/ 165632 h 444554"/>
                <a:gd name="connsiteX3" fmla="*/ 476250 w 476250"/>
                <a:gd name="connsiteY3" fmla="*/ 217498 h 444554"/>
                <a:gd name="connsiteX4" fmla="*/ 476250 w 476250"/>
                <a:gd name="connsiteY4" fmla="*/ 444554 h 444554"/>
                <a:gd name="connsiteX5" fmla="*/ 0 w 476250"/>
                <a:gd name="connsiteY5" fmla="*/ 444554 h 444554"/>
                <a:gd name="connsiteX6" fmla="*/ 0 w 476250"/>
                <a:gd name="connsiteY6" fmla="*/ 217498 h 444554"/>
                <a:gd name="connsiteX7" fmla="*/ 0 w 476250"/>
                <a:gd name="connsiteY7" fmla="*/ 165632 h 444554"/>
                <a:gd name="connsiteX8" fmla="*/ 201844 w 476250"/>
                <a:gd name="connsiteY8" fmla="*/ 12223 h 444554"/>
                <a:gd name="connsiteX9" fmla="*/ 238125 w 476250"/>
                <a:gd name="connsiteY9" fmla="*/ 0 h 444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6250" h="444554">
                  <a:moveTo>
                    <a:pt x="238125" y="0"/>
                  </a:moveTo>
                  <a:cubicBezTo>
                    <a:pt x="250905" y="0"/>
                    <a:pt x="263685" y="4074"/>
                    <a:pt x="274405" y="12223"/>
                  </a:cubicBezTo>
                  <a:lnTo>
                    <a:pt x="476250" y="165632"/>
                  </a:lnTo>
                  <a:lnTo>
                    <a:pt x="476250" y="217498"/>
                  </a:lnTo>
                  <a:lnTo>
                    <a:pt x="476250" y="444554"/>
                  </a:lnTo>
                  <a:lnTo>
                    <a:pt x="0" y="444554"/>
                  </a:lnTo>
                  <a:lnTo>
                    <a:pt x="0" y="217498"/>
                  </a:lnTo>
                  <a:lnTo>
                    <a:pt x="0" y="165632"/>
                  </a:lnTo>
                  <a:lnTo>
                    <a:pt x="201844" y="12223"/>
                  </a:lnTo>
                  <a:cubicBezTo>
                    <a:pt x="212565" y="4074"/>
                    <a:pt x="225345" y="0"/>
                    <a:pt x="238125" y="0"/>
                  </a:cubicBezTo>
                  <a:close/>
                </a:path>
              </a:pathLst>
            </a:custGeom>
            <a:solidFill>
              <a:srgbClr val="D6D9DF"/>
            </a:solidFill>
            <a:ln w="12700" cap="flat">
              <a:solidFill>
                <a:srgbClr val="556080"/>
              </a:solidFill>
              <a:prstDash val="solid"/>
              <a:miter/>
            </a:ln>
          </p:spPr>
          <p:txBody>
            <a:bodyPr rtlCol="0" anchor="ctr"/>
            <a:lstStyle/>
            <a:p>
              <a:endParaRPr lang="fr-FR"/>
            </a:p>
          </p:txBody>
        </p:sp>
        <p:grpSp>
          <p:nvGrpSpPr>
            <p:cNvPr id="68" name="Groupe 67">
              <a:extLst>
                <a:ext uri="{FF2B5EF4-FFF2-40B4-BE49-F238E27FC236}">
                  <a16:creationId xmlns:a16="http://schemas.microsoft.com/office/drawing/2014/main" id="{19E04727-4840-4E74-91C6-2A8783F55961}"/>
                </a:ext>
              </a:extLst>
            </p:cNvPr>
            <p:cNvGrpSpPr/>
            <p:nvPr/>
          </p:nvGrpSpPr>
          <p:grpSpPr>
            <a:xfrm>
              <a:off x="8141027" y="2150754"/>
              <a:ext cx="285763" cy="121016"/>
              <a:chOff x="8141027" y="2128623"/>
              <a:chExt cx="285763" cy="144141"/>
            </a:xfrm>
          </p:grpSpPr>
          <p:sp>
            <p:nvSpPr>
              <p:cNvPr id="69" name="Rectangle 68">
                <a:extLst>
                  <a:ext uri="{FF2B5EF4-FFF2-40B4-BE49-F238E27FC236}">
                    <a16:creationId xmlns:a16="http://schemas.microsoft.com/office/drawing/2014/main" id="{69961D1C-18A4-42C4-956E-B1F7806E9978}"/>
                  </a:ext>
                </a:extLst>
              </p:cNvPr>
              <p:cNvSpPr/>
              <p:nvPr/>
            </p:nvSpPr>
            <p:spPr>
              <a:xfrm>
                <a:off x="8381071" y="2128623"/>
                <a:ext cx="45719" cy="1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0" name="Rectangle 69">
                <a:extLst>
                  <a:ext uri="{FF2B5EF4-FFF2-40B4-BE49-F238E27FC236}">
                    <a16:creationId xmlns:a16="http://schemas.microsoft.com/office/drawing/2014/main" id="{1E6D80C7-12DB-47A6-9110-10CB3DC56F60}"/>
                  </a:ext>
                </a:extLst>
              </p:cNvPr>
              <p:cNvSpPr/>
              <p:nvPr/>
            </p:nvSpPr>
            <p:spPr>
              <a:xfrm>
                <a:off x="8141027" y="2128764"/>
                <a:ext cx="45719" cy="1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grpSp>
        <p:nvGrpSpPr>
          <p:cNvPr id="96" name="Groupe 95">
            <a:extLst>
              <a:ext uri="{FF2B5EF4-FFF2-40B4-BE49-F238E27FC236}">
                <a16:creationId xmlns:a16="http://schemas.microsoft.com/office/drawing/2014/main" id="{0FE8E4E0-49C7-4B87-8850-4F2EF31D7A1E}"/>
              </a:ext>
            </a:extLst>
          </p:cNvPr>
          <p:cNvGrpSpPr/>
          <p:nvPr/>
        </p:nvGrpSpPr>
        <p:grpSpPr>
          <a:xfrm>
            <a:off x="3467921" y="5583698"/>
            <a:ext cx="403820" cy="295693"/>
            <a:chOff x="8081933" y="2576488"/>
            <a:chExt cx="403820" cy="295693"/>
          </a:xfrm>
        </p:grpSpPr>
        <p:grpSp>
          <p:nvGrpSpPr>
            <p:cNvPr id="97" name="Groupe 96">
              <a:extLst>
                <a:ext uri="{FF2B5EF4-FFF2-40B4-BE49-F238E27FC236}">
                  <a16:creationId xmlns:a16="http://schemas.microsoft.com/office/drawing/2014/main" id="{EACA097E-F269-44EC-9D3E-F7FF047EFA18}"/>
                </a:ext>
              </a:extLst>
            </p:cNvPr>
            <p:cNvGrpSpPr/>
            <p:nvPr/>
          </p:nvGrpSpPr>
          <p:grpSpPr>
            <a:xfrm>
              <a:off x="8099227" y="2576488"/>
              <a:ext cx="365091" cy="289775"/>
              <a:chOff x="8003809" y="1920437"/>
              <a:chExt cx="581025" cy="461163"/>
            </a:xfrm>
          </p:grpSpPr>
          <p:sp>
            <p:nvSpPr>
              <p:cNvPr id="100" name="Forme libre : forme 99">
                <a:extLst>
                  <a:ext uri="{FF2B5EF4-FFF2-40B4-BE49-F238E27FC236}">
                    <a16:creationId xmlns:a16="http://schemas.microsoft.com/office/drawing/2014/main" id="{3BBB1BDF-2BDB-4BA3-AE97-FA2AED694DD5}"/>
                  </a:ext>
                </a:extLst>
              </p:cNvPr>
              <p:cNvSpPr/>
              <p:nvPr/>
            </p:nvSpPr>
            <p:spPr>
              <a:xfrm>
                <a:off x="8058577" y="1937046"/>
                <a:ext cx="476250" cy="444554"/>
              </a:xfrm>
              <a:custGeom>
                <a:avLst/>
                <a:gdLst>
                  <a:gd name="connsiteX0" fmla="*/ 238125 w 476250"/>
                  <a:gd name="connsiteY0" fmla="*/ 0 h 444554"/>
                  <a:gd name="connsiteX1" fmla="*/ 274405 w 476250"/>
                  <a:gd name="connsiteY1" fmla="*/ 12223 h 444554"/>
                  <a:gd name="connsiteX2" fmla="*/ 476250 w 476250"/>
                  <a:gd name="connsiteY2" fmla="*/ 165632 h 444554"/>
                  <a:gd name="connsiteX3" fmla="*/ 476250 w 476250"/>
                  <a:gd name="connsiteY3" fmla="*/ 217498 h 444554"/>
                  <a:gd name="connsiteX4" fmla="*/ 476250 w 476250"/>
                  <a:gd name="connsiteY4" fmla="*/ 444554 h 444554"/>
                  <a:gd name="connsiteX5" fmla="*/ 0 w 476250"/>
                  <a:gd name="connsiteY5" fmla="*/ 444554 h 444554"/>
                  <a:gd name="connsiteX6" fmla="*/ 0 w 476250"/>
                  <a:gd name="connsiteY6" fmla="*/ 217498 h 444554"/>
                  <a:gd name="connsiteX7" fmla="*/ 0 w 476250"/>
                  <a:gd name="connsiteY7" fmla="*/ 165632 h 444554"/>
                  <a:gd name="connsiteX8" fmla="*/ 201844 w 476250"/>
                  <a:gd name="connsiteY8" fmla="*/ 12223 h 444554"/>
                  <a:gd name="connsiteX9" fmla="*/ 238125 w 476250"/>
                  <a:gd name="connsiteY9" fmla="*/ 0 h 444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6250" h="444554">
                    <a:moveTo>
                      <a:pt x="238125" y="0"/>
                    </a:moveTo>
                    <a:cubicBezTo>
                      <a:pt x="250905" y="0"/>
                      <a:pt x="263685" y="4074"/>
                      <a:pt x="274405" y="12223"/>
                    </a:cubicBezTo>
                    <a:lnTo>
                      <a:pt x="476250" y="165632"/>
                    </a:lnTo>
                    <a:lnTo>
                      <a:pt x="476250" y="217498"/>
                    </a:lnTo>
                    <a:lnTo>
                      <a:pt x="476250" y="444554"/>
                    </a:lnTo>
                    <a:lnTo>
                      <a:pt x="0" y="444554"/>
                    </a:lnTo>
                    <a:lnTo>
                      <a:pt x="0" y="217498"/>
                    </a:lnTo>
                    <a:lnTo>
                      <a:pt x="0" y="165632"/>
                    </a:lnTo>
                    <a:lnTo>
                      <a:pt x="201844" y="12223"/>
                    </a:lnTo>
                    <a:cubicBezTo>
                      <a:pt x="212565" y="4074"/>
                      <a:pt x="225345" y="0"/>
                      <a:pt x="238125" y="0"/>
                    </a:cubicBezTo>
                    <a:close/>
                  </a:path>
                </a:pathLst>
              </a:custGeom>
              <a:solidFill>
                <a:srgbClr val="D6D9DF"/>
              </a:solidFill>
              <a:ln w="12700" cap="flat">
                <a:solidFill>
                  <a:srgbClr val="556080"/>
                </a:solidFill>
                <a:prstDash val="solid"/>
                <a:miter/>
              </a:ln>
            </p:spPr>
            <p:txBody>
              <a:bodyPr rtlCol="0" anchor="ctr"/>
              <a:lstStyle/>
              <a:p>
                <a:endParaRPr lang="fr-FR"/>
              </a:p>
            </p:txBody>
          </p:sp>
          <p:sp>
            <p:nvSpPr>
              <p:cNvPr id="101" name="Forme libre : forme 100">
                <a:extLst>
                  <a:ext uri="{FF2B5EF4-FFF2-40B4-BE49-F238E27FC236}">
                    <a16:creationId xmlns:a16="http://schemas.microsoft.com/office/drawing/2014/main" id="{0CBFED6F-A956-4956-8C7C-568989020562}"/>
                  </a:ext>
                </a:extLst>
              </p:cNvPr>
              <p:cNvSpPr/>
              <p:nvPr/>
            </p:nvSpPr>
            <p:spPr>
              <a:xfrm>
                <a:off x="8003809" y="1920437"/>
                <a:ext cx="581025" cy="219075"/>
              </a:xfrm>
              <a:custGeom>
                <a:avLst/>
                <a:gdLst>
                  <a:gd name="connsiteX0" fmla="*/ 574833 w 581025"/>
                  <a:gd name="connsiteY0" fmla="*/ 203197 h 219075"/>
                  <a:gd name="connsiteX1" fmla="*/ 536552 w 581025"/>
                  <a:gd name="connsiteY1" fmla="*/ 174479 h 219075"/>
                  <a:gd name="connsiteX2" fmla="*/ 334937 w 581025"/>
                  <a:gd name="connsiteY2" fmla="*/ 21260 h 219075"/>
                  <a:gd name="connsiteX3" fmla="*/ 250850 w 581025"/>
                  <a:gd name="connsiteY3" fmla="*/ 21260 h 219075"/>
                  <a:gd name="connsiteX4" fmla="*/ 49234 w 581025"/>
                  <a:gd name="connsiteY4" fmla="*/ 174479 h 219075"/>
                  <a:gd name="connsiteX5" fmla="*/ 10953 w 581025"/>
                  <a:gd name="connsiteY5" fmla="*/ 203197 h 219075"/>
                  <a:gd name="connsiteX6" fmla="*/ 9048 w 581025"/>
                  <a:gd name="connsiteY6" fmla="*/ 216522 h 219075"/>
                  <a:gd name="connsiteX7" fmla="*/ 16678 w 581025"/>
                  <a:gd name="connsiteY7" fmla="*/ 220332 h 219075"/>
                  <a:gd name="connsiteX8" fmla="*/ 22383 w 581025"/>
                  <a:gd name="connsiteY8" fmla="*/ 218427 h 219075"/>
                  <a:gd name="connsiteX9" fmla="*/ 98583 w 581025"/>
                  <a:gd name="connsiteY9" fmla="*/ 161277 h 219075"/>
                  <a:gd name="connsiteX10" fmla="*/ 99650 w 581025"/>
                  <a:gd name="connsiteY10" fmla="*/ 160087 h 219075"/>
                  <a:gd name="connsiteX11" fmla="*/ 262375 w 581025"/>
                  <a:gd name="connsiteY11" fmla="*/ 36414 h 219075"/>
                  <a:gd name="connsiteX12" fmla="*/ 323411 w 581025"/>
                  <a:gd name="connsiteY12" fmla="*/ 36414 h 219075"/>
                  <a:gd name="connsiteX13" fmla="*/ 446979 w 581025"/>
                  <a:gd name="connsiteY13" fmla="*/ 130331 h 219075"/>
                  <a:gd name="connsiteX14" fmla="*/ 449094 w 581025"/>
                  <a:gd name="connsiteY14" fmla="*/ 132702 h 219075"/>
                  <a:gd name="connsiteX15" fmla="*/ 563394 w 581025"/>
                  <a:gd name="connsiteY15" fmla="*/ 218427 h 219075"/>
                  <a:gd name="connsiteX16" fmla="*/ 569099 w 581025"/>
                  <a:gd name="connsiteY16" fmla="*/ 220332 h 219075"/>
                  <a:gd name="connsiteX17" fmla="*/ 576729 w 581025"/>
                  <a:gd name="connsiteY17" fmla="*/ 216522 h 219075"/>
                  <a:gd name="connsiteX18" fmla="*/ 574833 w 581025"/>
                  <a:gd name="connsiteY18" fmla="*/ 203197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1025" h="219075">
                    <a:moveTo>
                      <a:pt x="574833" y="203197"/>
                    </a:moveTo>
                    <a:lnTo>
                      <a:pt x="536552" y="174479"/>
                    </a:lnTo>
                    <a:lnTo>
                      <a:pt x="334937" y="21260"/>
                    </a:lnTo>
                    <a:cubicBezTo>
                      <a:pt x="310181" y="2429"/>
                      <a:pt x="275605" y="2448"/>
                      <a:pt x="250850" y="21260"/>
                    </a:cubicBezTo>
                    <a:lnTo>
                      <a:pt x="49234" y="174479"/>
                    </a:lnTo>
                    <a:lnTo>
                      <a:pt x="10953" y="203197"/>
                    </a:lnTo>
                    <a:cubicBezTo>
                      <a:pt x="6743" y="206350"/>
                      <a:pt x="5896" y="212322"/>
                      <a:pt x="9048" y="216522"/>
                    </a:cubicBezTo>
                    <a:cubicBezTo>
                      <a:pt x="10915" y="219027"/>
                      <a:pt x="13782" y="220332"/>
                      <a:pt x="16678" y="220332"/>
                    </a:cubicBezTo>
                    <a:cubicBezTo>
                      <a:pt x="18659" y="220332"/>
                      <a:pt x="20669" y="219713"/>
                      <a:pt x="22383" y="218427"/>
                    </a:cubicBezTo>
                    <a:lnTo>
                      <a:pt x="98583" y="161277"/>
                    </a:lnTo>
                    <a:cubicBezTo>
                      <a:pt x="99031" y="160944"/>
                      <a:pt x="99279" y="160477"/>
                      <a:pt x="99650" y="160087"/>
                    </a:cubicBezTo>
                    <a:lnTo>
                      <a:pt x="262375" y="36414"/>
                    </a:lnTo>
                    <a:cubicBezTo>
                      <a:pt x="280349" y="22755"/>
                      <a:pt x="305438" y="22755"/>
                      <a:pt x="323411" y="36414"/>
                    </a:cubicBezTo>
                    <a:lnTo>
                      <a:pt x="446979" y="130331"/>
                    </a:lnTo>
                    <a:cubicBezTo>
                      <a:pt x="447560" y="131197"/>
                      <a:pt x="448208" y="132045"/>
                      <a:pt x="449094" y="132702"/>
                    </a:cubicBezTo>
                    <a:lnTo>
                      <a:pt x="563394" y="218427"/>
                    </a:lnTo>
                    <a:cubicBezTo>
                      <a:pt x="565108" y="219713"/>
                      <a:pt x="567118" y="220332"/>
                      <a:pt x="569099" y="220332"/>
                    </a:cubicBezTo>
                    <a:cubicBezTo>
                      <a:pt x="571995" y="220332"/>
                      <a:pt x="574852" y="219018"/>
                      <a:pt x="576729" y="216522"/>
                    </a:cubicBezTo>
                    <a:cubicBezTo>
                      <a:pt x="579891" y="212322"/>
                      <a:pt x="579043" y="206350"/>
                      <a:pt x="574833" y="203197"/>
                    </a:cubicBezTo>
                    <a:close/>
                  </a:path>
                </a:pathLst>
              </a:custGeom>
              <a:solidFill>
                <a:srgbClr val="556080"/>
              </a:solidFill>
              <a:ln w="9525" cap="flat">
                <a:noFill/>
                <a:prstDash val="solid"/>
                <a:miter/>
              </a:ln>
            </p:spPr>
            <p:txBody>
              <a:bodyPr rtlCol="0" anchor="ctr"/>
              <a:lstStyle/>
              <a:p>
                <a:endParaRPr lang="fr-FR"/>
              </a:p>
            </p:txBody>
          </p:sp>
        </p:grpSp>
        <p:sp>
          <p:nvSpPr>
            <p:cNvPr id="98" name="Rectangle 97">
              <a:extLst>
                <a:ext uri="{FF2B5EF4-FFF2-40B4-BE49-F238E27FC236}">
                  <a16:creationId xmlns:a16="http://schemas.microsoft.com/office/drawing/2014/main" id="{F6E4E077-AD65-4B5D-AEA9-3CE697CDDF2B}"/>
                </a:ext>
              </a:extLst>
            </p:cNvPr>
            <p:cNvSpPr/>
            <p:nvPr/>
          </p:nvSpPr>
          <p:spPr>
            <a:xfrm>
              <a:off x="8081933" y="2751285"/>
              <a:ext cx="45719" cy="12089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9" name="Rectangle 98">
              <a:extLst>
                <a:ext uri="{FF2B5EF4-FFF2-40B4-BE49-F238E27FC236}">
                  <a16:creationId xmlns:a16="http://schemas.microsoft.com/office/drawing/2014/main" id="{E0D463B0-CE1E-40BC-932F-F123F0DCF92D}"/>
                </a:ext>
              </a:extLst>
            </p:cNvPr>
            <p:cNvSpPr/>
            <p:nvPr/>
          </p:nvSpPr>
          <p:spPr>
            <a:xfrm>
              <a:off x="8440034" y="2751285"/>
              <a:ext cx="45719" cy="12089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102" name="Groupe 101">
            <a:extLst>
              <a:ext uri="{FF2B5EF4-FFF2-40B4-BE49-F238E27FC236}">
                <a16:creationId xmlns:a16="http://schemas.microsoft.com/office/drawing/2014/main" id="{F3B75685-D572-4433-AF2E-1FBE0D2928DA}"/>
              </a:ext>
            </a:extLst>
          </p:cNvPr>
          <p:cNvGrpSpPr/>
          <p:nvPr/>
        </p:nvGrpSpPr>
        <p:grpSpPr>
          <a:xfrm>
            <a:off x="2549340" y="5584639"/>
            <a:ext cx="381229" cy="296918"/>
            <a:chOff x="8083089" y="3834168"/>
            <a:chExt cx="381229" cy="296918"/>
          </a:xfrm>
        </p:grpSpPr>
        <p:grpSp>
          <p:nvGrpSpPr>
            <p:cNvPr id="103" name="Groupe 102">
              <a:extLst>
                <a:ext uri="{FF2B5EF4-FFF2-40B4-BE49-F238E27FC236}">
                  <a16:creationId xmlns:a16="http://schemas.microsoft.com/office/drawing/2014/main" id="{9C30178B-EF49-4C81-BE6E-E14F2D220A7C}"/>
                </a:ext>
              </a:extLst>
            </p:cNvPr>
            <p:cNvGrpSpPr/>
            <p:nvPr/>
          </p:nvGrpSpPr>
          <p:grpSpPr>
            <a:xfrm>
              <a:off x="8099227" y="3834168"/>
              <a:ext cx="365091" cy="289775"/>
              <a:chOff x="8003809" y="1920437"/>
              <a:chExt cx="581025" cy="461163"/>
            </a:xfrm>
          </p:grpSpPr>
          <p:sp>
            <p:nvSpPr>
              <p:cNvPr id="106" name="Forme libre : forme 105">
                <a:extLst>
                  <a:ext uri="{FF2B5EF4-FFF2-40B4-BE49-F238E27FC236}">
                    <a16:creationId xmlns:a16="http://schemas.microsoft.com/office/drawing/2014/main" id="{220ACB34-532C-4B06-9D9F-8A5B7CF19782}"/>
                  </a:ext>
                </a:extLst>
              </p:cNvPr>
              <p:cNvSpPr/>
              <p:nvPr/>
            </p:nvSpPr>
            <p:spPr>
              <a:xfrm>
                <a:off x="8058577" y="1937046"/>
                <a:ext cx="476250" cy="444554"/>
              </a:xfrm>
              <a:custGeom>
                <a:avLst/>
                <a:gdLst>
                  <a:gd name="connsiteX0" fmla="*/ 238125 w 476250"/>
                  <a:gd name="connsiteY0" fmla="*/ 0 h 444554"/>
                  <a:gd name="connsiteX1" fmla="*/ 274405 w 476250"/>
                  <a:gd name="connsiteY1" fmla="*/ 12223 h 444554"/>
                  <a:gd name="connsiteX2" fmla="*/ 476250 w 476250"/>
                  <a:gd name="connsiteY2" fmla="*/ 165632 h 444554"/>
                  <a:gd name="connsiteX3" fmla="*/ 476250 w 476250"/>
                  <a:gd name="connsiteY3" fmla="*/ 217498 h 444554"/>
                  <a:gd name="connsiteX4" fmla="*/ 476250 w 476250"/>
                  <a:gd name="connsiteY4" fmla="*/ 444554 h 444554"/>
                  <a:gd name="connsiteX5" fmla="*/ 0 w 476250"/>
                  <a:gd name="connsiteY5" fmla="*/ 444554 h 444554"/>
                  <a:gd name="connsiteX6" fmla="*/ 0 w 476250"/>
                  <a:gd name="connsiteY6" fmla="*/ 217498 h 444554"/>
                  <a:gd name="connsiteX7" fmla="*/ 0 w 476250"/>
                  <a:gd name="connsiteY7" fmla="*/ 165632 h 444554"/>
                  <a:gd name="connsiteX8" fmla="*/ 201844 w 476250"/>
                  <a:gd name="connsiteY8" fmla="*/ 12223 h 444554"/>
                  <a:gd name="connsiteX9" fmla="*/ 238125 w 476250"/>
                  <a:gd name="connsiteY9" fmla="*/ 0 h 444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6250" h="444554">
                    <a:moveTo>
                      <a:pt x="238125" y="0"/>
                    </a:moveTo>
                    <a:cubicBezTo>
                      <a:pt x="250905" y="0"/>
                      <a:pt x="263685" y="4074"/>
                      <a:pt x="274405" y="12223"/>
                    </a:cubicBezTo>
                    <a:lnTo>
                      <a:pt x="476250" y="165632"/>
                    </a:lnTo>
                    <a:lnTo>
                      <a:pt x="476250" y="217498"/>
                    </a:lnTo>
                    <a:lnTo>
                      <a:pt x="476250" y="444554"/>
                    </a:lnTo>
                    <a:lnTo>
                      <a:pt x="0" y="444554"/>
                    </a:lnTo>
                    <a:lnTo>
                      <a:pt x="0" y="217498"/>
                    </a:lnTo>
                    <a:lnTo>
                      <a:pt x="0" y="165632"/>
                    </a:lnTo>
                    <a:lnTo>
                      <a:pt x="201844" y="12223"/>
                    </a:lnTo>
                    <a:cubicBezTo>
                      <a:pt x="212565" y="4074"/>
                      <a:pt x="225345" y="0"/>
                      <a:pt x="238125" y="0"/>
                    </a:cubicBezTo>
                    <a:close/>
                  </a:path>
                </a:pathLst>
              </a:custGeom>
              <a:solidFill>
                <a:srgbClr val="D6D9DF"/>
              </a:solidFill>
              <a:ln w="12700" cap="flat">
                <a:solidFill>
                  <a:srgbClr val="556080"/>
                </a:solidFill>
                <a:prstDash val="solid"/>
                <a:miter/>
              </a:ln>
            </p:spPr>
            <p:txBody>
              <a:bodyPr rtlCol="0" anchor="ctr"/>
              <a:lstStyle/>
              <a:p>
                <a:endParaRPr lang="fr-FR"/>
              </a:p>
            </p:txBody>
          </p:sp>
          <p:sp>
            <p:nvSpPr>
              <p:cNvPr id="107" name="Forme libre : forme 106">
                <a:extLst>
                  <a:ext uri="{FF2B5EF4-FFF2-40B4-BE49-F238E27FC236}">
                    <a16:creationId xmlns:a16="http://schemas.microsoft.com/office/drawing/2014/main" id="{BA1580BC-7139-4FD2-A7A5-04B5ABC0FB22}"/>
                  </a:ext>
                </a:extLst>
              </p:cNvPr>
              <p:cNvSpPr/>
              <p:nvPr/>
            </p:nvSpPr>
            <p:spPr>
              <a:xfrm>
                <a:off x="8003809" y="1920437"/>
                <a:ext cx="581025" cy="219075"/>
              </a:xfrm>
              <a:custGeom>
                <a:avLst/>
                <a:gdLst>
                  <a:gd name="connsiteX0" fmla="*/ 574833 w 581025"/>
                  <a:gd name="connsiteY0" fmla="*/ 203197 h 219075"/>
                  <a:gd name="connsiteX1" fmla="*/ 536552 w 581025"/>
                  <a:gd name="connsiteY1" fmla="*/ 174479 h 219075"/>
                  <a:gd name="connsiteX2" fmla="*/ 334937 w 581025"/>
                  <a:gd name="connsiteY2" fmla="*/ 21260 h 219075"/>
                  <a:gd name="connsiteX3" fmla="*/ 250850 w 581025"/>
                  <a:gd name="connsiteY3" fmla="*/ 21260 h 219075"/>
                  <a:gd name="connsiteX4" fmla="*/ 49234 w 581025"/>
                  <a:gd name="connsiteY4" fmla="*/ 174479 h 219075"/>
                  <a:gd name="connsiteX5" fmla="*/ 10953 w 581025"/>
                  <a:gd name="connsiteY5" fmla="*/ 203197 h 219075"/>
                  <a:gd name="connsiteX6" fmla="*/ 9048 w 581025"/>
                  <a:gd name="connsiteY6" fmla="*/ 216522 h 219075"/>
                  <a:gd name="connsiteX7" fmla="*/ 16678 w 581025"/>
                  <a:gd name="connsiteY7" fmla="*/ 220332 h 219075"/>
                  <a:gd name="connsiteX8" fmla="*/ 22383 w 581025"/>
                  <a:gd name="connsiteY8" fmla="*/ 218427 h 219075"/>
                  <a:gd name="connsiteX9" fmla="*/ 98583 w 581025"/>
                  <a:gd name="connsiteY9" fmla="*/ 161277 h 219075"/>
                  <a:gd name="connsiteX10" fmla="*/ 99650 w 581025"/>
                  <a:gd name="connsiteY10" fmla="*/ 160087 h 219075"/>
                  <a:gd name="connsiteX11" fmla="*/ 262375 w 581025"/>
                  <a:gd name="connsiteY11" fmla="*/ 36414 h 219075"/>
                  <a:gd name="connsiteX12" fmla="*/ 323411 w 581025"/>
                  <a:gd name="connsiteY12" fmla="*/ 36414 h 219075"/>
                  <a:gd name="connsiteX13" fmla="*/ 446979 w 581025"/>
                  <a:gd name="connsiteY13" fmla="*/ 130331 h 219075"/>
                  <a:gd name="connsiteX14" fmla="*/ 449094 w 581025"/>
                  <a:gd name="connsiteY14" fmla="*/ 132702 h 219075"/>
                  <a:gd name="connsiteX15" fmla="*/ 563394 w 581025"/>
                  <a:gd name="connsiteY15" fmla="*/ 218427 h 219075"/>
                  <a:gd name="connsiteX16" fmla="*/ 569099 w 581025"/>
                  <a:gd name="connsiteY16" fmla="*/ 220332 h 219075"/>
                  <a:gd name="connsiteX17" fmla="*/ 576729 w 581025"/>
                  <a:gd name="connsiteY17" fmla="*/ 216522 h 219075"/>
                  <a:gd name="connsiteX18" fmla="*/ 574833 w 581025"/>
                  <a:gd name="connsiteY18" fmla="*/ 203197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1025" h="219075">
                    <a:moveTo>
                      <a:pt x="574833" y="203197"/>
                    </a:moveTo>
                    <a:lnTo>
                      <a:pt x="536552" y="174479"/>
                    </a:lnTo>
                    <a:lnTo>
                      <a:pt x="334937" y="21260"/>
                    </a:lnTo>
                    <a:cubicBezTo>
                      <a:pt x="310181" y="2429"/>
                      <a:pt x="275605" y="2448"/>
                      <a:pt x="250850" y="21260"/>
                    </a:cubicBezTo>
                    <a:lnTo>
                      <a:pt x="49234" y="174479"/>
                    </a:lnTo>
                    <a:lnTo>
                      <a:pt x="10953" y="203197"/>
                    </a:lnTo>
                    <a:cubicBezTo>
                      <a:pt x="6743" y="206350"/>
                      <a:pt x="5896" y="212322"/>
                      <a:pt x="9048" y="216522"/>
                    </a:cubicBezTo>
                    <a:cubicBezTo>
                      <a:pt x="10915" y="219027"/>
                      <a:pt x="13782" y="220332"/>
                      <a:pt x="16678" y="220332"/>
                    </a:cubicBezTo>
                    <a:cubicBezTo>
                      <a:pt x="18659" y="220332"/>
                      <a:pt x="20669" y="219713"/>
                      <a:pt x="22383" y="218427"/>
                    </a:cubicBezTo>
                    <a:lnTo>
                      <a:pt x="98583" y="161277"/>
                    </a:lnTo>
                    <a:cubicBezTo>
                      <a:pt x="99031" y="160944"/>
                      <a:pt x="99279" y="160477"/>
                      <a:pt x="99650" y="160087"/>
                    </a:cubicBezTo>
                    <a:lnTo>
                      <a:pt x="262375" y="36414"/>
                    </a:lnTo>
                    <a:cubicBezTo>
                      <a:pt x="280349" y="22755"/>
                      <a:pt x="305438" y="22755"/>
                      <a:pt x="323411" y="36414"/>
                    </a:cubicBezTo>
                    <a:lnTo>
                      <a:pt x="446979" y="130331"/>
                    </a:lnTo>
                    <a:cubicBezTo>
                      <a:pt x="447560" y="131197"/>
                      <a:pt x="448208" y="132045"/>
                      <a:pt x="449094" y="132702"/>
                    </a:cubicBezTo>
                    <a:lnTo>
                      <a:pt x="563394" y="218427"/>
                    </a:lnTo>
                    <a:cubicBezTo>
                      <a:pt x="565108" y="219713"/>
                      <a:pt x="567118" y="220332"/>
                      <a:pt x="569099" y="220332"/>
                    </a:cubicBezTo>
                    <a:cubicBezTo>
                      <a:pt x="571995" y="220332"/>
                      <a:pt x="574852" y="219018"/>
                      <a:pt x="576729" y="216522"/>
                    </a:cubicBezTo>
                    <a:cubicBezTo>
                      <a:pt x="579891" y="212322"/>
                      <a:pt x="579043" y="206350"/>
                      <a:pt x="574833" y="203197"/>
                    </a:cubicBezTo>
                    <a:close/>
                  </a:path>
                </a:pathLst>
              </a:custGeom>
              <a:solidFill>
                <a:srgbClr val="556080"/>
              </a:solidFill>
              <a:ln w="9525" cap="flat">
                <a:noFill/>
                <a:prstDash val="solid"/>
                <a:miter/>
              </a:ln>
            </p:spPr>
            <p:txBody>
              <a:bodyPr rtlCol="0" anchor="ctr"/>
              <a:lstStyle/>
              <a:p>
                <a:endParaRPr lang="fr-FR"/>
              </a:p>
            </p:txBody>
          </p:sp>
        </p:grpSp>
        <p:sp>
          <p:nvSpPr>
            <p:cNvPr id="104" name="Rectangle 103">
              <a:extLst>
                <a:ext uri="{FF2B5EF4-FFF2-40B4-BE49-F238E27FC236}">
                  <a16:creationId xmlns:a16="http://schemas.microsoft.com/office/drawing/2014/main" id="{0CA1769D-3895-4771-971A-C907E741D3EE}"/>
                </a:ext>
              </a:extLst>
            </p:cNvPr>
            <p:cNvSpPr/>
            <p:nvPr/>
          </p:nvSpPr>
          <p:spPr>
            <a:xfrm>
              <a:off x="8083089" y="4010190"/>
              <a:ext cx="45719" cy="12089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5" name="Rectangle 104">
              <a:extLst>
                <a:ext uri="{FF2B5EF4-FFF2-40B4-BE49-F238E27FC236}">
                  <a16:creationId xmlns:a16="http://schemas.microsoft.com/office/drawing/2014/main" id="{4816D664-B6A7-4C08-ABCD-FC89C66A06FE}"/>
                </a:ext>
              </a:extLst>
            </p:cNvPr>
            <p:cNvSpPr/>
            <p:nvPr/>
          </p:nvSpPr>
          <p:spPr>
            <a:xfrm>
              <a:off x="8382424" y="4007808"/>
              <a:ext cx="45719" cy="1208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108" name="Groupe 107">
            <a:extLst>
              <a:ext uri="{FF2B5EF4-FFF2-40B4-BE49-F238E27FC236}">
                <a16:creationId xmlns:a16="http://schemas.microsoft.com/office/drawing/2014/main" id="{46593B52-4567-41B5-AB3A-40FC67B5793F}"/>
              </a:ext>
            </a:extLst>
          </p:cNvPr>
          <p:cNvGrpSpPr/>
          <p:nvPr/>
        </p:nvGrpSpPr>
        <p:grpSpPr>
          <a:xfrm>
            <a:off x="5417109" y="5581886"/>
            <a:ext cx="365091" cy="289777"/>
            <a:chOff x="8142209" y="4397768"/>
            <a:chExt cx="365091" cy="289777"/>
          </a:xfrm>
        </p:grpSpPr>
        <p:grpSp>
          <p:nvGrpSpPr>
            <p:cNvPr id="109" name="Groupe 108">
              <a:extLst>
                <a:ext uri="{FF2B5EF4-FFF2-40B4-BE49-F238E27FC236}">
                  <a16:creationId xmlns:a16="http://schemas.microsoft.com/office/drawing/2014/main" id="{B539A6F8-06AB-45A1-91FE-6FB02F52D7EF}"/>
                </a:ext>
              </a:extLst>
            </p:cNvPr>
            <p:cNvGrpSpPr/>
            <p:nvPr/>
          </p:nvGrpSpPr>
          <p:grpSpPr>
            <a:xfrm>
              <a:off x="8142209" y="4397768"/>
              <a:ext cx="365091" cy="289776"/>
              <a:chOff x="8099227" y="4397768"/>
              <a:chExt cx="365091" cy="289776"/>
            </a:xfrm>
          </p:grpSpPr>
          <p:grpSp>
            <p:nvGrpSpPr>
              <p:cNvPr id="111" name="Groupe 110">
                <a:extLst>
                  <a:ext uri="{FF2B5EF4-FFF2-40B4-BE49-F238E27FC236}">
                    <a16:creationId xmlns:a16="http://schemas.microsoft.com/office/drawing/2014/main" id="{FD6E95BF-237A-4F4E-8E94-9AC32ACC78CC}"/>
                  </a:ext>
                </a:extLst>
              </p:cNvPr>
              <p:cNvGrpSpPr/>
              <p:nvPr/>
            </p:nvGrpSpPr>
            <p:grpSpPr>
              <a:xfrm>
                <a:off x="8099227" y="4397768"/>
                <a:ext cx="365091" cy="289775"/>
                <a:chOff x="8003809" y="1920437"/>
                <a:chExt cx="581025" cy="461163"/>
              </a:xfrm>
            </p:grpSpPr>
            <p:sp>
              <p:nvSpPr>
                <p:cNvPr id="115" name="Forme libre : forme 114">
                  <a:extLst>
                    <a:ext uri="{FF2B5EF4-FFF2-40B4-BE49-F238E27FC236}">
                      <a16:creationId xmlns:a16="http://schemas.microsoft.com/office/drawing/2014/main" id="{7CAE1496-D946-4021-AB13-C07C26633B3B}"/>
                    </a:ext>
                  </a:extLst>
                </p:cNvPr>
                <p:cNvSpPr/>
                <p:nvPr/>
              </p:nvSpPr>
              <p:spPr>
                <a:xfrm>
                  <a:off x="8058577" y="1937046"/>
                  <a:ext cx="476250" cy="444554"/>
                </a:xfrm>
                <a:custGeom>
                  <a:avLst/>
                  <a:gdLst>
                    <a:gd name="connsiteX0" fmla="*/ 238125 w 476250"/>
                    <a:gd name="connsiteY0" fmla="*/ 0 h 444554"/>
                    <a:gd name="connsiteX1" fmla="*/ 274405 w 476250"/>
                    <a:gd name="connsiteY1" fmla="*/ 12223 h 444554"/>
                    <a:gd name="connsiteX2" fmla="*/ 476250 w 476250"/>
                    <a:gd name="connsiteY2" fmla="*/ 165632 h 444554"/>
                    <a:gd name="connsiteX3" fmla="*/ 476250 w 476250"/>
                    <a:gd name="connsiteY3" fmla="*/ 217498 h 444554"/>
                    <a:gd name="connsiteX4" fmla="*/ 476250 w 476250"/>
                    <a:gd name="connsiteY4" fmla="*/ 444554 h 444554"/>
                    <a:gd name="connsiteX5" fmla="*/ 0 w 476250"/>
                    <a:gd name="connsiteY5" fmla="*/ 444554 h 444554"/>
                    <a:gd name="connsiteX6" fmla="*/ 0 w 476250"/>
                    <a:gd name="connsiteY6" fmla="*/ 217498 h 444554"/>
                    <a:gd name="connsiteX7" fmla="*/ 0 w 476250"/>
                    <a:gd name="connsiteY7" fmla="*/ 165632 h 444554"/>
                    <a:gd name="connsiteX8" fmla="*/ 201844 w 476250"/>
                    <a:gd name="connsiteY8" fmla="*/ 12223 h 444554"/>
                    <a:gd name="connsiteX9" fmla="*/ 238125 w 476250"/>
                    <a:gd name="connsiteY9" fmla="*/ 0 h 444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6250" h="444554">
                      <a:moveTo>
                        <a:pt x="238125" y="0"/>
                      </a:moveTo>
                      <a:cubicBezTo>
                        <a:pt x="250905" y="0"/>
                        <a:pt x="263685" y="4074"/>
                        <a:pt x="274405" y="12223"/>
                      </a:cubicBezTo>
                      <a:lnTo>
                        <a:pt x="476250" y="165632"/>
                      </a:lnTo>
                      <a:lnTo>
                        <a:pt x="476250" y="217498"/>
                      </a:lnTo>
                      <a:lnTo>
                        <a:pt x="476250" y="444554"/>
                      </a:lnTo>
                      <a:lnTo>
                        <a:pt x="0" y="444554"/>
                      </a:lnTo>
                      <a:lnTo>
                        <a:pt x="0" y="217498"/>
                      </a:lnTo>
                      <a:lnTo>
                        <a:pt x="0" y="165632"/>
                      </a:lnTo>
                      <a:lnTo>
                        <a:pt x="201844" y="12223"/>
                      </a:lnTo>
                      <a:cubicBezTo>
                        <a:pt x="212565" y="4074"/>
                        <a:pt x="225345" y="0"/>
                        <a:pt x="238125" y="0"/>
                      </a:cubicBezTo>
                      <a:close/>
                    </a:path>
                  </a:pathLst>
                </a:custGeom>
                <a:solidFill>
                  <a:srgbClr val="D6D9DF"/>
                </a:solidFill>
                <a:ln w="9525" cap="flat">
                  <a:noFill/>
                  <a:prstDash val="solid"/>
                  <a:miter/>
                </a:ln>
              </p:spPr>
              <p:txBody>
                <a:bodyPr rtlCol="0" anchor="ctr"/>
                <a:lstStyle/>
                <a:p>
                  <a:endParaRPr lang="fr-FR"/>
                </a:p>
              </p:txBody>
            </p:sp>
            <p:sp>
              <p:nvSpPr>
                <p:cNvPr id="116" name="Forme libre : forme 115">
                  <a:extLst>
                    <a:ext uri="{FF2B5EF4-FFF2-40B4-BE49-F238E27FC236}">
                      <a16:creationId xmlns:a16="http://schemas.microsoft.com/office/drawing/2014/main" id="{DEFA449A-3426-4B50-9617-685C05F8243C}"/>
                    </a:ext>
                  </a:extLst>
                </p:cNvPr>
                <p:cNvSpPr/>
                <p:nvPr/>
              </p:nvSpPr>
              <p:spPr>
                <a:xfrm>
                  <a:off x="8003809" y="1920437"/>
                  <a:ext cx="581025" cy="219075"/>
                </a:xfrm>
                <a:custGeom>
                  <a:avLst/>
                  <a:gdLst>
                    <a:gd name="connsiteX0" fmla="*/ 574833 w 581025"/>
                    <a:gd name="connsiteY0" fmla="*/ 203197 h 219075"/>
                    <a:gd name="connsiteX1" fmla="*/ 536552 w 581025"/>
                    <a:gd name="connsiteY1" fmla="*/ 174479 h 219075"/>
                    <a:gd name="connsiteX2" fmla="*/ 334937 w 581025"/>
                    <a:gd name="connsiteY2" fmla="*/ 21260 h 219075"/>
                    <a:gd name="connsiteX3" fmla="*/ 250850 w 581025"/>
                    <a:gd name="connsiteY3" fmla="*/ 21260 h 219075"/>
                    <a:gd name="connsiteX4" fmla="*/ 49234 w 581025"/>
                    <a:gd name="connsiteY4" fmla="*/ 174479 h 219075"/>
                    <a:gd name="connsiteX5" fmla="*/ 10953 w 581025"/>
                    <a:gd name="connsiteY5" fmla="*/ 203197 h 219075"/>
                    <a:gd name="connsiteX6" fmla="*/ 9048 w 581025"/>
                    <a:gd name="connsiteY6" fmla="*/ 216522 h 219075"/>
                    <a:gd name="connsiteX7" fmla="*/ 16678 w 581025"/>
                    <a:gd name="connsiteY7" fmla="*/ 220332 h 219075"/>
                    <a:gd name="connsiteX8" fmla="*/ 22383 w 581025"/>
                    <a:gd name="connsiteY8" fmla="*/ 218427 h 219075"/>
                    <a:gd name="connsiteX9" fmla="*/ 98583 w 581025"/>
                    <a:gd name="connsiteY9" fmla="*/ 161277 h 219075"/>
                    <a:gd name="connsiteX10" fmla="*/ 99650 w 581025"/>
                    <a:gd name="connsiteY10" fmla="*/ 160087 h 219075"/>
                    <a:gd name="connsiteX11" fmla="*/ 262375 w 581025"/>
                    <a:gd name="connsiteY11" fmla="*/ 36414 h 219075"/>
                    <a:gd name="connsiteX12" fmla="*/ 323411 w 581025"/>
                    <a:gd name="connsiteY12" fmla="*/ 36414 h 219075"/>
                    <a:gd name="connsiteX13" fmla="*/ 446979 w 581025"/>
                    <a:gd name="connsiteY13" fmla="*/ 130331 h 219075"/>
                    <a:gd name="connsiteX14" fmla="*/ 449094 w 581025"/>
                    <a:gd name="connsiteY14" fmla="*/ 132702 h 219075"/>
                    <a:gd name="connsiteX15" fmla="*/ 563394 w 581025"/>
                    <a:gd name="connsiteY15" fmla="*/ 218427 h 219075"/>
                    <a:gd name="connsiteX16" fmla="*/ 569099 w 581025"/>
                    <a:gd name="connsiteY16" fmla="*/ 220332 h 219075"/>
                    <a:gd name="connsiteX17" fmla="*/ 576729 w 581025"/>
                    <a:gd name="connsiteY17" fmla="*/ 216522 h 219075"/>
                    <a:gd name="connsiteX18" fmla="*/ 574833 w 581025"/>
                    <a:gd name="connsiteY18" fmla="*/ 203197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1025" h="219075">
                      <a:moveTo>
                        <a:pt x="574833" y="203197"/>
                      </a:moveTo>
                      <a:lnTo>
                        <a:pt x="536552" y="174479"/>
                      </a:lnTo>
                      <a:lnTo>
                        <a:pt x="334937" y="21260"/>
                      </a:lnTo>
                      <a:cubicBezTo>
                        <a:pt x="310181" y="2429"/>
                        <a:pt x="275605" y="2448"/>
                        <a:pt x="250850" y="21260"/>
                      </a:cubicBezTo>
                      <a:lnTo>
                        <a:pt x="49234" y="174479"/>
                      </a:lnTo>
                      <a:lnTo>
                        <a:pt x="10953" y="203197"/>
                      </a:lnTo>
                      <a:cubicBezTo>
                        <a:pt x="6743" y="206350"/>
                        <a:pt x="5896" y="212322"/>
                        <a:pt x="9048" y="216522"/>
                      </a:cubicBezTo>
                      <a:cubicBezTo>
                        <a:pt x="10915" y="219027"/>
                        <a:pt x="13782" y="220332"/>
                        <a:pt x="16678" y="220332"/>
                      </a:cubicBezTo>
                      <a:cubicBezTo>
                        <a:pt x="18659" y="220332"/>
                        <a:pt x="20669" y="219713"/>
                        <a:pt x="22383" y="218427"/>
                      </a:cubicBezTo>
                      <a:lnTo>
                        <a:pt x="98583" y="161277"/>
                      </a:lnTo>
                      <a:cubicBezTo>
                        <a:pt x="99031" y="160944"/>
                        <a:pt x="99279" y="160477"/>
                        <a:pt x="99650" y="160087"/>
                      </a:cubicBezTo>
                      <a:lnTo>
                        <a:pt x="262375" y="36414"/>
                      </a:lnTo>
                      <a:cubicBezTo>
                        <a:pt x="280349" y="22755"/>
                        <a:pt x="305438" y="22755"/>
                        <a:pt x="323411" y="36414"/>
                      </a:cubicBezTo>
                      <a:lnTo>
                        <a:pt x="446979" y="130331"/>
                      </a:lnTo>
                      <a:cubicBezTo>
                        <a:pt x="447560" y="131197"/>
                        <a:pt x="448208" y="132045"/>
                        <a:pt x="449094" y="132702"/>
                      </a:cubicBezTo>
                      <a:lnTo>
                        <a:pt x="563394" y="218427"/>
                      </a:lnTo>
                      <a:cubicBezTo>
                        <a:pt x="565108" y="219713"/>
                        <a:pt x="567118" y="220332"/>
                        <a:pt x="569099" y="220332"/>
                      </a:cubicBezTo>
                      <a:cubicBezTo>
                        <a:pt x="571995" y="220332"/>
                        <a:pt x="574852" y="219018"/>
                        <a:pt x="576729" y="216522"/>
                      </a:cubicBezTo>
                      <a:cubicBezTo>
                        <a:pt x="579891" y="212322"/>
                        <a:pt x="579043" y="206350"/>
                        <a:pt x="574833" y="203197"/>
                      </a:cubicBezTo>
                      <a:close/>
                    </a:path>
                  </a:pathLst>
                </a:custGeom>
                <a:solidFill>
                  <a:srgbClr val="556080"/>
                </a:solidFill>
                <a:ln w="9525" cap="flat">
                  <a:noFill/>
                  <a:prstDash val="solid"/>
                  <a:miter/>
                </a:ln>
              </p:spPr>
              <p:txBody>
                <a:bodyPr rtlCol="0" anchor="ctr"/>
                <a:lstStyle/>
                <a:p>
                  <a:endParaRPr lang="fr-FR"/>
                </a:p>
              </p:txBody>
            </p:sp>
          </p:grpSp>
          <p:grpSp>
            <p:nvGrpSpPr>
              <p:cNvPr id="112" name="Groupe 111">
                <a:extLst>
                  <a:ext uri="{FF2B5EF4-FFF2-40B4-BE49-F238E27FC236}">
                    <a16:creationId xmlns:a16="http://schemas.microsoft.com/office/drawing/2014/main" id="{F536485F-63ED-4D44-851E-952FA0BF3679}"/>
                  </a:ext>
                </a:extLst>
              </p:cNvPr>
              <p:cNvGrpSpPr/>
              <p:nvPr/>
            </p:nvGrpSpPr>
            <p:grpSpPr>
              <a:xfrm>
                <a:off x="8133650" y="4535426"/>
                <a:ext cx="299255" cy="152118"/>
                <a:chOff x="8286050" y="2266793"/>
                <a:chExt cx="299255" cy="152118"/>
              </a:xfrm>
            </p:grpSpPr>
            <p:sp>
              <p:nvSpPr>
                <p:cNvPr id="113" name="Rectangle 112">
                  <a:extLst>
                    <a:ext uri="{FF2B5EF4-FFF2-40B4-BE49-F238E27FC236}">
                      <a16:creationId xmlns:a16="http://schemas.microsoft.com/office/drawing/2014/main" id="{F0B68B79-E980-4857-9AE3-CD7EB52446AD}"/>
                    </a:ext>
                  </a:extLst>
                </p:cNvPr>
                <p:cNvSpPr/>
                <p:nvPr/>
              </p:nvSpPr>
              <p:spPr>
                <a:xfrm>
                  <a:off x="8286050" y="2266793"/>
                  <a:ext cx="45719" cy="15211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4" name="Rectangle 113">
                  <a:extLst>
                    <a:ext uri="{FF2B5EF4-FFF2-40B4-BE49-F238E27FC236}">
                      <a16:creationId xmlns:a16="http://schemas.microsoft.com/office/drawing/2014/main" id="{AE77F99D-3165-423F-B033-374D362EB3ED}"/>
                    </a:ext>
                  </a:extLst>
                </p:cNvPr>
                <p:cNvSpPr/>
                <p:nvPr/>
              </p:nvSpPr>
              <p:spPr>
                <a:xfrm>
                  <a:off x="8534586" y="2266793"/>
                  <a:ext cx="50719" cy="15211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sp>
          <p:nvSpPr>
            <p:cNvPr id="110" name="Rectangle 109">
              <a:extLst>
                <a:ext uri="{FF2B5EF4-FFF2-40B4-BE49-F238E27FC236}">
                  <a16:creationId xmlns:a16="http://schemas.microsoft.com/office/drawing/2014/main" id="{1EAA308B-A64C-46B5-B761-2B07E3EBC8EC}"/>
                </a:ext>
              </a:extLst>
            </p:cNvPr>
            <p:cNvSpPr/>
            <p:nvPr/>
          </p:nvSpPr>
          <p:spPr>
            <a:xfrm rot="5400000">
              <a:off x="8301014" y="4538686"/>
              <a:ext cx="45719" cy="25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117" name="Groupe 116">
            <a:extLst>
              <a:ext uri="{FF2B5EF4-FFF2-40B4-BE49-F238E27FC236}">
                <a16:creationId xmlns:a16="http://schemas.microsoft.com/office/drawing/2014/main" id="{0353ACCD-3CC3-4DE0-991A-9910C3A05CF0}"/>
              </a:ext>
            </a:extLst>
          </p:cNvPr>
          <p:cNvGrpSpPr/>
          <p:nvPr/>
        </p:nvGrpSpPr>
        <p:grpSpPr>
          <a:xfrm>
            <a:off x="4437225" y="5587308"/>
            <a:ext cx="380582" cy="296921"/>
            <a:chOff x="8083736" y="3246759"/>
            <a:chExt cx="380582" cy="296921"/>
          </a:xfrm>
        </p:grpSpPr>
        <p:grpSp>
          <p:nvGrpSpPr>
            <p:cNvPr id="118" name="Groupe 117">
              <a:extLst>
                <a:ext uri="{FF2B5EF4-FFF2-40B4-BE49-F238E27FC236}">
                  <a16:creationId xmlns:a16="http://schemas.microsoft.com/office/drawing/2014/main" id="{26EAE17C-6E45-4752-B4CE-8A7E2126E072}"/>
                </a:ext>
              </a:extLst>
            </p:cNvPr>
            <p:cNvGrpSpPr/>
            <p:nvPr/>
          </p:nvGrpSpPr>
          <p:grpSpPr>
            <a:xfrm>
              <a:off x="8099227" y="3246759"/>
              <a:ext cx="365091" cy="289778"/>
              <a:chOff x="8003809" y="1920437"/>
              <a:chExt cx="581025" cy="461169"/>
            </a:xfrm>
          </p:grpSpPr>
          <p:sp>
            <p:nvSpPr>
              <p:cNvPr id="121" name="Forme libre : forme 120">
                <a:extLst>
                  <a:ext uri="{FF2B5EF4-FFF2-40B4-BE49-F238E27FC236}">
                    <a16:creationId xmlns:a16="http://schemas.microsoft.com/office/drawing/2014/main" id="{7A645248-8C45-4015-AB2B-9B368056D44D}"/>
                  </a:ext>
                </a:extLst>
              </p:cNvPr>
              <p:cNvSpPr/>
              <p:nvPr/>
            </p:nvSpPr>
            <p:spPr>
              <a:xfrm>
                <a:off x="8058577" y="1937050"/>
                <a:ext cx="476250" cy="444556"/>
              </a:xfrm>
              <a:custGeom>
                <a:avLst/>
                <a:gdLst>
                  <a:gd name="connsiteX0" fmla="*/ 238125 w 476250"/>
                  <a:gd name="connsiteY0" fmla="*/ 0 h 444554"/>
                  <a:gd name="connsiteX1" fmla="*/ 274405 w 476250"/>
                  <a:gd name="connsiteY1" fmla="*/ 12223 h 444554"/>
                  <a:gd name="connsiteX2" fmla="*/ 476250 w 476250"/>
                  <a:gd name="connsiteY2" fmla="*/ 165632 h 444554"/>
                  <a:gd name="connsiteX3" fmla="*/ 476250 w 476250"/>
                  <a:gd name="connsiteY3" fmla="*/ 217498 h 444554"/>
                  <a:gd name="connsiteX4" fmla="*/ 476250 w 476250"/>
                  <a:gd name="connsiteY4" fmla="*/ 444554 h 444554"/>
                  <a:gd name="connsiteX5" fmla="*/ 0 w 476250"/>
                  <a:gd name="connsiteY5" fmla="*/ 444554 h 444554"/>
                  <a:gd name="connsiteX6" fmla="*/ 0 w 476250"/>
                  <a:gd name="connsiteY6" fmla="*/ 217498 h 444554"/>
                  <a:gd name="connsiteX7" fmla="*/ 0 w 476250"/>
                  <a:gd name="connsiteY7" fmla="*/ 165632 h 444554"/>
                  <a:gd name="connsiteX8" fmla="*/ 201844 w 476250"/>
                  <a:gd name="connsiteY8" fmla="*/ 12223 h 444554"/>
                  <a:gd name="connsiteX9" fmla="*/ 238125 w 476250"/>
                  <a:gd name="connsiteY9" fmla="*/ 0 h 444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6250" h="444554">
                    <a:moveTo>
                      <a:pt x="238125" y="0"/>
                    </a:moveTo>
                    <a:cubicBezTo>
                      <a:pt x="250905" y="0"/>
                      <a:pt x="263685" y="4074"/>
                      <a:pt x="274405" y="12223"/>
                    </a:cubicBezTo>
                    <a:lnTo>
                      <a:pt x="476250" y="165632"/>
                    </a:lnTo>
                    <a:lnTo>
                      <a:pt x="476250" y="217498"/>
                    </a:lnTo>
                    <a:lnTo>
                      <a:pt x="476250" y="444554"/>
                    </a:lnTo>
                    <a:lnTo>
                      <a:pt x="0" y="444554"/>
                    </a:lnTo>
                    <a:lnTo>
                      <a:pt x="0" y="217498"/>
                    </a:lnTo>
                    <a:lnTo>
                      <a:pt x="0" y="165632"/>
                    </a:lnTo>
                    <a:lnTo>
                      <a:pt x="201844" y="12223"/>
                    </a:lnTo>
                    <a:cubicBezTo>
                      <a:pt x="212565" y="4074"/>
                      <a:pt x="225345" y="0"/>
                      <a:pt x="238125" y="0"/>
                    </a:cubicBezTo>
                    <a:close/>
                  </a:path>
                </a:pathLst>
              </a:custGeom>
              <a:solidFill>
                <a:srgbClr val="D6D9DF"/>
              </a:solidFill>
              <a:ln w="12700" cap="flat">
                <a:solidFill>
                  <a:srgbClr val="556080"/>
                </a:solidFill>
                <a:prstDash val="solid"/>
                <a:miter/>
              </a:ln>
            </p:spPr>
            <p:txBody>
              <a:bodyPr rtlCol="0" anchor="ctr"/>
              <a:lstStyle/>
              <a:p>
                <a:endParaRPr lang="fr-FR"/>
              </a:p>
            </p:txBody>
          </p:sp>
          <p:sp>
            <p:nvSpPr>
              <p:cNvPr id="122" name="Forme libre : forme 121">
                <a:extLst>
                  <a:ext uri="{FF2B5EF4-FFF2-40B4-BE49-F238E27FC236}">
                    <a16:creationId xmlns:a16="http://schemas.microsoft.com/office/drawing/2014/main" id="{C6788954-F59D-4931-BFC3-56E9FC3BBFEE}"/>
                  </a:ext>
                </a:extLst>
              </p:cNvPr>
              <p:cNvSpPr/>
              <p:nvPr/>
            </p:nvSpPr>
            <p:spPr>
              <a:xfrm>
                <a:off x="8003809" y="1920437"/>
                <a:ext cx="581025" cy="219075"/>
              </a:xfrm>
              <a:custGeom>
                <a:avLst/>
                <a:gdLst>
                  <a:gd name="connsiteX0" fmla="*/ 574833 w 581025"/>
                  <a:gd name="connsiteY0" fmla="*/ 203197 h 219075"/>
                  <a:gd name="connsiteX1" fmla="*/ 536552 w 581025"/>
                  <a:gd name="connsiteY1" fmla="*/ 174479 h 219075"/>
                  <a:gd name="connsiteX2" fmla="*/ 334937 w 581025"/>
                  <a:gd name="connsiteY2" fmla="*/ 21260 h 219075"/>
                  <a:gd name="connsiteX3" fmla="*/ 250850 w 581025"/>
                  <a:gd name="connsiteY3" fmla="*/ 21260 h 219075"/>
                  <a:gd name="connsiteX4" fmla="*/ 49234 w 581025"/>
                  <a:gd name="connsiteY4" fmla="*/ 174479 h 219075"/>
                  <a:gd name="connsiteX5" fmla="*/ 10953 w 581025"/>
                  <a:gd name="connsiteY5" fmla="*/ 203197 h 219075"/>
                  <a:gd name="connsiteX6" fmla="*/ 9048 w 581025"/>
                  <a:gd name="connsiteY6" fmla="*/ 216522 h 219075"/>
                  <a:gd name="connsiteX7" fmla="*/ 16678 w 581025"/>
                  <a:gd name="connsiteY7" fmla="*/ 220332 h 219075"/>
                  <a:gd name="connsiteX8" fmla="*/ 22383 w 581025"/>
                  <a:gd name="connsiteY8" fmla="*/ 218427 h 219075"/>
                  <a:gd name="connsiteX9" fmla="*/ 98583 w 581025"/>
                  <a:gd name="connsiteY9" fmla="*/ 161277 h 219075"/>
                  <a:gd name="connsiteX10" fmla="*/ 99650 w 581025"/>
                  <a:gd name="connsiteY10" fmla="*/ 160087 h 219075"/>
                  <a:gd name="connsiteX11" fmla="*/ 262375 w 581025"/>
                  <a:gd name="connsiteY11" fmla="*/ 36414 h 219075"/>
                  <a:gd name="connsiteX12" fmla="*/ 323411 w 581025"/>
                  <a:gd name="connsiteY12" fmla="*/ 36414 h 219075"/>
                  <a:gd name="connsiteX13" fmla="*/ 446979 w 581025"/>
                  <a:gd name="connsiteY13" fmla="*/ 130331 h 219075"/>
                  <a:gd name="connsiteX14" fmla="*/ 449094 w 581025"/>
                  <a:gd name="connsiteY14" fmla="*/ 132702 h 219075"/>
                  <a:gd name="connsiteX15" fmla="*/ 563394 w 581025"/>
                  <a:gd name="connsiteY15" fmla="*/ 218427 h 219075"/>
                  <a:gd name="connsiteX16" fmla="*/ 569099 w 581025"/>
                  <a:gd name="connsiteY16" fmla="*/ 220332 h 219075"/>
                  <a:gd name="connsiteX17" fmla="*/ 576729 w 581025"/>
                  <a:gd name="connsiteY17" fmla="*/ 216522 h 219075"/>
                  <a:gd name="connsiteX18" fmla="*/ 574833 w 581025"/>
                  <a:gd name="connsiteY18" fmla="*/ 203197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1025" h="219075">
                    <a:moveTo>
                      <a:pt x="574833" y="203197"/>
                    </a:moveTo>
                    <a:lnTo>
                      <a:pt x="536552" y="174479"/>
                    </a:lnTo>
                    <a:lnTo>
                      <a:pt x="334937" y="21260"/>
                    </a:lnTo>
                    <a:cubicBezTo>
                      <a:pt x="310181" y="2429"/>
                      <a:pt x="275605" y="2448"/>
                      <a:pt x="250850" y="21260"/>
                    </a:cubicBezTo>
                    <a:lnTo>
                      <a:pt x="49234" y="174479"/>
                    </a:lnTo>
                    <a:lnTo>
                      <a:pt x="10953" y="203197"/>
                    </a:lnTo>
                    <a:cubicBezTo>
                      <a:pt x="6743" y="206350"/>
                      <a:pt x="5896" y="212322"/>
                      <a:pt x="9048" y="216522"/>
                    </a:cubicBezTo>
                    <a:cubicBezTo>
                      <a:pt x="10915" y="219027"/>
                      <a:pt x="13782" y="220332"/>
                      <a:pt x="16678" y="220332"/>
                    </a:cubicBezTo>
                    <a:cubicBezTo>
                      <a:pt x="18659" y="220332"/>
                      <a:pt x="20669" y="219713"/>
                      <a:pt x="22383" y="218427"/>
                    </a:cubicBezTo>
                    <a:lnTo>
                      <a:pt x="98583" y="161277"/>
                    </a:lnTo>
                    <a:cubicBezTo>
                      <a:pt x="99031" y="160944"/>
                      <a:pt x="99279" y="160477"/>
                      <a:pt x="99650" y="160087"/>
                    </a:cubicBezTo>
                    <a:lnTo>
                      <a:pt x="262375" y="36414"/>
                    </a:lnTo>
                    <a:cubicBezTo>
                      <a:pt x="280349" y="22755"/>
                      <a:pt x="305438" y="22755"/>
                      <a:pt x="323411" y="36414"/>
                    </a:cubicBezTo>
                    <a:lnTo>
                      <a:pt x="446979" y="130331"/>
                    </a:lnTo>
                    <a:cubicBezTo>
                      <a:pt x="447560" y="131197"/>
                      <a:pt x="448208" y="132045"/>
                      <a:pt x="449094" y="132702"/>
                    </a:cubicBezTo>
                    <a:lnTo>
                      <a:pt x="563394" y="218427"/>
                    </a:lnTo>
                    <a:cubicBezTo>
                      <a:pt x="565108" y="219713"/>
                      <a:pt x="567118" y="220332"/>
                      <a:pt x="569099" y="220332"/>
                    </a:cubicBezTo>
                    <a:cubicBezTo>
                      <a:pt x="571995" y="220332"/>
                      <a:pt x="574852" y="219018"/>
                      <a:pt x="576729" y="216522"/>
                    </a:cubicBezTo>
                    <a:cubicBezTo>
                      <a:pt x="579891" y="212322"/>
                      <a:pt x="579043" y="206350"/>
                      <a:pt x="574833" y="203197"/>
                    </a:cubicBezTo>
                    <a:close/>
                  </a:path>
                </a:pathLst>
              </a:custGeom>
              <a:solidFill>
                <a:srgbClr val="556080"/>
              </a:solidFill>
              <a:ln w="9525" cap="flat">
                <a:noFill/>
                <a:prstDash val="solid"/>
                <a:miter/>
              </a:ln>
            </p:spPr>
            <p:txBody>
              <a:bodyPr rtlCol="0" anchor="ctr"/>
              <a:lstStyle/>
              <a:p>
                <a:endParaRPr lang="fr-FR"/>
              </a:p>
            </p:txBody>
          </p:sp>
        </p:grpSp>
        <p:sp>
          <p:nvSpPr>
            <p:cNvPr id="119" name="Rectangle 118">
              <a:extLst>
                <a:ext uri="{FF2B5EF4-FFF2-40B4-BE49-F238E27FC236}">
                  <a16:creationId xmlns:a16="http://schemas.microsoft.com/office/drawing/2014/main" id="{98DFF542-5A8C-48F1-913E-D8BC9CEE1DF4}"/>
                </a:ext>
              </a:extLst>
            </p:cNvPr>
            <p:cNvSpPr/>
            <p:nvPr/>
          </p:nvSpPr>
          <p:spPr>
            <a:xfrm>
              <a:off x="8083736" y="3422715"/>
              <a:ext cx="45719" cy="12089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0" name="Rectangle 119">
              <a:extLst>
                <a:ext uri="{FF2B5EF4-FFF2-40B4-BE49-F238E27FC236}">
                  <a16:creationId xmlns:a16="http://schemas.microsoft.com/office/drawing/2014/main" id="{6240A42D-19EE-4D12-AAF2-7832F5BDF4AB}"/>
                </a:ext>
              </a:extLst>
            </p:cNvPr>
            <p:cNvSpPr/>
            <p:nvPr/>
          </p:nvSpPr>
          <p:spPr>
            <a:xfrm>
              <a:off x="8139207" y="3422784"/>
              <a:ext cx="45719" cy="12089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2726868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16200000" scaled="1"/>
        </a:gradFill>
        <a:effectLst/>
      </p:bgPr>
    </p:bg>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F69E7D3B-9CDA-4327-8CC5-4F634EC91071}"/>
              </a:ext>
            </a:extLst>
          </p:cNvPr>
          <p:cNvSpPr txBox="1"/>
          <p:nvPr/>
        </p:nvSpPr>
        <p:spPr>
          <a:xfrm>
            <a:off x="666542" y="756139"/>
            <a:ext cx="3345962" cy="306467"/>
          </a:xfrm>
          <a:prstGeom prst="roundRect">
            <a:avLst/>
          </a:prstGeom>
          <a:solidFill>
            <a:schemeClr val="accent1"/>
          </a:solidFill>
        </p:spPr>
        <p:txBody>
          <a:bodyPr wrap="none" lIns="144000" rtlCol="0">
            <a:spAutoFit/>
          </a:bodyPr>
          <a:lstStyle>
            <a:defPPr>
              <a:defRPr lang="fr-FR"/>
            </a:defPPr>
            <a:lvl1pPr>
              <a:defRPr sz="1200">
                <a:solidFill>
                  <a:schemeClr val="bg1"/>
                </a:solidFill>
              </a:defRPr>
            </a:lvl1pPr>
          </a:lstStyle>
          <a:p>
            <a:r>
              <a:rPr lang="fr-FR" dirty="0"/>
              <a:t>FOCUS MAISONS INDIVIDUELLES GROUPÉES</a:t>
            </a:r>
          </a:p>
        </p:txBody>
      </p:sp>
      <p:cxnSp>
        <p:nvCxnSpPr>
          <p:cNvPr id="10" name="Connecteur droit 9">
            <a:extLst>
              <a:ext uri="{FF2B5EF4-FFF2-40B4-BE49-F238E27FC236}">
                <a16:creationId xmlns:a16="http://schemas.microsoft.com/office/drawing/2014/main" id="{D2E90E79-5257-41AB-BA80-EC57EE6D0B65}"/>
              </a:ext>
            </a:extLst>
          </p:cNvPr>
          <p:cNvCxnSpPr>
            <a:cxnSpLocks/>
          </p:cNvCxnSpPr>
          <p:nvPr/>
        </p:nvCxnSpPr>
        <p:spPr>
          <a:xfrm>
            <a:off x="666542" y="0"/>
            <a:ext cx="0" cy="100236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1" name="Picture 2" descr="Y:\Perso\logo cerqual Qualitel Certification.jpg">
            <a:extLst>
              <a:ext uri="{FF2B5EF4-FFF2-40B4-BE49-F238E27FC236}">
                <a16:creationId xmlns:a16="http://schemas.microsoft.com/office/drawing/2014/main" id="{0316BB70-ACD6-41B0-8225-EBF40EEEA294}"/>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737933" y="364894"/>
            <a:ext cx="1081342" cy="367821"/>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e 2">
            <a:extLst>
              <a:ext uri="{FF2B5EF4-FFF2-40B4-BE49-F238E27FC236}">
                <a16:creationId xmlns:a16="http://schemas.microsoft.com/office/drawing/2014/main" id="{043AC0AB-C774-430C-BA0D-F74D555898A5}"/>
              </a:ext>
            </a:extLst>
          </p:cNvPr>
          <p:cNvGrpSpPr/>
          <p:nvPr/>
        </p:nvGrpSpPr>
        <p:grpSpPr>
          <a:xfrm>
            <a:off x="7211580" y="1520153"/>
            <a:ext cx="4119920" cy="4083547"/>
            <a:chOff x="7211580" y="1520153"/>
            <a:chExt cx="4119920" cy="4083547"/>
          </a:xfrm>
        </p:grpSpPr>
        <p:sp>
          <p:nvSpPr>
            <p:cNvPr id="24" name="ZoneTexte 23">
              <a:extLst>
                <a:ext uri="{FF2B5EF4-FFF2-40B4-BE49-F238E27FC236}">
                  <a16:creationId xmlns:a16="http://schemas.microsoft.com/office/drawing/2014/main" id="{FA51C140-2D4C-4410-BC7B-F2B5B0237053}"/>
                </a:ext>
              </a:extLst>
            </p:cNvPr>
            <p:cNvSpPr txBox="1"/>
            <p:nvPr/>
          </p:nvSpPr>
          <p:spPr>
            <a:xfrm>
              <a:off x="7211580" y="3721390"/>
              <a:ext cx="4119920" cy="1882310"/>
            </a:xfrm>
            <a:prstGeom prst="rect">
              <a:avLst/>
            </a:prstGeom>
            <a:noFill/>
          </p:spPr>
          <p:txBody>
            <a:bodyPr wrap="square" rtlCol="0">
              <a:spAutoFit/>
            </a:bodyPr>
            <a:lstStyle/>
            <a:p>
              <a:pPr marL="171450" indent="-171450">
                <a:lnSpc>
                  <a:spcPct val="120000"/>
                </a:lnSpc>
                <a:buClr>
                  <a:schemeClr val="accent1"/>
                </a:buClr>
                <a:buFont typeface="Arial" panose="020B0604020202020204" pitchFamily="34" charset="0"/>
                <a:buChar char="•"/>
              </a:pPr>
              <a:r>
                <a:rPr lang="fr-FR" sz="1400" dirty="0">
                  <a:solidFill>
                    <a:schemeClr val="tx1">
                      <a:lumMod val="75000"/>
                      <a:lumOff val="25000"/>
                    </a:schemeClr>
                  </a:solidFill>
                </a:rPr>
                <a:t>La catégorie « </a:t>
              </a:r>
              <a:r>
                <a:rPr lang="fr-FR" sz="1400" b="1" dirty="0">
                  <a:solidFill>
                    <a:schemeClr val="tx1">
                      <a:lumMod val="75000"/>
                      <a:lumOff val="25000"/>
                    </a:schemeClr>
                  </a:solidFill>
                </a:rPr>
                <a:t>Mixte</a:t>
              </a:r>
              <a:r>
                <a:rPr lang="fr-FR" sz="1400" dirty="0">
                  <a:solidFill>
                    <a:schemeClr val="tx1">
                      <a:lumMod val="75000"/>
                      <a:lumOff val="25000"/>
                    </a:schemeClr>
                  </a:solidFill>
                </a:rPr>
                <a:t> » contient des maisons avec </a:t>
              </a:r>
              <a:r>
                <a:rPr lang="fr-FR" sz="1400" b="1" dirty="0">
                  <a:solidFill>
                    <a:schemeClr val="tx1">
                      <a:lumMod val="75000"/>
                      <a:lumOff val="25000"/>
                    </a:schemeClr>
                  </a:solidFill>
                </a:rPr>
                <a:t>différents types d'isolation </a:t>
              </a:r>
              <a:r>
                <a:rPr lang="fr-FR" sz="1400" dirty="0">
                  <a:solidFill>
                    <a:schemeClr val="tx1">
                      <a:lumMod val="75000"/>
                      <a:lumOff val="25000"/>
                    </a:schemeClr>
                  </a:solidFill>
                </a:rPr>
                <a:t>: par exemple une ITI sur la paroi au sud et ITI&amp;E sur la paroi au nord.</a:t>
              </a:r>
            </a:p>
            <a:p>
              <a:pPr marL="171450" indent="-171450">
                <a:lnSpc>
                  <a:spcPct val="120000"/>
                </a:lnSpc>
                <a:buClr>
                  <a:schemeClr val="accent1"/>
                </a:buClr>
                <a:buFont typeface="Arial" panose="020B0604020202020204" pitchFamily="34" charset="0"/>
                <a:buChar char="•"/>
              </a:pPr>
              <a:endParaRPr lang="fr-FR" sz="1400" dirty="0">
                <a:solidFill>
                  <a:schemeClr val="tx1">
                    <a:lumMod val="75000"/>
                    <a:lumOff val="25000"/>
                  </a:schemeClr>
                </a:solidFill>
              </a:endParaRPr>
            </a:p>
            <a:p>
              <a:pPr marL="171450" indent="-171450">
                <a:lnSpc>
                  <a:spcPct val="120000"/>
                </a:lnSpc>
                <a:buClr>
                  <a:schemeClr val="accent1"/>
                </a:buClr>
                <a:buFont typeface="Arial" panose="020B0604020202020204" pitchFamily="34" charset="0"/>
                <a:buChar char="•"/>
              </a:pPr>
              <a:r>
                <a:rPr lang="fr-FR" sz="1400" b="1" dirty="0">
                  <a:solidFill>
                    <a:schemeClr val="tx1">
                      <a:lumMod val="75000"/>
                      <a:lumOff val="25000"/>
                    </a:schemeClr>
                  </a:solidFill>
                </a:rPr>
                <a:t>L’isolation par l’extérieur ne se développe pas </a:t>
              </a:r>
              <a:r>
                <a:rPr lang="fr-FR" sz="1400" dirty="0">
                  <a:solidFill>
                    <a:schemeClr val="tx1">
                      <a:lumMod val="75000"/>
                      <a:lumOff val="25000"/>
                    </a:schemeClr>
                  </a:solidFill>
                </a:rPr>
                <a:t>plus que pour les bâtiments collectifs.</a:t>
              </a:r>
            </a:p>
          </p:txBody>
        </p:sp>
        <p:sp>
          <p:nvSpPr>
            <p:cNvPr id="25" name="ZoneTexte 24">
              <a:extLst>
                <a:ext uri="{FF2B5EF4-FFF2-40B4-BE49-F238E27FC236}">
                  <a16:creationId xmlns:a16="http://schemas.microsoft.com/office/drawing/2014/main" id="{56061502-FDD4-4358-94E1-1329A84853F8}"/>
                </a:ext>
              </a:extLst>
            </p:cNvPr>
            <p:cNvSpPr txBox="1"/>
            <p:nvPr/>
          </p:nvSpPr>
          <p:spPr>
            <a:xfrm>
              <a:off x="7211582" y="1520153"/>
              <a:ext cx="3585220" cy="1631216"/>
            </a:xfrm>
            <a:prstGeom prst="rect">
              <a:avLst/>
            </a:prstGeom>
            <a:noFill/>
          </p:spPr>
          <p:txBody>
            <a:bodyPr wrap="square" rtlCol="0" anchor="b">
              <a:spAutoFit/>
            </a:bodyPr>
            <a:lstStyle/>
            <a:p>
              <a:pPr>
                <a:buClr>
                  <a:schemeClr val="accent1"/>
                </a:buClr>
              </a:pPr>
              <a:r>
                <a:rPr lang="fr-FR" sz="2000" dirty="0">
                  <a:solidFill>
                    <a:schemeClr val="tx1">
                      <a:lumMod val="75000"/>
                      <a:lumOff val="25000"/>
                    </a:schemeClr>
                  </a:solidFill>
                  <a:latin typeface="+mj-lt"/>
                </a:rPr>
                <a:t>Une tendance à l’isolation par l’intérieur plus marquée que pour le collectif</a:t>
              </a:r>
            </a:p>
            <a:p>
              <a:pPr>
                <a:buClr>
                  <a:schemeClr val="accent1"/>
                </a:buClr>
              </a:pPr>
              <a:r>
                <a:rPr lang="fr-FR" sz="2000" dirty="0">
                  <a:solidFill>
                    <a:schemeClr val="tx1">
                      <a:lumMod val="75000"/>
                      <a:lumOff val="25000"/>
                    </a:schemeClr>
                  </a:solidFill>
                  <a:latin typeface="+mj-lt"/>
                </a:rPr>
                <a:t>Des choix plus centrés sur un seul type d’isolation</a:t>
              </a:r>
            </a:p>
          </p:txBody>
        </p:sp>
        <p:cxnSp>
          <p:nvCxnSpPr>
            <p:cNvPr id="26" name="Connecteur droit 25">
              <a:extLst>
                <a:ext uri="{FF2B5EF4-FFF2-40B4-BE49-F238E27FC236}">
                  <a16:creationId xmlns:a16="http://schemas.microsoft.com/office/drawing/2014/main" id="{24212135-4FB5-40A8-9938-14506DF49A21}"/>
                </a:ext>
              </a:extLst>
            </p:cNvPr>
            <p:cNvCxnSpPr>
              <a:cxnSpLocks/>
            </p:cNvCxnSpPr>
            <p:nvPr/>
          </p:nvCxnSpPr>
          <p:spPr>
            <a:xfrm flipH="1">
              <a:off x="7211582" y="3436379"/>
              <a:ext cx="348445"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55" name="ZoneTexte 54">
            <a:extLst>
              <a:ext uri="{FF2B5EF4-FFF2-40B4-BE49-F238E27FC236}">
                <a16:creationId xmlns:a16="http://schemas.microsoft.com/office/drawing/2014/main" id="{4925D50F-F892-488A-A92B-42EEC4944CBC}"/>
              </a:ext>
            </a:extLst>
          </p:cNvPr>
          <p:cNvSpPr txBox="1"/>
          <p:nvPr/>
        </p:nvSpPr>
        <p:spPr>
          <a:xfrm>
            <a:off x="7099085" y="532660"/>
            <a:ext cx="10254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Présentation </a:t>
            </a:r>
            <a:br>
              <a:rPr lang="fr-FR" sz="1000" dirty="0">
                <a:solidFill>
                  <a:schemeClr val="tx2">
                    <a:lumMod val="40000"/>
                    <a:lumOff val="60000"/>
                  </a:schemeClr>
                </a:solidFill>
              </a:rPr>
            </a:br>
            <a:r>
              <a:rPr lang="fr-FR" sz="1000" dirty="0">
                <a:solidFill>
                  <a:schemeClr val="tx2">
                    <a:lumMod val="40000"/>
                    <a:lumOff val="60000"/>
                  </a:schemeClr>
                </a:solidFill>
              </a:rPr>
              <a:t>du parc certifié</a:t>
            </a:r>
          </a:p>
        </p:txBody>
      </p:sp>
      <p:sp>
        <p:nvSpPr>
          <p:cNvPr id="86" name="ZoneTexte 85">
            <a:extLst>
              <a:ext uri="{FF2B5EF4-FFF2-40B4-BE49-F238E27FC236}">
                <a16:creationId xmlns:a16="http://schemas.microsoft.com/office/drawing/2014/main" id="{200BAFDB-CE68-4059-A3CF-8911AA60F68F}"/>
              </a:ext>
            </a:extLst>
          </p:cNvPr>
          <p:cNvSpPr txBox="1"/>
          <p:nvPr/>
        </p:nvSpPr>
        <p:spPr>
          <a:xfrm>
            <a:off x="8353090" y="532660"/>
            <a:ext cx="9180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Performance </a:t>
            </a:r>
            <a:br>
              <a:rPr lang="fr-FR" sz="1000" dirty="0">
                <a:solidFill>
                  <a:schemeClr val="tx2">
                    <a:lumMod val="40000"/>
                    <a:lumOff val="60000"/>
                  </a:schemeClr>
                </a:solidFill>
              </a:rPr>
            </a:br>
            <a:r>
              <a:rPr lang="fr-FR" sz="1000" dirty="0">
                <a:solidFill>
                  <a:schemeClr val="tx2">
                    <a:lumMod val="40000"/>
                    <a:lumOff val="60000"/>
                  </a:schemeClr>
                </a:solidFill>
              </a:rPr>
              <a:t>énergétique</a:t>
            </a:r>
          </a:p>
        </p:txBody>
      </p:sp>
      <p:sp>
        <p:nvSpPr>
          <p:cNvPr id="87" name="ZoneTexte 86">
            <a:extLst>
              <a:ext uri="{FF2B5EF4-FFF2-40B4-BE49-F238E27FC236}">
                <a16:creationId xmlns:a16="http://schemas.microsoft.com/office/drawing/2014/main" id="{E6C03C54-15BB-4203-A66A-0E3F5BD6A944}"/>
              </a:ext>
            </a:extLst>
          </p:cNvPr>
          <p:cNvSpPr txBox="1"/>
          <p:nvPr/>
        </p:nvSpPr>
        <p:spPr>
          <a:xfrm>
            <a:off x="9507524" y="532660"/>
            <a:ext cx="1015837" cy="400110"/>
          </a:xfrm>
          <a:prstGeom prst="rect">
            <a:avLst/>
          </a:prstGeom>
          <a:noFill/>
        </p:spPr>
        <p:txBody>
          <a:bodyPr wrap="none" lIns="72000" rIns="72000" rtlCol="0">
            <a:spAutoFit/>
          </a:bodyPr>
          <a:lstStyle/>
          <a:p>
            <a:pPr algn="ctr"/>
            <a:r>
              <a:rPr lang="fr-FR" sz="1000" dirty="0">
                <a:solidFill>
                  <a:schemeClr val="tx2"/>
                </a:solidFill>
                <a:latin typeface="+mj-lt"/>
              </a:rPr>
              <a:t>Les tendances </a:t>
            </a:r>
            <a:br>
              <a:rPr lang="fr-FR" sz="1000" dirty="0">
                <a:solidFill>
                  <a:schemeClr val="tx2"/>
                </a:solidFill>
                <a:latin typeface="+mj-lt"/>
              </a:rPr>
            </a:br>
            <a:r>
              <a:rPr lang="fr-FR" sz="1000" dirty="0">
                <a:solidFill>
                  <a:schemeClr val="tx2"/>
                </a:solidFill>
                <a:latin typeface="+mj-lt"/>
              </a:rPr>
              <a:t>constructives</a:t>
            </a:r>
          </a:p>
        </p:txBody>
      </p:sp>
      <p:sp>
        <p:nvSpPr>
          <p:cNvPr id="88" name="ZoneTexte 87">
            <a:extLst>
              <a:ext uri="{FF2B5EF4-FFF2-40B4-BE49-F238E27FC236}">
                <a16:creationId xmlns:a16="http://schemas.microsoft.com/office/drawing/2014/main" id="{0DC855A3-E37E-4D97-A689-09922FB1837E}"/>
              </a:ext>
            </a:extLst>
          </p:cNvPr>
          <p:cNvSpPr txBox="1"/>
          <p:nvPr/>
        </p:nvSpPr>
        <p:spPr>
          <a:xfrm>
            <a:off x="10649934" y="532660"/>
            <a:ext cx="1137666"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Typologies </a:t>
            </a:r>
            <a:br>
              <a:rPr lang="fr-FR" sz="1000" dirty="0">
                <a:solidFill>
                  <a:schemeClr val="tx2">
                    <a:lumMod val="40000"/>
                    <a:lumOff val="60000"/>
                  </a:schemeClr>
                </a:solidFill>
              </a:rPr>
            </a:br>
            <a:r>
              <a:rPr lang="fr-FR" sz="1000" dirty="0">
                <a:solidFill>
                  <a:schemeClr val="tx2">
                    <a:lumMod val="40000"/>
                    <a:lumOff val="60000"/>
                  </a:schemeClr>
                </a:solidFill>
              </a:rPr>
              <a:t>les plus certifiées</a:t>
            </a:r>
          </a:p>
        </p:txBody>
      </p:sp>
      <p:sp>
        <p:nvSpPr>
          <p:cNvPr id="89" name="Ellipse 88">
            <a:extLst>
              <a:ext uri="{FF2B5EF4-FFF2-40B4-BE49-F238E27FC236}">
                <a16:creationId xmlns:a16="http://schemas.microsoft.com/office/drawing/2014/main" id="{90AC5451-06CE-4E72-B9CC-09D0D2CABE00}"/>
              </a:ext>
            </a:extLst>
          </p:cNvPr>
          <p:cNvSpPr/>
          <p:nvPr/>
        </p:nvSpPr>
        <p:spPr>
          <a:xfrm>
            <a:off x="818664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90" name="Ellipse 89">
            <a:extLst>
              <a:ext uri="{FF2B5EF4-FFF2-40B4-BE49-F238E27FC236}">
                <a16:creationId xmlns:a16="http://schemas.microsoft.com/office/drawing/2014/main" id="{AED5F729-F490-4F24-B7ED-0304E40985D1}"/>
              </a:ext>
            </a:extLst>
          </p:cNvPr>
          <p:cNvSpPr/>
          <p:nvPr/>
        </p:nvSpPr>
        <p:spPr>
          <a:xfrm>
            <a:off x="9389968"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91" name="Ellipse 90">
            <a:extLst>
              <a:ext uri="{FF2B5EF4-FFF2-40B4-BE49-F238E27FC236}">
                <a16:creationId xmlns:a16="http://schemas.microsoft.com/office/drawing/2014/main" id="{5C67A9BD-59FB-4AA5-B8B6-63EFED1111AD}"/>
              </a:ext>
            </a:extLst>
          </p:cNvPr>
          <p:cNvSpPr/>
          <p:nvPr/>
        </p:nvSpPr>
        <p:spPr>
          <a:xfrm>
            <a:off x="1059329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cxnSp>
        <p:nvCxnSpPr>
          <p:cNvPr id="92" name="Connecteur droit 91">
            <a:extLst>
              <a:ext uri="{FF2B5EF4-FFF2-40B4-BE49-F238E27FC236}">
                <a16:creationId xmlns:a16="http://schemas.microsoft.com/office/drawing/2014/main" id="{D2D407E4-3BD4-4CA3-AA77-AB8020707D10}"/>
              </a:ext>
            </a:extLst>
          </p:cNvPr>
          <p:cNvCxnSpPr>
            <a:cxnSpLocks/>
          </p:cNvCxnSpPr>
          <p:nvPr/>
        </p:nvCxnSpPr>
        <p:spPr>
          <a:xfrm flipH="1">
            <a:off x="9841950" y="1002360"/>
            <a:ext cx="34698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93" name="Rectangle 92">
            <a:extLst>
              <a:ext uri="{FF2B5EF4-FFF2-40B4-BE49-F238E27FC236}">
                <a16:creationId xmlns:a16="http://schemas.microsoft.com/office/drawing/2014/main" id="{A41DED6C-4ED1-4EEC-BD7A-E2F1F25A0EB6}"/>
              </a:ext>
            </a:extLst>
          </p:cNvPr>
          <p:cNvSpPr/>
          <p:nvPr/>
        </p:nvSpPr>
        <p:spPr>
          <a:xfrm>
            <a:off x="11871075" y="6537075"/>
            <a:ext cx="320925" cy="320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fld id="{6DCD9D34-E609-462F-B828-50150B5958BE}" type="slidenum">
              <a:rPr lang="fr-FR" sz="1000" smtClean="0"/>
              <a:t>20</a:t>
            </a:fld>
            <a:endParaRPr lang="fr-FR" sz="1000" dirty="0"/>
          </a:p>
        </p:txBody>
      </p:sp>
      <p:sp>
        <p:nvSpPr>
          <p:cNvPr id="35" name="Rectangle 34">
            <a:extLst>
              <a:ext uri="{FF2B5EF4-FFF2-40B4-BE49-F238E27FC236}">
                <a16:creationId xmlns:a16="http://schemas.microsoft.com/office/drawing/2014/main" id="{0061823B-99BA-4A96-ACF1-E241AC99D2AF}"/>
              </a:ext>
            </a:extLst>
          </p:cNvPr>
          <p:cNvSpPr/>
          <p:nvPr/>
        </p:nvSpPr>
        <p:spPr>
          <a:xfrm>
            <a:off x="666542" y="1520153"/>
            <a:ext cx="6026349" cy="4648185"/>
          </a:xfrm>
          <a:prstGeom prst="rect">
            <a:avLst/>
          </a:prstGeom>
          <a:solidFill>
            <a:schemeClr val="bg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99" name="Graphique 98">
            <a:extLst>
              <a:ext uri="{FF2B5EF4-FFF2-40B4-BE49-F238E27FC236}">
                <a16:creationId xmlns:a16="http://schemas.microsoft.com/office/drawing/2014/main" id="{5C4D7C8B-CCAD-42E2-8C58-570BB50D9A84}"/>
              </a:ext>
            </a:extLst>
          </p:cNvPr>
          <p:cNvGraphicFramePr/>
          <p:nvPr>
            <p:extLst>
              <p:ext uri="{D42A27DB-BD31-4B8C-83A1-F6EECF244321}">
                <p14:modId xmlns:p14="http://schemas.microsoft.com/office/powerpoint/2010/main" val="3680140278"/>
              </p:ext>
            </p:extLst>
          </p:nvPr>
        </p:nvGraphicFramePr>
        <p:xfrm>
          <a:off x="1179011" y="1968500"/>
          <a:ext cx="5001407" cy="3615900"/>
        </p:xfrm>
        <a:graphic>
          <a:graphicData uri="http://schemas.openxmlformats.org/drawingml/2006/chart">
            <c:chart xmlns:c="http://schemas.openxmlformats.org/drawingml/2006/chart" xmlns:r="http://schemas.openxmlformats.org/officeDocument/2006/relationships" r:id="rId3"/>
          </a:graphicData>
        </a:graphic>
      </p:graphicFrame>
      <p:pic>
        <p:nvPicPr>
          <p:cNvPr id="64" name="Graphique 63">
            <a:extLst>
              <a:ext uri="{FF2B5EF4-FFF2-40B4-BE49-F238E27FC236}">
                <a16:creationId xmlns:a16="http://schemas.microsoft.com/office/drawing/2014/main" id="{BD892A30-F085-44D4-B162-3B9D49C77F05}"/>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4189180" y="639372"/>
            <a:ext cx="540000" cy="540000"/>
          </a:xfrm>
          <a:prstGeom prst="rect">
            <a:avLst/>
          </a:prstGeom>
        </p:spPr>
      </p:pic>
      <p:grpSp>
        <p:nvGrpSpPr>
          <p:cNvPr id="65" name="Groupe 64">
            <a:extLst>
              <a:ext uri="{FF2B5EF4-FFF2-40B4-BE49-F238E27FC236}">
                <a16:creationId xmlns:a16="http://schemas.microsoft.com/office/drawing/2014/main" id="{5EA26FFB-722C-40FF-BCE7-7C02264095B5}"/>
              </a:ext>
            </a:extLst>
          </p:cNvPr>
          <p:cNvGrpSpPr/>
          <p:nvPr/>
        </p:nvGrpSpPr>
        <p:grpSpPr>
          <a:xfrm>
            <a:off x="1600161" y="5569037"/>
            <a:ext cx="365091" cy="295035"/>
            <a:chOff x="8099231" y="1976735"/>
            <a:chExt cx="365091" cy="295035"/>
          </a:xfrm>
        </p:grpSpPr>
        <p:sp>
          <p:nvSpPr>
            <p:cNvPr id="66" name="Forme libre : forme 65">
              <a:extLst>
                <a:ext uri="{FF2B5EF4-FFF2-40B4-BE49-F238E27FC236}">
                  <a16:creationId xmlns:a16="http://schemas.microsoft.com/office/drawing/2014/main" id="{6576879A-2B4E-462D-AB30-2C2CCEB444EC}"/>
                </a:ext>
              </a:extLst>
            </p:cNvPr>
            <p:cNvSpPr/>
            <p:nvPr/>
          </p:nvSpPr>
          <p:spPr>
            <a:xfrm>
              <a:off x="8099231" y="1976735"/>
              <a:ext cx="365091" cy="137657"/>
            </a:xfrm>
            <a:custGeom>
              <a:avLst/>
              <a:gdLst>
                <a:gd name="connsiteX0" fmla="*/ 574833 w 581025"/>
                <a:gd name="connsiteY0" fmla="*/ 203197 h 219075"/>
                <a:gd name="connsiteX1" fmla="*/ 536552 w 581025"/>
                <a:gd name="connsiteY1" fmla="*/ 174479 h 219075"/>
                <a:gd name="connsiteX2" fmla="*/ 334937 w 581025"/>
                <a:gd name="connsiteY2" fmla="*/ 21260 h 219075"/>
                <a:gd name="connsiteX3" fmla="*/ 250850 w 581025"/>
                <a:gd name="connsiteY3" fmla="*/ 21260 h 219075"/>
                <a:gd name="connsiteX4" fmla="*/ 49234 w 581025"/>
                <a:gd name="connsiteY4" fmla="*/ 174479 h 219075"/>
                <a:gd name="connsiteX5" fmla="*/ 10953 w 581025"/>
                <a:gd name="connsiteY5" fmla="*/ 203197 h 219075"/>
                <a:gd name="connsiteX6" fmla="*/ 9048 w 581025"/>
                <a:gd name="connsiteY6" fmla="*/ 216522 h 219075"/>
                <a:gd name="connsiteX7" fmla="*/ 16678 w 581025"/>
                <a:gd name="connsiteY7" fmla="*/ 220332 h 219075"/>
                <a:gd name="connsiteX8" fmla="*/ 22383 w 581025"/>
                <a:gd name="connsiteY8" fmla="*/ 218427 h 219075"/>
                <a:gd name="connsiteX9" fmla="*/ 98583 w 581025"/>
                <a:gd name="connsiteY9" fmla="*/ 161277 h 219075"/>
                <a:gd name="connsiteX10" fmla="*/ 99650 w 581025"/>
                <a:gd name="connsiteY10" fmla="*/ 160087 h 219075"/>
                <a:gd name="connsiteX11" fmla="*/ 262375 w 581025"/>
                <a:gd name="connsiteY11" fmla="*/ 36414 h 219075"/>
                <a:gd name="connsiteX12" fmla="*/ 323411 w 581025"/>
                <a:gd name="connsiteY12" fmla="*/ 36414 h 219075"/>
                <a:gd name="connsiteX13" fmla="*/ 446979 w 581025"/>
                <a:gd name="connsiteY13" fmla="*/ 130331 h 219075"/>
                <a:gd name="connsiteX14" fmla="*/ 449094 w 581025"/>
                <a:gd name="connsiteY14" fmla="*/ 132702 h 219075"/>
                <a:gd name="connsiteX15" fmla="*/ 563394 w 581025"/>
                <a:gd name="connsiteY15" fmla="*/ 218427 h 219075"/>
                <a:gd name="connsiteX16" fmla="*/ 569099 w 581025"/>
                <a:gd name="connsiteY16" fmla="*/ 220332 h 219075"/>
                <a:gd name="connsiteX17" fmla="*/ 576729 w 581025"/>
                <a:gd name="connsiteY17" fmla="*/ 216522 h 219075"/>
                <a:gd name="connsiteX18" fmla="*/ 574833 w 581025"/>
                <a:gd name="connsiteY18" fmla="*/ 203197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1025" h="219075">
                  <a:moveTo>
                    <a:pt x="574833" y="203197"/>
                  </a:moveTo>
                  <a:lnTo>
                    <a:pt x="536552" y="174479"/>
                  </a:lnTo>
                  <a:lnTo>
                    <a:pt x="334937" y="21260"/>
                  </a:lnTo>
                  <a:cubicBezTo>
                    <a:pt x="310181" y="2429"/>
                    <a:pt x="275605" y="2448"/>
                    <a:pt x="250850" y="21260"/>
                  </a:cubicBezTo>
                  <a:lnTo>
                    <a:pt x="49234" y="174479"/>
                  </a:lnTo>
                  <a:lnTo>
                    <a:pt x="10953" y="203197"/>
                  </a:lnTo>
                  <a:cubicBezTo>
                    <a:pt x="6743" y="206350"/>
                    <a:pt x="5896" y="212322"/>
                    <a:pt x="9048" y="216522"/>
                  </a:cubicBezTo>
                  <a:cubicBezTo>
                    <a:pt x="10915" y="219027"/>
                    <a:pt x="13782" y="220332"/>
                    <a:pt x="16678" y="220332"/>
                  </a:cubicBezTo>
                  <a:cubicBezTo>
                    <a:pt x="18659" y="220332"/>
                    <a:pt x="20669" y="219713"/>
                    <a:pt x="22383" y="218427"/>
                  </a:cubicBezTo>
                  <a:lnTo>
                    <a:pt x="98583" y="161277"/>
                  </a:lnTo>
                  <a:cubicBezTo>
                    <a:pt x="99031" y="160944"/>
                    <a:pt x="99279" y="160477"/>
                    <a:pt x="99650" y="160087"/>
                  </a:cubicBezTo>
                  <a:lnTo>
                    <a:pt x="262375" y="36414"/>
                  </a:lnTo>
                  <a:cubicBezTo>
                    <a:pt x="280349" y="22755"/>
                    <a:pt x="305438" y="22755"/>
                    <a:pt x="323411" y="36414"/>
                  </a:cubicBezTo>
                  <a:lnTo>
                    <a:pt x="446979" y="130331"/>
                  </a:lnTo>
                  <a:cubicBezTo>
                    <a:pt x="447560" y="131197"/>
                    <a:pt x="448208" y="132045"/>
                    <a:pt x="449094" y="132702"/>
                  </a:cubicBezTo>
                  <a:lnTo>
                    <a:pt x="563394" y="218427"/>
                  </a:lnTo>
                  <a:cubicBezTo>
                    <a:pt x="565108" y="219713"/>
                    <a:pt x="567118" y="220332"/>
                    <a:pt x="569099" y="220332"/>
                  </a:cubicBezTo>
                  <a:cubicBezTo>
                    <a:pt x="571995" y="220332"/>
                    <a:pt x="574852" y="219018"/>
                    <a:pt x="576729" y="216522"/>
                  </a:cubicBezTo>
                  <a:cubicBezTo>
                    <a:pt x="579891" y="212322"/>
                    <a:pt x="579043" y="206350"/>
                    <a:pt x="574833" y="203197"/>
                  </a:cubicBezTo>
                  <a:close/>
                </a:path>
              </a:pathLst>
            </a:custGeom>
            <a:solidFill>
              <a:srgbClr val="556080"/>
            </a:solidFill>
            <a:ln w="9525" cap="flat">
              <a:noFill/>
              <a:prstDash val="solid"/>
              <a:miter/>
            </a:ln>
          </p:spPr>
          <p:txBody>
            <a:bodyPr rtlCol="0" anchor="ctr"/>
            <a:lstStyle/>
            <a:p>
              <a:endParaRPr lang="fr-FR"/>
            </a:p>
          </p:txBody>
        </p:sp>
        <p:sp>
          <p:nvSpPr>
            <p:cNvPr id="67" name="Forme libre : forme 66">
              <a:extLst>
                <a:ext uri="{FF2B5EF4-FFF2-40B4-BE49-F238E27FC236}">
                  <a16:creationId xmlns:a16="http://schemas.microsoft.com/office/drawing/2014/main" id="{A6A0FA18-2B37-419B-9F04-AFF1E28D79E0}"/>
                </a:ext>
              </a:extLst>
            </p:cNvPr>
            <p:cNvSpPr/>
            <p:nvPr/>
          </p:nvSpPr>
          <p:spPr>
            <a:xfrm>
              <a:off x="8133650" y="1987172"/>
              <a:ext cx="299255" cy="279339"/>
            </a:xfrm>
            <a:custGeom>
              <a:avLst/>
              <a:gdLst>
                <a:gd name="connsiteX0" fmla="*/ 238125 w 476250"/>
                <a:gd name="connsiteY0" fmla="*/ 0 h 444554"/>
                <a:gd name="connsiteX1" fmla="*/ 274405 w 476250"/>
                <a:gd name="connsiteY1" fmla="*/ 12223 h 444554"/>
                <a:gd name="connsiteX2" fmla="*/ 476250 w 476250"/>
                <a:gd name="connsiteY2" fmla="*/ 165632 h 444554"/>
                <a:gd name="connsiteX3" fmla="*/ 476250 w 476250"/>
                <a:gd name="connsiteY3" fmla="*/ 217498 h 444554"/>
                <a:gd name="connsiteX4" fmla="*/ 476250 w 476250"/>
                <a:gd name="connsiteY4" fmla="*/ 444554 h 444554"/>
                <a:gd name="connsiteX5" fmla="*/ 0 w 476250"/>
                <a:gd name="connsiteY5" fmla="*/ 444554 h 444554"/>
                <a:gd name="connsiteX6" fmla="*/ 0 w 476250"/>
                <a:gd name="connsiteY6" fmla="*/ 217498 h 444554"/>
                <a:gd name="connsiteX7" fmla="*/ 0 w 476250"/>
                <a:gd name="connsiteY7" fmla="*/ 165632 h 444554"/>
                <a:gd name="connsiteX8" fmla="*/ 201844 w 476250"/>
                <a:gd name="connsiteY8" fmla="*/ 12223 h 444554"/>
                <a:gd name="connsiteX9" fmla="*/ 238125 w 476250"/>
                <a:gd name="connsiteY9" fmla="*/ 0 h 444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6250" h="444554">
                  <a:moveTo>
                    <a:pt x="238125" y="0"/>
                  </a:moveTo>
                  <a:cubicBezTo>
                    <a:pt x="250905" y="0"/>
                    <a:pt x="263685" y="4074"/>
                    <a:pt x="274405" y="12223"/>
                  </a:cubicBezTo>
                  <a:lnTo>
                    <a:pt x="476250" y="165632"/>
                  </a:lnTo>
                  <a:lnTo>
                    <a:pt x="476250" y="217498"/>
                  </a:lnTo>
                  <a:lnTo>
                    <a:pt x="476250" y="444554"/>
                  </a:lnTo>
                  <a:lnTo>
                    <a:pt x="0" y="444554"/>
                  </a:lnTo>
                  <a:lnTo>
                    <a:pt x="0" y="217498"/>
                  </a:lnTo>
                  <a:lnTo>
                    <a:pt x="0" y="165632"/>
                  </a:lnTo>
                  <a:lnTo>
                    <a:pt x="201844" y="12223"/>
                  </a:lnTo>
                  <a:cubicBezTo>
                    <a:pt x="212565" y="4074"/>
                    <a:pt x="225345" y="0"/>
                    <a:pt x="238125" y="0"/>
                  </a:cubicBezTo>
                  <a:close/>
                </a:path>
              </a:pathLst>
            </a:custGeom>
            <a:solidFill>
              <a:srgbClr val="D6D9DF"/>
            </a:solidFill>
            <a:ln w="12700" cap="flat">
              <a:solidFill>
                <a:srgbClr val="556080"/>
              </a:solidFill>
              <a:prstDash val="solid"/>
              <a:miter/>
            </a:ln>
          </p:spPr>
          <p:txBody>
            <a:bodyPr rtlCol="0" anchor="ctr"/>
            <a:lstStyle/>
            <a:p>
              <a:endParaRPr lang="fr-FR"/>
            </a:p>
          </p:txBody>
        </p:sp>
        <p:grpSp>
          <p:nvGrpSpPr>
            <p:cNvPr id="68" name="Groupe 67">
              <a:extLst>
                <a:ext uri="{FF2B5EF4-FFF2-40B4-BE49-F238E27FC236}">
                  <a16:creationId xmlns:a16="http://schemas.microsoft.com/office/drawing/2014/main" id="{0C3F1D62-5D71-4FB9-8678-AB8FC21E9C5C}"/>
                </a:ext>
              </a:extLst>
            </p:cNvPr>
            <p:cNvGrpSpPr/>
            <p:nvPr/>
          </p:nvGrpSpPr>
          <p:grpSpPr>
            <a:xfrm>
              <a:off x="8141027" y="2150754"/>
              <a:ext cx="285763" cy="121016"/>
              <a:chOff x="8141027" y="2128623"/>
              <a:chExt cx="285763" cy="144141"/>
            </a:xfrm>
          </p:grpSpPr>
          <p:sp>
            <p:nvSpPr>
              <p:cNvPr id="69" name="Rectangle 68">
                <a:extLst>
                  <a:ext uri="{FF2B5EF4-FFF2-40B4-BE49-F238E27FC236}">
                    <a16:creationId xmlns:a16="http://schemas.microsoft.com/office/drawing/2014/main" id="{B4E1F15C-06B8-4F12-8B70-F6FCBF7E6223}"/>
                  </a:ext>
                </a:extLst>
              </p:cNvPr>
              <p:cNvSpPr/>
              <p:nvPr/>
            </p:nvSpPr>
            <p:spPr>
              <a:xfrm>
                <a:off x="8381071" y="2128623"/>
                <a:ext cx="45719" cy="1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0" name="Rectangle 69">
                <a:extLst>
                  <a:ext uri="{FF2B5EF4-FFF2-40B4-BE49-F238E27FC236}">
                    <a16:creationId xmlns:a16="http://schemas.microsoft.com/office/drawing/2014/main" id="{A7165BD9-EB87-4484-944F-AFAF07B6E28F}"/>
                  </a:ext>
                </a:extLst>
              </p:cNvPr>
              <p:cNvSpPr/>
              <p:nvPr/>
            </p:nvSpPr>
            <p:spPr>
              <a:xfrm>
                <a:off x="8141027" y="2128764"/>
                <a:ext cx="45719" cy="1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grpSp>
        <p:nvGrpSpPr>
          <p:cNvPr id="71" name="Groupe 70">
            <a:extLst>
              <a:ext uri="{FF2B5EF4-FFF2-40B4-BE49-F238E27FC236}">
                <a16:creationId xmlns:a16="http://schemas.microsoft.com/office/drawing/2014/main" id="{9EACA651-7D6D-42A7-8950-F0FD19C5589D}"/>
              </a:ext>
            </a:extLst>
          </p:cNvPr>
          <p:cNvGrpSpPr/>
          <p:nvPr/>
        </p:nvGrpSpPr>
        <p:grpSpPr>
          <a:xfrm>
            <a:off x="3467921" y="5572936"/>
            <a:ext cx="403820" cy="295693"/>
            <a:chOff x="8081933" y="2576488"/>
            <a:chExt cx="403820" cy="295693"/>
          </a:xfrm>
        </p:grpSpPr>
        <p:grpSp>
          <p:nvGrpSpPr>
            <p:cNvPr id="72" name="Groupe 71">
              <a:extLst>
                <a:ext uri="{FF2B5EF4-FFF2-40B4-BE49-F238E27FC236}">
                  <a16:creationId xmlns:a16="http://schemas.microsoft.com/office/drawing/2014/main" id="{FE767974-EF10-4148-885C-BA46A0FF287A}"/>
                </a:ext>
              </a:extLst>
            </p:cNvPr>
            <p:cNvGrpSpPr/>
            <p:nvPr/>
          </p:nvGrpSpPr>
          <p:grpSpPr>
            <a:xfrm>
              <a:off x="8099227" y="2576488"/>
              <a:ext cx="365091" cy="289775"/>
              <a:chOff x="8003809" y="1920437"/>
              <a:chExt cx="581025" cy="461163"/>
            </a:xfrm>
          </p:grpSpPr>
          <p:sp>
            <p:nvSpPr>
              <p:cNvPr id="75" name="Forme libre : forme 74">
                <a:extLst>
                  <a:ext uri="{FF2B5EF4-FFF2-40B4-BE49-F238E27FC236}">
                    <a16:creationId xmlns:a16="http://schemas.microsoft.com/office/drawing/2014/main" id="{378145AC-EC0B-46B9-BE8E-F7380CD54372}"/>
                  </a:ext>
                </a:extLst>
              </p:cNvPr>
              <p:cNvSpPr/>
              <p:nvPr/>
            </p:nvSpPr>
            <p:spPr>
              <a:xfrm>
                <a:off x="8058577" y="1937046"/>
                <a:ext cx="476250" cy="444554"/>
              </a:xfrm>
              <a:custGeom>
                <a:avLst/>
                <a:gdLst>
                  <a:gd name="connsiteX0" fmla="*/ 238125 w 476250"/>
                  <a:gd name="connsiteY0" fmla="*/ 0 h 444554"/>
                  <a:gd name="connsiteX1" fmla="*/ 274405 w 476250"/>
                  <a:gd name="connsiteY1" fmla="*/ 12223 h 444554"/>
                  <a:gd name="connsiteX2" fmla="*/ 476250 w 476250"/>
                  <a:gd name="connsiteY2" fmla="*/ 165632 h 444554"/>
                  <a:gd name="connsiteX3" fmla="*/ 476250 w 476250"/>
                  <a:gd name="connsiteY3" fmla="*/ 217498 h 444554"/>
                  <a:gd name="connsiteX4" fmla="*/ 476250 w 476250"/>
                  <a:gd name="connsiteY4" fmla="*/ 444554 h 444554"/>
                  <a:gd name="connsiteX5" fmla="*/ 0 w 476250"/>
                  <a:gd name="connsiteY5" fmla="*/ 444554 h 444554"/>
                  <a:gd name="connsiteX6" fmla="*/ 0 w 476250"/>
                  <a:gd name="connsiteY6" fmla="*/ 217498 h 444554"/>
                  <a:gd name="connsiteX7" fmla="*/ 0 w 476250"/>
                  <a:gd name="connsiteY7" fmla="*/ 165632 h 444554"/>
                  <a:gd name="connsiteX8" fmla="*/ 201844 w 476250"/>
                  <a:gd name="connsiteY8" fmla="*/ 12223 h 444554"/>
                  <a:gd name="connsiteX9" fmla="*/ 238125 w 476250"/>
                  <a:gd name="connsiteY9" fmla="*/ 0 h 444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6250" h="444554">
                    <a:moveTo>
                      <a:pt x="238125" y="0"/>
                    </a:moveTo>
                    <a:cubicBezTo>
                      <a:pt x="250905" y="0"/>
                      <a:pt x="263685" y="4074"/>
                      <a:pt x="274405" y="12223"/>
                    </a:cubicBezTo>
                    <a:lnTo>
                      <a:pt x="476250" y="165632"/>
                    </a:lnTo>
                    <a:lnTo>
                      <a:pt x="476250" y="217498"/>
                    </a:lnTo>
                    <a:lnTo>
                      <a:pt x="476250" y="444554"/>
                    </a:lnTo>
                    <a:lnTo>
                      <a:pt x="0" y="444554"/>
                    </a:lnTo>
                    <a:lnTo>
                      <a:pt x="0" y="217498"/>
                    </a:lnTo>
                    <a:lnTo>
                      <a:pt x="0" y="165632"/>
                    </a:lnTo>
                    <a:lnTo>
                      <a:pt x="201844" y="12223"/>
                    </a:lnTo>
                    <a:cubicBezTo>
                      <a:pt x="212565" y="4074"/>
                      <a:pt x="225345" y="0"/>
                      <a:pt x="238125" y="0"/>
                    </a:cubicBezTo>
                    <a:close/>
                  </a:path>
                </a:pathLst>
              </a:custGeom>
              <a:solidFill>
                <a:srgbClr val="D6D9DF"/>
              </a:solidFill>
              <a:ln w="12700" cap="flat">
                <a:solidFill>
                  <a:srgbClr val="556080"/>
                </a:solidFill>
                <a:prstDash val="solid"/>
                <a:miter/>
              </a:ln>
            </p:spPr>
            <p:txBody>
              <a:bodyPr rtlCol="0" anchor="ctr"/>
              <a:lstStyle/>
              <a:p>
                <a:endParaRPr lang="fr-FR"/>
              </a:p>
            </p:txBody>
          </p:sp>
          <p:sp>
            <p:nvSpPr>
              <p:cNvPr id="76" name="Forme libre : forme 75">
                <a:extLst>
                  <a:ext uri="{FF2B5EF4-FFF2-40B4-BE49-F238E27FC236}">
                    <a16:creationId xmlns:a16="http://schemas.microsoft.com/office/drawing/2014/main" id="{710A0E55-2B13-4782-81AF-754068A367A3}"/>
                  </a:ext>
                </a:extLst>
              </p:cNvPr>
              <p:cNvSpPr/>
              <p:nvPr/>
            </p:nvSpPr>
            <p:spPr>
              <a:xfrm>
                <a:off x="8003809" y="1920437"/>
                <a:ext cx="581025" cy="219075"/>
              </a:xfrm>
              <a:custGeom>
                <a:avLst/>
                <a:gdLst>
                  <a:gd name="connsiteX0" fmla="*/ 574833 w 581025"/>
                  <a:gd name="connsiteY0" fmla="*/ 203197 h 219075"/>
                  <a:gd name="connsiteX1" fmla="*/ 536552 w 581025"/>
                  <a:gd name="connsiteY1" fmla="*/ 174479 h 219075"/>
                  <a:gd name="connsiteX2" fmla="*/ 334937 w 581025"/>
                  <a:gd name="connsiteY2" fmla="*/ 21260 h 219075"/>
                  <a:gd name="connsiteX3" fmla="*/ 250850 w 581025"/>
                  <a:gd name="connsiteY3" fmla="*/ 21260 h 219075"/>
                  <a:gd name="connsiteX4" fmla="*/ 49234 w 581025"/>
                  <a:gd name="connsiteY4" fmla="*/ 174479 h 219075"/>
                  <a:gd name="connsiteX5" fmla="*/ 10953 w 581025"/>
                  <a:gd name="connsiteY5" fmla="*/ 203197 h 219075"/>
                  <a:gd name="connsiteX6" fmla="*/ 9048 w 581025"/>
                  <a:gd name="connsiteY6" fmla="*/ 216522 h 219075"/>
                  <a:gd name="connsiteX7" fmla="*/ 16678 w 581025"/>
                  <a:gd name="connsiteY7" fmla="*/ 220332 h 219075"/>
                  <a:gd name="connsiteX8" fmla="*/ 22383 w 581025"/>
                  <a:gd name="connsiteY8" fmla="*/ 218427 h 219075"/>
                  <a:gd name="connsiteX9" fmla="*/ 98583 w 581025"/>
                  <a:gd name="connsiteY9" fmla="*/ 161277 h 219075"/>
                  <a:gd name="connsiteX10" fmla="*/ 99650 w 581025"/>
                  <a:gd name="connsiteY10" fmla="*/ 160087 h 219075"/>
                  <a:gd name="connsiteX11" fmla="*/ 262375 w 581025"/>
                  <a:gd name="connsiteY11" fmla="*/ 36414 h 219075"/>
                  <a:gd name="connsiteX12" fmla="*/ 323411 w 581025"/>
                  <a:gd name="connsiteY12" fmla="*/ 36414 h 219075"/>
                  <a:gd name="connsiteX13" fmla="*/ 446979 w 581025"/>
                  <a:gd name="connsiteY13" fmla="*/ 130331 h 219075"/>
                  <a:gd name="connsiteX14" fmla="*/ 449094 w 581025"/>
                  <a:gd name="connsiteY14" fmla="*/ 132702 h 219075"/>
                  <a:gd name="connsiteX15" fmla="*/ 563394 w 581025"/>
                  <a:gd name="connsiteY15" fmla="*/ 218427 h 219075"/>
                  <a:gd name="connsiteX16" fmla="*/ 569099 w 581025"/>
                  <a:gd name="connsiteY16" fmla="*/ 220332 h 219075"/>
                  <a:gd name="connsiteX17" fmla="*/ 576729 w 581025"/>
                  <a:gd name="connsiteY17" fmla="*/ 216522 h 219075"/>
                  <a:gd name="connsiteX18" fmla="*/ 574833 w 581025"/>
                  <a:gd name="connsiteY18" fmla="*/ 203197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1025" h="219075">
                    <a:moveTo>
                      <a:pt x="574833" y="203197"/>
                    </a:moveTo>
                    <a:lnTo>
                      <a:pt x="536552" y="174479"/>
                    </a:lnTo>
                    <a:lnTo>
                      <a:pt x="334937" y="21260"/>
                    </a:lnTo>
                    <a:cubicBezTo>
                      <a:pt x="310181" y="2429"/>
                      <a:pt x="275605" y="2448"/>
                      <a:pt x="250850" y="21260"/>
                    </a:cubicBezTo>
                    <a:lnTo>
                      <a:pt x="49234" y="174479"/>
                    </a:lnTo>
                    <a:lnTo>
                      <a:pt x="10953" y="203197"/>
                    </a:lnTo>
                    <a:cubicBezTo>
                      <a:pt x="6743" y="206350"/>
                      <a:pt x="5896" y="212322"/>
                      <a:pt x="9048" y="216522"/>
                    </a:cubicBezTo>
                    <a:cubicBezTo>
                      <a:pt x="10915" y="219027"/>
                      <a:pt x="13782" y="220332"/>
                      <a:pt x="16678" y="220332"/>
                    </a:cubicBezTo>
                    <a:cubicBezTo>
                      <a:pt x="18659" y="220332"/>
                      <a:pt x="20669" y="219713"/>
                      <a:pt x="22383" y="218427"/>
                    </a:cubicBezTo>
                    <a:lnTo>
                      <a:pt x="98583" y="161277"/>
                    </a:lnTo>
                    <a:cubicBezTo>
                      <a:pt x="99031" y="160944"/>
                      <a:pt x="99279" y="160477"/>
                      <a:pt x="99650" y="160087"/>
                    </a:cubicBezTo>
                    <a:lnTo>
                      <a:pt x="262375" y="36414"/>
                    </a:lnTo>
                    <a:cubicBezTo>
                      <a:pt x="280349" y="22755"/>
                      <a:pt x="305438" y="22755"/>
                      <a:pt x="323411" y="36414"/>
                    </a:cubicBezTo>
                    <a:lnTo>
                      <a:pt x="446979" y="130331"/>
                    </a:lnTo>
                    <a:cubicBezTo>
                      <a:pt x="447560" y="131197"/>
                      <a:pt x="448208" y="132045"/>
                      <a:pt x="449094" y="132702"/>
                    </a:cubicBezTo>
                    <a:lnTo>
                      <a:pt x="563394" y="218427"/>
                    </a:lnTo>
                    <a:cubicBezTo>
                      <a:pt x="565108" y="219713"/>
                      <a:pt x="567118" y="220332"/>
                      <a:pt x="569099" y="220332"/>
                    </a:cubicBezTo>
                    <a:cubicBezTo>
                      <a:pt x="571995" y="220332"/>
                      <a:pt x="574852" y="219018"/>
                      <a:pt x="576729" y="216522"/>
                    </a:cubicBezTo>
                    <a:cubicBezTo>
                      <a:pt x="579891" y="212322"/>
                      <a:pt x="579043" y="206350"/>
                      <a:pt x="574833" y="203197"/>
                    </a:cubicBezTo>
                    <a:close/>
                  </a:path>
                </a:pathLst>
              </a:custGeom>
              <a:solidFill>
                <a:srgbClr val="556080"/>
              </a:solidFill>
              <a:ln w="9525" cap="flat">
                <a:noFill/>
                <a:prstDash val="solid"/>
                <a:miter/>
              </a:ln>
            </p:spPr>
            <p:txBody>
              <a:bodyPr rtlCol="0" anchor="ctr"/>
              <a:lstStyle/>
              <a:p>
                <a:endParaRPr lang="fr-FR"/>
              </a:p>
            </p:txBody>
          </p:sp>
        </p:grpSp>
        <p:sp>
          <p:nvSpPr>
            <p:cNvPr id="73" name="Rectangle 72">
              <a:extLst>
                <a:ext uri="{FF2B5EF4-FFF2-40B4-BE49-F238E27FC236}">
                  <a16:creationId xmlns:a16="http://schemas.microsoft.com/office/drawing/2014/main" id="{DD7C9775-5DDB-4C68-9D13-D640B5AC3FC0}"/>
                </a:ext>
              </a:extLst>
            </p:cNvPr>
            <p:cNvSpPr/>
            <p:nvPr/>
          </p:nvSpPr>
          <p:spPr>
            <a:xfrm>
              <a:off x="8081933" y="2751285"/>
              <a:ext cx="45719" cy="12089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4" name="Rectangle 73">
              <a:extLst>
                <a:ext uri="{FF2B5EF4-FFF2-40B4-BE49-F238E27FC236}">
                  <a16:creationId xmlns:a16="http://schemas.microsoft.com/office/drawing/2014/main" id="{D38AC29B-5143-4242-8239-FBECEBBF2C09}"/>
                </a:ext>
              </a:extLst>
            </p:cNvPr>
            <p:cNvSpPr/>
            <p:nvPr/>
          </p:nvSpPr>
          <p:spPr>
            <a:xfrm>
              <a:off x="8440034" y="2751285"/>
              <a:ext cx="45719" cy="12089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77" name="Groupe 76">
            <a:extLst>
              <a:ext uri="{FF2B5EF4-FFF2-40B4-BE49-F238E27FC236}">
                <a16:creationId xmlns:a16="http://schemas.microsoft.com/office/drawing/2014/main" id="{7BEF3A44-4DE9-4B1C-ADAA-0F0F910349B8}"/>
              </a:ext>
            </a:extLst>
          </p:cNvPr>
          <p:cNvGrpSpPr/>
          <p:nvPr/>
        </p:nvGrpSpPr>
        <p:grpSpPr>
          <a:xfrm>
            <a:off x="2549340" y="5573877"/>
            <a:ext cx="381229" cy="296918"/>
            <a:chOff x="8083089" y="3834168"/>
            <a:chExt cx="381229" cy="296918"/>
          </a:xfrm>
        </p:grpSpPr>
        <p:grpSp>
          <p:nvGrpSpPr>
            <p:cNvPr id="78" name="Groupe 77">
              <a:extLst>
                <a:ext uri="{FF2B5EF4-FFF2-40B4-BE49-F238E27FC236}">
                  <a16:creationId xmlns:a16="http://schemas.microsoft.com/office/drawing/2014/main" id="{B6A92E23-C4C4-41F6-A53C-AA2C096638EA}"/>
                </a:ext>
              </a:extLst>
            </p:cNvPr>
            <p:cNvGrpSpPr/>
            <p:nvPr/>
          </p:nvGrpSpPr>
          <p:grpSpPr>
            <a:xfrm>
              <a:off x="8099227" y="3834168"/>
              <a:ext cx="365091" cy="289775"/>
              <a:chOff x="8003809" y="1920437"/>
              <a:chExt cx="581025" cy="461163"/>
            </a:xfrm>
          </p:grpSpPr>
          <p:sp>
            <p:nvSpPr>
              <p:cNvPr id="81" name="Forme libre : forme 80">
                <a:extLst>
                  <a:ext uri="{FF2B5EF4-FFF2-40B4-BE49-F238E27FC236}">
                    <a16:creationId xmlns:a16="http://schemas.microsoft.com/office/drawing/2014/main" id="{4CD8D807-C6F4-4A5D-BB95-BF9094918210}"/>
                  </a:ext>
                </a:extLst>
              </p:cNvPr>
              <p:cNvSpPr/>
              <p:nvPr/>
            </p:nvSpPr>
            <p:spPr>
              <a:xfrm>
                <a:off x="8058577" y="1937046"/>
                <a:ext cx="476250" cy="444554"/>
              </a:xfrm>
              <a:custGeom>
                <a:avLst/>
                <a:gdLst>
                  <a:gd name="connsiteX0" fmla="*/ 238125 w 476250"/>
                  <a:gd name="connsiteY0" fmla="*/ 0 h 444554"/>
                  <a:gd name="connsiteX1" fmla="*/ 274405 w 476250"/>
                  <a:gd name="connsiteY1" fmla="*/ 12223 h 444554"/>
                  <a:gd name="connsiteX2" fmla="*/ 476250 w 476250"/>
                  <a:gd name="connsiteY2" fmla="*/ 165632 h 444554"/>
                  <a:gd name="connsiteX3" fmla="*/ 476250 w 476250"/>
                  <a:gd name="connsiteY3" fmla="*/ 217498 h 444554"/>
                  <a:gd name="connsiteX4" fmla="*/ 476250 w 476250"/>
                  <a:gd name="connsiteY4" fmla="*/ 444554 h 444554"/>
                  <a:gd name="connsiteX5" fmla="*/ 0 w 476250"/>
                  <a:gd name="connsiteY5" fmla="*/ 444554 h 444554"/>
                  <a:gd name="connsiteX6" fmla="*/ 0 w 476250"/>
                  <a:gd name="connsiteY6" fmla="*/ 217498 h 444554"/>
                  <a:gd name="connsiteX7" fmla="*/ 0 w 476250"/>
                  <a:gd name="connsiteY7" fmla="*/ 165632 h 444554"/>
                  <a:gd name="connsiteX8" fmla="*/ 201844 w 476250"/>
                  <a:gd name="connsiteY8" fmla="*/ 12223 h 444554"/>
                  <a:gd name="connsiteX9" fmla="*/ 238125 w 476250"/>
                  <a:gd name="connsiteY9" fmla="*/ 0 h 444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6250" h="444554">
                    <a:moveTo>
                      <a:pt x="238125" y="0"/>
                    </a:moveTo>
                    <a:cubicBezTo>
                      <a:pt x="250905" y="0"/>
                      <a:pt x="263685" y="4074"/>
                      <a:pt x="274405" y="12223"/>
                    </a:cubicBezTo>
                    <a:lnTo>
                      <a:pt x="476250" y="165632"/>
                    </a:lnTo>
                    <a:lnTo>
                      <a:pt x="476250" y="217498"/>
                    </a:lnTo>
                    <a:lnTo>
                      <a:pt x="476250" y="444554"/>
                    </a:lnTo>
                    <a:lnTo>
                      <a:pt x="0" y="444554"/>
                    </a:lnTo>
                    <a:lnTo>
                      <a:pt x="0" y="217498"/>
                    </a:lnTo>
                    <a:lnTo>
                      <a:pt x="0" y="165632"/>
                    </a:lnTo>
                    <a:lnTo>
                      <a:pt x="201844" y="12223"/>
                    </a:lnTo>
                    <a:cubicBezTo>
                      <a:pt x="212565" y="4074"/>
                      <a:pt x="225345" y="0"/>
                      <a:pt x="238125" y="0"/>
                    </a:cubicBezTo>
                    <a:close/>
                  </a:path>
                </a:pathLst>
              </a:custGeom>
              <a:solidFill>
                <a:srgbClr val="D6D9DF"/>
              </a:solidFill>
              <a:ln w="12700" cap="flat">
                <a:solidFill>
                  <a:srgbClr val="556080"/>
                </a:solidFill>
                <a:prstDash val="solid"/>
                <a:miter/>
              </a:ln>
            </p:spPr>
            <p:txBody>
              <a:bodyPr rtlCol="0" anchor="ctr"/>
              <a:lstStyle/>
              <a:p>
                <a:endParaRPr lang="fr-FR"/>
              </a:p>
            </p:txBody>
          </p:sp>
          <p:sp>
            <p:nvSpPr>
              <p:cNvPr id="82" name="Forme libre : forme 81">
                <a:extLst>
                  <a:ext uri="{FF2B5EF4-FFF2-40B4-BE49-F238E27FC236}">
                    <a16:creationId xmlns:a16="http://schemas.microsoft.com/office/drawing/2014/main" id="{2A654F1A-CBE5-4878-B790-B6E8DC5809FC}"/>
                  </a:ext>
                </a:extLst>
              </p:cNvPr>
              <p:cNvSpPr/>
              <p:nvPr/>
            </p:nvSpPr>
            <p:spPr>
              <a:xfrm>
                <a:off x="8003809" y="1920437"/>
                <a:ext cx="581025" cy="219075"/>
              </a:xfrm>
              <a:custGeom>
                <a:avLst/>
                <a:gdLst>
                  <a:gd name="connsiteX0" fmla="*/ 574833 w 581025"/>
                  <a:gd name="connsiteY0" fmla="*/ 203197 h 219075"/>
                  <a:gd name="connsiteX1" fmla="*/ 536552 w 581025"/>
                  <a:gd name="connsiteY1" fmla="*/ 174479 h 219075"/>
                  <a:gd name="connsiteX2" fmla="*/ 334937 w 581025"/>
                  <a:gd name="connsiteY2" fmla="*/ 21260 h 219075"/>
                  <a:gd name="connsiteX3" fmla="*/ 250850 w 581025"/>
                  <a:gd name="connsiteY3" fmla="*/ 21260 h 219075"/>
                  <a:gd name="connsiteX4" fmla="*/ 49234 w 581025"/>
                  <a:gd name="connsiteY4" fmla="*/ 174479 h 219075"/>
                  <a:gd name="connsiteX5" fmla="*/ 10953 w 581025"/>
                  <a:gd name="connsiteY5" fmla="*/ 203197 h 219075"/>
                  <a:gd name="connsiteX6" fmla="*/ 9048 w 581025"/>
                  <a:gd name="connsiteY6" fmla="*/ 216522 h 219075"/>
                  <a:gd name="connsiteX7" fmla="*/ 16678 w 581025"/>
                  <a:gd name="connsiteY7" fmla="*/ 220332 h 219075"/>
                  <a:gd name="connsiteX8" fmla="*/ 22383 w 581025"/>
                  <a:gd name="connsiteY8" fmla="*/ 218427 h 219075"/>
                  <a:gd name="connsiteX9" fmla="*/ 98583 w 581025"/>
                  <a:gd name="connsiteY9" fmla="*/ 161277 h 219075"/>
                  <a:gd name="connsiteX10" fmla="*/ 99650 w 581025"/>
                  <a:gd name="connsiteY10" fmla="*/ 160087 h 219075"/>
                  <a:gd name="connsiteX11" fmla="*/ 262375 w 581025"/>
                  <a:gd name="connsiteY11" fmla="*/ 36414 h 219075"/>
                  <a:gd name="connsiteX12" fmla="*/ 323411 w 581025"/>
                  <a:gd name="connsiteY12" fmla="*/ 36414 h 219075"/>
                  <a:gd name="connsiteX13" fmla="*/ 446979 w 581025"/>
                  <a:gd name="connsiteY13" fmla="*/ 130331 h 219075"/>
                  <a:gd name="connsiteX14" fmla="*/ 449094 w 581025"/>
                  <a:gd name="connsiteY14" fmla="*/ 132702 h 219075"/>
                  <a:gd name="connsiteX15" fmla="*/ 563394 w 581025"/>
                  <a:gd name="connsiteY15" fmla="*/ 218427 h 219075"/>
                  <a:gd name="connsiteX16" fmla="*/ 569099 w 581025"/>
                  <a:gd name="connsiteY16" fmla="*/ 220332 h 219075"/>
                  <a:gd name="connsiteX17" fmla="*/ 576729 w 581025"/>
                  <a:gd name="connsiteY17" fmla="*/ 216522 h 219075"/>
                  <a:gd name="connsiteX18" fmla="*/ 574833 w 581025"/>
                  <a:gd name="connsiteY18" fmla="*/ 203197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1025" h="219075">
                    <a:moveTo>
                      <a:pt x="574833" y="203197"/>
                    </a:moveTo>
                    <a:lnTo>
                      <a:pt x="536552" y="174479"/>
                    </a:lnTo>
                    <a:lnTo>
                      <a:pt x="334937" y="21260"/>
                    </a:lnTo>
                    <a:cubicBezTo>
                      <a:pt x="310181" y="2429"/>
                      <a:pt x="275605" y="2448"/>
                      <a:pt x="250850" y="21260"/>
                    </a:cubicBezTo>
                    <a:lnTo>
                      <a:pt x="49234" y="174479"/>
                    </a:lnTo>
                    <a:lnTo>
                      <a:pt x="10953" y="203197"/>
                    </a:lnTo>
                    <a:cubicBezTo>
                      <a:pt x="6743" y="206350"/>
                      <a:pt x="5896" y="212322"/>
                      <a:pt x="9048" y="216522"/>
                    </a:cubicBezTo>
                    <a:cubicBezTo>
                      <a:pt x="10915" y="219027"/>
                      <a:pt x="13782" y="220332"/>
                      <a:pt x="16678" y="220332"/>
                    </a:cubicBezTo>
                    <a:cubicBezTo>
                      <a:pt x="18659" y="220332"/>
                      <a:pt x="20669" y="219713"/>
                      <a:pt x="22383" y="218427"/>
                    </a:cubicBezTo>
                    <a:lnTo>
                      <a:pt x="98583" y="161277"/>
                    </a:lnTo>
                    <a:cubicBezTo>
                      <a:pt x="99031" y="160944"/>
                      <a:pt x="99279" y="160477"/>
                      <a:pt x="99650" y="160087"/>
                    </a:cubicBezTo>
                    <a:lnTo>
                      <a:pt x="262375" y="36414"/>
                    </a:lnTo>
                    <a:cubicBezTo>
                      <a:pt x="280349" y="22755"/>
                      <a:pt x="305438" y="22755"/>
                      <a:pt x="323411" y="36414"/>
                    </a:cubicBezTo>
                    <a:lnTo>
                      <a:pt x="446979" y="130331"/>
                    </a:lnTo>
                    <a:cubicBezTo>
                      <a:pt x="447560" y="131197"/>
                      <a:pt x="448208" y="132045"/>
                      <a:pt x="449094" y="132702"/>
                    </a:cubicBezTo>
                    <a:lnTo>
                      <a:pt x="563394" y="218427"/>
                    </a:lnTo>
                    <a:cubicBezTo>
                      <a:pt x="565108" y="219713"/>
                      <a:pt x="567118" y="220332"/>
                      <a:pt x="569099" y="220332"/>
                    </a:cubicBezTo>
                    <a:cubicBezTo>
                      <a:pt x="571995" y="220332"/>
                      <a:pt x="574852" y="219018"/>
                      <a:pt x="576729" y="216522"/>
                    </a:cubicBezTo>
                    <a:cubicBezTo>
                      <a:pt x="579891" y="212322"/>
                      <a:pt x="579043" y="206350"/>
                      <a:pt x="574833" y="203197"/>
                    </a:cubicBezTo>
                    <a:close/>
                  </a:path>
                </a:pathLst>
              </a:custGeom>
              <a:solidFill>
                <a:srgbClr val="556080"/>
              </a:solidFill>
              <a:ln w="9525" cap="flat">
                <a:noFill/>
                <a:prstDash val="solid"/>
                <a:miter/>
              </a:ln>
            </p:spPr>
            <p:txBody>
              <a:bodyPr rtlCol="0" anchor="ctr"/>
              <a:lstStyle/>
              <a:p>
                <a:endParaRPr lang="fr-FR"/>
              </a:p>
            </p:txBody>
          </p:sp>
        </p:grpSp>
        <p:sp>
          <p:nvSpPr>
            <p:cNvPr id="79" name="Rectangle 78">
              <a:extLst>
                <a:ext uri="{FF2B5EF4-FFF2-40B4-BE49-F238E27FC236}">
                  <a16:creationId xmlns:a16="http://schemas.microsoft.com/office/drawing/2014/main" id="{C0435D9C-1468-4AB0-806C-7378C885A84F}"/>
                </a:ext>
              </a:extLst>
            </p:cNvPr>
            <p:cNvSpPr/>
            <p:nvPr/>
          </p:nvSpPr>
          <p:spPr>
            <a:xfrm>
              <a:off x="8083089" y="4010190"/>
              <a:ext cx="45719" cy="12089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0" name="Rectangle 79">
              <a:extLst>
                <a:ext uri="{FF2B5EF4-FFF2-40B4-BE49-F238E27FC236}">
                  <a16:creationId xmlns:a16="http://schemas.microsoft.com/office/drawing/2014/main" id="{0A69960C-8E01-4B4F-9AC8-0569E00EC64F}"/>
                </a:ext>
              </a:extLst>
            </p:cNvPr>
            <p:cNvSpPr/>
            <p:nvPr/>
          </p:nvSpPr>
          <p:spPr>
            <a:xfrm>
              <a:off x="8382424" y="4007808"/>
              <a:ext cx="45719" cy="1208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83" name="Groupe 82">
            <a:extLst>
              <a:ext uri="{FF2B5EF4-FFF2-40B4-BE49-F238E27FC236}">
                <a16:creationId xmlns:a16="http://schemas.microsoft.com/office/drawing/2014/main" id="{3F0E02C8-67A3-43DB-ABD6-3A0B24AF3218}"/>
              </a:ext>
            </a:extLst>
          </p:cNvPr>
          <p:cNvGrpSpPr/>
          <p:nvPr/>
        </p:nvGrpSpPr>
        <p:grpSpPr>
          <a:xfrm>
            <a:off x="5417109" y="5571124"/>
            <a:ext cx="365091" cy="289777"/>
            <a:chOff x="8142209" y="4397768"/>
            <a:chExt cx="365091" cy="289777"/>
          </a:xfrm>
        </p:grpSpPr>
        <p:grpSp>
          <p:nvGrpSpPr>
            <p:cNvPr id="84" name="Groupe 83">
              <a:extLst>
                <a:ext uri="{FF2B5EF4-FFF2-40B4-BE49-F238E27FC236}">
                  <a16:creationId xmlns:a16="http://schemas.microsoft.com/office/drawing/2014/main" id="{3DC3D47D-FDF9-4321-BFF8-267607F43EA9}"/>
                </a:ext>
              </a:extLst>
            </p:cNvPr>
            <p:cNvGrpSpPr/>
            <p:nvPr/>
          </p:nvGrpSpPr>
          <p:grpSpPr>
            <a:xfrm>
              <a:off x="8142209" y="4397768"/>
              <a:ext cx="365091" cy="289776"/>
              <a:chOff x="8099227" y="4397768"/>
              <a:chExt cx="365091" cy="289776"/>
            </a:xfrm>
          </p:grpSpPr>
          <p:grpSp>
            <p:nvGrpSpPr>
              <p:cNvPr id="94" name="Groupe 93">
                <a:extLst>
                  <a:ext uri="{FF2B5EF4-FFF2-40B4-BE49-F238E27FC236}">
                    <a16:creationId xmlns:a16="http://schemas.microsoft.com/office/drawing/2014/main" id="{A77D6393-28E5-4F2D-A3A3-84A07B5782B9}"/>
                  </a:ext>
                </a:extLst>
              </p:cNvPr>
              <p:cNvGrpSpPr/>
              <p:nvPr/>
            </p:nvGrpSpPr>
            <p:grpSpPr>
              <a:xfrm>
                <a:off x="8099227" y="4397768"/>
                <a:ext cx="365091" cy="289775"/>
                <a:chOff x="8003809" y="1920437"/>
                <a:chExt cx="581025" cy="461163"/>
              </a:xfrm>
            </p:grpSpPr>
            <p:sp>
              <p:nvSpPr>
                <p:cNvPr id="98" name="Forme libre : forme 97">
                  <a:extLst>
                    <a:ext uri="{FF2B5EF4-FFF2-40B4-BE49-F238E27FC236}">
                      <a16:creationId xmlns:a16="http://schemas.microsoft.com/office/drawing/2014/main" id="{0B5AB039-822E-4694-8E6F-11AA9C9A6B5F}"/>
                    </a:ext>
                  </a:extLst>
                </p:cNvPr>
                <p:cNvSpPr/>
                <p:nvPr/>
              </p:nvSpPr>
              <p:spPr>
                <a:xfrm>
                  <a:off x="8058577" y="1937046"/>
                  <a:ext cx="476250" cy="444554"/>
                </a:xfrm>
                <a:custGeom>
                  <a:avLst/>
                  <a:gdLst>
                    <a:gd name="connsiteX0" fmla="*/ 238125 w 476250"/>
                    <a:gd name="connsiteY0" fmla="*/ 0 h 444554"/>
                    <a:gd name="connsiteX1" fmla="*/ 274405 w 476250"/>
                    <a:gd name="connsiteY1" fmla="*/ 12223 h 444554"/>
                    <a:gd name="connsiteX2" fmla="*/ 476250 w 476250"/>
                    <a:gd name="connsiteY2" fmla="*/ 165632 h 444554"/>
                    <a:gd name="connsiteX3" fmla="*/ 476250 w 476250"/>
                    <a:gd name="connsiteY3" fmla="*/ 217498 h 444554"/>
                    <a:gd name="connsiteX4" fmla="*/ 476250 w 476250"/>
                    <a:gd name="connsiteY4" fmla="*/ 444554 h 444554"/>
                    <a:gd name="connsiteX5" fmla="*/ 0 w 476250"/>
                    <a:gd name="connsiteY5" fmla="*/ 444554 h 444554"/>
                    <a:gd name="connsiteX6" fmla="*/ 0 w 476250"/>
                    <a:gd name="connsiteY6" fmla="*/ 217498 h 444554"/>
                    <a:gd name="connsiteX7" fmla="*/ 0 w 476250"/>
                    <a:gd name="connsiteY7" fmla="*/ 165632 h 444554"/>
                    <a:gd name="connsiteX8" fmla="*/ 201844 w 476250"/>
                    <a:gd name="connsiteY8" fmla="*/ 12223 h 444554"/>
                    <a:gd name="connsiteX9" fmla="*/ 238125 w 476250"/>
                    <a:gd name="connsiteY9" fmla="*/ 0 h 444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6250" h="444554">
                      <a:moveTo>
                        <a:pt x="238125" y="0"/>
                      </a:moveTo>
                      <a:cubicBezTo>
                        <a:pt x="250905" y="0"/>
                        <a:pt x="263685" y="4074"/>
                        <a:pt x="274405" y="12223"/>
                      </a:cubicBezTo>
                      <a:lnTo>
                        <a:pt x="476250" y="165632"/>
                      </a:lnTo>
                      <a:lnTo>
                        <a:pt x="476250" y="217498"/>
                      </a:lnTo>
                      <a:lnTo>
                        <a:pt x="476250" y="444554"/>
                      </a:lnTo>
                      <a:lnTo>
                        <a:pt x="0" y="444554"/>
                      </a:lnTo>
                      <a:lnTo>
                        <a:pt x="0" y="217498"/>
                      </a:lnTo>
                      <a:lnTo>
                        <a:pt x="0" y="165632"/>
                      </a:lnTo>
                      <a:lnTo>
                        <a:pt x="201844" y="12223"/>
                      </a:lnTo>
                      <a:cubicBezTo>
                        <a:pt x="212565" y="4074"/>
                        <a:pt x="225345" y="0"/>
                        <a:pt x="238125" y="0"/>
                      </a:cubicBezTo>
                      <a:close/>
                    </a:path>
                  </a:pathLst>
                </a:custGeom>
                <a:solidFill>
                  <a:srgbClr val="D6D9DF"/>
                </a:solidFill>
                <a:ln w="9525" cap="flat">
                  <a:noFill/>
                  <a:prstDash val="solid"/>
                  <a:miter/>
                </a:ln>
              </p:spPr>
              <p:txBody>
                <a:bodyPr rtlCol="0" anchor="ctr"/>
                <a:lstStyle/>
                <a:p>
                  <a:endParaRPr lang="fr-FR"/>
                </a:p>
              </p:txBody>
            </p:sp>
            <p:sp>
              <p:nvSpPr>
                <p:cNvPr id="127" name="Forme libre : forme 126">
                  <a:extLst>
                    <a:ext uri="{FF2B5EF4-FFF2-40B4-BE49-F238E27FC236}">
                      <a16:creationId xmlns:a16="http://schemas.microsoft.com/office/drawing/2014/main" id="{A1FE6CF7-6A5C-4AEE-9FF4-F2613CF9D8B4}"/>
                    </a:ext>
                  </a:extLst>
                </p:cNvPr>
                <p:cNvSpPr/>
                <p:nvPr/>
              </p:nvSpPr>
              <p:spPr>
                <a:xfrm>
                  <a:off x="8003809" y="1920437"/>
                  <a:ext cx="581025" cy="219075"/>
                </a:xfrm>
                <a:custGeom>
                  <a:avLst/>
                  <a:gdLst>
                    <a:gd name="connsiteX0" fmla="*/ 574833 w 581025"/>
                    <a:gd name="connsiteY0" fmla="*/ 203197 h 219075"/>
                    <a:gd name="connsiteX1" fmla="*/ 536552 w 581025"/>
                    <a:gd name="connsiteY1" fmla="*/ 174479 h 219075"/>
                    <a:gd name="connsiteX2" fmla="*/ 334937 w 581025"/>
                    <a:gd name="connsiteY2" fmla="*/ 21260 h 219075"/>
                    <a:gd name="connsiteX3" fmla="*/ 250850 w 581025"/>
                    <a:gd name="connsiteY3" fmla="*/ 21260 h 219075"/>
                    <a:gd name="connsiteX4" fmla="*/ 49234 w 581025"/>
                    <a:gd name="connsiteY4" fmla="*/ 174479 h 219075"/>
                    <a:gd name="connsiteX5" fmla="*/ 10953 w 581025"/>
                    <a:gd name="connsiteY5" fmla="*/ 203197 h 219075"/>
                    <a:gd name="connsiteX6" fmla="*/ 9048 w 581025"/>
                    <a:gd name="connsiteY6" fmla="*/ 216522 h 219075"/>
                    <a:gd name="connsiteX7" fmla="*/ 16678 w 581025"/>
                    <a:gd name="connsiteY7" fmla="*/ 220332 h 219075"/>
                    <a:gd name="connsiteX8" fmla="*/ 22383 w 581025"/>
                    <a:gd name="connsiteY8" fmla="*/ 218427 h 219075"/>
                    <a:gd name="connsiteX9" fmla="*/ 98583 w 581025"/>
                    <a:gd name="connsiteY9" fmla="*/ 161277 h 219075"/>
                    <a:gd name="connsiteX10" fmla="*/ 99650 w 581025"/>
                    <a:gd name="connsiteY10" fmla="*/ 160087 h 219075"/>
                    <a:gd name="connsiteX11" fmla="*/ 262375 w 581025"/>
                    <a:gd name="connsiteY11" fmla="*/ 36414 h 219075"/>
                    <a:gd name="connsiteX12" fmla="*/ 323411 w 581025"/>
                    <a:gd name="connsiteY12" fmla="*/ 36414 h 219075"/>
                    <a:gd name="connsiteX13" fmla="*/ 446979 w 581025"/>
                    <a:gd name="connsiteY13" fmla="*/ 130331 h 219075"/>
                    <a:gd name="connsiteX14" fmla="*/ 449094 w 581025"/>
                    <a:gd name="connsiteY14" fmla="*/ 132702 h 219075"/>
                    <a:gd name="connsiteX15" fmla="*/ 563394 w 581025"/>
                    <a:gd name="connsiteY15" fmla="*/ 218427 h 219075"/>
                    <a:gd name="connsiteX16" fmla="*/ 569099 w 581025"/>
                    <a:gd name="connsiteY16" fmla="*/ 220332 h 219075"/>
                    <a:gd name="connsiteX17" fmla="*/ 576729 w 581025"/>
                    <a:gd name="connsiteY17" fmla="*/ 216522 h 219075"/>
                    <a:gd name="connsiteX18" fmla="*/ 574833 w 581025"/>
                    <a:gd name="connsiteY18" fmla="*/ 203197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1025" h="219075">
                      <a:moveTo>
                        <a:pt x="574833" y="203197"/>
                      </a:moveTo>
                      <a:lnTo>
                        <a:pt x="536552" y="174479"/>
                      </a:lnTo>
                      <a:lnTo>
                        <a:pt x="334937" y="21260"/>
                      </a:lnTo>
                      <a:cubicBezTo>
                        <a:pt x="310181" y="2429"/>
                        <a:pt x="275605" y="2448"/>
                        <a:pt x="250850" y="21260"/>
                      </a:cubicBezTo>
                      <a:lnTo>
                        <a:pt x="49234" y="174479"/>
                      </a:lnTo>
                      <a:lnTo>
                        <a:pt x="10953" y="203197"/>
                      </a:lnTo>
                      <a:cubicBezTo>
                        <a:pt x="6743" y="206350"/>
                        <a:pt x="5896" y="212322"/>
                        <a:pt x="9048" y="216522"/>
                      </a:cubicBezTo>
                      <a:cubicBezTo>
                        <a:pt x="10915" y="219027"/>
                        <a:pt x="13782" y="220332"/>
                        <a:pt x="16678" y="220332"/>
                      </a:cubicBezTo>
                      <a:cubicBezTo>
                        <a:pt x="18659" y="220332"/>
                        <a:pt x="20669" y="219713"/>
                        <a:pt x="22383" y="218427"/>
                      </a:cubicBezTo>
                      <a:lnTo>
                        <a:pt x="98583" y="161277"/>
                      </a:lnTo>
                      <a:cubicBezTo>
                        <a:pt x="99031" y="160944"/>
                        <a:pt x="99279" y="160477"/>
                        <a:pt x="99650" y="160087"/>
                      </a:cubicBezTo>
                      <a:lnTo>
                        <a:pt x="262375" y="36414"/>
                      </a:lnTo>
                      <a:cubicBezTo>
                        <a:pt x="280349" y="22755"/>
                        <a:pt x="305438" y="22755"/>
                        <a:pt x="323411" y="36414"/>
                      </a:cubicBezTo>
                      <a:lnTo>
                        <a:pt x="446979" y="130331"/>
                      </a:lnTo>
                      <a:cubicBezTo>
                        <a:pt x="447560" y="131197"/>
                        <a:pt x="448208" y="132045"/>
                        <a:pt x="449094" y="132702"/>
                      </a:cubicBezTo>
                      <a:lnTo>
                        <a:pt x="563394" y="218427"/>
                      </a:lnTo>
                      <a:cubicBezTo>
                        <a:pt x="565108" y="219713"/>
                        <a:pt x="567118" y="220332"/>
                        <a:pt x="569099" y="220332"/>
                      </a:cubicBezTo>
                      <a:cubicBezTo>
                        <a:pt x="571995" y="220332"/>
                        <a:pt x="574852" y="219018"/>
                        <a:pt x="576729" y="216522"/>
                      </a:cubicBezTo>
                      <a:cubicBezTo>
                        <a:pt x="579891" y="212322"/>
                        <a:pt x="579043" y="206350"/>
                        <a:pt x="574833" y="203197"/>
                      </a:cubicBezTo>
                      <a:close/>
                    </a:path>
                  </a:pathLst>
                </a:custGeom>
                <a:solidFill>
                  <a:srgbClr val="556080"/>
                </a:solidFill>
                <a:ln w="9525" cap="flat">
                  <a:noFill/>
                  <a:prstDash val="solid"/>
                  <a:miter/>
                </a:ln>
              </p:spPr>
              <p:txBody>
                <a:bodyPr rtlCol="0" anchor="ctr"/>
                <a:lstStyle/>
                <a:p>
                  <a:endParaRPr lang="fr-FR"/>
                </a:p>
              </p:txBody>
            </p:sp>
          </p:grpSp>
          <p:grpSp>
            <p:nvGrpSpPr>
              <p:cNvPr id="95" name="Groupe 94">
                <a:extLst>
                  <a:ext uri="{FF2B5EF4-FFF2-40B4-BE49-F238E27FC236}">
                    <a16:creationId xmlns:a16="http://schemas.microsoft.com/office/drawing/2014/main" id="{5FE8B396-74AD-44C4-AEA7-F64227C1CE61}"/>
                  </a:ext>
                </a:extLst>
              </p:cNvPr>
              <p:cNvGrpSpPr/>
              <p:nvPr/>
            </p:nvGrpSpPr>
            <p:grpSpPr>
              <a:xfrm>
                <a:off x="8133650" y="4535426"/>
                <a:ext cx="299255" cy="152118"/>
                <a:chOff x="8286050" y="2266793"/>
                <a:chExt cx="299255" cy="152118"/>
              </a:xfrm>
            </p:grpSpPr>
            <p:sp>
              <p:nvSpPr>
                <p:cNvPr id="96" name="Rectangle 95">
                  <a:extLst>
                    <a:ext uri="{FF2B5EF4-FFF2-40B4-BE49-F238E27FC236}">
                      <a16:creationId xmlns:a16="http://schemas.microsoft.com/office/drawing/2014/main" id="{065837EA-ABCF-4CF5-9774-A8DEBB251769}"/>
                    </a:ext>
                  </a:extLst>
                </p:cNvPr>
                <p:cNvSpPr/>
                <p:nvPr/>
              </p:nvSpPr>
              <p:spPr>
                <a:xfrm>
                  <a:off x="8286050" y="2266793"/>
                  <a:ext cx="45719" cy="15211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7" name="Rectangle 96">
                  <a:extLst>
                    <a:ext uri="{FF2B5EF4-FFF2-40B4-BE49-F238E27FC236}">
                      <a16:creationId xmlns:a16="http://schemas.microsoft.com/office/drawing/2014/main" id="{A8E8D3C2-26E6-4BFB-BD63-D14A5DD5AD06}"/>
                    </a:ext>
                  </a:extLst>
                </p:cNvPr>
                <p:cNvSpPr/>
                <p:nvPr/>
              </p:nvSpPr>
              <p:spPr>
                <a:xfrm>
                  <a:off x="8534586" y="2266793"/>
                  <a:ext cx="50719" cy="15211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sp>
          <p:nvSpPr>
            <p:cNvPr id="85" name="Rectangle 84">
              <a:extLst>
                <a:ext uri="{FF2B5EF4-FFF2-40B4-BE49-F238E27FC236}">
                  <a16:creationId xmlns:a16="http://schemas.microsoft.com/office/drawing/2014/main" id="{3A920FD0-76F1-40FB-8779-572C580CDE33}"/>
                </a:ext>
              </a:extLst>
            </p:cNvPr>
            <p:cNvSpPr/>
            <p:nvPr/>
          </p:nvSpPr>
          <p:spPr>
            <a:xfrm rot="5400000">
              <a:off x="8301014" y="4538686"/>
              <a:ext cx="45719" cy="25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128" name="Groupe 127">
            <a:extLst>
              <a:ext uri="{FF2B5EF4-FFF2-40B4-BE49-F238E27FC236}">
                <a16:creationId xmlns:a16="http://schemas.microsoft.com/office/drawing/2014/main" id="{82142CD2-FF79-4A29-A370-216E6CB849F5}"/>
              </a:ext>
            </a:extLst>
          </p:cNvPr>
          <p:cNvGrpSpPr/>
          <p:nvPr/>
        </p:nvGrpSpPr>
        <p:grpSpPr>
          <a:xfrm>
            <a:off x="4437225" y="5576546"/>
            <a:ext cx="380582" cy="296921"/>
            <a:chOff x="8083736" y="3246759"/>
            <a:chExt cx="380582" cy="296921"/>
          </a:xfrm>
        </p:grpSpPr>
        <p:grpSp>
          <p:nvGrpSpPr>
            <p:cNvPr id="129" name="Groupe 128">
              <a:extLst>
                <a:ext uri="{FF2B5EF4-FFF2-40B4-BE49-F238E27FC236}">
                  <a16:creationId xmlns:a16="http://schemas.microsoft.com/office/drawing/2014/main" id="{F6C480A5-F5FB-42EE-AFCE-3DF0537EAEF5}"/>
                </a:ext>
              </a:extLst>
            </p:cNvPr>
            <p:cNvGrpSpPr/>
            <p:nvPr/>
          </p:nvGrpSpPr>
          <p:grpSpPr>
            <a:xfrm>
              <a:off x="8099227" y="3246759"/>
              <a:ext cx="365091" cy="289778"/>
              <a:chOff x="8003809" y="1920437"/>
              <a:chExt cx="581025" cy="461169"/>
            </a:xfrm>
          </p:grpSpPr>
          <p:sp>
            <p:nvSpPr>
              <p:cNvPr id="132" name="Forme libre : forme 131">
                <a:extLst>
                  <a:ext uri="{FF2B5EF4-FFF2-40B4-BE49-F238E27FC236}">
                    <a16:creationId xmlns:a16="http://schemas.microsoft.com/office/drawing/2014/main" id="{31597784-5083-41E7-ABB4-CE82842B72B7}"/>
                  </a:ext>
                </a:extLst>
              </p:cNvPr>
              <p:cNvSpPr/>
              <p:nvPr/>
            </p:nvSpPr>
            <p:spPr>
              <a:xfrm>
                <a:off x="8058577" y="1937050"/>
                <a:ext cx="476250" cy="444556"/>
              </a:xfrm>
              <a:custGeom>
                <a:avLst/>
                <a:gdLst>
                  <a:gd name="connsiteX0" fmla="*/ 238125 w 476250"/>
                  <a:gd name="connsiteY0" fmla="*/ 0 h 444554"/>
                  <a:gd name="connsiteX1" fmla="*/ 274405 w 476250"/>
                  <a:gd name="connsiteY1" fmla="*/ 12223 h 444554"/>
                  <a:gd name="connsiteX2" fmla="*/ 476250 w 476250"/>
                  <a:gd name="connsiteY2" fmla="*/ 165632 h 444554"/>
                  <a:gd name="connsiteX3" fmla="*/ 476250 w 476250"/>
                  <a:gd name="connsiteY3" fmla="*/ 217498 h 444554"/>
                  <a:gd name="connsiteX4" fmla="*/ 476250 w 476250"/>
                  <a:gd name="connsiteY4" fmla="*/ 444554 h 444554"/>
                  <a:gd name="connsiteX5" fmla="*/ 0 w 476250"/>
                  <a:gd name="connsiteY5" fmla="*/ 444554 h 444554"/>
                  <a:gd name="connsiteX6" fmla="*/ 0 w 476250"/>
                  <a:gd name="connsiteY6" fmla="*/ 217498 h 444554"/>
                  <a:gd name="connsiteX7" fmla="*/ 0 w 476250"/>
                  <a:gd name="connsiteY7" fmla="*/ 165632 h 444554"/>
                  <a:gd name="connsiteX8" fmla="*/ 201844 w 476250"/>
                  <a:gd name="connsiteY8" fmla="*/ 12223 h 444554"/>
                  <a:gd name="connsiteX9" fmla="*/ 238125 w 476250"/>
                  <a:gd name="connsiteY9" fmla="*/ 0 h 444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6250" h="444554">
                    <a:moveTo>
                      <a:pt x="238125" y="0"/>
                    </a:moveTo>
                    <a:cubicBezTo>
                      <a:pt x="250905" y="0"/>
                      <a:pt x="263685" y="4074"/>
                      <a:pt x="274405" y="12223"/>
                    </a:cubicBezTo>
                    <a:lnTo>
                      <a:pt x="476250" y="165632"/>
                    </a:lnTo>
                    <a:lnTo>
                      <a:pt x="476250" y="217498"/>
                    </a:lnTo>
                    <a:lnTo>
                      <a:pt x="476250" y="444554"/>
                    </a:lnTo>
                    <a:lnTo>
                      <a:pt x="0" y="444554"/>
                    </a:lnTo>
                    <a:lnTo>
                      <a:pt x="0" y="217498"/>
                    </a:lnTo>
                    <a:lnTo>
                      <a:pt x="0" y="165632"/>
                    </a:lnTo>
                    <a:lnTo>
                      <a:pt x="201844" y="12223"/>
                    </a:lnTo>
                    <a:cubicBezTo>
                      <a:pt x="212565" y="4074"/>
                      <a:pt x="225345" y="0"/>
                      <a:pt x="238125" y="0"/>
                    </a:cubicBezTo>
                    <a:close/>
                  </a:path>
                </a:pathLst>
              </a:custGeom>
              <a:solidFill>
                <a:srgbClr val="D6D9DF"/>
              </a:solidFill>
              <a:ln w="12700" cap="flat">
                <a:solidFill>
                  <a:srgbClr val="556080"/>
                </a:solidFill>
                <a:prstDash val="solid"/>
                <a:miter/>
              </a:ln>
            </p:spPr>
            <p:txBody>
              <a:bodyPr rtlCol="0" anchor="ctr"/>
              <a:lstStyle/>
              <a:p>
                <a:endParaRPr lang="fr-FR"/>
              </a:p>
            </p:txBody>
          </p:sp>
          <p:sp>
            <p:nvSpPr>
              <p:cNvPr id="133" name="Forme libre : forme 132">
                <a:extLst>
                  <a:ext uri="{FF2B5EF4-FFF2-40B4-BE49-F238E27FC236}">
                    <a16:creationId xmlns:a16="http://schemas.microsoft.com/office/drawing/2014/main" id="{FBE7F543-808E-4CBA-9947-86372F91C68F}"/>
                  </a:ext>
                </a:extLst>
              </p:cNvPr>
              <p:cNvSpPr/>
              <p:nvPr/>
            </p:nvSpPr>
            <p:spPr>
              <a:xfrm>
                <a:off x="8003809" y="1920437"/>
                <a:ext cx="581025" cy="219075"/>
              </a:xfrm>
              <a:custGeom>
                <a:avLst/>
                <a:gdLst>
                  <a:gd name="connsiteX0" fmla="*/ 574833 w 581025"/>
                  <a:gd name="connsiteY0" fmla="*/ 203197 h 219075"/>
                  <a:gd name="connsiteX1" fmla="*/ 536552 w 581025"/>
                  <a:gd name="connsiteY1" fmla="*/ 174479 h 219075"/>
                  <a:gd name="connsiteX2" fmla="*/ 334937 w 581025"/>
                  <a:gd name="connsiteY2" fmla="*/ 21260 h 219075"/>
                  <a:gd name="connsiteX3" fmla="*/ 250850 w 581025"/>
                  <a:gd name="connsiteY3" fmla="*/ 21260 h 219075"/>
                  <a:gd name="connsiteX4" fmla="*/ 49234 w 581025"/>
                  <a:gd name="connsiteY4" fmla="*/ 174479 h 219075"/>
                  <a:gd name="connsiteX5" fmla="*/ 10953 w 581025"/>
                  <a:gd name="connsiteY5" fmla="*/ 203197 h 219075"/>
                  <a:gd name="connsiteX6" fmla="*/ 9048 w 581025"/>
                  <a:gd name="connsiteY6" fmla="*/ 216522 h 219075"/>
                  <a:gd name="connsiteX7" fmla="*/ 16678 w 581025"/>
                  <a:gd name="connsiteY7" fmla="*/ 220332 h 219075"/>
                  <a:gd name="connsiteX8" fmla="*/ 22383 w 581025"/>
                  <a:gd name="connsiteY8" fmla="*/ 218427 h 219075"/>
                  <a:gd name="connsiteX9" fmla="*/ 98583 w 581025"/>
                  <a:gd name="connsiteY9" fmla="*/ 161277 h 219075"/>
                  <a:gd name="connsiteX10" fmla="*/ 99650 w 581025"/>
                  <a:gd name="connsiteY10" fmla="*/ 160087 h 219075"/>
                  <a:gd name="connsiteX11" fmla="*/ 262375 w 581025"/>
                  <a:gd name="connsiteY11" fmla="*/ 36414 h 219075"/>
                  <a:gd name="connsiteX12" fmla="*/ 323411 w 581025"/>
                  <a:gd name="connsiteY12" fmla="*/ 36414 h 219075"/>
                  <a:gd name="connsiteX13" fmla="*/ 446979 w 581025"/>
                  <a:gd name="connsiteY13" fmla="*/ 130331 h 219075"/>
                  <a:gd name="connsiteX14" fmla="*/ 449094 w 581025"/>
                  <a:gd name="connsiteY14" fmla="*/ 132702 h 219075"/>
                  <a:gd name="connsiteX15" fmla="*/ 563394 w 581025"/>
                  <a:gd name="connsiteY15" fmla="*/ 218427 h 219075"/>
                  <a:gd name="connsiteX16" fmla="*/ 569099 w 581025"/>
                  <a:gd name="connsiteY16" fmla="*/ 220332 h 219075"/>
                  <a:gd name="connsiteX17" fmla="*/ 576729 w 581025"/>
                  <a:gd name="connsiteY17" fmla="*/ 216522 h 219075"/>
                  <a:gd name="connsiteX18" fmla="*/ 574833 w 581025"/>
                  <a:gd name="connsiteY18" fmla="*/ 203197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1025" h="219075">
                    <a:moveTo>
                      <a:pt x="574833" y="203197"/>
                    </a:moveTo>
                    <a:lnTo>
                      <a:pt x="536552" y="174479"/>
                    </a:lnTo>
                    <a:lnTo>
                      <a:pt x="334937" y="21260"/>
                    </a:lnTo>
                    <a:cubicBezTo>
                      <a:pt x="310181" y="2429"/>
                      <a:pt x="275605" y="2448"/>
                      <a:pt x="250850" y="21260"/>
                    </a:cubicBezTo>
                    <a:lnTo>
                      <a:pt x="49234" y="174479"/>
                    </a:lnTo>
                    <a:lnTo>
                      <a:pt x="10953" y="203197"/>
                    </a:lnTo>
                    <a:cubicBezTo>
                      <a:pt x="6743" y="206350"/>
                      <a:pt x="5896" y="212322"/>
                      <a:pt x="9048" y="216522"/>
                    </a:cubicBezTo>
                    <a:cubicBezTo>
                      <a:pt x="10915" y="219027"/>
                      <a:pt x="13782" y="220332"/>
                      <a:pt x="16678" y="220332"/>
                    </a:cubicBezTo>
                    <a:cubicBezTo>
                      <a:pt x="18659" y="220332"/>
                      <a:pt x="20669" y="219713"/>
                      <a:pt x="22383" y="218427"/>
                    </a:cubicBezTo>
                    <a:lnTo>
                      <a:pt x="98583" y="161277"/>
                    </a:lnTo>
                    <a:cubicBezTo>
                      <a:pt x="99031" y="160944"/>
                      <a:pt x="99279" y="160477"/>
                      <a:pt x="99650" y="160087"/>
                    </a:cubicBezTo>
                    <a:lnTo>
                      <a:pt x="262375" y="36414"/>
                    </a:lnTo>
                    <a:cubicBezTo>
                      <a:pt x="280349" y="22755"/>
                      <a:pt x="305438" y="22755"/>
                      <a:pt x="323411" y="36414"/>
                    </a:cubicBezTo>
                    <a:lnTo>
                      <a:pt x="446979" y="130331"/>
                    </a:lnTo>
                    <a:cubicBezTo>
                      <a:pt x="447560" y="131197"/>
                      <a:pt x="448208" y="132045"/>
                      <a:pt x="449094" y="132702"/>
                    </a:cubicBezTo>
                    <a:lnTo>
                      <a:pt x="563394" y="218427"/>
                    </a:lnTo>
                    <a:cubicBezTo>
                      <a:pt x="565108" y="219713"/>
                      <a:pt x="567118" y="220332"/>
                      <a:pt x="569099" y="220332"/>
                    </a:cubicBezTo>
                    <a:cubicBezTo>
                      <a:pt x="571995" y="220332"/>
                      <a:pt x="574852" y="219018"/>
                      <a:pt x="576729" y="216522"/>
                    </a:cubicBezTo>
                    <a:cubicBezTo>
                      <a:pt x="579891" y="212322"/>
                      <a:pt x="579043" y="206350"/>
                      <a:pt x="574833" y="203197"/>
                    </a:cubicBezTo>
                    <a:close/>
                  </a:path>
                </a:pathLst>
              </a:custGeom>
              <a:solidFill>
                <a:srgbClr val="556080"/>
              </a:solidFill>
              <a:ln w="9525" cap="flat">
                <a:noFill/>
                <a:prstDash val="solid"/>
                <a:miter/>
              </a:ln>
            </p:spPr>
            <p:txBody>
              <a:bodyPr rtlCol="0" anchor="ctr"/>
              <a:lstStyle/>
              <a:p>
                <a:endParaRPr lang="fr-FR"/>
              </a:p>
            </p:txBody>
          </p:sp>
        </p:grpSp>
        <p:sp>
          <p:nvSpPr>
            <p:cNvPr id="130" name="Rectangle 129">
              <a:extLst>
                <a:ext uri="{FF2B5EF4-FFF2-40B4-BE49-F238E27FC236}">
                  <a16:creationId xmlns:a16="http://schemas.microsoft.com/office/drawing/2014/main" id="{1D92B1EA-5878-4943-8DA7-659753ADDAAA}"/>
                </a:ext>
              </a:extLst>
            </p:cNvPr>
            <p:cNvSpPr/>
            <p:nvPr/>
          </p:nvSpPr>
          <p:spPr>
            <a:xfrm>
              <a:off x="8083736" y="3422715"/>
              <a:ext cx="45719" cy="12089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1" name="Rectangle 130">
              <a:extLst>
                <a:ext uri="{FF2B5EF4-FFF2-40B4-BE49-F238E27FC236}">
                  <a16:creationId xmlns:a16="http://schemas.microsoft.com/office/drawing/2014/main" id="{3B664ECC-9FFA-4B9C-843F-75CC2ADCCE11}"/>
                </a:ext>
              </a:extLst>
            </p:cNvPr>
            <p:cNvSpPr/>
            <p:nvPr/>
          </p:nvSpPr>
          <p:spPr>
            <a:xfrm>
              <a:off x="8139207" y="3422784"/>
              <a:ext cx="45719" cy="12089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191568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16200000" scaled="1"/>
        </a:gradFill>
        <a:effectLst/>
      </p:bgPr>
    </p:bg>
    <p:spTree>
      <p:nvGrpSpPr>
        <p:cNvPr id="1" name=""/>
        <p:cNvGrpSpPr/>
        <p:nvPr/>
      </p:nvGrpSpPr>
      <p:grpSpPr>
        <a:xfrm>
          <a:off x="0" y="0"/>
          <a:ext cx="0" cy="0"/>
          <a:chOff x="0" y="0"/>
          <a:chExt cx="0" cy="0"/>
        </a:xfrm>
      </p:grpSpPr>
      <p:sp>
        <p:nvSpPr>
          <p:cNvPr id="85" name="Forme libre : forme 84">
            <a:extLst>
              <a:ext uri="{FF2B5EF4-FFF2-40B4-BE49-F238E27FC236}">
                <a16:creationId xmlns:a16="http://schemas.microsoft.com/office/drawing/2014/main" id="{40BFE671-53CA-460A-B882-28FACEE03CF1}"/>
              </a:ext>
            </a:extLst>
          </p:cNvPr>
          <p:cNvSpPr/>
          <p:nvPr/>
        </p:nvSpPr>
        <p:spPr>
          <a:xfrm>
            <a:off x="5446175" y="1520154"/>
            <a:ext cx="1752326" cy="1523418"/>
          </a:xfrm>
          <a:custGeom>
            <a:avLst/>
            <a:gdLst>
              <a:gd name="connsiteX0" fmla="*/ 8096 w 2114550"/>
              <a:gd name="connsiteY0" fmla="*/ 995839 h 1838325"/>
              <a:gd name="connsiteX1" fmla="*/ 47149 w 2114550"/>
              <a:gd name="connsiteY1" fmla="*/ 963454 h 1838325"/>
              <a:gd name="connsiteX2" fmla="*/ 70009 w 2114550"/>
              <a:gd name="connsiteY2" fmla="*/ 953929 h 1838325"/>
              <a:gd name="connsiteX3" fmla="*/ 109061 w 2114550"/>
              <a:gd name="connsiteY3" fmla="*/ 966311 h 1838325"/>
              <a:gd name="connsiteX4" fmla="*/ 148114 w 2114550"/>
              <a:gd name="connsiteY4" fmla="*/ 986314 h 1838325"/>
              <a:gd name="connsiteX5" fmla="*/ 181451 w 2114550"/>
              <a:gd name="connsiteY5" fmla="*/ 1005364 h 1838325"/>
              <a:gd name="connsiteX6" fmla="*/ 220504 w 2114550"/>
              <a:gd name="connsiteY6" fmla="*/ 1009174 h 1838325"/>
              <a:gd name="connsiteX7" fmla="*/ 266224 w 2114550"/>
              <a:gd name="connsiteY7" fmla="*/ 999649 h 1838325"/>
              <a:gd name="connsiteX8" fmla="*/ 298609 w 2114550"/>
              <a:gd name="connsiteY8" fmla="*/ 995839 h 1838325"/>
              <a:gd name="connsiteX9" fmla="*/ 321469 w 2114550"/>
              <a:gd name="connsiteY9" fmla="*/ 1018699 h 1838325"/>
              <a:gd name="connsiteX10" fmla="*/ 363379 w 2114550"/>
              <a:gd name="connsiteY10" fmla="*/ 1038701 h 1838325"/>
              <a:gd name="connsiteX11" fmla="*/ 402431 w 2114550"/>
              <a:gd name="connsiteY11" fmla="*/ 1034891 h 1838325"/>
              <a:gd name="connsiteX12" fmla="*/ 471011 w 2114550"/>
              <a:gd name="connsiteY12" fmla="*/ 1018699 h 1838325"/>
              <a:gd name="connsiteX13" fmla="*/ 493871 w 2114550"/>
              <a:gd name="connsiteY13" fmla="*/ 999649 h 1838325"/>
              <a:gd name="connsiteX14" fmla="*/ 532924 w 2114550"/>
              <a:gd name="connsiteY14" fmla="*/ 986314 h 1838325"/>
              <a:gd name="connsiteX15" fmla="*/ 571976 w 2114550"/>
              <a:gd name="connsiteY15" fmla="*/ 963454 h 1838325"/>
              <a:gd name="connsiteX16" fmla="*/ 598646 w 2114550"/>
              <a:gd name="connsiteY16" fmla="*/ 953929 h 1838325"/>
              <a:gd name="connsiteX17" fmla="*/ 598646 w 2114550"/>
              <a:gd name="connsiteY17" fmla="*/ 927259 h 1838325"/>
              <a:gd name="connsiteX18" fmla="*/ 569119 w 2114550"/>
              <a:gd name="connsiteY18" fmla="*/ 917734 h 1838325"/>
              <a:gd name="connsiteX19" fmla="*/ 539591 w 2114550"/>
              <a:gd name="connsiteY19" fmla="*/ 917734 h 1838325"/>
              <a:gd name="connsiteX20" fmla="*/ 510064 w 2114550"/>
              <a:gd name="connsiteY20" fmla="*/ 920591 h 1838325"/>
              <a:gd name="connsiteX21" fmla="*/ 484346 w 2114550"/>
              <a:gd name="connsiteY21" fmla="*/ 897731 h 1838325"/>
              <a:gd name="connsiteX22" fmla="*/ 513874 w 2114550"/>
              <a:gd name="connsiteY22" fmla="*/ 872014 h 1838325"/>
              <a:gd name="connsiteX23" fmla="*/ 513874 w 2114550"/>
              <a:gd name="connsiteY23" fmla="*/ 846296 h 1838325"/>
              <a:gd name="connsiteX24" fmla="*/ 536734 w 2114550"/>
              <a:gd name="connsiteY24" fmla="*/ 810101 h 1838325"/>
              <a:gd name="connsiteX25" fmla="*/ 552926 w 2114550"/>
              <a:gd name="connsiteY25" fmla="*/ 796766 h 1838325"/>
              <a:gd name="connsiteX26" fmla="*/ 588169 w 2114550"/>
              <a:gd name="connsiteY26" fmla="*/ 780574 h 1838325"/>
              <a:gd name="connsiteX27" fmla="*/ 621506 w 2114550"/>
              <a:gd name="connsiteY27" fmla="*/ 751046 h 1838325"/>
              <a:gd name="connsiteX28" fmla="*/ 660559 w 2114550"/>
              <a:gd name="connsiteY28" fmla="*/ 728186 h 1838325"/>
              <a:gd name="connsiteX29" fmla="*/ 690086 w 2114550"/>
              <a:gd name="connsiteY29" fmla="*/ 702469 h 1838325"/>
              <a:gd name="connsiteX30" fmla="*/ 729139 w 2114550"/>
              <a:gd name="connsiteY30" fmla="*/ 699611 h 1838325"/>
              <a:gd name="connsiteX31" fmla="*/ 768191 w 2114550"/>
              <a:gd name="connsiteY31" fmla="*/ 692944 h 1838325"/>
              <a:gd name="connsiteX32" fmla="*/ 807244 w 2114550"/>
              <a:gd name="connsiteY32" fmla="*/ 692944 h 1838325"/>
              <a:gd name="connsiteX33" fmla="*/ 846296 w 2114550"/>
              <a:gd name="connsiteY33" fmla="*/ 676751 h 1838325"/>
              <a:gd name="connsiteX34" fmla="*/ 878681 w 2114550"/>
              <a:gd name="connsiteY34" fmla="*/ 666274 h 1838325"/>
              <a:gd name="connsiteX35" fmla="*/ 917734 w 2114550"/>
              <a:gd name="connsiteY35" fmla="*/ 647224 h 1838325"/>
              <a:gd name="connsiteX36" fmla="*/ 944404 w 2114550"/>
              <a:gd name="connsiteY36" fmla="*/ 631031 h 1838325"/>
              <a:gd name="connsiteX37" fmla="*/ 986314 w 2114550"/>
              <a:gd name="connsiteY37" fmla="*/ 611029 h 1838325"/>
              <a:gd name="connsiteX38" fmla="*/ 1012031 w 2114550"/>
              <a:gd name="connsiteY38" fmla="*/ 575786 h 1838325"/>
              <a:gd name="connsiteX39" fmla="*/ 1025366 w 2114550"/>
              <a:gd name="connsiteY39" fmla="*/ 546259 h 1838325"/>
              <a:gd name="connsiteX40" fmla="*/ 1045369 w 2114550"/>
              <a:gd name="connsiteY40" fmla="*/ 519589 h 1838325"/>
              <a:gd name="connsiteX41" fmla="*/ 1061561 w 2114550"/>
              <a:gd name="connsiteY41" fmla="*/ 507206 h 1838325"/>
              <a:gd name="connsiteX42" fmla="*/ 1087279 w 2114550"/>
              <a:gd name="connsiteY42" fmla="*/ 512921 h 1838325"/>
              <a:gd name="connsiteX43" fmla="*/ 1119664 w 2114550"/>
              <a:gd name="connsiteY43" fmla="*/ 530066 h 1838325"/>
              <a:gd name="connsiteX44" fmla="*/ 1132999 w 2114550"/>
              <a:gd name="connsiteY44" fmla="*/ 512921 h 1838325"/>
              <a:gd name="connsiteX45" fmla="*/ 1110139 w 2114550"/>
              <a:gd name="connsiteY45" fmla="*/ 487204 h 1838325"/>
              <a:gd name="connsiteX46" fmla="*/ 1087279 w 2114550"/>
              <a:gd name="connsiteY46" fmla="*/ 461486 h 1838325"/>
              <a:gd name="connsiteX47" fmla="*/ 1061561 w 2114550"/>
              <a:gd name="connsiteY47" fmla="*/ 448151 h 1838325"/>
              <a:gd name="connsiteX48" fmla="*/ 1064419 w 2114550"/>
              <a:gd name="connsiteY48" fmla="*/ 406241 h 1838325"/>
              <a:gd name="connsiteX49" fmla="*/ 1091089 w 2114550"/>
              <a:gd name="connsiteY49" fmla="*/ 366236 h 1838325"/>
              <a:gd name="connsiteX50" fmla="*/ 1093946 w 2114550"/>
              <a:gd name="connsiteY50" fmla="*/ 344329 h 1838325"/>
              <a:gd name="connsiteX51" fmla="*/ 1103471 w 2114550"/>
              <a:gd name="connsiteY51" fmla="*/ 304324 h 1838325"/>
              <a:gd name="connsiteX52" fmla="*/ 1084421 w 2114550"/>
              <a:gd name="connsiteY52" fmla="*/ 291941 h 1838325"/>
              <a:gd name="connsiteX53" fmla="*/ 1084421 w 2114550"/>
              <a:gd name="connsiteY53" fmla="*/ 252889 h 1838325"/>
              <a:gd name="connsiteX54" fmla="*/ 1084421 w 2114550"/>
              <a:gd name="connsiteY54" fmla="*/ 216694 h 1838325"/>
              <a:gd name="connsiteX55" fmla="*/ 1096804 w 2114550"/>
              <a:gd name="connsiteY55" fmla="*/ 196691 h 1838325"/>
              <a:gd name="connsiteX56" fmla="*/ 1100614 w 2114550"/>
              <a:gd name="connsiteY56" fmla="*/ 154781 h 1838325"/>
              <a:gd name="connsiteX57" fmla="*/ 1084421 w 2114550"/>
              <a:gd name="connsiteY57" fmla="*/ 141446 h 1838325"/>
              <a:gd name="connsiteX58" fmla="*/ 1107281 w 2114550"/>
              <a:gd name="connsiteY58" fmla="*/ 109061 h 1838325"/>
              <a:gd name="connsiteX59" fmla="*/ 1146334 w 2114550"/>
              <a:gd name="connsiteY59" fmla="*/ 86201 h 1838325"/>
              <a:gd name="connsiteX60" fmla="*/ 1175861 w 2114550"/>
              <a:gd name="connsiteY60" fmla="*/ 63341 h 1838325"/>
              <a:gd name="connsiteX61" fmla="*/ 1214914 w 2114550"/>
              <a:gd name="connsiteY61" fmla="*/ 50006 h 1838325"/>
              <a:gd name="connsiteX62" fmla="*/ 1256824 w 2114550"/>
              <a:gd name="connsiteY62" fmla="*/ 50006 h 1838325"/>
              <a:gd name="connsiteX63" fmla="*/ 1312069 w 2114550"/>
              <a:gd name="connsiteY63" fmla="*/ 30956 h 1838325"/>
              <a:gd name="connsiteX64" fmla="*/ 1368266 w 2114550"/>
              <a:gd name="connsiteY64" fmla="*/ 30956 h 1838325"/>
              <a:gd name="connsiteX65" fmla="*/ 1396841 w 2114550"/>
              <a:gd name="connsiteY65" fmla="*/ 17621 h 1838325"/>
              <a:gd name="connsiteX66" fmla="*/ 1430179 w 2114550"/>
              <a:gd name="connsiteY66" fmla="*/ 5239 h 1838325"/>
              <a:gd name="connsiteX67" fmla="*/ 1455896 w 2114550"/>
              <a:gd name="connsiteY67" fmla="*/ 1429 h 1838325"/>
              <a:gd name="connsiteX68" fmla="*/ 1469231 w 2114550"/>
              <a:gd name="connsiteY68" fmla="*/ 47149 h 1838325"/>
              <a:gd name="connsiteX69" fmla="*/ 1475899 w 2114550"/>
              <a:gd name="connsiteY69" fmla="*/ 92869 h 1838325"/>
              <a:gd name="connsiteX70" fmla="*/ 1472089 w 2114550"/>
              <a:gd name="connsiteY70" fmla="*/ 122396 h 1838325"/>
              <a:gd name="connsiteX71" fmla="*/ 1497806 w 2114550"/>
              <a:gd name="connsiteY71" fmla="*/ 129064 h 1838325"/>
              <a:gd name="connsiteX72" fmla="*/ 1514951 w 2114550"/>
              <a:gd name="connsiteY72" fmla="*/ 154781 h 1838325"/>
              <a:gd name="connsiteX73" fmla="*/ 1537811 w 2114550"/>
              <a:gd name="connsiteY73" fmla="*/ 174784 h 1838325"/>
              <a:gd name="connsiteX74" fmla="*/ 1563529 w 2114550"/>
              <a:gd name="connsiteY74" fmla="*/ 200501 h 1838325"/>
              <a:gd name="connsiteX75" fmla="*/ 1599724 w 2114550"/>
              <a:gd name="connsiteY75" fmla="*/ 190976 h 1838325"/>
              <a:gd name="connsiteX76" fmla="*/ 1618774 w 2114550"/>
              <a:gd name="connsiteY76" fmla="*/ 170974 h 1838325"/>
              <a:gd name="connsiteX77" fmla="*/ 1638776 w 2114550"/>
              <a:gd name="connsiteY77" fmla="*/ 148114 h 1838325"/>
              <a:gd name="connsiteX78" fmla="*/ 1667351 w 2114550"/>
              <a:gd name="connsiteY78" fmla="*/ 141446 h 1838325"/>
              <a:gd name="connsiteX79" fmla="*/ 1687354 w 2114550"/>
              <a:gd name="connsiteY79" fmla="*/ 168116 h 1838325"/>
              <a:gd name="connsiteX80" fmla="*/ 1719739 w 2114550"/>
              <a:gd name="connsiteY80" fmla="*/ 196691 h 1838325"/>
              <a:gd name="connsiteX81" fmla="*/ 1726406 w 2114550"/>
              <a:gd name="connsiteY81" fmla="*/ 230029 h 1838325"/>
              <a:gd name="connsiteX82" fmla="*/ 1719739 w 2114550"/>
              <a:gd name="connsiteY82" fmla="*/ 262414 h 1838325"/>
              <a:gd name="connsiteX83" fmla="*/ 1726406 w 2114550"/>
              <a:gd name="connsiteY83" fmla="*/ 291941 h 1838325"/>
              <a:gd name="connsiteX84" fmla="*/ 1735931 w 2114550"/>
              <a:gd name="connsiteY84" fmla="*/ 314801 h 1838325"/>
              <a:gd name="connsiteX85" fmla="*/ 1772126 w 2114550"/>
              <a:gd name="connsiteY85" fmla="*/ 314801 h 1838325"/>
              <a:gd name="connsiteX86" fmla="*/ 1801654 w 2114550"/>
              <a:gd name="connsiteY86" fmla="*/ 310991 h 1838325"/>
              <a:gd name="connsiteX87" fmla="*/ 1843564 w 2114550"/>
              <a:gd name="connsiteY87" fmla="*/ 317659 h 1838325"/>
              <a:gd name="connsiteX88" fmla="*/ 1866424 w 2114550"/>
              <a:gd name="connsiteY88" fmla="*/ 344329 h 1838325"/>
              <a:gd name="connsiteX89" fmla="*/ 1886426 w 2114550"/>
              <a:gd name="connsiteY89" fmla="*/ 379571 h 1838325"/>
              <a:gd name="connsiteX90" fmla="*/ 1876901 w 2114550"/>
              <a:gd name="connsiteY90" fmla="*/ 409099 h 1838325"/>
              <a:gd name="connsiteX91" fmla="*/ 1932146 w 2114550"/>
              <a:gd name="connsiteY91" fmla="*/ 415766 h 1838325"/>
              <a:gd name="connsiteX92" fmla="*/ 1971199 w 2114550"/>
              <a:gd name="connsiteY92" fmla="*/ 409099 h 1838325"/>
              <a:gd name="connsiteX93" fmla="*/ 2000726 w 2114550"/>
              <a:gd name="connsiteY93" fmla="*/ 392906 h 1838325"/>
              <a:gd name="connsiteX94" fmla="*/ 2026444 w 2114550"/>
              <a:gd name="connsiteY94" fmla="*/ 395764 h 1838325"/>
              <a:gd name="connsiteX95" fmla="*/ 2033111 w 2114550"/>
              <a:gd name="connsiteY95" fmla="*/ 431959 h 1838325"/>
              <a:gd name="connsiteX96" fmla="*/ 2035969 w 2114550"/>
              <a:gd name="connsiteY96" fmla="*/ 451009 h 1838325"/>
              <a:gd name="connsiteX97" fmla="*/ 2085499 w 2114550"/>
              <a:gd name="connsiteY97" fmla="*/ 451009 h 1838325"/>
              <a:gd name="connsiteX98" fmla="*/ 2075021 w 2114550"/>
              <a:gd name="connsiteY98" fmla="*/ 491014 h 1838325"/>
              <a:gd name="connsiteX99" fmla="*/ 2055971 w 2114550"/>
              <a:gd name="connsiteY99" fmla="*/ 519589 h 1838325"/>
              <a:gd name="connsiteX100" fmla="*/ 2069306 w 2114550"/>
              <a:gd name="connsiteY100" fmla="*/ 549116 h 1838325"/>
              <a:gd name="connsiteX101" fmla="*/ 2095024 w 2114550"/>
              <a:gd name="connsiteY101" fmla="*/ 555784 h 1838325"/>
              <a:gd name="connsiteX102" fmla="*/ 2085499 w 2114550"/>
              <a:gd name="connsiteY102" fmla="*/ 591979 h 1838325"/>
              <a:gd name="connsiteX103" fmla="*/ 2052161 w 2114550"/>
              <a:gd name="connsiteY103" fmla="*/ 608171 h 1838325"/>
              <a:gd name="connsiteX104" fmla="*/ 2052161 w 2114550"/>
              <a:gd name="connsiteY104" fmla="*/ 631031 h 1838325"/>
              <a:gd name="connsiteX105" fmla="*/ 2091214 w 2114550"/>
              <a:gd name="connsiteY105" fmla="*/ 620554 h 1838325"/>
              <a:gd name="connsiteX106" fmla="*/ 2120741 w 2114550"/>
              <a:gd name="connsiteY106" fmla="*/ 624364 h 1838325"/>
              <a:gd name="connsiteX107" fmla="*/ 2111216 w 2114550"/>
              <a:gd name="connsiteY107" fmla="*/ 672941 h 1838325"/>
              <a:gd name="connsiteX108" fmla="*/ 2114074 w 2114550"/>
              <a:gd name="connsiteY108" fmla="*/ 715804 h 1838325"/>
              <a:gd name="connsiteX109" fmla="*/ 2085499 w 2114550"/>
              <a:gd name="connsiteY109" fmla="*/ 725329 h 1838325"/>
              <a:gd name="connsiteX110" fmla="*/ 2101691 w 2114550"/>
              <a:gd name="connsiteY110" fmla="*/ 761524 h 1838325"/>
              <a:gd name="connsiteX111" fmla="*/ 2081689 w 2114550"/>
              <a:gd name="connsiteY111" fmla="*/ 803434 h 1838325"/>
              <a:gd name="connsiteX112" fmla="*/ 2058829 w 2114550"/>
              <a:gd name="connsiteY112" fmla="*/ 807244 h 1838325"/>
              <a:gd name="connsiteX113" fmla="*/ 2033111 w 2114550"/>
              <a:gd name="connsiteY113" fmla="*/ 846296 h 1838325"/>
              <a:gd name="connsiteX114" fmla="*/ 2033111 w 2114550"/>
              <a:gd name="connsiteY114" fmla="*/ 881539 h 1838325"/>
              <a:gd name="connsiteX115" fmla="*/ 2049304 w 2114550"/>
              <a:gd name="connsiteY115" fmla="*/ 917734 h 1838325"/>
              <a:gd name="connsiteX116" fmla="*/ 2052161 w 2114550"/>
              <a:gd name="connsiteY116" fmla="*/ 956786 h 1838325"/>
              <a:gd name="connsiteX117" fmla="*/ 2035969 w 2114550"/>
              <a:gd name="connsiteY117" fmla="*/ 976789 h 1838325"/>
              <a:gd name="connsiteX118" fmla="*/ 2006441 w 2114550"/>
              <a:gd name="connsiteY118" fmla="*/ 1005364 h 1838325"/>
              <a:gd name="connsiteX119" fmla="*/ 1974056 w 2114550"/>
              <a:gd name="connsiteY119" fmla="*/ 999649 h 1838325"/>
              <a:gd name="connsiteX120" fmla="*/ 1944529 w 2114550"/>
              <a:gd name="connsiteY120" fmla="*/ 995839 h 1838325"/>
              <a:gd name="connsiteX121" fmla="*/ 1912144 w 2114550"/>
              <a:gd name="connsiteY121" fmla="*/ 1005364 h 1838325"/>
              <a:gd name="connsiteX122" fmla="*/ 1876901 w 2114550"/>
              <a:gd name="connsiteY122" fmla="*/ 1018699 h 1838325"/>
              <a:gd name="connsiteX123" fmla="*/ 1870234 w 2114550"/>
              <a:gd name="connsiteY123" fmla="*/ 1051084 h 1838325"/>
              <a:gd name="connsiteX124" fmla="*/ 1870234 w 2114550"/>
              <a:gd name="connsiteY124" fmla="*/ 1073944 h 1838325"/>
              <a:gd name="connsiteX125" fmla="*/ 1915954 w 2114550"/>
              <a:gd name="connsiteY125" fmla="*/ 1116806 h 1838325"/>
              <a:gd name="connsiteX126" fmla="*/ 1873091 w 2114550"/>
              <a:gd name="connsiteY126" fmla="*/ 1132999 h 1838325"/>
              <a:gd name="connsiteX127" fmla="*/ 1850231 w 2114550"/>
              <a:gd name="connsiteY127" fmla="*/ 1162526 h 1838325"/>
              <a:gd name="connsiteX128" fmla="*/ 1834039 w 2114550"/>
              <a:gd name="connsiteY128" fmla="*/ 1194911 h 1838325"/>
              <a:gd name="connsiteX129" fmla="*/ 1882616 w 2114550"/>
              <a:gd name="connsiteY129" fmla="*/ 1201579 h 1838325"/>
              <a:gd name="connsiteX130" fmla="*/ 1873091 w 2114550"/>
              <a:gd name="connsiteY130" fmla="*/ 1236821 h 1838325"/>
              <a:gd name="connsiteX131" fmla="*/ 1847374 w 2114550"/>
              <a:gd name="connsiteY131" fmla="*/ 1253966 h 1838325"/>
              <a:gd name="connsiteX132" fmla="*/ 1824514 w 2114550"/>
              <a:gd name="connsiteY132" fmla="*/ 1275874 h 1838325"/>
              <a:gd name="connsiteX133" fmla="*/ 1814989 w 2114550"/>
              <a:gd name="connsiteY133" fmla="*/ 1305401 h 1838325"/>
              <a:gd name="connsiteX134" fmla="*/ 1794986 w 2114550"/>
              <a:gd name="connsiteY134" fmla="*/ 1341596 h 1838325"/>
              <a:gd name="connsiteX135" fmla="*/ 1820704 w 2114550"/>
              <a:gd name="connsiteY135" fmla="*/ 1364456 h 1838325"/>
              <a:gd name="connsiteX136" fmla="*/ 1834039 w 2114550"/>
              <a:gd name="connsiteY136" fmla="*/ 1400651 h 1838325"/>
              <a:gd name="connsiteX137" fmla="*/ 1794986 w 2114550"/>
              <a:gd name="connsiteY137" fmla="*/ 1419701 h 1838325"/>
              <a:gd name="connsiteX138" fmla="*/ 1850231 w 2114550"/>
              <a:gd name="connsiteY138" fmla="*/ 1449229 h 1838325"/>
              <a:gd name="connsiteX139" fmla="*/ 1820704 w 2114550"/>
              <a:gd name="connsiteY139" fmla="*/ 1462564 h 1838325"/>
              <a:gd name="connsiteX140" fmla="*/ 1814989 w 2114550"/>
              <a:gd name="connsiteY140" fmla="*/ 1504474 h 1838325"/>
              <a:gd name="connsiteX141" fmla="*/ 1792129 w 2114550"/>
              <a:gd name="connsiteY141" fmla="*/ 1527334 h 1838325"/>
              <a:gd name="connsiteX142" fmla="*/ 1781651 w 2114550"/>
              <a:gd name="connsiteY142" fmla="*/ 1573054 h 1838325"/>
              <a:gd name="connsiteX143" fmla="*/ 1762601 w 2114550"/>
              <a:gd name="connsiteY143" fmla="*/ 1598771 h 1838325"/>
              <a:gd name="connsiteX144" fmla="*/ 1716881 w 2114550"/>
              <a:gd name="connsiteY144" fmla="*/ 1598771 h 1838325"/>
              <a:gd name="connsiteX145" fmla="*/ 1667351 w 2114550"/>
              <a:gd name="connsiteY145" fmla="*/ 1609249 h 1838325"/>
              <a:gd name="connsiteX146" fmla="*/ 1645444 w 2114550"/>
              <a:gd name="connsiteY146" fmla="*/ 1621631 h 1838325"/>
              <a:gd name="connsiteX147" fmla="*/ 1632109 w 2114550"/>
              <a:gd name="connsiteY147" fmla="*/ 1648301 h 1838325"/>
              <a:gd name="connsiteX148" fmla="*/ 1632109 w 2114550"/>
              <a:gd name="connsiteY148" fmla="*/ 1687354 h 1838325"/>
              <a:gd name="connsiteX149" fmla="*/ 1602581 w 2114550"/>
              <a:gd name="connsiteY149" fmla="*/ 1722596 h 1838325"/>
              <a:gd name="connsiteX150" fmla="*/ 1573054 w 2114550"/>
              <a:gd name="connsiteY150" fmla="*/ 1722596 h 1838325"/>
              <a:gd name="connsiteX151" fmla="*/ 1543526 w 2114550"/>
              <a:gd name="connsiteY151" fmla="*/ 1729264 h 1838325"/>
              <a:gd name="connsiteX152" fmla="*/ 1527334 w 2114550"/>
              <a:gd name="connsiteY152" fmla="*/ 1706404 h 1838325"/>
              <a:gd name="connsiteX153" fmla="*/ 1494949 w 2114550"/>
              <a:gd name="connsiteY153" fmla="*/ 1729264 h 1838325"/>
              <a:gd name="connsiteX154" fmla="*/ 1485424 w 2114550"/>
              <a:gd name="connsiteY154" fmla="*/ 1749266 h 1838325"/>
              <a:gd name="connsiteX155" fmla="*/ 1446371 w 2114550"/>
              <a:gd name="connsiteY155" fmla="*/ 1752124 h 1838325"/>
              <a:gd name="connsiteX156" fmla="*/ 1419701 w 2114550"/>
              <a:gd name="connsiteY156" fmla="*/ 1745456 h 1838325"/>
              <a:gd name="connsiteX157" fmla="*/ 1442561 w 2114550"/>
              <a:gd name="connsiteY157" fmla="*/ 1696879 h 1838325"/>
              <a:gd name="connsiteX158" fmla="*/ 1430179 w 2114550"/>
              <a:gd name="connsiteY158" fmla="*/ 1676876 h 1838325"/>
              <a:gd name="connsiteX159" fmla="*/ 1413034 w 2114550"/>
              <a:gd name="connsiteY159" fmla="*/ 1648301 h 1838325"/>
              <a:gd name="connsiteX160" fmla="*/ 1400651 w 2114550"/>
              <a:gd name="connsiteY160" fmla="*/ 1632109 h 1838325"/>
              <a:gd name="connsiteX161" fmla="*/ 1368266 w 2114550"/>
              <a:gd name="connsiteY161" fmla="*/ 1628299 h 1838325"/>
              <a:gd name="connsiteX162" fmla="*/ 1322546 w 2114550"/>
              <a:gd name="connsiteY162" fmla="*/ 1632109 h 1838325"/>
              <a:gd name="connsiteX163" fmla="*/ 1283494 w 2114550"/>
              <a:gd name="connsiteY163" fmla="*/ 1644491 h 1838325"/>
              <a:gd name="connsiteX164" fmla="*/ 1244441 w 2114550"/>
              <a:gd name="connsiteY164" fmla="*/ 1657826 h 1838325"/>
              <a:gd name="connsiteX165" fmla="*/ 1227296 w 2114550"/>
              <a:gd name="connsiteY165" fmla="*/ 1683544 h 1838325"/>
              <a:gd name="connsiteX166" fmla="*/ 1227296 w 2114550"/>
              <a:gd name="connsiteY166" fmla="*/ 1729264 h 1838325"/>
              <a:gd name="connsiteX167" fmla="*/ 1201579 w 2114550"/>
              <a:gd name="connsiteY167" fmla="*/ 1755934 h 1838325"/>
              <a:gd name="connsiteX168" fmla="*/ 1149191 w 2114550"/>
              <a:gd name="connsiteY168" fmla="*/ 1768316 h 1838325"/>
              <a:gd name="connsiteX169" fmla="*/ 1113949 w 2114550"/>
              <a:gd name="connsiteY169" fmla="*/ 1788319 h 1838325"/>
              <a:gd name="connsiteX170" fmla="*/ 1074896 w 2114550"/>
              <a:gd name="connsiteY170" fmla="*/ 1797844 h 1838325"/>
              <a:gd name="connsiteX171" fmla="*/ 1041559 w 2114550"/>
              <a:gd name="connsiteY171" fmla="*/ 1824514 h 1838325"/>
              <a:gd name="connsiteX172" fmla="*/ 999649 w 2114550"/>
              <a:gd name="connsiteY172" fmla="*/ 1836896 h 1838325"/>
              <a:gd name="connsiteX173" fmla="*/ 950119 w 2114550"/>
              <a:gd name="connsiteY173" fmla="*/ 1834039 h 1838325"/>
              <a:gd name="connsiteX174" fmla="*/ 908209 w 2114550"/>
              <a:gd name="connsiteY174" fmla="*/ 1827371 h 1838325"/>
              <a:gd name="connsiteX175" fmla="*/ 888206 w 2114550"/>
              <a:gd name="connsiteY175" fmla="*/ 1784509 h 1838325"/>
              <a:gd name="connsiteX176" fmla="*/ 882491 w 2114550"/>
              <a:gd name="connsiteY176" fmla="*/ 1768316 h 1838325"/>
              <a:gd name="connsiteX177" fmla="*/ 862489 w 2114550"/>
              <a:gd name="connsiteY177" fmla="*/ 1752124 h 1838325"/>
              <a:gd name="connsiteX178" fmla="*/ 832961 w 2114550"/>
              <a:gd name="connsiteY178" fmla="*/ 1739741 h 1838325"/>
              <a:gd name="connsiteX179" fmla="*/ 810101 w 2114550"/>
              <a:gd name="connsiteY179" fmla="*/ 1768316 h 1838325"/>
              <a:gd name="connsiteX180" fmla="*/ 780574 w 2114550"/>
              <a:gd name="connsiteY180" fmla="*/ 1745456 h 1838325"/>
              <a:gd name="connsiteX181" fmla="*/ 771049 w 2114550"/>
              <a:gd name="connsiteY181" fmla="*/ 1722596 h 1838325"/>
              <a:gd name="connsiteX182" fmla="*/ 751999 w 2114550"/>
              <a:gd name="connsiteY182" fmla="*/ 1703546 h 1838325"/>
              <a:gd name="connsiteX183" fmla="*/ 702469 w 2114550"/>
              <a:gd name="connsiteY183" fmla="*/ 1694021 h 1838325"/>
              <a:gd name="connsiteX184" fmla="*/ 683419 w 2114550"/>
              <a:gd name="connsiteY184" fmla="*/ 1671161 h 1838325"/>
              <a:gd name="connsiteX185" fmla="*/ 651034 w 2114550"/>
              <a:gd name="connsiteY185" fmla="*/ 1660684 h 1838325"/>
              <a:gd name="connsiteX186" fmla="*/ 617696 w 2114550"/>
              <a:gd name="connsiteY186" fmla="*/ 1641634 h 1838325"/>
              <a:gd name="connsiteX187" fmla="*/ 608171 w 2114550"/>
              <a:gd name="connsiteY187" fmla="*/ 1609249 h 1838325"/>
              <a:gd name="connsiteX188" fmla="*/ 608171 w 2114550"/>
              <a:gd name="connsiteY188" fmla="*/ 1566386 h 1838325"/>
              <a:gd name="connsiteX189" fmla="*/ 611029 w 2114550"/>
              <a:gd name="connsiteY189" fmla="*/ 1527334 h 1838325"/>
              <a:gd name="connsiteX190" fmla="*/ 588169 w 2114550"/>
              <a:gd name="connsiteY190" fmla="*/ 1511141 h 1838325"/>
              <a:gd name="connsiteX191" fmla="*/ 562451 w 2114550"/>
              <a:gd name="connsiteY191" fmla="*/ 1511141 h 1838325"/>
              <a:gd name="connsiteX192" fmla="*/ 530066 w 2114550"/>
              <a:gd name="connsiteY192" fmla="*/ 1527334 h 1838325"/>
              <a:gd name="connsiteX193" fmla="*/ 500539 w 2114550"/>
              <a:gd name="connsiteY193" fmla="*/ 1540669 h 1838325"/>
              <a:gd name="connsiteX194" fmla="*/ 481489 w 2114550"/>
              <a:gd name="connsiteY194" fmla="*/ 1566386 h 1838325"/>
              <a:gd name="connsiteX195" fmla="*/ 454819 w 2114550"/>
              <a:gd name="connsiteY195" fmla="*/ 1575911 h 1838325"/>
              <a:gd name="connsiteX196" fmla="*/ 419576 w 2114550"/>
              <a:gd name="connsiteY196" fmla="*/ 1582579 h 1838325"/>
              <a:gd name="connsiteX197" fmla="*/ 402431 w 2114550"/>
              <a:gd name="connsiteY197" fmla="*/ 1553051 h 1838325"/>
              <a:gd name="connsiteX198" fmla="*/ 396716 w 2114550"/>
              <a:gd name="connsiteY198" fmla="*/ 1524476 h 1838325"/>
              <a:gd name="connsiteX199" fmla="*/ 376714 w 2114550"/>
              <a:gd name="connsiteY199" fmla="*/ 1488281 h 1838325"/>
              <a:gd name="connsiteX200" fmla="*/ 363379 w 2114550"/>
              <a:gd name="connsiteY200" fmla="*/ 1474946 h 1838325"/>
              <a:gd name="connsiteX201" fmla="*/ 340519 w 2114550"/>
              <a:gd name="connsiteY201" fmla="*/ 1474946 h 1838325"/>
              <a:gd name="connsiteX202" fmla="*/ 311944 w 2114550"/>
              <a:gd name="connsiteY202" fmla="*/ 1488281 h 1838325"/>
              <a:gd name="connsiteX203" fmla="*/ 294799 w 2114550"/>
              <a:gd name="connsiteY203" fmla="*/ 1513999 h 1838325"/>
              <a:gd name="connsiteX204" fmla="*/ 266224 w 2114550"/>
              <a:gd name="connsiteY204" fmla="*/ 1513999 h 1838325"/>
              <a:gd name="connsiteX205" fmla="*/ 232886 w 2114550"/>
              <a:gd name="connsiteY205" fmla="*/ 1513999 h 1838325"/>
              <a:gd name="connsiteX206" fmla="*/ 204311 w 2114550"/>
              <a:gd name="connsiteY206" fmla="*/ 1520666 h 1838325"/>
              <a:gd name="connsiteX207" fmla="*/ 170974 w 2114550"/>
              <a:gd name="connsiteY207" fmla="*/ 1513999 h 1838325"/>
              <a:gd name="connsiteX208" fmla="*/ 119539 w 2114550"/>
              <a:gd name="connsiteY208" fmla="*/ 1520666 h 1838325"/>
              <a:gd name="connsiteX209" fmla="*/ 119539 w 2114550"/>
              <a:gd name="connsiteY209" fmla="*/ 1488281 h 1838325"/>
              <a:gd name="connsiteX210" fmla="*/ 135731 w 2114550"/>
              <a:gd name="connsiteY210" fmla="*/ 1462564 h 1838325"/>
              <a:gd name="connsiteX211" fmla="*/ 154781 w 2114550"/>
              <a:gd name="connsiteY211" fmla="*/ 1433036 h 1838325"/>
              <a:gd name="connsiteX212" fmla="*/ 165259 w 2114550"/>
              <a:gd name="connsiteY212" fmla="*/ 1406366 h 1838325"/>
              <a:gd name="connsiteX213" fmla="*/ 154781 w 2114550"/>
              <a:gd name="connsiteY213" fmla="*/ 1371124 h 1838325"/>
              <a:gd name="connsiteX214" fmla="*/ 138589 w 2114550"/>
              <a:gd name="connsiteY214" fmla="*/ 1364456 h 1838325"/>
              <a:gd name="connsiteX215" fmla="*/ 109061 w 2114550"/>
              <a:gd name="connsiteY215" fmla="*/ 1348264 h 1838325"/>
              <a:gd name="connsiteX216" fmla="*/ 96679 w 2114550"/>
              <a:gd name="connsiteY216" fmla="*/ 1337786 h 1838325"/>
              <a:gd name="connsiteX217" fmla="*/ 57626 w 2114550"/>
              <a:gd name="connsiteY217" fmla="*/ 1337786 h 1838325"/>
              <a:gd name="connsiteX218" fmla="*/ 8096 w 2114550"/>
              <a:gd name="connsiteY218" fmla="*/ 1337786 h 1838325"/>
              <a:gd name="connsiteX219" fmla="*/ 1429 w 2114550"/>
              <a:gd name="connsiteY219" fmla="*/ 1321594 h 1838325"/>
              <a:gd name="connsiteX220" fmla="*/ 1429 w 2114550"/>
              <a:gd name="connsiteY220" fmla="*/ 1293019 h 1838325"/>
              <a:gd name="connsiteX221" fmla="*/ 14764 w 2114550"/>
              <a:gd name="connsiteY221" fmla="*/ 1270159 h 1838325"/>
              <a:gd name="connsiteX222" fmla="*/ 28099 w 2114550"/>
              <a:gd name="connsiteY222" fmla="*/ 1250156 h 1838325"/>
              <a:gd name="connsiteX223" fmla="*/ 60484 w 2114550"/>
              <a:gd name="connsiteY223" fmla="*/ 1236821 h 1838325"/>
              <a:gd name="connsiteX224" fmla="*/ 90011 w 2114550"/>
              <a:gd name="connsiteY224" fmla="*/ 1211104 h 1838325"/>
              <a:gd name="connsiteX225" fmla="*/ 115729 w 2114550"/>
              <a:gd name="connsiteY225" fmla="*/ 1185386 h 1838325"/>
              <a:gd name="connsiteX226" fmla="*/ 125254 w 2114550"/>
              <a:gd name="connsiteY226" fmla="*/ 1158716 h 1838325"/>
              <a:gd name="connsiteX227" fmla="*/ 129064 w 2114550"/>
              <a:gd name="connsiteY227" fmla="*/ 1129189 h 1838325"/>
              <a:gd name="connsiteX228" fmla="*/ 122396 w 2114550"/>
              <a:gd name="connsiteY228" fmla="*/ 1103471 h 1838325"/>
              <a:gd name="connsiteX229" fmla="*/ 96679 w 2114550"/>
              <a:gd name="connsiteY229" fmla="*/ 1087279 h 1838325"/>
              <a:gd name="connsiteX230" fmla="*/ 73819 w 2114550"/>
              <a:gd name="connsiteY230" fmla="*/ 1077754 h 1838325"/>
              <a:gd name="connsiteX231" fmla="*/ 37624 w 2114550"/>
              <a:gd name="connsiteY231" fmla="*/ 1080611 h 1838325"/>
              <a:gd name="connsiteX232" fmla="*/ 14764 w 2114550"/>
              <a:gd name="connsiteY232" fmla="*/ 1054894 h 1838325"/>
              <a:gd name="connsiteX233" fmla="*/ 37624 w 2114550"/>
              <a:gd name="connsiteY233" fmla="*/ 1028224 h 1838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Lst>
            <a:rect l="l" t="t" r="r" b="b"/>
            <a:pathLst>
              <a:path w="2114550" h="1838325">
                <a:moveTo>
                  <a:pt x="8096" y="995839"/>
                </a:moveTo>
                <a:lnTo>
                  <a:pt x="47149" y="963454"/>
                </a:lnTo>
                <a:lnTo>
                  <a:pt x="70009" y="953929"/>
                </a:lnTo>
                <a:lnTo>
                  <a:pt x="109061" y="966311"/>
                </a:lnTo>
                <a:lnTo>
                  <a:pt x="148114" y="986314"/>
                </a:lnTo>
                <a:lnTo>
                  <a:pt x="181451" y="1005364"/>
                </a:lnTo>
                <a:lnTo>
                  <a:pt x="220504" y="1009174"/>
                </a:lnTo>
                <a:lnTo>
                  <a:pt x="266224" y="999649"/>
                </a:lnTo>
                <a:lnTo>
                  <a:pt x="298609" y="995839"/>
                </a:lnTo>
                <a:lnTo>
                  <a:pt x="321469" y="1018699"/>
                </a:lnTo>
                <a:lnTo>
                  <a:pt x="363379" y="1038701"/>
                </a:lnTo>
                <a:lnTo>
                  <a:pt x="402431" y="1034891"/>
                </a:lnTo>
                <a:lnTo>
                  <a:pt x="471011" y="1018699"/>
                </a:lnTo>
                <a:lnTo>
                  <a:pt x="493871" y="999649"/>
                </a:lnTo>
                <a:lnTo>
                  <a:pt x="532924" y="986314"/>
                </a:lnTo>
                <a:lnTo>
                  <a:pt x="571976" y="963454"/>
                </a:lnTo>
                <a:lnTo>
                  <a:pt x="598646" y="953929"/>
                </a:lnTo>
                <a:lnTo>
                  <a:pt x="598646" y="927259"/>
                </a:lnTo>
                <a:lnTo>
                  <a:pt x="569119" y="917734"/>
                </a:lnTo>
                <a:lnTo>
                  <a:pt x="539591" y="917734"/>
                </a:lnTo>
                <a:lnTo>
                  <a:pt x="510064" y="920591"/>
                </a:lnTo>
                <a:lnTo>
                  <a:pt x="484346" y="897731"/>
                </a:lnTo>
                <a:lnTo>
                  <a:pt x="513874" y="872014"/>
                </a:lnTo>
                <a:lnTo>
                  <a:pt x="513874" y="846296"/>
                </a:lnTo>
                <a:lnTo>
                  <a:pt x="536734" y="810101"/>
                </a:lnTo>
                <a:lnTo>
                  <a:pt x="552926" y="796766"/>
                </a:lnTo>
                <a:lnTo>
                  <a:pt x="588169" y="780574"/>
                </a:lnTo>
                <a:lnTo>
                  <a:pt x="621506" y="751046"/>
                </a:lnTo>
                <a:lnTo>
                  <a:pt x="660559" y="728186"/>
                </a:lnTo>
                <a:lnTo>
                  <a:pt x="690086" y="702469"/>
                </a:lnTo>
                <a:lnTo>
                  <a:pt x="729139" y="699611"/>
                </a:lnTo>
                <a:lnTo>
                  <a:pt x="768191" y="692944"/>
                </a:lnTo>
                <a:lnTo>
                  <a:pt x="807244" y="692944"/>
                </a:lnTo>
                <a:lnTo>
                  <a:pt x="846296" y="676751"/>
                </a:lnTo>
                <a:lnTo>
                  <a:pt x="878681" y="666274"/>
                </a:lnTo>
                <a:lnTo>
                  <a:pt x="917734" y="647224"/>
                </a:lnTo>
                <a:lnTo>
                  <a:pt x="944404" y="631031"/>
                </a:lnTo>
                <a:lnTo>
                  <a:pt x="986314" y="611029"/>
                </a:lnTo>
                <a:lnTo>
                  <a:pt x="1012031" y="575786"/>
                </a:lnTo>
                <a:lnTo>
                  <a:pt x="1025366" y="546259"/>
                </a:lnTo>
                <a:lnTo>
                  <a:pt x="1045369" y="519589"/>
                </a:lnTo>
                <a:lnTo>
                  <a:pt x="1061561" y="507206"/>
                </a:lnTo>
                <a:lnTo>
                  <a:pt x="1087279" y="512921"/>
                </a:lnTo>
                <a:lnTo>
                  <a:pt x="1119664" y="530066"/>
                </a:lnTo>
                <a:lnTo>
                  <a:pt x="1132999" y="512921"/>
                </a:lnTo>
                <a:lnTo>
                  <a:pt x="1110139" y="487204"/>
                </a:lnTo>
                <a:lnTo>
                  <a:pt x="1087279" y="461486"/>
                </a:lnTo>
                <a:lnTo>
                  <a:pt x="1061561" y="448151"/>
                </a:lnTo>
                <a:lnTo>
                  <a:pt x="1064419" y="406241"/>
                </a:lnTo>
                <a:lnTo>
                  <a:pt x="1091089" y="366236"/>
                </a:lnTo>
                <a:lnTo>
                  <a:pt x="1093946" y="344329"/>
                </a:lnTo>
                <a:lnTo>
                  <a:pt x="1103471" y="304324"/>
                </a:lnTo>
                <a:lnTo>
                  <a:pt x="1084421" y="291941"/>
                </a:lnTo>
                <a:lnTo>
                  <a:pt x="1084421" y="252889"/>
                </a:lnTo>
                <a:lnTo>
                  <a:pt x="1084421" y="216694"/>
                </a:lnTo>
                <a:lnTo>
                  <a:pt x="1096804" y="196691"/>
                </a:lnTo>
                <a:lnTo>
                  <a:pt x="1100614" y="154781"/>
                </a:lnTo>
                <a:lnTo>
                  <a:pt x="1084421" y="141446"/>
                </a:lnTo>
                <a:lnTo>
                  <a:pt x="1107281" y="109061"/>
                </a:lnTo>
                <a:lnTo>
                  <a:pt x="1146334" y="86201"/>
                </a:lnTo>
                <a:lnTo>
                  <a:pt x="1175861" y="63341"/>
                </a:lnTo>
                <a:lnTo>
                  <a:pt x="1214914" y="50006"/>
                </a:lnTo>
                <a:lnTo>
                  <a:pt x="1256824" y="50006"/>
                </a:lnTo>
                <a:lnTo>
                  <a:pt x="1312069" y="30956"/>
                </a:lnTo>
                <a:lnTo>
                  <a:pt x="1368266" y="30956"/>
                </a:lnTo>
                <a:lnTo>
                  <a:pt x="1396841" y="17621"/>
                </a:lnTo>
                <a:lnTo>
                  <a:pt x="1430179" y="5239"/>
                </a:lnTo>
                <a:lnTo>
                  <a:pt x="1455896" y="1429"/>
                </a:lnTo>
                <a:lnTo>
                  <a:pt x="1469231" y="47149"/>
                </a:lnTo>
                <a:lnTo>
                  <a:pt x="1475899" y="92869"/>
                </a:lnTo>
                <a:lnTo>
                  <a:pt x="1472089" y="122396"/>
                </a:lnTo>
                <a:lnTo>
                  <a:pt x="1497806" y="129064"/>
                </a:lnTo>
                <a:lnTo>
                  <a:pt x="1514951" y="154781"/>
                </a:lnTo>
                <a:lnTo>
                  <a:pt x="1537811" y="174784"/>
                </a:lnTo>
                <a:lnTo>
                  <a:pt x="1563529" y="200501"/>
                </a:lnTo>
                <a:lnTo>
                  <a:pt x="1599724" y="190976"/>
                </a:lnTo>
                <a:lnTo>
                  <a:pt x="1618774" y="170974"/>
                </a:lnTo>
                <a:lnTo>
                  <a:pt x="1638776" y="148114"/>
                </a:lnTo>
                <a:lnTo>
                  <a:pt x="1667351" y="141446"/>
                </a:lnTo>
                <a:lnTo>
                  <a:pt x="1687354" y="168116"/>
                </a:lnTo>
                <a:lnTo>
                  <a:pt x="1719739" y="196691"/>
                </a:lnTo>
                <a:lnTo>
                  <a:pt x="1726406" y="230029"/>
                </a:lnTo>
                <a:lnTo>
                  <a:pt x="1719739" y="262414"/>
                </a:lnTo>
                <a:lnTo>
                  <a:pt x="1726406" y="291941"/>
                </a:lnTo>
                <a:lnTo>
                  <a:pt x="1735931" y="314801"/>
                </a:lnTo>
                <a:lnTo>
                  <a:pt x="1772126" y="314801"/>
                </a:lnTo>
                <a:lnTo>
                  <a:pt x="1801654" y="310991"/>
                </a:lnTo>
                <a:lnTo>
                  <a:pt x="1843564" y="317659"/>
                </a:lnTo>
                <a:lnTo>
                  <a:pt x="1866424" y="344329"/>
                </a:lnTo>
                <a:lnTo>
                  <a:pt x="1886426" y="379571"/>
                </a:lnTo>
                <a:lnTo>
                  <a:pt x="1876901" y="409099"/>
                </a:lnTo>
                <a:lnTo>
                  <a:pt x="1932146" y="415766"/>
                </a:lnTo>
                <a:lnTo>
                  <a:pt x="1971199" y="409099"/>
                </a:lnTo>
                <a:lnTo>
                  <a:pt x="2000726" y="392906"/>
                </a:lnTo>
                <a:lnTo>
                  <a:pt x="2026444" y="395764"/>
                </a:lnTo>
                <a:lnTo>
                  <a:pt x="2033111" y="431959"/>
                </a:lnTo>
                <a:lnTo>
                  <a:pt x="2035969" y="451009"/>
                </a:lnTo>
                <a:lnTo>
                  <a:pt x="2085499" y="451009"/>
                </a:lnTo>
                <a:lnTo>
                  <a:pt x="2075021" y="491014"/>
                </a:lnTo>
                <a:lnTo>
                  <a:pt x="2055971" y="519589"/>
                </a:lnTo>
                <a:lnTo>
                  <a:pt x="2069306" y="549116"/>
                </a:lnTo>
                <a:lnTo>
                  <a:pt x="2095024" y="555784"/>
                </a:lnTo>
                <a:lnTo>
                  <a:pt x="2085499" y="591979"/>
                </a:lnTo>
                <a:lnTo>
                  <a:pt x="2052161" y="608171"/>
                </a:lnTo>
                <a:lnTo>
                  <a:pt x="2052161" y="631031"/>
                </a:lnTo>
                <a:lnTo>
                  <a:pt x="2091214" y="620554"/>
                </a:lnTo>
                <a:lnTo>
                  <a:pt x="2120741" y="624364"/>
                </a:lnTo>
                <a:lnTo>
                  <a:pt x="2111216" y="672941"/>
                </a:lnTo>
                <a:lnTo>
                  <a:pt x="2114074" y="715804"/>
                </a:lnTo>
                <a:lnTo>
                  <a:pt x="2085499" y="725329"/>
                </a:lnTo>
                <a:lnTo>
                  <a:pt x="2101691" y="761524"/>
                </a:lnTo>
                <a:lnTo>
                  <a:pt x="2081689" y="803434"/>
                </a:lnTo>
                <a:lnTo>
                  <a:pt x="2058829" y="807244"/>
                </a:lnTo>
                <a:lnTo>
                  <a:pt x="2033111" y="846296"/>
                </a:lnTo>
                <a:lnTo>
                  <a:pt x="2033111" y="881539"/>
                </a:lnTo>
                <a:lnTo>
                  <a:pt x="2049304" y="917734"/>
                </a:lnTo>
                <a:lnTo>
                  <a:pt x="2052161" y="956786"/>
                </a:lnTo>
                <a:lnTo>
                  <a:pt x="2035969" y="976789"/>
                </a:lnTo>
                <a:lnTo>
                  <a:pt x="2006441" y="1005364"/>
                </a:lnTo>
                <a:lnTo>
                  <a:pt x="1974056" y="999649"/>
                </a:lnTo>
                <a:lnTo>
                  <a:pt x="1944529" y="995839"/>
                </a:lnTo>
                <a:lnTo>
                  <a:pt x="1912144" y="1005364"/>
                </a:lnTo>
                <a:lnTo>
                  <a:pt x="1876901" y="1018699"/>
                </a:lnTo>
                <a:lnTo>
                  <a:pt x="1870234" y="1051084"/>
                </a:lnTo>
                <a:lnTo>
                  <a:pt x="1870234" y="1073944"/>
                </a:lnTo>
                <a:lnTo>
                  <a:pt x="1915954" y="1116806"/>
                </a:lnTo>
                <a:lnTo>
                  <a:pt x="1873091" y="1132999"/>
                </a:lnTo>
                <a:lnTo>
                  <a:pt x="1850231" y="1162526"/>
                </a:lnTo>
                <a:lnTo>
                  <a:pt x="1834039" y="1194911"/>
                </a:lnTo>
                <a:lnTo>
                  <a:pt x="1882616" y="1201579"/>
                </a:lnTo>
                <a:lnTo>
                  <a:pt x="1873091" y="1236821"/>
                </a:lnTo>
                <a:lnTo>
                  <a:pt x="1847374" y="1253966"/>
                </a:lnTo>
                <a:lnTo>
                  <a:pt x="1824514" y="1275874"/>
                </a:lnTo>
                <a:lnTo>
                  <a:pt x="1814989" y="1305401"/>
                </a:lnTo>
                <a:lnTo>
                  <a:pt x="1794986" y="1341596"/>
                </a:lnTo>
                <a:lnTo>
                  <a:pt x="1820704" y="1364456"/>
                </a:lnTo>
                <a:lnTo>
                  <a:pt x="1834039" y="1400651"/>
                </a:lnTo>
                <a:lnTo>
                  <a:pt x="1794986" y="1419701"/>
                </a:lnTo>
                <a:lnTo>
                  <a:pt x="1850231" y="1449229"/>
                </a:lnTo>
                <a:lnTo>
                  <a:pt x="1820704" y="1462564"/>
                </a:lnTo>
                <a:lnTo>
                  <a:pt x="1814989" y="1504474"/>
                </a:lnTo>
                <a:lnTo>
                  <a:pt x="1792129" y="1527334"/>
                </a:lnTo>
                <a:lnTo>
                  <a:pt x="1781651" y="1573054"/>
                </a:lnTo>
                <a:lnTo>
                  <a:pt x="1762601" y="1598771"/>
                </a:lnTo>
                <a:lnTo>
                  <a:pt x="1716881" y="1598771"/>
                </a:lnTo>
                <a:lnTo>
                  <a:pt x="1667351" y="1609249"/>
                </a:lnTo>
                <a:lnTo>
                  <a:pt x="1645444" y="1621631"/>
                </a:lnTo>
                <a:lnTo>
                  <a:pt x="1632109" y="1648301"/>
                </a:lnTo>
                <a:lnTo>
                  <a:pt x="1632109" y="1687354"/>
                </a:lnTo>
                <a:lnTo>
                  <a:pt x="1602581" y="1722596"/>
                </a:lnTo>
                <a:lnTo>
                  <a:pt x="1573054" y="1722596"/>
                </a:lnTo>
                <a:lnTo>
                  <a:pt x="1543526" y="1729264"/>
                </a:lnTo>
                <a:lnTo>
                  <a:pt x="1527334" y="1706404"/>
                </a:lnTo>
                <a:lnTo>
                  <a:pt x="1494949" y="1729264"/>
                </a:lnTo>
                <a:lnTo>
                  <a:pt x="1485424" y="1749266"/>
                </a:lnTo>
                <a:lnTo>
                  <a:pt x="1446371" y="1752124"/>
                </a:lnTo>
                <a:lnTo>
                  <a:pt x="1419701" y="1745456"/>
                </a:lnTo>
                <a:lnTo>
                  <a:pt x="1442561" y="1696879"/>
                </a:lnTo>
                <a:lnTo>
                  <a:pt x="1430179" y="1676876"/>
                </a:lnTo>
                <a:lnTo>
                  <a:pt x="1413034" y="1648301"/>
                </a:lnTo>
                <a:lnTo>
                  <a:pt x="1400651" y="1632109"/>
                </a:lnTo>
                <a:lnTo>
                  <a:pt x="1368266" y="1628299"/>
                </a:lnTo>
                <a:lnTo>
                  <a:pt x="1322546" y="1632109"/>
                </a:lnTo>
                <a:lnTo>
                  <a:pt x="1283494" y="1644491"/>
                </a:lnTo>
                <a:lnTo>
                  <a:pt x="1244441" y="1657826"/>
                </a:lnTo>
                <a:lnTo>
                  <a:pt x="1227296" y="1683544"/>
                </a:lnTo>
                <a:lnTo>
                  <a:pt x="1227296" y="1729264"/>
                </a:lnTo>
                <a:lnTo>
                  <a:pt x="1201579" y="1755934"/>
                </a:lnTo>
                <a:lnTo>
                  <a:pt x="1149191" y="1768316"/>
                </a:lnTo>
                <a:lnTo>
                  <a:pt x="1113949" y="1788319"/>
                </a:lnTo>
                <a:lnTo>
                  <a:pt x="1074896" y="1797844"/>
                </a:lnTo>
                <a:lnTo>
                  <a:pt x="1041559" y="1824514"/>
                </a:lnTo>
                <a:lnTo>
                  <a:pt x="999649" y="1836896"/>
                </a:lnTo>
                <a:lnTo>
                  <a:pt x="950119" y="1834039"/>
                </a:lnTo>
                <a:lnTo>
                  <a:pt x="908209" y="1827371"/>
                </a:lnTo>
                <a:lnTo>
                  <a:pt x="888206" y="1784509"/>
                </a:lnTo>
                <a:lnTo>
                  <a:pt x="882491" y="1768316"/>
                </a:lnTo>
                <a:lnTo>
                  <a:pt x="862489" y="1752124"/>
                </a:lnTo>
                <a:lnTo>
                  <a:pt x="832961" y="1739741"/>
                </a:lnTo>
                <a:lnTo>
                  <a:pt x="810101" y="1768316"/>
                </a:lnTo>
                <a:lnTo>
                  <a:pt x="780574" y="1745456"/>
                </a:lnTo>
                <a:lnTo>
                  <a:pt x="771049" y="1722596"/>
                </a:lnTo>
                <a:lnTo>
                  <a:pt x="751999" y="1703546"/>
                </a:lnTo>
                <a:lnTo>
                  <a:pt x="702469" y="1694021"/>
                </a:lnTo>
                <a:lnTo>
                  <a:pt x="683419" y="1671161"/>
                </a:lnTo>
                <a:lnTo>
                  <a:pt x="651034" y="1660684"/>
                </a:lnTo>
                <a:lnTo>
                  <a:pt x="617696" y="1641634"/>
                </a:lnTo>
                <a:lnTo>
                  <a:pt x="608171" y="1609249"/>
                </a:lnTo>
                <a:lnTo>
                  <a:pt x="608171" y="1566386"/>
                </a:lnTo>
                <a:lnTo>
                  <a:pt x="611029" y="1527334"/>
                </a:lnTo>
                <a:lnTo>
                  <a:pt x="588169" y="1511141"/>
                </a:lnTo>
                <a:lnTo>
                  <a:pt x="562451" y="1511141"/>
                </a:lnTo>
                <a:lnTo>
                  <a:pt x="530066" y="1527334"/>
                </a:lnTo>
                <a:lnTo>
                  <a:pt x="500539" y="1540669"/>
                </a:lnTo>
                <a:lnTo>
                  <a:pt x="481489" y="1566386"/>
                </a:lnTo>
                <a:lnTo>
                  <a:pt x="454819" y="1575911"/>
                </a:lnTo>
                <a:lnTo>
                  <a:pt x="419576" y="1582579"/>
                </a:lnTo>
                <a:lnTo>
                  <a:pt x="402431" y="1553051"/>
                </a:lnTo>
                <a:lnTo>
                  <a:pt x="396716" y="1524476"/>
                </a:lnTo>
                <a:lnTo>
                  <a:pt x="376714" y="1488281"/>
                </a:lnTo>
                <a:lnTo>
                  <a:pt x="363379" y="1474946"/>
                </a:lnTo>
                <a:lnTo>
                  <a:pt x="340519" y="1474946"/>
                </a:lnTo>
                <a:lnTo>
                  <a:pt x="311944" y="1488281"/>
                </a:lnTo>
                <a:lnTo>
                  <a:pt x="294799" y="1513999"/>
                </a:lnTo>
                <a:lnTo>
                  <a:pt x="266224" y="1513999"/>
                </a:lnTo>
                <a:lnTo>
                  <a:pt x="232886" y="1513999"/>
                </a:lnTo>
                <a:lnTo>
                  <a:pt x="204311" y="1520666"/>
                </a:lnTo>
                <a:lnTo>
                  <a:pt x="170974" y="1513999"/>
                </a:lnTo>
                <a:lnTo>
                  <a:pt x="119539" y="1520666"/>
                </a:lnTo>
                <a:lnTo>
                  <a:pt x="119539" y="1488281"/>
                </a:lnTo>
                <a:lnTo>
                  <a:pt x="135731" y="1462564"/>
                </a:lnTo>
                <a:lnTo>
                  <a:pt x="154781" y="1433036"/>
                </a:lnTo>
                <a:lnTo>
                  <a:pt x="165259" y="1406366"/>
                </a:lnTo>
                <a:lnTo>
                  <a:pt x="154781" y="1371124"/>
                </a:lnTo>
                <a:lnTo>
                  <a:pt x="138589" y="1364456"/>
                </a:lnTo>
                <a:lnTo>
                  <a:pt x="109061" y="1348264"/>
                </a:lnTo>
                <a:lnTo>
                  <a:pt x="96679" y="1337786"/>
                </a:lnTo>
                <a:lnTo>
                  <a:pt x="57626" y="1337786"/>
                </a:lnTo>
                <a:lnTo>
                  <a:pt x="8096" y="1337786"/>
                </a:lnTo>
                <a:lnTo>
                  <a:pt x="1429" y="1321594"/>
                </a:lnTo>
                <a:lnTo>
                  <a:pt x="1429" y="1293019"/>
                </a:lnTo>
                <a:lnTo>
                  <a:pt x="14764" y="1270159"/>
                </a:lnTo>
                <a:lnTo>
                  <a:pt x="28099" y="1250156"/>
                </a:lnTo>
                <a:lnTo>
                  <a:pt x="60484" y="1236821"/>
                </a:lnTo>
                <a:lnTo>
                  <a:pt x="90011" y="1211104"/>
                </a:lnTo>
                <a:lnTo>
                  <a:pt x="115729" y="1185386"/>
                </a:lnTo>
                <a:lnTo>
                  <a:pt x="125254" y="1158716"/>
                </a:lnTo>
                <a:lnTo>
                  <a:pt x="129064" y="1129189"/>
                </a:lnTo>
                <a:lnTo>
                  <a:pt x="122396" y="1103471"/>
                </a:lnTo>
                <a:lnTo>
                  <a:pt x="96679" y="1087279"/>
                </a:lnTo>
                <a:lnTo>
                  <a:pt x="73819" y="1077754"/>
                </a:lnTo>
                <a:lnTo>
                  <a:pt x="37624" y="1080611"/>
                </a:lnTo>
                <a:lnTo>
                  <a:pt x="14764" y="1054894"/>
                </a:lnTo>
                <a:lnTo>
                  <a:pt x="37624" y="1028224"/>
                </a:lnTo>
                <a:close/>
              </a:path>
            </a:pathLst>
          </a:custGeom>
          <a:solidFill>
            <a:schemeClr val="tx2">
              <a:lumMod val="20000"/>
              <a:lumOff val="80000"/>
            </a:schemeClr>
          </a:solidFill>
          <a:ln w="1905" cap="flat">
            <a:solidFill>
              <a:schemeClr val="bg1"/>
            </a:solidFill>
            <a:prstDash val="solid"/>
            <a:miter/>
          </a:ln>
        </p:spPr>
        <p:txBody>
          <a:bodyPr lIns="360000" tIns="252000" rtlCol="0" anchor="ctr"/>
          <a:lstStyle/>
          <a:p>
            <a:pPr algn="ctr"/>
            <a:r>
              <a:rPr lang="fr-FR" sz="1000" dirty="0">
                <a:solidFill>
                  <a:schemeClr val="bg1"/>
                </a:solidFill>
              </a:rPr>
              <a:t>H1a</a:t>
            </a:r>
          </a:p>
        </p:txBody>
      </p:sp>
      <p:sp>
        <p:nvSpPr>
          <p:cNvPr id="86" name="Forme libre : forme 85">
            <a:extLst>
              <a:ext uri="{FF2B5EF4-FFF2-40B4-BE49-F238E27FC236}">
                <a16:creationId xmlns:a16="http://schemas.microsoft.com/office/drawing/2014/main" id="{039EB7FA-E490-4858-AEAA-B03B83DF24E9}"/>
              </a:ext>
            </a:extLst>
          </p:cNvPr>
          <p:cNvSpPr/>
          <p:nvPr/>
        </p:nvSpPr>
        <p:spPr>
          <a:xfrm>
            <a:off x="4232966" y="2148465"/>
            <a:ext cx="1349765" cy="1105070"/>
          </a:xfrm>
          <a:custGeom>
            <a:avLst/>
            <a:gdLst>
              <a:gd name="connsiteX0" fmla="*/ 1507331 w 1628775"/>
              <a:gd name="connsiteY0" fmla="*/ 745331 h 1333500"/>
              <a:gd name="connsiteX1" fmla="*/ 1537811 w 1628775"/>
              <a:gd name="connsiteY1" fmla="*/ 742474 h 1333500"/>
              <a:gd name="connsiteX2" fmla="*/ 1566386 w 1628775"/>
              <a:gd name="connsiteY2" fmla="*/ 745331 h 1333500"/>
              <a:gd name="connsiteX3" fmla="*/ 1583531 w 1628775"/>
              <a:gd name="connsiteY3" fmla="*/ 730091 h 1333500"/>
              <a:gd name="connsiteX4" fmla="*/ 1599724 w 1628775"/>
              <a:gd name="connsiteY4" fmla="*/ 704374 h 1333500"/>
              <a:gd name="connsiteX5" fmla="*/ 1618774 w 1628775"/>
              <a:gd name="connsiteY5" fmla="*/ 674846 h 1333500"/>
              <a:gd name="connsiteX6" fmla="*/ 1629251 w 1628775"/>
              <a:gd name="connsiteY6" fmla="*/ 648176 h 1333500"/>
              <a:gd name="connsiteX7" fmla="*/ 1618774 w 1628775"/>
              <a:gd name="connsiteY7" fmla="*/ 612934 h 1333500"/>
              <a:gd name="connsiteX8" fmla="*/ 1602581 w 1628775"/>
              <a:gd name="connsiteY8" fmla="*/ 606266 h 1333500"/>
              <a:gd name="connsiteX9" fmla="*/ 1573054 w 1628775"/>
              <a:gd name="connsiteY9" fmla="*/ 590074 h 1333500"/>
              <a:gd name="connsiteX10" fmla="*/ 1560671 w 1628775"/>
              <a:gd name="connsiteY10" fmla="*/ 579596 h 1333500"/>
              <a:gd name="connsiteX11" fmla="*/ 1521619 w 1628775"/>
              <a:gd name="connsiteY11" fmla="*/ 579596 h 1333500"/>
              <a:gd name="connsiteX12" fmla="*/ 1470184 w 1628775"/>
              <a:gd name="connsiteY12" fmla="*/ 588169 h 1333500"/>
              <a:gd name="connsiteX13" fmla="*/ 1465421 w 1628775"/>
              <a:gd name="connsiteY13" fmla="*/ 563404 h 1333500"/>
              <a:gd name="connsiteX14" fmla="*/ 1465421 w 1628775"/>
              <a:gd name="connsiteY14" fmla="*/ 534829 h 1333500"/>
              <a:gd name="connsiteX15" fmla="*/ 1478756 w 1628775"/>
              <a:gd name="connsiteY15" fmla="*/ 511969 h 1333500"/>
              <a:gd name="connsiteX16" fmla="*/ 1492091 w 1628775"/>
              <a:gd name="connsiteY16" fmla="*/ 491966 h 1333500"/>
              <a:gd name="connsiteX17" fmla="*/ 1524476 w 1628775"/>
              <a:gd name="connsiteY17" fmla="*/ 478631 h 1333500"/>
              <a:gd name="connsiteX18" fmla="*/ 1554004 w 1628775"/>
              <a:gd name="connsiteY18" fmla="*/ 452914 h 1333500"/>
              <a:gd name="connsiteX19" fmla="*/ 1579721 w 1628775"/>
              <a:gd name="connsiteY19" fmla="*/ 427196 h 1333500"/>
              <a:gd name="connsiteX20" fmla="*/ 1589246 w 1628775"/>
              <a:gd name="connsiteY20" fmla="*/ 400526 h 1333500"/>
              <a:gd name="connsiteX21" fmla="*/ 1593056 w 1628775"/>
              <a:gd name="connsiteY21" fmla="*/ 370999 h 1333500"/>
              <a:gd name="connsiteX22" fmla="*/ 1586389 w 1628775"/>
              <a:gd name="connsiteY22" fmla="*/ 345281 h 1333500"/>
              <a:gd name="connsiteX23" fmla="*/ 1560671 w 1628775"/>
              <a:gd name="connsiteY23" fmla="*/ 329089 h 1333500"/>
              <a:gd name="connsiteX24" fmla="*/ 1537811 w 1628775"/>
              <a:gd name="connsiteY24" fmla="*/ 319564 h 1333500"/>
              <a:gd name="connsiteX25" fmla="*/ 1501616 w 1628775"/>
              <a:gd name="connsiteY25" fmla="*/ 322421 h 1333500"/>
              <a:gd name="connsiteX26" fmla="*/ 1478756 w 1628775"/>
              <a:gd name="connsiteY26" fmla="*/ 296704 h 1333500"/>
              <a:gd name="connsiteX27" fmla="*/ 1501616 w 1628775"/>
              <a:gd name="connsiteY27" fmla="*/ 270034 h 1333500"/>
              <a:gd name="connsiteX28" fmla="*/ 1472089 w 1628775"/>
              <a:gd name="connsiteY28" fmla="*/ 237649 h 1333500"/>
              <a:gd name="connsiteX29" fmla="*/ 1465421 w 1628775"/>
              <a:gd name="connsiteY29" fmla="*/ 210026 h 1333500"/>
              <a:gd name="connsiteX30" fmla="*/ 1456849 w 1628775"/>
              <a:gd name="connsiteY30" fmla="*/ 181451 h 1333500"/>
              <a:gd name="connsiteX31" fmla="*/ 1449229 w 1628775"/>
              <a:gd name="connsiteY31" fmla="*/ 160496 h 1333500"/>
              <a:gd name="connsiteX32" fmla="*/ 1436846 w 1628775"/>
              <a:gd name="connsiteY32" fmla="*/ 134779 h 1333500"/>
              <a:gd name="connsiteX33" fmla="*/ 1433989 w 1628775"/>
              <a:gd name="connsiteY33" fmla="*/ 118586 h 1333500"/>
              <a:gd name="connsiteX34" fmla="*/ 1449229 w 1628775"/>
              <a:gd name="connsiteY34" fmla="*/ 103346 h 1333500"/>
              <a:gd name="connsiteX35" fmla="*/ 1456849 w 1628775"/>
              <a:gd name="connsiteY35" fmla="*/ 90011 h 1333500"/>
              <a:gd name="connsiteX36" fmla="*/ 1456849 w 1628775"/>
              <a:gd name="connsiteY36" fmla="*/ 71914 h 1333500"/>
              <a:gd name="connsiteX37" fmla="*/ 1452086 w 1628775"/>
              <a:gd name="connsiteY37" fmla="*/ 56674 h 1333500"/>
              <a:gd name="connsiteX38" fmla="*/ 1438751 w 1628775"/>
              <a:gd name="connsiteY38" fmla="*/ 38576 h 1333500"/>
              <a:gd name="connsiteX39" fmla="*/ 1410176 w 1628775"/>
              <a:gd name="connsiteY39" fmla="*/ 32861 h 1333500"/>
              <a:gd name="connsiteX40" fmla="*/ 1392079 w 1628775"/>
              <a:gd name="connsiteY40" fmla="*/ 17621 h 1333500"/>
              <a:gd name="connsiteX41" fmla="*/ 1376839 w 1628775"/>
              <a:gd name="connsiteY41" fmla="*/ 17621 h 1333500"/>
              <a:gd name="connsiteX42" fmla="*/ 1360646 w 1628775"/>
              <a:gd name="connsiteY42" fmla="*/ 38576 h 1333500"/>
              <a:gd name="connsiteX43" fmla="*/ 1345406 w 1628775"/>
              <a:gd name="connsiteY43" fmla="*/ 53816 h 1333500"/>
              <a:gd name="connsiteX44" fmla="*/ 1329214 w 1628775"/>
              <a:gd name="connsiteY44" fmla="*/ 59531 h 1333500"/>
              <a:gd name="connsiteX45" fmla="*/ 1303496 w 1628775"/>
              <a:gd name="connsiteY45" fmla="*/ 46196 h 1333500"/>
              <a:gd name="connsiteX46" fmla="*/ 1282541 w 1628775"/>
              <a:gd name="connsiteY46" fmla="*/ 30004 h 1333500"/>
              <a:gd name="connsiteX47" fmla="*/ 1258729 w 1628775"/>
              <a:gd name="connsiteY47" fmla="*/ 22384 h 1333500"/>
              <a:gd name="connsiteX48" fmla="*/ 1243489 w 1628775"/>
              <a:gd name="connsiteY48" fmla="*/ 17621 h 1333500"/>
              <a:gd name="connsiteX49" fmla="*/ 1219676 w 1628775"/>
              <a:gd name="connsiteY49" fmla="*/ 7144 h 1333500"/>
              <a:gd name="connsiteX50" fmla="*/ 1204436 w 1628775"/>
              <a:gd name="connsiteY50" fmla="*/ 1429 h 1333500"/>
              <a:gd name="connsiteX51" fmla="*/ 1175861 w 1628775"/>
              <a:gd name="connsiteY51" fmla="*/ 1429 h 1333500"/>
              <a:gd name="connsiteX52" fmla="*/ 1170146 w 1628775"/>
              <a:gd name="connsiteY52" fmla="*/ 11906 h 1333500"/>
              <a:gd name="connsiteX53" fmla="*/ 1173004 w 1628775"/>
              <a:gd name="connsiteY53" fmla="*/ 32861 h 1333500"/>
              <a:gd name="connsiteX54" fmla="*/ 1204436 w 1628775"/>
              <a:gd name="connsiteY54" fmla="*/ 43339 h 1333500"/>
              <a:gd name="connsiteX55" fmla="*/ 1219676 w 1628775"/>
              <a:gd name="connsiteY55" fmla="*/ 53816 h 1333500"/>
              <a:gd name="connsiteX56" fmla="*/ 1219676 w 1628775"/>
              <a:gd name="connsiteY56" fmla="*/ 74771 h 1333500"/>
              <a:gd name="connsiteX57" fmla="*/ 1217771 w 1628775"/>
              <a:gd name="connsiteY57" fmla="*/ 98584 h 1333500"/>
              <a:gd name="connsiteX58" fmla="*/ 1209199 w 1628775"/>
              <a:gd name="connsiteY58" fmla="*/ 127159 h 1333500"/>
              <a:gd name="connsiteX59" fmla="*/ 1209199 w 1628775"/>
              <a:gd name="connsiteY59" fmla="*/ 145256 h 1333500"/>
              <a:gd name="connsiteX60" fmla="*/ 1209199 w 1628775"/>
              <a:gd name="connsiteY60" fmla="*/ 170974 h 1333500"/>
              <a:gd name="connsiteX61" fmla="*/ 1227296 w 1628775"/>
              <a:gd name="connsiteY61" fmla="*/ 184309 h 1333500"/>
              <a:gd name="connsiteX62" fmla="*/ 1237774 w 1628775"/>
              <a:gd name="connsiteY62" fmla="*/ 218599 h 1333500"/>
              <a:gd name="connsiteX63" fmla="*/ 1258729 w 1628775"/>
              <a:gd name="connsiteY63" fmla="*/ 244316 h 1333500"/>
              <a:gd name="connsiteX64" fmla="*/ 1274921 w 1628775"/>
              <a:gd name="connsiteY64" fmla="*/ 288131 h 1333500"/>
              <a:gd name="connsiteX65" fmla="*/ 1297781 w 1628775"/>
              <a:gd name="connsiteY65" fmla="*/ 330041 h 1333500"/>
              <a:gd name="connsiteX66" fmla="*/ 1295876 w 1628775"/>
              <a:gd name="connsiteY66" fmla="*/ 346234 h 1333500"/>
              <a:gd name="connsiteX67" fmla="*/ 1295876 w 1628775"/>
              <a:gd name="connsiteY67" fmla="*/ 379571 h 1333500"/>
              <a:gd name="connsiteX68" fmla="*/ 1293019 w 1628775"/>
              <a:gd name="connsiteY68" fmla="*/ 408146 h 1333500"/>
              <a:gd name="connsiteX69" fmla="*/ 1306354 w 1628775"/>
              <a:gd name="connsiteY69" fmla="*/ 421481 h 1333500"/>
              <a:gd name="connsiteX70" fmla="*/ 1321594 w 1628775"/>
              <a:gd name="connsiteY70" fmla="*/ 439579 h 1333500"/>
              <a:gd name="connsiteX71" fmla="*/ 1318736 w 1628775"/>
              <a:gd name="connsiteY71" fmla="*/ 466249 h 1333500"/>
              <a:gd name="connsiteX72" fmla="*/ 1306354 w 1628775"/>
              <a:gd name="connsiteY72" fmla="*/ 478631 h 1333500"/>
              <a:gd name="connsiteX73" fmla="*/ 1295876 w 1628775"/>
              <a:gd name="connsiteY73" fmla="*/ 497681 h 1333500"/>
              <a:gd name="connsiteX74" fmla="*/ 1290161 w 1628775"/>
              <a:gd name="connsiteY74" fmla="*/ 512921 h 1333500"/>
              <a:gd name="connsiteX75" fmla="*/ 1293019 w 1628775"/>
              <a:gd name="connsiteY75" fmla="*/ 541496 h 1333500"/>
              <a:gd name="connsiteX76" fmla="*/ 1308259 w 1628775"/>
              <a:gd name="connsiteY76" fmla="*/ 554831 h 1333500"/>
              <a:gd name="connsiteX77" fmla="*/ 1316831 w 1628775"/>
              <a:gd name="connsiteY77" fmla="*/ 575786 h 1333500"/>
              <a:gd name="connsiteX78" fmla="*/ 1332071 w 1628775"/>
              <a:gd name="connsiteY78" fmla="*/ 596741 h 1333500"/>
              <a:gd name="connsiteX79" fmla="*/ 1347311 w 1628775"/>
              <a:gd name="connsiteY79" fmla="*/ 619601 h 1333500"/>
              <a:gd name="connsiteX80" fmla="*/ 1350169 w 1628775"/>
              <a:gd name="connsiteY80" fmla="*/ 630079 h 1333500"/>
              <a:gd name="connsiteX81" fmla="*/ 1360646 w 1628775"/>
              <a:gd name="connsiteY81" fmla="*/ 646271 h 1333500"/>
              <a:gd name="connsiteX82" fmla="*/ 1357789 w 1628775"/>
              <a:gd name="connsiteY82" fmla="*/ 669131 h 1333500"/>
              <a:gd name="connsiteX83" fmla="*/ 1332071 w 1628775"/>
              <a:gd name="connsiteY83" fmla="*/ 676751 h 1333500"/>
              <a:gd name="connsiteX84" fmla="*/ 1313974 w 1628775"/>
              <a:gd name="connsiteY84" fmla="*/ 682466 h 1333500"/>
              <a:gd name="connsiteX85" fmla="*/ 1290161 w 1628775"/>
              <a:gd name="connsiteY85" fmla="*/ 679609 h 1333500"/>
              <a:gd name="connsiteX86" fmla="*/ 1279684 w 1628775"/>
              <a:gd name="connsiteY86" fmla="*/ 669131 h 1333500"/>
              <a:gd name="connsiteX87" fmla="*/ 1264444 w 1628775"/>
              <a:gd name="connsiteY87" fmla="*/ 664369 h 1333500"/>
              <a:gd name="connsiteX88" fmla="*/ 1243489 w 1628775"/>
              <a:gd name="connsiteY88" fmla="*/ 664369 h 1333500"/>
              <a:gd name="connsiteX89" fmla="*/ 1227296 w 1628775"/>
              <a:gd name="connsiteY89" fmla="*/ 656749 h 1333500"/>
              <a:gd name="connsiteX90" fmla="*/ 1214914 w 1628775"/>
              <a:gd name="connsiteY90" fmla="*/ 658654 h 1333500"/>
              <a:gd name="connsiteX91" fmla="*/ 1201579 w 1628775"/>
              <a:gd name="connsiteY91" fmla="*/ 658654 h 1333500"/>
              <a:gd name="connsiteX92" fmla="*/ 1183481 w 1628775"/>
              <a:gd name="connsiteY92" fmla="*/ 643414 h 1333500"/>
              <a:gd name="connsiteX93" fmla="*/ 1183481 w 1628775"/>
              <a:gd name="connsiteY93" fmla="*/ 619601 h 1333500"/>
              <a:gd name="connsiteX94" fmla="*/ 1188244 w 1628775"/>
              <a:gd name="connsiteY94" fmla="*/ 604361 h 1333500"/>
              <a:gd name="connsiteX95" fmla="*/ 1173004 w 1628775"/>
              <a:gd name="connsiteY95" fmla="*/ 591026 h 1333500"/>
              <a:gd name="connsiteX96" fmla="*/ 1159669 w 1628775"/>
              <a:gd name="connsiteY96" fmla="*/ 591026 h 1333500"/>
              <a:gd name="connsiteX97" fmla="*/ 1144429 w 1628775"/>
              <a:gd name="connsiteY97" fmla="*/ 596741 h 1333500"/>
              <a:gd name="connsiteX98" fmla="*/ 1133951 w 1628775"/>
              <a:gd name="connsiteY98" fmla="*/ 611981 h 1333500"/>
              <a:gd name="connsiteX99" fmla="*/ 1126331 w 1628775"/>
              <a:gd name="connsiteY99" fmla="*/ 640556 h 1333500"/>
              <a:gd name="connsiteX100" fmla="*/ 1126331 w 1628775"/>
              <a:gd name="connsiteY100" fmla="*/ 667226 h 1333500"/>
              <a:gd name="connsiteX101" fmla="*/ 1126331 w 1628775"/>
              <a:gd name="connsiteY101" fmla="*/ 682466 h 1333500"/>
              <a:gd name="connsiteX102" fmla="*/ 1108234 w 1628775"/>
              <a:gd name="connsiteY102" fmla="*/ 669131 h 1333500"/>
              <a:gd name="connsiteX103" fmla="*/ 1105376 w 1628775"/>
              <a:gd name="connsiteY103" fmla="*/ 656749 h 1333500"/>
              <a:gd name="connsiteX104" fmla="*/ 1094899 w 1628775"/>
              <a:gd name="connsiteY104" fmla="*/ 635794 h 1333500"/>
              <a:gd name="connsiteX105" fmla="*/ 1078706 w 1628775"/>
              <a:gd name="connsiteY105" fmla="*/ 632936 h 1333500"/>
              <a:gd name="connsiteX106" fmla="*/ 1066324 w 1628775"/>
              <a:gd name="connsiteY106" fmla="*/ 635794 h 1333500"/>
              <a:gd name="connsiteX107" fmla="*/ 1060609 w 1628775"/>
              <a:gd name="connsiteY107" fmla="*/ 653891 h 1333500"/>
              <a:gd name="connsiteX108" fmla="*/ 1042511 w 1628775"/>
              <a:gd name="connsiteY108" fmla="*/ 667226 h 1333500"/>
              <a:gd name="connsiteX109" fmla="*/ 1032034 w 1628775"/>
              <a:gd name="connsiteY109" fmla="*/ 646271 h 1333500"/>
              <a:gd name="connsiteX110" fmla="*/ 1011079 w 1628775"/>
              <a:gd name="connsiteY110" fmla="*/ 630079 h 1333500"/>
              <a:gd name="connsiteX111" fmla="*/ 1006316 w 1628775"/>
              <a:gd name="connsiteY111" fmla="*/ 614839 h 1333500"/>
              <a:gd name="connsiteX112" fmla="*/ 990124 w 1628775"/>
              <a:gd name="connsiteY112" fmla="*/ 601504 h 1333500"/>
              <a:gd name="connsiteX113" fmla="*/ 974884 w 1628775"/>
              <a:gd name="connsiteY113" fmla="*/ 604361 h 1333500"/>
              <a:gd name="connsiteX114" fmla="*/ 946309 w 1628775"/>
              <a:gd name="connsiteY114" fmla="*/ 611981 h 1333500"/>
              <a:gd name="connsiteX115" fmla="*/ 932974 w 1628775"/>
              <a:gd name="connsiteY115" fmla="*/ 619601 h 1333500"/>
              <a:gd name="connsiteX116" fmla="*/ 919639 w 1628775"/>
              <a:gd name="connsiteY116" fmla="*/ 635794 h 1333500"/>
              <a:gd name="connsiteX117" fmla="*/ 904399 w 1628775"/>
              <a:gd name="connsiteY117" fmla="*/ 658654 h 1333500"/>
              <a:gd name="connsiteX118" fmla="*/ 889159 w 1628775"/>
              <a:gd name="connsiteY118" fmla="*/ 669131 h 1333500"/>
              <a:gd name="connsiteX119" fmla="*/ 868204 w 1628775"/>
              <a:gd name="connsiteY119" fmla="*/ 687229 h 1333500"/>
              <a:gd name="connsiteX120" fmla="*/ 849154 w 1628775"/>
              <a:gd name="connsiteY120" fmla="*/ 695801 h 1333500"/>
              <a:gd name="connsiteX121" fmla="*/ 836771 w 1628775"/>
              <a:gd name="connsiteY121" fmla="*/ 674846 h 1333500"/>
              <a:gd name="connsiteX122" fmla="*/ 826294 w 1628775"/>
              <a:gd name="connsiteY122" fmla="*/ 653891 h 1333500"/>
              <a:gd name="connsiteX123" fmla="*/ 810101 w 1628775"/>
              <a:gd name="connsiteY123" fmla="*/ 630079 h 1333500"/>
              <a:gd name="connsiteX124" fmla="*/ 805339 w 1628775"/>
              <a:gd name="connsiteY124" fmla="*/ 609124 h 1333500"/>
              <a:gd name="connsiteX125" fmla="*/ 792004 w 1628775"/>
              <a:gd name="connsiteY125" fmla="*/ 591026 h 1333500"/>
              <a:gd name="connsiteX126" fmla="*/ 771049 w 1628775"/>
              <a:gd name="connsiteY126" fmla="*/ 572929 h 1333500"/>
              <a:gd name="connsiteX127" fmla="*/ 766286 w 1628775"/>
              <a:gd name="connsiteY127" fmla="*/ 554831 h 1333500"/>
              <a:gd name="connsiteX128" fmla="*/ 758666 w 1628775"/>
              <a:gd name="connsiteY128" fmla="*/ 538639 h 1333500"/>
              <a:gd name="connsiteX129" fmla="*/ 734854 w 1628775"/>
              <a:gd name="connsiteY129" fmla="*/ 531019 h 1333500"/>
              <a:gd name="connsiteX130" fmla="*/ 716756 w 1628775"/>
              <a:gd name="connsiteY130" fmla="*/ 510064 h 1333500"/>
              <a:gd name="connsiteX131" fmla="*/ 695801 w 1628775"/>
              <a:gd name="connsiteY131" fmla="*/ 494824 h 1333500"/>
              <a:gd name="connsiteX132" fmla="*/ 679609 w 1628775"/>
              <a:gd name="connsiteY132" fmla="*/ 497681 h 1333500"/>
              <a:gd name="connsiteX133" fmla="*/ 669131 w 1628775"/>
              <a:gd name="connsiteY133" fmla="*/ 517684 h 1333500"/>
              <a:gd name="connsiteX134" fmla="*/ 638651 w 1628775"/>
              <a:gd name="connsiteY134" fmla="*/ 510064 h 1333500"/>
              <a:gd name="connsiteX135" fmla="*/ 638651 w 1628775"/>
              <a:gd name="connsiteY135" fmla="*/ 494824 h 1333500"/>
              <a:gd name="connsiteX136" fmla="*/ 611981 w 1628775"/>
              <a:gd name="connsiteY136" fmla="*/ 484346 h 1333500"/>
              <a:gd name="connsiteX137" fmla="*/ 599599 w 1628775"/>
              <a:gd name="connsiteY137" fmla="*/ 494824 h 1333500"/>
              <a:gd name="connsiteX138" fmla="*/ 580549 w 1628775"/>
              <a:gd name="connsiteY138" fmla="*/ 505301 h 1333500"/>
              <a:gd name="connsiteX139" fmla="*/ 559594 w 1628775"/>
              <a:gd name="connsiteY139" fmla="*/ 497681 h 1333500"/>
              <a:gd name="connsiteX140" fmla="*/ 550069 w 1628775"/>
              <a:gd name="connsiteY140" fmla="*/ 481489 h 1333500"/>
              <a:gd name="connsiteX141" fmla="*/ 518636 w 1628775"/>
              <a:gd name="connsiteY141" fmla="*/ 487204 h 1333500"/>
              <a:gd name="connsiteX142" fmla="*/ 497681 w 1628775"/>
              <a:gd name="connsiteY142" fmla="*/ 517684 h 1333500"/>
              <a:gd name="connsiteX143" fmla="*/ 515779 w 1628775"/>
              <a:gd name="connsiteY143" fmla="*/ 531019 h 1333500"/>
              <a:gd name="connsiteX144" fmla="*/ 520541 w 1628775"/>
              <a:gd name="connsiteY144" fmla="*/ 557689 h 1333500"/>
              <a:gd name="connsiteX145" fmla="*/ 500539 w 1628775"/>
              <a:gd name="connsiteY145" fmla="*/ 572929 h 1333500"/>
              <a:gd name="connsiteX146" fmla="*/ 476726 w 1628775"/>
              <a:gd name="connsiteY146" fmla="*/ 575786 h 1333500"/>
              <a:gd name="connsiteX147" fmla="*/ 473869 w 1628775"/>
              <a:gd name="connsiteY147" fmla="*/ 551974 h 1333500"/>
              <a:gd name="connsiteX148" fmla="*/ 452914 w 1628775"/>
              <a:gd name="connsiteY148" fmla="*/ 567214 h 1333500"/>
              <a:gd name="connsiteX149" fmla="*/ 430054 w 1628775"/>
              <a:gd name="connsiteY149" fmla="*/ 577691 h 1333500"/>
              <a:gd name="connsiteX150" fmla="*/ 403384 w 1628775"/>
              <a:gd name="connsiteY150" fmla="*/ 586264 h 1333500"/>
              <a:gd name="connsiteX151" fmla="*/ 385286 w 1628775"/>
              <a:gd name="connsiteY151" fmla="*/ 586264 h 1333500"/>
              <a:gd name="connsiteX152" fmla="*/ 356711 w 1628775"/>
              <a:gd name="connsiteY152" fmla="*/ 572929 h 1333500"/>
              <a:gd name="connsiteX153" fmla="*/ 356711 w 1628775"/>
              <a:gd name="connsiteY153" fmla="*/ 551974 h 1333500"/>
              <a:gd name="connsiteX154" fmla="*/ 340519 w 1628775"/>
              <a:gd name="connsiteY154" fmla="*/ 528161 h 1333500"/>
              <a:gd name="connsiteX155" fmla="*/ 307181 w 1628775"/>
              <a:gd name="connsiteY155" fmla="*/ 551974 h 1333500"/>
              <a:gd name="connsiteX156" fmla="*/ 289084 w 1628775"/>
              <a:gd name="connsiteY156" fmla="*/ 557689 h 1333500"/>
              <a:gd name="connsiteX157" fmla="*/ 270986 w 1628775"/>
              <a:gd name="connsiteY157" fmla="*/ 567214 h 1333500"/>
              <a:gd name="connsiteX158" fmla="*/ 254794 w 1628775"/>
              <a:gd name="connsiteY158" fmla="*/ 577691 h 1333500"/>
              <a:gd name="connsiteX159" fmla="*/ 230981 w 1628775"/>
              <a:gd name="connsiteY159" fmla="*/ 577691 h 1333500"/>
              <a:gd name="connsiteX160" fmla="*/ 205264 w 1628775"/>
              <a:gd name="connsiteY160" fmla="*/ 562451 h 1333500"/>
              <a:gd name="connsiteX161" fmla="*/ 190024 w 1628775"/>
              <a:gd name="connsiteY161" fmla="*/ 549116 h 1333500"/>
              <a:gd name="connsiteX162" fmla="*/ 176689 w 1628775"/>
              <a:gd name="connsiteY162" fmla="*/ 565309 h 1333500"/>
              <a:gd name="connsiteX163" fmla="*/ 158591 w 1628775"/>
              <a:gd name="connsiteY163" fmla="*/ 583406 h 1333500"/>
              <a:gd name="connsiteX164" fmla="*/ 137636 w 1628775"/>
              <a:gd name="connsiteY164" fmla="*/ 572929 h 1333500"/>
              <a:gd name="connsiteX165" fmla="*/ 121444 w 1628775"/>
              <a:gd name="connsiteY165" fmla="*/ 593884 h 1333500"/>
              <a:gd name="connsiteX166" fmla="*/ 85249 w 1628775"/>
              <a:gd name="connsiteY166" fmla="*/ 611981 h 1333500"/>
              <a:gd name="connsiteX167" fmla="*/ 49054 w 1628775"/>
              <a:gd name="connsiteY167" fmla="*/ 619601 h 1333500"/>
              <a:gd name="connsiteX168" fmla="*/ 30956 w 1628775"/>
              <a:gd name="connsiteY168" fmla="*/ 643414 h 1333500"/>
              <a:gd name="connsiteX169" fmla="*/ 25241 w 1628775"/>
              <a:gd name="connsiteY169" fmla="*/ 667226 h 1333500"/>
              <a:gd name="connsiteX170" fmla="*/ 25241 w 1628775"/>
              <a:gd name="connsiteY170" fmla="*/ 692944 h 1333500"/>
              <a:gd name="connsiteX171" fmla="*/ 17621 w 1628775"/>
              <a:gd name="connsiteY171" fmla="*/ 716756 h 1333500"/>
              <a:gd name="connsiteX172" fmla="*/ 11906 w 1628775"/>
              <a:gd name="connsiteY172" fmla="*/ 745331 h 1333500"/>
              <a:gd name="connsiteX173" fmla="*/ 51911 w 1628775"/>
              <a:gd name="connsiteY173" fmla="*/ 739616 h 1333500"/>
              <a:gd name="connsiteX174" fmla="*/ 74771 w 1628775"/>
              <a:gd name="connsiteY174" fmla="*/ 729139 h 1333500"/>
              <a:gd name="connsiteX175" fmla="*/ 95726 w 1628775"/>
              <a:gd name="connsiteY175" fmla="*/ 721519 h 1333500"/>
              <a:gd name="connsiteX176" fmla="*/ 116681 w 1628775"/>
              <a:gd name="connsiteY176" fmla="*/ 721519 h 1333500"/>
              <a:gd name="connsiteX177" fmla="*/ 150971 w 1628775"/>
              <a:gd name="connsiteY177" fmla="*/ 713899 h 1333500"/>
              <a:gd name="connsiteX178" fmla="*/ 187166 w 1628775"/>
              <a:gd name="connsiteY178" fmla="*/ 708184 h 1333500"/>
              <a:gd name="connsiteX179" fmla="*/ 210979 w 1628775"/>
              <a:gd name="connsiteY179" fmla="*/ 700564 h 1333500"/>
              <a:gd name="connsiteX180" fmla="*/ 233839 w 1628775"/>
              <a:gd name="connsiteY180" fmla="*/ 721519 h 1333500"/>
              <a:gd name="connsiteX181" fmla="*/ 197644 w 1628775"/>
              <a:gd name="connsiteY181" fmla="*/ 731996 h 1333500"/>
              <a:gd name="connsiteX182" fmla="*/ 170974 w 1628775"/>
              <a:gd name="connsiteY182" fmla="*/ 736759 h 1333500"/>
              <a:gd name="connsiteX183" fmla="*/ 202406 w 1628775"/>
              <a:gd name="connsiteY183" fmla="*/ 747236 h 1333500"/>
              <a:gd name="connsiteX184" fmla="*/ 233839 w 1628775"/>
              <a:gd name="connsiteY184" fmla="*/ 757714 h 1333500"/>
              <a:gd name="connsiteX185" fmla="*/ 241459 w 1628775"/>
              <a:gd name="connsiteY185" fmla="*/ 778669 h 1333500"/>
              <a:gd name="connsiteX186" fmla="*/ 239554 w 1628775"/>
              <a:gd name="connsiteY186" fmla="*/ 789146 h 1333500"/>
              <a:gd name="connsiteX187" fmla="*/ 208121 w 1628775"/>
              <a:gd name="connsiteY187" fmla="*/ 794861 h 1333500"/>
              <a:gd name="connsiteX188" fmla="*/ 181451 w 1628775"/>
              <a:gd name="connsiteY188" fmla="*/ 789146 h 1333500"/>
              <a:gd name="connsiteX189" fmla="*/ 155734 w 1628775"/>
              <a:gd name="connsiteY189" fmla="*/ 781526 h 1333500"/>
              <a:gd name="connsiteX190" fmla="*/ 131921 w 1628775"/>
              <a:gd name="connsiteY190" fmla="*/ 776764 h 1333500"/>
              <a:gd name="connsiteX191" fmla="*/ 103346 w 1628775"/>
              <a:gd name="connsiteY191" fmla="*/ 766286 h 1333500"/>
              <a:gd name="connsiteX192" fmla="*/ 85249 w 1628775"/>
              <a:gd name="connsiteY192" fmla="*/ 755809 h 1333500"/>
              <a:gd name="connsiteX193" fmla="*/ 74771 w 1628775"/>
              <a:gd name="connsiteY193" fmla="*/ 773906 h 1333500"/>
              <a:gd name="connsiteX194" fmla="*/ 67151 w 1628775"/>
              <a:gd name="connsiteY194" fmla="*/ 796766 h 1333500"/>
              <a:gd name="connsiteX195" fmla="*/ 98584 w 1628775"/>
              <a:gd name="connsiteY195" fmla="*/ 807244 h 1333500"/>
              <a:gd name="connsiteX196" fmla="*/ 101441 w 1628775"/>
              <a:gd name="connsiteY196" fmla="*/ 820579 h 1333500"/>
              <a:gd name="connsiteX197" fmla="*/ 101441 w 1628775"/>
              <a:gd name="connsiteY197" fmla="*/ 836771 h 1333500"/>
              <a:gd name="connsiteX198" fmla="*/ 150971 w 1628775"/>
              <a:gd name="connsiteY198" fmla="*/ 826294 h 1333500"/>
              <a:gd name="connsiteX199" fmla="*/ 173831 w 1628775"/>
              <a:gd name="connsiteY199" fmla="*/ 817721 h 1333500"/>
              <a:gd name="connsiteX200" fmla="*/ 190024 w 1628775"/>
              <a:gd name="connsiteY200" fmla="*/ 833914 h 1333500"/>
              <a:gd name="connsiteX201" fmla="*/ 197644 w 1628775"/>
              <a:gd name="connsiteY201" fmla="*/ 852011 h 1333500"/>
              <a:gd name="connsiteX202" fmla="*/ 208121 w 1628775"/>
              <a:gd name="connsiteY202" fmla="*/ 883444 h 1333500"/>
              <a:gd name="connsiteX203" fmla="*/ 191929 w 1628775"/>
              <a:gd name="connsiteY203" fmla="*/ 898684 h 1333500"/>
              <a:gd name="connsiteX204" fmla="*/ 166211 w 1628775"/>
              <a:gd name="connsiteY204" fmla="*/ 914876 h 1333500"/>
              <a:gd name="connsiteX205" fmla="*/ 131921 w 1628775"/>
              <a:gd name="connsiteY205" fmla="*/ 893921 h 1333500"/>
              <a:gd name="connsiteX206" fmla="*/ 106204 w 1628775"/>
              <a:gd name="connsiteY206" fmla="*/ 898684 h 1333500"/>
              <a:gd name="connsiteX207" fmla="*/ 71914 w 1628775"/>
              <a:gd name="connsiteY207" fmla="*/ 898684 h 1333500"/>
              <a:gd name="connsiteX208" fmla="*/ 41434 w 1628775"/>
              <a:gd name="connsiteY208" fmla="*/ 893921 h 1333500"/>
              <a:gd name="connsiteX209" fmla="*/ 20479 w 1628775"/>
              <a:gd name="connsiteY209" fmla="*/ 906304 h 1333500"/>
              <a:gd name="connsiteX210" fmla="*/ 1429 w 1628775"/>
              <a:gd name="connsiteY210" fmla="*/ 925354 h 1333500"/>
              <a:gd name="connsiteX211" fmla="*/ 17621 w 1628775"/>
              <a:gd name="connsiteY211" fmla="*/ 937736 h 1333500"/>
              <a:gd name="connsiteX212" fmla="*/ 56674 w 1628775"/>
              <a:gd name="connsiteY212" fmla="*/ 940594 h 1333500"/>
              <a:gd name="connsiteX213" fmla="*/ 82391 w 1628775"/>
              <a:gd name="connsiteY213" fmla="*/ 937736 h 1333500"/>
              <a:gd name="connsiteX214" fmla="*/ 113824 w 1628775"/>
              <a:gd name="connsiteY214" fmla="*/ 958691 h 1333500"/>
              <a:gd name="connsiteX215" fmla="*/ 131921 w 1628775"/>
              <a:gd name="connsiteY215" fmla="*/ 982504 h 1333500"/>
              <a:gd name="connsiteX216" fmla="*/ 148114 w 1628775"/>
              <a:gd name="connsiteY216" fmla="*/ 1003459 h 1333500"/>
              <a:gd name="connsiteX217" fmla="*/ 158591 w 1628775"/>
              <a:gd name="connsiteY217" fmla="*/ 1021556 h 1333500"/>
              <a:gd name="connsiteX218" fmla="*/ 158591 w 1628775"/>
              <a:gd name="connsiteY218" fmla="*/ 1042511 h 1333500"/>
              <a:gd name="connsiteX219" fmla="*/ 150971 w 1628775"/>
              <a:gd name="connsiteY219" fmla="*/ 1073944 h 1333500"/>
              <a:gd name="connsiteX220" fmla="*/ 191929 w 1628775"/>
              <a:gd name="connsiteY220" fmla="*/ 1081564 h 1333500"/>
              <a:gd name="connsiteX221" fmla="*/ 230981 w 1628775"/>
              <a:gd name="connsiteY221" fmla="*/ 1078706 h 1333500"/>
              <a:gd name="connsiteX222" fmla="*/ 229076 w 1628775"/>
              <a:gd name="connsiteY222" fmla="*/ 1052989 h 1333500"/>
              <a:gd name="connsiteX223" fmla="*/ 236696 w 1628775"/>
              <a:gd name="connsiteY223" fmla="*/ 1029176 h 1333500"/>
              <a:gd name="connsiteX224" fmla="*/ 250031 w 1628775"/>
              <a:gd name="connsiteY224" fmla="*/ 1011079 h 1333500"/>
              <a:gd name="connsiteX225" fmla="*/ 278606 w 1628775"/>
              <a:gd name="connsiteY225" fmla="*/ 1003459 h 1333500"/>
              <a:gd name="connsiteX226" fmla="*/ 272891 w 1628775"/>
              <a:gd name="connsiteY226" fmla="*/ 1034891 h 1333500"/>
              <a:gd name="connsiteX227" fmla="*/ 275749 w 1628775"/>
              <a:gd name="connsiteY227" fmla="*/ 1055846 h 1333500"/>
              <a:gd name="connsiteX228" fmla="*/ 299561 w 1628775"/>
              <a:gd name="connsiteY228" fmla="*/ 1055846 h 1333500"/>
              <a:gd name="connsiteX229" fmla="*/ 310039 w 1628775"/>
              <a:gd name="connsiteY229" fmla="*/ 1032034 h 1333500"/>
              <a:gd name="connsiteX230" fmla="*/ 320516 w 1628775"/>
              <a:gd name="connsiteY230" fmla="*/ 1024414 h 1333500"/>
              <a:gd name="connsiteX231" fmla="*/ 332899 w 1628775"/>
              <a:gd name="connsiteY231" fmla="*/ 1042511 h 1333500"/>
              <a:gd name="connsiteX232" fmla="*/ 356711 w 1628775"/>
              <a:gd name="connsiteY232" fmla="*/ 1060609 h 1333500"/>
              <a:gd name="connsiteX233" fmla="*/ 367189 w 1628775"/>
              <a:gd name="connsiteY233" fmla="*/ 1092041 h 1333500"/>
              <a:gd name="connsiteX234" fmla="*/ 403384 w 1628775"/>
              <a:gd name="connsiteY234" fmla="*/ 1094899 h 1333500"/>
              <a:gd name="connsiteX235" fmla="*/ 424339 w 1628775"/>
              <a:gd name="connsiteY235" fmla="*/ 1063466 h 1333500"/>
              <a:gd name="connsiteX236" fmla="*/ 431959 w 1628775"/>
              <a:gd name="connsiteY236" fmla="*/ 1094899 h 1333500"/>
              <a:gd name="connsiteX237" fmla="*/ 460534 w 1628775"/>
              <a:gd name="connsiteY237" fmla="*/ 1099661 h 1333500"/>
              <a:gd name="connsiteX238" fmla="*/ 491966 w 1628775"/>
              <a:gd name="connsiteY238" fmla="*/ 1102519 h 1333500"/>
              <a:gd name="connsiteX239" fmla="*/ 494824 w 1628775"/>
              <a:gd name="connsiteY239" fmla="*/ 1125379 h 1333500"/>
              <a:gd name="connsiteX240" fmla="*/ 508159 w 1628775"/>
              <a:gd name="connsiteY240" fmla="*/ 1146334 h 1333500"/>
              <a:gd name="connsiteX241" fmla="*/ 526256 w 1628775"/>
              <a:gd name="connsiteY241" fmla="*/ 1156811 h 1333500"/>
              <a:gd name="connsiteX242" fmla="*/ 544354 w 1628775"/>
              <a:gd name="connsiteY242" fmla="*/ 1144429 h 1333500"/>
              <a:gd name="connsiteX243" fmla="*/ 568166 w 1628775"/>
              <a:gd name="connsiteY243" fmla="*/ 1135856 h 1333500"/>
              <a:gd name="connsiteX244" fmla="*/ 575786 w 1628775"/>
              <a:gd name="connsiteY244" fmla="*/ 1170146 h 1333500"/>
              <a:gd name="connsiteX245" fmla="*/ 610076 w 1628775"/>
              <a:gd name="connsiteY245" fmla="*/ 1175861 h 1333500"/>
              <a:gd name="connsiteX246" fmla="*/ 628174 w 1628775"/>
              <a:gd name="connsiteY246" fmla="*/ 1180624 h 1333500"/>
              <a:gd name="connsiteX247" fmla="*/ 611981 w 1628775"/>
              <a:gd name="connsiteY247" fmla="*/ 1209199 h 1333500"/>
              <a:gd name="connsiteX248" fmla="*/ 625316 w 1628775"/>
              <a:gd name="connsiteY248" fmla="*/ 1243489 h 1333500"/>
              <a:gd name="connsiteX249" fmla="*/ 625316 w 1628775"/>
              <a:gd name="connsiteY249" fmla="*/ 1274921 h 1333500"/>
              <a:gd name="connsiteX250" fmla="*/ 640556 w 1628775"/>
              <a:gd name="connsiteY250" fmla="*/ 1303496 h 1333500"/>
              <a:gd name="connsiteX251" fmla="*/ 646271 w 1628775"/>
              <a:gd name="connsiteY251" fmla="*/ 1274921 h 1333500"/>
              <a:gd name="connsiteX252" fmla="*/ 656749 w 1628775"/>
              <a:gd name="connsiteY252" fmla="*/ 1243489 h 1333500"/>
              <a:gd name="connsiteX253" fmla="*/ 679609 w 1628775"/>
              <a:gd name="connsiteY253" fmla="*/ 1245394 h 1333500"/>
              <a:gd name="connsiteX254" fmla="*/ 700564 w 1628775"/>
              <a:gd name="connsiteY254" fmla="*/ 1248251 h 1333500"/>
              <a:gd name="connsiteX255" fmla="*/ 709136 w 1628775"/>
              <a:gd name="connsiteY255" fmla="*/ 1214914 h 1333500"/>
              <a:gd name="connsiteX256" fmla="*/ 729139 w 1628775"/>
              <a:gd name="connsiteY256" fmla="*/ 1209199 h 1333500"/>
              <a:gd name="connsiteX257" fmla="*/ 766286 w 1628775"/>
              <a:gd name="connsiteY257" fmla="*/ 1209199 h 1333500"/>
              <a:gd name="connsiteX258" fmla="*/ 792004 w 1628775"/>
              <a:gd name="connsiteY258" fmla="*/ 1225391 h 1333500"/>
              <a:gd name="connsiteX259" fmla="*/ 808196 w 1628775"/>
              <a:gd name="connsiteY259" fmla="*/ 1237774 h 1333500"/>
              <a:gd name="connsiteX260" fmla="*/ 810101 w 1628775"/>
              <a:gd name="connsiteY260" fmla="*/ 1274921 h 1333500"/>
              <a:gd name="connsiteX261" fmla="*/ 787241 w 1628775"/>
              <a:gd name="connsiteY261" fmla="*/ 1266349 h 1333500"/>
              <a:gd name="connsiteX262" fmla="*/ 763429 w 1628775"/>
              <a:gd name="connsiteY262" fmla="*/ 1266349 h 1333500"/>
              <a:gd name="connsiteX263" fmla="*/ 737711 w 1628775"/>
              <a:gd name="connsiteY263" fmla="*/ 1266349 h 1333500"/>
              <a:gd name="connsiteX264" fmla="*/ 752951 w 1628775"/>
              <a:gd name="connsiteY264" fmla="*/ 1285399 h 1333500"/>
              <a:gd name="connsiteX265" fmla="*/ 776764 w 1628775"/>
              <a:gd name="connsiteY265" fmla="*/ 1297781 h 1333500"/>
              <a:gd name="connsiteX266" fmla="*/ 823436 w 1628775"/>
              <a:gd name="connsiteY266" fmla="*/ 1303496 h 1333500"/>
              <a:gd name="connsiteX267" fmla="*/ 849154 w 1628775"/>
              <a:gd name="connsiteY267" fmla="*/ 1294924 h 1333500"/>
              <a:gd name="connsiteX268" fmla="*/ 852011 w 1628775"/>
              <a:gd name="connsiteY268" fmla="*/ 1276826 h 1333500"/>
              <a:gd name="connsiteX269" fmla="*/ 878681 w 1628775"/>
              <a:gd name="connsiteY269" fmla="*/ 1276826 h 1333500"/>
              <a:gd name="connsiteX270" fmla="*/ 907256 w 1628775"/>
              <a:gd name="connsiteY270" fmla="*/ 1293019 h 1333500"/>
              <a:gd name="connsiteX271" fmla="*/ 907256 w 1628775"/>
              <a:gd name="connsiteY271" fmla="*/ 1313974 h 1333500"/>
              <a:gd name="connsiteX272" fmla="*/ 898684 w 1628775"/>
              <a:gd name="connsiteY272" fmla="*/ 1339691 h 1333500"/>
              <a:gd name="connsiteX273" fmla="*/ 938689 w 1628775"/>
              <a:gd name="connsiteY273" fmla="*/ 1326356 h 1333500"/>
              <a:gd name="connsiteX274" fmla="*/ 972026 w 1628775"/>
              <a:gd name="connsiteY274" fmla="*/ 1313974 h 1333500"/>
              <a:gd name="connsiteX275" fmla="*/ 1006316 w 1628775"/>
              <a:gd name="connsiteY275" fmla="*/ 1297781 h 1333500"/>
              <a:gd name="connsiteX276" fmla="*/ 1034891 w 1628775"/>
              <a:gd name="connsiteY276" fmla="*/ 1297781 h 1333500"/>
              <a:gd name="connsiteX277" fmla="*/ 1048226 w 1628775"/>
              <a:gd name="connsiteY277" fmla="*/ 1272064 h 1333500"/>
              <a:gd name="connsiteX278" fmla="*/ 1055846 w 1628775"/>
              <a:gd name="connsiteY278" fmla="*/ 1245394 h 1333500"/>
              <a:gd name="connsiteX279" fmla="*/ 1071086 w 1628775"/>
              <a:gd name="connsiteY279" fmla="*/ 1212056 h 1333500"/>
              <a:gd name="connsiteX280" fmla="*/ 1102519 w 1628775"/>
              <a:gd name="connsiteY280" fmla="*/ 1204436 h 1333500"/>
              <a:gd name="connsiteX281" fmla="*/ 1131094 w 1628775"/>
              <a:gd name="connsiteY281" fmla="*/ 1209199 h 1333500"/>
              <a:gd name="connsiteX282" fmla="*/ 1173004 w 1628775"/>
              <a:gd name="connsiteY282" fmla="*/ 1195864 h 1333500"/>
              <a:gd name="connsiteX283" fmla="*/ 1204436 w 1628775"/>
              <a:gd name="connsiteY283" fmla="*/ 1177766 h 1333500"/>
              <a:gd name="connsiteX284" fmla="*/ 1230154 w 1628775"/>
              <a:gd name="connsiteY284" fmla="*/ 1165384 h 1333500"/>
              <a:gd name="connsiteX285" fmla="*/ 1261586 w 1628775"/>
              <a:gd name="connsiteY285" fmla="*/ 1141571 h 1333500"/>
              <a:gd name="connsiteX286" fmla="*/ 1279684 w 1628775"/>
              <a:gd name="connsiteY286" fmla="*/ 1131094 h 1333500"/>
              <a:gd name="connsiteX287" fmla="*/ 1311116 w 1628775"/>
              <a:gd name="connsiteY287" fmla="*/ 1120616 h 1333500"/>
              <a:gd name="connsiteX288" fmla="*/ 1339691 w 1628775"/>
              <a:gd name="connsiteY288" fmla="*/ 1125379 h 1333500"/>
              <a:gd name="connsiteX289" fmla="*/ 1355884 w 1628775"/>
              <a:gd name="connsiteY289" fmla="*/ 1138714 h 1333500"/>
              <a:gd name="connsiteX290" fmla="*/ 1378744 w 1628775"/>
              <a:gd name="connsiteY290" fmla="*/ 1152049 h 1333500"/>
              <a:gd name="connsiteX291" fmla="*/ 1413034 w 1628775"/>
              <a:gd name="connsiteY291" fmla="*/ 1162526 h 1333500"/>
              <a:gd name="connsiteX292" fmla="*/ 1420654 w 1628775"/>
              <a:gd name="connsiteY292" fmla="*/ 1128236 h 1333500"/>
              <a:gd name="connsiteX293" fmla="*/ 1417796 w 1628775"/>
              <a:gd name="connsiteY293" fmla="*/ 1096804 h 1333500"/>
              <a:gd name="connsiteX294" fmla="*/ 1431131 w 1628775"/>
              <a:gd name="connsiteY294" fmla="*/ 1073944 h 1333500"/>
              <a:gd name="connsiteX295" fmla="*/ 1444466 w 1628775"/>
              <a:gd name="connsiteY295" fmla="*/ 1050131 h 1333500"/>
              <a:gd name="connsiteX296" fmla="*/ 1475899 w 1628775"/>
              <a:gd name="connsiteY296" fmla="*/ 1047274 h 1333500"/>
              <a:gd name="connsiteX297" fmla="*/ 1509236 w 1628775"/>
              <a:gd name="connsiteY297" fmla="*/ 1047274 h 1333500"/>
              <a:gd name="connsiteX298" fmla="*/ 1522571 w 1628775"/>
              <a:gd name="connsiteY298" fmla="*/ 1021556 h 1333500"/>
              <a:gd name="connsiteX299" fmla="*/ 1522571 w 1628775"/>
              <a:gd name="connsiteY299" fmla="*/ 985361 h 1333500"/>
              <a:gd name="connsiteX300" fmla="*/ 1507331 w 1628775"/>
              <a:gd name="connsiteY300" fmla="*/ 966311 h 1333500"/>
              <a:gd name="connsiteX301" fmla="*/ 1501616 w 1628775"/>
              <a:gd name="connsiteY301" fmla="*/ 937736 h 1333500"/>
              <a:gd name="connsiteX302" fmla="*/ 1483519 w 1628775"/>
              <a:gd name="connsiteY302" fmla="*/ 912019 h 1333500"/>
              <a:gd name="connsiteX303" fmla="*/ 1477804 w 1628775"/>
              <a:gd name="connsiteY303" fmla="*/ 872966 h 1333500"/>
              <a:gd name="connsiteX304" fmla="*/ 1496854 w 1628775"/>
              <a:gd name="connsiteY304" fmla="*/ 854869 h 1333500"/>
              <a:gd name="connsiteX305" fmla="*/ 1496854 w 1628775"/>
              <a:gd name="connsiteY305" fmla="*/ 812959 h 1333500"/>
              <a:gd name="connsiteX306" fmla="*/ 1498759 w 1628775"/>
              <a:gd name="connsiteY306" fmla="*/ 787241 h 133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Lst>
            <a:rect l="l" t="t" r="r" b="b"/>
            <a:pathLst>
              <a:path w="1628775" h="1333500">
                <a:moveTo>
                  <a:pt x="1507331" y="745331"/>
                </a:moveTo>
                <a:lnTo>
                  <a:pt x="1537811" y="742474"/>
                </a:lnTo>
                <a:lnTo>
                  <a:pt x="1566386" y="745331"/>
                </a:lnTo>
                <a:lnTo>
                  <a:pt x="1583531" y="730091"/>
                </a:lnTo>
                <a:lnTo>
                  <a:pt x="1599724" y="704374"/>
                </a:lnTo>
                <a:lnTo>
                  <a:pt x="1618774" y="674846"/>
                </a:lnTo>
                <a:lnTo>
                  <a:pt x="1629251" y="648176"/>
                </a:lnTo>
                <a:lnTo>
                  <a:pt x="1618774" y="612934"/>
                </a:lnTo>
                <a:lnTo>
                  <a:pt x="1602581" y="606266"/>
                </a:lnTo>
                <a:lnTo>
                  <a:pt x="1573054" y="590074"/>
                </a:lnTo>
                <a:lnTo>
                  <a:pt x="1560671" y="579596"/>
                </a:lnTo>
                <a:lnTo>
                  <a:pt x="1521619" y="579596"/>
                </a:lnTo>
                <a:lnTo>
                  <a:pt x="1470184" y="588169"/>
                </a:lnTo>
                <a:lnTo>
                  <a:pt x="1465421" y="563404"/>
                </a:lnTo>
                <a:lnTo>
                  <a:pt x="1465421" y="534829"/>
                </a:lnTo>
                <a:lnTo>
                  <a:pt x="1478756" y="511969"/>
                </a:lnTo>
                <a:lnTo>
                  <a:pt x="1492091" y="491966"/>
                </a:lnTo>
                <a:lnTo>
                  <a:pt x="1524476" y="478631"/>
                </a:lnTo>
                <a:lnTo>
                  <a:pt x="1554004" y="452914"/>
                </a:lnTo>
                <a:lnTo>
                  <a:pt x="1579721" y="427196"/>
                </a:lnTo>
                <a:lnTo>
                  <a:pt x="1589246" y="400526"/>
                </a:lnTo>
                <a:lnTo>
                  <a:pt x="1593056" y="370999"/>
                </a:lnTo>
                <a:lnTo>
                  <a:pt x="1586389" y="345281"/>
                </a:lnTo>
                <a:lnTo>
                  <a:pt x="1560671" y="329089"/>
                </a:lnTo>
                <a:lnTo>
                  <a:pt x="1537811" y="319564"/>
                </a:lnTo>
                <a:lnTo>
                  <a:pt x="1501616" y="322421"/>
                </a:lnTo>
                <a:lnTo>
                  <a:pt x="1478756" y="296704"/>
                </a:lnTo>
                <a:lnTo>
                  <a:pt x="1501616" y="270034"/>
                </a:lnTo>
                <a:lnTo>
                  <a:pt x="1472089" y="237649"/>
                </a:lnTo>
                <a:lnTo>
                  <a:pt x="1465421" y="210026"/>
                </a:lnTo>
                <a:lnTo>
                  <a:pt x="1456849" y="181451"/>
                </a:lnTo>
                <a:lnTo>
                  <a:pt x="1449229" y="160496"/>
                </a:lnTo>
                <a:lnTo>
                  <a:pt x="1436846" y="134779"/>
                </a:lnTo>
                <a:lnTo>
                  <a:pt x="1433989" y="118586"/>
                </a:lnTo>
                <a:lnTo>
                  <a:pt x="1449229" y="103346"/>
                </a:lnTo>
                <a:lnTo>
                  <a:pt x="1456849" y="90011"/>
                </a:lnTo>
                <a:lnTo>
                  <a:pt x="1456849" y="71914"/>
                </a:lnTo>
                <a:lnTo>
                  <a:pt x="1452086" y="56674"/>
                </a:lnTo>
                <a:lnTo>
                  <a:pt x="1438751" y="38576"/>
                </a:lnTo>
                <a:lnTo>
                  <a:pt x="1410176" y="32861"/>
                </a:lnTo>
                <a:lnTo>
                  <a:pt x="1392079" y="17621"/>
                </a:lnTo>
                <a:lnTo>
                  <a:pt x="1376839" y="17621"/>
                </a:lnTo>
                <a:lnTo>
                  <a:pt x="1360646" y="38576"/>
                </a:lnTo>
                <a:lnTo>
                  <a:pt x="1345406" y="53816"/>
                </a:lnTo>
                <a:lnTo>
                  <a:pt x="1329214" y="59531"/>
                </a:lnTo>
                <a:lnTo>
                  <a:pt x="1303496" y="46196"/>
                </a:lnTo>
                <a:lnTo>
                  <a:pt x="1282541" y="30004"/>
                </a:lnTo>
                <a:lnTo>
                  <a:pt x="1258729" y="22384"/>
                </a:lnTo>
                <a:lnTo>
                  <a:pt x="1243489" y="17621"/>
                </a:lnTo>
                <a:lnTo>
                  <a:pt x="1219676" y="7144"/>
                </a:lnTo>
                <a:lnTo>
                  <a:pt x="1204436" y="1429"/>
                </a:lnTo>
                <a:lnTo>
                  <a:pt x="1175861" y="1429"/>
                </a:lnTo>
                <a:lnTo>
                  <a:pt x="1170146" y="11906"/>
                </a:lnTo>
                <a:lnTo>
                  <a:pt x="1173004" y="32861"/>
                </a:lnTo>
                <a:lnTo>
                  <a:pt x="1204436" y="43339"/>
                </a:lnTo>
                <a:lnTo>
                  <a:pt x="1219676" y="53816"/>
                </a:lnTo>
                <a:lnTo>
                  <a:pt x="1219676" y="74771"/>
                </a:lnTo>
                <a:lnTo>
                  <a:pt x="1217771" y="98584"/>
                </a:lnTo>
                <a:lnTo>
                  <a:pt x="1209199" y="127159"/>
                </a:lnTo>
                <a:lnTo>
                  <a:pt x="1209199" y="145256"/>
                </a:lnTo>
                <a:lnTo>
                  <a:pt x="1209199" y="170974"/>
                </a:lnTo>
                <a:lnTo>
                  <a:pt x="1227296" y="184309"/>
                </a:lnTo>
                <a:lnTo>
                  <a:pt x="1237774" y="218599"/>
                </a:lnTo>
                <a:lnTo>
                  <a:pt x="1258729" y="244316"/>
                </a:lnTo>
                <a:lnTo>
                  <a:pt x="1274921" y="288131"/>
                </a:lnTo>
                <a:lnTo>
                  <a:pt x="1297781" y="330041"/>
                </a:lnTo>
                <a:lnTo>
                  <a:pt x="1295876" y="346234"/>
                </a:lnTo>
                <a:lnTo>
                  <a:pt x="1295876" y="379571"/>
                </a:lnTo>
                <a:lnTo>
                  <a:pt x="1293019" y="408146"/>
                </a:lnTo>
                <a:lnTo>
                  <a:pt x="1306354" y="421481"/>
                </a:lnTo>
                <a:lnTo>
                  <a:pt x="1321594" y="439579"/>
                </a:lnTo>
                <a:lnTo>
                  <a:pt x="1318736" y="466249"/>
                </a:lnTo>
                <a:lnTo>
                  <a:pt x="1306354" y="478631"/>
                </a:lnTo>
                <a:lnTo>
                  <a:pt x="1295876" y="497681"/>
                </a:lnTo>
                <a:lnTo>
                  <a:pt x="1290161" y="512921"/>
                </a:lnTo>
                <a:lnTo>
                  <a:pt x="1293019" y="541496"/>
                </a:lnTo>
                <a:lnTo>
                  <a:pt x="1308259" y="554831"/>
                </a:lnTo>
                <a:lnTo>
                  <a:pt x="1316831" y="575786"/>
                </a:lnTo>
                <a:lnTo>
                  <a:pt x="1332071" y="596741"/>
                </a:lnTo>
                <a:lnTo>
                  <a:pt x="1347311" y="619601"/>
                </a:lnTo>
                <a:lnTo>
                  <a:pt x="1350169" y="630079"/>
                </a:lnTo>
                <a:lnTo>
                  <a:pt x="1360646" y="646271"/>
                </a:lnTo>
                <a:lnTo>
                  <a:pt x="1357789" y="669131"/>
                </a:lnTo>
                <a:lnTo>
                  <a:pt x="1332071" y="676751"/>
                </a:lnTo>
                <a:lnTo>
                  <a:pt x="1313974" y="682466"/>
                </a:lnTo>
                <a:lnTo>
                  <a:pt x="1290161" y="679609"/>
                </a:lnTo>
                <a:lnTo>
                  <a:pt x="1279684" y="669131"/>
                </a:lnTo>
                <a:lnTo>
                  <a:pt x="1264444" y="664369"/>
                </a:lnTo>
                <a:lnTo>
                  <a:pt x="1243489" y="664369"/>
                </a:lnTo>
                <a:lnTo>
                  <a:pt x="1227296" y="656749"/>
                </a:lnTo>
                <a:lnTo>
                  <a:pt x="1214914" y="658654"/>
                </a:lnTo>
                <a:lnTo>
                  <a:pt x="1201579" y="658654"/>
                </a:lnTo>
                <a:lnTo>
                  <a:pt x="1183481" y="643414"/>
                </a:lnTo>
                <a:lnTo>
                  <a:pt x="1183481" y="619601"/>
                </a:lnTo>
                <a:lnTo>
                  <a:pt x="1188244" y="604361"/>
                </a:lnTo>
                <a:lnTo>
                  <a:pt x="1173004" y="591026"/>
                </a:lnTo>
                <a:lnTo>
                  <a:pt x="1159669" y="591026"/>
                </a:lnTo>
                <a:lnTo>
                  <a:pt x="1144429" y="596741"/>
                </a:lnTo>
                <a:lnTo>
                  <a:pt x="1133951" y="611981"/>
                </a:lnTo>
                <a:lnTo>
                  <a:pt x="1126331" y="640556"/>
                </a:lnTo>
                <a:lnTo>
                  <a:pt x="1126331" y="667226"/>
                </a:lnTo>
                <a:lnTo>
                  <a:pt x="1126331" y="682466"/>
                </a:lnTo>
                <a:lnTo>
                  <a:pt x="1108234" y="669131"/>
                </a:lnTo>
                <a:lnTo>
                  <a:pt x="1105376" y="656749"/>
                </a:lnTo>
                <a:lnTo>
                  <a:pt x="1094899" y="635794"/>
                </a:lnTo>
                <a:lnTo>
                  <a:pt x="1078706" y="632936"/>
                </a:lnTo>
                <a:lnTo>
                  <a:pt x="1066324" y="635794"/>
                </a:lnTo>
                <a:lnTo>
                  <a:pt x="1060609" y="653891"/>
                </a:lnTo>
                <a:lnTo>
                  <a:pt x="1042511" y="667226"/>
                </a:lnTo>
                <a:lnTo>
                  <a:pt x="1032034" y="646271"/>
                </a:lnTo>
                <a:lnTo>
                  <a:pt x="1011079" y="630079"/>
                </a:lnTo>
                <a:lnTo>
                  <a:pt x="1006316" y="614839"/>
                </a:lnTo>
                <a:lnTo>
                  <a:pt x="990124" y="601504"/>
                </a:lnTo>
                <a:lnTo>
                  <a:pt x="974884" y="604361"/>
                </a:lnTo>
                <a:lnTo>
                  <a:pt x="946309" y="611981"/>
                </a:lnTo>
                <a:lnTo>
                  <a:pt x="932974" y="619601"/>
                </a:lnTo>
                <a:lnTo>
                  <a:pt x="919639" y="635794"/>
                </a:lnTo>
                <a:lnTo>
                  <a:pt x="904399" y="658654"/>
                </a:lnTo>
                <a:lnTo>
                  <a:pt x="889159" y="669131"/>
                </a:lnTo>
                <a:lnTo>
                  <a:pt x="868204" y="687229"/>
                </a:lnTo>
                <a:lnTo>
                  <a:pt x="849154" y="695801"/>
                </a:lnTo>
                <a:lnTo>
                  <a:pt x="836771" y="674846"/>
                </a:lnTo>
                <a:lnTo>
                  <a:pt x="826294" y="653891"/>
                </a:lnTo>
                <a:lnTo>
                  <a:pt x="810101" y="630079"/>
                </a:lnTo>
                <a:lnTo>
                  <a:pt x="805339" y="609124"/>
                </a:lnTo>
                <a:lnTo>
                  <a:pt x="792004" y="591026"/>
                </a:lnTo>
                <a:lnTo>
                  <a:pt x="771049" y="572929"/>
                </a:lnTo>
                <a:lnTo>
                  <a:pt x="766286" y="554831"/>
                </a:lnTo>
                <a:lnTo>
                  <a:pt x="758666" y="538639"/>
                </a:lnTo>
                <a:lnTo>
                  <a:pt x="734854" y="531019"/>
                </a:lnTo>
                <a:lnTo>
                  <a:pt x="716756" y="510064"/>
                </a:lnTo>
                <a:lnTo>
                  <a:pt x="695801" y="494824"/>
                </a:lnTo>
                <a:lnTo>
                  <a:pt x="679609" y="497681"/>
                </a:lnTo>
                <a:lnTo>
                  <a:pt x="669131" y="517684"/>
                </a:lnTo>
                <a:lnTo>
                  <a:pt x="638651" y="510064"/>
                </a:lnTo>
                <a:lnTo>
                  <a:pt x="638651" y="494824"/>
                </a:lnTo>
                <a:lnTo>
                  <a:pt x="611981" y="484346"/>
                </a:lnTo>
                <a:lnTo>
                  <a:pt x="599599" y="494824"/>
                </a:lnTo>
                <a:lnTo>
                  <a:pt x="580549" y="505301"/>
                </a:lnTo>
                <a:lnTo>
                  <a:pt x="559594" y="497681"/>
                </a:lnTo>
                <a:lnTo>
                  <a:pt x="550069" y="481489"/>
                </a:lnTo>
                <a:lnTo>
                  <a:pt x="518636" y="487204"/>
                </a:lnTo>
                <a:lnTo>
                  <a:pt x="497681" y="517684"/>
                </a:lnTo>
                <a:lnTo>
                  <a:pt x="515779" y="531019"/>
                </a:lnTo>
                <a:lnTo>
                  <a:pt x="520541" y="557689"/>
                </a:lnTo>
                <a:lnTo>
                  <a:pt x="500539" y="572929"/>
                </a:lnTo>
                <a:lnTo>
                  <a:pt x="476726" y="575786"/>
                </a:lnTo>
                <a:lnTo>
                  <a:pt x="473869" y="551974"/>
                </a:lnTo>
                <a:lnTo>
                  <a:pt x="452914" y="567214"/>
                </a:lnTo>
                <a:lnTo>
                  <a:pt x="430054" y="577691"/>
                </a:lnTo>
                <a:lnTo>
                  <a:pt x="403384" y="586264"/>
                </a:lnTo>
                <a:lnTo>
                  <a:pt x="385286" y="586264"/>
                </a:lnTo>
                <a:lnTo>
                  <a:pt x="356711" y="572929"/>
                </a:lnTo>
                <a:lnTo>
                  <a:pt x="356711" y="551974"/>
                </a:lnTo>
                <a:lnTo>
                  <a:pt x="340519" y="528161"/>
                </a:lnTo>
                <a:lnTo>
                  <a:pt x="307181" y="551974"/>
                </a:lnTo>
                <a:lnTo>
                  <a:pt x="289084" y="557689"/>
                </a:lnTo>
                <a:lnTo>
                  <a:pt x="270986" y="567214"/>
                </a:lnTo>
                <a:lnTo>
                  <a:pt x="254794" y="577691"/>
                </a:lnTo>
                <a:lnTo>
                  <a:pt x="230981" y="577691"/>
                </a:lnTo>
                <a:lnTo>
                  <a:pt x="205264" y="562451"/>
                </a:lnTo>
                <a:lnTo>
                  <a:pt x="190024" y="549116"/>
                </a:lnTo>
                <a:lnTo>
                  <a:pt x="176689" y="565309"/>
                </a:lnTo>
                <a:lnTo>
                  <a:pt x="158591" y="583406"/>
                </a:lnTo>
                <a:lnTo>
                  <a:pt x="137636" y="572929"/>
                </a:lnTo>
                <a:lnTo>
                  <a:pt x="121444" y="593884"/>
                </a:lnTo>
                <a:lnTo>
                  <a:pt x="85249" y="611981"/>
                </a:lnTo>
                <a:lnTo>
                  <a:pt x="49054" y="619601"/>
                </a:lnTo>
                <a:lnTo>
                  <a:pt x="30956" y="643414"/>
                </a:lnTo>
                <a:lnTo>
                  <a:pt x="25241" y="667226"/>
                </a:lnTo>
                <a:lnTo>
                  <a:pt x="25241" y="692944"/>
                </a:lnTo>
                <a:lnTo>
                  <a:pt x="17621" y="716756"/>
                </a:lnTo>
                <a:lnTo>
                  <a:pt x="11906" y="745331"/>
                </a:lnTo>
                <a:lnTo>
                  <a:pt x="51911" y="739616"/>
                </a:lnTo>
                <a:lnTo>
                  <a:pt x="74771" y="729139"/>
                </a:lnTo>
                <a:lnTo>
                  <a:pt x="95726" y="721519"/>
                </a:lnTo>
                <a:lnTo>
                  <a:pt x="116681" y="721519"/>
                </a:lnTo>
                <a:lnTo>
                  <a:pt x="150971" y="713899"/>
                </a:lnTo>
                <a:lnTo>
                  <a:pt x="187166" y="708184"/>
                </a:lnTo>
                <a:lnTo>
                  <a:pt x="210979" y="700564"/>
                </a:lnTo>
                <a:lnTo>
                  <a:pt x="233839" y="721519"/>
                </a:lnTo>
                <a:lnTo>
                  <a:pt x="197644" y="731996"/>
                </a:lnTo>
                <a:lnTo>
                  <a:pt x="170974" y="736759"/>
                </a:lnTo>
                <a:lnTo>
                  <a:pt x="202406" y="747236"/>
                </a:lnTo>
                <a:lnTo>
                  <a:pt x="233839" y="757714"/>
                </a:lnTo>
                <a:lnTo>
                  <a:pt x="241459" y="778669"/>
                </a:lnTo>
                <a:lnTo>
                  <a:pt x="239554" y="789146"/>
                </a:lnTo>
                <a:lnTo>
                  <a:pt x="208121" y="794861"/>
                </a:lnTo>
                <a:lnTo>
                  <a:pt x="181451" y="789146"/>
                </a:lnTo>
                <a:lnTo>
                  <a:pt x="155734" y="781526"/>
                </a:lnTo>
                <a:lnTo>
                  <a:pt x="131921" y="776764"/>
                </a:lnTo>
                <a:lnTo>
                  <a:pt x="103346" y="766286"/>
                </a:lnTo>
                <a:lnTo>
                  <a:pt x="85249" y="755809"/>
                </a:lnTo>
                <a:lnTo>
                  <a:pt x="74771" y="773906"/>
                </a:lnTo>
                <a:lnTo>
                  <a:pt x="67151" y="796766"/>
                </a:lnTo>
                <a:lnTo>
                  <a:pt x="98584" y="807244"/>
                </a:lnTo>
                <a:lnTo>
                  <a:pt x="101441" y="820579"/>
                </a:lnTo>
                <a:lnTo>
                  <a:pt x="101441" y="836771"/>
                </a:lnTo>
                <a:lnTo>
                  <a:pt x="150971" y="826294"/>
                </a:lnTo>
                <a:lnTo>
                  <a:pt x="173831" y="817721"/>
                </a:lnTo>
                <a:lnTo>
                  <a:pt x="190024" y="833914"/>
                </a:lnTo>
                <a:lnTo>
                  <a:pt x="197644" y="852011"/>
                </a:lnTo>
                <a:lnTo>
                  <a:pt x="208121" y="883444"/>
                </a:lnTo>
                <a:lnTo>
                  <a:pt x="191929" y="898684"/>
                </a:lnTo>
                <a:lnTo>
                  <a:pt x="166211" y="914876"/>
                </a:lnTo>
                <a:lnTo>
                  <a:pt x="131921" y="893921"/>
                </a:lnTo>
                <a:lnTo>
                  <a:pt x="106204" y="898684"/>
                </a:lnTo>
                <a:lnTo>
                  <a:pt x="71914" y="898684"/>
                </a:lnTo>
                <a:lnTo>
                  <a:pt x="41434" y="893921"/>
                </a:lnTo>
                <a:lnTo>
                  <a:pt x="20479" y="906304"/>
                </a:lnTo>
                <a:lnTo>
                  <a:pt x="1429" y="925354"/>
                </a:lnTo>
                <a:lnTo>
                  <a:pt x="17621" y="937736"/>
                </a:lnTo>
                <a:lnTo>
                  <a:pt x="56674" y="940594"/>
                </a:lnTo>
                <a:lnTo>
                  <a:pt x="82391" y="937736"/>
                </a:lnTo>
                <a:lnTo>
                  <a:pt x="113824" y="958691"/>
                </a:lnTo>
                <a:lnTo>
                  <a:pt x="131921" y="982504"/>
                </a:lnTo>
                <a:lnTo>
                  <a:pt x="148114" y="1003459"/>
                </a:lnTo>
                <a:lnTo>
                  <a:pt x="158591" y="1021556"/>
                </a:lnTo>
                <a:lnTo>
                  <a:pt x="158591" y="1042511"/>
                </a:lnTo>
                <a:lnTo>
                  <a:pt x="150971" y="1073944"/>
                </a:lnTo>
                <a:lnTo>
                  <a:pt x="191929" y="1081564"/>
                </a:lnTo>
                <a:lnTo>
                  <a:pt x="230981" y="1078706"/>
                </a:lnTo>
                <a:lnTo>
                  <a:pt x="229076" y="1052989"/>
                </a:lnTo>
                <a:lnTo>
                  <a:pt x="236696" y="1029176"/>
                </a:lnTo>
                <a:lnTo>
                  <a:pt x="250031" y="1011079"/>
                </a:lnTo>
                <a:lnTo>
                  <a:pt x="278606" y="1003459"/>
                </a:lnTo>
                <a:lnTo>
                  <a:pt x="272891" y="1034891"/>
                </a:lnTo>
                <a:lnTo>
                  <a:pt x="275749" y="1055846"/>
                </a:lnTo>
                <a:lnTo>
                  <a:pt x="299561" y="1055846"/>
                </a:lnTo>
                <a:lnTo>
                  <a:pt x="310039" y="1032034"/>
                </a:lnTo>
                <a:lnTo>
                  <a:pt x="320516" y="1024414"/>
                </a:lnTo>
                <a:lnTo>
                  <a:pt x="332899" y="1042511"/>
                </a:lnTo>
                <a:lnTo>
                  <a:pt x="356711" y="1060609"/>
                </a:lnTo>
                <a:lnTo>
                  <a:pt x="367189" y="1092041"/>
                </a:lnTo>
                <a:lnTo>
                  <a:pt x="403384" y="1094899"/>
                </a:lnTo>
                <a:lnTo>
                  <a:pt x="424339" y="1063466"/>
                </a:lnTo>
                <a:lnTo>
                  <a:pt x="431959" y="1094899"/>
                </a:lnTo>
                <a:lnTo>
                  <a:pt x="460534" y="1099661"/>
                </a:lnTo>
                <a:lnTo>
                  <a:pt x="491966" y="1102519"/>
                </a:lnTo>
                <a:lnTo>
                  <a:pt x="494824" y="1125379"/>
                </a:lnTo>
                <a:lnTo>
                  <a:pt x="508159" y="1146334"/>
                </a:lnTo>
                <a:lnTo>
                  <a:pt x="526256" y="1156811"/>
                </a:lnTo>
                <a:lnTo>
                  <a:pt x="544354" y="1144429"/>
                </a:lnTo>
                <a:lnTo>
                  <a:pt x="568166" y="1135856"/>
                </a:lnTo>
                <a:lnTo>
                  <a:pt x="575786" y="1170146"/>
                </a:lnTo>
                <a:lnTo>
                  <a:pt x="610076" y="1175861"/>
                </a:lnTo>
                <a:lnTo>
                  <a:pt x="628174" y="1180624"/>
                </a:lnTo>
                <a:lnTo>
                  <a:pt x="611981" y="1209199"/>
                </a:lnTo>
                <a:lnTo>
                  <a:pt x="625316" y="1243489"/>
                </a:lnTo>
                <a:lnTo>
                  <a:pt x="625316" y="1274921"/>
                </a:lnTo>
                <a:lnTo>
                  <a:pt x="640556" y="1303496"/>
                </a:lnTo>
                <a:lnTo>
                  <a:pt x="646271" y="1274921"/>
                </a:lnTo>
                <a:lnTo>
                  <a:pt x="656749" y="1243489"/>
                </a:lnTo>
                <a:lnTo>
                  <a:pt x="679609" y="1245394"/>
                </a:lnTo>
                <a:lnTo>
                  <a:pt x="700564" y="1248251"/>
                </a:lnTo>
                <a:lnTo>
                  <a:pt x="709136" y="1214914"/>
                </a:lnTo>
                <a:lnTo>
                  <a:pt x="729139" y="1209199"/>
                </a:lnTo>
                <a:lnTo>
                  <a:pt x="766286" y="1209199"/>
                </a:lnTo>
                <a:lnTo>
                  <a:pt x="792004" y="1225391"/>
                </a:lnTo>
                <a:lnTo>
                  <a:pt x="808196" y="1237774"/>
                </a:lnTo>
                <a:lnTo>
                  <a:pt x="810101" y="1274921"/>
                </a:lnTo>
                <a:lnTo>
                  <a:pt x="787241" y="1266349"/>
                </a:lnTo>
                <a:lnTo>
                  <a:pt x="763429" y="1266349"/>
                </a:lnTo>
                <a:lnTo>
                  <a:pt x="737711" y="1266349"/>
                </a:lnTo>
                <a:lnTo>
                  <a:pt x="752951" y="1285399"/>
                </a:lnTo>
                <a:lnTo>
                  <a:pt x="776764" y="1297781"/>
                </a:lnTo>
                <a:lnTo>
                  <a:pt x="823436" y="1303496"/>
                </a:lnTo>
                <a:lnTo>
                  <a:pt x="849154" y="1294924"/>
                </a:lnTo>
                <a:lnTo>
                  <a:pt x="852011" y="1276826"/>
                </a:lnTo>
                <a:lnTo>
                  <a:pt x="878681" y="1276826"/>
                </a:lnTo>
                <a:lnTo>
                  <a:pt x="907256" y="1293019"/>
                </a:lnTo>
                <a:lnTo>
                  <a:pt x="907256" y="1313974"/>
                </a:lnTo>
                <a:lnTo>
                  <a:pt x="898684" y="1339691"/>
                </a:lnTo>
                <a:lnTo>
                  <a:pt x="938689" y="1326356"/>
                </a:lnTo>
                <a:lnTo>
                  <a:pt x="972026" y="1313974"/>
                </a:lnTo>
                <a:lnTo>
                  <a:pt x="1006316" y="1297781"/>
                </a:lnTo>
                <a:lnTo>
                  <a:pt x="1034891" y="1297781"/>
                </a:lnTo>
                <a:lnTo>
                  <a:pt x="1048226" y="1272064"/>
                </a:lnTo>
                <a:lnTo>
                  <a:pt x="1055846" y="1245394"/>
                </a:lnTo>
                <a:lnTo>
                  <a:pt x="1071086" y="1212056"/>
                </a:lnTo>
                <a:lnTo>
                  <a:pt x="1102519" y="1204436"/>
                </a:lnTo>
                <a:lnTo>
                  <a:pt x="1131094" y="1209199"/>
                </a:lnTo>
                <a:lnTo>
                  <a:pt x="1173004" y="1195864"/>
                </a:lnTo>
                <a:lnTo>
                  <a:pt x="1204436" y="1177766"/>
                </a:lnTo>
                <a:lnTo>
                  <a:pt x="1230154" y="1165384"/>
                </a:lnTo>
                <a:lnTo>
                  <a:pt x="1261586" y="1141571"/>
                </a:lnTo>
                <a:lnTo>
                  <a:pt x="1279684" y="1131094"/>
                </a:lnTo>
                <a:lnTo>
                  <a:pt x="1311116" y="1120616"/>
                </a:lnTo>
                <a:lnTo>
                  <a:pt x="1339691" y="1125379"/>
                </a:lnTo>
                <a:lnTo>
                  <a:pt x="1355884" y="1138714"/>
                </a:lnTo>
                <a:lnTo>
                  <a:pt x="1378744" y="1152049"/>
                </a:lnTo>
                <a:lnTo>
                  <a:pt x="1413034" y="1162526"/>
                </a:lnTo>
                <a:lnTo>
                  <a:pt x="1420654" y="1128236"/>
                </a:lnTo>
                <a:lnTo>
                  <a:pt x="1417796" y="1096804"/>
                </a:lnTo>
                <a:lnTo>
                  <a:pt x="1431131" y="1073944"/>
                </a:lnTo>
                <a:lnTo>
                  <a:pt x="1444466" y="1050131"/>
                </a:lnTo>
                <a:lnTo>
                  <a:pt x="1475899" y="1047274"/>
                </a:lnTo>
                <a:lnTo>
                  <a:pt x="1509236" y="1047274"/>
                </a:lnTo>
                <a:lnTo>
                  <a:pt x="1522571" y="1021556"/>
                </a:lnTo>
                <a:lnTo>
                  <a:pt x="1522571" y="985361"/>
                </a:lnTo>
                <a:lnTo>
                  <a:pt x="1507331" y="966311"/>
                </a:lnTo>
                <a:lnTo>
                  <a:pt x="1501616" y="937736"/>
                </a:lnTo>
                <a:lnTo>
                  <a:pt x="1483519" y="912019"/>
                </a:lnTo>
                <a:lnTo>
                  <a:pt x="1477804" y="872966"/>
                </a:lnTo>
                <a:lnTo>
                  <a:pt x="1496854" y="854869"/>
                </a:lnTo>
                <a:lnTo>
                  <a:pt x="1496854" y="812959"/>
                </a:lnTo>
                <a:lnTo>
                  <a:pt x="1498759" y="787241"/>
                </a:lnTo>
                <a:close/>
              </a:path>
            </a:pathLst>
          </a:custGeom>
          <a:solidFill>
            <a:schemeClr val="tx2">
              <a:lumMod val="20000"/>
              <a:lumOff val="80000"/>
            </a:schemeClr>
          </a:solidFill>
          <a:ln w="1905" cap="flat">
            <a:solidFill>
              <a:schemeClr val="bg1"/>
            </a:solidFill>
            <a:prstDash val="solid"/>
            <a:miter/>
          </a:ln>
        </p:spPr>
        <p:txBody>
          <a:bodyPr tIns="468000" rtlCol="0" anchor="ctr"/>
          <a:lstStyle/>
          <a:p>
            <a:pPr algn="ctr"/>
            <a:r>
              <a:rPr lang="fr-FR" sz="1000" dirty="0">
                <a:solidFill>
                  <a:schemeClr val="bg1"/>
                </a:solidFill>
              </a:rPr>
              <a:t> H2a</a:t>
            </a:r>
          </a:p>
        </p:txBody>
      </p:sp>
      <p:sp>
        <p:nvSpPr>
          <p:cNvPr id="87" name="Forme libre : forme 86">
            <a:extLst>
              <a:ext uri="{FF2B5EF4-FFF2-40B4-BE49-F238E27FC236}">
                <a16:creationId xmlns:a16="http://schemas.microsoft.com/office/drawing/2014/main" id="{353599FE-5DBE-4871-9765-43F8030087F2}"/>
              </a:ext>
            </a:extLst>
          </p:cNvPr>
          <p:cNvSpPr/>
          <p:nvPr/>
        </p:nvSpPr>
        <p:spPr>
          <a:xfrm>
            <a:off x="4933897" y="2741255"/>
            <a:ext cx="1894406" cy="1704964"/>
          </a:xfrm>
          <a:custGeom>
            <a:avLst/>
            <a:gdLst>
              <a:gd name="connsiteX0" fmla="*/ 52864 w 2286000"/>
              <a:gd name="connsiteY0" fmla="*/ 624364 h 2057400"/>
              <a:gd name="connsiteX1" fmla="*/ 92869 w 2286000"/>
              <a:gd name="connsiteY1" fmla="*/ 611029 h 2057400"/>
              <a:gd name="connsiteX2" fmla="*/ 126206 w 2286000"/>
              <a:gd name="connsiteY2" fmla="*/ 598646 h 2057400"/>
              <a:gd name="connsiteX3" fmla="*/ 160496 w 2286000"/>
              <a:gd name="connsiteY3" fmla="*/ 582454 h 2057400"/>
              <a:gd name="connsiteX4" fmla="*/ 189071 w 2286000"/>
              <a:gd name="connsiteY4" fmla="*/ 582454 h 2057400"/>
              <a:gd name="connsiteX5" fmla="*/ 202406 w 2286000"/>
              <a:gd name="connsiteY5" fmla="*/ 556736 h 2057400"/>
              <a:gd name="connsiteX6" fmla="*/ 210026 w 2286000"/>
              <a:gd name="connsiteY6" fmla="*/ 530066 h 2057400"/>
              <a:gd name="connsiteX7" fmla="*/ 225266 w 2286000"/>
              <a:gd name="connsiteY7" fmla="*/ 496729 h 2057400"/>
              <a:gd name="connsiteX8" fmla="*/ 256699 w 2286000"/>
              <a:gd name="connsiteY8" fmla="*/ 489109 h 2057400"/>
              <a:gd name="connsiteX9" fmla="*/ 285274 w 2286000"/>
              <a:gd name="connsiteY9" fmla="*/ 493871 h 2057400"/>
              <a:gd name="connsiteX10" fmla="*/ 327184 w 2286000"/>
              <a:gd name="connsiteY10" fmla="*/ 480536 h 2057400"/>
              <a:gd name="connsiteX11" fmla="*/ 358616 w 2286000"/>
              <a:gd name="connsiteY11" fmla="*/ 462439 h 2057400"/>
              <a:gd name="connsiteX12" fmla="*/ 384334 w 2286000"/>
              <a:gd name="connsiteY12" fmla="*/ 450056 h 2057400"/>
              <a:gd name="connsiteX13" fmla="*/ 415766 w 2286000"/>
              <a:gd name="connsiteY13" fmla="*/ 426244 h 2057400"/>
              <a:gd name="connsiteX14" fmla="*/ 433864 w 2286000"/>
              <a:gd name="connsiteY14" fmla="*/ 415766 h 2057400"/>
              <a:gd name="connsiteX15" fmla="*/ 465296 w 2286000"/>
              <a:gd name="connsiteY15" fmla="*/ 405289 h 2057400"/>
              <a:gd name="connsiteX16" fmla="*/ 493871 w 2286000"/>
              <a:gd name="connsiteY16" fmla="*/ 410051 h 2057400"/>
              <a:gd name="connsiteX17" fmla="*/ 510064 w 2286000"/>
              <a:gd name="connsiteY17" fmla="*/ 423386 h 2057400"/>
              <a:gd name="connsiteX18" fmla="*/ 532924 w 2286000"/>
              <a:gd name="connsiteY18" fmla="*/ 436721 h 2057400"/>
              <a:gd name="connsiteX19" fmla="*/ 567214 w 2286000"/>
              <a:gd name="connsiteY19" fmla="*/ 447199 h 2057400"/>
              <a:gd name="connsiteX20" fmla="*/ 574834 w 2286000"/>
              <a:gd name="connsiteY20" fmla="*/ 412909 h 2057400"/>
              <a:gd name="connsiteX21" fmla="*/ 571976 w 2286000"/>
              <a:gd name="connsiteY21" fmla="*/ 381476 h 2057400"/>
              <a:gd name="connsiteX22" fmla="*/ 585311 w 2286000"/>
              <a:gd name="connsiteY22" fmla="*/ 358616 h 2057400"/>
              <a:gd name="connsiteX23" fmla="*/ 598646 w 2286000"/>
              <a:gd name="connsiteY23" fmla="*/ 334804 h 2057400"/>
              <a:gd name="connsiteX24" fmla="*/ 630079 w 2286000"/>
              <a:gd name="connsiteY24" fmla="*/ 331946 h 2057400"/>
              <a:gd name="connsiteX25" fmla="*/ 663416 w 2286000"/>
              <a:gd name="connsiteY25" fmla="*/ 331946 h 2057400"/>
              <a:gd name="connsiteX26" fmla="*/ 676751 w 2286000"/>
              <a:gd name="connsiteY26" fmla="*/ 306229 h 2057400"/>
              <a:gd name="connsiteX27" fmla="*/ 676751 w 2286000"/>
              <a:gd name="connsiteY27" fmla="*/ 270034 h 2057400"/>
              <a:gd name="connsiteX28" fmla="*/ 661511 w 2286000"/>
              <a:gd name="connsiteY28" fmla="*/ 250984 h 2057400"/>
              <a:gd name="connsiteX29" fmla="*/ 655796 w 2286000"/>
              <a:gd name="connsiteY29" fmla="*/ 222409 h 2057400"/>
              <a:gd name="connsiteX30" fmla="*/ 637699 w 2286000"/>
              <a:gd name="connsiteY30" fmla="*/ 196691 h 2057400"/>
              <a:gd name="connsiteX31" fmla="*/ 631984 w 2286000"/>
              <a:gd name="connsiteY31" fmla="*/ 157639 h 2057400"/>
              <a:gd name="connsiteX32" fmla="*/ 651034 w 2286000"/>
              <a:gd name="connsiteY32" fmla="*/ 139541 h 2057400"/>
              <a:gd name="connsiteX33" fmla="*/ 651034 w 2286000"/>
              <a:gd name="connsiteY33" fmla="*/ 97631 h 2057400"/>
              <a:gd name="connsiteX34" fmla="*/ 652939 w 2286000"/>
              <a:gd name="connsiteY34" fmla="*/ 71914 h 2057400"/>
              <a:gd name="connsiteX35" fmla="*/ 661511 w 2286000"/>
              <a:gd name="connsiteY35" fmla="*/ 30004 h 2057400"/>
              <a:gd name="connsiteX36" fmla="*/ 691991 w 2286000"/>
              <a:gd name="connsiteY36" fmla="*/ 27146 h 2057400"/>
              <a:gd name="connsiteX37" fmla="*/ 720566 w 2286000"/>
              <a:gd name="connsiteY37" fmla="*/ 30004 h 2057400"/>
              <a:gd name="connsiteX38" fmla="*/ 737711 w 2286000"/>
              <a:gd name="connsiteY38" fmla="*/ 14764 h 2057400"/>
              <a:gd name="connsiteX39" fmla="*/ 737711 w 2286000"/>
              <a:gd name="connsiteY39" fmla="*/ 47149 h 2057400"/>
              <a:gd name="connsiteX40" fmla="*/ 789146 w 2286000"/>
              <a:gd name="connsiteY40" fmla="*/ 40481 h 2057400"/>
              <a:gd name="connsiteX41" fmla="*/ 822484 w 2286000"/>
              <a:gd name="connsiteY41" fmla="*/ 47149 h 2057400"/>
              <a:gd name="connsiteX42" fmla="*/ 851059 w 2286000"/>
              <a:gd name="connsiteY42" fmla="*/ 40481 h 2057400"/>
              <a:gd name="connsiteX43" fmla="*/ 884396 w 2286000"/>
              <a:gd name="connsiteY43" fmla="*/ 40481 h 2057400"/>
              <a:gd name="connsiteX44" fmla="*/ 912971 w 2286000"/>
              <a:gd name="connsiteY44" fmla="*/ 40481 h 2057400"/>
              <a:gd name="connsiteX45" fmla="*/ 930116 w 2286000"/>
              <a:gd name="connsiteY45" fmla="*/ 14764 h 2057400"/>
              <a:gd name="connsiteX46" fmla="*/ 958691 w 2286000"/>
              <a:gd name="connsiteY46" fmla="*/ 1429 h 2057400"/>
              <a:gd name="connsiteX47" fmla="*/ 981551 w 2286000"/>
              <a:gd name="connsiteY47" fmla="*/ 1429 h 2057400"/>
              <a:gd name="connsiteX48" fmla="*/ 994886 w 2286000"/>
              <a:gd name="connsiteY48" fmla="*/ 24289 h 2057400"/>
              <a:gd name="connsiteX49" fmla="*/ 1023461 w 2286000"/>
              <a:gd name="connsiteY49" fmla="*/ 52864 h 2057400"/>
              <a:gd name="connsiteX50" fmla="*/ 1020604 w 2286000"/>
              <a:gd name="connsiteY50" fmla="*/ 79534 h 2057400"/>
              <a:gd name="connsiteX51" fmla="*/ 1037749 w 2286000"/>
              <a:gd name="connsiteY51" fmla="*/ 109061 h 2057400"/>
              <a:gd name="connsiteX52" fmla="*/ 1072991 w 2286000"/>
              <a:gd name="connsiteY52" fmla="*/ 102394 h 2057400"/>
              <a:gd name="connsiteX53" fmla="*/ 1099661 w 2286000"/>
              <a:gd name="connsiteY53" fmla="*/ 92869 h 2057400"/>
              <a:gd name="connsiteX54" fmla="*/ 1118711 w 2286000"/>
              <a:gd name="connsiteY54" fmla="*/ 67151 h 2057400"/>
              <a:gd name="connsiteX55" fmla="*/ 1148239 w 2286000"/>
              <a:gd name="connsiteY55" fmla="*/ 53816 h 2057400"/>
              <a:gd name="connsiteX56" fmla="*/ 1180624 w 2286000"/>
              <a:gd name="connsiteY56" fmla="*/ 37624 h 2057400"/>
              <a:gd name="connsiteX57" fmla="*/ 1206341 w 2286000"/>
              <a:gd name="connsiteY57" fmla="*/ 37624 h 2057400"/>
              <a:gd name="connsiteX58" fmla="*/ 1229201 w 2286000"/>
              <a:gd name="connsiteY58" fmla="*/ 53816 h 2057400"/>
              <a:gd name="connsiteX59" fmla="*/ 1227296 w 2286000"/>
              <a:gd name="connsiteY59" fmla="*/ 84296 h 2057400"/>
              <a:gd name="connsiteX60" fmla="*/ 1226344 w 2286000"/>
              <a:gd name="connsiteY60" fmla="*/ 135731 h 2057400"/>
              <a:gd name="connsiteX61" fmla="*/ 1235869 w 2286000"/>
              <a:gd name="connsiteY61" fmla="*/ 168116 h 2057400"/>
              <a:gd name="connsiteX62" fmla="*/ 1269206 w 2286000"/>
              <a:gd name="connsiteY62" fmla="*/ 187166 h 2057400"/>
              <a:gd name="connsiteX63" fmla="*/ 1301591 w 2286000"/>
              <a:gd name="connsiteY63" fmla="*/ 197644 h 2057400"/>
              <a:gd name="connsiteX64" fmla="*/ 1320641 w 2286000"/>
              <a:gd name="connsiteY64" fmla="*/ 220504 h 2057400"/>
              <a:gd name="connsiteX65" fmla="*/ 1370171 w 2286000"/>
              <a:gd name="connsiteY65" fmla="*/ 230029 h 2057400"/>
              <a:gd name="connsiteX66" fmla="*/ 1389221 w 2286000"/>
              <a:gd name="connsiteY66" fmla="*/ 249079 h 2057400"/>
              <a:gd name="connsiteX67" fmla="*/ 1398746 w 2286000"/>
              <a:gd name="connsiteY67" fmla="*/ 271939 h 2057400"/>
              <a:gd name="connsiteX68" fmla="*/ 1428274 w 2286000"/>
              <a:gd name="connsiteY68" fmla="*/ 294799 h 2057400"/>
              <a:gd name="connsiteX69" fmla="*/ 1451134 w 2286000"/>
              <a:gd name="connsiteY69" fmla="*/ 266224 h 2057400"/>
              <a:gd name="connsiteX70" fmla="*/ 1480661 w 2286000"/>
              <a:gd name="connsiteY70" fmla="*/ 278606 h 2057400"/>
              <a:gd name="connsiteX71" fmla="*/ 1500664 w 2286000"/>
              <a:gd name="connsiteY71" fmla="*/ 294799 h 2057400"/>
              <a:gd name="connsiteX72" fmla="*/ 1506379 w 2286000"/>
              <a:gd name="connsiteY72" fmla="*/ 310991 h 2057400"/>
              <a:gd name="connsiteX73" fmla="*/ 1526381 w 2286000"/>
              <a:gd name="connsiteY73" fmla="*/ 353854 h 2057400"/>
              <a:gd name="connsiteX74" fmla="*/ 1568291 w 2286000"/>
              <a:gd name="connsiteY74" fmla="*/ 360521 h 2057400"/>
              <a:gd name="connsiteX75" fmla="*/ 1617821 w 2286000"/>
              <a:gd name="connsiteY75" fmla="*/ 363379 h 2057400"/>
              <a:gd name="connsiteX76" fmla="*/ 1659731 w 2286000"/>
              <a:gd name="connsiteY76" fmla="*/ 350996 h 2057400"/>
              <a:gd name="connsiteX77" fmla="*/ 1652111 w 2286000"/>
              <a:gd name="connsiteY77" fmla="*/ 381476 h 2057400"/>
              <a:gd name="connsiteX78" fmla="*/ 1677829 w 2286000"/>
              <a:gd name="connsiteY78" fmla="*/ 397669 h 2057400"/>
              <a:gd name="connsiteX79" fmla="*/ 1698784 w 2286000"/>
              <a:gd name="connsiteY79" fmla="*/ 420529 h 2057400"/>
              <a:gd name="connsiteX80" fmla="*/ 1683544 w 2286000"/>
              <a:gd name="connsiteY80" fmla="*/ 441484 h 2057400"/>
              <a:gd name="connsiteX81" fmla="*/ 1677829 w 2286000"/>
              <a:gd name="connsiteY81" fmla="*/ 475774 h 2057400"/>
              <a:gd name="connsiteX82" fmla="*/ 1677829 w 2286000"/>
              <a:gd name="connsiteY82" fmla="*/ 504349 h 2057400"/>
              <a:gd name="connsiteX83" fmla="*/ 1722596 w 2286000"/>
              <a:gd name="connsiteY83" fmla="*/ 496729 h 2057400"/>
              <a:gd name="connsiteX84" fmla="*/ 1758791 w 2286000"/>
              <a:gd name="connsiteY84" fmla="*/ 491014 h 2057400"/>
              <a:gd name="connsiteX85" fmla="*/ 1767364 w 2286000"/>
              <a:gd name="connsiteY85" fmla="*/ 511969 h 2057400"/>
              <a:gd name="connsiteX86" fmla="*/ 1758791 w 2286000"/>
              <a:gd name="connsiteY86" fmla="*/ 546259 h 2057400"/>
              <a:gd name="connsiteX87" fmla="*/ 1767364 w 2286000"/>
              <a:gd name="connsiteY87" fmla="*/ 570071 h 2057400"/>
              <a:gd name="connsiteX88" fmla="*/ 1795939 w 2286000"/>
              <a:gd name="connsiteY88" fmla="*/ 570071 h 2057400"/>
              <a:gd name="connsiteX89" fmla="*/ 1803559 w 2286000"/>
              <a:gd name="connsiteY89" fmla="*/ 530066 h 2057400"/>
              <a:gd name="connsiteX90" fmla="*/ 1836896 w 2286000"/>
              <a:gd name="connsiteY90" fmla="*/ 522446 h 2057400"/>
              <a:gd name="connsiteX91" fmla="*/ 1860709 w 2286000"/>
              <a:gd name="connsiteY91" fmla="*/ 525304 h 2057400"/>
              <a:gd name="connsiteX92" fmla="*/ 1896904 w 2286000"/>
              <a:gd name="connsiteY92" fmla="*/ 525304 h 2057400"/>
              <a:gd name="connsiteX93" fmla="*/ 1926431 w 2286000"/>
              <a:gd name="connsiteY93" fmla="*/ 525304 h 2057400"/>
              <a:gd name="connsiteX94" fmla="*/ 1944529 w 2286000"/>
              <a:gd name="connsiteY94" fmla="*/ 546259 h 2057400"/>
              <a:gd name="connsiteX95" fmla="*/ 1959769 w 2286000"/>
              <a:gd name="connsiteY95" fmla="*/ 574834 h 2057400"/>
              <a:gd name="connsiteX96" fmla="*/ 1998821 w 2286000"/>
              <a:gd name="connsiteY96" fmla="*/ 588169 h 2057400"/>
              <a:gd name="connsiteX97" fmla="*/ 2033111 w 2286000"/>
              <a:gd name="connsiteY97" fmla="*/ 582454 h 2057400"/>
              <a:gd name="connsiteX98" fmla="*/ 2064544 w 2286000"/>
              <a:gd name="connsiteY98" fmla="*/ 574834 h 2057400"/>
              <a:gd name="connsiteX99" fmla="*/ 2079784 w 2286000"/>
              <a:gd name="connsiteY99" fmla="*/ 600551 h 2057400"/>
              <a:gd name="connsiteX100" fmla="*/ 2108359 w 2286000"/>
              <a:gd name="connsiteY100" fmla="*/ 616744 h 2057400"/>
              <a:gd name="connsiteX101" fmla="*/ 2126456 w 2286000"/>
              <a:gd name="connsiteY101" fmla="*/ 642461 h 2057400"/>
              <a:gd name="connsiteX102" fmla="*/ 2160746 w 2286000"/>
              <a:gd name="connsiteY102" fmla="*/ 630079 h 2057400"/>
              <a:gd name="connsiteX103" fmla="*/ 2181701 w 2286000"/>
              <a:gd name="connsiteY103" fmla="*/ 621506 h 2057400"/>
              <a:gd name="connsiteX104" fmla="*/ 2205514 w 2286000"/>
              <a:gd name="connsiteY104" fmla="*/ 616744 h 2057400"/>
              <a:gd name="connsiteX105" fmla="*/ 2220754 w 2286000"/>
              <a:gd name="connsiteY105" fmla="*/ 648176 h 2057400"/>
              <a:gd name="connsiteX106" fmla="*/ 2234089 w 2286000"/>
              <a:gd name="connsiteY106" fmla="*/ 673894 h 2057400"/>
              <a:gd name="connsiteX107" fmla="*/ 2228374 w 2286000"/>
              <a:gd name="connsiteY107" fmla="*/ 702469 h 2057400"/>
              <a:gd name="connsiteX108" fmla="*/ 2199799 w 2286000"/>
              <a:gd name="connsiteY108" fmla="*/ 720566 h 2057400"/>
              <a:gd name="connsiteX109" fmla="*/ 2220754 w 2286000"/>
              <a:gd name="connsiteY109" fmla="*/ 739616 h 2057400"/>
              <a:gd name="connsiteX110" fmla="*/ 2256949 w 2286000"/>
              <a:gd name="connsiteY110" fmla="*/ 775811 h 2057400"/>
              <a:gd name="connsiteX111" fmla="*/ 2256949 w 2286000"/>
              <a:gd name="connsiteY111" fmla="*/ 801529 h 2057400"/>
              <a:gd name="connsiteX112" fmla="*/ 2262664 w 2286000"/>
              <a:gd name="connsiteY112" fmla="*/ 840581 h 2057400"/>
              <a:gd name="connsiteX113" fmla="*/ 2273141 w 2286000"/>
              <a:gd name="connsiteY113" fmla="*/ 888206 h 2057400"/>
              <a:gd name="connsiteX114" fmla="*/ 2277904 w 2286000"/>
              <a:gd name="connsiteY114" fmla="*/ 913924 h 2057400"/>
              <a:gd name="connsiteX115" fmla="*/ 2283619 w 2286000"/>
              <a:gd name="connsiteY115" fmla="*/ 950119 h 2057400"/>
              <a:gd name="connsiteX116" fmla="*/ 2280761 w 2286000"/>
              <a:gd name="connsiteY116" fmla="*/ 984409 h 2057400"/>
              <a:gd name="connsiteX117" fmla="*/ 2285524 w 2286000"/>
              <a:gd name="connsiteY117" fmla="*/ 1015841 h 2057400"/>
              <a:gd name="connsiteX118" fmla="*/ 2277904 w 2286000"/>
              <a:gd name="connsiteY118" fmla="*/ 1059656 h 2057400"/>
              <a:gd name="connsiteX119" fmla="*/ 2256949 w 2286000"/>
              <a:gd name="connsiteY119" fmla="*/ 1047274 h 2057400"/>
              <a:gd name="connsiteX120" fmla="*/ 2231231 w 2286000"/>
              <a:gd name="connsiteY120" fmla="*/ 1047274 h 2057400"/>
              <a:gd name="connsiteX121" fmla="*/ 2215991 w 2286000"/>
              <a:gd name="connsiteY121" fmla="*/ 1068229 h 2057400"/>
              <a:gd name="connsiteX122" fmla="*/ 2199799 w 2286000"/>
              <a:gd name="connsiteY122" fmla="*/ 1083469 h 2057400"/>
              <a:gd name="connsiteX123" fmla="*/ 2168366 w 2286000"/>
              <a:gd name="connsiteY123" fmla="*/ 1096804 h 2057400"/>
              <a:gd name="connsiteX124" fmla="*/ 2150269 w 2286000"/>
              <a:gd name="connsiteY124" fmla="*/ 1109186 h 2057400"/>
              <a:gd name="connsiteX125" fmla="*/ 2115979 w 2286000"/>
              <a:gd name="connsiteY125" fmla="*/ 1104424 h 2057400"/>
              <a:gd name="connsiteX126" fmla="*/ 2097881 w 2286000"/>
              <a:gd name="connsiteY126" fmla="*/ 1109186 h 2057400"/>
              <a:gd name="connsiteX127" fmla="*/ 2087404 w 2286000"/>
              <a:gd name="connsiteY127" fmla="*/ 1132999 h 2057400"/>
              <a:gd name="connsiteX128" fmla="*/ 2093119 w 2286000"/>
              <a:gd name="connsiteY128" fmla="*/ 1164431 h 2057400"/>
              <a:gd name="connsiteX129" fmla="*/ 2097881 w 2286000"/>
              <a:gd name="connsiteY129" fmla="*/ 1188244 h 2057400"/>
              <a:gd name="connsiteX130" fmla="*/ 2097881 w 2286000"/>
              <a:gd name="connsiteY130" fmla="*/ 1216819 h 2057400"/>
              <a:gd name="connsiteX131" fmla="*/ 2061686 w 2286000"/>
              <a:gd name="connsiteY131" fmla="*/ 1221581 h 2057400"/>
              <a:gd name="connsiteX132" fmla="*/ 2030254 w 2286000"/>
              <a:gd name="connsiteY132" fmla="*/ 1227296 h 2057400"/>
              <a:gd name="connsiteX133" fmla="*/ 2004536 w 2286000"/>
              <a:gd name="connsiteY133" fmla="*/ 1229201 h 2057400"/>
              <a:gd name="connsiteX134" fmla="*/ 1977866 w 2286000"/>
              <a:gd name="connsiteY134" fmla="*/ 1245394 h 2057400"/>
              <a:gd name="connsiteX135" fmla="*/ 1967389 w 2286000"/>
              <a:gd name="connsiteY135" fmla="*/ 1268254 h 2057400"/>
              <a:gd name="connsiteX136" fmla="*/ 1955006 w 2286000"/>
              <a:gd name="connsiteY136" fmla="*/ 1292066 h 2057400"/>
              <a:gd name="connsiteX137" fmla="*/ 1917859 w 2286000"/>
              <a:gd name="connsiteY137" fmla="*/ 1292066 h 2057400"/>
              <a:gd name="connsiteX138" fmla="*/ 1881664 w 2286000"/>
              <a:gd name="connsiteY138" fmla="*/ 1289209 h 2057400"/>
              <a:gd name="connsiteX139" fmla="*/ 1845469 w 2286000"/>
              <a:gd name="connsiteY139" fmla="*/ 1294924 h 2057400"/>
              <a:gd name="connsiteX140" fmla="*/ 1816894 w 2286000"/>
              <a:gd name="connsiteY140" fmla="*/ 1284446 h 2057400"/>
              <a:gd name="connsiteX141" fmla="*/ 1803559 w 2286000"/>
              <a:gd name="connsiteY141" fmla="*/ 1276826 h 2057400"/>
              <a:gd name="connsiteX142" fmla="*/ 1769269 w 2286000"/>
              <a:gd name="connsiteY142" fmla="*/ 1268254 h 2057400"/>
              <a:gd name="connsiteX143" fmla="*/ 1761649 w 2286000"/>
              <a:gd name="connsiteY143" fmla="*/ 1250156 h 2057400"/>
              <a:gd name="connsiteX144" fmla="*/ 1735931 w 2286000"/>
              <a:gd name="connsiteY144" fmla="*/ 1266349 h 2057400"/>
              <a:gd name="connsiteX145" fmla="*/ 1737836 w 2286000"/>
              <a:gd name="connsiteY145" fmla="*/ 1287304 h 2057400"/>
              <a:gd name="connsiteX146" fmla="*/ 1730216 w 2286000"/>
              <a:gd name="connsiteY146" fmla="*/ 1299686 h 2057400"/>
              <a:gd name="connsiteX147" fmla="*/ 1709261 w 2286000"/>
              <a:gd name="connsiteY147" fmla="*/ 1305401 h 2057400"/>
              <a:gd name="connsiteX148" fmla="*/ 1691164 w 2286000"/>
              <a:gd name="connsiteY148" fmla="*/ 1284446 h 2057400"/>
              <a:gd name="connsiteX149" fmla="*/ 1675924 w 2286000"/>
              <a:gd name="connsiteY149" fmla="*/ 1268254 h 2057400"/>
              <a:gd name="connsiteX150" fmla="*/ 1659731 w 2286000"/>
              <a:gd name="connsiteY150" fmla="*/ 1268254 h 2057400"/>
              <a:gd name="connsiteX151" fmla="*/ 1641634 w 2286000"/>
              <a:gd name="connsiteY151" fmla="*/ 1289209 h 2057400"/>
              <a:gd name="connsiteX152" fmla="*/ 1623536 w 2286000"/>
              <a:gd name="connsiteY152" fmla="*/ 1313021 h 2057400"/>
              <a:gd name="connsiteX153" fmla="*/ 1608296 w 2286000"/>
              <a:gd name="connsiteY153" fmla="*/ 1315879 h 2057400"/>
              <a:gd name="connsiteX154" fmla="*/ 1563529 w 2286000"/>
              <a:gd name="connsiteY154" fmla="*/ 1326356 h 2057400"/>
              <a:gd name="connsiteX155" fmla="*/ 1527334 w 2286000"/>
              <a:gd name="connsiteY155" fmla="*/ 1315879 h 2057400"/>
              <a:gd name="connsiteX156" fmla="*/ 1493044 w 2286000"/>
              <a:gd name="connsiteY156" fmla="*/ 1307306 h 2057400"/>
              <a:gd name="connsiteX157" fmla="*/ 1461611 w 2286000"/>
              <a:gd name="connsiteY157" fmla="*/ 1320641 h 2057400"/>
              <a:gd name="connsiteX158" fmla="*/ 1448276 w 2286000"/>
              <a:gd name="connsiteY158" fmla="*/ 1333976 h 2057400"/>
              <a:gd name="connsiteX159" fmla="*/ 1443514 w 2286000"/>
              <a:gd name="connsiteY159" fmla="*/ 1357789 h 2057400"/>
              <a:gd name="connsiteX160" fmla="*/ 1414939 w 2286000"/>
              <a:gd name="connsiteY160" fmla="*/ 1359694 h 2057400"/>
              <a:gd name="connsiteX161" fmla="*/ 1383506 w 2286000"/>
              <a:gd name="connsiteY161" fmla="*/ 1362551 h 2057400"/>
              <a:gd name="connsiteX162" fmla="*/ 1370171 w 2286000"/>
              <a:gd name="connsiteY162" fmla="*/ 1383506 h 2057400"/>
              <a:gd name="connsiteX163" fmla="*/ 1362551 w 2286000"/>
              <a:gd name="connsiteY163" fmla="*/ 1422559 h 2057400"/>
              <a:gd name="connsiteX164" fmla="*/ 1357789 w 2286000"/>
              <a:gd name="connsiteY164" fmla="*/ 1448276 h 2057400"/>
              <a:gd name="connsiteX165" fmla="*/ 1354931 w 2286000"/>
              <a:gd name="connsiteY165" fmla="*/ 1476851 h 2057400"/>
              <a:gd name="connsiteX166" fmla="*/ 1373029 w 2286000"/>
              <a:gd name="connsiteY166" fmla="*/ 1495901 h 2057400"/>
              <a:gd name="connsiteX167" fmla="*/ 1393984 w 2286000"/>
              <a:gd name="connsiteY167" fmla="*/ 1513999 h 2057400"/>
              <a:gd name="connsiteX168" fmla="*/ 1404461 w 2286000"/>
              <a:gd name="connsiteY168" fmla="*/ 1536859 h 2057400"/>
              <a:gd name="connsiteX169" fmla="*/ 1401604 w 2286000"/>
              <a:gd name="connsiteY169" fmla="*/ 1566386 h 2057400"/>
              <a:gd name="connsiteX170" fmla="*/ 1386364 w 2286000"/>
              <a:gd name="connsiteY170" fmla="*/ 1581626 h 2057400"/>
              <a:gd name="connsiteX171" fmla="*/ 1357789 w 2286000"/>
              <a:gd name="connsiteY171" fmla="*/ 1560671 h 2057400"/>
              <a:gd name="connsiteX172" fmla="*/ 1352074 w 2286000"/>
              <a:gd name="connsiteY172" fmla="*/ 1576864 h 2057400"/>
              <a:gd name="connsiteX173" fmla="*/ 1349216 w 2286000"/>
              <a:gd name="connsiteY173" fmla="*/ 1610201 h 2057400"/>
              <a:gd name="connsiteX174" fmla="*/ 1359694 w 2286000"/>
              <a:gd name="connsiteY174" fmla="*/ 1634014 h 2057400"/>
              <a:gd name="connsiteX175" fmla="*/ 1333976 w 2286000"/>
              <a:gd name="connsiteY175" fmla="*/ 1644491 h 2057400"/>
              <a:gd name="connsiteX176" fmla="*/ 1305401 w 2286000"/>
              <a:gd name="connsiteY176" fmla="*/ 1652111 h 2057400"/>
              <a:gd name="connsiteX177" fmla="*/ 1289209 w 2286000"/>
              <a:gd name="connsiteY177" fmla="*/ 1665446 h 2057400"/>
              <a:gd name="connsiteX178" fmla="*/ 1276826 w 2286000"/>
              <a:gd name="connsiteY178" fmla="*/ 1688306 h 2057400"/>
              <a:gd name="connsiteX179" fmla="*/ 1258729 w 2286000"/>
              <a:gd name="connsiteY179" fmla="*/ 1719739 h 2057400"/>
              <a:gd name="connsiteX180" fmla="*/ 1239679 w 2286000"/>
              <a:gd name="connsiteY180" fmla="*/ 1751171 h 2057400"/>
              <a:gd name="connsiteX181" fmla="*/ 1213961 w 2286000"/>
              <a:gd name="connsiteY181" fmla="*/ 1782604 h 2057400"/>
              <a:gd name="connsiteX182" fmla="*/ 1200626 w 2286000"/>
              <a:gd name="connsiteY182" fmla="*/ 1795939 h 2057400"/>
              <a:gd name="connsiteX183" fmla="*/ 1177766 w 2286000"/>
              <a:gd name="connsiteY183" fmla="*/ 1814036 h 2057400"/>
              <a:gd name="connsiteX184" fmla="*/ 1159669 w 2286000"/>
              <a:gd name="connsiteY184" fmla="*/ 1834991 h 2057400"/>
              <a:gd name="connsiteX185" fmla="*/ 1128236 w 2286000"/>
              <a:gd name="connsiteY185" fmla="*/ 1853089 h 2057400"/>
              <a:gd name="connsiteX186" fmla="*/ 1117759 w 2286000"/>
              <a:gd name="connsiteY186" fmla="*/ 1874044 h 2057400"/>
              <a:gd name="connsiteX187" fmla="*/ 1109186 w 2286000"/>
              <a:gd name="connsiteY187" fmla="*/ 1896904 h 2057400"/>
              <a:gd name="connsiteX188" fmla="*/ 1109186 w 2286000"/>
              <a:gd name="connsiteY188" fmla="*/ 1934051 h 2057400"/>
              <a:gd name="connsiteX189" fmla="*/ 1104424 w 2286000"/>
              <a:gd name="connsiteY189" fmla="*/ 1956911 h 2057400"/>
              <a:gd name="connsiteX190" fmla="*/ 1091089 w 2286000"/>
              <a:gd name="connsiteY190" fmla="*/ 1975009 h 2057400"/>
              <a:gd name="connsiteX191" fmla="*/ 1054894 w 2286000"/>
              <a:gd name="connsiteY191" fmla="*/ 1988344 h 2057400"/>
              <a:gd name="connsiteX192" fmla="*/ 1029176 w 2286000"/>
              <a:gd name="connsiteY192" fmla="*/ 1988344 h 2057400"/>
              <a:gd name="connsiteX193" fmla="*/ 999649 w 2286000"/>
              <a:gd name="connsiteY193" fmla="*/ 1995964 h 2057400"/>
              <a:gd name="connsiteX194" fmla="*/ 981551 w 2286000"/>
              <a:gd name="connsiteY194" fmla="*/ 2027396 h 2057400"/>
              <a:gd name="connsiteX195" fmla="*/ 963454 w 2286000"/>
              <a:gd name="connsiteY195" fmla="*/ 2051209 h 2057400"/>
              <a:gd name="connsiteX196" fmla="*/ 930116 w 2286000"/>
              <a:gd name="connsiteY196" fmla="*/ 2058829 h 2057400"/>
              <a:gd name="connsiteX197" fmla="*/ 900589 w 2286000"/>
              <a:gd name="connsiteY197" fmla="*/ 2045494 h 2057400"/>
              <a:gd name="connsiteX198" fmla="*/ 872014 w 2286000"/>
              <a:gd name="connsiteY198" fmla="*/ 2037874 h 2057400"/>
              <a:gd name="connsiteX199" fmla="*/ 849154 w 2286000"/>
              <a:gd name="connsiteY199" fmla="*/ 2012156 h 2057400"/>
              <a:gd name="connsiteX200" fmla="*/ 828199 w 2286000"/>
              <a:gd name="connsiteY200" fmla="*/ 1983581 h 2057400"/>
              <a:gd name="connsiteX201" fmla="*/ 817721 w 2286000"/>
              <a:gd name="connsiteY201" fmla="*/ 1959769 h 2057400"/>
              <a:gd name="connsiteX202" fmla="*/ 801529 w 2286000"/>
              <a:gd name="connsiteY202" fmla="*/ 1925479 h 2057400"/>
              <a:gd name="connsiteX203" fmla="*/ 771049 w 2286000"/>
              <a:gd name="connsiteY203" fmla="*/ 1925479 h 2057400"/>
              <a:gd name="connsiteX204" fmla="*/ 729139 w 2286000"/>
              <a:gd name="connsiteY204" fmla="*/ 1917859 h 2057400"/>
              <a:gd name="connsiteX205" fmla="*/ 702469 w 2286000"/>
              <a:gd name="connsiteY205" fmla="*/ 1920716 h 2057400"/>
              <a:gd name="connsiteX206" fmla="*/ 705326 w 2286000"/>
              <a:gd name="connsiteY206" fmla="*/ 1878806 h 2057400"/>
              <a:gd name="connsiteX207" fmla="*/ 691991 w 2286000"/>
              <a:gd name="connsiteY207" fmla="*/ 1845469 h 2057400"/>
              <a:gd name="connsiteX208" fmla="*/ 666274 w 2286000"/>
              <a:gd name="connsiteY208" fmla="*/ 1821656 h 2057400"/>
              <a:gd name="connsiteX209" fmla="*/ 637699 w 2286000"/>
              <a:gd name="connsiteY209" fmla="*/ 1779746 h 2057400"/>
              <a:gd name="connsiteX210" fmla="*/ 609124 w 2286000"/>
              <a:gd name="connsiteY210" fmla="*/ 1751171 h 2057400"/>
              <a:gd name="connsiteX211" fmla="*/ 582454 w 2286000"/>
              <a:gd name="connsiteY211" fmla="*/ 1735931 h 2057400"/>
              <a:gd name="connsiteX212" fmla="*/ 549116 w 2286000"/>
              <a:gd name="connsiteY212" fmla="*/ 1719739 h 2057400"/>
              <a:gd name="connsiteX213" fmla="*/ 528161 w 2286000"/>
              <a:gd name="connsiteY213" fmla="*/ 1698784 h 2057400"/>
              <a:gd name="connsiteX214" fmla="*/ 499586 w 2286000"/>
              <a:gd name="connsiteY214" fmla="*/ 1709261 h 2057400"/>
              <a:gd name="connsiteX215" fmla="*/ 493871 w 2286000"/>
              <a:gd name="connsiteY215" fmla="*/ 1686401 h 2057400"/>
              <a:gd name="connsiteX216" fmla="*/ 499586 w 2286000"/>
              <a:gd name="connsiteY216" fmla="*/ 1652111 h 2057400"/>
              <a:gd name="connsiteX217" fmla="*/ 525304 w 2286000"/>
              <a:gd name="connsiteY217" fmla="*/ 1634014 h 2057400"/>
              <a:gd name="connsiteX218" fmla="*/ 551021 w 2286000"/>
              <a:gd name="connsiteY218" fmla="*/ 1602581 h 2057400"/>
              <a:gd name="connsiteX219" fmla="*/ 561499 w 2286000"/>
              <a:gd name="connsiteY219" fmla="*/ 1584484 h 2057400"/>
              <a:gd name="connsiteX220" fmla="*/ 561499 w 2286000"/>
              <a:gd name="connsiteY220" fmla="*/ 1553051 h 2057400"/>
              <a:gd name="connsiteX221" fmla="*/ 570071 w 2286000"/>
              <a:gd name="connsiteY221" fmla="*/ 1527334 h 2057400"/>
              <a:gd name="connsiteX222" fmla="*/ 564356 w 2286000"/>
              <a:gd name="connsiteY222" fmla="*/ 1490186 h 2057400"/>
              <a:gd name="connsiteX223" fmla="*/ 561499 w 2286000"/>
              <a:gd name="connsiteY223" fmla="*/ 1453991 h 2057400"/>
              <a:gd name="connsiteX224" fmla="*/ 541496 w 2286000"/>
              <a:gd name="connsiteY224" fmla="*/ 1443514 h 2057400"/>
              <a:gd name="connsiteX225" fmla="*/ 517684 w 2286000"/>
              <a:gd name="connsiteY225" fmla="*/ 1425416 h 2057400"/>
              <a:gd name="connsiteX226" fmla="*/ 517684 w 2286000"/>
              <a:gd name="connsiteY226" fmla="*/ 1393984 h 2057400"/>
              <a:gd name="connsiteX227" fmla="*/ 522446 w 2286000"/>
              <a:gd name="connsiteY227" fmla="*/ 1375886 h 2057400"/>
              <a:gd name="connsiteX228" fmla="*/ 549116 w 2286000"/>
              <a:gd name="connsiteY228" fmla="*/ 1367314 h 2057400"/>
              <a:gd name="connsiteX229" fmla="*/ 571976 w 2286000"/>
              <a:gd name="connsiteY229" fmla="*/ 1352074 h 2057400"/>
              <a:gd name="connsiteX230" fmla="*/ 567214 w 2286000"/>
              <a:gd name="connsiteY230" fmla="*/ 1323499 h 2057400"/>
              <a:gd name="connsiteX231" fmla="*/ 551021 w 2286000"/>
              <a:gd name="connsiteY231" fmla="*/ 1313021 h 2057400"/>
              <a:gd name="connsiteX232" fmla="*/ 528161 w 2286000"/>
              <a:gd name="connsiteY232" fmla="*/ 1313021 h 2057400"/>
              <a:gd name="connsiteX233" fmla="*/ 507206 w 2286000"/>
              <a:gd name="connsiteY233" fmla="*/ 1333976 h 2057400"/>
              <a:gd name="connsiteX234" fmla="*/ 489109 w 2286000"/>
              <a:gd name="connsiteY234" fmla="*/ 1313021 h 2057400"/>
              <a:gd name="connsiteX235" fmla="*/ 478631 w 2286000"/>
              <a:gd name="connsiteY235" fmla="*/ 1299686 h 2057400"/>
              <a:gd name="connsiteX236" fmla="*/ 454819 w 2286000"/>
              <a:gd name="connsiteY236" fmla="*/ 1317784 h 2057400"/>
              <a:gd name="connsiteX237" fmla="*/ 426244 w 2286000"/>
              <a:gd name="connsiteY237" fmla="*/ 1292066 h 2057400"/>
              <a:gd name="connsiteX238" fmla="*/ 402431 w 2286000"/>
              <a:gd name="connsiteY238" fmla="*/ 1273969 h 2057400"/>
              <a:gd name="connsiteX239" fmla="*/ 361474 w 2286000"/>
              <a:gd name="connsiteY239" fmla="*/ 1257776 h 2057400"/>
              <a:gd name="connsiteX240" fmla="*/ 334804 w 2286000"/>
              <a:gd name="connsiteY240" fmla="*/ 1247299 h 2057400"/>
              <a:gd name="connsiteX241" fmla="*/ 303371 w 2286000"/>
              <a:gd name="connsiteY241" fmla="*/ 1218724 h 2057400"/>
              <a:gd name="connsiteX242" fmla="*/ 280511 w 2286000"/>
              <a:gd name="connsiteY242" fmla="*/ 1200626 h 2057400"/>
              <a:gd name="connsiteX243" fmla="*/ 285274 w 2286000"/>
              <a:gd name="connsiteY243" fmla="*/ 1172051 h 2057400"/>
              <a:gd name="connsiteX244" fmla="*/ 271939 w 2286000"/>
              <a:gd name="connsiteY244" fmla="*/ 1140619 h 2057400"/>
              <a:gd name="connsiteX245" fmla="*/ 256699 w 2286000"/>
              <a:gd name="connsiteY245" fmla="*/ 1114901 h 2057400"/>
              <a:gd name="connsiteX246" fmla="*/ 238601 w 2286000"/>
              <a:gd name="connsiteY246" fmla="*/ 1098709 h 2057400"/>
              <a:gd name="connsiteX247" fmla="*/ 222409 w 2286000"/>
              <a:gd name="connsiteY247" fmla="*/ 1072991 h 2057400"/>
              <a:gd name="connsiteX248" fmla="*/ 191929 w 2286000"/>
              <a:gd name="connsiteY248" fmla="*/ 1052036 h 2057400"/>
              <a:gd name="connsiteX249" fmla="*/ 181451 w 2286000"/>
              <a:gd name="connsiteY249" fmla="*/ 1026319 h 2057400"/>
              <a:gd name="connsiteX250" fmla="*/ 142399 w 2286000"/>
              <a:gd name="connsiteY250" fmla="*/ 1008221 h 2057400"/>
              <a:gd name="connsiteX251" fmla="*/ 154781 w 2286000"/>
              <a:gd name="connsiteY251" fmla="*/ 984409 h 2057400"/>
              <a:gd name="connsiteX252" fmla="*/ 170974 w 2286000"/>
              <a:gd name="connsiteY252" fmla="*/ 963454 h 2057400"/>
              <a:gd name="connsiteX253" fmla="*/ 191929 w 2286000"/>
              <a:gd name="connsiteY253" fmla="*/ 942499 h 2057400"/>
              <a:gd name="connsiteX254" fmla="*/ 196691 w 2286000"/>
              <a:gd name="connsiteY254" fmla="*/ 921544 h 2057400"/>
              <a:gd name="connsiteX255" fmla="*/ 199549 w 2286000"/>
              <a:gd name="connsiteY255" fmla="*/ 892969 h 2057400"/>
              <a:gd name="connsiteX256" fmla="*/ 243364 w 2286000"/>
              <a:gd name="connsiteY256" fmla="*/ 879634 h 2057400"/>
              <a:gd name="connsiteX257" fmla="*/ 228124 w 2286000"/>
              <a:gd name="connsiteY257" fmla="*/ 851059 h 2057400"/>
              <a:gd name="connsiteX258" fmla="*/ 204311 w 2286000"/>
              <a:gd name="connsiteY258" fmla="*/ 832961 h 2057400"/>
              <a:gd name="connsiteX259" fmla="*/ 175736 w 2286000"/>
              <a:gd name="connsiteY259" fmla="*/ 817721 h 2057400"/>
              <a:gd name="connsiteX260" fmla="*/ 136684 w 2286000"/>
              <a:gd name="connsiteY260" fmla="*/ 807244 h 2057400"/>
              <a:gd name="connsiteX261" fmla="*/ 154781 w 2286000"/>
              <a:gd name="connsiteY261" fmla="*/ 789146 h 2057400"/>
              <a:gd name="connsiteX262" fmla="*/ 157639 w 2286000"/>
              <a:gd name="connsiteY262" fmla="*/ 759619 h 2057400"/>
              <a:gd name="connsiteX263" fmla="*/ 172879 w 2286000"/>
              <a:gd name="connsiteY263" fmla="*/ 731044 h 2057400"/>
              <a:gd name="connsiteX264" fmla="*/ 204311 w 2286000"/>
              <a:gd name="connsiteY264" fmla="*/ 736759 h 2057400"/>
              <a:gd name="connsiteX265" fmla="*/ 238601 w 2286000"/>
              <a:gd name="connsiteY265" fmla="*/ 739616 h 2057400"/>
              <a:gd name="connsiteX266" fmla="*/ 241459 w 2286000"/>
              <a:gd name="connsiteY266" fmla="*/ 723424 h 2057400"/>
              <a:gd name="connsiteX267" fmla="*/ 228124 w 2286000"/>
              <a:gd name="connsiteY267" fmla="*/ 712946 h 2057400"/>
              <a:gd name="connsiteX268" fmla="*/ 196691 w 2286000"/>
              <a:gd name="connsiteY268" fmla="*/ 699611 h 2057400"/>
              <a:gd name="connsiteX269" fmla="*/ 165259 w 2286000"/>
              <a:gd name="connsiteY269" fmla="*/ 705326 h 2057400"/>
              <a:gd name="connsiteX270" fmla="*/ 150019 w 2286000"/>
              <a:gd name="connsiteY270" fmla="*/ 715804 h 2057400"/>
              <a:gd name="connsiteX271" fmla="*/ 126206 w 2286000"/>
              <a:gd name="connsiteY271" fmla="*/ 744379 h 2057400"/>
              <a:gd name="connsiteX272" fmla="*/ 112871 w 2286000"/>
              <a:gd name="connsiteY272" fmla="*/ 744379 h 2057400"/>
              <a:gd name="connsiteX273" fmla="*/ 87154 w 2286000"/>
              <a:gd name="connsiteY273" fmla="*/ 720566 h 2057400"/>
              <a:gd name="connsiteX274" fmla="*/ 69056 w 2286000"/>
              <a:gd name="connsiteY274" fmla="*/ 729139 h 2057400"/>
              <a:gd name="connsiteX275" fmla="*/ 45244 w 2286000"/>
              <a:gd name="connsiteY275" fmla="*/ 736759 h 2057400"/>
              <a:gd name="connsiteX276" fmla="*/ 16669 w 2286000"/>
              <a:gd name="connsiteY276" fmla="*/ 723424 h 2057400"/>
              <a:gd name="connsiteX277" fmla="*/ 40481 w 2286000"/>
              <a:gd name="connsiteY277" fmla="*/ 699611 h 2057400"/>
              <a:gd name="connsiteX278" fmla="*/ 27146 w 2286000"/>
              <a:gd name="connsiteY278" fmla="*/ 679609 h 2057400"/>
              <a:gd name="connsiteX279" fmla="*/ 1429 w 2286000"/>
              <a:gd name="connsiteY279" fmla="*/ 660559 h 2057400"/>
              <a:gd name="connsiteX280" fmla="*/ 32861 w 2286000"/>
              <a:gd name="connsiteY280" fmla="*/ 642461 h 2057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Lst>
            <a:rect l="l" t="t" r="r" b="b"/>
            <a:pathLst>
              <a:path w="2286000" h="2057400">
                <a:moveTo>
                  <a:pt x="52864" y="624364"/>
                </a:moveTo>
                <a:lnTo>
                  <a:pt x="92869" y="611029"/>
                </a:lnTo>
                <a:lnTo>
                  <a:pt x="126206" y="598646"/>
                </a:lnTo>
                <a:lnTo>
                  <a:pt x="160496" y="582454"/>
                </a:lnTo>
                <a:lnTo>
                  <a:pt x="189071" y="582454"/>
                </a:lnTo>
                <a:lnTo>
                  <a:pt x="202406" y="556736"/>
                </a:lnTo>
                <a:lnTo>
                  <a:pt x="210026" y="530066"/>
                </a:lnTo>
                <a:lnTo>
                  <a:pt x="225266" y="496729"/>
                </a:lnTo>
                <a:lnTo>
                  <a:pt x="256699" y="489109"/>
                </a:lnTo>
                <a:lnTo>
                  <a:pt x="285274" y="493871"/>
                </a:lnTo>
                <a:lnTo>
                  <a:pt x="327184" y="480536"/>
                </a:lnTo>
                <a:lnTo>
                  <a:pt x="358616" y="462439"/>
                </a:lnTo>
                <a:lnTo>
                  <a:pt x="384334" y="450056"/>
                </a:lnTo>
                <a:lnTo>
                  <a:pt x="415766" y="426244"/>
                </a:lnTo>
                <a:lnTo>
                  <a:pt x="433864" y="415766"/>
                </a:lnTo>
                <a:lnTo>
                  <a:pt x="465296" y="405289"/>
                </a:lnTo>
                <a:lnTo>
                  <a:pt x="493871" y="410051"/>
                </a:lnTo>
                <a:lnTo>
                  <a:pt x="510064" y="423386"/>
                </a:lnTo>
                <a:lnTo>
                  <a:pt x="532924" y="436721"/>
                </a:lnTo>
                <a:lnTo>
                  <a:pt x="567214" y="447199"/>
                </a:lnTo>
                <a:lnTo>
                  <a:pt x="574834" y="412909"/>
                </a:lnTo>
                <a:lnTo>
                  <a:pt x="571976" y="381476"/>
                </a:lnTo>
                <a:lnTo>
                  <a:pt x="585311" y="358616"/>
                </a:lnTo>
                <a:lnTo>
                  <a:pt x="598646" y="334804"/>
                </a:lnTo>
                <a:lnTo>
                  <a:pt x="630079" y="331946"/>
                </a:lnTo>
                <a:lnTo>
                  <a:pt x="663416" y="331946"/>
                </a:lnTo>
                <a:lnTo>
                  <a:pt x="676751" y="306229"/>
                </a:lnTo>
                <a:lnTo>
                  <a:pt x="676751" y="270034"/>
                </a:lnTo>
                <a:lnTo>
                  <a:pt x="661511" y="250984"/>
                </a:lnTo>
                <a:lnTo>
                  <a:pt x="655796" y="222409"/>
                </a:lnTo>
                <a:lnTo>
                  <a:pt x="637699" y="196691"/>
                </a:lnTo>
                <a:lnTo>
                  <a:pt x="631984" y="157639"/>
                </a:lnTo>
                <a:lnTo>
                  <a:pt x="651034" y="139541"/>
                </a:lnTo>
                <a:lnTo>
                  <a:pt x="651034" y="97631"/>
                </a:lnTo>
                <a:lnTo>
                  <a:pt x="652939" y="71914"/>
                </a:lnTo>
                <a:lnTo>
                  <a:pt x="661511" y="30004"/>
                </a:lnTo>
                <a:lnTo>
                  <a:pt x="691991" y="27146"/>
                </a:lnTo>
                <a:lnTo>
                  <a:pt x="720566" y="30004"/>
                </a:lnTo>
                <a:lnTo>
                  <a:pt x="737711" y="14764"/>
                </a:lnTo>
                <a:lnTo>
                  <a:pt x="737711" y="47149"/>
                </a:lnTo>
                <a:lnTo>
                  <a:pt x="789146" y="40481"/>
                </a:lnTo>
                <a:lnTo>
                  <a:pt x="822484" y="47149"/>
                </a:lnTo>
                <a:lnTo>
                  <a:pt x="851059" y="40481"/>
                </a:lnTo>
                <a:lnTo>
                  <a:pt x="884396" y="40481"/>
                </a:lnTo>
                <a:lnTo>
                  <a:pt x="912971" y="40481"/>
                </a:lnTo>
                <a:lnTo>
                  <a:pt x="930116" y="14764"/>
                </a:lnTo>
                <a:lnTo>
                  <a:pt x="958691" y="1429"/>
                </a:lnTo>
                <a:lnTo>
                  <a:pt x="981551" y="1429"/>
                </a:lnTo>
                <a:lnTo>
                  <a:pt x="994886" y="24289"/>
                </a:lnTo>
                <a:lnTo>
                  <a:pt x="1023461" y="52864"/>
                </a:lnTo>
                <a:lnTo>
                  <a:pt x="1020604" y="79534"/>
                </a:lnTo>
                <a:lnTo>
                  <a:pt x="1037749" y="109061"/>
                </a:lnTo>
                <a:lnTo>
                  <a:pt x="1072991" y="102394"/>
                </a:lnTo>
                <a:lnTo>
                  <a:pt x="1099661" y="92869"/>
                </a:lnTo>
                <a:lnTo>
                  <a:pt x="1118711" y="67151"/>
                </a:lnTo>
                <a:lnTo>
                  <a:pt x="1148239" y="53816"/>
                </a:lnTo>
                <a:lnTo>
                  <a:pt x="1180624" y="37624"/>
                </a:lnTo>
                <a:lnTo>
                  <a:pt x="1206341" y="37624"/>
                </a:lnTo>
                <a:lnTo>
                  <a:pt x="1229201" y="53816"/>
                </a:lnTo>
                <a:lnTo>
                  <a:pt x="1227296" y="84296"/>
                </a:lnTo>
                <a:lnTo>
                  <a:pt x="1226344" y="135731"/>
                </a:lnTo>
                <a:lnTo>
                  <a:pt x="1235869" y="168116"/>
                </a:lnTo>
                <a:lnTo>
                  <a:pt x="1269206" y="187166"/>
                </a:lnTo>
                <a:lnTo>
                  <a:pt x="1301591" y="197644"/>
                </a:lnTo>
                <a:lnTo>
                  <a:pt x="1320641" y="220504"/>
                </a:lnTo>
                <a:lnTo>
                  <a:pt x="1370171" y="230029"/>
                </a:lnTo>
                <a:lnTo>
                  <a:pt x="1389221" y="249079"/>
                </a:lnTo>
                <a:lnTo>
                  <a:pt x="1398746" y="271939"/>
                </a:lnTo>
                <a:lnTo>
                  <a:pt x="1428274" y="294799"/>
                </a:lnTo>
                <a:lnTo>
                  <a:pt x="1451134" y="266224"/>
                </a:lnTo>
                <a:lnTo>
                  <a:pt x="1480661" y="278606"/>
                </a:lnTo>
                <a:lnTo>
                  <a:pt x="1500664" y="294799"/>
                </a:lnTo>
                <a:lnTo>
                  <a:pt x="1506379" y="310991"/>
                </a:lnTo>
                <a:lnTo>
                  <a:pt x="1526381" y="353854"/>
                </a:lnTo>
                <a:lnTo>
                  <a:pt x="1568291" y="360521"/>
                </a:lnTo>
                <a:lnTo>
                  <a:pt x="1617821" y="363379"/>
                </a:lnTo>
                <a:lnTo>
                  <a:pt x="1659731" y="350996"/>
                </a:lnTo>
                <a:lnTo>
                  <a:pt x="1652111" y="381476"/>
                </a:lnTo>
                <a:lnTo>
                  <a:pt x="1677829" y="397669"/>
                </a:lnTo>
                <a:lnTo>
                  <a:pt x="1698784" y="420529"/>
                </a:lnTo>
                <a:lnTo>
                  <a:pt x="1683544" y="441484"/>
                </a:lnTo>
                <a:lnTo>
                  <a:pt x="1677829" y="475774"/>
                </a:lnTo>
                <a:lnTo>
                  <a:pt x="1677829" y="504349"/>
                </a:lnTo>
                <a:lnTo>
                  <a:pt x="1722596" y="496729"/>
                </a:lnTo>
                <a:lnTo>
                  <a:pt x="1758791" y="491014"/>
                </a:lnTo>
                <a:lnTo>
                  <a:pt x="1767364" y="511969"/>
                </a:lnTo>
                <a:lnTo>
                  <a:pt x="1758791" y="546259"/>
                </a:lnTo>
                <a:lnTo>
                  <a:pt x="1767364" y="570071"/>
                </a:lnTo>
                <a:lnTo>
                  <a:pt x="1795939" y="570071"/>
                </a:lnTo>
                <a:lnTo>
                  <a:pt x="1803559" y="530066"/>
                </a:lnTo>
                <a:lnTo>
                  <a:pt x="1836896" y="522446"/>
                </a:lnTo>
                <a:lnTo>
                  <a:pt x="1860709" y="525304"/>
                </a:lnTo>
                <a:lnTo>
                  <a:pt x="1896904" y="525304"/>
                </a:lnTo>
                <a:lnTo>
                  <a:pt x="1926431" y="525304"/>
                </a:lnTo>
                <a:lnTo>
                  <a:pt x="1944529" y="546259"/>
                </a:lnTo>
                <a:lnTo>
                  <a:pt x="1959769" y="574834"/>
                </a:lnTo>
                <a:lnTo>
                  <a:pt x="1998821" y="588169"/>
                </a:lnTo>
                <a:lnTo>
                  <a:pt x="2033111" y="582454"/>
                </a:lnTo>
                <a:lnTo>
                  <a:pt x="2064544" y="574834"/>
                </a:lnTo>
                <a:lnTo>
                  <a:pt x="2079784" y="600551"/>
                </a:lnTo>
                <a:lnTo>
                  <a:pt x="2108359" y="616744"/>
                </a:lnTo>
                <a:lnTo>
                  <a:pt x="2126456" y="642461"/>
                </a:lnTo>
                <a:lnTo>
                  <a:pt x="2160746" y="630079"/>
                </a:lnTo>
                <a:lnTo>
                  <a:pt x="2181701" y="621506"/>
                </a:lnTo>
                <a:lnTo>
                  <a:pt x="2205514" y="616744"/>
                </a:lnTo>
                <a:lnTo>
                  <a:pt x="2220754" y="648176"/>
                </a:lnTo>
                <a:lnTo>
                  <a:pt x="2234089" y="673894"/>
                </a:lnTo>
                <a:lnTo>
                  <a:pt x="2228374" y="702469"/>
                </a:lnTo>
                <a:lnTo>
                  <a:pt x="2199799" y="720566"/>
                </a:lnTo>
                <a:lnTo>
                  <a:pt x="2220754" y="739616"/>
                </a:lnTo>
                <a:lnTo>
                  <a:pt x="2256949" y="775811"/>
                </a:lnTo>
                <a:lnTo>
                  <a:pt x="2256949" y="801529"/>
                </a:lnTo>
                <a:lnTo>
                  <a:pt x="2262664" y="840581"/>
                </a:lnTo>
                <a:lnTo>
                  <a:pt x="2273141" y="888206"/>
                </a:lnTo>
                <a:lnTo>
                  <a:pt x="2277904" y="913924"/>
                </a:lnTo>
                <a:lnTo>
                  <a:pt x="2283619" y="950119"/>
                </a:lnTo>
                <a:lnTo>
                  <a:pt x="2280761" y="984409"/>
                </a:lnTo>
                <a:lnTo>
                  <a:pt x="2285524" y="1015841"/>
                </a:lnTo>
                <a:lnTo>
                  <a:pt x="2277904" y="1059656"/>
                </a:lnTo>
                <a:lnTo>
                  <a:pt x="2256949" y="1047274"/>
                </a:lnTo>
                <a:lnTo>
                  <a:pt x="2231231" y="1047274"/>
                </a:lnTo>
                <a:lnTo>
                  <a:pt x="2215991" y="1068229"/>
                </a:lnTo>
                <a:lnTo>
                  <a:pt x="2199799" y="1083469"/>
                </a:lnTo>
                <a:lnTo>
                  <a:pt x="2168366" y="1096804"/>
                </a:lnTo>
                <a:lnTo>
                  <a:pt x="2150269" y="1109186"/>
                </a:lnTo>
                <a:lnTo>
                  <a:pt x="2115979" y="1104424"/>
                </a:lnTo>
                <a:lnTo>
                  <a:pt x="2097881" y="1109186"/>
                </a:lnTo>
                <a:lnTo>
                  <a:pt x="2087404" y="1132999"/>
                </a:lnTo>
                <a:lnTo>
                  <a:pt x="2093119" y="1164431"/>
                </a:lnTo>
                <a:lnTo>
                  <a:pt x="2097881" y="1188244"/>
                </a:lnTo>
                <a:lnTo>
                  <a:pt x="2097881" y="1216819"/>
                </a:lnTo>
                <a:lnTo>
                  <a:pt x="2061686" y="1221581"/>
                </a:lnTo>
                <a:lnTo>
                  <a:pt x="2030254" y="1227296"/>
                </a:lnTo>
                <a:lnTo>
                  <a:pt x="2004536" y="1229201"/>
                </a:lnTo>
                <a:lnTo>
                  <a:pt x="1977866" y="1245394"/>
                </a:lnTo>
                <a:lnTo>
                  <a:pt x="1967389" y="1268254"/>
                </a:lnTo>
                <a:lnTo>
                  <a:pt x="1955006" y="1292066"/>
                </a:lnTo>
                <a:lnTo>
                  <a:pt x="1917859" y="1292066"/>
                </a:lnTo>
                <a:lnTo>
                  <a:pt x="1881664" y="1289209"/>
                </a:lnTo>
                <a:lnTo>
                  <a:pt x="1845469" y="1294924"/>
                </a:lnTo>
                <a:lnTo>
                  <a:pt x="1816894" y="1284446"/>
                </a:lnTo>
                <a:lnTo>
                  <a:pt x="1803559" y="1276826"/>
                </a:lnTo>
                <a:lnTo>
                  <a:pt x="1769269" y="1268254"/>
                </a:lnTo>
                <a:lnTo>
                  <a:pt x="1761649" y="1250156"/>
                </a:lnTo>
                <a:lnTo>
                  <a:pt x="1735931" y="1266349"/>
                </a:lnTo>
                <a:lnTo>
                  <a:pt x="1737836" y="1287304"/>
                </a:lnTo>
                <a:lnTo>
                  <a:pt x="1730216" y="1299686"/>
                </a:lnTo>
                <a:lnTo>
                  <a:pt x="1709261" y="1305401"/>
                </a:lnTo>
                <a:lnTo>
                  <a:pt x="1691164" y="1284446"/>
                </a:lnTo>
                <a:lnTo>
                  <a:pt x="1675924" y="1268254"/>
                </a:lnTo>
                <a:lnTo>
                  <a:pt x="1659731" y="1268254"/>
                </a:lnTo>
                <a:lnTo>
                  <a:pt x="1641634" y="1289209"/>
                </a:lnTo>
                <a:lnTo>
                  <a:pt x="1623536" y="1313021"/>
                </a:lnTo>
                <a:lnTo>
                  <a:pt x="1608296" y="1315879"/>
                </a:lnTo>
                <a:lnTo>
                  <a:pt x="1563529" y="1326356"/>
                </a:lnTo>
                <a:lnTo>
                  <a:pt x="1527334" y="1315879"/>
                </a:lnTo>
                <a:lnTo>
                  <a:pt x="1493044" y="1307306"/>
                </a:lnTo>
                <a:lnTo>
                  <a:pt x="1461611" y="1320641"/>
                </a:lnTo>
                <a:lnTo>
                  <a:pt x="1448276" y="1333976"/>
                </a:lnTo>
                <a:lnTo>
                  <a:pt x="1443514" y="1357789"/>
                </a:lnTo>
                <a:lnTo>
                  <a:pt x="1414939" y="1359694"/>
                </a:lnTo>
                <a:lnTo>
                  <a:pt x="1383506" y="1362551"/>
                </a:lnTo>
                <a:lnTo>
                  <a:pt x="1370171" y="1383506"/>
                </a:lnTo>
                <a:lnTo>
                  <a:pt x="1362551" y="1422559"/>
                </a:lnTo>
                <a:lnTo>
                  <a:pt x="1357789" y="1448276"/>
                </a:lnTo>
                <a:lnTo>
                  <a:pt x="1354931" y="1476851"/>
                </a:lnTo>
                <a:lnTo>
                  <a:pt x="1373029" y="1495901"/>
                </a:lnTo>
                <a:lnTo>
                  <a:pt x="1393984" y="1513999"/>
                </a:lnTo>
                <a:lnTo>
                  <a:pt x="1404461" y="1536859"/>
                </a:lnTo>
                <a:lnTo>
                  <a:pt x="1401604" y="1566386"/>
                </a:lnTo>
                <a:lnTo>
                  <a:pt x="1386364" y="1581626"/>
                </a:lnTo>
                <a:lnTo>
                  <a:pt x="1357789" y="1560671"/>
                </a:lnTo>
                <a:lnTo>
                  <a:pt x="1352074" y="1576864"/>
                </a:lnTo>
                <a:lnTo>
                  <a:pt x="1349216" y="1610201"/>
                </a:lnTo>
                <a:lnTo>
                  <a:pt x="1359694" y="1634014"/>
                </a:lnTo>
                <a:lnTo>
                  <a:pt x="1333976" y="1644491"/>
                </a:lnTo>
                <a:lnTo>
                  <a:pt x="1305401" y="1652111"/>
                </a:lnTo>
                <a:lnTo>
                  <a:pt x="1289209" y="1665446"/>
                </a:lnTo>
                <a:lnTo>
                  <a:pt x="1276826" y="1688306"/>
                </a:lnTo>
                <a:lnTo>
                  <a:pt x="1258729" y="1719739"/>
                </a:lnTo>
                <a:lnTo>
                  <a:pt x="1239679" y="1751171"/>
                </a:lnTo>
                <a:lnTo>
                  <a:pt x="1213961" y="1782604"/>
                </a:lnTo>
                <a:lnTo>
                  <a:pt x="1200626" y="1795939"/>
                </a:lnTo>
                <a:lnTo>
                  <a:pt x="1177766" y="1814036"/>
                </a:lnTo>
                <a:lnTo>
                  <a:pt x="1159669" y="1834991"/>
                </a:lnTo>
                <a:lnTo>
                  <a:pt x="1128236" y="1853089"/>
                </a:lnTo>
                <a:lnTo>
                  <a:pt x="1117759" y="1874044"/>
                </a:lnTo>
                <a:lnTo>
                  <a:pt x="1109186" y="1896904"/>
                </a:lnTo>
                <a:lnTo>
                  <a:pt x="1109186" y="1934051"/>
                </a:lnTo>
                <a:lnTo>
                  <a:pt x="1104424" y="1956911"/>
                </a:lnTo>
                <a:lnTo>
                  <a:pt x="1091089" y="1975009"/>
                </a:lnTo>
                <a:lnTo>
                  <a:pt x="1054894" y="1988344"/>
                </a:lnTo>
                <a:lnTo>
                  <a:pt x="1029176" y="1988344"/>
                </a:lnTo>
                <a:lnTo>
                  <a:pt x="999649" y="1995964"/>
                </a:lnTo>
                <a:lnTo>
                  <a:pt x="981551" y="2027396"/>
                </a:lnTo>
                <a:lnTo>
                  <a:pt x="963454" y="2051209"/>
                </a:lnTo>
                <a:lnTo>
                  <a:pt x="930116" y="2058829"/>
                </a:lnTo>
                <a:lnTo>
                  <a:pt x="900589" y="2045494"/>
                </a:lnTo>
                <a:lnTo>
                  <a:pt x="872014" y="2037874"/>
                </a:lnTo>
                <a:lnTo>
                  <a:pt x="849154" y="2012156"/>
                </a:lnTo>
                <a:lnTo>
                  <a:pt x="828199" y="1983581"/>
                </a:lnTo>
                <a:lnTo>
                  <a:pt x="817721" y="1959769"/>
                </a:lnTo>
                <a:lnTo>
                  <a:pt x="801529" y="1925479"/>
                </a:lnTo>
                <a:lnTo>
                  <a:pt x="771049" y="1925479"/>
                </a:lnTo>
                <a:lnTo>
                  <a:pt x="729139" y="1917859"/>
                </a:lnTo>
                <a:lnTo>
                  <a:pt x="702469" y="1920716"/>
                </a:lnTo>
                <a:lnTo>
                  <a:pt x="705326" y="1878806"/>
                </a:lnTo>
                <a:lnTo>
                  <a:pt x="691991" y="1845469"/>
                </a:lnTo>
                <a:lnTo>
                  <a:pt x="666274" y="1821656"/>
                </a:lnTo>
                <a:lnTo>
                  <a:pt x="637699" y="1779746"/>
                </a:lnTo>
                <a:lnTo>
                  <a:pt x="609124" y="1751171"/>
                </a:lnTo>
                <a:lnTo>
                  <a:pt x="582454" y="1735931"/>
                </a:lnTo>
                <a:lnTo>
                  <a:pt x="549116" y="1719739"/>
                </a:lnTo>
                <a:lnTo>
                  <a:pt x="528161" y="1698784"/>
                </a:lnTo>
                <a:lnTo>
                  <a:pt x="499586" y="1709261"/>
                </a:lnTo>
                <a:lnTo>
                  <a:pt x="493871" y="1686401"/>
                </a:lnTo>
                <a:lnTo>
                  <a:pt x="499586" y="1652111"/>
                </a:lnTo>
                <a:lnTo>
                  <a:pt x="525304" y="1634014"/>
                </a:lnTo>
                <a:lnTo>
                  <a:pt x="551021" y="1602581"/>
                </a:lnTo>
                <a:lnTo>
                  <a:pt x="561499" y="1584484"/>
                </a:lnTo>
                <a:lnTo>
                  <a:pt x="561499" y="1553051"/>
                </a:lnTo>
                <a:lnTo>
                  <a:pt x="570071" y="1527334"/>
                </a:lnTo>
                <a:lnTo>
                  <a:pt x="564356" y="1490186"/>
                </a:lnTo>
                <a:lnTo>
                  <a:pt x="561499" y="1453991"/>
                </a:lnTo>
                <a:lnTo>
                  <a:pt x="541496" y="1443514"/>
                </a:lnTo>
                <a:lnTo>
                  <a:pt x="517684" y="1425416"/>
                </a:lnTo>
                <a:lnTo>
                  <a:pt x="517684" y="1393984"/>
                </a:lnTo>
                <a:lnTo>
                  <a:pt x="522446" y="1375886"/>
                </a:lnTo>
                <a:lnTo>
                  <a:pt x="549116" y="1367314"/>
                </a:lnTo>
                <a:lnTo>
                  <a:pt x="571976" y="1352074"/>
                </a:lnTo>
                <a:lnTo>
                  <a:pt x="567214" y="1323499"/>
                </a:lnTo>
                <a:lnTo>
                  <a:pt x="551021" y="1313021"/>
                </a:lnTo>
                <a:lnTo>
                  <a:pt x="528161" y="1313021"/>
                </a:lnTo>
                <a:lnTo>
                  <a:pt x="507206" y="1333976"/>
                </a:lnTo>
                <a:lnTo>
                  <a:pt x="489109" y="1313021"/>
                </a:lnTo>
                <a:lnTo>
                  <a:pt x="478631" y="1299686"/>
                </a:lnTo>
                <a:lnTo>
                  <a:pt x="454819" y="1317784"/>
                </a:lnTo>
                <a:lnTo>
                  <a:pt x="426244" y="1292066"/>
                </a:lnTo>
                <a:lnTo>
                  <a:pt x="402431" y="1273969"/>
                </a:lnTo>
                <a:lnTo>
                  <a:pt x="361474" y="1257776"/>
                </a:lnTo>
                <a:lnTo>
                  <a:pt x="334804" y="1247299"/>
                </a:lnTo>
                <a:lnTo>
                  <a:pt x="303371" y="1218724"/>
                </a:lnTo>
                <a:lnTo>
                  <a:pt x="280511" y="1200626"/>
                </a:lnTo>
                <a:lnTo>
                  <a:pt x="285274" y="1172051"/>
                </a:lnTo>
                <a:lnTo>
                  <a:pt x="271939" y="1140619"/>
                </a:lnTo>
                <a:lnTo>
                  <a:pt x="256699" y="1114901"/>
                </a:lnTo>
                <a:lnTo>
                  <a:pt x="238601" y="1098709"/>
                </a:lnTo>
                <a:lnTo>
                  <a:pt x="222409" y="1072991"/>
                </a:lnTo>
                <a:lnTo>
                  <a:pt x="191929" y="1052036"/>
                </a:lnTo>
                <a:lnTo>
                  <a:pt x="181451" y="1026319"/>
                </a:lnTo>
                <a:lnTo>
                  <a:pt x="142399" y="1008221"/>
                </a:lnTo>
                <a:lnTo>
                  <a:pt x="154781" y="984409"/>
                </a:lnTo>
                <a:lnTo>
                  <a:pt x="170974" y="963454"/>
                </a:lnTo>
                <a:lnTo>
                  <a:pt x="191929" y="942499"/>
                </a:lnTo>
                <a:lnTo>
                  <a:pt x="196691" y="921544"/>
                </a:lnTo>
                <a:lnTo>
                  <a:pt x="199549" y="892969"/>
                </a:lnTo>
                <a:lnTo>
                  <a:pt x="243364" y="879634"/>
                </a:lnTo>
                <a:lnTo>
                  <a:pt x="228124" y="851059"/>
                </a:lnTo>
                <a:lnTo>
                  <a:pt x="204311" y="832961"/>
                </a:lnTo>
                <a:lnTo>
                  <a:pt x="175736" y="817721"/>
                </a:lnTo>
                <a:lnTo>
                  <a:pt x="136684" y="807244"/>
                </a:lnTo>
                <a:lnTo>
                  <a:pt x="154781" y="789146"/>
                </a:lnTo>
                <a:lnTo>
                  <a:pt x="157639" y="759619"/>
                </a:lnTo>
                <a:lnTo>
                  <a:pt x="172879" y="731044"/>
                </a:lnTo>
                <a:lnTo>
                  <a:pt x="204311" y="736759"/>
                </a:lnTo>
                <a:lnTo>
                  <a:pt x="238601" y="739616"/>
                </a:lnTo>
                <a:lnTo>
                  <a:pt x="241459" y="723424"/>
                </a:lnTo>
                <a:lnTo>
                  <a:pt x="228124" y="712946"/>
                </a:lnTo>
                <a:lnTo>
                  <a:pt x="196691" y="699611"/>
                </a:lnTo>
                <a:lnTo>
                  <a:pt x="165259" y="705326"/>
                </a:lnTo>
                <a:lnTo>
                  <a:pt x="150019" y="715804"/>
                </a:lnTo>
                <a:lnTo>
                  <a:pt x="126206" y="744379"/>
                </a:lnTo>
                <a:lnTo>
                  <a:pt x="112871" y="744379"/>
                </a:lnTo>
                <a:lnTo>
                  <a:pt x="87154" y="720566"/>
                </a:lnTo>
                <a:lnTo>
                  <a:pt x="69056" y="729139"/>
                </a:lnTo>
                <a:lnTo>
                  <a:pt x="45244" y="736759"/>
                </a:lnTo>
                <a:lnTo>
                  <a:pt x="16669" y="723424"/>
                </a:lnTo>
                <a:lnTo>
                  <a:pt x="40481" y="699611"/>
                </a:lnTo>
                <a:lnTo>
                  <a:pt x="27146" y="679609"/>
                </a:lnTo>
                <a:lnTo>
                  <a:pt x="1429" y="660559"/>
                </a:lnTo>
                <a:lnTo>
                  <a:pt x="32861" y="642461"/>
                </a:lnTo>
                <a:close/>
              </a:path>
            </a:pathLst>
          </a:custGeom>
          <a:solidFill>
            <a:schemeClr val="tx2">
              <a:lumMod val="20000"/>
              <a:lumOff val="80000"/>
            </a:schemeClr>
          </a:solidFill>
          <a:ln w="1905" cap="flat">
            <a:solidFill>
              <a:schemeClr val="bg1"/>
            </a:solidFill>
            <a:prstDash val="solid"/>
            <a:miter/>
          </a:ln>
        </p:spPr>
        <p:txBody>
          <a:bodyPr rtlCol="0" anchor="ctr"/>
          <a:lstStyle/>
          <a:p>
            <a:pPr algn="ctr"/>
            <a:r>
              <a:rPr lang="fr-FR" sz="1000" dirty="0">
                <a:solidFill>
                  <a:schemeClr val="bg1"/>
                </a:solidFill>
              </a:rPr>
              <a:t>H2b</a:t>
            </a:r>
          </a:p>
        </p:txBody>
      </p:sp>
      <p:sp>
        <p:nvSpPr>
          <p:cNvPr id="88" name="Forme libre : forme 87">
            <a:extLst>
              <a:ext uri="{FF2B5EF4-FFF2-40B4-BE49-F238E27FC236}">
                <a16:creationId xmlns:a16="http://schemas.microsoft.com/office/drawing/2014/main" id="{F7813825-E296-4CE3-AD69-59A6A196141E}"/>
              </a:ext>
            </a:extLst>
          </p:cNvPr>
          <p:cNvSpPr/>
          <p:nvPr/>
        </p:nvSpPr>
        <p:spPr>
          <a:xfrm>
            <a:off x="5093342" y="4139169"/>
            <a:ext cx="1870726" cy="1562885"/>
          </a:xfrm>
          <a:custGeom>
            <a:avLst/>
            <a:gdLst>
              <a:gd name="connsiteX0" fmla="*/ 364331 w 2257425"/>
              <a:gd name="connsiteY0" fmla="*/ 77629 h 1885950"/>
              <a:gd name="connsiteX1" fmla="*/ 371951 w 2257425"/>
              <a:gd name="connsiteY1" fmla="*/ 98584 h 1885950"/>
              <a:gd name="connsiteX2" fmla="*/ 377666 w 2257425"/>
              <a:gd name="connsiteY2" fmla="*/ 127159 h 1885950"/>
              <a:gd name="connsiteX3" fmla="*/ 403384 w 2257425"/>
              <a:gd name="connsiteY3" fmla="*/ 127159 h 1885950"/>
              <a:gd name="connsiteX4" fmla="*/ 427196 w 2257425"/>
              <a:gd name="connsiteY4" fmla="*/ 142399 h 1885950"/>
              <a:gd name="connsiteX5" fmla="*/ 445294 w 2257425"/>
              <a:gd name="connsiteY5" fmla="*/ 163354 h 1885950"/>
              <a:gd name="connsiteX6" fmla="*/ 458629 w 2257425"/>
              <a:gd name="connsiteY6" fmla="*/ 187166 h 1885950"/>
              <a:gd name="connsiteX7" fmla="*/ 476726 w 2257425"/>
              <a:gd name="connsiteY7" fmla="*/ 220504 h 1885950"/>
              <a:gd name="connsiteX8" fmla="*/ 487204 w 2257425"/>
              <a:gd name="connsiteY8" fmla="*/ 251936 h 1885950"/>
              <a:gd name="connsiteX9" fmla="*/ 491966 w 2257425"/>
              <a:gd name="connsiteY9" fmla="*/ 293846 h 1885950"/>
              <a:gd name="connsiteX10" fmla="*/ 499586 w 2257425"/>
              <a:gd name="connsiteY10" fmla="*/ 335756 h 1885950"/>
              <a:gd name="connsiteX11" fmla="*/ 510064 w 2257425"/>
              <a:gd name="connsiteY11" fmla="*/ 371951 h 1885950"/>
              <a:gd name="connsiteX12" fmla="*/ 520541 w 2257425"/>
              <a:gd name="connsiteY12" fmla="*/ 392906 h 1885950"/>
              <a:gd name="connsiteX13" fmla="*/ 531019 w 2257425"/>
              <a:gd name="connsiteY13" fmla="*/ 418624 h 1885950"/>
              <a:gd name="connsiteX14" fmla="*/ 568166 w 2257425"/>
              <a:gd name="connsiteY14" fmla="*/ 424339 h 1885950"/>
              <a:gd name="connsiteX15" fmla="*/ 583406 w 2257425"/>
              <a:gd name="connsiteY15" fmla="*/ 398621 h 1885950"/>
              <a:gd name="connsiteX16" fmla="*/ 568166 w 2257425"/>
              <a:gd name="connsiteY16" fmla="*/ 382429 h 1885950"/>
              <a:gd name="connsiteX17" fmla="*/ 547211 w 2257425"/>
              <a:gd name="connsiteY17" fmla="*/ 353854 h 1885950"/>
              <a:gd name="connsiteX18" fmla="*/ 536734 w 2257425"/>
              <a:gd name="connsiteY18" fmla="*/ 330041 h 1885950"/>
              <a:gd name="connsiteX19" fmla="*/ 528161 w 2257425"/>
              <a:gd name="connsiteY19" fmla="*/ 304324 h 1885950"/>
              <a:gd name="connsiteX20" fmla="*/ 523399 w 2257425"/>
              <a:gd name="connsiteY20" fmla="*/ 259556 h 1885950"/>
              <a:gd name="connsiteX21" fmla="*/ 510064 w 2257425"/>
              <a:gd name="connsiteY21" fmla="*/ 233839 h 1885950"/>
              <a:gd name="connsiteX22" fmla="*/ 536734 w 2257425"/>
              <a:gd name="connsiteY22" fmla="*/ 230981 h 1885950"/>
              <a:gd name="connsiteX23" fmla="*/ 578644 w 2257425"/>
              <a:gd name="connsiteY23" fmla="*/ 238601 h 1885950"/>
              <a:gd name="connsiteX24" fmla="*/ 609124 w 2257425"/>
              <a:gd name="connsiteY24" fmla="*/ 238601 h 1885950"/>
              <a:gd name="connsiteX25" fmla="*/ 625316 w 2257425"/>
              <a:gd name="connsiteY25" fmla="*/ 272891 h 1885950"/>
              <a:gd name="connsiteX26" fmla="*/ 635794 w 2257425"/>
              <a:gd name="connsiteY26" fmla="*/ 296704 h 1885950"/>
              <a:gd name="connsiteX27" fmla="*/ 656749 w 2257425"/>
              <a:gd name="connsiteY27" fmla="*/ 325279 h 1885950"/>
              <a:gd name="connsiteX28" fmla="*/ 679609 w 2257425"/>
              <a:gd name="connsiteY28" fmla="*/ 350996 h 1885950"/>
              <a:gd name="connsiteX29" fmla="*/ 708184 w 2257425"/>
              <a:gd name="connsiteY29" fmla="*/ 358616 h 1885950"/>
              <a:gd name="connsiteX30" fmla="*/ 737711 w 2257425"/>
              <a:gd name="connsiteY30" fmla="*/ 371951 h 1885950"/>
              <a:gd name="connsiteX31" fmla="*/ 771049 w 2257425"/>
              <a:gd name="connsiteY31" fmla="*/ 364331 h 1885950"/>
              <a:gd name="connsiteX32" fmla="*/ 789146 w 2257425"/>
              <a:gd name="connsiteY32" fmla="*/ 340519 h 1885950"/>
              <a:gd name="connsiteX33" fmla="*/ 807244 w 2257425"/>
              <a:gd name="connsiteY33" fmla="*/ 309086 h 1885950"/>
              <a:gd name="connsiteX34" fmla="*/ 836771 w 2257425"/>
              <a:gd name="connsiteY34" fmla="*/ 301466 h 1885950"/>
              <a:gd name="connsiteX35" fmla="*/ 862489 w 2257425"/>
              <a:gd name="connsiteY35" fmla="*/ 301466 h 1885950"/>
              <a:gd name="connsiteX36" fmla="*/ 898684 w 2257425"/>
              <a:gd name="connsiteY36" fmla="*/ 288131 h 1885950"/>
              <a:gd name="connsiteX37" fmla="*/ 912019 w 2257425"/>
              <a:gd name="connsiteY37" fmla="*/ 270034 h 1885950"/>
              <a:gd name="connsiteX38" fmla="*/ 916781 w 2257425"/>
              <a:gd name="connsiteY38" fmla="*/ 247174 h 1885950"/>
              <a:gd name="connsiteX39" fmla="*/ 916781 w 2257425"/>
              <a:gd name="connsiteY39" fmla="*/ 210026 h 1885950"/>
              <a:gd name="connsiteX40" fmla="*/ 925354 w 2257425"/>
              <a:gd name="connsiteY40" fmla="*/ 187166 h 1885950"/>
              <a:gd name="connsiteX41" fmla="*/ 935831 w 2257425"/>
              <a:gd name="connsiteY41" fmla="*/ 166211 h 1885950"/>
              <a:gd name="connsiteX42" fmla="*/ 967264 w 2257425"/>
              <a:gd name="connsiteY42" fmla="*/ 148114 h 1885950"/>
              <a:gd name="connsiteX43" fmla="*/ 985361 w 2257425"/>
              <a:gd name="connsiteY43" fmla="*/ 127159 h 1885950"/>
              <a:gd name="connsiteX44" fmla="*/ 1008221 w 2257425"/>
              <a:gd name="connsiteY44" fmla="*/ 109061 h 1885950"/>
              <a:gd name="connsiteX45" fmla="*/ 1021556 w 2257425"/>
              <a:gd name="connsiteY45" fmla="*/ 95726 h 1885950"/>
              <a:gd name="connsiteX46" fmla="*/ 1047274 w 2257425"/>
              <a:gd name="connsiteY46" fmla="*/ 64294 h 1885950"/>
              <a:gd name="connsiteX47" fmla="*/ 1066324 w 2257425"/>
              <a:gd name="connsiteY47" fmla="*/ 32861 h 1885950"/>
              <a:gd name="connsiteX48" fmla="*/ 1084421 w 2257425"/>
              <a:gd name="connsiteY48" fmla="*/ 1429 h 1885950"/>
              <a:gd name="connsiteX49" fmla="*/ 1110139 w 2257425"/>
              <a:gd name="connsiteY49" fmla="*/ 19526 h 1885950"/>
              <a:gd name="connsiteX50" fmla="*/ 1128236 w 2257425"/>
              <a:gd name="connsiteY50" fmla="*/ 35719 h 1885950"/>
              <a:gd name="connsiteX51" fmla="*/ 1128236 w 2257425"/>
              <a:gd name="connsiteY51" fmla="*/ 59531 h 1885950"/>
              <a:gd name="connsiteX52" fmla="*/ 1136809 w 2257425"/>
              <a:gd name="connsiteY52" fmla="*/ 90011 h 1885950"/>
              <a:gd name="connsiteX53" fmla="*/ 1156811 w 2257425"/>
              <a:gd name="connsiteY53" fmla="*/ 98584 h 1885950"/>
              <a:gd name="connsiteX54" fmla="*/ 1175861 w 2257425"/>
              <a:gd name="connsiteY54" fmla="*/ 90011 h 1885950"/>
              <a:gd name="connsiteX55" fmla="*/ 1180624 w 2257425"/>
              <a:gd name="connsiteY55" fmla="*/ 74771 h 1885950"/>
              <a:gd name="connsiteX56" fmla="*/ 1233011 w 2257425"/>
              <a:gd name="connsiteY56" fmla="*/ 67151 h 1885950"/>
              <a:gd name="connsiteX57" fmla="*/ 1255871 w 2257425"/>
              <a:gd name="connsiteY57" fmla="*/ 85249 h 1885950"/>
              <a:gd name="connsiteX58" fmla="*/ 1266349 w 2257425"/>
              <a:gd name="connsiteY58" fmla="*/ 116681 h 1885950"/>
              <a:gd name="connsiteX59" fmla="*/ 1306354 w 2257425"/>
              <a:gd name="connsiteY59" fmla="*/ 119539 h 1885950"/>
              <a:gd name="connsiteX60" fmla="*/ 1308259 w 2257425"/>
              <a:gd name="connsiteY60" fmla="*/ 158591 h 1885950"/>
              <a:gd name="connsiteX61" fmla="*/ 1332071 w 2257425"/>
              <a:gd name="connsiteY61" fmla="*/ 176689 h 1885950"/>
              <a:gd name="connsiteX62" fmla="*/ 1353026 w 2257425"/>
              <a:gd name="connsiteY62" fmla="*/ 191929 h 1885950"/>
              <a:gd name="connsiteX63" fmla="*/ 1368266 w 2257425"/>
              <a:gd name="connsiteY63" fmla="*/ 223361 h 1885950"/>
              <a:gd name="connsiteX64" fmla="*/ 1350169 w 2257425"/>
              <a:gd name="connsiteY64" fmla="*/ 257651 h 1885950"/>
              <a:gd name="connsiteX65" fmla="*/ 1329214 w 2257425"/>
              <a:gd name="connsiteY65" fmla="*/ 280511 h 1885950"/>
              <a:gd name="connsiteX66" fmla="*/ 1326356 w 2257425"/>
              <a:gd name="connsiteY66" fmla="*/ 311944 h 1885950"/>
              <a:gd name="connsiteX67" fmla="*/ 1345406 w 2257425"/>
              <a:gd name="connsiteY67" fmla="*/ 328136 h 1885950"/>
              <a:gd name="connsiteX68" fmla="*/ 1353026 w 2257425"/>
              <a:gd name="connsiteY68" fmla="*/ 364331 h 1885950"/>
              <a:gd name="connsiteX69" fmla="*/ 1384459 w 2257425"/>
              <a:gd name="connsiteY69" fmla="*/ 358616 h 1885950"/>
              <a:gd name="connsiteX70" fmla="*/ 1402556 w 2257425"/>
              <a:gd name="connsiteY70" fmla="*/ 377666 h 1885950"/>
              <a:gd name="connsiteX71" fmla="*/ 1415891 w 2257425"/>
              <a:gd name="connsiteY71" fmla="*/ 416719 h 1885950"/>
              <a:gd name="connsiteX72" fmla="*/ 1449229 w 2257425"/>
              <a:gd name="connsiteY72" fmla="*/ 429101 h 1885950"/>
              <a:gd name="connsiteX73" fmla="*/ 1485424 w 2257425"/>
              <a:gd name="connsiteY73" fmla="*/ 424339 h 1885950"/>
              <a:gd name="connsiteX74" fmla="*/ 1506379 w 2257425"/>
              <a:gd name="connsiteY74" fmla="*/ 439579 h 1885950"/>
              <a:gd name="connsiteX75" fmla="*/ 1534954 w 2257425"/>
              <a:gd name="connsiteY75" fmla="*/ 460534 h 1885950"/>
              <a:gd name="connsiteX76" fmla="*/ 1554004 w 2257425"/>
              <a:gd name="connsiteY76" fmla="*/ 481489 h 1885950"/>
              <a:gd name="connsiteX77" fmla="*/ 1585436 w 2257425"/>
              <a:gd name="connsiteY77" fmla="*/ 481489 h 1885950"/>
              <a:gd name="connsiteX78" fmla="*/ 1614011 w 2257425"/>
              <a:gd name="connsiteY78" fmla="*/ 471011 h 1885950"/>
              <a:gd name="connsiteX79" fmla="*/ 1650206 w 2257425"/>
              <a:gd name="connsiteY79" fmla="*/ 455771 h 1885950"/>
              <a:gd name="connsiteX80" fmla="*/ 1678781 w 2257425"/>
              <a:gd name="connsiteY80" fmla="*/ 448151 h 1885950"/>
              <a:gd name="connsiteX81" fmla="*/ 1686401 w 2257425"/>
              <a:gd name="connsiteY81" fmla="*/ 473869 h 1885950"/>
              <a:gd name="connsiteX82" fmla="*/ 1696879 w 2257425"/>
              <a:gd name="connsiteY82" fmla="*/ 505301 h 1885950"/>
              <a:gd name="connsiteX83" fmla="*/ 1710214 w 2257425"/>
              <a:gd name="connsiteY83" fmla="*/ 536734 h 1885950"/>
              <a:gd name="connsiteX84" fmla="*/ 1717834 w 2257425"/>
              <a:gd name="connsiteY84" fmla="*/ 567214 h 1885950"/>
              <a:gd name="connsiteX85" fmla="*/ 1704499 w 2257425"/>
              <a:gd name="connsiteY85" fmla="*/ 598646 h 1885950"/>
              <a:gd name="connsiteX86" fmla="*/ 1684496 w 2257425"/>
              <a:gd name="connsiteY86" fmla="*/ 625316 h 1885950"/>
              <a:gd name="connsiteX87" fmla="*/ 1710214 w 2257425"/>
              <a:gd name="connsiteY87" fmla="*/ 640556 h 1885950"/>
              <a:gd name="connsiteX88" fmla="*/ 1731169 w 2257425"/>
              <a:gd name="connsiteY88" fmla="*/ 656749 h 1885950"/>
              <a:gd name="connsiteX89" fmla="*/ 1762601 w 2257425"/>
              <a:gd name="connsiteY89" fmla="*/ 648176 h 1885950"/>
              <a:gd name="connsiteX90" fmla="*/ 1788319 w 2257425"/>
              <a:gd name="connsiteY90" fmla="*/ 635794 h 1885950"/>
              <a:gd name="connsiteX91" fmla="*/ 1812131 w 2257425"/>
              <a:gd name="connsiteY91" fmla="*/ 653891 h 1885950"/>
              <a:gd name="connsiteX92" fmla="*/ 1851184 w 2257425"/>
              <a:gd name="connsiteY92" fmla="*/ 664369 h 1885950"/>
              <a:gd name="connsiteX93" fmla="*/ 1874044 w 2257425"/>
              <a:gd name="connsiteY93" fmla="*/ 637699 h 1885950"/>
              <a:gd name="connsiteX94" fmla="*/ 1890236 w 2257425"/>
              <a:gd name="connsiteY94" fmla="*/ 598646 h 1885950"/>
              <a:gd name="connsiteX95" fmla="*/ 1894999 w 2257425"/>
              <a:gd name="connsiteY95" fmla="*/ 570071 h 1885950"/>
              <a:gd name="connsiteX96" fmla="*/ 1900714 w 2257425"/>
              <a:gd name="connsiteY96" fmla="*/ 541496 h 1885950"/>
              <a:gd name="connsiteX97" fmla="*/ 1914049 w 2257425"/>
              <a:gd name="connsiteY97" fmla="*/ 526256 h 1885950"/>
              <a:gd name="connsiteX98" fmla="*/ 1942624 w 2257425"/>
              <a:gd name="connsiteY98" fmla="*/ 499586 h 1885950"/>
              <a:gd name="connsiteX99" fmla="*/ 1968341 w 2257425"/>
              <a:gd name="connsiteY99" fmla="*/ 491966 h 1885950"/>
              <a:gd name="connsiteX100" fmla="*/ 1978819 w 2257425"/>
              <a:gd name="connsiteY100" fmla="*/ 515779 h 1885950"/>
              <a:gd name="connsiteX101" fmla="*/ 1989296 w 2257425"/>
              <a:gd name="connsiteY101" fmla="*/ 544354 h 1885950"/>
              <a:gd name="connsiteX102" fmla="*/ 2023586 w 2257425"/>
              <a:gd name="connsiteY102" fmla="*/ 544354 h 1885950"/>
              <a:gd name="connsiteX103" fmla="*/ 2034064 w 2257425"/>
              <a:gd name="connsiteY103" fmla="*/ 570071 h 1885950"/>
              <a:gd name="connsiteX104" fmla="*/ 2041684 w 2257425"/>
              <a:gd name="connsiteY104" fmla="*/ 619601 h 1885950"/>
              <a:gd name="connsiteX105" fmla="*/ 2062639 w 2257425"/>
              <a:gd name="connsiteY105" fmla="*/ 640556 h 1885950"/>
              <a:gd name="connsiteX106" fmla="*/ 2085499 w 2257425"/>
              <a:gd name="connsiteY106" fmla="*/ 667226 h 1885950"/>
              <a:gd name="connsiteX107" fmla="*/ 2109311 w 2257425"/>
              <a:gd name="connsiteY107" fmla="*/ 713899 h 1885950"/>
              <a:gd name="connsiteX108" fmla="*/ 2093119 w 2257425"/>
              <a:gd name="connsiteY108" fmla="*/ 736759 h 1885950"/>
              <a:gd name="connsiteX109" fmla="*/ 2119789 w 2257425"/>
              <a:gd name="connsiteY109" fmla="*/ 747236 h 1885950"/>
              <a:gd name="connsiteX110" fmla="*/ 2143601 w 2257425"/>
              <a:gd name="connsiteY110" fmla="*/ 771049 h 1885950"/>
              <a:gd name="connsiteX111" fmla="*/ 2140744 w 2257425"/>
              <a:gd name="connsiteY111" fmla="*/ 792004 h 1885950"/>
              <a:gd name="connsiteX112" fmla="*/ 2112169 w 2257425"/>
              <a:gd name="connsiteY112" fmla="*/ 802481 h 1885950"/>
              <a:gd name="connsiteX113" fmla="*/ 2114074 w 2257425"/>
              <a:gd name="connsiteY113" fmla="*/ 841534 h 1885950"/>
              <a:gd name="connsiteX114" fmla="*/ 2130266 w 2257425"/>
              <a:gd name="connsiteY114" fmla="*/ 870109 h 1885950"/>
              <a:gd name="connsiteX115" fmla="*/ 2148364 w 2257425"/>
              <a:gd name="connsiteY115" fmla="*/ 898684 h 1885950"/>
              <a:gd name="connsiteX116" fmla="*/ 2193132 w 2257425"/>
              <a:gd name="connsiteY116" fmla="*/ 919639 h 1885950"/>
              <a:gd name="connsiteX117" fmla="*/ 2229326 w 2257425"/>
              <a:gd name="connsiteY117" fmla="*/ 925354 h 1885950"/>
              <a:gd name="connsiteX118" fmla="*/ 2208371 w 2257425"/>
              <a:gd name="connsiteY118" fmla="*/ 953929 h 1885950"/>
              <a:gd name="connsiteX119" fmla="*/ 2190274 w 2257425"/>
              <a:gd name="connsiteY119" fmla="*/ 969169 h 1885950"/>
              <a:gd name="connsiteX120" fmla="*/ 2213134 w 2257425"/>
              <a:gd name="connsiteY120" fmla="*/ 995839 h 1885950"/>
              <a:gd name="connsiteX121" fmla="*/ 2247424 w 2257425"/>
              <a:gd name="connsiteY121" fmla="*/ 1015841 h 1885950"/>
              <a:gd name="connsiteX122" fmla="*/ 2265521 w 2257425"/>
              <a:gd name="connsiteY122" fmla="*/ 1034891 h 1885950"/>
              <a:gd name="connsiteX123" fmla="*/ 2255044 w 2257425"/>
              <a:gd name="connsiteY123" fmla="*/ 1071086 h 1885950"/>
              <a:gd name="connsiteX124" fmla="*/ 2226469 w 2257425"/>
              <a:gd name="connsiteY124" fmla="*/ 1094899 h 1885950"/>
              <a:gd name="connsiteX125" fmla="*/ 2200751 w 2257425"/>
              <a:gd name="connsiteY125" fmla="*/ 1115854 h 1885950"/>
              <a:gd name="connsiteX126" fmla="*/ 2163604 w 2257425"/>
              <a:gd name="connsiteY126" fmla="*/ 1141571 h 1885950"/>
              <a:gd name="connsiteX127" fmla="*/ 2133124 w 2257425"/>
              <a:gd name="connsiteY127" fmla="*/ 1144429 h 1885950"/>
              <a:gd name="connsiteX128" fmla="*/ 2095976 w 2257425"/>
              <a:gd name="connsiteY128" fmla="*/ 1138714 h 1885950"/>
              <a:gd name="connsiteX129" fmla="*/ 2088356 w 2257425"/>
              <a:gd name="connsiteY129" fmla="*/ 1154906 h 1885950"/>
              <a:gd name="connsiteX130" fmla="*/ 2085499 w 2257425"/>
              <a:gd name="connsiteY130" fmla="*/ 1180624 h 1885950"/>
              <a:gd name="connsiteX131" fmla="*/ 2080736 w 2257425"/>
              <a:gd name="connsiteY131" fmla="*/ 1212056 h 1885950"/>
              <a:gd name="connsiteX132" fmla="*/ 2049304 w 2257425"/>
              <a:gd name="connsiteY132" fmla="*/ 1227296 h 1885950"/>
              <a:gd name="connsiteX133" fmla="*/ 2015014 w 2257425"/>
              <a:gd name="connsiteY133" fmla="*/ 1225391 h 1885950"/>
              <a:gd name="connsiteX134" fmla="*/ 1996916 w 2257425"/>
              <a:gd name="connsiteY134" fmla="*/ 1253966 h 1885950"/>
              <a:gd name="connsiteX135" fmla="*/ 1974056 w 2257425"/>
              <a:gd name="connsiteY135" fmla="*/ 1266349 h 1885950"/>
              <a:gd name="connsiteX136" fmla="*/ 1950244 w 2257425"/>
              <a:gd name="connsiteY136" fmla="*/ 1266349 h 1885950"/>
              <a:gd name="connsiteX137" fmla="*/ 1914049 w 2257425"/>
              <a:gd name="connsiteY137" fmla="*/ 1272064 h 1885950"/>
              <a:gd name="connsiteX138" fmla="*/ 1894999 w 2257425"/>
              <a:gd name="connsiteY138" fmla="*/ 1287304 h 1885950"/>
              <a:gd name="connsiteX139" fmla="*/ 1905476 w 2257425"/>
              <a:gd name="connsiteY139" fmla="*/ 1308259 h 1885950"/>
              <a:gd name="connsiteX140" fmla="*/ 1934051 w 2257425"/>
              <a:gd name="connsiteY140" fmla="*/ 1318736 h 1885950"/>
              <a:gd name="connsiteX141" fmla="*/ 1939766 w 2257425"/>
              <a:gd name="connsiteY141" fmla="*/ 1334929 h 1885950"/>
              <a:gd name="connsiteX142" fmla="*/ 1932146 w 2257425"/>
              <a:gd name="connsiteY142" fmla="*/ 1354931 h 1885950"/>
              <a:gd name="connsiteX143" fmla="*/ 1903571 w 2257425"/>
              <a:gd name="connsiteY143" fmla="*/ 1378744 h 1885950"/>
              <a:gd name="connsiteX144" fmla="*/ 1864519 w 2257425"/>
              <a:gd name="connsiteY144" fmla="*/ 1381601 h 1885950"/>
              <a:gd name="connsiteX145" fmla="*/ 1824514 w 2257425"/>
              <a:gd name="connsiteY145" fmla="*/ 1381601 h 1885950"/>
              <a:gd name="connsiteX146" fmla="*/ 1780699 w 2257425"/>
              <a:gd name="connsiteY146" fmla="*/ 1384459 h 1885950"/>
              <a:gd name="connsiteX147" fmla="*/ 1773079 w 2257425"/>
              <a:gd name="connsiteY147" fmla="*/ 1363504 h 1885950"/>
              <a:gd name="connsiteX148" fmla="*/ 1749266 w 2257425"/>
              <a:gd name="connsiteY148" fmla="*/ 1373981 h 1885950"/>
              <a:gd name="connsiteX149" fmla="*/ 1717834 w 2257425"/>
              <a:gd name="connsiteY149" fmla="*/ 1392079 h 1885950"/>
              <a:gd name="connsiteX150" fmla="*/ 1678781 w 2257425"/>
              <a:gd name="connsiteY150" fmla="*/ 1396841 h 1885950"/>
              <a:gd name="connsiteX151" fmla="*/ 1634966 w 2257425"/>
              <a:gd name="connsiteY151" fmla="*/ 1392079 h 1885950"/>
              <a:gd name="connsiteX152" fmla="*/ 1603534 w 2257425"/>
              <a:gd name="connsiteY152" fmla="*/ 1386364 h 1885950"/>
              <a:gd name="connsiteX153" fmla="*/ 1574959 w 2257425"/>
              <a:gd name="connsiteY153" fmla="*/ 1396841 h 1885950"/>
              <a:gd name="connsiteX154" fmla="*/ 1574959 w 2257425"/>
              <a:gd name="connsiteY154" fmla="*/ 1417796 h 1885950"/>
              <a:gd name="connsiteX155" fmla="*/ 1564481 w 2257425"/>
              <a:gd name="connsiteY155" fmla="*/ 1433989 h 1885950"/>
              <a:gd name="connsiteX156" fmla="*/ 1530191 w 2257425"/>
              <a:gd name="connsiteY156" fmla="*/ 1452086 h 1885950"/>
              <a:gd name="connsiteX157" fmla="*/ 1512094 w 2257425"/>
              <a:gd name="connsiteY157" fmla="*/ 1470184 h 1885950"/>
              <a:gd name="connsiteX158" fmla="*/ 1534954 w 2257425"/>
              <a:gd name="connsiteY158" fmla="*/ 1506379 h 1885950"/>
              <a:gd name="connsiteX159" fmla="*/ 1530191 w 2257425"/>
              <a:gd name="connsiteY159" fmla="*/ 1524476 h 1885950"/>
              <a:gd name="connsiteX160" fmla="*/ 1551146 w 2257425"/>
              <a:gd name="connsiteY160" fmla="*/ 1540669 h 1885950"/>
              <a:gd name="connsiteX161" fmla="*/ 1593056 w 2257425"/>
              <a:gd name="connsiteY161" fmla="*/ 1554004 h 1885950"/>
              <a:gd name="connsiteX162" fmla="*/ 1626394 w 2257425"/>
              <a:gd name="connsiteY162" fmla="*/ 1564481 h 1885950"/>
              <a:gd name="connsiteX163" fmla="*/ 1644491 w 2257425"/>
              <a:gd name="connsiteY163" fmla="*/ 1593056 h 1885950"/>
              <a:gd name="connsiteX164" fmla="*/ 1647349 w 2257425"/>
              <a:gd name="connsiteY164" fmla="*/ 1632109 h 1885950"/>
              <a:gd name="connsiteX165" fmla="*/ 1629251 w 2257425"/>
              <a:gd name="connsiteY165" fmla="*/ 1657826 h 1885950"/>
              <a:gd name="connsiteX166" fmla="*/ 1615916 w 2257425"/>
              <a:gd name="connsiteY166" fmla="*/ 1668304 h 1885950"/>
              <a:gd name="connsiteX167" fmla="*/ 1636871 w 2257425"/>
              <a:gd name="connsiteY167" fmla="*/ 1696879 h 1885950"/>
              <a:gd name="connsiteX168" fmla="*/ 1624489 w 2257425"/>
              <a:gd name="connsiteY168" fmla="*/ 1717834 h 1885950"/>
              <a:gd name="connsiteX169" fmla="*/ 1593056 w 2257425"/>
              <a:gd name="connsiteY169" fmla="*/ 1725454 h 1885950"/>
              <a:gd name="connsiteX170" fmla="*/ 1579721 w 2257425"/>
              <a:gd name="connsiteY170" fmla="*/ 1754029 h 1885950"/>
              <a:gd name="connsiteX171" fmla="*/ 1608296 w 2257425"/>
              <a:gd name="connsiteY171" fmla="*/ 1773079 h 1885950"/>
              <a:gd name="connsiteX172" fmla="*/ 1650206 w 2257425"/>
              <a:gd name="connsiteY172" fmla="*/ 1774984 h 1885950"/>
              <a:gd name="connsiteX173" fmla="*/ 1681639 w 2257425"/>
              <a:gd name="connsiteY173" fmla="*/ 1774984 h 1885950"/>
              <a:gd name="connsiteX174" fmla="*/ 1699736 w 2257425"/>
              <a:gd name="connsiteY174" fmla="*/ 1794034 h 1885950"/>
              <a:gd name="connsiteX175" fmla="*/ 1717834 w 2257425"/>
              <a:gd name="connsiteY175" fmla="*/ 1814036 h 1885950"/>
              <a:gd name="connsiteX176" fmla="*/ 1714976 w 2257425"/>
              <a:gd name="connsiteY176" fmla="*/ 1830229 h 1885950"/>
              <a:gd name="connsiteX177" fmla="*/ 1675924 w 2257425"/>
              <a:gd name="connsiteY177" fmla="*/ 1834992 h 1885950"/>
              <a:gd name="connsiteX178" fmla="*/ 1636871 w 2257425"/>
              <a:gd name="connsiteY178" fmla="*/ 1837849 h 1885950"/>
              <a:gd name="connsiteX179" fmla="*/ 1615916 w 2257425"/>
              <a:gd name="connsiteY179" fmla="*/ 1861661 h 1885950"/>
              <a:gd name="connsiteX180" fmla="*/ 1593056 w 2257425"/>
              <a:gd name="connsiteY180" fmla="*/ 1882617 h 1885950"/>
              <a:gd name="connsiteX181" fmla="*/ 1561624 w 2257425"/>
              <a:gd name="connsiteY181" fmla="*/ 1890236 h 1885950"/>
              <a:gd name="connsiteX182" fmla="*/ 1540669 w 2257425"/>
              <a:gd name="connsiteY182" fmla="*/ 1893094 h 1885950"/>
              <a:gd name="connsiteX183" fmla="*/ 1530191 w 2257425"/>
              <a:gd name="connsiteY183" fmla="*/ 1874044 h 1885950"/>
              <a:gd name="connsiteX184" fmla="*/ 1512094 w 2257425"/>
              <a:gd name="connsiteY184" fmla="*/ 1861661 h 1885950"/>
              <a:gd name="connsiteX185" fmla="*/ 1483519 w 2257425"/>
              <a:gd name="connsiteY185" fmla="*/ 1851184 h 1885950"/>
              <a:gd name="connsiteX186" fmla="*/ 1456849 w 2257425"/>
              <a:gd name="connsiteY186" fmla="*/ 1840706 h 1885950"/>
              <a:gd name="connsiteX187" fmla="*/ 1431131 w 2257425"/>
              <a:gd name="connsiteY187" fmla="*/ 1843564 h 1885950"/>
              <a:gd name="connsiteX188" fmla="*/ 1413034 w 2257425"/>
              <a:gd name="connsiteY188" fmla="*/ 1851184 h 1885950"/>
              <a:gd name="connsiteX189" fmla="*/ 1402556 w 2257425"/>
              <a:gd name="connsiteY189" fmla="*/ 1866424 h 1885950"/>
              <a:gd name="connsiteX190" fmla="*/ 1386364 w 2257425"/>
              <a:gd name="connsiteY190" fmla="*/ 1843564 h 1885950"/>
              <a:gd name="connsiteX191" fmla="*/ 1365409 w 2257425"/>
              <a:gd name="connsiteY191" fmla="*/ 1816894 h 1885950"/>
              <a:gd name="connsiteX192" fmla="*/ 1353026 w 2257425"/>
              <a:gd name="connsiteY192" fmla="*/ 1795939 h 1885950"/>
              <a:gd name="connsiteX193" fmla="*/ 1326356 w 2257425"/>
              <a:gd name="connsiteY193" fmla="*/ 1795939 h 1885950"/>
              <a:gd name="connsiteX194" fmla="*/ 1297781 w 2257425"/>
              <a:gd name="connsiteY194" fmla="*/ 1803559 h 1885950"/>
              <a:gd name="connsiteX195" fmla="*/ 1285399 w 2257425"/>
              <a:gd name="connsiteY195" fmla="*/ 1814036 h 1885950"/>
              <a:gd name="connsiteX196" fmla="*/ 1272064 w 2257425"/>
              <a:gd name="connsiteY196" fmla="*/ 1795939 h 1885950"/>
              <a:gd name="connsiteX197" fmla="*/ 1272064 w 2257425"/>
              <a:gd name="connsiteY197" fmla="*/ 1774984 h 1885950"/>
              <a:gd name="connsiteX198" fmla="*/ 1255871 w 2257425"/>
              <a:gd name="connsiteY198" fmla="*/ 1749267 h 1885950"/>
              <a:gd name="connsiteX199" fmla="*/ 1237774 w 2257425"/>
              <a:gd name="connsiteY199" fmla="*/ 1749267 h 1885950"/>
              <a:gd name="connsiteX200" fmla="*/ 1216819 w 2257425"/>
              <a:gd name="connsiteY200" fmla="*/ 1749267 h 1885950"/>
              <a:gd name="connsiteX201" fmla="*/ 1177766 w 2257425"/>
              <a:gd name="connsiteY201" fmla="*/ 1743551 h 1885950"/>
              <a:gd name="connsiteX202" fmla="*/ 1156811 w 2257425"/>
              <a:gd name="connsiteY202" fmla="*/ 1734026 h 1885950"/>
              <a:gd name="connsiteX203" fmla="*/ 1133951 w 2257425"/>
              <a:gd name="connsiteY203" fmla="*/ 1735931 h 1885950"/>
              <a:gd name="connsiteX204" fmla="*/ 1102519 w 2257425"/>
              <a:gd name="connsiteY204" fmla="*/ 1728311 h 1885950"/>
              <a:gd name="connsiteX205" fmla="*/ 1076801 w 2257425"/>
              <a:gd name="connsiteY205" fmla="*/ 1717834 h 1885950"/>
              <a:gd name="connsiteX206" fmla="*/ 1055846 w 2257425"/>
              <a:gd name="connsiteY206" fmla="*/ 1725454 h 1885950"/>
              <a:gd name="connsiteX207" fmla="*/ 1050131 w 2257425"/>
              <a:gd name="connsiteY207" fmla="*/ 1756886 h 1885950"/>
              <a:gd name="connsiteX208" fmla="*/ 1047274 w 2257425"/>
              <a:gd name="connsiteY208" fmla="*/ 1783556 h 1885950"/>
              <a:gd name="connsiteX209" fmla="*/ 1029176 w 2257425"/>
              <a:gd name="connsiteY209" fmla="*/ 1809274 h 1885950"/>
              <a:gd name="connsiteX210" fmla="*/ 1016794 w 2257425"/>
              <a:gd name="connsiteY210" fmla="*/ 1824514 h 1885950"/>
              <a:gd name="connsiteX211" fmla="*/ 985361 w 2257425"/>
              <a:gd name="connsiteY211" fmla="*/ 1827371 h 1885950"/>
              <a:gd name="connsiteX212" fmla="*/ 972026 w 2257425"/>
              <a:gd name="connsiteY212" fmla="*/ 1806417 h 1885950"/>
              <a:gd name="connsiteX213" fmla="*/ 948214 w 2257425"/>
              <a:gd name="connsiteY213" fmla="*/ 1801654 h 1885950"/>
              <a:gd name="connsiteX214" fmla="*/ 919639 w 2257425"/>
              <a:gd name="connsiteY214" fmla="*/ 1803559 h 1885950"/>
              <a:gd name="connsiteX215" fmla="*/ 891064 w 2257425"/>
              <a:gd name="connsiteY215" fmla="*/ 1803559 h 1885950"/>
              <a:gd name="connsiteX216" fmla="*/ 888206 w 2257425"/>
              <a:gd name="connsiteY216" fmla="*/ 1780699 h 1885950"/>
              <a:gd name="connsiteX217" fmla="*/ 867251 w 2257425"/>
              <a:gd name="connsiteY217" fmla="*/ 1780699 h 1885950"/>
              <a:gd name="connsiteX218" fmla="*/ 838676 w 2257425"/>
              <a:gd name="connsiteY218" fmla="*/ 1780699 h 1885950"/>
              <a:gd name="connsiteX219" fmla="*/ 812959 w 2257425"/>
              <a:gd name="connsiteY219" fmla="*/ 1798796 h 1885950"/>
              <a:gd name="connsiteX220" fmla="*/ 792004 w 2257425"/>
              <a:gd name="connsiteY220" fmla="*/ 1806417 h 1885950"/>
              <a:gd name="connsiteX221" fmla="*/ 768191 w 2257425"/>
              <a:gd name="connsiteY221" fmla="*/ 1814036 h 1885950"/>
              <a:gd name="connsiteX222" fmla="*/ 731996 w 2257425"/>
              <a:gd name="connsiteY222" fmla="*/ 1809274 h 1885950"/>
              <a:gd name="connsiteX223" fmla="*/ 729139 w 2257425"/>
              <a:gd name="connsiteY223" fmla="*/ 1783556 h 1885950"/>
              <a:gd name="connsiteX224" fmla="*/ 721519 w 2257425"/>
              <a:gd name="connsiteY224" fmla="*/ 1762601 h 1885950"/>
              <a:gd name="connsiteX225" fmla="*/ 697706 w 2257425"/>
              <a:gd name="connsiteY225" fmla="*/ 1741646 h 1885950"/>
              <a:gd name="connsiteX226" fmla="*/ 661511 w 2257425"/>
              <a:gd name="connsiteY226" fmla="*/ 1741646 h 1885950"/>
              <a:gd name="connsiteX227" fmla="*/ 640556 w 2257425"/>
              <a:gd name="connsiteY227" fmla="*/ 1734026 h 1885950"/>
              <a:gd name="connsiteX228" fmla="*/ 632936 w 2257425"/>
              <a:gd name="connsiteY228" fmla="*/ 1707356 h 1885950"/>
              <a:gd name="connsiteX229" fmla="*/ 614839 w 2257425"/>
              <a:gd name="connsiteY229" fmla="*/ 1707356 h 1885950"/>
              <a:gd name="connsiteX230" fmla="*/ 588169 w 2257425"/>
              <a:gd name="connsiteY230" fmla="*/ 1725454 h 1885950"/>
              <a:gd name="connsiteX231" fmla="*/ 551974 w 2257425"/>
              <a:gd name="connsiteY231" fmla="*/ 1734026 h 1885950"/>
              <a:gd name="connsiteX232" fmla="*/ 528161 w 2257425"/>
              <a:gd name="connsiteY232" fmla="*/ 1735931 h 1885950"/>
              <a:gd name="connsiteX233" fmla="*/ 499586 w 2257425"/>
              <a:gd name="connsiteY233" fmla="*/ 1723549 h 1885950"/>
              <a:gd name="connsiteX234" fmla="*/ 484346 w 2257425"/>
              <a:gd name="connsiteY234" fmla="*/ 1699736 h 1885950"/>
              <a:gd name="connsiteX235" fmla="*/ 469106 w 2257425"/>
              <a:gd name="connsiteY235" fmla="*/ 1689259 h 1885950"/>
              <a:gd name="connsiteX236" fmla="*/ 452914 w 2257425"/>
              <a:gd name="connsiteY236" fmla="*/ 1671161 h 1885950"/>
              <a:gd name="connsiteX237" fmla="*/ 452914 w 2257425"/>
              <a:gd name="connsiteY237" fmla="*/ 1642586 h 1885950"/>
              <a:gd name="connsiteX238" fmla="*/ 445294 w 2257425"/>
              <a:gd name="connsiteY238" fmla="*/ 1624489 h 1885950"/>
              <a:gd name="connsiteX239" fmla="*/ 424339 w 2257425"/>
              <a:gd name="connsiteY239" fmla="*/ 1615916 h 1885950"/>
              <a:gd name="connsiteX240" fmla="*/ 390049 w 2257425"/>
              <a:gd name="connsiteY240" fmla="*/ 1618774 h 1885950"/>
              <a:gd name="connsiteX241" fmla="*/ 364331 w 2257425"/>
              <a:gd name="connsiteY241" fmla="*/ 1621631 h 1885950"/>
              <a:gd name="connsiteX242" fmla="*/ 340519 w 2257425"/>
              <a:gd name="connsiteY242" fmla="*/ 1624489 h 1885950"/>
              <a:gd name="connsiteX243" fmla="*/ 317659 w 2257425"/>
              <a:gd name="connsiteY243" fmla="*/ 1605439 h 1885950"/>
              <a:gd name="connsiteX244" fmla="*/ 304324 w 2257425"/>
              <a:gd name="connsiteY244" fmla="*/ 1600676 h 1885950"/>
              <a:gd name="connsiteX245" fmla="*/ 283369 w 2257425"/>
              <a:gd name="connsiteY245" fmla="*/ 1593056 h 1885950"/>
              <a:gd name="connsiteX246" fmla="*/ 257651 w 2257425"/>
              <a:gd name="connsiteY246" fmla="*/ 1579721 h 1885950"/>
              <a:gd name="connsiteX247" fmla="*/ 247174 w 2257425"/>
              <a:gd name="connsiteY247" fmla="*/ 1554004 h 1885950"/>
              <a:gd name="connsiteX248" fmla="*/ 215741 w 2257425"/>
              <a:gd name="connsiteY248" fmla="*/ 1555909 h 1885950"/>
              <a:gd name="connsiteX249" fmla="*/ 189071 w 2257425"/>
              <a:gd name="connsiteY249" fmla="*/ 1561624 h 1885950"/>
              <a:gd name="connsiteX250" fmla="*/ 179546 w 2257425"/>
              <a:gd name="connsiteY250" fmla="*/ 1569244 h 1885950"/>
              <a:gd name="connsiteX251" fmla="*/ 170974 w 2257425"/>
              <a:gd name="connsiteY251" fmla="*/ 1584484 h 1885950"/>
              <a:gd name="connsiteX252" fmla="*/ 148114 w 2257425"/>
              <a:gd name="connsiteY252" fmla="*/ 1590199 h 1885950"/>
              <a:gd name="connsiteX253" fmla="*/ 127159 w 2257425"/>
              <a:gd name="connsiteY253" fmla="*/ 1572101 h 1885950"/>
              <a:gd name="connsiteX254" fmla="*/ 134779 w 2257425"/>
              <a:gd name="connsiteY254" fmla="*/ 1545431 h 1885950"/>
              <a:gd name="connsiteX255" fmla="*/ 158591 w 2257425"/>
              <a:gd name="connsiteY255" fmla="*/ 1534954 h 1885950"/>
              <a:gd name="connsiteX256" fmla="*/ 169069 w 2257425"/>
              <a:gd name="connsiteY256" fmla="*/ 1516856 h 1885950"/>
              <a:gd name="connsiteX257" fmla="*/ 169069 w 2257425"/>
              <a:gd name="connsiteY257" fmla="*/ 1488281 h 1885950"/>
              <a:gd name="connsiteX258" fmla="*/ 169069 w 2257425"/>
              <a:gd name="connsiteY258" fmla="*/ 1462564 h 1885950"/>
              <a:gd name="connsiteX259" fmla="*/ 158591 w 2257425"/>
              <a:gd name="connsiteY259" fmla="*/ 1446371 h 1885950"/>
              <a:gd name="connsiteX260" fmla="*/ 139541 w 2257425"/>
              <a:gd name="connsiteY260" fmla="*/ 1431131 h 1885950"/>
              <a:gd name="connsiteX261" fmla="*/ 103346 w 2257425"/>
              <a:gd name="connsiteY261" fmla="*/ 1438751 h 1885950"/>
              <a:gd name="connsiteX262" fmla="*/ 85249 w 2257425"/>
              <a:gd name="connsiteY262" fmla="*/ 1449229 h 1885950"/>
              <a:gd name="connsiteX263" fmla="*/ 59531 w 2257425"/>
              <a:gd name="connsiteY263" fmla="*/ 1444466 h 1885950"/>
              <a:gd name="connsiteX264" fmla="*/ 40481 w 2257425"/>
              <a:gd name="connsiteY264" fmla="*/ 1417796 h 1885950"/>
              <a:gd name="connsiteX265" fmla="*/ 11906 w 2257425"/>
              <a:gd name="connsiteY265" fmla="*/ 1399699 h 1885950"/>
              <a:gd name="connsiteX266" fmla="*/ 1429 w 2257425"/>
              <a:gd name="connsiteY266" fmla="*/ 1373981 h 1885950"/>
              <a:gd name="connsiteX267" fmla="*/ 22384 w 2257425"/>
              <a:gd name="connsiteY267" fmla="*/ 1353026 h 1885950"/>
              <a:gd name="connsiteX268" fmla="*/ 56674 w 2257425"/>
              <a:gd name="connsiteY268" fmla="*/ 1347311 h 1885950"/>
              <a:gd name="connsiteX269" fmla="*/ 77629 w 2257425"/>
              <a:gd name="connsiteY269" fmla="*/ 1339691 h 1885950"/>
              <a:gd name="connsiteX270" fmla="*/ 100489 w 2257425"/>
              <a:gd name="connsiteY270" fmla="*/ 1294924 h 1885950"/>
              <a:gd name="connsiteX271" fmla="*/ 121444 w 2257425"/>
              <a:gd name="connsiteY271" fmla="*/ 1282541 h 1885950"/>
              <a:gd name="connsiteX272" fmla="*/ 148114 w 2257425"/>
              <a:gd name="connsiteY272" fmla="*/ 1251109 h 1885950"/>
              <a:gd name="connsiteX273" fmla="*/ 166211 w 2257425"/>
              <a:gd name="connsiteY273" fmla="*/ 1214914 h 1885950"/>
              <a:gd name="connsiteX274" fmla="*/ 150019 w 2257425"/>
              <a:gd name="connsiteY274" fmla="*/ 1154906 h 1885950"/>
              <a:gd name="connsiteX275" fmla="*/ 163354 w 2257425"/>
              <a:gd name="connsiteY275" fmla="*/ 1123474 h 1885950"/>
              <a:gd name="connsiteX276" fmla="*/ 184309 w 2257425"/>
              <a:gd name="connsiteY276" fmla="*/ 1084421 h 1885950"/>
              <a:gd name="connsiteX277" fmla="*/ 202406 w 2257425"/>
              <a:gd name="connsiteY277" fmla="*/ 1050131 h 1885950"/>
              <a:gd name="connsiteX278" fmla="*/ 215741 w 2257425"/>
              <a:gd name="connsiteY278" fmla="*/ 1011079 h 1885950"/>
              <a:gd name="connsiteX279" fmla="*/ 226219 w 2257425"/>
              <a:gd name="connsiteY279" fmla="*/ 966311 h 1885950"/>
              <a:gd name="connsiteX280" fmla="*/ 230981 w 2257425"/>
              <a:gd name="connsiteY280" fmla="*/ 922496 h 1885950"/>
              <a:gd name="connsiteX281" fmla="*/ 239554 w 2257425"/>
              <a:gd name="connsiteY281" fmla="*/ 872966 h 1885950"/>
              <a:gd name="connsiteX282" fmla="*/ 249079 w 2257425"/>
              <a:gd name="connsiteY282" fmla="*/ 836771 h 1885950"/>
              <a:gd name="connsiteX283" fmla="*/ 247174 w 2257425"/>
              <a:gd name="connsiteY283" fmla="*/ 799624 h 1885950"/>
              <a:gd name="connsiteX284" fmla="*/ 257651 w 2257425"/>
              <a:gd name="connsiteY284" fmla="*/ 752951 h 1885950"/>
              <a:gd name="connsiteX285" fmla="*/ 268129 w 2257425"/>
              <a:gd name="connsiteY285" fmla="*/ 706279 h 1885950"/>
              <a:gd name="connsiteX286" fmla="*/ 278606 w 2257425"/>
              <a:gd name="connsiteY286" fmla="*/ 677704 h 1885950"/>
              <a:gd name="connsiteX287" fmla="*/ 289084 w 2257425"/>
              <a:gd name="connsiteY287" fmla="*/ 646271 h 1885950"/>
              <a:gd name="connsiteX288" fmla="*/ 301466 w 2257425"/>
              <a:gd name="connsiteY288" fmla="*/ 635794 h 1885950"/>
              <a:gd name="connsiteX289" fmla="*/ 328136 w 2257425"/>
              <a:gd name="connsiteY289" fmla="*/ 632936 h 1885950"/>
              <a:gd name="connsiteX290" fmla="*/ 356711 w 2257425"/>
              <a:gd name="connsiteY290" fmla="*/ 625316 h 1885950"/>
              <a:gd name="connsiteX291" fmla="*/ 361474 w 2257425"/>
              <a:gd name="connsiteY291" fmla="*/ 609124 h 1885950"/>
              <a:gd name="connsiteX292" fmla="*/ 335756 w 2257425"/>
              <a:gd name="connsiteY292" fmla="*/ 588169 h 1885950"/>
              <a:gd name="connsiteX293" fmla="*/ 309086 w 2257425"/>
              <a:gd name="connsiteY293" fmla="*/ 565309 h 1885950"/>
              <a:gd name="connsiteX294" fmla="*/ 286226 w 2257425"/>
              <a:gd name="connsiteY294" fmla="*/ 572929 h 1885950"/>
              <a:gd name="connsiteX295" fmla="*/ 278606 w 2257425"/>
              <a:gd name="connsiteY295" fmla="*/ 593884 h 1885950"/>
              <a:gd name="connsiteX296" fmla="*/ 265271 w 2257425"/>
              <a:gd name="connsiteY296" fmla="*/ 619601 h 1885950"/>
              <a:gd name="connsiteX297" fmla="*/ 254794 w 2257425"/>
              <a:gd name="connsiteY297" fmla="*/ 635794 h 1885950"/>
              <a:gd name="connsiteX298" fmla="*/ 249079 w 2257425"/>
              <a:gd name="connsiteY298" fmla="*/ 598646 h 1885950"/>
              <a:gd name="connsiteX299" fmla="*/ 251936 w 2257425"/>
              <a:gd name="connsiteY299" fmla="*/ 562451 h 1885950"/>
              <a:gd name="connsiteX300" fmla="*/ 268129 w 2257425"/>
              <a:gd name="connsiteY300" fmla="*/ 526256 h 1885950"/>
              <a:gd name="connsiteX301" fmla="*/ 280511 w 2257425"/>
              <a:gd name="connsiteY301" fmla="*/ 491966 h 1885950"/>
              <a:gd name="connsiteX302" fmla="*/ 290989 w 2257425"/>
              <a:gd name="connsiteY302" fmla="*/ 437674 h 1885950"/>
              <a:gd name="connsiteX303" fmla="*/ 296704 w 2257425"/>
              <a:gd name="connsiteY303" fmla="*/ 390049 h 1885950"/>
              <a:gd name="connsiteX304" fmla="*/ 301466 w 2257425"/>
              <a:gd name="connsiteY304" fmla="*/ 332899 h 1885950"/>
              <a:gd name="connsiteX305" fmla="*/ 311944 w 2257425"/>
              <a:gd name="connsiteY305" fmla="*/ 286226 h 1885950"/>
              <a:gd name="connsiteX306" fmla="*/ 317659 w 2257425"/>
              <a:gd name="connsiteY306" fmla="*/ 244316 h 1885950"/>
              <a:gd name="connsiteX307" fmla="*/ 328136 w 2257425"/>
              <a:gd name="connsiteY307" fmla="*/ 197644 h 1885950"/>
              <a:gd name="connsiteX308" fmla="*/ 335756 w 2257425"/>
              <a:gd name="connsiteY308" fmla="*/ 158591 h 1885950"/>
              <a:gd name="connsiteX309" fmla="*/ 335756 w 2257425"/>
              <a:gd name="connsiteY309" fmla="*/ 110966 h 1885950"/>
              <a:gd name="connsiteX310" fmla="*/ 346234 w 2257425"/>
              <a:gd name="connsiteY310" fmla="*/ 90011 h 1885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257425" h="1885950">
                <a:moveTo>
                  <a:pt x="364331" y="77629"/>
                </a:moveTo>
                <a:lnTo>
                  <a:pt x="371951" y="98584"/>
                </a:lnTo>
                <a:lnTo>
                  <a:pt x="377666" y="127159"/>
                </a:lnTo>
                <a:lnTo>
                  <a:pt x="403384" y="127159"/>
                </a:lnTo>
                <a:lnTo>
                  <a:pt x="427196" y="142399"/>
                </a:lnTo>
                <a:lnTo>
                  <a:pt x="445294" y="163354"/>
                </a:lnTo>
                <a:lnTo>
                  <a:pt x="458629" y="187166"/>
                </a:lnTo>
                <a:lnTo>
                  <a:pt x="476726" y="220504"/>
                </a:lnTo>
                <a:lnTo>
                  <a:pt x="487204" y="251936"/>
                </a:lnTo>
                <a:lnTo>
                  <a:pt x="491966" y="293846"/>
                </a:lnTo>
                <a:lnTo>
                  <a:pt x="499586" y="335756"/>
                </a:lnTo>
                <a:lnTo>
                  <a:pt x="510064" y="371951"/>
                </a:lnTo>
                <a:lnTo>
                  <a:pt x="520541" y="392906"/>
                </a:lnTo>
                <a:lnTo>
                  <a:pt x="531019" y="418624"/>
                </a:lnTo>
                <a:lnTo>
                  <a:pt x="568166" y="424339"/>
                </a:lnTo>
                <a:lnTo>
                  <a:pt x="583406" y="398621"/>
                </a:lnTo>
                <a:lnTo>
                  <a:pt x="568166" y="382429"/>
                </a:lnTo>
                <a:lnTo>
                  <a:pt x="547211" y="353854"/>
                </a:lnTo>
                <a:lnTo>
                  <a:pt x="536734" y="330041"/>
                </a:lnTo>
                <a:lnTo>
                  <a:pt x="528161" y="304324"/>
                </a:lnTo>
                <a:lnTo>
                  <a:pt x="523399" y="259556"/>
                </a:lnTo>
                <a:lnTo>
                  <a:pt x="510064" y="233839"/>
                </a:lnTo>
                <a:lnTo>
                  <a:pt x="536734" y="230981"/>
                </a:lnTo>
                <a:lnTo>
                  <a:pt x="578644" y="238601"/>
                </a:lnTo>
                <a:lnTo>
                  <a:pt x="609124" y="238601"/>
                </a:lnTo>
                <a:lnTo>
                  <a:pt x="625316" y="272891"/>
                </a:lnTo>
                <a:lnTo>
                  <a:pt x="635794" y="296704"/>
                </a:lnTo>
                <a:lnTo>
                  <a:pt x="656749" y="325279"/>
                </a:lnTo>
                <a:lnTo>
                  <a:pt x="679609" y="350996"/>
                </a:lnTo>
                <a:lnTo>
                  <a:pt x="708184" y="358616"/>
                </a:lnTo>
                <a:lnTo>
                  <a:pt x="737711" y="371951"/>
                </a:lnTo>
                <a:lnTo>
                  <a:pt x="771049" y="364331"/>
                </a:lnTo>
                <a:lnTo>
                  <a:pt x="789146" y="340519"/>
                </a:lnTo>
                <a:lnTo>
                  <a:pt x="807244" y="309086"/>
                </a:lnTo>
                <a:lnTo>
                  <a:pt x="836771" y="301466"/>
                </a:lnTo>
                <a:lnTo>
                  <a:pt x="862489" y="301466"/>
                </a:lnTo>
                <a:lnTo>
                  <a:pt x="898684" y="288131"/>
                </a:lnTo>
                <a:lnTo>
                  <a:pt x="912019" y="270034"/>
                </a:lnTo>
                <a:lnTo>
                  <a:pt x="916781" y="247174"/>
                </a:lnTo>
                <a:lnTo>
                  <a:pt x="916781" y="210026"/>
                </a:lnTo>
                <a:lnTo>
                  <a:pt x="925354" y="187166"/>
                </a:lnTo>
                <a:lnTo>
                  <a:pt x="935831" y="166211"/>
                </a:lnTo>
                <a:lnTo>
                  <a:pt x="967264" y="148114"/>
                </a:lnTo>
                <a:lnTo>
                  <a:pt x="985361" y="127159"/>
                </a:lnTo>
                <a:lnTo>
                  <a:pt x="1008221" y="109061"/>
                </a:lnTo>
                <a:lnTo>
                  <a:pt x="1021556" y="95726"/>
                </a:lnTo>
                <a:lnTo>
                  <a:pt x="1047274" y="64294"/>
                </a:lnTo>
                <a:lnTo>
                  <a:pt x="1066324" y="32861"/>
                </a:lnTo>
                <a:lnTo>
                  <a:pt x="1084421" y="1429"/>
                </a:lnTo>
                <a:lnTo>
                  <a:pt x="1110139" y="19526"/>
                </a:lnTo>
                <a:lnTo>
                  <a:pt x="1128236" y="35719"/>
                </a:lnTo>
                <a:lnTo>
                  <a:pt x="1128236" y="59531"/>
                </a:lnTo>
                <a:lnTo>
                  <a:pt x="1136809" y="90011"/>
                </a:lnTo>
                <a:lnTo>
                  <a:pt x="1156811" y="98584"/>
                </a:lnTo>
                <a:lnTo>
                  <a:pt x="1175861" y="90011"/>
                </a:lnTo>
                <a:lnTo>
                  <a:pt x="1180624" y="74771"/>
                </a:lnTo>
                <a:lnTo>
                  <a:pt x="1233011" y="67151"/>
                </a:lnTo>
                <a:lnTo>
                  <a:pt x="1255871" y="85249"/>
                </a:lnTo>
                <a:lnTo>
                  <a:pt x="1266349" y="116681"/>
                </a:lnTo>
                <a:lnTo>
                  <a:pt x="1306354" y="119539"/>
                </a:lnTo>
                <a:lnTo>
                  <a:pt x="1308259" y="158591"/>
                </a:lnTo>
                <a:lnTo>
                  <a:pt x="1332071" y="176689"/>
                </a:lnTo>
                <a:lnTo>
                  <a:pt x="1353026" y="191929"/>
                </a:lnTo>
                <a:lnTo>
                  <a:pt x="1368266" y="223361"/>
                </a:lnTo>
                <a:lnTo>
                  <a:pt x="1350169" y="257651"/>
                </a:lnTo>
                <a:lnTo>
                  <a:pt x="1329214" y="280511"/>
                </a:lnTo>
                <a:lnTo>
                  <a:pt x="1326356" y="311944"/>
                </a:lnTo>
                <a:lnTo>
                  <a:pt x="1345406" y="328136"/>
                </a:lnTo>
                <a:lnTo>
                  <a:pt x="1353026" y="364331"/>
                </a:lnTo>
                <a:lnTo>
                  <a:pt x="1384459" y="358616"/>
                </a:lnTo>
                <a:lnTo>
                  <a:pt x="1402556" y="377666"/>
                </a:lnTo>
                <a:lnTo>
                  <a:pt x="1415891" y="416719"/>
                </a:lnTo>
                <a:lnTo>
                  <a:pt x="1449229" y="429101"/>
                </a:lnTo>
                <a:lnTo>
                  <a:pt x="1485424" y="424339"/>
                </a:lnTo>
                <a:lnTo>
                  <a:pt x="1506379" y="439579"/>
                </a:lnTo>
                <a:lnTo>
                  <a:pt x="1534954" y="460534"/>
                </a:lnTo>
                <a:lnTo>
                  <a:pt x="1554004" y="481489"/>
                </a:lnTo>
                <a:lnTo>
                  <a:pt x="1585436" y="481489"/>
                </a:lnTo>
                <a:lnTo>
                  <a:pt x="1614011" y="471011"/>
                </a:lnTo>
                <a:lnTo>
                  <a:pt x="1650206" y="455771"/>
                </a:lnTo>
                <a:lnTo>
                  <a:pt x="1678781" y="448151"/>
                </a:lnTo>
                <a:lnTo>
                  <a:pt x="1686401" y="473869"/>
                </a:lnTo>
                <a:lnTo>
                  <a:pt x="1696879" y="505301"/>
                </a:lnTo>
                <a:lnTo>
                  <a:pt x="1710214" y="536734"/>
                </a:lnTo>
                <a:lnTo>
                  <a:pt x="1717834" y="567214"/>
                </a:lnTo>
                <a:lnTo>
                  <a:pt x="1704499" y="598646"/>
                </a:lnTo>
                <a:lnTo>
                  <a:pt x="1684496" y="625316"/>
                </a:lnTo>
                <a:lnTo>
                  <a:pt x="1710214" y="640556"/>
                </a:lnTo>
                <a:lnTo>
                  <a:pt x="1731169" y="656749"/>
                </a:lnTo>
                <a:lnTo>
                  <a:pt x="1762601" y="648176"/>
                </a:lnTo>
                <a:lnTo>
                  <a:pt x="1788319" y="635794"/>
                </a:lnTo>
                <a:lnTo>
                  <a:pt x="1812131" y="653891"/>
                </a:lnTo>
                <a:lnTo>
                  <a:pt x="1851184" y="664369"/>
                </a:lnTo>
                <a:lnTo>
                  <a:pt x="1874044" y="637699"/>
                </a:lnTo>
                <a:lnTo>
                  <a:pt x="1890236" y="598646"/>
                </a:lnTo>
                <a:lnTo>
                  <a:pt x="1894999" y="570071"/>
                </a:lnTo>
                <a:lnTo>
                  <a:pt x="1900714" y="541496"/>
                </a:lnTo>
                <a:lnTo>
                  <a:pt x="1914049" y="526256"/>
                </a:lnTo>
                <a:lnTo>
                  <a:pt x="1942624" y="499586"/>
                </a:lnTo>
                <a:lnTo>
                  <a:pt x="1968341" y="491966"/>
                </a:lnTo>
                <a:lnTo>
                  <a:pt x="1978819" y="515779"/>
                </a:lnTo>
                <a:lnTo>
                  <a:pt x="1989296" y="544354"/>
                </a:lnTo>
                <a:lnTo>
                  <a:pt x="2023586" y="544354"/>
                </a:lnTo>
                <a:lnTo>
                  <a:pt x="2034064" y="570071"/>
                </a:lnTo>
                <a:lnTo>
                  <a:pt x="2041684" y="619601"/>
                </a:lnTo>
                <a:lnTo>
                  <a:pt x="2062639" y="640556"/>
                </a:lnTo>
                <a:lnTo>
                  <a:pt x="2085499" y="667226"/>
                </a:lnTo>
                <a:lnTo>
                  <a:pt x="2109311" y="713899"/>
                </a:lnTo>
                <a:lnTo>
                  <a:pt x="2093119" y="736759"/>
                </a:lnTo>
                <a:lnTo>
                  <a:pt x="2119789" y="747236"/>
                </a:lnTo>
                <a:lnTo>
                  <a:pt x="2143601" y="771049"/>
                </a:lnTo>
                <a:lnTo>
                  <a:pt x="2140744" y="792004"/>
                </a:lnTo>
                <a:lnTo>
                  <a:pt x="2112169" y="802481"/>
                </a:lnTo>
                <a:lnTo>
                  <a:pt x="2114074" y="841534"/>
                </a:lnTo>
                <a:lnTo>
                  <a:pt x="2130266" y="870109"/>
                </a:lnTo>
                <a:lnTo>
                  <a:pt x="2148364" y="898684"/>
                </a:lnTo>
                <a:lnTo>
                  <a:pt x="2193132" y="919639"/>
                </a:lnTo>
                <a:lnTo>
                  <a:pt x="2229326" y="925354"/>
                </a:lnTo>
                <a:lnTo>
                  <a:pt x="2208371" y="953929"/>
                </a:lnTo>
                <a:lnTo>
                  <a:pt x="2190274" y="969169"/>
                </a:lnTo>
                <a:lnTo>
                  <a:pt x="2213134" y="995839"/>
                </a:lnTo>
                <a:lnTo>
                  <a:pt x="2247424" y="1015841"/>
                </a:lnTo>
                <a:lnTo>
                  <a:pt x="2265521" y="1034891"/>
                </a:lnTo>
                <a:lnTo>
                  <a:pt x="2255044" y="1071086"/>
                </a:lnTo>
                <a:lnTo>
                  <a:pt x="2226469" y="1094899"/>
                </a:lnTo>
                <a:lnTo>
                  <a:pt x="2200751" y="1115854"/>
                </a:lnTo>
                <a:lnTo>
                  <a:pt x="2163604" y="1141571"/>
                </a:lnTo>
                <a:lnTo>
                  <a:pt x="2133124" y="1144429"/>
                </a:lnTo>
                <a:lnTo>
                  <a:pt x="2095976" y="1138714"/>
                </a:lnTo>
                <a:lnTo>
                  <a:pt x="2088356" y="1154906"/>
                </a:lnTo>
                <a:lnTo>
                  <a:pt x="2085499" y="1180624"/>
                </a:lnTo>
                <a:lnTo>
                  <a:pt x="2080736" y="1212056"/>
                </a:lnTo>
                <a:lnTo>
                  <a:pt x="2049304" y="1227296"/>
                </a:lnTo>
                <a:lnTo>
                  <a:pt x="2015014" y="1225391"/>
                </a:lnTo>
                <a:lnTo>
                  <a:pt x="1996916" y="1253966"/>
                </a:lnTo>
                <a:lnTo>
                  <a:pt x="1974056" y="1266349"/>
                </a:lnTo>
                <a:lnTo>
                  <a:pt x="1950244" y="1266349"/>
                </a:lnTo>
                <a:lnTo>
                  <a:pt x="1914049" y="1272064"/>
                </a:lnTo>
                <a:lnTo>
                  <a:pt x="1894999" y="1287304"/>
                </a:lnTo>
                <a:lnTo>
                  <a:pt x="1905476" y="1308259"/>
                </a:lnTo>
                <a:lnTo>
                  <a:pt x="1934051" y="1318736"/>
                </a:lnTo>
                <a:lnTo>
                  <a:pt x="1939766" y="1334929"/>
                </a:lnTo>
                <a:lnTo>
                  <a:pt x="1932146" y="1354931"/>
                </a:lnTo>
                <a:lnTo>
                  <a:pt x="1903571" y="1378744"/>
                </a:lnTo>
                <a:lnTo>
                  <a:pt x="1864519" y="1381601"/>
                </a:lnTo>
                <a:lnTo>
                  <a:pt x="1824514" y="1381601"/>
                </a:lnTo>
                <a:lnTo>
                  <a:pt x="1780699" y="1384459"/>
                </a:lnTo>
                <a:lnTo>
                  <a:pt x="1773079" y="1363504"/>
                </a:lnTo>
                <a:lnTo>
                  <a:pt x="1749266" y="1373981"/>
                </a:lnTo>
                <a:lnTo>
                  <a:pt x="1717834" y="1392079"/>
                </a:lnTo>
                <a:lnTo>
                  <a:pt x="1678781" y="1396841"/>
                </a:lnTo>
                <a:lnTo>
                  <a:pt x="1634966" y="1392079"/>
                </a:lnTo>
                <a:lnTo>
                  <a:pt x="1603534" y="1386364"/>
                </a:lnTo>
                <a:lnTo>
                  <a:pt x="1574959" y="1396841"/>
                </a:lnTo>
                <a:lnTo>
                  <a:pt x="1574959" y="1417796"/>
                </a:lnTo>
                <a:lnTo>
                  <a:pt x="1564481" y="1433989"/>
                </a:lnTo>
                <a:lnTo>
                  <a:pt x="1530191" y="1452086"/>
                </a:lnTo>
                <a:lnTo>
                  <a:pt x="1512094" y="1470184"/>
                </a:lnTo>
                <a:lnTo>
                  <a:pt x="1534954" y="1506379"/>
                </a:lnTo>
                <a:lnTo>
                  <a:pt x="1530191" y="1524476"/>
                </a:lnTo>
                <a:lnTo>
                  <a:pt x="1551146" y="1540669"/>
                </a:lnTo>
                <a:lnTo>
                  <a:pt x="1593056" y="1554004"/>
                </a:lnTo>
                <a:lnTo>
                  <a:pt x="1626394" y="1564481"/>
                </a:lnTo>
                <a:lnTo>
                  <a:pt x="1644491" y="1593056"/>
                </a:lnTo>
                <a:lnTo>
                  <a:pt x="1647349" y="1632109"/>
                </a:lnTo>
                <a:lnTo>
                  <a:pt x="1629251" y="1657826"/>
                </a:lnTo>
                <a:lnTo>
                  <a:pt x="1615916" y="1668304"/>
                </a:lnTo>
                <a:lnTo>
                  <a:pt x="1636871" y="1696879"/>
                </a:lnTo>
                <a:lnTo>
                  <a:pt x="1624489" y="1717834"/>
                </a:lnTo>
                <a:lnTo>
                  <a:pt x="1593056" y="1725454"/>
                </a:lnTo>
                <a:lnTo>
                  <a:pt x="1579721" y="1754029"/>
                </a:lnTo>
                <a:lnTo>
                  <a:pt x="1608296" y="1773079"/>
                </a:lnTo>
                <a:lnTo>
                  <a:pt x="1650206" y="1774984"/>
                </a:lnTo>
                <a:lnTo>
                  <a:pt x="1681639" y="1774984"/>
                </a:lnTo>
                <a:lnTo>
                  <a:pt x="1699736" y="1794034"/>
                </a:lnTo>
                <a:lnTo>
                  <a:pt x="1717834" y="1814036"/>
                </a:lnTo>
                <a:lnTo>
                  <a:pt x="1714976" y="1830229"/>
                </a:lnTo>
                <a:lnTo>
                  <a:pt x="1675924" y="1834992"/>
                </a:lnTo>
                <a:lnTo>
                  <a:pt x="1636871" y="1837849"/>
                </a:lnTo>
                <a:lnTo>
                  <a:pt x="1615916" y="1861661"/>
                </a:lnTo>
                <a:lnTo>
                  <a:pt x="1593056" y="1882617"/>
                </a:lnTo>
                <a:lnTo>
                  <a:pt x="1561624" y="1890236"/>
                </a:lnTo>
                <a:lnTo>
                  <a:pt x="1540669" y="1893094"/>
                </a:lnTo>
                <a:lnTo>
                  <a:pt x="1530191" y="1874044"/>
                </a:lnTo>
                <a:lnTo>
                  <a:pt x="1512094" y="1861661"/>
                </a:lnTo>
                <a:lnTo>
                  <a:pt x="1483519" y="1851184"/>
                </a:lnTo>
                <a:lnTo>
                  <a:pt x="1456849" y="1840706"/>
                </a:lnTo>
                <a:lnTo>
                  <a:pt x="1431131" y="1843564"/>
                </a:lnTo>
                <a:lnTo>
                  <a:pt x="1413034" y="1851184"/>
                </a:lnTo>
                <a:lnTo>
                  <a:pt x="1402556" y="1866424"/>
                </a:lnTo>
                <a:lnTo>
                  <a:pt x="1386364" y="1843564"/>
                </a:lnTo>
                <a:lnTo>
                  <a:pt x="1365409" y="1816894"/>
                </a:lnTo>
                <a:lnTo>
                  <a:pt x="1353026" y="1795939"/>
                </a:lnTo>
                <a:lnTo>
                  <a:pt x="1326356" y="1795939"/>
                </a:lnTo>
                <a:lnTo>
                  <a:pt x="1297781" y="1803559"/>
                </a:lnTo>
                <a:lnTo>
                  <a:pt x="1285399" y="1814036"/>
                </a:lnTo>
                <a:lnTo>
                  <a:pt x="1272064" y="1795939"/>
                </a:lnTo>
                <a:lnTo>
                  <a:pt x="1272064" y="1774984"/>
                </a:lnTo>
                <a:lnTo>
                  <a:pt x="1255871" y="1749267"/>
                </a:lnTo>
                <a:lnTo>
                  <a:pt x="1237774" y="1749267"/>
                </a:lnTo>
                <a:lnTo>
                  <a:pt x="1216819" y="1749267"/>
                </a:lnTo>
                <a:lnTo>
                  <a:pt x="1177766" y="1743551"/>
                </a:lnTo>
                <a:lnTo>
                  <a:pt x="1156811" y="1734026"/>
                </a:lnTo>
                <a:lnTo>
                  <a:pt x="1133951" y="1735931"/>
                </a:lnTo>
                <a:lnTo>
                  <a:pt x="1102519" y="1728311"/>
                </a:lnTo>
                <a:lnTo>
                  <a:pt x="1076801" y="1717834"/>
                </a:lnTo>
                <a:lnTo>
                  <a:pt x="1055846" y="1725454"/>
                </a:lnTo>
                <a:lnTo>
                  <a:pt x="1050131" y="1756886"/>
                </a:lnTo>
                <a:lnTo>
                  <a:pt x="1047274" y="1783556"/>
                </a:lnTo>
                <a:lnTo>
                  <a:pt x="1029176" y="1809274"/>
                </a:lnTo>
                <a:lnTo>
                  <a:pt x="1016794" y="1824514"/>
                </a:lnTo>
                <a:lnTo>
                  <a:pt x="985361" y="1827371"/>
                </a:lnTo>
                <a:lnTo>
                  <a:pt x="972026" y="1806417"/>
                </a:lnTo>
                <a:lnTo>
                  <a:pt x="948214" y="1801654"/>
                </a:lnTo>
                <a:lnTo>
                  <a:pt x="919639" y="1803559"/>
                </a:lnTo>
                <a:lnTo>
                  <a:pt x="891064" y="1803559"/>
                </a:lnTo>
                <a:lnTo>
                  <a:pt x="888206" y="1780699"/>
                </a:lnTo>
                <a:lnTo>
                  <a:pt x="867251" y="1780699"/>
                </a:lnTo>
                <a:lnTo>
                  <a:pt x="838676" y="1780699"/>
                </a:lnTo>
                <a:lnTo>
                  <a:pt x="812959" y="1798796"/>
                </a:lnTo>
                <a:lnTo>
                  <a:pt x="792004" y="1806417"/>
                </a:lnTo>
                <a:lnTo>
                  <a:pt x="768191" y="1814036"/>
                </a:lnTo>
                <a:lnTo>
                  <a:pt x="731996" y="1809274"/>
                </a:lnTo>
                <a:lnTo>
                  <a:pt x="729139" y="1783556"/>
                </a:lnTo>
                <a:lnTo>
                  <a:pt x="721519" y="1762601"/>
                </a:lnTo>
                <a:lnTo>
                  <a:pt x="697706" y="1741646"/>
                </a:lnTo>
                <a:lnTo>
                  <a:pt x="661511" y="1741646"/>
                </a:lnTo>
                <a:lnTo>
                  <a:pt x="640556" y="1734026"/>
                </a:lnTo>
                <a:lnTo>
                  <a:pt x="632936" y="1707356"/>
                </a:lnTo>
                <a:lnTo>
                  <a:pt x="614839" y="1707356"/>
                </a:lnTo>
                <a:lnTo>
                  <a:pt x="588169" y="1725454"/>
                </a:lnTo>
                <a:lnTo>
                  <a:pt x="551974" y="1734026"/>
                </a:lnTo>
                <a:lnTo>
                  <a:pt x="528161" y="1735931"/>
                </a:lnTo>
                <a:lnTo>
                  <a:pt x="499586" y="1723549"/>
                </a:lnTo>
                <a:lnTo>
                  <a:pt x="484346" y="1699736"/>
                </a:lnTo>
                <a:lnTo>
                  <a:pt x="469106" y="1689259"/>
                </a:lnTo>
                <a:lnTo>
                  <a:pt x="452914" y="1671161"/>
                </a:lnTo>
                <a:lnTo>
                  <a:pt x="452914" y="1642586"/>
                </a:lnTo>
                <a:lnTo>
                  <a:pt x="445294" y="1624489"/>
                </a:lnTo>
                <a:lnTo>
                  <a:pt x="424339" y="1615916"/>
                </a:lnTo>
                <a:lnTo>
                  <a:pt x="390049" y="1618774"/>
                </a:lnTo>
                <a:lnTo>
                  <a:pt x="364331" y="1621631"/>
                </a:lnTo>
                <a:lnTo>
                  <a:pt x="340519" y="1624489"/>
                </a:lnTo>
                <a:lnTo>
                  <a:pt x="317659" y="1605439"/>
                </a:lnTo>
                <a:lnTo>
                  <a:pt x="304324" y="1600676"/>
                </a:lnTo>
                <a:lnTo>
                  <a:pt x="283369" y="1593056"/>
                </a:lnTo>
                <a:lnTo>
                  <a:pt x="257651" y="1579721"/>
                </a:lnTo>
                <a:lnTo>
                  <a:pt x="247174" y="1554004"/>
                </a:lnTo>
                <a:lnTo>
                  <a:pt x="215741" y="1555909"/>
                </a:lnTo>
                <a:lnTo>
                  <a:pt x="189071" y="1561624"/>
                </a:lnTo>
                <a:lnTo>
                  <a:pt x="179546" y="1569244"/>
                </a:lnTo>
                <a:lnTo>
                  <a:pt x="170974" y="1584484"/>
                </a:lnTo>
                <a:lnTo>
                  <a:pt x="148114" y="1590199"/>
                </a:lnTo>
                <a:lnTo>
                  <a:pt x="127159" y="1572101"/>
                </a:lnTo>
                <a:lnTo>
                  <a:pt x="134779" y="1545431"/>
                </a:lnTo>
                <a:lnTo>
                  <a:pt x="158591" y="1534954"/>
                </a:lnTo>
                <a:lnTo>
                  <a:pt x="169069" y="1516856"/>
                </a:lnTo>
                <a:lnTo>
                  <a:pt x="169069" y="1488281"/>
                </a:lnTo>
                <a:lnTo>
                  <a:pt x="169069" y="1462564"/>
                </a:lnTo>
                <a:lnTo>
                  <a:pt x="158591" y="1446371"/>
                </a:lnTo>
                <a:lnTo>
                  <a:pt x="139541" y="1431131"/>
                </a:lnTo>
                <a:lnTo>
                  <a:pt x="103346" y="1438751"/>
                </a:lnTo>
                <a:lnTo>
                  <a:pt x="85249" y="1449229"/>
                </a:lnTo>
                <a:lnTo>
                  <a:pt x="59531" y="1444466"/>
                </a:lnTo>
                <a:lnTo>
                  <a:pt x="40481" y="1417796"/>
                </a:lnTo>
                <a:lnTo>
                  <a:pt x="11906" y="1399699"/>
                </a:lnTo>
                <a:lnTo>
                  <a:pt x="1429" y="1373981"/>
                </a:lnTo>
                <a:lnTo>
                  <a:pt x="22384" y="1353026"/>
                </a:lnTo>
                <a:lnTo>
                  <a:pt x="56674" y="1347311"/>
                </a:lnTo>
                <a:lnTo>
                  <a:pt x="77629" y="1339691"/>
                </a:lnTo>
                <a:lnTo>
                  <a:pt x="100489" y="1294924"/>
                </a:lnTo>
                <a:lnTo>
                  <a:pt x="121444" y="1282541"/>
                </a:lnTo>
                <a:lnTo>
                  <a:pt x="148114" y="1251109"/>
                </a:lnTo>
                <a:lnTo>
                  <a:pt x="166211" y="1214914"/>
                </a:lnTo>
                <a:lnTo>
                  <a:pt x="150019" y="1154906"/>
                </a:lnTo>
                <a:lnTo>
                  <a:pt x="163354" y="1123474"/>
                </a:lnTo>
                <a:lnTo>
                  <a:pt x="184309" y="1084421"/>
                </a:lnTo>
                <a:lnTo>
                  <a:pt x="202406" y="1050131"/>
                </a:lnTo>
                <a:lnTo>
                  <a:pt x="215741" y="1011079"/>
                </a:lnTo>
                <a:lnTo>
                  <a:pt x="226219" y="966311"/>
                </a:lnTo>
                <a:lnTo>
                  <a:pt x="230981" y="922496"/>
                </a:lnTo>
                <a:lnTo>
                  <a:pt x="239554" y="872966"/>
                </a:lnTo>
                <a:lnTo>
                  <a:pt x="249079" y="836771"/>
                </a:lnTo>
                <a:lnTo>
                  <a:pt x="247174" y="799624"/>
                </a:lnTo>
                <a:lnTo>
                  <a:pt x="257651" y="752951"/>
                </a:lnTo>
                <a:lnTo>
                  <a:pt x="268129" y="706279"/>
                </a:lnTo>
                <a:lnTo>
                  <a:pt x="278606" y="677704"/>
                </a:lnTo>
                <a:lnTo>
                  <a:pt x="289084" y="646271"/>
                </a:lnTo>
                <a:lnTo>
                  <a:pt x="301466" y="635794"/>
                </a:lnTo>
                <a:lnTo>
                  <a:pt x="328136" y="632936"/>
                </a:lnTo>
                <a:lnTo>
                  <a:pt x="356711" y="625316"/>
                </a:lnTo>
                <a:lnTo>
                  <a:pt x="361474" y="609124"/>
                </a:lnTo>
                <a:lnTo>
                  <a:pt x="335756" y="588169"/>
                </a:lnTo>
                <a:lnTo>
                  <a:pt x="309086" y="565309"/>
                </a:lnTo>
                <a:lnTo>
                  <a:pt x="286226" y="572929"/>
                </a:lnTo>
                <a:lnTo>
                  <a:pt x="278606" y="593884"/>
                </a:lnTo>
                <a:lnTo>
                  <a:pt x="265271" y="619601"/>
                </a:lnTo>
                <a:lnTo>
                  <a:pt x="254794" y="635794"/>
                </a:lnTo>
                <a:lnTo>
                  <a:pt x="249079" y="598646"/>
                </a:lnTo>
                <a:lnTo>
                  <a:pt x="251936" y="562451"/>
                </a:lnTo>
                <a:lnTo>
                  <a:pt x="268129" y="526256"/>
                </a:lnTo>
                <a:lnTo>
                  <a:pt x="280511" y="491966"/>
                </a:lnTo>
                <a:lnTo>
                  <a:pt x="290989" y="437674"/>
                </a:lnTo>
                <a:lnTo>
                  <a:pt x="296704" y="390049"/>
                </a:lnTo>
                <a:lnTo>
                  <a:pt x="301466" y="332899"/>
                </a:lnTo>
                <a:lnTo>
                  <a:pt x="311944" y="286226"/>
                </a:lnTo>
                <a:lnTo>
                  <a:pt x="317659" y="244316"/>
                </a:lnTo>
                <a:lnTo>
                  <a:pt x="328136" y="197644"/>
                </a:lnTo>
                <a:lnTo>
                  <a:pt x="335756" y="158591"/>
                </a:lnTo>
                <a:lnTo>
                  <a:pt x="335756" y="110966"/>
                </a:lnTo>
                <a:lnTo>
                  <a:pt x="346234" y="90011"/>
                </a:lnTo>
                <a:close/>
              </a:path>
            </a:pathLst>
          </a:custGeom>
          <a:solidFill>
            <a:schemeClr val="tx2">
              <a:lumMod val="20000"/>
              <a:lumOff val="80000"/>
            </a:schemeClr>
          </a:solidFill>
          <a:ln w="1905" cap="flat">
            <a:solidFill>
              <a:schemeClr val="bg1"/>
            </a:solidFill>
            <a:prstDash val="solid"/>
            <a:miter/>
          </a:ln>
        </p:spPr>
        <p:txBody>
          <a:bodyPr rtlCol="0" anchor="ctr"/>
          <a:lstStyle/>
          <a:p>
            <a:pPr algn="ctr"/>
            <a:r>
              <a:rPr lang="fr-FR" sz="1000" dirty="0">
                <a:solidFill>
                  <a:schemeClr val="bg1"/>
                </a:solidFill>
              </a:rPr>
              <a:t>H2c</a:t>
            </a:r>
          </a:p>
        </p:txBody>
      </p:sp>
      <p:sp>
        <p:nvSpPr>
          <p:cNvPr id="89" name="Forme libre : forme 88">
            <a:extLst>
              <a:ext uri="{FF2B5EF4-FFF2-40B4-BE49-F238E27FC236}">
                <a16:creationId xmlns:a16="http://schemas.microsoft.com/office/drawing/2014/main" id="{9216C0E5-4541-488E-8588-E385EA4A7855}"/>
              </a:ext>
            </a:extLst>
          </p:cNvPr>
          <p:cNvSpPr/>
          <p:nvPr/>
        </p:nvSpPr>
        <p:spPr>
          <a:xfrm>
            <a:off x="6345229" y="4764323"/>
            <a:ext cx="2131207" cy="1065603"/>
          </a:xfrm>
          <a:custGeom>
            <a:avLst/>
            <a:gdLst>
              <a:gd name="connsiteX0" fmla="*/ 30004 w 2571750"/>
              <a:gd name="connsiteY0" fmla="*/ 1138714 h 1285875"/>
              <a:gd name="connsiteX1" fmla="*/ 50959 w 2571750"/>
              <a:gd name="connsiteY1" fmla="*/ 1135856 h 1285875"/>
              <a:gd name="connsiteX2" fmla="*/ 82391 w 2571750"/>
              <a:gd name="connsiteY2" fmla="*/ 1128236 h 1285875"/>
              <a:gd name="connsiteX3" fmla="*/ 105251 w 2571750"/>
              <a:gd name="connsiteY3" fmla="*/ 1107281 h 1285875"/>
              <a:gd name="connsiteX4" fmla="*/ 126206 w 2571750"/>
              <a:gd name="connsiteY4" fmla="*/ 1083469 h 1285875"/>
              <a:gd name="connsiteX5" fmla="*/ 165259 w 2571750"/>
              <a:gd name="connsiteY5" fmla="*/ 1080611 h 1285875"/>
              <a:gd name="connsiteX6" fmla="*/ 204311 w 2571750"/>
              <a:gd name="connsiteY6" fmla="*/ 1075849 h 1285875"/>
              <a:gd name="connsiteX7" fmla="*/ 207169 w 2571750"/>
              <a:gd name="connsiteY7" fmla="*/ 1059656 h 1285875"/>
              <a:gd name="connsiteX8" fmla="*/ 189071 w 2571750"/>
              <a:gd name="connsiteY8" fmla="*/ 1039653 h 1285875"/>
              <a:gd name="connsiteX9" fmla="*/ 170974 w 2571750"/>
              <a:gd name="connsiteY9" fmla="*/ 1020603 h 1285875"/>
              <a:gd name="connsiteX10" fmla="*/ 139541 w 2571750"/>
              <a:gd name="connsiteY10" fmla="*/ 1020603 h 1285875"/>
              <a:gd name="connsiteX11" fmla="*/ 97631 w 2571750"/>
              <a:gd name="connsiteY11" fmla="*/ 1018699 h 1285875"/>
              <a:gd name="connsiteX12" fmla="*/ 69056 w 2571750"/>
              <a:gd name="connsiteY12" fmla="*/ 999649 h 1285875"/>
              <a:gd name="connsiteX13" fmla="*/ 82391 w 2571750"/>
              <a:gd name="connsiteY13" fmla="*/ 971074 h 1285875"/>
              <a:gd name="connsiteX14" fmla="*/ 113824 w 2571750"/>
              <a:gd name="connsiteY14" fmla="*/ 963453 h 1285875"/>
              <a:gd name="connsiteX15" fmla="*/ 126206 w 2571750"/>
              <a:gd name="connsiteY15" fmla="*/ 942499 h 1285875"/>
              <a:gd name="connsiteX16" fmla="*/ 105251 w 2571750"/>
              <a:gd name="connsiteY16" fmla="*/ 913924 h 1285875"/>
              <a:gd name="connsiteX17" fmla="*/ 118586 w 2571750"/>
              <a:gd name="connsiteY17" fmla="*/ 903446 h 1285875"/>
              <a:gd name="connsiteX18" fmla="*/ 136684 w 2571750"/>
              <a:gd name="connsiteY18" fmla="*/ 877729 h 1285875"/>
              <a:gd name="connsiteX19" fmla="*/ 133826 w 2571750"/>
              <a:gd name="connsiteY19" fmla="*/ 838676 h 1285875"/>
              <a:gd name="connsiteX20" fmla="*/ 115729 w 2571750"/>
              <a:gd name="connsiteY20" fmla="*/ 810101 h 1285875"/>
              <a:gd name="connsiteX21" fmla="*/ 82391 w 2571750"/>
              <a:gd name="connsiteY21" fmla="*/ 799624 h 1285875"/>
              <a:gd name="connsiteX22" fmla="*/ 40481 w 2571750"/>
              <a:gd name="connsiteY22" fmla="*/ 786289 h 1285875"/>
              <a:gd name="connsiteX23" fmla="*/ 19526 w 2571750"/>
              <a:gd name="connsiteY23" fmla="*/ 770096 h 1285875"/>
              <a:gd name="connsiteX24" fmla="*/ 24289 w 2571750"/>
              <a:gd name="connsiteY24" fmla="*/ 751999 h 1285875"/>
              <a:gd name="connsiteX25" fmla="*/ 1429 w 2571750"/>
              <a:gd name="connsiteY25" fmla="*/ 715804 h 1285875"/>
              <a:gd name="connsiteX26" fmla="*/ 19526 w 2571750"/>
              <a:gd name="connsiteY26" fmla="*/ 697706 h 1285875"/>
              <a:gd name="connsiteX27" fmla="*/ 53816 w 2571750"/>
              <a:gd name="connsiteY27" fmla="*/ 679609 h 1285875"/>
              <a:gd name="connsiteX28" fmla="*/ 64294 w 2571750"/>
              <a:gd name="connsiteY28" fmla="*/ 663416 h 1285875"/>
              <a:gd name="connsiteX29" fmla="*/ 64294 w 2571750"/>
              <a:gd name="connsiteY29" fmla="*/ 642461 h 1285875"/>
              <a:gd name="connsiteX30" fmla="*/ 92869 w 2571750"/>
              <a:gd name="connsiteY30" fmla="*/ 631984 h 1285875"/>
              <a:gd name="connsiteX31" fmla="*/ 124301 w 2571750"/>
              <a:gd name="connsiteY31" fmla="*/ 637699 h 1285875"/>
              <a:gd name="connsiteX32" fmla="*/ 168116 w 2571750"/>
              <a:gd name="connsiteY32" fmla="*/ 642461 h 1285875"/>
              <a:gd name="connsiteX33" fmla="*/ 207169 w 2571750"/>
              <a:gd name="connsiteY33" fmla="*/ 637699 h 1285875"/>
              <a:gd name="connsiteX34" fmla="*/ 238601 w 2571750"/>
              <a:gd name="connsiteY34" fmla="*/ 619601 h 1285875"/>
              <a:gd name="connsiteX35" fmla="*/ 262414 w 2571750"/>
              <a:gd name="connsiteY35" fmla="*/ 609124 h 1285875"/>
              <a:gd name="connsiteX36" fmla="*/ 270034 w 2571750"/>
              <a:gd name="connsiteY36" fmla="*/ 630079 h 1285875"/>
              <a:gd name="connsiteX37" fmla="*/ 313849 w 2571750"/>
              <a:gd name="connsiteY37" fmla="*/ 627221 h 1285875"/>
              <a:gd name="connsiteX38" fmla="*/ 353854 w 2571750"/>
              <a:gd name="connsiteY38" fmla="*/ 627221 h 1285875"/>
              <a:gd name="connsiteX39" fmla="*/ 392906 w 2571750"/>
              <a:gd name="connsiteY39" fmla="*/ 624364 h 1285875"/>
              <a:gd name="connsiteX40" fmla="*/ 421481 w 2571750"/>
              <a:gd name="connsiteY40" fmla="*/ 600551 h 1285875"/>
              <a:gd name="connsiteX41" fmla="*/ 429101 w 2571750"/>
              <a:gd name="connsiteY41" fmla="*/ 580549 h 1285875"/>
              <a:gd name="connsiteX42" fmla="*/ 423386 w 2571750"/>
              <a:gd name="connsiteY42" fmla="*/ 564356 h 1285875"/>
              <a:gd name="connsiteX43" fmla="*/ 394811 w 2571750"/>
              <a:gd name="connsiteY43" fmla="*/ 553879 h 1285875"/>
              <a:gd name="connsiteX44" fmla="*/ 384334 w 2571750"/>
              <a:gd name="connsiteY44" fmla="*/ 532924 h 1285875"/>
              <a:gd name="connsiteX45" fmla="*/ 403384 w 2571750"/>
              <a:gd name="connsiteY45" fmla="*/ 517684 h 1285875"/>
              <a:gd name="connsiteX46" fmla="*/ 439579 w 2571750"/>
              <a:gd name="connsiteY46" fmla="*/ 511969 h 1285875"/>
              <a:gd name="connsiteX47" fmla="*/ 463391 w 2571750"/>
              <a:gd name="connsiteY47" fmla="*/ 511969 h 1285875"/>
              <a:gd name="connsiteX48" fmla="*/ 486251 w 2571750"/>
              <a:gd name="connsiteY48" fmla="*/ 499586 h 1285875"/>
              <a:gd name="connsiteX49" fmla="*/ 504349 w 2571750"/>
              <a:gd name="connsiteY49" fmla="*/ 471011 h 1285875"/>
              <a:gd name="connsiteX50" fmla="*/ 538639 w 2571750"/>
              <a:gd name="connsiteY50" fmla="*/ 472916 h 1285875"/>
              <a:gd name="connsiteX51" fmla="*/ 570071 w 2571750"/>
              <a:gd name="connsiteY51" fmla="*/ 457676 h 1285875"/>
              <a:gd name="connsiteX52" fmla="*/ 574834 w 2571750"/>
              <a:gd name="connsiteY52" fmla="*/ 426244 h 1285875"/>
              <a:gd name="connsiteX53" fmla="*/ 577691 w 2571750"/>
              <a:gd name="connsiteY53" fmla="*/ 400526 h 1285875"/>
              <a:gd name="connsiteX54" fmla="*/ 585311 w 2571750"/>
              <a:gd name="connsiteY54" fmla="*/ 384334 h 1285875"/>
              <a:gd name="connsiteX55" fmla="*/ 622459 w 2571750"/>
              <a:gd name="connsiteY55" fmla="*/ 390049 h 1285875"/>
              <a:gd name="connsiteX56" fmla="*/ 652939 w 2571750"/>
              <a:gd name="connsiteY56" fmla="*/ 387191 h 1285875"/>
              <a:gd name="connsiteX57" fmla="*/ 690086 w 2571750"/>
              <a:gd name="connsiteY57" fmla="*/ 361474 h 1285875"/>
              <a:gd name="connsiteX58" fmla="*/ 715804 w 2571750"/>
              <a:gd name="connsiteY58" fmla="*/ 340519 h 1285875"/>
              <a:gd name="connsiteX59" fmla="*/ 744379 w 2571750"/>
              <a:gd name="connsiteY59" fmla="*/ 316706 h 1285875"/>
              <a:gd name="connsiteX60" fmla="*/ 754856 w 2571750"/>
              <a:gd name="connsiteY60" fmla="*/ 280511 h 1285875"/>
              <a:gd name="connsiteX61" fmla="*/ 736759 w 2571750"/>
              <a:gd name="connsiteY61" fmla="*/ 261461 h 1285875"/>
              <a:gd name="connsiteX62" fmla="*/ 702469 w 2571750"/>
              <a:gd name="connsiteY62" fmla="*/ 241459 h 1285875"/>
              <a:gd name="connsiteX63" fmla="*/ 679609 w 2571750"/>
              <a:gd name="connsiteY63" fmla="*/ 214789 h 1285875"/>
              <a:gd name="connsiteX64" fmla="*/ 697706 w 2571750"/>
              <a:gd name="connsiteY64" fmla="*/ 199549 h 1285875"/>
              <a:gd name="connsiteX65" fmla="*/ 718661 w 2571750"/>
              <a:gd name="connsiteY65" fmla="*/ 170974 h 1285875"/>
              <a:gd name="connsiteX66" fmla="*/ 742474 w 2571750"/>
              <a:gd name="connsiteY66" fmla="*/ 186214 h 1285875"/>
              <a:gd name="connsiteX67" fmla="*/ 762476 w 2571750"/>
              <a:gd name="connsiteY67" fmla="*/ 202406 h 1285875"/>
              <a:gd name="connsiteX68" fmla="*/ 799624 w 2571750"/>
              <a:gd name="connsiteY68" fmla="*/ 202406 h 1285875"/>
              <a:gd name="connsiteX69" fmla="*/ 838676 w 2571750"/>
              <a:gd name="connsiteY69" fmla="*/ 186214 h 1285875"/>
              <a:gd name="connsiteX70" fmla="*/ 859631 w 2571750"/>
              <a:gd name="connsiteY70" fmla="*/ 165259 h 1285875"/>
              <a:gd name="connsiteX71" fmla="*/ 880586 w 2571750"/>
              <a:gd name="connsiteY71" fmla="*/ 170974 h 1285875"/>
              <a:gd name="connsiteX72" fmla="*/ 895826 w 2571750"/>
              <a:gd name="connsiteY72" fmla="*/ 193834 h 1285875"/>
              <a:gd name="connsiteX73" fmla="*/ 916781 w 2571750"/>
              <a:gd name="connsiteY73" fmla="*/ 210026 h 1285875"/>
              <a:gd name="connsiteX74" fmla="*/ 948214 w 2571750"/>
              <a:gd name="connsiteY74" fmla="*/ 191929 h 1285875"/>
              <a:gd name="connsiteX75" fmla="*/ 973931 w 2571750"/>
              <a:gd name="connsiteY75" fmla="*/ 175736 h 1285875"/>
              <a:gd name="connsiteX76" fmla="*/ 997744 w 2571750"/>
              <a:gd name="connsiteY76" fmla="*/ 157639 h 1285875"/>
              <a:gd name="connsiteX77" fmla="*/ 987266 w 2571750"/>
              <a:gd name="connsiteY77" fmla="*/ 121444 h 1285875"/>
              <a:gd name="connsiteX78" fmla="*/ 966311 w 2571750"/>
              <a:gd name="connsiteY78" fmla="*/ 105251 h 1285875"/>
              <a:gd name="connsiteX79" fmla="*/ 945356 w 2571750"/>
              <a:gd name="connsiteY79" fmla="*/ 90011 h 1285875"/>
              <a:gd name="connsiteX80" fmla="*/ 945356 w 2571750"/>
              <a:gd name="connsiteY80" fmla="*/ 55721 h 1285875"/>
              <a:gd name="connsiteX81" fmla="*/ 958691 w 2571750"/>
              <a:gd name="connsiteY81" fmla="*/ 16669 h 1285875"/>
              <a:gd name="connsiteX82" fmla="*/ 987266 w 2571750"/>
              <a:gd name="connsiteY82" fmla="*/ 1429 h 1285875"/>
              <a:gd name="connsiteX83" fmla="*/ 1015841 w 2571750"/>
              <a:gd name="connsiteY83" fmla="*/ 9049 h 1285875"/>
              <a:gd name="connsiteX84" fmla="*/ 1015841 w 2571750"/>
              <a:gd name="connsiteY84" fmla="*/ 45244 h 1285875"/>
              <a:gd name="connsiteX85" fmla="*/ 1011079 w 2571750"/>
              <a:gd name="connsiteY85" fmla="*/ 84296 h 1285875"/>
              <a:gd name="connsiteX86" fmla="*/ 1039654 w 2571750"/>
              <a:gd name="connsiteY86" fmla="*/ 90011 h 1285875"/>
              <a:gd name="connsiteX87" fmla="*/ 1071086 w 2571750"/>
              <a:gd name="connsiteY87" fmla="*/ 90011 h 1285875"/>
              <a:gd name="connsiteX88" fmla="*/ 1089184 w 2571750"/>
              <a:gd name="connsiteY88" fmla="*/ 112871 h 1285875"/>
              <a:gd name="connsiteX89" fmla="*/ 1114901 w 2571750"/>
              <a:gd name="connsiteY89" fmla="*/ 123349 h 1285875"/>
              <a:gd name="connsiteX90" fmla="*/ 1114901 w 2571750"/>
              <a:gd name="connsiteY90" fmla="*/ 82391 h 1285875"/>
              <a:gd name="connsiteX91" fmla="*/ 1138714 w 2571750"/>
              <a:gd name="connsiteY91" fmla="*/ 76676 h 1285875"/>
              <a:gd name="connsiteX92" fmla="*/ 1143476 w 2571750"/>
              <a:gd name="connsiteY92" fmla="*/ 91916 h 1285875"/>
              <a:gd name="connsiteX93" fmla="*/ 1177766 w 2571750"/>
              <a:gd name="connsiteY93" fmla="*/ 97631 h 1285875"/>
              <a:gd name="connsiteX94" fmla="*/ 1191101 w 2571750"/>
              <a:gd name="connsiteY94" fmla="*/ 63341 h 1285875"/>
              <a:gd name="connsiteX95" fmla="*/ 1230154 w 2571750"/>
              <a:gd name="connsiteY95" fmla="*/ 82391 h 1285875"/>
              <a:gd name="connsiteX96" fmla="*/ 1263491 w 2571750"/>
              <a:gd name="connsiteY96" fmla="*/ 100489 h 1285875"/>
              <a:gd name="connsiteX97" fmla="*/ 1287304 w 2571750"/>
              <a:gd name="connsiteY97" fmla="*/ 136684 h 1285875"/>
              <a:gd name="connsiteX98" fmla="*/ 1292066 w 2571750"/>
              <a:gd name="connsiteY98" fmla="*/ 181451 h 1285875"/>
              <a:gd name="connsiteX99" fmla="*/ 1290161 w 2571750"/>
              <a:gd name="connsiteY99" fmla="*/ 217646 h 1285875"/>
              <a:gd name="connsiteX100" fmla="*/ 1329214 w 2571750"/>
              <a:gd name="connsiteY100" fmla="*/ 225266 h 1285875"/>
              <a:gd name="connsiteX101" fmla="*/ 1344454 w 2571750"/>
              <a:gd name="connsiteY101" fmla="*/ 256699 h 1285875"/>
              <a:gd name="connsiteX102" fmla="*/ 1341596 w 2571750"/>
              <a:gd name="connsiteY102" fmla="*/ 285274 h 1285875"/>
              <a:gd name="connsiteX103" fmla="*/ 1323499 w 2571750"/>
              <a:gd name="connsiteY103" fmla="*/ 324326 h 1285875"/>
              <a:gd name="connsiteX104" fmla="*/ 1354931 w 2571750"/>
              <a:gd name="connsiteY104" fmla="*/ 330041 h 1285875"/>
              <a:gd name="connsiteX105" fmla="*/ 1401604 w 2571750"/>
              <a:gd name="connsiteY105" fmla="*/ 352901 h 1285875"/>
              <a:gd name="connsiteX106" fmla="*/ 1438751 w 2571750"/>
              <a:gd name="connsiteY106" fmla="*/ 376714 h 1285875"/>
              <a:gd name="connsiteX107" fmla="*/ 1470184 w 2571750"/>
              <a:gd name="connsiteY107" fmla="*/ 390049 h 1285875"/>
              <a:gd name="connsiteX108" fmla="*/ 1509236 w 2571750"/>
              <a:gd name="connsiteY108" fmla="*/ 408146 h 1285875"/>
              <a:gd name="connsiteX109" fmla="*/ 1550194 w 2571750"/>
              <a:gd name="connsiteY109" fmla="*/ 405289 h 1285875"/>
              <a:gd name="connsiteX110" fmla="*/ 1579721 w 2571750"/>
              <a:gd name="connsiteY110" fmla="*/ 429101 h 1285875"/>
              <a:gd name="connsiteX111" fmla="*/ 1610201 w 2571750"/>
              <a:gd name="connsiteY111" fmla="*/ 451961 h 1285875"/>
              <a:gd name="connsiteX112" fmla="*/ 1659731 w 2571750"/>
              <a:gd name="connsiteY112" fmla="*/ 462439 h 1285875"/>
              <a:gd name="connsiteX113" fmla="*/ 1686401 w 2571750"/>
              <a:gd name="connsiteY113" fmla="*/ 447199 h 1285875"/>
              <a:gd name="connsiteX114" fmla="*/ 1709261 w 2571750"/>
              <a:gd name="connsiteY114" fmla="*/ 436721 h 1285875"/>
              <a:gd name="connsiteX115" fmla="*/ 1738789 w 2571750"/>
              <a:gd name="connsiteY115" fmla="*/ 429101 h 1285875"/>
              <a:gd name="connsiteX116" fmla="*/ 1761649 w 2571750"/>
              <a:gd name="connsiteY116" fmla="*/ 408146 h 1285875"/>
              <a:gd name="connsiteX117" fmla="*/ 1793081 w 2571750"/>
              <a:gd name="connsiteY117" fmla="*/ 391954 h 1285875"/>
              <a:gd name="connsiteX118" fmla="*/ 1821656 w 2571750"/>
              <a:gd name="connsiteY118" fmla="*/ 402431 h 1285875"/>
              <a:gd name="connsiteX119" fmla="*/ 1848326 w 2571750"/>
              <a:gd name="connsiteY119" fmla="*/ 418624 h 1285875"/>
              <a:gd name="connsiteX120" fmla="*/ 1871186 w 2571750"/>
              <a:gd name="connsiteY120" fmla="*/ 433864 h 1285875"/>
              <a:gd name="connsiteX121" fmla="*/ 1908334 w 2571750"/>
              <a:gd name="connsiteY121" fmla="*/ 418624 h 1285875"/>
              <a:gd name="connsiteX122" fmla="*/ 1934051 w 2571750"/>
              <a:gd name="connsiteY122" fmla="*/ 394811 h 1285875"/>
              <a:gd name="connsiteX123" fmla="*/ 1947386 w 2571750"/>
              <a:gd name="connsiteY123" fmla="*/ 366236 h 1285875"/>
              <a:gd name="connsiteX124" fmla="*/ 1973104 w 2571750"/>
              <a:gd name="connsiteY124" fmla="*/ 366236 h 1285875"/>
              <a:gd name="connsiteX125" fmla="*/ 1986439 w 2571750"/>
              <a:gd name="connsiteY125" fmla="*/ 390049 h 1285875"/>
              <a:gd name="connsiteX126" fmla="*/ 2025491 w 2571750"/>
              <a:gd name="connsiteY126" fmla="*/ 381476 h 1285875"/>
              <a:gd name="connsiteX127" fmla="*/ 2061686 w 2571750"/>
              <a:gd name="connsiteY127" fmla="*/ 358616 h 1285875"/>
              <a:gd name="connsiteX128" fmla="*/ 2093119 w 2571750"/>
              <a:gd name="connsiteY128" fmla="*/ 345281 h 1285875"/>
              <a:gd name="connsiteX129" fmla="*/ 2118836 w 2571750"/>
              <a:gd name="connsiteY129" fmla="*/ 324326 h 1285875"/>
              <a:gd name="connsiteX130" fmla="*/ 2147411 w 2571750"/>
              <a:gd name="connsiteY130" fmla="*/ 303371 h 1285875"/>
              <a:gd name="connsiteX131" fmla="*/ 2174081 w 2571750"/>
              <a:gd name="connsiteY131" fmla="*/ 288131 h 1285875"/>
              <a:gd name="connsiteX132" fmla="*/ 2202656 w 2571750"/>
              <a:gd name="connsiteY132" fmla="*/ 290989 h 1285875"/>
              <a:gd name="connsiteX133" fmla="*/ 2241709 w 2571750"/>
              <a:gd name="connsiteY133" fmla="*/ 290989 h 1285875"/>
              <a:gd name="connsiteX134" fmla="*/ 2249329 w 2571750"/>
              <a:gd name="connsiteY134" fmla="*/ 256699 h 1285875"/>
              <a:gd name="connsiteX135" fmla="*/ 2228374 w 2571750"/>
              <a:gd name="connsiteY135" fmla="*/ 232886 h 1285875"/>
              <a:gd name="connsiteX136" fmla="*/ 2192179 w 2571750"/>
              <a:gd name="connsiteY136" fmla="*/ 214789 h 1285875"/>
              <a:gd name="connsiteX137" fmla="*/ 2171224 w 2571750"/>
              <a:gd name="connsiteY137" fmla="*/ 181451 h 1285875"/>
              <a:gd name="connsiteX138" fmla="*/ 2150269 w 2571750"/>
              <a:gd name="connsiteY138" fmla="*/ 139541 h 1285875"/>
              <a:gd name="connsiteX139" fmla="*/ 2150269 w 2571750"/>
              <a:gd name="connsiteY139" fmla="*/ 115729 h 1285875"/>
              <a:gd name="connsiteX140" fmla="*/ 2153126 w 2571750"/>
              <a:gd name="connsiteY140" fmla="*/ 82391 h 1285875"/>
              <a:gd name="connsiteX141" fmla="*/ 2174081 w 2571750"/>
              <a:gd name="connsiteY141" fmla="*/ 58579 h 1285875"/>
              <a:gd name="connsiteX142" fmla="*/ 2189321 w 2571750"/>
              <a:gd name="connsiteY142" fmla="*/ 30004 h 1285875"/>
              <a:gd name="connsiteX143" fmla="*/ 2220754 w 2571750"/>
              <a:gd name="connsiteY143" fmla="*/ 6191 h 1285875"/>
              <a:gd name="connsiteX144" fmla="*/ 2244566 w 2571750"/>
              <a:gd name="connsiteY144" fmla="*/ 40481 h 1285875"/>
              <a:gd name="connsiteX145" fmla="*/ 2256949 w 2571750"/>
              <a:gd name="connsiteY145" fmla="*/ 63341 h 1285875"/>
              <a:gd name="connsiteX146" fmla="*/ 2294096 w 2571750"/>
              <a:gd name="connsiteY146" fmla="*/ 76676 h 1285875"/>
              <a:gd name="connsiteX147" fmla="*/ 2322671 w 2571750"/>
              <a:gd name="connsiteY147" fmla="*/ 84296 h 1285875"/>
              <a:gd name="connsiteX148" fmla="*/ 2354104 w 2571750"/>
              <a:gd name="connsiteY148" fmla="*/ 94774 h 1285875"/>
              <a:gd name="connsiteX149" fmla="*/ 2385536 w 2571750"/>
              <a:gd name="connsiteY149" fmla="*/ 110966 h 1285875"/>
              <a:gd name="connsiteX150" fmla="*/ 2400776 w 2571750"/>
              <a:gd name="connsiteY150" fmla="*/ 126206 h 1285875"/>
              <a:gd name="connsiteX151" fmla="*/ 2445544 w 2571750"/>
              <a:gd name="connsiteY151" fmla="*/ 133826 h 1285875"/>
              <a:gd name="connsiteX152" fmla="*/ 2466499 w 2571750"/>
              <a:gd name="connsiteY152" fmla="*/ 123349 h 1285875"/>
              <a:gd name="connsiteX153" fmla="*/ 2499836 w 2571750"/>
              <a:gd name="connsiteY153" fmla="*/ 123349 h 1285875"/>
              <a:gd name="connsiteX154" fmla="*/ 2531269 w 2571750"/>
              <a:gd name="connsiteY154" fmla="*/ 110966 h 1285875"/>
              <a:gd name="connsiteX155" fmla="*/ 2562701 w 2571750"/>
              <a:gd name="connsiteY155" fmla="*/ 102394 h 1285875"/>
              <a:gd name="connsiteX156" fmla="*/ 2576036 w 2571750"/>
              <a:gd name="connsiteY156" fmla="*/ 121444 h 1285875"/>
              <a:gd name="connsiteX157" fmla="*/ 2576036 w 2571750"/>
              <a:gd name="connsiteY157" fmla="*/ 157639 h 1285875"/>
              <a:gd name="connsiteX158" fmla="*/ 2555081 w 2571750"/>
              <a:gd name="connsiteY158" fmla="*/ 191929 h 1285875"/>
              <a:gd name="connsiteX159" fmla="*/ 2528411 w 2571750"/>
              <a:gd name="connsiteY159" fmla="*/ 230981 h 1285875"/>
              <a:gd name="connsiteX160" fmla="*/ 2507456 w 2571750"/>
              <a:gd name="connsiteY160" fmla="*/ 264319 h 1285875"/>
              <a:gd name="connsiteX161" fmla="*/ 2499836 w 2571750"/>
              <a:gd name="connsiteY161" fmla="*/ 309086 h 1285875"/>
              <a:gd name="connsiteX162" fmla="*/ 2516029 w 2571750"/>
              <a:gd name="connsiteY162" fmla="*/ 330041 h 1285875"/>
              <a:gd name="connsiteX163" fmla="*/ 2513171 w 2571750"/>
              <a:gd name="connsiteY163" fmla="*/ 366236 h 1285875"/>
              <a:gd name="connsiteX164" fmla="*/ 2486501 w 2571750"/>
              <a:gd name="connsiteY164" fmla="*/ 342424 h 1285875"/>
              <a:gd name="connsiteX165" fmla="*/ 2457926 w 2571750"/>
              <a:gd name="connsiteY165" fmla="*/ 342424 h 1285875"/>
              <a:gd name="connsiteX166" fmla="*/ 2435066 w 2571750"/>
              <a:gd name="connsiteY166" fmla="*/ 369094 h 1285875"/>
              <a:gd name="connsiteX167" fmla="*/ 2406491 w 2571750"/>
              <a:gd name="connsiteY167" fmla="*/ 381476 h 1285875"/>
              <a:gd name="connsiteX168" fmla="*/ 2379821 w 2571750"/>
              <a:gd name="connsiteY168" fmla="*/ 397669 h 1285875"/>
              <a:gd name="connsiteX169" fmla="*/ 2364581 w 2571750"/>
              <a:gd name="connsiteY169" fmla="*/ 423386 h 1285875"/>
              <a:gd name="connsiteX170" fmla="*/ 2351246 w 2571750"/>
              <a:gd name="connsiteY170" fmla="*/ 450056 h 1285875"/>
              <a:gd name="connsiteX171" fmla="*/ 2340769 w 2571750"/>
              <a:gd name="connsiteY171" fmla="*/ 478631 h 1285875"/>
              <a:gd name="connsiteX172" fmla="*/ 2315051 w 2571750"/>
              <a:gd name="connsiteY172" fmla="*/ 486251 h 1285875"/>
              <a:gd name="connsiteX173" fmla="*/ 2286476 w 2571750"/>
              <a:gd name="connsiteY173" fmla="*/ 491014 h 1285875"/>
              <a:gd name="connsiteX174" fmla="*/ 2262664 w 2571750"/>
              <a:gd name="connsiteY174" fmla="*/ 493871 h 1285875"/>
              <a:gd name="connsiteX175" fmla="*/ 2255044 w 2571750"/>
              <a:gd name="connsiteY175" fmla="*/ 514826 h 1285875"/>
              <a:gd name="connsiteX176" fmla="*/ 2262664 w 2571750"/>
              <a:gd name="connsiteY176" fmla="*/ 543401 h 1285875"/>
              <a:gd name="connsiteX177" fmla="*/ 2256949 w 2571750"/>
              <a:gd name="connsiteY177" fmla="*/ 571976 h 1285875"/>
              <a:gd name="connsiteX178" fmla="*/ 2217896 w 2571750"/>
              <a:gd name="connsiteY178" fmla="*/ 571976 h 1285875"/>
              <a:gd name="connsiteX179" fmla="*/ 2181701 w 2571750"/>
              <a:gd name="connsiteY179" fmla="*/ 571976 h 1285875"/>
              <a:gd name="connsiteX180" fmla="*/ 2168366 w 2571750"/>
              <a:gd name="connsiteY180" fmla="*/ 582454 h 1285875"/>
              <a:gd name="connsiteX181" fmla="*/ 2155984 w 2571750"/>
              <a:gd name="connsiteY181" fmla="*/ 621506 h 1285875"/>
              <a:gd name="connsiteX182" fmla="*/ 2127409 w 2571750"/>
              <a:gd name="connsiteY182" fmla="*/ 658654 h 1285875"/>
              <a:gd name="connsiteX183" fmla="*/ 2137886 w 2571750"/>
              <a:gd name="connsiteY183" fmla="*/ 676751 h 1285875"/>
              <a:gd name="connsiteX184" fmla="*/ 2157889 w 2571750"/>
              <a:gd name="connsiteY184" fmla="*/ 684371 h 1285875"/>
              <a:gd name="connsiteX185" fmla="*/ 2184559 w 2571750"/>
              <a:gd name="connsiteY185" fmla="*/ 684371 h 1285875"/>
              <a:gd name="connsiteX186" fmla="*/ 2176939 w 2571750"/>
              <a:gd name="connsiteY186" fmla="*/ 712946 h 1285875"/>
              <a:gd name="connsiteX187" fmla="*/ 2139791 w 2571750"/>
              <a:gd name="connsiteY187" fmla="*/ 718661 h 1285875"/>
              <a:gd name="connsiteX188" fmla="*/ 2093119 w 2571750"/>
              <a:gd name="connsiteY188" fmla="*/ 731044 h 1285875"/>
              <a:gd name="connsiteX189" fmla="*/ 2056924 w 2571750"/>
              <a:gd name="connsiteY189" fmla="*/ 741521 h 1285875"/>
              <a:gd name="connsiteX190" fmla="*/ 2037874 w 2571750"/>
              <a:gd name="connsiteY190" fmla="*/ 765334 h 1285875"/>
              <a:gd name="connsiteX191" fmla="*/ 2017871 w 2571750"/>
              <a:gd name="connsiteY191" fmla="*/ 791051 h 1285875"/>
              <a:gd name="connsiteX192" fmla="*/ 2007394 w 2571750"/>
              <a:gd name="connsiteY192" fmla="*/ 768191 h 1285875"/>
              <a:gd name="connsiteX193" fmla="*/ 1983581 w 2571750"/>
              <a:gd name="connsiteY193" fmla="*/ 760571 h 1285875"/>
              <a:gd name="connsiteX194" fmla="*/ 1957864 w 2571750"/>
              <a:gd name="connsiteY194" fmla="*/ 762476 h 1285875"/>
              <a:gd name="connsiteX195" fmla="*/ 1944529 w 2571750"/>
              <a:gd name="connsiteY195" fmla="*/ 789146 h 1285875"/>
              <a:gd name="connsiteX196" fmla="*/ 1938814 w 2571750"/>
              <a:gd name="connsiteY196" fmla="*/ 801529 h 1285875"/>
              <a:gd name="connsiteX197" fmla="*/ 1920716 w 2571750"/>
              <a:gd name="connsiteY197" fmla="*/ 825341 h 1285875"/>
              <a:gd name="connsiteX198" fmla="*/ 1905476 w 2571750"/>
              <a:gd name="connsiteY198" fmla="*/ 801529 h 1285875"/>
              <a:gd name="connsiteX199" fmla="*/ 1884521 w 2571750"/>
              <a:gd name="connsiteY199" fmla="*/ 791051 h 1285875"/>
              <a:gd name="connsiteX200" fmla="*/ 1863566 w 2571750"/>
              <a:gd name="connsiteY200" fmla="*/ 775811 h 1285875"/>
              <a:gd name="connsiteX201" fmla="*/ 1858804 w 2571750"/>
              <a:gd name="connsiteY201" fmla="*/ 765334 h 1285875"/>
              <a:gd name="connsiteX202" fmla="*/ 1827371 w 2571750"/>
              <a:gd name="connsiteY202" fmla="*/ 768191 h 1285875"/>
              <a:gd name="connsiteX203" fmla="*/ 1832134 w 2571750"/>
              <a:gd name="connsiteY203" fmla="*/ 791051 h 1285875"/>
              <a:gd name="connsiteX204" fmla="*/ 1855946 w 2571750"/>
              <a:gd name="connsiteY204" fmla="*/ 812006 h 1285875"/>
              <a:gd name="connsiteX205" fmla="*/ 1821656 w 2571750"/>
              <a:gd name="connsiteY205" fmla="*/ 814864 h 1285875"/>
              <a:gd name="connsiteX206" fmla="*/ 1795939 w 2571750"/>
              <a:gd name="connsiteY206" fmla="*/ 804386 h 1285875"/>
              <a:gd name="connsiteX207" fmla="*/ 1777841 w 2571750"/>
              <a:gd name="connsiteY207" fmla="*/ 783431 h 1285875"/>
              <a:gd name="connsiteX208" fmla="*/ 1769269 w 2571750"/>
              <a:gd name="connsiteY208" fmla="*/ 754856 h 1285875"/>
              <a:gd name="connsiteX209" fmla="*/ 1730216 w 2571750"/>
              <a:gd name="connsiteY209" fmla="*/ 754856 h 1285875"/>
              <a:gd name="connsiteX210" fmla="*/ 1722596 w 2571750"/>
              <a:gd name="connsiteY210" fmla="*/ 723424 h 1285875"/>
              <a:gd name="connsiteX211" fmla="*/ 1691164 w 2571750"/>
              <a:gd name="connsiteY211" fmla="*/ 726281 h 1285875"/>
              <a:gd name="connsiteX212" fmla="*/ 1652111 w 2571750"/>
              <a:gd name="connsiteY212" fmla="*/ 715804 h 1285875"/>
              <a:gd name="connsiteX213" fmla="*/ 1605439 w 2571750"/>
              <a:gd name="connsiteY213" fmla="*/ 731044 h 1285875"/>
              <a:gd name="connsiteX214" fmla="*/ 1576864 w 2571750"/>
              <a:gd name="connsiteY214" fmla="*/ 723424 h 1285875"/>
              <a:gd name="connsiteX215" fmla="*/ 1581626 w 2571750"/>
              <a:gd name="connsiteY215" fmla="*/ 691991 h 1285875"/>
              <a:gd name="connsiteX216" fmla="*/ 1589246 w 2571750"/>
              <a:gd name="connsiteY216" fmla="*/ 648176 h 1285875"/>
              <a:gd name="connsiteX217" fmla="*/ 1569244 w 2571750"/>
              <a:gd name="connsiteY217" fmla="*/ 624364 h 1285875"/>
              <a:gd name="connsiteX218" fmla="*/ 1537811 w 2571750"/>
              <a:gd name="connsiteY218" fmla="*/ 634841 h 1285875"/>
              <a:gd name="connsiteX219" fmla="*/ 1511141 w 2571750"/>
              <a:gd name="connsiteY219" fmla="*/ 658654 h 1285875"/>
              <a:gd name="connsiteX220" fmla="*/ 1479709 w 2571750"/>
              <a:gd name="connsiteY220" fmla="*/ 663416 h 1285875"/>
              <a:gd name="connsiteX221" fmla="*/ 1456849 w 2571750"/>
              <a:gd name="connsiteY221" fmla="*/ 652939 h 1285875"/>
              <a:gd name="connsiteX222" fmla="*/ 1428274 w 2571750"/>
              <a:gd name="connsiteY222" fmla="*/ 648176 h 1285875"/>
              <a:gd name="connsiteX223" fmla="*/ 1446371 w 2571750"/>
              <a:gd name="connsiteY223" fmla="*/ 624364 h 1285875"/>
              <a:gd name="connsiteX224" fmla="*/ 1479709 w 2571750"/>
              <a:gd name="connsiteY224" fmla="*/ 619601 h 1285875"/>
              <a:gd name="connsiteX225" fmla="*/ 1503521 w 2571750"/>
              <a:gd name="connsiteY225" fmla="*/ 613886 h 1285875"/>
              <a:gd name="connsiteX226" fmla="*/ 1503521 w 2571750"/>
              <a:gd name="connsiteY226" fmla="*/ 592931 h 1285875"/>
              <a:gd name="connsiteX227" fmla="*/ 1479709 w 2571750"/>
              <a:gd name="connsiteY227" fmla="*/ 570071 h 1285875"/>
              <a:gd name="connsiteX228" fmla="*/ 1461611 w 2571750"/>
              <a:gd name="connsiteY228" fmla="*/ 567214 h 1285875"/>
              <a:gd name="connsiteX229" fmla="*/ 1443514 w 2571750"/>
              <a:gd name="connsiteY229" fmla="*/ 564356 h 1285875"/>
              <a:gd name="connsiteX230" fmla="*/ 1435894 w 2571750"/>
              <a:gd name="connsiteY230" fmla="*/ 574834 h 1285875"/>
              <a:gd name="connsiteX231" fmla="*/ 1435894 w 2571750"/>
              <a:gd name="connsiteY231" fmla="*/ 585311 h 1285875"/>
              <a:gd name="connsiteX232" fmla="*/ 1428274 w 2571750"/>
              <a:gd name="connsiteY232" fmla="*/ 621506 h 1285875"/>
              <a:gd name="connsiteX233" fmla="*/ 1399699 w 2571750"/>
              <a:gd name="connsiteY233" fmla="*/ 600551 h 1285875"/>
              <a:gd name="connsiteX234" fmla="*/ 1375886 w 2571750"/>
              <a:gd name="connsiteY234" fmla="*/ 609124 h 1285875"/>
              <a:gd name="connsiteX235" fmla="*/ 1362551 w 2571750"/>
              <a:gd name="connsiteY235" fmla="*/ 616744 h 1285875"/>
              <a:gd name="connsiteX236" fmla="*/ 1352074 w 2571750"/>
              <a:gd name="connsiteY236" fmla="*/ 640556 h 1285875"/>
              <a:gd name="connsiteX237" fmla="*/ 1383506 w 2571750"/>
              <a:gd name="connsiteY237" fmla="*/ 655796 h 1285875"/>
              <a:gd name="connsiteX238" fmla="*/ 1341596 w 2571750"/>
              <a:gd name="connsiteY238" fmla="*/ 663416 h 1285875"/>
              <a:gd name="connsiteX239" fmla="*/ 1305401 w 2571750"/>
              <a:gd name="connsiteY239" fmla="*/ 660559 h 1285875"/>
              <a:gd name="connsiteX240" fmla="*/ 1266349 w 2571750"/>
              <a:gd name="connsiteY240" fmla="*/ 663416 h 1285875"/>
              <a:gd name="connsiteX241" fmla="*/ 1237774 w 2571750"/>
              <a:gd name="connsiteY241" fmla="*/ 666274 h 1285875"/>
              <a:gd name="connsiteX242" fmla="*/ 1253014 w 2571750"/>
              <a:gd name="connsiteY242" fmla="*/ 634841 h 1285875"/>
              <a:gd name="connsiteX243" fmla="*/ 1255871 w 2571750"/>
              <a:gd name="connsiteY243" fmla="*/ 603409 h 1285875"/>
              <a:gd name="connsiteX244" fmla="*/ 1232059 w 2571750"/>
              <a:gd name="connsiteY244" fmla="*/ 595789 h 1285875"/>
              <a:gd name="connsiteX245" fmla="*/ 1203484 w 2571750"/>
              <a:gd name="connsiteY245" fmla="*/ 595789 h 1285875"/>
              <a:gd name="connsiteX246" fmla="*/ 1174909 w 2571750"/>
              <a:gd name="connsiteY246" fmla="*/ 603409 h 1285875"/>
              <a:gd name="connsiteX247" fmla="*/ 1161574 w 2571750"/>
              <a:gd name="connsiteY247" fmla="*/ 609124 h 1285875"/>
              <a:gd name="connsiteX248" fmla="*/ 1125379 w 2571750"/>
              <a:gd name="connsiteY248" fmla="*/ 606266 h 1285875"/>
              <a:gd name="connsiteX249" fmla="*/ 1099661 w 2571750"/>
              <a:gd name="connsiteY249" fmla="*/ 588169 h 1285875"/>
              <a:gd name="connsiteX250" fmla="*/ 1075849 w 2571750"/>
              <a:gd name="connsiteY250" fmla="*/ 561499 h 1285875"/>
              <a:gd name="connsiteX251" fmla="*/ 1052036 w 2571750"/>
              <a:gd name="connsiteY251" fmla="*/ 551021 h 1285875"/>
              <a:gd name="connsiteX252" fmla="*/ 1036796 w 2571750"/>
              <a:gd name="connsiteY252" fmla="*/ 538639 h 1285875"/>
              <a:gd name="connsiteX253" fmla="*/ 1002506 w 2571750"/>
              <a:gd name="connsiteY253" fmla="*/ 538639 h 1285875"/>
              <a:gd name="connsiteX254" fmla="*/ 973931 w 2571750"/>
              <a:gd name="connsiteY254" fmla="*/ 546259 h 1285875"/>
              <a:gd name="connsiteX255" fmla="*/ 951071 w 2571750"/>
              <a:gd name="connsiteY255" fmla="*/ 556736 h 1285875"/>
              <a:gd name="connsiteX256" fmla="*/ 927259 w 2571750"/>
              <a:gd name="connsiteY256" fmla="*/ 574834 h 1285875"/>
              <a:gd name="connsiteX257" fmla="*/ 892969 w 2571750"/>
              <a:gd name="connsiteY257" fmla="*/ 603409 h 1285875"/>
              <a:gd name="connsiteX258" fmla="*/ 849154 w 2571750"/>
              <a:gd name="connsiteY258" fmla="*/ 624364 h 1285875"/>
              <a:gd name="connsiteX259" fmla="*/ 841534 w 2571750"/>
              <a:gd name="connsiteY259" fmla="*/ 640556 h 1285875"/>
              <a:gd name="connsiteX260" fmla="*/ 822484 w 2571750"/>
              <a:gd name="connsiteY260" fmla="*/ 676751 h 1285875"/>
              <a:gd name="connsiteX261" fmla="*/ 812006 w 2571750"/>
              <a:gd name="connsiteY261" fmla="*/ 697706 h 1285875"/>
              <a:gd name="connsiteX262" fmla="*/ 789146 w 2571750"/>
              <a:gd name="connsiteY262" fmla="*/ 710089 h 1285875"/>
              <a:gd name="connsiteX263" fmla="*/ 760571 w 2571750"/>
              <a:gd name="connsiteY263" fmla="*/ 723424 h 1285875"/>
              <a:gd name="connsiteX264" fmla="*/ 721519 w 2571750"/>
              <a:gd name="connsiteY264" fmla="*/ 715804 h 1285875"/>
              <a:gd name="connsiteX265" fmla="*/ 694849 w 2571750"/>
              <a:gd name="connsiteY265" fmla="*/ 726281 h 1285875"/>
              <a:gd name="connsiteX266" fmla="*/ 669131 w 2571750"/>
              <a:gd name="connsiteY266" fmla="*/ 744379 h 1285875"/>
              <a:gd name="connsiteX267" fmla="*/ 642461 w 2571750"/>
              <a:gd name="connsiteY267" fmla="*/ 770096 h 1285875"/>
              <a:gd name="connsiteX268" fmla="*/ 619601 w 2571750"/>
              <a:gd name="connsiteY268" fmla="*/ 796766 h 1285875"/>
              <a:gd name="connsiteX269" fmla="*/ 595789 w 2571750"/>
              <a:gd name="connsiteY269" fmla="*/ 796766 h 1285875"/>
              <a:gd name="connsiteX270" fmla="*/ 574834 w 2571750"/>
              <a:gd name="connsiteY270" fmla="*/ 807244 h 1285875"/>
              <a:gd name="connsiteX271" fmla="*/ 567214 w 2571750"/>
              <a:gd name="connsiteY271" fmla="*/ 832961 h 1285875"/>
              <a:gd name="connsiteX272" fmla="*/ 595789 w 2571750"/>
              <a:gd name="connsiteY272" fmla="*/ 846296 h 1285875"/>
              <a:gd name="connsiteX273" fmla="*/ 598646 w 2571750"/>
              <a:gd name="connsiteY273" fmla="*/ 867251 h 1285875"/>
              <a:gd name="connsiteX274" fmla="*/ 595789 w 2571750"/>
              <a:gd name="connsiteY274" fmla="*/ 909161 h 1285875"/>
              <a:gd name="connsiteX275" fmla="*/ 595789 w 2571750"/>
              <a:gd name="connsiteY275" fmla="*/ 932021 h 1285875"/>
              <a:gd name="connsiteX276" fmla="*/ 591026 w 2571750"/>
              <a:gd name="connsiteY276" fmla="*/ 973931 h 1285875"/>
              <a:gd name="connsiteX277" fmla="*/ 582454 w 2571750"/>
              <a:gd name="connsiteY277" fmla="*/ 1008221 h 1285875"/>
              <a:gd name="connsiteX278" fmla="*/ 580549 w 2571750"/>
              <a:gd name="connsiteY278" fmla="*/ 1049179 h 1285875"/>
              <a:gd name="connsiteX279" fmla="*/ 585311 w 2571750"/>
              <a:gd name="connsiteY279" fmla="*/ 1075849 h 1285875"/>
              <a:gd name="connsiteX280" fmla="*/ 585311 w 2571750"/>
              <a:gd name="connsiteY280" fmla="*/ 1104424 h 1285875"/>
              <a:gd name="connsiteX281" fmla="*/ 601504 w 2571750"/>
              <a:gd name="connsiteY281" fmla="*/ 1128236 h 1285875"/>
              <a:gd name="connsiteX282" fmla="*/ 619601 w 2571750"/>
              <a:gd name="connsiteY282" fmla="*/ 1156811 h 1285875"/>
              <a:gd name="connsiteX283" fmla="*/ 640556 w 2571750"/>
              <a:gd name="connsiteY283" fmla="*/ 1190149 h 1285875"/>
              <a:gd name="connsiteX284" fmla="*/ 648176 w 2571750"/>
              <a:gd name="connsiteY284" fmla="*/ 1224439 h 1285875"/>
              <a:gd name="connsiteX285" fmla="*/ 622459 w 2571750"/>
              <a:gd name="connsiteY285" fmla="*/ 1234916 h 1285875"/>
              <a:gd name="connsiteX286" fmla="*/ 601504 w 2571750"/>
              <a:gd name="connsiteY286" fmla="*/ 1216819 h 1285875"/>
              <a:gd name="connsiteX287" fmla="*/ 574834 w 2571750"/>
              <a:gd name="connsiteY287" fmla="*/ 1195864 h 1285875"/>
              <a:gd name="connsiteX288" fmla="*/ 538639 w 2571750"/>
              <a:gd name="connsiteY288" fmla="*/ 1195864 h 1285875"/>
              <a:gd name="connsiteX289" fmla="*/ 514826 w 2571750"/>
              <a:gd name="connsiteY289" fmla="*/ 1195864 h 1285875"/>
              <a:gd name="connsiteX290" fmla="*/ 486251 w 2571750"/>
              <a:gd name="connsiteY290" fmla="*/ 1209199 h 1285875"/>
              <a:gd name="connsiteX291" fmla="*/ 457676 w 2571750"/>
              <a:gd name="connsiteY291" fmla="*/ 1218724 h 1285875"/>
              <a:gd name="connsiteX292" fmla="*/ 426244 w 2571750"/>
              <a:gd name="connsiteY292" fmla="*/ 1234916 h 1285875"/>
              <a:gd name="connsiteX293" fmla="*/ 403384 w 2571750"/>
              <a:gd name="connsiteY293" fmla="*/ 1250156 h 1285875"/>
              <a:gd name="connsiteX294" fmla="*/ 382429 w 2571750"/>
              <a:gd name="connsiteY294" fmla="*/ 1266349 h 1285875"/>
              <a:gd name="connsiteX295" fmla="*/ 355759 w 2571750"/>
              <a:gd name="connsiteY295" fmla="*/ 1276826 h 1285875"/>
              <a:gd name="connsiteX296" fmla="*/ 330041 w 2571750"/>
              <a:gd name="connsiteY296" fmla="*/ 1263491 h 1285875"/>
              <a:gd name="connsiteX297" fmla="*/ 327184 w 2571750"/>
              <a:gd name="connsiteY297" fmla="*/ 1242536 h 1285875"/>
              <a:gd name="connsiteX298" fmla="*/ 303371 w 2571750"/>
              <a:gd name="connsiteY298" fmla="*/ 1227296 h 1285875"/>
              <a:gd name="connsiteX299" fmla="*/ 274796 w 2571750"/>
              <a:gd name="connsiteY299" fmla="*/ 1229201 h 1285875"/>
              <a:gd name="connsiteX300" fmla="*/ 244316 w 2571750"/>
              <a:gd name="connsiteY300" fmla="*/ 1234916 h 1285875"/>
              <a:gd name="connsiteX301" fmla="*/ 204311 w 2571750"/>
              <a:gd name="connsiteY301" fmla="*/ 1232059 h 1285875"/>
              <a:gd name="connsiteX302" fmla="*/ 189071 w 2571750"/>
              <a:gd name="connsiteY302" fmla="*/ 1255871 h 1285875"/>
              <a:gd name="connsiteX303" fmla="*/ 168116 w 2571750"/>
              <a:gd name="connsiteY303" fmla="*/ 1287304 h 1285875"/>
              <a:gd name="connsiteX304" fmla="*/ 139541 w 2571750"/>
              <a:gd name="connsiteY304" fmla="*/ 1276826 h 1285875"/>
              <a:gd name="connsiteX305" fmla="*/ 121444 w 2571750"/>
              <a:gd name="connsiteY305" fmla="*/ 1242536 h 1285875"/>
              <a:gd name="connsiteX306" fmla="*/ 126206 w 2571750"/>
              <a:gd name="connsiteY306" fmla="*/ 1232059 h 1285875"/>
              <a:gd name="connsiteX307" fmla="*/ 115729 w 2571750"/>
              <a:gd name="connsiteY307" fmla="*/ 1203484 h 1285875"/>
              <a:gd name="connsiteX308" fmla="*/ 84296 w 2571750"/>
              <a:gd name="connsiteY308" fmla="*/ 1203484 h 1285875"/>
              <a:gd name="connsiteX309" fmla="*/ 50959 w 2571750"/>
              <a:gd name="connsiteY309" fmla="*/ 1203484 h 1285875"/>
              <a:gd name="connsiteX310" fmla="*/ 37624 w 2571750"/>
              <a:gd name="connsiteY310" fmla="*/ 1190149 h 1285875"/>
              <a:gd name="connsiteX311" fmla="*/ 32861 w 2571750"/>
              <a:gd name="connsiteY311" fmla="*/ 1169194 h 128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Lst>
            <a:rect l="l" t="t" r="r" b="b"/>
            <a:pathLst>
              <a:path w="2571750" h="1285875">
                <a:moveTo>
                  <a:pt x="30004" y="1138714"/>
                </a:moveTo>
                <a:lnTo>
                  <a:pt x="50959" y="1135856"/>
                </a:lnTo>
                <a:lnTo>
                  <a:pt x="82391" y="1128236"/>
                </a:lnTo>
                <a:lnTo>
                  <a:pt x="105251" y="1107281"/>
                </a:lnTo>
                <a:lnTo>
                  <a:pt x="126206" y="1083469"/>
                </a:lnTo>
                <a:lnTo>
                  <a:pt x="165259" y="1080611"/>
                </a:lnTo>
                <a:lnTo>
                  <a:pt x="204311" y="1075849"/>
                </a:lnTo>
                <a:lnTo>
                  <a:pt x="207169" y="1059656"/>
                </a:lnTo>
                <a:lnTo>
                  <a:pt x="189071" y="1039653"/>
                </a:lnTo>
                <a:lnTo>
                  <a:pt x="170974" y="1020603"/>
                </a:lnTo>
                <a:lnTo>
                  <a:pt x="139541" y="1020603"/>
                </a:lnTo>
                <a:lnTo>
                  <a:pt x="97631" y="1018699"/>
                </a:lnTo>
                <a:lnTo>
                  <a:pt x="69056" y="999649"/>
                </a:lnTo>
                <a:lnTo>
                  <a:pt x="82391" y="971074"/>
                </a:lnTo>
                <a:lnTo>
                  <a:pt x="113824" y="963453"/>
                </a:lnTo>
                <a:lnTo>
                  <a:pt x="126206" y="942499"/>
                </a:lnTo>
                <a:lnTo>
                  <a:pt x="105251" y="913924"/>
                </a:lnTo>
                <a:lnTo>
                  <a:pt x="118586" y="903446"/>
                </a:lnTo>
                <a:lnTo>
                  <a:pt x="136684" y="877729"/>
                </a:lnTo>
                <a:lnTo>
                  <a:pt x="133826" y="838676"/>
                </a:lnTo>
                <a:lnTo>
                  <a:pt x="115729" y="810101"/>
                </a:lnTo>
                <a:lnTo>
                  <a:pt x="82391" y="799624"/>
                </a:lnTo>
                <a:lnTo>
                  <a:pt x="40481" y="786289"/>
                </a:lnTo>
                <a:lnTo>
                  <a:pt x="19526" y="770096"/>
                </a:lnTo>
                <a:lnTo>
                  <a:pt x="24289" y="751999"/>
                </a:lnTo>
                <a:lnTo>
                  <a:pt x="1429" y="715804"/>
                </a:lnTo>
                <a:lnTo>
                  <a:pt x="19526" y="697706"/>
                </a:lnTo>
                <a:lnTo>
                  <a:pt x="53816" y="679609"/>
                </a:lnTo>
                <a:lnTo>
                  <a:pt x="64294" y="663416"/>
                </a:lnTo>
                <a:lnTo>
                  <a:pt x="64294" y="642461"/>
                </a:lnTo>
                <a:lnTo>
                  <a:pt x="92869" y="631984"/>
                </a:lnTo>
                <a:lnTo>
                  <a:pt x="124301" y="637699"/>
                </a:lnTo>
                <a:lnTo>
                  <a:pt x="168116" y="642461"/>
                </a:lnTo>
                <a:lnTo>
                  <a:pt x="207169" y="637699"/>
                </a:lnTo>
                <a:lnTo>
                  <a:pt x="238601" y="619601"/>
                </a:lnTo>
                <a:lnTo>
                  <a:pt x="262414" y="609124"/>
                </a:lnTo>
                <a:lnTo>
                  <a:pt x="270034" y="630079"/>
                </a:lnTo>
                <a:lnTo>
                  <a:pt x="313849" y="627221"/>
                </a:lnTo>
                <a:lnTo>
                  <a:pt x="353854" y="627221"/>
                </a:lnTo>
                <a:lnTo>
                  <a:pt x="392906" y="624364"/>
                </a:lnTo>
                <a:lnTo>
                  <a:pt x="421481" y="600551"/>
                </a:lnTo>
                <a:lnTo>
                  <a:pt x="429101" y="580549"/>
                </a:lnTo>
                <a:lnTo>
                  <a:pt x="423386" y="564356"/>
                </a:lnTo>
                <a:lnTo>
                  <a:pt x="394811" y="553879"/>
                </a:lnTo>
                <a:lnTo>
                  <a:pt x="384334" y="532924"/>
                </a:lnTo>
                <a:lnTo>
                  <a:pt x="403384" y="517684"/>
                </a:lnTo>
                <a:lnTo>
                  <a:pt x="439579" y="511969"/>
                </a:lnTo>
                <a:lnTo>
                  <a:pt x="463391" y="511969"/>
                </a:lnTo>
                <a:lnTo>
                  <a:pt x="486251" y="499586"/>
                </a:lnTo>
                <a:lnTo>
                  <a:pt x="504349" y="471011"/>
                </a:lnTo>
                <a:lnTo>
                  <a:pt x="538639" y="472916"/>
                </a:lnTo>
                <a:lnTo>
                  <a:pt x="570071" y="457676"/>
                </a:lnTo>
                <a:lnTo>
                  <a:pt x="574834" y="426244"/>
                </a:lnTo>
                <a:lnTo>
                  <a:pt x="577691" y="400526"/>
                </a:lnTo>
                <a:lnTo>
                  <a:pt x="585311" y="384334"/>
                </a:lnTo>
                <a:lnTo>
                  <a:pt x="622459" y="390049"/>
                </a:lnTo>
                <a:lnTo>
                  <a:pt x="652939" y="387191"/>
                </a:lnTo>
                <a:lnTo>
                  <a:pt x="690086" y="361474"/>
                </a:lnTo>
                <a:lnTo>
                  <a:pt x="715804" y="340519"/>
                </a:lnTo>
                <a:lnTo>
                  <a:pt x="744379" y="316706"/>
                </a:lnTo>
                <a:lnTo>
                  <a:pt x="754856" y="280511"/>
                </a:lnTo>
                <a:lnTo>
                  <a:pt x="736759" y="261461"/>
                </a:lnTo>
                <a:lnTo>
                  <a:pt x="702469" y="241459"/>
                </a:lnTo>
                <a:lnTo>
                  <a:pt x="679609" y="214789"/>
                </a:lnTo>
                <a:lnTo>
                  <a:pt x="697706" y="199549"/>
                </a:lnTo>
                <a:lnTo>
                  <a:pt x="718661" y="170974"/>
                </a:lnTo>
                <a:lnTo>
                  <a:pt x="742474" y="186214"/>
                </a:lnTo>
                <a:lnTo>
                  <a:pt x="762476" y="202406"/>
                </a:lnTo>
                <a:lnTo>
                  <a:pt x="799624" y="202406"/>
                </a:lnTo>
                <a:lnTo>
                  <a:pt x="838676" y="186214"/>
                </a:lnTo>
                <a:lnTo>
                  <a:pt x="859631" y="165259"/>
                </a:lnTo>
                <a:lnTo>
                  <a:pt x="880586" y="170974"/>
                </a:lnTo>
                <a:lnTo>
                  <a:pt x="895826" y="193834"/>
                </a:lnTo>
                <a:lnTo>
                  <a:pt x="916781" y="210026"/>
                </a:lnTo>
                <a:lnTo>
                  <a:pt x="948214" y="191929"/>
                </a:lnTo>
                <a:lnTo>
                  <a:pt x="973931" y="175736"/>
                </a:lnTo>
                <a:lnTo>
                  <a:pt x="997744" y="157639"/>
                </a:lnTo>
                <a:lnTo>
                  <a:pt x="987266" y="121444"/>
                </a:lnTo>
                <a:lnTo>
                  <a:pt x="966311" y="105251"/>
                </a:lnTo>
                <a:lnTo>
                  <a:pt x="945356" y="90011"/>
                </a:lnTo>
                <a:lnTo>
                  <a:pt x="945356" y="55721"/>
                </a:lnTo>
                <a:lnTo>
                  <a:pt x="958691" y="16669"/>
                </a:lnTo>
                <a:lnTo>
                  <a:pt x="987266" y="1429"/>
                </a:lnTo>
                <a:lnTo>
                  <a:pt x="1015841" y="9049"/>
                </a:lnTo>
                <a:lnTo>
                  <a:pt x="1015841" y="45244"/>
                </a:lnTo>
                <a:lnTo>
                  <a:pt x="1011079" y="84296"/>
                </a:lnTo>
                <a:lnTo>
                  <a:pt x="1039654" y="90011"/>
                </a:lnTo>
                <a:lnTo>
                  <a:pt x="1071086" y="90011"/>
                </a:lnTo>
                <a:lnTo>
                  <a:pt x="1089184" y="112871"/>
                </a:lnTo>
                <a:lnTo>
                  <a:pt x="1114901" y="123349"/>
                </a:lnTo>
                <a:lnTo>
                  <a:pt x="1114901" y="82391"/>
                </a:lnTo>
                <a:lnTo>
                  <a:pt x="1138714" y="76676"/>
                </a:lnTo>
                <a:lnTo>
                  <a:pt x="1143476" y="91916"/>
                </a:lnTo>
                <a:lnTo>
                  <a:pt x="1177766" y="97631"/>
                </a:lnTo>
                <a:lnTo>
                  <a:pt x="1191101" y="63341"/>
                </a:lnTo>
                <a:lnTo>
                  <a:pt x="1230154" y="82391"/>
                </a:lnTo>
                <a:lnTo>
                  <a:pt x="1263491" y="100489"/>
                </a:lnTo>
                <a:lnTo>
                  <a:pt x="1287304" y="136684"/>
                </a:lnTo>
                <a:lnTo>
                  <a:pt x="1292066" y="181451"/>
                </a:lnTo>
                <a:lnTo>
                  <a:pt x="1290161" y="217646"/>
                </a:lnTo>
                <a:lnTo>
                  <a:pt x="1329214" y="225266"/>
                </a:lnTo>
                <a:lnTo>
                  <a:pt x="1344454" y="256699"/>
                </a:lnTo>
                <a:lnTo>
                  <a:pt x="1341596" y="285274"/>
                </a:lnTo>
                <a:lnTo>
                  <a:pt x="1323499" y="324326"/>
                </a:lnTo>
                <a:lnTo>
                  <a:pt x="1354931" y="330041"/>
                </a:lnTo>
                <a:lnTo>
                  <a:pt x="1401604" y="352901"/>
                </a:lnTo>
                <a:lnTo>
                  <a:pt x="1438751" y="376714"/>
                </a:lnTo>
                <a:lnTo>
                  <a:pt x="1470184" y="390049"/>
                </a:lnTo>
                <a:lnTo>
                  <a:pt x="1509236" y="408146"/>
                </a:lnTo>
                <a:lnTo>
                  <a:pt x="1550194" y="405289"/>
                </a:lnTo>
                <a:lnTo>
                  <a:pt x="1579721" y="429101"/>
                </a:lnTo>
                <a:lnTo>
                  <a:pt x="1610201" y="451961"/>
                </a:lnTo>
                <a:lnTo>
                  <a:pt x="1659731" y="462439"/>
                </a:lnTo>
                <a:lnTo>
                  <a:pt x="1686401" y="447199"/>
                </a:lnTo>
                <a:lnTo>
                  <a:pt x="1709261" y="436721"/>
                </a:lnTo>
                <a:lnTo>
                  <a:pt x="1738789" y="429101"/>
                </a:lnTo>
                <a:lnTo>
                  <a:pt x="1761649" y="408146"/>
                </a:lnTo>
                <a:lnTo>
                  <a:pt x="1793081" y="391954"/>
                </a:lnTo>
                <a:lnTo>
                  <a:pt x="1821656" y="402431"/>
                </a:lnTo>
                <a:lnTo>
                  <a:pt x="1848326" y="418624"/>
                </a:lnTo>
                <a:lnTo>
                  <a:pt x="1871186" y="433864"/>
                </a:lnTo>
                <a:lnTo>
                  <a:pt x="1908334" y="418624"/>
                </a:lnTo>
                <a:lnTo>
                  <a:pt x="1934051" y="394811"/>
                </a:lnTo>
                <a:lnTo>
                  <a:pt x="1947386" y="366236"/>
                </a:lnTo>
                <a:lnTo>
                  <a:pt x="1973104" y="366236"/>
                </a:lnTo>
                <a:lnTo>
                  <a:pt x="1986439" y="390049"/>
                </a:lnTo>
                <a:lnTo>
                  <a:pt x="2025491" y="381476"/>
                </a:lnTo>
                <a:lnTo>
                  <a:pt x="2061686" y="358616"/>
                </a:lnTo>
                <a:lnTo>
                  <a:pt x="2093119" y="345281"/>
                </a:lnTo>
                <a:lnTo>
                  <a:pt x="2118836" y="324326"/>
                </a:lnTo>
                <a:lnTo>
                  <a:pt x="2147411" y="303371"/>
                </a:lnTo>
                <a:lnTo>
                  <a:pt x="2174081" y="288131"/>
                </a:lnTo>
                <a:lnTo>
                  <a:pt x="2202656" y="290989"/>
                </a:lnTo>
                <a:lnTo>
                  <a:pt x="2241709" y="290989"/>
                </a:lnTo>
                <a:lnTo>
                  <a:pt x="2249329" y="256699"/>
                </a:lnTo>
                <a:lnTo>
                  <a:pt x="2228374" y="232886"/>
                </a:lnTo>
                <a:lnTo>
                  <a:pt x="2192179" y="214789"/>
                </a:lnTo>
                <a:lnTo>
                  <a:pt x="2171224" y="181451"/>
                </a:lnTo>
                <a:lnTo>
                  <a:pt x="2150269" y="139541"/>
                </a:lnTo>
                <a:lnTo>
                  <a:pt x="2150269" y="115729"/>
                </a:lnTo>
                <a:lnTo>
                  <a:pt x="2153126" y="82391"/>
                </a:lnTo>
                <a:lnTo>
                  <a:pt x="2174081" y="58579"/>
                </a:lnTo>
                <a:lnTo>
                  <a:pt x="2189321" y="30004"/>
                </a:lnTo>
                <a:lnTo>
                  <a:pt x="2220754" y="6191"/>
                </a:lnTo>
                <a:lnTo>
                  <a:pt x="2244566" y="40481"/>
                </a:lnTo>
                <a:lnTo>
                  <a:pt x="2256949" y="63341"/>
                </a:lnTo>
                <a:lnTo>
                  <a:pt x="2294096" y="76676"/>
                </a:lnTo>
                <a:lnTo>
                  <a:pt x="2322671" y="84296"/>
                </a:lnTo>
                <a:lnTo>
                  <a:pt x="2354104" y="94774"/>
                </a:lnTo>
                <a:lnTo>
                  <a:pt x="2385536" y="110966"/>
                </a:lnTo>
                <a:lnTo>
                  <a:pt x="2400776" y="126206"/>
                </a:lnTo>
                <a:lnTo>
                  <a:pt x="2445544" y="133826"/>
                </a:lnTo>
                <a:lnTo>
                  <a:pt x="2466499" y="123349"/>
                </a:lnTo>
                <a:lnTo>
                  <a:pt x="2499836" y="123349"/>
                </a:lnTo>
                <a:lnTo>
                  <a:pt x="2531269" y="110966"/>
                </a:lnTo>
                <a:lnTo>
                  <a:pt x="2562701" y="102394"/>
                </a:lnTo>
                <a:lnTo>
                  <a:pt x="2576036" y="121444"/>
                </a:lnTo>
                <a:lnTo>
                  <a:pt x="2576036" y="157639"/>
                </a:lnTo>
                <a:lnTo>
                  <a:pt x="2555081" y="191929"/>
                </a:lnTo>
                <a:lnTo>
                  <a:pt x="2528411" y="230981"/>
                </a:lnTo>
                <a:lnTo>
                  <a:pt x="2507456" y="264319"/>
                </a:lnTo>
                <a:lnTo>
                  <a:pt x="2499836" y="309086"/>
                </a:lnTo>
                <a:lnTo>
                  <a:pt x="2516029" y="330041"/>
                </a:lnTo>
                <a:lnTo>
                  <a:pt x="2513171" y="366236"/>
                </a:lnTo>
                <a:lnTo>
                  <a:pt x="2486501" y="342424"/>
                </a:lnTo>
                <a:lnTo>
                  <a:pt x="2457926" y="342424"/>
                </a:lnTo>
                <a:lnTo>
                  <a:pt x="2435066" y="369094"/>
                </a:lnTo>
                <a:lnTo>
                  <a:pt x="2406491" y="381476"/>
                </a:lnTo>
                <a:lnTo>
                  <a:pt x="2379821" y="397669"/>
                </a:lnTo>
                <a:lnTo>
                  <a:pt x="2364581" y="423386"/>
                </a:lnTo>
                <a:lnTo>
                  <a:pt x="2351246" y="450056"/>
                </a:lnTo>
                <a:lnTo>
                  <a:pt x="2340769" y="478631"/>
                </a:lnTo>
                <a:lnTo>
                  <a:pt x="2315051" y="486251"/>
                </a:lnTo>
                <a:lnTo>
                  <a:pt x="2286476" y="491014"/>
                </a:lnTo>
                <a:lnTo>
                  <a:pt x="2262664" y="493871"/>
                </a:lnTo>
                <a:lnTo>
                  <a:pt x="2255044" y="514826"/>
                </a:lnTo>
                <a:lnTo>
                  <a:pt x="2262664" y="543401"/>
                </a:lnTo>
                <a:lnTo>
                  <a:pt x="2256949" y="571976"/>
                </a:lnTo>
                <a:lnTo>
                  <a:pt x="2217896" y="571976"/>
                </a:lnTo>
                <a:lnTo>
                  <a:pt x="2181701" y="571976"/>
                </a:lnTo>
                <a:lnTo>
                  <a:pt x="2168366" y="582454"/>
                </a:lnTo>
                <a:lnTo>
                  <a:pt x="2155984" y="621506"/>
                </a:lnTo>
                <a:lnTo>
                  <a:pt x="2127409" y="658654"/>
                </a:lnTo>
                <a:lnTo>
                  <a:pt x="2137886" y="676751"/>
                </a:lnTo>
                <a:lnTo>
                  <a:pt x="2157889" y="684371"/>
                </a:lnTo>
                <a:lnTo>
                  <a:pt x="2184559" y="684371"/>
                </a:lnTo>
                <a:lnTo>
                  <a:pt x="2176939" y="712946"/>
                </a:lnTo>
                <a:lnTo>
                  <a:pt x="2139791" y="718661"/>
                </a:lnTo>
                <a:lnTo>
                  <a:pt x="2093119" y="731044"/>
                </a:lnTo>
                <a:lnTo>
                  <a:pt x="2056924" y="741521"/>
                </a:lnTo>
                <a:lnTo>
                  <a:pt x="2037874" y="765334"/>
                </a:lnTo>
                <a:lnTo>
                  <a:pt x="2017871" y="791051"/>
                </a:lnTo>
                <a:lnTo>
                  <a:pt x="2007394" y="768191"/>
                </a:lnTo>
                <a:lnTo>
                  <a:pt x="1983581" y="760571"/>
                </a:lnTo>
                <a:lnTo>
                  <a:pt x="1957864" y="762476"/>
                </a:lnTo>
                <a:lnTo>
                  <a:pt x="1944529" y="789146"/>
                </a:lnTo>
                <a:lnTo>
                  <a:pt x="1938814" y="801529"/>
                </a:lnTo>
                <a:lnTo>
                  <a:pt x="1920716" y="825341"/>
                </a:lnTo>
                <a:lnTo>
                  <a:pt x="1905476" y="801529"/>
                </a:lnTo>
                <a:lnTo>
                  <a:pt x="1884521" y="791051"/>
                </a:lnTo>
                <a:lnTo>
                  <a:pt x="1863566" y="775811"/>
                </a:lnTo>
                <a:lnTo>
                  <a:pt x="1858804" y="765334"/>
                </a:lnTo>
                <a:lnTo>
                  <a:pt x="1827371" y="768191"/>
                </a:lnTo>
                <a:lnTo>
                  <a:pt x="1832134" y="791051"/>
                </a:lnTo>
                <a:lnTo>
                  <a:pt x="1855946" y="812006"/>
                </a:lnTo>
                <a:lnTo>
                  <a:pt x="1821656" y="814864"/>
                </a:lnTo>
                <a:lnTo>
                  <a:pt x="1795939" y="804386"/>
                </a:lnTo>
                <a:lnTo>
                  <a:pt x="1777841" y="783431"/>
                </a:lnTo>
                <a:lnTo>
                  <a:pt x="1769269" y="754856"/>
                </a:lnTo>
                <a:lnTo>
                  <a:pt x="1730216" y="754856"/>
                </a:lnTo>
                <a:lnTo>
                  <a:pt x="1722596" y="723424"/>
                </a:lnTo>
                <a:lnTo>
                  <a:pt x="1691164" y="726281"/>
                </a:lnTo>
                <a:lnTo>
                  <a:pt x="1652111" y="715804"/>
                </a:lnTo>
                <a:lnTo>
                  <a:pt x="1605439" y="731044"/>
                </a:lnTo>
                <a:lnTo>
                  <a:pt x="1576864" y="723424"/>
                </a:lnTo>
                <a:lnTo>
                  <a:pt x="1581626" y="691991"/>
                </a:lnTo>
                <a:lnTo>
                  <a:pt x="1589246" y="648176"/>
                </a:lnTo>
                <a:lnTo>
                  <a:pt x="1569244" y="624364"/>
                </a:lnTo>
                <a:lnTo>
                  <a:pt x="1537811" y="634841"/>
                </a:lnTo>
                <a:lnTo>
                  <a:pt x="1511141" y="658654"/>
                </a:lnTo>
                <a:lnTo>
                  <a:pt x="1479709" y="663416"/>
                </a:lnTo>
                <a:lnTo>
                  <a:pt x="1456849" y="652939"/>
                </a:lnTo>
                <a:lnTo>
                  <a:pt x="1428274" y="648176"/>
                </a:lnTo>
                <a:lnTo>
                  <a:pt x="1446371" y="624364"/>
                </a:lnTo>
                <a:lnTo>
                  <a:pt x="1479709" y="619601"/>
                </a:lnTo>
                <a:lnTo>
                  <a:pt x="1503521" y="613886"/>
                </a:lnTo>
                <a:lnTo>
                  <a:pt x="1503521" y="592931"/>
                </a:lnTo>
                <a:lnTo>
                  <a:pt x="1479709" y="570071"/>
                </a:lnTo>
                <a:lnTo>
                  <a:pt x="1461611" y="567214"/>
                </a:lnTo>
                <a:lnTo>
                  <a:pt x="1443514" y="564356"/>
                </a:lnTo>
                <a:lnTo>
                  <a:pt x="1435894" y="574834"/>
                </a:lnTo>
                <a:lnTo>
                  <a:pt x="1435894" y="585311"/>
                </a:lnTo>
                <a:lnTo>
                  <a:pt x="1428274" y="621506"/>
                </a:lnTo>
                <a:lnTo>
                  <a:pt x="1399699" y="600551"/>
                </a:lnTo>
                <a:lnTo>
                  <a:pt x="1375886" y="609124"/>
                </a:lnTo>
                <a:lnTo>
                  <a:pt x="1362551" y="616744"/>
                </a:lnTo>
                <a:lnTo>
                  <a:pt x="1352074" y="640556"/>
                </a:lnTo>
                <a:lnTo>
                  <a:pt x="1383506" y="655796"/>
                </a:lnTo>
                <a:lnTo>
                  <a:pt x="1341596" y="663416"/>
                </a:lnTo>
                <a:lnTo>
                  <a:pt x="1305401" y="660559"/>
                </a:lnTo>
                <a:lnTo>
                  <a:pt x="1266349" y="663416"/>
                </a:lnTo>
                <a:lnTo>
                  <a:pt x="1237774" y="666274"/>
                </a:lnTo>
                <a:lnTo>
                  <a:pt x="1253014" y="634841"/>
                </a:lnTo>
                <a:lnTo>
                  <a:pt x="1255871" y="603409"/>
                </a:lnTo>
                <a:lnTo>
                  <a:pt x="1232059" y="595789"/>
                </a:lnTo>
                <a:lnTo>
                  <a:pt x="1203484" y="595789"/>
                </a:lnTo>
                <a:lnTo>
                  <a:pt x="1174909" y="603409"/>
                </a:lnTo>
                <a:lnTo>
                  <a:pt x="1161574" y="609124"/>
                </a:lnTo>
                <a:lnTo>
                  <a:pt x="1125379" y="606266"/>
                </a:lnTo>
                <a:lnTo>
                  <a:pt x="1099661" y="588169"/>
                </a:lnTo>
                <a:lnTo>
                  <a:pt x="1075849" y="561499"/>
                </a:lnTo>
                <a:lnTo>
                  <a:pt x="1052036" y="551021"/>
                </a:lnTo>
                <a:lnTo>
                  <a:pt x="1036796" y="538639"/>
                </a:lnTo>
                <a:lnTo>
                  <a:pt x="1002506" y="538639"/>
                </a:lnTo>
                <a:lnTo>
                  <a:pt x="973931" y="546259"/>
                </a:lnTo>
                <a:lnTo>
                  <a:pt x="951071" y="556736"/>
                </a:lnTo>
                <a:lnTo>
                  <a:pt x="927259" y="574834"/>
                </a:lnTo>
                <a:lnTo>
                  <a:pt x="892969" y="603409"/>
                </a:lnTo>
                <a:lnTo>
                  <a:pt x="849154" y="624364"/>
                </a:lnTo>
                <a:lnTo>
                  <a:pt x="841534" y="640556"/>
                </a:lnTo>
                <a:lnTo>
                  <a:pt x="822484" y="676751"/>
                </a:lnTo>
                <a:lnTo>
                  <a:pt x="812006" y="697706"/>
                </a:lnTo>
                <a:lnTo>
                  <a:pt x="789146" y="710089"/>
                </a:lnTo>
                <a:lnTo>
                  <a:pt x="760571" y="723424"/>
                </a:lnTo>
                <a:lnTo>
                  <a:pt x="721519" y="715804"/>
                </a:lnTo>
                <a:lnTo>
                  <a:pt x="694849" y="726281"/>
                </a:lnTo>
                <a:lnTo>
                  <a:pt x="669131" y="744379"/>
                </a:lnTo>
                <a:lnTo>
                  <a:pt x="642461" y="770096"/>
                </a:lnTo>
                <a:lnTo>
                  <a:pt x="619601" y="796766"/>
                </a:lnTo>
                <a:lnTo>
                  <a:pt x="595789" y="796766"/>
                </a:lnTo>
                <a:lnTo>
                  <a:pt x="574834" y="807244"/>
                </a:lnTo>
                <a:lnTo>
                  <a:pt x="567214" y="832961"/>
                </a:lnTo>
                <a:lnTo>
                  <a:pt x="595789" y="846296"/>
                </a:lnTo>
                <a:lnTo>
                  <a:pt x="598646" y="867251"/>
                </a:lnTo>
                <a:lnTo>
                  <a:pt x="595789" y="909161"/>
                </a:lnTo>
                <a:lnTo>
                  <a:pt x="595789" y="932021"/>
                </a:lnTo>
                <a:lnTo>
                  <a:pt x="591026" y="973931"/>
                </a:lnTo>
                <a:lnTo>
                  <a:pt x="582454" y="1008221"/>
                </a:lnTo>
                <a:lnTo>
                  <a:pt x="580549" y="1049179"/>
                </a:lnTo>
                <a:lnTo>
                  <a:pt x="585311" y="1075849"/>
                </a:lnTo>
                <a:lnTo>
                  <a:pt x="585311" y="1104424"/>
                </a:lnTo>
                <a:lnTo>
                  <a:pt x="601504" y="1128236"/>
                </a:lnTo>
                <a:lnTo>
                  <a:pt x="619601" y="1156811"/>
                </a:lnTo>
                <a:lnTo>
                  <a:pt x="640556" y="1190149"/>
                </a:lnTo>
                <a:lnTo>
                  <a:pt x="648176" y="1224439"/>
                </a:lnTo>
                <a:lnTo>
                  <a:pt x="622459" y="1234916"/>
                </a:lnTo>
                <a:lnTo>
                  <a:pt x="601504" y="1216819"/>
                </a:lnTo>
                <a:lnTo>
                  <a:pt x="574834" y="1195864"/>
                </a:lnTo>
                <a:lnTo>
                  <a:pt x="538639" y="1195864"/>
                </a:lnTo>
                <a:lnTo>
                  <a:pt x="514826" y="1195864"/>
                </a:lnTo>
                <a:lnTo>
                  <a:pt x="486251" y="1209199"/>
                </a:lnTo>
                <a:lnTo>
                  <a:pt x="457676" y="1218724"/>
                </a:lnTo>
                <a:lnTo>
                  <a:pt x="426244" y="1234916"/>
                </a:lnTo>
                <a:lnTo>
                  <a:pt x="403384" y="1250156"/>
                </a:lnTo>
                <a:lnTo>
                  <a:pt x="382429" y="1266349"/>
                </a:lnTo>
                <a:lnTo>
                  <a:pt x="355759" y="1276826"/>
                </a:lnTo>
                <a:lnTo>
                  <a:pt x="330041" y="1263491"/>
                </a:lnTo>
                <a:lnTo>
                  <a:pt x="327184" y="1242536"/>
                </a:lnTo>
                <a:lnTo>
                  <a:pt x="303371" y="1227296"/>
                </a:lnTo>
                <a:lnTo>
                  <a:pt x="274796" y="1229201"/>
                </a:lnTo>
                <a:lnTo>
                  <a:pt x="244316" y="1234916"/>
                </a:lnTo>
                <a:lnTo>
                  <a:pt x="204311" y="1232059"/>
                </a:lnTo>
                <a:lnTo>
                  <a:pt x="189071" y="1255871"/>
                </a:lnTo>
                <a:lnTo>
                  <a:pt x="168116" y="1287304"/>
                </a:lnTo>
                <a:lnTo>
                  <a:pt x="139541" y="1276826"/>
                </a:lnTo>
                <a:lnTo>
                  <a:pt x="121444" y="1242536"/>
                </a:lnTo>
                <a:lnTo>
                  <a:pt x="126206" y="1232059"/>
                </a:lnTo>
                <a:lnTo>
                  <a:pt x="115729" y="1203484"/>
                </a:lnTo>
                <a:lnTo>
                  <a:pt x="84296" y="1203484"/>
                </a:lnTo>
                <a:lnTo>
                  <a:pt x="50959" y="1203484"/>
                </a:lnTo>
                <a:lnTo>
                  <a:pt x="37624" y="1190149"/>
                </a:lnTo>
                <a:lnTo>
                  <a:pt x="32861" y="1169194"/>
                </a:lnTo>
                <a:close/>
              </a:path>
            </a:pathLst>
          </a:custGeom>
          <a:solidFill>
            <a:schemeClr val="tx2">
              <a:lumMod val="20000"/>
              <a:lumOff val="80000"/>
            </a:schemeClr>
          </a:solidFill>
          <a:ln w="1905" cap="flat">
            <a:solidFill>
              <a:schemeClr val="bg1"/>
            </a:solidFill>
            <a:prstDash val="solid"/>
            <a:miter/>
          </a:ln>
        </p:spPr>
        <p:txBody>
          <a:bodyPr bIns="360000" rtlCol="0" anchor="ctr"/>
          <a:lstStyle/>
          <a:p>
            <a:pPr algn="ctr"/>
            <a:r>
              <a:rPr lang="fr-FR" sz="1000" dirty="0">
                <a:solidFill>
                  <a:schemeClr val="bg1"/>
                </a:solidFill>
              </a:rPr>
              <a:t>H3</a:t>
            </a:r>
          </a:p>
        </p:txBody>
      </p:sp>
      <p:sp>
        <p:nvSpPr>
          <p:cNvPr id="93" name="Forme libre : forme 92">
            <a:extLst>
              <a:ext uri="{FF2B5EF4-FFF2-40B4-BE49-F238E27FC236}">
                <a16:creationId xmlns:a16="http://schemas.microsoft.com/office/drawing/2014/main" id="{F5720EBA-6559-4639-A7FD-599EE71B3536}"/>
              </a:ext>
            </a:extLst>
          </p:cNvPr>
          <p:cNvSpPr/>
          <p:nvPr/>
        </p:nvSpPr>
        <p:spPr>
          <a:xfrm>
            <a:off x="8082558" y="5797563"/>
            <a:ext cx="378881" cy="820909"/>
          </a:xfrm>
          <a:custGeom>
            <a:avLst/>
            <a:gdLst>
              <a:gd name="connsiteX0" fmla="*/ 10001 w 457200"/>
              <a:gd name="connsiteY0" fmla="*/ 358616 h 990600"/>
              <a:gd name="connsiteX1" fmla="*/ 28099 w 457200"/>
              <a:gd name="connsiteY1" fmla="*/ 352901 h 990600"/>
              <a:gd name="connsiteX2" fmla="*/ 64294 w 457200"/>
              <a:gd name="connsiteY2" fmla="*/ 334804 h 990600"/>
              <a:gd name="connsiteX3" fmla="*/ 71914 w 457200"/>
              <a:gd name="connsiteY3" fmla="*/ 313849 h 990600"/>
              <a:gd name="connsiteX4" fmla="*/ 71914 w 457200"/>
              <a:gd name="connsiteY4" fmla="*/ 295751 h 990600"/>
              <a:gd name="connsiteX5" fmla="*/ 71914 w 457200"/>
              <a:gd name="connsiteY5" fmla="*/ 267176 h 990600"/>
              <a:gd name="connsiteX6" fmla="*/ 88106 w 457200"/>
              <a:gd name="connsiteY6" fmla="*/ 256699 h 990600"/>
              <a:gd name="connsiteX7" fmla="*/ 109061 w 457200"/>
              <a:gd name="connsiteY7" fmla="*/ 271939 h 990600"/>
              <a:gd name="connsiteX8" fmla="*/ 130016 w 457200"/>
              <a:gd name="connsiteY8" fmla="*/ 250984 h 990600"/>
              <a:gd name="connsiteX9" fmla="*/ 145256 w 457200"/>
              <a:gd name="connsiteY9" fmla="*/ 230981 h 990600"/>
              <a:gd name="connsiteX10" fmla="*/ 169069 w 457200"/>
              <a:gd name="connsiteY10" fmla="*/ 222409 h 990600"/>
              <a:gd name="connsiteX11" fmla="*/ 200501 w 457200"/>
              <a:gd name="connsiteY11" fmla="*/ 222409 h 990600"/>
              <a:gd name="connsiteX12" fmla="*/ 212884 w 457200"/>
              <a:gd name="connsiteY12" fmla="*/ 230981 h 990600"/>
              <a:gd name="connsiteX13" fmla="*/ 236696 w 457200"/>
              <a:gd name="connsiteY13" fmla="*/ 201454 h 990600"/>
              <a:gd name="connsiteX14" fmla="*/ 251936 w 457200"/>
              <a:gd name="connsiteY14" fmla="*/ 183356 h 990600"/>
              <a:gd name="connsiteX15" fmla="*/ 270986 w 457200"/>
              <a:gd name="connsiteY15" fmla="*/ 168116 h 990600"/>
              <a:gd name="connsiteX16" fmla="*/ 289084 w 457200"/>
              <a:gd name="connsiteY16" fmla="*/ 168116 h 990600"/>
              <a:gd name="connsiteX17" fmla="*/ 304324 w 457200"/>
              <a:gd name="connsiteY17" fmla="*/ 193834 h 990600"/>
              <a:gd name="connsiteX18" fmla="*/ 330041 w 457200"/>
              <a:gd name="connsiteY18" fmla="*/ 210026 h 990600"/>
              <a:gd name="connsiteX19" fmla="*/ 356711 w 457200"/>
              <a:gd name="connsiteY19" fmla="*/ 204311 h 990600"/>
              <a:gd name="connsiteX20" fmla="*/ 364332 w 457200"/>
              <a:gd name="connsiteY20" fmla="*/ 175736 h 990600"/>
              <a:gd name="connsiteX21" fmla="*/ 364332 w 457200"/>
              <a:gd name="connsiteY21" fmla="*/ 147161 h 990600"/>
              <a:gd name="connsiteX22" fmla="*/ 364332 w 457200"/>
              <a:gd name="connsiteY22" fmla="*/ 130969 h 990600"/>
              <a:gd name="connsiteX23" fmla="*/ 356711 w 457200"/>
              <a:gd name="connsiteY23" fmla="*/ 105251 h 990600"/>
              <a:gd name="connsiteX24" fmla="*/ 359569 w 457200"/>
              <a:gd name="connsiteY24" fmla="*/ 79534 h 990600"/>
              <a:gd name="connsiteX25" fmla="*/ 367189 w 457200"/>
              <a:gd name="connsiteY25" fmla="*/ 45244 h 990600"/>
              <a:gd name="connsiteX26" fmla="*/ 364332 w 457200"/>
              <a:gd name="connsiteY26" fmla="*/ 1429 h 990600"/>
              <a:gd name="connsiteX27" fmla="*/ 400526 w 457200"/>
              <a:gd name="connsiteY27" fmla="*/ 9049 h 990600"/>
              <a:gd name="connsiteX28" fmla="*/ 427196 w 457200"/>
              <a:gd name="connsiteY28" fmla="*/ 16669 h 990600"/>
              <a:gd name="connsiteX29" fmla="*/ 421482 w 457200"/>
              <a:gd name="connsiteY29" fmla="*/ 55721 h 990600"/>
              <a:gd name="connsiteX30" fmla="*/ 419576 w 457200"/>
              <a:gd name="connsiteY30" fmla="*/ 79534 h 990600"/>
              <a:gd name="connsiteX31" fmla="*/ 445294 w 457200"/>
              <a:gd name="connsiteY31" fmla="*/ 112871 h 990600"/>
              <a:gd name="connsiteX32" fmla="*/ 445294 w 457200"/>
              <a:gd name="connsiteY32" fmla="*/ 139541 h 990600"/>
              <a:gd name="connsiteX33" fmla="*/ 437674 w 457200"/>
              <a:gd name="connsiteY33" fmla="*/ 168116 h 990600"/>
              <a:gd name="connsiteX34" fmla="*/ 424339 w 457200"/>
              <a:gd name="connsiteY34" fmla="*/ 186214 h 990600"/>
              <a:gd name="connsiteX35" fmla="*/ 409099 w 457200"/>
              <a:gd name="connsiteY35" fmla="*/ 217646 h 990600"/>
              <a:gd name="connsiteX36" fmla="*/ 416719 w 457200"/>
              <a:gd name="connsiteY36" fmla="*/ 243364 h 990600"/>
              <a:gd name="connsiteX37" fmla="*/ 439579 w 457200"/>
              <a:gd name="connsiteY37" fmla="*/ 264319 h 990600"/>
              <a:gd name="connsiteX38" fmla="*/ 445294 w 457200"/>
              <a:gd name="connsiteY38" fmla="*/ 309086 h 990600"/>
              <a:gd name="connsiteX39" fmla="*/ 445294 w 457200"/>
              <a:gd name="connsiteY39" fmla="*/ 352901 h 990600"/>
              <a:gd name="connsiteX40" fmla="*/ 445294 w 457200"/>
              <a:gd name="connsiteY40" fmla="*/ 384334 h 990600"/>
              <a:gd name="connsiteX41" fmla="*/ 448151 w 457200"/>
              <a:gd name="connsiteY41" fmla="*/ 429101 h 990600"/>
              <a:gd name="connsiteX42" fmla="*/ 455771 w 457200"/>
              <a:gd name="connsiteY42" fmla="*/ 475774 h 990600"/>
              <a:gd name="connsiteX43" fmla="*/ 458629 w 457200"/>
              <a:gd name="connsiteY43" fmla="*/ 514826 h 990600"/>
              <a:gd name="connsiteX44" fmla="*/ 450057 w 457200"/>
              <a:gd name="connsiteY44" fmla="*/ 551021 h 990600"/>
              <a:gd name="connsiteX45" fmla="*/ 434816 w 457200"/>
              <a:gd name="connsiteY45" fmla="*/ 582454 h 990600"/>
              <a:gd name="connsiteX46" fmla="*/ 409099 w 457200"/>
              <a:gd name="connsiteY46" fmla="*/ 611029 h 990600"/>
              <a:gd name="connsiteX47" fmla="*/ 385286 w 457200"/>
              <a:gd name="connsiteY47" fmla="*/ 634841 h 990600"/>
              <a:gd name="connsiteX48" fmla="*/ 367189 w 457200"/>
              <a:gd name="connsiteY48" fmla="*/ 671036 h 990600"/>
              <a:gd name="connsiteX49" fmla="*/ 356711 w 457200"/>
              <a:gd name="connsiteY49" fmla="*/ 691991 h 990600"/>
              <a:gd name="connsiteX50" fmla="*/ 356711 w 457200"/>
              <a:gd name="connsiteY50" fmla="*/ 718661 h 990600"/>
              <a:gd name="connsiteX51" fmla="*/ 356711 w 457200"/>
              <a:gd name="connsiteY51" fmla="*/ 749141 h 990600"/>
              <a:gd name="connsiteX52" fmla="*/ 364332 w 457200"/>
              <a:gd name="connsiteY52" fmla="*/ 772954 h 990600"/>
              <a:gd name="connsiteX53" fmla="*/ 367189 w 457200"/>
              <a:gd name="connsiteY53" fmla="*/ 807244 h 990600"/>
              <a:gd name="connsiteX54" fmla="*/ 359569 w 457200"/>
              <a:gd name="connsiteY54" fmla="*/ 819627 h 990600"/>
              <a:gd name="connsiteX55" fmla="*/ 340519 w 457200"/>
              <a:gd name="connsiteY55" fmla="*/ 830104 h 990600"/>
              <a:gd name="connsiteX56" fmla="*/ 322421 w 457200"/>
              <a:gd name="connsiteY56" fmla="*/ 849154 h 990600"/>
              <a:gd name="connsiteX57" fmla="*/ 340519 w 457200"/>
              <a:gd name="connsiteY57" fmla="*/ 867252 h 990600"/>
              <a:gd name="connsiteX58" fmla="*/ 330041 w 457200"/>
              <a:gd name="connsiteY58" fmla="*/ 900589 h 990600"/>
              <a:gd name="connsiteX59" fmla="*/ 304324 w 457200"/>
              <a:gd name="connsiteY59" fmla="*/ 913924 h 990600"/>
              <a:gd name="connsiteX60" fmla="*/ 289084 w 457200"/>
              <a:gd name="connsiteY60" fmla="*/ 942499 h 990600"/>
              <a:gd name="connsiteX61" fmla="*/ 290989 w 457200"/>
              <a:gd name="connsiteY61" fmla="*/ 960596 h 990600"/>
              <a:gd name="connsiteX62" fmla="*/ 289084 w 457200"/>
              <a:gd name="connsiteY62" fmla="*/ 981552 h 990600"/>
              <a:gd name="connsiteX63" fmla="*/ 268129 w 457200"/>
              <a:gd name="connsiteY63" fmla="*/ 992029 h 990600"/>
              <a:gd name="connsiteX64" fmla="*/ 250032 w 457200"/>
              <a:gd name="connsiteY64" fmla="*/ 987266 h 990600"/>
              <a:gd name="connsiteX65" fmla="*/ 236696 w 457200"/>
              <a:gd name="connsiteY65" fmla="*/ 981552 h 990600"/>
              <a:gd name="connsiteX66" fmla="*/ 226219 w 457200"/>
              <a:gd name="connsiteY66" fmla="*/ 973931 h 990600"/>
              <a:gd name="connsiteX67" fmla="*/ 226219 w 457200"/>
              <a:gd name="connsiteY67" fmla="*/ 958691 h 990600"/>
              <a:gd name="connsiteX68" fmla="*/ 226219 w 457200"/>
              <a:gd name="connsiteY68" fmla="*/ 934879 h 990600"/>
              <a:gd name="connsiteX69" fmla="*/ 212884 w 457200"/>
              <a:gd name="connsiteY69" fmla="*/ 932021 h 990600"/>
              <a:gd name="connsiteX70" fmla="*/ 187166 w 457200"/>
              <a:gd name="connsiteY70" fmla="*/ 932021 h 990600"/>
              <a:gd name="connsiteX71" fmla="*/ 173831 w 457200"/>
              <a:gd name="connsiteY71" fmla="*/ 913924 h 990600"/>
              <a:gd name="connsiteX72" fmla="*/ 163354 w 457200"/>
              <a:gd name="connsiteY72" fmla="*/ 903446 h 990600"/>
              <a:gd name="connsiteX73" fmla="*/ 140494 w 457200"/>
              <a:gd name="connsiteY73" fmla="*/ 903446 h 990600"/>
              <a:gd name="connsiteX74" fmla="*/ 121444 w 457200"/>
              <a:gd name="connsiteY74" fmla="*/ 885349 h 990600"/>
              <a:gd name="connsiteX75" fmla="*/ 101441 w 457200"/>
              <a:gd name="connsiteY75" fmla="*/ 861536 h 990600"/>
              <a:gd name="connsiteX76" fmla="*/ 77629 w 457200"/>
              <a:gd name="connsiteY76" fmla="*/ 861536 h 990600"/>
              <a:gd name="connsiteX77" fmla="*/ 74771 w 457200"/>
              <a:gd name="connsiteY77" fmla="*/ 832961 h 990600"/>
              <a:gd name="connsiteX78" fmla="*/ 98584 w 457200"/>
              <a:gd name="connsiteY78" fmla="*/ 822484 h 990600"/>
              <a:gd name="connsiteX79" fmla="*/ 113824 w 457200"/>
              <a:gd name="connsiteY79" fmla="*/ 817721 h 990600"/>
              <a:gd name="connsiteX80" fmla="*/ 134779 w 457200"/>
              <a:gd name="connsiteY80" fmla="*/ 807244 h 990600"/>
              <a:gd name="connsiteX81" fmla="*/ 134779 w 457200"/>
              <a:gd name="connsiteY81" fmla="*/ 789146 h 990600"/>
              <a:gd name="connsiteX82" fmla="*/ 116681 w 457200"/>
              <a:gd name="connsiteY82" fmla="*/ 775811 h 990600"/>
              <a:gd name="connsiteX83" fmla="*/ 92869 w 457200"/>
              <a:gd name="connsiteY83" fmla="*/ 751999 h 990600"/>
              <a:gd name="connsiteX84" fmla="*/ 74771 w 457200"/>
              <a:gd name="connsiteY84" fmla="*/ 757714 h 990600"/>
              <a:gd name="connsiteX85" fmla="*/ 43339 w 457200"/>
              <a:gd name="connsiteY85" fmla="*/ 762477 h 990600"/>
              <a:gd name="connsiteX86" fmla="*/ 20479 w 457200"/>
              <a:gd name="connsiteY86" fmla="*/ 770096 h 990600"/>
              <a:gd name="connsiteX87" fmla="*/ 49054 w 457200"/>
              <a:gd name="connsiteY87" fmla="*/ 744379 h 990600"/>
              <a:gd name="connsiteX88" fmla="*/ 74771 w 457200"/>
              <a:gd name="connsiteY88" fmla="*/ 729139 h 990600"/>
              <a:gd name="connsiteX89" fmla="*/ 88106 w 457200"/>
              <a:gd name="connsiteY89" fmla="*/ 720566 h 990600"/>
              <a:gd name="connsiteX90" fmla="*/ 101441 w 457200"/>
              <a:gd name="connsiteY90" fmla="*/ 699611 h 990600"/>
              <a:gd name="connsiteX91" fmla="*/ 98584 w 457200"/>
              <a:gd name="connsiteY91" fmla="*/ 676752 h 990600"/>
              <a:gd name="connsiteX92" fmla="*/ 95726 w 457200"/>
              <a:gd name="connsiteY92" fmla="*/ 650081 h 990600"/>
              <a:gd name="connsiteX93" fmla="*/ 64294 w 457200"/>
              <a:gd name="connsiteY93" fmla="*/ 652939 h 990600"/>
              <a:gd name="connsiteX94" fmla="*/ 38576 w 457200"/>
              <a:gd name="connsiteY94" fmla="*/ 655796 h 990600"/>
              <a:gd name="connsiteX95" fmla="*/ 20479 w 457200"/>
              <a:gd name="connsiteY95" fmla="*/ 658654 h 990600"/>
              <a:gd name="connsiteX96" fmla="*/ 17621 w 457200"/>
              <a:gd name="connsiteY96" fmla="*/ 630079 h 990600"/>
              <a:gd name="connsiteX97" fmla="*/ 30956 w 457200"/>
              <a:gd name="connsiteY97" fmla="*/ 616744 h 990600"/>
              <a:gd name="connsiteX98" fmla="*/ 46196 w 457200"/>
              <a:gd name="connsiteY98" fmla="*/ 592931 h 990600"/>
              <a:gd name="connsiteX99" fmla="*/ 64294 w 457200"/>
              <a:gd name="connsiteY99" fmla="*/ 585311 h 990600"/>
              <a:gd name="connsiteX100" fmla="*/ 71914 w 457200"/>
              <a:gd name="connsiteY100" fmla="*/ 559594 h 990600"/>
              <a:gd name="connsiteX101" fmla="*/ 67151 w 457200"/>
              <a:gd name="connsiteY101" fmla="*/ 546259 h 990600"/>
              <a:gd name="connsiteX102" fmla="*/ 43339 w 457200"/>
              <a:gd name="connsiteY102" fmla="*/ 535781 h 990600"/>
              <a:gd name="connsiteX103" fmla="*/ 25241 w 457200"/>
              <a:gd name="connsiteY103" fmla="*/ 538639 h 990600"/>
              <a:gd name="connsiteX104" fmla="*/ 11906 w 457200"/>
              <a:gd name="connsiteY104" fmla="*/ 525304 h 990600"/>
              <a:gd name="connsiteX105" fmla="*/ 1429 w 457200"/>
              <a:gd name="connsiteY105" fmla="*/ 507206 h 990600"/>
              <a:gd name="connsiteX106" fmla="*/ 1429 w 457200"/>
              <a:gd name="connsiteY106" fmla="*/ 480536 h 990600"/>
              <a:gd name="connsiteX107" fmla="*/ 4286 w 457200"/>
              <a:gd name="connsiteY107" fmla="*/ 468154 h 990600"/>
              <a:gd name="connsiteX108" fmla="*/ 10001 w 457200"/>
              <a:gd name="connsiteY108" fmla="*/ 454819 h 990600"/>
              <a:gd name="connsiteX109" fmla="*/ 41434 w 457200"/>
              <a:gd name="connsiteY109" fmla="*/ 454819 h 990600"/>
              <a:gd name="connsiteX110" fmla="*/ 50959 w 457200"/>
              <a:gd name="connsiteY110" fmla="*/ 450056 h 990600"/>
              <a:gd name="connsiteX111" fmla="*/ 53816 w 457200"/>
              <a:gd name="connsiteY111" fmla="*/ 423386 h 990600"/>
              <a:gd name="connsiteX112" fmla="*/ 38576 w 457200"/>
              <a:gd name="connsiteY112" fmla="*/ 415766 h 990600"/>
              <a:gd name="connsiteX113" fmla="*/ 14764 w 457200"/>
              <a:gd name="connsiteY113" fmla="*/ 415766 h 990600"/>
              <a:gd name="connsiteX114" fmla="*/ 11906 w 457200"/>
              <a:gd name="connsiteY114" fmla="*/ 405289 h 990600"/>
              <a:gd name="connsiteX115" fmla="*/ 11906 w 457200"/>
              <a:gd name="connsiteY115" fmla="*/ 390049 h 990600"/>
              <a:gd name="connsiteX116" fmla="*/ 11906 w 457200"/>
              <a:gd name="connsiteY116" fmla="*/ 373856 h 99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457200" h="990600">
                <a:moveTo>
                  <a:pt x="10001" y="358616"/>
                </a:moveTo>
                <a:lnTo>
                  <a:pt x="28099" y="352901"/>
                </a:lnTo>
                <a:lnTo>
                  <a:pt x="64294" y="334804"/>
                </a:lnTo>
                <a:lnTo>
                  <a:pt x="71914" y="313849"/>
                </a:lnTo>
                <a:lnTo>
                  <a:pt x="71914" y="295751"/>
                </a:lnTo>
                <a:lnTo>
                  <a:pt x="71914" y="267176"/>
                </a:lnTo>
                <a:lnTo>
                  <a:pt x="88106" y="256699"/>
                </a:lnTo>
                <a:lnTo>
                  <a:pt x="109061" y="271939"/>
                </a:lnTo>
                <a:lnTo>
                  <a:pt x="130016" y="250984"/>
                </a:lnTo>
                <a:lnTo>
                  <a:pt x="145256" y="230981"/>
                </a:lnTo>
                <a:lnTo>
                  <a:pt x="169069" y="222409"/>
                </a:lnTo>
                <a:lnTo>
                  <a:pt x="200501" y="222409"/>
                </a:lnTo>
                <a:lnTo>
                  <a:pt x="212884" y="230981"/>
                </a:lnTo>
                <a:lnTo>
                  <a:pt x="236696" y="201454"/>
                </a:lnTo>
                <a:lnTo>
                  <a:pt x="251936" y="183356"/>
                </a:lnTo>
                <a:lnTo>
                  <a:pt x="270986" y="168116"/>
                </a:lnTo>
                <a:lnTo>
                  <a:pt x="289084" y="168116"/>
                </a:lnTo>
                <a:lnTo>
                  <a:pt x="304324" y="193834"/>
                </a:lnTo>
                <a:lnTo>
                  <a:pt x="330041" y="210026"/>
                </a:lnTo>
                <a:lnTo>
                  <a:pt x="356711" y="204311"/>
                </a:lnTo>
                <a:lnTo>
                  <a:pt x="364332" y="175736"/>
                </a:lnTo>
                <a:lnTo>
                  <a:pt x="364332" y="147161"/>
                </a:lnTo>
                <a:lnTo>
                  <a:pt x="364332" y="130969"/>
                </a:lnTo>
                <a:lnTo>
                  <a:pt x="356711" y="105251"/>
                </a:lnTo>
                <a:lnTo>
                  <a:pt x="359569" y="79534"/>
                </a:lnTo>
                <a:lnTo>
                  <a:pt x="367189" y="45244"/>
                </a:lnTo>
                <a:lnTo>
                  <a:pt x="364332" y="1429"/>
                </a:lnTo>
                <a:lnTo>
                  <a:pt x="400526" y="9049"/>
                </a:lnTo>
                <a:lnTo>
                  <a:pt x="427196" y="16669"/>
                </a:lnTo>
                <a:lnTo>
                  <a:pt x="421482" y="55721"/>
                </a:lnTo>
                <a:lnTo>
                  <a:pt x="419576" y="79534"/>
                </a:lnTo>
                <a:lnTo>
                  <a:pt x="445294" y="112871"/>
                </a:lnTo>
                <a:lnTo>
                  <a:pt x="445294" y="139541"/>
                </a:lnTo>
                <a:lnTo>
                  <a:pt x="437674" y="168116"/>
                </a:lnTo>
                <a:lnTo>
                  <a:pt x="424339" y="186214"/>
                </a:lnTo>
                <a:lnTo>
                  <a:pt x="409099" y="217646"/>
                </a:lnTo>
                <a:lnTo>
                  <a:pt x="416719" y="243364"/>
                </a:lnTo>
                <a:lnTo>
                  <a:pt x="439579" y="264319"/>
                </a:lnTo>
                <a:lnTo>
                  <a:pt x="445294" y="309086"/>
                </a:lnTo>
                <a:lnTo>
                  <a:pt x="445294" y="352901"/>
                </a:lnTo>
                <a:lnTo>
                  <a:pt x="445294" y="384334"/>
                </a:lnTo>
                <a:lnTo>
                  <a:pt x="448151" y="429101"/>
                </a:lnTo>
                <a:lnTo>
                  <a:pt x="455771" y="475774"/>
                </a:lnTo>
                <a:lnTo>
                  <a:pt x="458629" y="514826"/>
                </a:lnTo>
                <a:lnTo>
                  <a:pt x="450057" y="551021"/>
                </a:lnTo>
                <a:lnTo>
                  <a:pt x="434816" y="582454"/>
                </a:lnTo>
                <a:lnTo>
                  <a:pt x="409099" y="611029"/>
                </a:lnTo>
                <a:lnTo>
                  <a:pt x="385286" y="634841"/>
                </a:lnTo>
                <a:lnTo>
                  <a:pt x="367189" y="671036"/>
                </a:lnTo>
                <a:lnTo>
                  <a:pt x="356711" y="691991"/>
                </a:lnTo>
                <a:lnTo>
                  <a:pt x="356711" y="718661"/>
                </a:lnTo>
                <a:lnTo>
                  <a:pt x="356711" y="749141"/>
                </a:lnTo>
                <a:lnTo>
                  <a:pt x="364332" y="772954"/>
                </a:lnTo>
                <a:lnTo>
                  <a:pt x="367189" y="807244"/>
                </a:lnTo>
                <a:lnTo>
                  <a:pt x="359569" y="819627"/>
                </a:lnTo>
                <a:lnTo>
                  <a:pt x="340519" y="830104"/>
                </a:lnTo>
                <a:lnTo>
                  <a:pt x="322421" y="849154"/>
                </a:lnTo>
                <a:lnTo>
                  <a:pt x="340519" y="867252"/>
                </a:lnTo>
                <a:lnTo>
                  <a:pt x="330041" y="900589"/>
                </a:lnTo>
                <a:lnTo>
                  <a:pt x="304324" y="913924"/>
                </a:lnTo>
                <a:lnTo>
                  <a:pt x="289084" y="942499"/>
                </a:lnTo>
                <a:lnTo>
                  <a:pt x="290989" y="960596"/>
                </a:lnTo>
                <a:lnTo>
                  <a:pt x="289084" y="981552"/>
                </a:lnTo>
                <a:lnTo>
                  <a:pt x="268129" y="992029"/>
                </a:lnTo>
                <a:lnTo>
                  <a:pt x="250032" y="987266"/>
                </a:lnTo>
                <a:lnTo>
                  <a:pt x="236696" y="981552"/>
                </a:lnTo>
                <a:lnTo>
                  <a:pt x="226219" y="973931"/>
                </a:lnTo>
                <a:lnTo>
                  <a:pt x="226219" y="958691"/>
                </a:lnTo>
                <a:lnTo>
                  <a:pt x="226219" y="934879"/>
                </a:lnTo>
                <a:lnTo>
                  <a:pt x="212884" y="932021"/>
                </a:lnTo>
                <a:lnTo>
                  <a:pt x="187166" y="932021"/>
                </a:lnTo>
                <a:lnTo>
                  <a:pt x="173831" y="913924"/>
                </a:lnTo>
                <a:lnTo>
                  <a:pt x="163354" y="903446"/>
                </a:lnTo>
                <a:lnTo>
                  <a:pt x="140494" y="903446"/>
                </a:lnTo>
                <a:lnTo>
                  <a:pt x="121444" y="885349"/>
                </a:lnTo>
                <a:lnTo>
                  <a:pt x="101441" y="861536"/>
                </a:lnTo>
                <a:lnTo>
                  <a:pt x="77629" y="861536"/>
                </a:lnTo>
                <a:lnTo>
                  <a:pt x="74771" y="832961"/>
                </a:lnTo>
                <a:lnTo>
                  <a:pt x="98584" y="822484"/>
                </a:lnTo>
                <a:lnTo>
                  <a:pt x="113824" y="817721"/>
                </a:lnTo>
                <a:lnTo>
                  <a:pt x="134779" y="807244"/>
                </a:lnTo>
                <a:lnTo>
                  <a:pt x="134779" y="789146"/>
                </a:lnTo>
                <a:lnTo>
                  <a:pt x="116681" y="775811"/>
                </a:lnTo>
                <a:lnTo>
                  <a:pt x="92869" y="751999"/>
                </a:lnTo>
                <a:lnTo>
                  <a:pt x="74771" y="757714"/>
                </a:lnTo>
                <a:lnTo>
                  <a:pt x="43339" y="762477"/>
                </a:lnTo>
                <a:lnTo>
                  <a:pt x="20479" y="770096"/>
                </a:lnTo>
                <a:lnTo>
                  <a:pt x="49054" y="744379"/>
                </a:lnTo>
                <a:lnTo>
                  <a:pt x="74771" y="729139"/>
                </a:lnTo>
                <a:lnTo>
                  <a:pt x="88106" y="720566"/>
                </a:lnTo>
                <a:lnTo>
                  <a:pt x="101441" y="699611"/>
                </a:lnTo>
                <a:lnTo>
                  <a:pt x="98584" y="676752"/>
                </a:lnTo>
                <a:lnTo>
                  <a:pt x="95726" y="650081"/>
                </a:lnTo>
                <a:lnTo>
                  <a:pt x="64294" y="652939"/>
                </a:lnTo>
                <a:lnTo>
                  <a:pt x="38576" y="655796"/>
                </a:lnTo>
                <a:lnTo>
                  <a:pt x="20479" y="658654"/>
                </a:lnTo>
                <a:lnTo>
                  <a:pt x="17621" y="630079"/>
                </a:lnTo>
                <a:lnTo>
                  <a:pt x="30956" y="616744"/>
                </a:lnTo>
                <a:lnTo>
                  <a:pt x="46196" y="592931"/>
                </a:lnTo>
                <a:lnTo>
                  <a:pt x="64294" y="585311"/>
                </a:lnTo>
                <a:lnTo>
                  <a:pt x="71914" y="559594"/>
                </a:lnTo>
                <a:lnTo>
                  <a:pt x="67151" y="546259"/>
                </a:lnTo>
                <a:lnTo>
                  <a:pt x="43339" y="535781"/>
                </a:lnTo>
                <a:lnTo>
                  <a:pt x="25241" y="538639"/>
                </a:lnTo>
                <a:lnTo>
                  <a:pt x="11906" y="525304"/>
                </a:lnTo>
                <a:lnTo>
                  <a:pt x="1429" y="507206"/>
                </a:lnTo>
                <a:lnTo>
                  <a:pt x="1429" y="480536"/>
                </a:lnTo>
                <a:lnTo>
                  <a:pt x="4286" y="468154"/>
                </a:lnTo>
                <a:lnTo>
                  <a:pt x="10001" y="454819"/>
                </a:lnTo>
                <a:lnTo>
                  <a:pt x="41434" y="454819"/>
                </a:lnTo>
                <a:lnTo>
                  <a:pt x="50959" y="450056"/>
                </a:lnTo>
                <a:lnTo>
                  <a:pt x="53816" y="423386"/>
                </a:lnTo>
                <a:lnTo>
                  <a:pt x="38576" y="415766"/>
                </a:lnTo>
                <a:lnTo>
                  <a:pt x="14764" y="415766"/>
                </a:lnTo>
                <a:lnTo>
                  <a:pt x="11906" y="405289"/>
                </a:lnTo>
                <a:lnTo>
                  <a:pt x="11906" y="390049"/>
                </a:lnTo>
                <a:lnTo>
                  <a:pt x="11906" y="373856"/>
                </a:lnTo>
                <a:close/>
              </a:path>
            </a:pathLst>
          </a:custGeom>
          <a:solidFill>
            <a:schemeClr val="tx2">
              <a:lumMod val="20000"/>
              <a:lumOff val="80000"/>
            </a:schemeClr>
          </a:solidFill>
          <a:ln w="1905" cap="flat">
            <a:solidFill>
              <a:schemeClr val="bg1"/>
            </a:solidFill>
            <a:prstDash val="solid"/>
            <a:miter/>
          </a:ln>
        </p:spPr>
        <p:txBody>
          <a:bodyPr rtlCol="0" anchor="ctr"/>
          <a:lstStyle/>
          <a:p>
            <a:endParaRPr lang="fr-FR" sz="1000">
              <a:solidFill>
                <a:schemeClr val="bg1"/>
              </a:solidFill>
            </a:endParaRPr>
          </a:p>
        </p:txBody>
      </p:sp>
      <p:sp>
        <p:nvSpPr>
          <p:cNvPr id="95" name="Forme libre : forme 94">
            <a:extLst>
              <a:ext uri="{FF2B5EF4-FFF2-40B4-BE49-F238E27FC236}">
                <a16:creationId xmlns:a16="http://schemas.microsoft.com/office/drawing/2014/main" id="{87D451A0-DDBC-4867-A8D0-80C7F145BCF8}"/>
              </a:ext>
            </a:extLst>
          </p:cNvPr>
          <p:cNvSpPr/>
          <p:nvPr/>
        </p:nvSpPr>
        <p:spPr>
          <a:xfrm>
            <a:off x="6801466" y="4303351"/>
            <a:ext cx="1405019" cy="844589"/>
          </a:xfrm>
          <a:custGeom>
            <a:avLst/>
            <a:gdLst>
              <a:gd name="connsiteX0" fmla="*/ 1429 w 1695450"/>
              <a:gd name="connsiteY0" fmla="*/ 442436 h 1019175"/>
              <a:gd name="connsiteX1" fmla="*/ 24289 w 1695450"/>
              <a:gd name="connsiteY1" fmla="*/ 469106 h 1019175"/>
              <a:gd name="connsiteX2" fmla="*/ 48101 w 1695450"/>
              <a:gd name="connsiteY2" fmla="*/ 515779 h 1019175"/>
              <a:gd name="connsiteX3" fmla="*/ 31909 w 1695450"/>
              <a:gd name="connsiteY3" fmla="*/ 538639 h 1019175"/>
              <a:gd name="connsiteX4" fmla="*/ 58579 w 1695450"/>
              <a:gd name="connsiteY4" fmla="*/ 549116 h 1019175"/>
              <a:gd name="connsiteX5" fmla="*/ 82391 w 1695450"/>
              <a:gd name="connsiteY5" fmla="*/ 572929 h 1019175"/>
              <a:gd name="connsiteX6" fmla="*/ 79534 w 1695450"/>
              <a:gd name="connsiteY6" fmla="*/ 593884 h 1019175"/>
              <a:gd name="connsiteX7" fmla="*/ 50959 w 1695450"/>
              <a:gd name="connsiteY7" fmla="*/ 604361 h 1019175"/>
              <a:gd name="connsiteX8" fmla="*/ 52864 w 1695450"/>
              <a:gd name="connsiteY8" fmla="*/ 643414 h 1019175"/>
              <a:gd name="connsiteX9" fmla="*/ 69056 w 1695450"/>
              <a:gd name="connsiteY9" fmla="*/ 671989 h 1019175"/>
              <a:gd name="connsiteX10" fmla="*/ 87154 w 1695450"/>
              <a:gd name="connsiteY10" fmla="*/ 700564 h 1019175"/>
              <a:gd name="connsiteX11" fmla="*/ 131921 w 1695450"/>
              <a:gd name="connsiteY11" fmla="*/ 721519 h 1019175"/>
              <a:gd name="connsiteX12" fmla="*/ 168116 w 1695450"/>
              <a:gd name="connsiteY12" fmla="*/ 727234 h 1019175"/>
              <a:gd name="connsiteX13" fmla="*/ 191929 w 1695450"/>
              <a:gd name="connsiteY13" fmla="*/ 742474 h 1019175"/>
              <a:gd name="connsiteX14" fmla="*/ 211931 w 1695450"/>
              <a:gd name="connsiteY14" fmla="*/ 758666 h 1019175"/>
              <a:gd name="connsiteX15" fmla="*/ 249079 w 1695450"/>
              <a:gd name="connsiteY15" fmla="*/ 758666 h 1019175"/>
              <a:gd name="connsiteX16" fmla="*/ 288131 w 1695450"/>
              <a:gd name="connsiteY16" fmla="*/ 742474 h 1019175"/>
              <a:gd name="connsiteX17" fmla="*/ 309086 w 1695450"/>
              <a:gd name="connsiteY17" fmla="*/ 721519 h 1019175"/>
              <a:gd name="connsiteX18" fmla="*/ 330041 w 1695450"/>
              <a:gd name="connsiteY18" fmla="*/ 727234 h 1019175"/>
              <a:gd name="connsiteX19" fmla="*/ 345281 w 1695450"/>
              <a:gd name="connsiteY19" fmla="*/ 750094 h 1019175"/>
              <a:gd name="connsiteX20" fmla="*/ 366236 w 1695450"/>
              <a:gd name="connsiteY20" fmla="*/ 766286 h 1019175"/>
              <a:gd name="connsiteX21" fmla="*/ 397669 w 1695450"/>
              <a:gd name="connsiteY21" fmla="*/ 748189 h 1019175"/>
              <a:gd name="connsiteX22" fmla="*/ 423386 w 1695450"/>
              <a:gd name="connsiteY22" fmla="*/ 731996 h 1019175"/>
              <a:gd name="connsiteX23" fmla="*/ 447199 w 1695450"/>
              <a:gd name="connsiteY23" fmla="*/ 713899 h 1019175"/>
              <a:gd name="connsiteX24" fmla="*/ 436721 w 1695450"/>
              <a:gd name="connsiteY24" fmla="*/ 677704 h 1019175"/>
              <a:gd name="connsiteX25" fmla="*/ 415766 w 1695450"/>
              <a:gd name="connsiteY25" fmla="*/ 661511 h 1019175"/>
              <a:gd name="connsiteX26" fmla="*/ 394811 w 1695450"/>
              <a:gd name="connsiteY26" fmla="*/ 646271 h 1019175"/>
              <a:gd name="connsiteX27" fmla="*/ 394811 w 1695450"/>
              <a:gd name="connsiteY27" fmla="*/ 611981 h 1019175"/>
              <a:gd name="connsiteX28" fmla="*/ 408146 w 1695450"/>
              <a:gd name="connsiteY28" fmla="*/ 572929 h 1019175"/>
              <a:gd name="connsiteX29" fmla="*/ 436721 w 1695450"/>
              <a:gd name="connsiteY29" fmla="*/ 557689 h 1019175"/>
              <a:gd name="connsiteX30" fmla="*/ 465296 w 1695450"/>
              <a:gd name="connsiteY30" fmla="*/ 565309 h 1019175"/>
              <a:gd name="connsiteX31" fmla="*/ 465296 w 1695450"/>
              <a:gd name="connsiteY31" fmla="*/ 601504 h 1019175"/>
              <a:gd name="connsiteX32" fmla="*/ 460534 w 1695450"/>
              <a:gd name="connsiteY32" fmla="*/ 640556 h 1019175"/>
              <a:gd name="connsiteX33" fmla="*/ 489109 w 1695450"/>
              <a:gd name="connsiteY33" fmla="*/ 646271 h 1019175"/>
              <a:gd name="connsiteX34" fmla="*/ 520541 w 1695450"/>
              <a:gd name="connsiteY34" fmla="*/ 646271 h 1019175"/>
              <a:gd name="connsiteX35" fmla="*/ 538639 w 1695450"/>
              <a:gd name="connsiteY35" fmla="*/ 669131 h 1019175"/>
              <a:gd name="connsiteX36" fmla="*/ 564356 w 1695450"/>
              <a:gd name="connsiteY36" fmla="*/ 679609 h 1019175"/>
              <a:gd name="connsiteX37" fmla="*/ 564356 w 1695450"/>
              <a:gd name="connsiteY37" fmla="*/ 638651 h 1019175"/>
              <a:gd name="connsiteX38" fmla="*/ 588169 w 1695450"/>
              <a:gd name="connsiteY38" fmla="*/ 632936 h 1019175"/>
              <a:gd name="connsiteX39" fmla="*/ 592931 w 1695450"/>
              <a:gd name="connsiteY39" fmla="*/ 648176 h 1019175"/>
              <a:gd name="connsiteX40" fmla="*/ 627221 w 1695450"/>
              <a:gd name="connsiteY40" fmla="*/ 653891 h 1019175"/>
              <a:gd name="connsiteX41" fmla="*/ 640556 w 1695450"/>
              <a:gd name="connsiteY41" fmla="*/ 619601 h 1019175"/>
              <a:gd name="connsiteX42" fmla="*/ 679609 w 1695450"/>
              <a:gd name="connsiteY42" fmla="*/ 638651 h 1019175"/>
              <a:gd name="connsiteX43" fmla="*/ 712946 w 1695450"/>
              <a:gd name="connsiteY43" fmla="*/ 656749 h 1019175"/>
              <a:gd name="connsiteX44" fmla="*/ 736759 w 1695450"/>
              <a:gd name="connsiteY44" fmla="*/ 692944 h 1019175"/>
              <a:gd name="connsiteX45" fmla="*/ 741521 w 1695450"/>
              <a:gd name="connsiteY45" fmla="*/ 737711 h 1019175"/>
              <a:gd name="connsiteX46" fmla="*/ 739616 w 1695450"/>
              <a:gd name="connsiteY46" fmla="*/ 773906 h 1019175"/>
              <a:gd name="connsiteX47" fmla="*/ 778669 w 1695450"/>
              <a:gd name="connsiteY47" fmla="*/ 781526 h 1019175"/>
              <a:gd name="connsiteX48" fmla="*/ 793909 w 1695450"/>
              <a:gd name="connsiteY48" fmla="*/ 812959 h 1019175"/>
              <a:gd name="connsiteX49" fmla="*/ 791051 w 1695450"/>
              <a:gd name="connsiteY49" fmla="*/ 841534 h 1019175"/>
              <a:gd name="connsiteX50" fmla="*/ 772954 w 1695450"/>
              <a:gd name="connsiteY50" fmla="*/ 880586 h 1019175"/>
              <a:gd name="connsiteX51" fmla="*/ 804386 w 1695450"/>
              <a:gd name="connsiteY51" fmla="*/ 886301 h 1019175"/>
              <a:gd name="connsiteX52" fmla="*/ 851059 w 1695450"/>
              <a:gd name="connsiteY52" fmla="*/ 909161 h 1019175"/>
              <a:gd name="connsiteX53" fmla="*/ 888206 w 1695450"/>
              <a:gd name="connsiteY53" fmla="*/ 932974 h 1019175"/>
              <a:gd name="connsiteX54" fmla="*/ 919639 w 1695450"/>
              <a:gd name="connsiteY54" fmla="*/ 946309 h 1019175"/>
              <a:gd name="connsiteX55" fmla="*/ 958691 w 1695450"/>
              <a:gd name="connsiteY55" fmla="*/ 964406 h 1019175"/>
              <a:gd name="connsiteX56" fmla="*/ 999649 w 1695450"/>
              <a:gd name="connsiteY56" fmla="*/ 961549 h 1019175"/>
              <a:gd name="connsiteX57" fmla="*/ 1029176 w 1695450"/>
              <a:gd name="connsiteY57" fmla="*/ 985361 h 1019175"/>
              <a:gd name="connsiteX58" fmla="*/ 1059656 w 1695450"/>
              <a:gd name="connsiteY58" fmla="*/ 1008221 h 1019175"/>
              <a:gd name="connsiteX59" fmla="*/ 1109186 w 1695450"/>
              <a:gd name="connsiteY59" fmla="*/ 1018699 h 1019175"/>
              <a:gd name="connsiteX60" fmla="*/ 1135856 w 1695450"/>
              <a:gd name="connsiteY60" fmla="*/ 1003459 h 1019175"/>
              <a:gd name="connsiteX61" fmla="*/ 1158716 w 1695450"/>
              <a:gd name="connsiteY61" fmla="*/ 992981 h 1019175"/>
              <a:gd name="connsiteX62" fmla="*/ 1188244 w 1695450"/>
              <a:gd name="connsiteY62" fmla="*/ 985361 h 1019175"/>
              <a:gd name="connsiteX63" fmla="*/ 1211104 w 1695450"/>
              <a:gd name="connsiteY63" fmla="*/ 964406 h 1019175"/>
              <a:gd name="connsiteX64" fmla="*/ 1242536 w 1695450"/>
              <a:gd name="connsiteY64" fmla="*/ 948214 h 1019175"/>
              <a:gd name="connsiteX65" fmla="*/ 1271111 w 1695450"/>
              <a:gd name="connsiteY65" fmla="*/ 958691 h 1019175"/>
              <a:gd name="connsiteX66" fmla="*/ 1297781 w 1695450"/>
              <a:gd name="connsiteY66" fmla="*/ 974884 h 1019175"/>
              <a:gd name="connsiteX67" fmla="*/ 1320641 w 1695450"/>
              <a:gd name="connsiteY67" fmla="*/ 990124 h 1019175"/>
              <a:gd name="connsiteX68" fmla="*/ 1357789 w 1695450"/>
              <a:gd name="connsiteY68" fmla="*/ 974884 h 1019175"/>
              <a:gd name="connsiteX69" fmla="*/ 1383506 w 1695450"/>
              <a:gd name="connsiteY69" fmla="*/ 951071 h 1019175"/>
              <a:gd name="connsiteX70" fmla="*/ 1396841 w 1695450"/>
              <a:gd name="connsiteY70" fmla="*/ 922496 h 1019175"/>
              <a:gd name="connsiteX71" fmla="*/ 1422559 w 1695450"/>
              <a:gd name="connsiteY71" fmla="*/ 922496 h 1019175"/>
              <a:gd name="connsiteX72" fmla="*/ 1435894 w 1695450"/>
              <a:gd name="connsiteY72" fmla="*/ 946309 h 1019175"/>
              <a:gd name="connsiteX73" fmla="*/ 1474946 w 1695450"/>
              <a:gd name="connsiteY73" fmla="*/ 937736 h 1019175"/>
              <a:gd name="connsiteX74" fmla="*/ 1511141 w 1695450"/>
              <a:gd name="connsiteY74" fmla="*/ 914876 h 1019175"/>
              <a:gd name="connsiteX75" fmla="*/ 1542574 w 1695450"/>
              <a:gd name="connsiteY75" fmla="*/ 901541 h 1019175"/>
              <a:gd name="connsiteX76" fmla="*/ 1568291 w 1695450"/>
              <a:gd name="connsiteY76" fmla="*/ 880586 h 1019175"/>
              <a:gd name="connsiteX77" fmla="*/ 1596866 w 1695450"/>
              <a:gd name="connsiteY77" fmla="*/ 859631 h 1019175"/>
              <a:gd name="connsiteX78" fmla="*/ 1623536 w 1695450"/>
              <a:gd name="connsiteY78" fmla="*/ 844391 h 1019175"/>
              <a:gd name="connsiteX79" fmla="*/ 1652111 w 1695450"/>
              <a:gd name="connsiteY79" fmla="*/ 847249 h 1019175"/>
              <a:gd name="connsiteX80" fmla="*/ 1691164 w 1695450"/>
              <a:gd name="connsiteY80" fmla="*/ 847249 h 1019175"/>
              <a:gd name="connsiteX81" fmla="*/ 1698784 w 1695450"/>
              <a:gd name="connsiteY81" fmla="*/ 812959 h 1019175"/>
              <a:gd name="connsiteX82" fmla="*/ 1677829 w 1695450"/>
              <a:gd name="connsiteY82" fmla="*/ 789146 h 1019175"/>
              <a:gd name="connsiteX83" fmla="*/ 1641634 w 1695450"/>
              <a:gd name="connsiteY83" fmla="*/ 771049 h 1019175"/>
              <a:gd name="connsiteX84" fmla="*/ 1631156 w 1695450"/>
              <a:gd name="connsiteY84" fmla="*/ 737711 h 1019175"/>
              <a:gd name="connsiteX85" fmla="*/ 1599724 w 1695450"/>
              <a:gd name="connsiteY85" fmla="*/ 695801 h 1019175"/>
              <a:gd name="connsiteX86" fmla="*/ 1599724 w 1695450"/>
              <a:gd name="connsiteY86" fmla="*/ 671989 h 1019175"/>
              <a:gd name="connsiteX87" fmla="*/ 1602581 w 1695450"/>
              <a:gd name="connsiteY87" fmla="*/ 638651 h 1019175"/>
              <a:gd name="connsiteX88" fmla="*/ 1623536 w 1695450"/>
              <a:gd name="connsiteY88" fmla="*/ 614839 h 1019175"/>
              <a:gd name="connsiteX89" fmla="*/ 1638776 w 1695450"/>
              <a:gd name="connsiteY89" fmla="*/ 586264 h 1019175"/>
              <a:gd name="connsiteX90" fmla="*/ 1670209 w 1695450"/>
              <a:gd name="connsiteY90" fmla="*/ 562451 h 1019175"/>
              <a:gd name="connsiteX91" fmla="*/ 1688306 w 1695450"/>
              <a:gd name="connsiteY91" fmla="*/ 538639 h 1019175"/>
              <a:gd name="connsiteX92" fmla="*/ 1680686 w 1695450"/>
              <a:gd name="connsiteY92" fmla="*/ 518636 h 1019175"/>
              <a:gd name="connsiteX93" fmla="*/ 1665446 w 1695450"/>
              <a:gd name="connsiteY93" fmla="*/ 508159 h 1019175"/>
              <a:gd name="connsiteX94" fmla="*/ 1649254 w 1695450"/>
              <a:gd name="connsiteY94" fmla="*/ 484346 h 1019175"/>
              <a:gd name="connsiteX95" fmla="*/ 1649254 w 1695450"/>
              <a:gd name="connsiteY95" fmla="*/ 466249 h 1019175"/>
              <a:gd name="connsiteX96" fmla="*/ 1670209 w 1695450"/>
              <a:gd name="connsiteY96" fmla="*/ 434816 h 1019175"/>
              <a:gd name="connsiteX97" fmla="*/ 1683544 w 1695450"/>
              <a:gd name="connsiteY97" fmla="*/ 406241 h 1019175"/>
              <a:gd name="connsiteX98" fmla="*/ 1675924 w 1695450"/>
              <a:gd name="connsiteY98" fmla="*/ 382429 h 1019175"/>
              <a:gd name="connsiteX99" fmla="*/ 1665446 w 1695450"/>
              <a:gd name="connsiteY99" fmla="*/ 392906 h 1019175"/>
              <a:gd name="connsiteX100" fmla="*/ 1638776 w 1695450"/>
              <a:gd name="connsiteY100" fmla="*/ 419576 h 1019175"/>
              <a:gd name="connsiteX101" fmla="*/ 1617821 w 1695450"/>
              <a:gd name="connsiteY101" fmla="*/ 431959 h 1019175"/>
              <a:gd name="connsiteX102" fmla="*/ 1596866 w 1695450"/>
              <a:gd name="connsiteY102" fmla="*/ 450056 h 1019175"/>
              <a:gd name="connsiteX103" fmla="*/ 1571149 w 1695450"/>
              <a:gd name="connsiteY103" fmla="*/ 476726 h 1019175"/>
              <a:gd name="connsiteX104" fmla="*/ 1545431 w 1695450"/>
              <a:gd name="connsiteY104" fmla="*/ 499586 h 1019175"/>
              <a:gd name="connsiteX105" fmla="*/ 1557814 w 1695450"/>
              <a:gd name="connsiteY105" fmla="*/ 523399 h 1019175"/>
              <a:gd name="connsiteX106" fmla="*/ 1545431 w 1695450"/>
              <a:gd name="connsiteY106" fmla="*/ 547211 h 1019175"/>
              <a:gd name="connsiteX107" fmla="*/ 1511141 w 1695450"/>
              <a:gd name="connsiteY107" fmla="*/ 541496 h 1019175"/>
              <a:gd name="connsiteX108" fmla="*/ 1487329 w 1695450"/>
              <a:gd name="connsiteY108" fmla="*/ 520541 h 1019175"/>
              <a:gd name="connsiteX109" fmla="*/ 1451134 w 1695450"/>
              <a:gd name="connsiteY109" fmla="*/ 505301 h 1019175"/>
              <a:gd name="connsiteX110" fmla="*/ 1425416 w 1695450"/>
              <a:gd name="connsiteY110" fmla="*/ 508159 h 1019175"/>
              <a:gd name="connsiteX111" fmla="*/ 1412081 w 1695450"/>
              <a:gd name="connsiteY111" fmla="*/ 512921 h 1019175"/>
              <a:gd name="connsiteX112" fmla="*/ 1396841 w 1695450"/>
              <a:gd name="connsiteY112" fmla="*/ 518636 h 1019175"/>
              <a:gd name="connsiteX113" fmla="*/ 1388269 w 1695450"/>
              <a:gd name="connsiteY113" fmla="*/ 544354 h 1019175"/>
              <a:gd name="connsiteX114" fmla="*/ 1377791 w 1695450"/>
              <a:gd name="connsiteY114" fmla="*/ 559594 h 1019175"/>
              <a:gd name="connsiteX115" fmla="*/ 1347311 w 1695450"/>
              <a:gd name="connsiteY115" fmla="*/ 551974 h 1019175"/>
              <a:gd name="connsiteX116" fmla="*/ 1333976 w 1695450"/>
              <a:gd name="connsiteY116" fmla="*/ 533876 h 1019175"/>
              <a:gd name="connsiteX117" fmla="*/ 1315879 w 1695450"/>
              <a:gd name="connsiteY117" fmla="*/ 536734 h 1019175"/>
              <a:gd name="connsiteX118" fmla="*/ 1299686 w 1695450"/>
              <a:gd name="connsiteY118" fmla="*/ 551974 h 1019175"/>
              <a:gd name="connsiteX119" fmla="*/ 1276826 w 1695450"/>
              <a:gd name="connsiteY119" fmla="*/ 586264 h 1019175"/>
              <a:gd name="connsiteX120" fmla="*/ 1258729 w 1695450"/>
              <a:gd name="connsiteY120" fmla="*/ 609124 h 1019175"/>
              <a:gd name="connsiteX121" fmla="*/ 1227296 w 1695450"/>
              <a:gd name="connsiteY121" fmla="*/ 628174 h 1019175"/>
              <a:gd name="connsiteX122" fmla="*/ 1216819 w 1695450"/>
              <a:gd name="connsiteY122" fmla="*/ 638651 h 1019175"/>
              <a:gd name="connsiteX123" fmla="*/ 1229201 w 1695450"/>
              <a:gd name="connsiteY123" fmla="*/ 669131 h 1019175"/>
              <a:gd name="connsiteX124" fmla="*/ 1250156 w 1695450"/>
              <a:gd name="connsiteY124" fmla="*/ 685324 h 1019175"/>
              <a:gd name="connsiteX125" fmla="*/ 1232059 w 1695450"/>
              <a:gd name="connsiteY125" fmla="*/ 695801 h 1019175"/>
              <a:gd name="connsiteX126" fmla="*/ 1195864 w 1695450"/>
              <a:gd name="connsiteY126" fmla="*/ 695801 h 1019175"/>
              <a:gd name="connsiteX127" fmla="*/ 1164431 w 1695450"/>
              <a:gd name="connsiteY127" fmla="*/ 692944 h 1019175"/>
              <a:gd name="connsiteX128" fmla="*/ 1153954 w 1695450"/>
              <a:gd name="connsiteY128" fmla="*/ 692944 h 1019175"/>
              <a:gd name="connsiteX129" fmla="*/ 1151096 w 1695450"/>
              <a:gd name="connsiteY129" fmla="*/ 669131 h 1019175"/>
              <a:gd name="connsiteX130" fmla="*/ 1148239 w 1695450"/>
              <a:gd name="connsiteY130" fmla="*/ 643414 h 1019175"/>
              <a:gd name="connsiteX131" fmla="*/ 1132999 w 1695450"/>
              <a:gd name="connsiteY131" fmla="*/ 619601 h 1019175"/>
              <a:gd name="connsiteX132" fmla="*/ 1101566 w 1695450"/>
              <a:gd name="connsiteY132" fmla="*/ 619601 h 1019175"/>
              <a:gd name="connsiteX133" fmla="*/ 1078706 w 1695450"/>
              <a:gd name="connsiteY133" fmla="*/ 619601 h 1019175"/>
              <a:gd name="connsiteX134" fmla="*/ 1062514 w 1695450"/>
              <a:gd name="connsiteY134" fmla="*/ 596741 h 1019175"/>
              <a:gd name="connsiteX135" fmla="*/ 1044416 w 1695450"/>
              <a:gd name="connsiteY135" fmla="*/ 580549 h 1019175"/>
              <a:gd name="connsiteX136" fmla="*/ 1031081 w 1695450"/>
              <a:gd name="connsiteY136" fmla="*/ 559594 h 1019175"/>
              <a:gd name="connsiteX137" fmla="*/ 1057751 w 1695450"/>
              <a:gd name="connsiteY137" fmla="*/ 551974 h 1019175"/>
              <a:gd name="connsiteX138" fmla="*/ 1062514 w 1695450"/>
              <a:gd name="connsiteY138" fmla="*/ 518636 h 1019175"/>
              <a:gd name="connsiteX139" fmla="*/ 1098709 w 1695450"/>
              <a:gd name="connsiteY139" fmla="*/ 515779 h 1019175"/>
              <a:gd name="connsiteX140" fmla="*/ 1135856 w 1695450"/>
              <a:gd name="connsiteY140" fmla="*/ 520541 h 1019175"/>
              <a:gd name="connsiteX141" fmla="*/ 1146334 w 1695450"/>
              <a:gd name="connsiteY141" fmla="*/ 494824 h 1019175"/>
              <a:gd name="connsiteX142" fmla="*/ 1125379 w 1695450"/>
              <a:gd name="connsiteY142" fmla="*/ 479584 h 1019175"/>
              <a:gd name="connsiteX143" fmla="*/ 1125379 w 1695450"/>
              <a:gd name="connsiteY143" fmla="*/ 445294 h 1019175"/>
              <a:gd name="connsiteX144" fmla="*/ 1148239 w 1695450"/>
              <a:gd name="connsiteY144" fmla="*/ 427196 h 1019175"/>
              <a:gd name="connsiteX145" fmla="*/ 1179671 w 1695450"/>
              <a:gd name="connsiteY145" fmla="*/ 413861 h 1019175"/>
              <a:gd name="connsiteX146" fmla="*/ 1203484 w 1695450"/>
              <a:gd name="connsiteY146" fmla="*/ 411004 h 1019175"/>
              <a:gd name="connsiteX147" fmla="*/ 1203484 w 1695450"/>
              <a:gd name="connsiteY147" fmla="*/ 388144 h 1019175"/>
              <a:gd name="connsiteX148" fmla="*/ 1177766 w 1695450"/>
              <a:gd name="connsiteY148" fmla="*/ 382429 h 1019175"/>
              <a:gd name="connsiteX149" fmla="*/ 1151096 w 1695450"/>
              <a:gd name="connsiteY149" fmla="*/ 374809 h 1019175"/>
              <a:gd name="connsiteX150" fmla="*/ 1109186 w 1695450"/>
              <a:gd name="connsiteY150" fmla="*/ 361474 h 1019175"/>
              <a:gd name="connsiteX151" fmla="*/ 1078706 w 1695450"/>
              <a:gd name="connsiteY151" fmla="*/ 356711 h 1019175"/>
              <a:gd name="connsiteX152" fmla="*/ 1049179 w 1695450"/>
              <a:gd name="connsiteY152" fmla="*/ 340519 h 1019175"/>
              <a:gd name="connsiteX153" fmla="*/ 1041559 w 1695450"/>
              <a:gd name="connsiteY153" fmla="*/ 310039 h 1019175"/>
              <a:gd name="connsiteX154" fmla="*/ 1047274 w 1695450"/>
              <a:gd name="connsiteY154" fmla="*/ 270034 h 1019175"/>
              <a:gd name="connsiteX155" fmla="*/ 1047274 w 1695450"/>
              <a:gd name="connsiteY155" fmla="*/ 241459 h 1019175"/>
              <a:gd name="connsiteX156" fmla="*/ 1041559 w 1695450"/>
              <a:gd name="connsiteY156" fmla="*/ 205264 h 1019175"/>
              <a:gd name="connsiteX157" fmla="*/ 1041559 w 1695450"/>
              <a:gd name="connsiteY157" fmla="*/ 176689 h 1019175"/>
              <a:gd name="connsiteX158" fmla="*/ 1036796 w 1695450"/>
              <a:gd name="connsiteY158" fmla="*/ 158591 h 1019175"/>
              <a:gd name="connsiteX159" fmla="*/ 1020604 w 1695450"/>
              <a:gd name="connsiteY159" fmla="*/ 163354 h 1019175"/>
              <a:gd name="connsiteX160" fmla="*/ 1008221 w 1695450"/>
              <a:gd name="connsiteY160" fmla="*/ 184309 h 1019175"/>
              <a:gd name="connsiteX161" fmla="*/ 992029 w 1695450"/>
              <a:gd name="connsiteY161" fmla="*/ 194786 h 1019175"/>
              <a:gd name="connsiteX162" fmla="*/ 960596 w 1695450"/>
              <a:gd name="connsiteY162" fmla="*/ 194786 h 1019175"/>
              <a:gd name="connsiteX163" fmla="*/ 929164 w 1695450"/>
              <a:gd name="connsiteY163" fmla="*/ 173831 h 1019175"/>
              <a:gd name="connsiteX164" fmla="*/ 929164 w 1695450"/>
              <a:gd name="connsiteY164" fmla="*/ 145256 h 1019175"/>
              <a:gd name="connsiteX165" fmla="*/ 932021 w 1695450"/>
              <a:gd name="connsiteY165" fmla="*/ 116681 h 1019175"/>
              <a:gd name="connsiteX166" fmla="*/ 924401 w 1695450"/>
              <a:gd name="connsiteY166" fmla="*/ 88106 h 1019175"/>
              <a:gd name="connsiteX167" fmla="*/ 927259 w 1695450"/>
              <a:gd name="connsiteY167" fmla="*/ 61436 h 1019175"/>
              <a:gd name="connsiteX168" fmla="*/ 900589 w 1695450"/>
              <a:gd name="connsiteY168" fmla="*/ 53816 h 1019175"/>
              <a:gd name="connsiteX169" fmla="*/ 882491 w 1695450"/>
              <a:gd name="connsiteY169" fmla="*/ 61436 h 1019175"/>
              <a:gd name="connsiteX170" fmla="*/ 869156 w 1695450"/>
              <a:gd name="connsiteY170" fmla="*/ 49054 h 1019175"/>
              <a:gd name="connsiteX171" fmla="*/ 849154 w 1695450"/>
              <a:gd name="connsiteY171" fmla="*/ 32861 h 1019175"/>
              <a:gd name="connsiteX172" fmla="*/ 828199 w 1695450"/>
              <a:gd name="connsiteY172" fmla="*/ 22384 h 1019175"/>
              <a:gd name="connsiteX173" fmla="*/ 804386 w 1695450"/>
              <a:gd name="connsiteY173" fmla="*/ 46196 h 1019175"/>
              <a:gd name="connsiteX174" fmla="*/ 786289 w 1695450"/>
              <a:gd name="connsiteY174" fmla="*/ 49054 h 1019175"/>
              <a:gd name="connsiteX175" fmla="*/ 754856 w 1695450"/>
              <a:gd name="connsiteY175" fmla="*/ 49054 h 1019175"/>
              <a:gd name="connsiteX176" fmla="*/ 747236 w 1695450"/>
              <a:gd name="connsiteY176" fmla="*/ 25241 h 1019175"/>
              <a:gd name="connsiteX177" fmla="*/ 733901 w 1695450"/>
              <a:gd name="connsiteY177" fmla="*/ 1429 h 1019175"/>
              <a:gd name="connsiteX178" fmla="*/ 705326 w 1695450"/>
              <a:gd name="connsiteY178" fmla="*/ 25241 h 1019175"/>
              <a:gd name="connsiteX179" fmla="*/ 684371 w 1695450"/>
              <a:gd name="connsiteY179" fmla="*/ 40481 h 1019175"/>
              <a:gd name="connsiteX180" fmla="*/ 694849 w 1695450"/>
              <a:gd name="connsiteY180" fmla="*/ 61436 h 1019175"/>
              <a:gd name="connsiteX181" fmla="*/ 658654 w 1695450"/>
              <a:gd name="connsiteY181" fmla="*/ 82391 h 1019175"/>
              <a:gd name="connsiteX182" fmla="*/ 634841 w 1695450"/>
              <a:gd name="connsiteY182" fmla="*/ 92869 h 1019175"/>
              <a:gd name="connsiteX183" fmla="*/ 616744 w 1695450"/>
              <a:gd name="connsiteY183" fmla="*/ 119539 h 1019175"/>
              <a:gd name="connsiteX184" fmla="*/ 609124 w 1695450"/>
              <a:gd name="connsiteY184" fmla="*/ 137636 h 1019175"/>
              <a:gd name="connsiteX185" fmla="*/ 595789 w 1695450"/>
              <a:gd name="connsiteY185" fmla="*/ 187166 h 1019175"/>
              <a:gd name="connsiteX186" fmla="*/ 585311 w 1695450"/>
              <a:gd name="connsiteY186" fmla="*/ 210026 h 1019175"/>
              <a:gd name="connsiteX187" fmla="*/ 564356 w 1695450"/>
              <a:gd name="connsiteY187" fmla="*/ 226219 h 1019175"/>
              <a:gd name="connsiteX188" fmla="*/ 535781 w 1695450"/>
              <a:gd name="connsiteY188" fmla="*/ 247174 h 1019175"/>
              <a:gd name="connsiteX189" fmla="*/ 511969 w 1695450"/>
              <a:gd name="connsiteY189" fmla="*/ 272891 h 1019175"/>
              <a:gd name="connsiteX190" fmla="*/ 483394 w 1695450"/>
              <a:gd name="connsiteY190" fmla="*/ 290989 h 1019175"/>
              <a:gd name="connsiteX191" fmla="*/ 465296 w 1695450"/>
              <a:gd name="connsiteY191" fmla="*/ 314801 h 1019175"/>
              <a:gd name="connsiteX192" fmla="*/ 433864 w 1695450"/>
              <a:gd name="connsiteY192" fmla="*/ 340519 h 1019175"/>
              <a:gd name="connsiteX193" fmla="*/ 411004 w 1695450"/>
              <a:gd name="connsiteY193" fmla="*/ 350996 h 1019175"/>
              <a:gd name="connsiteX194" fmla="*/ 394811 w 1695450"/>
              <a:gd name="connsiteY194" fmla="*/ 371951 h 1019175"/>
              <a:gd name="connsiteX195" fmla="*/ 369094 w 1695450"/>
              <a:gd name="connsiteY195" fmla="*/ 403384 h 1019175"/>
              <a:gd name="connsiteX196" fmla="*/ 363379 w 1695450"/>
              <a:gd name="connsiteY196" fmla="*/ 382429 h 1019175"/>
              <a:gd name="connsiteX197" fmla="*/ 342424 w 1695450"/>
              <a:gd name="connsiteY197" fmla="*/ 346234 h 1019175"/>
              <a:gd name="connsiteX198" fmla="*/ 330041 w 1695450"/>
              <a:gd name="connsiteY198" fmla="*/ 343376 h 1019175"/>
              <a:gd name="connsiteX199" fmla="*/ 306229 w 1695450"/>
              <a:gd name="connsiteY199" fmla="*/ 335756 h 1019175"/>
              <a:gd name="connsiteX200" fmla="*/ 301466 w 1695450"/>
              <a:gd name="connsiteY200" fmla="*/ 317659 h 1019175"/>
              <a:gd name="connsiteX201" fmla="*/ 282416 w 1695450"/>
              <a:gd name="connsiteY201" fmla="*/ 299561 h 1019175"/>
              <a:gd name="connsiteX202" fmla="*/ 246221 w 1695450"/>
              <a:gd name="connsiteY202" fmla="*/ 317659 h 1019175"/>
              <a:gd name="connsiteX203" fmla="*/ 225266 w 1695450"/>
              <a:gd name="connsiteY203" fmla="*/ 330041 h 1019175"/>
              <a:gd name="connsiteX204" fmla="*/ 199549 w 1695450"/>
              <a:gd name="connsiteY204" fmla="*/ 367189 h 1019175"/>
              <a:gd name="connsiteX205" fmla="*/ 189071 w 1695450"/>
              <a:gd name="connsiteY205" fmla="*/ 338614 h 1019175"/>
              <a:gd name="connsiteX206" fmla="*/ 178594 w 1695450"/>
              <a:gd name="connsiteY206" fmla="*/ 307181 h 1019175"/>
              <a:gd name="connsiteX207" fmla="*/ 165259 w 1695450"/>
              <a:gd name="connsiteY207" fmla="*/ 280511 h 1019175"/>
              <a:gd name="connsiteX208" fmla="*/ 165259 w 1695450"/>
              <a:gd name="connsiteY208" fmla="*/ 259556 h 1019175"/>
              <a:gd name="connsiteX209" fmla="*/ 141446 w 1695450"/>
              <a:gd name="connsiteY209" fmla="*/ 268129 h 1019175"/>
              <a:gd name="connsiteX210" fmla="*/ 126206 w 1695450"/>
              <a:gd name="connsiteY210" fmla="*/ 290989 h 1019175"/>
              <a:gd name="connsiteX211" fmla="*/ 121444 w 1695450"/>
              <a:gd name="connsiteY211" fmla="*/ 304324 h 1019175"/>
              <a:gd name="connsiteX212" fmla="*/ 97631 w 1695450"/>
              <a:gd name="connsiteY212" fmla="*/ 322421 h 1019175"/>
              <a:gd name="connsiteX213" fmla="*/ 82391 w 1695450"/>
              <a:gd name="connsiteY213" fmla="*/ 335756 h 1019175"/>
              <a:gd name="connsiteX214" fmla="*/ 73819 w 1695450"/>
              <a:gd name="connsiteY214" fmla="*/ 319564 h 1019175"/>
              <a:gd name="connsiteX215" fmla="*/ 63341 w 1695450"/>
              <a:gd name="connsiteY215" fmla="*/ 310039 h 1019175"/>
              <a:gd name="connsiteX216" fmla="*/ 45244 w 1695450"/>
              <a:gd name="connsiteY216" fmla="*/ 325279 h 1019175"/>
              <a:gd name="connsiteX217" fmla="*/ 34766 w 1695450"/>
              <a:gd name="connsiteY217" fmla="*/ 350996 h 1019175"/>
              <a:gd name="connsiteX218" fmla="*/ 22384 w 1695450"/>
              <a:gd name="connsiteY218" fmla="*/ 385286 h 1019175"/>
              <a:gd name="connsiteX219" fmla="*/ 6191 w 1695450"/>
              <a:gd name="connsiteY219" fmla="*/ 413861 h 1019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Lst>
            <a:rect l="l" t="t" r="r" b="b"/>
            <a:pathLst>
              <a:path w="1695450" h="1019175">
                <a:moveTo>
                  <a:pt x="1429" y="442436"/>
                </a:moveTo>
                <a:lnTo>
                  <a:pt x="24289" y="469106"/>
                </a:lnTo>
                <a:lnTo>
                  <a:pt x="48101" y="515779"/>
                </a:lnTo>
                <a:lnTo>
                  <a:pt x="31909" y="538639"/>
                </a:lnTo>
                <a:lnTo>
                  <a:pt x="58579" y="549116"/>
                </a:lnTo>
                <a:lnTo>
                  <a:pt x="82391" y="572929"/>
                </a:lnTo>
                <a:lnTo>
                  <a:pt x="79534" y="593884"/>
                </a:lnTo>
                <a:lnTo>
                  <a:pt x="50959" y="604361"/>
                </a:lnTo>
                <a:lnTo>
                  <a:pt x="52864" y="643414"/>
                </a:lnTo>
                <a:lnTo>
                  <a:pt x="69056" y="671989"/>
                </a:lnTo>
                <a:lnTo>
                  <a:pt x="87154" y="700564"/>
                </a:lnTo>
                <a:lnTo>
                  <a:pt x="131921" y="721519"/>
                </a:lnTo>
                <a:lnTo>
                  <a:pt x="168116" y="727234"/>
                </a:lnTo>
                <a:lnTo>
                  <a:pt x="191929" y="742474"/>
                </a:lnTo>
                <a:lnTo>
                  <a:pt x="211931" y="758666"/>
                </a:lnTo>
                <a:lnTo>
                  <a:pt x="249079" y="758666"/>
                </a:lnTo>
                <a:lnTo>
                  <a:pt x="288131" y="742474"/>
                </a:lnTo>
                <a:lnTo>
                  <a:pt x="309086" y="721519"/>
                </a:lnTo>
                <a:lnTo>
                  <a:pt x="330041" y="727234"/>
                </a:lnTo>
                <a:lnTo>
                  <a:pt x="345281" y="750094"/>
                </a:lnTo>
                <a:lnTo>
                  <a:pt x="366236" y="766286"/>
                </a:lnTo>
                <a:lnTo>
                  <a:pt x="397669" y="748189"/>
                </a:lnTo>
                <a:lnTo>
                  <a:pt x="423386" y="731996"/>
                </a:lnTo>
                <a:lnTo>
                  <a:pt x="447199" y="713899"/>
                </a:lnTo>
                <a:lnTo>
                  <a:pt x="436721" y="677704"/>
                </a:lnTo>
                <a:lnTo>
                  <a:pt x="415766" y="661511"/>
                </a:lnTo>
                <a:lnTo>
                  <a:pt x="394811" y="646271"/>
                </a:lnTo>
                <a:lnTo>
                  <a:pt x="394811" y="611981"/>
                </a:lnTo>
                <a:lnTo>
                  <a:pt x="408146" y="572929"/>
                </a:lnTo>
                <a:lnTo>
                  <a:pt x="436721" y="557689"/>
                </a:lnTo>
                <a:lnTo>
                  <a:pt x="465296" y="565309"/>
                </a:lnTo>
                <a:lnTo>
                  <a:pt x="465296" y="601504"/>
                </a:lnTo>
                <a:lnTo>
                  <a:pt x="460534" y="640556"/>
                </a:lnTo>
                <a:lnTo>
                  <a:pt x="489109" y="646271"/>
                </a:lnTo>
                <a:lnTo>
                  <a:pt x="520541" y="646271"/>
                </a:lnTo>
                <a:lnTo>
                  <a:pt x="538639" y="669131"/>
                </a:lnTo>
                <a:lnTo>
                  <a:pt x="564356" y="679609"/>
                </a:lnTo>
                <a:lnTo>
                  <a:pt x="564356" y="638651"/>
                </a:lnTo>
                <a:lnTo>
                  <a:pt x="588169" y="632936"/>
                </a:lnTo>
                <a:lnTo>
                  <a:pt x="592931" y="648176"/>
                </a:lnTo>
                <a:lnTo>
                  <a:pt x="627221" y="653891"/>
                </a:lnTo>
                <a:lnTo>
                  <a:pt x="640556" y="619601"/>
                </a:lnTo>
                <a:lnTo>
                  <a:pt x="679609" y="638651"/>
                </a:lnTo>
                <a:lnTo>
                  <a:pt x="712946" y="656749"/>
                </a:lnTo>
                <a:lnTo>
                  <a:pt x="736759" y="692944"/>
                </a:lnTo>
                <a:lnTo>
                  <a:pt x="741521" y="737711"/>
                </a:lnTo>
                <a:lnTo>
                  <a:pt x="739616" y="773906"/>
                </a:lnTo>
                <a:lnTo>
                  <a:pt x="778669" y="781526"/>
                </a:lnTo>
                <a:lnTo>
                  <a:pt x="793909" y="812959"/>
                </a:lnTo>
                <a:lnTo>
                  <a:pt x="791051" y="841534"/>
                </a:lnTo>
                <a:lnTo>
                  <a:pt x="772954" y="880586"/>
                </a:lnTo>
                <a:lnTo>
                  <a:pt x="804386" y="886301"/>
                </a:lnTo>
                <a:lnTo>
                  <a:pt x="851059" y="909161"/>
                </a:lnTo>
                <a:lnTo>
                  <a:pt x="888206" y="932974"/>
                </a:lnTo>
                <a:lnTo>
                  <a:pt x="919639" y="946309"/>
                </a:lnTo>
                <a:lnTo>
                  <a:pt x="958691" y="964406"/>
                </a:lnTo>
                <a:lnTo>
                  <a:pt x="999649" y="961549"/>
                </a:lnTo>
                <a:lnTo>
                  <a:pt x="1029176" y="985361"/>
                </a:lnTo>
                <a:lnTo>
                  <a:pt x="1059656" y="1008221"/>
                </a:lnTo>
                <a:lnTo>
                  <a:pt x="1109186" y="1018699"/>
                </a:lnTo>
                <a:lnTo>
                  <a:pt x="1135856" y="1003459"/>
                </a:lnTo>
                <a:lnTo>
                  <a:pt x="1158716" y="992981"/>
                </a:lnTo>
                <a:lnTo>
                  <a:pt x="1188244" y="985361"/>
                </a:lnTo>
                <a:lnTo>
                  <a:pt x="1211104" y="964406"/>
                </a:lnTo>
                <a:lnTo>
                  <a:pt x="1242536" y="948214"/>
                </a:lnTo>
                <a:lnTo>
                  <a:pt x="1271111" y="958691"/>
                </a:lnTo>
                <a:lnTo>
                  <a:pt x="1297781" y="974884"/>
                </a:lnTo>
                <a:lnTo>
                  <a:pt x="1320641" y="990124"/>
                </a:lnTo>
                <a:lnTo>
                  <a:pt x="1357789" y="974884"/>
                </a:lnTo>
                <a:lnTo>
                  <a:pt x="1383506" y="951071"/>
                </a:lnTo>
                <a:lnTo>
                  <a:pt x="1396841" y="922496"/>
                </a:lnTo>
                <a:lnTo>
                  <a:pt x="1422559" y="922496"/>
                </a:lnTo>
                <a:lnTo>
                  <a:pt x="1435894" y="946309"/>
                </a:lnTo>
                <a:lnTo>
                  <a:pt x="1474946" y="937736"/>
                </a:lnTo>
                <a:lnTo>
                  <a:pt x="1511141" y="914876"/>
                </a:lnTo>
                <a:lnTo>
                  <a:pt x="1542574" y="901541"/>
                </a:lnTo>
                <a:lnTo>
                  <a:pt x="1568291" y="880586"/>
                </a:lnTo>
                <a:lnTo>
                  <a:pt x="1596866" y="859631"/>
                </a:lnTo>
                <a:lnTo>
                  <a:pt x="1623536" y="844391"/>
                </a:lnTo>
                <a:lnTo>
                  <a:pt x="1652111" y="847249"/>
                </a:lnTo>
                <a:lnTo>
                  <a:pt x="1691164" y="847249"/>
                </a:lnTo>
                <a:lnTo>
                  <a:pt x="1698784" y="812959"/>
                </a:lnTo>
                <a:lnTo>
                  <a:pt x="1677829" y="789146"/>
                </a:lnTo>
                <a:lnTo>
                  <a:pt x="1641634" y="771049"/>
                </a:lnTo>
                <a:lnTo>
                  <a:pt x="1631156" y="737711"/>
                </a:lnTo>
                <a:lnTo>
                  <a:pt x="1599724" y="695801"/>
                </a:lnTo>
                <a:lnTo>
                  <a:pt x="1599724" y="671989"/>
                </a:lnTo>
                <a:lnTo>
                  <a:pt x="1602581" y="638651"/>
                </a:lnTo>
                <a:lnTo>
                  <a:pt x="1623536" y="614839"/>
                </a:lnTo>
                <a:lnTo>
                  <a:pt x="1638776" y="586264"/>
                </a:lnTo>
                <a:lnTo>
                  <a:pt x="1670209" y="562451"/>
                </a:lnTo>
                <a:lnTo>
                  <a:pt x="1688306" y="538639"/>
                </a:lnTo>
                <a:lnTo>
                  <a:pt x="1680686" y="518636"/>
                </a:lnTo>
                <a:lnTo>
                  <a:pt x="1665446" y="508159"/>
                </a:lnTo>
                <a:lnTo>
                  <a:pt x="1649254" y="484346"/>
                </a:lnTo>
                <a:lnTo>
                  <a:pt x="1649254" y="466249"/>
                </a:lnTo>
                <a:lnTo>
                  <a:pt x="1670209" y="434816"/>
                </a:lnTo>
                <a:lnTo>
                  <a:pt x="1683544" y="406241"/>
                </a:lnTo>
                <a:lnTo>
                  <a:pt x="1675924" y="382429"/>
                </a:lnTo>
                <a:lnTo>
                  <a:pt x="1665446" y="392906"/>
                </a:lnTo>
                <a:lnTo>
                  <a:pt x="1638776" y="419576"/>
                </a:lnTo>
                <a:lnTo>
                  <a:pt x="1617821" y="431959"/>
                </a:lnTo>
                <a:lnTo>
                  <a:pt x="1596866" y="450056"/>
                </a:lnTo>
                <a:lnTo>
                  <a:pt x="1571149" y="476726"/>
                </a:lnTo>
                <a:lnTo>
                  <a:pt x="1545431" y="499586"/>
                </a:lnTo>
                <a:lnTo>
                  <a:pt x="1557814" y="523399"/>
                </a:lnTo>
                <a:lnTo>
                  <a:pt x="1545431" y="547211"/>
                </a:lnTo>
                <a:lnTo>
                  <a:pt x="1511141" y="541496"/>
                </a:lnTo>
                <a:lnTo>
                  <a:pt x="1487329" y="520541"/>
                </a:lnTo>
                <a:lnTo>
                  <a:pt x="1451134" y="505301"/>
                </a:lnTo>
                <a:lnTo>
                  <a:pt x="1425416" y="508159"/>
                </a:lnTo>
                <a:lnTo>
                  <a:pt x="1412081" y="512921"/>
                </a:lnTo>
                <a:lnTo>
                  <a:pt x="1396841" y="518636"/>
                </a:lnTo>
                <a:lnTo>
                  <a:pt x="1388269" y="544354"/>
                </a:lnTo>
                <a:lnTo>
                  <a:pt x="1377791" y="559594"/>
                </a:lnTo>
                <a:lnTo>
                  <a:pt x="1347311" y="551974"/>
                </a:lnTo>
                <a:lnTo>
                  <a:pt x="1333976" y="533876"/>
                </a:lnTo>
                <a:lnTo>
                  <a:pt x="1315879" y="536734"/>
                </a:lnTo>
                <a:lnTo>
                  <a:pt x="1299686" y="551974"/>
                </a:lnTo>
                <a:lnTo>
                  <a:pt x="1276826" y="586264"/>
                </a:lnTo>
                <a:lnTo>
                  <a:pt x="1258729" y="609124"/>
                </a:lnTo>
                <a:lnTo>
                  <a:pt x="1227296" y="628174"/>
                </a:lnTo>
                <a:lnTo>
                  <a:pt x="1216819" y="638651"/>
                </a:lnTo>
                <a:lnTo>
                  <a:pt x="1229201" y="669131"/>
                </a:lnTo>
                <a:lnTo>
                  <a:pt x="1250156" y="685324"/>
                </a:lnTo>
                <a:lnTo>
                  <a:pt x="1232059" y="695801"/>
                </a:lnTo>
                <a:lnTo>
                  <a:pt x="1195864" y="695801"/>
                </a:lnTo>
                <a:lnTo>
                  <a:pt x="1164431" y="692944"/>
                </a:lnTo>
                <a:lnTo>
                  <a:pt x="1153954" y="692944"/>
                </a:lnTo>
                <a:lnTo>
                  <a:pt x="1151096" y="669131"/>
                </a:lnTo>
                <a:lnTo>
                  <a:pt x="1148239" y="643414"/>
                </a:lnTo>
                <a:lnTo>
                  <a:pt x="1132999" y="619601"/>
                </a:lnTo>
                <a:lnTo>
                  <a:pt x="1101566" y="619601"/>
                </a:lnTo>
                <a:lnTo>
                  <a:pt x="1078706" y="619601"/>
                </a:lnTo>
                <a:lnTo>
                  <a:pt x="1062514" y="596741"/>
                </a:lnTo>
                <a:lnTo>
                  <a:pt x="1044416" y="580549"/>
                </a:lnTo>
                <a:lnTo>
                  <a:pt x="1031081" y="559594"/>
                </a:lnTo>
                <a:lnTo>
                  <a:pt x="1057751" y="551974"/>
                </a:lnTo>
                <a:lnTo>
                  <a:pt x="1062514" y="518636"/>
                </a:lnTo>
                <a:lnTo>
                  <a:pt x="1098709" y="515779"/>
                </a:lnTo>
                <a:lnTo>
                  <a:pt x="1135856" y="520541"/>
                </a:lnTo>
                <a:lnTo>
                  <a:pt x="1146334" y="494824"/>
                </a:lnTo>
                <a:lnTo>
                  <a:pt x="1125379" y="479584"/>
                </a:lnTo>
                <a:lnTo>
                  <a:pt x="1125379" y="445294"/>
                </a:lnTo>
                <a:lnTo>
                  <a:pt x="1148239" y="427196"/>
                </a:lnTo>
                <a:lnTo>
                  <a:pt x="1179671" y="413861"/>
                </a:lnTo>
                <a:lnTo>
                  <a:pt x="1203484" y="411004"/>
                </a:lnTo>
                <a:lnTo>
                  <a:pt x="1203484" y="388144"/>
                </a:lnTo>
                <a:lnTo>
                  <a:pt x="1177766" y="382429"/>
                </a:lnTo>
                <a:lnTo>
                  <a:pt x="1151096" y="374809"/>
                </a:lnTo>
                <a:lnTo>
                  <a:pt x="1109186" y="361474"/>
                </a:lnTo>
                <a:lnTo>
                  <a:pt x="1078706" y="356711"/>
                </a:lnTo>
                <a:lnTo>
                  <a:pt x="1049179" y="340519"/>
                </a:lnTo>
                <a:lnTo>
                  <a:pt x="1041559" y="310039"/>
                </a:lnTo>
                <a:lnTo>
                  <a:pt x="1047274" y="270034"/>
                </a:lnTo>
                <a:lnTo>
                  <a:pt x="1047274" y="241459"/>
                </a:lnTo>
                <a:lnTo>
                  <a:pt x="1041559" y="205264"/>
                </a:lnTo>
                <a:lnTo>
                  <a:pt x="1041559" y="176689"/>
                </a:lnTo>
                <a:lnTo>
                  <a:pt x="1036796" y="158591"/>
                </a:lnTo>
                <a:lnTo>
                  <a:pt x="1020604" y="163354"/>
                </a:lnTo>
                <a:lnTo>
                  <a:pt x="1008221" y="184309"/>
                </a:lnTo>
                <a:lnTo>
                  <a:pt x="992029" y="194786"/>
                </a:lnTo>
                <a:lnTo>
                  <a:pt x="960596" y="194786"/>
                </a:lnTo>
                <a:lnTo>
                  <a:pt x="929164" y="173831"/>
                </a:lnTo>
                <a:lnTo>
                  <a:pt x="929164" y="145256"/>
                </a:lnTo>
                <a:lnTo>
                  <a:pt x="932021" y="116681"/>
                </a:lnTo>
                <a:lnTo>
                  <a:pt x="924401" y="88106"/>
                </a:lnTo>
                <a:lnTo>
                  <a:pt x="927259" y="61436"/>
                </a:lnTo>
                <a:lnTo>
                  <a:pt x="900589" y="53816"/>
                </a:lnTo>
                <a:lnTo>
                  <a:pt x="882491" y="61436"/>
                </a:lnTo>
                <a:lnTo>
                  <a:pt x="869156" y="49054"/>
                </a:lnTo>
                <a:lnTo>
                  <a:pt x="849154" y="32861"/>
                </a:lnTo>
                <a:lnTo>
                  <a:pt x="828199" y="22384"/>
                </a:lnTo>
                <a:lnTo>
                  <a:pt x="804386" y="46196"/>
                </a:lnTo>
                <a:lnTo>
                  <a:pt x="786289" y="49054"/>
                </a:lnTo>
                <a:lnTo>
                  <a:pt x="754856" y="49054"/>
                </a:lnTo>
                <a:lnTo>
                  <a:pt x="747236" y="25241"/>
                </a:lnTo>
                <a:lnTo>
                  <a:pt x="733901" y="1429"/>
                </a:lnTo>
                <a:lnTo>
                  <a:pt x="705326" y="25241"/>
                </a:lnTo>
                <a:lnTo>
                  <a:pt x="684371" y="40481"/>
                </a:lnTo>
                <a:lnTo>
                  <a:pt x="694849" y="61436"/>
                </a:lnTo>
                <a:lnTo>
                  <a:pt x="658654" y="82391"/>
                </a:lnTo>
                <a:lnTo>
                  <a:pt x="634841" y="92869"/>
                </a:lnTo>
                <a:lnTo>
                  <a:pt x="616744" y="119539"/>
                </a:lnTo>
                <a:lnTo>
                  <a:pt x="609124" y="137636"/>
                </a:lnTo>
                <a:lnTo>
                  <a:pt x="595789" y="187166"/>
                </a:lnTo>
                <a:lnTo>
                  <a:pt x="585311" y="210026"/>
                </a:lnTo>
                <a:lnTo>
                  <a:pt x="564356" y="226219"/>
                </a:lnTo>
                <a:lnTo>
                  <a:pt x="535781" y="247174"/>
                </a:lnTo>
                <a:lnTo>
                  <a:pt x="511969" y="272891"/>
                </a:lnTo>
                <a:lnTo>
                  <a:pt x="483394" y="290989"/>
                </a:lnTo>
                <a:lnTo>
                  <a:pt x="465296" y="314801"/>
                </a:lnTo>
                <a:lnTo>
                  <a:pt x="433864" y="340519"/>
                </a:lnTo>
                <a:lnTo>
                  <a:pt x="411004" y="350996"/>
                </a:lnTo>
                <a:lnTo>
                  <a:pt x="394811" y="371951"/>
                </a:lnTo>
                <a:lnTo>
                  <a:pt x="369094" y="403384"/>
                </a:lnTo>
                <a:lnTo>
                  <a:pt x="363379" y="382429"/>
                </a:lnTo>
                <a:lnTo>
                  <a:pt x="342424" y="346234"/>
                </a:lnTo>
                <a:lnTo>
                  <a:pt x="330041" y="343376"/>
                </a:lnTo>
                <a:lnTo>
                  <a:pt x="306229" y="335756"/>
                </a:lnTo>
                <a:lnTo>
                  <a:pt x="301466" y="317659"/>
                </a:lnTo>
                <a:lnTo>
                  <a:pt x="282416" y="299561"/>
                </a:lnTo>
                <a:lnTo>
                  <a:pt x="246221" y="317659"/>
                </a:lnTo>
                <a:lnTo>
                  <a:pt x="225266" y="330041"/>
                </a:lnTo>
                <a:lnTo>
                  <a:pt x="199549" y="367189"/>
                </a:lnTo>
                <a:lnTo>
                  <a:pt x="189071" y="338614"/>
                </a:lnTo>
                <a:lnTo>
                  <a:pt x="178594" y="307181"/>
                </a:lnTo>
                <a:lnTo>
                  <a:pt x="165259" y="280511"/>
                </a:lnTo>
                <a:lnTo>
                  <a:pt x="165259" y="259556"/>
                </a:lnTo>
                <a:lnTo>
                  <a:pt x="141446" y="268129"/>
                </a:lnTo>
                <a:lnTo>
                  <a:pt x="126206" y="290989"/>
                </a:lnTo>
                <a:lnTo>
                  <a:pt x="121444" y="304324"/>
                </a:lnTo>
                <a:lnTo>
                  <a:pt x="97631" y="322421"/>
                </a:lnTo>
                <a:lnTo>
                  <a:pt x="82391" y="335756"/>
                </a:lnTo>
                <a:lnTo>
                  <a:pt x="73819" y="319564"/>
                </a:lnTo>
                <a:lnTo>
                  <a:pt x="63341" y="310039"/>
                </a:lnTo>
                <a:lnTo>
                  <a:pt x="45244" y="325279"/>
                </a:lnTo>
                <a:lnTo>
                  <a:pt x="34766" y="350996"/>
                </a:lnTo>
                <a:lnTo>
                  <a:pt x="22384" y="385286"/>
                </a:lnTo>
                <a:lnTo>
                  <a:pt x="6191" y="413861"/>
                </a:lnTo>
                <a:close/>
              </a:path>
            </a:pathLst>
          </a:custGeom>
          <a:solidFill>
            <a:schemeClr val="tx2">
              <a:lumMod val="20000"/>
              <a:lumOff val="80000"/>
            </a:schemeClr>
          </a:solidFill>
          <a:ln w="1905" cap="flat">
            <a:solidFill>
              <a:schemeClr val="bg1"/>
            </a:solidFill>
            <a:prstDash val="solid"/>
            <a:miter/>
          </a:ln>
        </p:spPr>
        <p:txBody>
          <a:bodyPr tIns="0" rIns="216000" bIns="144000" rtlCol="0" anchor="ctr"/>
          <a:lstStyle/>
          <a:p>
            <a:pPr algn="ctr"/>
            <a:r>
              <a:rPr lang="fr-FR" sz="1000" dirty="0">
                <a:solidFill>
                  <a:schemeClr val="bg1"/>
                </a:solidFill>
              </a:rPr>
              <a:t>H2d</a:t>
            </a:r>
          </a:p>
        </p:txBody>
      </p:sp>
      <p:sp>
        <p:nvSpPr>
          <p:cNvPr id="97" name="Forme libre : forme 96">
            <a:extLst>
              <a:ext uri="{FF2B5EF4-FFF2-40B4-BE49-F238E27FC236}">
                <a16:creationId xmlns:a16="http://schemas.microsoft.com/office/drawing/2014/main" id="{CF08426D-1EC8-4AAB-B4EB-4B65491EF1F0}"/>
              </a:ext>
            </a:extLst>
          </p:cNvPr>
          <p:cNvSpPr/>
          <p:nvPr/>
        </p:nvSpPr>
        <p:spPr>
          <a:xfrm>
            <a:off x="5990817" y="2997790"/>
            <a:ext cx="2265395" cy="1878619"/>
          </a:xfrm>
          <a:custGeom>
            <a:avLst/>
            <a:gdLst>
              <a:gd name="connsiteX0" fmla="*/ 1429 w 2733675"/>
              <a:gd name="connsiteY0" fmla="*/ 1378744 h 2266950"/>
              <a:gd name="connsiteX1" fmla="*/ 13811 w 2733675"/>
              <a:gd name="connsiteY1" fmla="*/ 1355884 h 2266950"/>
              <a:gd name="connsiteX2" fmla="*/ 30004 w 2733675"/>
              <a:gd name="connsiteY2" fmla="*/ 1342549 h 2266950"/>
              <a:gd name="connsiteX3" fmla="*/ 58579 w 2733675"/>
              <a:gd name="connsiteY3" fmla="*/ 1334929 h 2266950"/>
              <a:gd name="connsiteX4" fmla="*/ 73819 w 2733675"/>
              <a:gd name="connsiteY4" fmla="*/ 1327309 h 2266950"/>
              <a:gd name="connsiteX5" fmla="*/ 84296 w 2733675"/>
              <a:gd name="connsiteY5" fmla="*/ 1324451 h 2266950"/>
              <a:gd name="connsiteX6" fmla="*/ 73819 w 2733675"/>
              <a:gd name="connsiteY6" fmla="*/ 1300639 h 2266950"/>
              <a:gd name="connsiteX7" fmla="*/ 76676 w 2733675"/>
              <a:gd name="connsiteY7" fmla="*/ 1267301 h 2266950"/>
              <a:gd name="connsiteX8" fmla="*/ 82391 w 2733675"/>
              <a:gd name="connsiteY8" fmla="*/ 1251109 h 2266950"/>
              <a:gd name="connsiteX9" fmla="*/ 110966 w 2733675"/>
              <a:gd name="connsiteY9" fmla="*/ 1272064 h 2266950"/>
              <a:gd name="connsiteX10" fmla="*/ 126206 w 2733675"/>
              <a:gd name="connsiteY10" fmla="*/ 1256824 h 2266950"/>
              <a:gd name="connsiteX11" fmla="*/ 129064 w 2733675"/>
              <a:gd name="connsiteY11" fmla="*/ 1227296 h 2266950"/>
              <a:gd name="connsiteX12" fmla="*/ 118586 w 2733675"/>
              <a:gd name="connsiteY12" fmla="*/ 1204436 h 2266950"/>
              <a:gd name="connsiteX13" fmla="*/ 97631 w 2733675"/>
              <a:gd name="connsiteY13" fmla="*/ 1186339 h 2266950"/>
              <a:gd name="connsiteX14" fmla="*/ 79534 w 2733675"/>
              <a:gd name="connsiteY14" fmla="*/ 1167289 h 2266950"/>
              <a:gd name="connsiteX15" fmla="*/ 82391 w 2733675"/>
              <a:gd name="connsiteY15" fmla="*/ 1138714 h 2266950"/>
              <a:gd name="connsiteX16" fmla="*/ 87154 w 2733675"/>
              <a:gd name="connsiteY16" fmla="*/ 1112996 h 2266950"/>
              <a:gd name="connsiteX17" fmla="*/ 94774 w 2733675"/>
              <a:gd name="connsiteY17" fmla="*/ 1073944 h 2266950"/>
              <a:gd name="connsiteX18" fmla="*/ 108109 w 2733675"/>
              <a:gd name="connsiteY18" fmla="*/ 1052989 h 2266950"/>
              <a:gd name="connsiteX19" fmla="*/ 139541 w 2733675"/>
              <a:gd name="connsiteY19" fmla="*/ 1050131 h 2266950"/>
              <a:gd name="connsiteX20" fmla="*/ 168116 w 2733675"/>
              <a:gd name="connsiteY20" fmla="*/ 1048226 h 2266950"/>
              <a:gd name="connsiteX21" fmla="*/ 172879 w 2733675"/>
              <a:gd name="connsiteY21" fmla="*/ 1024414 h 2266950"/>
              <a:gd name="connsiteX22" fmla="*/ 186214 w 2733675"/>
              <a:gd name="connsiteY22" fmla="*/ 1011079 h 2266950"/>
              <a:gd name="connsiteX23" fmla="*/ 217646 w 2733675"/>
              <a:gd name="connsiteY23" fmla="*/ 997744 h 2266950"/>
              <a:gd name="connsiteX24" fmla="*/ 251936 w 2733675"/>
              <a:gd name="connsiteY24" fmla="*/ 1006316 h 2266950"/>
              <a:gd name="connsiteX25" fmla="*/ 288131 w 2733675"/>
              <a:gd name="connsiteY25" fmla="*/ 1016794 h 2266950"/>
              <a:gd name="connsiteX26" fmla="*/ 332899 w 2733675"/>
              <a:gd name="connsiteY26" fmla="*/ 1006316 h 2266950"/>
              <a:gd name="connsiteX27" fmla="*/ 348139 w 2733675"/>
              <a:gd name="connsiteY27" fmla="*/ 1003459 h 2266950"/>
              <a:gd name="connsiteX28" fmla="*/ 366236 w 2733675"/>
              <a:gd name="connsiteY28" fmla="*/ 979646 h 2266950"/>
              <a:gd name="connsiteX29" fmla="*/ 384334 w 2733675"/>
              <a:gd name="connsiteY29" fmla="*/ 958691 h 2266950"/>
              <a:gd name="connsiteX30" fmla="*/ 400526 w 2733675"/>
              <a:gd name="connsiteY30" fmla="*/ 958691 h 2266950"/>
              <a:gd name="connsiteX31" fmla="*/ 415766 w 2733675"/>
              <a:gd name="connsiteY31" fmla="*/ 974884 h 2266950"/>
              <a:gd name="connsiteX32" fmla="*/ 433864 w 2733675"/>
              <a:gd name="connsiteY32" fmla="*/ 995839 h 2266950"/>
              <a:gd name="connsiteX33" fmla="*/ 454819 w 2733675"/>
              <a:gd name="connsiteY33" fmla="*/ 990124 h 2266950"/>
              <a:gd name="connsiteX34" fmla="*/ 462439 w 2733675"/>
              <a:gd name="connsiteY34" fmla="*/ 977741 h 2266950"/>
              <a:gd name="connsiteX35" fmla="*/ 460534 w 2733675"/>
              <a:gd name="connsiteY35" fmla="*/ 956786 h 2266950"/>
              <a:gd name="connsiteX36" fmla="*/ 486251 w 2733675"/>
              <a:gd name="connsiteY36" fmla="*/ 940594 h 2266950"/>
              <a:gd name="connsiteX37" fmla="*/ 493871 w 2733675"/>
              <a:gd name="connsiteY37" fmla="*/ 958691 h 2266950"/>
              <a:gd name="connsiteX38" fmla="*/ 528161 w 2733675"/>
              <a:gd name="connsiteY38" fmla="*/ 967264 h 2266950"/>
              <a:gd name="connsiteX39" fmla="*/ 541496 w 2733675"/>
              <a:gd name="connsiteY39" fmla="*/ 974884 h 2266950"/>
              <a:gd name="connsiteX40" fmla="*/ 570071 w 2733675"/>
              <a:gd name="connsiteY40" fmla="*/ 985361 h 2266950"/>
              <a:gd name="connsiteX41" fmla="*/ 606266 w 2733675"/>
              <a:gd name="connsiteY41" fmla="*/ 979646 h 2266950"/>
              <a:gd name="connsiteX42" fmla="*/ 642461 w 2733675"/>
              <a:gd name="connsiteY42" fmla="*/ 982504 h 2266950"/>
              <a:gd name="connsiteX43" fmla="*/ 679609 w 2733675"/>
              <a:gd name="connsiteY43" fmla="*/ 982504 h 2266950"/>
              <a:gd name="connsiteX44" fmla="*/ 691991 w 2733675"/>
              <a:gd name="connsiteY44" fmla="*/ 958691 h 2266950"/>
              <a:gd name="connsiteX45" fmla="*/ 702469 w 2733675"/>
              <a:gd name="connsiteY45" fmla="*/ 935831 h 2266950"/>
              <a:gd name="connsiteX46" fmla="*/ 729139 w 2733675"/>
              <a:gd name="connsiteY46" fmla="*/ 919639 h 2266950"/>
              <a:gd name="connsiteX47" fmla="*/ 754856 w 2733675"/>
              <a:gd name="connsiteY47" fmla="*/ 917734 h 2266950"/>
              <a:gd name="connsiteX48" fmla="*/ 786289 w 2733675"/>
              <a:gd name="connsiteY48" fmla="*/ 912019 h 2266950"/>
              <a:gd name="connsiteX49" fmla="*/ 822484 w 2733675"/>
              <a:gd name="connsiteY49" fmla="*/ 907256 h 2266950"/>
              <a:gd name="connsiteX50" fmla="*/ 822484 w 2733675"/>
              <a:gd name="connsiteY50" fmla="*/ 878681 h 2266950"/>
              <a:gd name="connsiteX51" fmla="*/ 817721 w 2733675"/>
              <a:gd name="connsiteY51" fmla="*/ 854869 h 2266950"/>
              <a:gd name="connsiteX52" fmla="*/ 812006 w 2733675"/>
              <a:gd name="connsiteY52" fmla="*/ 823436 h 2266950"/>
              <a:gd name="connsiteX53" fmla="*/ 822484 w 2733675"/>
              <a:gd name="connsiteY53" fmla="*/ 799624 h 2266950"/>
              <a:gd name="connsiteX54" fmla="*/ 840581 w 2733675"/>
              <a:gd name="connsiteY54" fmla="*/ 794861 h 2266950"/>
              <a:gd name="connsiteX55" fmla="*/ 874871 w 2733675"/>
              <a:gd name="connsiteY55" fmla="*/ 799624 h 2266950"/>
              <a:gd name="connsiteX56" fmla="*/ 892969 w 2733675"/>
              <a:gd name="connsiteY56" fmla="*/ 787241 h 2266950"/>
              <a:gd name="connsiteX57" fmla="*/ 924401 w 2733675"/>
              <a:gd name="connsiteY57" fmla="*/ 773906 h 2266950"/>
              <a:gd name="connsiteX58" fmla="*/ 940594 w 2733675"/>
              <a:gd name="connsiteY58" fmla="*/ 758666 h 2266950"/>
              <a:gd name="connsiteX59" fmla="*/ 955834 w 2733675"/>
              <a:gd name="connsiteY59" fmla="*/ 737711 h 2266950"/>
              <a:gd name="connsiteX60" fmla="*/ 981551 w 2733675"/>
              <a:gd name="connsiteY60" fmla="*/ 737711 h 2266950"/>
              <a:gd name="connsiteX61" fmla="*/ 1002506 w 2733675"/>
              <a:gd name="connsiteY61" fmla="*/ 750094 h 2266950"/>
              <a:gd name="connsiteX62" fmla="*/ 1005364 w 2733675"/>
              <a:gd name="connsiteY62" fmla="*/ 787241 h 2266950"/>
              <a:gd name="connsiteX63" fmla="*/ 1031081 w 2733675"/>
              <a:gd name="connsiteY63" fmla="*/ 797719 h 2266950"/>
              <a:gd name="connsiteX64" fmla="*/ 1057751 w 2733675"/>
              <a:gd name="connsiteY64" fmla="*/ 818674 h 2266950"/>
              <a:gd name="connsiteX65" fmla="*/ 1086326 w 2733675"/>
              <a:gd name="connsiteY65" fmla="*/ 815816 h 2266950"/>
              <a:gd name="connsiteX66" fmla="*/ 1110139 w 2733675"/>
              <a:gd name="connsiteY66" fmla="*/ 797719 h 2266950"/>
              <a:gd name="connsiteX67" fmla="*/ 1132999 w 2733675"/>
              <a:gd name="connsiteY67" fmla="*/ 802481 h 2266950"/>
              <a:gd name="connsiteX68" fmla="*/ 1164431 w 2733675"/>
              <a:gd name="connsiteY68" fmla="*/ 802481 h 2266950"/>
              <a:gd name="connsiteX69" fmla="*/ 1177766 w 2733675"/>
              <a:gd name="connsiteY69" fmla="*/ 831056 h 2266950"/>
              <a:gd name="connsiteX70" fmla="*/ 1209199 w 2733675"/>
              <a:gd name="connsiteY70" fmla="*/ 805339 h 2266950"/>
              <a:gd name="connsiteX71" fmla="*/ 1234916 w 2733675"/>
              <a:gd name="connsiteY71" fmla="*/ 778669 h 2266950"/>
              <a:gd name="connsiteX72" fmla="*/ 1253014 w 2733675"/>
              <a:gd name="connsiteY72" fmla="*/ 763429 h 2266950"/>
              <a:gd name="connsiteX73" fmla="*/ 1273969 w 2733675"/>
              <a:gd name="connsiteY73" fmla="*/ 752951 h 2266950"/>
              <a:gd name="connsiteX74" fmla="*/ 1310164 w 2733675"/>
              <a:gd name="connsiteY74" fmla="*/ 758666 h 2266950"/>
              <a:gd name="connsiteX75" fmla="*/ 1323499 w 2733675"/>
              <a:gd name="connsiteY75" fmla="*/ 789146 h 2266950"/>
              <a:gd name="connsiteX76" fmla="*/ 1354931 w 2733675"/>
              <a:gd name="connsiteY76" fmla="*/ 787241 h 2266950"/>
              <a:gd name="connsiteX77" fmla="*/ 1389221 w 2733675"/>
              <a:gd name="connsiteY77" fmla="*/ 763429 h 2266950"/>
              <a:gd name="connsiteX78" fmla="*/ 1396841 w 2733675"/>
              <a:gd name="connsiteY78" fmla="*/ 739616 h 2266950"/>
              <a:gd name="connsiteX79" fmla="*/ 1407319 w 2733675"/>
              <a:gd name="connsiteY79" fmla="*/ 713899 h 2266950"/>
              <a:gd name="connsiteX80" fmla="*/ 1412081 w 2733675"/>
              <a:gd name="connsiteY80" fmla="*/ 677704 h 2266950"/>
              <a:gd name="connsiteX81" fmla="*/ 1407319 w 2733675"/>
              <a:gd name="connsiteY81" fmla="*/ 656749 h 2266950"/>
              <a:gd name="connsiteX82" fmla="*/ 1396841 w 2733675"/>
              <a:gd name="connsiteY82" fmla="*/ 628174 h 2266950"/>
              <a:gd name="connsiteX83" fmla="*/ 1396841 w 2733675"/>
              <a:gd name="connsiteY83" fmla="*/ 586264 h 2266950"/>
              <a:gd name="connsiteX84" fmla="*/ 1401604 w 2733675"/>
              <a:gd name="connsiteY84" fmla="*/ 554831 h 2266950"/>
              <a:gd name="connsiteX85" fmla="*/ 1435894 w 2733675"/>
              <a:gd name="connsiteY85" fmla="*/ 526256 h 2266950"/>
              <a:gd name="connsiteX86" fmla="*/ 1458754 w 2733675"/>
              <a:gd name="connsiteY86" fmla="*/ 515779 h 2266950"/>
              <a:gd name="connsiteX87" fmla="*/ 1477804 w 2733675"/>
              <a:gd name="connsiteY87" fmla="*/ 497681 h 2266950"/>
              <a:gd name="connsiteX88" fmla="*/ 1461611 w 2733675"/>
              <a:gd name="connsiteY88" fmla="*/ 479584 h 2266950"/>
              <a:gd name="connsiteX89" fmla="*/ 1438751 w 2733675"/>
              <a:gd name="connsiteY89" fmla="*/ 466249 h 2266950"/>
              <a:gd name="connsiteX90" fmla="*/ 1419701 w 2733675"/>
              <a:gd name="connsiteY90" fmla="*/ 450056 h 2266950"/>
              <a:gd name="connsiteX91" fmla="*/ 1425416 w 2733675"/>
              <a:gd name="connsiteY91" fmla="*/ 421481 h 2266950"/>
              <a:gd name="connsiteX92" fmla="*/ 1422559 w 2733675"/>
              <a:gd name="connsiteY92" fmla="*/ 382429 h 2266950"/>
              <a:gd name="connsiteX93" fmla="*/ 1417796 w 2733675"/>
              <a:gd name="connsiteY93" fmla="*/ 353854 h 2266950"/>
              <a:gd name="connsiteX94" fmla="*/ 1433036 w 2733675"/>
              <a:gd name="connsiteY94" fmla="*/ 325279 h 2266950"/>
              <a:gd name="connsiteX95" fmla="*/ 1467326 w 2733675"/>
              <a:gd name="connsiteY95" fmla="*/ 299561 h 2266950"/>
              <a:gd name="connsiteX96" fmla="*/ 1482566 w 2733675"/>
              <a:gd name="connsiteY96" fmla="*/ 272891 h 2266950"/>
              <a:gd name="connsiteX97" fmla="*/ 1479709 w 2733675"/>
              <a:gd name="connsiteY97" fmla="*/ 250031 h 2266950"/>
              <a:gd name="connsiteX98" fmla="*/ 1453991 w 2733675"/>
              <a:gd name="connsiteY98" fmla="*/ 233839 h 2266950"/>
              <a:gd name="connsiteX99" fmla="*/ 1472089 w 2733675"/>
              <a:gd name="connsiteY99" fmla="*/ 218599 h 2266950"/>
              <a:gd name="connsiteX100" fmla="*/ 1490186 w 2733675"/>
              <a:gd name="connsiteY100" fmla="*/ 197644 h 2266950"/>
              <a:gd name="connsiteX101" fmla="*/ 1516856 w 2733675"/>
              <a:gd name="connsiteY101" fmla="*/ 176689 h 2266950"/>
              <a:gd name="connsiteX102" fmla="*/ 1524476 w 2733675"/>
              <a:gd name="connsiteY102" fmla="*/ 145256 h 2266950"/>
              <a:gd name="connsiteX103" fmla="*/ 1524476 w 2733675"/>
              <a:gd name="connsiteY103" fmla="*/ 119539 h 2266950"/>
              <a:gd name="connsiteX104" fmla="*/ 1493044 w 2733675"/>
              <a:gd name="connsiteY104" fmla="*/ 116681 h 2266950"/>
              <a:gd name="connsiteX105" fmla="*/ 1472089 w 2733675"/>
              <a:gd name="connsiteY105" fmla="*/ 116681 h 2266950"/>
              <a:gd name="connsiteX106" fmla="*/ 1482566 w 2733675"/>
              <a:gd name="connsiteY106" fmla="*/ 90964 h 2266950"/>
              <a:gd name="connsiteX107" fmla="*/ 1490186 w 2733675"/>
              <a:gd name="connsiteY107" fmla="*/ 74771 h 2266950"/>
              <a:gd name="connsiteX108" fmla="*/ 1490186 w 2733675"/>
              <a:gd name="connsiteY108" fmla="*/ 56674 h 2266950"/>
              <a:gd name="connsiteX109" fmla="*/ 1524476 w 2733675"/>
              <a:gd name="connsiteY109" fmla="*/ 46196 h 2266950"/>
              <a:gd name="connsiteX110" fmla="*/ 1550194 w 2733675"/>
              <a:gd name="connsiteY110" fmla="*/ 46196 h 2266950"/>
              <a:gd name="connsiteX111" fmla="*/ 1574006 w 2733675"/>
              <a:gd name="connsiteY111" fmla="*/ 53816 h 2266950"/>
              <a:gd name="connsiteX112" fmla="*/ 1610201 w 2733675"/>
              <a:gd name="connsiteY112" fmla="*/ 56674 h 2266950"/>
              <a:gd name="connsiteX113" fmla="*/ 1605439 w 2733675"/>
              <a:gd name="connsiteY113" fmla="*/ 28099 h 2266950"/>
              <a:gd name="connsiteX114" fmla="*/ 1597819 w 2733675"/>
              <a:gd name="connsiteY114" fmla="*/ 1429 h 2266950"/>
              <a:gd name="connsiteX115" fmla="*/ 1641634 w 2733675"/>
              <a:gd name="connsiteY115" fmla="*/ 1429 h 2266950"/>
              <a:gd name="connsiteX116" fmla="*/ 1670209 w 2733675"/>
              <a:gd name="connsiteY116" fmla="*/ 1429 h 2266950"/>
              <a:gd name="connsiteX117" fmla="*/ 1698784 w 2733675"/>
              <a:gd name="connsiteY117" fmla="*/ 7144 h 2266950"/>
              <a:gd name="connsiteX118" fmla="*/ 1714976 w 2733675"/>
              <a:gd name="connsiteY118" fmla="*/ 28099 h 2266950"/>
              <a:gd name="connsiteX119" fmla="*/ 1714976 w 2733675"/>
              <a:gd name="connsiteY119" fmla="*/ 56674 h 2266950"/>
              <a:gd name="connsiteX120" fmla="*/ 1746409 w 2733675"/>
              <a:gd name="connsiteY120" fmla="*/ 77629 h 2266950"/>
              <a:gd name="connsiteX121" fmla="*/ 1761649 w 2733675"/>
              <a:gd name="connsiteY121" fmla="*/ 100489 h 2266950"/>
              <a:gd name="connsiteX122" fmla="*/ 1772126 w 2733675"/>
              <a:gd name="connsiteY122" fmla="*/ 121444 h 2266950"/>
              <a:gd name="connsiteX123" fmla="*/ 1748314 w 2733675"/>
              <a:gd name="connsiteY123" fmla="*/ 145256 h 2266950"/>
              <a:gd name="connsiteX124" fmla="*/ 1758791 w 2733675"/>
              <a:gd name="connsiteY124" fmla="*/ 163354 h 2266950"/>
              <a:gd name="connsiteX125" fmla="*/ 1761649 w 2733675"/>
              <a:gd name="connsiteY125" fmla="*/ 197644 h 2266950"/>
              <a:gd name="connsiteX126" fmla="*/ 1790224 w 2733675"/>
              <a:gd name="connsiteY126" fmla="*/ 184309 h 2266950"/>
              <a:gd name="connsiteX127" fmla="*/ 1803559 w 2733675"/>
              <a:gd name="connsiteY127" fmla="*/ 208121 h 2266950"/>
              <a:gd name="connsiteX128" fmla="*/ 1821656 w 2733675"/>
              <a:gd name="connsiteY128" fmla="*/ 233839 h 2266950"/>
              <a:gd name="connsiteX129" fmla="*/ 1850231 w 2733675"/>
              <a:gd name="connsiteY129" fmla="*/ 229076 h 2266950"/>
              <a:gd name="connsiteX130" fmla="*/ 1876901 w 2733675"/>
              <a:gd name="connsiteY130" fmla="*/ 226219 h 2266950"/>
              <a:gd name="connsiteX131" fmla="*/ 1884521 w 2733675"/>
              <a:gd name="connsiteY131" fmla="*/ 251936 h 2266950"/>
              <a:gd name="connsiteX132" fmla="*/ 1917859 w 2733675"/>
              <a:gd name="connsiteY132" fmla="*/ 257651 h 2266950"/>
              <a:gd name="connsiteX133" fmla="*/ 1947386 w 2733675"/>
              <a:gd name="connsiteY133" fmla="*/ 239554 h 2266950"/>
              <a:gd name="connsiteX134" fmla="*/ 1970246 w 2733675"/>
              <a:gd name="connsiteY134" fmla="*/ 244316 h 2266950"/>
              <a:gd name="connsiteX135" fmla="*/ 1983581 w 2733675"/>
              <a:gd name="connsiteY135" fmla="*/ 268129 h 2266950"/>
              <a:gd name="connsiteX136" fmla="*/ 1970246 w 2733675"/>
              <a:gd name="connsiteY136" fmla="*/ 296704 h 2266950"/>
              <a:gd name="connsiteX137" fmla="*/ 1947386 w 2733675"/>
              <a:gd name="connsiteY137" fmla="*/ 299561 h 2266950"/>
              <a:gd name="connsiteX138" fmla="*/ 1926431 w 2733675"/>
              <a:gd name="connsiteY138" fmla="*/ 314801 h 2266950"/>
              <a:gd name="connsiteX139" fmla="*/ 1949291 w 2733675"/>
              <a:gd name="connsiteY139" fmla="*/ 335756 h 2266950"/>
              <a:gd name="connsiteX140" fmla="*/ 1952149 w 2733675"/>
              <a:gd name="connsiteY140" fmla="*/ 356711 h 2266950"/>
              <a:gd name="connsiteX141" fmla="*/ 1975961 w 2733675"/>
              <a:gd name="connsiteY141" fmla="*/ 374809 h 2266950"/>
              <a:gd name="connsiteX142" fmla="*/ 1998821 w 2733675"/>
              <a:gd name="connsiteY142" fmla="*/ 388144 h 2266950"/>
              <a:gd name="connsiteX143" fmla="*/ 2004536 w 2733675"/>
              <a:gd name="connsiteY143" fmla="*/ 421481 h 2266950"/>
              <a:gd name="connsiteX144" fmla="*/ 1986439 w 2733675"/>
              <a:gd name="connsiteY144" fmla="*/ 450056 h 2266950"/>
              <a:gd name="connsiteX145" fmla="*/ 2015014 w 2733675"/>
              <a:gd name="connsiteY145" fmla="*/ 448151 h 2266950"/>
              <a:gd name="connsiteX146" fmla="*/ 2069306 w 2733675"/>
              <a:gd name="connsiteY146" fmla="*/ 439579 h 2266950"/>
              <a:gd name="connsiteX147" fmla="*/ 2106454 w 2733675"/>
              <a:gd name="connsiteY147" fmla="*/ 427196 h 2266950"/>
              <a:gd name="connsiteX148" fmla="*/ 2145506 w 2733675"/>
              <a:gd name="connsiteY148" fmla="*/ 406241 h 2266950"/>
              <a:gd name="connsiteX149" fmla="*/ 2178844 w 2733675"/>
              <a:gd name="connsiteY149" fmla="*/ 379571 h 2266950"/>
              <a:gd name="connsiteX150" fmla="*/ 2207419 w 2733675"/>
              <a:gd name="connsiteY150" fmla="*/ 356711 h 2266950"/>
              <a:gd name="connsiteX151" fmla="*/ 2249329 w 2733675"/>
              <a:gd name="connsiteY151" fmla="*/ 338614 h 2266950"/>
              <a:gd name="connsiteX152" fmla="*/ 2283619 w 2733675"/>
              <a:gd name="connsiteY152" fmla="*/ 322421 h 2266950"/>
              <a:gd name="connsiteX153" fmla="*/ 2315051 w 2733675"/>
              <a:gd name="connsiteY153" fmla="*/ 290989 h 2266950"/>
              <a:gd name="connsiteX154" fmla="*/ 2340769 w 2733675"/>
              <a:gd name="connsiteY154" fmla="*/ 283369 h 2266950"/>
              <a:gd name="connsiteX155" fmla="*/ 2376964 w 2733675"/>
              <a:gd name="connsiteY155" fmla="*/ 280511 h 2266950"/>
              <a:gd name="connsiteX156" fmla="*/ 2411254 w 2733675"/>
              <a:gd name="connsiteY156" fmla="*/ 280511 h 2266950"/>
              <a:gd name="connsiteX157" fmla="*/ 2429351 w 2733675"/>
              <a:gd name="connsiteY157" fmla="*/ 254794 h 2266950"/>
              <a:gd name="connsiteX158" fmla="*/ 2453164 w 2733675"/>
              <a:gd name="connsiteY158" fmla="*/ 236696 h 2266950"/>
              <a:gd name="connsiteX159" fmla="*/ 2481739 w 2733675"/>
              <a:gd name="connsiteY159" fmla="*/ 230981 h 2266950"/>
              <a:gd name="connsiteX160" fmla="*/ 2523649 w 2733675"/>
              <a:gd name="connsiteY160" fmla="*/ 239554 h 2266950"/>
              <a:gd name="connsiteX161" fmla="*/ 2559844 w 2733675"/>
              <a:gd name="connsiteY161" fmla="*/ 254794 h 2266950"/>
              <a:gd name="connsiteX162" fmla="*/ 2580799 w 2733675"/>
              <a:gd name="connsiteY162" fmla="*/ 278606 h 2266950"/>
              <a:gd name="connsiteX163" fmla="*/ 2565559 w 2733675"/>
              <a:gd name="connsiteY163" fmla="*/ 299561 h 2266950"/>
              <a:gd name="connsiteX164" fmla="*/ 2559844 w 2733675"/>
              <a:gd name="connsiteY164" fmla="*/ 325279 h 2266950"/>
              <a:gd name="connsiteX165" fmla="*/ 2549366 w 2733675"/>
              <a:gd name="connsiteY165" fmla="*/ 356711 h 2266950"/>
              <a:gd name="connsiteX166" fmla="*/ 2591276 w 2733675"/>
              <a:gd name="connsiteY166" fmla="*/ 350996 h 2266950"/>
              <a:gd name="connsiteX167" fmla="*/ 2625566 w 2733675"/>
              <a:gd name="connsiteY167" fmla="*/ 356711 h 2266950"/>
              <a:gd name="connsiteX168" fmla="*/ 2622709 w 2733675"/>
              <a:gd name="connsiteY168" fmla="*/ 388144 h 2266950"/>
              <a:gd name="connsiteX169" fmla="*/ 2601754 w 2733675"/>
              <a:gd name="connsiteY169" fmla="*/ 411004 h 2266950"/>
              <a:gd name="connsiteX170" fmla="*/ 2577941 w 2733675"/>
              <a:gd name="connsiteY170" fmla="*/ 421481 h 2266950"/>
              <a:gd name="connsiteX171" fmla="*/ 2552224 w 2733675"/>
              <a:gd name="connsiteY171" fmla="*/ 452914 h 2266950"/>
              <a:gd name="connsiteX172" fmla="*/ 2546509 w 2733675"/>
              <a:gd name="connsiteY172" fmla="*/ 481489 h 2266950"/>
              <a:gd name="connsiteX173" fmla="*/ 2523649 w 2733675"/>
              <a:gd name="connsiteY173" fmla="*/ 499586 h 2266950"/>
              <a:gd name="connsiteX174" fmla="*/ 2499836 w 2733675"/>
              <a:gd name="connsiteY174" fmla="*/ 502444 h 2266950"/>
              <a:gd name="connsiteX175" fmla="*/ 2489359 w 2733675"/>
              <a:gd name="connsiteY175" fmla="*/ 526256 h 2266950"/>
              <a:gd name="connsiteX176" fmla="*/ 2489359 w 2733675"/>
              <a:gd name="connsiteY176" fmla="*/ 554831 h 2266950"/>
              <a:gd name="connsiteX177" fmla="*/ 2474119 w 2733675"/>
              <a:gd name="connsiteY177" fmla="*/ 562451 h 2266950"/>
              <a:gd name="connsiteX178" fmla="*/ 2456021 w 2733675"/>
              <a:gd name="connsiteY178" fmla="*/ 572929 h 2266950"/>
              <a:gd name="connsiteX179" fmla="*/ 2432209 w 2733675"/>
              <a:gd name="connsiteY179" fmla="*/ 586264 h 2266950"/>
              <a:gd name="connsiteX180" fmla="*/ 2411254 w 2733675"/>
              <a:gd name="connsiteY180" fmla="*/ 596741 h 2266950"/>
              <a:gd name="connsiteX181" fmla="*/ 2387441 w 2733675"/>
              <a:gd name="connsiteY181" fmla="*/ 609124 h 2266950"/>
              <a:gd name="connsiteX182" fmla="*/ 2376964 w 2733675"/>
              <a:gd name="connsiteY182" fmla="*/ 622459 h 2266950"/>
              <a:gd name="connsiteX183" fmla="*/ 2369344 w 2733675"/>
              <a:gd name="connsiteY183" fmla="*/ 658654 h 2266950"/>
              <a:gd name="connsiteX184" fmla="*/ 2376964 w 2733675"/>
              <a:gd name="connsiteY184" fmla="*/ 679609 h 2266950"/>
              <a:gd name="connsiteX185" fmla="*/ 2385536 w 2733675"/>
              <a:gd name="connsiteY185" fmla="*/ 711041 h 2266950"/>
              <a:gd name="connsiteX186" fmla="*/ 2379821 w 2733675"/>
              <a:gd name="connsiteY186" fmla="*/ 724376 h 2266950"/>
              <a:gd name="connsiteX187" fmla="*/ 2361724 w 2733675"/>
              <a:gd name="connsiteY187" fmla="*/ 739616 h 2266950"/>
              <a:gd name="connsiteX188" fmla="*/ 2325529 w 2733675"/>
              <a:gd name="connsiteY188" fmla="*/ 758666 h 2266950"/>
              <a:gd name="connsiteX189" fmla="*/ 2309336 w 2733675"/>
              <a:gd name="connsiteY189" fmla="*/ 778669 h 2266950"/>
              <a:gd name="connsiteX190" fmla="*/ 2296001 w 2733675"/>
              <a:gd name="connsiteY190" fmla="*/ 802481 h 2266950"/>
              <a:gd name="connsiteX191" fmla="*/ 2277904 w 2733675"/>
              <a:gd name="connsiteY191" fmla="*/ 836771 h 2266950"/>
              <a:gd name="connsiteX192" fmla="*/ 2256949 w 2733675"/>
              <a:gd name="connsiteY192" fmla="*/ 859631 h 2266950"/>
              <a:gd name="connsiteX193" fmla="*/ 2249329 w 2733675"/>
              <a:gd name="connsiteY193" fmla="*/ 891064 h 2266950"/>
              <a:gd name="connsiteX194" fmla="*/ 2238851 w 2733675"/>
              <a:gd name="connsiteY194" fmla="*/ 917734 h 2266950"/>
              <a:gd name="connsiteX195" fmla="*/ 2236946 w 2733675"/>
              <a:gd name="connsiteY195" fmla="*/ 943451 h 2266950"/>
              <a:gd name="connsiteX196" fmla="*/ 2262664 w 2733675"/>
              <a:gd name="connsiteY196" fmla="*/ 964406 h 2266950"/>
              <a:gd name="connsiteX197" fmla="*/ 2275999 w 2733675"/>
              <a:gd name="connsiteY197" fmla="*/ 977741 h 2266950"/>
              <a:gd name="connsiteX198" fmla="*/ 2275999 w 2733675"/>
              <a:gd name="connsiteY198" fmla="*/ 1003459 h 2266950"/>
              <a:gd name="connsiteX199" fmla="*/ 2265521 w 2733675"/>
              <a:gd name="connsiteY199" fmla="*/ 1016794 h 2266950"/>
              <a:gd name="connsiteX200" fmla="*/ 2241709 w 2733675"/>
              <a:gd name="connsiteY200" fmla="*/ 1032034 h 2266950"/>
              <a:gd name="connsiteX201" fmla="*/ 2238851 w 2733675"/>
              <a:gd name="connsiteY201" fmla="*/ 1050131 h 2266950"/>
              <a:gd name="connsiteX202" fmla="*/ 2210276 w 2733675"/>
              <a:gd name="connsiteY202" fmla="*/ 1071086 h 2266950"/>
              <a:gd name="connsiteX203" fmla="*/ 2196941 w 2733675"/>
              <a:gd name="connsiteY203" fmla="*/ 1094899 h 2266950"/>
              <a:gd name="connsiteX204" fmla="*/ 2226469 w 2733675"/>
              <a:gd name="connsiteY204" fmla="*/ 1115854 h 2266950"/>
              <a:gd name="connsiteX205" fmla="*/ 2249329 w 2733675"/>
              <a:gd name="connsiteY205" fmla="*/ 1112996 h 2266950"/>
              <a:gd name="connsiteX206" fmla="*/ 2275999 w 2733675"/>
              <a:gd name="connsiteY206" fmla="*/ 1102519 h 2266950"/>
              <a:gd name="connsiteX207" fmla="*/ 2306479 w 2733675"/>
              <a:gd name="connsiteY207" fmla="*/ 1078706 h 2266950"/>
              <a:gd name="connsiteX208" fmla="*/ 2330291 w 2733675"/>
              <a:gd name="connsiteY208" fmla="*/ 1063466 h 2266950"/>
              <a:gd name="connsiteX209" fmla="*/ 2358866 w 2733675"/>
              <a:gd name="connsiteY209" fmla="*/ 1039654 h 2266950"/>
              <a:gd name="connsiteX210" fmla="*/ 2337911 w 2733675"/>
              <a:gd name="connsiteY210" fmla="*/ 1016794 h 2266950"/>
              <a:gd name="connsiteX211" fmla="*/ 2315051 w 2733675"/>
              <a:gd name="connsiteY211" fmla="*/ 1000601 h 2266950"/>
              <a:gd name="connsiteX212" fmla="*/ 2316956 w 2733675"/>
              <a:gd name="connsiteY212" fmla="*/ 967264 h 2266950"/>
              <a:gd name="connsiteX213" fmla="*/ 2336006 w 2733675"/>
              <a:gd name="connsiteY213" fmla="*/ 940594 h 2266950"/>
              <a:gd name="connsiteX214" fmla="*/ 2356009 w 2733675"/>
              <a:gd name="connsiteY214" fmla="*/ 930116 h 2266950"/>
              <a:gd name="connsiteX215" fmla="*/ 2397919 w 2733675"/>
              <a:gd name="connsiteY215" fmla="*/ 925354 h 2266950"/>
              <a:gd name="connsiteX216" fmla="*/ 2424589 w 2733675"/>
              <a:gd name="connsiteY216" fmla="*/ 917734 h 2266950"/>
              <a:gd name="connsiteX217" fmla="*/ 2453164 w 2733675"/>
              <a:gd name="connsiteY217" fmla="*/ 901541 h 2266950"/>
              <a:gd name="connsiteX218" fmla="*/ 2489359 w 2733675"/>
              <a:gd name="connsiteY218" fmla="*/ 898684 h 2266950"/>
              <a:gd name="connsiteX219" fmla="*/ 2531269 w 2733675"/>
              <a:gd name="connsiteY219" fmla="*/ 909161 h 2266950"/>
              <a:gd name="connsiteX220" fmla="*/ 2556986 w 2733675"/>
              <a:gd name="connsiteY220" fmla="*/ 917734 h 2266950"/>
              <a:gd name="connsiteX221" fmla="*/ 2552224 w 2733675"/>
              <a:gd name="connsiteY221" fmla="*/ 940594 h 2266950"/>
              <a:gd name="connsiteX222" fmla="*/ 2552224 w 2733675"/>
              <a:gd name="connsiteY222" fmla="*/ 961549 h 2266950"/>
              <a:gd name="connsiteX223" fmla="*/ 2555081 w 2733675"/>
              <a:gd name="connsiteY223" fmla="*/ 972026 h 2266950"/>
              <a:gd name="connsiteX224" fmla="*/ 2577941 w 2733675"/>
              <a:gd name="connsiteY224" fmla="*/ 988219 h 2266950"/>
              <a:gd name="connsiteX225" fmla="*/ 2575084 w 2733675"/>
              <a:gd name="connsiteY225" fmla="*/ 1008221 h 2266950"/>
              <a:gd name="connsiteX226" fmla="*/ 2565559 w 2733675"/>
              <a:gd name="connsiteY226" fmla="*/ 1037749 h 2266950"/>
              <a:gd name="connsiteX227" fmla="*/ 2556986 w 2733675"/>
              <a:gd name="connsiteY227" fmla="*/ 1066324 h 2266950"/>
              <a:gd name="connsiteX228" fmla="*/ 2573179 w 2733675"/>
              <a:gd name="connsiteY228" fmla="*/ 1089184 h 2266950"/>
              <a:gd name="connsiteX229" fmla="*/ 2585561 w 2733675"/>
              <a:gd name="connsiteY229" fmla="*/ 1107281 h 2266950"/>
              <a:gd name="connsiteX230" fmla="*/ 2615089 w 2733675"/>
              <a:gd name="connsiteY230" fmla="*/ 1117759 h 2266950"/>
              <a:gd name="connsiteX231" fmla="*/ 2635091 w 2733675"/>
              <a:gd name="connsiteY231" fmla="*/ 1133951 h 2266950"/>
              <a:gd name="connsiteX232" fmla="*/ 2651284 w 2733675"/>
              <a:gd name="connsiteY232" fmla="*/ 1159669 h 2266950"/>
              <a:gd name="connsiteX233" fmla="*/ 2656046 w 2733675"/>
              <a:gd name="connsiteY233" fmla="*/ 1183481 h 2266950"/>
              <a:gd name="connsiteX234" fmla="*/ 2669381 w 2733675"/>
              <a:gd name="connsiteY234" fmla="*/ 1204436 h 2266950"/>
              <a:gd name="connsiteX235" fmla="*/ 2645569 w 2733675"/>
              <a:gd name="connsiteY235" fmla="*/ 1233011 h 2266950"/>
              <a:gd name="connsiteX236" fmla="*/ 2625566 w 2733675"/>
              <a:gd name="connsiteY236" fmla="*/ 1246346 h 2266950"/>
              <a:gd name="connsiteX237" fmla="*/ 2612231 w 2733675"/>
              <a:gd name="connsiteY237" fmla="*/ 1269206 h 2266950"/>
              <a:gd name="connsiteX238" fmla="*/ 2583656 w 2733675"/>
              <a:gd name="connsiteY238" fmla="*/ 1285399 h 2266950"/>
              <a:gd name="connsiteX239" fmla="*/ 2573179 w 2733675"/>
              <a:gd name="connsiteY239" fmla="*/ 1303496 h 2266950"/>
              <a:gd name="connsiteX240" fmla="*/ 2559844 w 2733675"/>
              <a:gd name="connsiteY240" fmla="*/ 1316831 h 2266950"/>
              <a:gd name="connsiteX241" fmla="*/ 2562701 w 2733675"/>
              <a:gd name="connsiteY241" fmla="*/ 1339691 h 2266950"/>
              <a:gd name="connsiteX242" fmla="*/ 2591276 w 2733675"/>
              <a:gd name="connsiteY242" fmla="*/ 1347311 h 2266950"/>
              <a:gd name="connsiteX243" fmla="*/ 2622709 w 2733675"/>
              <a:gd name="connsiteY243" fmla="*/ 1347311 h 2266950"/>
              <a:gd name="connsiteX244" fmla="*/ 2637949 w 2733675"/>
              <a:gd name="connsiteY244" fmla="*/ 1368266 h 2266950"/>
              <a:gd name="connsiteX245" fmla="*/ 2654141 w 2733675"/>
              <a:gd name="connsiteY245" fmla="*/ 1386364 h 2266950"/>
              <a:gd name="connsiteX246" fmla="*/ 2658904 w 2733675"/>
              <a:gd name="connsiteY246" fmla="*/ 1426369 h 2266950"/>
              <a:gd name="connsiteX247" fmla="*/ 2664619 w 2733675"/>
              <a:gd name="connsiteY247" fmla="*/ 1449229 h 2266950"/>
              <a:gd name="connsiteX248" fmla="*/ 2690336 w 2733675"/>
              <a:gd name="connsiteY248" fmla="*/ 1459706 h 2266950"/>
              <a:gd name="connsiteX249" fmla="*/ 2716054 w 2733675"/>
              <a:gd name="connsiteY249" fmla="*/ 1473041 h 2266950"/>
              <a:gd name="connsiteX250" fmla="*/ 2724626 w 2733675"/>
              <a:gd name="connsiteY250" fmla="*/ 1498759 h 2266950"/>
              <a:gd name="connsiteX251" fmla="*/ 2732246 w 2733675"/>
              <a:gd name="connsiteY251" fmla="*/ 1525429 h 2266950"/>
              <a:gd name="connsiteX252" fmla="*/ 2737009 w 2733675"/>
              <a:gd name="connsiteY252" fmla="*/ 1555909 h 2266950"/>
              <a:gd name="connsiteX253" fmla="*/ 2729389 w 2733675"/>
              <a:gd name="connsiteY253" fmla="*/ 1587341 h 2266950"/>
              <a:gd name="connsiteX254" fmla="*/ 2705576 w 2733675"/>
              <a:gd name="connsiteY254" fmla="*/ 1600676 h 2266950"/>
              <a:gd name="connsiteX255" fmla="*/ 2684621 w 2733675"/>
              <a:gd name="connsiteY255" fmla="*/ 1618774 h 2266950"/>
              <a:gd name="connsiteX256" fmla="*/ 2672239 w 2733675"/>
              <a:gd name="connsiteY256" fmla="*/ 1639729 h 2266950"/>
              <a:gd name="connsiteX257" fmla="*/ 2656046 w 2733675"/>
              <a:gd name="connsiteY257" fmla="*/ 1663541 h 2266950"/>
              <a:gd name="connsiteX258" fmla="*/ 2633186 w 2733675"/>
              <a:gd name="connsiteY258" fmla="*/ 1684496 h 2266950"/>
              <a:gd name="connsiteX259" fmla="*/ 2606516 w 2733675"/>
              <a:gd name="connsiteY259" fmla="*/ 1675924 h 2266950"/>
              <a:gd name="connsiteX260" fmla="*/ 2575084 w 2733675"/>
              <a:gd name="connsiteY260" fmla="*/ 1671161 h 2266950"/>
              <a:gd name="connsiteX261" fmla="*/ 2546509 w 2733675"/>
              <a:gd name="connsiteY261" fmla="*/ 1674019 h 2266950"/>
              <a:gd name="connsiteX262" fmla="*/ 2525554 w 2733675"/>
              <a:gd name="connsiteY262" fmla="*/ 1675924 h 2266950"/>
              <a:gd name="connsiteX263" fmla="*/ 2510314 w 2733675"/>
              <a:gd name="connsiteY263" fmla="*/ 1696879 h 2266950"/>
              <a:gd name="connsiteX264" fmla="*/ 2507456 w 2733675"/>
              <a:gd name="connsiteY264" fmla="*/ 1728311 h 2266950"/>
              <a:gd name="connsiteX265" fmla="*/ 2528411 w 2733675"/>
              <a:gd name="connsiteY265" fmla="*/ 1741646 h 2266950"/>
              <a:gd name="connsiteX266" fmla="*/ 2549366 w 2733675"/>
              <a:gd name="connsiteY266" fmla="*/ 1738789 h 2266950"/>
              <a:gd name="connsiteX267" fmla="*/ 2577941 w 2733675"/>
              <a:gd name="connsiteY267" fmla="*/ 1738789 h 2266950"/>
              <a:gd name="connsiteX268" fmla="*/ 2583656 w 2733675"/>
              <a:gd name="connsiteY268" fmla="*/ 1759744 h 2266950"/>
              <a:gd name="connsiteX269" fmla="*/ 2591276 w 2733675"/>
              <a:gd name="connsiteY269" fmla="*/ 1780699 h 2266950"/>
              <a:gd name="connsiteX270" fmla="*/ 2591276 w 2733675"/>
              <a:gd name="connsiteY270" fmla="*/ 1806416 h 2266950"/>
              <a:gd name="connsiteX271" fmla="*/ 2591276 w 2733675"/>
              <a:gd name="connsiteY271" fmla="*/ 1822609 h 2266950"/>
              <a:gd name="connsiteX272" fmla="*/ 2612231 w 2733675"/>
              <a:gd name="connsiteY272" fmla="*/ 1833086 h 2266950"/>
              <a:gd name="connsiteX273" fmla="*/ 2640806 w 2733675"/>
              <a:gd name="connsiteY273" fmla="*/ 1845469 h 2266950"/>
              <a:gd name="connsiteX274" fmla="*/ 2664619 w 2733675"/>
              <a:gd name="connsiteY274" fmla="*/ 1845469 h 2266950"/>
              <a:gd name="connsiteX275" fmla="*/ 2677001 w 2733675"/>
              <a:gd name="connsiteY275" fmla="*/ 1858804 h 2266950"/>
              <a:gd name="connsiteX276" fmla="*/ 2703671 w 2733675"/>
              <a:gd name="connsiteY276" fmla="*/ 1887379 h 2266950"/>
              <a:gd name="connsiteX277" fmla="*/ 2714149 w 2733675"/>
              <a:gd name="connsiteY277" fmla="*/ 1908334 h 2266950"/>
              <a:gd name="connsiteX278" fmla="*/ 2700814 w 2733675"/>
              <a:gd name="connsiteY278" fmla="*/ 1953101 h 2266950"/>
              <a:gd name="connsiteX279" fmla="*/ 2675096 w 2733675"/>
              <a:gd name="connsiteY279" fmla="*/ 1957864 h 2266950"/>
              <a:gd name="connsiteX280" fmla="*/ 2654141 w 2733675"/>
              <a:gd name="connsiteY280" fmla="*/ 1957864 h 2266950"/>
              <a:gd name="connsiteX281" fmla="*/ 2643664 w 2733675"/>
              <a:gd name="connsiteY281" fmla="*/ 1968341 h 2266950"/>
              <a:gd name="connsiteX282" fmla="*/ 2616994 w 2733675"/>
              <a:gd name="connsiteY282" fmla="*/ 1995011 h 2266950"/>
              <a:gd name="connsiteX283" fmla="*/ 2596039 w 2733675"/>
              <a:gd name="connsiteY283" fmla="*/ 2007394 h 2266950"/>
              <a:gd name="connsiteX284" fmla="*/ 2575084 w 2733675"/>
              <a:gd name="connsiteY284" fmla="*/ 2025491 h 2266950"/>
              <a:gd name="connsiteX285" fmla="*/ 2549366 w 2733675"/>
              <a:gd name="connsiteY285" fmla="*/ 2052161 h 2266950"/>
              <a:gd name="connsiteX286" fmla="*/ 2523649 w 2733675"/>
              <a:gd name="connsiteY286" fmla="*/ 2075021 h 2266950"/>
              <a:gd name="connsiteX287" fmla="*/ 2536031 w 2733675"/>
              <a:gd name="connsiteY287" fmla="*/ 2098834 h 2266950"/>
              <a:gd name="connsiteX288" fmla="*/ 2523649 w 2733675"/>
              <a:gd name="connsiteY288" fmla="*/ 2122646 h 2266950"/>
              <a:gd name="connsiteX289" fmla="*/ 2489359 w 2733675"/>
              <a:gd name="connsiteY289" fmla="*/ 2116931 h 2266950"/>
              <a:gd name="connsiteX290" fmla="*/ 2465546 w 2733675"/>
              <a:gd name="connsiteY290" fmla="*/ 2095976 h 2266950"/>
              <a:gd name="connsiteX291" fmla="*/ 2429351 w 2733675"/>
              <a:gd name="connsiteY291" fmla="*/ 2080736 h 2266950"/>
              <a:gd name="connsiteX292" fmla="*/ 2403634 w 2733675"/>
              <a:gd name="connsiteY292" fmla="*/ 2083594 h 2266950"/>
              <a:gd name="connsiteX293" fmla="*/ 2375059 w 2733675"/>
              <a:gd name="connsiteY293" fmla="*/ 2094071 h 2266950"/>
              <a:gd name="connsiteX294" fmla="*/ 2366486 w 2733675"/>
              <a:gd name="connsiteY294" fmla="*/ 2119789 h 2266950"/>
              <a:gd name="connsiteX295" fmla="*/ 2356009 w 2733675"/>
              <a:gd name="connsiteY295" fmla="*/ 2135029 h 2266950"/>
              <a:gd name="connsiteX296" fmla="*/ 2325529 w 2733675"/>
              <a:gd name="connsiteY296" fmla="*/ 2127409 h 2266950"/>
              <a:gd name="connsiteX297" fmla="*/ 2312194 w 2733675"/>
              <a:gd name="connsiteY297" fmla="*/ 2109311 h 2266950"/>
              <a:gd name="connsiteX298" fmla="*/ 2294096 w 2733675"/>
              <a:gd name="connsiteY298" fmla="*/ 2112169 h 2266950"/>
              <a:gd name="connsiteX299" fmla="*/ 2277904 w 2733675"/>
              <a:gd name="connsiteY299" fmla="*/ 2127409 h 2266950"/>
              <a:gd name="connsiteX300" fmla="*/ 2255044 w 2733675"/>
              <a:gd name="connsiteY300" fmla="*/ 2161699 h 2266950"/>
              <a:gd name="connsiteX301" fmla="*/ 2236946 w 2733675"/>
              <a:gd name="connsiteY301" fmla="*/ 2184559 h 2266950"/>
              <a:gd name="connsiteX302" fmla="*/ 2205514 w 2733675"/>
              <a:gd name="connsiteY302" fmla="*/ 2203609 h 2266950"/>
              <a:gd name="connsiteX303" fmla="*/ 2195036 w 2733675"/>
              <a:gd name="connsiteY303" fmla="*/ 2214086 h 2266950"/>
              <a:gd name="connsiteX304" fmla="*/ 2207419 w 2733675"/>
              <a:gd name="connsiteY304" fmla="*/ 2244566 h 2266950"/>
              <a:gd name="connsiteX305" fmla="*/ 2228374 w 2733675"/>
              <a:gd name="connsiteY305" fmla="*/ 2260759 h 2266950"/>
              <a:gd name="connsiteX306" fmla="*/ 2210276 w 2733675"/>
              <a:gd name="connsiteY306" fmla="*/ 2271236 h 2266950"/>
              <a:gd name="connsiteX307" fmla="*/ 2174081 w 2733675"/>
              <a:gd name="connsiteY307" fmla="*/ 2271236 h 2266950"/>
              <a:gd name="connsiteX308" fmla="*/ 2142649 w 2733675"/>
              <a:gd name="connsiteY308" fmla="*/ 2268379 h 2266950"/>
              <a:gd name="connsiteX309" fmla="*/ 2132171 w 2733675"/>
              <a:gd name="connsiteY309" fmla="*/ 2268379 h 2266950"/>
              <a:gd name="connsiteX310" fmla="*/ 2129314 w 2733675"/>
              <a:gd name="connsiteY310" fmla="*/ 2244566 h 2266950"/>
              <a:gd name="connsiteX311" fmla="*/ 2126456 w 2733675"/>
              <a:gd name="connsiteY311" fmla="*/ 2218849 h 2266950"/>
              <a:gd name="connsiteX312" fmla="*/ 2111216 w 2733675"/>
              <a:gd name="connsiteY312" fmla="*/ 2195036 h 2266950"/>
              <a:gd name="connsiteX313" fmla="*/ 2079784 w 2733675"/>
              <a:gd name="connsiteY313" fmla="*/ 2195036 h 2266950"/>
              <a:gd name="connsiteX314" fmla="*/ 2056924 w 2733675"/>
              <a:gd name="connsiteY314" fmla="*/ 2195036 h 2266950"/>
              <a:gd name="connsiteX315" fmla="*/ 2040731 w 2733675"/>
              <a:gd name="connsiteY315" fmla="*/ 2172176 h 2266950"/>
              <a:gd name="connsiteX316" fmla="*/ 2022634 w 2733675"/>
              <a:gd name="connsiteY316" fmla="*/ 2155984 h 2266950"/>
              <a:gd name="connsiteX317" fmla="*/ 2009299 w 2733675"/>
              <a:gd name="connsiteY317" fmla="*/ 2135029 h 2266950"/>
              <a:gd name="connsiteX318" fmla="*/ 2035969 w 2733675"/>
              <a:gd name="connsiteY318" fmla="*/ 2127409 h 2266950"/>
              <a:gd name="connsiteX319" fmla="*/ 2040731 w 2733675"/>
              <a:gd name="connsiteY319" fmla="*/ 2094071 h 2266950"/>
              <a:gd name="connsiteX320" fmla="*/ 2076926 w 2733675"/>
              <a:gd name="connsiteY320" fmla="*/ 2091214 h 2266950"/>
              <a:gd name="connsiteX321" fmla="*/ 2114074 w 2733675"/>
              <a:gd name="connsiteY321" fmla="*/ 2095976 h 2266950"/>
              <a:gd name="connsiteX322" fmla="*/ 2124551 w 2733675"/>
              <a:gd name="connsiteY322" fmla="*/ 2070259 h 2266950"/>
              <a:gd name="connsiteX323" fmla="*/ 2103596 w 2733675"/>
              <a:gd name="connsiteY323" fmla="*/ 2055019 h 2266950"/>
              <a:gd name="connsiteX324" fmla="*/ 2103596 w 2733675"/>
              <a:gd name="connsiteY324" fmla="*/ 2020729 h 2266950"/>
              <a:gd name="connsiteX325" fmla="*/ 2126456 w 2733675"/>
              <a:gd name="connsiteY325" fmla="*/ 2002631 h 2266950"/>
              <a:gd name="connsiteX326" fmla="*/ 2157889 w 2733675"/>
              <a:gd name="connsiteY326" fmla="*/ 1989296 h 2266950"/>
              <a:gd name="connsiteX327" fmla="*/ 2181701 w 2733675"/>
              <a:gd name="connsiteY327" fmla="*/ 1986439 h 2266950"/>
              <a:gd name="connsiteX328" fmla="*/ 2181701 w 2733675"/>
              <a:gd name="connsiteY328" fmla="*/ 1963579 h 2266950"/>
              <a:gd name="connsiteX329" fmla="*/ 2155984 w 2733675"/>
              <a:gd name="connsiteY329" fmla="*/ 1957864 h 2266950"/>
              <a:gd name="connsiteX330" fmla="*/ 2129314 w 2733675"/>
              <a:gd name="connsiteY330" fmla="*/ 1950244 h 2266950"/>
              <a:gd name="connsiteX331" fmla="*/ 2087404 w 2733675"/>
              <a:gd name="connsiteY331" fmla="*/ 1936909 h 2266950"/>
              <a:gd name="connsiteX332" fmla="*/ 2056924 w 2733675"/>
              <a:gd name="connsiteY332" fmla="*/ 1932146 h 2266950"/>
              <a:gd name="connsiteX333" fmla="*/ 2027396 w 2733675"/>
              <a:gd name="connsiteY333" fmla="*/ 1915954 h 2266950"/>
              <a:gd name="connsiteX334" fmla="*/ 2019776 w 2733675"/>
              <a:gd name="connsiteY334" fmla="*/ 1885474 h 2266950"/>
              <a:gd name="connsiteX335" fmla="*/ 2025491 w 2733675"/>
              <a:gd name="connsiteY335" fmla="*/ 1845469 h 2266950"/>
              <a:gd name="connsiteX336" fmla="*/ 2025491 w 2733675"/>
              <a:gd name="connsiteY336" fmla="*/ 1816894 h 2266950"/>
              <a:gd name="connsiteX337" fmla="*/ 2019776 w 2733675"/>
              <a:gd name="connsiteY337" fmla="*/ 1780699 h 2266950"/>
              <a:gd name="connsiteX338" fmla="*/ 2019776 w 2733675"/>
              <a:gd name="connsiteY338" fmla="*/ 1752124 h 2266950"/>
              <a:gd name="connsiteX339" fmla="*/ 2015014 w 2733675"/>
              <a:gd name="connsiteY339" fmla="*/ 1734026 h 2266950"/>
              <a:gd name="connsiteX340" fmla="*/ 1998821 w 2733675"/>
              <a:gd name="connsiteY340" fmla="*/ 1738789 h 2266950"/>
              <a:gd name="connsiteX341" fmla="*/ 1986439 w 2733675"/>
              <a:gd name="connsiteY341" fmla="*/ 1759744 h 2266950"/>
              <a:gd name="connsiteX342" fmla="*/ 1970246 w 2733675"/>
              <a:gd name="connsiteY342" fmla="*/ 1770221 h 2266950"/>
              <a:gd name="connsiteX343" fmla="*/ 1938814 w 2733675"/>
              <a:gd name="connsiteY343" fmla="*/ 1770221 h 2266950"/>
              <a:gd name="connsiteX344" fmla="*/ 1907381 w 2733675"/>
              <a:gd name="connsiteY344" fmla="*/ 1749266 h 2266950"/>
              <a:gd name="connsiteX345" fmla="*/ 1907381 w 2733675"/>
              <a:gd name="connsiteY345" fmla="*/ 1720691 h 2266950"/>
              <a:gd name="connsiteX346" fmla="*/ 1910239 w 2733675"/>
              <a:gd name="connsiteY346" fmla="*/ 1692116 h 2266950"/>
              <a:gd name="connsiteX347" fmla="*/ 1902619 w 2733675"/>
              <a:gd name="connsiteY347" fmla="*/ 1663541 h 2266950"/>
              <a:gd name="connsiteX348" fmla="*/ 1905476 w 2733675"/>
              <a:gd name="connsiteY348" fmla="*/ 1636871 h 2266950"/>
              <a:gd name="connsiteX349" fmla="*/ 1878806 w 2733675"/>
              <a:gd name="connsiteY349" fmla="*/ 1629251 h 2266950"/>
              <a:gd name="connsiteX350" fmla="*/ 1860709 w 2733675"/>
              <a:gd name="connsiteY350" fmla="*/ 1636871 h 2266950"/>
              <a:gd name="connsiteX351" fmla="*/ 1847374 w 2733675"/>
              <a:gd name="connsiteY351" fmla="*/ 1624489 h 2266950"/>
              <a:gd name="connsiteX352" fmla="*/ 1827371 w 2733675"/>
              <a:gd name="connsiteY352" fmla="*/ 1608296 h 2266950"/>
              <a:gd name="connsiteX353" fmla="*/ 1806416 w 2733675"/>
              <a:gd name="connsiteY353" fmla="*/ 1597819 h 2266950"/>
              <a:gd name="connsiteX354" fmla="*/ 1782604 w 2733675"/>
              <a:gd name="connsiteY354" fmla="*/ 1621631 h 2266950"/>
              <a:gd name="connsiteX355" fmla="*/ 1764506 w 2733675"/>
              <a:gd name="connsiteY355" fmla="*/ 1624489 h 2266950"/>
              <a:gd name="connsiteX356" fmla="*/ 1733074 w 2733675"/>
              <a:gd name="connsiteY356" fmla="*/ 1624489 h 2266950"/>
              <a:gd name="connsiteX357" fmla="*/ 1725454 w 2733675"/>
              <a:gd name="connsiteY357" fmla="*/ 1600676 h 2266950"/>
              <a:gd name="connsiteX358" fmla="*/ 1712119 w 2733675"/>
              <a:gd name="connsiteY358" fmla="*/ 1576864 h 2266950"/>
              <a:gd name="connsiteX359" fmla="*/ 1683544 w 2733675"/>
              <a:gd name="connsiteY359" fmla="*/ 1600676 h 2266950"/>
              <a:gd name="connsiteX360" fmla="*/ 1662589 w 2733675"/>
              <a:gd name="connsiteY360" fmla="*/ 1615916 h 2266950"/>
              <a:gd name="connsiteX361" fmla="*/ 1673066 w 2733675"/>
              <a:gd name="connsiteY361" fmla="*/ 1636871 h 2266950"/>
              <a:gd name="connsiteX362" fmla="*/ 1636871 w 2733675"/>
              <a:gd name="connsiteY362" fmla="*/ 1657826 h 2266950"/>
              <a:gd name="connsiteX363" fmla="*/ 1613059 w 2733675"/>
              <a:gd name="connsiteY363" fmla="*/ 1668304 h 2266950"/>
              <a:gd name="connsiteX364" fmla="*/ 1594961 w 2733675"/>
              <a:gd name="connsiteY364" fmla="*/ 1694974 h 2266950"/>
              <a:gd name="connsiteX365" fmla="*/ 1587341 w 2733675"/>
              <a:gd name="connsiteY365" fmla="*/ 1713071 h 2266950"/>
              <a:gd name="connsiteX366" fmla="*/ 1574006 w 2733675"/>
              <a:gd name="connsiteY366" fmla="*/ 1762601 h 2266950"/>
              <a:gd name="connsiteX367" fmla="*/ 1563529 w 2733675"/>
              <a:gd name="connsiteY367" fmla="*/ 1785461 h 2266950"/>
              <a:gd name="connsiteX368" fmla="*/ 1542574 w 2733675"/>
              <a:gd name="connsiteY368" fmla="*/ 1801654 h 2266950"/>
              <a:gd name="connsiteX369" fmla="*/ 1513999 w 2733675"/>
              <a:gd name="connsiteY369" fmla="*/ 1822609 h 2266950"/>
              <a:gd name="connsiteX370" fmla="*/ 1490186 w 2733675"/>
              <a:gd name="connsiteY370" fmla="*/ 1848326 h 2266950"/>
              <a:gd name="connsiteX371" fmla="*/ 1461611 w 2733675"/>
              <a:gd name="connsiteY371" fmla="*/ 1866424 h 2266950"/>
              <a:gd name="connsiteX372" fmla="*/ 1443514 w 2733675"/>
              <a:gd name="connsiteY372" fmla="*/ 1890236 h 2266950"/>
              <a:gd name="connsiteX373" fmla="*/ 1412081 w 2733675"/>
              <a:gd name="connsiteY373" fmla="*/ 1915954 h 2266950"/>
              <a:gd name="connsiteX374" fmla="*/ 1389221 w 2733675"/>
              <a:gd name="connsiteY374" fmla="*/ 1926431 h 2266950"/>
              <a:gd name="connsiteX375" fmla="*/ 1373029 w 2733675"/>
              <a:gd name="connsiteY375" fmla="*/ 1947386 h 2266950"/>
              <a:gd name="connsiteX376" fmla="*/ 1347311 w 2733675"/>
              <a:gd name="connsiteY376" fmla="*/ 1978819 h 2266950"/>
              <a:gd name="connsiteX377" fmla="*/ 1341596 w 2733675"/>
              <a:gd name="connsiteY377" fmla="*/ 1957864 h 2266950"/>
              <a:gd name="connsiteX378" fmla="*/ 1320641 w 2733675"/>
              <a:gd name="connsiteY378" fmla="*/ 1921669 h 2266950"/>
              <a:gd name="connsiteX379" fmla="*/ 1308259 w 2733675"/>
              <a:gd name="connsiteY379" fmla="*/ 1918811 h 2266950"/>
              <a:gd name="connsiteX380" fmla="*/ 1284446 w 2733675"/>
              <a:gd name="connsiteY380" fmla="*/ 1911191 h 2266950"/>
              <a:gd name="connsiteX381" fmla="*/ 1279684 w 2733675"/>
              <a:gd name="connsiteY381" fmla="*/ 1893094 h 2266950"/>
              <a:gd name="connsiteX382" fmla="*/ 1260634 w 2733675"/>
              <a:gd name="connsiteY382" fmla="*/ 1874996 h 2266950"/>
              <a:gd name="connsiteX383" fmla="*/ 1224439 w 2733675"/>
              <a:gd name="connsiteY383" fmla="*/ 1893094 h 2266950"/>
              <a:gd name="connsiteX384" fmla="*/ 1203484 w 2733675"/>
              <a:gd name="connsiteY384" fmla="*/ 1905476 h 2266950"/>
              <a:gd name="connsiteX385" fmla="*/ 1177766 w 2733675"/>
              <a:gd name="connsiteY385" fmla="*/ 1942624 h 2266950"/>
              <a:gd name="connsiteX386" fmla="*/ 1167289 w 2733675"/>
              <a:gd name="connsiteY386" fmla="*/ 1914049 h 2266950"/>
              <a:gd name="connsiteX387" fmla="*/ 1156811 w 2733675"/>
              <a:gd name="connsiteY387" fmla="*/ 1882616 h 2266950"/>
              <a:gd name="connsiteX388" fmla="*/ 1143476 w 2733675"/>
              <a:gd name="connsiteY388" fmla="*/ 1855946 h 2266950"/>
              <a:gd name="connsiteX389" fmla="*/ 1143476 w 2733675"/>
              <a:gd name="connsiteY389" fmla="*/ 1834991 h 2266950"/>
              <a:gd name="connsiteX390" fmla="*/ 1119664 w 2733675"/>
              <a:gd name="connsiteY390" fmla="*/ 1843564 h 2266950"/>
              <a:gd name="connsiteX391" fmla="*/ 1104424 w 2733675"/>
              <a:gd name="connsiteY391" fmla="*/ 1866424 h 2266950"/>
              <a:gd name="connsiteX392" fmla="*/ 1099661 w 2733675"/>
              <a:gd name="connsiteY392" fmla="*/ 1879759 h 2266950"/>
              <a:gd name="connsiteX393" fmla="*/ 1075849 w 2733675"/>
              <a:gd name="connsiteY393" fmla="*/ 1897856 h 2266950"/>
              <a:gd name="connsiteX394" fmla="*/ 1060609 w 2733675"/>
              <a:gd name="connsiteY394" fmla="*/ 1911191 h 2266950"/>
              <a:gd name="connsiteX395" fmla="*/ 1052036 w 2733675"/>
              <a:gd name="connsiteY395" fmla="*/ 1894999 h 2266950"/>
              <a:gd name="connsiteX396" fmla="*/ 1041559 w 2733675"/>
              <a:gd name="connsiteY396" fmla="*/ 1885474 h 2266950"/>
              <a:gd name="connsiteX397" fmla="*/ 1023461 w 2733675"/>
              <a:gd name="connsiteY397" fmla="*/ 1900714 h 2266950"/>
              <a:gd name="connsiteX398" fmla="*/ 1012984 w 2733675"/>
              <a:gd name="connsiteY398" fmla="*/ 1926431 h 2266950"/>
              <a:gd name="connsiteX399" fmla="*/ 1000601 w 2733675"/>
              <a:gd name="connsiteY399" fmla="*/ 1960721 h 2266950"/>
              <a:gd name="connsiteX400" fmla="*/ 984409 w 2733675"/>
              <a:gd name="connsiteY400" fmla="*/ 1989296 h 2266950"/>
              <a:gd name="connsiteX401" fmla="*/ 979646 w 2733675"/>
              <a:gd name="connsiteY401" fmla="*/ 2017871 h 2266950"/>
              <a:gd name="connsiteX402" fmla="*/ 958691 w 2733675"/>
              <a:gd name="connsiteY402" fmla="*/ 1996916 h 2266950"/>
              <a:gd name="connsiteX403" fmla="*/ 951071 w 2733675"/>
              <a:gd name="connsiteY403" fmla="*/ 1947386 h 2266950"/>
              <a:gd name="connsiteX404" fmla="*/ 940594 w 2733675"/>
              <a:gd name="connsiteY404" fmla="*/ 1921669 h 2266950"/>
              <a:gd name="connsiteX405" fmla="*/ 906304 w 2733675"/>
              <a:gd name="connsiteY405" fmla="*/ 1921669 h 2266950"/>
              <a:gd name="connsiteX406" fmla="*/ 895826 w 2733675"/>
              <a:gd name="connsiteY406" fmla="*/ 1893094 h 2266950"/>
              <a:gd name="connsiteX407" fmla="*/ 885349 w 2733675"/>
              <a:gd name="connsiteY407" fmla="*/ 1869281 h 2266950"/>
              <a:gd name="connsiteX408" fmla="*/ 859631 w 2733675"/>
              <a:gd name="connsiteY408" fmla="*/ 1876901 h 2266950"/>
              <a:gd name="connsiteX409" fmla="*/ 831056 w 2733675"/>
              <a:gd name="connsiteY409" fmla="*/ 1903571 h 2266950"/>
              <a:gd name="connsiteX410" fmla="*/ 817721 w 2733675"/>
              <a:gd name="connsiteY410" fmla="*/ 1918811 h 2266950"/>
              <a:gd name="connsiteX411" fmla="*/ 812006 w 2733675"/>
              <a:gd name="connsiteY411" fmla="*/ 1947386 h 2266950"/>
              <a:gd name="connsiteX412" fmla="*/ 807244 w 2733675"/>
              <a:gd name="connsiteY412" fmla="*/ 1975961 h 2266950"/>
              <a:gd name="connsiteX413" fmla="*/ 791051 w 2733675"/>
              <a:gd name="connsiteY413" fmla="*/ 2015014 h 2266950"/>
              <a:gd name="connsiteX414" fmla="*/ 768191 w 2733675"/>
              <a:gd name="connsiteY414" fmla="*/ 2041684 h 2266950"/>
              <a:gd name="connsiteX415" fmla="*/ 729139 w 2733675"/>
              <a:gd name="connsiteY415" fmla="*/ 2031206 h 2266950"/>
              <a:gd name="connsiteX416" fmla="*/ 705326 w 2733675"/>
              <a:gd name="connsiteY416" fmla="*/ 2013109 h 2266950"/>
              <a:gd name="connsiteX417" fmla="*/ 679609 w 2733675"/>
              <a:gd name="connsiteY417" fmla="*/ 2025491 h 2266950"/>
              <a:gd name="connsiteX418" fmla="*/ 648176 w 2733675"/>
              <a:gd name="connsiteY418" fmla="*/ 2034064 h 2266950"/>
              <a:gd name="connsiteX419" fmla="*/ 627221 w 2733675"/>
              <a:gd name="connsiteY419" fmla="*/ 2017871 h 2266950"/>
              <a:gd name="connsiteX420" fmla="*/ 601504 w 2733675"/>
              <a:gd name="connsiteY420" fmla="*/ 2002631 h 2266950"/>
              <a:gd name="connsiteX421" fmla="*/ 621506 w 2733675"/>
              <a:gd name="connsiteY421" fmla="*/ 1975961 h 2266950"/>
              <a:gd name="connsiteX422" fmla="*/ 634841 w 2733675"/>
              <a:gd name="connsiteY422" fmla="*/ 1944529 h 2266950"/>
              <a:gd name="connsiteX423" fmla="*/ 627221 w 2733675"/>
              <a:gd name="connsiteY423" fmla="*/ 1914049 h 2266950"/>
              <a:gd name="connsiteX424" fmla="*/ 613886 w 2733675"/>
              <a:gd name="connsiteY424" fmla="*/ 1882616 h 2266950"/>
              <a:gd name="connsiteX425" fmla="*/ 603409 w 2733675"/>
              <a:gd name="connsiteY425" fmla="*/ 1851184 h 2266950"/>
              <a:gd name="connsiteX426" fmla="*/ 595789 w 2733675"/>
              <a:gd name="connsiteY426" fmla="*/ 1825466 h 2266950"/>
              <a:gd name="connsiteX427" fmla="*/ 567214 w 2733675"/>
              <a:gd name="connsiteY427" fmla="*/ 1833086 h 2266950"/>
              <a:gd name="connsiteX428" fmla="*/ 531019 w 2733675"/>
              <a:gd name="connsiteY428" fmla="*/ 1848326 h 2266950"/>
              <a:gd name="connsiteX429" fmla="*/ 502444 w 2733675"/>
              <a:gd name="connsiteY429" fmla="*/ 1858804 h 2266950"/>
              <a:gd name="connsiteX430" fmla="*/ 471011 w 2733675"/>
              <a:gd name="connsiteY430" fmla="*/ 1858804 h 2266950"/>
              <a:gd name="connsiteX431" fmla="*/ 451961 w 2733675"/>
              <a:gd name="connsiteY431" fmla="*/ 1837849 h 2266950"/>
              <a:gd name="connsiteX432" fmla="*/ 423386 w 2733675"/>
              <a:gd name="connsiteY432" fmla="*/ 1816894 h 2266950"/>
              <a:gd name="connsiteX433" fmla="*/ 402431 w 2733675"/>
              <a:gd name="connsiteY433" fmla="*/ 1801654 h 2266950"/>
              <a:gd name="connsiteX434" fmla="*/ 366236 w 2733675"/>
              <a:gd name="connsiteY434" fmla="*/ 1806416 h 2266950"/>
              <a:gd name="connsiteX435" fmla="*/ 332899 w 2733675"/>
              <a:gd name="connsiteY435" fmla="*/ 1794034 h 2266950"/>
              <a:gd name="connsiteX436" fmla="*/ 319564 w 2733675"/>
              <a:gd name="connsiteY436" fmla="*/ 1754981 h 2266950"/>
              <a:gd name="connsiteX437" fmla="*/ 301466 w 2733675"/>
              <a:gd name="connsiteY437" fmla="*/ 1735931 h 2266950"/>
              <a:gd name="connsiteX438" fmla="*/ 270034 w 2733675"/>
              <a:gd name="connsiteY438" fmla="*/ 1741646 h 2266950"/>
              <a:gd name="connsiteX439" fmla="*/ 262414 w 2733675"/>
              <a:gd name="connsiteY439" fmla="*/ 1705451 h 2266950"/>
              <a:gd name="connsiteX440" fmla="*/ 243364 w 2733675"/>
              <a:gd name="connsiteY440" fmla="*/ 1689259 h 2266950"/>
              <a:gd name="connsiteX441" fmla="*/ 246221 w 2733675"/>
              <a:gd name="connsiteY441" fmla="*/ 1657826 h 2266950"/>
              <a:gd name="connsiteX442" fmla="*/ 267176 w 2733675"/>
              <a:gd name="connsiteY442" fmla="*/ 1634966 h 2266950"/>
              <a:gd name="connsiteX443" fmla="*/ 282416 w 2733675"/>
              <a:gd name="connsiteY443" fmla="*/ 1590199 h 2266950"/>
              <a:gd name="connsiteX444" fmla="*/ 267176 w 2733675"/>
              <a:gd name="connsiteY444" fmla="*/ 1558766 h 2266950"/>
              <a:gd name="connsiteX445" fmla="*/ 249079 w 2733675"/>
              <a:gd name="connsiteY445" fmla="*/ 1554004 h 2266950"/>
              <a:gd name="connsiteX446" fmla="*/ 225266 w 2733675"/>
              <a:gd name="connsiteY446" fmla="*/ 1535906 h 2266950"/>
              <a:gd name="connsiteX447" fmla="*/ 223361 w 2733675"/>
              <a:gd name="connsiteY447" fmla="*/ 1496854 h 2266950"/>
              <a:gd name="connsiteX448" fmla="*/ 183356 w 2733675"/>
              <a:gd name="connsiteY448" fmla="*/ 1493996 h 2266950"/>
              <a:gd name="connsiteX449" fmla="*/ 172879 w 2733675"/>
              <a:gd name="connsiteY449" fmla="*/ 1462564 h 2266950"/>
              <a:gd name="connsiteX450" fmla="*/ 150019 w 2733675"/>
              <a:gd name="connsiteY450" fmla="*/ 1444466 h 2266950"/>
              <a:gd name="connsiteX451" fmla="*/ 97631 w 2733675"/>
              <a:gd name="connsiteY451" fmla="*/ 1452086 h 2266950"/>
              <a:gd name="connsiteX452" fmla="*/ 92869 w 2733675"/>
              <a:gd name="connsiteY452" fmla="*/ 1467326 h 2266950"/>
              <a:gd name="connsiteX453" fmla="*/ 73819 w 2733675"/>
              <a:gd name="connsiteY453" fmla="*/ 1475899 h 2266950"/>
              <a:gd name="connsiteX454" fmla="*/ 53816 w 2733675"/>
              <a:gd name="connsiteY454" fmla="*/ 1467326 h 2266950"/>
              <a:gd name="connsiteX455" fmla="*/ 45244 w 2733675"/>
              <a:gd name="connsiteY455" fmla="*/ 1436846 h 2266950"/>
              <a:gd name="connsiteX456" fmla="*/ 45244 w 2733675"/>
              <a:gd name="connsiteY456" fmla="*/ 1413034 h 2266950"/>
              <a:gd name="connsiteX457" fmla="*/ 27146 w 2733675"/>
              <a:gd name="connsiteY457" fmla="*/ 1396841 h 2266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Lst>
            <a:rect l="l" t="t" r="r" b="b"/>
            <a:pathLst>
              <a:path w="2733675" h="2266950">
                <a:moveTo>
                  <a:pt x="1429" y="1378744"/>
                </a:moveTo>
                <a:lnTo>
                  <a:pt x="13811" y="1355884"/>
                </a:lnTo>
                <a:lnTo>
                  <a:pt x="30004" y="1342549"/>
                </a:lnTo>
                <a:lnTo>
                  <a:pt x="58579" y="1334929"/>
                </a:lnTo>
                <a:lnTo>
                  <a:pt x="73819" y="1327309"/>
                </a:lnTo>
                <a:lnTo>
                  <a:pt x="84296" y="1324451"/>
                </a:lnTo>
                <a:lnTo>
                  <a:pt x="73819" y="1300639"/>
                </a:lnTo>
                <a:lnTo>
                  <a:pt x="76676" y="1267301"/>
                </a:lnTo>
                <a:lnTo>
                  <a:pt x="82391" y="1251109"/>
                </a:lnTo>
                <a:lnTo>
                  <a:pt x="110966" y="1272064"/>
                </a:lnTo>
                <a:lnTo>
                  <a:pt x="126206" y="1256824"/>
                </a:lnTo>
                <a:lnTo>
                  <a:pt x="129064" y="1227296"/>
                </a:lnTo>
                <a:lnTo>
                  <a:pt x="118586" y="1204436"/>
                </a:lnTo>
                <a:lnTo>
                  <a:pt x="97631" y="1186339"/>
                </a:lnTo>
                <a:lnTo>
                  <a:pt x="79534" y="1167289"/>
                </a:lnTo>
                <a:lnTo>
                  <a:pt x="82391" y="1138714"/>
                </a:lnTo>
                <a:lnTo>
                  <a:pt x="87154" y="1112996"/>
                </a:lnTo>
                <a:lnTo>
                  <a:pt x="94774" y="1073944"/>
                </a:lnTo>
                <a:lnTo>
                  <a:pt x="108109" y="1052989"/>
                </a:lnTo>
                <a:lnTo>
                  <a:pt x="139541" y="1050131"/>
                </a:lnTo>
                <a:lnTo>
                  <a:pt x="168116" y="1048226"/>
                </a:lnTo>
                <a:lnTo>
                  <a:pt x="172879" y="1024414"/>
                </a:lnTo>
                <a:lnTo>
                  <a:pt x="186214" y="1011079"/>
                </a:lnTo>
                <a:lnTo>
                  <a:pt x="217646" y="997744"/>
                </a:lnTo>
                <a:lnTo>
                  <a:pt x="251936" y="1006316"/>
                </a:lnTo>
                <a:lnTo>
                  <a:pt x="288131" y="1016794"/>
                </a:lnTo>
                <a:lnTo>
                  <a:pt x="332899" y="1006316"/>
                </a:lnTo>
                <a:lnTo>
                  <a:pt x="348139" y="1003459"/>
                </a:lnTo>
                <a:lnTo>
                  <a:pt x="366236" y="979646"/>
                </a:lnTo>
                <a:lnTo>
                  <a:pt x="384334" y="958691"/>
                </a:lnTo>
                <a:lnTo>
                  <a:pt x="400526" y="958691"/>
                </a:lnTo>
                <a:lnTo>
                  <a:pt x="415766" y="974884"/>
                </a:lnTo>
                <a:lnTo>
                  <a:pt x="433864" y="995839"/>
                </a:lnTo>
                <a:lnTo>
                  <a:pt x="454819" y="990124"/>
                </a:lnTo>
                <a:lnTo>
                  <a:pt x="462439" y="977741"/>
                </a:lnTo>
                <a:lnTo>
                  <a:pt x="460534" y="956786"/>
                </a:lnTo>
                <a:lnTo>
                  <a:pt x="486251" y="940594"/>
                </a:lnTo>
                <a:lnTo>
                  <a:pt x="493871" y="958691"/>
                </a:lnTo>
                <a:lnTo>
                  <a:pt x="528161" y="967264"/>
                </a:lnTo>
                <a:lnTo>
                  <a:pt x="541496" y="974884"/>
                </a:lnTo>
                <a:lnTo>
                  <a:pt x="570071" y="985361"/>
                </a:lnTo>
                <a:lnTo>
                  <a:pt x="606266" y="979646"/>
                </a:lnTo>
                <a:lnTo>
                  <a:pt x="642461" y="982504"/>
                </a:lnTo>
                <a:lnTo>
                  <a:pt x="679609" y="982504"/>
                </a:lnTo>
                <a:lnTo>
                  <a:pt x="691991" y="958691"/>
                </a:lnTo>
                <a:lnTo>
                  <a:pt x="702469" y="935831"/>
                </a:lnTo>
                <a:lnTo>
                  <a:pt x="729139" y="919639"/>
                </a:lnTo>
                <a:lnTo>
                  <a:pt x="754856" y="917734"/>
                </a:lnTo>
                <a:lnTo>
                  <a:pt x="786289" y="912019"/>
                </a:lnTo>
                <a:lnTo>
                  <a:pt x="822484" y="907256"/>
                </a:lnTo>
                <a:lnTo>
                  <a:pt x="822484" y="878681"/>
                </a:lnTo>
                <a:lnTo>
                  <a:pt x="817721" y="854869"/>
                </a:lnTo>
                <a:lnTo>
                  <a:pt x="812006" y="823436"/>
                </a:lnTo>
                <a:lnTo>
                  <a:pt x="822484" y="799624"/>
                </a:lnTo>
                <a:lnTo>
                  <a:pt x="840581" y="794861"/>
                </a:lnTo>
                <a:lnTo>
                  <a:pt x="874871" y="799624"/>
                </a:lnTo>
                <a:lnTo>
                  <a:pt x="892969" y="787241"/>
                </a:lnTo>
                <a:lnTo>
                  <a:pt x="924401" y="773906"/>
                </a:lnTo>
                <a:lnTo>
                  <a:pt x="940594" y="758666"/>
                </a:lnTo>
                <a:lnTo>
                  <a:pt x="955834" y="737711"/>
                </a:lnTo>
                <a:lnTo>
                  <a:pt x="981551" y="737711"/>
                </a:lnTo>
                <a:lnTo>
                  <a:pt x="1002506" y="750094"/>
                </a:lnTo>
                <a:lnTo>
                  <a:pt x="1005364" y="787241"/>
                </a:lnTo>
                <a:lnTo>
                  <a:pt x="1031081" y="797719"/>
                </a:lnTo>
                <a:lnTo>
                  <a:pt x="1057751" y="818674"/>
                </a:lnTo>
                <a:lnTo>
                  <a:pt x="1086326" y="815816"/>
                </a:lnTo>
                <a:lnTo>
                  <a:pt x="1110139" y="797719"/>
                </a:lnTo>
                <a:lnTo>
                  <a:pt x="1132999" y="802481"/>
                </a:lnTo>
                <a:lnTo>
                  <a:pt x="1164431" y="802481"/>
                </a:lnTo>
                <a:lnTo>
                  <a:pt x="1177766" y="831056"/>
                </a:lnTo>
                <a:lnTo>
                  <a:pt x="1209199" y="805339"/>
                </a:lnTo>
                <a:lnTo>
                  <a:pt x="1234916" y="778669"/>
                </a:lnTo>
                <a:lnTo>
                  <a:pt x="1253014" y="763429"/>
                </a:lnTo>
                <a:lnTo>
                  <a:pt x="1273969" y="752951"/>
                </a:lnTo>
                <a:lnTo>
                  <a:pt x="1310164" y="758666"/>
                </a:lnTo>
                <a:lnTo>
                  <a:pt x="1323499" y="789146"/>
                </a:lnTo>
                <a:lnTo>
                  <a:pt x="1354931" y="787241"/>
                </a:lnTo>
                <a:lnTo>
                  <a:pt x="1389221" y="763429"/>
                </a:lnTo>
                <a:lnTo>
                  <a:pt x="1396841" y="739616"/>
                </a:lnTo>
                <a:lnTo>
                  <a:pt x="1407319" y="713899"/>
                </a:lnTo>
                <a:lnTo>
                  <a:pt x="1412081" y="677704"/>
                </a:lnTo>
                <a:lnTo>
                  <a:pt x="1407319" y="656749"/>
                </a:lnTo>
                <a:lnTo>
                  <a:pt x="1396841" y="628174"/>
                </a:lnTo>
                <a:lnTo>
                  <a:pt x="1396841" y="586264"/>
                </a:lnTo>
                <a:lnTo>
                  <a:pt x="1401604" y="554831"/>
                </a:lnTo>
                <a:lnTo>
                  <a:pt x="1435894" y="526256"/>
                </a:lnTo>
                <a:lnTo>
                  <a:pt x="1458754" y="515779"/>
                </a:lnTo>
                <a:lnTo>
                  <a:pt x="1477804" y="497681"/>
                </a:lnTo>
                <a:lnTo>
                  <a:pt x="1461611" y="479584"/>
                </a:lnTo>
                <a:lnTo>
                  <a:pt x="1438751" y="466249"/>
                </a:lnTo>
                <a:lnTo>
                  <a:pt x="1419701" y="450056"/>
                </a:lnTo>
                <a:lnTo>
                  <a:pt x="1425416" y="421481"/>
                </a:lnTo>
                <a:lnTo>
                  <a:pt x="1422559" y="382429"/>
                </a:lnTo>
                <a:lnTo>
                  <a:pt x="1417796" y="353854"/>
                </a:lnTo>
                <a:lnTo>
                  <a:pt x="1433036" y="325279"/>
                </a:lnTo>
                <a:lnTo>
                  <a:pt x="1467326" y="299561"/>
                </a:lnTo>
                <a:lnTo>
                  <a:pt x="1482566" y="272891"/>
                </a:lnTo>
                <a:lnTo>
                  <a:pt x="1479709" y="250031"/>
                </a:lnTo>
                <a:lnTo>
                  <a:pt x="1453991" y="233839"/>
                </a:lnTo>
                <a:lnTo>
                  <a:pt x="1472089" y="218599"/>
                </a:lnTo>
                <a:lnTo>
                  <a:pt x="1490186" y="197644"/>
                </a:lnTo>
                <a:lnTo>
                  <a:pt x="1516856" y="176689"/>
                </a:lnTo>
                <a:lnTo>
                  <a:pt x="1524476" y="145256"/>
                </a:lnTo>
                <a:lnTo>
                  <a:pt x="1524476" y="119539"/>
                </a:lnTo>
                <a:lnTo>
                  <a:pt x="1493044" y="116681"/>
                </a:lnTo>
                <a:lnTo>
                  <a:pt x="1472089" y="116681"/>
                </a:lnTo>
                <a:lnTo>
                  <a:pt x="1482566" y="90964"/>
                </a:lnTo>
                <a:lnTo>
                  <a:pt x="1490186" y="74771"/>
                </a:lnTo>
                <a:lnTo>
                  <a:pt x="1490186" y="56674"/>
                </a:lnTo>
                <a:lnTo>
                  <a:pt x="1524476" y="46196"/>
                </a:lnTo>
                <a:lnTo>
                  <a:pt x="1550194" y="46196"/>
                </a:lnTo>
                <a:lnTo>
                  <a:pt x="1574006" y="53816"/>
                </a:lnTo>
                <a:lnTo>
                  <a:pt x="1610201" y="56674"/>
                </a:lnTo>
                <a:lnTo>
                  <a:pt x="1605439" y="28099"/>
                </a:lnTo>
                <a:lnTo>
                  <a:pt x="1597819" y="1429"/>
                </a:lnTo>
                <a:lnTo>
                  <a:pt x="1641634" y="1429"/>
                </a:lnTo>
                <a:lnTo>
                  <a:pt x="1670209" y="1429"/>
                </a:lnTo>
                <a:lnTo>
                  <a:pt x="1698784" y="7144"/>
                </a:lnTo>
                <a:lnTo>
                  <a:pt x="1714976" y="28099"/>
                </a:lnTo>
                <a:lnTo>
                  <a:pt x="1714976" y="56674"/>
                </a:lnTo>
                <a:lnTo>
                  <a:pt x="1746409" y="77629"/>
                </a:lnTo>
                <a:lnTo>
                  <a:pt x="1761649" y="100489"/>
                </a:lnTo>
                <a:lnTo>
                  <a:pt x="1772126" y="121444"/>
                </a:lnTo>
                <a:lnTo>
                  <a:pt x="1748314" y="145256"/>
                </a:lnTo>
                <a:lnTo>
                  <a:pt x="1758791" y="163354"/>
                </a:lnTo>
                <a:lnTo>
                  <a:pt x="1761649" y="197644"/>
                </a:lnTo>
                <a:lnTo>
                  <a:pt x="1790224" y="184309"/>
                </a:lnTo>
                <a:lnTo>
                  <a:pt x="1803559" y="208121"/>
                </a:lnTo>
                <a:lnTo>
                  <a:pt x="1821656" y="233839"/>
                </a:lnTo>
                <a:lnTo>
                  <a:pt x="1850231" y="229076"/>
                </a:lnTo>
                <a:lnTo>
                  <a:pt x="1876901" y="226219"/>
                </a:lnTo>
                <a:lnTo>
                  <a:pt x="1884521" y="251936"/>
                </a:lnTo>
                <a:lnTo>
                  <a:pt x="1917859" y="257651"/>
                </a:lnTo>
                <a:lnTo>
                  <a:pt x="1947386" y="239554"/>
                </a:lnTo>
                <a:lnTo>
                  <a:pt x="1970246" y="244316"/>
                </a:lnTo>
                <a:lnTo>
                  <a:pt x="1983581" y="268129"/>
                </a:lnTo>
                <a:lnTo>
                  <a:pt x="1970246" y="296704"/>
                </a:lnTo>
                <a:lnTo>
                  <a:pt x="1947386" y="299561"/>
                </a:lnTo>
                <a:lnTo>
                  <a:pt x="1926431" y="314801"/>
                </a:lnTo>
                <a:lnTo>
                  <a:pt x="1949291" y="335756"/>
                </a:lnTo>
                <a:lnTo>
                  <a:pt x="1952149" y="356711"/>
                </a:lnTo>
                <a:lnTo>
                  <a:pt x="1975961" y="374809"/>
                </a:lnTo>
                <a:lnTo>
                  <a:pt x="1998821" y="388144"/>
                </a:lnTo>
                <a:lnTo>
                  <a:pt x="2004536" y="421481"/>
                </a:lnTo>
                <a:lnTo>
                  <a:pt x="1986439" y="450056"/>
                </a:lnTo>
                <a:lnTo>
                  <a:pt x="2015014" y="448151"/>
                </a:lnTo>
                <a:lnTo>
                  <a:pt x="2069306" y="439579"/>
                </a:lnTo>
                <a:lnTo>
                  <a:pt x="2106454" y="427196"/>
                </a:lnTo>
                <a:lnTo>
                  <a:pt x="2145506" y="406241"/>
                </a:lnTo>
                <a:lnTo>
                  <a:pt x="2178844" y="379571"/>
                </a:lnTo>
                <a:lnTo>
                  <a:pt x="2207419" y="356711"/>
                </a:lnTo>
                <a:lnTo>
                  <a:pt x="2249329" y="338614"/>
                </a:lnTo>
                <a:lnTo>
                  <a:pt x="2283619" y="322421"/>
                </a:lnTo>
                <a:lnTo>
                  <a:pt x="2315051" y="290989"/>
                </a:lnTo>
                <a:lnTo>
                  <a:pt x="2340769" y="283369"/>
                </a:lnTo>
                <a:lnTo>
                  <a:pt x="2376964" y="280511"/>
                </a:lnTo>
                <a:lnTo>
                  <a:pt x="2411254" y="280511"/>
                </a:lnTo>
                <a:lnTo>
                  <a:pt x="2429351" y="254794"/>
                </a:lnTo>
                <a:lnTo>
                  <a:pt x="2453164" y="236696"/>
                </a:lnTo>
                <a:lnTo>
                  <a:pt x="2481739" y="230981"/>
                </a:lnTo>
                <a:lnTo>
                  <a:pt x="2523649" y="239554"/>
                </a:lnTo>
                <a:lnTo>
                  <a:pt x="2559844" y="254794"/>
                </a:lnTo>
                <a:lnTo>
                  <a:pt x="2580799" y="278606"/>
                </a:lnTo>
                <a:lnTo>
                  <a:pt x="2565559" y="299561"/>
                </a:lnTo>
                <a:lnTo>
                  <a:pt x="2559844" y="325279"/>
                </a:lnTo>
                <a:lnTo>
                  <a:pt x="2549366" y="356711"/>
                </a:lnTo>
                <a:lnTo>
                  <a:pt x="2591276" y="350996"/>
                </a:lnTo>
                <a:lnTo>
                  <a:pt x="2625566" y="356711"/>
                </a:lnTo>
                <a:lnTo>
                  <a:pt x="2622709" y="388144"/>
                </a:lnTo>
                <a:lnTo>
                  <a:pt x="2601754" y="411004"/>
                </a:lnTo>
                <a:lnTo>
                  <a:pt x="2577941" y="421481"/>
                </a:lnTo>
                <a:lnTo>
                  <a:pt x="2552224" y="452914"/>
                </a:lnTo>
                <a:lnTo>
                  <a:pt x="2546509" y="481489"/>
                </a:lnTo>
                <a:lnTo>
                  <a:pt x="2523649" y="499586"/>
                </a:lnTo>
                <a:lnTo>
                  <a:pt x="2499836" y="502444"/>
                </a:lnTo>
                <a:lnTo>
                  <a:pt x="2489359" y="526256"/>
                </a:lnTo>
                <a:lnTo>
                  <a:pt x="2489359" y="554831"/>
                </a:lnTo>
                <a:lnTo>
                  <a:pt x="2474119" y="562451"/>
                </a:lnTo>
                <a:lnTo>
                  <a:pt x="2456021" y="572929"/>
                </a:lnTo>
                <a:lnTo>
                  <a:pt x="2432209" y="586264"/>
                </a:lnTo>
                <a:lnTo>
                  <a:pt x="2411254" y="596741"/>
                </a:lnTo>
                <a:lnTo>
                  <a:pt x="2387441" y="609124"/>
                </a:lnTo>
                <a:lnTo>
                  <a:pt x="2376964" y="622459"/>
                </a:lnTo>
                <a:lnTo>
                  <a:pt x="2369344" y="658654"/>
                </a:lnTo>
                <a:lnTo>
                  <a:pt x="2376964" y="679609"/>
                </a:lnTo>
                <a:lnTo>
                  <a:pt x="2385536" y="711041"/>
                </a:lnTo>
                <a:lnTo>
                  <a:pt x="2379821" y="724376"/>
                </a:lnTo>
                <a:lnTo>
                  <a:pt x="2361724" y="739616"/>
                </a:lnTo>
                <a:lnTo>
                  <a:pt x="2325529" y="758666"/>
                </a:lnTo>
                <a:lnTo>
                  <a:pt x="2309336" y="778669"/>
                </a:lnTo>
                <a:lnTo>
                  <a:pt x="2296001" y="802481"/>
                </a:lnTo>
                <a:lnTo>
                  <a:pt x="2277904" y="836771"/>
                </a:lnTo>
                <a:lnTo>
                  <a:pt x="2256949" y="859631"/>
                </a:lnTo>
                <a:lnTo>
                  <a:pt x="2249329" y="891064"/>
                </a:lnTo>
                <a:lnTo>
                  <a:pt x="2238851" y="917734"/>
                </a:lnTo>
                <a:lnTo>
                  <a:pt x="2236946" y="943451"/>
                </a:lnTo>
                <a:lnTo>
                  <a:pt x="2262664" y="964406"/>
                </a:lnTo>
                <a:lnTo>
                  <a:pt x="2275999" y="977741"/>
                </a:lnTo>
                <a:lnTo>
                  <a:pt x="2275999" y="1003459"/>
                </a:lnTo>
                <a:lnTo>
                  <a:pt x="2265521" y="1016794"/>
                </a:lnTo>
                <a:lnTo>
                  <a:pt x="2241709" y="1032034"/>
                </a:lnTo>
                <a:lnTo>
                  <a:pt x="2238851" y="1050131"/>
                </a:lnTo>
                <a:lnTo>
                  <a:pt x="2210276" y="1071086"/>
                </a:lnTo>
                <a:lnTo>
                  <a:pt x="2196941" y="1094899"/>
                </a:lnTo>
                <a:lnTo>
                  <a:pt x="2226469" y="1115854"/>
                </a:lnTo>
                <a:lnTo>
                  <a:pt x="2249329" y="1112996"/>
                </a:lnTo>
                <a:lnTo>
                  <a:pt x="2275999" y="1102519"/>
                </a:lnTo>
                <a:lnTo>
                  <a:pt x="2306479" y="1078706"/>
                </a:lnTo>
                <a:lnTo>
                  <a:pt x="2330291" y="1063466"/>
                </a:lnTo>
                <a:lnTo>
                  <a:pt x="2358866" y="1039654"/>
                </a:lnTo>
                <a:lnTo>
                  <a:pt x="2337911" y="1016794"/>
                </a:lnTo>
                <a:lnTo>
                  <a:pt x="2315051" y="1000601"/>
                </a:lnTo>
                <a:lnTo>
                  <a:pt x="2316956" y="967264"/>
                </a:lnTo>
                <a:lnTo>
                  <a:pt x="2336006" y="940594"/>
                </a:lnTo>
                <a:lnTo>
                  <a:pt x="2356009" y="930116"/>
                </a:lnTo>
                <a:lnTo>
                  <a:pt x="2397919" y="925354"/>
                </a:lnTo>
                <a:lnTo>
                  <a:pt x="2424589" y="917734"/>
                </a:lnTo>
                <a:lnTo>
                  <a:pt x="2453164" y="901541"/>
                </a:lnTo>
                <a:lnTo>
                  <a:pt x="2489359" y="898684"/>
                </a:lnTo>
                <a:lnTo>
                  <a:pt x="2531269" y="909161"/>
                </a:lnTo>
                <a:lnTo>
                  <a:pt x="2556986" y="917734"/>
                </a:lnTo>
                <a:lnTo>
                  <a:pt x="2552224" y="940594"/>
                </a:lnTo>
                <a:lnTo>
                  <a:pt x="2552224" y="961549"/>
                </a:lnTo>
                <a:lnTo>
                  <a:pt x="2555081" y="972026"/>
                </a:lnTo>
                <a:lnTo>
                  <a:pt x="2577941" y="988219"/>
                </a:lnTo>
                <a:lnTo>
                  <a:pt x="2575084" y="1008221"/>
                </a:lnTo>
                <a:lnTo>
                  <a:pt x="2565559" y="1037749"/>
                </a:lnTo>
                <a:lnTo>
                  <a:pt x="2556986" y="1066324"/>
                </a:lnTo>
                <a:lnTo>
                  <a:pt x="2573179" y="1089184"/>
                </a:lnTo>
                <a:lnTo>
                  <a:pt x="2585561" y="1107281"/>
                </a:lnTo>
                <a:lnTo>
                  <a:pt x="2615089" y="1117759"/>
                </a:lnTo>
                <a:lnTo>
                  <a:pt x="2635091" y="1133951"/>
                </a:lnTo>
                <a:lnTo>
                  <a:pt x="2651284" y="1159669"/>
                </a:lnTo>
                <a:lnTo>
                  <a:pt x="2656046" y="1183481"/>
                </a:lnTo>
                <a:lnTo>
                  <a:pt x="2669381" y="1204436"/>
                </a:lnTo>
                <a:lnTo>
                  <a:pt x="2645569" y="1233011"/>
                </a:lnTo>
                <a:lnTo>
                  <a:pt x="2625566" y="1246346"/>
                </a:lnTo>
                <a:lnTo>
                  <a:pt x="2612231" y="1269206"/>
                </a:lnTo>
                <a:lnTo>
                  <a:pt x="2583656" y="1285399"/>
                </a:lnTo>
                <a:lnTo>
                  <a:pt x="2573179" y="1303496"/>
                </a:lnTo>
                <a:lnTo>
                  <a:pt x="2559844" y="1316831"/>
                </a:lnTo>
                <a:lnTo>
                  <a:pt x="2562701" y="1339691"/>
                </a:lnTo>
                <a:lnTo>
                  <a:pt x="2591276" y="1347311"/>
                </a:lnTo>
                <a:lnTo>
                  <a:pt x="2622709" y="1347311"/>
                </a:lnTo>
                <a:lnTo>
                  <a:pt x="2637949" y="1368266"/>
                </a:lnTo>
                <a:lnTo>
                  <a:pt x="2654141" y="1386364"/>
                </a:lnTo>
                <a:lnTo>
                  <a:pt x="2658904" y="1426369"/>
                </a:lnTo>
                <a:lnTo>
                  <a:pt x="2664619" y="1449229"/>
                </a:lnTo>
                <a:lnTo>
                  <a:pt x="2690336" y="1459706"/>
                </a:lnTo>
                <a:lnTo>
                  <a:pt x="2716054" y="1473041"/>
                </a:lnTo>
                <a:lnTo>
                  <a:pt x="2724626" y="1498759"/>
                </a:lnTo>
                <a:lnTo>
                  <a:pt x="2732246" y="1525429"/>
                </a:lnTo>
                <a:lnTo>
                  <a:pt x="2737009" y="1555909"/>
                </a:lnTo>
                <a:lnTo>
                  <a:pt x="2729389" y="1587341"/>
                </a:lnTo>
                <a:lnTo>
                  <a:pt x="2705576" y="1600676"/>
                </a:lnTo>
                <a:lnTo>
                  <a:pt x="2684621" y="1618774"/>
                </a:lnTo>
                <a:lnTo>
                  <a:pt x="2672239" y="1639729"/>
                </a:lnTo>
                <a:lnTo>
                  <a:pt x="2656046" y="1663541"/>
                </a:lnTo>
                <a:lnTo>
                  <a:pt x="2633186" y="1684496"/>
                </a:lnTo>
                <a:lnTo>
                  <a:pt x="2606516" y="1675924"/>
                </a:lnTo>
                <a:lnTo>
                  <a:pt x="2575084" y="1671161"/>
                </a:lnTo>
                <a:lnTo>
                  <a:pt x="2546509" y="1674019"/>
                </a:lnTo>
                <a:lnTo>
                  <a:pt x="2525554" y="1675924"/>
                </a:lnTo>
                <a:lnTo>
                  <a:pt x="2510314" y="1696879"/>
                </a:lnTo>
                <a:lnTo>
                  <a:pt x="2507456" y="1728311"/>
                </a:lnTo>
                <a:lnTo>
                  <a:pt x="2528411" y="1741646"/>
                </a:lnTo>
                <a:lnTo>
                  <a:pt x="2549366" y="1738789"/>
                </a:lnTo>
                <a:lnTo>
                  <a:pt x="2577941" y="1738789"/>
                </a:lnTo>
                <a:lnTo>
                  <a:pt x="2583656" y="1759744"/>
                </a:lnTo>
                <a:lnTo>
                  <a:pt x="2591276" y="1780699"/>
                </a:lnTo>
                <a:lnTo>
                  <a:pt x="2591276" y="1806416"/>
                </a:lnTo>
                <a:lnTo>
                  <a:pt x="2591276" y="1822609"/>
                </a:lnTo>
                <a:lnTo>
                  <a:pt x="2612231" y="1833086"/>
                </a:lnTo>
                <a:lnTo>
                  <a:pt x="2640806" y="1845469"/>
                </a:lnTo>
                <a:lnTo>
                  <a:pt x="2664619" y="1845469"/>
                </a:lnTo>
                <a:lnTo>
                  <a:pt x="2677001" y="1858804"/>
                </a:lnTo>
                <a:lnTo>
                  <a:pt x="2703671" y="1887379"/>
                </a:lnTo>
                <a:lnTo>
                  <a:pt x="2714149" y="1908334"/>
                </a:lnTo>
                <a:lnTo>
                  <a:pt x="2700814" y="1953101"/>
                </a:lnTo>
                <a:lnTo>
                  <a:pt x="2675096" y="1957864"/>
                </a:lnTo>
                <a:lnTo>
                  <a:pt x="2654141" y="1957864"/>
                </a:lnTo>
                <a:lnTo>
                  <a:pt x="2643664" y="1968341"/>
                </a:lnTo>
                <a:lnTo>
                  <a:pt x="2616994" y="1995011"/>
                </a:lnTo>
                <a:lnTo>
                  <a:pt x="2596039" y="2007394"/>
                </a:lnTo>
                <a:lnTo>
                  <a:pt x="2575084" y="2025491"/>
                </a:lnTo>
                <a:lnTo>
                  <a:pt x="2549366" y="2052161"/>
                </a:lnTo>
                <a:lnTo>
                  <a:pt x="2523649" y="2075021"/>
                </a:lnTo>
                <a:lnTo>
                  <a:pt x="2536031" y="2098834"/>
                </a:lnTo>
                <a:lnTo>
                  <a:pt x="2523649" y="2122646"/>
                </a:lnTo>
                <a:lnTo>
                  <a:pt x="2489359" y="2116931"/>
                </a:lnTo>
                <a:lnTo>
                  <a:pt x="2465546" y="2095976"/>
                </a:lnTo>
                <a:lnTo>
                  <a:pt x="2429351" y="2080736"/>
                </a:lnTo>
                <a:lnTo>
                  <a:pt x="2403634" y="2083594"/>
                </a:lnTo>
                <a:lnTo>
                  <a:pt x="2375059" y="2094071"/>
                </a:lnTo>
                <a:lnTo>
                  <a:pt x="2366486" y="2119789"/>
                </a:lnTo>
                <a:lnTo>
                  <a:pt x="2356009" y="2135029"/>
                </a:lnTo>
                <a:lnTo>
                  <a:pt x="2325529" y="2127409"/>
                </a:lnTo>
                <a:lnTo>
                  <a:pt x="2312194" y="2109311"/>
                </a:lnTo>
                <a:lnTo>
                  <a:pt x="2294096" y="2112169"/>
                </a:lnTo>
                <a:lnTo>
                  <a:pt x="2277904" y="2127409"/>
                </a:lnTo>
                <a:lnTo>
                  <a:pt x="2255044" y="2161699"/>
                </a:lnTo>
                <a:lnTo>
                  <a:pt x="2236946" y="2184559"/>
                </a:lnTo>
                <a:lnTo>
                  <a:pt x="2205514" y="2203609"/>
                </a:lnTo>
                <a:lnTo>
                  <a:pt x="2195036" y="2214086"/>
                </a:lnTo>
                <a:lnTo>
                  <a:pt x="2207419" y="2244566"/>
                </a:lnTo>
                <a:lnTo>
                  <a:pt x="2228374" y="2260759"/>
                </a:lnTo>
                <a:lnTo>
                  <a:pt x="2210276" y="2271236"/>
                </a:lnTo>
                <a:lnTo>
                  <a:pt x="2174081" y="2271236"/>
                </a:lnTo>
                <a:lnTo>
                  <a:pt x="2142649" y="2268379"/>
                </a:lnTo>
                <a:lnTo>
                  <a:pt x="2132171" y="2268379"/>
                </a:lnTo>
                <a:lnTo>
                  <a:pt x="2129314" y="2244566"/>
                </a:lnTo>
                <a:lnTo>
                  <a:pt x="2126456" y="2218849"/>
                </a:lnTo>
                <a:lnTo>
                  <a:pt x="2111216" y="2195036"/>
                </a:lnTo>
                <a:lnTo>
                  <a:pt x="2079784" y="2195036"/>
                </a:lnTo>
                <a:lnTo>
                  <a:pt x="2056924" y="2195036"/>
                </a:lnTo>
                <a:lnTo>
                  <a:pt x="2040731" y="2172176"/>
                </a:lnTo>
                <a:lnTo>
                  <a:pt x="2022634" y="2155984"/>
                </a:lnTo>
                <a:lnTo>
                  <a:pt x="2009299" y="2135029"/>
                </a:lnTo>
                <a:lnTo>
                  <a:pt x="2035969" y="2127409"/>
                </a:lnTo>
                <a:lnTo>
                  <a:pt x="2040731" y="2094071"/>
                </a:lnTo>
                <a:lnTo>
                  <a:pt x="2076926" y="2091214"/>
                </a:lnTo>
                <a:lnTo>
                  <a:pt x="2114074" y="2095976"/>
                </a:lnTo>
                <a:lnTo>
                  <a:pt x="2124551" y="2070259"/>
                </a:lnTo>
                <a:lnTo>
                  <a:pt x="2103596" y="2055019"/>
                </a:lnTo>
                <a:lnTo>
                  <a:pt x="2103596" y="2020729"/>
                </a:lnTo>
                <a:lnTo>
                  <a:pt x="2126456" y="2002631"/>
                </a:lnTo>
                <a:lnTo>
                  <a:pt x="2157889" y="1989296"/>
                </a:lnTo>
                <a:lnTo>
                  <a:pt x="2181701" y="1986439"/>
                </a:lnTo>
                <a:lnTo>
                  <a:pt x="2181701" y="1963579"/>
                </a:lnTo>
                <a:lnTo>
                  <a:pt x="2155984" y="1957864"/>
                </a:lnTo>
                <a:lnTo>
                  <a:pt x="2129314" y="1950244"/>
                </a:lnTo>
                <a:lnTo>
                  <a:pt x="2087404" y="1936909"/>
                </a:lnTo>
                <a:lnTo>
                  <a:pt x="2056924" y="1932146"/>
                </a:lnTo>
                <a:lnTo>
                  <a:pt x="2027396" y="1915954"/>
                </a:lnTo>
                <a:lnTo>
                  <a:pt x="2019776" y="1885474"/>
                </a:lnTo>
                <a:lnTo>
                  <a:pt x="2025491" y="1845469"/>
                </a:lnTo>
                <a:lnTo>
                  <a:pt x="2025491" y="1816894"/>
                </a:lnTo>
                <a:lnTo>
                  <a:pt x="2019776" y="1780699"/>
                </a:lnTo>
                <a:lnTo>
                  <a:pt x="2019776" y="1752124"/>
                </a:lnTo>
                <a:lnTo>
                  <a:pt x="2015014" y="1734026"/>
                </a:lnTo>
                <a:lnTo>
                  <a:pt x="1998821" y="1738789"/>
                </a:lnTo>
                <a:lnTo>
                  <a:pt x="1986439" y="1759744"/>
                </a:lnTo>
                <a:lnTo>
                  <a:pt x="1970246" y="1770221"/>
                </a:lnTo>
                <a:lnTo>
                  <a:pt x="1938814" y="1770221"/>
                </a:lnTo>
                <a:lnTo>
                  <a:pt x="1907381" y="1749266"/>
                </a:lnTo>
                <a:lnTo>
                  <a:pt x="1907381" y="1720691"/>
                </a:lnTo>
                <a:lnTo>
                  <a:pt x="1910239" y="1692116"/>
                </a:lnTo>
                <a:lnTo>
                  <a:pt x="1902619" y="1663541"/>
                </a:lnTo>
                <a:lnTo>
                  <a:pt x="1905476" y="1636871"/>
                </a:lnTo>
                <a:lnTo>
                  <a:pt x="1878806" y="1629251"/>
                </a:lnTo>
                <a:lnTo>
                  <a:pt x="1860709" y="1636871"/>
                </a:lnTo>
                <a:lnTo>
                  <a:pt x="1847374" y="1624489"/>
                </a:lnTo>
                <a:lnTo>
                  <a:pt x="1827371" y="1608296"/>
                </a:lnTo>
                <a:lnTo>
                  <a:pt x="1806416" y="1597819"/>
                </a:lnTo>
                <a:lnTo>
                  <a:pt x="1782604" y="1621631"/>
                </a:lnTo>
                <a:lnTo>
                  <a:pt x="1764506" y="1624489"/>
                </a:lnTo>
                <a:lnTo>
                  <a:pt x="1733074" y="1624489"/>
                </a:lnTo>
                <a:lnTo>
                  <a:pt x="1725454" y="1600676"/>
                </a:lnTo>
                <a:lnTo>
                  <a:pt x="1712119" y="1576864"/>
                </a:lnTo>
                <a:lnTo>
                  <a:pt x="1683544" y="1600676"/>
                </a:lnTo>
                <a:lnTo>
                  <a:pt x="1662589" y="1615916"/>
                </a:lnTo>
                <a:lnTo>
                  <a:pt x="1673066" y="1636871"/>
                </a:lnTo>
                <a:lnTo>
                  <a:pt x="1636871" y="1657826"/>
                </a:lnTo>
                <a:lnTo>
                  <a:pt x="1613059" y="1668304"/>
                </a:lnTo>
                <a:lnTo>
                  <a:pt x="1594961" y="1694974"/>
                </a:lnTo>
                <a:lnTo>
                  <a:pt x="1587341" y="1713071"/>
                </a:lnTo>
                <a:lnTo>
                  <a:pt x="1574006" y="1762601"/>
                </a:lnTo>
                <a:lnTo>
                  <a:pt x="1563529" y="1785461"/>
                </a:lnTo>
                <a:lnTo>
                  <a:pt x="1542574" y="1801654"/>
                </a:lnTo>
                <a:lnTo>
                  <a:pt x="1513999" y="1822609"/>
                </a:lnTo>
                <a:lnTo>
                  <a:pt x="1490186" y="1848326"/>
                </a:lnTo>
                <a:lnTo>
                  <a:pt x="1461611" y="1866424"/>
                </a:lnTo>
                <a:lnTo>
                  <a:pt x="1443514" y="1890236"/>
                </a:lnTo>
                <a:lnTo>
                  <a:pt x="1412081" y="1915954"/>
                </a:lnTo>
                <a:lnTo>
                  <a:pt x="1389221" y="1926431"/>
                </a:lnTo>
                <a:lnTo>
                  <a:pt x="1373029" y="1947386"/>
                </a:lnTo>
                <a:lnTo>
                  <a:pt x="1347311" y="1978819"/>
                </a:lnTo>
                <a:lnTo>
                  <a:pt x="1341596" y="1957864"/>
                </a:lnTo>
                <a:lnTo>
                  <a:pt x="1320641" y="1921669"/>
                </a:lnTo>
                <a:lnTo>
                  <a:pt x="1308259" y="1918811"/>
                </a:lnTo>
                <a:lnTo>
                  <a:pt x="1284446" y="1911191"/>
                </a:lnTo>
                <a:lnTo>
                  <a:pt x="1279684" y="1893094"/>
                </a:lnTo>
                <a:lnTo>
                  <a:pt x="1260634" y="1874996"/>
                </a:lnTo>
                <a:lnTo>
                  <a:pt x="1224439" y="1893094"/>
                </a:lnTo>
                <a:lnTo>
                  <a:pt x="1203484" y="1905476"/>
                </a:lnTo>
                <a:lnTo>
                  <a:pt x="1177766" y="1942624"/>
                </a:lnTo>
                <a:lnTo>
                  <a:pt x="1167289" y="1914049"/>
                </a:lnTo>
                <a:lnTo>
                  <a:pt x="1156811" y="1882616"/>
                </a:lnTo>
                <a:lnTo>
                  <a:pt x="1143476" y="1855946"/>
                </a:lnTo>
                <a:lnTo>
                  <a:pt x="1143476" y="1834991"/>
                </a:lnTo>
                <a:lnTo>
                  <a:pt x="1119664" y="1843564"/>
                </a:lnTo>
                <a:lnTo>
                  <a:pt x="1104424" y="1866424"/>
                </a:lnTo>
                <a:lnTo>
                  <a:pt x="1099661" y="1879759"/>
                </a:lnTo>
                <a:lnTo>
                  <a:pt x="1075849" y="1897856"/>
                </a:lnTo>
                <a:lnTo>
                  <a:pt x="1060609" y="1911191"/>
                </a:lnTo>
                <a:lnTo>
                  <a:pt x="1052036" y="1894999"/>
                </a:lnTo>
                <a:lnTo>
                  <a:pt x="1041559" y="1885474"/>
                </a:lnTo>
                <a:lnTo>
                  <a:pt x="1023461" y="1900714"/>
                </a:lnTo>
                <a:lnTo>
                  <a:pt x="1012984" y="1926431"/>
                </a:lnTo>
                <a:lnTo>
                  <a:pt x="1000601" y="1960721"/>
                </a:lnTo>
                <a:lnTo>
                  <a:pt x="984409" y="1989296"/>
                </a:lnTo>
                <a:lnTo>
                  <a:pt x="979646" y="2017871"/>
                </a:lnTo>
                <a:lnTo>
                  <a:pt x="958691" y="1996916"/>
                </a:lnTo>
                <a:lnTo>
                  <a:pt x="951071" y="1947386"/>
                </a:lnTo>
                <a:lnTo>
                  <a:pt x="940594" y="1921669"/>
                </a:lnTo>
                <a:lnTo>
                  <a:pt x="906304" y="1921669"/>
                </a:lnTo>
                <a:lnTo>
                  <a:pt x="895826" y="1893094"/>
                </a:lnTo>
                <a:lnTo>
                  <a:pt x="885349" y="1869281"/>
                </a:lnTo>
                <a:lnTo>
                  <a:pt x="859631" y="1876901"/>
                </a:lnTo>
                <a:lnTo>
                  <a:pt x="831056" y="1903571"/>
                </a:lnTo>
                <a:lnTo>
                  <a:pt x="817721" y="1918811"/>
                </a:lnTo>
                <a:lnTo>
                  <a:pt x="812006" y="1947386"/>
                </a:lnTo>
                <a:lnTo>
                  <a:pt x="807244" y="1975961"/>
                </a:lnTo>
                <a:lnTo>
                  <a:pt x="791051" y="2015014"/>
                </a:lnTo>
                <a:lnTo>
                  <a:pt x="768191" y="2041684"/>
                </a:lnTo>
                <a:lnTo>
                  <a:pt x="729139" y="2031206"/>
                </a:lnTo>
                <a:lnTo>
                  <a:pt x="705326" y="2013109"/>
                </a:lnTo>
                <a:lnTo>
                  <a:pt x="679609" y="2025491"/>
                </a:lnTo>
                <a:lnTo>
                  <a:pt x="648176" y="2034064"/>
                </a:lnTo>
                <a:lnTo>
                  <a:pt x="627221" y="2017871"/>
                </a:lnTo>
                <a:lnTo>
                  <a:pt x="601504" y="2002631"/>
                </a:lnTo>
                <a:lnTo>
                  <a:pt x="621506" y="1975961"/>
                </a:lnTo>
                <a:lnTo>
                  <a:pt x="634841" y="1944529"/>
                </a:lnTo>
                <a:lnTo>
                  <a:pt x="627221" y="1914049"/>
                </a:lnTo>
                <a:lnTo>
                  <a:pt x="613886" y="1882616"/>
                </a:lnTo>
                <a:lnTo>
                  <a:pt x="603409" y="1851184"/>
                </a:lnTo>
                <a:lnTo>
                  <a:pt x="595789" y="1825466"/>
                </a:lnTo>
                <a:lnTo>
                  <a:pt x="567214" y="1833086"/>
                </a:lnTo>
                <a:lnTo>
                  <a:pt x="531019" y="1848326"/>
                </a:lnTo>
                <a:lnTo>
                  <a:pt x="502444" y="1858804"/>
                </a:lnTo>
                <a:lnTo>
                  <a:pt x="471011" y="1858804"/>
                </a:lnTo>
                <a:lnTo>
                  <a:pt x="451961" y="1837849"/>
                </a:lnTo>
                <a:lnTo>
                  <a:pt x="423386" y="1816894"/>
                </a:lnTo>
                <a:lnTo>
                  <a:pt x="402431" y="1801654"/>
                </a:lnTo>
                <a:lnTo>
                  <a:pt x="366236" y="1806416"/>
                </a:lnTo>
                <a:lnTo>
                  <a:pt x="332899" y="1794034"/>
                </a:lnTo>
                <a:lnTo>
                  <a:pt x="319564" y="1754981"/>
                </a:lnTo>
                <a:lnTo>
                  <a:pt x="301466" y="1735931"/>
                </a:lnTo>
                <a:lnTo>
                  <a:pt x="270034" y="1741646"/>
                </a:lnTo>
                <a:lnTo>
                  <a:pt x="262414" y="1705451"/>
                </a:lnTo>
                <a:lnTo>
                  <a:pt x="243364" y="1689259"/>
                </a:lnTo>
                <a:lnTo>
                  <a:pt x="246221" y="1657826"/>
                </a:lnTo>
                <a:lnTo>
                  <a:pt x="267176" y="1634966"/>
                </a:lnTo>
                <a:lnTo>
                  <a:pt x="282416" y="1590199"/>
                </a:lnTo>
                <a:lnTo>
                  <a:pt x="267176" y="1558766"/>
                </a:lnTo>
                <a:lnTo>
                  <a:pt x="249079" y="1554004"/>
                </a:lnTo>
                <a:lnTo>
                  <a:pt x="225266" y="1535906"/>
                </a:lnTo>
                <a:lnTo>
                  <a:pt x="223361" y="1496854"/>
                </a:lnTo>
                <a:lnTo>
                  <a:pt x="183356" y="1493996"/>
                </a:lnTo>
                <a:lnTo>
                  <a:pt x="172879" y="1462564"/>
                </a:lnTo>
                <a:lnTo>
                  <a:pt x="150019" y="1444466"/>
                </a:lnTo>
                <a:lnTo>
                  <a:pt x="97631" y="1452086"/>
                </a:lnTo>
                <a:lnTo>
                  <a:pt x="92869" y="1467326"/>
                </a:lnTo>
                <a:lnTo>
                  <a:pt x="73819" y="1475899"/>
                </a:lnTo>
                <a:lnTo>
                  <a:pt x="53816" y="1467326"/>
                </a:lnTo>
                <a:lnTo>
                  <a:pt x="45244" y="1436846"/>
                </a:lnTo>
                <a:lnTo>
                  <a:pt x="45244" y="1413034"/>
                </a:lnTo>
                <a:lnTo>
                  <a:pt x="27146" y="1396841"/>
                </a:lnTo>
                <a:close/>
              </a:path>
            </a:pathLst>
          </a:custGeom>
          <a:solidFill>
            <a:schemeClr val="tx2">
              <a:lumMod val="20000"/>
              <a:lumOff val="80000"/>
            </a:schemeClr>
          </a:solidFill>
          <a:ln w="1905" cap="flat">
            <a:solidFill>
              <a:schemeClr val="bg1"/>
            </a:solidFill>
            <a:prstDash val="solid"/>
            <a:miter/>
          </a:ln>
        </p:spPr>
        <p:txBody>
          <a:bodyPr rtlCol="0" anchor="ctr"/>
          <a:lstStyle/>
          <a:p>
            <a:pPr algn="ctr"/>
            <a:r>
              <a:rPr lang="fr-FR" sz="1000" dirty="0">
                <a:solidFill>
                  <a:schemeClr val="bg1"/>
                </a:solidFill>
              </a:rPr>
              <a:t>H1c</a:t>
            </a:r>
          </a:p>
        </p:txBody>
      </p:sp>
      <p:sp>
        <p:nvSpPr>
          <p:cNvPr id="99" name="Forme libre : forme 98">
            <a:extLst>
              <a:ext uri="{FF2B5EF4-FFF2-40B4-BE49-F238E27FC236}">
                <a16:creationId xmlns:a16="http://schemas.microsoft.com/office/drawing/2014/main" id="{B235E647-4250-453F-AA59-F8600898E2FC}"/>
              </a:ext>
            </a:extLst>
          </p:cNvPr>
          <p:cNvSpPr/>
          <p:nvPr/>
        </p:nvSpPr>
        <p:spPr>
          <a:xfrm>
            <a:off x="6301816" y="1936923"/>
            <a:ext cx="2194354" cy="1744431"/>
          </a:xfrm>
          <a:custGeom>
            <a:avLst/>
            <a:gdLst>
              <a:gd name="connsiteX0" fmla="*/ 9049 w 2647950"/>
              <a:gd name="connsiteY0" fmla="*/ 1321594 h 2105025"/>
              <a:gd name="connsiteX1" fmla="*/ 42386 w 2647950"/>
              <a:gd name="connsiteY1" fmla="*/ 1294924 h 2105025"/>
              <a:gd name="connsiteX2" fmla="*/ 81439 w 2647950"/>
              <a:gd name="connsiteY2" fmla="*/ 1285399 h 2105025"/>
              <a:gd name="connsiteX3" fmla="*/ 116681 w 2647950"/>
              <a:gd name="connsiteY3" fmla="*/ 1265396 h 2105025"/>
              <a:gd name="connsiteX4" fmla="*/ 169069 w 2647950"/>
              <a:gd name="connsiteY4" fmla="*/ 1253014 h 2105025"/>
              <a:gd name="connsiteX5" fmla="*/ 186214 w 2647950"/>
              <a:gd name="connsiteY5" fmla="*/ 1232059 h 2105025"/>
              <a:gd name="connsiteX6" fmla="*/ 194786 w 2647950"/>
              <a:gd name="connsiteY6" fmla="*/ 1226344 h 2105025"/>
              <a:gd name="connsiteX7" fmla="*/ 194786 w 2647950"/>
              <a:gd name="connsiteY7" fmla="*/ 1180624 h 2105025"/>
              <a:gd name="connsiteX8" fmla="*/ 211931 w 2647950"/>
              <a:gd name="connsiteY8" fmla="*/ 1154906 h 2105025"/>
              <a:gd name="connsiteX9" fmla="*/ 250984 w 2647950"/>
              <a:gd name="connsiteY9" fmla="*/ 1141571 h 2105025"/>
              <a:gd name="connsiteX10" fmla="*/ 290036 w 2647950"/>
              <a:gd name="connsiteY10" fmla="*/ 1129189 h 2105025"/>
              <a:gd name="connsiteX11" fmla="*/ 335756 w 2647950"/>
              <a:gd name="connsiteY11" fmla="*/ 1125379 h 2105025"/>
              <a:gd name="connsiteX12" fmla="*/ 368141 w 2647950"/>
              <a:gd name="connsiteY12" fmla="*/ 1129189 h 2105025"/>
              <a:gd name="connsiteX13" fmla="*/ 380524 w 2647950"/>
              <a:gd name="connsiteY13" fmla="*/ 1145381 h 2105025"/>
              <a:gd name="connsiteX14" fmla="*/ 397669 w 2647950"/>
              <a:gd name="connsiteY14" fmla="*/ 1173956 h 2105025"/>
              <a:gd name="connsiteX15" fmla="*/ 410051 w 2647950"/>
              <a:gd name="connsiteY15" fmla="*/ 1193959 h 2105025"/>
              <a:gd name="connsiteX16" fmla="*/ 387191 w 2647950"/>
              <a:gd name="connsiteY16" fmla="*/ 1242536 h 2105025"/>
              <a:gd name="connsiteX17" fmla="*/ 413861 w 2647950"/>
              <a:gd name="connsiteY17" fmla="*/ 1249204 h 2105025"/>
              <a:gd name="connsiteX18" fmla="*/ 452914 w 2647950"/>
              <a:gd name="connsiteY18" fmla="*/ 1246346 h 2105025"/>
              <a:gd name="connsiteX19" fmla="*/ 463391 w 2647950"/>
              <a:gd name="connsiteY19" fmla="*/ 1234916 h 2105025"/>
              <a:gd name="connsiteX20" fmla="*/ 462439 w 2647950"/>
              <a:gd name="connsiteY20" fmla="*/ 1226344 h 2105025"/>
              <a:gd name="connsiteX21" fmla="*/ 494824 w 2647950"/>
              <a:gd name="connsiteY21" fmla="*/ 1203484 h 2105025"/>
              <a:gd name="connsiteX22" fmla="*/ 511016 w 2647950"/>
              <a:gd name="connsiteY22" fmla="*/ 1226344 h 2105025"/>
              <a:gd name="connsiteX23" fmla="*/ 540544 w 2647950"/>
              <a:gd name="connsiteY23" fmla="*/ 1219676 h 2105025"/>
              <a:gd name="connsiteX24" fmla="*/ 570071 w 2647950"/>
              <a:gd name="connsiteY24" fmla="*/ 1219676 h 2105025"/>
              <a:gd name="connsiteX25" fmla="*/ 599599 w 2647950"/>
              <a:gd name="connsiteY25" fmla="*/ 1184434 h 2105025"/>
              <a:gd name="connsiteX26" fmla="*/ 599599 w 2647950"/>
              <a:gd name="connsiteY26" fmla="*/ 1145381 h 2105025"/>
              <a:gd name="connsiteX27" fmla="*/ 612934 w 2647950"/>
              <a:gd name="connsiteY27" fmla="*/ 1118711 h 2105025"/>
              <a:gd name="connsiteX28" fmla="*/ 634841 w 2647950"/>
              <a:gd name="connsiteY28" fmla="*/ 1106329 h 2105025"/>
              <a:gd name="connsiteX29" fmla="*/ 684371 w 2647950"/>
              <a:gd name="connsiteY29" fmla="*/ 1095851 h 2105025"/>
              <a:gd name="connsiteX30" fmla="*/ 730091 w 2647950"/>
              <a:gd name="connsiteY30" fmla="*/ 1095851 h 2105025"/>
              <a:gd name="connsiteX31" fmla="*/ 749141 w 2647950"/>
              <a:gd name="connsiteY31" fmla="*/ 1070134 h 2105025"/>
              <a:gd name="connsiteX32" fmla="*/ 759619 w 2647950"/>
              <a:gd name="connsiteY32" fmla="*/ 1024414 h 2105025"/>
              <a:gd name="connsiteX33" fmla="*/ 782479 w 2647950"/>
              <a:gd name="connsiteY33" fmla="*/ 1001554 h 2105025"/>
              <a:gd name="connsiteX34" fmla="*/ 788194 w 2647950"/>
              <a:gd name="connsiteY34" fmla="*/ 959644 h 2105025"/>
              <a:gd name="connsiteX35" fmla="*/ 817721 w 2647950"/>
              <a:gd name="connsiteY35" fmla="*/ 946309 h 2105025"/>
              <a:gd name="connsiteX36" fmla="*/ 762476 w 2647950"/>
              <a:gd name="connsiteY36" fmla="*/ 916781 h 2105025"/>
              <a:gd name="connsiteX37" fmla="*/ 801529 w 2647950"/>
              <a:gd name="connsiteY37" fmla="*/ 897731 h 2105025"/>
              <a:gd name="connsiteX38" fmla="*/ 788194 w 2647950"/>
              <a:gd name="connsiteY38" fmla="*/ 861536 h 2105025"/>
              <a:gd name="connsiteX39" fmla="*/ 762476 w 2647950"/>
              <a:gd name="connsiteY39" fmla="*/ 838676 h 2105025"/>
              <a:gd name="connsiteX40" fmla="*/ 782479 w 2647950"/>
              <a:gd name="connsiteY40" fmla="*/ 802481 h 2105025"/>
              <a:gd name="connsiteX41" fmla="*/ 792004 w 2647950"/>
              <a:gd name="connsiteY41" fmla="*/ 772954 h 2105025"/>
              <a:gd name="connsiteX42" fmla="*/ 814864 w 2647950"/>
              <a:gd name="connsiteY42" fmla="*/ 751046 h 2105025"/>
              <a:gd name="connsiteX43" fmla="*/ 840581 w 2647950"/>
              <a:gd name="connsiteY43" fmla="*/ 733901 h 2105025"/>
              <a:gd name="connsiteX44" fmla="*/ 850106 w 2647950"/>
              <a:gd name="connsiteY44" fmla="*/ 698659 h 2105025"/>
              <a:gd name="connsiteX45" fmla="*/ 801529 w 2647950"/>
              <a:gd name="connsiteY45" fmla="*/ 691991 h 2105025"/>
              <a:gd name="connsiteX46" fmla="*/ 817721 w 2647950"/>
              <a:gd name="connsiteY46" fmla="*/ 659606 h 2105025"/>
              <a:gd name="connsiteX47" fmla="*/ 840581 w 2647950"/>
              <a:gd name="connsiteY47" fmla="*/ 630079 h 2105025"/>
              <a:gd name="connsiteX48" fmla="*/ 883444 w 2647950"/>
              <a:gd name="connsiteY48" fmla="*/ 613886 h 2105025"/>
              <a:gd name="connsiteX49" fmla="*/ 837724 w 2647950"/>
              <a:gd name="connsiteY49" fmla="*/ 571024 h 2105025"/>
              <a:gd name="connsiteX50" fmla="*/ 837724 w 2647950"/>
              <a:gd name="connsiteY50" fmla="*/ 548164 h 2105025"/>
              <a:gd name="connsiteX51" fmla="*/ 844391 w 2647950"/>
              <a:gd name="connsiteY51" fmla="*/ 515779 h 2105025"/>
              <a:gd name="connsiteX52" fmla="*/ 879634 w 2647950"/>
              <a:gd name="connsiteY52" fmla="*/ 502444 h 2105025"/>
              <a:gd name="connsiteX53" fmla="*/ 912019 w 2647950"/>
              <a:gd name="connsiteY53" fmla="*/ 492919 h 2105025"/>
              <a:gd name="connsiteX54" fmla="*/ 941546 w 2647950"/>
              <a:gd name="connsiteY54" fmla="*/ 496729 h 2105025"/>
              <a:gd name="connsiteX55" fmla="*/ 973931 w 2647950"/>
              <a:gd name="connsiteY55" fmla="*/ 502444 h 2105025"/>
              <a:gd name="connsiteX56" fmla="*/ 1003459 w 2647950"/>
              <a:gd name="connsiteY56" fmla="*/ 473869 h 2105025"/>
              <a:gd name="connsiteX57" fmla="*/ 1019651 w 2647950"/>
              <a:gd name="connsiteY57" fmla="*/ 453866 h 2105025"/>
              <a:gd name="connsiteX58" fmla="*/ 1016794 w 2647950"/>
              <a:gd name="connsiteY58" fmla="*/ 414814 h 2105025"/>
              <a:gd name="connsiteX59" fmla="*/ 1000601 w 2647950"/>
              <a:gd name="connsiteY59" fmla="*/ 378619 h 2105025"/>
              <a:gd name="connsiteX60" fmla="*/ 1000601 w 2647950"/>
              <a:gd name="connsiteY60" fmla="*/ 343376 h 2105025"/>
              <a:gd name="connsiteX61" fmla="*/ 1026319 w 2647950"/>
              <a:gd name="connsiteY61" fmla="*/ 304324 h 2105025"/>
              <a:gd name="connsiteX62" fmla="*/ 1049179 w 2647950"/>
              <a:gd name="connsiteY62" fmla="*/ 300514 h 2105025"/>
              <a:gd name="connsiteX63" fmla="*/ 1069181 w 2647950"/>
              <a:gd name="connsiteY63" fmla="*/ 258604 h 2105025"/>
              <a:gd name="connsiteX64" fmla="*/ 1052989 w 2647950"/>
              <a:gd name="connsiteY64" fmla="*/ 222409 h 2105025"/>
              <a:gd name="connsiteX65" fmla="*/ 1081564 w 2647950"/>
              <a:gd name="connsiteY65" fmla="*/ 212884 h 2105025"/>
              <a:gd name="connsiteX66" fmla="*/ 1078706 w 2647950"/>
              <a:gd name="connsiteY66" fmla="*/ 178594 h 2105025"/>
              <a:gd name="connsiteX67" fmla="*/ 1078706 w 2647950"/>
              <a:gd name="connsiteY67" fmla="*/ 170021 h 2105025"/>
              <a:gd name="connsiteX68" fmla="*/ 1088231 w 2647950"/>
              <a:gd name="connsiteY68" fmla="*/ 121444 h 2105025"/>
              <a:gd name="connsiteX69" fmla="*/ 1112996 w 2647950"/>
              <a:gd name="connsiteY69" fmla="*/ 129064 h 2105025"/>
              <a:gd name="connsiteX70" fmla="*/ 1135856 w 2647950"/>
              <a:gd name="connsiteY70" fmla="*/ 139541 h 2105025"/>
              <a:gd name="connsiteX71" fmla="*/ 1164431 w 2647950"/>
              <a:gd name="connsiteY71" fmla="*/ 136684 h 2105025"/>
              <a:gd name="connsiteX72" fmla="*/ 1195864 w 2647950"/>
              <a:gd name="connsiteY72" fmla="*/ 124301 h 2105025"/>
              <a:gd name="connsiteX73" fmla="*/ 1219676 w 2647950"/>
              <a:gd name="connsiteY73" fmla="*/ 108109 h 2105025"/>
              <a:gd name="connsiteX74" fmla="*/ 1230154 w 2647950"/>
              <a:gd name="connsiteY74" fmla="*/ 85249 h 2105025"/>
              <a:gd name="connsiteX75" fmla="*/ 1243489 w 2647950"/>
              <a:gd name="connsiteY75" fmla="*/ 48101 h 2105025"/>
              <a:gd name="connsiteX76" fmla="*/ 1263491 w 2647950"/>
              <a:gd name="connsiteY76" fmla="*/ 19526 h 2105025"/>
              <a:gd name="connsiteX77" fmla="*/ 1279684 w 2647950"/>
              <a:gd name="connsiteY77" fmla="*/ 1429 h 2105025"/>
              <a:gd name="connsiteX78" fmla="*/ 1305401 w 2647950"/>
              <a:gd name="connsiteY78" fmla="*/ 1429 h 2105025"/>
              <a:gd name="connsiteX79" fmla="*/ 1311116 w 2647950"/>
              <a:gd name="connsiteY79" fmla="*/ 30004 h 2105025"/>
              <a:gd name="connsiteX80" fmla="*/ 1297781 w 2647950"/>
              <a:gd name="connsiteY80" fmla="*/ 58579 h 2105025"/>
              <a:gd name="connsiteX81" fmla="*/ 1284446 w 2647950"/>
              <a:gd name="connsiteY81" fmla="*/ 76676 h 2105025"/>
              <a:gd name="connsiteX82" fmla="*/ 1279684 w 2647950"/>
              <a:gd name="connsiteY82" fmla="*/ 115729 h 2105025"/>
              <a:gd name="connsiteX83" fmla="*/ 1300639 w 2647950"/>
              <a:gd name="connsiteY83" fmla="*/ 129064 h 2105025"/>
              <a:gd name="connsiteX84" fmla="*/ 1308259 w 2647950"/>
              <a:gd name="connsiteY84" fmla="*/ 163354 h 2105025"/>
              <a:gd name="connsiteX85" fmla="*/ 1293019 w 2647950"/>
              <a:gd name="connsiteY85" fmla="*/ 196691 h 2105025"/>
              <a:gd name="connsiteX86" fmla="*/ 1308259 w 2647950"/>
              <a:gd name="connsiteY86" fmla="*/ 210026 h 2105025"/>
              <a:gd name="connsiteX87" fmla="*/ 1347311 w 2647950"/>
              <a:gd name="connsiteY87" fmla="*/ 212884 h 2105025"/>
              <a:gd name="connsiteX88" fmla="*/ 1375886 w 2647950"/>
              <a:gd name="connsiteY88" fmla="*/ 223361 h 2105025"/>
              <a:gd name="connsiteX89" fmla="*/ 1386364 w 2647950"/>
              <a:gd name="connsiteY89" fmla="*/ 238601 h 2105025"/>
              <a:gd name="connsiteX90" fmla="*/ 1410176 w 2647950"/>
              <a:gd name="connsiteY90" fmla="*/ 254794 h 2105025"/>
              <a:gd name="connsiteX91" fmla="*/ 1428274 w 2647950"/>
              <a:gd name="connsiteY91" fmla="*/ 272891 h 2105025"/>
              <a:gd name="connsiteX92" fmla="*/ 1462564 w 2647950"/>
              <a:gd name="connsiteY92" fmla="*/ 274796 h 2105025"/>
              <a:gd name="connsiteX93" fmla="*/ 1491139 w 2647950"/>
              <a:gd name="connsiteY93" fmla="*/ 301466 h 2105025"/>
              <a:gd name="connsiteX94" fmla="*/ 1488281 w 2647950"/>
              <a:gd name="connsiteY94" fmla="*/ 334804 h 2105025"/>
              <a:gd name="connsiteX95" fmla="*/ 1524476 w 2647950"/>
              <a:gd name="connsiteY95" fmla="*/ 330041 h 2105025"/>
              <a:gd name="connsiteX96" fmla="*/ 1548289 w 2647950"/>
              <a:gd name="connsiteY96" fmla="*/ 355759 h 2105025"/>
              <a:gd name="connsiteX97" fmla="*/ 1542574 w 2647950"/>
              <a:gd name="connsiteY97" fmla="*/ 387191 h 2105025"/>
              <a:gd name="connsiteX98" fmla="*/ 1592104 w 2647950"/>
              <a:gd name="connsiteY98" fmla="*/ 390049 h 2105025"/>
              <a:gd name="connsiteX99" fmla="*/ 1626394 w 2647950"/>
              <a:gd name="connsiteY99" fmla="*/ 379571 h 2105025"/>
              <a:gd name="connsiteX100" fmla="*/ 1632109 w 2647950"/>
              <a:gd name="connsiteY100" fmla="*/ 361474 h 2105025"/>
              <a:gd name="connsiteX101" fmla="*/ 1654969 w 2647950"/>
              <a:gd name="connsiteY101" fmla="*/ 350996 h 2105025"/>
              <a:gd name="connsiteX102" fmla="*/ 1686401 w 2647950"/>
              <a:gd name="connsiteY102" fmla="*/ 355759 h 2105025"/>
              <a:gd name="connsiteX103" fmla="*/ 1710214 w 2647950"/>
              <a:gd name="connsiteY103" fmla="*/ 366236 h 2105025"/>
              <a:gd name="connsiteX104" fmla="*/ 1738789 w 2647950"/>
              <a:gd name="connsiteY104" fmla="*/ 394811 h 2105025"/>
              <a:gd name="connsiteX105" fmla="*/ 1759744 w 2647950"/>
              <a:gd name="connsiteY105" fmla="*/ 415766 h 2105025"/>
              <a:gd name="connsiteX106" fmla="*/ 1788319 w 2647950"/>
              <a:gd name="connsiteY106" fmla="*/ 415766 h 2105025"/>
              <a:gd name="connsiteX107" fmla="*/ 1811179 w 2647950"/>
              <a:gd name="connsiteY107" fmla="*/ 397669 h 2105025"/>
              <a:gd name="connsiteX108" fmla="*/ 1821656 w 2647950"/>
              <a:gd name="connsiteY108" fmla="*/ 382429 h 2105025"/>
              <a:gd name="connsiteX109" fmla="*/ 1837849 w 2647950"/>
              <a:gd name="connsiteY109" fmla="*/ 355759 h 2105025"/>
              <a:gd name="connsiteX110" fmla="*/ 1866424 w 2647950"/>
              <a:gd name="connsiteY110" fmla="*/ 371951 h 2105025"/>
              <a:gd name="connsiteX111" fmla="*/ 1900714 w 2647950"/>
              <a:gd name="connsiteY111" fmla="*/ 390049 h 2105025"/>
              <a:gd name="connsiteX112" fmla="*/ 1934051 w 2647950"/>
              <a:gd name="connsiteY112" fmla="*/ 390049 h 2105025"/>
              <a:gd name="connsiteX113" fmla="*/ 1939766 w 2647950"/>
              <a:gd name="connsiteY113" fmla="*/ 424339 h 2105025"/>
              <a:gd name="connsiteX114" fmla="*/ 1971199 w 2647950"/>
              <a:gd name="connsiteY114" fmla="*/ 454819 h 2105025"/>
              <a:gd name="connsiteX115" fmla="*/ 1986439 w 2647950"/>
              <a:gd name="connsiteY115" fmla="*/ 484346 h 2105025"/>
              <a:gd name="connsiteX116" fmla="*/ 1994059 w 2647950"/>
              <a:gd name="connsiteY116" fmla="*/ 520541 h 2105025"/>
              <a:gd name="connsiteX117" fmla="*/ 2022634 w 2647950"/>
              <a:gd name="connsiteY117" fmla="*/ 535781 h 2105025"/>
              <a:gd name="connsiteX118" fmla="*/ 2040731 w 2647950"/>
              <a:gd name="connsiteY118" fmla="*/ 559594 h 2105025"/>
              <a:gd name="connsiteX119" fmla="*/ 2077879 w 2647950"/>
              <a:gd name="connsiteY119" fmla="*/ 562451 h 2105025"/>
              <a:gd name="connsiteX120" fmla="*/ 2088356 w 2647950"/>
              <a:gd name="connsiteY120" fmla="*/ 551974 h 2105025"/>
              <a:gd name="connsiteX121" fmla="*/ 2090261 w 2647950"/>
              <a:gd name="connsiteY121" fmla="*/ 528161 h 2105025"/>
              <a:gd name="connsiteX122" fmla="*/ 2111216 w 2647950"/>
              <a:gd name="connsiteY122" fmla="*/ 531019 h 2105025"/>
              <a:gd name="connsiteX123" fmla="*/ 2140744 w 2647950"/>
              <a:gd name="connsiteY123" fmla="*/ 543401 h 2105025"/>
              <a:gd name="connsiteX124" fmla="*/ 2145506 w 2647950"/>
              <a:gd name="connsiteY124" fmla="*/ 564356 h 2105025"/>
              <a:gd name="connsiteX125" fmla="*/ 2160746 w 2647950"/>
              <a:gd name="connsiteY125" fmla="*/ 585311 h 2105025"/>
              <a:gd name="connsiteX126" fmla="*/ 2199799 w 2647950"/>
              <a:gd name="connsiteY126" fmla="*/ 585311 h 2105025"/>
              <a:gd name="connsiteX127" fmla="*/ 2231231 w 2647950"/>
              <a:gd name="connsiteY127" fmla="*/ 588169 h 2105025"/>
              <a:gd name="connsiteX128" fmla="*/ 2270284 w 2647950"/>
              <a:gd name="connsiteY128" fmla="*/ 585311 h 2105025"/>
              <a:gd name="connsiteX129" fmla="*/ 2301716 w 2647950"/>
              <a:gd name="connsiteY129" fmla="*/ 585311 h 2105025"/>
              <a:gd name="connsiteX130" fmla="*/ 2309336 w 2647950"/>
              <a:gd name="connsiteY130" fmla="*/ 553879 h 2105025"/>
              <a:gd name="connsiteX131" fmla="*/ 2340769 w 2647950"/>
              <a:gd name="connsiteY131" fmla="*/ 549116 h 2105025"/>
              <a:gd name="connsiteX132" fmla="*/ 2364581 w 2647950"/>
              <a:gd name="connsiteY132" fmla="*/ 562451 h 2105025"/>
              <a:gd name="connsiteX133" fmla="*/ 2372201 w 2647950"/>
              <a:gd name="connsiteY133" fmla="*/ 583406 h 2105025"/>
              <a:gd name="connsiteX134" fmla="*/ 2393156 w 2647950"/>
              <a:gd name="connsiteY134" fmla="*/ 591026 h 2105025"/>
              <a:gd name="connsiteX135" fmla="*/ 2429351 w 2647950"/>
              <a:gd name="connsiteY135" fmla="*/ 603409 h 2105025"/>
              <a:gd name="connsiteX136" fmla="*/ 2469356 w 2647950"/>
              <a:gd name="connsiteY136" fmla="*/ 613886 h 2105025"/>
              <a:gd name="connsiteX137" fmla="*/ 2526506 w 2647950"/>
              <a:gd name="connsiteY137" fmla="*/ 613886 h 2105025"/>
              <a:gd name="connsiteX138" fmla="*/ 2565559 w 2647950"/>
              <a:gd name="connsiteY138" fmla="*/ 613886 h 2105025"/>
              <a:gd name="connsiteX139" fmla="*/ 2601754 w 2647950"/>
              <a:gd name="connsiteY139" fmla="*/ 627221 h 2105025"/>
              <a:gd name="connsiteX140" fmla="*/ 2628424 w 2647950"/>
              <a:gd name="connsiteY140" fmla="*/ 637699 h 2105025"/>
              <a:gd name="connsiteX141" fmla="*/ 2648426 w 2647950"/>
              <a:gd name="connsiteY141" fmla="*/ 652939 h 2105025"/>
              <a:gd name="connsiteX142" fmla="*/ 2638901 w 2647950"/>
              <a:gd name="connsiteY142" fmla="*/ 671989 h 2105025"/>
              <a:gd name="connsiteX143" fmla="*/ 2615089 w 2647950"/>
              <a:gd name="connsiteY143" fmla="*/ 687229 h 2105025"/>
              <a:gd name="connsiteX144" fmla="*/ 2601754 w 2647950"/>
              <a:gd name="connsiteY144" fmla="*/ 711041 h 2105025"/>
              <a:gd name="connsiteX145" fmla="*/ 2586514 w 2647950"/>
              <a:gd name="connsiteY145" fmla="*/ 744379 h 2105025"/>
              <a:gd name="connsiteX146" fmla="*/ 2573179 w 2647950"/>
              <a:gd name="connsiteY146" fmla="*/ 775811 h 2105025"/>
              <a:gd name="connsiteX147" fmla="*/ 2557939 w 2647950"/>
              <a:gd name="connsiteY147" fmla="*/ 786289 h 2105025"/>
              <a:gd name="connsiteX148" fmla="*/ 2549366 w 2647950"/>
              <a:gd name="connsiteY148" fmla="*/ 799624 h 2105025"/>
              <a:gd name="connsiteX149" fmla="*/ 2526506 w 2647950"/>
              <a:gd name="connsiteY149" fmla="*/ 807244 h 2105025"/>
              <a:gd name="connsiteX150" fmla="*/ 2505551 w 2647950"/>
              <a:gd name="connsiteY150" fmla="*/ 849154 h 2105025"/>
              <a:gd name="connsiteX151" fmla="*/ 2497931 w 2647950"/>
              <a:gd name="connsiteY151" fmla="*/ 862489 h 2105025"/>
              <a:gd name="connsiteX152" fmla="*/ 2492216 w 2647950"/>
              <a:gd name="connsiteY152" fmla="*/ 895826 h 2105025"/>
              <a:gd name="connsiteX153" fmla="*/ 2492216 w 2647950"/>
              <a:gd name="connsiteY153" fmla="*/ 924401 h 2105025"/>
              <a:gd name="connsiteX154" fmla="*/ 2484596 w 2647950"/>
              <a:gd name="connsiteY154" fmla="*/ 958691 h 2105025"/>
              <a:gd name="connsiteX155" fmla="*/ 2478881 w 2647950"/>
              <a:gd name="connsiteY155" fmla="*/ 984409 h 2105025"/>
              <a:gd name="connsiteX156" fmla="*/ 2471261 w 2647950"/>
              <a:gd name="connsiteY156" fmla="*/ 1026319 h 2105025"/>
              <a:gd name="connsiteX157" fmla="*/ 2460784 w 2647950"/>
              <a:gd name="connsiteY157" fmla="*/ 1052036 h 2105025"/>
              <a:gd name="connsiteX158" fmla="*/ 2456021 w 2647950"/>
              <a:gd name="connsiteY158" fmla="*/ 1075849 h 2105025"/>
              <a:gd name="connsiteX159" fmla="*/ 2445544 w 2647950"/>
              <a:gd name="connsiteY159" fmla="*/ 1107281 h 2105025"/>
              <a:gd name="connsiteX160" fmla="*/ 2437924 w 2647950"/>
              <a:gd name="connsiteY160" fmla="*/ 1131094 h 2105025"/>
              <a:gd name="connsiteX161" fmla="*/ 2437924 w 2647950"/>
              <a:gd name="connsiteY161" fmla="*/ 1164431 h 2105025"/>
              <a:gd name="connsiteX162" fmla="*/ 2439829 w 2647950"/>
              <a:gd name="connsiteY162" fmla="*/ 1193006 h 2105025"/>
              <a:gd name="connsiteX163" fmla="*/ 2439829 w 2647950"/>
              <a:gd name="connsiteY163" fmla="*/ 1230154 h 2105025"/>
              <a:gd name="connsiteX164" fmla="*/ 2437924 w 2647950"/>
              <a:gd name="connsiteY164" fmla="*/ 1255871 h 2105025"/>
              <a:gd name="connsiteX165" fmla="*/ 2439829 w 2647950"/>
              <a:gd name="connsiteY165" fmla="*/ 1284446 h 2105025"/>
              <a:gd name="connsiteX166" fmla="*/ 2429351 w 2647950"/>
              <a:gd name="connsiteY166" fmla="*/ 1315879 h 2105025"/>
              <a:gd name="connsiteX167" fmla="*/ 2411254 w 2647950"/>
              <a:gd name="connsiteY167" fmla="*/ 1344454 h 2105025"/>
              <a:gd name="connsiteX168" fmla="*/ 2409349 w 2647950"/>
              <a:gd name="connsiteY168" fmla="*/ 1373029 h 2105025"/>
              <a:gd name="connsiteX169" fmla="*/ 2409349 w 2647950"/>
              <a:gd name="connsiteY169" fmla="*/ 1393984 h 2105025"/>
              <a:gd name="connsiteX170" fmla="*/ 2416969 w 2647950"/>
              <a:gd name="connsiteY170" fmla="*/ 1420654 h 2105025"/>
              <a:gd name="connsiteX171" fmla="*/ 2429351 w 2647950"/>
              <a:gd name="connsiteY171" fmla="*/ 1438751 h 2105025"/>
              <a:gd name="connsiteX172" fmla="*/ 2450306 w 2647950"/>
              <a:gd name="connsiteY172" fmla="*/ 1467326 h 2105025"/>
              <a:gd name="connsiteX173" fmla="*/ 2458879 w 2647950"/>
              <a:gd name="connsiteY173" fmla="*/ 1485424 h 2105025"/>
              <a:gd name="connsiteX174" fmla="*/ 2437924 w 2647950"/>
              <a:gd name="connsiteY174" fmla="*/ 1488281 h 2105025"/>
              <a:gd name="connsiteX175" fmla="*/ 2411254 w 2647950"/>
              <a:gd name="connsiteY175" fmla="*/ 1500664 h 2105025"/>
              <a:gd name="connsiteX176" fmla="*/ 2403634 w 2647950"/>
              <a:gd name="connsiteY176" fmla="*/ 1527334 h 2105025"/>
              <a:gd name="connsiteX177" fmla="*/ 2400776 w 2647950"/>
              <a:gd name="connsiteY177" fmla="*/ 1540669 h 2105025"/>
              <a:gd name="connsiteX178" fmla="*/ 2379821 w 2647950"/>
              <a:gd name="connsiteY178" fmla="*/ 1550194 h 2105025"/>
              <a:gd name="connsiteX179" fmla="*/ 2343626 w 2647950"/>
              <a:gd name="connsiteY179" fmla="*/ 1558766 h 2105025"/>
              <a:gd name="connsiteX180" fmla="*/ 2322671 w 2647950"/>
              <a:gd name="connsiteY180" fmla="*/ 1563529 h 2105025"/>
              <a:gd name="connsiteX181" fmla="*/ 2299811 w 2647950"/>
              <a:gd name="connsiteY181" fmla="*/ 1563529 h 2105025"/>
              <a:gd name="connsiteX182" fmla="*/ 2286476 w 2647950"/>
              <a:gd name="connsiteY182" fmla="*/ 1569244 h 2105025"/>
              <a:gd name="connsiteX183" fmla="*/ 2270284 w 2647950"/>
              <a:gd name="connsiteY183" fmla="*/ 1548289 h 2105025"/>
              <a:gd name="connsiteX184" fmla="*/ 2257901 w 2647950"/>
              <a:gd name="connsiteY184" fmla="*/ 1537811 h 2105025"/>
              <a:gd name="connsiteX185" fmla="*/ 2234089 w 2647950"/>
              <a:gd name="connsiteY185" fmla="*/ 1537811 h 2105025"/>
              <a:gd name="connsiteX186" fmla="*/ 2215991 w 2647950"/>
              <a:gd name="connsiteY186" fmla="*/ 1545431 h 2105025"/>
              <a:gd name="connsiteX187" fmla="*/ 2205514 w 2647950"/>
              <a:gd name="connsiteY187" fmla="*/ 1558766 h 2105025"/>
              <a:gd name="connsiteX188" fmla="*/ 2184559 w 2647950"/>
              <a:gd name="connsiteY188" fmla="*/ 1534954 h 2105025"/>
              <a:gd name="connsiteX189" fmla="*/ 2148364 w 2647950"/>
              <a:gd name="connsiteY189" fmla="*/ 1519714 h 2105025"/>
              <a:gd name="connsiteX190" fmla="*/ 2106454 w 2647950"/>
              <a:gd name="connsiteY190" fmla="*/ 1511141 h 2105025"/>
              <a:gd name="connsiteX191" fmla="*/ 2077879 w 2647950"/>
              <a:gd name="connsiteY191" fmla="*/ 1516856 h 2105025"/>
              <a:gd name="connsiteX192" fmla="*/ 2054066 w 2647950"/>
              <a:gd name="connsiteY192" fmla="*/ 1534954 h 2105025"/>
              <a:gd name="connsiteX193" fmla="*/ 2035969 w 2647950"/>
              <a:gd name="connsiteY193" fmla="*/ 1560671 h 2105025"/>
              <a:gd name="connsiteX194" fmla="*/ 2001679 w 2647950"/>
              <a:gd name="connsiteY194" fmla="*/ 1560671 h 2105025"/>
              <a:gd name="connsiteX195" fmla="*/ 1965484 w 2647950"/>
              <a:gd name="connsiteY195" fmla="*/ 1563529 h 2105025"/>
              <a:gd name="connsiteX196" fmla="*/ 1939766 w 2647950"/>
              <a:gd name="connsiteY196" fmla="*/ 1571149 h 2105025"/>
              <a:gd name="connsiteX197" fmla="*/ 1908334 w 2647950"/>
              <a:gd name="connsiteY197" fmla="*/ 1602581 h 2105025"/>
              <a:gd name="connsiteX198" fmla="*/ 1874044 w 2647950"/>
              <a:gd name="connsiteY198" fmla="*/ 1618774 h 2105025"/>
              <a:gd name="connsiteX199" fmla="*/ 1832134 w 2647950"/>
              <a:gd name="connsiteY199" fmla="*/ 1636871 h 2105025"/>
              <a:gd name="connsiteX200" fmla="*/ 1803559 w 2647950"/>
              <a:gd name="connsiteY200" fmla="*/ 1659731 h 2105025"/>
              <a:gd name="connsiteX201" fmla="*/ 1770221 w 2647950"/>
              <a:gd name="connsiteY201" fmla="*/ 1686401 h 2105025"/>
              <a:gd name="connsiteX202" fmla="*/ 1731169 w 2647950"/>
              <a:gd name="connsiteY202" fmla="*/ 1707356 h 2105025"/>
              <a:gd name="connsiteX203" fmla="*/ 1694021 w 2647950"/>
              <a:gd name="connsiteY203" fmla="*/ 1719739 h 2105025"/>
              <a:gd name="connsiteX204" fmla="*/ 1639729 w 2647950"/>
              <a:gd name="connsiteY204" fmla="*/ 1728311 h 2105025"/>
              <a:gd name="connsiteX205" fmla="*/ 1611154 w 2647950"/>
              <a:gd name="connsiteY205" fmla="*/ 1730216 h 2105025"/>
              <a:gd name="connsiteX206" fmla="*/ 1629251 w 2647950"/>
              <a:gd name="connsiteY206" fmla="*/ 1701641 h 2105025"/>
              <a:gd name="connsiteX207" fmla="*/ 1623536 w 2647950"/>
              <a:gd name="connsiteY207" fmla="*/ 1668304 h 2105025"/>
              <a:gd name="connsiteX208" fmla="*/ 1600676 w 2647950"/>
              <a:gd name="connsiteY208" fmla="*/ 1654969 h 2105025"/>
              <a:gd name="connsiteX209" fmla="*/ 1576864 w 2647950"/>
              <a:gd name="connsiteY209" fmla="*/ 1636871 h 2105025"/>
              <a:gd name="connsiteX210" fmla="*/ 1574006 w 2647950"/>
              <a:gd name="connsiteY210" fmla="*/ 1615916 h 2105025"/>
              <a:gd name="connsiteX211" fmla="*/ 1551146 w 2647950"/>
              <a:gd name="connsiteY211" fmla="*/ 1594961 h 2105025"/>
              <a:gd name="connsiteX212" fmla="*/ 1572101 w 2647950"/>
              <a:gd name="connsiteY212" fmla="*/ 1579721 h 2105025"/>
              <a:gd name="connsiteX213" fmla="*/ 1594961 w 2647950"/>
              <a:gd name="connsiteY213" fmla="*/ 1576864 h 2105025"/>
              <a:gd name="connsiteX214" fmla="*/ 1608296 w 2647950"/>
              <a:gd name="connsiteY214" fmla="*/ 1548289 h 2105025"/>
              <a:gd name="connsiteX215" fmla="*/ 1594961 w 2647950"/>
              <a:gd name="connsiteY215" fmla="*/ 1524476 h 2105025"/>
              <a:gd name="connsiteX216" fmla="*/ 1572101 w 2647950"/>
              <a:gd name="connsiteY216" fmla="*/ 1519714 h 2105025"/>
              <a:gd name="connsiteX217" fmla="*/ 1542574 w 2647950"/>
              <a:gd name="connsiteY217" fmla="*/ 1537811 h 2105025"/>
              <a:gd name="connsiteX218" fmla="*/ 1509236 w 2647950"/>
              <a:gd name="connsiteY218" fmla="*/ 1532096 h 2105025"/>
              <a:gd name="connsiteX219" fmla="*/ 1501616 w 2647950"/>
              <a:gd name="connsiteY219" fmla="*/ 1506379 h 2105025"/>
              <a:gd name="connsiteX220" fmla="*/ 1474946 w 2647950"/>
              <a:gd name="connsiteY220" fmla="*/ 1509236 h 2105025"/>
              <a:gd name="connsiteX221" fmla="*/ 1446371 w 2647950"/>
              <a:gd name="connsiteY221" fmla="*/ 1513999 h 2105025"/>
              <a:gd name="connsiteX222" fmla="*/ 1428274 w 2647950"/>
              <a:gd name="connsiteY222" fmla="*/ 1488281 h 2105025"/>
              <a:gd name="connsiteX223" fmla="*/ 1414939 w 2647950"/>
              <a:gd name="connsiteY223" fmla="*/ 1464469 h 2105025"/>
              <a:gd name="connsiteX224" fmla="*/ 1386364 w 2647950"/>
              <a:gd name="connsiteY224" fmla="*/ 1477804 h 2105025"/>
              <a:gd name="connsiteX225" fmla="*/ 1383506 w 2647950"/>
              <a:gd name="connsiteY225" fmla="*/ 1443514 h 2105025"/>
              <a:gd name="connsiteX226" fmla="*/ 1373029 w 2647950"/>
              <a:gd name="connsiteY226" fmla="*/ 1425416 h 2105025"/>
              <a:gd name="connsiteX227" fmla="*/ 1396841 w 2647950"/>
              <a:gd name="connsiteY227" fmla="*/ 1401604 h 2105025"/>
              <a:gd name="connsiteX228" fmla="*/ 1386364 w 2647950"/>
              <a:gd name="connsiteY228" fmla="*/ 1380649 h 2105025"/>
              <a:gd name="connsiteX229" fmla="*/ 1371124 w 2647950"/>
              <a:gd name="connsiteY229" fmla="*/ 1357789 h 2105025"/>
              <a:gd name="connsiteX230" fmla="*/ 1339691 w 2647950"/>
              <a:gd name="connsiteY230" fmla="*/ 1336834 h 2105025"/>
              <a:gd name="connsiteX231" fmla="*/ 1339691 w 2647950"/>
              <a:gd name="connsiteY231" fmla="*/ 1308259 h 2105025"/>
              <a:gd name="connsiteX232" fmla="*/ 1323499 w 2647950"/>
              <a:gd name="connsiteY232" fmla="*/ 1287304 h 2105025"/>
              <a:gd name="connsiteX233" fmla="*/ 1294924 w 2647950"/>
              <a:gd name="connsiteY233" fmla="*/ 1281589 h 2105025"/>
              <a:gd name="connsiteX234" fmla="*/ 1266349 w 2647950"/>
              <a:gd name="connsiteY234" fmla="*/ 1281589 h 2105025"/>
              <a:gd name="connsiteX235" fmla="*/ 1222534 w 2647950"/>
              <a:gd name="connsiteY235" fmla="*/ 1281589 h 2105025"/>
              <a:gd name="connsiteX236" fmla="*/ 1230154 w 2647950"/>
              <a:gd name="connsiteY236" fmla="*/ 1308259 h 2105025"/>
              <a:gd name="connsiteX237" fmla="*/ 1234916 w 2647950"/>
              <a:gd name="connsiteY237" fmla="*/ 1336834 h 2105025"/>
              <a:gd name="connsiteX238" fmla="*/ 1198721 w 2647950"/>
              <a:gd name="connsiteY238" fmla="*/ 1333976 h 2105025"/>
              <a:gd name="connsiteX239" fmla="*/ 1174909 w 2647950"/>
              <a:gd name="connsiteY239" fmla="*/ 1326356 h 2105025"/>
              <a:gd name="connsiteX240" fmla="*/ 1149191 w 2647950"/>
              <a:gd name="connsiteY240" fmla="*/ 1326356 h 2105025"/>
              <a:gd name="connsiteX241" fmla="*/ 1114901 w 2647950"/>
              <a:gd name="connsiteY241" fmla="*/ 1336834 h 2105025"/>
              <a:gd name="connsiteX242" fmla="*/ 1114901 w 2647950"/>
              <a:gd name="connsiteY242" fmla="*/ 1354931 h 2105025"/>
              <a:gd name="connsiteX243" fmla="*/ 1107281 w 2647950"/>
              <a:gd name="connsiteY243" fmla="*/ 1371124 h 2105025"/>
              <a:gd name="connsiteX244" fmla="*/ 1096804 w 2647950"/>
              <a:gd name="connsiteY244" fmla="*/ 1396841 h 2105025"/>
              <a:gd name="connsiteX245" fmla="*/ 1117759 w 2647950"/>
              <a:gd name="connsiteY245" fmla="*/ 1396841 h 2105025"/>
              <a:gd name="connsiteX246" fmla="*/ 1149191 w 2647950"/>
              <a:gd name="connsiteY246" fmla="*/ 1399699 h 2105025"/>
              <a:gd name="connsiteX247" fmla="*/ 1149191 w 2647950"/>
              <a:gd name="connsiteY247" fmla="*/ 1425416 h 2105025"/>
              <a:gd name="connsiteX248" fmla="*/ 1141571 w 2647950"/>
              <a:gd name="connsiteY248" fmla="*/ 1456849 h 2105025"/>
              <a:gd name="connsiteX249" fmla="*/ 1114901 w 2647950"/>
              <a:gd name="connsiteY249" fmla="*/ 1477804 h 2105025"/>
              <a:gd name="connsiteX250" fmla="*/ 1096804 w 2647950"/>
              <a:gd name="connsiteY250" fmla="*/ 1498759 h 2105025"/>
              <a:gd name="connsiteX251" fmla="*/ 1078706 w 2647950"/>
              <a:gd name="connsiteY251" fmla="*/ 1513999 h 2105025"/>
              <a:gd name="connsiteX252" fmla="*/ 1104424 w 2647950"/>
              <a:gd name="connsiteY252" fmla="*/ 1530191 h 2105025"/>
              <a:gd name="connsiteX253" fmla="*/ 1107281 w 2647950"/>
              <a:gd name="connsiteY253" fmla="*/ 1553051 h 2105025"/>
              <a:gd name="connsiteX254" fmla="*/ 1092041 w 2647950"/>
              <a:gd name="connsiteY254" fmla="*/ 1579721 h 2105025"/>
              <a:gd name="connsiteX255" fmla="*/ 1057751 w 2647950"/>
              <a:gd name="connsiteY255" fmla="*/ 1605439 h 2105025"/>
              <a:gd name="connsiteX256" fmla="*/ 1042511 w 2647950"/>
              <a:gd name="connsiteY256" fmla="*/ 1634014 h 2105025"/>
              <a:gd name="connsiteX257" fmla="*/ 1047274 w 2647950"/>
              <a:gd name="connsiteY257" fmla="*/ 1662589 h 2105025"/>
              <a:gd name="connsiteX258" fmla="*/ 1050131 w 2647950"/>
              <a:gd name="connsiteY258" fmla="*/ 1701641 h 2105025"/>
              <a:gd name="connsiteX259" fmla="*/ 1044416 w 2647950"/>
              <a:gd name="connsiteY259" fmla="*/ 1730216 h 2105025"/>
              <a:gd name="connsiteX260" fmla="*/ 1063466 w 2647950"/>
              <a:gd name="connsiteY260" fmla="*/ 1746409 h 2105025"/>
              <a:gd name="connsiteX261" fmla="*/ 1086326 w 2647950"/>
              <a:gd name="connsiteY261" fmla="*/ 1759744 h 2105025"/>
              <a:gd name="connsiteX262" fmla="*/ 1102519 w 2647950"/>
              <a:gd name="connsiteY262" fmla="*/ 1777841 h 2105025"/>
              <a:gd name="connsiteX263" fmla="*/ 1083469 w 2647950"/>
              <a:gd name="connsiteY263" fmla="*/ 1795939 h 2105025"/>
              <a:gd name="connsiteX264" fmla="*/ 1060609 w 2647950"/>
              <a:gd name="connsiteY264" fmla="*/ 1806416 h 2105025"/>
              <a:gd name="connsiteX265" fmla="*/ 1026319 w 2647950"/>
              <a:gd name="connsiteY265" fmla="*/ 1834991 h 2105025"/>
              <a:gd name="connsiteX266" fmla="*/ 1021556 w 2647950"/>
              <a:gd name="connsiteY266" fmla="*/ 1866424 h 2105025"/>
              <a:gd name="connsiteX267" fmla="*/ 1021556 w 2647950"/>
              <a:gd name="connsiteY267" fmla="*/ 1908334 h 2105025"/>
              <a:gd name="connsiteX268" fmla="*/ 1032034 w 2647950"/>
              <a:gd name="connsiteY268" fmla="*/ 1936909 h 2105025"/>
              <a:gd name="connsiteX269" fmla="*/ 1036796 w 2647950"/>
              <a:gd name="connsiteY269" fmla="*/ 1957864 h 2105025"/>
              <a:gd name="connsiteX270" fmla="*/ 1032034 w 2647950"/>
              <a:gd name="connsiteY270" fmla="*/ 1994059 h 2105025"/>
              <a:gd name="connsiteX271" fmla="*/ 1021556 w 2647950"/>
              <a:gd name="connsiteY271" fmla="*/ 2019776 h 2105025"/>
              <a:gd name="connsiteX272" fmla="*/ 1013936 w 2647950"/>
              <a:gd name="connsiteY272" fmla="*/ 2043589 h 2105025"/>
              <a:gd name="connsiteX273" fmla="*/ 979646 w 2647950"/>
              <a:gd name="connsiteY273" fmla="*/ 2067401 h 2105025"/>
              <a:gd name="connsiteX274" fmla="*/ 948214 w 2647950"/>
              <a:gd name="connsiteY274" fmla="*/ 2069306 h 2105025"/>
              <a:gd name="connsiteX275" fmla="*/ 934879 w 2647950"/>
              <a:gd name="connsiteY275" fmla="*/ 2038826 h 2105025"/>
              <a:gd name="connsiteX276" fmla="*/ 898684 w 2647950"/>
              <a:gd name="connsiteY276" fmla="*/ 2033111 h 2105025"/>
              <a:gd name="connsiteX277" fmla="*/ 877729 w 2647950"/>
              <a:gd name="connsiteY277" fmla="*/ 2043589 h 2105025"/>
              <a:gd name="connsiteX278" fmla="*/ 859631 w 2647950"/>
              <a:gd name="connsiteY278" fmla="*/ 2058829 h 2105025"/>
              <a:gd name="connsiteX279" fmla="*/ 833914 w 2647950"/>
              <a:gd name="connsiteY279" fmla="*/ 2085499 h 2105025"/>
              <a:gd name="connsiteX280" fmla="*/ 802481 w 2647950"/>
              <a:gd name="connsiteY280" fmla="*/ 2111216 h 2105025"/>
              <a:gd name="connsiteX281" fmla="*/ 789146 w 2647950"/>
              <a:gd name="connsiteY281" fmla="*/ 2082641 h 2105025"/>
              <a:gd name="connsiteX282" fmla="*/ 757714 w 2647950"/>
              <a:gd name="connsiteY282" fmla="*/ 2082641 h 2105025"/>
              <a:gd name="connsiteX283" fmla="*/ 734854 w 2647950"/>
              <a:gd name="connsiteY283" fmla="*/ 2077879 h 2105025"/>
              <a:gd name="connsiteX284" fmla="*/ 711041 w 2647950"/>
              <a:gd name="connsiteY284" fmla="*/ 2095976 h 2105025"/>
              <a:gd name="connsiteX285" fmla="*/ 682466 w 2647950"/>
              <a:gd name="connsiteY285" fmla="*/ 2098834 h 2105025"/>
              <a:gd name="connsiteX286" fmla="*/ 655796 w 2647950"/>
              <a:gd name="connsiteY286" fmla="*/ 2077879 h 2105025"/>
              <a:gd name="connsiteX287" fmla="*/ 632936 w 2647950"/>
              <a:gd name="connsiteY287" fmla="*/ 2077879 h 2105025"/>
              <a:gd name="connsiteX288" fmla="*/ 627221 w 2647950"/>
              <a:gd name="connsiteY288" fmla="*/ 2030254 h 2105025"/>
              <a:gd name="connsiteX289" fmla="*/ 634841 w 2647950"/>
              <a:gd name="connsiteY289" fmla="*/ 1986439 h 2105025"/>
              <a:gd name="connsiteX290" fmla="*/ 630079 w 2647950"/>
              <a:gd name="connsiteY290" fmla="*/ 1955006 h 2105025"/>
              <a:gd name="connsiteX291" fmla="*/ 632936 w 2647950"/>
              <a:gd name="connsiteY291" fmla="*/ 1920716 h 2105025"/>
              <a:gd name="connsiteX292" fmla="*/ 627221 w 2647950"/>
              <a:gd name="connsiteY292" fmla="*/ 1884521 h 2105025"/>
              <a:gd name="connsiteX293" fmla="*/ 622459 w 2647950"/>
              <a:gd name="connsiteY293" fmla="*/ 1858804 h 2105025"/>
              <a:gd name="connsiteX294" fmla="*/ 611981 w 2647950"/>
              <a:gd name="connsiteY294" fmla="*/ 1811179 h 2105025"/>
              <a:gd name="connsiteX295" fmla="*/ 606266 w 2647950"/>
              <a:gd name="connsiteY295" fmla="*/ 1772126 h 2105025"/>
              <a:gd name="connsiteX296" fmla="*/ 606266 w 2647950"/>
              <a:gd name="connsiteY296" fmla="*/ 1746409 h 2105025"/>
              <a:gd name="connsiteX297" fmla="*/ 570071 w 2647950"/>
              <a:gd name="connsiteY297" fmla="*/ 1710214 h 2105025"/>
              <a:gd name="connsiteX298" fmla="*/ 549116 w 2647950"/>
              <a:gd name="connsiteY298" fmla="*/ 1691164 h 2105025"/>
              <a:gd name="connsiteX299" fmla="*/ 577691 w 2647950"/>
              <a:gd name="connsiteY299" fmla="*/ 1673066 h 2105025"/>
              <a:gd name="connsiteX300" fmla="*/ 583406 w 2647950"/>
              <a:gd name="connsiteY300" fmla="*/ 1644491 h 2105025"/>
              <a:gd name="connsiteX301" fmla="*/ 570071 w 2647950"/>
              <a:gd name="connsiteY301" fmla="*/ 1629251 h 2105025"/>
              <a:gd name="connsiteX302" fmla="*/ 570071 w 2647950"/>
              <a:gd name="connsiteY302" fmla="*/ 1618774 h 2105025"/>
              <a:gd name="connsiteX303" fmla="*/ 554831 w 2647950"/>
              <a:gd name="connsiteY303" fmla="*/ 1587341 h 2105025"/>
              <a:gd name="connsiteX304" fmla="*/ 531019 w 2647950"/>
              <a:gd name="connsiteY304" fmla="*/ 1592104 h 2105025"/>
              <a:gd name="connsiteX305" fmla="*/ 510064 w 2647950"/>
              <a:gd name="connsiteY305" fmla="*/ 1600676 h 2105025"/>
              <a:gd name="connsiteX306" fmla="*/ 475774 w 2647950"/>
              <a:gd name="connsiteY306" fmla="*/ 1613059 h 2105025"/>
              <a:gd name="connsiteX307" fmla="*/ 457676 w 2647950"/>
              <a:gd name="connsiteY307" fmla="*/ 1587341 h 2105025"/>
              <a:gd name="connsiteX308" fmla="*/ 429101 w 2647950"/>
              <a:gd name="connsiteY308" fmla="*/ 1571149 h 2105025"/>
              <a:gd name="connsiteX309" fmla="*/ 413861 w 2647950"/>
              <a:gd name="connsiteY309" fmla="*/ 1545431 h 2105025"/>
              <a:gd name="connsiteX310" fmla="*/ 382429 w 2647950"/>
              <a:gd name="connsiteY310" fmla="*/ 1553051 h 2105025"/>
              <a:gd name="connsiteX311" fmla="*/ 361474 w 2647950"/>
              <a:gd name="connsiteY311" fmla="*/ 1560671 h 2105025"/>
              <a:gd name="connsiteX312" fmla="*/ 348139 w 2647950"/>
              <a:gd name="connsiteY312" fmla="*/ 1558766 h 2105025"/>
              <a:gd name="connsiteX313" fmla="*/ 309086 w 2647950"/>
              <a:gd name="connsiteY313" fmla="*/ 1545431 h 2105025"/>
              <a:gd name="connsiteX314" fmla="*/ 293846 w 2647950"/>
              <a:gd name="connsiteY314" fmla="*/ 1516856 h 2105025"/>
              <a:gd name="connsiteX315" fmla="*/ 275749 w 2647950"/>
              <a:gd name="connsiteY315" fmla="*/ 1495901 h 2105025"/>
              <a:gd name="connsiteX316" fmla="*/ 246221 w 2647950"/>
              <a:gd name="connsiteY316" fmla="*/ 1495901 h 2105025"/>
              <a:gd name="connsiteX317" fmla="*/ 210026 w 2647950"/>
              <a:gd name="connsiteY317" fmla="*/ 1495901 h 2105025"/>
              <a:gd name="connsiteX318" fmla="*/ 186214 w 2647950"/>
              <a:gd name="connsiteY318" fmla="*/ 1493044 h 2105025"/>
              <a:gd name="connsiteX319" fmla="*/ 152876 w 2647950"/>
              <a:gd name="connsiteY319" fmla="*/ 1500664 h 2105025"/>
              <a:gd name="connsiteX320" fmla="*/ 145256 w 2647950"/>
              <a:gd name="connsiteY320" fmla="*/ 1540669 h 2105025"/>
              <a:gd name="connsiteX321" fmla="*/ 116681 w 2647950"/>
              <a:gd name="connsiteY321" fmla="*/ 1540669 h 2105025"/>
              <a:gd name="connsiteX322" fmla="*/ 108109 w 2647950"/>
              <a:gd name="connsiteY322" fmla="*/ 1516856 h 2105025"/>
              <a:gd name="connsiteX323" fmla="*/ 116681 w 2647950"/>
              <a:gd name="connsiteY323" fmla="*/ 1482566 h 2105025"/>
              <a:gd name="connsiteX324" fmla="*/ 108109 w 2647950"/>
              <a:gd name="connsiteY324" fmla="*/ 1461611 h 2105025"/>
              <a:gd name="connsiteX325" fmla="*/ 71914 w 2647950"/>
              <a:gd name="connsiteY325" fmla="*/ 1467326 h 2105025"/>
              <a:gd name="connsiteX326" fmla="*/ 27146 w 2647950"/>
              <a:gd name="connsiteY326" fmla="*/ 1474946 h 2105025"/>
              <a:gd name="connsiteX327" fmla="*/ 27146 w 2647950"/>
              <a:gd name="connsiteY327" fmla="*/ 1446371 h 2105025"/>
              <a:gd name="connsiteX328" fmla="*/ 32861 w 2647950"/>
              <a:gd name="connsiteY328" fmla="*/ 1412081 h 2105025"/>
              <a:gd name="connsiteX329" fmla="*/ 48101 w 2647950"/>
              <a:gd name="connsiteY329" fmla="*/ 1391126 h 2105025"/>
              <a:gd name="connsiteX330" fmla="*/ 27146 w 2647950"/>
              <a:gd name="connsiteY330" fmla="*/ 1368266 h 2105025"/>
              <a:gd name="connsiteX331" fmla="*/ 1429 w 2647950"/>
              <a:gd name="connsiteY331" fmla="*/ 1352074 h 2105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Lst>
            <a:rect l="l" t="t" r="r" b="b"/>
            <a:pathLst>
              <a:path w="2647950" h="2105025">
                <a:moveTo>
                  <a:pt x="9049" y="1321594"/>
                </a:moveTo>
                <a:lnTo>
                  <a:pt x="42386" y="1294924"/>
                </a:lnTo>
                <a:lnTo>
                  <a:pt x="81439" y="1285399"/>
                </a:lnTo>
                <a:lnTo>
                  <a:pt x="116681" y="1265396"/>
                </a:lnTo>
                <a:lnTo>
                  <a:pt x="169069" y="1253014"/>
                </a:lnTo>
                <a:lnTo>
                  <a:pt x="186214" y="1232059"/>
                </a:lnTo>
                <a:lnTo>
                  <a:pt x="194786" y="1226344"/>
                </a:lnTo>
                <a:lnTo>
                  <a:pt x="194786" y="1180624"/>
                </a:lnTo>
                <a:lnTo>
                  <a:pt x="211931" y="1154906"/>
                </a:lnTo>
                <a:lnTo>
                  <a:pt x="250984" y="1141571"/>
                </a:lnTo>
                <a:lnTo>
                  <a:pt x="290036" y="1129189"/>
                </a:lnTo>
                <a:lnTo>
                  <a:pt x="335756" y="1125379"/>
                </a:lnTo>
                <a:lnTo>
                  <a:pt x="368141" y="1129189"/>
                </a:lnTo>
                <a:lnTo>
                  <a:pt x="380524" y="1145381"/>
                </a:lnTo>
                <a:lnTo>
                  <a:pt x="397669" y="1173956"/>
                </a:lnTo>
                <a:lnTo>
                  <a:pt x="410051" y="1193959"/>
                </a:lnTo>
                <a:lnTo>
                  <a:pt x="387191" y="1242536"/>
                </a:lnTo>
                <a:lnTo>
                  <a:pt x="413861" y="1249204"/>
                </a:lnTo>
                <a:lnTo>
                  <a:pt x="452914" y="1246346"/>
                </a:lnTo>
                <a:lnTo>
                  <a:pt x="463391" y="1234916"/>
                </a:lnTo>
                <a:lnTo>
                  <a:pt x="462439" y="1226344"/>
                </a:lnTo>
                <a:lnTo>
                  <a:pt x="494824" y="1203484"/>
                </a:lnTo>
                <a:lnTo>
                  <a:pt x="511016" y="1226344"/>
                </a:lnTo>
                <a:lnTo>
                  <a:pt x="540544" y="1219676"/>
                </a:lnTo>
                <a:lnTo>
                  <a:pt x="570071" y="1219676"/>
                </a:lnTo>
                <a:lnTo>
                  <a:pt x="599599" y="1184434"/>
                </a:lnTo>
                <a:lnTo>
                  <a:pt x="599599" y="1145381"/>
                </a:lnTo>
                <a:lnTo>
                  <a:pt x="612934" y="1118711"/>
                </a:lnTo>
                <a:lnTo>
                  <a:pt x="634841" y="1106329"/>
                </a:lnTo>
                <a:lnTo>
                  <a:pt x="684371" y="1095851"/>
                </a:lnTo>
                <a:lnTo>
                  <a:pt x="730091" y="1095851"/>
                </a:lnTo>
                <a:lnTo>
                  <a:pt x="749141" y="1070134"/>
                </a:lnTo>
                <a:lnTo>
                  <a:pt x="759619" y="1024414"/>
                </a:lnTo>
                <a:lnTo>
                  <a:pt x="782479" y="1001554"/>
                </a:lnTo>
                <a:lnTo>
                  <a:pt x="788194" y="959644"/>
                </a:lnTo>
                <a:lnTo>
                  <a:pt x="817721" y="946309"/>
                </a:lnTo>
                <a:lnTo>
                  <a:pt x="762476" y="916781"/>
                </a:lnTo>
                <a:lnTo>
                  <a:pt x="801529" y="897731"/>
                </a:lnTo>
                <a:lnTo>
                  <a:pt x="788194" y="861536"/>
                </a:lnTo>
                <a:lnTo>
                  <a:pt x="762476" y="838676"/>
                </a:lnTo>
                <a:lnTo>
                  <a:pt x="782479" y="802481"/>
                </a:lnTo>
                <a:lnTo>
                  <a:pt x="792004" y="772954"/>
                </a:lnTo>
                <a:lnTo>
                  <a:pt x="814864" y="751046"/>
                </a:lnTo>
                <a:lnTo>
                  <a:pt x="840581" y="733901"/>
                </a:lnTo>
                <a:lnTo>
                  <a:pt x="850106" y="698659"/>
                </a:lnTo>
                <a:lnTo>
                  <a:pt x="801529" y="691991"/>
                </a:lnTo>
                <a:lnTo>
                  <a:pt x="817721" y="659606"/>
                </a:lnTo>
                <a:lnTo>
                  <a:pt x="840581" y="630079"/>
                </a:lnTo>
                <a:lnTo>
                  <a:pt x="883444" y="613886"/>
                </a:lnTo>
                <a:lnTo>
                  <a:pt x="837724" y="571024"/>
                </a:lnTo>
                <a:lnTo>
                  <a:pt x="837724" y="548164"/>
                </a:lnTo>
                <a:lnTo>
                  <a:pt x="844391" y="515779"/>
                </a:lnTo>
                <a:lnTo>
                  <a:pt x="879634" y="502444"/>
                </a:lnTo>
                <a:lnTo>
                  <a:pt x="912019" y="492919"/>
                </a:lnTo>
                <a:lnTo>
                  <a:pt x="941546" y="496729"/>
                </a:lnTo>
                <a:lnTo>
                  <a:pt x="973931" y="502444"/>
                </a:lnTo>
                <a:lnTo>
                  <a:pt x="1003459" y="473869"/>
                </a:lnTo>
                <a:lnTo>
                  <a:pt x="1019651" y="453866"/>
                </a:lnTo>
                <a:lnTo>
                  <a:pt x="1016794" y="414814"/>
                </a:lnTo>
                <a:lnTo>
                  <a:pt x="1000601" y="378619"/>
                </a:lnTo>
                <a:lnTo>
                  <a:pt x="1000601" y="343376"/>
                </a:lnTo>
                <a:lnTo>
                  <a:pt x="1026319" y="304324"/>
                </a:lnTo>
                <a:lnTo>
                  <a:pt x="1049179" y="300514"/>
                </a:lnTo>
                <a:lnTo>
                  <a:pt x="1069181" y="258604"/>
                </a:lnTo>
                <a:lnTo>
                  <a:pt x="1052989" y="222409"/>
                </a:lnTo>
                <a:lnTo>
                  <a:pt x="1081564" y="212884"/>
                </a:lnTo>
                <a:lnTo>
                  <a:pt x="1078706" y="178594"/>
                </a:lnTo>
                <a:lnTo>
                  <a:pt x="1078706" y="170021"/>
                </a:lnTo>
                <a:lnTo>
                  <a:pt x="1088231" y="121444"/>
                </a:lnTo>
                <a:lnTo>
                  <a:pt x="1112996" y="129064"/>
                </a:lnTo>
                <a:lnTo>
                  <a:pt x="1135856" y="139541"/>
                </a:lnTo>
                <a:lnTo>
                  <a:pt x="1164431" y="136684"/>
                </a:lnTo>
                <a:lnTo>
                  <a:pt x="1195864" y="124301"/>
                </a:lnTo>
                <a:lnTo>
                  <a:pt x="1219676" y="108109"/>
                </a:lnTo>
                <a:lnTo>
                  <a:pt x="1230154" y="85249"/>
                </a:lnTo>
                <a:lnTo>
                  <a:pt x="1243489" y="48101"/>
                </a:lnTo>
                <a:lnTo>
                  <a:pt x="1263491" y="19526"/>
                </a:lnTo>
                <a:lnTo>
                  <a:pt x="1279684" y="1429"/>
                </a:lnTo>
                <a:lnTo>
                  <a:pt x="1305401" y="1429"/>
                </a:lnTo>
                <a:lnTo>
                  <a:pt x="1311116" y="30004"/>
                </a:lnTo>
                <a:lnTo>
                  <a:pt x="1297781" y="58579"/>
                </a:lnTo>
                <a:lnTo>
                  <a:pt x="1284446" y="76676"/>
                </a:lnTo>
                <a:lnTo>
                  <a:pt x="1279684" y="115729"/>
                </a:lnTo>
                <a:lnTo>
                  <a:pt x="1300639" y="129064"/>
                </a:lnTo>
                <a:lnTo>
                  <a:pt x="1308259" y="163354"/>
                </a:lnTo>
                <a:lnTo>
                  <a:pt x="1293019" y="196691"/>
                </a:lnTo>
                <a:lnTo>
                  <a:pt x="1308259" y="210026"/>
                </a:lnTo>
                <a:lnTo>
                  <a:pt x="1347311" y="212884"/>
                </a:lnTo>
                <a:lnTo>
                  <a:pt x="1375886" y="223361"/>
                </a:lnTo>
                <a:lnTo>
                  <a:pt x="1386364" y="238601"/>
                </a:lnTo>
                <a:lnTo>
                  <a:pt x="1410176" y="254794"/>
                </a:lnTo>
                <a:lnTo>
                  <a:pt x="1428274" y="272891"/>
                </a:lnTo>
                <a:lnTo>
                  <a:pt x="1462564" y="274796"/>
                </a:lnTo>
                <a:lnTo>
                  <a:pt x="1491139" y="301466"/>
                </a:lnTo>
                <a:lnTo>
                  <a:pt x="1488281" y="334804"/>
                </a:lnTo>
                <a:lnTo>
                  <a:pt x="1524476" y="330041"/>
                </a:lnTo>
                <a:lnTo>
                  <a:pt x="1548289" y="355759"/>
                </a:lnTo>
                <a:lnTo>
                  <a:pt x="1542574" y="387191"/>
                </a:lnTo>
                <a:lnTo>
                  <a:pt x="1592104" y="390049"/>
                </a:lnTo>
                <a:lnTo>
                  <a:pt x="1626394" y="379571"/>
                </a:lnTo>
                <a:lnTo>
                  <a:pt x="1632109" y="361474"/>
                </a:lnTo>
                <a:lnTo>
                  <a:pt x="1654969" y="350996"/>
                </a:lnTo>
                <a:lnTo>
                  <a:pt x="1686401" y="355759"/>
                </a:lnTo>
                <a:lnTo>
                  <a:pt x="1710214" y="366236"/>
                </a:lnTo>
                <a:lnTo>
                  <a:pt x="1738789" y="394811"/>
                </a:lnTo>
                <a:lnTo>
                  <a:pt x="1759744" y="415766"/>
                </a:lnTo>
                <a:lnTo>
                  <a:pt x="1788319" y="415766"/>
                </a:lnTo>
                <a:lnTo>
                  <a:pt x="1811179" y="397669"/>
                </a:lnTo>
                <a:lnTo>
                  <a:pt x="1821656" y="382429"/>
                </a:lnTo>
                <a:lnTo>
                  <a:pt x="1837849" y="355759"/>
                </a:lnTo>
                <a:lnTo>
                  <a:pt x="1866424" y="371951"/>
                </a:lnTo>
                <a:lnTo>
                  <a:pt x="1900714" y="390049"/>
                </a:lnTo>
                <a:lnTo>
                  <a:pt x="1934051" y="390049"/>
                </a:lnTo>
                <a:lnTo>
                  <a:pt x="1939766" y="424339"/>
                </a:lnTo>
                <a:lnTo>
                  <a:pt x="1971199" y="454819"/>
                </a:lnTo>
                <a:lnTo>
                  <a:pt x="1986439" y="484346"/>
                </a:lnTo>
                <a:lnTo>
                  <a:pt x="1994059" y="520541"/>
                </a:lnTo>
                <a:lnTo>
                  <a:pt x="2022634" y="535781"/>
                </a:lnTo>
                <a:lnTo>
                  <a:pt x="2040731" y="559594"/>
                </a:lnTo>
                <a:lnTo>
                  <a:pt x="2077879" y="562451"/>
                </a:lnTo>
                <a:lnTo>
                  <a:pt x="2088356" y="551974"/>
                </a:lnTo>
                <a:lnTo>
                  <a:pt x="2090261" y="528161"/>
                </a:lnTo>
                <a:lnTo>
                  <a:pt x="2111216" y="531019"/>
                </a:lnTo>
                <a:lnTo>
                  <a:pt x="2140744" y="543401"/>
                </a:lnTo>
                <a:lnTo>
                  <a:pt x="2145506" y="564356"/>
                </a:lnTo>
                <a:lnTo>
                  <a:pt x="2160746" y="585311"/>
                </a:lnTo>
                <a:lnTo>
                  <a:pt x="2199799" y="585311"/>
                </a:lnTo>
                <a:lnTo>
                  <a:pt x="2231231" y="588169"/>
                </a:lnTo>
                <a:lnTo>
                  <a:pt x="2270284" y="585311"/>
                </a:lnTo>
                <a:lnTo>
                  <a:pt x="2301716" y="585311"/>
                </a:lnTo>
                <a:lnTo>
                  <a:pt x="2309336" y="553879"/>
                </a:lnTo>
                <a:lnTo>
                  <a:pt x="2340769" y="549116"/>
                </a:lnTo>
                <a:lnTo>
                  <a:pt x="2364581" y="562451"/>
                </a:lnTo>
                <a:lnTo>
                  <a:pt x="2372201" y="583406"/>
                </a:lnTo>
                <a:lnTo>
                  <a:pt x="2393156" y="591026"/>
                </a:lnTo>
                <a:lnTo>
                  <a:pt x="2429351" y="603409"/>
                </a:lnTo>
                <a:lnTo>
                  <a:pt x="2469356" y="613886"/>
                </a:lnTo>
                <a:lnTo>
                  <a:pt x="2526506" y="613886"/>
                </a:lnTo>
                <a:lnTo>
                  <a:pt x="2565559" y="613886"/>
                </a:lnTo>
                <a:lnTo>
                  <a:pt x="2601754" y="627221"/>
                </a:lnTo>
                <a:lnTo>
                  <a:pt x="2628424" y="637699"/>
                </a:lnTo>
                <a:lnTo>
                  <a:pt x="2648426" y="652939"/>
                </a:lnTo>
                <a:lnTo>
                  <a:pt x="2638901" y="671989"/>
                </a:lnTo>
                <a:lnTo>
                  <a:pt x="2615089" y="687229"/>
                </a:lnTo>
                <a:lnTo>
                  <a:pt x="2601754" y="711041"/>
                </a:lnTo>
                <a:lnTo>
                  <a:pt x="2586514" y="744379"/>
                </a:lnTo>
                <a:lnTo>
                  <a:pt x="2573179" y="775811"/>
                </a:lnTo>
                <a:lnTo>
                  <a:pt x="2557939" y="786289"/>
                </a:lnTo>
                <a:lnTo>
                  <a:pt x="2549366" y="799624"/>
                </a:lnTo>
                <a:lnTo>
                  <a:pt x="2526506" y="807244"/>
                </a:lnTo>
                <a:lnTo>
                  <a:pt x="2505551" y="849154"/>
                </a:lnTo>
                <a:lnTo>
                  <a:pt x="2497931" y="862489"/>
                </a:lnTo>
                <a:lnTo>
                  <a:pt x="2492216" y="895826"/>
                </a:lnTo>
                <a:lnTo>
                  <a:pt x="2492216" y="924401"/>
                </a:lnTo>
                <a:lnTo>
                  <a:pt x="2484596" y="958691"/>
                </a:lnTo>
                <a:lnTo>
                  <a:pt x="2478881" y="984409"/>
                </a:lnTo>
                <a:lnTo>
                  <a:pt x="2471261" y="1026319"/>
                </a:lnTo>
                <a:lnTo>
                  <a:pt x="2460784" y="1052036"/>
                </a:lnTo>
                <a:lnTo>
                  <a:pt x="2456021" y="1075849"/>
                </a:lnTo>
                <a:lnTo>
                  <a:pt x="2445544" y="1107281"/>
                </a:lnTo>
                <a:lnTo>
                  <a:pt x="2437924" y="1131094"/>
                </a:lnTo>
                <a:lnTo>
                  <a:pt x="2437924" y="1164431"/>
                </a:lnTo>
                <a:lnTo>
                  <a:pt x="2439829" y="1193006"/>
                </a:lnTo>
                <a:lnTo>
                  <a:pt x="2439829" y="1230154"/>
                </a:lnTo>
                <a:lnTo>
                  <a:pt x="2437924" y="1255871"/>
                </a:lnTo>
                <a:lnTo>
                  <a:pt x="2439829" y="1284446"/>
                </a:lnTo>
                <a:lnTo>
                  <a:pt x="2429351" y="1315879"/>
                </a:lnTo>
                <a:lnTo>
                  <a:pt x="2411254" y="1344454"/>
                </a:lnTo>
                <a:lnTo>
                  <a:pt x="2409349" y="1373029"/>
                </a:lnTo>
                <a:lnTo>
                  <a:pt x="2409349" y="1393984"/>
                </a:lnTo>
                <a:lnTo>
                  <a:pt x="2416969" y="1420654"/>
                </a:lnTo>
                <a:lnTo>
                  <a:pt x="2429351" y="1438751"/>
                </a:lnTo>
                <a:lnTo>
                  <a:pt x="2450306" y="1467326"/>
                </a:lnTo>
                <a:lnTo>
                  <a:pt x="2458879" y="1485424"/>
                </a:lnTo>
                <a:lnTo>
                  <a:pt x="2437924" y="1488281"/>
                </a:lnTo>
                <a:lnTo>
                  <a:pt x="2411254" y="1500664"/>
                </a:lnTo>
                <a:lnTo>
                  <a:pt x="2403634" y="1527334"/>
                </a:lnTo>
                <a:lnTo>
                  <a:pt x="2400776" y="1540669"/>
                </a:lnTo>
                <a:lnTo>
                  <a:pt x="2379821" y="1550194"/>
                </a:lnTo>
                <a:lnTo>
                  <a:pt x="2343626" y="1558766"/>
                </a:lnTo>
                <a:lnTo>
                  <a:pt x="2322671" y="1563529"/>
                </a:lnTo>
                <a:lnTo>
                  <a:pt x="2299811" y="1563529"/>
                </a:lnTo>
                <a:lnTo>
                  <a:pt x="2286476" y="1569244"/>
                </a:lnTo>
                <a:lnTo>
                  <a:pt x="2270284" y="1548289"/>
                </a:lnTo>
                <a:lnTo>
                  <a:pt x="2257901" y="1537811"/>
                </a:lnTo>
                <a:lnTo>
                  <a:pt x="2234089" y="1537811"/>
                </a:lnTo>
                <a:lnTo>
                  <a:pt x="2215991" y="1545431"/>
                </a:lnTo>
                <a:lnTo>
                  <a:pt x="2205514" y="1558766"/>
                </a:lnTo>
                <a:lnTo>
                  <a:pt x="2184559" y="1534954"/>
                </a:lnTo>
                <a:lnTo>
                  <a:pt x="2148364" y="1519714"/>
                </a:lnTo>
                <a:lnTo>
                  <a:pt x="2106454" y="1511141"/>
                </a:lnTo>
                <a:lnTo>
                  <a:pt x="2077879" y="1516856"/>
                </a:lnTo>
                <a:lnTo>
                  <a:pt x="2054066" y="1534954"/>
                </a:lnTo>
                <a:lnTo>
                  <a:pt x="2035969" y="1560671"/>
                </a:lnTo>
                <a:lnTo>
                  <a:pt x="2001679" y="1560671"/>
                </a:lnTo>
                <a:lnTo>
                  <a:pt x="1965484" y="1563529"/>
                </a:lnTo>
                <a:lnTo>
                  <a:pt x="1939766" y="1571149"/>
                </a:lnTo>
                <a:lnTo>
                  <a:pt x="1908334" y="1602581"/>
                </a:lnTo>
                <a:lnTo>
                  <a:pt x="1874044" y="1618774"/>
                </a:lnTo>
                <a:lnTo>
                  <a:pt x="1832134" y="1636871"/>
                </a:lnTo>
                <a:lnTo>
                  <a:pt x="1803559" y="1659731"/>
                </a:lnTo>
                <a:lnTo>
                  <a:pt x="1770221" y="1686401"/>
                </a:lnTo>
                <a:lnTo>
                  <a:pt x="1731169" y="1707356"/>
                </a:lnTo>
                <a:lnTo>
                  <a:pt x="1694021" y="1719739"/>
                </a:lnTo>
                <a:lnTo>
                  <a:pt x="1639729" y="1728311"/>
                </a:lnTo>
                <a:lnTo>
                  <a:pt x="1611154" y="1730216"/>
                </a:lnTo>
                <a:lnTo>
                  <a:pt x="1629251" y="1701641"/>
                </a:lnTo>
                <a:lnTo>
                  <a:pt x="1623536" y="1668304"/>
                </a:lnTo>
                <a:lnTo>
                  <a:pt x="1600676" y="1654969"/>
                </a:lnTo>
                <a:lnTo>
                  <a:pt x="1576864" y="1636871"/>
                </a:lnTo>
                <a:lnTo>
                  <a:pt x="1574006" y="1615916"/>
                </a:lnTo>
                <a:lnTo>
                  <a:pt x="1551146" y="1594961"/>
                </a:lnTo>
                <a:lnTo>
                  <a:pt x="1572101" y="1579721"/>
                </a:lnTo>
                <a:lnTo>
                  <a:pt x="1594961" y="1576864"/>
                </a:lnTo>
                <a:lnTo>
                  <a:pt x="1608296" y="1548289"/>
                </a:lnTo>
                <a:lnTo>
                  <a:pt x="1594961" y="1524476"/>
                </a:lnTo>
                <a:lnTo>
                  <a:pt x="1572101" y="1519714"/>
                </a:lnTo>
                <a:lnTo>
                  <a:pt x="1542574" y="1537811"/>
                </a:lnTo>
                <a:lnTo>
                  <a:pt x="1509236" y="1532096"/>
                </a:lnTo>
                <a:lnTo>
                  <a:pt x="1501616" y="1506379"/>
                </a:lnTo>
                <a:lnTo>
                  <a:pt x="1474946" y="1509236"/>
                </a:lnTo>
                <a:lnTo>
                  <a:pt x="1446371" y="1513999"/>
                </a:lnTo>
                <a:lnTo>
                  <a:pt x="1428274" y="1488281"/>
                </a:lnTo>
                <a:lnTo>
                  <a:pt x="1414939" y="1464469"/>
                </a:lnTo>
                <a:lnTo>
                  <a:pt x="1386364" y="1477804"/>
                </a:lnTo>
                <a:lnTo>
                  <a:pt x="1383506" y="1443514"/>
                </a:lnTo>
                <a:lnTo>
                  <a:pt x="1373029" y="1425416"/>
                </a:lnTo>
                <a:lnTo>
                  <a:pt x="1396841" y="1401604"/>
                </a:lnTo>
                <a:lnTo>
                  <a:pt x="1386364" y="1380649"/>
                </a:lnTo>
                <a:lnTo>
                  <a:pt x="1371124" y="1357789"/>
                </a:lnTo>
                <a:lnTo>
                  <a:pt x="1339691" y="1336834"/>
                </a:lnTo>
                <a:lnTo>
                  <a:pt x="1339691" y="1308259"/>
                </a:lnTo>
                <a:lnTo>
                  <a:pt x="1323499" y="1287304"/>
                </a:lnTo>
                <a:lnTo>
                  <a:pt x="1294924" y="1281589"/>
                </a:lnTo>
                <a:lnTo>
                  <a:pt x="1266349" y="1281589"/>
                </a:lnTo>
                <a:lnTo>
                  <a:pt x="1222534" y="1281589"/>
                </a:lnTo>
                <a:lnTo>
                  <a:pt x="1230154" y="1308259"/>
                </a:lnTo>
                <a:lnTo>
                  <a:pt x="1234916" y="1336834"/>
                </a:lnTo>
                <a:lnTo>
                  <a:pt x="1198721" y="1333976"/>
                </a:lnTo>
                <a:lnTo>
                  <a:pt x="1174909" y="1326356"/>
                </a:lnTo>
                <a:lnTo>
                  <a:pt x="1149191" y="1326356"/>
                </a:lnTo>
                <a:lnTo>
                  <a:pt x="1114901" y="1336834"/>
                </a:lnTo>
                <a:lnTo>
                  <a:pt x="1114901" y="1354931"/>
                </a:lnTo>
                <a:lnTo>
                  <a:pt x="1107281" y="1371124"/>
                </a:lnTo>
                <a:lnTo>
                  <a:pt x="1096804" y="1396841"/>
                </a:lnTo>
                <a:lnTo>
                  <a:pt x="1117759" y="1396841"/>
                </a:lnTo>
                <a:lnTo>
                  <a:pt x="1149191" y="1399699"/>
                </a:lnTo>
                <a:lnTo>
                  <a:pt x="1149191" y="1425416"/>
                </a:lnTo>
                <a:lnTo>
                  <a:pt x="1141571" y="1456849"/>
                </a:lnTo>
                <a:lnTo>
                  <a:pt x="1114901" y="1477804"/>
                </a:lnTo>
                <a:lnTo>
                  <a:pt x="1096804" y="1498759"/>
                </a:lnTo>
                <a:lnTo>
                  <a:pt x="1078706" y="1513999"/>
                </a:lnTo>
                <a:lnTo>
                  <a:pt x="1104424" y="1530191"/>
                </a:lnTo>
                <a:lnTo>
                  <a:pt x="1107281" y="1553051"/>
                </a:lnTo>
                <a:lnTo>
                  <a:pt x="1092041" y="1579721"/>
                </a:lnTo>
                <a:lnTo>
                  <a:pt x="1057751" y="1605439"/>
                </a:lnTo>
                <a:lnTo>
                  <a:pt x="1042511" y="1634014"/>
                </a:lnTo>
                <a:lnTo>
                  <a:pt x="1047274" y="1662589"/>
                </a:lnTo>
                <a:lnTo>
                  <a:pt x="1050131" y="1701641"/>
                </a:lnTo>
                <a:lnTo>
                  <a:pt x="1044416" y="1730216"/>
                </a:lnTo>
                <a:lnTo>
                  <a:pt x="1063466" y="1746409"/>
                </a:lnTo>
                <a:lnTo>
                  <a:pt x="1086326" y="1759744"/>
                </a:lnTo>
                <a:lnTo>
                  <a:pt x="1102519" y="1777841"/>
                </a:lnTo>
                <a:lnTo>
                  <a:pt x="1083469" y="1795939"/>
                </a:lnTo>
                <a:lnTo>
                  <a:pt x="1060609" y="1806416"/>
                </a:lnTo>
                <a:lnTo>
                  <a:pt x="1026319" y="1834991"/>
                </a:lnTo>
                <a:lnTo>
                  <a:pt x="1021556" y="1866424"/>
                </a:lnTo>
                <a:lnTo>
                  <a:pt x="1021556" y="1908334"/>
                </a:lnTo>
                <a:lnTo>
                  <a:pt x="1032034" y="1936909"/>
                </a:lnTo>
                <a:lnTo>
                  <a:pt x="1036796" y="1957864"/>
                </a:lnTo>
                <a:lnTo>
                  <a:pt x="1032034" y="1994059"/>
                </a:lnTo>
                <a:lnTo>
                  <a:pt x="1021556" y="2019776"/>
                </a:lnTo>
                <a:lnTo>
                  <a:pt x="1013936" y="2043589"/>
                </a:lnTo>
                <a:lnTo>
                  <a:pt x="979646" y="2067401"/>
                </a:lnTo>
                <a:lnTo>
                  <a:pt x="948214" y="2069306"/>
                </a:lnTo>
                <a:lnTo>
                  <a:pt x="934879" y="2038826"/>
                </a:lnTo>
                <a:lnTo>
                  <a:pt x="898684" y="2033111"/>
                </a:lnTo>
                <a:lnTo>
                  <a:pt x="877729" y="2043589"/>
                </a:lnTo>
                <a:lnTo>
                  <a:pt x="859631" y="2058829"/>
                </a:lnTo>
                <a:lnTo>
                  <a:pt x="833914" y="2085499"/>
                </a:lnTo>
                <a:lnTo>
                  <a:pt x="802481" y="2111216"/>
                </a:lnTo>
                <a:lnTo>
                  <a:pt x="789146" y="2082641"/>
                </a:lnTo>
                <a:lnTo>
                  <a:pt x="757714" y="2082641"/>
                </a:lnTo>
                <a:lnTo>
                  <a:pt x="734854" y="2077879"/>
                </a:lnTo>
                <a:lnTo>
                  <a:pt x="711041" y="2095976"/>
                </a:lnTo>
                <a:lnTo>
                  <a:pt x="682466" y="2098834"/>
                </a:lnTo>
                <a:lnTo>
                  <a:pt x="655796" y="2077879"/>
                </a:lnTo>
                <a:lnTo>
                  <a:pt x="632936" y="2077879"/>
                </a:lnTo>
                <a:lnTo>
                  <a:pt x="627221" y="2030254"/>
                </a:lnTo>
                <a:lnTo>
                  <a:pt x="634841" y="1986439"/>
                </a:lnTo>
                <a:lnTo>
                  <a:pt x="630079" y="1955006"/>
                </a:lnTo>
                <a:lnTo>
                  <a:pt x="632936" y="1920716"/>
                </a:lnTo>
                <a:lnTo>
                  <a:pt x="627221" y="1884521"/>
                </a:lnTo>
                <a:lnTo>
                  <a:pt x="622459" y="1858804"/>
                </a:lnTo>
                <a:lnTo>
                  <a:pt x="611981" y="1811179"/>
                </a:lnTo>
                <a:lnTo>
                  <a:pt x="606266" y="1772126"/>
                </a:lnTo>
                <a:lnTo>
                  <a:pt x="606266" y="1746409"/>
                </a:lnTo>
                <a:lnTo>
                  <a:pt x="570071" y="1710214"/>
                </a:lnTo>
                <a:lnTo>
                  <a:pt x="549116" y="1691164"/>
                </a:lnTo>
                <a:lnTo>
                  <a:pt x="577691" y="1673066"/>
                </a:lnTo>
                <a:lnTo>
                  <a:pt x="583406" y="1644491"/>
                </a:lnTo>
                <a:lnTo>
                  <a:pt x="570071" y="1629251"/>
                </a:lnTo>
                <a:lnTo>
                  <a:pt x="570071" y="1618774"/>
                </a:lnTo>
                <a:lnTo>
                  <a:pt x="554831" y="1587341"/>
                </a:lnTo>
                <a:lnTo>
                  <a:pt x="531019" y="1592104"/>
                </a:lnTo>
                <a:lnTo>
                  <a:pt x="510064" y="1600676"/>
                </a:lnTo>
                <a:lnTo>
                  <a:pt x="475774" y="1613059"/>
                </a:lnTo>
                <a:lnTo>
                  <a:pt x="457676" y="1587341"/>
                </a:lnTo>
                <a:lnTo>
                  <a:pt x="429101" y="1571149"/>
                </a:lnTo>
                <a:lnTo>
                  <a:pt x="413861" y="1545431"/>
                </a:lnTo>
                <a:lnTo>
                  <a:pt x="382429" y="1553051"/>
                </a:lnTo>
                <a:lnTo>
                  <a:pt x="361474" y="1560671"/>
                </a:lnTo>
                <a:lnTo>
                  <a:pt x="348139" y="1558766"/>
                </a:lnTo>
                <a:lnTo>
                  <a:pt x="309086" y="1545431"/>
                </a:lnTo>
                <a:lnTo>
                  <a:pt x="293846" y="1516856"/>
                </a:lnTo>
                <a:lnTo>
                  <a:pt x="275749" y="1495901"/>
                </a:lnTo>
                <a:lnTo>
                  <a:pt x="246221" y="1495901"/>
                </a:lnTo>
                <a:lnTo>
                  <a:pt x="210026" y="1495901"/>
                </a:lnTo>
                <a:lnTo>
                  <a:pt x="186214" y="1493044"/>
                </a:lnTo>
                <a:lnTo>
                  <a:pt x="152876" y="1500664"/>
                </a:lnTo>
                <a:lnTo>
                  <a:pt x="145256" y="1540669"/>
                </a:lnTo>
                <a:lnTo>
                  <a:pt x="116681" y="1540669"/>
                </a:lnTo>
                <a:lnTo>
                  <a:pt x="108109" y="1516856"/>
                </a:lnTo>
                <a:lnTo>
                  <a:pt x="116681" y="1482566"/>
                </a:lnTo>
                <a:lnTo>
                  <a:pt x="108109" y="1461611"/>
                </a:lnTo>
                <a:lnTo>
                  <a:pt x="71914" y="1467326"/>
                </a:lnTo>
                <a:lnTo>
                  <a:pt x="27146" y="1474946"/>
                </a:lnTo>
                <a:lnTo>
                  <a:pt x="27146" y="1446371"/>
                </a:lnTo>
                <a:lnTo>
                  <a:pt x="32861" y="1412081"/>
                </a:lnTo>
                <a:lnTo>
                  <a:pt x="48101" y="1391126"/>
                </a:lnTo>
                <a:lnTo>
                  <a:pt x="27146" y="1368266"/>
                </a:lnTo>
                <a:lnTo>
                  <a:pt x="1429" y="1352074"/>
                </a:lnTo>
                <a:close/>
              </a:path>
            </a:pathLst>
          </a:custGeom>
          <a:solidFill>
            <a:schemeClr val="tx2">
              <a:lumMod val="20000"/>
              <a:lumOff val="80000"/>
            </a:schemeClr>
          </a:solidFill>
          <a:ln w="1905" cap="flat">
            <a:solidFill>
              <a:schemeClr val="bg1"/>
            </a:solidFill>
            <a:prstDash val="solid"/>
            <a:miter/>
          </a:ln>
        </p:spPr>
        <p:txBody>
          <a:bodyPr rtlCol="0" anchor="ctr"/>
          <a:lstStyle/>
          <a:p>
            <a:pPr algn="ctr"/>
            <a:r>
              <a:rPr lang="fr-FR" sz="1000" dirty="0">
                <a:solidFill>
                  <a:schemeClr val="bg1"/>
                </a:solidFill>
              </a:rPr>
              <a:t>H1b</a:t>
            </a:r>
          </a:p>
        </p:txBody>
      </p:sp>
      <p:sp>
        <p:nvSpPr>
          <p:cNvPr id="35" name="Rectangle 34">
            <a:extLst>
              <a:ext uri="{FF2B5EF4-FFF2-40B4-BE49-F238E27FC236}">
                <a16:creationId xmlns:a16="http://schemas.microsoft.com/office/drawing/2014/main" id="{0061823B-99BA-4A96-ACF1-E241AC99D2AF}"/>
              </a:ext>
            </a:extLst>
          </p:cNvPr>
          <p:cNvSpPr/>
          <p:nvPr/>
        </p:nvSpPr>
        <p:spPr>
          <a:xfrm>
            <a:off x="666543" y="1380009"/>
            <a:ext cx="3930494" cy="5113098"/>
          </a:xfrm>
          <a:prstGeom prst="rect">
            <a:avLst/>
          </a:prstGeom>
          <a:solidFill>
            <a:schemeClr val="bg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8">
            <a:extLst>
              <a:ext uri="{FF2B5EF4-FFF2-40B4-BE49-F238E27FC236}">
                <a16:creationId xmlns:a16="http://schemas.microsoft.com/office/drawing/2014/main" id="{F69E7D3B-9CDA-4327-8CC5-4F634EC91071}"/>
              </a:ext>
            </a:extLst>
          </p:cNvPr>
          <p:cNvSpPr txBox="1"/>
          <p:nvPr/>
        </p:nvSpPr>
        <p:spPr>
          <a:xfrm>
            <a:off x="666542" y="756139"/>
            <a:ext cx="3238561" cy="306467"/>
          </a:xfrm>
          <a:prstGeom prst="roundRect">
            <a:avLst/>
          </a:prstGeom>
          <a:solidFill>
            <a:schemeClr val="accent1"/>
          </a:solidFill>
        </p:spPr>
        <p:txBody>
          <a:bodyPr wrap="none" lIns="144000" rtlCol="0">
            <a:spAutoFit/>
          </a:bodyPr>
          <a:lstStyle/>
          <a:p>
            <a:r>
              <a:rPr lang="fr-FR" sz="1200" dirty="0">
                <a:solidFill>
                  <a:schemeClr val="bg1"/>
                </a:solidFill>
              </a:rPr>
              <a:t>TYPE D’ISOLATION PAR ZONE CLIMATIQUE</a:t>
            </a:r>
          </a:p>
        </p:txBody>
      </p:sp>
      <p:cxnSp>
        <p:nvCxnSpPr>
          <p:cNvPr id="10" name="Connecteur droit 9">
            <a:extLst>
              <a:ext uri="{FF2B5EF4-FFF2-40B4-BE49-F238E27FC236}">
                <a16:creationId xmlns:a16="http://schemas.microsoft.com/office/drawing/2014/main" id="{D2E90E79-5257-41AB-BA80-EC57EE6D0B65}"/>
              </a:ext>
            </a:extLst>
          </p:cNvPr>
          <p:cNvCxnSpPr>
            <a:cxnSpLocks/>
          </p:cNvCxnSpPr>
          <p:nvPr/>
        </p:nvCxnSpPr>
        <p:spPr>
          <a:xfrm>
            <a:off x="666542" y="0"/>
            <a:ext cx="0" cy="100236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1" name="Picture 2" descr="Y:\Perso\logo cerqual Qualitel Certification.jpg">
            <a:extLst>
              <a:ext uri="{FF2B5EF4-FFF2-40B4-BE49-F238E27FC236}">
                <a16:creationId xmlns:a16="http://schemas.microsoft.com/office/drawing/2014/main" id="{0316BB70-ACD6-41B0-8225-EBF40EEEA294}"/>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737933" y="364894"/>
            <a:ext cx="1081342" cy="367821"/>
          </a:xfrm>
          <a:prstGeom prst="rect">
            <a:avLst/>
          </a:prstGeom>
          <a:noFill/>
          <a:extLst>
            <a:ext uri="{909E8E84-426E-40DD-AFC4-6F175D3DCCD1}">
              <a14:hiddenFill xmlns:a14="http://schemas.microsoft.com/office/drawing/2010/main">
                <a:solidFill>
                  <a:srgbClr val="FFFFFF"/>
                </a:solidFill>
              </a14:hiddenFill>
            </a:ext>
          </a:extLst>
        </p:spPr>
      </p:pic>
      <p:sp>
        <p:nvSpPr>
          <p:cNvPr id="47" name="ZoneTexte 46">
            <a:extLst>
              <a:ext uri="{FF2B5EF4-FFF2-40B4-BE49-F238E27FC236}">
                <a16:creationId xmlns:a16="http://schemas.microsoft.com/office/drawing/2014/main" id="{647F3DB2-0C73-465D-901F-E442DABFAFC6}"/>
              </a:ext>
            </a:extLst>
          </p:cNvPr>
          <p:cNvSpPr txBox="1"/>
          <p:nvPr/>
        </p:nvSpPr>
        <p:spPr>
          <a:xfrm>
            <a:off x="7099085" y="532660"/>
            <a:ext cx="10254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Présentation </a:t>
            </a:r>
            <a:br>
              <a:rPr lang="fr-FR" sz="1000" dirty="0">
                <a:solidFill>
                  <a:schemeClr val="tx2">
                    <a:lumMod val="40000"/>
                    <a:lumOff val="60000"/>
                  </a:schemeClr>
                </a:solidFill>
              </a:rPr>
            </a:br>
            <a:r>
              <a:rPr lang="fr-FR" sz="1000" dirty="0">
                <a:solidFill>
                  <a:schemeClr val="tx2">
                    <a:lumMod val="40000"/>
                    <a:lumOff val="60000"/>
                  </a:schemeClr>
                </a:solidFill>
              </a:rPr>
              <a:t>du parc certifié</a:t>
            </a:r>
          </a:p>
        </p:txBody>
      </p:sp>
      <p:sp>
        <p:nvSpPr>
          <p:cNvPr id="50" name="ZoneTexte 49">
            <a:extLst>
              <a:ext uri="{FF2B5EF4-FFF2-40B4-BE49-F238E27FC236}">
                <a16:creationId xmlns:a16="http://schemas.microsoft.com/office/drawing/2014/main" id="{3E7D6967-05E1-4F5D-884B-AB8134C9E391}"/>
              </a:ext>
            </a:extLst>
          </p:cNvPr>
          <p:cNvSpPr txBox="1"/>
          <p:nvPr/>
        </p:nvSpPr>
        <p:spPr>
          <a:xfrm>
            <a:off x="8353090" y="532660"/>
            <a:ext cx="9180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Performance </a:t>
            </a:r>
            <a:br>
              <a:rPr lang="fr-FR" sz="1000" dirty="0">
                <a:solidFill>
                  <a:schemeClr val="tx2">
                    <a:lumMod val="40000"/>
                    <a:lumOff val="60000"/>
                  </a:schemeClr>
                </a:solidFill>
              </a:rPr>
            </a:br>
            <a:r>
              <a:rPr lang="fr-FR" sz="1000" dirty="0">
                <a:solidFill>
                  <a:schemeClr val="tx2">
                    <a:lumMod val="40000"/>
                    <a:lumOff val="60000"/>
                  </a:schemeClr>
                </a:solidFill>
              </a:rPr>
              <a:t>énergétique</a:t>
            </a:r>
          </a:p>
        </p:txBody>
      </p:sp>
      <p:sp>
        <p:nvSpPr>
          <p:cNvPr id="51" name="ZoneTexte 50">
            <a:extLst>
              <a:ext uri="{FF2B5EF4-FFF2-40B4-BE49-F238E27FC236}">
                <a16:creationId xmlns:a16="http://schemas.microsoft.com/office/drawing/2014/main" id="{8AA5713F-9900-45FF-A731-C514E49EACAF}"/>
              </a:ext>
            </a:extLst>
          </p:cNvPr>
          <p:cNvSpPr txBox="1"/>
          <p:nvPr/>
        </p:nvSpPr>
        <p:spPr>
          <a:xfrm>
            <a:off x="9507524" y="532660"/>
            <a:ext cx="1015837" cy="400110"/>
          </a:xfrm>
          <a:prstGeom prst="rect">
            <a:avLst/>
          </a:prstGeom>
          <a:noFill/>
        </p:spPr>
        <p:txBody>
          <a:bodyPr wrap="none" lIns="72000" rIns="72000" rtlCol="0">
            <a:spAutoFit/>
          </a:bodyPr>
          <a:lstStyle/>
          <a:p>
            <a:pPr algn="ctr"/>
            <a:r>
              <a:rPr lang="fr-FR" sz="1000" dirty="0">
                <a:solidFill>
                  <a:schemeClr val="tx2"/>
                </a:solidFill>
                <a:latin typeface="+mj-lt"/>
              </a:rPr>
              <a:t>Les tendances </a:t>
            </a:r>
            <a:br>
              <a:rPr lang="fr-FR" sz="1000" dirty="0">
                <a:solidFill>
                  <a:schemeClr val="tx2"/>
                </a:solidFill>
                <a:latin typeface="+mj-lt"/>
              </a:rPr>
            </a:br>
            <a:r>
              <a:rPr lang="fr-FR" sz="1000" dirty="0">
                <a:solidFill>
                  <a:schemeClr val="tx2"/>
                </a:solidFill>
                <a:latin typeface="+mj-lt"/>
              </a:rPr>
              <a:t>constructives</a:t>
            </a:r>
          </a:p>
        </p:txBody>
      </p:sp>
      <p:sp>
        <p:nvSpPr>
          <p:cNvPr id="52" name="ZoneTexte 51">
            <a:extLst>
              <a:ext uri="{FF2B5EF4-FFF2-40B4-BE49-F238E27FC236}">
                <a16:creationId xmlns:a16="http://schemas.microsoft.com/office/drawing/2014/main" id="{8BD11874-80CD-44EE-9BB1-C74D2C75526C}"/>
              </a:ext>
            </a:extLst>
          </p:cNvPr>
          <p:cNvSpPr txBox="1"/>
          <p:nvPr/>
        </p:nvSpPr>
        <p:spPr>
          <a:xfrm>
            <a:off x="10649934" y="532660"/>
            <a:ext cx="1137666"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Typologies </a:t>
            </a:r>
            <a:br>
              <a:rPr lang="fr-FR" sz="1000" dirty="0">
                <a:solidFill>
                  <a:schemeClr val="tx2">
                    <a:lumMod val="40000"/>
                    <a:lumOff val="60000"/>
                  </a:schemeClr>
                </a:solidFill>
              </a:rPr>
            </a:br>
            <a:r>
              <a:rPr lang="fr-FR" sz="1000" dirty="0">
                <a:solidFill>
                  <a:schemeClr val="tx2">
                    <a:lumMod val="40000"/>
                    <a:lumOff val="60000"/>
                  </a:schemeClr>
                </a:solidFill>
              </a:rPr>
              <a:t>les plus certifiées</a:t>
            </a:r>
          </a:p>
        </p:txBody>
      </p:sp>
      <p:sp>
        <p:nvSpPr>
          <p:cNvPr id="54" name="Ellipse 53">
            <a:extLst>
              <a:ext uri="{FF2B5EF4-FFF2-40B4-BE49-F238E27FC236}">
                <a16:creationId xmlns:a16="http://schemas.microsoft.com/office/drawing/2014/main" id="{72FF658C-41A8-41F3-A493-73F2F10F490C}"/>
              </a:ext>
            </a:extLst>
          </p:cNvPr>
          <p:cNvSpPr/>
          <p:nvPr/>
        </p:nvSpPr>
        <p:spPr>
          <a:xfrm>
            <a:off x="818664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55" name="Ellipse 54">
            <a:extLst>
              <a:ext uri="{FF2B5EF4-FFF2-40B4-BE49-F238E27FC236}">
                <a16:creationId xmlns:a16="http://schemas.microsoft.com/office/drawing/2014/main" id="{F6D62116-45F4-427B-B41F-FC858602EBBE}"/>
              </a:ext>
            </a:extLst>
          </p:cNvPr>
          <p:cNvSpPr/>
          <p:nvPr/>
        </p:nvSpPr>
        <p:spPr>
          <a:xfrm>
            <a:off x="9389968"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56" name="Ellipse 55">
            <a:extLst>
              <a:ext uri="{FF2B5EF4-FFF2-40B4-BE49-F238E27FC236}">
                <a16:creationId xmlns:a16="http://schemas.microsoft.com/office/drawing/2014/main" id="{8C858481-8465-4BD9-8BC6-102D83B83DE6}"/>
              </a:ext>
            </a:extLst>
          </p:cNvPr>
          <p:cNvSpPr/>
          <p:nvPr/>
        </p:nvSpPr>
        <p:spPr>
          <a:xfrm>
            <a:off x="1059329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cxnSp>
        <p:nvCxnSpPr>
          <p:cNvPr id="57" name="Connecteur droit 56">
            <a:extLst>
              <a:ext uri="{FF2B5EF4-FFF2-40B4-BE49-F238E27FC236}">
                <a16:creationId xmlns:a16="http://schemas.microsoft.com/office/drawing/2014/main" id="{CC61069B-138D-46B5-A4F0-79C771681FF8}"/>
              </a:ext>
            </a:extLst>
          </p:cNvPr>
          <p:cNvCxnSpPr>
            <a:cxnSpLocks/>
          </p:cNvCxnSpPr>
          <p:nvPr/>
        </p:nvCxnSpPr>
        <p:spPr>
          <a:xfrm flipH="1">
            <a:off x="9841950" y="1002360"/>
            <a:ext cx="34698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8" name="Rectangle 57">
            <a:extLst>
              <a:ext uri="{FF2B5EF4-FFF2-40B4-BE49-F238E27FC236}">
                <a16:creationId xmlns:a16="http://schemas.microsoft.com/office/drawing/2014/main" id="{D47B7A63-DDEE-4293-A702-6E44E38562B5}"/>
              </a:ext>
            </a:extLst>
          </p:cNvPr>
          <p:cNvSpPr/>
          <p:nvPr/>
        </p:nvSpPr>
        <p:spPr>
          <a:xfrm>
            <a:off x="11871075" y="6537075"/>
            <a:ext cx="320925" cy="320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fld id="{6DCD9D34-E609-462F-B828-50150B5958BE}" type="slidenum">
              <a:rPr lang="fr-FR" sz="1000" smtClean="0"/>
              <a:t>21</a:t>
            </a:fld>
            <a:endParaRPr lang="fr-FR" sz="1000" dirty="0"/>
          </a:p>
        </p:txBody>
      </p:sp>
      <p:grpSp>
        <p:nvGrpSpPr>
          <p:cNvPr id="4" name="Groupe 3">
            <a:extLst>
              <a:ext uri="{FF2B5EF4-FFF2-40B4-BE49-F238E27FC236}">
                <a16:creationId xmlns:a16="http://schemas.microsoft.com/office/drawing/2014/main" id="{7B1A0879-46C8-4A1F-9943-D3BECBF17843}"/>
              </a:ext>
            </a:extLst>
          </p:cNvPr>
          <p:cNvGrpSpPr/>
          <p:nvPr/>
        </p:nvGrpSpPr>
        <p:grpSpPr>
          <a:xfrm>
            <a:off x="1468380" y="3579366"/>
            <a:ext cx="2326820" cy="173879"/>
            <a:chOff x="1292980" y="3579366"/>
            <a:chExt cx="2326820" cy="173879"/>
          </a:xfrm>
        </p:grpSpPr>
        <p:sp>
          <p:nvSpPr>
            <p:cNvPr id="78" name="ZoneTexte 77">
              <a:extLst>
                <a:ext uri="{FF2B5EF4-FFF2-40B4-BE49-F238E27FC236}">
                  <a16:creationId xmlns:a16="http://schemas.microsoft.com/office/drawing/2014/main" id="{EC66DB7A-8883-4051-8CA6-8EC35DD57587}"/>
                </a:ext>
              </a:extLst>
            </p:cNvPr>
            <p:cNvSpPr txBox="1"/>
            <p:nvPr/>
          </p:nvSpPr>
          <p:spPr>
            <a:xfrm>
              <a:off x="1292980" y="3579366"/>
              <a:ext cx="283526" cy="173879"/>
            </a:xfrm>
            <a:prstGeom prst="roundRect">
              <a:avLst/>
            </a:prstGeom>
            <a:solidFill>
              <a:schemeClr val="accent1"/>
            </a:solidFill>
          </p:spPr>
          <p:txBody>
            <a:bodyPr wrap="none" lIns="72000" rIns="72000" rtlCol="0" anchor="ctr">
              <a:spAutoFit/>
            </a:bodyPr>
            <a:lstStyle/>
            <a:p>
              <a:pPr algn="ctr"/>
              <a:r>
                <a:rPr lang="fr-FR" sz="800" dirty="0">
                  <a:solidFill>
                    <a:schemeClr val="bg1"/>
                  </a:solidFill>
                </a:rPr>
                <a:t>ITI</a:t>
              </a:r>
            </a:p>
          </p:txBody>
        </p:sp>
        <p:sp>
          <p:nvSpPr>
            <p:cNvPr id="79" name="ZoneTexte 78">
              <a:extLst>
                <a:ext uri="{FF2B5EF4-FFF2-40B4-BE49-F238E27FC236}">
                  <a16:creationId xmlns:a16="http://schemas.microsoft.com/office/drawing/2014/main" id="{D5A4CA9A-59CB-4831-A27C-E4BD549B12E2}"/>
                </a:ext>
              </a:extLst>
            </p:cNvPr>
            <p:cNvSpPr txBox="1"/>
            <p:nvPr/>
          </p:nvSpPr>
          <p:spPr>
            <a:xfrm>
              <a:off x="1654527" y="3579366"/>
              <a:ext cx="419640" cy="173879"/>
            </a:xfrm>
            <a:prstGeom prst="roundRect">
              <a:avLst/>
            </a:prstGeom>
            <a:solidFill>
              <a:schemeClr val="accent2"/>
            </a:solidFill>
          </p:spPr>
          <p:txBody>
            <a:bodyPr wrap="none" lIns="72000" rIns="72000" rtlCol="0" anchor="ctr">
              <a:spAutoFit/>
            </a:bodyPr>
            <a:lstStyle/>
            <a:p>
              <a:pPr algn="ctr"/>
              <a:r>
                <a:rPr lang="fr-FR" sz="800" dirty="0">
                  <a:solidFill>
                    <a:schemeClr val="bg1"/>
                  </a:solidFill>
                </a:rPr>
                <a:t>Mixte</a:t>
              </a:r>
            </a:p>
          </p:txBody>
        </p:sp>
        <p:sp>
          <p:nvSpPr>
            <p:cNvPr id="81" name="ZoneTexte 80">
              <a:extLst>
                <a:ext uri="{FF2B5EF4-FFF2-40B4-BE49-F238E27FC236}">
                  <a16:creationId xmlns:a16="http://schemas.microsoft.com/office/drawing/2014/main" id="{082BFE17-934D-4AE3-BAF4-F2DDF4BB60A4}"/>
                </a:ext>
              </a:extLst>
            </p:cNvPr>
            <p:cNvSpPr txBox="1"/>
            <p:nvPr/>
          </p:nvSpPr>
          <p:spPr>
            <a:xfrm>
              <a:off x="2152188" y="3579366"/>
              <a:ext cx="310999" cy="173879"/>
            </a:xfrm>
            <a:prstGeom prst="roundRect">
              <a:avLst/>
            </a:prstGeom>
            <a:solidFill>
              <a:schemeClr val="accent4"/>
            </a:solidFill>
          </p:spPr>
          <p:txBody>
            <a:bodyPr wrap="none" lIns="72000" rIns="72000" rtlCol="0" anchor="ctr">
              <a:spAutoFit/>
            </a:bodyPr>
            <a:lstStyle/>
            <a:p>
              <a:pPr algn="ctr"/>
              <a:r>
                <a:rPr lang="fr-FR" sz="800" dirty="0">
                  <a:solidFill>
                    <a:schemeClr val="bg1"/>
                  </a:solidFill>
                </a:rPr>
                <a:t>ITE</a:t>
              </a:r>
            </a:p>
          </p:txBody>
        </p:sp>
        <p:sp>
          <p:nvSpPr>
            <p:cNvPr id="82" name="ZoneTexte 81">
              <a:extLst>
                <a:ext uri="{FF2B5EF4-FFF2-40B4-BE49-F238E27FC236}">
                  <a16:creationId xmlns:a16="http://schemas.microsoft.com/office/drawing/2014/main" id="{E1193EB5-6A40-4C9B-9AF8-FE2B3C8066D2}"/>
                </a:ext>
              </a:extLst>
            </p:cNvPr>
            <p:cNvSpPr txBox="1"/>
            <p:nvPr/>
          </p:nvSpPr>
          <p:spPr>
            <a:xfrm>
              <a:off x="2541208" y="3579366"/>
              <a:ext cx="454932" cy="173879"/>
            </a:xfrm>
            <a:prstGeom prst="roundRect">
              <a:avLst/>
            </a:prstGeom>
            <a:solidFill>
              <a:schemeClr val="accent5"/>
            </a:solidFill>
          </p:spPr>
          <p:txBody>
            <a:bodyPr wrap="none" lIns="72000" rIns="72000" rtlCol="0" anchor="ctr">
              <a:spAutoFit/>
            </a:bodyPr>
            <a:lstStyle/>
            <a:p>
              <a:pPr algn="ctr"/>
              <a:r>
                <a:rPr lang="fr-FR" sz="800" dirty="0">
                  <a:solidFill>
                    <a:schemeClr val="bg1"/>
                  </a:solidFill>
                </a:rPr>
                <a:t>ITI &amp; E</a:t>
              </a:r>
            </a:p>
          </p:txBody>
        </p:sp>
        <p:sp>
          <p:nvSpPr>
            <p:cNvPr id="83" name="ZoneTexte 82">
              <a:extLst>
                <a:ext uri="{FF2B5EF4-FFF2-40B4-BE49-F238E27FC236}">
                  <a16:creationId xmlns:a16="http://schemas.microsoft.com/office/drawing/2014/main" id="{19EB2C4E-391B-45FC-AA69-39B4D8498CC2}"/>
                </a:ext>
              </a:extLst>
            </p:cNvPr>
            <p:cNvSpPr txBox="1"/>
            <p:nvPr/>
          </p:nvSpPr>
          <p:spPr>
            <a:xfrm>
              <a:off x="3074160" y="3579366"/>
              <a:ext cx="545640" cy="173879"/>
            </a:xfrm>
            <a:prstGeom prst="roundRect">
              <a:avLst/>
            </a:prstGeom>
            <a:solidFill>
              <a:schemeClr val="accent6"/>
            </a:solidFill>
          </p:spPr>
          <p:txBody>
            <a:bodyPr wrap="none" lIns="72000" rIns="72000" rtlCol="0" anchor="ctr">
              <a:spAutoFit/>
            </a:bodyPr>
            <a:lstStyle/>
            <a:p>
              <a:pPr algn="ctr"/>
              <a:r>
                <a:rPr lang="fr-FR" sz="800" dirty="0">
                  <a:solidFill>
                    <a:schemeClr val="bg1"/>
                  </a:solidFill>
                </a:rPr>
                <a:t>Répartie</a:t>
              </a:r>
            </a:p>
          </p:txBody>
        </p:sp>
      </p:grpSp>
      <p:graphicFrame>
        <p:nvGraphicFramePr>
          <p:cNvPr id="84" name="Graphique 83">
            <a:extLst>
              <a:ext uri="{FF2B5EF4-FFF2-40B4-BE49-F238E27FC236}">
                <a16:creationId xmlns:a16="http://schemas.microsoft.com/office/drawing/2014/main" id="{919FAF28-CB09-42A6-AC73-2D955002172B}"/>
              </a:ext>
            </a:extLst>
          </p:cNvPr>
          <p:cNvGraphicFramePr/>
          <p:nvPr>
            <p:extLst>
              <p:ext uri="{D42A27DB-BD31-4B8C-83A1-F6EECF244321}">
                <p14:modId xmlns:p14="http://schemas.microsoft.com/office/powerpoint/2010/main" val="128057846"/>
              </p:ext>
            </p:extLst>
          </p:nvPr>
        </p:nvGraphicFramePr>
        <p:xfrm>
          <a:off x="941433" y="1818572"/>
          <a:ext cx="3385865" cy="1678586"/>
        </p:xfrm>
        <a:graphic>
          <a:graphicData uri="http://schemas.openxmlformats.org/drawingml/2006/chart">
            <c:chart xmlns:c="http://schemas.openxmlformats.org/drawingml/2006/chart" xmlns:r="http://schemas.openxmlformats.org/officeDocument/2006/relationships" r:id="rId3"/>
          </a:graphicData>
        </a:graphic>
      </p:graphicFrame>
      <p:sp>
        <p:nvSpPr>
          <p:cNvPr id="101" name="ZoneTexte 100">
            <a:extLst>
              <a:ext uri="{FF2B5EF4-FFF2-40B4-BE49-F238E27FC236}">
                <a16:creationId xmlns:a16="http://schemas.microsoft.com/office/drawing/2014/main" id="{5AC2B1D8-0B6E-48DA-B68C-1C76D4106E73}"/>
              </a:ext>
            </a:extLst>
          </p:cNvPr>
          <p:cNvSpPr txBox="1"/>
          <p:nvPr/>
        </p:nvSpPr>
        <p:spPr>
          <a:xfrm>
            <a:off x="8748165" y="1968391"/>
            <a:ext cx="3039435" cy="3936334"/>
          </a:xfrm>
          <a:prstGeom prst="rect">
            <a:avLst/>
          </a:prstGeom>
          <a:noFill/>
        </p:spPr>
        <p:txBody>
          <a:bodyPr wrap="square" rtlCol="0">
            <a:spAutoFit/>
          </a:bodyPr>
          <a:lstStyle/>
          <a:p>
            <a:pPr marL="171450" indent="-171450">
              <a:lnSpc>
                <a:spcPct val="120000"/>
              </a:lnSpc>
              <a:buClr>
                <a:schemeClr val="accent1"/>
              </a:buClr>
              <a:buFont typeface="Arial" panose="020B0604020202020204" pitchFamily="34" charset="0"/>
              <a:buChar char="•"/>
            </a:pPr>
            <a:r>
              <a:rPr lang="fr-FR" sz="1100" dirty="0">
                <a:solidFill>
                  <a:schemeClr val="tx1">
                    <a:lumMod val="75000"/>
                    <a:lumOff val="25000"/>
                  </a:schemeClr>
                </a:solidFill>
              </a:rPr>
              <a:t>Dans les zones H1b et H1c, à l’Est, l’ITI est nettement moins utilisées que dans les autres zones, au profit de l’ITE et des bâtiments avec plusieurs types d’isolation. Cela s’explique par la recherche de performance plus accentuée dans ces régions au climat plus froid.</a:t>
            </a:r>
          </a:p>
          <a:p>
            <a:pPr marL="171450" indent="-171450">
              <a:lnSpc>
                <a:spcPct val="120000"/>
              </a:lnSpc>
              <a:buClr>
                <a:schemeClr val="accent1"/>
              </a:buClr>
              <a:buFont typeface="Arial" panose="020B0604020202020204" pitchFamily="34" charset="0"/>
              <a:buChar char="•"/>
            </a:pPr>
            <a:endParaRPr lang="fr-FR" sz="1100" dirty="0">
              <a:solidFill>
                <a:schemeClr val="tx1">
                  <a:lumMod val="75000"/>
                  <a:lumOff val="25000"/>
                </a:schemeClr>
              </a:solidFill>
            </a:endParaRPr>
          </a:p>
          <a:p>
            <a:pPr marL="171450" indent="-171450">
              <a:lnSpc>
                <a:spcPct val="120000"/>
              </a:lnSpc>
              <a:buClr>
                <a:schemeClr val="accent1"/>
              </a:buClr>
              <a:buFont typeface="Arial" panose="020B0604020202020204" pitchFamily="34" charset="0"/>
              <a:buChar char="•"/>
            </a:pPr>
            <a:r>
              <a:rPr lang="fr-FR" sz="1100" dirty="0">
                <a:solidFill>
                  <a:schemeClr val="tx1">
                    <a:lumMod val="75000"/>
                    <a:lumOff val="25000"/>
                  </a:schemeClr>
                </a:solidFill>
              </a:rPr>
              <a:t>Les techniques d’isolation sont sensiblement les mêmes dans la partie Nord que dans la partie Sud, ce qui laisse supposer que les niveaux de performance demandés nécessitent un effort d’adaptation des techniques d’isolation moindre que dans l’Est.</a:t>
            </a:r>
          </a:p>
          <a:p>
            <a:pPr marL="171450" indent="-171450">
              <a:lnSpc>
                <a:spcPct val="120000"/>
              </a:lnSpc>
              <a:buClr>
                <a:schemeClr val="accent1"/>
              </a:buClr>
              <a:buFont typeface="Arial" panose="020B0604020202020204" pitchFamily="34" charset="0"/>
              <a:buChar char="•"/>
            </a:pPr>
            <a:endParaRPr lang="fr-FR" sz="1100" dirty="0">
              <a:solidFill>
                <a:schemeClr val="tx1">
                  <a:lumMod val="75000"/>
                  <a:lumOff val="25000"/>
                </a:schemeClr>
              </a:solidFill>
            </a:endParaRPr>
          </a:p>
          <a:p>
            <a:pPr marL="171450" indent="-171450">
              <a:lnSpc>
                <a:spcPct val="120000"/>
              </a:lnSpc>
              <a:buClr>
                <a:schemeClr val="accent1"/>
              </a:buClr>
              <a:buFont typeface="Arial" panose="020B0604020202020204" pitchFamily="34" charset="0"/>
              <a:buChar char="•"/>
            </a:pPr>
            <a:r>
              <a:rPr lang="fr-FR" sz="1100" dirty="0">
                <a:solidFill>
                  <a:schemeClr val="tx1">
                    <a:lumMod val="75000"/>
                    <a:lumOff val="25000"/>
                  </a:schemeClr>
                </a:solidFill>
              </a:rPr>
              <a:t>La zone Sud-Ouest se trouve dans une situation moyenne entre ces deux extrêmes.</a:t>
            </a:r>
          </a:p>
        </p:txBody>
      </p:sp>
      <p:sp>
        <p:nvSpPr>
          <p:cNvPr id="121" name="ZoneTexte 120">
            <a:extLst>
              <a:ext uri="{FF2B5EF4-FFF2-40B4-BE49-F238E27FC236}">
                <a16:creationId xmlns:a16="http://schemas.microsoft.com/office/drawing/2014/main" id="{8E03C224-11A8-45DB-8CB1-90B3C12286D3}"/>
              </a:ext>
            </a:extLst>
          </p:cNvPr>
          <p:cNvSpPr txBox="1"/>
          <p:nvPr/>
        </p:nvSpPr>
        <p:spPr>
          <a:xfrm>
            <a:off x="666543" y="1529954"/>
            <a:ext cx="3930494" cy="276999"/>
          </a:xfrm>
          <a:prstGeom prst="rect">
            <a:avLst/>
          </a:prstGeom>
          <a:noFill/>
        </p:spPr>
        <p:txBody>
          <a:bodyPr wrap="square" rtlCol="0">
            <a:spAutoFit/>
          </a:bodyPr>
          <a:lstStyle/>
          <a:p>
            <a:pPr algn="ctr">
              <a:buClr>
                <a:schemeClr val="accent1"/>
              </a:buClr>
            </a:pPr>
            <a:r>
              <a:rPr lang="fr-FR" sz="1200" b="1" dirty="0">
                <a:solidFill>
                  <a:schemeClr val="tx2"/>
                </a:solidFill>
              </a:rPr>
              <a:t>France 2017</a:t>
            </a:r>
          </a:p>
        </p:txBody>
      </p:sp>
      <p:grpSp>
        <p:nvGrpSpPr>
          <p:cNvPr id="3" name="Groupe 2">
            <a:extLst>
              <a:ext uri="{FF2B5EF4-FFF2-40B4-BE49-F238E27FC236}">
                <a16:creationId xmlns:a16="http://schemas.microsoft.com/office/drawing/2014/main" id="{AC210087-2587-45C3-9949-8C51B505C314}"/>
              </a:ext>
            </a:extLst>
          </p:cNvPr>
          <p:cNvGrpSpPr/>
          <p:nvPr/>
        </p:nvGrpSpPr>
        <p:grpSpPr>
          <a:xfrm>
            <a:off x="666542" y="3936558"/>
            <a:ext cx="3930495" cy="2556548"/>
            <a:chOff x="666542" y="3936558"/>
            <a:chExt cx="3930495" cy="2556548"/>
          </a:xfrm>
        </p:grpSpPr>
        <p:sp>
          <p:nvSpPr>
            <p:cNvPr id="144" name="Rectangle 143">
              <a:extLst>
                <a:ext uri="{FF2B5EF4-FFF2-40B4-BE49-F238E27FC236}">
                  <a16:creationId xmlns:a16="http://schemas.microsoft.com/office/drawing/2014/main" id="{6DFD42DB-0B9C-48F5-A083-21D99E17298F}"/>
                </a:ext>
              </a:extLst>
            </p:cNvPr>
            <p:cNvSpPr/>
            <p:nvPr/>
          </p:nvSpPr>
          <p:spPr>
            <a:xfrm>
              <a:off x="666542" y="3936558"/>
              <a:ext cx="3930495" cy="255654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49" name="Graphique 48">
              <a:extLst>
                <a:ext uri="{FF2B5EF4-FFF2-40B4-BE49-F238E27FC236}">
                  <a16:creationId xmlns:a16="http://schemas.microsoft.com/office/drawing/2014/main" id="{F7D90B33-12B0-4724-9629-CEE7FBB920DD}"/>
                </a:ext>
              </a:extLst>
            </p:cNvPr>
            <p:cNvGraphicFramePr/>
            <p:nvPr>
              <p:extLst>
                <p:ext uri="{D42A27DB-BD31-4B8C-83A1-F6EECF244321}">
                  <p14:modId xmlns:p14="http://schemas.microsoft.com/office/powerpoint/2010/main" val="2172954935"/>
                </p:ext>
              </p:extLst>
            </p:nvPr>
          </p:nvGraphicFramePr>
          <p:xfrm>
            <a:off x="941433" y="4375539"/>
            <a:ext cx="3385865" cy="1678586"/>
          </p:xfrm>
          <a:graphic>
            <a:graphicData uri="http://schemas.openxmlformats.org/drawingml/2006/chart">
              <c:chart xmlns:c="http://schemas.openxmlformats.org/drawingml/2006/chart" xmlns:r="http://schemas.openxmlformats.org/officeDocument/2006/relationships" r:id="rId4"/>
            </a:graphicData>
          </a:graphic>
        </p:graphicFrame>
        <p:grpSp>
          <p:nvGrpSpPr>
            <p:cNvPr id="5" name="Groupe 4">
              <a:extLst>
                <a:ext uri="{FF2B5EF4-FFF2-40B4-BE49-F238E27FC236}">
                  <a16:creationId xmlns:a16="http://schemas.microsoft.com/office/drawing/2014/main" id="{B7CC968C-7220-48B8-9D43-0C836F522094}"/>
                </a:ext>
              </a:extLst>
            </p:cNvPr>
            <p:cNvGrpSpPr/>
            <p:nvPr/>
          </p:nvGrpSpPr>
          <p:grpSpPr>
            <a:xfrm>
              <a:off x="1468380" y="6136333"/>
              <a:ext cx="2326820" cy="173879"/>
              <a:chOff x="1292980" y="6136333"/>
              <a:chExt cx="2326820" cy="173879"/>
            </a:xfrm>
          </p:grpSpPr>
          <p:sp>
            <p:nvSpPr>
              <p:cNvPr id="105" name="ZoneTexte 104">
                <a:extLst>
                  <a:ext uri="{FF2B5EF4-FFF2-40B4-BE49-F238E27FC236}">
                    <a16:creationId xmlns:a16="http://schemas.microsoft.com/office/drawing/2014/main" id="{9719BDEA-5CC9-4A9D-A64F-15ECDF753417}"/>
                  </a:ext>
                </a:extLst>
              </p:cNvPr>
              <p:cNvSpPr txBox="1"/>
              <p:nvPr/>
            </p:nvSpPr>
            <p:spPr>
              <a:xfrm>
                <a:off x="1292980" y="6136333"/>
                <a:ext cx="283526" cy="173879"/>
              </a:xfrm>
              <a:prstGeom prst="roundRect">
                <a:avLst/>
              </a:prstGeom>
              <a:solidFill>
                <a:schemeClr val="accent1"/>
              </a:solidFill>
            </p:spPr>
            <p:txBody>
              <a:bodyPr wrap="none" lIns="72000" rIns="72000" rtlCol="0" anchor="ctr">
                <a:spAutoFit/>
              </a:bodyPr>
              <a:lstStyle/>
              <a:p>
                <a:pPr algn="ctr"/>
                <a:r>
                  <a:rPr lang="fr-FR" sz="800" dirty="0">
                    <a:solidFill>
                      <a:schemeClr val="bg1"/>
                    </a:solidFill>
                  </a:rPr>
                  <a:t>ITI</a:t>
                </a:r>
              </a:p>
            </p:txBody>
          </p:sp>
          <p:sp>
            <p:nvSpPr>
              <p:cNvPr id="107" name="ZoneTexte 106">
                <a:extLst>
                  <a:ext uri="{FF2B5EF4-FFF2-40B4-BE49-F238E27FC236}">
                    <a16:creationId xmlns:a16="http://schemas.microsoft.com/office/drawing/2014/main" id="{563C8DC3-9B88-49EC-BE2A-198097056DD3}"/>
                  </a:ext>
                </a:extLst>
              </p:cNvPr>
              <p:cNvSpPr txBox="1"/>
              <p:nvPr/>
            </p:nvSpPr>
            <p:spPr>
              <a:xfrm>
                <a:off x="1654527" y="6136333"/>
                <a:ext cx="419640" cy="173879"/>
              </a:xfrm>
              <a:prstGeom prst="roundRect">
                <a:avLst/>
              </a:prstGeom>
              <a:solidFill>
                <a:schemeClr val="accent2"/>
              </a:solidFill>
            </p:spPr>
            <p:txBody>
              <a:bodyPr wrap="none" lIns="72000" rIns="72000" rtlCol="0" anchor="ctr">
                <a:spAutoFit/>
              </a:bodyPr>
              <a:lstStyle/>
              <a:p>
                <a:pPr algn="ctr"/>
                <a:r>
                  <a:rPr lang="fr-FR" sz="800" dirty="0">
                    <a:solidFill>
                      <a:schemeClr val="bg1"/>
                    </a:solidFill>
                  </a:rPr>
                  <a:t>Mixte</a:t>
                </a:r>
              </a:p>
            </p:txBody>
          </p:sp>
          <p:sp>
            <p:nvSpPr>
              <p:cNvPr id="111" name="ZoneTexte 110">
                <a:extLst>
                  <a:ext uri="{FF2B5EF4-FFF2-40B4-BE49-F238E27FC236}">
                    <a16:creationId xmlns:a16="http://schemas.microsoft.com/office/drawing/2014/main" id="{EE7716EB-068D-4426-A921-55C53FFFC718}"/>
                  </a:ext>
                </a:extLst>
              </p:cNvPr>
              <p:cNvSpPr txBox="1"/>
              <p:nvPr/>
            </p:nvSpPr>
            <p:spPr>
              <a:xfrm>
                <a:off x="2152188" y="6136333"/>
                <a:ext cx="310999" cy="173879"/>
              </a:xfrm>
              <a:prstGeom prst="roundRect">
                <a:avLst/>
              </a:prstGeom>
              <a:solidFill>
                <a:schemeClr val="accent4"/>
              </a:solidFill>
            </p:spPr>
            <p:txBody>
              <a:bodyPr wrap="none" lIns="72000" rIns="72000" rtlCol="0" anchor="ctr">
                <a:spAutoFit/>
              </a:bodyPr>
              <a:lstStyle/>
              <a:p>
                <a:pPr algn="ctr"/>
                <a:r>
                  <a:rPr lang="fr-FR" sz="800" dirty="0">
                    <a:solidFill>
                      <a:schemeClr val="bg1"/>
                    </a:solidFill>
                  </a:rPr>
                  <a:t>ITE</a:t>
                </a:r>
              </a:p>
            </p:txBody>
          </p:sp>
          <p:sp>
            <p:nvSpPr>
              <p:cNvPr id="113" name="ZoneTexte 112">
                <a:extLst>
                  <a:ext uri="{FF2B5EF4-FFF2-40B4-BE49-F238E27FC236}">
                    <a16:creationId xmlns:a16="http://schemas.microsoft.com/office/drawing/2014/main" id="{CE0F7CF7-E788-442F-A582-0DF3EF9136DE}"/>
                  </a:ext>
                </a:extLst>
              </p:cNvPr>
              <p:cNvSpPr txBox="1"/>
              <p:nvPr/>
            </p:nvSpPr>
            <p:spPr>
              <a:xfrm>
                <a:off x="2541208" y="6136333"/>
                <a:ext cx="454932" cy="173879"/>
              </a:xfrm>
              <a:prstGeom prst="roundRect">
                <a:avLst/>
              </a:prstGeom>
              <a:solidFill>
                <a:schemeClr val="accent5"/>
              </a:solidFill>
            </p:spPr>
            <p:txBody>
              <a:bodyPr wrap="none" lIns="72000" rIns="72000" rtlCol="0" anchor="ctr">
                <a:spAutoFit/>
              </a:bodyPr>
              <a:lstStyle/>
              <a:p>
                <a:pPr algn="ctr"/>
                <a:r>
                  <a:rPr lang="fr-FR" sz="800" dirty="0">
                    <a:solidFill>
                      <a:schemeClr val="bg1"/>
                    </a:solidFill>
                  </a:rPr>
                  <a:t>ITI &amp; E</a:t>
                </a:r>
              </a:p>
            </p:txBody>
          </p:sp>
          <p:sp>
            <p:nvSpPr>
              <p:cNvPr id="117" name="ZoneTexte 116">
                <a:extLst>
                  <a:ext uri="{FF2B5EF4-FFF2-40B4-BE49-F238E27FC236}">
                    <a16:creationId xmlns:a16="http://schemas.microsoft.com/office/drawing/2014/main" id="{085E0E91-37E0-4C87-8A72-D9896959A06B}"/>
                  </a:ext>
                </a:extLst>
              </p:cNvPr>
              <p:cNvSpPr txBox="1"/>
              <p:nvPr/>
            </p:nvSpPr>
            <p:spPr>
              <a:xfrm>
                <a:off x="3074160" y="6136333"/>
                <a:ext cx="545640" cy="173879"/>
              </a:xfrm>
              <a:prstGeom prst="roundRect">
                <a:avLst/>
              </a:prstGeom>
              <a:solidFill>
                <a:schemeClr val="accent6"/>
              </a:solidFill>
            </p:spPr>
            <p:txBody>
              <a:bodyPr wrap="none" lIns="72000" rIns="72000" rtlCol="0" anchor="ctr">
                <a:spAutoFit/>
              </a:bodyPr>
              <a:lstStyle/>
              <a:p>
                <a:pPr algn="ctr"/>
                <a:r>
                  <a:rPr lang="fr-FR" sz="800" dirty="0">
                    <a:solidFill>
                      <a:schemeClr val="bg1"/>
                    </a:solidFill>
                  </a:rPr>
                  <a:t>Répartie</a:t>
                </a:r>
              </a:p>
            </p:txBody>
          </p:sp>
        </p:grpSp>
        <p:sp>
          <p:nvSpPr>
            <p:cNvPr id="123" name="ZoneTexte 122">
              <a:extLst>
                <a:ext uri="{FF2B5EF4-FFF2-40B4-BE49-F238E27FC236}">
                  <a16:creationId xmlns:a16="http://schemas.microsoft.com/office/drawing/2014/main" id="{9F4BA43D-891F-48B2-BFE3-6EC16F725D8D}"/>
                </a:ext>
              </a:extLst>
            </p:cNvPr>
            <p:cNvSpPr txBox="1"/>
            <p:nvPr/>
          </p:nvSpPr>
          <p:spPr>
            <a:xfrm>
              <a:off x="666543" y="4089531"/>
              <a:ext cx="3930494" cy="338554"/>
            </a:xfrm>
            <a:prstGeom prst="rect">
              <a:avLst/>
            </a:prstGeom>
            <a:noFill/>
          </p:spPr>
          <p:txBody>
            <a:bodyPr wrap="square" rtlCol="0">
              <a:spAutoFit/>
            </a:bodyPr>
            <a:lstStyle/>
            <a:p>
              <a:pPr algn="ctr">
                <a:buClr>
                  <a:schemeClr val="accent1"/>
                </a:buClr>
              </a:pPr>
              <a:r>
                <a:rPr lang="fr-FR" sz="1600" dirty="0">
                  <a:solidFill>
                    <a:schemeClr val="tx2"/>
                  </a:solidFill>
                  <a:latin typeface="+mj-lt"/>
                </a:rPr>
                <a:t>H1a</a:t>
              </a:r>
            </a:p>
          </p:txBody>
        </p:sp>
      </p:grpSp>
      <p:sp>
        <p:nvSpPr>
          <p:cNvPr id="2" name="ZoneTexte 1">
            <a:extLst>
              <a:ext uri="{FF2B5EF4-FFF2-40B4-BE49-F238E27FC236}">
                <a16:creationId xmlns:a16="http://schemas.microsoft.com/office/drawing/2014/main" id="{37260A4B-02B0-431B-852C-47D121C84E19}"/>
              </a:ext>
            </a:extLst>
          </p:cNvPr>
          <p:cNvSpPr txBox="1"/>
          <p:nvPr/>
        </p:nvSpPr>
        <p:spPr>
          <a:xfrm>
            <a:off x="1621043" y="2340380"/>
            <a:ext cx="418704" cy="246221"/>
          </a:xfrm>
          <a:prstGeom prst="rect">
            <a:avLst/>
          </a:prstGeom>
          <a:noFill/>
        </p:spPr>
        <p:txBody>
          <a:bodyPr wrap="none" rtlCol="0">
            <a:spAutoFit/>
          </a:bodyPr>
          <a:lstStyle/>
          <a:p>
            <a:pPr algn="ctr">
              <a:defRPr sz="1000" b="0" i="0" u="none" strike="noStrike" kern="1200" baseline="0">
                <a:solidFill>
                  <a:prstClr val="white"/>
                </a:solidFill>
                <a:latin typeface="+mj-lt"/>
                <a:ea typeface="+mn-ea"/>
                <a:cs typeface="+mn-cs"/>
              </a:defRPr>
            </a:pPr>
            <a:r>
              <a:rPr lang="fr-FR" sz="1000" dirty="0">
                <a:solidFill>
                  <a:schemeClr val="bg1"/>
                </a:solidFill>
                <a:latin typeface="+mj-lt"/>
              </a:rPr>
              <a:t>&lt;1%</a:t>
            </a:r>
          </a:p>
        </p:txBody>
      </p:sp>
      <p:grpSp>
        <p:nvGrpSpPr>
          <p:cNvPr id="62" name="Groupe 61">
            <a:extLst>
              <a:ext uri="{FF2B5EF4-FFF2-40B4-BE49-F238E27FC236}">
                <a16:creationId xmlns:a16="http://schemas.microsoft.com/office/drawing/2014/main" id="{4424F36C-D434-42A0-8CA3-76DB8D2B7027}"/>
              </a:ext>
            </a:extLst>
          </p:cNvPr>
          <p:cNvGrpSpPr/>
          <p:nvPr/>
        </p:nvGrpSpPr>
        <p:grpSpPr>
          <a:xfrm>
            <a:off x="666542" y="3936558"/>
            <a:ext cx="3930495" cy="2556548"/>
            <a:chOff x="666542" y="3936558"/>
            <a:chExt cx="3930495" cy="2556548"/>
          </a:xfrm>
        </p:grpSpPr>
        <p:sp>
          <p:nvSpPr>
            <p:cNvPr id="63" name="Rectangle 62">
              <a:extLst>
                <a:ext uri="{FF2B5EF4-FFF2-40B4-BE49-F238E27FC236}">
                  <a16:creationId xmlns:a16="http://schemas.microsoft.com/office/drawing/2014/main" id="{3C0875C8-E429-41B8-BC0E-F797ECC4BFB4}"/>
                </a:ext>
              </a:extLst>
            </p:cNvPr>
            <p:cNvSpPr/>
            <p:nvPr/>
          </p:nvSpPr>
          <p:spPr>
            <a:xfrm>
              <a:off x="666542" y="3936558"/>
              <a:ext cx="3930495" cy="255654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64" name="Graphique 63">
              <a:extLst>
                <a:ext uri="{FF2B5EF4-FFF2-40B4-BE49-F238E27FC236}">
                  <a16:creationId xmlns:a16="http://schemas.microsoft.com/office/drawing/2014/main" id="{9B32DF9D-85AC-4744-BF3E-F2BEDE149DF9}"/>
                </a:ext>
              </a:extLst>
            </p:cNvPr>
            <p:cNvGraphicFramePr/>
            <p:nvPr>
              <p:extLst>
                <p:ext uri="{D42A27DB-BD31-4B8C-83A1-F6EECF244321}">
                  <p14:modId xmlns:p14="http://schemas.microsoft.com/office/powerpoint/2010/main" val="3386412633"/>
                </p:ext>
              </p:extLst>
            </p:nvPr>
          </p:nvGraphicFramePr>
          <p:xfrm>
            <a:off x="941433" y="4375539"/>
            <a:ext cx="3385865" cy="1678586"/>
          </p:xfrm>
          <a:graphic>
            <a:graphicData uri="http://schemas.openxmlformats.org/drawingml/2006/chart">
              <c:chart xmlns:c="http://schemas.openxmlformats.org/drawingml/2006/chart" xmlns:r="http://schemas.openxmlformats.org/officeDocument/2006/relationships" r:id="rId5"/>
            </a:graphicData>
          </a:graphic>
        </p:graphicFrame>
        <p:grpSp>
          <p:nvGrpSpPr>
            <p:cNvPr id="65" name="Groupe 64">
              <a:extLst>
                <a:ext uri="{FF2B5EF4-FFF2-40B4-BE49-F238E27FC236}">
                  <a16:creationId xmlns:a16="http://schemas.microsoft.com/office/drawing/2014/main" id="{79C86360-875D-4E62-B825-90FC49739E1D}"/>
                </a:ext>
              </a:extLst>
            </p:cNvPr>
            <p:cNvGrpSpPr/>
            <p:nvPr/>
          </p:nvGrpSpPr>
          <p:grpSpPr>
            <a:xfrm>
              <a:off x="1468380" y="6136333"/>
              <a:ext cx="2326820" cy="173879"/>
              <a:chOff x="1292980" y="6136333"/>
              <a:chExt cx="2326820" cy="173879"/>
            </a:xfrm>
          </p:grpSpPr>
          <p:sp>
            <p:nvSpPr>
              <p:cNvPr id="67" name="ZoneTexte 66">
                <a:extLst>
                  <a:ext uri="{FF2B5EF4-FFF2-40B4-BE49-F238E27FC236}">
                    <a16:creationId xmlns:a16="http://schemas.microsoft.com/office/drawing/2014/main" id="{45F0B6D3-FB55-4E8F-855A-61211CCFB671}"/>
                  </a:ext>
                </a:extLst>
              </p:cNvPr>
              <p:cNvSpPr txBox="1"/>
              <p:nvPr/>
            </p:nvSpPr>
            <p:spPr>
              <a:xfrm>
                <a:off x="1292980" y="6136333"/>
                <a:ext cx="283526" cy="173879"/>
              </a:xfrm>
              <a:prstGeom prst="roundRect">
                <a:avLst/>
              </a:prstGeom>
              <a:solidFill>
                <a:schemeClr val="accent1"/>
              </a:solidFill>
            </p:spPr>
            <p:txBody>
              <a:bodyPr wrap="none" lIns="72000" rIns="72000" rtlCol="0" anchor="ctr">
                <a:spAutoFit/>
              </a:bodyPr>
              <a:lstStyle/>
              <a:p>
                <a:pPr algn="ctr"/>
                <a:r>
                  <a:rPr lang="fr-FR" sz="800" dirty="0">
                    <a:solidFill>
                      <a:schemeClr val="bg1"/>
                    </a:solidFill>
                  </a:rPr>
                  <a:t>ITI</a:t>
                </a:r>
              </a:p>
            </p:txBody>
          </p:sp>
          <p:sp>
            <p:nvSpPr>
              <p:cNvPr id="68" name="ZoneTexte 67">
                <a:extLst>
                  <a:ext uri="{FF2B5EF4-FFF2-40B4-BE49-F238E27FC236}">
                    <a16:creationId xmlns:a16="http://schemas.microsoft.com/office/drawing/2014/main" id="{00B899C0-3C34-4553-8747-6789DE0E7BAE}"/>
                  </a:ext>
                </a:extLst>
              </p:cNvPr>
              <p:cNvSpPr txBox="1"/>
              <p:nvPr/>
            </p:nvSpPr>
            <p:spPr>
              <a:xfrm>
                <a:off x="1654527" y="6136333"/>
                <a:ext cx="419640" cy="173879"/>
              </a:xfrm>
              <a:prstGeom prst="roundRect">
                <a:avLst/>
              </a:prstGeom>
              <a:solidFill>
                <a:schemeClr val="accent2"/>
              </a:solidFill>
            </p:spPr>
            <p:txBody>
              <a:bodyPr wrap="none" lIns="72000" rIns="72000" rtlCol="0" anchor="ctr">
                <a:spAutoFit/>
              </a:bodyPr>
              <a:lstStyle/>
              <a:p>
                <a:pPr algn="ctr"/>
                <a:r>
                  <a:rPr lang="fr-FR" sz="800" dirty="0">
                    <a:solidFill>
                      <a:schemeClr val="bg1"/>
                    </a:solidFill>
                  </a:rPr>
                  <a:t>Mixte</a:t>
                </a:r>
              </a:p>
            </p:txBody>
          </p:sp>
          <p:sp>
            <p:nvSpPr>
              <p:cNvPr id="69" name="ZoneTexte 68">
                <a:extLst>
                  <a:ext uri="{FF2B5EF4-FFF2-40B4-BE49-F238E27FC236}">
                    <a16:creationId xmlns:a16="http://schemas.microsoft.com/office/drawing/2014/main" id="{D7F2BCBC-3D35-443F-B6D1-867BB9112066}"/>
                  </a:ext>
                </a:extLst>
              </p:cNvPr>
              <p:cNvSpPr txBox="1"/>
              <p:nvPr/>
            </p:nvSpPr>
            <p:spPr>
              <a:xfrm>
                <a:off x="2152188" y="6136333"/>
                <a:ext cx="310999" cy="173879"/>
              </a:xfrm>
              <a:prstGeom prst="roundRect">
                <a:avLst/>
              </a:prstGeom>
              <a:solidFill>
                <a:schemeClr val="accent4"/>
              </a:solidFill>
            </p:spPr>
            <p:txBody>
              <a:bodyPr wrap="none" lIns="72000" rIns="72000" rtlCol="0" anchor="ctr">
                <a:spAutoFit/>
              </a:bodyPr>
              <a:lstStyle/>
              <a:p>
                <a:pPr algn="ctr"/>
                <a:r>
                  <a:rPr lang="fr-FR" sz="800" dirty="0">
                    <a:solidFill>
                      <a:schemeClr val="bg1"/>
                    </a:solidFill>
                  </a:rPr>
                  <a:t>ITE</a:t>
                </a:r>
              </a:p>
            </p:txBody>
          </p:sp>
          <p:sp>
            <p:nvSpPr>
              <p:cNvPr id="70" name="ZoneTexte 69">
                <a:extLst>
                  <a:ext uri="{FF2B5EF4-FFF2-40B4-BE49-F238E27FC236}">
                    <a16:creationId xmlns:a16="http://schemas.microsoft.com/office/drawing/2014/main" id="{0AB42E29-FCC8-48F2-AD63-23229D6AC4F8}"/>
                  </a:ext>
                </a:extLst>
              </p:cNvPr>
              <p:cNvSpPr txBox="1"/>
              <p:nvPr/>
            </p:nvSpPr>
            <p:spPr>
              <a:xfrm>
                <a:off x="2541208" y="6136333"/>
                <a:ext cx="454932" cy="173879"/>
              </a:xfrm>
              <a:prstGeom prst="roundRect">
                <a:avLst/>
              </a:prstGeom>
              <a:solidFill>
                <a:schemeClr val="accent5"/>
              </a:solidFill>
            </p:spPr>
            <p:txBody>
              <a:bodyPr wrap="none" lIns="72000" rIns="72000" rtlCol="0" anchor="ctr">
                <a:spAutoFit/>
              </a:bodyPr>
              <a:lstStyle/>
              <a:p>
                <a:pPr algn="ctr"/>
                <a:r>
                  <a:rPr lang="fr-FR" sz="800" dirty="0">
                    <a:solidFill>
                      <a:schemeClr val="bg1"/>
                    </a:solidFill>
                  </a:rPr>
                  <a:t>ITI &amp; E</a:t>
                </a:r>
              </a:p>
            </p:txBody>
          </p:sp>
          <p:sp>
            <p:nvSpPr>
              <p:cNvPr id="71" name="ZoneTexte 70">
                <a:extLst>
                  <a:ext uri="{FF2B5EF4-FFF2-40B4-BE49-F238E27FC236}">
                    <a16:creationId xmlns:a16="http://schemas.microsoft.com/office/drawing/2014/main" id="{E11C16E7-F62D-4B69-8566-4ECF300CF924}"/>
                  </a:ext>
                </a:extLst>
              </p:cNvPr>
              <p:cNvSpPr txBox="1"/>
              <p:nvPr/>
            </p:nvSpPr>
            <p:spPr>
              <a:xfrm>
                <a:off x="3074160" y="6136333"/>
                <a:ext cx="545640" cy="173879"/>
              </a:xfrm>
              <a:prstGeom prst="roundRect">
                <a:avLst/>
              </a:prstGeom>
              <a:solidFill>
                <a:schemeClr val="accent6"/>
              </a:solidFill>
            </p:spPr>
            <p:txBody>
              <a:bodyPr wrap="none" lIns="72000" rIns="72000" rtlCol="0" anchor="ctr">
                <a:spAutoFit/>
              </a:bodyPr>
              <a:lstStyle/>
              <a:p>
                <a:pPr algn="ctr"/>
                <a:r>
                  <a:rPr lang="fr-FR" sz="800" dirty="0">
                    <a:solidFill>
                      <a:schemeClr val="bg1"/>
                    </a:solidFill>
                  </a:rPr>
                  <a:t>Répartie</a:t>
                </a:r>
              </a:p>
            </p:txBody>
          </p:sp>
        </p:grpSp>
        <p:sp>
          <p:nvSpPr>
            <p:cNvPr id="66" name="ZoneTexte 65">
              <a:extLst>
                <a:ext uri="{FF2B5EF4-FFF2-40B4-BE49-F238E27FC236}">
                  <a16:creationId xmlns:a16="http://schemas.microsoft.com/office/drawing/2014/main" id="{C66EBC3C-5099-49A0-82DB-8F515D2D51AB}"/>
                </a:ext>
              </a:extLst>
            </p:cNvPr>
            <p:cNvSpPr txBox="1"/>
            <p:nvPr/>
          </p:nvSpPr>
          <p:spPr>
            <a:xfrm>
              <a:off x="666543" y="4089531"/>
              <a:ext cx="3930494" cy="338554"/>
            </a:xfrm>
            <a:prstGeom prst="rect">
              <a:avLst/>
            </a:prstGeom>
            <a:noFill/>
          </p:spPr>
          <p:txBody>
            <a:bodyPr wrap="square" rtlCol="0">
              <a:spAutoFit/>
            </a:bodyPr>
            <a:lstStyle/>
            <a:p>
              <a:pPr algn="ctr">
                <a:buClr>
                  <a:schemeClr val="accent1"/>
                </a:buClr>
              </a:pPr>
              <a:r>
                <a:rPr lang="fr-FR" sz="1600" dirty="0">
                  <a:solidFill>
                    <a:schemeClr val="tx2"/>
                  </a:solidFill>
                  <a:latin typeface="+mj-lt"/>
                </a:rPr>
                <a:t>H1b</a:t>
              </a:r>
            </a:p>
          </p:txBody>
        </p:sp>
      </p:grpSp>
      <p:grpSp>
        <p:nvGrpSpPr>
          <p:cNvPr id="72" name="Groupe 71">
            <a:extLst>
              <a:ext uri="{FF2B5EF4-FFF2-40B4-BE49-F238E27FC236}">
                <a16:creationId xmlns:a16="http://schemas.microsoft.com/office/drawing/2014/main" id="{3B3A1F7C-AE16-4546-9E4D-5C18368A0F26}"/>
              </a:ext>
            </a:extLst>
          </p:cNvPr>
          <p:cNvGrpSpPr/>
          <p:nvPr/>
        </p:nvGrpSpPr>
        <p:grpSpPr>
          <a:xfrm>
            <a:off x="666542" y="3936558"/>
            <a:ext cx="3930495" cy="2556548"/>
            <a:chOff x="666542" y="3936558"/>
            <a:chExt cx="3930495" cy="2556548"/>
          </a:xfrm>
        </p:grpSpPr>
        <p:sp>
          <p:nvSpPr>
            <p:cNvPr id="73" name="Rectangle 72">
              <a:extLst>
                <a:ext uri="{FF2B5EF4-FFF2-40B4-BE49-F238E27FC236}">
                  <a16:creationId xmlns:a16="http://schemas.microsoft.com/office/drawing/2014/main" id="{A59A80A1-C34E-4430-A947-9954968B9598}"/>
                </a:ext>
              </a:extLst>
            </p:cNvPr>
            <p:cNvSpPr/>
            <p:nvPr/>
          </p:nvSpPr>
          <p:spPr>
            <a:xfrm>
              <a:off x="666542" y="3936558"/>
              <a:ext cx="3930495" cy="255654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74" name="Graphique 73">
              <a:extLst>
                <a:ext uri="{FF2B5EF4-FFF2-40B4-BE49-F238E27FC236}">
                  <a16:creationId xmlns:a16="http://schemas.microsoft.com/office/drawing/2014/main" id="{179B248D-3107-4CD6-B2AD-A6382C9F373F}"/>
                </a:ext>
              </a:extLst>
            </p:cNvPr>
            <p:cNvGraphicFramePr/>
            <p:nvPr>
              <p:extLst>
                <p:ext uri="{D42A27DB-BD31-4B8C-83A1-F6EECF244321}">
                  <p14:modId xmlns:p14="http://schemas.microsoft.com/office/powerpoint/2010/main" val="98922287"/>
                </p:ext>
              </p:extLst>
            </p:nvPr>
          </p:nvGraphicFramePr>
          <p:xfrm>
            <a:off x="941433" y="4375539"/>
            <a:ext cx="3385865" cy="1678586"/>
          </p:xfrm>
          <a:graphic>
            <a:graphicData uri="http://schemas.openxmlformats.org/drawingml/2006/chart">
              <c:chart xmlns:c="http://schemas.openxmlformats.org/drawingml/2006/chart" xmlns:r="http://schemas.openxmlformats.org/officeDocument/2006/relationships" r:id="rId6"/>
            </a:graphicData>
          </a:graphic>
        </p:graphicFrame>
        <p:grpSp>
          <p:nvGrpSpPr>
            <p:cNvPr id="75" name="Groupe 74">
              <a:extLst>
                <a:ext uri="{FF2B5EF4-FFF2-40B4-BE49-F238E27FC236}">
                  <a16:creationId xmlns:a16="http://schemas.microsoft.com/office/drawing/2014/main" id="{8409569E-E92B-40DA-9110-C1B605EE7516}"/>
                </a:ext>
              </a:extLst>
            </p:cNvPr>
            <p:cNvGrpSpPr/>
            <p:nvPr/>
          </p:nvGrpSpPr>
          <p:grpSpPr>
            <a:xfrm>
              <a:off x="1468380" y="6136333"/>
              <a:ext cx="2326820" cy="173879"/>
              <a:chOff x="1292980" y="6136333"/>
              <a:chExt cx="2326820" cy="173879"/>
            </a:xfrm>
          </p:grpSpPr>
          <p:sp>
            <p:nvSpPr>
              <p:cNvPr id="77" name="ZoneTexte 76">
                <a:extLst>
                  <a:ext uri="{FF2B5EF4-FFF2-40B4-BE49-F238E27FC236}">
                    <a16:creationId xmlns:a16="http://schemas.microsoft.com/office/drawing/2014/main" id="{A7CE165A-FEF5-4FD7-9ECC-31591831B890}"/>
                  </a:ext>
                </a:extLst>
              </p:cNvPr>
              <p:cNvSpPr txBox="1"/>
              <p:nvPr/>
            </p:nvSpPr>
            <p:spPr>
              <a:xfrm>
                <a:off x="1292980" y="6136333"/>
                <a:ext cx="283526" cy="173879"/>
              </a:xfrm>
              <a:prstGeom prst="roundRect">
                <a:avLst/>
              </a:prstGeom>
              <a:solidFill>
                <a:schemeClr val="accent1"/>
              </a:solidFill>
            </p:spPr>
            <p:txBody>
              <a:bodyPr wrap="none" lIns="72000" rIns="72000" rtlCol="0" anchor="ctr">
                <a:spAutoFit/>
              </a:bodyPr>
              <a:lstStyle/>
              <a:p>
                <a:pPr algn="ctr"/>
                <a:r>
                  <a:rPr lang="fr-FR" sz="800" dirty="0">
                    <a:solidFill>
                      <a:schemeClr val="bg1"/>
                    </a:solidFill>
                  </a:rPr>
                  <a:t>ITI</a:t>
                </a:r>
              </a:p>
            </p:txBody>
          </p:sp>
          <p:sp>
            <p:nvSpPr>
              <p:cNvPr id="80" name="ZoneTexte 79">
                <a:extLst>
                  <a:ext uri="{FF2B5EF4-FFF2-40B4-BE49-F238E27FC236}">
                    <a16:creationId xmlns:a16="http://schemas.microsoft.com/office/drawing/2014/main" id="{4DA6AD80-8C7B-4B8E-A77E-2E1EC43A1FC5}"/>
                  </a:ext>
                </a:extLst>
              </p:cNvPr>
              <p:cNvSpPr txBox="1"/>
              <p:nvPr/>
            </p:nvSpPr>
            <p:spPr>
              <a:xfrm>
                <a:off x="1654527" y="6136333"/>
                <a:ext cx="419640" cy="173879"/>
              </a:xfrm>
              <a:prstGeom prst="roundRect">
                <a:avLst/>
              </a:prstGeom>
              <a:solidFill>
                <a:schemeClr val="accent2"/>
              </a:solidFill>
            </p:spPr>
            <p:txBody>
              <a:bodyPr wrap="none" lIns="72000" rIns="72000" rtlCol="0" anchor="ctr">
                <a:spAutoFit/>
              </a:bodyPr>
              <a:lstStyle/>
              <a:p>
                <a:pPr algn="ctr"/>
                <a:r>
                  <a:rPr lang="fr-FR" sz="800" dirty="0">
                    <a:solidFill>
                      <a:schemeClr val="bg1"/>
                    </a:solidFill>
                  </a:rPr>
                  <a:t>Mixte</a:t>
                </a:r>
              </a:p>
            </p:txBody>
          </p:sp>
          <p:sp>
            <p:nvSpPr>
              <p:cNvPr id="90" name="ZoneTexte 89">
                <a:extLst>
                  <a:ext uri="{FF2B5EF4-FFF2-40B4-BE49-F238E27FC236}">
                    <a16:creationId xmlns:a16="http://schemas.microsoft.com/office/drawing/2014/main" id="{3969A91E-7A05-4C1F-8E20-23D65CDC5E41}"/>
                  </a:ext>
                </a:extLst>
              </p:cNvPr>
              <p:cNvSpPr txBox="1"/>
              <p:nvPr/>
            </p:nvSpPr>
            <p:spPr>
              <a:xfrm>
                <a:off x="2152188" y="6136333"/>
                <a:ext cx="310999" cy="173879"/>
              </a:xfrm>
              <a:prstGeom prst="roundRect">
                <a:avLst/>
              </a:prstGeom>
              <a:solidFill>
                <a:schemeClr val="accent4"/>
              </a:solidFill>
            </p:spPr>
            <p:txBody>
              <a:bodyPr wrap="none" lIns="72000" rIns="72000" rtlCol="0" anchor="ctr">
                <a:spAutoFit/>
              </a:bodyPr>
              <a:lstStyle/>
              <a:p>
                <a:pPr algn="ctr"/>
                <a:r>
                  <a:rPr lang="fr-FR" sz="800" dirty="0">
                    <a:solidFill>
                      <a:schemeClr val="bg1"/>
                    </a:solidFill>
                  </a:rPr>
                  <a:t>ITE</a:t>
                </a:r>
              </a:p>
            </p:txBody>
          </p:sp>
          <p:sp>
            <p:nvSpPr>
              <p:cNvPr id="91" name="ZoneTexte 90">
                <a:extLst>
                  <a:ext uri="{FF2B5EF4-FFF2-40B4-BE49-F238E27FC236}">
                    <a16:creationId xmlns:a16="http://schemas.microsoft.com/office/drawing/2014/main" id="{45296EA4-78D5-4CB3-B7A2-6C4E2D6ADA86}"/>
                  </a:ext>
                </a:extLst>
              </p:cNvPr>
              <p:cNvSpPr txBox="1"/>
              <p:nvPr/>
            </p:nvSpPr>
            <p:spPr>
              <a:xfrm>
                <a:off x="2541208" y="6136333"/>
                <a:ext cx="454932" cy="173879"/>
              </a:xfrm>
              <a:prstGeom prst="roundRect">
                <a:avLst/>
              </a:prstGeom>
              <a:solidFill>
                <a:schemeClr val="accent5"/>
              </a:solidFill>
            </p:spPr>
            <p:txBody>
              <a:bodyPr wrap="none" lIns="72000" rIns="72000" rtlCol="0" anchor="ctr">
                <a:spAutoFit/>
              </a:bodyPr>
              <a:lstStyle/>
              <a:p>
                <a:pPr algn="ctr"/>
                <a:r>
                  <a:rPr lang="fr-FR" sz="800" dirty="0">
                    <a:solidFill>
                      <a:schemeClr val="bg1"/>
                    </a:solidFill>
                  </a:rPr>
                  <a:t>ITI &amp; E</a:t>
                </a:r>
              </a:p>
            </p:txBody>
          </p:sp>
          <p:sp>
            <p:nvSpPr>
              <p:cNvPr id="92" name="ZoneTexte 91">
                <a:extLst>
                  <a:ext uri="{FF2B5EF4-FFF2-40B4-BE49-F238E27FC236}">
                    <a16:creationId xmlns:a16="http://schemas.microsoft.com/office/drawing/2014/main" id="{243865B0-FED0-449D-A24D-31605F036F1C}"/>
                  </a:ext>
                </a:extLst>
              </p:cNvPr>
              <p:cNvSpPr txBox="1"/>
              <p:nvPr/>
            </p:nvSpPr>
            <p:spPr>
              <a:xfrm>
                <a:off x="3074160" y="6136333"/>
                <a:ext cx="545640" cy="173879"/>
              </a:xfrm>
              <a:prstGeom prst="roundRect">
                <a:avLst/>
              </a:prstGeom>
              <a:solidFill>
                <a:schemeClr val="accent6"/>
              </a:solidFill>
            </p:spPr>
            <p:txBody>
              <a:bodyPr wrap="none" lIns="72000" rIns="72000" rtlCol="0" anchor="ctr">
                <a:spAutoFit/>
              </a:bodyPr>
              <a:lstStyle/>
              <a:p>
                <a:pPr algn="ctr"/>
                <a:r>
                  <a:rPr lang="fr-FR" sz="800" dirty="0">
                    <a:solidFill>
                      <a:schemeClr val="bg1"/>
                    </a:solidFill>
                  </a:rPr>
                  <a:t>Répartie</a:t>
                </a:r>
              </a:p>
            </p:txBody>
          </p:sp>
        </p:grpSp>
        <p:sp>
          <p:nvSpPr>
            <p:cNvPr id="76" name="ZoneTexte 75">
              <a:extLst>
                <a:ext uri="{FF2B5EF4-FFF2-40B4-BE49-F238E27FC236}">
                  <a16:creationId xmlns:a16="http://schemas.microsoft.com/office/drawing/2014/main" id="{B79D7D75-0DC8-420C-B295-E51EE37D80AD}"/>
                </a:ext>
              </a:extLst>
            </p:cNvPr>
            <p:cNvSpPr txBox="1"/>
            <p:nvPr/>
          </p:nvSpPr>
          <p:spPr>
            <a:xfrm>
              <a:off x="666543" y="4089531"/>
              <a:ext cx="3930494" cy="338554"/>
            </a:xfrm>
            <a:prstGeom prst="rect">
              <a:avLst/>
            </a:prstGeom>
            <a:noFill/>
          </p:spPr>
          <p:txBody>
            <a:bodyPr wrap="square" rtlCol="0">
              <a:spAutoFit/>
            </a:bodyPr>
            <a:lstStyle/>
            <a:p>
              <a:pPr algn="ctr">
                <a:buClr>
                  <a:schemeClr val="accent1"/>
                </a:buClr>
              </a:pPr>
              <a:r>
                <a:rPr lang="fr-FR" sz="1600" dirty="0">
                  <a:solidFill>
                    <a:schemeClr val="tx2"/>
                  </a:solidFill>
                  <a:latin typeface="+mj-lt"/>
                </a:rPr>
                <a:t>H1c</a:t>
              </a:r>
            </a:p>
          </p:txBody>
        </p:sp>
      </p:grpSp>
      <p:grpSp>
        <p:nvGrpSpPr>
          <p:cNvPr id="94" name="Groupe 93">
            <a:extLst>
              <a:ext uri="{FF2B5EF4-FFF2-40B4-BE49-F238E27FC236}">
                <a16:creationId xmlns:a16="http://schemas.microsoft.com/office/drawing/2014/main" id="{43607FCC-6617-4BA6-BD2F-FE7FF2A2F8DE}"/>
              </a:ext>
            </a:extLst>
          </p:cNvPr>
          <p:cNvGrpSpPr/>
          <p:nvPr/>
        </p:nvGrpSpPr>
        <p:grpSpPr>
          <a:xfrm>
            <a:off x="666542" y="3936558"/>
            <a:ext cx="3930495" cy="2556548"/>
            <a:chOff x="666542" y="3936558"/>
            <a:chExt cx="3930495" cy="2556548"/>
          </a:xfrm>
        </p:grpSpPr>
        <p:sp>
          <p:nvSpPr>
            <p:cNvPr id="96" name="Rectangle 95">
              <a:extLst>
                <a:ext uri="{FF2B5EF4-FFF2-40B4-BE49-F238E27FC236}">
                  <a16:creationId xmlns:a16="http://schemas.microsoft.com/office/drawing/2014/main" id="{BDDC4D96-FE12-4002-BCC2-96C373D0CE58}"/>
                </a:ext>
              </a:extLst>
            </p:cNvPr>
            <p:cNvSpPr/>
            <p:nvPr/>
          </p:nvSpPr>
          <p:spPr>
            <a:xfrm>
              <a:off x="666542" y="3936558"/>
              <a:ext cx="3930495" cy="255654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98" name="Graphique 97">
              <a:extLst>
                <a:ext uri="{FF2B5EF4-FFF2-40B4-BE49-F238E27FC236}">
                  <a16:creationId xmlns:a16="http://schemas.microsoft.com/office/drawing/2014/main" id="{A5B113D3-D655-47D1-A478-EFE9EB066A37}"/>
                </a:ext>
              </a:extLst>
            </p:cNvPr>
            <p:cNvGraphicFramePr/>
            <p:nvPr>
              <p:extLst>
                <p:ext uri="{D42A27DB-BD31-4B8C-83A1-F6EECF244321}">
                  <p14:modId xmlns:p14="http://schemas.microsoft.com/office/powerpoint/2010/main" val="1470241564"/>
                </p:ext>
              </p:extLst>
            </p:nvPr>
          </p:nvGraphicFramePr>
          <p:xfrm>
            <a:off x="941433" y="4375539"/>
            <a:ext cx="3385865" cy="1678586"/>
          </p:xfrm>
          <a:graphic>
            <a:graphicData uri="http://schemas.openxmlformats.org/drawingml/2006/chart">
              <c:chart xmlns:c="http://schemas.openxmlformats.org/drawingml/2006/chart" xmlns:r="http://schemas.openxmlformats.org/officeDocument/2006/relationships" r:id="rId7"/>
            </a:graphicData>
          </a:graphic>
        </p:graphicFrame>
        <p:grpSp>
          <p:nvGrpSpPr>
            <p:cNvPr id="100" name="Groupe 99">
              <a:extLst>
                <a:ext uri="{FF2B5EF4-FFF2-40B4-BE49-F238E27FC236}">
                  <a16:creationId xmlns:a16="http://schemas.microsoft.com/office/drawing/2014/main" id="{0A1782F9-885D-4407-9DD5-45D7A08A5924}"/>
                </a:ext>
              </a:extLst>
            </p:cNvPr>
            <p:cNvGrpSpPr/>
            <p:nvPr/>
          </p:nvGrpSpPr>
          <p:grpSpPr>
            <a:xfrm>
              <a:off x="1468380" y="6136333"/>
              <a:ext cx="2326820" cy="173879"/>
              <a:chOff x="1292980" y="6136333"/>
              <a:chExt cx="2326820" cy="173879"/>
            </a:xfrm>
          </p:grpSpPr>
          <p:sp>
            <p:nvSpPr>
              <p:cNvPr id="103" name="ZoneTexte 102">
                <a:extLst>
                  <a:ext uri="{FF2B5EF4-FFF2-40B4-BE49-F238E27FC236}">
                    <a16:creationId xmlns:a16="http://schemas.microsoft.com/office/drawing/2014/main" id="{224A4F21-D155-4B2F-B578-5F4103B56CB4}"/>
                  </a:ext>
                </a:extLst>
              </p:cNvPr>
              <p:cNvSpPr txBox="1"/>
              <p:nvPr/>
            </p:nvSpPr>
            <p:spPr>
              <a:xfrm>
                <a:off x="1292980" y="6136333"/>
                <a:ext cx="283526" cy="173879"/>
              </a:xfrm>
              <a:prstGeom prst="roundRect">
                <a:avLst/>
              </a:prstGeom>
              <a:solidFill>
                <a:schemeClr val="accent1"/>
              </a:solidFill>
            </p:spPr>
            <p:txBody>
              <a:bodyPr wrap="none" lIns="72000" rIns="72000" rtlCol="0" anchor="ctr">
                <a:spAutoFit/>
              </a:bodyPr>
              <a:lstStyle/>
              <a:p>
                <a:pPr algn="ctr"/>
                <a:r>
                  <a:rPr lang="fr-FR" sz="800" dirty="0">
                    <a:solidFill>
                      <a:schemeClr val="bg1"/>
                    </a:solidFill>
                  </a:rPr>
                  <a:t>ITI</a:t>
                </a:r>
              </a:p>
            </p:txBody>
          </p:sp>
          <p:sp>
            <p:nvSpPr>
              <p:cNvPr id="104" name="ZoneTexte 103">
                <a:extLst>
                  <a:ext uri="{FF2B5EF4-FFF2-40B4-BE49-F238E27FC236}">
                    <a16:creationId xmlns:a16="http://schemas.microsoft.com/office/drawing/2014/main" id="{8BBA5D0E-9F04-4D26-A808-0CE0DD4C59B4}"/>
                  </a:ext>
                </a:extLst>
              </p:cNvPr>
              <p:cNvSpPr txBox="1"/>
              <p:nvPr/>
            </p:nvSpPr>
            <p:spPr>
              <a:xfrm>
                <a:off x="1654527" y="6136333"/>
                <a:ext cx="419640" cy="173879"/>
              </a:xfrm>
              <a:prstGeom prst="roundRect">
                <a:avLst/>
              </a:prstGeom>
              <a:solidFill>
                <a:schemeClr val="accent2"/>
              </a:solidFill>
            </p:spPr>
            <p:txBody>
              <a:bodyPr wrap="none" lIns="72000" rIns="72000" rtlCol="0" anchor="ctr">
                <a:spAutoFit/>
              </a:bodyPr>
              <a:lstStyle/>
              <a:p>
                <a:pPr algn="ctr"/>
                <a:r>
                  <a:rPr lang="fr-FR" sz="800" dirty="0">
                    <a:solidFill>
                      <a:schemeClr val="bg1"/>
                    </a:solidFill>
                  </a:rPr>
                  <a:t>Mixte</a:t>
                </a:r>
              </a:p>
            </p:txBody>
          </p:sp>
          <p:sp>
            <p:nvSpPr>
              <p:cNvPr id="106" name="ZoneTexte 105">
                <a:extLst>
                  <a:ext uri="{FF2B5EF4-FFF2-40B4-BE49-F238E27FC236}">
                    <a16:creationId xmlns:a16="http://schemas.microsoft.com/office/drawing/2014/main" id="{EB45E309-BEAB-4766-A0EA-1A60AA1719C9}"/>
                  </a:ext>
                </a:extLst>
              </p:cNvPr>
              <p:cNvSpPr txBox="1"/>
              <p:nvPr/>
            </p:nvSpPr>
            <p:spPr>
              <a:xfrm>
                <a:off x="2152188" y="6136333"/>
                <a:ext cx="310999" cy="173879"/>
              </a:xfrm>
              <a:prstGeom prst="roundRect">
                <a:avLst/>
              </a:prstGeom>
              <a:solidFill>
                <a:schemeClr val="accent4"/>
              </a:solidFill>
            </p:spPr>
            <p:txBody>
              <a:bodyPr wrap="none" lIns="72000" rIns="72000" rtlCol="0" anchor="ctr">
                <a:spAutoFit/>
              </a:bodyPr>
              <a:lstStyle/>
              <a:p>
                <a:pPr algn="ctr"/>
                <a:r>
                  <a:rPr lang="fr-FR" sz="800" dirty="0">
                    <a:solidFill>
                      <a:schemeClr val="bg1"/>
                    </a:solidFill>
                  </a:rPr>
                  <a:t>ITE</a:t>
                </a:r>
              </a:p>
            </p:txBody>
          </p:sp>
          <p:sp>
            <p:nvSpPr>
              <p:cNvPr id="108" name="ZoneTexte 107">
                <a:extLst>
                  <a:ext uri="{FF2B5EF4-FFF2-40B4-BE49-F238E27FC236}">
                    <a16:creationId xmlns:a16="http://schemas.microsoft.com/office/drawing/2014/main" id="{0CC517FA-3C77-43CD-BFDF-E67D24E4B533}"/>
                  </a:ext>
                </a:extLst>
              </p:cNvPr>
              <p:cNvSpPr txBox="1"/>
              <p:nvPr/>
            </p:nvSpPr>
            <p:spPr>
              <a:xfrm>
                <a:off x="2541208" y="6136333"/>
                <a:ext cx="454932" cy="173879"/>
              </a:xfrm>
              <a:prstGeom prst="roundRect">
                <a:avLst/>
              </a:prstGeom>
              <a:solidFill>
                <a:schemeClr val="accent5"/>
              </a:solidFill>
            </p:spPr>
            <p:txBody>
              <a:bodyPr wrap="none" lIns="72000" rIns="72000" rtlCol="0" anchor="ctr">
                <a:spAutoFit/>
              </a:bodyPr>
              <a:lstStyle/>
              <a:p>
                <a:pPr algn="ctr"/>
                <a:r>
                  <a:rPr lang="fr-FR" sz="800" dirty="0">
                    <a:solidFill>
                      <a:schemeClr val="bg1"/>
                    </a:solidFill>
                  </a:rPr>
                  <a:t>ITI &amp; E</a:t>
                </a:r>
              </a:p>
            </p:txBody>
          </p:sp>
          <p:sp>
            <p:nvSpPr>
              <p:cNvPr id="109" name="ZoneTexte 108">
                <a:extLst>
                  <a:ext uri="{FF2B5EF4-FFF2-40B4-BE49-F238E27FC236}">
                    <a16:creationId xmlns:a16="http://schemas.microsoft.com/office/drawing/2014/main" id="{5F68D02C-B8EF-4E9B-B730-496CA0671391}"/>
                  </a:ext>
                </a:extLst>
              </p:cNvPr>
              <p:cNvSpPr txBox="1"/>
              <p:nvPr/>
            </p:nvSpPr>
            <p:spPr>
              <a:xfrm>
                <a:off x="3074160" y="6136333"/>
                <a:ext cx="545640" cy="173879"/>
              </a:xfrm>
              <a:prstGeom prst="roundRect">
                <a:avLst/>
              </a:prstGeom>
              <a:solidFill>
                <a:schemeClr val="accent6"/>
              </a:solidFill>
            </p:spPr>
            <p:txBody>
              <a:bodyPr wrap="none" lIns="72000" rIns="72000" rtlCol="0" anchor="ctr">
                <a:spAutoFit/>
              </a:bodyPr>
              <a:lstStyle/>
              <a:p>
                <a:pPr algn="ctr"/>
                <a:r>
                  <a:rPr lang="fr-FR" sz="800" dirty="0">
                    <a:solidFill>
                      <a:schemeClr val="bg1"/>
                    </a:solidFill>
                  </a:rPr>
                  <a:t>Répartie</a:t>
                </a:r>
              </a:p>
            </p:txBody>
          </p:sp>
        </p:grpSp>
        <p:sp>
          <p:nvSpPr>
            <p:cNvPr id="102" name="ZoneTexte 101">
              <a:extLst>
                <a:ext uri="{FF2B5EF4-FFF2-40B4-BE49-F238E27FC236}">
                  <a16:creationId xmlns:a16="http://schemas.microsoft.com/office/drawing/2014/main" id="{0C2F78C0-053E-497E-B6AE-F92D1022D4BB}"/>
                </a:ext>
              </a:extLst>
            </p:cNvPr>
            <p:cNvSpPr txBox="1"/>
            <p:nvPr/>
          </p:nvSpPr>
          <p:spPr>
            <a:xfrm>
              <a:off x="666543" y="4089531"/>
              <a:ext cx="3930494" cy="338554"/>
            </a:xfrm>
            <a:prstGeom prst="rect">
              <a:avLst/>
            </a:prstGeom>
            <a:noFill/>
          </p:spPr>
          <p:txBody>
            <a:bodyPr wrap="square" rtlCol="0">
              <a:spAutoFit/>
            </a:bodyPr>
            <a:lstStyle/>
            <a:p>
              <a:pPr algn="ctr">
                <a:buClr>
                  <a:schemeClr val="accent1"/>
                </a:buClr>
              </a:pPr>
              <a:r>
                <a:rPr lang="fr-FR" sz="1600" dirty="0">
                  <a:solidFill>
                    <a:schemeClr val="tx2"/>
                  </a:solidFill>
                  <a:latin typeface="+mj-lt"/>
                </a:rPr>
                <a:t>H2c</a:t>
              </a:r>
            </a:p>
          </p:txBody>
        </p:sp>
      </p:grpSp>
      <p:grpSp>
        <p:nvGrpSpPr>
          <p:cNvPr id="110" name="Groupe 109">
            <a:extLst>
              <a:ext uri="{FF2B5EF4-FFF2-40B4-BE49-F238E27FC236}">
                <a16:creationId xmlns:a16="http://schemas.microsoft.com/office/drawing/2014/main" id="{7B09CB11-DF42-45B5-BAD6-87827E1C1D8A}"/>
              </a:ext>
            </a:extLst>
          </p:cNvPr>
          <p:cNvGrpSpPr/>
          <p:nvPr/>
        </p:nvGrpSpPr>
        <p:grpSpPr>
          <a:xfrm>
            <a:off x="666542" y="3936558"/>
            <a:ext cx="3930495" cy="2556548"/>
            <a:chOff x="666542" y="3936558"/>
            <a:chExt cx="3930495" cy="2556548"/>
          </a:xfrm>
        </p:grpSpPr>
        <p:sp>
          <p:nvSpPr>
            <p:cNvPr id="112" name="Rectangle 111">
              <a:extLst>
                <a:ext uri="{FF2B5EF4-FFF2-40B4-BE49-F238E27FC236}">
                  <a16:creationId xmlns:a16="http://schemas.microsoft.com/office/drawing/2014/main" id="{4A480B7F-D8FD-4A1E-94D4-C58DBFD04B6D}"/>
                </a:ext>
              </a:extLst>
            </p:cNvPr>
            <p:cNvSpPr/>
            <p:nvPr/>
          </p:nvSpPr>
          <p:spPr>
            <a:xfrm>
              <a:off x="666542" y="3936558"/>
              <a:ext cx="3930495" cy="255654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114" name="Graphique 113">
              <a:extLst>
                <a:ext uri="{FF2B5EF4-FFF2-40B4-BE49-F238E27FC236}">
                  <a16:creationId xmlns:a16="http://schemas.microsoft.com/office/drawing/2014/main" id="{89C07646-E5B8-462E-8CC5-6ABF710501E0}"/>
                </a:ext>
              </a:extLst>
            </p:cNvPr>
            <p:cNvGraphicFramePr/>
            <p:nvPr>
              <p:extLst>
                <p:ext uri="{D42A27DB-BD31-4B8C-83A1-F6EECF244321}">
                  <p14:modId xmlns:p14="http://schemas.microsoft.com/office/powerpoint/2010/main" val="4292363734"/>
                </p:ext>
              </p:extLst>
            </p:nvPr>
          </p:nvGraphicFramePr>
          <p:xfrm>
            <a:off x="941433" y="4375539"/>
            <a:ext cx="3385865" cy="1678586"/>
          </p:xfrm>
          <a:graphic>
            <a:graphicData uri="http://schemas.openxmlformats.org/drawingml/2006/chart">
              <c:chart xmlns:c="http://schemas.openxmlformats.org/drawingml/2006/chart" xmlns:r="http://schemas.openxmlformats.org/officeDocument/2006/relationships" r:id="rId8"/>
            </a:graphicData>
          </a:graphic>
        </p:graphicFrame>
        <p:grpSp>
          <p:nvGrpSpPr>
            <p:cNvPr id="115" name="Groupe 114">
              <a:extLst>
                <a:ext uri="{FF2B5EF4-FFF2-40B4-BE49-F238E27FC236}">
                  <a16:creationId xmlns:a16="http://schemas.microsoft.com/office/drawing/2014/main" id="{CA89AB1E-56FD-4D82-9D03-C190DC4B947E}"/>
                </a:ext>
              </a:extLst>
            </p:cNvPr>
            <p:cNvGrpSpPr/>
            <p:nvPr/>
          </p:nvGrpSpPr>
          <p:grpSpPr>
            <a:xfrm>
              <a:off x="1468380" y="6136333"/>
              <a:ext cx="2326820" cy="173879"/>
              <a:chOff x="1292980" y="6136333"/>
              <a:chExt cx="2326820" cy="173879"/>
            </a:xfrm>
          </p:grpSpPr>
          <p:sp>
            <p:nvSpPr>
              <p:cNvPr id="118" name="ZoneTexte 117">
                <a:extLst>
                  <a:ext uri="{FF2B5EF4-FFF2-40B4-BE49-F238E27FC236}">
                    <a16:creationId xmlns:a16="http://schemas.microsoft.com/office/drawing/2014/main" id="{5B74AA09-BADB-4710-85E3-326BA9D25782}"/>
                  </a:ext>
                </a:extLst>
              </p:cNvPr>
              <p:cNvSpPr txBox="1"/>
              <p:nvPr/>
            </p:nvSpPr>
            <p:spPr>
              <a:xfrm>
                <a:off x="1292980" y="6136333"/>
                <a:ext cx="283526" cy="173879"/>
              </a:xfrm>
              <a:prstGeom prst="roundRect">
                <a:avLst/>
              </a:prstGeom>
              <a:solidFill>
                <a:schemeClr val="accent1"/>
              </a:solidFill>
            </p:spPr>
            <p:txBody>
              <a:bodyPr wrap="none" lIns="72000" rIns="72000" rtlCol="0" anchor="ctr">
                <a:spAutoFit/>
              </a:bodyPr>
              <a:lstStyle/>
              <a:p>
                <a:pPr algn="ctr"/>
                <a:r>
                  <a:rPr lang="fr-FR" sz="800" dirty="0">
                    <a:solidFill>
                      <a:schemeClr val="bg1"/>
                    </a:solidFill>
                  </a:rPr>
                  <a:t>ITI</a:t>
                </a:r>
              </a:p>
            </p:txBody>
          </p:sp>
          <p:sp>
            <p:nvSpPr>
              <p:cNvPr id="119" name="ZoneTexte 118">
                <a:extLst>
                  <a:ext uri="{FF2B5EF4-FFF2-40B4-BE49-F238E27FC236}">
                    <a16:creationId xmlns:a16="http://schemas.microsoft.com/office/drawing/2014/main" id="{E5DCF5B5-3AED-47FF-BBA5-72A92D0A14B7}"/>
                  </a:ext>
                </a:extLst>
              </p:cNvPr>
              <p:cNvSpPr txBox="1"/>
              <p:nvPr/>
            </p:nvSpPr>
            <p:spPr>
              <a:xfrm>
                <a:off x="1654527" y="6136333"/>
                <a:ext cx="419640" cy="173879"/>
              </a:xfrm>
              <a:prstGeom prst="roundRect">
                <a:avLst/>
              </a:prstGeom>
              <a:solidFill>
                <a:schemeClr val="accent2"/>
              </a:solidFill>
            </p:spPr>
            <p:txBody>
              <a:bodyPr wrap="none" lIns="72000" rIns="72000" rtlCol="0" anchor="ctr">
                <a:spAutoFit/>
              </a:bodyPr>
              <a:lstStyle/>
              <a:p>
                <a:pPr algn="ctr"/>
                <a:r>
                  <a:rPr lang="fr-FR" sz="800" dirty="0">
                    <a:solidFill>
                      <a:schemeClr val="bg1"/>
                    </a:solidFill>
                  </a:rPr>
                  <a:t>Mixte</a:t>
                </a:r>
              </a:p>
            </p:txBody>
          </p:sp>
          <p:sp>
            <p:nvSpPr>
              <p:cNvPr id="120" name="ZoneTexte 119">
                <a:extLst>
                  <a:ext uri="{FF2B5EF4-FFF2-40B4-BE49-F238E27FC236}">
                    <a16:creationId xmlns:a16="http://schemas.microsoft.com/office/drawing/2014/main" id="{60901CB5-13F0-4924-8B7A-86B27F7DFF19}"/>
                  </a:ext>
                </a:extLst>
              </p:cNvPr>
              <p:cNvSpPr txBox="1"/>
              <p:nvPr/>
            </p:nvSpPr>
            <p:spPr>
              <a:xfrm>
                <a:off x="2152188" y="6136333"/>
                <a:ext cx="310999" cy="173879"/>
              </a:xfrm>
              <a:prstGeom prst="roundRect">
                <a:avLst/>
              </a:prstGeom>
              <a:solidFill>
                <a:schemeClr val="accent4"/>
              </a:solidFill>
            </p:spPr>
            <p:txBody>
              <a:bodyPr wrap="none" lIns="72000" rIns="72000" rtlCol="0" anchor="ctr">
                <a:spAutoFit/>
              </a:bodyPr>
              <a:lstStyle/>
              <a:p>
                <a:pPr algn="ctr"/>
                <a:r>
                  <a:rPr lang="fr-FR" sz="800" dirty="0">
                    <a:solidFill>
                      <a:schemeClr val="bg1"/>
                    </a:solidFill>
                  </a:rPr>
                  <a:t>ITE</a:t>
                </a:r>
              </a:p>
            </p:txBody>
          </p:sp>
          <p:sp>
            <p:nvSpPr>
              <p:cNvPr id="122" name="ZoneTexte 121">
                <a:extLst>
                  <a:ext uri="{FF2B5EF4-FFF2-40B4-BE49-F238E27FC236}">
                    <a16:creationId xmlns:a16="http://schemas.microsoft.com/office/drawing/2014/main" id="{F59B6F85-A0C1-4D60-9E36-DA263276F77E}"/>
                  </a:ext>
                </a:extLst>
              </p:cNvPr>
              <p:cNvSpPr txBox="1"/>
              <p:nvPr/>
            </p:nvSpPr>
            <p:spPr>
              <a:xfrm>
                <a:off x="2541208" y="6136333"/>
                <a:ext cx="454932" cy="173879"/>
              </a:xfrm>
              <a:prstGeom prst="roundRect">
                <a:avLst/>
              </a:prstGeom>
              <a:solidFill>
                <a:schemeClr val="accent5"/>
              </a:solidFill>
            </p:spPr>
            <p:txBody>
              <a:bodyPr wrap="none" lIns="72000" rIns="72000" rtlCol="0" anchor="ctr">
                <a:spAutoFit/>
              </a:bodyPr>
              <a:lstStyle/>
              <a:p>
                <a:pPr algn="ctr"/>
                <a:r>
                  <a:rPr lang="fr-FR" sz="800" dirty="0">
                    <a:solidFill>
                      <a:schemeClr val="bg1"/>
                    </a:solidFill>
                  </a:rPr>
                  <a:t>ITI &amp; E</a:t>
                </a:r>
              </a:p>
            </p:txBody>
          </p:sp>
          <p:sp>
            <p:nvSpPr>
              <p:cNvPr id="124" name="ZoneTexte 123">
                <a:extLst>
                  <a:ext uri="{FF2B5EF4-FFF2-40B4-BE49-F238E27FC236}">
                    <a16:creationId xmlns:a16="http://schemas.microsoft.com/office/drawing/2014/main" id="{49D120E7-7FC6-4DBA-A0B2-3D8D7A91EEB2}"/>
                  </a:ext>
                </a:extLst>
              </p:cNvPr>
              <p:cNvSpPr txBox="1"/>
              <p:nvPr/>
            </p:nvSpPr>
            <p:spPr>
              <a:xfrm>
                <a:off x="3074160" y="6136333"/>
                <a:ext cx="545640" cy="173879"/>
              </a:xfrm>
              <a:prstGeom prst="roundRect">
                <a:avLst/>
              </a:prstGeom>
              <a:solidFill>
                <a:schemeClr val="accent6"/>
              </a:solidFill>
            </p:spPr>
            <p:txBody>
              <a:bodyPr wrap="none" lIns="72000" rIns="72000" rtlCol="0" anchor="ctr">
                <a:spAutoFit/>
              </a:bodyPr>
              <a:lstStyle/>
              <a:p>
                <a:pPr algn="ctr"/>
                <a:r>
                  <a:rPr lang="fr-FR" sz="800" dirty="0">
                    <a:solidFill>
                      <a:schemeClr val="bg1"/>
                    </a:solidFill>
                  </a:rPr>
                  <a:t>Répartie</a:t>
                </a:r>
              </a:p>
            </p:txBody>
          </p:sp>
        </p:grpSp>
        <p:sp>
          <p:nvSpPr>
            <p:cNvPr id="116" name="ZoneTexte 115">
              <a:extLst>
                <a:ext uri="{FF2B5EF4-FFF2-40B4-BE49-F238E27FC236}">
                  <a16:creationId xmlns:a16="http://schemas.microsoft.com/office/drawing/2014/main" id="{DE748F23-3DBC-461A-8D6E-F345FE896231}"/>
                </a:ext>
              </a:extLst>
            </p:cNvPr>
            <p:cNvSpPr txBox="1"/>
            <p:nvPr/>
          </p:nvSpPr>
          <p:spPr>
            <a:xfrm>
              <a:off x="666543" y="4089531"/>
              <a:ext cx="3930494" cy="338554"/>
            </a:xfrm>
            <a:prstGeom prst="rect">
              <a:avLst/>
            </a:prstGeom>
            <a:noFill/>
          </p:spPr>
          <p:txBody>
            <a:bodyPr wrap="square" rtlCol="0">
              <a:spAutoFit/>
            </a:bodyPr>
            <a:lstStyle/>
            <a:p>
              <a:pPr algn="ctr">
                <a:buClr>
                  <a:schemeClr val="accent1"/>
                </a:buClr>
              </a:pPr>
              <a:r>
                <a:rPr lang="fr-FR" sz="1600" dirty="0">
                  <a:solidFill>
                    <a:schemeClr val="tx2"/>
                  </a:solidFill>
                  <a:latin typeface="+mj-lt"/>
                </a:rPr>
                <a:t>H3</a:t>
              </a:r>
            </a:p>
          </p:txBody>
        </p:sp>
      </p:grpSp>
      <p:sp>
        <p:nvSpPr>
          <p:cNvPr id="126" name="Ellipse 125">
            <a:extLst>
              <a:ext uri="{FF2B5EF4-FFF2-40B4-BE49-F238E27FC236}">
                <a16:creationId xmlns:a16="http://schemas.microsoft.com/office/drawing/2014/main" id="{4EAB56D4-F72A-404F-94B4-1F163CADF8F9}"/>
              </a:ext>
            </a:extLst>
          </p:cNvPr>
          <p:cNvSpPr/>
          <p:nvPr/>
        </p:nvSpPr>
        <p:spPr>
          <a:xfrm>
            <a:off x="6401618" y="2486195"/>
            <a:ext cx="107560" cy="10756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7" name="Ellipse 126">
            <a:extLst>
              <a:ext uri="{FF2B5EF4-FFF2-40B4-BE49-F238E27FC236}">
                <a16:creationId xmlns:a16="http://schemas.microsoft.com/office/drawing/2014/main" id="{3C0978F6-EE4B-49F6-9D79-3BB193AF2724}"/>
              </a:ext>
            </a:extLst>
          </p:cNvPr>
          <p:cNvSpPr/>
          <p:nvPr/>
        </p:nvSpPr>
        <p:spPr>
          <a:xfrm>
            <a:off x="7606587" y="2936012"/>
            <a:ext cx="107560" cy="10756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8" name="Ellipse 127">
            <a:extLst>
              <a:ext uri="{FF2B5EF4-FFF2-40B4-BE49-F238E27FC236}">
                <a16:creationId xmlns:a16="http://schemas.microsoft.com/office/drawing/2014/main" id="{0E5F5E7A-CB8D-427D-A270-508111A64831}"/>
              </a:ext>
            </a:extLst>
          </p:cNvPr>
          <p:cNvSpPr/>
          <p:nvPr/>
        </p:nvSpPr>
        <p:spPr>
          <a:xfrm>
            <a:off x="7071985" y="4119342"/>
            <a:ext cx="107560" cy="10756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9" name="Ellipse 128">
            <a:extLst>
              <a:ext uri="{FF2B5EF4-FFF2-40B4-BE49-F238E27FC236}">
                <a16:creationId xmlns:a16="http://schemas.microsoft.com/office/drawing/2014/main" id="{D06E2706-82EA-45E5-B93D-EE38FA9B5F72}"/>
              </a:ext>
            </a:extLst>
          </p:cNvPr>
          <p:cNvSpPr/>
          <p:nvPr/>
        </p:nvSpPr>
        <p:spPr>
          <a:xfrm>
            <a:off x="6880767" y="5175646"/>
            <a:ext cx="107560" cy="10756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0" name="Ellipse 129">
            <a:extLst>
              <a:ext uri="{FF2B5EF4-FFF2-40B4-BE49-F238E27FC236}">
                <a16:creationId xmlns:a16="http://schemas.microsoft.com/office/drawing/2014/main" id="{E4A6844D-7193-420C-BA1F-42A86C0C808C}"/>
              </a:ext>
            </a:extLst>
          </p:cNvPr>
          <p:cNvSpPr/>
          <p:nvPr/>
        </p:nvSpPr>
        <p:spPr>
          <a:xfrm>
            <a:off x="5990817" y="5115542"/>
            <a:ext cx="107560" cy="10756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8" name="Forme libre : forme 47">
            <a:extLst>
              <a:ext uri="{FF2B5EF4-FFF2-40B4-BE49-F238E27FC236}">
                <a16:creationId xmlns:a16="http://schemas.microsoft.com/office/drawing/2014/main" id="{9BE24DD7-1E24-4725-9A36-7D7A12714A54}"/>
              </a:ext>
            </a:extLst>
          </p:cNvPr>
          <p:cNvSpPr/>
          <p:nvPr/>
        </p:nvSpPr>
        <p:spPr>
          <a:xfrm>
            <a:off x="5446175" y="1520154"/>
            <a:ext cx="1752326" cy="1523418"/>
          </a:xfrm>
          <a:custGeom>
            <a:avLst/>
            <a:gdLst>
              <a:gd name="connsiteX0" fmla="*/ 8096 w 2114550"/>
              <a:gd name="connsiteY0" fmla="*/ 995839 h 1838325"/>
              <a:gd name="connsiteX1" fmla="*/ 47149 w 2114550"/>
              <a:gd name="connsiteY1" fmla="*/ 963454 h 1838325"/>
              <a:gd name="connsiteX2" fmla="*/ 70009 w 2114550"/>
              <a:gd name="connsiteY2" fmla="*/ 953929 h 1838325"/>
              <a:gd name="connsiteX3" fmla="*/ 109061 w 2114550"/>
              <a:gd name="connsiteY3" fmla="*/ 966311 h 1838325"/>
              <a:gd name="connsiteX4" fmla="*/ 148114 w 2114550"/>
              <a:gd name="connsiteY4" fmla="*/ 986314 h 1838325"/>
              <a:gd name="connsiteX5" fmla="*/ 181451 w 2114550"/>
              <a:gd name="connsiteY5" fmla="*/ 1005364 h 1838325"/>
              <a:gd name="connsiteX6" fmla="*/ 220504 w 2114550"/>
              <a:gd name="connsiteY6" fmla="*/ 1009174 h 1838325"/>
              <a:gd name="connsiteX7" fmla="*/ 266224 w 2114550"/>
              <a:gd name="connsiteY7" fmla="*/ 999649 h 1838325"/>
              <a:gd name="connsiteX8" fmla="*/ 298609 w 2114550"/>
              <a:gd name="connsiteY8" fmla="*/ 995839 h 1838325"/>
              <a:gd name="connsiteX9" fmla="*/ 321469 w 2114550"/>
              <a:gd name="connsiteY9" fmla="*/ 1018699 h 1838325"/>
              <a:gd name="connsiteX10" fmla="*/ 363379 w 2114550"/>
              <a:gd name="connsiteY10" fmla="*/ 1038701 h 1838325"/>
              <a:gd name="connsiteX11" fmla="*/ 402431 w 2114550"/>
              <a:gd name="connsiteY11" fmla="*/ 1034891 h 1838325"/>
              <a:gd name="connsiteX12" fmla="*/ 471011 w 2114550"/>
              <a:gd name="connsiteY12" fmla="*/ 1018699 h 1838325"/>
              <a:gd name="connsiteX13" fmla="*/ 493871 w 2114550"/>
              <a:gd name="connsiteY13" fmla="*/ 999649 h 1838325"/>
              <a:gd name="connsiteX14" fmla="*/ 532924 w 2114550"/>
              <a:gd name="connsiteY14" fmla="*/ 986314 h 1838325"/>
              <a:gd name="connsiteX15" fmla="*/ 571976 w 2114550"/>
              <a:gd name="connsiteY15" fmla="*/ 963454 h 1838325"/>
              <a:gd name="connsiteX16" fmla="*/ 598646 w 2114550"/>
              <a:gd name="connsiteY16" fmla="*/ 953929 h 1838325"/>
              <a:gd name="connsiteX17" fmla="*/ 598646 w 2114550"/>
              <a:gd name="connsiteY17" fmla="*/ 927259 h 1838325"/>
              <a:gd name="connsiteX18" fmla="*/ 569119 w 2114550"/>
              <a:gd name="connsiteY18" fmla="*/ 917734 h 1838325"/>
              <a:gd name="connsiteX19" fmla="*/ 539591 w 2114550"/>
              <a:gd name="connsiteY19" fmla="*/ 917734 h 1838325"/>
              <a:gd name="connsiteX20" fmla="*/ 510064 w 2114550"/>
              <a:gd name="connsiteY20" fmla="*/ 920591 h 1838325"/>
              <a:gd name="connsiteX21" fmla="*/ 484346 w 2114550"/>
              <a:gd name="connsiteY21" fmla="*/ 897731 h 1838325"/>
              <a:gd name="connsiteX22" fmla="*/ 513874 w 2114550"/>
              <a:gd name="connsiteY22" fmla="*/ 872014 h 1838325"/>
              <a:gd name="connsiteX23" fmla="*/ 513874 w 2114550"/>
              <a:gd name="connsiteY23" fmla="*/ 846296 h 1838325"/>
              <a:gd name="connsiteX24" fmla="*/ 536734 w 2114550"/>
              <a:gd name="connsiteY24" fmla="*/ 810101 h 1838325"/>
              <a:gd name="connsiteX25" fmla="*/ 552926 w 2114550"/>
              <a:gd name="connsiteY25" fmla="*/ 796766 h 1838325"/>
              <a:gd name="connsiteX26" fmla="*/ 588169 w 2114550"/>
              <a:gd name="connsiteY26" fmla="*/ 780574 h 1838325"/>
              <a:gd name="connsiteX27" fmla="*/ 621506 w 2114550"/>
              <a:gd name="connsiteY27" fmla="*/ 751046 h 1838325"/>
              <a:gd name="connsiteX28" fmla="*/ 660559 w 2114550"/>
              <a:gd name="connsiteY28" fmla="*/ 728186 h 1838325"/>
              <a:gd name="connsiteX29" fmla="*/ 690086 w 2114550"/>
              <a:gd name="connsiteY29" fmla="*/ 702469 h 1838325"/>
              <a:gd name="connsiteX30" fmla="*/ 729139 w 2114550"/>
              <a:gd name="connsiteY30" fmla="*/ 699611 h 1838325"/>
              <a:gd name="connsiteX31" fmla="*/ 768191 w 2114550"/>
              <a:gd name="connsiteY31" fmla="*/ 692944 h 1838325"/>
              <a:gd name="connsiteX32" fmla="*/ 807244 w 2114550"/>
              <a:gd name="connsiteY32" fmla="*/ 692944 h 1838325"/>
              <a:gd name="connsiteX33" fmla="*/ 846296 w 2114550"/>
              <a:gd name="connsiteY33" fmla="*/ 676751 h 1838325"/>
              <a:gd name="connsiteX34" fmla="*/ 878681 w 2114550"/>
              <a:gd name="connsiteY34" fmla="*/ 666274 h 1838325"/>
              <a:gd name="connsiteX35" fmla="*/ 917734 w 2114550"/>
              <a:gd name="connsiteY35" fmla="*/ 647224 h 1838325"/>
              <a:gd name="connsiteX36" fmla="*/ 944404 w 2114550"/>
              <a:gd name="connsiteY36" fmla="*/ 631031 h 1838325"/>
              <a:gd name="connsiteX37" fmla="*/ 986314 w 2114550"/>
              <a:gd name="connsiteY37" fmla="*/ 611029 h 1838325"/>
              <a:gd name="connsiteX38" fmla="*/ 1012031 w 2114550"/>
              <a:gd name="connsiteY38" fmla="*/ 575786 h 1838325"/>
              <a:gd name="connsiteX39" fmla="*/ 1025366 w 2114550"/>
              <a:gd name="connsiteY39" fmla="*/ 546259 h 1838325"/>
              <a:gd name="connsiteX40" fmla="*/ 1045369 w 2114550"/>
              <a:gd name="connsiteY40" fmla="*/ 519589 h 1838325"/>
              <a:gd name="connsiteX41" fmla="*/ 1061561 w 2114550"/>
              <a:gd name="connsiteY41" fmla="*/ 507206 h 1838325"/>
              <a:gd name="connsiteX42" fmla="*/ 1087279 w 2114550"/>
              <a:gd name="connsiteY42" fmla="*/ 512921 h 1838325"/>
              <a:gd name="connsiteX43" fmla="*/ 1119664 w 2114550"/>
              <a:gd name="connsiteY43" fmla="*/ 530066 h 1838325"/>
              <a:gd name="connsiteX44" fmla="*/ 1132999 w 2114550"/>
              <a:gd name="connsiteY44" fmla="*/ 512921 h 1838325"/>
              <a:gd name="connsiteX45" fmla="*/ 1110139 w 2114550"/>
              <a:gd name="connsiteY45" fmla="*/ 487204 h 1838325"/>
              <a:gd name="connsiteX46" fmla="*/ 1087279 w 2114550"/>
              <a:gd name="connsiteY46" fmla="*/ 461486 h 1838325"/>
              <a:gd name="connsiteX47" fmla="*/ 1061561 w 2114550"/>
              <a:gd name="connsiteY47" fmla="*/ 448151 h 1838325"/>
              <a:gd name="connsiteX48" fmla="*/ 1064419 w 2114550"/>
              <a:gd name="connsiteY48" fmla="*/ 406241 h 1838325"/>
              <a:gd name="connsiteX49" fmla="*/ 1091089 w 2114550"/>
              <a:gd name="connsiteY49" fmla="*/ 366236 h 1838325"/>
              <a:gd name="connsiteX50" fmla="*/ 1093946 w 2114550"/>
              <a:gd name="connsiteY50" fmla="*/ 344329 h 1838325"/>
              <a:gd name="connsiteX51" fmla="*/ 1103471 w 2114550"/>
              <a:gd name="connsiteY51" fmla="*/ 304324 h 1838325"/>
              <a:gd name="connsiteX52" fmla="*/ 1084421 w 2114550"/>
              <a:gd name="connsiteY52" fmla="*/ 291941 h 1838325"/>
              <a:gd name="connsiteX53" fmla="*/ 1084421 w 2114550"/>
              <a:gd name="connsiteY53" fmla="*/ 252889 h 1838325"/>
              <a:gd name="connsiteX54" fmla="*/ 1084421 w 2114550"/>
              <a:gd name="connsiteY54" fmla="*/ 216694 h 1838325"/>
              <a:gd name="connsiteX55" fmla="*/ 1096804 w 2114550"/>
              <a:gd name="connsiteY55" fmla="*/ 196691 h 1838325"/>
              <a:gd name="connsiteX56" fmla="*/ 1100614 w 2114550"/>
              <a:gd name="connsiteY56" fmla="*/ 154781 h 1838325"/>
              <a:gd name="connsiteX57" fmla="*/ 1084421 w 2114550"/>
              <a:gd name="connsiteY57" fmla="*/ 141446 h 1838325"/>
              <a:gd name="connsiteX58" fmla="*/ 1107281 w 2114550"/>
              <a:gd name="connsiteY58" fmla="*/ 109061 h 1838325"/>
              <a:gd name="connsiteX59" fmla="*/ 1146334 w 2114550"/>
              <a:gd name="connsiteY59" fmla="*/ 86201 h 1838325"/>
              <a:gd name="connsiteX60" fmla="*/ 1175861 w 2114550"/>
              <a:gd name="connsiteY60" fmla="*/ 63341 h 1838325"/>
              <a:gd name="connsiteX61" fmla="*/ 1214914 w 2114550"/>
              <a:gd name="connsiteY61" fmla="*/ 50006 h 1838325"/>
              <a:gd name="connsiteX62" fmla="*/ 1256824 w 2114550"/>
              <a:gd name="connsiteY62" fmla="*/ 50006 h 1838325"/>
              <a:gd name="connsiteX63" fmla="*/ 1312069 w 2114550"/>
              <a:gd name="connsiteY63" fmla="*/ 30956 h 1838325"/>
              <a:gd name="connsiteX64" fmla="*/ 1368266 w 2114550"/>
              <a:gd name="connsiteY64" fmla="*/ 30956 h 1838325"/>
              <a:gd name="connsiteX65" fmla="*/ 1396841 w 2114550"/>
              <a:gd name="connsiteY65" fmla="*/ 17621 h 1838325"/>
              <a:gd name="connsiteX66" fmla="*/ 1430179 w 2114550"/>
              <a:gd name="connsiteY66" fmla="*/ 5239 h 1838325"/>
              <a:gd name="connsiteX67" fmla="*/ 1455896 w 2114550"/>
              <a:gd name="connsiteY67" fmla="*/ 1429 h 1838325"/>
              <a:gd name="connsiteX68" fmla="*/ 1469231 w 2114550"/>
              <a:gd name="connsiteY68" fmla="*/ 47149 h 1838325"/>
              <a:gd name="connsiteX69" fmla="*/ 1475899 w 2114550"/>
              <a:gd name="connsiteY69" fmla="*/ 92869 h 1838325"/>
              <a:gd name="connsiteX70" fmla="*/ 1472089 w 2114550"/>
              <a:gd name="connsiteY70" fmla="*/ 122396 h 1838325"/>
              <a:gd name="connsiteX71" fmla="*/ 1497806 w 2114550"/>
              <a:gd name="connsiteY71" fmla="*/ 129064 h 1838325"/>
              <a:gd name="connsiteX72" fmla="*/ 1514951 w 2114550"/>
              <a:gd name="connsiteY72" fmla="*/ 154781 h 1838325"/>
              <a:gd name="connsiteX73" fmla="*/ 1537811 w 2114550"/>
              <a:gd name="connsiteY73" fmla="*/ 174784 h 1838325"/>
              <a:gd name="connsiteX74" fmla="*/ 1563529 w 2114550"/>
              <a:gd name="connsiteY74" fmla="*/ 200501 h 1838325"/>
              <a:gd name="connsiteX75" fmla="*/ 1599724 w 2114550"/>
              <a:gd name="connsiteY75" fmla="*/ 190976 h 1838325"/>
              <a:gd name="connsiteX76" fmla="*/ 1618774 w 2114550"/>
              <a:gd name="connsiteY76" fmla="*/ 170974 h 1838325"/>
              <a:gd name="connsiteX77" fmla="*/ 1638776 w 2114550"/>
              <a:gd name="connsiteY77" fmla="*/ 148114 h 1838325"/>
              <a:gd name="connsiteX78" fmla="*/ 1667351 w 2114550"/>
              <a:gd name="connsiteY78" fmla="*/ 141446 h 1838325"/>
              <a:gd name="connsiteX79" fmla="*/ 1687354 w 2114550"/>
              <a:gd name="connsiteY79" fmla="*/ 168116 h 1838325"/>
              <a:gd name="connsiteX80" fmla="*/ 1719739 w 2114550"/>
              <a:gd name="connsiteY80" fmla="*/ 196691 h 1838325"/>
              <a:gd name="connsiteX81" fmla="*/ 1726406 w 2114550"/>
              <a:gd name="connsiteY81" fmla="*/ 230029 h 1838325"/>
              <a:gd name="connsiteX82" fmla="*/ 1719739 w 2114550"/>
              <a:gd name="connsiteY82" fmla="*/ 262414 h 1838325"/>
              <a:gd name="connsiteX83" fmla="*/ 1726406 w 2114550"/>
              <a:gd name="connsiteY83" fmla="*/ 291941 h 1838325"/>
              <a:gd name="connsiteX84" fmla="*/ 1735931 w 2114550"/>
              <a:gd name="connsiteY84" fmla="*/ 314801 h 1838325"/>
              <a:gd name="connsiteX85" fmla="*/ 1772126 w 2114550"/>
              <a:gd name="connsiteY85" fmla="*/ 314801 h 1838325"/>
              <a:gd name="connsiteX86" fmla="*/ 1801654 w 2114550"/>
              <a:gd name="connsiteY86" fmla="*/ 310991 h 1838325"/>
              <a:gd name="connsiteX87" fmla="*/ 1843564 w 2114550"/>
              <a:gd name="connsiteY87" fmla="*/ 317659 h 1838325"/>
              <a:gd name="connsiteX88" fmla="*/ 1866424 w 2114550"/>
              <a:gd name="connsiteY88" fmla="*/ 344329 h 1838325"/>
              <a:gd name="connsiteX89" fmla="*/ 1886426 w 2114550"/>
              <a:gd name="connsiteY89" fmla="*/ 379571 h 1838325"/>
              <a:gd name="connsiteX90" fmla="*/ 1876901 w 2114550"/>
              <a:gd name="connsiteY90" fmla="*/ 409099 h 1838325"/>
              <a:gd name="connsiteX91" fmla="*/ 1932146 w 2114550"/>
              <a:gd name="connsiteY91" fmla="*/ 415766 h 1838325"/>
              <a:gd name="connsiteX92" fmla="*/ 1971199 w 2114550"/>
              <a:gd name="connsiteY92" fmla="*/ 409099 h 1838325"/>
              <a:gd name="connsiteX93" fmla="*/ 2000726 w 2114550"/>
              <a:gd name="connsiteY93" fmla="*/ 392906 h 1838325"/>
              <a:gd name="connsiteX94" fmla="*/ 2026444 w 2114550"/>
              <a:gd name="connsiteY94" fmla="*/ 395764 h 1838325"/>
              <a:gd name="connsiteX95" fmla="*/ 2033111 w 2114550"/>
              <a:gd name="connsiteY95" fmla="*/ 431959 h 1838325"/>
              <a:gd name="connsiteX96" fmla="*/ 2035969 w 2114550"/>
              <a:gd name="connsiteY96" fmla="*/ 451009 h 1838325"/>
              <a:gd name="connsiteX97" fmla="*/ 2085499 w 2114550"/>
              <a:gd name="connsiteY97" fmla="*/ 451009 h 1838325"/>
              <a:gd name="connsiteX98" fmla="*/ 2075021 w 2114550"/>
              <a:gd name="connsiteY98" fmla="*/ 491014 h 1838325"/>
              <a:gd name="connsiteX99" fmla="*/ 2055971 w 2114550"/>
              <a:gd name="connsiteY99" fmla="*/ 519589 h 1838325"/>
              <a:gd name="connsiteX100" fmla="*/ 2069306 w 2114550"/>
              <a:gd name="connsiteY100" fmla="*/ 549116 h 1838325"/>
              <a:gd name="connsiteX101" fmla="*/ 2095024 w 2114550"/>
              <a:gd name="connsiteY101" fmla="*/ 555784 h 1838325"/>
              <a:gd name="connsiteX102" fmla="*/ 2085499 w 2114550"/>
              <a:gd name="connsiteY102" fmla="*/ 591979 h 1838325"/>
              <a:gd name="connsiteX103" fmla="*/ 2052161 w 2114550"/>
              <a:gd name="connsiteY103" fmla="*/ 608171 h 1838325"/>
              <a:gd name="connsiteX104" fmla="*/ 2052161 w 2114550"/>
              <a:gd name="connsiteY104" fmla="*/ 631031 h 1838325"/>
              <a:gd name="connsiteX105" fmla="*/ 2091214 w 2114550"/>
              <a:gd name="connsiteY105" fmla="*/ 620554 h 1838325"/>
              <a:gd name="connsiteX106" fmla="*/ 2120741 w 2114550"/>
              <a:gd name="connsiteY106" fmla="*/ 624364 h 1838325"/>
              <a:gd name="connsiteX107" fmla="*/ 2111216 w 2114550"/>
              <a:gd name="connsiteY107" fmla="*/ 672941 h 1838325"/>
              <a:gd name="connsiteX108" fmla="*/ 2114074 w 2114550"/>
              <a:gd name="connsiteY108" fmla="*/ 715804 h 1838325"/>
              <a:gd name="connsiteX109" fmla="*/ 2085499 w 2114550"/>
              <a:gd name="connsiteY109" fmla="*/ 725329 h 1838325"/>
              <a:gd name="connsiteX110" fmla="*/ 2101691 w 2114550"/>
              <a:gd name="connsiteY110" fmla="*/ 761524 h 1838325"/>
              <a:gd name="connsiteX111" fmla="*/ 2081689 w 2114550"/>
              <a:gd name="connsiteY111" fmla="*/ 803434 h 1838325"/>
              <a:gd name="connsiteX112" fmla="*/ 2058829 w 2114550"/>
              <a:gd name="connsiteY112" fmla="*/ 807244 h 1838325"/>
              <a:gd name="connsiteX113" fmla="*/ 2033111 w 2114550"/>
              <a:gd name="connsiteY113" fmla="*/ 846296 h 1838325"/>
              <a:gd name="connsiteX114" fmla="*/ 2033111 w 2114550"/>
              <a:gd name="connsiteY114" fmla="*/ 881539 h 1838325"/>
              <a:gd name="connsiteX115" fmla="*/ 2049304 w 2114550"/>
              <a:gd name="connsiteY115" fmla="*/ 917734 h 1838325"/>
              <a:gd name="connsiteX116" fmla="*/ 2052161 w 2114550"/>
              <a:gd name="connsiteY116" fmla="*/ 956786 h 1838325"/>
              <a:gd name="connsiteX117" fmla="*/ 2035969 w 2114550"/>
              <a:gd name="connsiteY117" fmla="*/ 976789 h 1838325"/>
              <a:gd name="connsiteX118" fmla="*/ 2006441 w 2114550"/>
              <a:gd name="connsiteY118" fmla="*/ 1005364 h 1838325"/>
              <a:gd name="connsiteX119" fmla="*/ 1974056 w 2114550"/>
              <a:gd name="connsiteY119" fmla="*/ 999649 h 1838325"/>
              <a:gd name="connsiteX120" fmla="*/ 1944529 w 2114550"/>
              <a:gd name="connsiteY120" fmla="*/ 995839 h 1838325"/>
              <a:gd name="connsiteX121" fmla="*/ 1912144 w 2114550"/>
              <a:gd name="connsiteY121" fmla="*/ 1005364 h 1838325"/>
              <a:gd name="connsiteX122" fmla="*/ 1876901 w 2114550"/>
              <a:gd name="connsiteY122" fmla="*/ 1018699 h 1838325"/>
              <a:gd name="connsiteX123" fmla="*/ 1870234 w 2114550"/>
              <a:gd name="connsiteY123" fmla="*/ 1051084 h 1838325"/>
              <a:gd name="connsiteX124" fmla="*/ 1870234 w 2114550"/>
              <a:gd name="connsiteY124" fmla="*/ 1073944 h 1838325"/>
              <a:gd name="connsiteX125" fmla="*/ 1915954 w 2114550"/>
              <a:gd name="connsiteY125" fmla="*/ 1116806 h 1838325"/>
              <a:gd name="connsiteX126" fmla="*/ 1873091 w 2114550"/>
              <a:gd name="connsiteY126" fmla="*/ 1132999 h 1838325"/>
              <a:gd name="connsiteX127" fmla="*/ 1850231 w 2114550"/>
              <a:gd name="connsiteY127" fmla="*/ 1162526 h 1838325"/>
              <a:gd name="connsiteX128" fmla="*/ 1834039 w 2114550"/>
              <a:gd name="connsiteY128" fmla="*/ 1194911 h 1838325"/>
              <a:gd name="connsiteX129" fmla="*/ 1882616 w 2114550"/>
              <a:gd name="connsiteY129" fmla="*/ 1201579 h 1838325"/>
              <a:gd name="connsiteX130" fmla="*/ 1873091 w 2114550"/>
              <a:gd name="connsiteY130" fmla="*/ 1236821 h 1838325"/>
              <a:gd name="connsiteX131" fmla="*/ 1847374 w 2114550"/>
              <a:gd name="connsiteY131" fmla="*/ 1253966 h 1838325"/>
              <a:gd name="connsiteX132" fmla="*/ 1824514 w 2114550"/>
              <a:gd name="connsiteY132" fmla="*/ 1275874 h 1838325"/>
              <a:gd name="connsiteX133" fmla="*/ 1814989 w 2114550"/>
              <a:gd name="connsiteY133" fmla="*/ 1305401 h 1838325"/>
              <a:gd name="connsiteX134" fmla="*/ 1794986 w 2114550"/>
              <a:gd name="connsiteY134" fmla="*/ 1341596 h 1838325"/>
              <a:gd name="connsiteX135" fmla="*/ 1820704 w 2114550"/>
              <a:gd name="connsiteY135" fmla="*/ 1364456 h 1838325"/>
              <a:gd name="connsiteX136" fmla="*/ 1834039 w 2114550"/>
              <a:gd name="connsiteY136" fmla="*/ 1400651 h 1838325"/>
              <a:gd name="connsiteX137" fmla="*/ 1794986 w 2114550"/>
              <a:gd name="connsiteY137" fmla="*/ 1419701 h 1838325"/>
              <a:gd name="connsiteX138" fmla="*/ 1850231 w 2114550"/>
              <a:gd name="connsiteY138" fmla="*/ 1449229 h 1838325"/>
              <a:gd name="connsiteX139" fmla="*/ 1820704 w 2114550"/>
              <a:gd name="connsiteY139" fmla="*/ 1462564 h 1838325"/>
              <a:gd name="connsiteX140" fmla="*/ 1814989 w 2114550"/>
              <a:gd name="connsiteY140" fmla="*/ 1504474 h 1838325"/>
              <a:gd name="connsiteX141" fmla="*/ 1792129 w 2114550"/>
              <a:gd name="connsiteY141" fmla="*/ 1527334 h 1838325"/>
              <a:gd name="connsiteX142" fmla="*/ 1781651 w 2114550"/>
              <a:gd name="connsiteY142" fmla="*/ 1573054 h 1838325"/>
              <a:gd name="connsiteX143" fmla="*/ 1762601 w 2114550"/>
              <a:gd name="connsiteY143" fmla="*/ 1598771 h 1838325"/>
              <a:gd name="connsiteX144" fmla="*/ 1716881 w 2114550"/>
              <a:gd name="connsiteY144" fmla="*/ 1598771 h 1838325"/>
              <a:gd name="connsiteX145" fmla="*/ 1667351 w 2114550"/>
              <a:gd name="connsiteY145" fmla="*/ 1609249 h 1838325"/>
              <a:gd name="connsiteX146" fmla="*/ 1645444 w 2114550"/>
              <a:gd name="connsiteY146" fmla="*/ 1621631 h 1838325"/>
              <a:gd name="connsiteX147" fmla="*/ 1632109 w 2114550"/>
              <a:gd name="connsiteY147" fmla="*/ 1648301 h 1838325"/>
              <a:gd name="connsiteX148" fmla="*/ 1632109 w 2114550"/>
              <a:gd name="connsiteY148" fmla="*/ 1687354 h 1838325"/>
              <a:gd name="connsiteX149" fmla="*/ 1602581 w 2114550"/>
              <a:gd name="connsiteY149" fmla="*/ 1722596 h 1838325"/>
              <a:gd name="connsiteX150" fmla="*/ 1573054 w 2114550"/>
              <a:gd name="connsiteY150" fmla="*/ 1722596 h 1838325"/>
              <a:gd name="connsiteX151" fmla="*/ 1543526 w 2114550"/>
              <a:gd name="connsiteY151" fmla="*/ 1729264 h 1838325"/>
              <a:gd name="connsiteX152" fmla="*/ 1527334 w 2114550"/>
              <a:gd name="connsiteY152" fmla="*/ 1706404 h 1838325"/>
              <a:gd name="connsiteX153" fmla="*/ 1494949 w 2114550"/>
              <a:gd name="connsiteY153" fmla="*/ 1729264 h 1838325"/>
              <a:gd name="connsiteX154" fmla="*/ 1485424 w 2114550"/>
              <a:gd name="connsiteY154" fmla="*/ 1749266 h 1838325"/>
              <a:gd name="connsiteX155" fmla="*/ 1446371 w 2114550"/>
              <a:gd name="connsiteY155" fmla="*/ 1752124 h 1838325"/>
              <a:gd name="connsiteX156" fmla="*/ 1419701 w 2114550"/>
              <a:gd name="connsiteY156" fmla="*/ 1745456 h 1838325"/>
              <a:gd name="connsiteX157" fmla="*/ 1442561 w 2114550"/>
              <a:gd name="connsiteY157" fmla="*/ 1696879 h 1838325"/>
              <a:gd name="connsiteX158" fmla="*/ 1430179 w 2114550"/>
              <a:gd name="connsiteY158" fmla="*/ 1676876 h 1838325"/>
              <a:gd name="connsiteX159" fmla="*/ 1413034 w 2114550"/>
              <a:gd name="connsiteY159" fmla="*/ 1648301 h 1838325"/>
              <a:gd name="connsiteX160" fmla="*/ 1400651 w 2114550"/>
              <a:gd name="connsiteY160" fmla="*/ 1632109 h 1838325"/>
              <a:gd name="connsiteX161" fmla="*/ 1368266 w 2114550"/>
              <a:gd name="connsiteY161" fmla="*/ 1628299 h 1838325"/>
              <a:gd name="connsiteX162" fmla="*/ 1322546 w 2114550"/>
              <a:gd name="connsiteY162" fmla="*/ 1632109 h 1838325"/>
              <a:gd name="connsiteX163" fmla="*/ 1283494 w 2114550"/>
              <a:gd name="connsiteY163" fmla="*/ 1644491 h 1838325"/>
              <a:gd name="connsiteX164" fmla="*/ 1244441 w 2114550"/>
              <a:gd name="connsiteY164" fmla="*/ 1657826 h 1838325"/>
              <a:gd name="connsiteX165" fmla="*/ 1227296 w 2114550"/>
              <a:gd name="connsiteY165" fmla="*/ 1683544 h 1838325"/>
              <a:gd name="connsiteX166" fmla="*/ 1227296 w 2114550"/>
              <a:gd name="connsiteY166" fmla="*/ 1729264 h 1838325"/>
              <a:gd name="connsiteX167" fmla="*/ 1201579 w 2114550"/>
              <a:gd name="connsiteY167" fmla="*/ 1755934 h 1838325"/>
              <a:gd name="connsiteX168" fmla="*/ 1149191 w 2114550"/>
              <a:gd name="connsiteY168" fmla="*/ 1768316 h 1838325"/>
              <a:gd name="connsiteX169" fmla="*/ 1113949 w 2114550"/>
              <a:gd name="connsiteY169" fmla="*/ 1788319 h 1838325"/>
              <a:gd name="connsiteX170" fmla="*/ 1074896 w 2114550"/>
              <a:gd name="connsiteY170" fmla="*/ 1797844 h 1838325"/>
              <a:gd name="connsiteX171" fmla="*/ 1041559 w 2114550"/>
              <a:gd name="connsiteY171" fmla="*/ 1824514 h 1838325"/>
              <a:gd name="connsiteX172" fmla="*/ 999649 w 2114550"/>
              <a:gd name="connsiteY172" fmla="*/ 1836896 h 1838325"/>
              <a:gd name="connsiteX173" fmla="*/ 950119 w 2114550"/>
              <a:gd name="connsiteY173" fmla="*/ 1834039 h 1838325"/>
              <a:gd name="connsiteX174" fmla="*/ 908209 w 2114550"/>
              <a:gd name="connsiteY174" fmla="*/ 1827371 h 1838325"/>
              <a:gd name="connsiteX175" fmla="*/ 888206 w 2114550"/>
              <a:gd name="connsiteY175" fmla="*/ 1784509 h 1838325"/>
              <a:gd name="connsiteX176" fmla="*/ 882491 w 2114550"/>
              <a:gd name="connsiteY176" fmla="*/ 1768316 h 1838325"/>
              <a:gd name="connsiteX177" fmla="*/ 862489 w 2114550"/>
              <a:gd name="connsiteY177" fmla="*/ 1752124 h 1838325"/>
              <a:gd name="connsiteX178" fmla="*/ 832961 w 2114550"/>
              <a:gd name="connsiteY178" fmla="*/ 1739741 h 1838325"/>
              <a:gd name="connsiteX179" fmla="*/ 810101 w 2114550"/>
              <a:gd name="connsiteY179" fmla="*/ 1768316 h 1838325"/>
              <a:gd name="connsiteX180" fmla="*/ 780574 w 2114550"/>
              <a:gd name="connsiteY180" fmla="*/ 1745456 h 1838325"/>
              <a:gd name="connsiteX181" fmla="*/ 771049 w 2114550"/>
              <a:gd name="connsiteY181" fmla="*/ 1722596 h 1838325"/>
              <a:gd name="connsiteX182" fmla="*/ 751999 w 2114550"/>
              <a:gd name="connsiteY182" fmla="*/ 1703546 h 1838325"/>
              <a:gd name="connsiteX183" fmla="*/ 702469 w 2114550"/>
              <a:gd name="connsiteY183" fmla="*/ 1694021 h 1838325"/>
              <a:gd name="connsiteX184" fmla="*/ 683419 w 2114550"/>
              <a:gd name="connsiteY184" fmla="*/ 1671161 h 1838325"/>
              <a:gd name="connsiteX185" fmla="*/ 651034 w 2114550"/>
              <a:gd name="connsiteY185" fmla="*/ 1660684 h 1838325"/>
              <a:gd name="connsiteX186" fmla="*/ 617696 w 2114550"/>
              <a:gd name="connsiteY186" fmla="*/ 1641634 h 1838325"/>
              <a:gd name="connsiteX187" fmla="*/ 608171 w 2114550"/>
              <a:gd name="connsiteY187" fmla="*/ 1609249 h 1838325"/>
              <a:gd name="connsiteX188" fmla="*/ 608171 w 2114550"/>
              <a:gd name="connsiteY188" fmla="*/ 1566386 h 1838325"/>
              <a:gd name="connsiteX189" fmla="*/ 611029 w 2114550"/>
              <a:gd name="connsiteY189" fmla="*/ 1527334 h 1838325"/>
              <a:gd name="connsiteX190" fmla="*/ 588169 w 2114550"/>
              <a:gd name="connsiteY190" fmla="*/ 1511141 h 1838325"/>
              <a:gd name="connsiteX191" fmla="*/ 562451 w 2114550"/>
              <a:gd name="connsiteY191" fmla="*/ 1511141 h 1838325"/>
              <a:gd name="connsiteX192" fmla="*/ 530066 w 2114550"/>
              <a:gd name="connsiteY192" fmla="*/ 1527334 h 1838325"/>
              <a:gd name="connsiteX193" fmla="*/ 500539 w 2114550"/>
              <a:gd name="connsiteY193" fmla="*/ 1540669 h 1838325"/>
              <a:gd name="connsiteX194" fmla="*/ 481489 w 2114550"/>
              <a:gd name="connsiteY194" fmla="*/ 1566386 h 1838325"/>
              <a:gd name="connsiteX195" fmla="*/ 454819 w 2114550"/>
              <a:gd name="connsiteY195" fmla="*/ 1575911 h 1838325"/>
              <a:gd name="connsiteX196" fmla="*/ 419576 w 2114550"/>
              <a:gd name="connsiteY196" fmla="*/ 1582579 h 1838325"/>
              <a:gd name="connsiteX197" fmla="*/ 402431 w 2114550"/>
              <a:gd name="connsiteY197" fmla="*/ 1553051 h 1838325"/>
              <a:gd name="connsiteX198" fmla="*/ 396716 w 2114550"/>
              <a:gd name="connsiteY198" fmla="*/ 1524476 h 1838325"/>
              <a:gd name="connsiteX199" fmla="*/ 376714 w 2114550"/>
              <a:gd name="connsiteY199" fmla="*/ 1488281 h 1838325"/>
              <a:gd name="connsiteX200" fmla="*/ 363379 w 2114550"/>
              <a:gd name="connsiteY200" fmla="*/ 1474946 h 1838325"/>
              <a:gd name="connsiteX201" fmla="*/ 340519 w 2114550"/>
              <a:gd name="connsiteY201" fmla="*/ 1474946 h 1838325"/>
              <a:gd name="connsiteX202" fmla="*/ 311944 w 2114550"/>
              <a:gd name="connsiteY202" fmla="*/ 1488281 h 1838325"/>
              <a:gd name="connsiteX203" fmla="*/ 294799 w 2114550"/>
              <a:gd name="connsiteY203" fmla="*/ 1513999 h 1838325"/>
              <a:gd name="connsiteX204" fmla="*/ 266224 w 2114550"/>
              <a:gd name="connsiteY204" fmla="*/ 1513999 h 1838325"/>
              <a:gd name="connsiteX205" fmla="*/ 232886 w 2114550"/>
              <a:gd name="connsiteY205" fmla="*/ 1513999 h 1838325"/>
              <a:gd name="connsiteX206" fmla="*/ 204311 w 2114550"/>
              <a:gd name="connsiteY206" fmla="*/ 1520666 h 1838325"/>
              <a:gd name="connsiteX207" fmla="*/ 170974 w 2114550"/>
              <a:gd name="connsiteY207" fmla="*/ 1513999 h 1838325"/>
              <a:gd name="connsiteX208" fmla="*/ 119539 w 2114550"/>
              <a:gd name="connsiteY208" fmla="*/ 1520666 h 1838325"/>
              <a:gd name="connsiteX209" fmla="*/ 119539 w 2114550"/>
              <a:gd name="connsiteY209" fmla="*/ 1488281 h 1838325"/>
              <a:gd name="connsiteX210" fmla="*/ 135731 w 2114550"/>
              <a:gd name="connsiteY210" fmla="*/ 1462564 h 1838325"/>
              <a:gd name="connsiteX211" fmla="*/ 154781 w 2114550"/>
              <a:gd name="connsiteY211" fmla="*/ 1433036 h 1838325"/>
              <a:gd name="connsiteX212" fmla="*/ 165259 w 2114550"/>
              <a:gd name="connsiteY212" fmla="*/ 1406366 h 1838325"/>
              <a:gd name="connsiteX213" fmla="*/ 154781 w 2114550"/>
              <a:gd name="connsiteY213" fmla="*/ 1371124 h 1838325"/>
              <a:gd name="connsiteX214" fmla="*/ 138589 w 2114550"/>
              <a:gd name="connsiteY214" fmla="*/ 1364456 h 1838325"/>
              <a:gd name="connsiteX215" fmla="*/ 109061 w 2114550"/>
              <a:gd name="connsiteY215" fmla="*/ 1348264 h 1838325"/>
              <a:gd name="connsiteX216" fmla="*/ 96679 w 2114550"/>
              <a:gd name="connsiteY216" fmla="*/ 1337786 h 1838325"/>
              <a:gd name="connsiteX217" fmla="*/ 57626 w 2114550"/>
              <a:gd name="connsiteY217" fmla="*/ 1337786 h 1838325"/>
              <a:gd name="connsiteX218" fmla="*/ 8096 w 2114550"/>
              <a:gd name="connsiteY218" fmla="*/ 1337786 h 1838325"/>
              <a:gd name="connsiteX219" fmla="*/ 1429 w 2114550"/>
              <a:gd name="connsiteY219" fmla="*/ 1321594 h 1838325"/>
              <a:gd name="connsiteX220" fmla="*/ 1429 w 2114550"/>
              <a:gd name="connsiteY220" fmla="*/ 1293019 h 1838325"/>
              <a:gd name="connsiteX221" fmla="*/ 14764 w 2114550"/>
              <a:gd name="connsiteY221" fmla="*/ 1270159 h 1838325"/>
              <a:gd name="connsiteX222" fmla="*/ 28099 w 2114550"/>
              <a:gd name="connsiteY222" fmla="*/ 1250156 h 1838325"/>
              <a:gd name="connsiteX223" fmla="*/ 60484 w 2114550"/>
              <a:gd name="connsiteY223" fmla="*/ 1236821 h 1838325"/>
              <a:gd name="connsiteX224" fmla="*/ 90011 w 2114550"/>
              <a:gd name="connsiteY224" fmla="*/ 1211104 h 1838325"/>
              <a:gd name="connsiteX225" fmla="*/ 115729 w 2114550"/>
              <a:gd name="connsiteY225" fmla="*/ 1185386 h 1838325"/>
              <a:gd name="connsiteX226" fmla="*/ 125254 w 2114550"/>
              <a:gd name="connsiteY226" fmla="*/ 1158716 h 1838325"/>
              <a:gd name="connsiteX227" fmla="*/ 129064 w 2114550"/>
              <a:gd name="connsiteY227" fmla="*/ 1129189 h 1838325"/>
              <a:gd name="connsiteX228" fmla="*/ 122396 w 2114550"/>
              <a:gd name="connsiteY228" fmla="*/ 1103471 h 1838325"/>
              <a:gd name="connsiteX229" fmla="*/ 96679 w 2114550"/>
              <a:gd name="connsiteY229" fmla="*/ 1087279 h 1838325"/>
              <a:gd name="connsiteX230" fmla="*/ 73819 w 2114550"/>
              <a:gd name="connsiteY230" fmla="*/ 1077754 h 1838325"/>
              <a:gd name="connsiteX231" fmla="*/ 37624 w 2114550"/>
              <a:gd name="connsiteY231" fmla="*/ 1080611 h 1838325"/>
              <a:gd name="connsiteX232" fmla="*/ 14764 w 2114550"/>
              <a:gd name="connsiteY232" fmla="*/ 1054894 h 1838325"/>
              <a:gd name="connsiteX233" fmla="*/ 37624 w 2114550"/>
              <a:gd name="connsiteY233" fmla="*/ 1028224 h 1838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Lst>
            <a:rect l="l" t="t" r="r" b="b"/>
            <a:pathLst>
              <a:path w="2114550" h="1838325">
                <a:moveTo>
                  <a:pt x="8096" y="995839"/>
                </a:moveTo>
                <a:lnTo>
                  <a:pt x="47149" y="963454"/>
                </a:lnTo>
                <a:lnTo>
                  <a:pt x="70009" y="953929"/>
                </a:lnTo>
                <a:lnTo>
                  <a:pt x="109061" y="966311"/>
                </a:lnTo>
                <a:lnTo>
                  <a:pt x="148114" y="986314"/>
                </a:lnTo>
                <a:lnTo>
                  <a:pt x="181451" y="1005364"/>
                </a:lnTo>
                <a:lnTo>
                  <a:pt x="220504" y="1009174"/>
                </a:lnTo>
                <a:lnTo>
                  <a:pt x="266224" y="999649"/>
                </a:lnTo>
                <a:lnTo>
                  <a:pt x="298609" y="995839"/>
                </a:lnTo>
                <a:lnTo>
                  <a:pt x="321469" y="1018699"/>
                </a:lnTo>
                <a:lnTo>
                  <a:pt x="363379" y="1038701"/>
                </a:lnTo>
                <a:lnTo>
                  <a:pt x="402431" y="1034891"/>
                </a:lnTo>
                <a:lnTo>
                  <a:pt x="471011" y="1018699"/>
                </a:lnTo>
                <a:lnTo>
                  <a:pt x="493871" y="999649"/>
                </a:lnTo>
                <a:lnTo>
                  <a:pt x="532924" y="986314"/>
                </a:lnTo>
                <a:lnTo>
                  <a:pt x="571976" y="963454"/>
                </a:lnTo>
                <a:lnTo>
                  <a:pt x="598646" y="953929"/>
                </a:lnTo>
                <a:lnTo>
                  <a:pt x="598646" y="927259"/>
                </a:lnTo>
                <a:lnTo>
                  <a:pt x="569119" y="917734"/>
                </a:lnTo>
                <a:lnTo>
                  <a:pt x="539591" y="917734"/>
                </a:lnTo>
                <a:lnTo>
                  <a:pt x="510064" y="920591"/>
                </a:lnTo>
                <a:lnTo>
                  <a:pt x="484346" y="897731"/>
                </a:lnTo>
                <a:lnTo>
                  <a:pt x="513874" y="872014"/>
                </a:lnTo>
                <a:lnTo>
                  <a:pt x="513874" y="846296"/>
                </a:lnTo>
                <a:lnTo>
                  <a:pt x="536734" y="810101"/>
                </a:lnTo>
                <a:lnTo>
                  <a:pt x="552926" y="796766"/>
                </a:lnTo>
                <a:lnTo>
                  <a:pt x="588169" y="780574"/>
                </a:lnTo>
                <a:lnTo>
                  <a:pt x="621506" y="751046"/>
                </a:lnTo>
                <a:lnTo>
                  <a:pt x="660559" y="728186"/>
                </a:lnTo>
                <a:lnTo>
                  <a:pt x="690086" y="702469"/>
                </a:lnTo>
                <a:lnTo>
                  <a:pt x="729139" y="699611"/>
                </a:lnTo>
                <a:lnTo>
                  <a:pt x="768191" y="692944"/>
                </a:lnTo>
                <a:lnTo>
                  <a:pt x="807244" y="692944"/>
                </a:lnTo>
                <a:lnTo>
                  <a:pt x="846296" y="676751"/>
                </a:lnTo>
                <a:lnTo>
                  <a:pt x="878681" y="666274"/>
                </a:lnTo>
                <a:lnTo>
                  <a:pt x="917734" y="647224"/>
                </a:lnTo>
                <a:lnTo>
                  <a:pt x="944404" y="631031"/>
                </a:lnTo>
                <a:lnTo>
                  <a:pt x="986314" y="611029"/>
                </a:lnTo>
                <a:lnTo>
                  <a:pt x="1012031" y="575786"/>
                </a:lnTo>
                <a:lnTo>
                  <a:pt x="1025366" y="546259"/>
                </a:lnTo>
                <a:lnTo>
                  <a:pt x="1045369" y="519589"/>
                </a:lnTo>
                <a:lnTo>
                  <a:pt x="1061561" y="507206"/>
                </a:lnTo>
                <a:lnTo>
                  <a:pt x="1087279" y="512921"/>
                </a:lnTo>
                <a:lnTo>
                  <a:pt x="1119664" y="530066"/>
                </a:lnTo>
                <a:lnTo>
                  <a:pt x="1132999" y="512921"/>
                </a:lnTo>
                <a:lnTo>
                  <a:pt x="1110139" y="487204"/>
                </a:lnTo>
                <a:lnTo>
                  <a:pt x="1087279" y="461486"/>
                </a:lnTo>
                <a:lnTo>
                  <a:pt x="1061561" y="448151"/>
                </a:lnTo>
                <a:lnTo>
                  <a:pt x="1064419" y="406241"/>
                </a:lnTo>
                <a:lnTo>
                  <a:pt x="1091089" y="366236"/>
                </a:lnTo>
                <a:lnTo>
                  <a:pt x="1093946" y="344329"/>
                </a:lnTo>
                <a:lnTo>
                  <a:pt x="1103471" y="304324"/>
                </a:lnTo>
                <a:lnTo>
                  <a:pt x="1084421" y="291941"/>
                </a:lnTo>
                <a:lnTo>
                  <a:pt x="1084421" y="252889"/>
                </a:lnTo>
                <a:lnTo>
                  <a:pt x="1084421" y="216694"/>
                </a:lnTo>
                <a:lnTo>
                  <a:pt x="1096804" y="196691"/>
                </a:lnTo>
                <a:lnTo>
                  <a:pt x="1100614" y="154781"/>
                </a:lnTo>
                <a:lnTo>
                  <a:pt x="1084421" y="141446"/>
                </a:lnTo>
                <a:lnTo>
                  <a:pt x="1107281" y="109061"/>
                </a:lnTo>
                <a:lnTo>
                  <a:pt x="1146334" y="86201"/>
                </a:lnTo>
                <a:lnTo>
                  <a:pt x="1175861" y="63341"/>
                </a:lnTo>
                <a:lnTo>
                  <a:pt x="1214914" y="50006"/>
                </a:lnTo>
                <a:lnTo>
                  <a:pt x="1256824" y="50006"/>
                </a:lnTo>
                <a:lnTo>
                  <a:pt x="1312069" y="30956"/>
                </a:lnTo>
                <a:lnTo>
                  <a:pt x="1368266" y="30956"/>
                </a:lnTo>
                <a:lnTo>
                  <a:pt x="1396841" y="17621"/>
                </a:lnTo>
                <a:lnTo>
                  <a:pt x="1430179" y="5239"/>
                </a:lnTo>
                <a:lnTo>
                  <a:pt x="1455896" y="1429"/>
                </a:lnTo>
                <a:lnTo>
                  <a:pt x="1469231" y="47149"/>
                </a:lnTo>
                <a:lnTo>
                  <a:pt x="1475899" y="92869"/>
                </a:lnTo>
                <a:lnTo>
                  <a:pt x="1472089" y="122396"/>
                </a:lnTo>
                <a:lnTo>
                  <a:pt x="1497806" y="129064"/>
                </a:lnTo>
                <a:lnTo>
                  <a:pt x="1514951" y="154781"/>
                </a:lnTo>
                <a:lnTo>
                  <a:pt x="1537811" y="174784"/>
                </a:lnTo>
                <a:lnTo>
                  <a:pt x="1563529" y="200501"/>
                </a:lnTo>
                <a:lnTo>
                  <a:pt x="1599724" y="190976"/>
                </a:lnTo>
                <a:lnTo>
                  <a:pt x="1618774" y="170974"/>
                </a:lnTo>
                <a:lnTo>
                  <a:pt x="1638776" y="148114"/>
                </a:lnTo>
                <a:lnTo>
                  <a:pt x="1667351" y="141446"/>
                </a:lnTo>
                <a:lnTo>
                  <a:pt x="1687354" y="168116"/>
                </a:lnTo>
                <a:lnTo>
                  <a:pt x="1719739" y="196691"/>
                </a:lnTo>
                <a:lnTo>
                  <a:pt x="1726406" y="230029"/>
                </a:lnTo>
                <a:lnTo>
                  <a:pt x="1719739" y="262414"/>
                </a:lnTo>
                <a:lnTo>
                  <a:pt x="1726406" y="291941"/>
                </a:lnTo>
                <a:lnTo>
                  <a:pt x="1735931" y="314801"/>
                </a:lnTo>
                <a:lnTo>
                  <a:pt x="1772126" y="314801"/>
                </a:lnTo>
                <a:lnTo>
                  <a:pt x="1801654" y="310991"/>
                </a:lnTo>
                <a:lnTo>
                  <a:pt x="1843564" y="317659"/>
                </a:lnTo>
                <a:lnTo>
                  <a:pt x="1866424" y="344329"/>
                </a:lnTo>
                <a:lnTo>
                  <a:pt x="1886426" y="379571"/>
                </a:lnTo>
                <a:lnTo>
                  <a:pt x="1876901" y="409099"/>
                </a:lnTo>
                <a:lnTo>
                  <a:pt x="1932146" y="415766"/>
                </a:lnTo>
                <a:lnTo>
                  <a:pt x="1971199" y="409099"/>
                </a:lnTo>
                <a:lnTo>
                  <a:pt x="2000726" y="392906"/>
                </a:lnTo>
                <a:lnTo>
                  <a:pt x="2026444" y="395764"/>
                </a:lnTo>
                <a:lnTo>
                  <a:pt x="2033111" y="431959"/>
                </a:lnTo>
                <a:lnTo>
                  <a:pt x="2035969" y="451009"/>
                </a:lnTo>
                <a:lnTo>
                  <a:pt x="2085499" y="451009"/>
                </a:lnTo>
                <a:lnTo>
                  <a:pt x="2075021" y="491014"/>
                </a:lnTo>
                <a:lnTo>
                  <a:pt x="2055971" y="519589"/>
                </a:lnTo>
                <a:lnTo>
                  <a:pt x="2069306" y="549116"/>
                </a:lnTo>
                <a:lnTo>
                  <a:pt x="2095024" y="555784"/>
                </a:lnTo>
                <a:lnTo>
                  <a:pt x="2085499" y="591979"/>
                </a:lnTo>
                <a:lnTo>
                  <a:pt x="2052161" y="608171"/>
                </a:lnTo>
                <a:lnTo>
                  <a:pt x="2052161" y="631031"/>
                </a:lnTo>
                <a:lnTo>
                  <a:pt x="2091214" y="620554"/>
                </a:lnTo>
                <a:lnTo>
                  <a:pt x="2120741" y="624364"/>
                </a:lnTo>
                <a:lnTo>
                  <a:pt x="2111216" y="672941"/>
                </a:lnTo>
                <a:lnTo>
                  <a:pt x="2114074" y="715804"/>
                </a:lnTo>
                <a:lnTo>
                  <a:pt x="2085499" y="725329"/>
                </a:lnTo>
                <a:lnTo>
                  <a:pt x="2101691" y="761524"/>
                </a:lnTo>
                <a:lnTo>
                  <a:pt x="2081689" y="803434"/>
                </a:lnTo>
                <a:lnTo>
                  <a:pt x="2058829" y="807244"/>
                </a:lnTo>
                <a:lnTo>
                  <a:pt x="2033111" y="846296"/>
                </a:lnTo>
                <a:lnTo>
                  <a:pt x="2033111" y="881539"/>
                </a:lnTo>
                <a:lnTo>
                  <a:pt x="2049304" y="917734"/>
                </a:lnTo>
                <a:lnTo>
                  <a:pt x="2052161" y="956786"/>
                </a:lnTo>
                <a:lnTo>
                  <a:pt x="2035969" y="976789"/>
                </a:lnTo>
                <a:lnTo>
                  <a:pt x="2006441" y="1005364"/>
                </a:lnTo>
                <a:lnTo>
                  <a:pt x="1974056" y="999649"/>
                </a:lnTo>
                <a:lnTo>
                  <a:pt x="1944529" y="995839"/>
                </a:lnTo>
                <a:lnTo>
                  <a:pt x="1912144" y="1005364"/>
                </a:lnTo>
                <a:lnTo>
                  <a:pt x="1876901" y="1018699"/>
                </a:lnTo>
                <a:lnTo>
                  <a:pt x="1870234" y="1051084"/>
                </a:lnTo>
                <a:lnTo>
                  <a:pt x="1870234" y="1073944"/>
                </a:lnTo>
                <a:lnTo>
                  <a:pt x="1915954" y="1116806"/>
                </a:lnTo>
                <a:lnTo>
                  <a:pt x="1873091" y="1132999"/>
                </a:lnTo>
                <a:lnTo>
                  <a:pt x="1850231" y="1162526"/>
                </a:lnTo>
                <a:lnTo>
                  <a:pt x="1834039" y="1194911"/>
                </a:lnTo>
                <a:lnTo>
                  <a:pt x="1882616" y="1201579"/>
                </a:lnTo>
                <a:lnTo>
                  <a:pt x="1873091" y="1236821"/>
                </a:lnTo>
                <a:lnTo>
                  <a:pt x="1847374" y="1253966"/>
                </a:lnTo>
                <a:lnTo>
                  <a:pt x="1824514" y="1275874"/>
                </a:lnTo>
                <a:lnTo>
                  <a:pt x="1814989" y="1305401"/>
                </a:lnTo>
                <a:lnTo>
                  <a:pt x="1794986" y="1341596"/>
                </a:lnTo>
                <a:lnTo>
                  <a:pt x="1820704" y="1364456"/>
                </a:lnTo>
                <a:lnTo>
                  <a:pt x="1834039" y="1400651"/>
                </a:lnTo>
                <a:lnTo>
                  <a:pt x="1794986" y="1419701"/>
                </a:lnTo>
                <a:lnTo>
                  <a:pt x="1850231" y="1449229"/>
                </a:lnTo>
                <a:lnTo>
                  <a:pt x="1820704" y="1462564"/>
                </a:lnTo>
                <a:lnTo>
                  <a:pt x="1814989" y="1504474"/>
                </a:lnTo>
                <a:lnTo>
                  <a:pt x="1792129" y="1527334"/>
                </a:lnTo>
                <a:lnTo>
                  <a:pt x="1781651" y="1573054"/>
                </a:lnTo>
                <a:lnTo>
                  <a:pt x="1762601" y="1598771"/>
                </a:lnTo>
                <a:lnTo>
                  <a:pt x="1716881" y="1598771"/>
                </a:lnTo>
                <a:lnTo>
                  <a:pt x="1667351" y="1609249"/>
                </a:lnTo>
                <a:lnTo>
                  <a:pt x="1645444" y="1621631"/>
                </a:lnTo>
                <a:lnTo>
                  <a:pt x="1632109" y="1648301"/>
                </a:lnTo>
                <a:lnTo>
                  <a:pt x="1632109" y="1687354"/>
                </a:lnTo>
                <a:lnTo>
                  <a:pt x="1602581" y="1722596"/>
                </a:lnTo>
                <a:lnTo>
                  <a:pt x="1573054" y="1722596"/>
                </a:lnTo>
                <a:lnTo>
                  <a:pt x="1543526" y="1729264"/>
                </a:lnTo>
                <a:lnTo>
                  <a:pt x="1527334" y="1706404"/>
                </a:lnTo>
                <a:lnTo>
                  <a:pt x="1494949" y="1729264"/>
                </a:lnTo>
                <a:lnTo>
                  <a:pt x="1485424" y="1749266"/>
                </a:lnTo>
                <a:lnTo>
                  <a:pt x="1446371" y="1752124"/>
                </a:lnTo>
                <a:lnTo>
                  <a:pt x="1419701" y="1745456"/>
                </a:lnTo>
                <a:lnTo>
                  <a:pt x="1442561" y="1696879"/>
                </a:lnTo>
                <a:lnTo>
                  <a:pt x="1430179" y="1676876"/>
                </a:lnTo>
                <a:lnTo>
                  <a:pt x="1413034" y="1648301"/>
                </a:lnTo>
                <a:lnTo>
                  <a:pt x="1400651" y="1632109"/>
                </a:lnTo>
                <a:lnTo>
                  <a:pt x="1368266" y="1628299"/>
                </a:lnTo>
                <a:lnTo>
                  <a:pt x="1322546" y="1632109"/>
                </a:lnTo>
                <a:lnTo>
                  <a:pt x="1283494" y="1644491"/>
                </a:lnTo>
                <a:lnTo>
                  <a:pt x="1244441" y="1657826"/>
                </a:lnTo>
                <a:lnTo>
                  <a:pt x="1227296" y="1683544"/>
                </a:lnTo>
                <a:lnTo>
                  <a:pt x="1227296" y="1729264"/>
                </a:lnTo>
                <a:lnTo>
                  <a:pt x="1201579" y="1755934"/>
                </a:lnTo>
                <a:lnTo>
                  <a:pt x="1149191" y="1768316"/>
                </a:lnTo>
                <a:lnTo>
                  <a:pt x="1113949" y="1788319"/>
                </a:lnTo>
                <a:lnTo>
                  <a:pt x="1074896" y="1797844"/>
                </a:lnTo>
                <a:lnTo>
                  <a:pt x="1041559" y="1824514"/>
                </a:lnTo>
                <a:lnTo>
                  <a:pt x="999649" y="1836896"/>
                </a:lnTo>
                <a:lnTo>
                  <a:pt x="950119" y="1834039"/>
                </a:lnTo>
                <a:lnTo>
                  <a:pt x="908209" y="1827371"/>
                </a:lnTo>
                <a:lnTo>
                  <a:pt x="888206" y="1784509"/>
                </a:lnTo>
                <a:lnTo>
                  <a:pt x="882491" y="1768316"/>
                </a:lnTo>
                <a:lnTo>
                  <a:pt x="862489" y="1752124"/>
                </a:lnTo>
                <a:lnTo>
                  <a:pt x="832961" y="1739741"/>
                </a:lnTo>
                <a:lnTo>
                  <a:pt x="810101" y="1768316"/>
                </a:lnTo>
                <a:lnTo>
                  <a:pt x="780574" y="1745456"/>
                </a:lnTo>
                <a:lnTo>
                  <a:pt x="771049" y="1722596"/>
                </a:lnTo>
                <a:lnTo>
                  <a:pt x="751999" y="1703546"/>
                </a:lnTo>
                <a:lnTo>
                  <a:pt x="702469" y="1694021"/>
                </a:lnTo>
                <a:lnTo>
                  <a:pt x="683419" y="1671161"/>
                </a:lnTo>
                <a:lnTo>
                  <a:pt x="651034" y="1660684"/>
                </a:lnTo>
                <a:lnTo>
                  <a:pt x="617696" y="1641634"/>
                </a:lnTo>
                <a:lnTo>
                  <a:pt x="608171" y="1609249"/>
                </a:lnTo>
                <a:lnTo>
                  <a:pt x="608171" y="1566386"/>
                </a:lnTo>
                <a:lnTo>
                  <a:pt x="611029" y="1527334"/>
                </a:lnTo>
                <a:lnTo>
                  <a:pt x="588169" y="1511141"/>
                </a:lnTo>
                <a:lnTo>
                  <a:pt x="562451" y="1511141"/>
                </a:lnTo>
                <a:lnTo>
                  <a:pt x="530066" y="1527334"/>
                </a:lnTo>
                <a:lnTo>
                  <a:pt x="500539" y="1540669"/>
                </a:lnTo>
                <a:lnTo>
                  <a:pt x="481489" y="1566386"/>
                </a:lnTo>
                <a:lnTo>
                  <a:pt x="454819" y="1575911"/>
                </a:lnTo>
                <a:lnTo>
                  <a:pt x="419576" y="1582579"/>
                </a:lnTo>
                <a:lnTo>
                  <a:pt x="402431" y="1553051"/>
                </a:lnTo>
                <a:lnTo>
                  <a:pt x="396716" y="1524476"/>
                </a:lnTo>
                <a:lnTo>
                  <a:pt x="376714" y="1488281"/>
                </a:lnTo>
                <a:lnTo>
                  <a:pt x="363379" y="1474946"/>
                </a:lnTo>
                <a:lnTo>
                  <a:pt x="340519" y="1474946"/>
                </a:lnTo>
                <a:lnTo>
                  <a:pt x="311944" y="1488281"/>
                </a:lnTo>
                <a:lnTo>
                  <a:pt x="294799" y="1513999"/>
                </a:lnTo>
                <a:lnTo>
                  <a:pt x="266224" y="1513999"/>
                </a:lnTo>
                <a:lnTo>
                  <a:pt x="232886" y="1513999"/>
                </a:lnTo>
                <a:lnTo>
                  <a:pt x="204311" y="1520666"/>
                </a:lnTo>
                <a:lnTo>
                  <a:pt x="170974" y="1513999"/>
                </a:lnTo>
                <a:lnTo>
                  <a:pt x="119539" y="1520666"/>
                </a:lnTo>
                <a:lnTo>
                  <a:pt x="119539" y="1488281"/>
                </a:lnTo>
                <a:lnTo>
                  <a:pt x="135731" y="1462564"/>
                </a:lnTo>
                <a:lnTo>
                  <a:pt x="154781" y="1433036"/>
                </a:lnTo>
                <a:lnTo>
                  <a:pt x="165259" y="1406366"/>
                </a:lnTo>
                <a:lnTo>
                  <a:pt x="154781" y="1371124"/>
                </a:lnTo>
                <a:lnTo>
                  <a:pt x="138589" y="1364456"/>
                </a:lnTo>
                <a:lnTo>
                  <a:pt x="109061" y="1348264"/>
                </a:lnTo>
                <a:lnTo>
                  <a:pt x="96679" y="1337786"/>
                </a:lnTo>
                <a:lnTo>
                  <a:pt x="57626" y="1337786"/>
                </a:lnTo>
                <a:lnTo>
                  <a:pt x="8096" y="1337786"/>
                </a:lnTo>
                <a:lnTo>
                  <a:pt x="1429" y="1321594"/>
                </a:lnTo>
                <a:lnTo>
                  <a:pt x="1429" y="1293019"/>
                </a:lnTo>
                <a:lnTo>
                  <a:pt x="14764" y="1270159"/>
                </a:lnTo>
                <a:lnTo>
                  <a:pt x="28099" y="1250156"/>
                </a:lnTo>
                <a:lnTo>
                  <a:pt x="60484" y="1236821"/>
                </a:lnTo>
                <a:lnTo>
                  <a:pt x="90011" y="1211104"/>
                </a:lnTo>
                <a:lnTo>
                  <a:pt x="115729" y="1185386"/>
                </a:lnTo>
                <a:lnTo>
                  <a:pt x="125254" y="1158716"/>
                </a:lnTo>
                <a:lnTo>
                  <a:pt x="129064" y="1129189"/>
                </a:lnTo>
                <a:lnTo>
                  <a:pt x="122396" y="1103471"/>
                </a:lnTo>
                <a:lnTo>
                  <a:pt x="96679" y="1087279"/>
                </a:lnTo>
                <a:lnTo>
                  <a:pt x="73819" y="1077754"/>
                </a:lnTo>
                <a:lnTo>
                  <a:pt x="37624" y="1080611"/>
                </a:lnTo>
                <a:lnTo>
                  <a:pt x="14764" y="1054894"/>
                </a:lnTo>
                <a:lnTo>
                  <a:pt x="37624" y="1028224"/>
                </a:lnTo>
                <a:close/>
              </a:path>
            </a:pathLst>
          </a:custGeom>
          <a:solidFill>
            <a:schemeClr val="accent1"/>
          </a:solidFill>
          <a:ln w="1905" cap="flat">
            <a:solidFill>
              <a:schemeClr val="bg1"/>
            </a:solidFill>
            <a:prstDash val="solid"/>
            <a:miter/>
          </a:ln>
        </p:spPr>
        <p:txBody>
          <a:bodyPr lIns="360000" tIns="252000" rtlCol="0" anchor="ctr"/>
          <a:lstStyle/>
          <a:p>
            <a:pPr algn="ctr"/>
            <a:r>
              <a:rPr lang="fr-FR" sz="1000" dirty="0">
                <a:solidFill>
                  <a:schemeClr val="bg1"/>
                </a:solidFill>
              </a:rPr>
              <a:t>H1a</a:t>
            </a:r>
          </a:p>
        </p:txBody>
      </p:sp>
      <p:sp>
        <p:nvSpPr>
          <p:cNvPr id="53" name="Forme libre : forme 52">
            <a:extLst>
              <a:ext uri="{FF2B5EF4-FFF2-40B4-BE49-F238E27FC236}">
                <a16:creationId xmlns:a16="http://schemas.microsoft.com/office/drawing/2014/main" id="{5913573B-7C4C-47AB-9847-438A24E16DC9}"/>
              </a:ext>
            </a:extLst>
          </p:cNvPr>
          <p:cNvSpPr/>
          <p:nvPr/>
        </p:nvSpPr>
        <p:spPr>
          <a:xfrm>
            <a:off x="5093342" y="4139169"/>
            <a:ext cx="1870726" cy="1562885"/>
          </a:xfrm>
          <a:custGeom>
            <a:avLst/>
            <a:gdLst>
              <a:gd name="connsiteX0" fmla="*/ 364331 w 2257425"/>
              <a:gd name="connsiteY0" fmla="*/ 77629 h 1885950"/>
              <a:gd name="connsiteX1" fmla="*/ 371951 w 2257425"/>
              <a:gd name="connsiteY1" fmla="*/ 98584 h 1885950"/>
              <a:gd name="connsiteX2" fmla="*/ 377666 w 2257425"/>
              <a:gd name="connsiteY2" fmla="*/ 127159 h 1885950"/>
              <a:gd name="connsiteX3" fmla="*/ 403384 w 2257425"/>
              <a:gd name="connsiteY3" fmla="*/ 127159 h 1885950"/>
              <a:gd name="connsiteX4" fmla="*/ 427196 w 2257425"/>
              <a:gd name="connsiteY4" fmla="*/ 142399 h 1885950"/>
              <a:gd name="connsiteX5" fmla="*/ 445294 w 2257425"/>
              <a:gd name="connsiteY5" fmla="*/ 163354 h 1885950"/>
              <a:gd name="connsiteX6" fmla="*/ 458629 w 2257425"/>
              <a:gd name="connsiteY6" fmla="*/ 187166 h 1885950"/>
              <a:gd name="connsiteX7" fmla="*/ 476726 w 2257425"/>
              <a:gd name="connsiteY7" fmla="*/ 220504 h 1885950"/>
              <a:gd name="connsiteX8" fmla="*/ 487204 w 2257425"/>
              <a:gd name="connsiteY8" fmla="*/ 251936 h 1885950"/>
              <a:gd name="connsiteX9" fmla="*/ 491966 w 2257425"/>
              <a:gd name="connsiteY9" fmla="*/ 293846 h 1885950"/>
              <a:gd name="connsiteX10" fmla="*/ 499586 w 2257425"/>
              <a:gd name="connsiteY10" fmla="*/ 335756 h 1885950"/>
              <a:gd name="connsiteX11" fmla="*/ 510064 w 2257425"/>
              <a:gd name="connsiteY11" fmla="*/ 371951 h 1885950"/>
              <a:gd name="connsiteX12" fmla="*/ 520541 w 2257425"/>
              <a:gd name="connsiteY12" fmla="*/ 392906 h 1885950"/>
              <a:gd name="connsiteX13" fmla="*/ 531019 w 2257425"/>
              <a:gd name="connsiteY13" fmla="*/ 418624 h 1885950"/>
              <a:gd name="connsiteX14" fmla="*/ 568166 w 2257425"/>
              <a:gd name="connsiteY14" fmla="*/ 424339 h 1885950"/>
              <a:gd name="connsiteX15" fmla="*/ 583406 w 2257425"/>
              <a:gd name="connsiteY15" fmla="*/ 398621 h 1885950"/>
              <a:gd name="connsiteX16" fmla="*/ 568166 w 2257425"/>
              <a:gd name="connsiteY16" fmla="*/ 382429 h 1885950"/>
              <a:gd name="connsiteX17" fmla="*/ 547211 w 2257425"/>
              <a:gd name="connsiteY17" fmla="*/ 353854 h 1885950"/>
              <a:gd name="connsiteX18" fmla="*/ 536734 w 2257425"/>
              <a:gd name="connsiteY18" fmla="*/ 330041 h 1885950"/>
              <a:gd name="connsiteX19" fmla="*/ 528161 w 2257425"/>
              <a:gd name="connsiteY19" fmla="*/ 304324 h 1885950"/>
              <a:gd name="connsiteX20" fmla="*/ 523399 w 2257425"/>
              <a:gd name="connsiteY20" fmla="*/ 259556 h 1885950"/>
              <a:gd name="connsiteX21" fmla="*/ 510064 w 2257425"/>
              <a:gd name="connsiteY21" fmla="*/ 233839 h 1885950"/>
              <a:gd name="connsiteX22" fmla="*/ 536734 w 2257425"/>
              <a:gd name="connsiteY22" fmla="*/ 230981 h 1885950"/>
              <a:gd name="connsiteX23" fmla="*/ 578644 w 2257425"/>
              <a:gd name="connsiteY23" fmla="*/ 238601 h 1885950"/>
              <a:gd name="connsiteX24" fmla="*/ 609124 w 2257425"/>
              <a:gd name="connsiteY24" fmla="*/ 238601 h 1885950"/>
              <a:gd name="connsiteX25" fmla="*/ 625316 w 2257425"/>
              <a:gd name="connsiteY25" fmla="*/ 272891 h 1885950"/>
              <a:gd name="connsiteX26" fmla="*/ 635794 w 2257425"/>
              <a:gd name="connsiteY26" fmla="*/ 296704 h 1885950"/>
              <a:gd name="connsiteX27" fmla="*/ 656749 w 2257425"/>
              <a:gd name="connsiteY27" fmla="*/ 325279 h 1885950"/>
              <a:gd name="connsiteX28" fmla="*/ 679609 w 2257425"/>
              <a:gd name="connsiteY28" fmla="*/ 350996 h 1885950"/>
              <a:gd name="connsiteX29" fmla="*/ 708184 w 2257425"/>
              <a:gd name="connsiteY29" fmla="*/ 358616 h 1885950"/>
              <a:gd name="connsiteX30" fmla="*/ 737711 w 2257425"/>
              <a:gd name="connsiteY30" fmla="*/ 371951 h 1885950"/>
              <a:gd name="connsiteX31" fmla="*/ 771049 w 2257425"/>
              <a:gd name="connsiteY31" fmla="*/ 364331 h 1885950"/>
              <a:gd name="connsiteX32" fmla="*/ 789146 w 2257425"/>
              <a:gd name="connsiteY32" fmla="*/ 340519 h 1885950"/>
              <a:gd name="connsiteX33" fmla="*/ 807244 w 2257425"/>
              <a:gd name="connsiteY33" fmla="*/ 309086 h 1885950"/>
              <a:gd name="connsiteX34" fmla="*/ 836771 w 2257425"/>
              <a:gd name="connsiteY34" fmla="*/ 301466 h 1885950"/>
              <a:gd name="connsiteX35" fmla="*/ 862489 w 2257425"/>
              <a:gd name="connsiteY35" fmla="*/ 301466 h 1885950"/>
              <a:gd name="connsiteX36" fmla="*/ 898684 w 2257425"/>
              <a:gd name="connsiteY36" fmla="*/ 288131 h 1885950"/>
              <a:gd name="connsiteX37" fmla="*/ 912019 w 2257425"/>
              <a:gd name="connsiteY37" fmla="*/ 270034 h 1885950"/>
              <a:gd name="connsiteX38" fmla="*/ 916781 w 2257425"/>
              <a:gd name="connsiteY38" fmla="*/ 247174 h 1885950"/>
              <a:gd name="connsiteX39" fmla="*/ 916781 w 2257425"/>
              <a:gd name="connsiteY39" fmla="*/ 210026 h 1885950"/>
              <a:gd name="connsiteX40" fmla="*/ 925354 w 2257425"/>
              <a:gd name="connsiteY40" fmla="*/ 187166 h 1885950"/>
              <a:gd name="connsiteX41" fmla="*/ 935831 w 2257425"/>
              <a:gd name="connsiteY41" fmla="*/ 166211 h 1885950"/>
              <a:gd name="connsiteX42" fmla="*/ 967264 w 2257425"/>
              <a:gd name="connsiteY42" fmla="*/ 148114 h 1885950"/>
              <a:gd name="connsiteX43" fmla="*/ 985361 w 2257425"/>
              <a:gd name="connsiteY43" fmla="*/ 127159 h 1885950"/>
              <a:gd name="connsiteX44" fmla="*/ 1008221 w 2257425"/>
              <a:gd name="connsiteY44" fmla="*/ 109061 h 1885950"/>
              <a:gd name="connsiteX45" fmla="*/ 1021556 w 2257425"/>
              <a:gd name="connsiteY45" fmla="*/ 95726 h 1885950"/>
              <a:gd name="connsiteX46" fmla="*/ 1047274 w 2257425"/>
              <a:gd name="connsiteY46" fmla="*/ 64294 h 1885950"/>
              <a:gd name="connsiteX47" fmla="*/ 1066324 w 2257425"/>
              <a:gd name="connsiteY47" fmla="*/ 32861 h 1885950"/>
              <a:gd name="connsiteX48" fmla="*/ 1084421 w 2257425"/>
              <a:gd name="connsiteY48" fmla="*/ 1429 h 1885950"/>
              <a:gd name="connsiteX49" fmla="*/ 1110139 w 2257425"/>
              <a:gd name="connsiteY49" fmla="*/ 19526 h 1885950"/>
              <a:gd name="connsiteX50" fmla="*/ 1128236 w 2257425"/>
              <a:gd name="connsiteY50" fmla="*/ 35719 h 1885950"/>
              <a:gd name="connsiteX51" fmla="*/ 1128236 w 2257425"/>
              <a:gd name="connsiteY51" fmla="*/ 59531 h 1885950"/>
              <a:gd name="connsiteX52" fmla="*/ 1136809 w 2257425"/>
              <a:gd name="connsiteY52" fmla="*/ 90011 h 1885950"/>
              <a:gd name="connsiteX53" fmla="*/ 1156811 w 2257425"/>
              <a:gd name="connsiteY53" fmla="*/ 98584 h 1885950"/>
              <a:gd name="connsiteX54" fmla="*/ 1175861 w 2257425"/>
              <a:gd name="connsiteY54" fmla="*/ 90011 h 1885950"/>
              <a:gd name="connsiteX55" fmla="*/ 1180624 w 2257425"/>
              <a:gd name="connsiteY55" fmla="*/ 74771 h 1885950"/>
              <a:gd name="connsiteX56" fmla="*/ 1233011 w 2257425"/>
              <a:gd name="connsiteY56" fmla="*/ 67151 h 1885950"/>
              <a:gd name="connsiteX57" fmla="*/ 1255871 w 2257425"/>
              <a:gd name="connsiteY57" fmla="*/ 85249 h 1885950"/>
              <a:gd name="connsiteX58" fmla="*/ 1266349 w 2257425"/>
              <a:gd name="connsiteY58" fmla="*/ 116681 h 1885950"/>
              <a:gd name="connsiteX59" fmla="*/ 1306354 w 2257425"/>
              <a:gd name="connsiteY59" fmla="*/ 119539 h 1885950"/>
              <a:gd name="connsiteX60" fmla="*/ 1308259 w 2257425"/>
              <a:gd name="connsiteY60" fmla="*/ 158591 h 1885950"/>
              <a:gd name="connsiteX61" fmla="*/ 1332071 w 2257425"/>
              <a:gd name="connsiteY61" fmla="*/ 176689 h 1885950"/>
              <a:gd name="connsiteX62" fmla="*/ 1353026 w 2257425"/>
              <a:gd name="connsiteY62" fmla="*/ 191929 h 1885950"/>
              <a:gd name="connsiteX63" fmla="*/ 1368266 w 2257425"/>
              <a:gd name="connsiteY63" fmla="*/ 223361 h 1885950"/>
              <a:gd name="connsiteX64" fmla="*/ 1350169 w 2257425"/>
              <a:gd name="connsiteY64" fmla="*/ 257651 h 1885950"/>
              <a:gd name="connsiteX65" fmla="*/ 1329214 w 2257425"/>
              <a:gd name="connsiteY65" fmla="*/ 280511 h 1885950"/>
              <a:gd name="connsiteX66" fmla="*/ 1326356 w 2257425"/>
              <a:gd name="connsiteY66" fmla="*/ 311944 h 1885950"/>
              <a:gd name="connsiteX67" fmla="*/ 1345406 w 2257425"/>
              <a:gd name="connsiteY67" fmla="*/ 328136 h 1885950"/>
              <a:gd name="connsiteX68" fmla="*/ 1353026 w 2257425"/>
              <a:gd name="connsiteY68" fmla="*/ 364331 h 1885950"/>
              <a:gd name="connsiteX69" fmla="*/ 1384459 w 2257425"/>
              <a:gd name="connsiteY69" fmla="*/ 358616 h 1885950"/>
              <a:gd name="connsiteX70" fmla="*/ 1402556 w 2257425"/>
              <a:gd name="connsiteY70" fmla="*/ 377666 h 1885950"/>
              <a:gd name="connsiteX71" fmla="*/ 1415891 w 2257425"/>
              <a:gd name="connsiteY71" fmla="*/ 416719 h 1885950"/>
              <a:gd name="connsiteX72" fmla="*/ 1449229 w 2257425"/>
              <a:gd name="connsiteY72" fmla="*/ 429101 h 1885950"/>
              <a:gd name="connsiteX73" fmla="*/ 1485424 w 2257425"/>
              <a:gd name="connsiteY73" fmla="*/ 424339 h 1885950"/>
              <a:gd name="connsiteX74" fmla="*/ 1506379 w 2257425"/>
              <a:gd name="connsiteY74" fmla="*/ 439579 h 1885950"/>
              <a:gd name="connsiteX75" fmla="*/ 1534954 w 2257425"/>
              <a:gd name="connsiteY75" fmla="*/ 460534 h 1885950"/>
              <a:gd name="connsiteX76" fmla="*/ 1554004 w 2257425"/>
              <a:gd name="connsiteY76" fmla="*/ 481489 h 1885950"/>
              <a:gd name="connsiteX77" fmla="*/ 1585436 w 2257425"/>
              <a:gd name="connsiteY77" fmla="*/ 481489 h 1885950"/>
              <a:gd name="connsiteX78" fmla="*/ 1614011 w 2257425"/>
              <a:gd name="connsiteY78" fmla="*/ 471011 h 1885950"/>
              <a:gd name="connsiteX79" fmla="*/ 1650206 w 2257425"/>
              <a:gd name="connsiteY79" fmla="*/ 455771 h 1885950"/>
              <a:gd name="connsiteX80" fmla="*/ 1678781 w 2257425"/>
              <a:gd name="connsiteY80" fmla="*/ 448151 h 1885950"/>
              <a:gd name="connsiteX81" fmla="*/ 1686401 w 2257425"/>
              <a:gd name="connsiteY81" fmla="*/ 473869 h 1885950"/>
              <a:gd name="connsiteX82" fmla="*/ 1696879 w 2257425"/>
              <a:gd name="connsiteY82" fmla="*/ 505301 h 1885950"/>
              <a:gd name="connsiteX83" fmla="*/ 1710214 w 2257425"/>
              <a:gd name="connsiteY83" fmla="*/ 536734 h 1885950"/>
              <a:gd name="connsiteX84" fmla="*/ 1717834 w 2257425"/>
              <a:gd name="connsiteY84" fmla="*/ 567214 h 1885950"/>
              <a:gd name="connsiteX85" fmla="*/ 1704499 w 2257425"/>
              <a:gd name="connsiteY85" fmla="*/ 598646 h 1885950"/>
              <a:gd name="connsiteX86" fmla="*/ 1684496 w 2257425"/>
              <a:gd name="connsiteY86" fmla="*/ 625316 h 1885950"/>
              <a:gd name="connsiteX87" fmla="*/ 1710214 w 2257425"/>
              <a:gd name="connsiteY87" fmla="*/ 640556 h 1885950"/>
              <a:gd name="connsiteX88" fmla="*/ 1731169 w 2257425"/>
              <a:gd name="connsiteY88" fmla="*/ 656749 h 1885950"/>
              <a:gd name="connsiteX89" fmla="*/ 1762601 w 2257425"/>
              <a:gd name="connsiteY89" fmla="*/ 648176 h 1885950"/>
              <a:gd name="connsiteX90" fmla="*/ 1788319 w 2257425"/>
              <a:gd name="connsiteY90" fmla="*/ 635794 h 1885950"/>
              <a:gd name="connsiteX91" fmla="*/ 1812131 w 2257425"/>
              <a:gd name="connsiteY91" fmla="*/ 653891 h 1885950"/>
              <a:gd name="connsiteX92" fmla="*/ 1851184 w 2257425"/>
              <a:gd name="connsiteY92" fmla="*/ 664369 h 1885950"/>
              <a:gd name="connsiteX93" fmla="*/ 1874044 w 2257425"/>
              <a:gd name="connsiteY93" fmla="*/ 637699 h 1885950"/>
              <a:gd name="connsiteX94" fmla="*/ 1890236 w 2257425"/>
              <a:gd name="connsiteY94" fmla="*/ 598646 h 1885950"/>
              <a:gd name="connsiteX95" fmla="*/ 1894999 w 2257425"/>
              <a:gd name="connsiteY95" fmla="*/ 570071 h 1885950"/>
              <a:gd name="connsiteX96" fmla="*/ 1900714 w 2257425"/>
              <a:gd name="connsiteY96" fmla="*/ 541496 h 1885950"/>
              <a:gd name="connsiteX97" fmla="*/ 1914049 w 2257425"/>
              <a:gd name="connsiteY97" fmla="*/ 526256 h 1885950"/>
              <a:gd name="connsiteX98" fmla="*/ 1942624 w 2257425"/>
              <a:gd name="connsiteY98" fmla="*/ 499586 h 1885950"/>
              <a:gd name="connsiteX99" fmla="*/ 1968341 w 2257425"/>
              <a:gd name="connsiteY99" fmla="*/ 491966 h 1885950"/>
              <a:gd name="connsiteX100" fmla="*/ 1978819 w 2257425"/>
              <a:gd name="connsiteY100" fmla="*/ 515779 h 1885950"/>
              <a:gd name="connsiteX101" fmla="*/ 1989296 w 2257425"/>
              <a:gd name="connsiteY101" fmla="*/ 544354 h 1885950"/>
              <a:gd name="connsiteX102" fmla="*/ 2023586 w 2257425"/>
              <a:gd name="connsiteY102" fmla="*/ 544354 h 1885950"/>
              <a:gd name="connsiteX103" fmla="*/ 2034064 w 2257425"/>
              <a:gd name="connsiteY103" fmla="*/ 570071 h 1885950"/>
              <a:gd name="connsiteX104" fmla="*/ 2041684 w 2257425"/>
              <a:gd name="connsiteY104" fmla="*/ 619601 h 1885950"/>
              <a:gd name="connsiteX105" fmla="*/ 2062639 w 2257425"/>
              <a:gd name="connsiteY105" fmla="*/ 640556 h 1885950"/>
              <a:gd name="connsiteX106" fmla="*/ 2085499 w 2257425"/>
              <a:gd name="connsiteY106" fmla="*/ 667226 h 1885950"/>
              <a:gd name="connsiteX107" fmla="*/ 2109311 w 2257425"/>
              <a:gd name="connsiteY107" fmla="*/ 713899 h 1885950"/>
              <a:gd name="connsiteX108" fmla="*/ 2093119 w 2257425"/>
              <a:gd name="connsiteY108" fmla="*/ 736759 h 1885950"/>
              <a:gd name="connsiteX109" fmla="*/ 2119789 w 2257425"/>
              <a:gd name="connsiteY109" fmla="*/ 747236 h 1885950"/>
              <a:gd name="connsiteX110" fmla="*/ 2143601 w 2257425"/>
              <a:gd name="connsiteY110" fmla="*/ 771049 h 1885950"/>
              <a:gd name="connsiteX111" fmla="*/ 2140744 w 2257425"/>
              <a:gd name="connsiteY111" fmla="*/ 792004 h 1885950"/>
              <a:gd name="connsiteX112" fmla="*/ 2112169 w 2257425"/>
              <a:gd name="connsiteY112" fmla="*/ 802481 h 1885950"/>
              <a:gd name="connsiteX113" fmla="*/ 2114074 w 2257425"/>
              <a:gd name="connsiteY113" fmla="*/ 841534 h 1885950"/>
              <a:gd name="connsiteX114" fmla="*/ 2130266 w 2257425"/>
              <a:gd name="connsiteY114" fmla="*/ 870109 h 1885950"/>
              <a:gd name="connsiteX115" fmla="*/ 2148364 w 2257425"/>
              <a:gd name="connsiteY115" fmla="*/ 898684 h 1885950"/>
              <a:gd name="connsiteX116" fmla="*/ 2193132 w 2257425"/>
              <a:gd name="connsiteY116" fmla="*/ 919639 h 1885950"/>
              <a:gd name="connsiteX117" fmla="*/ 2229326 w 2257425"/>
              <a:gd name="connsiteY117" fmla="*/ 925354 h 1885950"/>
              <a:gd name="connsiteX118" fmla="*/ 2208371 w 2257425"/>
              <a:gd name="connsiteY118" fmla="*/ 953929 h 1885950"/>
              <a:gd name="connsiteX119" fmla="*/ 2190274 w 2257425"/>
              <a:gd name="connsiteY119" fmla="*/ 969169 h 1885950"/>
              <a:gd name="connsiteX120" fmla="*/ 2213134 w 2257425"/>
              <a:gd name="connsiteY120" fmla="*/ 995839 h 1885950"/>
              <a:gd name="connsiteX121" fmla="*/ 2247424 w 2257425"/>
              <a:gd name="connsiteY121" fmla="*/ 1015841 h 1885950"/>
              <a:gd name="connsiteX122" fmla="*/ 2265521 w 2257425"/>
              <a:gd name="connsiteY122" fmla="*/ 1034891 h 1885950"/>
              <a:gd name="connsiteX123" fmla="*/ 2255044 w 2257425"/>
              <a:gd name="connsiteY123" fmla="*/ 1071086 h 1885950"/>
              <a:gd name="connsiteX124" fmla="*/ 2226469 w 2257425"/>
              <a:gd name="connsiteY124" fmla="*/ 1094899 h 1885950"/>
              <a:gd name="connsiteX125" fmla="*/ 2200751 w 2257425"/>
              <a:gd name="connsiteY125" fmla="*/ 1115854 h 1885950"/>
              <a:gd name="connsiteX126" fmla="*/ 2163604 w 2257425"/>
              <a:gd name="connsiteY126" fmla="*/ 1141571 h 1885950"/>
              <a:gd name="connsiteX127" fmla="*/ 2133124 w 2257425"/>
              <a:gd name="connsiteY127" fmla="*/ 1144429 h 1885950"/>
              <a:gd name="connsiteX128" fmla="*/ 2095976 w 2257425"/>
              <a:gd name="connsiteY128" fmla="*/ 1138714 h 1885950"/>
              <a:gd name="connsiteX129" fmla="*/ 2088356 w 2257425"/>
              <a:gd name="connsiteY129" fmla="*/ 1154906 h 1885950"/>
              <a:gd name="connsiteX130" fmla="*/ 2085499 w 2257425"/>
              <a:gd name="connsiteY130" fmla="*/ 1180624 h 1885950"/>
              <a:gd name="connsiteX131" fmla="*/ 2080736 w 2257425"/>
              <a:gd name="connsiteY131" fmla="*/ 1212056 h 1885950"/>
              <a:gd name="connsiteX132" fmla="*/ 2049304 w 2257425"/>
              <a:gd name="connsiteY132" fmla="*/ 1227296 h 1885950"/>
              <a:gd name="connsiteX133" fmla="*/ 2015014 w 2257425"/>
              <a:gd name="connsiteY133" fmla="*/ 1225391 h 1885950"/>
              <a:gd name="connsiteX134" fmla="*/ 1996916 w 2257425"/>
              <a:gd name="connsiteY134" fmla="*/ 1253966 h 1885950"/>
              <a:gd name="connsiteX135" fmla="*/ 1974056 w 2257425"/>
              <a:gd name="connsiteY135" fmla="*/ 1266349 h 1885950"/>
              <a:gd name="connsiteX136" fmla="*/ 1950244 w 2257425"/>
              <a:gd name="connsiteY136" fmla="*/ 1266349 h 1885950"/>
              <a:gd name="connsiteX137" fmla="*/ 1914049 w 2257425"/>
              <a:gd name="connsiteY137" fmla="*/ 1272064 h 1885950"/>
              <a:gd name="connsiteX138" fmla="*/ 1894999 w 2257425"/>
              <a:gd name="connsiteY138" fmla="*/ 1287304 h 1885950"/>
              <a:gd name="connsiteX139" fmla="*/ 1905476 w 2257425"/>
              <a:gd name="connsiteY139" fmla="*/ 1308259 h 1885950"/>
              <a:gd name="connsiteX140" fmla="*/ 1934051 w 2257425"/>
              <a:gd name="connsiteY140" fmla="*/ 1318736 h 1885950"/>
              <a:gd name="connsiteX141" fmla="*/ 1939766 w 2257425"/>
              <a:gd name="connsiteY141" fmla="*/ 1334929 h 1885950"/>
              <a:gd name="connsiteX142" fmla="*/ 1932146 w 2257425"/>
              <a:gd name="connsiteY142" fmla="*/ 1354931 h 1885950"/>
              <a:gd name="connsiteX143" fmla="*/ 1903571 w 2257425"/>
              <a:gd name="connsiteY143" fmla="*/ 1378744 h 1885950"/>
              <a:gd name="connsiteX144" fmla="*/ 1864519 w 2257425"/>
              <a:gd name="connsiteY144" fmla="*/ 1381601 h 1885950"/>
              <a:gd name="connsiteX145" fmla="*/ 1824514 w 2257425"/>
              <a:gd name="connsiteY145" fmla="*/ 1381601 h 1885950"/>
              <a:gd name="connsiteX146" fmla="*/ 1780699 w 2257425"/>
              <a:gd name="connsiteY146" fmla="*/ 1384459 h 1885950"/>
              <a:gd name="connsiteX147" fmla="*/ 1773079 w 2257425"/>
              <a:gd name="connsiteY147" fmla="*/ 1363504 h 1885950"/>
              <a:gd name="connsiteX148" fmla="*/ 1749266 w 2257425"/>
              <a:gd name="connsiteY148" fmla="*/ 1373981 h 1885950"/>
              <a:gd name="connsiteX149" fmla="*/ 1717834 w 2257425"/>
              <a:gd name="connsiteY149" fmla="*/ 1392079 h 1885950"/>
              <a:gd name="connsiteX150" fmla="*/ 1678781 w 2257425"/>
              <a:gd name="connsiteY150" fmla="*/ 1396841 h 1885950"/>
              <a:gd name="connsiteX151" fmla="*/ 1634966 w 2257425"/>
              <a:gd name="connsiteY151" fmla="*/ 1392079 h 1885950"/>
              <a:gd name="connsiteX152" fmla="*/ 1603534 w 2257425"/>
              <a:gd name="connsiteY152" fmla="*/ 1386364 h 1885950"/>
              <a:gd name="connsiteX153" fmla="*/ 1574959 w 2257425"/>
              <a:gd name="connsiteY153" fmla="*/ 1396841 h 1885950"/>
              <a:gd name="connsiteX154" fmla="*/ 1574959 w 2257425"/>
              <a:gd name="connsiteY154" fmla="*/ 1417796 h 1885950"/>
              <a:gd name="connsiteX155" fmla="*/ 1564481 w 2257425"/>
              <a:gd name="connsiteY155" fmla="*/ 1433989 h 1885950"/>
              <a:gd name="connsiteX156" fmla="*/ 1530191 w 2257425"/>
              <a:gd name="connsiteY156" fmla="*/ 1452086 h 1885950"/>
              <a:gd name="connsiteX157" fmla="*/ 1512094 w 2257425"/>
              <a:gd name="connsiteY157" fmla="*/ 1470184 h 1885950"/>
              <a:gd name="connsiteX158" fmla="*/ 1534954 w 2257425"/>
              <a:gd name="connsiteY158" fmla="*/ 1506379 h 1885950"/>
              <a:gd name="connsiteX159" fmla="*/ 1530191 w 2257425"/>
              <a:gd name="connsiteY159" fmla="*/ 1524476 h 1885950"/>
              <a:gd name="connsiteX160" fmla="*/ 1551146 w 2257425"/>
              <a:gd name="connsiteY160" fmla="*/ 1540669 h 1885950"/>
              <a:gd name="connsiteX161" fmla="*/ 1593056 w 2257425"/>
              <a:gd name="connsiteY161" fmla="*/ 1554004 h 1885950"/>
              <a:gd name="connsiteX162" fmla="*/ 1626394 w 2257425"/>
              <a:gd name="connsiteY162" fmla="*/ 1564481 h 1885950"/>
              <a:gd name="connsiteX163" fmla="*/ 1644491 w 2257425"/>
              <a:gd name="connsiteY163" fmla="*/ 1593056 h 1885950"/>
              <a:gd name="connsiteX164" fmla="*/ 1647349 w 2257425"/>
              <a:gd name="connsiteY164" fmla="*/ 1632109 h 1885950"/>
              <a:gd name="connsiteX165" fmla="*/ 1629251 w 2257425"/>
              <a:gd name="connsiteY165" fmla="*/ 1657826 h 1885950"/>
              <a:gd name="connsiteX166" fmla="*/ 1615916 w 2257425"/>
              <a:gd name="connsiteY166" fmla="*/ 1668304 h 1885950"/>
              <a:gd name="connsiteX167" fmla="*/ 1636871 w 2257425"/>
              <a:gd name="connsiteY167" fmla="*/ 1696879 h 1885950"/>
              <a:gd name="connsiteX168" fmla="*/ 1624489 w 2257425"/>
              <a:gd name="connsiteY168" fmla="*/ 1717834 h 1885950"/>
              <a:gd name="connsiteX169" fmla="*/ 1593056 w 2257425"/>
              <a:gd name="connsiteY169" fmla="*/ 1725454 h 1885950"/>
              <a:gd name="connsiteX170" fmla="*/ 1579721 w 2257425"/>
              <a:gd name="connsiteY170" fmla="*/ 1754029 h 1885950"/>
              <a:gd name="connsiteX171" fmla="*/ 1608296 w 2257425"/>
              <a:gd name="connsiteY171" fmla="*/ 1773079 h 1885950"/>
              <a:gd name="connsiteX172" fmla="*/ 1650206 w 2257425"/>
              <a:gd name="connsiteY172" fmla="*/ 1774984 h 1885950"/>
              <a:gd name="connsiteX173" fmla="*/ 1681639 w 2257425"/>
              <a:gd name="connsiteY173" fmla="*/ 1774984 h 1885950"/>
              <a:gd name="connsiteX174" fmla="*/ 1699736 w 2257425"/>
              <a:gd name="connsiteY174" fmla="*/ 1794034 h 1885950"/>
              <a:gd name="connsiteX175" fmla="*/ 1717834 w 2257425"/>
              <a:gd name="connsiteY175" fmla="*/ 1814036 h 1885950"/>
              <a:gd name="connsiteX176" fmla="*/ 1714976 w 2257425"/>
              <a:gd name="connsiteY176" fmla="*/ 1830229 h 1885950"/>
              <a:gd name="connsiteX177" fmla="*/ 1675924 w 2257425"/>
              <a:gd name="connsiteY177" fmla="*/ 1834992 h 1885950"/>
              <a:gd name="connsiteX178" fmla="*/ 1636871 w 2257425"/>
              <a:gd name="connsiteY178" fmla="*/ 1837849 h 1885950"/>
              <a:gd name="connsiteX179" fmla="*/ 1615916 w 2257425"/>
              <a:gd name="connsiteY179" fmla="*/ 1861661 h 1885950"/>
              <a:gd name="connsiteX180" fmla="*/ 1593056 w 2257425"/>
              <a:gd name="connsiteY180" fmla="*/ 1882617 h 1885950"/>
              <a:gd name="connsiteX181" fmla="*/ 1561624 w 2257425"/>
              <a:gd name="connsiteY181" fmla="*/ 1890236 h 1885950"/>
              <a:gd name="connsiteX182" fmla="*/ 1540669 w 2257425"/>
              <a:gd name="connsiteY182" fmla="*/ 1893094 h 1885950"/>
              <a:gd name="connsiteX183" fmla="*/ 1530191 w 2257425"/>
              <a:gd name="connsiteY183" fmla="*/ 1874044 h 1885950"/>
              <a:gd name="connsiteX184" fmla="*/ 1512094 w 2257425"/>
              <a:gd name="connsiteY184" fmla="*/ 1861661 h 1885950"/>
              <a:gd name="connsiteX185" fmla="*/ 1483519 w 2257425"/>
              <a:gd name="connsiteY185" fmla="*/ 1851184 h 1885950"/>
              <a:gd name="connsiteX186" fmla="*/ 1456849 w 2257425"/>
              <a:gd name="connsiteY186" fmla="*/ 1840706 h 1885950"/>
              <a:gd name="connsiteX187" fmla="*/ 1431131 w 2257425"/>
              <a:gd name="connsiteY187" fmla="*/ 1843564 h 1885950"/>
              <a:gd name="connsiteX188" fmla="*/ 1413034 w 2257425"/>
              <a:gd name="connsiteY188" fmla="*/ 1851184 h 1885950"/>
              <a:gd name="connsiteX189" fmla="*/ 1402556 w 2257425"/>
              <a:gd name="connsiteY189" fmla="*/ 1866424 h 1885950"/>
              <a:gd name="connsiteX190" fmla="*/ 1386364 w 2257425"/>
              <a:gd name="connsiteY190" fmla="*/ 1843564 h 1885950"/>
              <a:gd name="connsiteX191" fmla="*/ 1365409 w 2257425"/>
              <a:gd name="connsiteY191" fmla="*/ 1816894 h 1885950"/>
              <a:gd name="connsiteX192" fmla="*/ 1353026 w 2257425"/>
              <a:gd name="connsiteY192" fmla="*/ 1795939 h 1885950"/>
              <a:gd name="connsiteX193" fmla="*/ 1326356 w 2257425"/>
              <a:gd name="connsiteY193" fmla="*/ 1795939 h 1885950"/>
              <a:gd name="connsiteX194" fmla="*/ 1297781 w 2257425"/>
              <a:gd name="connsiteY194" fmla="*/ 1803559 h 1885950"/>
              <a:gd name="connsiteX195" fmla="*/ 1285399 w 2257425"/>
              <a:gd name="connsiteY195" fmla="*/ 1814036 h 1885950"/>
              <a:gd name="connsiteX196" fmla="*/ 1272064 w 2257425"/>
              <a:gd name="connsiteY196" fmla="*/ 1795939 h 1885950"/>
              <a:gd name="connsiteX197" fmla="*/ 1272064 w 2257425"/>
              <a:gd name="connsiteY197" fmla="*/ 1774984 h 1885950"/>
              <a:gd name="connsiteX198" fmla="*/ 1255871 w 2257425"/>
              <a:gd name="connsiteY198" fmla="*/ 1749267 h 1885950"/>
              <a:gd name="connsiteX199" fmla="*/ 1237774 w 2257425"/>
              <a:gd name="connsiteY199" fmla="*/ 1749267 h 1885950"/>
              <a:gd name="connsiteX200" fmla="*/ 1216819 w 2257425"/>
              <a:gd name="connsiteY200" fmla="*/ 1749267 h 1885950"/>
              <a:gd name="connsiteX201" fmla="*/ 1177766 w 2257425"/>
              <a:gd name="connsiteY201" fmla="*/ 1743551 h 1885950"/>
              <a:gd name="connsiteX202" fmla="*/ 1156811 w 2257425"/>
              <a:gd name="connsiteY202" fmla="*/ 1734026 h 1885950"/>
              <a:gd name="connsiteX203" fmla="*/ 1133951 w 2257425"/>
              <a:gd name="connsiteY203" fmla="*/ 1735931 h 1885950"/>
              <a:gd name="connsiteX204" fmla="*/ 1102519 w 2257425"/>
              <a:gd name="connsiteY204" fmla="*/ 1728311 h 1885950"/>
              <a:gd name="connsiteX205" fmla="*/ 1076801 w 2257425"/>
              <a:gd name="connsiteY205" fmla="*/ 1717834 h 1885950"/>
              <a:gd name="connsiteX206" fmla="*/ 1055846 w 2257425"/>
              <a:gd name="connsiteY206" fmla="*/ 1725454 h 1885950"/>
              <a:gd name="connsiteX207" fmla="*/ 1050131 w 2257425"/>
              <a:gd name="connsiteY207" fmla="*/ 1756886 h 1885950"/>
              <a:gd name="connsiteX208" fmla="*/ 1047274 w 2257425"/>
              <a:gd name="connsiteY208" fmla="*/ 1783556 h 1885950"/>
              <a:gd name="connsiteX209" fmla="*/ 1029176 w 2257425"/>
              <a:gd name="connsiteY209" fmla="*/ 1809274 h 1885950"/>
              <a:gd name="connsiteX210" fmla="*/ 1016794 w 2257425"/>
              <a:gd name="connsiteY210" fmla="*/ 1824514 h 1885950"/>
              <a:gd name="connsiteX211" fmla="*/ 985361 w 2257425"/>
              <a:gd name="connsiteY211" fmla="*/ 1827371 h 1885950"/>
              <a:gd name="connsiteX212" fmla="*/ 972026 w 2257425"/>
              <a:gd name="connsiteY212" fmla="*/ 1806417 h 1885950"/>
              <a:gd name="connsiteX213" fmla="*/ 948214 w 2257425"/>
              <a:gd name="connsiteY213" fmla="*/ 1801654 h 1885950"/>
              <a:gd name="connsiteX214" fmla="*/ 919639 w 2257425"/>
              <a:gd name="connsiteY214" fmla="*/ 1803559 h 1885950"/>
              <a:gd name="connsiteX215" fmla="*/ 891064 w 2257425"/>
              <a:gd name="connsiteY215" fmla="*/ 1803559 h 1885950"/>
              <a:gd name="connsiteX216" fmla="*/ 888206 w 2257425"/>
              <a:gd name="connsiteY216" fmla="*/ 1780699 h 1885950"/>
              <a:gd name="connsiteX217" fmla="*/ 867251 w 2257425"/>
              <a:gd name="connsiteY217" fmla="*/ 1780699 h 1885950"/>
              <a:gd name="connsiteX218" fmla="*/ 838676 w 2257425"/>
              <a:gd name="connsiteY218" fmla="*/ 1780699 h 1885950"/>
              <a:gd name="connsiteX219" fmla="*/ 812959 w 2257425"/>
              <a:gd name="connsiteY219" fmla="*/ 1798796 h 1885950"/>
              <a:gd name="connsiteX220" fmla="*/ 792004 w 2257425"/>
              <a:gd name="connsiteY220" fmla="*/ 1806417 h 1885950"/>
              <a:gd name="connsiteX221" fmla="*/ 768191 w 2257425"/>
              <a:gd name="connsiteY221" fmla="*/ 1814036 h 1885950"/>
              <a:gd name="connsiteX222" fmla="*/ 731996 w 2257425"/>
              <a:gd name="connsiteY222" fmla="*/ 1809274 h 1885950"/>
              <a:gd name="connsiteX223" fmla="*/ 729139 w 2257425"/>
              <a:gd name="connsiteY223" fmla="*/ 1783556 h 1885950"/>
              <a:gd name="connsiteX224" fmla="*/ 721519 w 2257425"/>
              <a:gd name="connsiteY224" fmla="*/ 1762601 h 1885950"/>
              <a:gd name="connsiteX225" fmla="*/ 697706 w 2257425"/>
              <a:gd name="connsiteY225" fmla="*/ 1741646 h 1885950"/>
              <a:gd name="connsiteX226" fmla="*/ 661511 w 2257425"/>
              <a:gd name="connsiteY226" fmla="*/ 1741646 h 1885950"/>
              <a:gd name="connsiteX227" fmla="*/ 640556 w 2257425"/>
              <a:gd name="connsiteY227" fmla="*/ 1734026 h 1885950"/>
              <a:gd name="connsiteX228" fmla="*/ 632936 w 2257425"/>
              <a:gd name="connsiteY228" fmla="*/ 1707356 h 1885950"/>
              <a:gd name="connsiteX229" fmla="*/ 614839 w 2257425"/>
              <a:gd name="connsiteY229" fmla="*/ 1707356 h 1885950"/>
              <a:gd name="connsiteX230" fmla="*/ 588169 w 2257425"/>
              <a:gd name="connsiteY230" fmla="*/ 1725454 h 1885950"/>
              <a:gd name="connsiteX231" fmla="*/ 551974 w 2257425"/>
              <a:gd name="connsiteY231" fmla="*/ 1734026 h 1885950"/>
              <a:gd name="connsiteX232" fmla="*/ 528161 w 2257425"/>
              <a:gd name="connsiteY232" fmla="*/ 1735931 h 1885950"/>
              <a:gd name="connsiteX233" fmla="*/ 499586 w 2257425"/>
              <a:gd name="connsiteY233" fmla="*/ 1723549 h 1885950"/>
              <a:gd name="connsiteX234" fmla="*/ 484346 w 2257425"/>
              <a:gd name="connsiteY234" fmla="*/ 1699736 h 1885950"/>
              <a:gd name="connsiteX235" fmla="*/ 469106 w 2257425"/>
              <a:gd name="connsiteY235" fmla="*/ 1689259 h 1885950"/>
              <a:gd name="connsiteX236" fmla="*/ 452914 w 2257425"/>
              <a:gd name="connsiteY236" fmla="*/ 1671161 h 1885950"/>
              <a:gd name="connsiteX237" fmla="*/ 452914 w 2257425"/>
              <a:gd name="connsiteY237" fmla="*/ 1642586 h 1885950"/>
              <a:gd name="connsiteX238" fmla="*/ 445294 w 2257425"/>
              <a:gd name="connsiteY238" fmla="*/ 1624489 h 1885950"/>
              <a:gd name="connsiteX239" fmla="*/ 424339 w 2257425"/>
              <a:gd name="connsiteY239" fmla="*/ 1615916 h 1885950"/>
              <a:gd name="connsiteX240" fmla="*/ 390049 w 2257425"/>
              <a:gd name="connsiteY240" fmla="*/ 1618774 h 1885950"/>
              <a:gd name="connsiteX241" fmla="*/ 364331 w 2257425"/>
              <a:gd name="connsiteY241" fmla="*/ 1621631 h 1885950"/>
              <a:gd name="connsiteX242" fmla="*/ 340519 w 2257425"/>
              <a:gd name="connsiteY242" fmla="*/ 1624489 h 1885950"/>
              <a:gd name="connsiteX243" fmla="*/ 317659 w 2257425"/>
              <a:gd name="connsiteY243" fmla="*/ 1605439 h 1885950"/>
              <a:gd name="connsiteX244" fmla="*/ 304324 w 2257425"/>
              <a:gd name="connsiteY244" fmla="*/ 1600676 h 1885950"/>
              <a:gd name="connsiteX245" fmla="*/ 283369 w 2257425"/>
              <a:gd name="connsiteY245" fmla="*/ 1593056 h 1885950"/>
              <a:gd name="connsiteX246" fmla="*/ 257651 w 2257425"/>
              <a:gd name="connsiteY246" fmla="*/ 1579721 h 1885950"/>
              <a:gd name="connsiteX247" fmla="*/ 247174 w 2257425"/>
              <a:gd name="connsiteY247" fmla="*/ 1554004 h 1885950"/>
              <a:gd name="connsiteX248" fmla="*/ 215741 w 2257425"/>
              <a:gd name="connsiteY248" fmla="*/ 1555909 h 1885950"/>
              <a:gd name="connsiteX249" fmla="*/ 189071 w 2257425"/>
              <a:gd name="connsiteY249" fmla="*/ 1561624 h 1885950"/>
              <a:gd name="connsiteX250" fmla="*/ 179546 w 2257425"/>
              <a:gd name="connsiteY250" fmla="*/ 1569244 h 1885950"/>
              <a:gd name="connsiteX251" fmla="*/ 170974 w 2257425"/>
              <a:gd name="connsiteY251" fmla="*/ 1584484 h 1885950"/>
              <a:gd name="connsiteX252" fmla="*/ 148114 w 2257425"/>
              <a:gd name="connsiteY252" fmla="*/ 1590199 h 1885950"/>
              <a:gd name="connsiteX253" fmla="*/ 127159 w 2257425"/>
              <a:gd name="connsiteY253" fmla="*/ 1572101 h 1885950"/>
              <a:gd name="connsiteX254" fmla="*/ 134779 w 2257425"/>
              <a:gd name="connsiteY254" fmla="*/ 1545431 h 1885950"/>
              <a:gd name="connsiteX255" fmla="*/ 158591 w 2257425"/>
              <a:gd name="connsiteY255" fmla="*/ 1534954 h 1885950"/>
              <a:gd name="connsiteX256" fmla="*/ 169069 w 2257425"/>
              <a:gd name="connsiteY256" fmla="*/ 1516856 h 1885950"/>
              <a:gd name="connsiteX257" fmla="*/ 169069 w 2257425"/>
              <a:gd name="connsiteY257" fmla="*/ 1488281 h 1885950"/>
              <a:gd name="connsiteX258" fmla="*/ 169069 w 2257425"/>
              <a:gd name="connsiteY258" fmla="*/ 1462564 h 1885950"/>
              <a:gd name="connsiteX259" fmla="*/ 158591 w 2257425"/>
              <a:gd name="connsiteY259" fmla="*/ 1446371 h 1885950"/>
              <a:gd name="connsiteX260" fmla="*/ 139541 w 2257425"/>
              <a:gd name="connsiteY260" fmla="*/ 1431131 h 1885950"/>
              <a:gd name="connsiteX261" fmla="*/ 103346 w 2257425"/>
              <a:gd name="connsiteY261" fmla="*/ 1438751 h 1885950"/>
              <a:gd name="connsiteX262" fmla="*/ 85249 w 2257425"/>
              <a:gd name="connsiteY262" fmla="*/ 1449229 h 1885950"/>
              <a:gd name="connsiteX263" fmla="*/ 59531 w 2257425"/>
              <a:gd name="connsiteY263" fmla="*/ 1444466 h 1885950"/>
              <a:gd name="connsiteX264" fmla="*/ 40481 w 2257425"/>
              <a:gd name="connsiteY264" fmla="*/ 1417796 h 1885950"/>
              <a:gd name="connsiteX265" fmla="*/ 11906 w 2257425"/>
              <a:gd name="connsiteY265" fmla="*/ 1399699 h 1885950"/>
              <a:gd name="connsiteX266" fmla="*/ 1429 w 2257425"/>
              <a:gd name="connsiteY266" fmla="*/ 1373981 h 1885950"/>
              <a:gd name="connsiteX267" fmla="*/ 22384 w 2257425"/>
              <a:gd name="connsiteY267" fmla="*/ 1353026 h 1885950"/>
              <a:gd name="connsiteX268" fmla="*/ 56674 w 2257425"/>
              <a:gd name="connsiteY268" fmla="*/ 1347311 h 1885950"/>
              <a:gd name="connsiteX269" fmla="*/ 77629 w 2257425"/>
              <a:gd name="connsiteY269" fmla="*/ 1339691 h 1885950"/>
              <a:gd name="connsiteX270" fmla="*/ 100489 w 2257425"/>
              <a:gd name="connsiteY270" fmla="*/ 1294924 h 1885950"/>
              <a:gd name="connsiteX271" fmla="*/ 121444 w 2257425"/>
              <a:gd name="connsiteY271" fmla="*/ 1282541 h 1885950"/>
              <a:gd name="connsiteX272" fmla="*/ 148114 w 2257425"/>
              <a:gd name="connsiteY272" fmla="*/ 1251109 h 1885950"/>
              <a:gd name="connsiteX273" fmla="*/ 166211 w 2257425"/>
              <a:gd name="connsiteY273" fmla="*/ 1214914 h 1885950"/>
              <a:gd name="connsiteX274" fmla="*/ 150019 w 2257425"/>
              <a:gd name="connsiteY274" fmla="*/ 1154906 h 1885950"/>
              <a:gd name="connsiteX275" fmla="*/ 163354 w 2257425"/>
              <a:gd name="connsiteY275" fmla="*/ 1123474 h 1885950"/>
              <a:gd name="connsiteX276" fmla="*/ 184309 w 2257425"/>
              <a:gd name="connsiteY276" fmla="*/ 1084421 h 1885950"/>
              <a:gd name="connsiteX277" fmla="*/ 202406 w 2257425"/>
              <a:gd name="connsiteY277" fmla="*/ 1050131 h 1885950"/>
              <a:gd name="connsiteX278" fmla="*/ 215741 w 2257425"/>
              <a:gd name="connsiteY278" fmla="*/ 1011079 h 1885950"/>
              <a:gd name="connsiteX279" fmla="*/ 226219 w 2257425"/>
              <a:gd name="connsiteY279" fmla="*/ 966311 h 1885950"/>
              <a:gd name="connsiteX280" fmla="*/ 230981 w 2257425"/>
              <a:gd name="connsiteY280" fmla="*/ 922496 h 1885950"/>
              <a:gd name="connsiteX281" fmla="*/ 239554 w 2257425"/>
              <a:gd name="connsiteY281" fmla="*/ 872966 h 1885950"/>
              <a:gd name="connsiteX282" fmla="*/ 249079 w 2257425"/>
              <a:gd name="connsiteY282" fmla="*/ 836771 h 1885950"/>
              <a:gd name="connsiteX283" fmla="*/ 247174 w 2257425"/>
              <a:gd name="connsiteY283" fmla="*/ 799624 h 1885950"/>
              <a:gd name="connsiteX284" fmla="*/ 257651 w 2257425"/>
              <a:gd name="connsiteY284" fmla="*/ 752951 h 1885950"/>
              <a:gd name="connsiteX285" fmla="*/ 268129 w 2257425"/>
              <a:gd name="connsiteY285" fmla="*/ 706279 h 1885950"/>
              <a:gd name="connsiteX286" fmla="*/ 278606 w 2257425"/>
              <a:gd name="connsiteY286" fmla="*/ 677704 h 1885950"/>
              <a:gd name="connsiteX287" fmla="*/ 289084 w 2257425"/>
              <a:gd name="connsiteY287" fmla="*/ 646271 h 1885950"/>
              <a:gd name="connsiteX288" fmla="*/ 301466 w 2257425"/>
              <a:gd name="connsiteY288" fmla="*/ 635794 h 1885950"/>
              <a:gd name="connsiteX289" fmla="*/ 328136 w 2257425"/>
              <a:gd name="connsiteY289" fmla="*/ 632936 h 1885950"/>
              <a:gd name="connsiteX290" fmla="*/ 356711 w 2257425"/>
              <a:gd name="connsiteY290" fmla="*/ 625316 h 1885950"/>
              <a:gd name="connsiteX291" fmla="*/ 361474 w 2257425"/>
              <a:gd name="connsiteY291" fmla="*/ 609124 h 1885950"/>
              <a:gd name="connsiteX292" fmla="*/ 335756 w 2257425"/>
              <a:gd name="connsiteY292" fmla="*/ 588169 h 1885950"/>
              <a:gd name="connsiteX293" fmla="*/ 309086 w 2257425"/>
              <a:gd name="connsiteY293" fmla="*/ 565309 h 1885950"/>
              <a:gd name="connsiteX294" fmla="*/ 286226 w 2257425"/>
              <a:gd name="connsiteY294" fmla="*/ 572929 h 1885950"/>
              <a:gd name="connsiteX295" fmla="*/ 278606 w 2257425"/>
              <a:gd name="connsiteY295" fmla="*/ 593884 h 1885950"/>
              <a:gd name="connsiteX296" fmla="*/ 265271 w 2257425"/>
              <a:gd name="connsiteY296" fmla="*/ 619601 h 1885950"/>
              <a:gd name="connsiteX297" fmla="*/ 254794 w 2257425"/>
              <a:gd name="connsiteY297" fmla="*/ 635794 h 1885950"/>
              <a:gd name="connsiteX298" fmla="*/ 249079 w 2257425"/>
              <a:gd name="connsiteY298" fmla="*/ 598646 h 1885950"/>
              <a:gd name="connsiteX299" fmla="*/ 251936 w 2257425"/>
              <a:gd name="connsiteY299" fmla="*/ 562451 h 1885950"/>
              <a:gd name="connsiteX300" fmla="*/ 268129 w 2257425"/>
              <a:gd name="connsiteY300" fmla="*/ 526256 h 1885950"/>
              <a:gd name="connsiteX301" fmla="*/ 280511 w 2257425"/>
              <a:gd name="connsiteY301" fmla="*/ 491966 h 1885950"/>
              <a:gd name="connsiteX302" fmla="*/ 290989 w 2257425"/>
              <a:gd name="connsiteY302" fmla="*/ 437674 h 1885950"/>
              <a:gd name="connsiteX303" fmla="*/ 296704 w 2257425"/>
              <a:gd name="connsiteY303" fmla="*/ 390049 h 1885950"/>
              <a:gd name="connsiteX304" fmla="*/ 301466 w 2257425"/>
              <a:gd name="connsiteY304" fmla="*/ 332899 h 1885950"/>
              <a:gd name="connsiteX305" fmla="*/ 311944 w 2257425"/>
              <a:gd name="connsiteY305" fmla="*/ 286226 h 1885950"/>
              <a:gd name="connsiteX306" fmla="*/ 317659 w 2257425"/>
              <a:gd name="connsiteY306" fmla="*/ 244316 h 1885950"/>
              <a:gd name="connsiteX307" fmla="*/ 328136 w 2257425"/>
              <a:gd name="connsiteY307" fmla="*/ 197644 h 1885950"/>
              <a:gd name="connsiteX308" fmla="*/ 335756 w 2257425"/>
              <a:gd name="connsiteY308" fmla="*/ 158591 h 1885950"/>
              <a:gd name="connsiteX309" fmla="*/ 335756 w 2257425"/>
              <a:gd name="connsiteY309" fmla="*/ 110966 h 1885950"/>
              <a:gd name="connsiteX310" fmla="*/ 346234 w 2257425"/>
              <a:gd name="connsiteY310" fmla="*/ 90011 h 1885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257425" h="1885950">
                <a:moveTo>
                  <a:pt x="364331" y="77629"/>
                </a:moveTo>
                <a:lnTo>
                  <a:pt x="371951" y="98584"/>
                </a:lnTo>
                <a:lnTo>
                  <a:pt x="377666" y="127159"/>
                </a:lnTo>
                <a:lnTo>
                  <a:pt x="403384" y="127159"/>
                </a:lnTo>
                <a:lnTo>
                  <a:pt x="427196" y="142399"/>
                </a:lnTo>
                <a:lnTo>
                  <a:pt x="445294" y="163354"/>
                </a:lnTo>
                <a:lnTo>
                  <a:pt x="458629" y="187166"/>
                </a:lnTo>
                <a:lnTo>
                  <a:pt x="476726" y="220504"/>
                </a:lnTo>
                <a:lnTo>
                  <a:pt x="487204" y="251936"/>
                </a:lnTo>
                <a:lnTo>
                  <a:pt x="491966" y="293846"/>
                </a:lnTo>
                <a:lnTo>
                  <a:pt x="499586" y="335756"/>
                </a:lnTo>
                <a:lnTo>
                  <a:pt x="510064" y="371951"/>
                </a:lnTo>
                <a:lnTo>
                  <a:pt x="520541" y="392906"/>
                </a:lnTo>
                <a:lnTo>
                  <a:pt x="531019" y="418624"/>
                </a:lnTo>
                <a:lnTo>
                  <a:pt x="568166" y="424339"/>
                </a:lnTo>
                <a:lnTo>
                  <a:pt x="583406" y="398621"/>
                </a:lnTo>
                <a:lnTo>
                  <a:pt x="568166" y="382429"/>
                </a:lnTo>
                <a:lnTo>
                  <a:pt x="547211" y="353854"/>
                </a:lnTo>
                <a:lnTo>
                  <a:pt x="536734" y="330041"/>
                </a:lnTo>
                <a:lnTo>
                  <a:pt x="528161" y="304324"/>
                </a:lnTo>
                <a:lnTo>
                  <a:pt x="523399" y="259556"/>
                </a:lnTo>
                <a:lnTo>
                  <a:pt x="510064" y="233839"/>
                </a:lnTo>
                <a:lnTo>
                  <a:pt x="536734" y="230981"/>
                </a:lnTo>
                <a:lnTo>
                  <a:pt x="578644" y="238601"/>
                </a:lnTo>
                <a:lnTo>
                  <a:pt x="609124" y="238601"/>
                </a:lnTo>
                <a:lnTo>
                  <a:pt x="625316" y="272891"/>
                </a:lnTo>
                <a:lnTo>
                  <a:pt x="635794" y="296704"/>
                </a:lnTo>
                <a:lnTo>
                  <a:pt x="656749" y="325279"/>
                </a:lnTo>
                <a:lnTo>
                  <a:pt x="679609" y="350996"/>
                </a:lnTo>
                <a:lnTo>
                  <a:pt x="708184" y="358616"/>
                </a:lnTo>
                <a:lnTo>
                  <a:pt x="737711" y="371951"/>
                </a:lnTo>
                <a:lnTo>
                  <a:pt x="771049" y="364331"/>
                </a:lnTo>
                <a:lnTo>
                  <a:pt x="789146" y="340519"/>
                </a:lnTo>
                <a:lnTo>
                  <a:pt x="807244" y="309086"/>
                </a:lnTo>
                <a:lnTo>
                  <a:pt x="836771" y="301466"/>
                </a:lnTo>
                <a:lnTo>
                  <a:pt x="862489" y="301466"/>
                </a:lnTo>
                <a:lnTo>
                  <a:pt x="898684" y="288131"/>
                </a:lnTo>
                <a:lnTo>
                  <a:pt x="912019" y="270034"/>
                </a:lnTo>
                <a:lnTo>
                  <a:pt x="916781" y="247174"/>
                </a:lnTo>
                <a:lnTo>
                  <a:pt x="916781" y="210026"/>
                </a:lnTo>
                <a:lnTo>
                  <a:pt x="925354" y="187166"/>
                </a:lnTo>
                <a:lnTo>
                  <a:pt x="935831" y="166211"/>
                </a:lnTo>
                <a:lnTo>
                  <a:pt x="967264" y="148114"/>
                </a:lnTo>
                <a:lnTo>
                  <a:pt x="985361" y="127159"/>
                </a:lnTo>
                <a:lnTo>
                  <a:pt x="1008221" y="109061"/>
                </a:lnTo>
                <a:lnTo>
                  <a:pt x="1021556" y="95726"/>
                </a:lnTo>
                <a:lnTo>
                  <a:pt x="1047274" y="64294"/>
                </a:lnTo>
                <a:lnTo>
                  <a:pt x="1066324" y="32861"/>
                </a:lnTo>
                <a:lnTo>
                  <a:pt x="1084421" y="1429"/>
                </a:lnTo>
                <a:lnTo>
                  <a:pt x="1110139" y="19526"/>
                </a:lnTo>
                <a:lnTo>
                  <a:pt x="1128236" y="35719"/>
                </a:lnTo>
                <a:lnTo>
                  <a:pt x="1128236" y="59531"/>
                </a:lnTo>
                <a:lnTo>
                  <a:pt x="1136809" y="90011"/>
                </a:lnTo>
                <a:lnTo>
                  <a:pt x="1156811" y="98584"/>
                </a:lnTo>
                <a:lnTo>
                  <a:pt x="1175861" y="90011"/>
                </a:lnTo>
                <a:lnTo>
                  <a:pt x="1180624" y="74771"/>
                </a:lnTo>
                <a:lnTo>
                  <a:pt x="1233011" y="67151"/>
                </a:lnTo>
                <a:lnTo>
                  <a:pt x="1255871" y="85249"/>
                </a:lnTo>
                <a:lnTo>
                  <a:pt x="1266349" y="116681"/>
                </a:lnTo>
                <a:lnTo>
                  <a:pt x="1306354" y="119539"/>
                </a:lnTo>
                <a:lnTo>
                  <a:pt x="1308259" y="158591"/>
                </a:lnTo>
                <a:lnTo>
                  <a:pt x="1332071" y="176689"/>
                </a:lnTo>
                <a:lnTo>
                  <a:pt x="1353026" y="191929"/>
                </a:lnTo>
                <a:lnTo>
                  <a:pt x="1368266" y="223361"/>
                </a:lnTo>
                <a:lnTo>
                  <a:pt x="1350169" y="257651"/>
                </a:lnTo>
                <a:lnTo>
                  <a:pt x="1329214" y="280511"/>
                </a:lnTo>
                <a:lnTo>
                  <a:pt x="1326356" y="311944"/>
                </a:lnTo>
                <a:lnTo>
                  <a:pt x="1345406" y="328136"/>
                </a:lnTo>
                <a:lnTo>
                  <a:pt x="1353026" y="364331"/>
                </a:lnTo>
                <a:lnTo>
                  <a:pt x="1384459" y="358616"/>
                </a:lnTo>
                <a:lnTo>
                  <a:pt x="1402556" y="377666"/>
                </a:lnTo>
                <a:lnTo>
                  <a:pt x="1415891" y="416719"/>
                </a:lnTo>
                <a:lnTo>
                  <a:pt x="1449229" y="429101"/>
                </a:lnTo>
                <a:lnTo>
                  <a:pt x="1485424" y="424339"/>
                </a:lnTo>
                <a:lnTo>
                  <a:pt x="1506379" y="439579"/>
                </a:lnTo>
                <a:lnTo>
                  <a:pt x="1534954" y="460534"/>
                </a:lnTo>
                <a:lnTo>
                  <a:pt x="1554004" y="481489"/>
                </a:lnTo>
                <a:lnTo>
                  <a:pt x="1585436" y="481489"/>
                </a:lnTo>
                <a:lnTo>
                  <a:pt x="1614011" y="471011"/>
                </a:lnTo>
                <a:lnTo>
                  <a:pt x="1650206" y="455771"/>
                </a:lnTo>
                <a:lnTo>
                  <a:pt x="1678781" y="448151"/>
                </a:lnTo>
                <a:lnTo>
                  <a:pt x="1686401" y="473869"/>
                </a:lnTo>
                <a:lnTo>
                  <a:pt x="1696879" y="505301"/>
                </a:lnTo>
                <a:lnTo>
                  <a:pt x="1710214" y="536734"/>
                </a:lnTo>
                <a:lnTo>
                  <a:pt x="1717834" y="567214"/>
                </a:lnTo>
                <a:lnTo>
                  <a:pt x="1704499" y="598646"/>
                </a:lnTo>
                <a:lnTo>
                  <a:pt x="1684496" y="625316"/>
                </a:lnTo>
                <a:lnTo>
                  <a:pt x="1710214" y="640556"/>
                </a:lnTo>
                <a:lnTo>
                  <a:pt x="1731169" y="656749"/>
                </a:lnTo>
                <a:lnTo>
                  <a:pt x="1762601" y="648176"/>
                </a:lnTo>
                <a:lnTo>
                  <a:pt x="1788319" y="635794"/>
                </a:lnTo>
                <a:lnTo>
                  <a:pt x="1812131" y="653891"/>
                </a:lnTo>
                <a:lnTo>
                  <a:pt x="1851184" y="664369"/>
                </a:lnTo>
                <a:lnTo>
                  <a:pt x="1874044" y="637699"/>
                </a:lnTo>
                <a:lnTo>
                  <a:pt x="1890236" y="598646"/>
                </a:lnTo>
                <a:lnTo>
                  <a:pt x="1894999" y="570071"/>
                </a:lnTo>
                <a:lnTo>
                  <a:pt x="1900714" y="541496"/>
                </a:lnTo>
                <a:lnTo>
                  <a:pt x="1914049" y="526256"/>
                </a:lnTo>
                <a:lnTo>
                  <a:pt x="1942624" y="499586"/>
                </a:lnTo>
                <a:lnTo>
                  <a:pt x="1968341" y="491966"/>
                </a:lnTo>
                <a:lnTo>
                  <a:pt x="1978819" y="515779"/>
                </a:lnTo>
                <a:lnTo>
                  <a:pt x="1989296" y="544354"/>
                </a:lnTo>
                <a:lnTo>
                  <a:pt x="2023586" y="544354"/>
                </a:lnTo>
                <a:lnTo>
                  <a:pt x="2034064" y="570071"/>
                </a:lnTo>
                <a:lnTo>
                  <a:pt x="2041684" y="619601"/>
                </a:lnTo>
                <a:lnTo>
                  <a:pt x="2062639" y="640556"/>
                </a:lnTo>
                <a:lnTo>
                  <a:pt x="2085499" y="667226"/>
                </a:lnTo>
                <a:lnTo>
                  <a:pt x="2109311" y="713899"/>
                </a:lnTo>
                <a:lnTo>
                  <a:pt x="2093119" y="736759"/>
                </a:lnTo>
                <a:lnTo>
                  <a:pt x="2119789" y="747236"/>
                </a:lnTo>
                <a:lnTo>
                  <a:pt x="2143601" y="771049"/>
                </a:lnTo>
                <a:lnTo>
                  <a:pt x="2140744" y="792004"/>
                </a:lnTo>
                <a:lnTo>
                  <a:pt x="2112169" y="802481"/>
                </a:lnTo>
                <a:lnTo>
                  <a:pt x="2114074" y="841534"/>
                </a:lnTo>
                <a:lnTo>
                  <a:pt x="2130266" y="870109"/>
                </a:lnTo>
                <a:lnTo>
                  <a:pt x="2148364" y="898684"/>
                </a:lnTo>
                <a:lnTo>
                  <a:pt x="2193132" y="919639"/>
                </a:lnTo>
                <a:lnTo>
                  <a:pt x="2229326" y="925354"/>
                </a:lnTo>
                <a:lnTo>
                  <a:pt x="2208371" y="953929"/>
                </a:lnTo>
                <a:lnTo>
                  <a:pt x="2190274" y="969169"/>
                </a:lnTo>
                <a:lnTo>
                  <a:pt x="2213134" y="995839"/>
                </a:lnTo>
                <a:lnTo>
                  <a:pt x="2247424" y="1015841"/>
                </a:lnTo>
                <a:lnTo>
                  <a:pt x="2265521" y="1034891"/>
                </a:lnTo>
                <a:lnTo>
                  <a:pt x="2255044" y="1071086"/>
                </a:lnTo>
                <a:lnTo>
                  <a:pt x="2226469" y="1094899"/>
                </a:lnTo>
                <a:lnTo>
                  <a:pt x="2200751" y="1115854"/>
                </a:lnTo>
                <a:lnTo>
                  <a:pt x="2163604" y="1141571"/>
                </a:lnTo>
                <a:lnTo>
                  <a:pt x="2133124" y="1144429"/>
                </a:lnTo>
                <a:lnTo>
                  <a:pt x="2095976" y="1138714"/>
                </a:lnTo>
                <a:lnTo>
                  <a:pt x="2088356" y="1154906"/>
                </a:lnTo>
                <a:lnTo>
                  <a:pt x="2085499" y="1180624"/>
                </a:lnTo>
                <a:lnTo>
                  <a:pt x="2080736" y="1212056"/>
                </a:lnTo>
                <a:lnTo>
                  <a:pt x="2049304" y="1227296"/>
                </a:lnTo>
                <a:lnTo>
                  <a:pt x="2015014" y="1225391"/>
                </a:lnTo>
                <a:lnTo>
                  <a:pt x="1996916" y="1253966"/>
                </a:lnTo>
                <a:lnTo>
                  <a:pt x="1974056" y="1266349"/>
                </a:lnTo>
                <a:lnTo>
                  <a:pt x="1950244" y="1266349"/>
                </a:lnTo>
                <a:lnTo>
                  <a:pt x="1914049" y="1272064"/>
                </a:lnTo>
                <a:lnTo>
                  <a:pt x="1894999" y="1287304"/>
                </a:lnTo>
                <a:lnTo>
                  <a:pt x="1905476" y="1308259"/>
                </a:lnTo>
                <a:lnTo>
                  <a:pt x="1934051" y="1318736"/>
                </a:lnTo>
                <a:lnTo>
                  <a:pt x="1939766" y="1334929"/>
                </a:lnTo>
                <a:lnTo>
                  <a:pt x="1932146" y="1354931"/>
                </a:lnTo>
                <a:lnTo>
                  <a:pt x="1903571" y="1378744"/>
                </a:lnTo>
                <a:lnTo>
                  <a:pt x="1864519" y="1381601"/>
                </a:lnTo>
                <a:lnTo>
                  <a:pt x="1824514" y="1381601"/>
                </a:lnTo>
                <a:lnTo>
                  <a:pt x="1780699" y="1384459"/>
                </a:lnTo>
                <a:lnTo>
                  <a:pt x="1773079" y="1363504"/>
                </a:lnTo>
                <a:lnTo>
                  <a:pt x="1749266" y="1373981"/>
                </a:lnTo>
                <a:lnTo>
                  <a:pt x="1717834" y="1392079"/>
                </a:lnTo>
                <a:lnTo>
                  <a:pt x="1678781" y="1396841"/>
                </a:lnTo>
                <a:lnTo>
                  <a:pt x="1634966" y="1392079"/>
                </a:lnTo>
                <a:lnTo>
                  <a:pt x="1603534" y="1386364"/>
                </a:lnTo>
                <a:lnTo>
                  <a:pt x="1574959" y="1396841"/>
                </a:lnTo>
                <a:lnTo>
                  <a:pt x="1574959" y="1417796"/>
                </a:lnTo>
                <a:lnTo>
                  <a:pt x="1564481" y="1433989"/>
                </a:lnTo>
                <a:lnTo>
                  <a:pt x="1530191" y="1452086"/>
                </a:lnTo>
                <a:lnTo>
                  <a:pt x="1512094" y="1470184"/>
                </a:lnTo>
                <a:lnTo>
                  <a:pt x="1534954" y="1506379"/>
                </a:lnTo>
                <a:lnTo>
                  <a:pt x="1530191" y="1524476"/>
                </a:lnTo>
                <a:lnTo>
                  <a:pt x="1551146" y="1540669"/>
                </a:lnTo>
                <a:lnTo>
                  <a:pt x="1593056" y="1554004"/>
                </a:lnTo>
                <a:lnTo>
                  <a:pt x="1626394" y="1564481"/>
                </a:lnTo>
                <a:lnTo>
                  <a:pt x="1644491" y="1593056"/>
                </a:lnTo>
                <a:lnTo>
                  <a:pt x="1647349" y="1632109"/>
                </a:lnTo>
                <a:lnTo>
                  <a:pt x="1629251" y="1657826"/>
                </a:lnTo>
                <a:lnTo>
                  <a:pt x="1615916" y="1668304"/>
                </a:lnTo>
                <a:lnTo>
                  <a:pt x="1636871" y="1696879"/>
                </a:lnTo>
                <a:lnTo>
                  <a:pt x="1624489" y="1717834"/>
                </a:lnTo>
                <a:lnTo>
                  <a:pt x="1593056" y="1725454"/>
                </a:lnTo>
                <a:lnTo>
                  <a:pt x="1579721" y="1754029"/>
                </a:lnTo>
                <a:lnTo>
                  <a:pt x="1608296" y="1773079"/>
                </a:lnTo>
                <a:lnTo>
                  <a:pt x="1650206" y="1774984"/>
                </a:lnTo>
                <a:lnTo>
                  <a:pt x="1681639" y="1774984"/>
                </a:lnTo>
                <a:lnTo>
                  <a:pt x="1699736" y="1794034"/>
                </a:lnTo>
                <a:lnTo>
                  <a:pt x="1717834" y="1814036"/>
                </a:lnTo>
                <a:lnTo>
                  <a:pt x="1714976" y="1830229"/>
                </a:lnTo>
                <a:lnTo>
                  <a:pt x="1675924" y="1834992"/>
                </a:lnTo>
                <a:lnTo>
                  <a:pt x="1636871" y="1837849"/>
                </a:lnTo>
                <a:lnTo>
                  <a:pt x="1615916" y="1861661"/>
                </a:lnTo>
                <a:lnTo>
                  <a:pt x="1593056" y="1882617"/>
                </a:lnTo>
                <a:lnTo>
                  <a:pt x="1561624" y="1890236"/>
                </a:lnTo>
                <a:lnTo>
                  <a:pt x="1540669" y="1893094"/>
                </a:lnTo>
                <a:lnTo>
                  <a:pt x="1530191" y="1874044"/>
                </a:lnTo>
                <a:lnTo>
                  <a:pt x="1512094" y="1861661"/>
                </a:lnTo>
                <a:lnTo>
                  <a:pt x="1483519" y="1851184"/>
                </a:lnTo>
                <a:lnTo>
                  <a:pt x="1456849" y="1840706"/>
                </a:lnTo>
                <a:lnTo>
                  <a:pt x="1431131" y="1843564"/>
                </a:lnTo>
                <a:lnTo>
                  <a:pt x="1413034" y="1851184"/>
                </a:lnTo>
                <a:lnTo>
                  <a:pt x="1402556" y="1866424"/>
                </a:lnTo>
                <a:lnTo>
                  <a:pt x="1386364" y="1843564"/>
                </a:lnTo>
                <a:lnTo>
                  <a:pt x="1365409" y="1816894"/>
                </a:lnTo>
                <a:lnTo>
                  <a:pt x="1353026" y="1795939"/>
                </a:lnTo>
                <a:lnTo>
                  <a:pt x="1326356" y="1795939"/>
                </a:lnTo>
                <a:lnTo>
                  <a:pt x="1297781" y="1803559"/>
                </a:lnTo>
                <a:lnTo>
                  <a:pt x="1285399" y="1814036"/>
                </a:lnTo>
                <a:lnTo>
                  <a:pt x="1272064" y="1795939"/>
                </a:lnTo>
                <a:lnTo>
                  <a:pt x="1272064" y="1774984"/>
                </a:lnTo>
                <a:lnTo>
                  <a:pt x="1255871" y="1749267"/>
                </a:lnTo>
                <a:lnTo>
                  <a:pt x="1237774" y="1749267"/>
                </a:lnTo>
                <a:lnTo>
                  <a:pt x="1216819" y="1749267"/>
                </a:lnTo>
                <a:lnTo>
                  <a:pt x="1177766" y="1743551"/>
                </a:lnTo>
                <a:lnTo>
                  <a:pt x="1156811" y="1734026"/>
                </a:lnTo>
                <a:lnTo>
                  <a:pt x="1133951" y="1735931"/>
                </a:lnTo>
                <a:lnTo>
                  <a:pt x="1102519" y="1728311"/>
                </a:lnTo>
                <a:lnTo>
                  <a:pt x="1076801" y="1717834"/>
                </a:lnTo>
                <a:lnTo>
                  <a:pt x="1055846" y="1725454"/>
                </a:lnTo>
                <a:lnTo>
                  <a:pt x="1050131" y="1756886"/>
                </a:lnTo>
                <a:lnTo>
                  <a:pt x="1047274" y="1783556"/>
                </a:lnTo>
                <a:lnTo>
                  <a:pt x="1029176" y="1809274"/>
                </a:lnTo>
                <a:lnTo>
                  <a:pt x="1016794" y="1824514"/>
                </a:lnTo>
                <a:lnTo>
                  <a:pt x="985361" y="1827371"/>
                </a:lnTo>
                <a:lnTo>
                  <a:pt x="972026" y="1806417"/>
                </a:lnTo>
                <a:lnTo>
                  <a:pt x="948214" y="1801654"/>
                </a:lnTo>
                <a:lnTo>
                  <a:pt x="919639" y="1803559"/>
                </a:lnTo>
                <a:lnTo>
                  <a:pt x="891064" y="1803559"/>
                </a:lnTo>
                <a:lnTo>
                  <a:pt x="888206" y="1780699"/>
                </a:lnTo>
                <a:lnTo>
                  <a:pt x="867251" y="1780699"/>
                </a:lnTo>
                <a:lnTo>
                  <a:pt x="838676" y="1780699"/>
                </a:lnTo>
                <a:lnTo>
                  <a:pt x="812959" y="1798796"/>
                </a:lnTo>
                <a:lnTo>
                  <a:pt x="792004" y="1806417"/>
                </a:lnTo>
                <a:lnTo>
                  <a:pt x="768191" y="1814036"/>
                </a:lnTo>
                <a:lnTo>
                  <a:pt x="731996" y="1809274"/>
                </a:lnTo>
                <a:lnTo>
                  <a:pt x="729139" y="1783556"/>
                </a:lnTo>
                <a:lnTo>
                  <a:pt x="721519" y="1762601"/>
                </a:lnTo>
                <a:lnTo>
                  <a:pt x="697706" y="1741646"/>
                </a:lnTo>
                <a:lnTo>
                  <a:pt x="661511" y="1741646"/>
                </a:lnTo>
                <a:lnTo>
                  <a:pt x="640556" y="1734026"/>
                </a:lnTo>
                <a:lnTo>
                  <a:pt x="632936" y="1707356"/>
                </a:lnTo>
                <a:lnTo>
                  <a:pt x="614839" y="1707356"/>
                </a:lnTo>
                <a:lnTo>
                  <a:pt x="588169" y="1725454"/>
                </a:lnTo>
                <a:lnTo>
                  <a:pt x="551974" y="1734026"/>
                </a:lnTo>
                <a:lnTo>
                  <a:pt x="528161" y="1735931"/>
                </a:lnTo>
                <a:lnTo>
                  <a:pt x="499586" y="1723549"/>
                </a:lnTo>
                <a:lnTo>
                  <a:pt x="484346" y="1699736"/>
                </a:lnTo>
                <a:lnTo>
                  <a:pt x="469106" y="1689259"/>
                </a:lnTo>
                <a:lnTo>
                  <a:pt x="452914" y="1671161"/>
                </a:lnTo>
                <a:lnTo>
                  <a:pt x="452914" y="1642586"/>
                </a:lnTo>
                <a:lnTo>
                  <a:pt x="445294" y="1624489"/>
                </a:lnTo>
                <a:lnTo>
                  <a:pt x="424339" y="1615916"/>
                </a:lnTo>
                <a:lnTo>
                  <a:pt x="390049" y="1618774"/>
                </a:lnTo>
                <a:lnTo>
                  <a:pt x="364331" y="1621631"/>
                </a:lnTo>
                <a:lnTo>
                  <a:pt x="340519" y="1624489"/>
                </a:lnTo>
                <a:lnTo>
                  <a:pt x="317659" y="1605439"/>
                </a:lnTo>
                <a:lnTo>
                  <a:pt x="304324" y="1600676"/>
                </a:lnTo>
                <a:lnTo>
                  <a:pt x="283369" y="1593056"/>
                </a:lnTo>
                <a:lnTo>
                  <a:pt x="257651" y="1579721"/>
                </a:lnTo>
                <a:lnTo>
                  <a:pt x="247174" y="1554004"/>
                </a:lnTo>
                <a:lnTo>
                  <a:pt x="215741" y="1555909"/>
                </a:lnTo>
                <a:lnTo>
                  <a:pt x="189071" y="1561624"/>
                </a:lnTo>
                <a:lnTo>
                  <a:pt x="179546" y="1569244"/>
                </a:lnTo>
                <a:lnTo>
                  <a:pt x="170974" y="1584484"/>
                </a:lnTo>
                <a:lnTo>
                  <a:pt x="148114" y="1590199"/>
                </a:lnTo>
                <a:lnTo>
                  <a:pt x="127159" y="1572101"/>
                </a:lnTo>
                <a:lnTo>
                  <a:pt x="134779" y="1545431"/>
                </a:lnTo>
                <a:lnTo>
                  <a:pt x="158591" y="1534954"/>
                </a:lnTo>
                <a:lnTo>
                  <a:pt x="169069" y="1516856"/>
                </a:lnTo>
                <a:lnTo>
                  <a:pt x="169069" y="1488281"/>
                </a:lnTo>
                <a:lnTo>
                  <a:pt x="169069" y="1462564"/>
                </a:lnTo>
                <a:lnTo>
                  <a:pt x="158591" y="1446371"/>
                </a:lnTo>
                <a:lnTo>
                  <a:pt x="139541" y="1431131"/>
                </a:lnTo>
                <a:lnTo>
                  <a:pt x="103346" y="1438751"/>
                </a:lnTo>
                <a:lnTo>
                  <a:pt x="85249" y="1449229"/>
                </a:lnTo>
                <a:lnTo>
                  <a:pt x="59531" y="1444466"/>
                </a:lnTo>
                <a:lnTo>
                  <a:pt x="40481" y="1417796"/>
                </a:lnTo>
                <a:lnTo>
                  <a:pt x="11906" y="1399699"/>
                </a:lnTo>
                <a:lnTo>
                  <a:pt x="1429" y="1373981"/>
                </a:lnTo>
                <a:lnTo>
                  <a:pt x="22384" y="1353026"/>
                </a:lnTo>
                <a:lnTo>
                  <a:pt x="56674" y="1347311"/>
                </a:lnTo>
                <a:lnTo>
                  <a:pt x="77629" y="1339691"/>
                </a:lnTo>
                <a:lnTo>
                  <a:pt x="100489" y="1294924"/>
                </a:lnTo>
                <a:lnTo>
                  <a:pt x="121444" y="1282541"/>
                </a:lnTo>
                <a:lnTo>
                  <a:pt x="148114" y="1251109"/>
                </a:lnTo>
                <a:lnTo>
                  <a:pt x="166211" y="1214914"/>
                </a:lnTo>
                <a:lnTo>
                  <a:pt x="150019" y="1154906"/>
                </a:lnTo>
                <a:lnTo>
                  <a:pt x="163354" y="1123474"/>
                </a:lnTo>
                <a:lnTo>
                  <a:pt x="184309" y="1084421"/>
                </a:lnTo>
                <a:lnTo>
                  <a:pt x="202406" y="1050131"/>
                </a:lnTo>
                <a:lnTo>
                  <a:pt x="215741" y="1011079"/>
                </a:lnTo>
                <a:lnTo>
                  <a:pt x="226219" y="966311"/>
                </a:lnTo>
                <a:lnTo>
                  <a:pt x="230981" y="922496"/>
                </a:lnTo>
                <a:lnTo>
                  <a:pt x="239554" y="872966"/>
                </a:lnTo>
                <a:lnTo>
                  <a:pt x="249079" y="836771"/>
                </a:lnTo>
                <a:lnTo>
                  <a:pt x="247174" y="799624"/>
                </a:lnTo>
                <a:lnTo>
                  <a:pt x="257651" y="752951"/>
                </a:lnTo>
                <a:lnTo>
                  <a:pt x="268129" y="706279"/>
                </a:lnTo>
                <a:lnTo>
                  <a:pt x="278606" y="677704"/>
                </a:lnTo>
                <a:lnTo>
                  <a:pt x="289084" y="646271"/>
                </a:lnTo>
                <a:lnTo>
                  <a:pt x="301466" y="635794"/>
                </a:lnTo>
                <a:lnTo>
                  <a:pt x="328136" y="632936"/>
                </a:lnTo>
                <a:lnTo>
                  <a:pt x="356711" y="625316"/>
                </a:lnTo>
                <a:lnTo>
                  <a:pt x="361474" y="609124"/>
                </a:lnTo>
                <a:lnTo>
                  <a:pt x="335756" y="588169"/>
                </a:lnTo>
                <a:lnTo>
                  <a:pt x="309086" y="565309"/>
                </a:lnTo>
                <a:lnTo>
                  <a:pt x="286226" y="572929"/>
                </a:lnTo>
                <a:lnTo>
                  <a:pt x="278606" y="593884"/>
                </a:lnTo>
                <a:lnTo>
                  <a:pt x="265271" y="619601"/>
                </a:lnTo>
                <a:lnTo>
                  <a:pt x="254794" y="635794"/>
                </a:lnTo>
                <a:lnTo>
                  <a:pt x="249079" y="598646"/>
                </a:lnTo>
                <a:lnTo>
                  <a:pt x="251936" y="562451"/>
                </a:lnTo>
                <a:lnTo>
                  <a:pt x="268129" y="526256"/>
                </a:lnTo>
                <a:lnTo>
                  <a:pt x="280511" y="491966"/>
                </a:lnTo>
                <a:lnTo>
                  <a:pt x="290989" y="437674"/>
                </a:lnTo>
                <a:lnTo>
                  <a:pt x="296704" y="390049"/>
                </a:lnTo>
                <a:lnTo>
                  <a:pt x="301466" y="332899"/>
                </a:lnTo>
                <a:lnTo>
                  <a:pt x="311944" y="286226"/>
                </a:lnTo>
                <a:lnTo>
                  <a:pt x="317659" y="244316"/>
                </a:lnTo>
                <a:lnTo>
                  <a:pt x="328136" y="197644"/>
                </a:lnTo>
                <a:lnTo>
                  <a:pt x="335756" y="158591"/>
                </a:lnTo>
                <a:lnTo>
                  <a:pt x="335756" y="110966"/>
                </a:lnTo>
                <a:lnTo>
                  <a:pt x="346234" y="90011"/>
                </a:lnTo>
                <a:close/>
              </a:path>
            </a:pathLst>
          </a:custGeom>
          <a:solidFill>
            <a:schemeClr val="accent1"/>
          </a:solidFill>
          <a:ln w="1905" cap="flat">
            <a:solidFill>
              <a:schemeClr val="bg1"/>
            </a:solidFill>
            <a:prstDash val="solid"/>
            <a:miter/>
          </a:ln>
        </p:spPr>
        <p:txBody>
          <a:bodyPr rtlCol="0" anchor="ctr"/>
          <a:lstStyle/>
          <a:p>
            <a:pPr algn="ctr"/>
            <a:r>
              <a:rPr lang="fr-FR" sz="1000" dirty="0">
                <a:solidFill>
                  <a:schemeClr val="bg1"/>
                </a:solidFill>
              </a:rPr>
              <a:t>H2c</a:t>
            </a:r>
          </a:p>
        </p:txBody>
      </p:sp>
      <p:sp>
        <p:nvSpPr>
          <p:cNvPr id="60" name="Forme libre : forme 59">
            <a:extLst>
              <a:ext uri="{FF2B5EF4-FFF2-40B4-BE49-F238E27FC236}">
                <a16:creationId xmlns:a16="http://schemas.microsoft.com/office/drawing/2014/main" id="{601B0BF9-2634-4F5C-8E5C-5A97F372CDFC}"/>
              </a:ext>
            </a:extLst>
          </p:cNvPr>
          <p:cNvSpPr/>
          <p:nvPr/>
        </p:nvSpPr>
        <p:spPr>
          <a:xfrm>
            <a:off x="5990817" y="2997790"/>
            <a:ext cx="2265395" cy="1878619"/>
          </a:xfrm>
          <a:custGeom>
            <a:avLst/>
            <a:gdLst>
              <a:gd name="connsiteX0" fmla="*/ 1429 w 2733675"/>
              <a:gd name="connsiteY0" fmla="*/ 1378744 h 2266950"/>
              <a:gd name="connsiteX1" fmla="*/ 13811 w 2733675"/>
              <a:gd name="connsiteY1" fmla="*/ 1355884 h 2266950"/>
              <a:gd name="connsiteX2" fmla="*/ 30004 w 2733675"/>
              <a:gd name="connsiteY2" fmla="*/ 1342549 h 2266950"/>
              <a:gd name="connsiteX3" fmla="*/ 58579 w 2733675"/>
              <a:gd name="connsiteY3" fmla="*/ 1334929 h 2266950"/>
              <a:gd name="connsiteX4" fmla="*/ 73819 w 2733675"/>
              <a:gd name="connsiteY4" fmla="*/ 1327309 h 2266950"/>
              <a:gd name="connsiteX5" fmla="*/ 84296 w 2733675"/>
              <a:gd name="connsiteY5" fmla="*/ 1324451 h 2266950"/>
              <a:gd name="connsiteX6" fmla="*/ 73819 w 2733675"/>
              <a:gd name="connsiteY6" fmla="*/ 1300639 h 2266950"/>
              <a:gd name="connsiteX7" fmla="*/ 76676 w 2733675"/>
              <a:gd name="connsiteY7" fmla="*/ 1267301 h 2266950"/>
              <a:gd name="connsiteX8" fmla="*/ 82391 w 2733675"/>
              <a:gd name="connsiteY8" fmla="*/ 1251109 h 2266950"/>
              <a:gd name="connsiteX9" fmla="*/ 110966 w 2733675"/>
              <a:gd name="connsiteY9" fmla="*/ 1272064 h 2266950"/>
              <a:gd name="connsiteX10" fmla="*/ 126206 w 2733675"/>
              <a:gd name="connsiteY10" fmla="*/ 1256824 h 2266950"/>
              <a:gd name="connsiteX11" fmla="*/ 129064 w 2733675"/>
              <a:gd name="connsiteY11" fmla="*/ 1227296 h 2266950"/>
              <a:gd name="connsiteX12" fmla="*/ 118586 w 2733675"/>
              <a:gd name="connsiteY12" fmla="*/ 1204436 h 2266950"/>
              <a:gd name="connsiteX13" fmla="*/ 97631 w 2733675"/>
              <a:gd name="connsiteY13" fmla="*/ 1186339 h 2266950"/>
              <a:gd name="connsiteX14" fmla="*/ 79534 w 2733675"/>
              <a:gd name="connsiteY14" fmla="*/ 1167289 h 2266950"/>
              <a:gd name="connsiteX15" fmla="*/ 82391 w 2733675"/>
              <a:gd name="connsiteY15" fmla="*/ 1138714 h 2266950"/>
              <a:gd name="connsiteX16" fmla="*/ 87154 w 2733675"/>
              <a:gd name="connsiteY16" fmla="*/ 1112996 h 2266950"/>
              <a:gd name="connsiteX17" fmla="*/ 94774 w 2733675"/>
              <a:gd name="connsiteY17" fmla="*/ 1073944 h 2266950"/>
              <a:gd name="connsiteX18" fmla="*/ 108109 w 2733675"/>
              <a:gd name="connsiteY18" fmla="*/ 1052989 h 2266950"/>
              <a:gd name="connsiteX19" fmla="*/ 139541 w 2733675"/>
              <a:gd name="connsiteY19" fmla="*/ 1050131 h 2266950"/>
              <a:gd name="connsiteX20" fmla="*/ 168116 w 2733675"/>
              <a:gd name="connsiteY20" fmla="*/ 1048226 h 2266950"/>
              <a:gd name="connsiteX21" fmla="*/ 172879 w 2733675"/>
              <a:gd name="connsiteY21" fmla="*/ 1024414 h 2266950"/>
              <a:gd name="connsiteX22" fmla="*/ 186214 w 2733675"/>
              <a:gd name="connsiteY22" fmla="*/ 1011079 h 2266950"/>
              <a:gd name="connsiteX23" fmla="*/ 217646 w 2733675"/>
              <a:gd name="connsiteY23" fmla="*/ 997744 h 2266950"/>
              <a:gd name="connsiteX24" fmla="*/ 251936 w 2733675"/>
              <a:gd name="connsiteY24" fmla="*/ 1006316 h 2266950"/>
              <a:gd name="connsiteX25" fmla="*/ 288131 w 2733675"/>
              <a:gd name="connsiteY25" fmla="*/ 1016794 h 2266950"/>
              <a:gd name="connsiteX26" fmla="*/ 332899 w 2733675"/>
              <a:gd name="connsiteY26" fmla="*/ 1006316 h 2266950"/>
              <a:gd name="connsiteX27" fmla="*/ 348139 w 2733675"/>
              <a:gd name="connsiteY27" fmla="*/ 1003459 h 2266950"/>
              <a:gd name="connsiteX28" fmla="*/ 366236 w 2733675"/>
              <a:gd name="connsiteY28" fmla="*/ 979646 h 2266950"/>
              <a:gd name="connsiteX29" fmla="*/ 384334 w 2733675"/>
              <a:gd name="connsiteY29" fmla="*/ 958691 h 2266950"/>
              <a:gd name="connsiteX30" fmla="*/ 400526 w 2733675"/>
              <a:gd name="connsiteY30" fmla="*/ 958691 h 2266950"/>
              <a:gd name="connsiteX31" fmla="*/ 415766 w 2733675"/>
              <a:gd name="connsiteY31" fmla="*/ 974884 h 2266950"/>
              <a:gd name="connsiteX32" fmla="*/ 433864 w 2733675"/>
              <a:gd name="connsiteY32" fmla="*/ 995839 h 2266950"/>
              <a:gd name="connsiteX33" fmla="*/ 454819 w 2733675"/>
              <a:gd name="connsiteY33" fmla="*/ 990124 h 2266950"/>
              <a:gd name="connsiteX34" fmla="*/ 462439 w 2733675"/>
              <a:gd name="connsiteY34" fmla="*/ 977741 h 2266950"/>
              <a:gd name="connsiteX35" fmla="*/ 460534 w 2733675"/>
              <a:gd name="connsiteY35" fmla="*/ 956786 h 2266950"/>
              <a:gd name="connsiteX36" fmla="*/ 486251 w 2733675"/>
              <a:gd name="connsiteY36" fmla="*/ 940594 h 2266950"/>
              <a:gd name="connsiteX37" fmla="*/ 493871 w 2733675"/>
              <a:gd name="connsiteY37" fmla="*/ 958691 h 2266950"/>
              <a:gd name="connsiteX38" fmla="*/ 528161 w 2733675"/>
              <a:gd name="connsiteY38" fmla="*/ 967264 h 2266950"/>
              <a:gd name="connsiteX39" fmla="*/ 541496 w 2733675"/>
              <a:gd name="connsiteY39" fmla="*/ 974884 h 2266950"/>
              <a:gd name="connsiteX40" fmla="*/ 570071 w 2733675"/>
              <a:gd name="connsiteY40" fmla="*/ 985361 h 2266950"/>
              <a:gd name="connsiteX41" fmla="*/ 606266 w 2733675"/>
              <a:gd name="connsiteY41" fmla="*/ 979646 h 2266950"/>
              <a:gd name="connsiteX42" fmla="*/ 642461 w 2733675"/>
              <a:gd name="connsiteY42" fmla="*/ 982504 h 2266950"/>
              <a:gd name="connsiteX43" fmla="*/ 679609 w 2733675"/>
              <a:gd name="connsiteY43" fmla="*/ 982504 h 2266950"/>
              <a:gd name="connsiteX44" fmla="*/ 691991 w 2733675"/>
              <a:gd name="connsiteY44" fmla="*/ 958691 h 2266950"/>
              <a:gd name="connsiteX45" fmla="*/ 702469 w 2733675"/>
              <a:gd name="connsiteY45" fmla="*/ 935831 h 2266950"/>
              <a:gd name="connsiteX46" fmla="*/ 729139 w 2733675"/>
              <a:gd name="connsiteY46" fmla="*/ 919639 h 2266950"/>
              <a:gd name="connsiteX47" fmla="*/ 754856 w 2733675"/>
              <a:gd name="connsiteY47" fmla="*/ 917734 h 2266950"/>
              <a:gd name="connsiteX48" fmla="*/ 786289 w 2733675"/>
              <a:gd name="connsiteY48" fmla="*/ 912019 h 2266950"/>
              <a:gd name="connsiteX49" fmla="*/ 822484 w 2733675"/>
              <a:gd name="connsiteY49" fmla="*/ 907256 h 2266950"/>
              <a:gd name="connsiteX50" fmla="*/ 822484 w 2733675"/>
              <a:gd name="connsiteY50" fmla="*/ 878681 h 2266950"/>
              <a:gd name="connsiteX51" fmla="*/ 817721 w 2733675"/>
              <a:gd name="connsiteY51" fmla="*/ 854869 h 2266950"/>
              <a:gd name="connsiteX52" fmla="*/ 812006 w 2733675"/>
              <a:gd name="connsiteY52" fmla="*/ 823436 h 2266950"/>
              <a:gd name="connsiteX53" fmla="*/ 822484 w 2733675"/>
              <a:gd name="connsiteY53" fmla="*/ 799624 h 2266950"/>
              <a:gd name="connsiteX54" fmla="*/ 840581 w 2733675"/>
              <a:gd name="connsiteY54" fmla="*/ 794861 h 2266950"/>
              <a:gd name="connsiteX55" fmla="*/ 874871 w 2733675"/>
              <a:gd name="connsiteY55" fmla="*/ 799624 h 2266950"/>
              <a:gd name="connsiteX56" fmla="*/ 892969 w 2733675"/>
              <a:gd name="connsiteY56" fmla="*/ 787241 h 2266950"/>
              <a:gd name="connsiteX57" fmla="*/ 924401 w 2733675"/>
              <a:gd name="connsiteY57" fmla="*/ 773906 h 2266950"/>
              <a:gd name="connsiteX58" fmla="*/ 940594 w 2733675"/>
              <a:gd name="connsiteY58" fmla="*/ 758666 h 2266950"/>
              <a:gd name="connsiteX59" fmla="*/ 955834 w 2733675"/>
              <a:gd name="connsiteY59" fmla="*/ 737711 h 2266950"/>
              <a:gd name="connsiteX60" fmla="*/ 981551 w 2733675"/>
              <a:gd name="connsiteY60" fmla="*/ 737711 h 2266950"/>
              <a:gd name="connsiteX61" fmla="*/ 1002506 w 2733675"/>
              <a:gd name="connsiteY61" fmla="*/ 750094 h 2266950"/>
              <a:gd name="connsiteX62" fmla="*/ 1005364 w 2733675"/>
              <a:gd name="connsiteY62" fmla="*/ 787241 h 2266950"/>
              <a:gd name="connsiteX63" fmla="*/ 1031081 w 2733675"/>
              <a:gd name="connsiteY63" fmla="*/ 797719 h 2266950"/>
              <a:gd name="connsiteX64" fmla="*/ 1057751 w 2733675"/>
              <a:gd name="connsiteY64" fmla="*/ 818674 h 2266950"/>
              <a:gd name="connsiteX65" fmla="*/ 1086326 w 2733675"/>
              <a:gd name="connsiteY65" fmla="*/ 815816 h 2266950"/>
              <a:gd name="connsiteX66" fmla="*/ 1110139 w 2733675"/>
              <a:gd name="connsiteY66" fmla="*/ 797719 h 2266950"/>
              <a:gd name="connsiteX67" fmla="*/ 1132999 w 2733675"/>
              <a:gd name="connsiteY67" fmla="*/ 802481 h 2266950"/>
              <a:gd name="connsiteX68" fmla="*/ 1164431 w 2733675"/>
              <a:gd name="connsiteY68" fmla="*/ 802481 h 2266950"/>
              <a:gd name="connsiteX69" fmla="*/ 1177766 w 2733675"/>
              <a:gd name="connsiteY69" fmla="*/ 831056 h 2266950"/>
              <a:gd name="connsiteX70" fmla="*/ 1209199 w 2733675"/>
              <a:gd name="connsiteY70" fmla="*/ 805339 h 2266950"/>
              <a:gd name="connsiteX71" fmla="*/ 1234916 w 2733675"/>
              <a:gd name="connsiteY71" fmla="*/ 778669 h 2266950"/>
              <a:gd name="connsiteX72" fmla="*/ 1253014 w 2733675"/>
              <a:gd name="connsiteY72" fmla="*/ 763429 h 2266950"/>
              <a:gd name="connsiteX73" fmla="*/ 1273969 w 2733675"/>
              <a:gd name="connsiteY73" fmla="*/ 752951 h 2266950"/>
              <a:gd name="connsiteX74" fmla="*/ 1310164 w 2733675"/>
              <a:gd name="connsiteY74" fmla="*/ 758666 h 2266950"/>
              <a:gd name="connsiteX75" fmla="*/ 1323499 w 2733675"/>
              <a:gd name="connsiteY75" fmla="*/ 789146 h 2266950"/>
              <a:gd name="connsiteX76" fmla="*/ 1354931 w 2733675"/>
              <a:gd name="connsiteY76" fmla="*/ 787241 h 2266950"/>
              <a:gd name="connsiteX77" fmla="*/ 1389221 w 2733675"/>
              <a:gd name="connsiteY77" fmla="*/ 763429 h 2266950"/>
              <a:gd name="connsiteX78" fmla="*/ 1396841 w 2733675"/>
              <a:gd name="connsiteY78" fmla="*/ 739616 h 2266950"/>
              <a:gd name="connsiteX79" fmla="*/ 1407319 w 2733675"/>
              <a:gd name="connsiteY79" fmla="*/ 713899 h 2266950"/>
              <a:gd name="connsiteX80" fmla="*/ 1412081 w 2733675"/>
              <a:gd name="connsiteY80" fmla="*/ 677704 h 2266950"/>
              <a:gd name="connsiteX81" fmla="*/ 1407319 w 2733675"/>
              <a:gd name="connsiteY81" fmla="*/ 656749 h 2266950"/>
              <a:gd name="connsiteX82" fmla="*/ 1396841 w 2733675"/>
              <a:gd name="connsiteY82" fmla="*/ 628174 h 2266950"/>
              <a:gd name="connsiteX83" fmla="*/ 1396841 w 2733675"/>
              <a:gd name="connsiteY83" fmla="*/ 586264 h 2266950"/>
              <a:gd name="connsiteX84" fmla="*/ 1401604 w 2733675"/>
              <a:gd name="connsiteY84" fmla="*/ 554831 h 2266950"/>
              <a:gd name="connsiteX85" fmla="*/ 1435894 w 2733675"/>
              <a:gd name="connsiteY85" fmla="*/ 526256 h 2266950"/>
              <a:gd name="connsiteX86" fmla="*/ 1458754 w 2733675"/>
              <a:gd name="connsiteY86" fmla="*/ 515779 h 2266950"/>
              <a:gd name="connsiteX87" fmla="*/ 1477804 w 2733675"/>
              <a:gd name="connsiteY87" fmla="*/ 497681 h 2266950"/>
              <a:gd name="connsiteX88" fmla="*/ 1461611 w 2733675"/>
              <a:gd name="connsiteY88" fmla="*/ 479584 h 2266950"/>
              <a:gd name="connsiteX89" fmla="*/ 1438751 w 2733675"/>
              <a:gd name="connsiteY89" fmla="*/ 466249 h 2266950"/>
              <a:gd name="connsiteX90" fmla="*/ 1419701 w 2733675"/>
              <a:gd name="connsiteY90" fmla="*/ 450056 h 2266950"/>
              <a:gd name="connsiteX91" fmla="*/ 1425416 w 2733675"/>
              <a:gd name="connsiteY91" fmla="*/ 421481 h 2266950"/>
              <a:gd name="connsiteX92" fmla="*/ 1422559 w 2733675"/>
              <a:gd name="connsiteY92" fmla="*/ 382429 h 2266950"/>
              <a:gd name="connsiteX93" fmla="*/ 1417796 w 2733675"/>
              <a:gd name="connsiteY93" fmla="*/ 353854 h 2266950"/>
              <a:gd name="connsiteX94" fmla="*/ 1433036 w 2733675"/>
              <a:gd name="connsiteY94" fmla="*/ 325279 h 2266950"/>
              <a:gd name="connsiteX95" fmla="*/ 1467326 w 2733675"/>
              <a:gd name="connsiteY95" fmla="*/ 299561 h 2266950"/>
              <a:gd name="connsiteX96" fmla="*/ 1482566 w 2733675"/>
              <a:gd name="connsiteY96" fmla="*/ 272891 h 2266950"/>
              <a:gd name="connsiteX97" fmla="*/ 1479709 w 2733675"/>
              <a:gd name="connsiteY97" fmla="*/ 250031 h 2266950"/>
              <a:gd name="connsiteX98" fmla="*/ 1453991 w 2733675"/>
              <a:gd name="connsiteY98" fmla="*/ 233839 h 2266950"/>
              <a:gd name="connsiteX99" fmla="*/ 1472089 w 2733675"/>
              <a:gd name="connsiteY99" fmla="*/ 218599 h 2266950"/>
              <a:gd name="connsiteX100" fmla="*/ 1490186 w 2733675"/>
              <a:gd name="connsiteY100" fmla="*/ 197644 h 2266950"/>
              <a:gd name="connsiteX101" fmla="*/ 1516856 w 2733675"/>
              <a:gd name="connsiteY101" fmla="*/ 176689 h 2266950"/>
              <a:gd name="connsiteX102" fmla="*/ 1524476 w 2733675"/>
              <a:gd name="connsiteY102" fmla="*/ 145256 h 2266950"/>
              <a:gd name="connsiteX103" fmla="*/ 1524476 w 2733675"/>
              <a:gd name="connsiteY103" fmla="*/ 119539 h 2266950"/>
              <a:gd name="connsiteX104" fmla="*/ 1493044 w 2733675"/>
              <a:gd name="connsiteY104" fmla="*/ 116681 h 2266950"/>
              <a:gd name="connsiteX105" fmla="*/ 1472089 w 2733675"/>
              <a:gd name="connsiteY105" fmla="*/ 116681 h 2266950"/>
              <a:gd name="connsiteX106" fmla="*/ 1482566 w 2733675"/>
              <a:gd name="connsiteY106" fmla="*/ 90964 h 2266950"/>
              <a:gd name="connsiteX107" fmla="*/ 1490186 w 2733675"/>
              <a:gd name="connsiteY107" fmla="*/ 74771 h 2266950"/>
              <a:gd name="connsiteX108" fmla="*/ 1490186 w 2733675"/>
              <a:gd name="connsiteY108" fmla="*/ 56674 h 2266950"/>
              <a:gd name="connsiteX109" fmla="*/ 1524476 w 2733675"/>
              <a:gd name="connsiteY109" fmla="*/ 46196 h 2266950"/>
              <a:gd name="connsiteX110" fmla="*/ 1550194 w 2733675"/>
              <a:gd name="connsiteY110" fmla="*/ 46196 h 2266950"/>
              <a:gd name="connsiteX111" fmla="*/ 1574006 w 2733675"/>
              <a:gd name="connsiteY111" fmla="*/ 53816 h 2266950"/>
              <a:gd name="connsiteX112" fmla="*/ 1610201 w 2733675"/>
              <a:gd name="connsiteY112" fmla="*/ 56674 h 2266950"/>
              <a:gd name="connsiteX113" fmla="*/ 1605439 w 2733675"/>
              <a:gd name="connsiteY113" fmla="*/ 28099 h 2266950"/>
              <a:gd name="connsiteX114" fmla="*/ 1597819 w 2733675"/>
              <a:gd name="connsiteY114" fmla="*/ 1429 h 2266950"/>
              <a:gd name="connsiteX115" fmla="*/ 1641634 w 2733675"/>
              <a:gd name="connsiteY115" fmla="*/ 1429 h 2266950"/>
              <a:gd name="connsiteX116" fmla="*/ 1670209 w 2733675"/>
              <a:gd name="connsiteY116" fmla="*/ 1429 h 2266950"/>
              <a:gd name="connsiteX117" fmla="*/ 1698784 w 2733675"/>
              <a:gd name="connsiteY117" fmla="*/ 7144 h 2266950"/>
              <a:gd name="connsiteX118" fmla="*/ 1714976 w 2733675"/>
              <a:gd name="connsiteY118" fmla="*/ 28099 h 2266950"/>
              <a:gd name="connsiteX119" fmla="*/ 1714976 w 2733675"/>
              <a:gd name="connsiteY119" fmla="*/ 56674 h 2266950"/>
              <a:gd name="connsiteX120" fmla="*/ 1746409 w 2733675"/>
              <a:gd name="connsiteY120" fmla="*/ 77629 h 2266950"/>
              <a:gd name="connsiteX121" fmla="*/ 1761649 w 2733675"/>
              <a:gd name="connsiteY121" fmla="*/ 100489 h 2266950"/>
              <a:gd name="connsiteX122" fmla="*/ 1772126 w 2733675"/>
              <a:gd name="connsiteY122" fmla="*/ 121444 h 2266950"/>
              <a:gd name="connsiteX123" fmla="*/ 1748314 w 2733675"/>
              <a:gd name="connsiteY123" fmla="*/ 145256 h 2266950"/>
              <a:gd name="connsiteX124" fmla="*/ 1758791 w 2733675"/>
              <a:gd name="connsiteY124" fmla="*/ 163354 h 2266950"/>
              <a:gd name="connsiteX125" fmla="*/ 1761649 w 2733675"/>
              <a:gd name="connsiteY125" fmla="*/ 197644 h 2266950"/>
              <a:gd name="connsiteX126" fmla="*/ 1790224 w 2733675"/>
              <a:gd name="connsiteY126" fmla="*/ 184309 h 2266950"/>
              <a:gd name="connsiteX127" fmla="*/ 1803559 w 2733675"/>
              <a:gd name="connsiteY127" fmla="*/ 208121 h 2266950"/>
              <a:gd name="connsiteX128" fmla="*/ 1821656 w 2733675"/>
              <a:gd name="connsiteY128" fmla="*/ 233839 h 2266950"/>
              <a:gd name="connsiteX129" fmla="*/ 1850231 w 2733675"/>
              <a:gd name="connsiteY129" fmla="*/ 229076 h 2266950"/>
              <a:gd name="connsiteX130" fmla="*/ 1876901 w 2733675"/>
              <a:gd name="connsiteY130" fmla="*/ 226219 h 2266950"/>
              <a:gd name="connsiteX131" fmla="*/ 1884521 w 2733675"/>
              <a:gd name="connsiteY131" fmla="*/ 251936 h 2266950"/>
              <a:gd name="connsiteX132" fmla="*/ 1917859 w 2733675"/>
              <a:gd name="connsiteY132" fmla="*/ 257651 h 2266950"/>
              <a:gd name="connsiteX133" fmla="*/ 1947386 w 2733675"/>
              <a:gd name="connsiteY133" fmla="*/ 239554 h 2266950"/>
              <a:gd name="connsiteX134" fmla="*/ 1970246 w 2733675"/>
              <a:gd name="connsiteY134" fmla="*/ 244316 h 2266950"/>
              <a:gd name="connsiteX135" fmla="*/ 1983581 w 2733675"/>
              <a:gd name="connsiteY135" fmla="*/ 268129 h 2266950"/>
              <a:gd name="connsiteX136" fmla="*/ 1970246 w 2733675"/>
              <a:gd name="connsiteY136" fmla="*/ 296704 h 2266950"/>
              <a:gd name="connsiteX137" fmla="*/ 1947386 w 2733675"/>
              <a:gd name="connsiteY137" fmla="*/ 299561 h 2266950"/>
              <a:gd name="connsiteX138" fmla="*/ 1926431 w 2733675"/>
              <a:gd name="connsiteY138" fmla="*/ 314801 h 2266950"/>
              <a:gd name="connsiteX139" fmla="*/ 1949291 w 2733675"/>
              <a:gd name="connsiteY139" fmla="*/ 335756 h 2266950"/>
              <a:gd name="connsiteX140" fmla="*/ 1952149 w 2733675"/>
              <a:gd name="connsiteY140" fmla="*/ 356711 h 2266950"/>
              <a:gd name="connsiteX141" fmla="*/ 1975961 w 2733675"/>
              <a:gd name="connsiteY141" fmla="*/ 374809 h 2266950"/>
              <a:gd name="connsiteX142" fmla="*/ 1998821 w 2733675"/>
              <a:gd name="connsiteY142" fmla="*/ 388144 h 2266950"/>
              <a:gd name="connsiteX143" fmla="*/ 2004536 w 2733675"/>
              <a:gd name="connsiteY143" fmla="*/ 421481 h 2266950"/>
              <a:gd name="connsiteX144" fmla="*/ 1986439 w 2733675"/>
              <a:gd name="connsiteY144" fmla="*/ 450056 h 2266950"/>
              <a:gd name="connsiteX145" fmla="*/ 2015014 w 2733675"/>
              <a:gd name="connsiteY145" fmla="*/ 448151 h 2266950"/>
              <a:gd name="connsiteX146" fmla="*/ 2069306 w 2733675"/>
              <a:gd name="connsiteY146" fmla="*/ 439579 h 2266950"/>
              <a:gd name="connsiteX147" fmla="*/ 2106454 w 2733675"/>
              <a:gd name="connsiteY147" fmla="*/ 427196 h 2266950"/>
              <a:gd name="connsiteX148" fmla="*/ 2145506 w 2733675"/>
              <a:gd name="connsiteY148" fmla="*/ 406241 h 2266950"/>
              <a:gd name="connsiteX149" fmla="*/ 2178844 w 2733675"/>
              <a:gd name="connsiteY149" fmla="*/ 379571 h 2266950"/>
              <a:gd name="connsiteX150" fmla="*/ 2207419 w 2733675"/>
              <a:gd name="connsiteY150" fmla="*/ 356711 h 2266950"/>
              <a:gd name="connsiteX151" fmla="*/ 2249329 w 2733675"/>
              <a:gd name="connsiteY151" fmla="*/ 338614 h 2266950"/>
              <a:gd name="connsiteX152" fmla="*/ 2283619 w 2733675"/>
              <a:gd name="connsiteY152" fmla="*/ 322421 h 2266950"/>
              <a:gd name="connsiteX153" fmla="*/ 2315051 w 2733675"/>
              <a:gd name="connsiteY153" fmla="*/ 290989 h 2266950"/>
              <a:gd name="connsiteX154" fmla="*/ 2340769 w 2733675"/>
              <a:gd name="connsiteY154" fmla="*/ 283369 h 2266950"/>
              <a:gd name="connsiteX155" fmla="*/ 2376964 w 2733675"/>
              <a:gd name="connsiteY155" fmla="*/ 280511 h 2266950"/>
              <a:gd name="connsiteX156" fmla="*/ 2411254 w 2733675"/>
              <a:gd name="connsiteY156" fmla="*/ 280511 h 2266950"/>
              <a:gd name="connsiteX157" fmla="*/ 2429351 w 2733675"/>
              <a:gd name="connsiteY157" fmla="*/ 254794 h 2266950"/>
              <a:gd name="connsiteX158" fmla="*/ 2453164 w 2733675"/>
              <a:gd name="connsiteY158" fmla="*/ 236696 h 2266950"/>
              <a:gd name="connsiteX159" fmla="*/ 2481739 w 2733675"/>
              <a:gd name="connsiteY159" fmla="*/ 230981 h 2266950"/>
              <a:gd name="connsiteX160" fmla="*/ 2523649 w 2733675"/>
              <a:gd name="connsiteY160" fmla="*/ 239554 h 2266950"/>
              <a:gd name="connsiteX161" fmla="*/ 2559844 w 2733675"/>
              <a:gd name="connsiteY161" fmla="*/ 254794 h 2266950"/>
              <a:gd name="connsiteX162" fmla="*/ 2580799 w 2733675"/>
              <a:gd name="connsiteY162" fmla="*/ 278606 h 2266950"/>
              <a:gd name="connsiteX163" fmla="*/ 2565559 w 2733675"/>
              <a:gd name="connsiteY163" fmla="*/ 299561 h 2266950"/>
              <a:gd name="connsiteX164" fmla="*/ 2559844 w 2733675"/>
              <a:gd name="connsiteY164" fmla="*/ 325279 h 2266950"/>
              <a:gd name="connsiteX165" fmla="*/ 2549366 w 2733675"/>
              <a:gd name="connsiteY165" fmla="*/ 356711 h 2266950"/>
              <a:gd name="connsiteX166" fmla="*/ 2591276 w 2733675"/>
              <a:gd name="connsiteY166" fmla="*/ 350996 h 2266950"/>
              <a:gd name="connsiteX167" fmla="*/ 2625566 w 2733675"/>
              <a:gd name="connsiteY167" fmla="*/ 356711 h 2266950"/>
              <a:gd name="connsiteX168" fmla="*/ 2622709 w 2733675"/>
              <a:gd name="connsiteY168" fmla="*/ 388144 h 2266950"/>
              <a:gd name="connsiteX169" fmla="*/ 2601754 w 2733675"/>
              <a:gd name="connsiteY169" fmla="*/ 411004 h 2266950"/>
              <a:gd name="connsiteX170" fmla="*/ 2577941 w 2733675"/>
              <a:gd name="connsiteY170" fmla="*/ 421481 h 2266950"/>
              <a:gd name="connsiteX171" fmla="*/ 2552224 w 2733675"/>
              <a:gd name="connsiteY171" fmla="*/ 452914 h 2266950"/>
              <a:gd name="connsiteX172" fmla="*/ 2546509 w 2733675"/>
              <a:gd name="connsiteY172" fmla="*/ 481489 h 2266950"/>
              <a:gd name="connsiteX173" fmla="*/ 2523649 w 2733675"/>
              <a:gd name="connsiteY173" fmla="*/ 499586 h 2266950"/>
              <a:gd name="connsiteX174" fmla="*/ 2499836 w 2733675"/>
              <a:gd name="connsiteY174" fmla="*/ 502444 h 2266950"/>
              <a:gd name="connsiteX175" fmla="*/ 2489359 w 2733675"/>
              <a:gd name="connsiteY175" fmla="*/ 526256 h 2266950"/>
              <a:gd name="connsiteX176" fmla="*/ 2489359 w 2733675"/>
              <a:gd name="connsiteY176" fmla="*/ 554831 h 2266950"/>
              <a:gd name="connsiteX177" fmla="*/ 2474119 w 2733675"/>
              <a:gd name="connsiteY177" fmla="*/ 562451 h 2266950"/>
              <a:gd name="connsiteX178" fmla="*/ 2456021 w 2733675"/>
              <a:gd name="connsiteY178" fmla="*/ 572929 h 2266950"/>
              <a:gd name="connsiteX179" fmla="*/ 2432209 w 2733675"/>
              <a:gd name="connsiteY179" fmla="*/ 586264 h 2266950"/>
              <a:gd name="connsiteX180" fmla="*/ 2411254 w 2733675"/>
              <a:gd name="connsiteY180" fmla="*/ 596741 h 2266950"/>
              <a:gd name="connsiteX181" fmla="*/ 2387441 w 2733675"/>
              <a:gd name="connsiteY181" fmla="*/ 609124 h 2266950"/>
              <a:gd name="connsiteX182" fmla="*/ 2376964 w 2733675"/>
              <a:gd name="connsiteY182" fmla="*/ 622459 h 2266950"/>
              <a:gd name="connsiteX183" fmla="*/ 2369344 w 2733675"/>
              <a:gd name="connsiteY183" fmla="*/ 658654 h 2266950"/>
              <a:gd name="connsiteX184" fmla="*/ 2376964 w 2733675"/>
              <a:gd name="connsiteY184" fmla="*/ 679609 h 2266950"/>
              <a:gd name="connsiteX185" fmla="*/ 2385536 w 2733675"/>
              <a:gd name="connsiteY185" fmla="*/ 711041 h 2266950"/>
              <a:gd name="connsiteX186" fmla="*/ 2379821 w 2733675"/>
              <a:gd name="connsiteY186" fmla="*/ 724376 h 2266950"/>
              <a:gd name="connsiteX187" fmla="*/ 2361724 w 2733675"/>
              <a:gd name="connsiteY187" fmla="*/ 739616 h 2266950"/>
              <a:gd name="connsiteX188" fmla="*/ 2325529 w 2733675"/>
              <a:gd name="connsiteY188" fmla="*/ 758666 h 2266950"/>
              <a:gd name="connsiteX189" fmla="*/ 2309336 w 2733675"/>
              <a:gd name="connsiteY189" fmla="*/ 778669 h 2266950"/>
              <a:gd name="connsiteX190" fmla="*/ 2296001 w 2733675"/>
              <a:gd name="connsiteY190" fmla="*/ 802481 h 2266950"/>
              <a:gd name="connsiteX191" fmla="*/ 2277904 w 2733675"/>
              <a:gd name="connsiteY191" fmla="*/ 836771 h 2266950"/>
              <a:gd name="connsiteX192" fmla="*/ 2256949 w 2733675"/>
              <a:gd name="connsiteY192" fmla="*/ 859631 h 2266950"/>
              <a:gd name="connsiteX193" fmla="*/ 2249329 w 2733675"/>
              <a:gd name="connsiteY193" fmla="*/ 891064 h 2266950"/>
              <a:gd name="connsiteX194" fmla="*/ 2238851 w 2733675"/>
              <a:gd name="connsiteY194" fmla="*/ 917734 h 2266950"/>
              <a:gd name="connsiteX195" fmla="*/ 2236946 w 2733675"/>
              <a:gd name="connsiteY195" fmla="*/ 943451 h 2266950"/>
              <a:gd name="connsiteX196" fmla="*/ 2262664 w 2733675"/>
              <a:gd name="connsiteY196" fmla="*/ 964406 h 2266950"/>
              <a:gd name="connsiteX197" fmla="*/ 2275999 w 2733675"/>
              <a:gd name="connsiteY197" fmla="*/ 977741 h 2266950"/>
              <a:gd name="connsiteX198" fmla="*/ 2275999 w 2733675"/>
              <a:gd name="connsiteY198" fmla="*/ 1003459 h 2266950"/>
              <a:gd name="connsiteX199" fmla="*/ 2265521 w 2733675"/>
              <a:gd name="connsiteY199" fmla="*/ 1016794 h 2266950"/>
              <a:gd name="connsiteX200" fmla="*/ 2241709 w 2733675"/>
              <a:gd name="connsiteY200" fmla="*/ 1032034 h 2266950"/>
              <a:gd name="connsiteX201" fmla="*/ 2238851 w 2733675"/>
              <a:gd name="connsiteY201" fmla="*/ 1050131 h 2266950"/>
              <a:gd name="connsiteX202" fmla="*/ 2210276 w 2733675"/>
              <a:gd name="connsiteY202" fmla="*/ 1071086 h 2266950"/>
              <a:gd name="connsiteX203" fmla="*/ 2196941 w 2733675"/>
              <a:gd name="connsiteY203" fmla="*/ 1094899 h 2266950"/>
              <a:gd name="connsiteX204" fmla="*/ 2226469 w 2733675"/>
              <a:gd name="connsiteY204" fmla="*/ 1115854 h 2266950"/>
              <a:gd name="connsiteX205" fmla="*/ 2249329 w 2733675"/>
              <a:gd name="connsiteY205" fmla="*/ 1112996 h 2266950"/>
              <a:gd name="connsiteX206" fmla="*/ 2275999 w 2733675"/>
              <a:gd name="connsiteY206" fmla="*/ 1102519 h 2266950"/>
              <a:gd name="connsiteX207" fmla="*/ 2306479 w 2733675"/>
              <a:gd name="connsiteY207" fmla="*/ 1078706 h 2266950"/>
              <a:gd name="connsiteX208" fmla="*/ 2330291 w 2733675"/>
              <a:gd name="connsiteY208" fmla="*/ 1063466 h 2266950"/>
              <a:gd name="connsiteX209" fmla="*/ 2358866 w 2733675"/>
              <a:gd name="connsiteY209" fmla="*/ 1039654 h 2266950"/>
              <a:gd name="connsiteX210" fmla="*/ 2337911 w 2733675"/>
              <a:gd name="connsiteY210" fmla="*/ 1016794 h 2266950"/>
              <a:gd name="connsiteX211" fmla="*/ 2315051 w 2733675"/>
              <a:gd name="connsiteY211" fmla="*/ 1000601 h 2266950"/>
              <a:gd name="connsiteX212" fmla="*/ 2316956 w 2733675"/>
              <a:gd name="connsiteY212" fmla="*/ 967264 h 2266950"/>
              <a:gd name="connsiteX213" fmla="*/ 2336006 w 2733675"/>
              <a:gd name="connsiteY213" fmla="*/ 940594 h 2266950"/>
              <a:gd name="connsiteX214" fmla="*/ 2356009 w 2733675"/>
              <a:gd name="connsiteY214" fmla="*/ 930116 h 2266950"/>
              <a:gd name="connsiteX215" fmla="*/ 2397919 w 2733675"/>
              <a:gd name="connsiteY215" fmla="*/ 925354 h 2266950"/>
              <a:gd name="connsiteX216" fmla="*/ 2424589 w 2733675"/>
              <a:gd name="connsiteY216" fmla="*/ 917734 h 2266950"/>
              <a:gd name="connsiteX217" fmla="*/ 2453164 w 2733675"/>
              <a:gd name="connsiteY217" fmla="*/ 901541 h 2266950"/>
              <a:gd name="connsiteX218" fmla="*/ 2489359 w 2733675"/>
              <a:gd name="connsiteY218" fmla="*/ 898684 h 2266950"/>
              <a:gd name="connsiteX219" fmla="*/ 2531269 w 2733675"/>
              <a:gd name="connsiteY219" fmla="*/ 909161 h 2266950"/>
              <a:gd name="connsiteX220" fmla="*/ 2556986 w 2733675"/>
              <a:gd name="connsiteY220" fmla="*/ 917734 h 2266950"/>
              <a:gd name="connsiteX221" fmla="*/ 2552224 w 2733675"/>
              <a:gd name="connsiteY221" fmla="*/ 940594 h 2266950"/>
              <a:gd name="connsiteX222" fmla="*/ 2552224 w 2733675"/>
              <a:gd name="connsiteY222" fmla="*/ 961549 h 2266950"/>
              <a:gd name="connsiteX223" fmla="*/ 2555081 w 2733675"/>
              <a:gd name="connsiteY223" fmla="*/ 972026 h 2266950"/>
              <a:gd name="connsiteX224" fmla="*/ 2577941 w 2733675"/>
              <a:gd name="connsiteY224" fmla="*/ 988219 h 2266950"/>
              <a:gd name="connsiteX225" fmla="*/ 2575084 w 2733675"/>
              <a:gd name="connsiteY225" fmla="*/ 1008221 h 2266950"/>
              <a:gd name="connsiteX226" fmla="*/ 2565559 w 2733675"/>
              <a:gd name="connsiteY226" fmla="*/ 1037749 h 2266950"/>
              <a:gd name="connsiteX227" fmla="*/ 2556986 w 2733675"/>
              <a:gd name="connsiteY227" fmla="*/ 1066324 h 2266950"/>
              <a:gd name="connsiteX228" fmla="*/ 2573179 w 2733675"/>
              <a:gd name="connsiteY228" fmla="*/ 1089184 h 2266950"/>
              <a:gd name="connsiteX229" fmla="*/ 2585561 w 2733675"/>
              <a:gd name="connsiteY229" fmla="*/ 1107281 h 2266950"/>
              <a:gd name="connsiteX230" fmla="*/ 2615089 w 2733675"/>
              <a:gd name="connsiteY230" fmla="*/ 1117759 h 2266950"/>
              <a:gd name="connsiteX231" fmla="*/ 2635091 w 2733675"/>
              <a:gd name="connsiteY231" fmla="*/ 1133951 h 2266950"/>
              <a:gd name="connsiteX232" fmla="*/ 2651284 w 2733675"/>
              <a:gd name="connsiteY232" fmla="*/ 1159669 h 2266950"/>
              <a:gd name="connsiteX233" fmla="*/ 2656046 w 2733675"/>
              <a:gd name="connsiteY233" fmla="*/ 1183481 h 2266950"/>
              <a:gd name="connsiteX234" fmla="*/ 2669381 w 2733675"/>
              <a:gd name="connsiteY234" fmla="*/ 1204436 h 2266950"/>
              <a:gd name="connsiteX235" fmla="*/ 2645569 w 2733675"/>
              <a:gd name="connsiteY235" fmla="*/ 1233011 h 2266950"/>
              <a:gd name="connsiteX236" fmla="*/ 2625566 w 2733675"/>
              <a:gd name="connsiteY236" fmla="*/ 1246346 h 2266950"/>
              <a:gd name="connsiteX237" fmla="*/ 2612231 w 2733675"/>
              <a:gd name="connsiteY237" fmla="*/ 1269206 h 2266950"/>
              <a:gd name="connsiteX238" fmla="*/ 2583656 w 2733675"/>
              <a:gd name="connsiteY238" fmla="*/ 1285399 h 2266950"/>
              <a:gd name="connsiteX239" fmla="*/ 2573179 w 2733675"/>
              <a:gd name="connsiteY239" fmla="*/ 1303496 h 2266950"/>
              <a:gd name="connsiteX240" fmla="*/ 2559844 w 2733675"/>
              <a:gd name="connsiteY240" fmla="*/ 1316831 h 2266950"/>
              <a:gd name="connsiteX241" fmla="*/ 2562701 w 2733675"/>
              <a:gd name="connsiteY241" fmla="*/ 1339691 h 2266950"/>
              <a:gd name="connsiteX242" fmla="*/ 2591276 w 2733675"/>
              <a:gd name="connsiteY242" fmla="*/ 1347311 h 2266950"/>
              <a:gd name="connsiteX243" fmla="*/ 2622709 w 2733675"/>
              <a:gd name="connsiteY243" fmla="*/ 1347311 h 2266950"/>
              <a:gd name="connsiteX244" fmla="*/ 2637949 w 2733675"/>
              <a:gd name="connsiteY244" fmla="*/ 1368266 h 2266950"/>
              <a:gd name="connsiteX245" fmla="*/ 2654141 w 2733675"/>
              <a:gd name="connsiteY245" fmla="*/ 1386364 h 2266950"/>
              <a:gd name="connsiteX246" fmla="*/ 2658904 w 2733675"/>
              <a:gd name="connsiteY246" fmla="*/ 1426369 h 2266950"/>
              <a:gd name="connsiteX247" fmla="*/ 2664619 w 2733675"/>
              <a:gd name="connsiteY247" fmla="*/ 1449229 h 2266950"/>
              <a:gd name="connsiteX248" fmla="*/ 2690336 w 2733675"/>
              <a:gd name="connsiteY248" fmla="*/ 1459706 h 2266950"/>
              <a:gd name="connsiteX249" fmla="*/ 2716054 w 2733675"/>
              <a:gd name="connsiteY249" fmla="*/ 1473041 h 2266950"/>
              <a:gd name="connsiteX250" fmla="*/ 2724626 w 2733675"/>
              <a:gd name="connsiteY250" fmla="*/ 1498759 h 2266950"/>
              <a:gd name="connsiteX251" fmla="*/ 2732246 w 2733675"/>
              <a:gd name="connsiteY251" fmla="*/ 1525429 h 2266950"/>
              <a:gd name="connsiteX252" fmla="*/ 2737009 w 2733675"/>
              <a:gd name="connsiteY252" fmla="*/ 1555909 h 2266950"/>
              <a:gd name="connsiteX253" fmla="*/ 2729389 w 2733675"/>
              <a:gd name="connsiteY253" fmla="*/ 1587341 h 2266950"/>
              <a:gd name="connsiteX254" fmla="*/ 2705576 w 2733675"/>
              <a:gd name="connsiteY254" fmla="*/ 1600676 h 2266950"/>
              <a:gd name="connsiteX255" fmla="*/ 2684621 w 2733675"/>
              <a:gd name="connsiteY255" fmla="*/ 1618774 h 2266950"/>
              <a:gd name="connsiteX256" fmla="*/ 2672239 w 2733675"/>
              <a:gd name="connsiteY256" fmla="*/ 1639729 h 2266950"/>
              <a:gd name="connsiteX257" fmla="*/ 2656046 w 2733675"/>
              <a:gd name="connsiteY257" fmla="*/ 1663541 h 2266950"/>
              <a:gd name="connsiteX258" fmla="*/ 2633186 w 2733675"/>
              <a:gd name="connsiteY258" fmla="*/ 1684496 h 2266950"/>
              <a:gd name="connsiteX259" fmla="*/ 2606516 w 2733675"/>
              <a:gd name="connsiteY259" fmla="*/ 1675924 h 2266950"/>
              <a:gd name="connsiteX260" fmla="*/ 2575084 w 2733675"/>
              <a:gd name="connsiteY260" fmla="*/ 1671161 h 2266950"/>
              <a:gd name="connsiteX261" fmla="*/ 2546509 w 2733675"/>
              <a:gd name="connsiteY261" fmla="*/ 1674019 h 2266950"/>
              <a:gd name="connsiteX262" fmla="*/ 2525554 w 2733675"/>
              <a:gd name="connsiteY262" fmla="*/ 1675924 h 2266950"/>
              <a:gd name="connsiteX263" fmla="*/ 2510314 w 2733675"/>
              <a:gd name="connsiteY263" fmla="*/ 1696879 h 2266950"/>
              <a:gd name="connsiteX264" fmla="*/ 2507456 w 2733675"/>
              <a:gd name="connsiteY264" fmla="*/ 1728311 h 2266950"/>
              <a:gd name="connsiteX265" fmla="*/ 2528411 w 2733675"/>
              <a:gd name="connsiteY265" fmla="*/ 1741646 h 2266950"/>
              <a:gd name="connsiteX266" fmla="*/ 2549366 w 2733675"/>
              <a:gd name="connsiteY266" fmla="*/ 1738789 h 2266950"/>
              <a:gd name="connsiteX267" fmla="*/ 2577941 w 2733675"/>
              <a:gd name="connsiteY267" fmla="*/ 1738789 h 2266950"/>
              <a:gd name="connsiteX268" fmla="*/ 2583656 w 2733675"/>
              <a:gd name="connsiteY268" fmla="*/ 1759744 h 2266950"/>
              <a:gd name="connsiteX269" fmla="*/ 2591276 w 2733675"/>
              <a:gd name="connsiteY269" fmla="*/ 1780699 h 2266950"/>
              <a:gd name="connsiteX270" fmla="*/ 2591276 w 2733675"/>
              <a:gd name="connsiteY270" fmla="*/ 1806416 h 2266950"/>
              <a:gd name="connsiteX271" fmla="*/ 2591276 w 2733675"/>
              <a:gd name="connsiteY271" fmla="*/ 1822609 h 2266950"/>
              <a:gd name="connsiteX272" fmla="*/ 2612231 w 2733675"/>
              <a:gd name="connsiteY272" fmla="*/ 1833086 h 2266950"/>
              <a:gd name="connsiteX273" fmla="*/ 2640806 w 2733675"/>
              <a:gd name="connsiteY273" fmla="*/ 1845469 h 2266950"/>
              <a:gd name="connsiteX274" fmla="*/ 2664619 w 2733675"/>
              <a:gd name="connsiteY274" fmla="*/ 1845469 h 2266950"/>
              <a:gd name="connsiteX275" fmla="*/ 2677001 w 2733675"/>
              <a:gd name="connsiteY275" fmla="*/ 1858804 h 2266950"/>
              <a:gd name="connsiteX276" fmla="*/ 2703671 w 2733675"/>
              <a:gd name="connsiteY276" fmla="*/ 1887379 h 2266950"/>
              <a:gd name="connsiteX277" fmla="*/ 2714149 w 2733675"/>
              <a:gd name="connsiteY277" fmla="*/ 1908334 h 2266950"/>
              <a:gd name="connsiteX278" fmla="*/ 2700814 w 2733675"/>
              <a:gd name="connsiteY278" fmla="*/ 1953101 h 2266950"/>
              <a:gd name="connsiteX279" fmla="*/ 2675096 w 2733675"/>
              <a:gd name="connsiteY279" fmla="*/ 1957864 h 2266950"/>
              <a:gd name="connsiteX280" fmla="*/ 2654141 w 2733675"/>
              <a:gd name="connsiteY280" fmla="*/ 1957864 h 2266950"/>
              <a:gd name="connsiteX281" fmla="*/ 2643664 w 2733675"/>
              <a:gd name="connsiteY281" fmla="*/ 1968341 h 2266950"/>
              <a:gd name="connsiteX282" fmla="*/ 2616994 w 2733675"/>
              <a:gd name="connsiteY282" fmla="*/ 1995011 h 2266950"/>
              <a:gd name="connsiteX283" fmla="*/ 2596039 w 2733675"/>
              <a:gd name="connsiteY283" fmla="*/ 2007394 h 2266950"/>
              <a:gd name="connsiteX284" fmla="*/ 2575084 w 2733675"/>
              <a:gd name="connsiteY284" fmla="*/ 2025491 h 2266950"/>
              <a:gd name="connsiteX285" fmla="*/ 2549366 w 2733675"/>
              <a:gd name="connsiteY285" fmla="*/ 2052161 h 2266950"/>
              <a:gd name="connsiteX286" fmla="*/ 2523649 w 2733675"/>
              <a:gd name="connsiteY286" fmla="*/ 2075021 h 2266950"/>
              <a:gd name="connsiteX287" fmla="*/ 2536031 w 2733675"/>
              <a:gd name="connsiteY287" fmla="*/ 2098834 h 2266950"/>
              <a:gd name="connsiteX288" fmla="*/ 2523649 w 2733675"/>
              <a:gd name="connsiteY288" fmla="*/ 2122646 h 2266950"/>
              <a:gd name="connsiteX289" fmla="*/ 2489359 w 2733675"/>
              <a:gd name="connsiteY289" fmla="*/ 2116931 h 2266950"/>
              <a:gd name="connsiteX290" fmla="*/ 2465546 w 2733675"/>
              <a:gd name="connsiteY290" fmla="*/ 2095976 h 2266950"/>
              <a:gd name="connsiteX291" fmla="*/ 2429351 w 2733675"/>
              <a:gd name="connsiteY291" fmla="*/ 2080736 h 2266950"/>
              <a:gd name="connsiteX292" fmla="*/ 2403634 w 2733675"/>
              <a:gd name="connsiteY292" fmla="*/ 2083594 h 2266950"/>
              <a:gd name="connsiteX293" fmla="*/ 2375059 w 2733675"/>
              <a:gd name="connsiteY293" fmla="*/ 2094071 h 2266950"/>
              <a:gd name="connsiteX294" fmla="*/ 2366486 w 2733675"/>
              <a:gd name="connsiteY294" fmla="*/ 2119789 h 2266950"/>
              <a:gd name="connsiteX295" fmla="*/ 2356009 w 2733675"/>
              <a:gd name="connsiteY295" fmla="*/ 2135029 h 2266950"/>
              <a:gd name="connsiteX296" fmla="*/ 2325529 w 2733675"/>
              <a:gd name="connsiteY296" fmla="*/ 2127409 h 2266950"/>
              <a:gd name="connsiteX297" fmla="*/ 2312194 w 2733675"/>
              <a:gd name="connsiteY297" fmla="*/ 2109311 h 2266950"/>
              <a:gd name="connsiteX298" fmla="*/ 2294096 w 2733675"/>
              <a:gd name="connsiteY298" fmla="*/ 2112169 h 2266950"/>
              <a:gd name="connsiteX299" fmla="*/ 2277904 w 2733675"/>
              <a:gd name="connsiteY299" fmla="*/ 2127409 h 2266950"/>
              <a:gd name="connsiteX300" fmla="*/ 2255044 w 2733675"/>
              <a:gd name="connsiteY300" fmla="*/ 2161699 h 2266950"/>
              <a:gd name="connsiteX301" fmla="*/ 2236946 w 2733675"/>
              <a:gd name="connsiteY301" fmla="*/ 2184559 h 2266950"/>
              <a:gd name="connsiteX302" fmla="*/ 2205514 w 2733675"/>
              <a:gd name="connsiteY302" fmla="*/ 2203609 h 2266950"/>
              <a:gd name="connsiteX303" fmla="*/ 2195036 w 2733675"/>
              <a:gd name="connsiteY303" fmla="*/ 2214086 h 2266950"/>
              <a:gd name="connsiteX304" fmla="*/ 2207419 w 2733675"/>
              <a:gd name="connsiteY304" fmla="*/ 2244566 h 2266950"/>
              <a:gd name="connsiteX305" fmla="*/ 2228374 w 2733675"/>
              <a:gd name="connsiteY305" fmla="*/ 2260759 h 2266950"/>
              <a:gd name="connsiteX306" fmla="*/ 2210276 w 2733675"/>
              <a:gd name="connsiteY306" fmla="*/ 2271236 h 2266950"/>
              <a:gd name="connsiteX307" fmla="*/ 2174081 w 2733675"/>
              <a:gd name="connsiteY307" fmla="*/ 2271236 h 2266950"/>
              <a:gd name="connsiteX308" fmla="*/ 2142649 w 2733675"/>
              <a:gd name="connsiteY308" fmla="*/ 2268379 h 2266950"/>
              <a:gd name="connsiteX309" fmla="*/ 2132171 w 2733675"/>
              <a:gd name="connsiteY309" fmla="*/ 2268379 h 2266950"/>
              <a:gd name="connsiteX310" fmla="*/ 2129314 w 2733675"/>
              <a:gd name="connsiteY310" fmla="*/ 2244566 h 2266950"/>
              <a:gd name="connsiteX311" fmla="*/ 2126456 w 2733675"/>
              <a:gd name="connsiteY311" fmla="*/ 2218849 h 2266950"/>
              <a:gd name="connsiteX312" fmla="*/ 2111216 w 2733675"/>
              <a:gd name="connsiteY312" fmla="*/ 2195036 h 2266950"/>
              <a:gd name="connsiteX313" fmla="*/ 2079784 w 2733675"/>
              <a:gd name="connsiteY313" fmla="*/ 2195036 h 2266950"/>
              <a:gd name="connsiteX314" fmla="*/ 2056924 w 2733675"/>
              <a:gd name="connsiteY314" fmla="*/ 2195036 h 2266950"/>
              <a:gd name="connsiteX315" fmla="*/ 2040731 w 2733675"/>
              <a:gd name="connsiteY315" fmla="*/ 2172176 h 2266950"/>
              <a:gd name="connsiteX316" fmla="*/ 2022634 w 2733675"/>
              <a:gd name="connsiteY316" fmla="*/ 2155984 h 2266950"/>
              <a:gd name="connsiteX317" fmla="*/ 2009299 w 2733675"/>
              <a:gd name="connsiteY317" fmla="*/ 2135029 h 2266950"/>
              <a:gd name="connsiteX318" fmla="*/ 2035969 w 2733675"/>
              <a:gd name="connsiteY318" fmla="*/ 2127409 h 2266950"/>
              <a:gd name="connsiteX319" fmla="*/ 2040731 w 2733675"/>
              <a:gd name="connsiteY319" fmla="*/ 2094071 h 2266950"/>
              <a:gd name="connsiteX320" fmla="*/ 2076926 w 2733675"/>
              <a:gd name="connsiteY320" fmla="*/ 2091214 h 2266950"/>
              <a:gd name="connsiteX321" fmla="*/ 2114074 w 2733675"/>
              <a:gd name="connsiteY321" fmla="*/ 2095976 h 2266950"/>
              <a:gd name="connsiteX322" fmla="*/ 2124551 w 2733675"/>
              <a:gd name="connsiteY322" fmla="*/ 2070259 h 2266950"/>
              <a:gd name="connsiteX323" fmla="*/ 2103596 w 2733675"/>
              <a:gd name="connsiteY323" fmla="*/ 2055019 h 2266950"/>
              <a:gd name="connsiteX324" fmla="*/ 2103596 w 2733675"/>
              <a:gd name="connsiteY324" fmla="*/ 2020729 h 2266950"/>
              <a:gd name="connsiteX325" fmla="*/ 2126456 w 2733675"/>
              <a:gd name="connsiteY325" fmla="*/ 2002631 h 2266950"/>
              <a:gd name="connsiteX326" fmla="*/ 2157889 w 2733675"/>
              <a:gd name="connsiteY326" fmla="*/ 1989296 h 2266950"/>
              <a:gd name="connsiteX327" fmla="*/ 2181701 w 2733675"/>
              <a:gd name="connsiteY327" fmla="*/ 1986439 h 2266950"/>
              <a:gd name="connsiteX328" fmla="*/ 2181701 w 2733675"/>
              <a:gd name="connsiteY328" fmla="*/ 1963579 h 2266950"/>
              <a:gd name="connsiteX329" fmla="*/ 2155984 w 2733675"/>
              <a:gd name="connsiteY329" fmla="*/ 1957864 h 2266950"/>
              <a:gd name="connsiteX330" fmla="*/ 2129314 w 2733675"/>
              <a:gd name="connsiteY330" fmla="*/ 1950244 h 2266950"/>
              <a:gd name="connsiteX331" fmla="*/ 2087404 w 2733675"/>
              <a:gd name="connsiteY331" fmla="*/ 1936909 h 2266950"/>
              <a:gd name="connsiteX332" fmla="*/ 2056924 w 2733675"/>
              <a:gd name="connsiteY332" fmla="*/ 1932146 h 2266950"/>
              <a:gd name="connsiteX333" fmla="*/ 2027396 w 2733675"/>
              <a:gd name="connsiteY333" fmla="*/ 1915954 h 2266950"/>
              <a:gd name="connsiteX334" fmla="*/ 2019776 w 2733675"/>
              <a:gd name="connsiteY334" fmla="*/ 1885474 h 2266950"/>
              <a:gd name="connsiteX335" fmla="*/ 2025491 w 2733675"/>
              <a:gd name="connsiteY335" fmla="*/ 1845469 h 2266950"/>
              <a:gd name="connsiteX336" fmla="*/ 2025491 w 2733675"/>
              <a:gd name="connsiteY336" fmla="*/ 1816894 h 2266950"/>
              <a:gd name="connsiteX337" fmla="*/ 2019776 w 2733675"/>
              <a:gd name="connsiteY337" fmla="*/ 1780699 h 2266950"/>
              <a:gd name="connsiteX338" fmla="*/ 2019776 w 2733675"/>
              <a:gd name="connsiteY338" fmla="*/ 1752124 h 2266950"/>
              <a:gd name="connsiteX339" fmla="*/ 2015014 w 2733675"/>
              <a:gd name="connsiteY339" fmla="*/ 1734026 h 2266950"/>
              <a:gd name="connsiteX340" fmla="*/ 1998821 w 2733675"/>
              <a:gd name="connsiteY340" fmla="*/ 1738789 h 2266950"/>
              <a:gd name="connsiteX341" fmla="*/ 1986439 w 2733675"/>
              <a:gd name="connsiteY341" fmla="*/ 1759744 h 2266950"/>
              <a:gd name="connsiteX342" fmla="*/ 1970246 w 2733675"/>
              <a:gd name="connsiteY342" fmla="*/ 1770221 h 2266950"/>
              <a:gd name="connsiteX343" fmla="*/ 1938814 w 2733675"/>
              <a:gd name="connsiteY343" fmla="*/ 1770221 h 2266950"/>
              <a:gd name="connsiteX344" fmla="*/ 1907381 w 2733675"/>
              <a:gd name="connsiteY344" fmla="*/ 1749266 h 2266950"/>
              <a:gd name="connsiteX345" fmla="*/ 1907381 w 2733675"/>
              <a:gd name="connsiteY345" fmla="*/ 1720691 h 2266950"/>
              <a:gd name="connsiteX346" fmla="*/ 1910239 w 2733675"/>
              <a:gd name="connsiteY346" fmla="*/ 1692116 h 2266950"/>
              <a:gd name="connsiteX347" fmla="*/ 1902619 w 2733675"/>
              <a:gd name="connsiteY347" fmla="*/ 1663541 h 2266950"/>
              <a:gd name="connsiteX348" fmla="*/ 1905476 w 2733675"/>
              <a:gd name="connsiteY348" fmla="*/ 1636871 h 2266950"/>
              <a:gd name="connsiteX349" fmla="*/ 1878806 w 2733675"/>
              <a:gd name="connsiteY349" fmla="*/ 1629251 h 2266950"/>
              <a:gd name="connsiteX350" fmla="*/ 1860709 w 2733675"/>
              <a:gd name="connsiteY350" fmla="*/ 1636871 h 2266950"/>
              <a:gd name="connsiteX351" fmla="*/ 1847374 w 2733675"/>
              <a:gd name="connsiteY351" fmla="*/ 1624489 h 2266950"/>
              <a:gd name="connsiteX352" fmla="*/ 1827371 w 2733675"/>
              <a:gd name="connsiteY352" fmla="*/ 1608296 h 2266950"/>
              <a:gd name="connsiteX353" fmla="*/ 1806416 w 2733675"/>
              <a:gd name="connsiteY353" fmla="*/ 1597819 h 2266950"/>
              <a:gd name="connsiteX354" fmla="*/ 1782604 w 2733675"/>
              <a:gd name="connsiteY354" fmla="*/ 1621631 h 2266950"/>
              <a:gd name="connsiteX355" fmla="*/ 1764506 w 2733675"/>
              <a:gd name="connsiteY355" fmla="*/ 1624489 h 2266950"/>
              <a:gd name="connsiteX356" fmla="*/ 1733074 w 2733675"/>
              <a:gd name="connsiteY356" fmla="*/ 1624489 h 2266950"/>
              <a:gd name="connsiteX357" fmla="*/ 1725454 w 2733675"/>
              <a:gd name="connsiteY357" fmla="*/ 1600676 h 2266950"/>
              <a:gd name="connsiteX358" fmla="*/ 1712119 w 2733675"/>
              <a:gd name="connsiteY358" fmla="*/ 1576864 h 2266950"/>
              <a:gd name="connsiteX359" fmla="*/ 1683544 w 2733675"/>
              <a:gd name="connsiteY359" fmla="*/ 1600676 h 2266950"/>
              <a:gd name="connsiteX360" fmla="*/ 1662589 w 2733675"/>
              <a:gd name="connsiteY360" fmla="*/ 1615916 h 2266950"/>
              <a:gd name="connsiteX361" fmla="*/ 1673066 w 2733675"/>
              <a:gd name="connsiteY361" fmla="*/ 1636871 h 2266950"/>
              <a:gd name="connsiteX362" fmla="*/ 1636871 w 2733675"/>
              <a:gd name="connsiteY362" fmla="*/ 1657826 h 2266950"/>
              <a:gd name="connsiteX363" fmla="*/ 1613059 w 2733675"/>
              <a:gd name="connsiteY363" fmla="*/ 1668304 h 2266950"/>
              <a:gd name="connsiteX364" fmla="*/ 1594961 w 2733675"/>
              <a:gd name="connsiteY364" fmla="*/ 1694974 h 2266950"/>
              <a:gd name="connsiteX365" fmla="*/ 1587341 w 2733675"/>
              <a:gd name="connsiteY365" fmla="*/ 1713071 h 2266950"/>
              <a:gd name="connsiteX366" fmla="*/ 1574006 w 2733675"/>
              <a:gd name="connsiteY366" fmla="*/ 1762601 h 2266950"/>
              <a:gd name="connsiteX367" fmla="*/ 1563529 w 2733675"/>
              <a:gd name="connsiteY367" fmla="*/ 1785461 h 2266950"/>
              <a:gd name="connsiteX368" fmla="*/ 1542574 w 2733675"/>
              <a:gd name="connsiteY368" fmla="*/ 1801654 h 2266950"/>
              <a:gd name="connsiteX369" fmla="*/ 1513999 w 2733675"/>
              <a:gd name="connsiteY369" fmla="*/ 1822609 h 2266950"/>
              <a:gd name="connsiteX370" fmla="*/ 1490186 w 2733675"/>
              <a:gd name="connsiteY370" fmla="*/ 1848326 h 2266950"/>
              <a:gd name="connsiteX371" fmla="*/ 1461611 w 2733675"/>
              <a:gd name="connsiteY371" fmla="*/ 1866424 h 2266950"/>
              <a:gd name="connsiteX372" fmla="*/ 1443514 w 2733675"/>
              <a:gd name="connsiteY372" fmla="*/ 1890236 h 2266950"/>
              <a:gd name="connsiteX373" fmla="*/ 1412081 w 2733675"/>
              <a:gd name="connsiteY373" fmla="*/ 1915954 h 2266950"/>
              <a:gd name="connsiteX374" fmla="*/ 1389221 w 2733675"/>
              <a:gd name="connsiteY374" fmla="*/ 1926431 h 2266950"/>
              <a:gd name="connsiteX375" fmla="*/ 1373029 w 2733675"/>
              <a:gd name="connsiteY375" fmla="*/ 1947386 h 2266950"/>
              <a:gd name="connsiteX376" fmla="*/ 1347311 w 2733675"/>
              <a:gd name="connsiteY376" fmla="*/ 1978819 h 2266950"/>
              <a:gd name="connsiteX377" fmla="*/ 1341596 w 2733675"/>
              <a:gd name="connsiteY377" fmla="*/ 1957864 h 2266950"/>
              <a:gd name="connsiteX378" fmla="*/ 1320641 w 2733675"/>
              <a:gd name="connsiteY378" fmla="*/ 1921669 h 2266950"/>
              <a:gd name="connsiteX379" fmla="*/ 1308259 w 2733675"/>
              <a:gd name="connsiteY379" fmla="*/ 1918811 h 2266950"/>
              <a:gd name="connsiteX380" fmla="*/ 1284446 w 2733675"/>
              <a:gd name="connsiteY380" fmla="*/ 1911191 h 2266950"/>
              <a:gd name="connsiteX381" fmla="*/ 1279684 w 2733675"/>
              <a:gd name="connsiteY381" fmla="*/ 1893094 h 2266950"/>
              <a:gd name="connsiteX382" fmla="*/ 1260634 w 2733675"/>
              <a:gd name="connsiteY382" fmla="*/ 1874996 h 2266950"/>
              <a:gd name="connsiteX383" fmla="*/ 1224439 w 2733675"/>
              <a:gd name="connsiteY383" fmla="*/ 1893094 h 2266950"/>
              <a:gd name="connsiteX384" fmla="*/ 1203484 w 2733675"/>
              <a:gd name="connsiteY384" fmla="*/ 1905476 h 2266950"/>
              <a:gd name="connsiteX385" fmla="*/ 1177766 w 2733675"/>
              <a:gd name="connsiteY385" fmla="*/ 1942624 h 2266950"/>
              <a:gd name="connsiteX386" fmla="*/ 1167289 w 2733675"/>
              <a:gd name="connsiteY386" fmla="*/ 1914049 h 2266950"/>
              <a:gd name="connsiteX387" fmla="*/ 1156811 w 2733675"/>
              <a:gd name="connsiteY387" fmla="*/ 1882616 h 2266950"/>
              <a:gd name="connsiteX388" fmla="*/ 1143476 w 2733675"/>
              <a:gd name="connsiteY388" fmla="*/ 1855946 h 2266950"/>
              <a:gd name="connsiteX389" fmla="*/ 1143476 w 2733675"/>
              <a:gd name="connsiteY389" fmla="*/ 1834991 h 2266950"/>
              <a:gd name="connsiteX390" fmla="*/ 1119664 w 2733675"/>
              <a:gd name="connsiteY390" fmla="*/ 1843564 h 2266950"/>
              <a:gd name="connsiteX391" fmla="*/ 1104424 w 2733675"/>
              <a:gd name="connsiteY391" fmla="*/ 1866424 h 2266950"/>
              <a:gd name="connsiteX392" fmla="*/ 1099661 w 2733675"/>
              <a:gd name="connsiteY392" fmla="*/ 1879759 h 2266950"/>
              <a:gd name="connsiteX393" fmla="*/ 1075849 w 2733675"/>
              <a:gd name="connsiteY393" fmla="*/ 1897856 h 2266950"/>
              <a:gd name="connsiteX394" fmla="*/ 1060609 w 2733675"/>
              <a:gd name="connsiteY394" fmla="*/ 1911191 h 2266950"/>
              <a:gd name="connsiteX395" fmla="*/ 1052036 w 2733675"/>
              <a:gd name="connsiteY395" fmla="*/ 1894999 h 2266950"/>
              <a:gd name="connsiteX396" fmla="*/ 1041559 w 2733675"/>
              <a:gd name="connsiteY396" fmla="*/ 1885474 h 2266950"/>
              <a:gd name="connsiteX397" fmla="*/ 1023461 w 2733675"/>
              <a:gd name="connsiteY397" fmla="*/ 1900714 h 2266950"/>
              <a:gd name="connsiteX398" fmla="*/ 1012984 w 2733675"/>
              <a:gd name="connsiteY398" fmla="*/ 1926431 h 2266950"/>
              <a:gd name="connsiteX399" fmla="*/ 1000601 w 2733675"/>
              <a:gd name="connsiteY399" fmla="*/ 1960721 h 2266950"/>
              <a:gd name="connsiteX400" fmla="*/ 984409 w 2733675"/>
              <a:gd name="connsiteY400" fmla="*/ 1989296 h 2266950"/>
              <a:gd name="connsiteX401" fmla="*/ 979646 w 2733675"/>
              <a:gd name="connsiteY401" fmla="*/ 2017871 h 2266950"/>
              <a:gd name="connsiteX402" fmla="*/ 958691 w 2733675"/>
              <a:gd name="connsiteY402" fmla="*/ 1996916 h 2266950"/>
              <a:gd name="connsiteX403" fmla="*/ 951071 w 2733675"/>
              <a:gd name="connsiteY403" fmla="*/ 1947386 h 2266950"/>
              <a:gd name="connsiteX404" fmla="*/ 940594 w 2733675"/>
              <a:gd name="connsiteY404" fmla="*/ 1921669 h 2266950"/>
              <a:gd name="connsiteX405" fmla="*/ 906304 w 2733675"/>
              <a:gd name="connsiteY405" fmla="*/ 1921669 h 2266950"/>
              <a:gd name="connsiteX406" fmla="*/ 895826 w 2733675"/>
              <a:gd name="connsiteY406" fmla="*/ 1893094 h 2266950"/>
              <a:gd name="connsiteX407" fmla="*/ 885349 w 2733675"/>
              <a:gd name="connsiteY407" fmla="*/ 1869281 h 2266950"/>
              <a:gd name="connsiteX408" fmla="*/ 859631 w 2733675"/>
              <a:gd name="connsiteY408" fmla="*/ 1876901 h 2266950"/>
              <a:gd name="connsiteX409" fmla="*/ 831056 w 2733675"/>
              <a:gd name="connsiteY409" fmla="*/ 1903571 h 2266950"/>
              <a:gd name="connsiteX410" fmla="*/ 817721 w 2733675"/>
              <a:gd name="connsiteY410" fmla="*/ 1918811 h 2266950"/>
              <a:gd name="connsiteX411" fmla="*/ 812006 w 2733675"/>
              <a:gd name="connsiteY411" fmla="*/ 1947386 h 2266950"/>
              <a:gd name="connsiteX412" fmla="*/ 807244 w 2733675"/>
              <a:gd name="connsiteY412" fmla="*/ 1975961 h 2266950"/>
              <a:gd name="connsiteX413" fmla="*/ 791051 w 2733675"/>
              <a:gd name="connsiteY413" fmla="*/ 2015014 h 2266950"/>
              <a:gd name="connsiteX414" fmla="*/ 768191 w 2733675"/>
              <a:gd name="connsiteY414" fmla="*/ 2041684 h 2266950"/>
              <a:gd name="connsiteX415" fmla="*/ 729139 w 2733675"/>
              <a:gd name="connsiteY415" fmla="*/ 2031206 h 2266950"/>
              <a:gd name="connsiteX416" fmla="*/ 705326 w 2733675"/>
              <a:gd name="connsiteY416" fmla="*/ 2013109 h 2266950"/>
              <a:gd name="connsiteX417" fmla="*/ 679609 w 2733675"/>
              <a:gd name="connsiteY417" fmla="*/ 2025491 h 2266950"/>
              <a:gd name="connsiteX418" fmla="*/ 648176 w 2733675"/>
              <a:gd name="connsiteY418" fmla="*/ 2034064 h 2266950"/>
              <a:gd name="connsiteX419" fmla="*/ 627221 w 2733675"/>
              <a:gd name="connsiteY419" fmla="*/ 2017871 h 2266950"/>
              <a:gd name="connsiteX420" fmla="*/ 601504 w 2733675"/>
              <a:gd name="connsiteY420" fmla="*/ 2002631 h 2266950"/>
              <a:gd name="connsiteX421" fmla="*/ 621506 w 2733675"/>
              <a:gd name="connsiteY421" fmla="*/ 1975961 h 2266950"/>
              <a:gd name="connsiteX422" fmla="*/ 634841 w 2733675"/>
              <a:gd name="connsiteY422" fmla="*/ 1944529 h 2266950"/>
              <a:gd name="connsiteX423" fmla="*/ 627221 w 2733675"/>
              <a:gd name="connsiteY423" fmla="*/ 1914049 h 2266950"/>
              <a:gd name="connsiteX424" fmla="*/ 613886 w 2733675"/>
              <a:gd name="connsiteY424" fmla="*/ 1882616 h 2266950"/>
              <a:gd name="connsiteX425" fmla="*/ 603409 w 2733675"/>
              <a:gd name="connsiteY425" fmla="*/ 1851184 h 2266950"/>
              <a:gd name="connsiteX426" fmla="*/ 595789 w 2733675"/>
              <a:gd name="connsiteY426" fmla="*/ 1825466 h 2266950"/>
              <a:gd name="connsiteX427" fmla="*/ 567214 w 2733675"/>
              <a:gd name="connsiteY427" fmla="*/ 1833086 h 2266950"/>
              <a:gd name="connsiteX428" fmla="*/ 531019 w 2733675"/>
              <a:gd name="connsiteY428" fmla="*/ 1848326 h 2266950"/>
              <a:gd name="connsiteX429" fmla="*/ 502444 w 2733675"/>
              <a:gd name="connsiteY429" fmla="*/ 1858804 h 2266950"/>
              <a:gd name="connsiteX430" fmla="*/ 471011 w 2733675"/>
              <a:gd name="connsiteY430" fmla="*/ 1858804 h 2266950"/>
              <a:gd name="connsiteX431" fmla="*/ 451961 w 2733675"/>
              <a:gd name="connsiteY431" fmla="*/ 1837849 h 2266950"/>
              <a:gd name="connsiteX432" fmla="*/ 423386 w 2733675"/>
              <a:gd name="connsiteY432" fmla="*/ 1816894 h 2266950"/>
              <a:gd name="connsiteX433" fmla="*/ 402431 w 2733675"/>
              <a:gd name="connsiteY433" fmla="*/ 1801654 h 2266950"/>
              <a:gd name="connsiteX434" fmla="*/ 366236 w 2733675"/>
              <a:gd name="connsiteY434" fmla="*/ 1806416 h 2266950"/>
              <a:gd name="connsiteX435" fmla="*/ 332899 w 2733675"/>
              <a:gd name="connsiteY435" fmla="*/ 1794034 h 2266950"/>
              <a:gd name="connsiteX436" fmla="*/ 319564 w 2733675"/>
              <a:gd name="connsiteY436" fmla="*/ 1754981 h 2266950"/>
              <a:gd name="connsiteX437" fmla="*/ 301466 w 2733675"/>
              <a:gd name="connsiteY437" fmla="*/ 1735931 h 2266950"/>
              <a:gd name="connsiteX438" fmla="*/ 270034 w 2733675"/>
              <a:gd name="connsiteY438" fmla="*/ 1741646 h 2266950"/>
              <a:gd name="connsiteX439" fmla="*/ 262414 w 2733675"/>
              <a:gd name="connsiteY439" fmla="*/ 1705451 h 2266950"/>
              <a:gd name="connsiteX440" fmla="*/ 243364 w 2733675"/>
              <a:gd name="connsiteY440" fmla="*/ 1689259 h 2266950"/>
              <a:gd name="connsiteX441" fmla="*/ 246221 w 2733675"/>
              <a:gd name="connsiteY441" fmla="*/ 1657826 h 2266950"/>
              <a:gd name="connsiteX442" fmla="*/ 267176 w 2733675"/>
              <a:gd name="connsiteY442" fmla="*/ 1634966 h 2266950"/>
              <a:gd name="connsiteX443" fmla="*/ 282416 w 2733675"/>
              <a:gd name="connsiteY443" fmla="*/ 1590199 h 2266950"/>
              <a:gd name="connsiteX444" fmla="*/ 267176 w 2733675"/>
              <a:gd name="connsiteY444" fmla="*/ 1558766 h 2266950"/>
              <a:gd name="connsiteX445" fmla="*/ 249079 w 2733675"/>
              <a:gd name="connsiteY445" fmla="*/ 1554004 h 2266950"/>
              <a:gd name="connsiteX446" fmla="*/ 225266 w 2733675"/>
              <a:gd name="connsiteY446" fmla="*/ 1535906 h 2266950"/>
              <a:gd name="connsiteX447" fmla="*/ 223361 w 2733675"/>
              <a:gd name="connsiteY447" fmla="*/ 1496854 h 2266950"/>
              <a:gd name="connsiteX448" fmla="*/ 183356 w 2733675"/>
              <a:gd name="connsiteY448" fmla="*/ 1493996 h 2266950"/>
              <a:gd name="connsiteX449" fmla="*/ 172879 w 2733675"/>
              <a:gd name="connsiteY449" fmla="*/ 1462564 h 2266950"/>
              <a:gd name="connsiteX450" fmla="*/ 150019 w 2733675"/>
              <a:gd name="connsiteY450" fmla="*/ 1444466 h 2266950"/>
              <a:gd name="connsiteX451" fmla="*/ 97631 w 2733675"/>
              <a:gd name="connsiteY451" fmla="*/ 1452086 h 2266950"/>
              <a:gd name="connsiteX452" fmla="*/ 92869 w 2733675"/>
              <a:gd name="connsiteY452" fmla="*/ 1467326 h 2266950"/>
              <a:gd name="connsiteX453" fmla="*/ 73819 w 2733675"/>
              <a:gd name="connsiteY453" fmla="*/ 1475899 h 2266950"/>
              <a:gd name="connsiteX454" fmla="*/ 53816 w 2733675"/>
              <a:gd name="connsiteY454" fmla="*/ 1467326 h 2266950"/>
              <a:gd name="connsiteX455" fmla="*/ 45244 w 2733675"/>
              <a:gd name="connsiteY455" fmla="*/ 1436846 h 2266950"/>
              <a:gd name="connsiteX456" fmla="*/ 45244 w 2733675"/>
              <a:gd name="connsiteY456" fmla="*/ 1413034 h 2266950"/>
              <a:gd name="connsiteX457" fmla="*/ 27146 w 2733675"/>
              <a:gd name="connsiteY457" fmla="*/ 1396841 h 2266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Lst>
            <a:rect l="l" t="t" r="r" b="b"/>
            <a:pathLst>
              <a:path w="2733675" h="2266950">
                <a:moveTo>
                  <a:pt x="1429" y="1378744"/>
                </a:moveTo>
                <a:lnTo>
                  <a:pt x="13811" y="1355884"/>
                </a:lnTo>
                <a:lnTo>
                  <a:pt x="30004" y="1342549"/>
                </a:lnTo>
                <a:lnTo>
                  <a:pt x="58579" y="1334929"/>
                </a:lnTo>
                <a:lnTo>
                  <a:pt x="73819" y="1327309"/>
                </a:lnTo>
                <a:lnTo>
                  <a:pt x="84296" y="1324451"/>
                </a:lnTo>
                <a:lnTo>
                  <a:pt x="73819" y="1300639"/>
                </a:lnTo>
                <a:lnTo>
                  <a:pt x="76676" y="1267301"/>
                </a:lnTo>
                <a:lnTo>
                  <a:pt x="82391" y="1251109"/>
                </a:lnTo>
                <a:lnTo>
                  <a:pt x="110966" y="1272064"/>
                </a:lnTo>
                <a:lnTo>
                  <a:pt x="126206" y="1256824"/>
                </a:lnTo>
                <a:lnTo>
                  <a:pt x="129064" y="1227296"/>
                </a:lnTo>
                <a:lnTo>
                  <a:pt x="118586" y="1204436"/>
                </a:lnTo>
                <a:lnTo>
                  <a:pt x="97631" y="1186339"/>
                </a:lnTo>
                <a:lnTo>
                  <a:pt x="79534" y="1167289"/>
                </a:lnTo>
                <a:lnTo>
                  <a:pt x="82391" y="1138714"/>
                </a:lnTo>
                <a:lnTo>
                  <a:pt x="87154" y="1112996"/>
                </a:lnTo>
                <a:lnTo>
                  <a:pt x="94774" y="1073944"/>
                </a:lnTo>
                <a:lnTo>
                  <a:pt x="108109" y="1052989"/>
                </a:lnTo>
                <a:lnTo>
                  <a:pt x="139541" y="1050131"/>
                </a:lnTo>
                <a:lnTo>
                  <a:pt x="168116" y="1048226"/>
                </a:lnTo>
                <a:lnTo>
                  <a:pt x="172879" y="1024414"/>
                </a:lnTo>
                <a:lnTo>
                  <a:pt x="186214" y="1011079"/>
                </a:lnTo>
                <a:lnTo>
                  <a:pt x="217646" y="997744"/>
                </a:lnTo>
                <a:lnTo>
                  <a:pt x="251936" y="1006316"/>
                </a:lnTo>
                <a:lnTo>
                  <a:pt x="288131" y="1016794"/>
                </a:lnTo>
                <a:lnTo>
                  <a:pt x="332899" y="1006316"/>
                </a:lnTo>
                <a:lnTo>
                  <a:pt x="348139" y="1003459"/>
                </a:lnTo>
                <a:lnTo>
                  <a:pt x="366236" y="979646"/>
                </a:lnTo>
                <a:lnTo>
                  <a:pt x="384334" y="958691"/>
                </a:lnTo>
                <a:lnTo>
                  <a:pt x="400526" y="958691"/>
                </a:lnTo>
                <a:lnTo>
                  <a:pt x="415766" y="974884"/>
                </a:lnTo>
                <a:lnTo>
                  <a:pt x="433864" y="995839"/>
                </a:lnTo>
                <a:lnTo>
                  <a:pt x="454819" y="990124"/>
                </a:lnTo>
                <a:lnTo>
                  <a:pt x="462439" y="977741"/>
                </a:lnTo>
                <a:lnTo>
                  <a:pt x="460534" y="956786"/>
                </a:lnTo>
                <a:lnTo>
                  <a:pt x="486251" y="940594"/>
                </a:lnTo>
                <a:lnTo>
                  <a:pt x="493871" y="958691"/>
                </a:lnTo>
                <a:lnTo>
                  <a:pt x="528161" y="967264"/>
                </a:lnTo>
                <a:lnTo>
                  <a:pt x="541496" y="974884"/>
                </a:lnTo>
                <a:lnTo>
                  <a:pt x="570071" y="985361"/>
                </a:lnTo>
                <a:lnTo>
                  <a:pt x="606266" y="979646"/>
                </a:lnTo>
                <a:lnTo>
                  <a:pt x="642461" y="982504"/>
                </a:lnTo>
                <a:lnTo>
                  <a:pt x="679609" y="982504"/>
                </a:lnTo>
                <a:lnTo>
                  <a:pt x="691991" y="958691"/>
                </a:lnTo>
                <a:lnTo>
                  <a:pt x="702469" y="935831"/>
                </a:lnTo>
                <a:lnTo>
                  <a:pt x="729139" y="919639"/>
                </a:lnTo>
                <a:lnTo>
                  <a:pt x="754856" y="917734"/>
                </a:lnTo>
                <a:lnTo>
                  <a:pt x="786289" y="912019"/>
                </a:lnTo>
                <a:lnTo>
                  <a:pt x="822484" y="907256"/>
                </a:lnTo>
                <a:lnTo>
                  <a:pt x="822484" y="878681"/>
                </a:lnTo>
                <a:lnTo>
                  <a:pt x="817721" y="854869"/>
                </a:lnTo>
                <a:lnTo>
                  <a:pt x="812006" y="823436"/>
                </a:lnTo>
                <a:lnTo>
                  <a:pt x="822484" y="799624"/>
                </a:lnTo>
                <a:lnTo>
                  <a:pt x="840581" y="794861"/>
                </a:lnTo>
                <a:lnTo>
                  <a:pt x="874871" y="799624"/>
                </a:lnTo>
                <a:lnTo>
                  <a:pt x="892969" y="787241"/>
                </a:lnTo>
                <a:lnTo>
                  <a:pt x="924401" y="773906"/>
                </a:lnTo>
                <a:lnTo>
                  <a:pt x="940594" y="758666"/>
                </a:lnTo>
                <a:lnTo>
                  <a:pt x="955834" y="737711"/>
                </a:lnTo>
                <a:lnTo>
                  <a:pt x="981551" y="737711"/>
                </a:lnTo>
                <a:lnTo>
                  <a:pt x="1002506" y="750094"/>
                </a:lnTo>
                <a:lnTo>
                  <a:pt x="1005364" y="787241"/>
                </a:lnTo>
                <a:lnTo>
                  <a:pt x="1031081" y="797719"/>
                </a:lnTo>
                <a:lnTo>
                  <a:pt x="1057751" y="818674"/>
                </a:lnTo>
                <a:lnTo>
                  <a:pt x="1086326" y="815816"/>
                </a:lnTo>
                <a:lnTo>
                  <a:pt x="1110139" y="797719"/>
                </a:lnTo>
                <a:lnTo>
                  <a:pt x="1132999" y="802481"/>
                </a:lnTo>
                <a:lnTo>
                  <a:pt x="1164431" y="802481"/>
                </a:lnTo>
                <a:lnTo>
                  <a:pt x="1177766" y="831056"/>
                </a:lnTo>
                <a:lnTo>
                  <a:pt x="1209199" y="805339"/>
                </a:lnTo>
                <a:lnTo>
                  <a:pt x="1234916" y="778669"/>
                </a:lnTo>
                <a:lnTo>
                  <a:pt x="1253014" y="763429"/>
                </a:lnTo>
                <a:lnTo>
                  <a:pt x="1273969" y="752951"/>
                </a:lnTo>
                <a:lnTo>
                  <a:pt x="1310164" y="758666"/>
                </a:lnTo>
                <a:lnTo>
                  <a:pt x="1323499" y="789146"/>
                </a:lnTo>
                <a:lnTo>
                  <a:pt x="1354931" y="787241"/>
                </a:lnTo>
                <a:lnTo>
                  <a:pt x="1389221" y="763429"/>
                </a:lnTo>
                <a:lnTo>
                  <a:pt x="1396841" y="739616"/>
                </a:lnTo>
                <a:lnTo>
                  <a:pt x="1407319" y="713899"/>
                </a:lnTo>
                <a:lnTo>
                  <a:pt x="1412081" y="677704"/>
                </a:lnTo>
                <a:lnTo>
                  <a:pt x="1407319" y="656749"/>
                </a:lnTo>
                <a:lnTo>
                  <a:pt x="1396841" y="628174"/>
                </a:lnTo>
                <a:lnTo>
                  <a:pt x="1396841" y="586264"/>
                </a:lnTo>
                <a:lnTo>
                  <a:pt x="1401604" y="554831"/>
                </a:lnTo>
                <a:lnTo>
                  <a:pt x="1435894" y="526256"/>
                </a:lnTo>
                <a:lnTo>
                  <a:pt x="1458754" y="515779"/>
                </a:lnTo>
                <a:lnTo>
                  <a:pt x="1477804" y="497681"/>
                </a:lnTo>
                <a:lnTo>
                  <a:pt x="1461611" y="479584"/>
                </a:lnTo>
                <a:lnTo>
                  <a:pt x="1438751" y="466249"/>
                </a:lnTo>
                <a:lnTo>
                  <a:pt x="1419701" y="450056"/>
                </a:lnTo>
                <a:lnTo>
                  <a:pt x="1425416" y="421481"/>
                </a:lnTo>
                <a:lnTo>
                  <a:pt x="1422559" y="382429"/>
                </a:lnTo>
                <a:lnTo>
                  <a:pt x="1417796" y="353854"/>
                </a:lnTo>
                <a:lnTo>
                  <a:pt x="1433036" y="325279"/>
                </a:lnTo>
                <a:lnTo>
                  <a:pt x="1467326" y="299561"/>
                </a:lnTo>
                <a:lnTo>
                  <a:pt x="1482566" y="272891"/>
                </a:lnTo>
                <a:lnTo>
                  <a:pt x="1479709" y="250031"/>
                </a:lnTo>
                <a:lnTo>
                  <a:pt x="1453991" y="233839"/>
                </a:lnTo>
                <a:lnTo>
                  <a:pt x="1472089" y="218599"/>
                </a:lnTo>
                <a:lnTo>
                  <a:pt x="1490186" y="197644"/>
                </a:lnTo>
                <a:lnTo>
                  <a:pt x="1516856" y="176689"/>
                </a:lnTo>
                <a:lnTo>
                  <a:pt x="1524476" y="145256"/>
                </a:lnTo>
                <a:lnTo>
                  <a:pt x="1524476" y="119539"/>
                </a:lnTo>
                <a:lnTo>
                  <a:pt x="1493044" y="116681"/>
                </a:lnTo>
                <a:lnTo>
                  <a:pt x="1472089" y="116681"/>
                </a:lnTo>
                <a:lnTo>
                  <a:pt x="1482566" y="90964"/>
                </a:lnTo>
                <a:lnTo>
                  <a:pt x="1490186" y="74771"/>
                </a:lnTo>
                <a:lnTo>
                  <a:pt x="1490186" y="56674"/>
                </a:lnTo>
                <a:lnTo>
                  <a:pt x="1524476" y="46196"/>
                </a:lnTo>
                <a:lnTo>
                  <a:pt x="1550194" y="46196"/>
                </a:lnTo>
                <a:lnTo>
                  <a:pt x="1574006" y="53816"/>
                </a:lnTo>
                <a:lnTo>
                  <a:pt x="1610201" y="56674"/>
                </a:lnTo>
                <a:lnTo>
                  <a:pt x="1605439" y="28099"/>
                </a:lnTo>
                <a:lnTo>
                  <a:pt x="1597819" y="1429"/>
                </a:lnTo>
                <a:lnTo>
                  <a:pt x="1641634" y="1429"/>
                </a:lnTo>
                <a:lnTo>
                  <a:pt x="1670209" y="1429"/>
                </a:lnTo>
                <a:lnTo>
                  <a:pt x="1698784" y="7144"/>
                </a:lnTo>
                <a:lnTo>
                  <a:pt x="1714976" y="28099"/>
                </a:lnTo>
                <a:lnTo>
                  <a:pt x="1714976" y="56674"/>
                </a:lnTo>
                <a:lnTo>
                  <a:pt x="1746409" y="77629"/>
                </a:lnTo>
                <a:lnTo>
                  <a:pt x="1761649" y="100489"/>
                </a:lnTo>
                <a:lnTo>
                  <a:pt x="1772126" y="121444"/>
                </a:lnTo>
                <a:lnTo>
                  <a:pt x="1748314" y="145256"/>
                </a:lnTo>
                <a:lnTo>
                  <a:pt x="1758791" y="163354"/>
                </a:lnTo>
                <a:lnTo>
                  <a:pt x="1761649" y="197644"/>
                </a:lnTo>
                <a:lnTo>
                  <a:pt x="1790224" y="184309"/>
                </a:lnTo>
                <a:lnTo>
                  <a:pt x="1803559" y="208121"/>
                </a:lnTo>
                <a:lnTo>
                  <a:pt x="1821656" y="233839"/>
                </a:lnTo>
                <a:lnTo>
                  <a:pt x="1850231" y="229076"/>
                </a:lnTo>
                <a:lnTo>
                  <a:pt x="1876901" y="226219"/>
                </a:lnTo>
                <a:lnTo>
                  <a:pt x="1884521" y="251936"/>
                </a:lnTo>
                <a:lnTo>
                  <a:pt x="1917859" y="257651"/>
                </a:lnTo>
                <a:lnTo>
                  <a:pt x="1947386" y="239554"/>
                </a:lnTo>
                <a:lnTo>
                  <a:pt x="1970246" y="244316"/>
                </a:lnTo>
                <a:lnTo>
                  <a:pt x="1983581" y="268129"/>
                </a:lnTo>
                <a:lnTo>
                  <a:pt x="1970246" y="296704"/>
                </a:lnTo>
                <a:lnTo>
                  <a:pt x="1947386" y="299561"/>
                </a:lnTo>
                <a:lnTo>
                  <a:pt x="1926431" y="314801"/>
                </a:lnTo>
                <a:lnTo>
                  <a:pt x="1949291" y="335756"/>
                </a:lnTo>
                <a:lnTo>
                  <a:pt x="1952149" y="356711"/>
                </a:lnTo>
                <a:lnTo>
                  <a:pt x="1975961" y="374809"/>
                </a:lnTo>
                <a:lnTo>
                  <a:pt x="1998821" y="388144"/>
                </a:lnTo>
                <a:lnTo>
                  <a:pt x="2004536" y="421481"/>
                </a:lnTo>
                <a:lnTo>
                  <a:pt x="1986439" y="450056"/>
                </a:lnTo>
                <a:lnTo>
                  <a:pt x="2015014" y="448151"/>
                </a:lnTo>
                <a:lnTo>
                  <a:pt x="2069306" y="439579"/>
                </a:lnTo>
                <a:lnTo>
                  <a:pt x="2106454" y="427196"/>
                </a:lnTo>
                <a:lnTo>
                  <a:pt x="2145506" y="406241"/>
                </a:lnTo>
                <a:lnTo>
                  <a:pt x="2178844" y="379571"/>
                </a:lnTo>
                <a:lnTo>
                  <a:pt x="2207419" y="356711"/>
                </a:lnTo>
                <a:lnTo>
                  <a:pt x="2249329" y="338614"/>
                </a:lnTo>
                <a:lnTo>
                  <a:pt x="2283619" y="322421"/>
                </a:lnTo>
                <a:lnTo>
                  <a:pt x="2315051" y="290989"/>
                </a:lnTo>
                <a:lnTo>
                  <a:pt x="2340769" y="283369"/>
                </a:lnTo>
                <a:lnTo>
                  <a:pt x="2376964" y="280511"/>
                </a:lnTo>
                <a:lnTo>
                  <a:pt x="2411254" y="280511"/>
                </a:lnTo>
                <a:lnTo>
                  <a:pt x="2429351" y="254794"/>
                </a:lnTo>
                <a:lnTo>
                  <a:pt x="2453164" y="236696"/>
                </a:lnTo>
                <a:lnTo>
                  <a:pt x="2481739" y="230981"/>
                </a:lnTo>
                <a:lnTo>
                  <a:pt x="2523649" y="239554"/>
                </a:lnTo>
                <a:lnTo>
                  <a:pt x="2559844" y="254794"/>
                </a:lnTo>
                <a:lnTo>
                  <a:pt x="2580799" y="278606"/>
                </a:lnTo>
                <a:lnTo>
                  <a:pt x="2565559" y="299561"/>
                </a:lnTo>
                <a:lnTo>
                  <a:pt x="2559844" y="325279"/>
                </a:lnTo>
                <a:lnTo>
                  <a:pt x="2549366" y="356711"/>
                </a:lnTo>
                <a:lnTo>
                  <a:pt x="2591276" y="350996"/>
                </a:lnTo>
                <a:lnTo>
                  <a:pt x="2625566" y="356711"/>
                </a:lnTo>
                <a:lnTo>
                  <a:pt x="2622709" y="388144"/>
                </a:lnTo>
                <a:lnTo>
                  <a:pt x="2601754" y="411004"/>
                </a:lnTo>
                <a:lnTo>
                  <a:pt x="2577941" y="421481"/>
                </a:lnTo>
                <a:lnTo>
                  <a:pt x="2552224" y="452914"/>
                </a:lnTo>
                <a:lnTo>
                  <a:pt x="2546509" y="481489"/>
                </a:lnTo>
                <a:lnTo>
                  <a:pt x="2523649" y="499586"/>
                </a:lnTo>
                <a:lnTo>
                  <a:pt x="2499836" y="502444"/>
                </a:lnTo>
                <a:lnTo>
                  <a:pt x="2489359" y="526256"/>
                </a:lnTo>
                <a:lnTo>
                  <a:pt x="2489359" y="554831"/>
                </a:lnTo>
                <a:lnTo>
                  <a:pt x="2474119" y="562451"/>
                </a:lnTo>
                <a:lnTo>
                  <a:pt x="2456021" y="572929"/>
                </a:lnTo>
                <a:lnTo>
                  <a:pt x="2432209" y="586264"/>
                </a:lnTo>
                <a:lnTo>
                  <a:pt x="2411254" y="596741"/>
                </a:lnTo>
                <a:lnTo>
                  <a:pt x="2387441" y="609124"/>
                </a:lnTo>
                <a:lnTo>
                  <a:pt x="2376964" y="622459"/>
                </a:lnTo>
                <a:lnTo>
                  <a:pt x="2369344" y="658654"/>
                </a:lnTo>
                <a:lnTo>
                  <a:pt x="2376964" y="679609"/>
                </a:lnTo>
                <a:lnTo>
                  <a:pt x="2385536" y="711041"/>
                </a:lnTo>
                <a:lnTo>
                  <a:pt x="2379821" y="724376"/>
                </a:lnTo>
                <a:lnTo>
                  <a:pt x="2361724" y="739616"/>
                </a:lnTo>
                <a:lnTo>
                  <a:pt x="2325529" y="758666"/>
                </a:lnTo>
                <a:lnTo>
                  <a:pt x="2309336" y="778669"/>
                </a:lnTo>
                <a:lnTo>
                  <a:pt x="2296001" y="802481"/>
                </a:lnTo>
                <a:lnTo>
                  <a:pt x="2277904" y="836771"/>
                </a:lnTo>
                <a:lnTo>
                  <a:pt x="2256949" y="859631"/>
                </a:lnTo>
                <a:lnTo>
                  <a:pt x="2249329" y="891064"/>
                </a:lnTo>
                <a:lnTo>
                  <a:pt x="2238851" y="917734"/>
                </a:lnTo>
                <a:lnTo>
                  <a:pt x="2236946" y="943451"/>
                </a:lnTo>
                <a:lnTo>
                  <a:pt x="2262664" y="964406"/>
                </a:lnTo>
                <a:lnTo>
                  <a:pt x="2275999" y="977741"/>
                </a:lnTo>
                <a:lnTo>
                  <a:pt x="2275999" y="1003459"/>
                </a:lnTo>
                <a:lnTo>
                  <a:pt x="2265521" y="1016794"/>
                </a:lnTo>
                <a:lnTo>
                  <a:pt x="2241709" y="1032034"/>
                </a:lnTo>
                <a:lnTo>
                  <a:pt x="2238851" y="1050131"/>
                </a:lnTo>
                <a:lnTo>
                  <a:pt x="2210276" y="1071086"/>
                </a:lnTo>
                <a:lnTo>
                  <a:pt x="2196941" y="1094899"/>
                </a:lnTo>
                <a:lnTo>
                  <a:pt x="2226469" y="1115854"/>
                </a:lnTo>
                <a:lnTo>
                  <a:pt x="2249329" y="1112996"/>
                </a:lnTo>
                <a:lnTo>
                  <a:pt x="2275999" y="1102519"/>
                </a:lnTo>
                <a:lnTo>
                  <a:pt x="2306479" y="1078706"/>
                </a:lnTo>
                <a:lnTo>
                  <a:pt x="2330291" y="1063466"/>
                </a:lnTo>
                <a:lnTo>
                  <a:pt x="2358866" y="1039654"/>
                </a:lnTo>
                <a:lnTo>
                  <a:pt x="2337911" y="1016794"/>
                </a:lnTo>
                <a:lnTo>
                  <a:pt x="2315051" y="1000601"/>
                </a:lnTo>
                <a:lnTo>
                  <a:pt x="2316956" y="967264"/>
                </a:lnTo>
                <a:lnTo>
                  <a:pt x="2336006" y="940594"/>
                </a:lnTo>
                <a:lnTo>
                  <a:pt x="2356009" y="930116"/>
                </a:lnTo>
                <a:lnTo>
                  <a:pt x="2397919" y="925354"/>
                </a:lnTo>
                <a:lnTo>
                  <a:pt x="2424589" y="917734"/>
                </a:lnTo>
                <a:lnTo>
                  <a:pt x="2453164" y="901541"/>
                </a:lnTo>
                <a:lnTo>
                  <a:pt x="2489359" y="898684"/>
                </a:lnTo>
                <a:lnTo>
                  <a:pt x="2531269" y="909161"/>
                </a:lnTo>
                <a:lnTo>
                  <a:pt x="2556986" y="917734"/>
                </a:lnTo>
                <a:lnTo>
                  <a:pt x="2552224" y="940594"/>
                </a:lnTo>
                <a:lnTo>
                  <a:pt x="2552224" y="961549"/>
                </a:lnTo>
                <a:lnTo>
                  <a:pt x="2555081" y="972026"/>
                </a:lnTo>
                <a:lnTo>
                  <a:pt x="2577941" y="988219"/>
                </a:lnTo>
                <a:lnTo>
                  <a:pt x="2575084" y="1008221"/>
                </a:lnTo>
                <a:lnTo>
                  <a:pt x="2565559" y="1037749"/>
                </a:lnTo>
                <a:lnTo>
                  <a:pt x="2556986" y="1066324"/>
                </a:lnTo>
                <a:lnTo>
                  <a:pt x="2573179" y="1089184"/>
                </a:lnTo>
                <a:lnTo>
                  <a:pt x="2585561" y="1107281"/>
                </a:lnTo>
                <a:lnTo>
                  <a:pt x="2615089" y="1117759"/>
                </a:lnTo>
                <a:lnTo>
                  <a:pt x="2635091" y="1133951"/>
                </a:lnTo>
                <a:lnTo>
                  <a:pt x="2651284" y="1159669"/>
                </a:lnTo>
                <a:lnTo>
                  <a:pt x="2656046" y="1183481"/>
                </a:lnTo>
                <a:lnTo>
                  <a:pt x="2669381" y="1204436"/>
                </a:lnTo>
                <a:lnTo>
                  <a:pt x="2645569" y="1233011"/>
                </a:lnTo>
                <a:lnTo>
                  <a:pt x="2625566" y="1246346"/>
                </a:lnTo>
                <a:lnTo>
                  <a:pt x="2612231" y="1269206"/>
                </a:lnTo>
                <a:lnTo>
                  <a:pt x="2583656" y="1285399"/>
                </a:lnTo>
                <a:lnTo>
                  <a:pt x="2573179" y="1303496"/>
                </a:lnTo>
                <a:lnTo>
                  <a:pt x="2559844" y="1316831"/>
                </a:lnTo>
                <a:lnTo>
                  <a:pt x="2562701" y="1339691"/>
                </a:lnTo>
                <a:lnTo>
                  <a:pt x="2591276" y="1347311"/>
                </a:lnTo>
                <a:lnTo>
                  <a:pt x="2622709" y="1347311"/>
                </a:lnTo>
                <a:lnTo>
                  <a:pt x="2637949" y="1368266"/>
                </a:lnTo>
                <a:lnTo>
                  <a:pt x="2654141" y="1386364"/>
                </a:lnTo>
                <a:lnTo>
                  <a:pt x="2658904" y="1426369"/>
                </a:lnTo>
                <a:lnTo>
                  <a:pt x="2664619" y="1449229"/>
                </a:lnTo>
                <a:lnTo>
                  <a:pt x="2690336" y="1459706"/>
                </a:lnTo>
                <a:lnTo>
                  <a:pt x="2716054" y="1473041"/>
                </a:lnTo>
                <a:lnTo>
                  <a:pt x="2724626" y="1498759"/>
                </a:lnTo>
                <a:lnTo>
                  <a:pt x="2732246" y="1525429"/>
                </a:lnTo>
                <a:lnTo>
                  <a:pt x="2737009" y="1555909"/>
                </a:lnTo>
                <a:lnTo>
                  <a:pt x="2729389" y="1587341"/>
                </a:lnTo>
                <a:lnTo>
                  <a:pt x="2705576" y="1600676"/>
                </a:lnTo>
                <a:lnTo>
                  <a:pt x="2684621" y="1618774"/>
                </a:lnTo>
                <a:lnTo>
                  <a:pt x="2672239" y="1639729"/>
                </a:lnTo>
                <a:lnTo>
                  <a:pt x="2656046" y="1663541"/>
                </a:lnTo>
                <a:lnTo>
                  <a:pt x="2633186" y="1684496"/>
                </a:lnTo>
                <a:lnTo>
                  <a:pt x="2606516" y="1675924"/>
                </a:lnTo>
                <a:lnTo>
                  <a:pt x="2575084" y="1671161"/>
                </a:lnTo>
                <a:lnTo>
                  <a:pt x="2546509" y="1674019"/>
                </a:lnTo>
                <a:lnTo>
                  <a:pt x="2525554" y="1675924"/>
                </a:lnTo>
                <a:lnTo>
                  <a:pt x="2510314" y="1696879"/>
                </a:lnTo>
                <a:lnTo>
                  <a:pt x="2507456" y="1728311"/>
                </a:lnTo>
                <a:lnTo>
                  <a:pt x="2528411" y="1741646"/>
                </a:lnTo>
                <a:lnTo>
                  <a:pt x="2549366" y="1738789"/>
                </a:lnTo>
                <a:lnTo>
                  <a:pt x="2577941" y="1738789"/>
                </a:lnTo>
                <a:lnTo>
                  <a:pt x="2583656" y="1759744"/>
                </a:lnTo>
                <a:lnTo>
                  <a:pt x="2591276" y="1780699"/>
                </a:lnTo>
                <a:lnTo>
                  <a:pt x="2591276" y="1806416"/>
                </a:lnTo>
                <a:lnTo>
                  <a:pt x="2591276" y="1822609"/>
                </a:lnTo>
                <a:lnTo>
                  <a:pt x="2612231" y="1833086"/>
                </a:lnTo>
                <a:lnTo>
                  <a:pt x="2640806" y="1845469"/>
                </a:lnTo>
                <a:lnTo>
                  <a:pt x="2664619" y="1845469"/>
                </a:lnTo>
                <a:lnTo>
                  <a:pt x="2677001" y="1858804"/>
                </a:lnTo>
                <a:lnTo>
                  <a:pt x="2703671" y="1887379"/>
                </a:lnTo>
                <a:lnTo>
                  <a:pt x="2714149" y="1908334"/>
                </a:lnTo>
                <a:lnTo>
                  <a:pt x="2700814" y="1953101"/>
                </a:lnTo>
                <a:lnTo>
                  <a:pt x="2675096" y="1957864"/>
                </a:lnTo>
                <a:lnTo>
                  <a:pt x="2654141" y="1957864"/>
                </a:lnTo>
                <a:lnTo>
                  <a:pt x="2643664" y="1968341"/>
                </a:lnTo>
                <a:lnTo>
                  <a:pt x="2616994" y="1995011"/>
                </a:lnTo>
                <a:lnTo>
                  <a:pt x="2596039" y="2007394"/>
                </a:lnTo>
                <a:lnTo>
                  <a:pt x="2575084" y="2025491"/>
                </a:lnTo>
                <a:lnTo>
                  <a:pt x="2549366" y="2052161"/>
                </a:lnTo>
                <a:lnTo>
                  <a:pt x="2523649" y="2075021"/>
                </a:lnTo>
                <a:lnTo>
                  <a:pt x="2536031" y="2098834"/>
                </a:lnTo>
                <a:lnTo>
                  <a:pt x="2523649" y="2122646"/>
                </a:lnTo>
                <a:lnTo>
                  <a:pt x="2489359" y="2116931"/>
                </a:lnTo>
                <a:lnTo>
                  <a:pt x="2465546" y="2095976"/>
                </a:lnTo>
                <a:lnTo>
                  <a:pt x="2429351" y="2080736"/>
                </a:lnTo>
                <a:lnTo>
                  <a:pt x="2403634" y="2083594"/>
                </a:lnTo>
                <a:lnTo>
                  <a:pt x="2375059" y="2094071"/>
                </a:lnTo>
                <a:lnTo>
                  <a:pt x="2366486" y="2119789"/>
                </a:lnTo>
                <a:lnTo>
                  <a:pt x="2356009" y="2135029"/>
                </a:lnTo>
                <a:lnTo>
                  <a:pt x="2325529" y="2127409"/>
                </a:lnTo>
                <a:lnTo>
                  <a:pt x="2312194" y="2109311"/>
                </a:lnTo>
                <a:lnTo>
                  <a:pt x="2294096" y="2112169"/>
                </a:lnTo>
                <a:lnTo>
                  <a:pt x="2277904" y="2127409"/>
                </a:lnTo>
                <a:lnTo>
                  <a:pt x="2255044" y="2161699"/>
                </a:lnTo>
                <a:lnTo>
                  <a:pt x="2236946" y="2184559"/>
                </a:lnTo>
                <a:lnTo>
                  <a:pt x="2205514" y="2203609"/>
                </a:lnTo>
                <a:lnTo>
                  <a:pt x="2195036" y="2214086"/>
                </a:lnTo>
                <a:lnTo>
                  <a:pt x="2207419" y="2244566"/>
                </a:lnTo>
                <a:lnTo>
                  <a:pt x="2228374" y="2260759"/>
                </a:lnTo>
                <a:lnTo>
                  <a:pt x="2210276" y="2271236"/>
                </a:lnTo>
                <a:lnTo>
                  <a:pt x="2174081" y="2271236"/>
                </a:lnTo>
                <a:lnTo>
                  <a:pt x="2142649" y="2268379"/>
                </a:lnTo>
                <a:lnTo>
                  <a:pt x="2132171" y="2268379"/>
                </a:lnTo>
                <a:lnTo>
                  <a:pt x="2129314" y="2244566"/>
                </a:lnTo>
                <a:lnTo>
                  <a:pt x="2126456" y="2218849"/>
                </a:lnTo>
                <a:lnTo>
                  <a:pt x="2111216" y="2195036"/>
                </a:lnTo>
                <a:lnTo>
                  <a:pt x="2079784" y="2195036"/>
                </a:lnTo>
                <a:lnTo>
                  <a:pt x="2056924" y="2195036"/>
                </a:lnTo>
                <a:lnTo>
                  <a:pt x="2040731" y="2172176"/>
                </a:lnTo>
                <a:lnTo>
                  <a:pt x="2022634" y="2155984"/>
                </a:lnTo>
                <a:lnTo>
                  <a:pt x="2009299" y="2135029"/>
                </a:lnTo>
                <a:lnTo>
                  <a:pt x="2035969" y="2127409"/>
                </a:lnTo>
                <a:lnTo>
                  <a:pt x="2040731" y="2094071"/>
                </a:lnTo>
                <a:lnTo>
                  <a:pt x="2076926" y="2091214"/>
                </a:lnTo>
                <a:lnTo>
                  <a:pt x="2114074" y="2095976"/>
                </a:lnTo>
                <a:lnTo>
                  <a:pt x="2124551" y="2070259"/>
                </a:lnTo>
                <a:lnTo>
                  <a:pt x="2103596" y="2055019"/>
                </a:lnTo>
                <a:lnTo>
                  <a:pt x="2103596" y="2020729"/>
                </a:lnTo>
                <a:lnTo>
                  <a:pt x="2126456" y="2002631"/>
                </a:lnTo>
                <a:lnTo>
                  <a:pt x="2157889" y="1989296"/>
                </a:lnTo>
                <a:lnTo>
                  <a:pt x="2181701" y="1986439"/>
                </a:lnTo>
                <a:lnTo>
                  <a:pt x="2181701" y="1963579"/>
                </a:lnTo>
                <a:lnTo>
                  <a:pt x="2155984" y="1957864"/>
                </a:lnTo>
                <a:lnTo>
                  <a:pt x="2129314" y="1950244"/>
                </a:lnTo>
                <a:lnTo>
                  <a:pt x="2087404" y="1936909"/>
                </a:lnTo>
                <a:lnTo>
                  <a:pt x="2056924" y="1932146"/>
                </a:lnTo>
                <a:lnTo>
                  <a:pt x="2027396" y="1915954"/>
                </a:lnTo>
                <a:lnTo>
                  <a:pt x="2019776" y="1885474"/>
                </a:lnTo>
                <a:lnTo>
                  <a:pt x="2025491" y="1845469"/>
                </a:lnTo>
                <a:lnTo>
                  <a:pt x="2025491" y="1816894"/>
                </a:lnTo>
                <a:lnTo>
                  <a:pt x="2019776" y="1780699"/>
                </a:lnTo>
                <a:lnTo>
                  <a:pt x="2019776" y="1752124"/>
                </a:lnTo>
                <a:lnTo>
                  <a:pt x="2015014" y="1734026"/>
                </a:lnTo>
                <a:lnTo>
                  <a:pt x="1998821" y="1738789"/>
                </a:lnTo>
                <a:lnTo>
                  <a:pt x="1986439" y="1759744"/>
                </a:lnTo>
                <a:lnTo>
                  <a:pt x="1970246" y="1770221"/>
                </a:lnTo>
                <a:lnTo>
                  <a:pt x="1938814" y="1770221"/>
                </a:lnTo>
                <a:lnTo>
                  <a:pt x="1907381" y="1749266"/>
                </a:lnTo>
                <a:lnTo>
                  <a:pt x="1907381" y="1720691"/>
                </a:lnTo>
                <a:lnTo>
                  <a:pt x="1910239" y="1692116"/>
                </a:lnTo>
                <a:lnTo>
                  <a:pt x="1902619" y="1663541"/>
                </a:lnTo>
                <a:lnTo>
                  <a:pt x="1905476" y="1636871"/>
                </a:lnTo>
                <a:lnTo>
                  <a:pt x="1878806" y="1629251"/>
                </a:lnTo>
                <a:lnTo>
                  <a:pt x="1860709" y="1636871"/>
                </a:lnTo>
                <a:lnTo>
                  <a:pt x="1847374" y="1624489"/>
                </a:lnTo>
                <a:lnTo>
                  <a:pt x="1827371" y="1608296"/>
                </a:lnTo>
                <a:lnTo>
                  <a:pt x="1806416" y="1597819"/>
                </a:lnTo>
                <a:lnTo>
                  <a:pt x="1782604" y="1621631"/>
                </a:lnTo>
                <a:lnTo>
                  <a:pt x="1764506" y="1624489"/>
                </a:lnTo>
                <a:lnTo>
                  <a:pt x="1733074" y="1624489"/>
                </a:lnTo>
                <a:lnTo>
                  <a:pt x="1725454" y="1600676"/>
                </a:lnTo>
                <a:lnTo>
                  <a:pt x="1712119" y="1576864"/>
                </a:lnTo>
                <a:lnTo>
                  <a:pt x="1683544" y="1600676"/>
                </a:lnTo>
                <a:lnTo>
                  <a:pt x="1662589" y="1615916"/>
                </a:lnTo>
                <a:lnTo>
                  <a:pt x="1673066" y="1636871"/>
                </a:lnTo>
                <a:lnTo>
                  <a:pt x="1636871" y="1657826"/>
                </a:lnTo>
                <a:lnTo>
                  <a:pt x="1613059" y="1668304"/>
                </a:lnTo>
                <a:lnTo>
                  <a:pt x="1594961" y="1694974"/>
                </a:lnTo>
                <a:lnTo>
                  <a:pt x="1587341" y="1713071"/>
                </a:lnTo>
                <a:lnTo>
                  <a:pt x="1574006" y="1762601"/>
                </a:lnTo>
                <a:lnTo>
                  <a:pt x="1563529" y="1785461"/>
                </a:lnTo>
                <a:lnTo>
                  <a:pt x="1542574" y="1801654"/>
                </a:lnTo>
                <a:lnTo>
                  <a:pt x="1513999" y="1822609"/>
                </a:lnTo>
                <a:lnTo>
                  <a:pt x="1490186" y="1848326"/>
                </a:lnTo>
                <a:lnTo>
                  <a:pt x="1461611" y="1866424"/>
                </a:lnTo>
                <a:lnTo>
                  <a:pt x="1443514" y="1890236"/>
                </a:lnTo>
                <a:lnTo>
                  <a:pt x="1412081" y="1915954"/>
                </a:lnTo>
                <a:lnTo>
                  <a:pt x="1389221" y="1926431"/>
                </a:lnTo>
                <a:lnTo>
                  <a:pt x="1373029" y="1947386"/>
                </a:lnTo>
                <a:lnTo>
                  <a:pt x="1347311" y="1978819"/>
                </a:lnTo>
                <a:lnTo>
                  <a:pt x="1341596" y="1957864"/>
                </a:lnTo>
                <a:lnTo>
                  <a:pt x="1320641" y="1921669"/>
                </a:lnTo>
                <a:lnTo>
                  <a:pt x="1308259" y="1918811"/>
                </a:lnTo>
                <a:lnTo>
                  <a:pt x="1284446" y="1911191"/>
                </a:lnTo>
                <a:lnTo>
                  <a:pt x="1279684" y="1893094"/>
                </a:lnTo>
                <a:lnTo>
                  <a:pt x="1260634" y="1874996"/>
                </a:lnTo>
                <a:lnTo>
                  <a:pt x="1224439" y="1893094"/>
                </a:lnTo>
                <a:lnTo>
                  <a:pt x="1203484" y="1905476"/>
                </a:lnTo>
                <a:lnTo>
                  <a:pt x="1177766" y="1942624"/>
                </a:lnTo>
                <a:lnTo>
                  <a:pt x="1167289" y="1914049"/>
                </a:lnTo>
                <a:lnTo>
                  <a:pt x="1156811" y="1882616"/>
                </a:lnTo>
                <a:lnTo>
                  <a:pt x="1143476" y="1855946"/>
                </a:lnTo>
                <a:lnTo>
                  <a:pt x="1143476" y="1834991"/>
                </a:lnTo>
                <a:lnTo>
                  <a:pt x="1119664" y="1843564"/>
                </a:lnTo>
                <a:lnTo>
                  <a:pt x="1104424" y="1866424"/>
                </a:lnTo>
                <a:lnTo>
                  <a:pt x="1099661" y="1879759"/>
                </a:lnTo>
                <a:lnTo>
                  <a:pt x="1075849" y="1897856"/>
                </a:lnTo>
                <a:lnTo>
                  <a:pt x="1060609" y="1911191"/>
                </a:lnTo>
                <a:lnTo>
                  <a:pt x="1052036" y="1894999"/>
                </a:lnTo>
                <a:lnTo>
                  <a:pt x="1041559" y="1885474"/>
                </a:lnTo>
                <a:lnTo>
                  <a:pt x="1023461" y="1900714"/>
                </a:lnTo>
                <a:lnTo>
                  <a:pt x="1012984" y="1926431"/>
                </a:lnTo>
                <a:lnTo>
                  <a:pt x="1000601" y="1960721"/>
                </a:lnTo>
                <a:lnTo>
                  <a:pt x="984409" y="1989296"/>
                </a:lnTo>
                <a:lnTo>
                  <a:pt x="979646" y="2017871"/>
                </a:lnTo>
                <a:lnTo>
                  <a:pt x="958691" y="1996916"/>
                </a:lnTo>
                <a:lnTo>
                  <a:pt x="951071" y="1947386"/>
                </a:lnTo>
                <a:lnTo>
                  <a:pt x="940594" y="1921669"/>
                </a:lnTo>
                <a:lnTo>
                  <a:pt x="906304" y="1921669"/>
                </a:lnTo>
                <a:lnTo>
                  <a:pt x="895826" y="1893094"/>
                </a:lnTo>
                <a:lnTo>
                  <a:pt x="885349" y="1869281"/>
                </a:lnTo>
                <a:lnTo>
                  <a:pt x="859631" y="1876901"/>
                </a:lnTo>
                <a:lnTo>
                  <a:pt x="831056" y="1903571"/>
                </a:lnTo>
                <a:lnTo>
                  <a:pt x="817721" y="1918811"/>
                </a:lnTo>
                <a:lnTo>
                  <a:pt x="812006" y="1947386"/>
                </a:lnTo>
                <a:lnTo>
                  <a:pt x="807244" y="1975961"/>
                </a:lnTo>
                <a:lnTo>
                  <a:pt x="791051" y="2015014"/>
                </a:lnTo>
                <a:lnTo>
                  <a:pt x="768191" y="2041684"/>
                </a:lnTo>
                <a:lnTo>
                  <a:pt x="729139" y="2031206"/>
                </a:lnTo>
                <a:lnTo>
                  <a:pt x="705326" y="2013109"/>
                </a:lnTo>
                <a:lnTo>
                  <a:pt x="679609" y="2025491"/>
                </a:lnTo>
                <a:lnTo>
                  <a:pt x="648176" y="2034064"/>
                </a:lnTo>
                <a:lnTo>
                  <a:pt x="627221" y="2017871"/>
                </a:lnTo>
                <a:lnTo>
                  <a:pt x="601504" y="2002631"/>
                </a:lnTo>
                <a:lnTo>
                  <a:pt x="621506" y="1975961"/>
                </a:lnTo>
                <a:lnTo>
                  <a:pt x="634841" y="1944529"/>
                </a:lnTo>
                <a:lnTo>
                  <a:pt x="627221" y="1914049"/>
                </a:lnTo>
                <a:lnTo>
                  <a:pt x="613886" y="1882616"/>
                </a:lnTo>
                <a:lnTo>
                  <a:pt x="603409" y="1851184"/>
                </a:lnTo>
                <a:lnTo>
                  <a:pt x="595789" y="1825466"/>
                </a:lnTo>
                <a:lnTo>
                  <a:pt x="567214" y="1833086"/>
                </a:lnTo>
                <a:lnTo>
                  <a:pt x="531019" y="1848326"/>
                </a:lnTo>
                <a:lnTo>
                  <a:pt x="502444" y="1858804"/>
                </a:lnTo>
                <a:lnTo>
                  <a:pt x="471011" y="1858804"/>
                </a:lnTo>
                <a:lnTo>
                  <a:pt x="451961" y="1837849"/>
                </a:lnTo>
                <a:lnTo>
                  <a:pt x="423386" y="1816894"/>
                </a:lnTo>
                <a:lnTo>
                  <a:pt x="402431" y="1801654"/>
                </a:lnTo>
                <a:lnTo>
                  <a:pt x="366236" y="1806416"/>
                </a:lnTo>
                <a:lnTo>
                  <a:pt x="332899" y="1794034"/>
                </a:lnTo>
                <a:lnTo>
                  <a:pt x="319564" y="1754981"/>
                </a:lnTo>
                <a:lnTo>
                  <a:pt x="301466" y="1735931"/>
                </a:lnTo>
                <a:lnTo>
                  <a:pt x="270034" y="1741646"/>
                </a:lnTo>
                <a:lnTo>
                  <a:pt x="262414" y="1705451"/>
                </a:lnTo>
                <a:lnTo>
                  <a:pt x="243364" y="1689259"/>
                </a:lnTo>
                <a:lnTo>
                  <a:pt x="246221" y="1657826"/>
                </a:lnTo>
                <a:lnTo>
                  <a:pt x="267176" y="1634966"/>
                </a:lnTo>
                <a:lnTo>
                  <a:pt x="282416" y="1590199"/>
                </a:lnTo>
                <a:lnTo>
                  <a:pt x="267176" y="1558766"/>
                </a:lnTo>
                <a:lnTo>
                  <a:pt x="249079" y="1554004"/>
                </a:lnTo>
                <a:lnTo>
                  <a:pt x="225266" y="1535906"/>
                </a:lnTo>
                <a:lnTo>
                  <a:pt x="223361" y="1496854"/>
                </a:lnTo>
                <a:lnTo>
                  <a:pt x="183356" y="1493996"/>
                </a:lnTo>
                <a:lnTo>
                  <a:pt x="172879" y="1462564"/>
                </a:lnTo>
                <a:lnTo>
                  <a:pt x="150019" y="1444466"/>
                </a:lnTo>
                <a:lnTo>
                  <a:pt x="97631" y="1452086"/>
                </a:lnTo>
                <a:lnTo>
                  <a:pt x="92869" y="1467326"/>
                </a:lnTo>
                <a:lnTo>
                  <a:pt x="73819" y="1475899"/>
                </a:lnTo>
                <a:lnTo>
                  <a:pt x="53816" y="1467326"/>
                </a:lnTo>
                <a:lnTo>
                  <a:pt x="45244" y="1436846"/>
                </a:lnTo>
                <a:lnTo>
                  <a:pt x="45244" y="1413034"/>
                </a:lnTo>
                <a:lnTo>
                  <a:pt x="27146" y="1396841"/>
                </a:lnTo>
                <a:close/>
              </a:path>
            </a:pathLst>
          </a:custGeom>
          <a:solidFill>
            <a:schemeClr val="accent1"/>
          </a:solidFill>
          <a:ln w="1905" cap="flat">
            <a:solidFill>
              <a:schemeClr val="bg1"/>
            </a:solidFill>
            <a:prstDash val="solid"/>
            <a:miter/>
          </a:ln>
        </p:spPr>
        <p:txBody>
          <a:bodyPr rtlCol="0" anchor="ctr"/>
          <a:lstStyle/>
          <a:p>
            <a:pPr algn="ctr"/>
            <a:r>
              <a:rPr lang="fr-FR" sz="1000" dirty="0">
                <a:solidFill>
                  <a:schemeClr val="bg1"/>
                </a:solidFill>
              </a:rPr>
              <a:t>H1c</a:t>
            </a:r>
          </a:p>
        </p:txBody>
      </p:sp>
      <p:sp>
        <p:nvSpPr>
          <p:cNvPr id="61" name="Forme libre : forme 60">
            <a:extLst>
              <a:ext uri="{FF2B5EF4-FFF2-40B4-BE49-F238E27FC236}">
                <a16:creationId xmlns:a16="http://schemas.microsoft.com/office/drawing/2014/main" id="{41AD53D4-9A57-46CC-8D07-ECB4EAA84A2C}"/>
              </a:ext>
            </a:extLst>
          </p:cNvPr>
          <p:cNvSpPr/>
          <p:nvPr/>
        </p:nvSpPr>
        <p:spPr>
          <a:xfrm>
            <a:off x="6301816" y="1936923"/>
            <a:ext cx="2194354" cy="1744431"/>
          </a:xfrm>
          <a:custGeom>
            <a:avLst/>
            <a:gdLst>
              <a:gd name="connsiteX0" fmla="*/ 9049 w 2647950"/>
              <a:gd name="connsiteY0" fmla="*/ 1321594 h 2105025"/>
              <a:gd name="connsiteX1" fmla="*/ 42386 w 2647950"/>
              <a:gd name="connsiteY1" fmla="*/ 1294924 h 2105025"/>
              <a:gd name="connsiteX2" fmla="*/ 81439 w 2647950"/>
              <a:gd name="connsiteY2" fmla="*/ 1285399 h 2105025"/>
              <a:gd name="connsiteX3" fmla="*/ 116681 w 2647950"/>
              <a:gd name="connsiteY3" fmla="*/ 1265396 h 2105025"/>
              <a:gd name="connsiteX4" fmla="*/ 169069 w 2647950"/>
              <a:gd name="connsiteY4" fmla="*/ 1253014 h 2105025"/>
              <a:gd name="connsiteX5" fmla="*/ 186214 w 2647950"/>
              <a:gd name="connsiteY5" fmla="*/ 1232059 h 2105025"/>
              <a:gd name="connsiteX6" fmla="*/ 194786 w 2647950"/>
              <a:gd name="connsiteY6" fmla="*/ 1226344 h 2105025"/>
              <a:gd name="connsiteX7" fmla="*/ 194786 w 2647950"/>
              <a:gd name="connsiteY7" fmla="*/ 1180624 h 2105025"/>
              <a:gd name="connsiteX8" fmla="*/ 211931 w 2647950"/>
              <a:gd name="connsiteY8" fmla="*/ 1154906 h 2105025"/>
              <a:gd name="connsiteX9" fmla="*/ 250984 w 2647950"/>
              <a:gd name="connsiteY9" fmla="*/ 1141571 h 2105025"/>
              <a:gd name="connsiteX10" fmla="*/ 290036 w 2647950"/>
              <a:gd name="connsiteY10" fmla="*/ 1129189 h 2105025"/>
              <a:gd name="connsiteX11" fmla="*/ 335756 w 2647950"/>
              <a:gd name="connsiteY11" fmla="*/ 1125379 h 2105025"/>
              <a:gd name="connsiteX12" fmla="*/ 368141 w 2647950"/>
              <a:gd name="connsiteY12" fmla="*/ 1129189 h 2105025"/>
              <a:gd name="connsiteX13" fmla="*/ 380524 w 2647950"/>
              <a:gd name="connsiteY13" fmla="*/ 1145381 h 2105025"/>
              <a:gd name="connsiteX14" fmla="*/ 397669 w 2647950"/>
              <a:gd name="connsiteY14" fmla="*/ 1173956 h 2105025"/>
              <a:gd name="connsiteX15" fmla="*/ 410051 w 2647950"/>
              <a:gd name="connsiteY15" fmla="*/ 1193959 h 2105025"/>
              <a:gd name="connsiteX16" fmla="*/ 387191 w 2647950"/>
              <a:gd name="connsiteY16" fmla="*/ 1242536 h 2105025"/>
              <a:gd name="connsiteX17" fmla="*/ 413861 w 2647950"/>
              <a:gd name="connsiteY17" fmla="*/ 1249204 h 2105025"/>
              <a:gd name="connsiteX18" fmla="*/ 452914 w 2647950"/>
              <a:gd name="connsiteY18" fmla="*/ 1246346 h 2105025"/>
              <a:gd name="connsiteX19" fmla="*/ 463391 w 2647950"/>
              <a:gd name="connsiteY19" fmla="*/ 1234916 h 2105025"/>
              <a:gd name="connsiteX20" fmla="*/ 462439 w 2647950"/>
              <a:gd name="connsiteY20" fmla="*/ 1226344 h 2105025"/>
              <a:gd name="connsiteX21" fmla="*/ 494824 w 2647950"/>
              <a:gd name="connsiteY21" fmla="*/ 1203484 h 2105025"/>
              <a:gd name="connsiteX22" fmla="*/ 511016 w 2647950"/>
              <a:gd name="connsiteY22" fmla="*/ 1226344 h 2105025"/>
              <a:gd name="connsiteX23" fmla="*/ 540544 w 2647950"/>
              <a:gd name="connsiteY23" fmla="*/ 1219676 h 2105025"/>
              <a:gd name="connsiteX24" fmla="*/ 570071 w 2647950"/>
              <a:gd name="connsiteY24" fmla="*/ 1219676 h 2105025"/>
              <a:gd name="connsiteX25" fmla="*/ 599599 w 2647950"/>
              <a:gd name="connsiteY25" fmla="*/ 1184434 h 2105025"/>
              <a:gd name="connsiteX26" fmla="*/ 599599 w 2647950"/>
              <a:gd name="connsiteY26" fmla="*/ 1145381 h 2105025"/>
              <a:gd name="connsiteX27" fmla="*/ 612934 w 2647950"/>
              <a:gd name="connsiteY27" fmla="*/ 1118711 h 2105025"/>
              <a:gd name="connsiteX28" fmla="*/ 634841 w 2647950"/>
              <a:gd name="connsiteY28" fmla="*/ 1106329 h 2105025"/>
              <a:gd name="connsiteX29" fmla="*/ 684371 w 2647950"/>
              <a:gd name="connsiteY29" fmla="*/ 1095851 h 2105025"/>
              <a:gd name="connsiteX30" fmla="*/ 730091 w 2647950"/>
              <a:gd name="connsiteY30" fmla="*/ 1095851 h 2105025"/>
              <a:gd name="connsiteX31" fmla="*/ 749141 w 2647950"/>
              <a:gd name="connsiteY31" fmla="*/ 1070134 h 2105025"/>
              <a:gd name="connsiteX32" fmla="*/ 759619 w 2647950"/>
              <a:gd name="connsiteY32" fmla="*/ 1024414 h 2105025"/>
              <a:gd name="connsiteX33" fmla="*/ 782479 w 2647950"/>
              <a:gd name="connsiteY33" fmla="*/ 1001554 h 2105025"/>
              <a:gd name="connsiteX34" fmla="*/ 788194 w 2647950"/>
              <a:gd name="connsiteY34" fmla="*/ 959644 h 2105025"/>
              <a:gd name="connsiteX35" fmla="*/ 817721 w 2647950"/>
              <a:gd name="connsiteY35" fmla="*/ 946309 h 2105025"/>
              <a:gd name="connsiteX36" fmla="*/ 762476 w 2647950"/>
              <a:gd name="connsiteY36" fmla="*/ 916781 h 2105025"/>
              <a:gd name="connsiteX37" fmla="*/ 801529 w 2647950"/>
              <a:gd name="connsiteY37" fmla="*/ 897731 h 2105025"/>
              <a:gd name="connsiteX38" fmla="*/ 788194 w 2647950"/>
              <a:gd name="connsiteY38" fmla="*/ 861536 h 2105025"/>
              <a:gd name="connsiteX39" fmla="*/ 762476 w 2647950"/>
              <a:gd name="connsiteY39" fmla="*/ 838676 h 2105025"/>
              <a:gd name="connsiteX40" fmla="*/ 782479 w 2647950"/>
              <a:gd name="connsiteY40" fmla="*/ 802481 h 2105025"/>
              <a:gd name="connsiteX41" fmla="*/ 792004 w 2647950"/>
              <a:gd name="connsiteY41" fmla="*/ 772954 h 2105025"/>
              <a:gd name="connsiteX42" fmla="*/ 814864 w 2647950"/>
              <a:gd name="connsiteY42" fmla="*/ 751046 h 2105025"/>
              <a:gd name="connsiteX43" fmla="*/ 840581 w 2647950"/>
              <a:gd name="connsiteY43" fmla="*/ 733901 h 2105025"/>
              <a:gd name="connsiteX44" fmla="*/ 850106 w 2647950"/>
              <a:gd name="connsiteY44" fmla="*/ 698659 h 2105025"/>
              <a:gd name="connsiteX45" fmla="*/ 801529 w 2647950"/>
              <a:gd name="connsiteY45" fmla="*/ 691991 h 2105025"/>
              <a:gd name="connsiteX46" fmla="*/ 817721 w 2647950"/>
              <a:gd name="connsiteY46" fmla="*/ 659606 h 2105025"/>
              <a:gd name="connsiteX47" fmla="*/ 840581 w 2647950"/>
              <a:gd name="connsiteY47" fmla="*/ 630079 h 2105025"/>
              <a:gd name="connsiteX48" fmla="*/ 883444 w 2647950"/>
              <a:gd name="connsiteY48" fmla="*/ 613886 h 2105025"/>
              <a:gd name="connsiteX49" fmla="*/ 837724 w 2647950"/>
              <a:gd name="connsiteY49" fmla="*/ 571024 h 2105025"/>
              <a:gd name="connsiteX50" fmla="*/ 837724 w 2647950"/>
              <a:gd name="connsiteY50" fmla="*/ 548164 h 2105025"/>
              <a:gd name="connsiteX51" fmla="*/ 844391 w 2647950"/>
              <a:gd name="connsiteY51" fmla="*/ 515779 h 2105025"/>
              <a:gd name="connsiteX52" fmla="*/ 879634 w 2647950"/>
              <a:gd name="connsiteY52" fmla="*/ 502444 h 2105025"/>
              <a:gd name="connsiteX53" fmla="*/ 912019 w 2647950"/>
              <a:gd name="connsiteY53" fmla="*/ 492919 h 2105025"/>
              <a:gd name="connsiteX54" fmla="*/ 941546 w 2647950"/>
              <a:gd name="connsiteY54" fmla="*/ 496729 h 2105025"/>
              <a:gd name="connsiteX55" fmla="*/ 973931 w 2647950"/>
              <a:gd name="connsiteY55" fmla="*/ 502444 h 2105025"/>
              <a:gd name="connsiteX56" fmla="*/ 1003459 w 2647950"/>
              <a:gd name="connsiteY56" fmla="*/ 473869 h 2105025"/>
              <a:gd name="connsiteX57" fmla="*/ 1019651 w 2647950"/>
              <a:gd name="connsiteY57" fmla="*/ 453866 h 2105025"/>
              <a:gd name="connsiteX58" fmla="*/ 1016794 w 2647950"/>
              <a:gd name="connsiteY58" fmla="*/ 414814 h 2105025"/>
              <a:gd name="connsiteX59" fmla="*/ 1000601 w 2647950"/>
              <a:gd name="connsiteY59" fmla="*/ 378619 h 2105025"/>
              <a:gd name="connsiteX60" fmla="*/ 1000601 w 2647950"/>
              <a:gd name="connsiteY60" fmla="*/ 343376 h 2105025"/>
              <a:gd name="connsiteX61" fmla="*/ 1026319 w 2647950"/>
              <a:gd name="connsiteY61" fmla="*/ 304324 h 2105025"/>
              <a:gd name="connsiteX62" fmla="*/ 1049179 w 2647950"/>
              <a:gd name="connsiteY62" fmla="*/ 300514 h 2105025"/>
              <a:gd name="connsiteX63" fmla="*/ 1069181 w 2647950"/>
              <a:gd name="connsiteY63" fmla="*/ 258604 h 2105025"/>
              <a:gd name="connsiteX64" fmla="*/ 1052989 w 2647950"/>
              <a:gd name="connsiteY64" fmla="*/ 222409 h 2105025"/>
              <a:gd name="connsiteX65" fmla="*/ 1081564 w 2647950"/>
              <a:gd name="connsiteY65" fmla="*/ 212884 h 2105025"/>
              <a:gd name="connsiteX66" fmla="*/ 1078706 w 2647950"/>
              <a:gd name="connsiteY66" fmla="*/ 178594 h 2105025"/>
              <a:gd name="connsiteX67" fmla="*/ 1078706 w 2647950"/>
              <a:gd name="connsiteY67" fmla="*/ 170021 h 2105025"/>
              <a:gd name="connsiteX68" fmla="*/ 1088231 w 2647950"/>
              <a:gd name="connsiteY68" fmla="*/ 121444 h 2105025"/>
              <a:gd name="connsiteX69" fmla="*/ 1112996 w 2647950"/>
              <a:gd name="connsiteY69" fmla="*/ 129064 h 2105025"/>
              <a:gd name="connsiteX70" fmla="*/ 1135856 w 2647950"/>
              <a:gd name="connsiteY70" fmla="*/ 139541 h 2105025"/>
              <a:gd name="connsiteX71" fmla="*/ 1164431 w 2647950"/>
              <a:gd name="connsiteY71" fmla="*/ 136684 h 2105025"/>
              <a:gd name="connsiteX72" fmla="*/ 1195864 w 2647950"/>
              <a:gd name="connsiteY72" fmla="*/ 124301 h 2105025"/>
              <a:gd name="connsiteX73" fmla="*/ 1219676 w 2647950"/>
              <a:gd name="connsiteY73" fmla="*/ 108109 h 2105025"/>
              <a:gd name="connsiteX74" fmla="*/ 1230154 w 2647950"/>
              <a:gd name="connsiteY74" fmla="*/ 85249 h 2105025"/>
              <a:gd name="connsiteX75" fmla="*/ 1243489 w 2647950"/>
              <a:gd name="connsiteY75" fmla="*/ 48101 h 2105025"/>
              <a:gd name="connsiteX76" fmla="*/ 1263491 w 2647950"/>
              <a:gd name="connsiteY76" fmla="*/ 19526 h 2105025"/>
              <a:gd name="connsiteX77" fmla="*/ 1279684 w 2647950"/>
              <a:gd name="connsiteY77" fmla="*/ 1429 h 2105025"/>
              <a:gd name="connsiteX78" fmla="*/ 1305401 w 2647950"/>
              <a:gd name="connsiteY78" fmla="*/ 1429 h 2105025"/>
              <a:gd name="connsiteX79" fmla="*/ 1311116 w 2647950"/>
              <a:gd name="connsiteY79" fmla="*/ 30004 h 2105025"/>
              <a:gd name="connsiteX80" fmla="*/ 1297781 w 2647950"/>
              <a:gd name="connsiteY80" fmla="*/ 58579 h 2105025"/>
              <a:gd name="connsiteX81" fmla="*/ 1284446 w 2647950"/>
              <a:gd name="connsiteY81" fmla="*/ 76676 h 2105025"/>
              <a:gd name="connsiteX82" fmla="*/ 1279684 w 2647950"/>
              <a:gd name="connsiteY82" fmla="*/ 115729 h 2105025"/>
              <a:gd name="connsiteX83" fmla="*/ 1300639 w 2647950"/>
              <a:gd name="connsiteY83" fmla="*/ 129064 h 2105025"/>
              <a:gd name="connsiteX84" fmla="*/ 1308259 w 2647950"/>
              <a:gd name="connsiteY84" fmla="*/ 163354 h 2105025"/>
              <a:gd name="connsiteX85" fmla="*/ 1293019 w 2647950"/>
              <a:gd name="connsiteY85" fmla="*/ 196691 h 2105025"/>
              <a:gd name="connsiteX86" fmla="*/ 1308259 w 2647950"/>
              <a:gd name="connsiteY86" fmla="*/ 210026 h 2105025"/>
              <a:gd name="connsiteX87" fmla="*/ 1347311 w 2647950"/>
              <a:gd name="connsiteY87" fmla="*/ 212884 h 2105025"/>
              <a:gd name="connsiteX88" fmla="*/ 1375886 w 2647950"/>
              <a:gd name="connsiteY88" fmla="*/ 223361 h 2105025"/>
              <a:gd name="connsiteX89" fmla="*/ 1386364 w 2647950"/>
              <a:gd name="connsiteY89" fmla="*/ 238601 h 2105025"/>
              <a:gd name="connsiteX90" fmla="*/ 1410176 w 2647950"/>
              <a:gd name="connsiteY90" fmla="*/ 254794 h 2105025"/>
              <a:gd name="connsiteX91" fmla="*/ 1428274 w 2647950"/>
              <a:gd name="connsiteY91" fmla="*/ 272891 h 2105025"/>
              <a:gd name="connsiteX92" fmla="*/ 1462564 w 2647950"/>
              <a:gd name="connsiteY92" fmla="*/ 274796 h 2105025"/>
              <a:gd name="connsiteX93" fmla="*/ 1491139 w 2647950"/>
              <a:gd name="connsiteY93" fmla="*/ 301466 h 2105025"/>
              <a:gd name="connsiteX94" fmla="*/ 1488281 w 2647950"/>
              <a:gd name="connsiteY94" fmla="*/ 334804 h 2105025"/>
              <a:gd name="connsiteX95" fmla="*/ 1524476 w 2647950"/>
              <a:gd name="connsiteY95" fmla="*/ 330041 h 2105025"/>
              <a:gd name="connsiteX96" fmla="*/ 1548289 w 2647950"/>
              <a:gd name="connsiteY96" fmla="*/ 355759 h 2105025"/>
              <a:gd name="connsiteX97" fmla="*/ 1542574 w 2647950"/>
              <a:gd name="connsiteY97" fmla="*/ 387191 h 2105025"/>
              <a:gd name="connsiteX98" fmla="*/ 1592104 w 2647950"/>
              <a:gd name="connsiteY98" fmla="*/ 390049 h 2105025"/>
              <a:gd name="connsiteX99" fmla="*/ 1626394 w 2647950"/>
              <a:gd name="connsiteY99" fmla="*/ 379571 h 2105025"/>
              <a:gd name="connsiteX100" fmla="*/ 1632109 w 2647950"/>
              <a:gd name="connsiteY100" fmla="*/ 361474 h 2105025"/>
              <a:gd name="connsiteX101" fmla="*/ 1654969 w 2647950"/>
              <a:gd name="connsiteY101" fmla="*/ 350996 h 2105025"/>
              <a:gd name="connsiteX102" fmla="*/ 1686401 w 2647950"/>
              <a:gd name="connsiteY102" fmla="*/ 355759 h 2105025"/>
              <a:gd name="connsiteX103" fmla="*/ 1710214 w 2647950"/>
              <a:gd name="connsiteY103" fmla="*/ 366236 h 2105025"/>
              <a:gd name="connsiteX104" fmla="*/ 1738789 w 2647950"/>
              <a:gd name="connsiteY104" fmla="*/ 394811 h 2105025"/>
              <a:gd name="connsiteX105" fmla="*/ 1759744 w 2647950"/>
              <a:gd name="connsiteY105" fmla="*/ 415766 h 2105025"/>
              <a:gd name="connsiteX106" fmla="*/ 1788319 w 2647950"/>
              <a:gd name="connsiteY106" fmla="*/ 415766 h 2105025"/>
              <a:gd name="connsiteX107" fmla="*/ 1811179 w 2647950"/>
              <a:gd name="connsiteY107" fmla="*/ 397669 h 2105025"/>
              <a:gd name="connsiteX108" fmla="*/ 1821656 w 2647950"/>
              <a:gd name="connsiteY108" fmla="*/ 382429 h 2105025"/>
              <a:gd name="connsiteX109" fmla="*/ 1837849 w 2647950"/>
              <a:gd name="connsiteY109" fmla="*/ 355759 h 2105025"/>
              <a:gd name="connsiteX110" fmla="*/ 1866424 w 2647950"/>
              <a:gd name="connsiteY110" fmla="*/ 371951 h 2105025"/>
              <a:gd name="connsiteX111" fmla="*/ 1900714 w 2647950"/>
              <a:gd name="connsiteY111" fmla="*/ 390049 h 2105025"/>
              <a:gd name="connsiteX112" fmla="*/ 1934051 w 2647950"/>
              <a:gd name="connsiteY112" fmla="*/ 390049 h 2105025"/>
              <a:gd name="connsiteX113" fmla="*/ 1939766 w 2647950"/>
              <a:gd name="connsiteY113" fmla="*/ 424339 h 2105025"/>
              <a:gd name="connsiteX114" fmla="*/ 1971199 w 2647950"/>
              <a:gd name="connsiteY114" fmla="*/ 454819 h 2105025"/>
              <a:gd name="connsiteX115" fmla="*/ 1986439 w 2647950"/>
              <a:gd name="connsiteY115" fmla="*/ 484346 h 2105025"/>
              <a:gd name="connsiteX116" fmla="*/ 1994059 w 2647950"/>
              <a:gd name="connsiteY116" fmla="*/ 520541 h 2105025"/>
              <a:gd name="connsiteX117" fmla="*/ 2022634 w 2647950"/>
              <a:gd name="connsiteY117" fmla="*/ 535781 h 2105025"/>
              <a:gd name="connsiteX118" fmla="*/ 2040731 w 2647950"/>
              <a:gd name="connsiteY118" fmla="*/ 559594 h 2105025"/>
              <a:gd name="connsiteX119" fmla="*/ 2077879 w 2647950"/>
              <a:gd name="connsiteY119" fmla="*/ 562451 h 2105025"/>
              <a:gd name="connsiteX120" fmla="*/ 2088356 w 2647950"/>
              <a:gd name="connsiteY120" fmla="*/ 551974 h 2105025"/>
              <a:gd name="connsiteX121" fmla="*/ 2090261 w 2647950"/>
              <a:gd name="connsiteY121" fmla="*/ 528161 h 2105025"/>
              <a:gd name="connsiteX122" fmla="*/ 2111216 w 2647950"/>
              <a:gd name="connsiteY122" fmla="*/ 531019 h 2105025"/>
              <a:gd name="connsiteX123" fmla="*/ 2140744 w 2647950"/>
              <a:gd name="connsiteY123" fmla="*/ 543401 h 2105025"/>
              <a:gd name="connsiteX124" fmla="*/ 2145506 w 2647950"/>
              <a:gd name="connsiteY124" fmla="*/ 564356 h 2105025"/>
              <a:gd name="connsiteX125" fmla="*/ 2160746 w 2647950"/>
              <a:gd name="connsiteY125" fmla="*/ 585311 h 2105025"/>
              <a:gd name="connsiteX126" fmla="*/ 2199799 w 2647950"/>
              <a:gd name="connsiteY126" fmla="*/ 585311 h 2105025"/>
              <a:gd name="connsiteX127" fmla="*/ 2231231 w 2647950"/>
              <a:gd name="connsiteY127" fmla="*/ 588169 h 2105025"/>
              <a:gd name="connsiteX128" fmla="*/ 2270284 w 2647950"/>
              <a:gd name="connsiteY128" fmla="*/ 585311 h 2105025"/>
              <a:gd name="connsiteX129" fmla="*/ 2301716 w 2647950"/>
              <a:gd name="connsiteY129" fmla="*/ 585311 h 2105025"/>
              <a:gd name="connsiteX130" fmla="*/ 2309336 w 2647950"/>
              <a:gd name="connsiteY130" fmla="*/ 553879 h 2105025"/>
              <a:gd name="connsiteX131" fmla="*/ 2340769 w 2647950"/>
              <a:gd name="connsiteY131" fmla="*/ 549116 h 2105025"/>
              <a:gd name="connsiteX132" fmla="*/ 2364581 w 2647950"/>
              <a:gd name="connsiteY132" fmla="*/ 562451 h 2105025"/>
              <a:gd name="connsiteX133" fmla="*/ 2372201 w 2647950"/>
              <a:gd name="connsiteY133" fmla="*/ 583406 h 2105025"/>
              <a:gd name="connsiteX134" fmla="*/ 2393156 w 2647950"/>
              <a:gd name="connsiteY134" fmla="*/ 591026 h 2105025"/>
              <a:gd name="connsiteX135" fmla="*/ 2429351 w 2647950"/>
              <a:gd name="connsiteY135" fmla="*/ 603409 h 2105025"/>
              <a:gd name="connsiteX136" fmla="*/ 2469356 w 2647950"/>
              <a:gd name="connsiteY136" fmla="*/ 613886 h 2105025"/>
              <a:gd name="connsiteX137" fmla="*/ 2526506 w 2647950"/>
              <a:gd name="connsiteY137" fmla="*/ 613886 h 2105025"/>
              <a:gd name="connsiteX138" fmla="*/ 2565559 w 2647950"/>
              <a:gd name="connsiteY138" fmla="*/ 613886 h 2105025"/>
              <a:gd name="connsiteX139" fmla="*/ 2601754 w 2647950"/>
              <a:gd name="connsiteY139" fmla="*/ 627221 h 2105025"/>
              <a:gd name="connsiteX140" fmla="*/ 2628424 w 2647950"/>
              <a:gd name="connsiteY140" fmla="*/ 637699 h 2105025"/>
              <a:gd name="connsiteX141" fmla="*/ 2648426 w 2647950"/>
              <a:gd name="connsiteY141" fmla="*/ 652939 h 2105025"/>
              <a:gd name="connsiteX142" fmla="*/ 2638901 w 2647950"/>
              <a:gd name="connsiteY142" fmla="*/ 671989 h 2105025"/>
              <a:gd name="connsiteX143" fmla="*/ 2615089 w 2647950"/>
              <a:gd name="connsiteY143" fmla="*/ 687229 h 2105025"/>
              <a:gd name="connsiteX144" fmla="*/ 2601754 w 2647950"/>
              <a:gd name="connsiteY144" fmla="*/ 711041 h 2105025"/>
              <a:gd name="connsiteX145" fmla="*/ 2586514 w 2647950"/>
              <a:gd name="connsiteY145" fmla="*/ 744379 h 2105025"/>
              <a:gd name="connsiteX146" fmla="*/ 2573179 w 2647950"/>
              <a:gd name="connsiteY146" fmla="*/ 775811 h 2105025"/>
              <a:gd name="connsiteX147" fmla="*/ 2557939 w 2647950"/>
              <a:gd name="connsiteY147" fmla="*/ 786289 h 2105025"/>
              <a:gd name="connsiteX148" fmla="*/ 2549366 w 2647950"/>
              <a:gd name="connsiteY148" fmla="*/ 799624 h 2105025"/>
              <a:gd name="connsiteX149" fmla="*/ 2526506 w 2647950"/>
              <a:gd name="connsiteY149" fmla="*/ 807244 h 2105025"/>
              <a:gd name="connsiteX150" fmla="*/ 2505551 w 2647950"/>
              <a:gd name="connsiteY150" fmla="*/ 849154 h 2105025"/>
              <a:gd name="connsiteX151" fmla="*/ 2497931 w 2647950"/>
              <a:gd name="connsiteY151" fmla="*/ 862489 h 2105025"/>
              <a:gd name="connsiteX152" fmla="*/ 2492216 w 2647950"/>
              <a:gd name="connsiteY152" fmla="*/ 895826 h 2105025"/>
              <a:gd name="connsiteX153" fmla="*/ 2492216 w 2647950"/>
              <a:gd name="connsiteY153" fmla="*/ 924401 h 2105025"/>
              <a:gd name="connsiteX154" fmla="*/ 2484596 w 2647950"/>
              <a:gd name="connsiteY154" fmla="*/ 958691 h 2105025"/>
              <a:gd name="connsiteX155" fmla="*/ 2478881 w 2647950"/>
              <a:gd name="connsiteY155" fmla="*/ 984409 h 2105025"/>
              <a:gd name="connsiteX156" fmla="*/ 2471261 w 2647950"/>
              <a:gd name="connsiteY156" fmla="*/ 1026319 h 2105025"/>
              <a:gd name="connsiteX157" fmla="*/ 2460784 w 2647950"/>
              <a:gd name="connsiteY157" fmla="*/ 1052036 h 2105025"/>
              <a:gd name="connsiteX158" fmla="*/ 2456021 w 2647950"/>
              <a:gd name="connsiteY158" fmla="*/ 1075849 h 2105025"/>
              <a:gd name="connsiteX159" fmla="*/ 2445544 w 2647950"/>
              <a:gd name="connsiteY159" fmla="*/ 1107281 h 2105025"/>
              <a:gd name="connsiteX160" fmla="*/ 2437924 w 2647950"/>
              <a:gd name="connsiteY160" fmla="*/ 1131094 h 2105025"/>
              <a:gd name="connsiteX161" fmla="*/ 2437924 w 2647950"/>
              <a:gd name="connsiteY161" fmla="*/ 1164431 h 2105025"/>
              <a:gd name="connsiteX162" fmla="*/ 2439829 w 2647950"/>
              <a:gd name="connsiteY162" fmla="*/ 1193006 h 2105025"/>
              <a:gd name="connsiteX163" fmla="*/ 2439829 w 2647950"/>
              <a:gd name="connsiteY163" fmla="*/ 1230154 h 2105025"/>
              <a:gd name="connsiteX164" fmla="*/ 2437924 w 2647950"/>
              <a:gd name="connsiteY164" fmla="*/ 1255871 h 2105025"/>
              <a:gd name="connsiteX165" fmla="*/ 2439829 w 2647950"/>
              <a:gd name="connsiteY165" fmla="*/ 1284446 h 2105025"/>
              <a:gd name="connsiteX166" fmla="*/ 2429351 w 2647950"/>
              <a:gd name="connsiteY166" fmla="*/ 1315879 h 2105025"/>
              <a:gd name="connsiteX167" fmla="*/ 2411254 w 2647950"/>
              <a:gd name="connsiteY167" fmla="*/ 1344454 h 2105025"/>
              <a:gd name="connsiteX168" fmla="*/ 2409349 w 2647950"/>
              <a:gd name="connsiteY168" fmla="*/ 1373029 h 2105025"/>
              <a:gd name="connsiteX169" fmla="*/ 2409349 w 2647950"/>
              <a:gd name="connsiteY169" fmla="*/ 1393984 h 2105025"/>
              <a:gd name="connsiteX170" fmla="*/ 2416969 w 2647950"/>
              <a:gd name="connsiteY170" fmla="*/ 1420654 h 2105025"/>
              <a:gd name="connsiteX171" fmla="*/ 2429351 w 2647950"/>
              <a:gd name="connsiteY171" fmla="*/ 1438751 h 2105025"/>
              <a:gd name="connsiteX172" fmla="*/ 2450306 w 2647950"/>
              <a:gd name="connsiteY172" fmla="*/ 1467326 h 2105025"/>
              <a:gd name="connsiteX173" fmla="*/ 2458879 w 2647950"/>
              <a:gd name="connsiteY173" fmla="*/ 1485424 h 2105025"/>
              <a:gd name="connsiteX174" fmla="*/ 2437924 w 2647950"/>
              <a:gd name="connsiteY174" fmla="*/ 1488281 h 2105025"/>
              <a:gd name="connsiteX175" fmla="*/ 2411254 w 2647950"/>
              <a:gd name="connsiteY175" fmla="*/ 1500664 h 2105025"/>
              <a:gd name="connsiteX176" fmla="*/ 2403634 w 2647950"/>
              <a:gd name="connsiteY176" fmla="*/ 1527334 h 2105025"/>
              <a:gd name="connsiteX177" fmla="*/ 2400776 w 2647950"/>
              <a:gd name="connsiteY177" fmla="*/ 1540669 h 2105025"/>
              <a:gd name="connsiteX178" fmla="*/ 2379821 w 2647950"/>
              <a:gd name="connsiteY178" fmla="*/ 1550194 h 2105025"/>
              <a:gd name="connsiteX179" fmla="*/ 2343626 w 2647950"/>
              <a:gd name="connsiteY179" fmla="*/ 1558766 h 2105025"/>
              <a:gd name="connsiteX180" fmla="*/ 2322671 w 2647950"/>
              <a:gd name="connsiteY180" fmla="*/ 1563529 h 2105025"/>
              <a:gd name="connsiteX181" fmla="*/ 2299811 w 2647950"/>
              <a:gd name="connsiteY181" fmla="*/ 1563529 h 2105025"/>
              <a:gd name="connsiteX182" fmla="*/ 2286476 w 2647950"/>
              <a:gd name="connsiteY182" fmla="*/ 1569244 h 2105025"/>
              <a:gd name="connsiteX183" fmla="*/ 2270284 w 2647950"/>
              <a:gd name="connsiteY183" fmla="*/ 1548289 h 2105025"/>
              <a:gd name="connsiteX184" fmla="*/ 2257901 w 2647950"/>
              <a:gd name="connsiteY184" fmla="*/ 1537811 h 2105025"/>
              <a:gd name="connsiteX185" fmla="*/ 2234089 w 2647950"/>
              <a:gd name="connsiteY185" fmla="*/ 1537811 h 2105025"/>
              <a:gd name="connsiteX186" fmla="*/ 2215991 w 2647950"/>
              <a:gd name="connsiteY186" fmla="*/ 1545431 h 2105025"/>
              <a:gd name="connsiteX187" fmla="*/ 2205514 w 2647950"/>
              <a:gd name="connsiteY187" fmla="*/ 1558766 h 2105025"/>
              <a:gd name="connsiteX188" fmla="*/ 2184559 w 2647950"/>
              <a:gd name="connsiteY188" fmla="*/ 1534954 h 2105025"/>
              <a:gd name="connsiteX189" fmla="*/ 2148364 w 2647950"/>
              <a:gd name="connsiteY189" fmla="*/ 1519714 h 2105025"/>
              <a:gd name="connsiteX190" fmla="*/ 2106454 w 2647950"/>
              <a:gd name="connsiteY190" fmla="*/ 1511141 h 2105025"/>
              <a:gd name="connsiteX191" fmla="*/ 2077879 w 2647950"/>
              <a:gd name="connsiteY191" fmla="*/ 1516856 h 2105025"/>
              <a:gd name="connsiteX192" fmla="*/ 2054066 w 2647950"/>
              <a:gd name="connsiteY192" fmla="*/ 1534954 h 2105025"/>
              <a:gd name="connsiteX193" fmla="*/ 2035969 w 2647950"/>
              <a:gd name="connsiteY193" fmla="*/ 1560671 h 2105025"/>
              <a:gd name="connsiteX194" fmla="*/ 2001679 w 2647950"/>
              <a:gd name="connsiteY194" fmla="*/ 1560671 h 2105025"/>
              <a:gd name="connsiteX195" fmla="*/ 1965484 w 2647950"/>
              <a:gd name="connsiteY195" fmla="*/ 1563529 h 2105025"/>
              <a:gd name="connsiteX196" fmla="*/ 1939766 w 2647950"/>
              <a:gd name="connsiteY196" fmla="*/ 1571149 h 2105025"/>
              <a:gd name="connsiteX197" fmla="*/ 1908334 w 2647950"/>
              <a:gd name="connsiteY197" fmla="*/ 1602581 h 2105025"/>
              <a:gd name="connsiteX198" fmla="*/ 1874044 w 2647950"/>
              <a:gd name="connsiteY198" fmla="*/ 1618774 h 2105025"/>
              <a:gd name="connsiteX199" fmla="*/ 1832134 w 2647950"/>
              <a:gd name="connsiteY199" fmla="*/ 1636871 h 2105025"/>
              <a:gd name="connsiteX200" fmla="*/ 1803559 w 2647950"/>
              <a:gd name="connsiteY200" fmla="*/ 1659731 h 2105025"/>
              <a:gd name="connsiteX201" fmla="*/ 1770221 w 2647950"/>
              <a:gd name="connsiteY201" fmla="*/ 1686401 h 2105025"/>
              <a:gd name="connsiteX202" fmla="*/ 1731169 w 2647950"/>
              <a:gd name="connsiteY202" fmla="*/ 1707356 h 2105025"/>
              <a:gd name="connsiteX203" fmla="*/ 1694021 w 2647950"/>
              <a:gd name="connsiteY203" fmla="*/ 1719739 h 2105025"/>
              <a:gd name="connsiteX204" fmla="*/ 1639729 w 2647950"/>
              <a:gd name="connsiteY204" fmla="*/ 1728311 h 2105025"/>
              <a:gd name="connsiteX205" fmla="*/ 1611154 w 2647950"/>
              <a:gd name="connsiteY205" fmla="*/ 1730216 h 2105025"/>
              <a:gd name="connsiteX206" fmla="*/ 1629251 w 2647950"/>
              <a:gd name="connsiteY206" fmla="*/ 1701641 h 2105025"/>
              <a:gd name="connsiteX207" fmla="*/ 1623536 w 2647950"/>
              <a:gd name="connsiteY207" fmla="*/ 1668304 h 2105025"/>
              <a:gd name="connsiteX208" fmla="*/ 1600676 w 2647950"/>
              <a:gd name="connsiteY208" fmla="*/ 1654969 h 2105025"/>
              <a:gd name="connsiteX209" fmla="*/ 1576864 w 2647950"/>
              <a:gd name="connsiteY209" fmla="*/ 1636871 h 2105025"/>
              <a:gd name="connsiteX210" fmla="*/ 1574006 w 2647950"/>
              <a:gd name="connsiteY210" fmla="*/ 1615916 h 2105025"/>
              <a:gd name="connsiteX211" fmla="*/ 1551146 w 2647950"/>
              <a:gd name="connsiteY211" fmla="*/ 1594961 h 2105025"/>
              <a:gd name="connsiteX212" fmla="*/ 1572101 w 2647950"/>
              <a:gd name="connsiteY212" fmla="*/ 1579721 h 2105025"/>
              <a:gd name="connsiteX213" fmla="*/ 1594961 w 2647950"/>
              <a:gd name="connsiteY213" fmla="*/ 1576864 h 2105025"/>
              <a:gd name="connsiteX214" fmla="*/ 1608296 w 2647950"/>
              <a:gd name="connsiteY214" fmla="*/ 1548289 h 2105025"/>
              <a:gd name="connsiteX215" fmla="*/ 1594961 w 2647950"/>
              <a:gd name="connsiteY215" fmla="*/ 1524476 h 2105025"/>
              <a:gd name="connsiteX216" fmla="*/ 1572101 w 2647950"/>
              <a:gd name="connsiteY216" fmla="*/ 1519714 h 2105025"/>
              <a:gd name="connsiteX217" fmla="*/ 1542574 w 2647950"/>
              <a:gd name="connsiteY217" fmla="*/ 1537811 h 2105025"/>
              <a:gd name="connsiteX218" fmla="*/ 1509236 w 2647950"/>
              <a:gd name="connsiteY218" fmla="*/ 1532096 h 2105025"/>
              <a:gd name="connsiteX219" fmla="*/ 1501616 w 2647950"/>
              <a:gd name="connsiteY219" fmla="*/ 1506379 h 2105025"/>
              <a:gd name="connsiteX220" fmla="*/ 1474946 w 2647950"/>
              <a:gd name="connsiteY220" fmla="*/ 1509236 h 2105025"/>
              <a:gd name="connsiteX221" fmla="*/ 1446371 w 2647950"/>
              <a:gd name="connsiteY221" fmla="*/ 1513999 h 2105025"/>
              <a:gd name="connsiteX222" fmla="*/ 1428274 w 2647950"/>
              <a:gd name="connsiteY222" fmla="*/ 1488281 h 2105025"/>
              <a:gd name="connsiteX223" fmla="*/ 1414939 w 2647950"/>
              <a:gd name="connsiteY223" fmla="*/ 1464469 h 2105025"/>
              <a:gd name="connsiteX224" fmla="*/ 1386364 w 2647950"/>
              <a:gd name="connsiteY224" fmla="*/ 1477804 h 2105025"/>
              <a:gd name="connsiteX225" fmla="*/ 1383506 w 2647950"/>
              <a:gd name="connsiteY225" fmla="*/ 1443514 h 2105025"/>
              <a:gd name="connsiteX226" fmla="*/ 1373029 w 2647950"/>
              <a:gd name="connsiteY226" fmla="*/ 1425416 h 2105025"/>
              <a:gd name="connsiteX227" fmla="*/ 1396841 w 2647950"/>
              <a:gd name="connsiteY227" fmla="*/ 1401604 h 2105025"/>
              <a:gd name="connsiteX228" fmla="*/ 1386364 w 2647950"/>
              <a:gd name="connsiteY228" fmla="*/ 1380649 h 2105025"/>
              <a:gd name="connsiteX229" fmla="*/ 1371124 w 2647950"/>
              <a:gd name="connsiteY229" fmla="*/ 1357789 h 2105025"/>
              <a:gd name="connsiteX230" fmla="*/ 1339691 w 2647950"/>
              <a:gd name="connsiteY230" fmla="*/ 1336834 h 2105025"/>
              <a:gd name="connsiteX231" fmla="*/ 1339691 w 2647950"/>
              <a:gd name="connsiteY231" fmla="*/ 1308259 h 2105025"/>
              <a:gd name="connsiteX232" fmla="*/ 1323499 w 2647950"/>
              <a:gd name="connsiteY232" fmla="*/ 1287304 h 2105025"/>
              <a:gd name="connsiteX233" fmla="*/ 1294924 w 2647950"/>
              <a:gd name="connsiteY233" fmla="*/ 1281589 h 2105025"/>
              <a:gd name="connsiteX234" fmla="*/ 1266349 w 2647950"/>
              <a:gd name="connsiteY234" fmla="*/ 1281589 h 2105025"/>
              <a:gd name="connsiteX235" fmla="*/ 1222534 w 2647950"/>
              <a:gd name="connsiteY235" fmla="*/ 1281589 h 2105025"/>
              <a:gd name="connsiteX236" fmla="*/ 1230154 w 2647950"/>
              <a:gd name="connsiteY236" fmla="*/ 1308259 h 2105025"/>
              <a:gd name="connsiteX237" fmla="*/ 1234916 w 2647950"/>
              <a:gd name="connsiteY237" fmla="*/ 1336834 h 2105025"/>
              <a:gd name="connsiteX238" fmla="*/ 1198721 w 2647950"/>
              <a:gd name="connsiteY238" fmla="*/ 1333976 h 2105025"/>
              <a:gd name="connsiteX239" fmla="*/ 1174909 w 2647950"/>
              <a:gd name="connsiteY239" fmla="*/ 1326356 h 2105025"/>
              <a:gd name="connsiteX240" fmla="*/ 1149191 w 2647950"/>
              <a:gd name="connsiteY240" fmla="*/ 1326356 h 2105025"/>
              <a:gd name="connsiteX241" fmla="*/ 1114901 w 2647950"/>
              <a:gd name="connsiteY241" fmla="*/ 1336834 h 2105025"/>
              <a:gd name="connsiteX242" fmla="*/ 1114901 w 2647950"/>
              <a:gd name="connsiteY242" fmla="*/ 1354931 h 2105025"/>
              <a:gd name="connsiteX243" fmla="*/ 1107281 w 2647950"/>
              <a:gd name="connsiteY243" fmla="*/ 1371124 h 2105025"/>
              <a:gd name="connsiteX244" fmla="*/ 1096804 w 2647950"/>
              <a:gd name="connsiteY244" fmla="*/ 1396841 h 2105025"/>
              <a:gd name="connsiteX245" fmla="*/ 1117759 w 2647950"/>
              <a:gd name="connsiteY245" fmla="*/ 1396841 h 2105025"/>
              <a:gd name="connsiteX246" fmla="*/ 1149191 w 2647950"/>
              <a:gd name="connsiteY246" fmla="*/ 1399699 h 2105025"/>
              <a:gd name="connsiteX247" fmla="*/ 1149191 w 2647950"/>
              <a:gd name="connsiteY247" fmla="*/ 1425416 h 2105025"/>
              <a:gd name="connsiteX248" fmla="*/ 1141571 w 2647950"/>
              <a:gd name="connsiteY248" fmla="*/ 1456849 h 2105025"/>
              <a:gd name="connsiteX249" fmla="*/ 1114901 w 2647950"/>
              <a:gd name="connsiteY249" fmla="*/ 1477804 h 2105025"/>
              <a:gd name="connsiteX250" fmla="*/ 1096804 w 2647950"/>
              <a:gd name="connsiteY250" fmla="*/ 1498759 h 2105025"/>
              <a:gd name="connsiteX251" fmla="*/ 1078706 w 2647950"/>
              <a:gd name="connsiteY251" fmla="*/ 1513999 h 2105025"/>
              <a:gd name="connsiteX252" fmla="*/ 1104424 w 2647950"/>
              <a:gd name="connsiteY252" fmla="*/ 1530191 h 2105025"/>
              <a:gd name="connsiteX253" fmla="*/ 1107281 w 2647950"/>
              <a:gd name="connsiteY253" fmla="*/ 1553051 h 2105025"/>
              <a:gd name="connsiteX254" fmla="*/ 1092041 w 2647950"/>
              <a:gd name="connsiteY254" fmla="*/ 1579721 h 2105025"/>
              <a:gd name="connsiteX255" fmla="*/ 1057751 w 2647950"/>
              <a:gd name="connsiteY255" fmla="*/ 1605439 h 2105025"/>
              <a:gd name="connsiteX256" fmla="*/ 1042511 w 2647950"/>
              <a:gd name="connsiteY256" fmla="*/ 1634014 h 2105025"/>
              <a:gd name="connsiteX257" fmla="*/ 1047274 w 2647950"/>
              <a:gd name="connsiteY257" fmla="*/ 1662589 h 2105025"/>
              <a:gd name="connsiteX258" fmla="*/ 1050131 w 2647950"/>
              <a:gd name="connsiteY258" fmla="*/ 1701641 h 2105025"/>
              <a:gd name="connsiteX259" fmla="*/ 1044416 w 2647950"/>
              <a:gd name="connsiteY259" fmla="*/ 1730216 h 2105025"/>
              <a:gd name="connsiteX260" fmla="*/ 1063466 w 2647950"/>
              <a:gd name="connsiteY260" fmla="*/ 1746409 h 2105025"/>
              <a:gd name="connsiteX261" fmla="*/ 1086326 w 2647950"/>
              <a:gd name="connsiteY261" fmla="*/ 1759744 h 2105025"/>
              <a:gd name="connsiteX262" fmla="*/ 1102519 w 2647950"/>
              <a:gd name="connsiteY262" fmla="*/ 1777841 h 2105025"/>
              <a:gd name="connsiteX263" fmla="*/ 1083469 w 2647950"/>
              <a:gd name="connsiteY263" fmla="*/ 1795939 h 2105025"/>
              <a:gd name="connsiteX264" fmla="*/ 1060609 w 2647950"/>
              <a:gd name="connsiteY264" fmla="*/ 1806416 h 2105025"/>
              <a:gd name="connsiteX265" fmla="*/ 1026319 w 2647950"/>
              <a:gd name="connsiteY265" fmla="*/ 1834991 h 2105025"/>
              <a:gd name="connsiteX266" fmla="*/ 1021556 w 2647950"/>
              <a:gd name="connsiteY266" fmla="*/ 1866424 h 2105025"/>
              <a:gd name="connsiteX267" fmla="*/ 1021556 w 2647950"/>
              <a:gd name="connsiteY267" fmla="*/ 1908334 h 2105025"/>
              <a:gd name="connsiteX268" fmla="*/ 1032034 w 2647950"/>
              <a:gd name="connsiteY268" fmla="*/ 1936909 h 2105025"/>
              <a:gd name="connsiteX269" fmla="*/ 1036796 w 2647950"/>
              <a:gd name="connsiteY269" fmla="*/ 1957864 h 2105025"/>
              <a:gd name="connsiteX270" fmla="*/ 1032034 w 2647950"/>
              <a:gd name="connsiteY270" fmla="*/ 1994059 h 2105025"/>
              <a:gd name="connsiteX271" fmla="*/ 1021556 w 2647950"/>
              <a:gd name="connsiteY271" fmla="*/ 2019776 h 2105025"/>
              <a:gd name="connsiteX272" fmla="*/ 1013936 w 2647950"/>
              <a:gd name="connsiteY272" fmla="*/ 2043589 h 2105025"/>
              <a:gd name="connsiteX273" fmla="*/ 979646 w 2647950"/>
              <a:gd name="connsiteY273" fmla="*/ 2067401 h 2105025"/>
              <a:gd name="connsiteX274" fmla="*/ 948214 w 2647950"/>
              <a:gd name="connsiteY274" fmla="*/ 2069306 h 2105025"/>
              <a:gd name="connsiteX275" fmla="*/ 934879 w 2647950"/>
              <a:gd name="connsiteY275" fmla="*/ 2038826 h 2105025"/>
              <a:gd name="connsiteX276" fmla="*/ 898684 w 2647950"/>
              <a:gd name="connsiteY276" fmla="*/ 2033111 h 2105025"/>
              <a:gd name="connsiteX277" fmla="*/ 877729 w 2647950"/>
              <a:gd name="connsiteY277" fmla="*/ 2043589 h 2105025"/>
              <a:gd name="connsiteX278" fmla="*/ 859631 w 2647950"/>
              <a:gd name="connsiteY278" fmla="*/ 2058829 h 2105025"/>
              <a:gd name="connsiteX279" fmla="*/ 833914 w 2647950"/>
              <a:gd name="connsiteY279" fmla="*/ 2085499 h 2105025"/>
              <a:gd name="connsiteX280" fmla="*/ 802481 w 2647950"/>
              <a:gd name="connsiteY280" fmla="*/ 2111216 h 2105025"/>
              <a:gd name="connsiteX281" fmla="*/ 789146 w 2647950"/>
              <a:gd name="connsiteY281" fmla="*/ 2082641 h 2105025"/>
              <a:gd name="connsiteX282" fmla="*/ 757714 w 2647950"/>
              <a:gd name="connsiteY282" fmla="*/ 2082641 h 2105025"/>
              <a:gd name="connsiteX283" fmla="*/ 734854 w 2647950"/>
              <a:gd name="connsiteY283" fmla="*/ 2077879 h 2105025"/>
              <a:gd name="connsiteX284" fmla="*/ 711041 w 2647950"/>
              <a:gd name="connsiteY284" fmla="*/ 2095976 h 2105025"/>
              <a:gd name="connsiteX285" fmla="*/ 682466 w 2647950"/>
              <a:gd name="connsiteY285" fmla="*/ 2098834 h 2105025"/>
              <a:gd name="connsiteX286" fmla="*/ 655796 w 2647950"/>
              <a:gd name="connsiteY286" fmla="*/ 2077879 h 2105025"/>
              <a:gd name="connsiteX287" fmla="*/ 632936 w 2647950"/>
              <a:gd name="connsiteY287" fmla="*/ 2077879 h 2105025"/>
              <a:gd name="connsiteX288" fmla="*/ 627221 w 2647950"/>
              <a:gd name="connsiteY288" fmla="*/ 2030254 h 2105025"/>
              <a:gd name="connsiteX289" fmla="*/ 634841 w 2647950"/>
              <a:gd name="connsiteY289" fmla="*/ 1986439 h 2105025"/>
              <a:gd name="connsiteX290" fmla="*/ 630079 w 2647950"/>
              <a:gd name="connsiteY290" fmla="*/ 1955006 h 2105025"/>
              <a:gd name="connsiteX291" fmla="*/ 632936 w 2647950"/>
              <a:gd name="connsiteY291" fmla="*/ 1920716 h 2105025"/>
              <a:gd name="connsiteX292" fmla="*/ 627221 w 2647950"/>
              <a:gd name="connsiteY292" fmla="*/ 1884521 h 2105025"/>
              <a:gd name="connsiteX293" fmla="*/ 622459 w 2647950"/>
              <a:gd name="connsiteY293" fmla="*/ 1858804 h 2105025"/>
              <a:gd name="connsiteX294" fmla="*/ 611981 w 2647950"/>
              <a:gd name="connsiteY294" fmla="*/ 1811179 h 2105025"/>
              <a:gd name="connsiteX295" fmla="*/ 606266 w 2647950"/>
              <a:gd name="connsiteY295" fmla="*/ 1772126 h 2105025"/>
              <a:gd name="connsiteX296" fmla="*/ 606266 w 2647950"/>
              <a:gd name="connsiteY296" fmla="*/ 1746409 h 2105025"/>
              <a:gd name="connsiteX297" fmla="*/ 570071 w 2647950"/>
              <a:gd name="connsiteY297" fmla="*/ 1710214 h 2105025"/>
              <a:gd name="connsiteX298" fmla="*/ 549116 w 2647950"/>
              <a:gd name="connsiteY298" fmla="*/ 1691164 h 2105025"/>
              <a:gd name="connsiteX299" fmla="*/ 577691 w 2647950"/>
              <a:gd name="connsiteY299" fmla="*/ 1673066 h 2105025"/>
              <a:gd name="connsiteX300" fmla="*/ 583406 w 2647950"/>
              <a:gd name="connsiteY300" fmla="*/ 1644491 h 2105025"/>
              <a:gd name="connsiteX301" fmla="*/ 570071 w 2647950"/>
              <a:gd name="connsiteY301" fmla="*/ 1629251 h 2105025"/>
              <a:gd name="connsiteX302" fmla="*/ 570071 w 2647950"/>
              <a:gd name="connsiteY302" fmla="*/ 1618774 h 2105025"/>
              <a:gd name="connsiteX303" fmla="*/ 554831 w 2647950"/>
              <a:gd name="connsiteY303" fmla="*/ 1587341 h 2105025"/>
              <a:gd name="connsiteX304" fmla="*/ 531019 w 2647950"/>
              <a:gd name="connsiteY304" fmla="*/ 1592104 h 2105025"/>
              <a:gd name="connsiteX305" fmla="*/ 510064 w 2647950"/>
              <a:gd name="connsiteY305" fmla="*/ 1600676 h 2105025"/>
              <a:gd name="connsiteX306" fmla="*/ 475774 w 2647950"/>
              <a:gd name="connsiteY306" fmla="*/ 1613059 h 2105025"/>
              <a:gd name="connsiteX307" fmla="*/ 457676 w 2647950"/>
              <a:gd name="connsiteY307" fmla="*/ 1587341 h 2105025"/>
              <a:gd name="connsiteX308" fmla="*/ 429101 w 2647950"/>
              <a:gd name="connsiteY308" fmla="*/ 1571149 h 2105025"/>
              <a:gd name="connsiteX309" fmla="*/ 413861 w 2647950"/>
              <a:gd name="connsiteY309" fmla="*/ 1545431 h 2105025"/>
              <a:gd name="connsiteX310" fmla="*/ 382429 w 2647950"/>
              <a:gd name="connsiteY310" fmla="*/ 1553051 h 2105025"/>
              <a:gd name="connsiteX311" fmla="*/ 361474 w 2647950"/>
              <a:gd name="connsiteY311" fmla="*/ 1560671 h 2105025"/>
              <a:gd name="connsiteX312" fmla="*/ 348139 w 2647950"/>
              <a:gd name="connsiteY312" fmla="*/ 1558766 h 2105025"/>
              <a:gd name="connsiteX313" fmla="*/ 309086 w 2647950"/>
              <a:gd name="connsiteY313" fmla="*/ 1545431 h 2105025"/>
              <a:gd name="connsiteX314" fmla="*/ 293846 w 2647950"/>
              <a:gd name="connsiteY314" fmla="*/ 1516856 h 2105025"/>
              <a:gd name="connsiteX315" fmla="*/ 275749 w 2647950"/>
              <a:gd name="connsiteY315" fmla="*/ 1495901 h 2105025"/>
              <a:gd name="connsiteX316" fmla="*/ 246221 w 2647950"/>
              <a:gd name="connsiteY316" fmla="*/ 1495901 h 2105025"/>
              <a:gd name="connsiteX317" fmla="*/ 210026 w 2647950"/>
              <a:gd name="connsiteY317" fmla="*/ 1495901 h 2105025"/>
              <a:gd name="connsiteX318" fmla="*/ 186214 w 2647950"/>
              <a:gd name="connsiteY318" fmla="*/ 1493044 h 2105025"/>
              <a:gd name="connsiteX319" fmla="*/ 152876 w 2647950"/>
              <a:gd name="connsiteY319" fmla="*/ 1500664 h 2105025"/>
              <a:gd name="connsiteX320" fmla="*/ 145256 w 2647950"/>
              <a:gd name="connsiteY320" fmla="*/ 1540669 h 2105025"/>
              <a:gd name="connsiteX321" fmla="*/ 116681 w 2647950"/>
              <a:gd name="connsiteY321" fmla="*/ 1540669 h 2105025"/>
              <a:gd name="connsiteX322" fmla="*/ 108109 w 2647950"/>
              <a:gd name="connsiteY322" fmla="*/ 1516856 h 2105025"/>
              <a:gd name="connsiteX323" fmla="*/ 116681 w 2647950"/>
              <a:gd name="connsiteY323" fmla="*/ 1482566 h 2105025"/>
              <a:gd name="connsiteX324" fmla="*/ 108109 w 2647950"/>
              <a:gd name="connsiteY324" fmla="*/ 1461611 h 2105025"/>
              <a:gd name="connsiteX325" fmla="*/ 71914 w 2647950"/>
              <a:gd name="connsiteY325" fmla="*/ 1467326 h 2105025"/>
              <a:gd name="connsiteX326" fmla="*/ 27146 w 2647950"/>
              <a:gd name="connsiteY326" fmla="*/ 1474946 h 2105025"/>
              <a:gd name="connsiteX327" fmla="*/ 27146 w 2647950"/>
              <a:gd name="connsiteY327" fmla="*/ 1446371 h 2105025"/>
              <a:gd name="connsiteX328" fmla="*/ 32861 w 2647950"/>
              <a:gd name="connsiteY328" fmla="*/ 1412081 h 2105025"/>
              <a:gd name="connsiteX329" fmla="*/ 48101 w 2647950"/>
              <a:gd name="connsiteY329" fmla="*/ 1391126 h 2105025"/>
              <a:gd name="connsiteX330" fmla="*/ 27146 w 2647950"/>
              <a:gd name="connsiteY330" fmla="*/ 1368266 h 2105025"/>
              <a:gd name="connsiteX331" fmla="*/ 1429 w 2647950"/>
              <a:gd name="connsiteY331" fmla="*/ 1352074 h 2105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Lst>
            <a:rect l="l" t="t" r="r" b="b"/>
            <a:pathLst>
              <a:path w="2647950" h="2105025">
                <a:moveTo>
                  <a:pt x="9049" y="1321594"/>
                </a:moveTo>
                <a:lnTo>
                  <a:pt x="42386" y="1294924"/>
                </a:lnTo>
                <a:lnTo>
                  <a:pt x="81439" y="1285399"/>
                </a:lnTo>
                <a:lnTo>
                  <a:pt x="116681" y="1265396"/>
                </a:lnTo>
                <a:lnTo>
                  <a:pt x="169069" y="1253014"/>
                </a:lnTo>
                <a:lnTo>
                  <a:pt x="186214" y="1232059"/>
                </a:lnTo>
                <a:lnTo>
                  <a:pt x="194786" y="1226344"/>
                </a:lnTo>
                <a:lnTo>
                  <a:pt x="194786" y="1180624"/>
                </a:lnTo>
                <a:lnTo>
                  <a:pt x="211931" y="1154906"/>
                </a:lnTo>
                <a:lnTo>
                  <a:pt x="250984" y="1141571"/>
                </a:lnTo>
                <a:lnTo>
                  <a:pt x="290036" y="1129189"/>
                </a:lnTo>
                <a:lnTo>
                  <a:pt x="335756" y="1125379"/>
                </a:lnTo>
                <a:lnTo>
                  <a:pt x="368141" y="1129189"/>
                </a:lnTo>
                <a:lnTo>
                  <a:pt x="380524" y="1145381"/>
                </a:lnTo>
                <a:lnTo>
                  <a:pt x="397669" y="1173956"/>
                </a:lnTo>
                <a:lnTo>
                  <a:pt x="410051" y="1193959"/>
                </a:lnTo>
                <a:lnTo>
                  <a:pt x="387191" y="1242536"/>
                </a:lnTo>
                <a:lnTo>
                  <a:pt x="413861" y="1249204"/>
                </a:lnTo>
                <a:lnTo>
                  <a:pt x="452914" y="1246346"/>
                </a:lnTo>
                <a:lnTo>
                  <a:pt x="463391" y="1234916"/>
                </a:lnTo>
                <a:lnTo>
                  <a:pt x="462439" y="1226344"/>
                </a:lnTo>
                <a:lnTo>
                  <a:pt x="494824" y="1203484"/>
                </a:lnTo>
                <a:lnTo>
                  <a:pt x="511016" y="1226344"/>
                </a:lnTo>
                <a:lnTo>
                  <a:pt x="540544" y="1219676"/>
                </a:lnTo>
                <a:lnTo>
                  <a:pt x="570071" y="1219676"/>
                </a:lnTo>
                <a:lnTo>
                  <a:pt x="599599" y="1184434"/>
                </a:lnTo>
                <a:lnTo>
                  <a:pt x="599599" y="1145381"/>
                </a:lnTo>
                <a:lnTo>
                  <a:pt x="612934" y="1118711"/>
                </a:lnTo>
                <a:lnTo>
                  <a:pt x="634841" y="1106329"/>
                </a:lnTo>
                <a:lnTo>
                  <a:pt x="684371" y="1095851"/>
                </a:lnTo>
                <a:lnTo>
                  <a:pt x="730091" y="1095851"/>
                </a:lnTo>
                <a:lnTo>
                  <a:pt x="749141" y="1070134"/>
                </a:lnTo>
                <a:lnTo>
                  <a:pt x="759619" y="1024414"/>
                </a:lnTo>
                <a:lnTo>
                  <a:pt x="782479" y="1001554"/>
                </a:lnTo>
                <a:lnTo>
                  <a:pt x="788194" y="959644"/>
                </a:lnTo>
                <a:lnTo>
                  <a:pt x="817721" y="946309"/>
                </a:lnTo>
                <a:lnTo>
                  <a:pt x="762476" y="916781"/>
                </a:lnTo>
                <a:lnTo>
                  <a:pt x="801529" y="897731"/>
                </a:lnTo>
                <a:lnTo>
                  <a:pt x="788194" y="861536"/>
                </a:lnTo>
                <a:lnTo>
                  <a:pt x="762476" y="838676"/>
                </a:lnTo>
                <a:lnTo>
                  <a:pt x="782479" y="802481"/>
                </a:lnTo>
                <a:lnTo>
                  <a:pt x="792004" y="772954"/>
                </a:lnTo>
                <a:lnTo>
                  <a:pt x="814864" y="751046"/>
                </a:lnTo>
                <a:lnTo>
                  <a:pt x="840581" y="733901"/>
                </a:lnTo>
                <a:lnTo>
                  <a:pt x="850106" y="698659"/>
                </a:lnTo>
                <a:lnTo>
                  <a:pt x="801529" y="691991"/>
                </a:lnTo>
                <a:lnTo>
                  <a:pt x="817721" y="659606"/>
                </a:lnTo>
                <a:lnTo>
                  <a:pt x="840581" y="630079"/>
                </a:lnTo>
                <a:lnTo>
                  <a:pt x="883444" y="613886"/>
                </a:lnTo>
                <a:lnTo>
                  <a:pt x="837724" y="571024"/>
                </a:lnTo>
                <a:lnTo>
                  <a:pt x="837724" y="548164"/>
                </a:lnTo>
                <a:lnTo>
                  <a:pt x="844391" y="515779"/>
                </a:lnTo>
                <a:lnTo>
                  <a:pt x="879634" y="502444"/>
                </a:lnTo>
                <a:lnTo>
                  <a:pt x="912019" y="492919"/>
                </a:lnTo>
                <a:lnTo>
                  <a:pt x="941546" y="496729"/>
                </a:lnTo>
                <a:lnTo>
                  <a:pt x="973931" y="502444"/>
                </a:lnTo>
                <a:lnTo>
                  <a:pt x="1003459" y="473869"/>
                </a:lnTo>
                <a:lnTo>
                  <a:pt x="1019651" y="453866"/>
                </a:lnTo>
                <a:lnTo>
                  <a:pt x="1016794" y="414814"/>
                </a:lnTo>
                <a:lnTo>
                  <a:pt x="1000601" y="378619"/>
                </a:lnTo>
                <a:lnTo>
                  <a:pt x="1000601" y="343376"/>
                </a:lnTo>
                <a:lnTo>
                  <a:pt x="1026319" y="304324"/>
                </a:lnTo>
                <a:lnTo>
                  <a:pt x="1049179" y="300514"/>
                </a:lnTo>
                <a:lnTo>
                  <a:pt x="1069181" y="258604"/>
                </a:lnTo>
                <a:lnTo>
                  <a:pt x="1052989" y="222409"/>
                </a:lnTo>
                <a:lnTo>
                  <a:pt x="1081564" y="212884"/>
                </a:lnTo>
                <a:lnTo>
                  <a:pt x="1078706" y="178594"/>
                </a:lnTo>
                <a:lnTo>
                  <a:pt x="1078706" y="170021"/>
                </a:lnTo>
                <a:lnTo>
                  <a:pt x="1088231" y="121444"/>
                </a:lnTo>
                <a:lnTo>
                  <a:pt x="1112996" y="129064"/>
                </a:lnTo>
                <a:lnTo>
                  <a:pt x="1135856" y="139541"/>
                </a:lnTo>
                <a:lnTo>
                  <a:pt x="1164431" y="136684"/>
                </a:lnTo>
                <a:lnTo>
                  <a:pt x="1195864" y="124301"/>
                </a:lnTo>
                <a:lnTo>
                  <a:pt x="1219676" y="108109"/>
                </a:lnTo>
                <a:lnTo>
                  <a:pt x="1230154" y="85249"/>
                </a:lnTo>
                <a:lnTo>
                  <a:pt x="1243489" y="48101"/>
                </a:lnTo>
                <a:lnTo>
                  <a:pt x="1263491" y="19526"/>
                </a:lnTo>
                <a:lnTo>
                  <a:pt x="1279684" y="1429"/>
                </a:lnTo>
                <a:lnTo>
                  <a:pt x="1305401" y="1429"/>
                </a:lnTo>
                <a:lnTo>
                  <a:pt x="1311116" y="30004"/>
                </a:lnTo>
                <a:lnTo>
                  <a:pt x="1297781" y="58579"/>
                </a:lnTo>
                <a:lnTo>
                  <a:pt x="1284446" y="76676"/>
                </a:lnTo>
                <a:lnTo>
                  <a:pt x="1279684" y="115729"/>
                </a:lnTo>
                <a:lnTo>
                  <a:pt x="1300639" y="129064"/>
                </a:lnTo>
                <a:lnTo>
                  <a:pt x="1308259" y="163354"/>
                </a:lnTo>
                <a:lnTo>
                  <a:pt x="1293019" y="196691"/>
                </a:lnTo>
                <a:lnTo>
                  <a:pt x="1308259" y="210026"/>
                </a:lnTo>
                <a:lnTo>
                  <a:pt x="1347311" y="212884"/>
                </a:lnTo>
                <a:lnTo>
                  <a:pt x="1375886" y="223361"/>
                </a:lnTo>
                <a:lnTo>
                  <a:pt x="1386364" y="238601"/>
                </a:lnTo>
                <a:lnTo>
                  <a:pt x="1410176" y="254794"/>
                </a:lnTo>
                <a:lnTo>
                  <a:pt x="1428274" y="272891"/>
                </a:lnTo>
                <a:lnTo>
                  <a:pt x="1462564" y="274796"/>
                </a:lnTo>
                <a:lnTo>
                  <a:pt x="1491139" y="301466"/>
                </a:lnTo>
                <a:lnTo>
                  <a:pt x="1488281" y="334804"/>
                </a:lnTo>
                <a:lnTo>
                  <a:pt x="1524476" y="330041"/>
                </a:lnTo>
                <a:lnTo>
                  <a:pt x="1548289" y="355759"/>
                </a:lnTo>
                <a:lnTo>
                  <a:pt x="1542574" y="387191"/>
                </a:lnTo>
                <a:lnTo>
                  <a:pt x="1592104" y="390049"/>
                </a:lnTo>
                <a:lnTo>
                  <a:pt x="1626394" y="379571"/>
                </a:lnTo>
                <a:lnTo>
                  <a:pt x="1632109" y="361474"/>
                </a:lnTo>
                <a:lnTo>
                  <a:pt x="1654969" y="350996"/>
                </a:lnTo>
                <a:lnTo>
                  <a:pt x="1686401" y="355759"/>
                </a:lnTo>
                <a:lnTo>
                  <a:pt x="1710214" y="366236"/>
                </a:lnTo>
                <a:lnTo>
                  <a:pt x="1738789" y="394811"/>
                </a:lnTo>
                <a:lnTo>
                  <a:pt x="1759744" y="415766"/>
                </a:lnTo>
                <a:lnTo>
                  <a:pt x="1788319" y="415766"/>
                </a:lnTo>
                <a:lnTo>
                  <a:pt x="1811179" y="397669"/>
                </a:lnTo>
                <a:lnTo>
                  <a:pt x="1821656" y="382429"/>
                </a:lnTo>
                <a:lnTo>
                  <a:pt x="1837849" y="355759"/>
                </a:lnTo>
                <a:lnTo>
                  <a:pt x="1866424" y="371951"/>
                </a:lnTo>
                <a:lnTo>
                  <a:pt x="1900714" y="390049"/>
                </a:lnTo>
                <a:lnTo>
                  <a:pt x="1934051" y="390049"/>
                </a:lnTo>
                <a:lnTo>
                  <a:pt x="1939766" y="424339"/>
                </a:lnTo>
                <a:lnTo>
                  <a:pt x="1971199" y="454819"/>
                </a:lnTo>
                <a:lnTo>
                  <a:pt x="1986439" y="484346"/>
                </a:lnTo>
                <a:lnTo>
                  <a:pt x="1994059" y="520541"/>
                </a:lnTo>
                <a:lnTo>
                  <a:pt x="2022634" y="535781"/>
                </a:lnTo>
                <a:lnTo>
                  <a:pt x="2040731" y="559594"/>
                </a:lnTo>
                <a:lnTo>
                  <a:pt x="2077879" y="562451"/>
                </a:lnTo>
                <a:lnTo>
                  <a:pt x="2088356" y="551974"/>
                </a:lnTo>
                <a:lnTo>
                  <a:pt x="2090261" y="528161"/>
                </a:lnTo>
                <a:lnTo>
                  <a:pt x="2111216" y="531019"/>
                </a:lnTo>
                <a:lnTo>
                  <a:pt x="2140744" y="543401"/>
                </a:lnTo>
                <a:lnTo>
                  <a:pt x="2145506" y="564356"/>
                </a:lnTo>
                <a:lnTo>
                  <a:pt x="2160746" y="585311"/>
                </a:lnTo>
                <a:lnTo>
                  <a:pt x="2199799" y="585311"/>
                </a:lnTo>
                <a:lnTo>
                  <a:pt x="2231231" y="588169"/>
                </a:lnTo>
                <a:lnTo>
                  <a:pt x="2270284" y="585311"/>
                </a:lnTo>
                <a:lnTo>
                  <a:pt x="2301716" y="585311"/>
                </a:lnTo>
                <a:lnTo>
                  <a:pt x="2309336" y="553879"/>
                </a:lnTo>
                <a:lnTo>
                  <a:pt x="2340769" y="549116"/>
                </a:lnTo>
                <a:lnTo>
                  <a:pt x="2364581" y="562451"/>
                </a:lnTo>
                <a:lnTo>
                  <a:pt x="2372201" y="583406"/>
                </a:lnTo>
                <a:lnTo>
                  <a:pt x="2393156" y="591026"/>
                </a:lnTo>
                <a:lnTo>
                  <a:pt x="2429351" y="603409"/>
                </a:lnTo>
                <a:lnTo>
                  <a:pt x="2469356" y="613886"/>
                </a:lnTo>
                <a:lnTo>
                  <a:pt x="2526506" y="613886"/>
                </a:lnTo>
                <a:lnTo>
                  <a:pt x="2565559" y="613886"/>
                </a:lnTo>
                <a:lnTo>
                  <a:pt x="2601754" y="627221"/>
                </a:lnTo>
                <a:lnTo>
                  <a:pt x="2628424" y="637699"/>
                </a:lnTo>
                <a:lnTo>
                  <a:pt x="2648426" y="652939"/>
                </a:lnTo>
                <a:lnTo>
                  <a:pt x="2638901" y="671989"/>
                </a:lnTo>
                <a:lnTo>
                  <a:pt x="2615089" y="687229"/>
                </a:lnTo>
                <a:lnTo>
                  <a:pt x="2601754" y="711041"/>
                </a:lnTo>
                <a:lnTo>
                  <a:pt x="2586514" y="744379"/>
                </a:lnTo>
                <a:lnTo>
                  <a:pt x="2573179" y="775811"/>
                </a:lnTo>
                <a:lnTo>
                  <a:pt x="2557939" y="786289"/>
                </a:lnTo>
                <a:lnTo>
                  <a:pt x="2549366" y="799624"/>
                </a:lnTo>
                <a:lnTo>
                  <a:pt x="2526506" y="807244"/>
                </a:lnTo>
                <a:lnTo>
                  <a:pt x="2505551" y="849154"/>
                </a:lnTo>
                <a:lnTo>
                  <a:pt x="2497931" y="862489"/>
                </a:lnTo>
                <a:lnTo>
                  <a:pt x="2492216" y="895826"/>
                </a:lnTo>
                <a:lnTo>
                  <a:pt x="2492216" y="924401"/>
                </a:lnTo>
                <a:lnTo>
                  <a:pt x="2484596" y="958691"/>
                </a:lnTo>
                <a:lnTo>
                  <a:pt x="2478881" y="984409"/>
                </a:lnTo>
                <a:lnTo>
                  <a:pt x="2471261" y="1026319"/>
                </a:lnTo>
                <a:lnTo>
                  <a:pt x="2460784" y="1052036"/>
                </a:lnTo>
                <a:lnTo>
                  <a:pt x="2456021" y="1075849"/>
                </a:lnTo>
                <a:lnTo>
                  <a:pt x="2445544" y="1107281"/>
                </a:lnTo>
                <a:lnTo>
                  <a:pt x="2437924" y="1131094"/>
                </a:lnTo>
                <a:lnTo>
                  <a:pt x="2437924" y="1164431"/>
                </a:lnTo>
                <a:lnTo>
                  <a:pt x="2439829" y="1193006"/>
                </a:lnTo>
                <a:lnTo>
                  <a:pt x="2439829" y="1230154"/>
                </a:lnTo>
                <a:lnTo>
                  <a:pt x="2437924" y="1255871"/>
                </a:lnTo>
                <a:lnTo>
                  <a:pt x="2439829" y="1284446"/>
                </a:lnTo>
                <a:lnTo>
                  <a:pt x="2429351" y="1315879"/>
                </a:lnTo>
                <a:lnTo>
                  <a:pt x="2411254" y="1344454"/>
                </a:lnTo>
                <a:lnTo>
                  <a:pt x="2409349" y="1373029"/>
                </a:lnTo>
                <a:lnTo>
                  <a:pt x="2409349" y="1393984"/>
                </a:lnTo>
                <a:lnTo>
                  <a:pt x="2416969" y="1420654"/>
                </a:lnTo>
                <a:lnTo>
                  <a:pt x="2429351" y="1438751"/>
                </a:lnTo>
                <a:lnTo>
                  <a:pt x="2450306" y="1467326"/>
                </a:lnTo>
                <a:lnTo>
                  <a:pt x="2458879" y="1485424"/>
                </a:lnTo>
                <a:lnTo>
                  <a:pt x="2437924" y="1488281"/>
                </a:lnTo>
                <a:lnTo>
                  <a:pt x="2411254" y="1500664"/>
                </a:lnTo>
                <a:lnTo>
                  <a:pt x="2403634" y="1527334"/>
                </a:lnTo>
                <a:lnTo>
                  <a:pt x="2400776" y="1540669"/>
                </a:lnTo>
                <a:lnTo>
                  <a:pt x="2379821" y="1550194"/>
                </a:lnTo>
                <a:lnTo>
                  <a:pt x="2343626" y="1558766"/>
                </a:lnTo>
                <a:lnTo>
                  <a:pt x="2322671" y="1563529"/>
                </a:lnTo>
                <a:lnTo>
                  <a:pt x="2299811" y="1563529"/>
                </a:lnTo>
                <a:lnTo>
                  <a:pt x="2286476" y="1569244"/>
                </a:lnTo>
                <a:lnTo>
                  <a:pt x="2270284" y="1548289"/>
                </a:lnTo>
                <a:lnTo>
                  <a:pt x="2257901" y="1537811"/>
                </a:lnTo>
                <a:lnTo>
                  <a:pt x="2234089" y="1537811"/>
                </a:lnTo>
                <a:lnTo>
                  <a:pt x="2215991" y="1545431"/>
                </a:lnTo>
                <a:lnTo>
                  <a:pt x="2205514" y="1558766"/>
                </a:lnTo>
                <a:lnTo>
                  <a:pt x="2184559" y="1534954"/>
                </a:lnTo>
                <a:lnTo>
                  <a:pt x="2148364" y="1519714"/>
                </a:lnTo>
                <a:lnTo>
                  <a:pt x="2106454" y="1511141"/>
                </a:lnTo>
                <a:lnTo>
                  <a:pt x="2077879" y="1516856"/>
                </a:lnTo>
                <a:lnTo>
                  <a:pt x="2054066" y="1534954"/>
                </a:lnTo>
                <a:lnTo>
                  <a:pt x="2035969" y="1560671"/>
                </a:lnTo>
                <a:lnTo>
                  <a:pt x="2001679" y="1560671"/>
                </a:lnTo>
                <a:lnTo>
                  <a:pt x="1965484" y="1563529"/>
                </a:lnTo>
                <a:lnTo>
                  <a:pt x="1939766" y="1571149"/>
                </a:lnTo>
                <a:lnTo>
                  <a:pt x="1908334" y="1602581"/>
                </a:lnTo>
                <a:lnTo>
                  <a:pt x="1874044" y="1618774"/>
                </a:lnTo>
                <a:lnTo>
                  <a:pt x="1832134" y="1636871"/>
                </a:lnTo>
                <a:lnTo>
                  <a:pt x="1803559" y="1659731"/>
                </a:lnTo>
                <a:lnTo>
                  <a:pt x="1770221" y="1686401"/>
                </a:lnTo>
                <a:lnTo>
                  <a:pt x="1731169" y="1707356"/>
                </a:lnTo>
                <a:lnTo>
                  <a:pt x="1694021" y="1719739"/>
                </a:lnTo>
                <a:lnTo>
                  <a:pt x="1639729" y="1728311"/>
                </a:lnTo>
                <a:lnTo>
                  <a:pt x="1611154" y="1730216"/>
                </a:lnTo>
                <a:lnTo>
                  <a:pt x="1629251" y="1701641"/>
                </a:lnTo>
                <a:lnTo>
                  <a:pt x="1623536" y="1668304"/>
                </a:lnTo>
                <a:lnTo>
                  <a:pt x="1600676" y="1654969"/>
                </a:lnTo>
                <a:lnTo>
                  <a:pt x="1576864" y="1636871"/>
                </a:lnTo>
                <a:lnTo>
                  <a:pt x="1574006" y="1615916"/>
                </a:lnTo>
                <a:lnTo>
                  <a:pt x="1551146" y="1594961"/>
                </a:lnTo>
                <a:lnTo>
                  <a:pt x="1572101" y="1579721"/>
                </a:lnTo>
                <a:lnTo>
                  <a:pt x="1594961" y="1576864"/>
                </a:lnTo>
                <a:lnTo>
                  <a:pt x="1608296" y="1548289"/>
                </a:lnTo>
                <a:lnTo>
                  <a:pt x="1594961" y="1524476"/>
                </a:lnTo>
                <a:lnTo>
                  <a:pt x="1572101" y="1519714"/>
                </a:lnTo>
                <a:lnTo>
                  <a:pt x="1542574" y="1537811"/>
                </a:lnTo>
                <a:lnTo>
                  <a:pt x="1509236" y="1532096"/>
                </a:lnTo>
                <a:lnTo>
                  <a:pt x="1501616" y="1506379"/>
                </a:lnTo>
                <a:lnTo>
                  <a:pt x="1474946" y="1509236"/>
                </a:lnTo>
                <a:lnTo>
                  <a:pt x="1446371" y="1513999"/>
                </a:lnTo>
                <a:lnTo>
                  <a:pt x="1428274" y="1488281"/>
                </a:lnTo>
                <a:lnTo>
                  <a:pt x="1414939" y="1464469"/>
                </a:lnTo>
                <a:lnTo>
                  <a:pt x="1386364" y="1477804"/>
                </a:lnTo>
                <a:lnTo>
                  <a:pt x="1383506" y="1443514"/>
                </a:lnTo>
                <a:lnTo>
                  <a:pt x="1373029" y="1425416"/>
                </a:lnTo>
                <a:lnTo>
                  <a:pt x="1396841" y="1401604"/>
                </a:lnTo>
                <a:lnTo>
                  <a:pt x="1386364" y="1380649"/>
                </a:lnTo>
                <a:lnTo>
                  <a:pt x="1371124" y="1357789"/>
                </a:lnTo>
                <a:lnTo>
                  <a:pt x="1339691" y="1336834"/>
                </a:lnTo>
                <a:lnTo>
                  <a:pt x="1339691" y="1308259"/>
                </a:lnTo>
                <a:lnTo>
                  <a:pt x="1323499" y="1287304"/>
                </a:lnTo>
                <a:lnTo>
                  <a:pt x="1294924" y="1281589"/>
                </a:lnTo>
                <a:lnTo>
                  <a:pt x="1266349" y="1281589"/>
                </a:lnTo>
                <a:lnTo>
                  <a:pt x="1222534" y="1281589"/>
                </a:lnTo>
                <a:lnTo>
                  <a:pt x="1230154" y="1308259"/>
                </a:lnTo>
                <a:lnTo>
                  <a:pt x="1234916" y="1336834"/>
                </a:lnTo>
                <a:lnTo>
                  <a:pt x="1198721" y="1333976"/>
                </a:lnTo>
                <a:lnTo>
                  <a:pt x="1174909" y="1326356"/>
                </a:lnTo>
                <a:lnTo>
                  <a:pt x="1149191" y="1326356"/>
                </a:lnTo>
                <a:lnTo>
                  <a:pt x="1114901" y="1336834"/>
                </a:lnTo>
                <a:lnTo>
                  <a:pt x="1114901" y="1354931"/>
                </a:lnTo>
                <a:lnTo>
                  <a:pt x="1107281" y="1371124"/>
                </a:lnTo>
                <a:lnTo>
                  <a:pt x="1096804" y="1396841"/>
                </a:lnTo>
                <a:lnTo>
                  <a:pt x="1117759" y="1396841"/>
                </a:lnTo>
                <a:lnTo>
                  <a:pt x="1149191" y="1399699"/>
                </a:lnTo>
                <a:lnTo>
                  <a:pt x="1149191" y="1425416"/>
                </a:lnTo>
                <a:lnTo>
                  <a:pt x="1141571" y="1456849"/>
                </a:lnTo>
                <a:lnTo>
                  <a:pt x="1114901" y="1477804"/>
                </a:lnTo>
                <a:lnTo>
                  <a:pt x="1096804" y="1498759"/>
                </a:lnTo>
                <a:lnTo>
                  <a:pt x="1078706" y="1513999"/>
                </a:lnTo>
                <a:lnTo>
                  <a:pt x="1104424" y="1530191"/>
                </a:lnTo>
                <a:lnTo>
                  <a:pt x="1107281" y="1553051"/>
                </a:lnTo>
                <a:lnTo>
                  <a:pt x="1092041" y="1579721"/>
                </a:lnTo>
                <a:lnTo>
                  <a:pt x="1057751" y="1605439"/>
                </a:lnTo>
                <a:lnTo>
                  <a:pt x="1042511" y="1634014"/>
                </a:lnTo>
                <a:lnTo>
                  <a:pt x="1047274" y="1662589"/>
                </a:lnTo>
                <a:lnTo>
                  <a:pt x="1050131" y="1701641"/>
                </a:lnTo>
                <a:lnTo>
                  <a:pt x="1044416" y="1730216"/>
                </a:lnTo>
                <a:lnTo>
                  <a:pt x="1063466" y="1746409"/>
                </a:lnTo>
                <a:lnTo>
                  <a:pt x="1086326" y="1759744"/>
                </a:lnTo>
                <a:lnTo>
                  <a:pt x="1102519" y="1777841"/>
                </a:lnTo>
                <a:lnTo>
                  <a:pt x="1083469" y="1795939"/>
                </a:lnTo>
                <a:lnTo>
                  <a:pt x="1060609" y="1806416"/>
                </a:lnTo>
                <a:lnTo>
                  <a:pt x="1026319" y="1834991"/>
                </a:lnTo>
                <a:lnTo>
                  <a:pt x="1021556" y="1866424"/>
                </a:lnTo>
                <a:lnTo>
                  <a:pt x="1021556" y="1908334"/>
                </a:lnTo>
                <a:lnTo>
                  <a:pt x="1032034" y="1936909"/>
                </a:lnTo>
                <a:lnTo>
                  <a:pt x="1036796" y="1957864"/>
                </a:lnTo>
                <a:lnTo>
                  <a:pt x="1032034" y="1994059"/>
                </a:lnTo>
                <a:lnTo>
                  <a:pt x="1021556" y="2019776"/>
                </a:lnTo>
                <a:lnTo>
                  <a:pt x="1013936" y="2043589"/>
                </a:lnTo>
                <a:lnTo>
                  <a:pt x="979646" y="2067401"/>
                </a:lnTo>
                <a:lnTo>
                  <a:pt x="948214" y="2069306"/>
                </a:lnTo>
                <a:lnTo>
                  <a:pt x="934879" y="2038826"/>
                </a:lnTo>
                <a:lnTo>
                  <a:pt x="898684" y="2033111"/>
                </a:lnTo>
                <a:lnTo>
                  <a:pt x="877729" y="2043589"/>
                </a:lnTo>
                <a:lnTo>
                  <a:pt x="859631" y="2058829"/>
                </a:lnTo>
                <a:lnTo>
                  <a:pt x="833914" y="2085499"/>
                </a:lnTo>
                <a:lnTo>
                  <a:pt x="802481" y="2111216"/>
                </a:lnTo>
                <a:lnTo>
                  <a:pt x="789146" y="2082641"/>
                </a:lnTo>
                <a:lnTo>
                  <a:pt x="757714" y="2082641"/>
                </a:lnTo>
                <a:lnTo>
                  <a:pt x="734854" y="2077879"/>
                </a:lnTo>
                <a:lnTo>
                  <a:pt x="711041" y="2095976"/>
                </a:lnTo>
                <a:lnTo>
                  <a:pt x="682466" y="2098834"/>
                </a:lnTo>
                <a:lnTo>
                  <a:pt x="655796" y="2077879"/>
                </a:lnTo>
                <a:lnTo>
                  <a:pt x="632936" y="2077879"/>
                </a:lnTo>
                <a:lnTo>
                  <a:pt x="627221" y="2030254"/>
                </a:lnTo>
                <a:lnTo>
                  <a:pt x="634841" y="1986439"/>
                </a:lnTo>
                <a:lnTo>
                  <a:pt x="630079" y="1955006"/>
                </a:lnTo>
                <a:lnTo>
                  <a:pt x="632936" y="1920716"/>
                </a:lnTo>
                <a:lnTo>
                  <a:pt x="627221" y="1884521"/>
                </a:lnTo>
                <a:lnTo>
                  <a:pt x="622459" y="1858804"/>
                </a:lnTo>
                <a:lnTo>
                  <a:pt x="611981" y="1811179"/>
                </a:lnTo>
                <a:lnTo>
                  <a:pt x="606266" y="1772126"/>
                </a:lnTo>
                <a:lnTo>
                  <a:pt x="606266" y="1746409"/>
                </a:lnTo>
                <a:lnTo>
                  <a:pt x="570071" y="1710214"/>
                </a:lnTo>
                <a:lnTo>
                  <a:pt x="549116" y="1691164"/>
                </a:lnTo>
                <a:lnTo>
                  <a:pt x="577691" y="1673066"/>
                </a:lnTo>
                <a:lnTo>
                  <a:pt x="583406" y="1644491"/>
                </a:lnTo>
                <a:lnTo>
                  <a:pt x="570071" y="1629251"/>
                </a:lnTo>
                <a:lnTo>
                  <a:pt x="570071" y="1618774"/>
                </a:lnTo>
                <a:lnTo>
                  <a:pt x="554831" y="1587341"/>
                </a:lnTo>
                <a:lnTo>
                  <a:pt x="531019" y="1592104"/>
                </a:lnTo>
                <a:lnTo>
                  <a:pt x="510064" y="1600676"/>
                </a:lnTo>
                <a:lnTo>
                  <a:pt x="475774" y="1613059"/>
                </a:lnTo>
                <a:lnTo>
                  <a:pt x="457676" y="1587341"/>
                </a:lnTo>
                <a:lnTo>
                  <a:pt x="429101" y="1571149"/>
                </a:lnTo>
                <a:lnTo>
                  <a:pt x="413861" y="1545431"/>
                </a:lnTo>
                <a:lnTo>
                  <a:pt x="382429" y="1553051"/>
                </a:lnTo>
                <a:lnTo>
                  <a:pt x="361474" y="1560671"/>
                </a:lnTo>
                <a:lnTo>
                  <a:pt x="348139" y="1558766"/>
                </a:lnTo>
                <a:lnTo>
                  <a:pt x="309086" y="1545431"/>
                </a:lnTo>
                <a:lnTo>
                  <a:pt x="293846" y="1516856"/>
                </a:lnTo>
                <a:lnTo>
                  <a:pt x="275749" y="1495901"/>
                </a:lnTo>
                <a:lnTo>
                  <a:pt x="246221" y="1495901"/>
                </a:lnTo>
                <a:lnTo>
                  <a:pt x="210026" y="1495901"/>
                </a:lnTo>
                <a:lnTo>
                  <a:pt x="186214" y="1493044"/>
                </a:lnTo>
                <a:lnTo>
                  <a:pt x="152876" y="1500664"/>
                </a:lnTo>
                <a:lnTo>
                  <a:pt x="145256" y="1540669"/>
                </a:lnTo>
                <a:lnTo>
                  <a:pt x="116681" y="1540669"/>
                </a:lnTo>
                <a:lnTo>
                  <a:pt x="108109" y="1516856"/>
                </a:lnTo>
                <a:lnTo>
                  <a:pt x="116681" y="1482566"/>
                </a:lnTo>
                <a:lnTo>
                  <a:pt x="108109" y="1461611"/>
                </a:lnTo>
                <a:lnTo>
                  <a:pt x="71914" y="1467326"/>
                </a:lnTo>
                <a:lnTo>
                  <a:pt x="27146" y="1474946"/>
                </a:lnTo>
                <a:lnTo>
                  <a:pt x="27146" y="1446371"/>
                </a:lnTo>
                <a:lnTo>
                  <a:pt x="32861" y="1412081"/>
                </a:lnTo>
                <a:lnTo>
                  <a:pt x="48101" y="1391126"/>
                </a:lnTo>
                <a:lnTo>
                  <a:pt x="27146" y="1368266"/>
                </a:lnTo>
                <a:lnTo>
                  <a:pt x="1429" y="1352074"/>
                </a:lnTo>
                <a:close/>
              </a:path>
            </a:pathLst>
          </a:custGeom>
          <a:solidFill>
            <a:schemeClr val="accent1"/>
          </a:solidFill>
          <a:ln w="1905" cap="flat">
            <a:solidFill>
              <a:schemeClr val="bg1"/>
            </a:solidFill>
            <a:prstDash val="solid"/>
            <a:miter/>
          </a:ln>
        </p:spPr>
        <p:txBody>
          <a:bodyPr rtlCol="0" anchor="ctr"/>
          <a:lstStyle/>
          <a:p>
            <a:pPr algn="ctr"/>
            <a:r>
              <a:rPr lang="fr-FR" sz="1000" dirty="0">
                <a:solidFill>
                  <a:schemeClr val="bg1"/>
                </a:solidFill>
              </a:rPr>
              <a:t>H1b</a:t>
            </a:r>
          </a:p>
        </p:txBody>
      </p:sp>
      <p:grpSp>
        <p:nvGrpSpPr>
          <p:cNvPr id="7" name="Groupe 6">
            <a:extLst>
              <a:ext uri="{FF2B5EF4-FFF2-40B4-BE49-F238E27FC236}">
                <a16:creationId xmlns:a16="http://schemas.microsoft.com/office/drawing/2014/main" id="{06501BBE-EB38-4E7C-97B0-42200A241D3A}"/>
              </a:ext>
            </a:extLst>
          </p:cNvPr>
          <p:cNvGrpSpPr/>
          <p:nvPr/>
        </p:nvGrpSpPr>
        <p:grpSpPr>
          <a:xfrm>
            <a:off x="6345229" y="4764323"/>
            <a:ext cx="2131207" cy="1854149"/>
            <a:chOff x="6345229" y="4764323"/>
            <a:chExt cx="2131207" cy="1854149"/>
          </a:xfrm>
        </p:grpSpPr>
        <p:sp>
          <p:nvSpPr>
            <p:cNvPr id="59" name="Forme libre : forme 58">
              <a:extLst>
                <a:ext uri="{FF2B5EF4-FFF2-40B4-BE49-F238E27FC236}">
                  <a16:creationId xmlns:a16="http://schemas.microsoft.com/office/drawing/2014/main" id="{9BF33ACD-9AB7-47AB-916C-7B0D3C1A2999}"/>
                </a:ext>
              </a:extLst>
            </p:cNvPr>
            <p:cNvSpPr/>
            <p:nvPr/>
          </p:nvSpPr>
          <p:spPr>
            <a:xfrm>
              <a:off x="6345229" y="4764323"/>
              <a:ext cx="2131207" cy="1065603"/>
            </a:xfrm>
            <a:custGeom>
              <a:avLst/>
              <a:gdLst>
                <a:gd name="connsiteX0" fmla="*/ 30004 w 2571750"/>
                <a:gd name="connsiteY0" fmla="*/ 1138714 h 1285875"/>
                <a:gd name="connsiteX1" fmla="*/ 50959 w 2571750"/>
                <a:gd name="connsiteY1" fmla="*/ 1135856 h 1285875"/>
                <a:gd name="connsiteX2" fmla="*/ 82391 w 2571750"/>
                <a:gd name="connsiteY2" fmla="*/ 1128236 h 1285875"/>
                <a:gd name="connsiteX3" fmla="*/ 105251 w 2571750"/>
                <a:gd name="connsiteY3" fmla="*/ 1107281 h 1285875"/>
                <a:gd name="connsiteX4" fmla="*/ 126206 w 2571750"/>
                <a:gd name="connsiteY4" fmla="*/ 1083469 h 1285875"/>
                <a:gd name="connsiteX5" fmla="*/ 165259 w 2571750"/>
                <a:gd name="connsiteY5" fmla="*/ 1080611 h 1285875"/>
                <a:gd name="connsiteX6" fmla="*/ 204311 w 2571750"/>
                <a:gd name="connsiteY6" fmla="*/ 1075849 h 1285875"/>
                <a:gd name="connsiteX7" fmla="*/ 207169 w 2571750"/>
                <a:gd name="connsiteY7" fmla="*/ 1059656 h 1285875"/>
                <a:gd name="connsiteX8" fmla="*/ 189071 w 2571750"/>
                <a:gd name="connsiteY8" fmla="*/ 1039653 h 1285875"/>
                <a:gd name="connsiteX9" fmla="*/ 170974 w 2571750"/>
                <a:gd name="connsiteY9" fmla="*/ 1020603 h 1285875"/>
                <a:gd name="connsiteX10" fmla="*/ 139541 w 2571750"/>
                <a:gd name="connsiteY10" fmla="*/ 1020603 h 1285875"/>
                <a:gd name="connsiteX11" fmla="*/ 97631 w 2571750"/>
                <a:gd name="connsiteY11" fmla="*/ 1018699 h 1285875"/>
                <a:gd name="connsiteX12" fmla="*/ 69056 w 2571750"/>
                <a:gd name="connsiteY12" fmla="*/ 999649 h 1285875"/>
                <a:gd name="connsiteX13" fmla="*/ 82391 w 2571750"/>
                <a:gd name="connsiteY13" fmla="*/ 971074 h 1285875"/>
                <a:gd name="connsiteX14" fmla="*/ 113824 w 2571750"/>
                <a:gd name="connsiteY14" fmla="*/ 963453 h 1285875"/>
                <a:gd name="connsiteX15" fmla="*/ 126206 w 2571750"/>
                <a:gd name="connsiteY15" fmla="*/ 942499 h 1285875"/>
                <a:gd name="connsiteX16" fmla="*/ 105251 w 2571750"/>
                <a:gd name="connsiteY16" fmla="*/ 913924 h 1285875"/>
                <a:gd name="connsiteX17" fmla="*/ 118586 w 2571750"/>
                <a:gd name="connsiteY17" fmla="*/ 903446 h 1285875"/>
                <a:gd name="connsiteX18" fmla="*/ 136684 w 2571750"/>
                <a:gd name="connsiteY18" fmla="*/ 877729 h 1285875"/>
                <a:gd name="connsiteX19" fmla="*/ 133826 w 2571750"/>
                <a:gd name="connsiteY19" fmla="*/ 838676 h 1285875"/>
                <a:gd name="connsiteX20" fmla="*/ 115729 w 2571750"/>
                <a:gd name="connsiteY20" fmla="*/ 810101 h 1285875"/>
                <a:gd name="connsiteX21" fmla="*/ 82391 w 2571750"/>
                <a:gd name="connsiteY21" fmla="*/ 799624 h 1285875"/>
                <a:gd name="connsiteX22" fmla="*/ 40481 w 2571750"/>
                <a:gd name="connsiteY22" fmla="*/ 786289 h 1285875"/>
                <a:gd name="connsiteX23" fmla="*/ 19526 w 2571750"/>
                <a:gd name="connsiteY23" fmla="*/ 770096 h 1285875"/>
                <a:gd name="connsiteX24" fmla="*/ 24289 w 2571750"/>
                <a:gd name="connsiteY24" fmla="*/ 751999 h 1285875"/>
                <a:gd name="connsiteX25" fmla="*/ 1429 w 2571750"/>
                <a:gd name="connsiteY25" fmla="*/ 715804 h 1285875"/>
                <a:gd name="connsiteX26" fmla="*/ 19526 w 2571750"/>
                <a:gd name="connsiteY26" fmla="*/ 697706 h 1285875"/>
                <a:gd name="connsiteX27" fmla="*/ 53816 w 2571750"/>
                <a:gd name="connsiteY27" fmla="*/ 679609 h 1285875"/>
                <a:gd name="connsiteX28" fmla="*/ 64294 w 2571750"/>
                <a:gd name="connsiteY28" fmla="*/ 663416 h 1285875"/>
                <a:gd name="connsiteX29" fmla="*/ 64294 w 2571750"/>
                <a:gd name="connsiteY29" fmla="*/ 642461 h 1285875"/>
                <a:gd name="connsiteX30" fmla="*/ 92869 w 2571750"/>
                <a:gd name="connsiteY30" fmla="*/ 631984 h 1285875"/>
                <a:gd name="connsiteX31" fmla="*/ 124301 w 2571750"/>
                <a:gd name="connsiteY31" fmla="*/ 637699 h 1285875"/>
                <a:gd name="connsiteX32" fmla="*/ 168116 w 2571750"/>
                <a:gd name="connsiteY32" fmla="*/ 642461 h 1285875"/>
                <a:gd name="connsiteX33" fmla="*/ 207169 w 2571750"/>
                <a:gd name="connsiteY33" fmla="*/ 637699 h 1285875"/>
                <a:gd name="connsiteX34" fmla="*/ 238601 w 2571750"/>
                <a:gd name="connsiteY34" fmla="*/ 619601 h 1285875"/>
                <a:gd name="connsiteX35" fmla="*/ 262414 w 2571750"/>
                <a:gd name="connsiteY35" fmla="*/ 609124 h 1285875"/>
                <a:gd name="connsiteX36" fmla="*/ 270034 w 2571750"/>
                <a:gd name="connsiteY36" fmla="*/ 630079 h 1285875"/>
                <a:gd name="connsiteX37" fmla="*/ 313849 w 2571750"/>
                <a:gd name="connsiteY37" fmla="*/ 627221 h 1285875"/>
                <a:gd name="connsiteX38" fmla="*/ 353854 w 2571750"/>
                <a:gd name="connsiteY38" fmla="*/ 627221 h 1285875"/>
                <a:gd name="connsiteX39" fmla="*/ 392906 w 2571750"/>
                <a:gd name="connsiteY39" fmla="*/ 624364 h 1285875"/>
                <a:gd name="connsiteX40" fmla="*/ 421481 w 2571750"/>
                <a:gd name="connsiteY40" fmla="*/ 600551 h 1285875"/>
                <a:gd name="connsiteX41" fmla="*/ 429101 w 2571750"/>
                <a:gd name="connsiteY41" fmla="*/ 580549 h 1285875"/>
                <a:gd name="connsiteX42" fmla="*/ 423386 w 2571750"/>
                <a:gd name="connsiteY42" fmla="*/ 564356 h 1285875"/>
                <a:gd name="connsiteX43" fmla="*/ 394811 w 2571750"/>
                <a:gd name="connsiteY43" fmla="*/ 553879 h 1285875"/>
                <a:gd name="connsiteX44" fmla="*/ 384334 w 2571750"/>
                <a:gd name="connsiteY44" fmla="*/ 532924 h 1285875"/>
                <a:gd name="connsiteX45" fmla="*/ 403384 w 2571750"/>
                <a:gd name="connsiteY45" fmla="*/ 517684 h 1285875"/>
                <a:gd name="connsiteX46" fmla="*/ 439579 w 2571750"/>
                <a:gd name="connsiteY46" fmla="*/ 511969 h 1285875"/>
                <a:gd name="connsiteX47" fmla="*/ 463391 w 2571750"/>
                <a:gd name="connsiteY47" fmla="*/ 511969 h 1285875"/>
                <a:gd name="connsiteX48" fmla="*/ 486251 w 2571750"/>
                <a:gd name="connsiteY48" fmla="*/ 499586 h 1285875"/>
                <a:gd name="connsiteX49" fmla="*/ 504349 w 2571750"/>
                <a:gd name="connsiteY49" fmla="*/ 471011 h 1285875"/>
                <a:gd name="connsiteX50" fmla="*/ 538639 w 2571750"/>
                <a:gd name="connsiteY50" fmla="*/ 472916 h 1285875"/>
                <a:gd name="connsiteX51" fmla="*/ 570071 w 2571750"/>
                <a:gd name="connsiteY51" fmla="*/ 457676 h 1285875"/>
                <a:gd name="connsiteX52" fmla="*/ 574834 w 2571750"/>
                <a:gd name="connsiteY52" fmla="*/ 426244 h 1285875"/>
                <a:gd name="connsiteX53" fmla="*/ 577691 w 2571750"/>
                <a:gd name="connsiteY53" fmla="*/ 400526 h 1285875"/>
                <a:gd name="connsiteX54" fmla="*/ 585311 w 2571750"/>
                <a:gd name="connsiteY54" fmla="*/ 384334 h 1285875"/>
                <a:gd name="connsiteX55" fmla="*/ 622459 w 2571750"/>
                <a:gd name="connsiteY55" fmla="*/ 390049 h 1285875"/>
                <a:gd name="connsiteX56" fmla="*/ 652939 w 2571750"/>
                <a:gd name="connsiteY56" fmla="*/ 387191 h 1285875"/>
                <a:gd name="connsiteX57" fmla="*/ 690086 w 2571750"/>
                <a:gd name="connsiteY57" fmla="*/ 361474 h 1285875"/>
                <a:gd name="connsiteX58" fmla="*/ 715804 w 2571750"/>
                <a:gd name="connsiteY58" fmla="*/ 340519 h 1285875"/>
                <a:gd name="connsiteX59" fmla="*/ 744379 w 2571750"/>
                <a:gd name="connsiteY59" fmla="*/ 316706 h 1285875"/>
                <a:gd name="connsiteX60" fmla="*/ 754856 w 2571750"/>
                <a:gd name="connsiteY60" fmla="*/ 280511 h 1285875"/>
                <a:gd name="connsiteX61" fmla="*/ 736759 w 2571750"/>
                <a:gd name="connsiteY61" fmla="*/ 261461 h 1285875"/>
                <a:gd name="connsiteX62" fmla="*/ 702469 w 2571750"/>
                <a:gd name="connsiteY62" fmla="*/ 241459 h 1285875"/>
                <a:gd name="connsiteX63" fmla="*/ 679609 w 2571750"/>
                <a:gd name="connsiteY63" fmla="*/ 214789 h 1285875"/>
                <a:gd name="connsiteX64" fmla="*/ 697706 w 2571750"/>
                <a:gd name="connsiteY64" fmla="*/ 199549 h 1285875"/>
                <a:gd name="connsiteX65" fmla="*/ 718661 w 2571750"/>
                <a:gd name="connsiteY65" fmla="*/ 170974 h 1285875"/>
                <a:gd name="connsiteX66" fmla="*/ 742474 w 2571750"/>
                <a:gd name="connsiteY66" fmla="*/ 186214 h 1285875"/>
                <a:gd name="connsiteX67" fmla="*/ 762476 w 2571750"/>
                <a:gd name="connsiteY67" fmla="*/ 202406 h 1285875"/>
                <a:gd name="connsiteX68" fmla="*/ 799624 w 2571750"/>
                <a:gd name="connsiteY68" fmla="*/ 202406 h 1285875"/>
                <a:gd name="connsiteX69" fmla="*/ 838676 w 2571750"/>
                <a:gd name="connsiteY69" fmla="*/ 186214 h 1285875"/>
                <a:gd name="connsiteX70" fmla="*/ 859631 w 2571750"/>
                <a:gd name="connsiteY70" fmla="*/ 165259 h 1285875"/>
                <a:gd name="connsiteX71" fmla="*/ 880586 w 2571750"/>
                <a:gd name="connsiteY71" fmla="*/ 170974 h 1285875"/>
                <a:gd name="connsiteX72" fmla="*/ 895826 w 2571750"/>
                <a:gd name="connsiteY72" fmla="*/ 193834 h 1285875"/>
                <a:gd name="connsiteX73" fmla="*/ 916781 w 2571750"/>
                <a:gd name="connsiteY73" fmla="*/ 210026 h 1285875"/>
                <a:gd name="connsiteX74" fmla="*/ 948214 w 2571750"/>
                <a:gd name="connsiteY74" fmla="*/ 191929 h 1285875"/>
                <a:gd name="connsiteX75" fmla="*/ 973931 w 2571750"/>
                <a:gd name="connsiteY75" fmla="*/ 175736 h 1285875"/>
                <a:gd name="connsiteX76" fmla="*/ 997744 w 2571750"/>
                <a:gd name="connsiteY76" fmla="*/ 157639 h 1285875"/>
                <a:gd name="connsiteX77" fmla="*/ 987266 w 2571750"/>
                <a:gd name="connsiteY77" fmla="*/ 121444 h 1285875"/>
                <a:gd name="connsiteX78" fmla="*/ 966311 w 2571750"/>
                <a:gd name="connsiteY78" fmla="*/ 105251 h 1285875"/>
                <a:gd name="connsiteX79" fmla="*/ 945356 w 2571750"/>
                <a:gd name="connsiteY79" fmla="*/ 90011 h 1285875"/>
                <a:gd name="connsiteX80" fmla="*/ 945356 w 2571750"/>
                <a:gd name="connsiteY80" fmla="*/ 55721 h 1285875"/>
                <a:gd name="connsiteX81" fmla="*/ 958691 w 2571750"/>
                <a:gd name="connsiteY81" fmla="*/ 16669 h 1285875"/>
                <a:gd name="connsiteX82" fmla="*/ 987266 w 2571750"/>
                <a:gd name="connsiteY82" fmla="*/ 1429 h 1285875"/>
                <a:gd name="connsiteX83" fmla="*/ 1015841 w 2571750"/>
                <a:gd name="connsiteY83" fmla="*/ 9049 h 1285875"/>
                <a:gd name="connsiteX84" fmla="*/ 1015841 w 2571750"/>
                <a:gd name="connsiteY84" fmla="*/ 45244 h 1285875"/>
                <a:gd name="connsiteX85" fmla="*/ 1011079 w 2571750"/>
                <a:gd name="connsiteY85" fmla="*/ 84296 h 1285875"/>
                <a:gd name="connsiteX86" fmla="*/ 1039654 w 2571750"/>
                <a:gd name="connsiteY86" fmla="*/ 90011 h 1285875"/>
                <a:gd name="connsiteX87" fmla="*/ 1071086 w 2571750"/>
                <a:gd name="connsiteY87" fmla="*/ 90011 h 1285875"/>
                <a:gd name="connsiteX88" fmla="*/ 1089184 w 2571750"/>
                <a:gd name="connsiteY88" fmla="*/ 112871 h 1285875"/>
                <a:gd name="connsiteX89" fmla="*/ 1114901 w 2571750"/>
                <a:gd name="connsiteY89" fmla="*/ 123349 h 1285875"/>
                <a:gd name="connsiteX90" fmla="*/ 1114901 w 2571750"/>
                <a:gd name="connsiteY90" fmla="*/ 82391 h 1285875"/>
                <a:gd name="connsiteX91" fmla="*/ 1138714 w 2571750"/>
                <a:gd name="connsiteY91" fmla="*/ 76676 h 1285875"/>
                <a:gd name="connsiteX92" fmla="*/ 1143476 w 2571750"/>
                <a:gd name="connsiteY92" fmla="*/ 91916 h 1285875"/>
                <a:gd name="connsiteX93" fmla="*/ 1177766 w 2571750"/>
                <a:gd name="connsiteY93" fmla="*/ 97631 h 1285875"/>
                <a:gd name="connsiteX94" fmla="*/ 1191101 w 2571750"/>
                <a:gd name="connsiteY94" fmla="*/ 63341 h 1285875"/>
                <a:gd name="connsiteX95" fmla="*/ 1230154 w 2571750"/>
                <a:gd name="connsiteY95" fmla="*/ 82391 h 1285875"/>
                <a:gd name="connsiteX96" fmla="*/ 1263491 w 2571750"/>
                <a:gd name="connsiteY96" fmla="*/ 100489 h 1285875"/>
                <a:gd name="connsiteX97" fmla="*/ 1287304 w 2571750"/>
                <a:gd name="connsiteY97" fmla="*/ 136684 h 1285875"/>
                <a:gd name="connsiteX98" fmla="*/ 1292066 w 2571750"/>
                <a:gd name="connsiteY98" fmla="*/ 181451 h 1285875"/>
                <a:gd name="connsiteX99" fmla="*/ 1290161 w 2571750"/>
                <a:gd name="connsiteY99" fmla="*/ 217646 h 1285875"/>
                <a:gd name="connsiteX100" fmla="*/ 1329214 w 2571750"/>
                <a:gd name="connsiteY100" fmla="*/ 225266 h 1285875"/>
                <a:gd name="connsiteX101" fmla="*/ 1344454 w 2571750"/>
                <a:gd name="connsiteY101" fmla="*/ 256699 h 1285875"/>
                <a:gd name="connsiteX102" fmla="*/ 1341596 w 2571750"/>
                <a:gd name="connsiteY102" fmla="*/ 285274 h 1285875"/>
                <a:gd name="connsiteX103" fmla="*/ 1323499 w 2571750"/>
                <a:gd name="connsiteY103" fmla="*/ 324326 h 1285875"/>
                <a:gd name="connsiteX104" fmla="*/ 1354931 w 2571750"/>
                <a:gd name="connsiteY104" fmla="*/ 330041 h 1285875"/>
                <a:gd name="connsiteX105" fmla="*/ 1401604 w 2571750"/>
                <a:gd name="connsiteY105" fmla="*/ 352901 h 1285875"/>
                <a:gd name="connsiteX106" fmla="*/ 1438751 w 2571750"/>
                <a:gd name="connsiteY106" fmla="*/ 376714 h 1285875"/>
                <a:gd name="connsiteX107" fmla="*/ 1470184 w 2571750"/>
                <a:gd name="connsiteY107" fmla="*/ 390049 h 1285875"/>
                <a:gd name="connsiteX108" fmla="*/ 1509236 w 2571750"/>
                <a:gd name="connsiteY108" fmla="*/ 408146 h 1285875"/>
                <a:gd name="connsiteX109" fmla="*/ 1550194 w 2571750"/>
                <a:gd name="connsiteY109" fmla="*/ 405289 h 1285875"/>
                <a:gd name="connsiteX110" fmla="*/ 1579721 w 2571750"/>
                <a:gd name="connsiteY110" fmla="*/ 429101 h 1285875"/>
                <a:gd name="connsiteX111" fmla="*/ 1610201 w 2571750"/>
                <a:gd name="connsiteY111" fmla="*/ 451961 h 1285875"/>
                <a:gd name="connsiteX112" fmla="*/ 1659731 w 2571750"/>
                <a:gd name="connsiteY112" fmla="*/ 462439 h 1285875"/>
                <a:gd name="connsiteX113" fmla="*/ 1686401 w 2571750"/>
                <a:gd name="connsiteY113" fmla="*/ 447199 h 1285875"/>
                <a:gd name="connsiteX114" fmla="*/ 1709261 w 2571750"/>
                <a:gd name="connsiteY114" fmla="*/ 436721 h 1285875"/>
                <a:gd name="connsiteX115" fmla="*/ 1738789 w 2571750"/>
                <a:gd name="connsiteY115" fmla="*/ 429101 h 1285875"/>
                <a:gd name="connsiteX116" fmla="*/ 1761649 w 2571750"/>
                <a:gd name="connsiteY116" fmla="*/ 408146 h 1285875"/>
                <a:gd name="connsiteX117" fmla="*/ 1793081 w 2571750"/>
                <a:gd name="connsiteY117" fmla="*/ 391954 h 1285875"/>
                <a:gd name="connsiteX118" fmla="*/ 1821656 w 2571750"/>
                <a:gd name="connsiteY118" fmla="*/ 402431 h 1285875"/>
                <a:gd name="connsiteX119" fmla="*/ 1848326 w 2571750"/>
                <a:gd name="connsiteY119" fmla="*/ 418624 h 1285875"/>
                <a:gd name="connsiteX120" fmla="*/ 1871186 w 2571750"/>
                <a:gd name="connsiteY120" fmla="*/ 433864 h 1285875"/>
                <a:gd name="connsiteX121" fmla="*/ 1908334 w 2571750"/>
                <a:gd name="connsiteY121" fmla="*/ 418624 h 1285875"/>
                <a:gd name="connsiteX122" fmla="*/ 1934051 w 2571750"/>
                <a:gd name="connsiteY122" fmla="*/ 394811 h 1285875"/>
                <a:gd name="connsiteX123" fmla="*/ 1947386 w 2571750"/>
                <a:gd name="connsiteY123" fmla="*/ 366236 h 1285875"/>
                <a:gd name="connsiteX124" fmla="*/ 1973104 w 2571750"/>
                <a:gd name="connsiteY124" fmla="*/ 366236 h 1285875"/>
                <a:gd name="connsiteX125" fmla="*/ 1986439 w 2571750"/>
                <a:gd name="connsiteY125" fmla="*/ 390049 h 1285875"/>
                <a:gd name="connsiteX126" fmla="*/ 2025491 w 2571750"/>
                <a:gd name="connsiteY126" fmla="*/ 381476 h 1285875"/>
                <a:gd name="connsiteX127" fmla="*/ 2061686 w 2571750"/>
                <a:gd name="connsiteY127" fmla="*/ 358616 h 1285875"/>
                <a:gd name="connsiteX128" fmla="*/ 2093119 w 2571750"/>
                <a:gd name="connsiteY128" fmla="*/ 345281 h 1285875"/>
                <a:gd name="connsiteX129" fmla="*/ 2118836 w 2571750"/>
                <a:gd name="connsiteY129" fmla="*/ 324326 h 1285875"/>
                <a:gd name="connsiteX130" fmla="*/ 2147411 w 2571750"/>
                <a:gd name="connsiteY130" fmla="*/ 303371 h 1285875"/>
                <a:gd name="connsiteX131" fmla="*/ 2174081 w 2571750"/>
                <a:gd name="connsiteY131" fmla="*/ 288131 h 1285875"/>
                <a:gd name="connsiteX132" fmla="*/ 2202656 w 2571750"/>
                <a:gd name="connsiteY132" fmla="*/ 290989 h 1285875"/>
                <a:gd name="connsiteX133" fmla="*/ 2241709 w 2571750"/>
                <a:gd name="connsiteY133" fmla="*/ 290989 h 1285875"/>
                <a:gd name="connsiteX134" fmla="*/ 2249329 w 2571750"/>
                <a:gd name="connsiteY134" fmla="*/ 256699 h 1285875"/>
                <a:gd name="connsiteX135" fmla="*/ 2228374 w 2571750"/>
                <a:gd name="connsiteY135" fmla="*/ 232886 h 1285875"/>
                <a:gd name="connsiteX136" fmla="*/ 2192179 w 2571750"/>
                <a:gd name="connsiteY136" fmla="*/ 214789 h 1285875"/>
                <a:gd name="connsiteX137" fmla="*/ 2171224 w 2571750"/>
                <a:gd name="connsiteY137" fmla="*/ 181451 h 1285875"/>
                <a:gd name="connsiteX138" fmla="*/ 2150269 w 2571750"/>
                <a:gd name="connsiteY138" fmla="*/ 139541 h 1285875"/>
                <a:gd name="connsiteX139" fmla="*/ 2150269 w 2571750"/>
                <a:gd name="connsiteY139" fmla="*/ 115729 h 1285875"/>
                <a:gd name="connsiteX140" fmla="*/ 2153126 w 2571750"/>
                <a:gd name="connsiteY140" fmla="*/ 82391 h 1285875"/>
                <a:gd name="connsiteX141" fmla="*/ 2174081 w 2571750"/>
                <a:gd name="connsiteY141" fmla="*/ 58579 h 1285875"/>
                <a:gd name="connsiteX142" fmla="*/ 2189321 w 2571750"/>
                <a:gd name="connsiteY142" fmla="*/ 30004 h 1285875"/>
                <a:gd name="connsiteX143" fmla="*/ 2220754 w 2571750"/>
                <a:gd name="connsiteY143" fmla="*/ 6191 h 1285875"/>
                <a:gd name="connsiteX144" fmla="*/ 2244566 w 2571750"/>
                <a:gd name="connsiteY144" fmla="*/ 40481 h 1285875"/>
                <a:gd name="connsiteX145" fmla="*/ 2256949 w 2571750"/>
                <a:gd name="connsiteY145" fmla="*/ 63341 h 1285875"/>
                <a:gd name="connsiteX146" fmla="*/ 2294096 w 2571750"/>
                <a:gd name="connsiteY146" fmla="*/ 76676 h 1285875"/>
                <a:gd name="connsiteX147" fmla="*/ 2322671 w 2571750"/>
                <a:gd name="connsiteY147" fmla="*/ 84296 h 1285875"/>
                <a:gd name="connsiteX148" fmla="*/ 2354104 w 2571750"/>
                <a:gd name="connsiteY148" fmla="*/ 94774 h 1285875"/>
                <a:gd name="connsiteX149" fmla="*/ 2385536 w 2571750"/>
                <a:gd name="connsiteY149" fmla="*/ 110966 h 1285875"/>
                <a:gd name="connsiteX150" fmla="*/ 2400776 w 2571750"/>
                <a:gd name="connsiteY150" fmla="*/ 126206 h 1285875"/>
                <a:gd name="connsiteX151" fmla="*/ 2445544 w 2571750"/>
                <a:gd name="connsiteY151" fmla="*/ 133826 h 1285875"/>
                <a:gd name="connsiteX152" fmla="*/ 2466499 w 2571750"/>
                <a:gd name="connsiteY152" fmla="*/ 123349 h 1285875"/>
                <a:gd name="connsiteX153" fmla="*/ 2499836 w 2571750"/>
                <a:gd name="connsiteY153" fmla="*/ 123349 h 1285875"/>
                <a:gd name="connsiteX154" fmla="*/ 2531269 w 2571750"/>
                <a:gd name="connsiteY154" fmla="*/ 110966 h 1285875"/>
                <a:gd name="connsiteX155" fmla="*/ 2562701 w 2571750"/>
                <a:gd name="connsiteY155" fmla="*/ 102394 h 1285875"/>
                <a:gd name="connsiteX156" fmla="*/ 2576036 w 2571750"/>
                <a:gd name="connsiteY156" fmla="*/ 121444 h 1285875"/>
                <a:gd name="connsiteX157" fmla="*/ 2576036 w 2571750"/>
                <a:gd name="connsiteY157" fmla="*/ 157639 h 1285875"/>
                <a:gd name="connsiteX158" fmla="*/ 2555081 w 2571750"/>
                <a:gd name="connsiteY158" fmla="*/ 191929 h 1285875"/>
                <a:gd name="connsiteX159" fmla="*/ 2528411 w 2571750"/>
                <a:gd name="connsiteY159" fmla="*/ 230981 h 1285875"/>
                <a:gd name="connsiteX160" fmla="*/ 2507456 w 2571750"/>
                <a:gd name="connsiteY160" fmla="*/ 264319 h 1285875"/>
                <a:gd name="connsiteX161" fmla="*/ 2499836 w 2571750"/>
                <a:gd name="connsiteY161" fmla="*/ 309086 h 1285875"/>
                <a:gd name="connsiteX162" fmla="*/ 2516029 w 2571750"/>
                <a:gd name="connsiteY162" fmla="*/ 330041 h 1285875"/>
                <a:gd name="connsiteX163" fmla="*/ 2513171 w 2571750"/>
                <a:gd name="connsiteY163" fmla="*/ 366236 h 1285875"/>
                <a:gd name="connsiteX164" fmla="*/ 2486501 w 2571750"/>
                <a:gd name="connsiteY164" fmla="*/ 342424 h 1285875"/>
                <a:gd name="connsiteX165" fmla="*/ 2457926 w 2571750"/>
                <a:gd name="connsiteY165" fmla="*/ 342424 h 1285875"/>
                <a:gd name="connsiteX166" fmla="*/ 2435066 w 2571750"/>
                <a:gd name="connsiteY166" fmla="*/ 369094 h 1285875"/>
                <a:gd name="connsiteX167" fmla="*/ 2406491 w 2571750"/>
                <a:gd name="connsiteY167" fmla="*/ 381476 h 1285875"/>
                <a:gd name="connsiteX168" fmla="*/ 2379821 w 2571750"/>
                <a:gd name="connsiteY168" fmla="*/ 397669 h 1285875"/>
                <a:gd name="connsiteX169" fmla="*/ 2364581 w 2571750"/>
                <a:gd name="connsiteY169" fmla="*/ 423386 h 1285875"/>
                <a:gd name="connsiteX170" fmla="*/ 2351246 w 2571750"/>
                <a:gd name="connsiteY170" fmla="*/ 450056 h 1285875"/>
                <a:gd name="connsiteX171" fmla="*/ 2340769 w 2571750"/>
                <a:gd name="connsiteY171" fmla="*/ 478631 h 1285875"/>
                <a:gd name="connsiteX172" fmla="*/ 2315051 w 2571750"/>
                <a:gd name="connsiteY172" fmla="*/ 486251 h 1285875"/>
                <a:gd name="connsiteX173" fmla="*/ 2286476 w 2571750"/>
                <a:gd name="connsiteY173" fmla="*/ 491014 h 1285875"/>
                <a:gd name="connsiteX174" fmla="*/ 2262664 w 2571750"/>
                <a:gd name="connsiteY174" fmla="*/ 493871 h 1285875"/>
                <a:gd name="connsiteX175" fmla="*/ 2255044 w 2571750"/>
                <a:gd name="connsiteY175" fmla="*/ 514826 h 1285875"/>
                <a:gd name="connsiteX176" fmla="*/ 2262664 w 2571750"/>
                <a:gd name="connsiteY176" fmla="*/ 543401 h 1285875"/>
                <a:gd name="connsiteX177" fmla="*/ 2256949 w 2571750"/>
                <a:gd name="connsiteY177" fmla="*/ 571976 h 1285875"/>
                <a:gd name="connsiteX178" fmla="*/ 2217896 w 2571750"/>
                <a:gd name="connsiteY178" fmla="*/ 571976 h 1285875"/>
                <a:gd name="connsiteX179" fmla="*/ 2181701 w 2571750"/>
                <a:gd name="connsiteY179" fmla="*/ 571976 h 1285875"/>
                <a:gd name="connsiteX180" fmla="*/ 2168366 w 2571750"/>
                <a:gd name="connsiteY180" fmla="*/ 582454 h 1285875"/>
                <a:gd name="connsiteX181" fmla="*/ 2155984 w 2571750"/>
                <a:gd name="connsiteY181" fmla="*/ 621506 h 1285875"/>
                <a:gd name="connsiteX182" fmla="*/ 2127409 w 2571750"/>
                <a:gd name="connsiteY182" fmla="*/ 658654 h 1285875"/>
                <a:gd name="connsiteX183" fmla="*/ 2137886 w 2571750"/>
                <a:gd name="connsiteY183" fmla="*/ 676751 h 1285875"/>
                <a:gd name="connsiteX184" fmla="*/ 2157889 w 2571750"/>
                <a:gd name="connsiteY184" fmla="*/ 684371 h 1285875"/>
                <a:gd name="connsiteX185" fmla="*/ 2184559 w 2571750"/>
                <a:gd name="connsiteY185" fmla="*/ 684371 h 1285875"/>
                <a:gd name="connsiteX186" fmla="*/ 2176939 w 2571750"/>
                <a:gd name="connsiteY186" fmla="*/ 712946 h 1285875"/>
                <a:gd name="connsiteX187" fmla="*/ 2139791 w 2571750"/>
                <a:gd name="connsiteY187" fmla="*/ 718661 h 1285875"/>
                <a:gd name="connsiteX188" fmla="*/ 2093119 w 2571750"/>
                <a:gd name="connsiteY188" fmla="*/ 731044 h 1285875"/>
                <a:gd name="connsiteX189" fmla="*/ 2056924 w 2571750"/>
                <a:gd name="connsiteY189" fmla="*/ 741521 h 1285875"/>
                <a:gd name="connsiteX190" fmla="*/ 2037874 w 2571750"/>
                <a:gd name="connsiteY190" fmla="*/ 765334 h 1285875"/>
                <a:gd name="connsiteX191" fmla="*/ 2017871 w 2571750"/>
                <a:gd name="connsiteY191" fmla="*/ 791051 h 1285875"/>
                <a:gd name="connsiteX192" fmla="*/ 2007394 w 2571750"/>
                <a:gd name="connsiteY192" fmla="*/ 768191 h 1285875"/>
                <a:gd name="connsiteX193" fmla="*/ 1983581 w 2571750"/>
                <a:gd name="connsiteY193" fmla="*/ 760571 h 1285875"/>
                <a:gd name="connsiteX194" fmla="*/ 1957864 w 2571750"/>
                <a:gd name="connsiteY194" fmla="*/ 762476 h 1285875"/>
                <a:gd name="connsiteX195" fmla="*/ 1944529 w 2571750"/>
                <a:gd name="connsiteY195" fmla="*/ 789146 h 1285875"/>
                <a:gd name="connsiteX196" fmla="*/ 1938814 w 2571750"/>
                <a:gd name="connsiteY196" fmla="*/ 801529 h 1285875"/>
                <a:gd name="connsiteX197" fmla="*/ 1920716 w 2571750"/>
                <a:gd name="connsiteY197" fmla="*/ 825341 h 1285875"/>
                <a:gd name="connsiteX198" fmla="*/ 1905476 w 2571750"/>
                <a:gd name="connsiteY198" fmla="*/ 801529 h 1285875"/>
                <a:gd name="connsiteX199" fmla="*/ 1884521 w 2571750"/>
                <a:gd name="connsiteY199" fmla="*/ 791051 h 1285875"/>
                <a:gd name="connsiteX200" fmla="*/ 1863566 w 2571750"/>
                <a:gd name="connsiteY200" fmla="*/ 775811 h 1285875"/>
                <a:gd name="connsiteX201" fmla="*/ 1858804 w 2571750"/>
                <a:gd name="connsiteY201" fmla="*/ 765334 h 1285875"/>
                <a:gd name="connsiteX202" fmla="*/ 1827371 w 2571750"/>
                <a:gd name="connsiteY202" fmla="*/ 768191 h 1285875"/>
                <a:gd name="connsiteX203" fmla="*/ 1832134 w 2571750"/>
                <a:gd name="connsiteY203" fmla="*/ 791051 h 1285875"/>
                <a:gd name="connsiteX204" fmla="*/ 1855946 w 2571750"/>
                <a:gd name="connsiteY204" fmla="*/ 812006 h 1285875"/>
                <a:gd name="connsiteX205" fmla="*/ 1821656 w 2571750"/>
                <a:gd name="connsiteY205" fmla="*/ 814864 h 1285875"/>
                <a:gd name="connsiteX206" fmla="*/ 1795939 w 2571750"/>
                <a:gd name="connsiteY206" fmla="*/ 804386 h 1285875"/>
                <a:gd name="connsiteX207" fmla="*/ 1777841 w 2571750"/>
                <a:gd name="connsiteY207" fmla="*/ 783431 h 1285875"/>
                <a:gd name="connsiteX208" fmla="*/ 1769269 w 2571750"/>
                <a:gd name="connsiteY208" fmla="*/ 754856 h 1285875"/>
                <a:gd name="connsiteX209" fmla="*/ 1730216 w 2571750"/>
                <a:gd name="connsiteY209" fmla="*/ 754856 h 1285875"/>
                <a:gd name="connsiteX210" fmla="*/ 1722596 w 2571750"/>
                <a:gd name="connsiteY210" fmla="*/ 723424 h 1285875"/>
                <a:gd name="connsiteX211" fmla="*/ 1691164 w 2571750"/>
                <a:gd name="connsiteY211" fmla="*/ 726281 h 1285875"/>
                <a:gd name="connsiteX212" fmla="*/ 1652111 w 2571750"/>
                <a:gd name="connsiteY212" fmla="*/ 715804 h 1285875"/>
                <a:gd name="connsiteX213" fmla="*/ 1605439 w 2571750"/>
                <a:gd name="connsiteY213" fmla="*/ 731044 h 1285875"/>
                <a:gd name="connsiteX214" fmla="*/ 1576864 w 2571750"/>
                <a:gd name="connsiteY214" fmla="*/ 723424 h 1285875"/>
                <a:gd name="connsiteX215" fmla="*/ 1581626 w 2571750"/>
                <a:gd name="connsiteY215" fmla="*/ 691991 h 1285875"/>
                <a:gd name="connsiteX216" fmla="*/ 1589246 w 2571750"/>
                <a:gd name="connsiteY216" fmla="*/ 648176 h 1285875"/>
                <a:gd name="connsiteX217" fmla="*/ 1569244 w 2571750"/>
                <a:gd name="connsiteY217" fmla="*/ 624364 h 1285875"/>
                <a:gd name="connsiteX218" fmla="*/ 1537811 w 2571750"/>
                <a:gd name="connsiteY218" fmla="*/ 634841 h 1285875"/>
                <a:gd name="connsiteX219" fmla="*/ 1511141 w 2571750"/>
                <a:gd name="connsiteY219" fmla="*/ 658654 h 1285875"/>
                <a:gd name="connsiteX220" fmla="*/ 1479709 w 2571750"/>
                <a:gd name="connsiteY220" fmla="*/ 663416 h 1285875"/>
                <a:gd name="connsiteX221" fmla="*/ 1456849 w 2571750"/>
                <a:gd name="connsiteY221" fmla="*/ 652939 h 1285875"/>
                <a:gd name="connsiteX222" fmla="*/ 1428274 w 2571750"/>
                <a:gd name="connsiteY222" fmla="*/ 648176 h 1285875"/>
                <a:gd name="connsiteX223" fmla="*/ 1446371 w 2571750"/>
                <a:gd name="connsiteY223" fmla="*/ 624364 h 1285875"/>
                <a:gd name="connsiteX224" fmla="*/ 1479709 w 2571750"/>
                <a:gd name="connsiteY224" fmla="*/ 619601 h 1285875"/>
                <a:gd name="connsiteX225" fmla="*/ 1503521 w 2571750"/>
                <a:gd name="connsiteY225" fmla="*/ 613886 h 1285875"/>
                <a:gd name="connsiteX226" fmla="*/ 1503521 w 2571750"/>
                <a:gd name="connsiteY226" fmla="*/ 592931 h 1285875"/>
                <a:gd name="connsiteX227" fmla="*/ 1479709 w 2571750"/>
                <a:gd name="connsiteY227" fmla="*/ 570071 h 1285875"/>
                <a:gd name="connsiteX228" fmla="*/ 1461611 w 2571750"/>
                <a:gd name="connsiteY228" fmla="*/ 567214 h 1285875"/>
                <a:gd name="connsiteX229" fmla="*/ 1443514 w 2571750"/>
                <a:gd name="connsiteY229" fmla="*/ 564356 h 1285875"/>
                <a:gd name="connsiteX230" fmla="*/ 1435894 w 2571750"/>
                <a:gd name="connsiteY230" fmla="*/ 574834 h 1285875"/>
                <a:gd name="connsiteX231" fmla="*/ 1435894 w 2571750"/>
                <a:gd name="connsiteY231" fmla="*/ 585311 h 1285875"/>
                <a:gd name="connsiteX232" fmla="*/ 1428274 w 2571750"/>
                <a:gd name="connsiteY232" fmla="*/ 621506 h 1285875"/>
                <a:gd name="connsiteX233" fmla="*/ 1399699 w 2571750"/>
                <a:gd name="connsiteY233" fmla="*/ 600551 h 1285875"/>
                <a:gd name="connsiteX234" fmla="*/ 1375886 w 2571750"/>
                <a:gd name="connsiteY234" fmla="*/ 609124 h 1285875"/>
                <a:gd name="connsiteX235" fmla="*/ 1362551 w 2571750"/>
                <a:gd name="connsiteY235" fmla="*/ 616744 h 1285875"/>
                <a:gd name="connsiteX236" fmla="*/ 1352074 w 2571750"/>
                <a:gd name="connsiteY236" fmla="*/ 640556 h 1285875"/>
                <a:gd name="connsiteX237" fmla="*/ 1383506 w 2571750"/>
                <a:gd name="connsiteY237" fmla="*/ 655796 h 1285875"/>
                <a:gd name="connsiteX238" fmla="*/ 1341596 w 2571750"/>
                <a:gd name="connsiteY238" fmla="*/ 663416 h 1285875"/>
                <a:gd name="connsiteX239" fmla="*/ 1305401 w 2571750"/>
                <a:gd name="connsiteY239" fmla="*/ 660559 h 1285875"/>
                <a:gd name="connsiteX240" fmla="*/ 1266349 w 2571750"/>
                <a:gd name="connsiteY240" fmla="*/ 663416 h 1285875"/>
                <a:gd name="connsiteX241" fmla="*/ 1237774 w 2571750"/>
                <a:gd name="connsiteY241" fmla="*/ 666274 h 1285875"/>
                <a:gd name="connsiteX242" fmla="*/ 1253014 w 2571750"/>
                <a:gd name="connsiteY242" fmla="*/ 634841 h 1285875"/>
                <a:gd name="connsiteX243" fmla="*/ 1255871 w 2571750"/>
                <a:gd name="connsiteY243" fmla="*/ 603409 h 1285875"/>
                <a:gd name="connsiteX244" fmla="*/ 1232059 w 2571750"/>
                <a:gd name="connsiteY244" fmla="*/ 595789 h 1285875"/>
                <a:gd name="connsiteX245" fmla="*/ 1203484 w 2571750"/>
                <a:gd name="connsiteY245" fmla="*/ 595789 h 1285875"/>
                <a:gd name="connsiteX246" fmla="*/ 1174909 w 2571750"/>
                <a:gd name="connsiteY246" fmla="*/ 603409 h 1285875"/>
                <a:gd name="connsiteX247" fmla="*/ 1161574 w 2571750"/>
                <a:gd name="connsiteY247" fmla="*/ 609124 h 1285875"/>
                <a:gd name="connsiteX248" fmla="*/ 1125379 w 2571750"/>
                <a:gd name="connsiteY248" fmla="*/ 606266 h 1285875"/>
                <a:gd name="connsiteX249" fmla="*/ 1099661 w 2571750"/>
                <a:gd name="connsiteY249" fmla="*/ 588169 h 1285875"/>
                <a:gd name="connsiteX250" fmla="*/ 1075849 w 2571750"/>
                <a:gd name="connsiteY250" fmla="*/ 561499 h 1285875"/>
                <a:gd name="connsiteX251" fmla="*/ 1052036 w 2571750"/>
                <a:gd name="connsiteY251" fmla="*/ 551021 h 1285875"/>
                <a:gd name="connsiteX252" fmla="*/ 1036796 w 2571750"/>
                <a:gd name="connsiteY252" fmla="*/ 538639 h 1285875"/>
                <a:gd name="connsiteX253" fmla="*/ 1002506 w 2571750"/>
                <a:gd name="connsiteY253" fmla="*/ 538639 h 1285875"/>
                <a:gd name="connsiteX254" fmla="*/ 973931 w 2571750"/>
                <a:gd name="connsiteY254" fmla="*/ 546259 h 1285875"/>
                <a:gd name="connsiteX255" fmla="*/ 951071 w 2571750"/>
                <a:gd name="connsiteY255" fmla="*/ 556736 h 1285875"/>
                <a:gd name="connsiteX256" fmla="*/ 927259 w 2571750"/>
                <a:gd name="connsiteY256" fmla="*/ 574834 h 1285875"/>
                <a:gd name="connsiteX257" fmla="*/ 892969 w 2571750"/>
                <a:gd name="connsiteY257" fmla="*/ 603409 h 1285875"/>
                <a:gd name="connsiteX258" fmla="*/ 849154 w 2571750"/>
                <a:gd name="connsiteY258" fmla="*/ 624364 h 1285875"/>
                <a:gd name="connsiteX259" fmla="*/ 841534 w 2571750"/>
                <a:gd name="connsiteY259" fmla="*/ 640556 h 1285875"/>
                <a:gd name="connsiteX260" fmla="*/ 822484 w 2571750"/>
                <a:gd name="connsiteY260" fmla="*/ 676751 h 1285875"/>
                <a:gd name="connsiteX261" fmla="*/ 812006 w 2571750"/>
                <a:gd name="connsiteY261" fmla="*/ 697706 h 1285875"/>
                <a:gd name="connsiteX262" fmla="*/ 789146 w 2571750"/>
                <a:gd name="connsiteY262" fmla="*/ 710089 h 1285875"/>
                <a:gd name="connsiteX263" fmla="*/ 760571 w 2571750"/>
                <a:gd name="connsiteY263" fmla="*/ 723424 h 1285875"/>
                <a:gd name="connsiteX264" fmla="*/ 721519 w 2571750"/>
                <a:gd name="connsiteY264" fmla="*/ 715804 h 1285875"/>
                <a:gd name="connsiteX265" fmla="*/ 694849 w 2571750"/>
                <a:gd name="connsiteY265" fmla="*/ 726281 h 1285875"/>
                <a:gd name="connsiteX266" fmla="*/ 669131 w 2571750"/>
                <a:gd name="connsiteY266" fmla="*/ 744379 h 1285875"/>
                <a:gd name="connsiteX267" fmla="*/ 642461 w 2571750"/>
                <a:gd name="connsiteY267" fmla="*/ 770096 h 1285875"/>
                <a:gd name="connsiteX268" fmla="*/ 619601 w 2571750"/>
                <a:gd name="connsiteY268" fmla="*/ 796766 h 1285875"/>
                <a:gd name="connsiteX269" fmla="*/ 595789 w 2571750"/>
                <a:gd name="connsiteY269" fmla="*/ 796766 h 1285875"/>
                <a:gd name="connsiteX270" fmla="*/ 574834 w 2571750"/>
                <a:gd name="connsiteY270" fmla="*/ 807244 h 1285875"/>
                <a:gd name="connsiteX271" fmla="*/ 567214 w 2571750"/>
                <a:gd name="connsiteY271" fmla="*/ 832961 h 1285875"/>
                <a:gd name="connsiteX272" fmla="*/ 595789 w 2571750"/>
                <a:gd name="connsiteY272" fmla="*/ 846296 h 1285875"/>
                <a:gd name="connsiteX273" fmla="*/ 598646 w 2571750"/>
                <a:gd name="connsiteY273" fmla="*/ 867251 h 1285875"/>
                <a:gd name="connsiteX274" fmla="*/ 595789 w 2571750"/>
                <a:gd name="connsiteY274" fmla="*/ 909161 h 1285875"/>
                <a:gd name="connsiteX275" fmla="*/ 595789 w 2571750"/>
                <a:gd name="connsiteY275" fmla="*/ 932021 h 1285875"/>
                <a:gd name="connsiteX276" fmla="*/ 591026 w 2571750"/>
                <a:gd name="connsiteY276" fmla="*/ 973931 h 1285875"/>
                <a:gd name="connsiteX277" fmla="*/ 582454 w 2571750"/>
                <a:gd name="connsiteY277" fmla="*/ 1008221 h 1285875"/>
                <a:gd name="connsiteX278" fmla="*/ 580549 w 2571750"/>
                <a:gd name="connsiteY278" fmla="*/ 1049179 h 1285875"/>
                <a:gd name="connsiteX279" fmla="*/ 585311 w 2571750"/>
                <a:gd name="connsiteY279" fmla="*/ 1075849 h 1285875"/>
                <a:gd name="connsiteX280" fmla="*/ 585311 w 2571750"/>
                <a:gd name="connsiteY280" fmla="*/ 1104424 h 1285875"/>
                <a:gd name="connsiteX281" fmla="*/ 601504 w 2571750"/>
                <a:gd name="connsiteY281" fmla="*/ 1128236 h 1285875"/>
                <a:gd name="connsiteX282" fmla="*/ 619601 w 2571750"/>
                <a:gd name="connsiteY282" fmla="*/ 1156811 h 1285875"/>
                <a:gd name="connsiteX283" fmla="*/ 640556 w 2571750"/>
                <a:gd name="connsiteY283" fmla="*/ 1190149 h 1285875"/>
                <a:gd name="connsiteX284" fmla="*/ 648176 w 2571750"/>
                <a:gd name="connsiteY284" fmla="*/ 1224439 h 1285875"/>
                <a:gd name="connsiteX285" fmla="*/ 622459 w 2571750"/>
                <a:gd name="connsiteY285" fmla="*/ 1234916 h 1285875"/>
                <a:gd name="connsiteX286" fmla="*/ 601504 w 2571750"/>
                <a:gd name="connsiteY286" fmla="*/ 1216819 h 1285875"/>
                <a:gd name="connsiteX287" fmla="*/ 574834 w 2571750"/>
                <a:gd name="connsiteY287" fmla="*/ 1195864 h 1285875"/>
                <a:gd name="connsiteX288" fmla="*/ 538639 w 2571750"/>
                <a:gd name="connsiteY288" fmla="*/ 1195864 h 1285875"/>
                <a:gd name="connsiteX289" fmla="*/ 514826 w 2571750"/>
                <a:gd name="connsiteY289" fmla="*/ 1195864 h 1285875"/>
                <a:gd name="connsiteX290" fmla="*/ 486251 w 2571750"/>
                <a:gd name="connsiteY290" fmla="*/ 1209199 h 1285875"/>
                <a:gd name="connsiteX291" fmla="*/ 457676 w 2571750"/>
                <a:gd name="connsiteY291" fmla="*/ 1218724 h 1285875"/>
                <a:gd name="connsiteX292" fmla="*/ 426244 w 2571750"/>
                <a:gd name="connsiteY292" fmla="*/ 1234916 h 1285875"/>
                <a:gd name="connsiteX293" fmla="*/ 403384 w 2571750"/>
                <a:gd name="connsiteY293" fmla="*/ 1250156 h 1285875"/>
                <a:gd name="connsiteX294" fmla="*/ 382429 w 2571750"/>
                <a:gd name="connsiteY294" fmla="*/ 1266349 h 1285875"/>
                <a:gd name="connsiteX295" fmla="*/ 355759 w 2571750"/>
                <a:gd name="connsiteY295" fmla="*/ 1276826 h 1285875"/>
                <a:gd name="connsiteX296" fmla="*/ 330041 w 2571750"/>
                <a:gd name="connsiteY296" fmla="*/ 1263491 h 1285875"/>
                <a:gd name="connsiteX297" fmla="*/ 327184 w 2571750"/>
                <a:gd name="connsiteY297" fmla="*/ 1242536 h 1285875"/>
                <a:gd name="connsiteX298" fmla="*/ 303371 w 2571750"/>
                <a:gd name="connsiteY298" fmla="*/ 1227296 h 1285875"/>
                <a:gd name="connsiteX299" fmla="*/ 274796 w 2571750"/>
                <a:gd name="connsiteY299" fmla="*/ 1229201 h 1285875"/>
                <a:gd name="connsiteX300" fmla="*/ 244316 w 2571750"/>
                <a:gd name="connsiteY300" fmla="*/ 1234916 h 1285875"/>
                <a:gd name="connsiteX301" fmla="*/ 204311 w 2571750"/>
                <a:gd name="connsiteY301" fmla="*/ 1232059 h 1285875"/>
                <a:gd name="connsiteX302" fmla="*/ 189071 w 2571750"/>
                <a:gd name="connsiteY302" fmla="*/ 1255871 h 1285875"/>
                <a:gd name="connsiteX303" fmla="*/ 168116 w 2571750"/>
                <a:gd name="connsiteY303" fmla="*/ 1287304 h 1285875"/>
                <a:gd name="connsiteX304" fmla="*/ 139541 w 2571750"/>
                <a:gd name="connsiteY304" fmla="*/ 1276826 h 1285875"/>
                <a:gd name="connsiteX305" fmla="*/ 121444 w 2571750"/>
                <a:gd name="connsiteY305" fmla="*/ 1242536 h 1285875"/>
                <a:gd name="connsiteX306" fmla="*/ 126206 w 2571750"/>
                <a:gd name="connsiteY306" fmla="*/ 1232059 h 1285875"/>
                <a:gd name="connsiteX307" fmla="*/ 115729 w 2571750"/>
                <a:gd name="connsiteY307" fmla="*/ 1203484 h 1285875"/>
                <a:gd name="connsiteX308" fmla="*/ 84296 w 2571750"/>
                <a:gd name="connsiteY308" fmla="*/ 1203484 h 1285875"/>
                <a:gd name="connsiteX309" fmla="*/ 50959 w 2571750"/>
                <a:gd name="connsiteY309" fmla="*/ 1203484 h 1285875"/>
                <a:gd name="connsiteX310" fmla="*/ 37624 w 2571750"/>
                <a:gd name="connsiteY310" fmla="*/ 1190149 h 1285875"/>
                <a:gd name="connsiteX311" fmla="*/ 32861 w 2571750"/>
                <a:gd name="connsiteY311" fmla="*/ 1169194 h 128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Lst>
              <a:rect l="l" t="t" r="r" b="b"/>
              <a:pathLst>
                <a:path w="2571750" h="1285875">
                  <a:moveTo>
                    <a:pt x="30004" y="1138714"/>
                  </a:moveTo>
                  <a:lnTo>
                    <a:pt x="50959" y="1135856"/>
                  </a:lnTo>
                  <a:lnTo>
                    <a:pt x="82391" y="1128236"/>
                  </a:lnTo>
                  <a:lnTo>
                    <a:pt x="105251" y="1107281"/>
                  </a:lnTo>
                  <a:lnTo>
                    <a:pt x="126206" y="1083469"/>
                  </a:lnTo>
                  <a:lnTo>
                    <a:pt x="165259" y="1080611"/>
                  </a:lnTo>
                  <a:lnTo>
                    <a:pt x="204311" y="1075849"/>
                  </a:lnTo>
                  <a:lnTo>
                    <a:pt x="207169" y="1059656"/>
                  </a:lnTo>
                  <a:lnTo>
                    <a:pt x="189071" y="1039653"/>
                  </a:lnTo>
                  <a:lnTo>
                    <a:pt x="170974" y="1020603"/>
                  </a:lnTo>
                  <a:lnTo>
                    <a:pt x="139541" y="1020603"/>
                  </a:lnTo>
                  <a:lnTo>
                    <a:pt x="97631" y="1018699"/>
                  </a:lnTo>
                  <a:lnTo>
                    <a:pt x="69056" y="999649"/>
                  </a:lnTo>
                  <a:lnTo>
                    <a:pt x="82391" y="971074"/>
                  </a:lnTo>
                  <a:lnTo>
                    <a:pt x="113824" y="963453"/>
                  </a:lnTo>
                  <a:lnTo>
                    <a:pt x="126206" y="942499"/>
                  </a:lnTo>
                  <a:lnTo>
                    <a:pt x="105251" y="913924"/>
                  </a:lnTo>
                  <a:lnTo>
                    <a:pt x="118586" y="903446"/>
                  </a:lnTo>
                  <a:lnTo>
                    <a:pt x="136684" y="877729"/>
                  </a:lnTo>
                  <a:lnTo>
                    <a:pt x="133826" y="838676"/>
                  </a:lnTo>
                  <a:lnTo>
                    <a:pt x="115729" y="810101"/>
                  </a:lnTo>
                  <a:lnTo>
                    <a:pt x="82391" y="799624"/>
                  </a:lnTo>
                  <a:lnTo>
                    <a:pt x="40481" y="786289"/>
                  </a:lnTo>
                  <a:lnTo>
                    <a:pt x="19526" y="770096"/>
                  </a:lnTo>
                  <a:lnTo>
                    <a:pt x="24289" y="751999"/>
                  </a:lnTo>
                  <a:lnTo>
                    <a:pt x="1429" y="715804"/>
                  </a:lnTo>
                  <a:lnTo>
                    <a:pt x="19526" y="697706"/>
                  </a:lnTo>
                  <a:lnTo>
                    <a:pt x="53816" y="679609"/>
                  </a:lnTo>
                  <a:lnTo>
                    <a:pt x="64294" y="663416"/>
                  </a:lnTo>
                  <a:lnTo>
                    <a:pt x="64294" y="642461"/>
                  </a:lnTo>
                  <a:lnTo>
                    <a:pt x="92869" y="631984"/>
                  </a:lnTo>
                  <a:lnTo>
                    <a:pt x="124301" y="637699"/>
                  </a:lnTo>
                  <a:lnTo>
                    <a:pt x="168116" y="642461"/>
                  </a:lnTo>
                  <a:lnTo>
                    <a:pt x="207169" y="637699"/>
                  </a:lnTo>
                  <a:lnTo>
                    <a:pt x="238601" y="619601"/>
                  </a:lnTo>
                  <a:lnTo>
                    <a:pt x="262414" y="609124"/>
                  </a:lnTo>
                  <a:lnTo>
                    <a:pt x="270034" y="630079"/>
                  </a:lnTo>
                  <a:lnTo>
                    <a:pt x="313849" y="627221"/>
                  </a:lnTo>
                  <a:lnTo>
                    <a:pt x="353854" y="627221"/>
                  </a:lnTo>
                  <a:lnTo>
                    <a:pt x="392906" y="624364"/>
                  </a:lnTo>
                  <a:lnTo>
                    <a:pt x="421481" y="600551"/>
                  </a:lnTo>
                  <a:lnTo>
                    <a:pt x="429101" y="580549"/>
                  </a:lnTo>
                  <a:lnTo>
                    <a:pt x="423386" y="564356"/>
                  </a:lnTo>
                  <a:lnTo>
                    <a:pt x="394811" y="553879"/>
                  </a:lnTo>
                  <a:lnTo>
                    <a:pt x="384334" y="532924"/>
                  </a:lnTo>
                  <a:lnTo>
                    <a:pt x="403384" y="517684"/>
                  </a:lnTo>
                  <a:lnTo>
                    <a:pt x="439579" y="511969"/>
                  </a:lnTo>
                  <a:lnTo>
                    <a:pt x="463391" y="511969"/>
                  </a:lnTo>
                  <a:lnTo>
                    <a:pt x="486251" y="499586"/>
                  </a:lnTo>
                  <a:lnTo>
                    <a:pt x="504349" y="471011"/>
                  </a:lnTo>
                  <a:lnTo>
                    <a:pt x="538639" y="472916"/>
                  </a:lnTo>
                  <a:lnTo>
                    <a:pt x="570071" y="457676"/>
                  </a:lnTo>
                  <a:lnTo>
                    <a:pt x="574834" y="426244"/>
                  </a:lnTo>
                  <a:lnTo>
                    <a:pt x="577691" y="400526"/>
                  </a:lnTo>
                  <a:lnTo>
                    <a:pt x="585311" y="384334"/>
                  </a:lnTo>
                  <a:lnTo>
                    <a:pt x="622459" y="390049"/>
                  </a:lnTo>
                  <a:lnTo>
                    <a:pt x="652939" y="387191"/>
                  </a:lnTo>
                  <a:lnTo>
                    <a:pt x="690086" y="361474"/>
                  </a:lnTo>
                  <a:lnTo>
                    <a:pt x="715804" y="340519"/>
                  </a:lnTo>
                  <a:lnTo>
                    <a:pt x="744379" y="316706"/>
                  </a:lnTo>
                  <a:lnTo>
                    <a:pt x="754856" y="280511"/>
                  </a:lnTo>
                  <a:lnTo>
                    <a:pt x="736759" y="261461"/>
                  </a:lnTo>
                  <a:lnTo>
                    <a:pt x="702469" y="241459"/>
                  </a:lnTo>
                  <a:lnTo>
                    <a:pt x="679609" y="214789"/>
                  </a:lnTo>
                  <a:lnTo>
                    <a:pt x="697706" y="199549"/>
                  </a:lnTo>
                  <a:lnTo>
                    <a:pt x="718661" y="170974"/>
                  </a:lnTo>
                  <a:lnTo>
                    <a:pt x="742474" y="186214"/>
                  </a:lnTo>
                  <a:lnTo>
                    <a:pt x="762476" y="202406"/>
                  </a:lnTo>
                  <a:lnTo>
                    <a:pt x="799624" y="202406"/>
                  </a:lnTo>
                  <a:lnTo>
                    <a:pt x="838676" y="186214"/>
                  </a:lnTo>
                  <a:lnTo>
                    <a:pt x="859631" y="165259"/>
                  </a:lnTo>
                  <a:lnTo>
                    <a:pt x="880586" y="170974"/>
                  </a:lnTo>
                  <a:lnTo>
                    <a:pt x="895826" y="193834"/>
                  </a:lnTo>
                  <a:lnTo>
                    <a:pt x="916781" y="210026"/>
                  </a:lnTo>
                  <a:lnTo>
                    <a:pt x="948214" y="191929"/>
                  </a:lnTo>
                  <a:lnTo>
                    <a:pt x="973931" y="175736"/>
                  </a:lnTo>
                  <a:lnTo>
                    <a:pt x="997744" y="157639"/>
                  </a:lnTo>
                  <a:lnTo>
                    <a:pt x="987266" y="121444"/>
                  </a:lnTo>
                  <a:lnTo>
                    <a:pt x="966311" y="105251"/>
                  </a:lnTo>
                  <a:lnTo>
                    <a:pt x="945356" y="90011"/>
                  </a:lnTo>
                  <a:lnTo>
                    <a:pt x="945356" y="55721"/>
                  </a:lnTo>
                  <a:lnTo>
                    <a:pt x="958691" y="16669"/>
                  </a:lnTo>
                  <a:lnTo>
                    <a:pt x="987266" y="1429"/>
                  </a:lnTo>
                  <a:lnTo>
                    <a:pt x="1015841" y="9049"/>
                  </a:lnTo>
                  <a:lnTo>
                    <a:pt x="1015841" y="45244"/>
                  </a:lnTo>
                  <a:lnTo>
                    <a:pt x="1011079" y="84296"/>
                  </a:lnTo>
                  <a:lnTo>
                    <a:pt x="1039654" y="90011"/>
                  </a:lnTo>
                  <a:lnTo>
                    <a:pt x="1071086" y="90011"/>
                  </a:lnTo>
                  <a:lnTo>
                    <a:pt x="1089184" y="112871"/>
                  </a:lnTo>
                  <a:lnTo>
                    <a:pt x="1114901" y="123349"/>
                  </a:lnTo>
                  <a:lnTo>
                    <a:pt x="1114901" y="82391"/>
                  </a:lnTo>
                  <a:lnTo>
                    <a:pt x="1138714" y="76676"/>
                  </a:lnTo>
                  <a:lnTo>
                    <a:pt x="1143476" y="91916"/>
                  </a:lnTo>
                  <a:lnTo>
                    <a:pt x="1177766" y="97631"/>
                  </a:lnTo>
                  <a:lnTo>
                    <a:pt x="1191101" y="63341"/>
                  </a:lnTo>
                  <a:lnTo>
                    <a:pt x="1230154" y="82391"/>
                  </a:lnTo>
                  <a:lnTo>
                    <a:pt x="1263491" y="100489"/>
                  </a:lnTo>
                  <a:lnTo>
                    <a:pt x="1287304" y="136684"/>
                  </a:lnTo>
                  <a:lnTo>
                    <a:pt x="1292066" y="181451"/>
                  </a:lnTo>
                  <a:lnTo>
                    <a:pt x="1290161" y="217646"/>
                  </a:lnTo>
                  <a:lnTo>
                    <a:pt x="1329214" y="225266"/>
                  </a:lnTo>
                  <a:lnTo>
                    <a:pt x="1344454" y="256699"/>
                  </a:lnTo>
                  <a:lnTo>
                    <a:pt x="1341596" y="285274"/>
                  </a:lnTo>
                  <a:lnTo>
                    <a:pt x="1323499" y="324326"/>
                  </a:lnTo>
                  <a:lnTo>
                    <a:pt x="1354931" y="330041"/>
                  </a:lnTo>
                  <a:lnTo>
                    <a:pt x="1401604" y="352901"/>
                  </a:lnTo>
                  <a:lnTo>
                    <a:pt x="1438751" y="376714"/>
                  </a:lnTo>
                  <a:lnTo>
                    <a:pt x="1470184" y="390049"/>
                  </a:lnTo>
                  <a:lnTo>
                    <a:pt x="1509236" y="408146"/>
                  </a:lnTo>
                  <a:lnTo>
                    <a:pt x="1550194" y="405289"/>
                  </a:lnTo>
                  <a:lnTo>
                    <a:pt x="1579721" y="429101"/>
                  </a:lnTo>
                  <a:lnTo>
                    <a:pt x="1610201" y="451961"/>
                  </a:lnTo>
                  <a:lnTo>
                    <a:pt x="1659731" y="462439"/>
                  </a:lnTo>
                  <a:lnTo>
                    <a:pt x="1686401" y="447199"/>
                  </a:lnTo>
                  <a:lnTo>
                    <a:pt x="1709261" y="436721"/>
                  </a:lnTo>
                  <a:lnTo>
                    <a:pt x="1738789" y="429101"/>
                  </a:lnTo>
                  <a:lnTo>
                    <a:pt x="1761649" y="408146"/>
                  </a:lnTo>
                  <a:lnTo>
                    <a:pt x="1793081" y="391954"/>
                  </a:lnTo>
                  <a:lnTo>
                    <a:pt x="1821656" y="402431"/>
                  </a:lnTo>
                  <a:lnTo>
                    <a:pt x="1848326" y="418624"/>
                  </a:lnTo>
                  <a:lnTo>
                    <a:pt x="1871186" y="433864"/>
                  </a:lnTo>
                  <a:lnTo>
                    <a:pt x="1908334" y="418624"/>
                  </a:lnTo>
                  <a:lnTo>
                    <a:pt x="1934051" y="394811"/>
                  </a:lnTo>
                  <a:lnTo>
                    <a:pt x="1947386" y="366236"/>
                  </a:lnTo>
                  <a:lnTo>
                    <a:pt x="1973104" y="366236"/>
                  </a:lnTo>
                  <a:lnTo>
                    <a:pt x="1986439" y="390049"/>
                  </a:lnTo>
                  <a:lnTo>
                    <a:pt x="2025491" y="381476"/>
                  </a:lnTo>
                  <a:lnTo>
                    <a:pt x="2061686" y="358616"/>
                  </a:lnTo>
                  <a:lnTo>
                    <a:pt x="2093119" y="345281"/>
                  </a:lnTo>
                  <a:lnTo>
                    <a:pt x="2118836" y="324326"/>
                  </a:lnTo>
                  <a:lnTo>
                    <a:pt x="2147411" y="303371"/>
                  </a:lnTo>
                  <a:lnTo>
                    <a:pt x="2174081" y="288131"/>
                  </a:lnTo>
                  <a:lnTo>
                    <a:pt x="2202656" y="290989"/>
                  </a:lnTo>
                  <a:lnTo>
                    <a:pt x="2241709" y="290989"/>
                  </a:lnTo>
                  <a:lnTo>
                    <a:pt x="2249329" y="256699"/>
                  </a:lnTo>
                  <a:lnTo>
                    <a:pt x="2228374" y="232886"/>
                  </a:lnTo>
                  <a:lnTo>
                    <a:pt x="2192179" y="214789"/>
                  </a:lnTo>
                  <a:lnTo>
                    <a:pt x="2171224" y="181451"/>
                  </a:lnTo>
                  <a:lnTo>
                    <a:pt x="2150269" y="139541"/>
                  </a:lnTo>
                  <a:lnTo>
                    <a:pt x="2150269" y="115729"/>
                  </a:lnTo>
                  <a:lnTo>
                    <a:pt x="2153126" y="82391"/>
                  </a:lnTo>
                  <a:lnTo>
                    <a:pt x="2174081" y="58579"/>
                  </a:lnTo>
                  <a:lnTo>
                    <a:pt x="2189321" y="30004"/>
                  </a:lnTo>
                  <a:lnTo>
                    <a:pt x="2220754" y="6191"/>
                  </a:lnTo>
                  <a:lnTo>
                    <a:pt x="2244566" y="40481"/>
                  </a:lnTo>
                  <a:lnTo>
                    <a:pt x="2256949" y="63341"/>
                  </a:lnTo>
                  <a:lnTo>
                    <a:pt x="2294096" y="76676"/>
                  </a:lnTo>
                  <a:lnTo>
                    <a:pt x="2322671" y="84296"/>
                  </a:lnTo>
                  <a:lnTo>
                    <a:pt x="2354104" y="94774"/>
                  </a:lnTo>
                  <a:lnTo>
                    <a:pt x="2385536" y="110966"/>
                  </a:lnTo>
                  <a:lnTo>
                    <a:pt x="2400776" y="126206"/>
                  </a:lnTo>
                  <a:lnTo>
                    <a:pt x="2445544" y="133826"/>
                  </a:lnTo>
                  <a:lnTo>
                    <a:pt x="2466499" y="123349"/>
                  </a:lnTo>
                  <a:lnTo>
                    <a:pt x="2499836" y="123349"/>
                  </a:lnTo>
                  <a:lnTo>
                    <a:pt x="2531269" y="110966"/>
                  </a:lnTo>
                  <a:lnTo>
                    <a:pt x="2562701" y="102394"/>
                  </a:lnTo>
                  <a:lnTo>
                    <a:pt x="2576036" y="121444"/>
                  </a:lnTo>
                  <a:lnTo>
                    <a:pt x="2576036" y="157639"/>
                  </a:lnTo>
                  <a:lnTo>
                    <a:pt x="2555081" y="191929"/>
                  </a:lnTo>
                  <a:lnTo>
                    <a:pt x="2528411" y="230981"/>
                  </a:lnTo>
                  <a:lnTo>
                    <a:pt x="2507456" y="264319"/>
                  </a:lnTo>
                  <a:lnTo>
                    <a:pt x="2499836" y="309086"/>
                  </a:lnTo>
                  <a:lnTo>
                    <a:pt x="2516029" y="330041"/>
                  </a:lnTo>
                  <a:lnTo>
                    <a:pt x="2513171" y="366236"/>
                  </a:lnTo>
                  <a:lnTo>
                    <a:pt x="2486501" y="342424"/>
                  </a:lnTo>
                  <a:lnTo>
                    <a:pt x="2457926" y="342424"/>
                  </a:lnTo>
                  <a:lnTo>
                    <a:pt x="2435066" y="369094"/>
                  </a:lnTo>
                  <a:lnTo>
                    <a:pt x="2406491" y="381476"/>
                  </a:lnTo>
                  <a:lnTo>
                    <a:pt x="2379821" y="397669"/>
                  </a:lnTo>
                  <a:lnTo>
                    <a:pt x="2364581" y="423386"/>
                  </a:lnTo>
                  <a:lnTo>
                    <a:pt x="2351246" y="450056"/>
                  </a:lnTo>
                  <a:lnTo>
                    <a:pt x="2340769" y="478631"/>
                  </a:lnTo>
                  <a:lnTo>
                    <a:pt x="2315051" y="486251"/>
                  </a:lnTo>
                  <a:lnTo>
                    <a:pt x="2286476" y="491014"/>
                  </a:lnTo>
                  <a:lnTo>
                    <a:pt x="2262664" y="493871"/>
                  </a:lnTo>
                  <a:lnTo>
                    <a:pt x="2255044" y="514826"/>
                  </a:lnTo>
                  <a:lnTo>
                    <a:pt x="2262664" y="543401"/>
                  </a:lnTo>
                  <a:lnTo>
                    <a:pt x="2256949" y="571976"/>
                  </a:lnTo>
                  <a:lnTo>
                    <a:pt x="2217896" y="571976"/>
                  </a:lnTo>
                  <a:lnTo>
                    <a:pt x="2181701" y="571976"/>
                  </a:lnTo>
                  <a:lnTo>
                    <a:pt x="2168366" y="582454"/>
                  </a:lnTo>
                  <a:lnTo>
                    <a:pt x="2155984" y="621506"/>
                  </a:lnTo>
                  <a:lnTo>
                    <a:pt x="2127409" y="658654"/>
                  </a:lnTo>
                  <a:lnTo>
                    <a:pt x="2137886" y="676751"/>
                  </a:lnTo>
                  <a:lnTo>
                    <a:pt x="2157889" y="684371"/>
                  </a:lnTo>
                  <a:lnTo>
                    <a:pt x="2184559" y="684371"/>
                  </a:lnTo>
                  <a:lnTo>
                    <a:pt x="2176939" y="712946"/>
                  </a:lnTo>
                  <a:lnTo>
                    <a:pt x="2139791" y="718661"/>
                  </a:lnTo>
                  <a:lnTo>
                    <a:pt x="2093119" y="731044"/>
                  </a:lnTo>
                  <a:lnTo>
                    <a:pt x="2056924" y="741521"/>
                  </a:lnTo>
                  <a:lnTo>
                    <a:pt x="2037874" y="765334"/>
                  </a:lnTo>
                  <a:lnTo>
                    <a:pt x="2017871" y="791051"/>
                  </a:lnTo>
                  <a:lnTo>
                    <a:pt x="2007394" y="768191"/>
                  </a:lnTo>
                  <a:lnTo>
                    <a:pt x="1983581" y="760571"/>
                  </a:lnTo>
                  <a:lnTo>
                    <a:pt x="1957864" y="762476"/>
                  </a:lnTo>
                  <a:lnTo>
                    <a:pt x="1944529" y="789146"/>
                  </a:lnTo>
                  <a:lnTo>
                    <a:pt x="1938814" y="801529"/>
                  </a:lnTo>
                  <a:lnTo>
                    <a:pt x="1920716" y="825341"/>
                  </a:lnTo>
                  <a:lnTo>
                    <a:pt x="1905476" y="801529"/>
                  </a:lnTo>
                  <a:lnTo>
                    <a:pt x="1884521" y="791051"/>
                  </a:lnTo>
                  <a:lnTo>
                    <a:pt x="1863566" y="775811"/>
                  </a:lnTo>
                  <a:lnTo>
                    <a:pt x="1858804" y="765334"/>
                  </a:lnTo>
                  <a:lnTo>
                    <a:pt x="1827371" y="768191"/>
                  </a:lnTo>
                  <a:lnTo>
                    <a:pt x="1832134" y="791051"/>
                  </a:lnTo>
                  <a:lnTo>
                    <a:pt x="1855946" y="812006"/>
                  </a:lnTo>
                  <a:lnTo>
                    <a:pt x="1821656" y="814864"/>
                  </a:lnTo>
                  <a:lnTo>
                    <a:pt x="1795939" y="804386"/>
                  </a:lnTo>
                  <a:lnTo>
                    <a:pt x="1777841" y="783431"/>
                  </a:lnTo>
                  <a:lnTo>
                    <a:pt x="1769269" y="754856"/>
                  </a:lnTo>
                  <a:lnTo>
                    <a:pt x="1730216" y="754856"/>
                  </a:lnTo>
                  <a:lnTo>
                    <a:pt x="1722596" y="723424"/>
                  </a:lnTo>
                  <a:lnTo>
                    <a:pt x="1691164" y="726281"/>
                  </a:lnTo>
                  <a:lnTo>
                    <a:pt x="1652111" y="715804"/>
                  </a:lnTo>
                  <a:lnTo>
                    <a:pt x="1605439" y="731044"/>
                  </a:lnTo>
                  <a:lnTo>
                    <a:pt x="1576864" y="723424"/>
                  </a:lnTo>
                  <a:lnTo>
                    <a:pt x="1581626" y="691991"/>
                  </a:lnTo>
                  <a:lnTo>
                    <a:pt x="1589246" y="648176"/>
                  </a:lnTo>
                  <a:lnTo>
                    <a:pt x="1569244" y="624364"/>
                  </a:lnTo>
                  <a:lnTo>
                    <a:pt x="1537811" y="634841"/>
                  </a:lnTo>
                  <a:lnTo>
                    <a:pt x="1511141" y="658654"/>
                  </a:lnTo>
                  <a:lnTo>
                    <a:pt x="1479709" y="663416"/>
                  </a:lnTo>
                  <a:lnTo>
                    <a:pt x="1456849" y="652939"/>
                  </a:lnTo>
                  <a:lnTo>
                    <a:pt x="1428274" y="648176"/>
                  </a:lnTo>
                  <a:lnTo>
                    <a:pt x="1446371" y="624364"/>
                  </a:lnTo>
                  <a:lnTo>
                    <a:pt x="1479709" y="619601"/>
                  </a:lnTo>
                  <a:lnTo>
                    <a:pt x="1503521" y="613886"/>
                  </a:lnTo>
                  <a:lnTo>
                    <a:pt x="1503521" y="592931"/>
                  </a:lnTo>
                  <a:lnTo>
                    <a:pt x="1479709" y="570071"/>
                  </a:lnTo>
                  <a:lnTo>
                    <a:pt x="1461611" y="567214"/>
                  </a:lnTo>
                  <a:lnTo>
                    <a:pt x="1443514" y="564356"/>
                  </a:lnTo>
                  <a:lnTo>
                    <a:pt x="1435894" y="574834"/>
                  </a:lnTo>
                  <a:lnTo>
                    <a:pt x="1435894" y="585311"/>
                  </a:lnTo>
                  <a:lnTo>
                    <a:pt x="1428274" y="621506"/>
                  </a:lnTo>
                  <a:lnTo>
                    <a:pt x="1399699" y="600551"/>
                  </a:lnTo>
                  <a:lnTo>
                    <a:pt x="1375886" y="609124"/>
                  </a:lnTo>
                  <a:lnTo>
                    <a:pt x="1362551" y="616744"/>
                  </a:lnTo>
                  <a:lnTo>
                    <a:pt x="1352074" y="640556"/>
                  </a:lnTo>
                  <a:lnTo>
                    <a:pt x="1383506" y="655796"/>
                  </a:lnTo>
                  <a:lnTo>
                    <a:pt x="1341596" y="663416"/>
                  </a:lnTo>
                  <a:lnTo>
                    <a:pt x="1305401" y="660559"/>
                  </a:lnTo>
                  <a:lnTo>
                    <a:pt x="1266349" y="663416"/>
                  </a:lnTo>
                  <a:lnTo>
                    <a:pt x="1237774" y="666274"/>
                  </a:lnTo>
                  <a:lnTo>
                    <a:pt x="1253014" y="634841"/>
                  </a:lnTo>
                  <a:lnTo>
                    <a:pt x="1255871" y="603409"/>
                  </a:lnTo>
                  <a:lnTo>
                    <a:pt x="1232059" y="595789"/>
                  </a:lnTo>
                  <a:lnTo>
                    <a:pt x="1203484" y="595789"/>
                  </a:lnTo>
                  <a:lnTo>
                    <a:pt x="1174909" y="603409"/>
                  </a:lnTo>
                  <a:lnTo>
                    <a:pt x="1161574" y="609124"/>
                  </a:lnTo>
                  <a:lnTo>
                    <a:pt x="1125379" y="606266"/>
                  </a:lnTo>
                  <a:lnTo>
                    <a:pt x="1099661" y="588169"/>
                  </a:lnTo>
                  <a:lnTo>
                    <a:pt x="1075849" y="561499"/>
                  </a:lnTo>
                  <a:lnTo>
                    <a:pt x="1052036" y="551021"/>
                  </a:lnTo>
                  <a:lnTo>
                    <a:pt x="1036796" y="538639"/>
                  </a:lnTo>
                  <a:lnTo>
                    <a:pt x="1002506" y="538639"/>
                  </a:lnTo>
                  <a:lnTo>
                    <a:pt x="973931" y="546259"/>
                  </a:lnTo>
                  <a:lnTo>
                    <a:pt x="951071" y="556736"/>
                  </a:lnTo>
                  <a:lnTo>
                    <a:pt x="927259" y="574834"/>
                  </a:lnTo>
                  <a:lnTo>
                    <a:pt x="892969" y="603409"/>
                  </a:lnTo>
                  <a:lnTo>
                    <a:pt x="849154" y="624364"/>
                  </a:lnTo>
                  <a:lnTo>
                    <a:pt x="841534" y="640556"/>
                  </a:lnTo>
                  <a:lnTo>
                    <a:pt x="822484" y="676751"/>
                  </a:lnTo>
                  <a:lnTo>
                    <a:pt x="812006" y="697706"/>
                  </a:lnTo>
                  <a:lnTo>
                    <a:pt x="789146" y="710089"/>
                  </a:lnTo>
                  <a:lnTo>
                    <a:pt x="760571" y="723424"/>
                  </a:lnTo>
                  <a:lnTo>
                    <a:pt x="721519" y="715804"/>
                  </a:lnTo>
                  <a:lnTo>
                    <a:pt x="694849" y="726281"/>
                  </a:lnTo>
                  <a:lnTo>
                    <a:pt x="669131" y="744379"/>
                  </a:lnTo>
                  <a:lnTo>
                    <a:pt x="642461" y="770096"/>
                  </a:lnTo>
                  <a:lnTo>
                    <a:pt x="619601" y="796766"/>
                  </a:lnTo>
                  <a:lnTo>
                    <a:pt x="595789" y="796766"/>
                  </a:lnTo>
                  <a:lnTo>
                    <a:pt x="574834" y="807244"/>
                  </a:lnTo>
                  <a:lnTo>
                    <a:pt x="567214" y="832961"/>
                  </a:lnTo>
                  <a:lnTo>
                    <a:pt x="595789" y="846296"/>
                  </a:lnTo>
                  <a:lnTo>
                    <a:pt x="598646" y="867251"/>
                  </a:lnTo>
                  <a:lnTo>
                    <a:pt x="595789" y="909161"/>
                  </a:lnTo>
                  <a:lnTo>
                    <a:pt x="595789" y="932021"/>
                  </a:lnTo>
                  <a:lnTo>
                    <a:pt x="591026" y="973931"/>
                  </a:lnTo>
                  <a:lnTo>
                    <a:pt x="582454" y="1008221"/>
                  </a:lnTo>
                  <a:lnTo>
                    <a:pt x="580549" y="1049179"/>
                  </a:lnTo>
                  <a:lnTo>
                    <a:pt x="585311" y="1075849"/>
                  </a:lnTo>
                  <a:lnTo>
                    <a:pt x="585311" y="1104424"/>
                  </a:lnTo>
                  <a:lnTo>
                    <a:pt x="601504" y="1128236"/>
                  </a:lnTo>
                  <a:lnTo>
                    <a:pt x="619601" y="1156811"/>
                  </a:lnTo>
                  <a:lnTo>
                    <a:pt x="640556" y="1190149"/>
                  </a:lnTo>
                  <a:lnTo>
                    <a:pt x="648176" y="1224439"/>
                  </a:lnTo>
                  <a:lnTo>
                    <a:pt x="622459" y="1234916"/>
                  </a:lnTo>
                  <a:lnTo>
                    <a:pt x="601504" y="1216819"/>
                  </a:lnTo>
                  <a:lnTo>
                    <a:pt x="574834" y="1195864"/>
                  </a:lnTo>
                  <a:lnTo>
                    <a:pt x="538639" y="1195864"/>
                  </a:lnTo>
                  <a:lnTo>
                    <a:pt x="514826" y="1195864"/>
                  </a:lnTo>
                  <a:lnTo>
                    <a:pt x="486251" y="1209199"/>
                  </a:lnTo>
                  <a:lnTo>
                    <a:pt x="457676" y="1218724"/>
                  </a:lnTo>
                  <a:lnTo>
                    <a:pt x="426244" y="1234916"/>
                  </a:lnTo>
                  <a:lnTo>
                    <a:pt x="403384" y="1250156"/>
                  </a:lnTo>
                  <a:lnTo>
                    <a:pt x="382429" y="1266349"/>
                  </a:lnTo>
                  <a:lnTo>
                    <a:pt x="355759" y="1276826"/>
                  </a:lnTo>
                  <a:lnTo>
                    <a:pt x="330041" y="1263491"/>
                  </a:lnTo>
                  <a:lnTo>
                    <a:pt x="327184" y="1242536"/>
                  </a:lnTo>
                  <a:lnTo>
                    <a:pt x="303371" y="1227296"/>
                  </a:lnTo>
                  <a:lnTo>
                    <a:pt x="274796" y="1229201"/>
                  </a:lnTo>
                  <a:lnTo>
                    <a:pt x="244316" y="1234916"/>
                  </a:lnTo>
                  <a:lnTo>
                    <a:pt x="204311" y="1232059"/>
                  </a:lnTo>
                  <a:lnTo>
                    <a:pt x="189071" y="1255871"/>
                  </a:lnTo>
                  <a:lnTo>
                    <a:pt x="168116" y="1287304"/>
                  </a:lnTo>
                  <a:lnTo>
                    <a:pt x="139541" y="1276826"/>
                  </a:lnTo>
                  <a:lnTo>
                    <a:pt x="121444" y="1242536"/>
                  </a:lnTo>
                  <a:lnTo>
                    <a:pt x="126206" y="1232059"/>
                  </a:lnTo>
                  <a:lnTo>
                    <a:pt x="115729" y="1203484"/>
                  </a:lnTo>
                  <a:lnTo>
                    <a:pt x="84296" y="1203484"/>
                  </a:lnTo>
                  <a:lnTo>
                    <a:pt x="50959" y="1203484"/>
                  </a:lnTo>
                  <a:lnTo>
                    <a:pt x="37624" y="1190149"/>
                  </a:lnTo>
                  <a:lnTo>
                    <a:pt x="32861" y="1169194"/>
                  </a:lnTo>
                  <a:close/>
                </a:path>
              </a:pathLst>
            </a:custGeom>
            <a:solidFill>
              <a:schemeClr val="accent1"/>
            </a:solidFill>
            <a:ln w="1905" cap="flat">
              <a:solidFill>
                <a:schemeClr val="bg1"/>
              </a:solidFill>
              <a:prstDash val="solid"/>
              <a:miter/>
            </a:ln>
          </p:spPr>
          <p:txBody>
            <a:bodyPr bIns="360000" rtlCol="0" anchor="ctr"/>
            <a:lstStyle/>
            <a:p>
              <a:pPr algn="ctr"/>
              <a:r>
                <a:rPr lang="fr-FR" sz="1000" dirty="0">
                  <a:solidFill>
                    <a:schemeClr val="bg1"/>
                  </a:solidFill>
                </a:rPr>
                <a:t>H3</a:t>
              </a:r>
              <a:endParaRPr lang="fr-FR" sz="1200" dirty="0">
                <a:solidFill>
                  <a:schemeClr val="bg1"/>
                </a:solidFill>
                <a:latin typeface="+mj-lt"/>
              </a:endParaRPr>
            </a:p>
          </p:txBody>
        </p:sp>
        <p:sp>
          <p:nvSpPr>
            <p:cNvPr id="125" name="Forme libre : forme 124">
              <a:extLst>
                <a:ext uri="{FF2B5EF4-FFF2-40B4-BE49-F238E27FC236}">
                  <a16:creationId xmlns:a16="http://schemas.microsoft.com/office/drawing/2014/main" id="{14CBA137-6609-43C1-84E8-7EB6E1874CE5}"/>
                </a:ext>
              </a:extLst>
            </p:cNvPr>
            <p:cNvSpPr/>
            <p:nvPr/>
          </p:nvSpPr>
          <p:spPr>
            <a:xfrm>
              <a:off x="8082558" y="5797563"/>
              <a:ext cx="378881" cy="820909"/>
            </a:xfrm>
            <a:custGeom>
              <a:avLst/>
              <a:gdLst>
                <a:gd name="connsiteX0" fmla="*/ 10001 w 457200"/>
                <a:gd name="connsiteY0" fmla="*/ 358616 h 990600"/>
                <a:gd name="connsiteX1" fmla="*/ 28099 w 457200"/>
                <a:gd name="connsiteY1" fmla="*/ 352901 h 990600"/>
                <a:gd name="connsiteX2" fmla="*/ 64294 w 457200"/>
                <a:gd name="connsiteY2" fmla="*/ 334804 h 990600"/>
                <a:gd name="connsiteX3" fmla="*/ 71914 w 457200"/>
                <a:gd name="connsiteY3" fmla="*/ 313849 h 990600"/>
                <a:gd name="connsiteX4" fmla="*/ 71914 w 457200"/>
                <a:gd name="connsiteY4" fmla="*/ 295751 h 990600"/>
                <a:gd name="connsiteX5" fmla="*/ 71914 w 457200"/>
                <a:gd name="connsiteY5" fmla="*/ 267176 h 990600"/>
                <a:gd name="connsiteX6" fmla="*/ 88106 w 457200"/>
                <a:gd name="connsiteY6" fmla="*/ 256699 h 990600"/>
                <a:gd name="connsiteX7" fmla="*/ 109061 w 457200"/>
                <a:gd name="connsiteY7" fmla="*/ 271939 h 990600"/>
                <a:gd name="connsiteX8" fmla="*/ 130016 w 457200"/>
                <a:gd name="connsiteY8" fmla="*/ 250984 h 990600"/>
                <a:gd name="connsiteX9" fmla="*/ 145256 w 457200"/>
                <a:gd name="connsiteY9" fmla="*/ 230981 h 990600"/>
                <a:gd name="connsiteX10" fmla="*/ 169069 w 457200"/>
                <a:gd name="connsiteY10" fmla="*/ 222409 h 990600"/>
                <a:gd name="connsiteX11" fmla="*/ 200501 w 457200"/>
                <a:gd name="connsiteY11" fmla="*/ 222409 h 990600"/>
                <a:gd name="connsiteX12" fmla="*/ 212884 w 457200"/>
                <a:gd name="connsiteY12" fmla="*/ 230981 h 990600"/>
                <a:gd name="connsiteX13" fmla="*/ 236696 w 457200"/>
                <a:gd name="connsiteY13" fmla="*/ 201454 h 990600"/>
                <a:gd name="connsiteX14" fmla="*/ 251936 w 457200"/>
                <a:gd name="connsiteY14" fmla="*/ 183356 h 990600"/>
                <a:gd name="connsiteX15" fmla="*/ 270986 w 457200"/>
                <a:gd name="connsiteY15" fmla="*/ 168116 h 990600"/>
                <a:gd name="connsiteX16" fmla="*/ 289084 w 457200"/>
                <a:gd name="connsiteY16" fmla="*/ 168116 h 990600"/>
                <a:gd name="connsiteX17" fmla="*/ 304324 w 457200"/>
                <a:gd name="connsiteY17" fmla="*/ 193834 h 990600"/>
                <a:gd name="connsiteX18" fmla="*/ 330041 w 457200"/>
                <a:gd name="connsiteY18" fmla="*/ 210026 h 990600"/>
                <a:gd name="connsiteX19" fmla="*/ 356711 w 457200"/>
                <a:gd name="connsiteY19" fmla="*/ 204311 h 990600"/>
                <a:gd name="connsiteX20" fmla="*/ 364332 w 457200"/>
                <a:gd name="connsiteY20" fmla="*/ 175736 h 990600"/>
                <a:gd name="connsiteX21" fmla="*/ 364332 w 457200"/>
                <a:gd name="connsiteY21" fmla="*/ 147161 h 990600"/>
                <a:gd name="connsiteX22" fmla="*/ 364332 w 457200"/>
                <a:gd name="connsiteY22" fmla="*/ 130969 h 990600"/>
                <a:gd name="connsiteX23" fmla="*/ 356711 w 457200"/>
                <a:gd name="connsiteY23" fmla="*/ 105251 h 990600"/>
                <a:gd name="connsiteX24" fmla="*/ 359569 w 457200"/>
                <a:gd name="connsiteY24" fmla="*/ 79534 h 990600"/>
                <a:gd name="connsiteX25" fmla="*/ 367189 w 457200"/>
                <a:gd name="connsiteY25" fmla="*/ 45244 h 990600"/>
                <a:gd name="connsiteX26" fmla="*/ 364332 w 457200"/>
                <a:gd name="connsiteY26" fmla="*/ 1429 h 990600"/>
                <a:gd name="connsiteX27" fmla="*/ 400526 w 457200"/>
                <a:gd name="connsiteY27" fmla="*/ 9049 h 990600"/>
                <a:gd name="connsiteX28" fmla="*/ 427196 w 457200"/>
                <a:gd name="connsiteY28" fmla="*/ 16669 h 990600"/>
                <a:gd name="connsiteX29" fmla="*/ 421482 w 457200"/>
                <a:gd name="connsiteY29" fmla="*/ 55721 h 990600"/>
                <a:gd name="connsiteX30" fmla="*/ 419576 w 457200"/>
                <a:gd name="connsiteY30" fmla="*/ 79534 h 990600"/>
                <a:gd name="connsiteX31" fmla="*/ 445294 w 457200"/>
                <a:gd name="connsiteY31" fmla="*/ 112871 h 990600"/>
                <a:gd name="connsiteX32" fmla="*/ 445294 w 457200"/>
                <a:gd name="connsiteY32" fmla="*/ 139541 h 990600"/>
                <a:gd name="connsiteX33" fmla="*/ 437674 w 457200"/>
                <a:gd name="connsiteY33" fmla="*/ 168116 h 990600"/>
                <a:gd name="connsiteX34" fmla="*/ 424339 w 457200"/>
                <a:gd name="connsiteY34" fmla="*/ 186214 h 990600"/>
                <a:gd name="connsiteX35" fmla="*/ 409099 w 457200"/>
                <a:gd name="connsiteY35" fmla="*/ 217646 h 990600"/>
                <a:gd name="connsiteX36" fmla="*/ 416719 w 457200"/>
                <a:gd name="connsiteY36" fmla="*/ 243364 h 990600"/>
                <a:gd name="connsiteX37" fmla="*/ 439579 w 457200"/>
                <a:gd name="connsiteY37" fmla="*/ 264319 h 990600"/>
                <a:gd name="connsiteX38" fmla="*/ 445294 w 457200"/>
                <a:gd name="connsiteY38" fmla="*/ 309086 h 990600"/>
                <a:gd name="connsiteX39" fmla="*/ 445294 w 457200"/>
                <a:gd name="connsiteY39" fmla="*/ 352901 h 990600"/>
                <a:gd name="connsiteX40" fmla="*/ 445294 w 457200"/>
                <a:gd name="connsiteY40" fmla="*/ 384334 h 990600"/>
                <a:gd name="connsiteX41" fmla="*/ 448151 w 457200"/>
                <a:gd name="connsiteY41" fmla="*/ 429101 h 990600"/>
                <a:gd name="connsiteX42" fmla="*/ 455771 w 457200"/>
                <a:gd name="connsiteY42" fmla="*/ 475774 h 990600"/>
                <a:gd name="connsiteX43" fmla="*/ 458629 w 457200"/>
                <a:gd name="connsiteY43" fmla="*/ 514826 h 990600"/>
                <a:gd name="connsiteX44" fmla="*/ 450057 w 457200"/>
                <a:gd name="connsiteY44" fmla="*/ 551021 h 990600"/>
                <a:gd name="connsiteX45" fmla="*/ 434816 w 457200"/>
                <a:gd name="connsiteY45" fmla="*/ 582454 h 990600"/>
                <a:gd name="connsiteX46" fmla="*/ 409099 w 457200"/>
                <a:gd name="connsiteY46" fmla="*/ 611029 h 990600"/>
                <a:gd name="connsiteX47" fmla="*/ 385286 w 457200"/>
                <a:gd name="connsiteY47" fmla="*/ 634841 h 990600"/>
                <a:gd name="connsiteX48" fmla="*/ 367189 w 457200"/>
                <a:gd name="connsiteY48" fmla="*/ 671036 h 990600"/>
                <a:gd name="connsiteX49" fmla="*/ 356711 w 457200"/>
                <a:gd name="connsiteY49" fmla="*/ 691991 h 990600"/>
                <a:gd name="connsiteX50" fmla="*/ 356711 w 457200"/>
                <a:gd name="connsiteY50" fmla="*/ 718661 h 990600"/>
                <a:gd name="connsiteX51" fmla="*/ 356711 w 457200"/>
                <a:gd name="connsiteY51" fmla="*/ 749141 h 990600"/>
                <a:gd name="connsiteX52" fmla="*/ 364332 w 457200"/>
                <a:gd name="connsiteY52" fmla="*/ 772954 h 990600"/>
                <a:gd name="connsiteX53" fmla="*/ 367189 w 457200"/>
                <a:gd name="connsiteY53" fmla="*/ 807244 h 990600"/>
                <a:gd name="connsiteX54" fmla="*/ 359569 w 457200"/>
                <a:gd name="connsiteY54" fmla="*/ 819627 h 990600"/>
                <a:gd name="connsiteX55" fmla="*/ 340519 w 457200"/>
                <a:gd name="connsiteY55" fmla="*/ 830104 h 990600"/>
                <a:gd name="connsiteX56" fmla="*/ 322421 w 457200"/>
                <a:gd name="connsiteY56" fmla="*/ 849154 h 990600"/>
                <a:gd name="connsiteX57" fmla="*/ 340519 w 457200"/>
                <a:gd name="connsiteY57" fmla="*/ 867252 h 990600"/>
                <a:gd name="connsiteX58" fmla="*/ 330041 w 457200"/>
                <a:gd name="connsiteY58" fmla="*/ 900589 h 990600"/>
                <a:gd name="connsiteX59" fmla="*/ 304324 w 457200"/>
                <a:gd name="connsiteY59" fmla="*/ 913924 h 990600"/>
                <a:gd name="connsiteX60" fmla="*/ 289084 w 457200"/>
                <a:gd name="connsiteY60" fmla="*/ 942499 h 990600"/>
                <a:gd name="connsiteX61" fmla="*/ 290989 w 457200"/>
                <a:gd name="connsiteY61" fmla="*/ 960596 h 990600"/>
                <a:gd name="connsiteX62" fmla="*/ 289084 w 457200"/>
                <a:gd name="connsiteY62" fmla="*/ 981552 h 990600"/>
                <a:gd name="connsiteX63" fmla="*/ 268129 w 457200"/>
                <a:gd name="connsiteY63" fmla="*/ 992029 h 990600"/>
                <a:gd name="connsiteX64" fmla="*/ 250032 w 457200"/>
                <a:gd name="connsiteY64" fmla="*/ 987266 h 990600"/>
                <a:gd name="connsiteX65" fmla="*/ 236696 w 457200"/>
                <a:gd name="connsiteY65" fmla="*/ 981552 h 990600"/>
                <a:gd name="connsiteX66" fmla="*/ 226219 w 457200"/>
                <a:gd name="connsiteY66" fmla="*/ 973931 h 990600"/>
                <a:gd name="connsiteX67" fmla="*/ 226219 w 457200"/>
                <a:gd name="connsiteY67" fmla="*/ 958691 h 990600"/>
                <a:gd name="connsiteX68" fmla="*/ 226219 w 457200"/>
                <a:gd name="connsiteY68" fmla="*/ 934879 h 990600"/>
                <a:gd name="connsiteX69" fmla="*/ 212884 w 457200"/>
                <a:gd name="connsiteY69" fmla="*/ 932021 h 990600"/>
                <a:gd name="connsiteX70" fmla="*/ 187166 w 457200"/>
                <a:gd name="connsiteY70" fmla="*/ 932021 h 990600"/>
                <a:gd name="connsiteX71" fmla="*/ 173831 w 457200"/>
                <a:gd name="connsiteY71" fmla="*/ 913924 h 990600"/>
                <a:gd name="connsiteX72" fmla="*/ 163354 w 457200"/>
                <a:gd name="connsiteY72" fmla="*/ 903446 h 990600"/>
                <a:gd name="connsiteX73" fmla="*/ 140494 w 457200"/>
                <a:gd name="connsiteY73" fmla="*/ 903446 h 990600"/>
                <a:gd name="connsiteX74" fmla="*/ 121444 w 457200"/>
                <a:gd name="connsiteY74" fmla="*/ 885349 h 990600"/>
                <a:gd name="connsiteX75" fmla="*/ 101441 w 457200"/>
                <a:gd name="connsiteY75" fmla="*/ 861536 h 990600"/>
                <a:gd name="connsiteX76" fmla="*/ 77629 w 457200"/>
                <a:gd name="connsiteY76" fmla="*/ 861536 h 990600"/>
                <a:gd name="connsiteX77" fmla="*/ 74771 w 457200"/>
                <a:gd name="connsiteY77" fmla="*/ 832961 h 990600"/>
                <a:gd name="connsiteX78" fmla="*/ 98584 w 457200"/>
                <a:gd name="connsiteY78" fmla="*/ 822484 h 990600"/>
                <a:gd name="connsiteX79" fmla="*/ 113824 w 457200"/>
                <a:gd name="connsiteY79" fmla="*/ 817721 h 990600"/>
                <a:gd name="connsiteX80" fmla="*/ 134779 w 457200"/>
                <a:gd name="connsiteY80" fmla="*/ 807244 h 990600"/>
                <a:gd name="connsiteX81" fmla="*/ 134779 w 457200"/>
                <a:gd name="connsiteY81" fmla="*/ 789146 h 990600"/>
                <a:gd name="connsiteX82" fmla="*/ 116681 w 457200"/>
                <a:gd name="connsiteY82" fmla="*/ 775811 h 990600"/>
                <a:gd name="connsiteX83" fmla="*/ 92869 w 457200"/>
                <a:gd name="connsiteY83" fmla="*/ 751999 h 990600"/>
                <a:gd name="connsiteX84" fmla="*/ 74771 w 457200"/>
                <a:gd name="connsiteY84" fmla="*/ 757714 h 990600"/>
                <a:gd name="connsiteX85" fmla="*/ 43339 w 457200"/>
                <a:gd name="connsiteY85" fmla="*/ 762477 h 990600"/>
                <a:gd name="connsiteX86" fmla="*/ 20479 w 457200"/>
                <a:gd name="connsiteY86" fmla="*/ 770096 h 990600"/>
                <a:gd name="connsiteX87" fmla="*/ 49054 w 457200"/>
                <a:gd name="connsiteY87" fmla="*/ 744379 h 990600"/>
                <a:gd name="connsiteX88" fmla="*/ 74771 w 457200"/>
                <a:gd name="connsiteY88" fmla="*/ 729139 h 990600"/>
                <a:gd name="connsiteX89" fmla="*/ 88106 w 457200"/>
                <a:gd name="connsiteY89" fmla="*/ 720566 h 990600"/>
                <a:gd name="connsiteX90" fmla="*/ 101441 w 457200"/>
                <a:gd name="connsiteY90" fmla="*/ 699611 h 990600"/>
                <a:gd name="connsiteX91" fmla="*/ 98584 w 457200"/>
                <a:gd name="connsiteY91" fmla="*/ 676752 h 990600"/>
                <a:gd name="connsiteX92" fmla="*/ 95726 w 457200"/>
                <a:gd name="connsiteY92" fmla="*/ 650081 h 990600"/>
                <a:gd name="connsiteX93" fmla="*/ 64294 w 457200"/>
                <a:gd name="connsiteY93" fmla="*/ 652939 h 990600"/>
                <a:gd name="connsiteX94" fmla="*/ 38576 w 457200"/>
                <a:gd name="connsiteY94" fmla="*/ 655796 h 990600"/>
                <a:gd name="connsiteX95" fmla="*/ 20479 w 457200"/>
                <a:gd name="connsiteY95" fmla="*/ 658654 h 990600"/>
                <a:gd name="connsiteX96" fmla="*/ 17621 w 457200"/>
                <a:gd name="connsiteY96" fmla="*/ 630079 h 990600"/>
                <a:gd name="connsiteX97" fmla="*/ 30956 w 457200"/>
                <a:gd name="connsiteY97" fmla="*/ 616744 h 990600"/>
                <a:gd name="connsiteX98" fmla="*/ 46196 w 457200"/>
                <a:gd name="connsiteY98" fmla="*/ 592931 h 990600"/>
                <a:gd name="connsiteX99" fmla="*/ 64294 w 457200"/>
                <a:gd name="connsiteY99" fmla="*/ 585311 h 990600"/>
                <a:gd name="connsiteX100" fmla="*/ 71914 w 457200"/>
                <a:gd name="connsiteY100" fmla="*/ 559594 h 990600"/>
                <a:gd name="connsiteX101" fmla="*/ 67151 w 457200"/>
                <a:gd name="connsiteY101" fmla="*/ 546259 h 990600"/>
                <a:gd name="connsiteX102" fmla="*/ 43339 w 457200"/>
                <a:gd name="connsiteY102" fmla="*/ 535781 h 990600"/>
                <a:gd name="connsiteX103" fmla="*/ 25241 w 457200"/>
                <a:gd name="connsiteY103" fmla="*/ 538639 h 990600"/>
                <a:gd name="connsiteX104" fmla="*/ 11906 w 457200"/>
                <a:gd name="connsiteY104" fmla="*/ 525304 h 990600"/>
                <a:gd name="connsiteX105" fmla="*/ 1429 w 457200"/>
                <a:gd name="connsiteY105" fmla="*/ 507206 h 990600"/>
                <a:gd name="connsiteX106" fmla="*/ 1429 w 457200"/>
                <a:gd name="connsiteY106" fmla="*/ 480536 h 990600"/>
                <a:gd name="connsiteX107" fmla="*/ 4286 w 457200"/>
                <a:gd name="connsiteY107" fmla="*/ 468154 h 990600"/>
                <a:gd name="connsiteX108" fmla="*/ 10001 w 457200"/>
                <a:gd name="connsiteY108" fmla="*/ 454819 h 990600"/>
                <a:gd name="connsiteX109" fmla="*/ 41434 w 457200"/>
                <a:gd name="connsiteY109" fmla="*/ 454819 h 990600"/>
                <a:gd name="connsiteX110" fmla="*/ 50959 w 457200"/>
                <a:gd name="connsiteY110" fmla="*/ 450056 h 990600"/>
                <a:gd name="connsiteX111" fmla="*/ 53816 w 457200"/>
                <a:gd name="connsiteY111" fmla="*/ 423386 h 990600"/>
                <a:gd name="connsiteX112" fmla="*/ 38576 w 457200"/>
                <a:gd name="connsiteY112" fmla="*/ 415766 h 990600"/>
                <a:gd name="connsiteX113" fmla="*/ 14764 w 457200"/>
                <a:gd name="connsiteY113" fmla="*/ 415766 h 990600"/>
                <a:gd name="connsiteX114" fmla="*/ 11906 w 457200"/>
                <a:gd name="connsiteY114" fmla="*/ 405289 h 990600"/>
                <a:gd name="connsiteX115" fmla="*/ 11906 w 457200"/>
                <a:gd name="connsiteY115" fmla="*/ 390049 h 990600"/>
                <a:gd name="connsiteX116" fmla="*/ 11906 w 457200"/>
                <a:gd name="connsiteY116" fmla="*/ 373856 h 99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457200" h="990600">
                  <a:moveTo>
                    <a:pt x="10001" y="358616"/>
                  </a:moveTo>
                  <a:lnTo>
                    <a:pt x="28099" y="352901"/>
                  </a:lnTo>
                  <a:lnTo>
                    <a:pt x="64294" y="334804"/>
                  </a:lnTo>
                  <a:lnTo>
                    <a:pt x="71914" y="313849"/>
                  </a:lnTo>
                  <a:lnTo>
                    <a:pt x="71914" y="295751"/>
                  </a:lnTo>
                  <a:lnTo>
                    <a:pt x="71914" y="267176"/>
                  </a:lnTo>
                  <a:lnTo>
                    <a:pt x="88106" y="256699"/>
                  </a:lnTo>
                  <a:lnTo>
                    <a:pt x="109061" y="271939"/>
                  </a:lnTo>
                  <a:lnTo>
                    <a:pt x="130016" y="250984"/>
                  </a:lnTo>
                  <a:lnTo>
                    <a:pt x="145256" y="230981"/>
                  </a:lnTo>
                  <a:lnTo>
                    <a:pt x="169069" y="222409"/>
                  </a:lnTo>
                  <a:lnTo>
                    <a:pt x="200501" y="222409"/>
                  </a:lnTo>
                  <a:lnTo>
                    <a:pt x="212884" y="230981"/>
                  </a:lnTo>
                  <a:lnTo>
                    <a:pt x="236696" y="201454"/>
                  </a:lnTo>
                  <a:lnTo>
                    <a:pt x="251936" y="183356"/>
                  </a:lnTo>
                  <a:lnTo>
                    <a:pt x="270986" y="168116"/>
                  </a:lnTo>
                  <a:lnTo>
                    <a:pt x="289084" y="168116"/>
                  </a:lnTo>
                  <a:lnTo>
                    <a:pt x="304324" y="193834"/>
                  </a:lnTo>
                  <a:lnTo>
                    <a:pt x="330041" y="210026"/>
                  </a:lnTo>
                  <a:lnTo>
                    <a:pt x="356711" y="204311"/>
                  </a:lnTo>
                  <a:lnTo>
                    <a:pt x="364332" y="175736"/>
                  </a:lnTo>
                  <a:lnTo>
                    <a:pt x="364332" y="147161"/>
                  </a:lnTo>
                  <a:lnTo>
                    <a:pt x="364332" y="130969"/>
                  </a:lnTo>
                  <a:lnTo>
                    <a:pt x="356711" y="105251"/>
                  </a:lnTo>
                  <a:lnTo>
                    <a:pt x="359569" y="79534"/>
                  </a:lnTo>
                  <a:lnTo>
                    <a:pt x="367189" y="45244"/>
                  </a:lnTo>
                  <a:lnTo>
                    <a:pt x="364332" y="1429"/>
                  </a:lnTo>
                  <a:lnTo>
                    <a:pt x="400526" y="9049"/>
                  </a:lnTo>
                  <a:lnTo>
                    <a:pt x="427196" y="16669"/>
                  </a:lnTo>
                  <a:lnTo>
                    <a:pt x="421482" y="55721"/>
                  </a:lnTo>
                  <a:lnTo>
                    <a:pt x="419576" y="79534"/>
                  </a:lnTo>
                  <a:lnTo>
                    <a:pt x="445294" y="112871"/>
                  </a:lnTo>
                  <a:lnTo>
                    <a:pt x="445294" y="139541"/>
                  </a:lnTo>
                  <a:lnTo>
                    <a:pt x="437674" y="168116"/>
                  </a:lnTo>
                  <a:lnTo>
                    <a:pt x="424339" y="186214"/>
                  </a:lnTo>
                  <a:lnTo>
                    <a:pt x="409099" y="217646"/>
                  </a:lnTo>
                  <a:lnTo>
                    <a:pt x="416719" y="243364"/>
                  </a:lnTo>
                  <a:lnTo>
                    <a:pt x="439579" y="264319"/>
                  </a:lnTo>
                  <a:lnTo>
                    <a:pt x="445294" y="309086"/>
                  </a:lnTo>
                  <a:lnTo>
                    <a:pt x="445294" y="352901"/>
                  </a:lnTo>
                  <a:lnTo>
                    <a:pt x="445294" y="384334"/>
                  </a:lnTo>
                  <a:lnTo>
                    <a:pt x="448151" y="429101"/>
                  </a:lnTo>
                  <a:lnTo>
                    <a:pt x="455771" y="475774"/>
                  </a:lnTo>
                  <a:lnTo>
                    <a:pt x="458629" y="514826"/>
                  </a:lnTo>
                  <a:lnTo>
                    <a:pt x="450057" y="551021"/>
                  </a:lnTo>
                  <a:lnTo>
                    <a:pt x="434816" y="582454"/>
                  </a:lnTo>
                  <a:lnTo>
                    <a:pt x="409099" y="611029"/>
                  </a:lnTo>
                  <a:lnTo>
                    <a:pt x="385286" y="634841"/>
                  </a:lnTo>
                  <a:lnTo>
                    <a:pt x="367189" y="671036"/>
                  </a:lnTo>
                  <a:lnTo>
                    <a:pt x="356711" y="691991"/>
                  </a:lnTo>
                  <a:lnTo>
                    <a:pt x="356711" y="718661"/>
                  </a:lnTo>
                  <a:lnTo>
                    <a:pt x="356711" y="749141"/>
                  </a:lnTo>
                  <a:lnTo>
                    <a:pt x="364332" y="772954"/>
                  </a:lnTo>
                  <a:lnTo>
                    <a:pt x="367189" y="807244"/>
                  </a:lnTo>
                  <a:lnTo>
                    <a:pt x="359569" y="819627"/>
                  </a:lnTo>
                  <a:lnTo>
                    <a:pt x="340519" y="830104"/>
                  </a:lnTo>
                  <a:lnTo>
                    <a:pt x="322421" y="849154"/>
                  </a:lnTo>
                  <a:lnTo>
                    <a:pt x="340519" y="867252"/>
                  </a:lnTo>
                  <a:lnTo>
                    <a:pt x="330041" y="900589"/>
                  </a:lnTo>
                  <a:lnTo>
                    <a:pt x="304324" y="913924"/>
                  </a:lnTo>
                  <a:lnTo>
                    <a:pt x="289084" y="942499"/>
                  </a:lnTo>
                  <a:lnTo>
                    <a:pt x="290989" y="960596"/>
                  </a:lnTo>
                  <a:lnTo>
                    <a:pt x="289084" y="981552"/>
                  </a:lnTo>
                  <a:lnTo>
                    <a:pt x="268129" y="992029"/>
                  </a:lnTo>
                  <a:lnTo>
                    <a:pt x="250032" y="987266"/>
                  </a:lnTo>
                  <a:lnTo>
                    <a:pt x="236696" y="981552"/>
                  </a:lnTo>
                  <a:lnTo>
                    <a:pt x="226219" y="973931"/>
                  </a:lnTo>
                  <a:lnTo>
                    <a:pt x="226219" y="958691"/>
                  </a:lnTo>
                  <a:lnTo>
                    <a:pt x="226219" y="934879"/>
                  </a:lnTo>
                  <a:lnTo>
                    <a:pt x="212884" y="932021"/>
                  </a:lnTo>
                  <a:lnTo>
                    <a:pt x="187166" y="932021"/>
                  </a:lnTo>
                  <a:lnTo>
                    <a:pt x="173831" y="913924"/>
                  </a:lnTo>
                  <a:lnTo>
                    <a:pt x="163354" y="903446"/>
                  </a:lnTo>
                  <a:lnTo>
                    <a:pt x="140494" y="903446"/>
                  </a:lnTo>
                  <a:lnTo>
                    <a:pt x="121444" y="885349"/>
                  </a:lnTo>
                  <a:lnTo>
                    <a:pt x="101441" y="861536"/>
                  </a:lnTo>
                  <a:lnTo>
                    <a:pt x="77629" y="861536"/>
                  </a:lnTo>
                  <a:lnTo>
                    <a:pt x="74771" y="832961"/>
                  </a:lnTo>
                  <a:lnTo>
                    <a:pt x="98584" y="822484"/>
                  </a:lnTo>
                  <a:lnTo>
                    <a:pt x="113824" y="817721"/>
                  </a:lnTo>
                  <a:lnTo>
                    <a:pt x="134779" y="807244"/>
                  </a:lnTo>
                  <a:lnTo>
                    <a:pt x="134779" y="789146"/>
                  </a:lnTo>
                  <a:lnTo>
                    <a:pt x="116681" y="775811"/>
                  </a:lnTo>
                  <a:lnTo>
                    <a:pt x="92869" y="751999"/>
                  </a:lnTo>
                  <a:lnTo>
                    <a:pt x="74771" y="757714"/>
                  </a:lnTo>
                  <a:lnTo>
                    <a:pt x="43339" y="762477"/>
                  </a:lnTo>
                  <a:lnTo>
                    <a:pt x="20479" y="770096"/>
                  </a:lnTo>
                  <a:lnTo>
                    <a:pt x="49054" y="744379"/>
                  </a:lnTo>
                  <a:lnTo>
                    <a:pt x="74771" y="729139"/>
                  </a:lnTo>
                  <a:lnTo>
                    <a:pt x="88106" y="720566"/>
                  </a:lnTo>
                  <a:lnTo>
                    <a:pt x="101441" y="699611"/>
                  </a:lnTo>
                  <a:lnTo>
                    <a:pt x="98584" y="676752"/>
                  </a:lnTo>
                  <a:lnTo>
                    <a:pt x="95726" y="650081"/>
                  </a:lnTo>
                  <a:lnTo>
                    <a:pt x="64294" y="652939"/>
                  </a:lnTo>
                  <a:lnTo>
                    <a:pt x="38576" y="655796"/>
                  </a:lnTo>
                  <a:lnTo>
                    <a:pt x="20479" y="658654"/>
                  </a:lnTo>
                  <a:lnTo>
                    <a:pt x="17621" y="630079"/>
                  </a:lnTo>
                  <a:lnTo>
                    <a:pt x="30956" y="616744"/>
                  </a:lnTo>
                  <a:lnTo>
                    <a:pt x="46196" y="592931"/>
                  </a:lnTo>
                  <a:lnTo>
                    <a:pt x="64294" y="585311"/>
                  </a:lnTo>
                  <a:lnTo>
                    <a:pt x="71914" y="559594"/>
                  </a:lnTo>
                  <a:lnTo>
                    <a:pt x="67151" y="546259"/>
                  </a:lnTo>
                  <a:lnTo>
                    <a:pt x="43339" y="535781"/>
                  </a:lnTo>
                  <a:lnTo>
                    <a:pt x="25241" y="538639"/>
                  </a:lnTo>
                  <a:lnTo>
                    <a:pt x="11906" y="525304"/>
                  </a:lnTo>
                  <a:lnTo>
                    <a:pt x="1429" y="507206"/>
                  </a:lnTo>
                  <a:lnTo>
                    <a:pt x="1429" y="480536"/>
                  </a:lnTo>
                  <a:lnTo>
                    <a:pt x="4286" y="468154"/>
                  </a:lnTo>
                  <a:lnTo>
                    <a:pt x="10001" y="454819"/>
                  </a:lnTo>
                  <a:lnTo>
                    <a:pt x="41434" y="454819"/>
                  </a:lnTo>
                  <a:lnTo>
                    <a:pt x="50959" y="450056"/>
                  </a:lnTo>
                  <a:lnTo>
                    <a:pt x="53816" y="423386"/>
                  </a:lnTo>
                  <a:lnTo>
                    <a:pt x="38576" y="415766"/>
                  </a:lnTo>
                  <a:lnTo>
                    <a:pt x="14764" y="415766"/>
                  </a:lnTo>
                  <a:lnTo>
                    <a:pt x="11906" y="405289"/>
                  </a:lnTo>
                  <a:lnTo>
                    <a:pt x="11906" y="390049"/>
                  </a:lnTo>
                  <a:lnTo>
                    <a:pt x="11906" y="373856"/>
                  </a:lnTo>
                  <a:close/>
                </a:path>
              </a:pathLst>
            </a:custGeom>
            <a:solidFill>
              <a:schemeClr val="accent1"/>
            </a:solidFill>
            <a:ln w="1905" cap="flat">
              <a:solidFill>
                <a:schemeClr val="bg1"/>
              </a:solidFill>
              <a:prstDash val="solid"/>
              <a:miter/>
            </a:ln>
          </p:spPr>
          <p:txBody>
            <a:bodyPr rtlCol="0" anchor="ctr"/>
            <a:lstStyle/>
            <a:p>
              <a:endParaRPr lang="fr-FR" sz="1000">
                <a:solidFill>
                  <a:schemeClr val="bg1"/>
                </a:solidFill>
              </a:endParaRPr>
            </a:p>
          </p:txBody>
        </p:sp>
      </p:grpSp>
    </p:spTree>
    <p:extLst>
      <p:ext uri="{BB962C8B-B14F-4D97-AF65-F5344CB8AC3E}">
        <p14:creationId xmlns:p14="http://schemas.microsoft.com/office/powerpoint/2010/main" val="410260250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5"/>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500"/>
                                        <p:tgtEl>
                                          <p:spTgt spid="48"/>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nextCondLst>
                <p:cond evt="onClick" delay="0">
                  <p:tgtEl>
                    <p:spTgt spid="85"/>
                  </p:tgtEl>
                </p:cond>
              </p:nextCondLst>
            </p:seq>
            <p:seq concurrent="1" nextAc="seek">
              <p:cTn id="11" restart="whenNotActive" fill="hold" evtFilter="cancelBubble" nodeType="interactiveSeq">
                <p:stCondLst>
                  <p:cond evt="onClick" delay="0">
                    <p:tgtEl>
                      <p:spTgt spid="48"/>
                    </p:tgtEl>
                  </p:cond>
                </p:stCondLst>
                <p:endSync evt="end" delay="0">
                  <p:rtn val="all"/>
                </p:endSync>
                <p:childTnLst>
                  <p:par>
                    <p:cTn id="12" fill="hold">
                      <p:stCondLst>
                        <p:cond delay="0"/>
                      </p:stCondLst>
                      <p:childTnLst>
                        <p:par>
                          <p:cTn id="13" fill="hold">
                            <p:stCondLst>
                              <p:cond delay="0"/>
                            </p:stCondLst>
                            <p:childTnLst>
                              <p:par>
                                <p:cTn id="14" presetID="10" presetClass="exit" presetSubtype="0" fill="hold" grpId="1" nodeType="clickEffect">
                                  <p:stCondLst>
                                    <p:cond delay="0"/>
                                  </p:stCondLst>
                                  <p:childTnLst>
                                    <p:animEffect transition="out" filter="fade">
                                      <p:cBhvr>
                                        <p:cTn id="15" dur="500"/>
                                        <p:tgtEl>
                                          <p:spTgt spid="48"/>
                                        </p:tgtEl>
                                      </p:cBhvr>
                                    </p:animEffect>
                                    <p:set>
                                      <p:cBhvr>
                                        <p:cTn id="16" dur="1" fill="hold">
                                          <p:stCondLst>
                                            <p:cond delay="499"/>
                                          </p:stCondLst>
                                        </p:cTn>
                                        <p:tgtEl>
                                          <p:spTgt spid="48"/>
                                        </p:tgtEl>
                                        <p:attrNameLst>
                                          <p:attrName>style.visibility</p:attrName>
                                        </p:attrNameLst>
                                      </p:cBhvr>
                                      <p:to>
                                        <p:strVal val="hidden"/>
                                      </p:to>
                                    </p:set>
                                  </p:childTnLst>
                                </p:cTn>
                              </p:par>
                              <p:par>
                                <p:cTn id="17" presetID="10" presetClass="exit" presetSubtype="0" fill="hold" nodeType="withEffect">
                                  <p:stCondLst>
                                    <p:cond delay="0"/>
                                  </p:stCondLst>
                                  <p:childTnLst>
                                    <p:animEffect transition="out" filter="fade">
                                      <p:cBhvr>
                                        <p:cTn id="18" dur="500"/>
                                        <p:tgtEl>
                                          <p:spTgt spid="3"/>
                                        </p:tgtEl>
                                      </p:cBhvr>
                                    </p:animEffect>
                                    <p:set>
                                      <p:cBhvr>
                                        <p:cTn id="19" dur="1" fill="hold">
                                          <p:stCondLst>
                                            <p:cond delay="499"/>
                                          </p:stCondLst>
                                        </p:cTn>
                                        <p:tgtEl>
                                          <p:spTgt spid="3"/>
                                        </p:tgtEl>
                                        <p:attrNameLst>
                                          <p:attrName>style.visibility</p:attrName>
                                        </p:attrNameLst>
                                      </p:cBhvr>
                                      <p:to>
                                        <p:strVal val="hidden"/>
                                      </p:to>
                                    </p:set>
                                  </p:childTnLst>
                                </p:cTn>
                              </p:par>
                            </p:childTnLst>
                          </p:cTn>
                        </p:par>
                      </p:childTnLst>
                    </p:cTn>
                  </p:par>
                </p:childTnLst>
              </p:cTn>
              <p:nextCondLst>
                <p:cond evt="onClick" delay="0">
                  <p:tgtEl>
                    <p:spTgt spid="48"/>
                  </p:tgtEl>
                </p:cond>
              </p:nextCondLst>
            </p:seq>
            <p:seq concurrent="1" nextAc="seek">
              <p:cTn id="20" restart="whenNotActive" fill="hold" evtFilter="cancelBubble" nodeType="interactiveSeq">
                <p:stCondLst>
                  <p:cond evt="onClick" delay="0">
                    <p:tgtEl>
                      <p:spTgt spid="99"/>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61"/>
                                        </p:tgtEl>
                                        <p:attrNameLst>
                                          <p:attrName>style.visibility</p:attrName>
                                        </p:attrNameLst>
                                      </p:cBhvr>
                                      <p:to>
                                        <p:strVal val="visible"/>
                                      </p:to>
                                    </p:set>
                                    <p:animEffect transition="in" filter="fade">
                                      <p:cBhvr>
                                        <p:cTn id="25" dur="500"/>
                                        <p:tgtEl>
                                          <p:spTgt spid="61"/>
                                        </p:tgtEl>
                                      </p:cBhvr>
                                    </p:animEffect>
                                  </p:childTnLst>
                                </p:cTn>
                              </p:par>
                              <p:par>
                                <p:cTn id="26" presetID="10" presetClass="entr" presetSubtype="0" fill="hold" nodeType="withEffect">
                                  <p:stCondLst>
                                    <p:cond delay="0"/>
                                  </p:stCondLst>
                                  <p:childTnLst>
                                    <p:set>
                                      <p:cBhvr>
                                        <p:cTn id="27" dur="1" fill="hold">
                                          <p:stCondLst>
                                            <p:cond delay="0"/>
                                          </p:stCondLst>
                                        </p:cTn>
                                        <p:tgtEl>
                                          <p:spTgt spid="62"/>
                                        </p:tgtEl>
                                        <p:attrNameLst>
                                          <p:attrName>style.visibility</p:attrName>
                                        </p:attrNameLst>
                                      </p:cBhvr>
                                      <p:to>
                                        <p:strVal val="visible"/>
                                      </p:to>
                                    </p:set>
                                    <p:animEffect transition="in" filter="fade">
                                      <p:cBhvr>
                                        <p:cTn id="28" dur="500"/>
                                        <p:tgtEl>
                                          <p:spTgt spid="62"/>
                                        </p:tgtEl>
                                      </p:cBhvr>
                                    </p:animEffect>
                                  </p:childTnLst>
                                </p:cTn>
                              </p:par>
                            </p:childTnLst>
                          </p:cTn>
                        </p:par>
                      </p:childTnLst>
                    </p:cTn>
                  </p:par>
                </p:childTnLst>
              </p:cTn>
              <p:nextCondLst>
                <p:cond evt="onClick" delay="0">
                  <p:tgtEl>
                    <p:spTgt spid="99"/>
                  </p:tgtEl>
                </p:cond>
              </p:nextCondLst>
            </p:seq>
            <p:seq concurrent="1" nextAc="seek">
              <p:cTn id="29" restart="whenNotActive" fill="hold" evtFilter="cancelBubble" nodeType="interactiveSeq">
                <p:stCondLst>
                  <p:cond evt="onClick" delay="0">
                    <p:tgtEl>
                      <p:spTgt spid="89"/>
                    </p:tgtEl>
                  </p:cond>
                </p:stCondLst>
                <p:endSync evt="end" delay="0">
                  <p:rtn val="all"/>
                </p:endSync>
                <p:childTnLst>
                  <p:par>
                    <p:cTn id="30" fill="hold">
                      <p:stCondLst>
                        <p:cond delay="0"/>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500"/>
                                        <p:tgtEl>
                                          <p:spTgt spid="7"/>
                                        </p:tgtEl>
                                      </p:cBhvr>
                                    </p:animEffect>
                                  </p:childTnLst>
                                </p:cTn>
                              </p:par>
                              <p:par>
                                <p:cTn id="35" presetID="10" presetClass="entr" presetSubtype="0" fill="hold" nodeType="withEffect">
                                  <p:stCondLst>
                                    <p:cond delay="0"/>
                                  </p:stCondLst>
                                  <p:childTnLst>
                                    <p:set>
                                      <p:cBhvr>
                                        <p:cTn id="36" dur="1" fill="hold">
                                          <p:stCondLst>
                                            <p:cond delay="0"/>
                                          </p:stCondLst>
                                        </p:cTn>
                                        <p:tgtEl>
                                          <p:spTgt spid="110"/>
                                        </p:tgtEl>
                                        <p:attrNameLst>
                                          <p:attrName>style.visibility</p:attrName>
                                        </p:attrNameLst>
                                      </p:cBhvr>
                                      <p:to>
                                        <p:strVal val="visible"/>
                                      </p:to>
                                    </p:set>
                                    <p:animEffect transition="in" filter="fade">
                                      <p:cBhvr>
                                        <p:cTn id="37" dur="500"/>
                                        <p:tgtEl>
                                          <p:spTgt spid="110"/>
                                        </p:tgtEl>
                                      </p:cBhvr>
                                    </p:animEffect>
                                  </p:childTnLst>
                                </p:cTn>
                              </p:par>
                            </p:childTnLst>
                          </p:cTn>
                        </p:par>
                      </p:childTnLst>
                    </p:cTn>
                  </p:par>
                </p:childTnLst>
              </p:cTn>
              <p:nextCondLst>
                <p:cond evt="onClick" delay="0">
                  <p:tgtEl>
                    <p:spTgt spid="89"/>
                  </p:tgtEl>
                </p:cond>
              </p:nextCondLst>
            </p:seq>
            <p:seq concurrent="1" nextAc="seek">
              <p:cTn id="38" restart="whenNotActive" fill="hold" evtFilter="cancelBubble" nodeType="interactiveSeq">
                <p:stCondLst>
                  <p:cond evt="onClick" delay="0">
                    <p:tgtEl>
                      <p:spTgt spid="7"/>
                    </p:tgtEl>
                  </p:cond>
                </p:stCondLst>
                <p:endSync evt="end" delay="0">
                  <p:rtn val="all"/>
                </p:endSync>
                <p:childTnLst>
                  <p:par>
                    <p:cTn id="39" fill="hold">
                      <p:stCondLst>
                        <p:cond delay="0"/>
                      </p:stCondLst>
                      <p:childTnLst>
                        <p:par>
                          <p:cTn id="40" fill="hold">
                            <p:stCondLst>
                              <p:cond delay="0"/>
                            </p:stCondLst>
                            <p:childTnLst>
                              <p:par>
                                <p:cTn id="41" presetID="10" presetClass="exit" presetSubtype="0" fill="hold" nodeType="clickEffect">
                                  <p:stCondLst>
                                    <p:cond delay="0"/>
                                  </p:stCondLst>
                                  <p:childTnLst>
                                    <p:animEffect transition="out" filter="fade">
                                      <p:cBhvr>
                                        <p:cTn id="42" dur="500"/>
                                        <p:tgtEl>
                                          <p:spTgt spid="7"/>
                                        </p:tgtEl>
                                      </p:cBhvr>
                                    </p:animEffect>
                                    <p:set>
                                      <p:cBhvr>
                                        <p:cTn id="43" dur="1" fill="hold">
                                          <p:stCondLst>
                                            <p:cond delay="499"/>
                                          </p:stCondLst>
                                        </p:cTn>
                                        <p:tgtEl>
                                          <p:spTgt spid="7"/>
                                        </p:tgtEl>
                                        <p:attrNameLst>
                                          <p:attrName>style.visibility</p:attrName>
                                        </p:attrNameLst>
                                      </p:cBhvr>
                                      <p:to>
                                        <p:strVal val="hidden"/>
                                      </p:to>
                                    </p:set>
                                  </p:childTnLst>
                                </p:cTn>
                              </p:par>
                              <p:par>
                                <p:cTn id="44" presetID="10" presetClass="exit" presetSubtype="0" fill="hold" nodeType="withEffect">
                                  <p:stCondLst>
                                    <p:cond delay="0"/>
                                  </p:stCondLst>
                                  <p:childTnLst>
                                    <p:animEffect transition="out" filter="fade">
                                      <p:cBhvr>
                                        <p:cTn id="45" dur="500"/>
                                        <p:tgtEl>
                                          <p:spTgt spid="110"/>
                                        </p:tgtEl>
                                      </p:cBhvr>
                                    </p:animEffect>
                                    <p:set>
                                      <p:cBhvr>
                                        <p:cTn id="46" dur="1" fill="hold">
                                          <p:stCondLst>
                                            <p:cond delay="499"/>
                                          </p:stCondLst>
                                        </p:cTn>
                                        <p:tgtEl>
                                          <p:spTgt spid="110"/>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47" restart="whenNotActive" fill="hold" evtFilter="cancelBubble" nodeType="interactiveSeq">
                <p:stCondLst>
                  <p:cond evt="onClick" delay="0">
                    <p:tgtEl>
                      <p:spTgt spid="88"/>
                    </p:tgtEl>
                  </p:cond>
                </p:stCondLst>
                <p:endSync evt="end" delay="0">
                  <p:rtn val="all"/>
                </p:endSync>
                <p:childTnLst>
                  <p:par>
                    <p:cTn id="48" fill="hold">
                      <p:stCondLst>
                        <p:cond delay="0"/>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53"/>
                                        </p:tgtEl>
                                        <p:attrNameLst>
                                          <p:attrName>style.visibility</p:attrName>
                                        </p:attrNameLst>
                                      </p:cBhvr>
                                      <p:to>
                                        <p:strVal val="visible"/>
                                      </p:to>
                                    </p:set>
                                    <p:animEffect transition="in" filter="fade">
                                      <p:cBhvr>
                                        <p:cTn id="52" dur="500"/>
                                        <p:tgtEl>
                                          <p:spTgt spid="53"/>
                                        </p:tgtEl>
                                      </p:cBhvr>
                                    </p:animEffect>
                                  </p:childTnLst>
                                </p:cTn>
                              </p:par>
                              <p:par>
                                <p:cTn id="53" presetID="10" presetClass="entr" presetSubtype="0" fill="hold" nodeType="withEffect">
                                  <p:stCondLst>
                                    <p:cond delay="0"/>
                                  </p:stCondLst>
                                  <p:childTnLst>
                                    <p:set>
                                      <p:cBhvr>
                                        <p:cTn id="54" dur="1" fill="hold">
                                          <p:stCondLst>
                                            <p:cond delay="0"/>
                                          </p:stCondLst>
                                        </p:cTn>
                                        <p:tgtEl>
                                          <p:spTgt spid="94"/>
                                        </p:tgtEl>
                                        <p:attrNameLst>
                                          <p:attrName>style.visibility</p:attrName>
                                        </p:attrNameLst>
                                      </p:cBhvr>
                                      <p:to>
                                        <p:strVal val="visible"/>
                                      </p:to>
                                    </p:set>
                                    <p:animEffect transition="in" filter="fade">
                                      <p:cBhvr>
                                        <p:cTn id="55" dur="500"/>
                                        <p:tgtEl>
                                          <p:spTgt spid="94"/>
                                        </p:tgtEl>
                                      </p:cBhvr>
                                    </p:animEffect>
                                  </p:childTnLst>
                                </p:cTn>
                              </p:par>
                            </p:childTnLst>
                          </p:cTn>
                        </p:par>
                      </p:childTnLst>
                    </p:cTn>
                  </p:par>
                </p:childTnLst>
              </p:cTn>
              <p:nextCondLst>
                <p:cond evt="onClick" delay="0">
                  <p:tgtEl>
                    <p:spTgt spid="88"/>
                  </p:tgtEl>
                </p:cond>
              </p:nextCondLst>
            </p:seq>
            <p:seq concurrent="1" nextAc="seek">
              <p:cTn id="56" restart="whenNotActive" fill="hold" evtFilter="cancelBubble" nodeType="interactiveSeq">
                <p:stCondLst>
                  <p:cond evt="onClick" delay="0">
                    <p:tgtEl>
                      <p:spTgt spid="53"/>
                    </p:tgtEl>
                  </p:cond>
                </p:stCondLst>
                <p:endSync evt="end" delay="0">
                  <p:rtn val="all"/>
                </p:endSync>
                <p:childTnLst>
                  <p:par>
                    <p:cTn id="57" fill="hold">
                      <p:stCondLst>
                        <p:cond delay="0"/>
                      </p:stCondLst>
                      <p:childTnLst>
                        <p:par>
                          <p:cTn id="58" fill="hold">
                            <p:stCondLst>
                              <p:cond delay="0"/>
                            </p:stCondLst>
                            <p:childTnLst>
                              <p:par>
                                <p:cTn id="59" presetID="10" presetClass="exit" presetSubtype="0" fill="hold" grpId="1" nodeType="clickEffect">
                                  <p:stCondLst>
                                    <p:cond delay="0"/>
                                  </p:stCondLst>
                                  <p:childTnLst>
                                    <p:animEffect transition="out" filter="fade">
                                      <p:cBhvr>
                                        <p:cTn id="60" dur="500"/>
                                        <p:tgtEl>
                                          <p:spTgt spid="53"/>
                                        </p:tgtEl>
                                      </p:cBhvr>
                                    </p:animEffect>
                                    <p:set>
                                      <p:cBhvr>
                                        <p:cTn id="61" dur="1" fill="hold">
                                          <p:stCondLst>
                                            <p:cond delay="499"/>
                                          </p:stCondLst>
                                        </p:cTn>
                                        <p:tgtEl>
                                          <p:spTgt spid="53"/>
                                        </p:tgtEl>
                                        <p:attrNameLst>
                                          <p:attrName>style.visibility</p:attrName>
                                        </p:attrNameLst>
                                      </p:cBhvr>
                                      <p:to>
                                        <p:strVal val="hidden"/>
                                      </p:to>
                                    </p:set>
                                  </p:childTnLst>
                                </p:cTn>
                              </p:par>
                              <p:par>
                                <p:cTn id="62" presetID="10" presetClass="exit" presetSubtype="0" fill="hold" nodeType="withEffect">
                                  <p:stCondLst>
                                    <p:cond delay="0"/>
                                  </p:stCondLst>
                                  <p:childTnLst>
                                    <p:animEffect transition="out" filter="fade">
                                      <p:cBhvr>
                                        <p:cTn id="63" dur="500"/>
                                        <p:tgtEl>
                                          <p:spTgt spid="94"/>
                                        </p:tgtEl>
                                      </p:cBhvr>
                                    </p:animEffect>
                                    <p:set>
                                      <p:cBhvr>
                                        <p:cTn id="64" dur="1" fill="hold">
                                          <p:stCondLst>
                                            <p:cond delay="499"/>
                                          </p:stCondLst>
                                        </p:cTn>
                                        <p:tgtEl>
                                          <p:spTgt spid="94"/>
                                        </p:tgtEl>
                                        <p:attrNameLst>
                                          <p:attrName>style.visibility</p:attrName>
                                        </p:attrNameLst>
                                      </p:cBhvr>
                                      <p:to>
                                        <p:strVal val="hidden"/>
                                      </p:to>
                                    </p:set>
                                  </p:childTnLst>
                                </p:cTn>
                              </p:par>
                            </p:childTnLst>
                          </p:cTn>
                        </p:par>
                      </p:childTnLst>
                    </p:cTn>
                  </p:par>
                </p:childTnLst>
              </p:cTn>
              <p:nextCondLst>
                <p:cond evt="onClick" delay="0">
                  <p:tgtEl>
                    <p:spTgt spid="53"/>
                  </p:tgtEl>
                </p:cond>
              </p:nextCondLst>
            </p:seq>
            <p:seq concurrent="1" nextAc="seek">
              <p:cTn id="65" restart="whenNotActive" fill="hold" evtFilter="cancelBubble" nodeType="interactiveSeq">
                <p:stCondLst>
                  <p:cond evt="onClick" delay="0">
                    <p:tgtEl>
                      <p:spTgt spid="97"/>
                    </p:tgtEl>
                  </p:cond>
                </p:stCondLst>
                <p:endSync evt="end" delay="0">
                  <p:rtn val="all"/>
                </p:endSync>
                <p:childTnLst>
                  <p:par>
                    <p:cTn id="66" fill="hold">
                      <p:stCondLst>
                        <p:cond delay="0"/>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60"/>
                                        </p:tgtEl>
                                        <p:attrNameLst>
                                          <p:attrName>style.visibility</p:attrName>
                                        </p:attrNameLst>
                                      </p:cBhvr>
                                      <p:to>
                                        <p:strVal val="visible"/>
                                      </p:to>
                                    </p:set>
                                    <p:animEffect transition="in" filter="fade">
                                      <p:cBhvr>
                                        <p:cTn id="70" dur="500"/>
                                        <p:tgtEl>
                                          <p:spTgt spid="60"/>
                                        </p:tgtEl>
                                      </p:cBhvr>
                                    </p:animEffect>
                                  </p:childTnLst>
                                </p:cTn>
                              </p:par>
                              <p:par>
                                <p:cTn id="71" presetID="10" presetClass="entr" presetSubtype="0" fill="hold" nodeType="withEffect">
                                  <p:stCondLst>
                                    <p:cond delay="0"/>
                                  </p:stCondLst>
                                  <p:childTnLst>
                                    <p:set>
                                      <p:cBhvr>
                                        <p:cTn id="72" dur="1" fill="hold">
                                          <p:stCondLst>
                                            <p:cond delay="0"/>
                                          </p:stCondLst>
                                        </p:cTn>
                                        <p:tgtEl>
                                          <p:spTgt spid="72"/>
                                        </p:tgtEl>
                                        <p:attrNameLst>
                                          <p:attrName>style.visibility</p:attrName>
                                        </p:attrNameLst>
                                      </p:cBhvr>
                                      <p:to>
                                        <p:strVal val="visible"/>
                                      </p:to>
                                    </p:set>
                                    <p:animEffect transition="in" filter="fade">
                                      <p:cBhvr>
                                        <p:cTn id="73" dur="500"/>
                                        <p:tgtEl>
                                          <p:spTgt spid="72"/>
                                        </p:tgtEl>
                                      </p:cBhvr>
                                    </p:animEffect>
                                  </p:childTnLst>
                                </p:cTn>
                              </p:par>
                            </p:childTnLst>
                          </p:cTn>
                        </p:par>
                      </p:childTnLst>
                    </p:cTn>
                  </p:par>
                </p:childTnLst>
              </p:cTn>
              <p:nextCondLst>
                <p:cond evt="onClick" delay="0">
                  <p:tgtEl>
                    <p:spTgt spid="97"/>
                  </p:tgtEl>
                </p:cond>
              </p:nextCondLst>
            </p:seq>
            <p:seq concurrent="1" nextAc="seek">
              <p:cTn id="74" restart="whenNotActive" fill="hold" evtFilter="cancelBubble" nodeType="interactiveSeq">
                <p:stCondLst>
                  <p:cond evt="onClick" delay="0">
                    <p:tgtEl>
                      <p:spTgt spid="61"/>
                    </p:tgtEl>
                  </p:cond>
                </p:stCondLst>
                <p:endSync evt="end" delay="0">
                  <p:rtn val="all"/>
                </p:endSync>
                <p:childTnLst>
                  <p:par>
                    <p:cTn id="75" fill="hold">
                      <p:stCondLst>
                        <p:cond delay="0"/>
                      </p:stCondLst>
                      <p:childTnLst>
                        <p:par>
                          <p:cTn id="76" fill="hold">
                            <p:stCondLst>
                              <p:cond delay="0"/>
                            </p:stCondLst>
                            <p:childTnLst>
                              <p:par>
                                <p:cTn id="77" presetID="10" presetClass="exit" presetSubtype="0" fill="hold" grpId="1" nodeType="clickEffect">
                                  <p:stCondLst>
                                    <p:cond delay="0"/>
                                  </p:stCondLst>
                                  <p:childTnLst>
                                    <p:animEffect transition="out" filter="fade">
                                      <p:cBhvr>
                                        <p:cTn id="78" dur="500"/>
                                        <p:tgtEl>
                                          <p:spTgt spid="61"/>
                                        </p:tgtEl>
                                      </p:cBhvr>
                                    </p:animEffect>
                                    <p:set>
                                      <p:cBhvr>
                                        <p:cTn id="79" dur="1" fill="hold">
                                          <p:stCondLst>
                                            <p:cond delay="499"/>
                                          </p:stCondLst>
                                        </p:cTn>
                                        <p:tgtEl>
                                          <p:spTgt spid="61"/>
                                        </p:tgtEl>
                                        <p:attrNameLst>
                                          <p:attrName>style.visibility</p:attrName>
                                        </p:attrNameLst>
                                      </p:cBhvr>
                                      <p:to>
                                        <p:strVal val="hidden"/>
                                      </p:to>
                                    </p:set>
                                  </p:childTnLst>
                                </p:cTn>
                              </p:par>
                              <p:par>
                                <p:cTn id="80" presetID="10" presetClass="exit" presetSubtype="0" fill="hold" nodeType="withEffect">
                                  <p:stCondLst>
                                    <p:cond delay="0"/>
                                  </p:stCondLst>
                                  <p:childTnLst>
                                    <p:animEffect transition="out" filter="fade">
                                      <p:cBhvr>
                                        <p:cTn id="81" dur="500"/>
                                        <p:tgtEl>
                                          <p:spTgt spid="62"/>
                                        </p:tgtEl>
                                      </p:cBhvr>
                                    </p:animEffect>
                                    <p:set>
                                      <p:cBhvr>
                                        <p:cTn id="82" dur="1" fill="hold">
                                          <p:stCondLst>
                                            <p:cond delay="499"/>
                                          </p:stCondLst>
                                        </p:cTn>
                                        <p:tgtEl>
                                          <p:spTgt spid="62"/>
                                        </p:tgtEl>
                                        <p:attrNameLst>
                                          <p:attrName>style.visibility</p:attrName>
                                        </p:attrNameLst>
                                      </p:cBhvr>
                                      <p:to>
                                        <p:strVal val="hidden"/>
                                      </p:to>
                                    </p:set>
                                  </p:childTnLst>
                                </p:cTn>
                              </p:par>
                            </p:childTnLst>
                          </p:cTn>
                        </p:par>
                      </p:childTnLst>
                    </p:cTn>
                  </p:par>
                </p:childTnLst>
              </p:cTn>
              <p:nextCondLst>
                <p:cond evt="onClick" delay="0">
                  <p:tgtEl>
                    <p:spTgt spid="61"/>
                  </p:tgtEl>
                </p:cond>
              </p:nextCondLst>
            </p:seq>
            <p:seq concurrent="1" nextAc="seek">
              <p:cTn id="83" restart="whenNotActive" fill="hold" evtFilter="cancelBubble" nodeType="interactiveSeq">
                <p:stCondLst>
                  <p:cond evt="onClick" delay="0">
                    <p:tgtEl>
                      <p:spTgt spid="60"/>
                    </p:tgtEl>
                  </p:cond>
                </p:stCondLst>
                <p:endSync evt="end" delay="0">
                  <p:rtn val="all"/>
                </p:endSync>
                <p:childTnLst>
                  <p:par>
                    <p:cTn id="84" fill="hold">
                      <p:stCondLst>
                        <p:cond delay="0"/>
                      </p:stCondLst>
                      <p:childTnLst>
                        <p:par>
                          <p:cTn id="85" fill="hold">
                            <p:stCondLst>
                              <p:cond delay="0"/>
                            </p:stCondLst>
                            <p:childTnLst>
                              <p:par>
                                <p:cTn id="86" presetID="10" presetClass="exit" presetSubtype="0" fill="hold" grpId="1" nodeType="clickEffect">
                                  <p:stCondLst>
                                    <p:cond delay="0"/>
                                  </p:stCondLst>
                                  <p:childTnLst>
                                    <p:animEffect transition="out" filter="fade">
                                      <p:cBhvr>
                                        <p:cTn id="87" dur="500"/>
                                        <p:tgtEl>
                                          <p:spTgt spid="60"/>
                                        </p:tgtEl>
                                      </p:cBhvr>
                                    </p:animEffect>
                                    <p:set>
                                      <p:cBhvr>
                                        <p:cTn id="88" dur="1" fill="hold">
                                          <p:stCondLst>
                                            <p:cond delay="499"/>
                                          </p:stCondLst>
                                        </p:cTn>
                                        <p:tgtEl>
                                          <p:spTgt spid="60"/>
                                        </p:tgtEl>
                                        <p:attrNameLst>
                                          <p:attrName>style.visibility</p:attrName>
                                        </p:attrNameLst>
                                      </p:cBhvr>
                                      <p:to>
                                        <p:strVal val="hidden"/>
                                      </p:to>
                                    </p:set>
                                  </p:childTnLst>
                                </p:cTn>
                              </p:par>
                              <p:par>
                                <p:cTn id="89" presetID="10" presetClass="exit" presetSubtype="0" fill="hold" nodeType="withEffect">
                                  <p:stCondLst>
                                    <p:cond delay="0"/>
                                  </p:stCondLst>
                                  <p:childTnLst>
                                    <p:animEffect transition="out" filter="fade">
                                      <p:cBhvr>
                                        <p:cTn id="90" dur="500"/>
                                        <p:tgtEl>
                                          <p:spTgt spid="72"/>
                                        </p:tgtEl>
                                      </p:cBhvr>
                                    </p:animEffect>
                                    <p:set>
                                      <p:cBhvr>
                                        <p:cTn id="91" dur="1" fill="hold">
                                          <p:stCondLst>
                                            <p:cond delay="499"/>
                                          </p:stCondLst>
                                        </p:cTn>
                                        <p:tgtEl>
                                          <p:spTgt spid="72"/>
                                        </p:tgtEl>
                                        <p:attrNameLst>
                                          <p:attrName>style.visibility</p:attrName>
                                        </p:attrNameLst>
                                      </p:cBhvr>
                                      <p:to>
                                        <p:strVal val="hidden"/>
                                      </p:to>
                                    </p:set>
                                  </p:childTnLst>
                                </p:cTn>
                              </p:par>
                            </p:childTnLst>
                          </p:cTn>
                        </p:par>
                      </p:childTnLst>
                    </p:cTn>
                  </p:par>
                </p:childTnLst>
              </p:cTn>
              <p:nextCondLst>
                <p:cond evt="onClick" delay="0">
                  <p:tgtEl>
                    <p:spTgt spid="60"/>
                  </p:tgtEl>
                </p:cond>
              </p:nextCondLst>
            </p:seq>
          </p:childTnLst>
        </p:cTn>
      </p:par>
    </p:tnLst>
    <p:bldLst>
      <p:bldP spid="48" grpId="0" animBg="1"/>
      <p:bldP spid="48" grpId="1" animBg="1"/>
      <p:bldP spid="53" grpId="0" animBg="1"/>
      <p:bldP spid="53" grpId="1" animBg="1"/>
      <p:bldP spid="60" grpId="0" animBg="1"/>
      <p:bldP spid="60" grpId="1" animBg="1"/>
      <p:bldP spid="61" grpId="0" animBg="1"/>
      <p:bldP spid="61" grpId="1"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16200000" scaled="1"/>
        </a:gradFill>
        <a:effectLst/>
      </p:bgPr>
    </p:bg>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F69E7D3B-9CDA-4327-8CC5-4F634EC91071}"/>
              </a:ext>
            </a:extLst>
          </p:cNvPr>
          <p:cNvSpPr txBox="1"/>
          <p:nvPr/>
        </p:nvSpPr>
        <p:spPr>
          <a:xfrm>
            <a:off x="666542" y="756139"/>
            <a:ext cx="3493439" cy="306467"/>
          </a:xfrm>
          <a:prstGeom prst="roundRect">
            <a:avLst/>
          </a:prstGeom>
          <a:solidFill>
            <a:schemeClr val="accent1"/>
          </a:solidFill>
        </p:spPr>
        <p:txBody>
          <a:bodyPr wrap="none" lIns="144000" rtlCol="0">
            <a:spAutoFit/>
          </a:bodyPr>
          <a:lstStyle/>
          <a:p>
            <a:r>
              <a:rPr lang="fr-FR" sz="1200" dirty="0">
                <a:solidFill>
                  <a:schemeClr val="bg1"/>
                </a:solidFill>
              </a:rPr>
              <a:t>TYPE D’ISOLATION PAR NIVEAU ÉNERGÉTIQUE</a:t>
            </a:r>
          </a:p>
        </p:txBody>
      </p:sp>
      <p:cxnSp>
        <p:nvCxnSpPr>
          <p:cNvPr id="10" name="Connecteur droit 9">
            <a:extLst>
              <a:ext uri="{FF2B5EF4-FFF2-40B4-BE49-F238E27FC236}">
                <a16:creationId xmlns:a16="http://schemas.microsoft.com/office/drawing/2014/main" id="{D2E90E79-5257-41AB-BA80-EC57EE6D0B65}"/>
              </a:ext>
            </a:extLst>
          </p:cNvPr>
          <p:cNvCxnSpPr>
            <a:cxnSpLocks/>
          </p:cNvCxnSpPr>
          <p:nvPr/>
        </p:nvCxnSpPr>
        <p:spPr>
          <a:xfrm>
            <a:off x="666542" y="0"/>
            <a:ext cx="0" cy="100236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1" name="Picture 2" descr="Y:\Perso\logo cerqual Qualitel Certification.jpg">
            <a:extLst>
              <a:ext uri="{FF2B5EF4-FFF2-40B4-BE49-F238E27FC236}">
                <a16:creationId xmlns:a16="http://schemas.microsoft.com/office/drawing/2014/main" id="{0316BB70-ACD6-41B0-8225-EBF40EEEA294}"/>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737933" y="364894"/>
            <a:ext cx="1081342" cy="367821"/>
          </a:xfrm>
          <a:prstGeom prst="rect">
            <a:avLst/>
          </a:prstGeom>
          <a:noFill/>
          <a:extLst>
            <a:ext uri="{909E8E84-426E-40DD-AFC4-6F175D3DCCD1}">
              <a14:hiddenFill xmlns:a14="http://schemas.microsoft.com/office/drawing/2010/main">
                <a:solidFill>
                  <a:srgbClr val="FFFFFF"/>
                </a:solidFill>
              </a14:hiddenFill>
            </a:ext>
          </a:extLst>
        </p:spPr>
      </p:pic>
      <p:sp>
        <p:nvSpPr>
          <p:cNvPr id="32" name="ZoneTexte 31">
            <a:extLst>
              <a:ext uri="{FF2B5EF4-FFF2-40B4-BE49-F238E27FC236}">
                <a16:creationId xmlns:a16="http://schemas.microsoft.com/office/drawing/2014/main" id="{C19F9D21-3564-493B-AB49-0BBF95DC8F91}"/>
              </a:ext>
            </a:extLst>
          </p:cNvPr>
          <p:cNvSpPr txBox="1"/>
          <p:nvPr/>
        </p:nvSpPr>
        <p:spPr>
          <a:xfrm>
            <a:off x="8353091" y="1520153"/>
            <a:ext cx="3234938" cy="4285789"/>
          </a:xfrm>
          <a:prstGeom prst="rect">
            <a:avLst/>
          </a:prstGeom>
          <a:noFill/>
        </p:spPr>
        <p:txBody>
          <a:bodyPr wrap="square" rtlCol="0">
            <a:spAutoFit/>
          </a:bodyPr>
          <a:lstStyle/>
          <a:p>
            <a:pPr marL="171450" indent="-171450">
              <a:lnSpc>
                <a:spcPct val="120000"/>
              </a:lnSpc>
              <a:buClr>
                <a:schemeClr val="accent1"/>
              </a:buClr>
              <a:buFont typeface="Arial" panose="020B0604020202020204" pitchFamily="34" charset="0"/>
              <a:buChar char="•"/>
            </a:pPr>
            <a:r>
              <a:rPr lang="fr-FR" sz="1200" dirty="0">
                <a:solidFill>
                  <a:schemeClr val="tx1">
                    <a:lumMod val="75000"/>
                    <a:lumOff val="25000"/>
                  </a:schemeClr>
                </a:solidFill>
              </a:rPr>
              <a:t>Les </a:t>
            </a:r>
            <a:r>
              <a:rPr lang="fr-FR" sz="1200" b="1" dirty="0">
                <a:solidFill>
                  <a:schemeClr val="tx1">
                    <a:lumMod val="75000"/>
                    <a:lumOff val="25000"/>
                  </a:schemeClr>
                </a:solidFill>
              </a:rPr>
              <a:t>écarts</a:t>
            </a:r>
            <a:r>
              <a:rPr lang="fr-FR" sz="1200" dirty="0">
                <a:solidFill>
                  <a:schemeClr val="tx1">
                    <a:lumMod val="75000"/>
                    <a:lumOff val="25000"/>
                  </a:schemeClr>
                </a:solidFill>
              </a:rPr>
              <a:t> de </a:t>
            </a:r>
            <a:r>
              <a:rPr lang="fr-FR" sz="1200" b="1" dirty="0">
                <a:solidFill>
                  <a:schemeClr val="tx1">
                    <a:lumMod val="75000"/>
                    <a:lumOff val="25000"/>
                  </a:schemeClr>
                </a:solidFill>
              </a:rPr>
              <a:t>choix d’isolation </a:t>
            </a:r>
            <a:r>
              <a:rPr lang="fr-FR" sz="1200" dirty="0">
                <a:solidFill>
                  <a:schemeClr val="tx1">
                    <a:lumMod val="75000"/>
                    <a:lumOff val="25000"/>
                  </a:schemeClr>
                </a:solidFill>
              </a:rPr>
              <a:t>entre les niveaux énergétiques sont </a:t>
            </a:r>
            <a:r>
              <a:rPr lang="fr-FR" sz="1200" b="1" dirty="0">
                <a:solidFill>
                  <a:schemeClr val="tx1">
                    <a:lumMod val="75000"/>
                    <a:lumOff val="25000"/>
                  </a:schemeClr>
                </a:solidFill>
              </a:rPr>
              <a:t>assez faibles</a:t>
            </a:r>
            <a:r>
              <a:rPr lang="fr-FR" sz="1200" dirty="0">
                <a:solidFill>
                  <a:schemeClr val="tx1">
                    <a:lumMod val="75000"/>
                    <a:lumOff val="25000"/>
                  </a:schemeClr>
                </a:solidFill>
              </a:rPr>
              <a:t>.</a:t>
            </a:r>
          </a:p>
          <a:p>
            <a:pPr marL="171450" indent="-171450">
              <a:lnSpc>
                <a:spcPct val="120000"/>
              </a:lnSpc>
              <a:buClr>
                <a:schemeClr val="accent1"/>
              </a:buClr>
              <a:buFont typeface="Arial" panose="020B0604020202020204" pitchFamily="34" charset="0"/>
              <a:buChar char="•"/>
            </a:pPr>
            <a:endParaRPr lang="fr-FR" sz="1200" dirty="0">
              <a:solidFill>
                <a:schemeClr val="tx1">
                  <a:lumMod val="75000"/>
                  <a:lumOff val="25000"/>
                </a:schemeClr>
              </a:solidFill>
            </a:endParaRPr>
          </a:p>
          <a:p>
            <a:pPr marL="171450" indent="-171450">
              <a:lnSpc>
                <a:spcPct val="120000"/>
              </a:lnSpc>
              <a:buClr>
                <a:schemeClr val="accent1"/>
              </a:buClr>
              <a:buFont typeface="Arial" panose="020B0604020202020204" pitchFamily="34" charset="0"/>
              <a:buChar char="•"/>
            </a:pPr>
            <a:r>
              <a:rPr lang="fr-FR" sz="1200" dirty="0">
                <a:solidFill>
                  <a:schemeClr val="tx1">
                    <a:lumMod val="75000"/>
                    <a:lumOff val="25000"/>
                  </a:schemeClr>
                </a:solidFill>
              </a:rPr>
              <a:t>L’ITI est légèrement moins représentée pour les opérations avec un niveau RT2012 -10% ou -20%.</a:t>
            </a:r>
          </a:p>
          <a:p>
            <a:pPr marL="171450" indent="-171450">
              <a:lnSpc>
                <a:spcPct val="120000"/>
              </a:lnSpc>
              <a:buClr>
                <a:schemeClr val="accent1"/>
              </a:buClr>
              <a:buFont typeface="Arial" panose="020B0604020202020204" pitchFamily="34" charset="0"/>
              <a:buChar char="•"/>
            </a:pPr>
            <a:endParaRPr lang="fr-FR" sz="1200" dirty="0">
              <a:solidFill>
                <a:schemeClr val="tx1">
                  <a:lumMod val="75000"/>
                  <a:lumOff val="25000"/>
                </a:schemeClr>
              </a:solidFill>
            </a:endParaRPr>
          </a:p>
          <a:p>
            <a:pPr marL="171450" indent="-171450">
              <a:lnSpc>
                <a:spcPct val="120000"/>
              </a:lnSpc>
              <a:buClr>
                <a:schemeClr val="accent1"/>
              </a:buClr>
              <a:buFont typeface="Arial" panose="020B0604020202020204" pitchFamily="34" charset="0"/>
              <a:buChar char="•"/>
            </a:pPr>
            <a:r>
              <a:rPr lang="fr-FR" sz="1200" b="1" dirty="0">
                <a:solidFill>
                  <a:schemeClr val="tx1">
                    <a:lumMod val="75000"/>
                    <a:lumOff val="25000"/>
                  </a:schemeClr>
                </a:solidFill>
              </a:rPr>
              <a:t>L’ITE seule est un peu plus présente pour les bâtiments Effinergie + </a:t>
            </a:r>
            <a:r>
              <a:rPr lang="fr-FR" sz="1200" dirty="0">
                <a:solidFill>
                  <a:schemeClr val="tx1">
                    <a:lumMod val="75000"/>
                    <a:lumOff val="25000"/>
                  </a:schemeClr>
                </a:solidFill>
              </a:rPr>
              <a:t>alors que les solutions « mixtes » sont moins nombreuses.</a:t>
            </a:r>
          </a:p>
          <a:p>
            <a:pPr marL="171450" indent="-171450">
              <a:lnSpc>
                <a:spcPct val="120000"/>
              </a:lnSpc>
              <a:buClr>
                <a:schemeClr val="accent1"/>
              </a:buClr>
              <a:buFont typeface="Arial" panose="020B0604020202020204" pitchFamily="34" charset="0"/>
              <a:buChar char="•"/>
            </a:pPr>
            <a:endParaRPr lang="fr-FR" sz="1200" dirty="0">
              <a:solidFill>
                <a:schemeClr val="tx1">
                  <a:lumMod val="75000"/>
                  <a:lumOff val="25000"/>
                </a:schemeClr>
              </a:solidFill>
            </a:endParaRPr>
          </a:p>
          <a:p>
            <a:pPr marL="171450" indent="-171450">
              <a:lnSpc>
                <a:spcPct val="120000"/>
              </a:lnSpc>
              <a:buClr>
                <a:schemeClr val="accent1"/>
              </a:buClr>
              <a:buFont typeface="Arial" panose="020B0604020202020204" pitchFamily="34" charset="0"/>
              <a:buChar char="•"/>
            </a:pPr>
            <a:r>
              <a:rPr lang="fr-FR" sz="1200" dirty="0">
                <a:solidFill>
                  <a:schemeClr val="tx1">
                    <a:lumMod val="75000"/>
                    <a:lumOff val="25000"/>
                  </a:schemeClr>
                </a:solidFill>
              </a:rPr>
              <a:t>L’échantillon étudié ne montre </a:t>
            </a:r>
            <a:r>
              <a:rPr lang="fr-FR" sz="1200" b="1" dirty="0">
                <a:solidFill>
                  <a:schemeClr val="tx1">
                    <a:lumMod val="75000"/>
                    <a:lumOff val="25000"/>
                  </a:schemeClr>
                </a:solidFill>
              </a:rPr>
              <a:t>pas de différence significative sur les choix constructifs selon le niveau de performance recherché</a:t>
            </a:r>
            <a:r>
              <a:rPr lang="fr-FR" sz="1200" dirty="0">
                <a:solidFill>
                  <a:schemeClr val="tx1">
                    <a:lumMod val="75000"/>
                    <a:lumOff val="25000"/>
                  </a:schemeClr>
                </a:solidFill>
              </a:rPr>
              <a:t>. Il faut attendre d’avoir plus de projets en Effinergie + ou BEPOS pour que les résultats soient exploitables.</a:t>
            </a:r>
          </a:p>
        </p:txBody>
      </p:sp>
      <p:sp>
        <p:nvSpPr>
          <p:cNvPr id="22" name="ZoneTexte 21">
            <a:extLst>
              <a:ext uri="{FF2B5EF4-FFF2-40B4-BE49-F238E27FC236}">
                <a16:creationId xmlns:a16="http://schemas.microsoft.com/office/drawing/2014/main" id="{9BD506DD-0E35-4F3B-9217-79DA529839A8}"/>
              </a:ext>
            </a:extLst>
          </p:cNvPr>
          <p:cNvSpPr txBox="1"/>
          <p:nvPr/>
        </p:nvSpPr>
        <p:spPr>
          <a:xfrm>
            <a:off x="7099085" y="532660"/>
            <a:ext cx="10254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Présentation </a:t>
            </a:r>
            <a:br>
              <a:rPr lang="fr-FR" sz="1000" dirty="0">
                <a:solidFill>
                  <a:schemeClr val="tx2">
                    <a:lumMod val="40000"/>
                    <a:lumOff val="60000"/>
                  </a:schemeClr>
                </a:solidFill>
              </a:rPr>
            </a:br>
            <a:r>
              <a:rPr lang="fr-FR" sz="1000" dirty="0">
                <a:solidFill>
                  <a:schemeClr val="tx2">
                    <a:lumMod val="40000"/>
                    <a:lumOff val="60000"/>
                  </a:schemeClr>
                </a:solidFill>
              </a:rPr>
              <a:t>du parc certifié</a:t>
            </a:r>
          </a:p>
        </p:txBody>
      </p:sp>
      <p:sp>
        <p:nvSpPr>
          <p:cNvPr id="24" name="ZoneTexte 23">
            <a:extLst>
              <a:ext uri="{FF2B5EF4-FFF2-40B4-BE49-F238E27FC236}">
                <a16:creationId xmlns:a16="http://schemas.microsoft.com/office/drawing/2014/main" id="{7979B349-F892-49A8-8379-C998649D34F4}"/>
              </a:ext>
            </a:extLst>
          </p:cNvPr>
          <p:cNvSpPr txBox="1"/>
          <p:nvPr/>
        </p:nvSpPr>
        <p:spPr>
          <a:xfrm>
            <a:off x="8353090" y="532660"/>
            <a:ext cx="9180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Performance </a:t>
            </a:r>
            <a:br>
              <a:rPr lang="fr-FR" sz="1000" dirty="0">
                <a:solidFill>
                  <a:schemeClr val="tx2">
                    <a:lumMod val="40000"/>
                    <a:lumOff val="60000"/>
                  </a:schemeClr>
                </a:solidFill>
              </a:rPr>
            </a:br>
            <a:r>
              <a:rPr lang="fr-FR" sz="1000" dirty="0">
                <a:solidFill>
                  <a:schemeClr val="tx2">
                    <a:lumMod val="40000"/>
                    <a:lumOff val="60000"/>
                  </a:schemeClr>
                </a:solidFill>
              </a:rPr>
              <a:t>énergétique</a:t>
            </a:r>
          </a:p>
        </p:txBody>
      </p:sp>
      <p:sp>
        <p:nvSpPr>
          <p:cNvPr id="25" name="ZoneTexte 24">
            <a:extLst>
              <a:ext uri="{FF2B5EF4-FFF2-40B4-BE49-F238E27FC236}">
                <a16:creationId xmlns:a16="http://schemas.microsoft.com/office/drawing/2014/main" id="{AF3226EE-A9A0-4F76-9C64-BF94DACAB15F}"/>
              </a:ext>
            </a:extLst>
          </p:cNvPr>
          <p:cNvSpPr txBox="1"/>
          <p:nvPr/>
        </p:nvSpPr>
        <p:spPr>
          <a:xfrm>
            <a:off x="9507524" y="532660"/>
            <a:ext cx="1015837" cy="400110"/>
          </a:xfrm>
          <a:prstGeom prst="rect">
            <a:avLst/>
          </a:prstGeom>
          <a:noFill/>
        </p:spPr>
        <p:txBody>
          <a:bodyPr wrap="none" lIns="72000" rIns="72000" rtlCol="0">
            <a:spAutoFit/>
          </a:bodyPr>
          <a:lstStyle/>
          <a:p>
            <a:pPr algn="ctr"/>
            <a:r>
              <a:rPr lang="fr-FR" sz="1000" dirty="0">
                <a:solidFill>
                  <a:schemeClr val="tx2"/>
                </a:solidFill>
                <a:latin typeface="+mj-lt"/>
              </a:rPr>
              <a:t>Les tendances </a:t>
            </a:r>
            <a:br>
              <a:rPr lang="fr-FR" sz="1000" dirty="0">
                <a:solidFill>
                  <a:schemeClr val="tx2"/>
                </a:solidFill>
                <a:latin typeface="+mj-lt"/>
              </a:rPr>
            </a:br>
            <a:r>
              <a:rPr lang="fr-FR" sz="1000" dirty="0">
                <a:solidFill>
                  <a:schemeClr val="tx2"/>
                </a:solidFill>
                <a:latin typeface="+mj-lt"/>
              </a:rPr>
              <a:t>constructives</a:t>
            </a:r>
          </a:p>
        </p:txBody>
      </p:sp>
      <p:sp>
        <p:nvSpPr>
          <p:cNvPr id="26" name="ZoneTexte 25">
            <a:extLst>
              <a:ext uri="{FF2B5EF4-FFF2-40B4-BE49-F238E27FC236}">
                <a16:creationId xmlns:a16="http://schemas.microsoft.com/office/drawing/2014/main" id="{145933BB-21F1-4637-BA76-95922E984837}"/>
              </a:ext>
            </a:extLst>
          </p:cNvPr>
          <p:cNvSpPr txBox="1"/>
          <p:nvPr/>
        </p:nvSpPr>
        <p:spPr>
          <a:xfrm>
            <a:off x="10649934" y="532660"/>
            <a:ext cx="1137666"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Typologies </a:t>
            </a:r>
            <a:br>
              <a:rPr lang="fr-FR" sz="1000" dirty="0">
                <a:solidFill>
                  <a:schemeClr val="tx2">
                    <a:lumMod val="40000"/>
                    <a:lumOff val="60000"/>
                  </a:schemeClr>
                </a:solidFill>
              </a:rPr>
            </a:br>
            <a:r>
              <a:rPr lang="fr-FR" sz="1000" dirty="0">
                <a:solidFill>
                  <a:schemeClr val="tx2">
                    <a:lumMod val="40000"/>
                    <a:lumOff val="60000"/>
                  </a:schemeClr>
                </a:solidFill>
              </a:rPr>
              <a:t>les plus certifiées</a:t>
            </a:r>
          </a:p>
        </p:txBody>
      </p:sp>
      <p:sp>
        <p:nvSpPr>
          <p:cNvPr id="27" name="Ellipse 26">
            <a:extLst>
              <a:ext uri="{FF2B5EF4-FFF2-40B4-BE49-F238E27FC236}">
                <a16:creationId xmlns:a16="http://schemas.microsoft.com/office/drawing/2014/main" id="{8EEF0BD4-9DA0-46CA-BF0F-9C6FD22D7746}"/>
              </a:ext>
            </a:extLst>
          </p:cNvPr>
          <p:cNvSpPr/>
          <p:nvPr/>
        </p:nvSpPr>
        <p:spPr>
          <a:xfrm>
            <a:off x="818664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28" name="Ellipse 27">
            <a:extLst>
              <a:ext uri="{FF2B5EF4-FFF2-40B4-BE49-F238E27FC236}">
                <a16:creationId xmlns:a16="http://schemas.microsoft.com/office/drawing/2014/main" id="{AE278DEB-DFFE-4387-A112-20650940411C}"/>
              </a:ext>
            </a:extLst>
          </p:cNvPr>
          <p:cNvSpPr/>
          <p:nvPr/>
        </p:nvSpPr>
        <p:spPr>
          <a:xfrm>
            <a:off x="9389968"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29" name="Ellipse 28">
            <a:extLst>
              <a:ext uri="{FF2B5EF4-FFF2-40B4-BE49-F238E27FC236}">
                <a16:creationId xmlns:a16="http://schemas.microsoft.com/office/drawing/2014/main" id="{F578FA9A-E54D-4DA6-9870-3F4BFAE79F72}"/>
              </a:ext>
            </a:extLst>
          </p:cNvPr>
          <p:cNvSpPr/>
          <p:nvPr/>
        </p:nvSpPr>
        <p:spPr>
          <a:xfrm>
            <a:off x="1059329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cxnSp>
        <p:nvCxnSpPr>
          <p:cNvPr id="30" name="Connecteur droit 29">
            <a:extLst>
              <a:ext uri="{FF2B5EF4-FFF2-40B4-BE49-F238E27FC236}">
                <a16:creationId xmlns:a16="http://schemas.microsoft.com/office/drawing/2014/main" id="{663AFC4A-B91A-4400-9EC9-F243148CC3B0}"/>
              </a:ext>
            </a:extLst>
          </p:cNvPr>
          <p:cNvCxnSpPr>
            <a:cxnSpLocks/>
          </p:cNvCxnSpPr>
          <p:nvPr/>
        </p:nvCxnSpPr>
        <p:spPr>
          <a:xfrm flipH="1">
            <a:off x="9841950" y="1002360"/>
            <a:ext cx="34698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360B0B6C-A269-4586-8173-742E978CAF12}"/>
              </a:ext>
            </a:extLst>
          </p:cNvPr>
          <p:cNvSpPr/>
          <p:nvPr/>
        </p:nvSpPr>
        <p:spPr>
          <a:xfrm>
            <a:off x="11871075" y="6537075"/>
            <a:ext cx="320925" cy="320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fld id="{6DCD9D34-E609-462F-B828-50150B5958BE}" type="slidenum">
              <a:rPr lang="fr-FR" sz="1000" smtClean="0"/>
              <a:t>22</a:t>
            </a:fld>
            <a:endParaRPr lang="fr-FR" sz="1000" dirty="0"/>
          </a:p>
        </p:txBody>
      </p:sp>
      <p:grpSp>
        <p:nvGrpSpPr>
          <p:cNvPr id="3" name="Groupe 2">
            <a:extLst>
              <a:ext uri="{FF2B5EF4-FFF2-40B4-BE49-F238E27FC236}">
                <a16:creationId xmlns:a16="http://schemas.microsoft.com/office/drawing/2014/main" id="{C8310956-77B8-4B81-8D49-9C8D57611226}"/>
              </a:ext>
            </a:extLst>
          </p:cNvPr>
          <p:cNvGrpSpPr/>
          <p:nvPr/>
        </p:nvGrpSpPr>
        <p:grpSpPr>
          <a:xfrm>
            <a:off x="666542" y="1520153"/>
            <a:ext cx="7454978" cy="4648185"/>
            <a:chOff x="666542" y="1520153"/>
            <a:chExt cx="7454978" cy="4648185"/>
          </a:xfrm>
        </p:grpSpPr>
        <p:sp>
          <p:nvSpPr>
            <p:cNvPr id="35" name="Rectangle 34">
              <a:extLst>
                <a:ext uri="{FF2B5EF4-FFF2-40B4-BE49-F238E27FC236}">
                  <a16:creationId xmlns:a16="http://schemas.microsoft.com/office/drawing/2014/main" id="{0061823B-99BA-4A96-ACF1-E241AC99D2AF}"/>
                </a:ext>
              </a:extLst>
            </p:cNvPr>
            <p:cNvSpPr/>
            <p:nvPr/>
          </p:nvSpPr>
          <p:spPr>
            <a:xfrm>
              <a:off x="666542" y="1520153"/>
              <a:ext cx="7454978" cy="4648185"/>
            </a:xfrm>
            <a:prstGeom prst="rect">
              <a:avLst/>
            </a:prstGeom>
            <a:solidFill>
              <a:schemeClr val="bg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48" name="Groupe 47">
              <a:extLst>
                <a:ext uri="{FF2B5EF4-FFF2-40B4-BE49-F238E27FC236}">
                  <a16:creationId xmlns:a16="http://schemas.microsoft.com/office/drawing/2014/main" id="{6E343B49-21EB-4108-A455-AB394C29EBD2}"/>
                </a:ext>
              </a:extLst>
            </p:cNvPr>
            <p:cNvGrpSpPr/>
            <p:nvPr/>
          </p:nvGrpSpPr>
          <p:grpSpPr>
            <a:xfrm>
              <a:off x="3230621" y="5836177"/>
              <a:ext cx="2326820" cy="173879"/>
              <a:chOff x="1292980" y="3579366"/>
              <a:chExt cx="2326820" cy="173879"/>
            </a:xfrm>
          </p:grpSpPr>
          <p:sp>
            <p:nvSpPr>
              <p:cNvPr id="49" name="ZoneTexte 48">
                <a:extLst>
                  <a:ext uri="{FF2B5EF4-FFF2-40B4-BE49-F238E27FC236}">
                    <a16:creationId xmlns:a16="http://schemas.microsoft.com/office/drawing/2014/main" id="{901E21DD-0633-4F7C-BD7E-4FB09751E06F}"/>
                  </a:ext>
                </a:extLst>
              </p:cNvPr>
              <p:cNvSpPr txBox="1"/>
              <p:nvPr/>
            </p:nvSpPr>
            <p:spPr>
              <a:xfrm>
                <a:off x="1292980" y="3579366"/>
                <a:ext cx="283526" cy="173879"/>
              </a:xfrm>
              <a:prstGeom prst="roundRect">
                <a:avLst/>
              </a:prstGeom>
              <a:solidFill>
                <a:schemeClr val="accent1"/>
              </a:solidFill>
            </p:spPr>
            <p:txBody>
              <a:bodyPr wrap="none" lIns="72000" rIns="72000" rtlCol="0" anchor="ctr">
                <a:spAutoFit/>
              </a:bodyPr>
              <a:lstStyle/>
              <a:p>
                <a:pPr algn="ctr"/>
                <a:r>
                  <a:rPr lang="fr-FR" sz="800" dirty="0">
                    <a:solidFill>
                      <a:schemeClr val="bg1"/>
                    </a:solidFill>
                  </a:rPr>
                  <a:t>ITI</a:t>
                </a:r>
              </a:p>
            </p:txBody>
          </p:sp>
          <p:sp>
            <p:nvSpPr>
              <p:cNvPr id="50" name="ZoneTexte 49">
                <a:extLst>
                  <a:ext uri="{FF2B5EF4-FFF2-40B4-BE49-F238E27FC236}">
                    <a16:creationId xmlns:a16="http://schemas.microsoft.com/office/drawing/2014/main" id="{0195B090-9643-498C-AAEA-78C99B8821EC}"/>
                  </a:ext>
                </a:extLst>
              </p:cNvPr>
              <p:cNvSpPr txBox="1"/>
              <p:nvPr/>
            </p:nvSpPr>
            <p:spPr>
              <a:xfrm>
                <a:off x="1654527" y="3579366"/>
                <a:ext cx="419640" cy="173879"/>
              </a:xfrm>
              <a:prstGeom prst="roundRect">
                <a:avLst/>
              </a:prstGeom>
              <a:solidFill>
                <a:schemeClr val="accent2"/>
              </a:solidFill>
            </p:spPr>
            <p:txBody>
              <a:bodyPr wrap="none" lIns="72000" rIns="72000" rtlCol="0" anchor="ctr">
                <a:spAutoFit/>
              </a:bodyPr>
              <a:lstStyle/>
              <a:p>
                <a:pPr algn="ctr"/>
                <a:r>
                  <a:rPr lang="fr-FR" sz="800" dirty="0">
                    <a:solidFill>
                      <a:schemeClr val="bg1"/>
                    </a:solidFill>
                  </a:rPr>
                  <a:t>Mixte</a:t>
                </a:r>
              </a:p>
            </p:txBody>
          </p:sp>
          <p:sp>
            <p:nvSpPr>
              <p:cNvPr id="51" name="ZoneTexte 50">
                <a:extLst>
                  <a:ext uri="{FF2B5EF4-FFF2-40B4-BE49-F238E27FC236}">
                    <a16:creationId xmlns:a16="http://schemas.microsoft.com/office/drawing/2014/main" id="{451157A7-3F6E-4C6D-83F0-F2B1FB2C2322}"/>
                  </a:ext>
                </a:extLst>
              </p:cNvPr>
              <p:cNvSpPr txBox="1"/>
              <p:nvPr/>
            </p:nvSpPr>
            <p:spPr>
              <a:xfrm>
                <a:off x="2152188" y="3579366"/>
                <a:ext cx="310999" cy="173879"/>
              </a:xfrm>
              <a:prstGeom prst="roundRect">
                <a:avLst/>
              </a:prstGeom>
              <a:solidFill>
                <a:schemeClr val="accent4"/>
              </a:solidFill>
            </p:spPr>
            <p:txBody>
              <a:bodyPr wrap="none" lIns="72000" rIns="72000" rtlCol="0" anchor="ctr">
                <a:spAutoFit/>
              </a:bodyPr>
              <a:lstStyle/>
              <a:p>
                <a:pPr algn="ctr"/>
                <a:r>
                  <a:rPr lang="fr-FR" sz="800" dirty="0">
                    <a:solidFill>
                      <a:schemeClr val="bg1"/>
                    </a:solidFill>
                  </a:rPr>
                  <a:t>ITE</a:t>
                </a:r>
              </a:p>
            </p:txBody>
          </p:sp>
          <p:sp>
            <p:nvSpPr>
              <p:cNvPr id="52" name="ZoneTexte 51">
                <a:extLst>
                  <a:ext uri="{FF2B5EF4-FFF2-40B4-BE49-F238E27FC236}">
                    <a16:creationId xmlns:a16="http://schemas.microsoft.com/office/drawing/2014/main" id="{B6D3EE8C-6FE0-4186-97A4-5F07FED5CA38}"/>
                  </a:ext>
                </a:extLst>
              </p:cNvPr>
              <p:cNvSpPr txBox="1"/>
              <p:nvPr/>
            </p:nvSpPr>
            <p:spPr>
              <a:xfrm>
                <a:off x="2541208" y="3579366"/>
                <a:ext cx="454932" cy="173879"/>
              </a:xfrm>
              <a:prstGeom prst="roundRect">
                <a:avLst/>
              </a:prstGeom>
              <a:solidFill>
                <a:schemeClr val="accent5"/>
              </a:solidFill>
            </p:spPr>
            <p:txBody>
              <a:bodyPr wrap="none" lIns="72000" rIns="72000" rtlCol="0" anchor="ctr">
                <a:spAutoFit/>
              </a:bodyPr>
              <a:lstStyle/>
              <a:p>
                <a:pPr algn="ctr"/>
                <a:r>
                  <a:rPr lang="fr-FR" sz="800" dirty="0">
                    <a:solidFill>
                      <a:schemeClr val="bg1"/>
                    </a:solidFill>
                  </a:rPr>
                  <a:t>ITI &amp; E</a:t>
                </a:r>
              </a:p>
            </p:txBody>
          </p:sp>
          <p:sp>
            <p:nvSpPr>
              <p:cNvPr id="53" name="ZoneTexte 52">
                <a:extLst>
                  <a:ext uri="{FF2B5EF4-FFF2-40B4-BE49-F238E27FC236}">
                    <a16:creationId xmlns:a16="http://schemas.microsoft.com/office/drawing/2014/main" id="{0CF394DC-44DA-4AB6-9193-21FD68FBB56E}"/>
                  </a:ext>
                </a:extLst>
              </p:cNvPr>
              <p:cNvSpPr txBox="1"/>
              <p:nvPr/>
            </p:nvSpPr>
            <p:spPr>
              <a:xfrm>
                <a:off x="3074160" y="3579366"/>
                <a:ext cx="545640" cy="173879"/>
              </a:xfrm>
              <a:prstGeom prst="roundRect">
                <a:avLst/>
              </a:prstGeom>
              <a:solidFill>
                <a:schemeClr val="accent6"/>
              </a:solidFill>
            </p:spPr>
            <p:txBody>
              <a:bodyPr wrap="none" lIns="72000" rIns="72000" rtlCol="0" anchor="ctr">
                <a:spAutoFit/>
              </a:bodyPr>
              <a:lstStyle/>
              <a:p>
                <a:pPr algn="ctr"/>
                <a:r>
                  <a:rPr lang="fr-FR" sz="800" dirty="0">
                    <a:solidFill>
                      <a:schemeClr val="bg1"/>
                    </a:solidFill>
                  </a:rPr>
                  <a:t>Répartie</a:t>
                </a:r>
              </a:p>
            </p:txBody>
          </p:sp>
        </p:grpSp>
        <p:graphicFrame>
          <p:nvGraphicFramePr>
            <p:cNvPr id="33" name="Graphique 32">
              <a:extLst>
                <a:ext uri="{FF2B5EF4-FFF2-40B4-BE49-F238E27FC236}">
                  <a16:creationId xmlns:a16="http://schemas.microsoft.com/office/drawing/2014/main" id="{DA5C2E87-5682-4A32-995D-20B5BE8A8583}"/>
                </a:ext>
              </a:extLst>
            </p:cNvPr>
            <p:cNvGraphicFramePr>
              <a:graphicFrameLocks/>
            </p:cNvGraphicFramePr>
            <p:nvPr>
              <p:extLst>
                <p:ext uri="{D42A27DB-BD31-4B8C-83A1-F6EECF244321}">
                  <p14:modId xmlns:p14="http://schemas.microsoft.com/office/powerpoint/2010/main" val="2817537610"/>
                </p:ext>
              </p:extLst>
            </p:nvPr>
          </p:nvGraphicFramePr>
          <p:xfrm>
            <a:off x="1179013" y="2102628"/>
            <a:ext cx="6371693" cy="3429559"/>
          </p:xfrm>
          <a:graphic>
            <a:graphicData uri="http://schemas.openxmlformats.org/drawingml/2006/chart">
              <c:chart xmlns:c="http://schemas.openxmlformats.org/drawingml/2006/chart" xmlns:r="http://schemas.openxmlformats.org/officeDocument/2006/relationships" r:id="rId3"/>
            </a:graphicData>
          </a:graphic>
        </p:graphicFrame>
        <p:sp>
          <p:nvSpPr>
            <p:cNvPr id="39" name="ZoneTexte 38">
              <a:extLst>
                <a:ext uri="{FF2B5EF4-FFF2-40B4-BE49-F238E27FC236}">
                  <a16:creationId xmlns:a16="http://schemas.microsoft.com/office/drawing/2014/main" id="{EB9BC1B5-59C5-48EC-B0E4-F1D478D7C850}"/>
                </a:ext>
              </a:extLst>
            </p:cNvPr>
            <p:cNvSpPr txBox="1"/>
            <p:nvPr/>
          </p:nvSpPr>
          <p:spPr>
            <a:xfrm>
              <a:off x="1916811" y="5441358"/>
              <a:ext cx="664368" cy="272415"/>
            </a:xfrm>
            <a:prstGeom prst="roundRect">
              <a:avLst/>
            </a:prstGeom>
            <a:noFill/>
            <a:ln>
              <a:noFill/>
            </a:ln>
          </p:spPr>
          <p:txBody>
            <a:bodyPr wrap="square" lIns="36000" rIns="36000" rtlCol="0">
              <a:spAutoFit/>
            </a:bodyPr>
            <a:lstStyle>
              <a:defPPr>
                <a:defRPr lang="fr-FR"/>
              </a:defPPr>
              <a:lvl1pPr>
                <a:defRPr sz="1200">
                  <a:solidFill>
                    <a:schemeClr val="bg1"/>
                  </a:solidFill>
                </a:defRPr>
              </a:lvl1pPr>
            </a:lstStyle>
            <a:p>
              <a:pPr algn="ctr"/>
              <a:r>
                <a:rPr lang="fr-FR" sz="1000" dirty="0">
                  <a:solidFill>
                    <a:schemeClr val="tx2"/>
                  </a:solidFill>
                  <a:latin typeface="+mj-lt"/>
                </a:rPr>
                <a:t>RT2012</a:t>
              </a:r>
            </a:p>
          </p:txBody>
        </p:sp>
        <p:sp>
          <p:nvSpPr>
            <p:cNvPr id="40" name="ZoneTexte 39">
              <a:extLst>
                <a:ext uri="{FF2B5EF4-FFF2-40B4-BE49-F238E27FC236}">
                  <a16:creationId xmlns:a16="http://schemas.microsoft.com/office/drawing/2014/main" id="{15C29396-9003-4FEF-8210-99CF1A9D3596}"/>
                </a:ext>
              </a:extLst>
            </p:cNvPr>
            <p:cNvSpPr txBox="1"/>
            <p:nvPr/>
          </p:nvSpPr>
          <p:spPr>
            <a:xfrm>
              <a:off x="2856112" y="5441640"/>
              <a:ext cx="1084008" cy="272415"/>
            </a:xfrm>
            <a:prstGeom prst="roundRect">
              <a:avLst/>
            </a:prstGeom>
            <a:noFill/>
            <a:ln>
              <a:noFill/>
            </a:ln>
          </p:spPr>
          <p:txBody>
            <a:bodyPr wrap="square" lIns="36000" rIns="36000" rtlCol="0">
              <a:spAutoFit/>
            </a:bodyPr>
            <a:lstStyle>
              <a:defPPr>
                <a:defRPr lang="fr-FR"/>
              </a:defPPr>
              <a:lvl1pPr>
                <a:defRPr sz="1200">
                  <a:solidFill>
                    <a:schemeClr val="bg1"/>
                  </a:solidFill>
                </a:defRPr>
              </a:lvl1pPr>
            </a:lstStyle>
            <a:p>
              <a:pPr algn="ctr"/>
              <a:r>
                <a:rPr lang="fr-FR" sz="1000" dirty="0">
                  <a:solidFill>
                    <a:schemeClr val="tx2"/>
                  </a:solidFill>
                  <a:latin typeface="+mj-lt"/>
                </a:rPr>
                <a:t>RT2012 -10%</a:t>
              </a:r>
            </a:p>
          </p:txBody>
        </p:sp>
        <p:sp>
          <p:nvSpPr>
            <p:cNvPr id="41" name="ZoneTexte 40">
              <a:extLst>
                <a:ext uri="{FF2B5EF4-FFF2-40B4-BE49-F238E27FC236}">
                  <a16:creationId xmlns:a16="http://schemas.microsoft.com/office/drawing/2014/main" id="{189DEF3C-0211-45E9-B482-86AC13F704AF}"/>
                </a:ext>
              </a:extLst>
            </p:cNvPr>
            <p:cNvSpPr txBox="1"/>
            <p:nvPr/>
          </p:nvSpPr>
          <p:spPr>
            <a:xfrm>
              <a:off x="4001569" y="5441360"/>
              <a:ext cx="1084008" cy="272415"/>
            </a:xfrm>
            <a:prstGeom prst="roundRect">
              <a:avLst/>
            </a:prstGeom>
            <a:noFill/>
            <a:ln>
              <a:noFill/>
            </a:ln>
          </p:spPr>
          <p:txBody>
            <a:bodyPr wrap="square" lIns="36000" rIns="36000" rtlCol="0">
              <a:spAutoFit/>
            </a:bodyPr>
            <a:lstStyle>
              <a:defPPr>
                <a:defRPr lang="fr-FR"/>
              </a:defPPr>
              <a:lvl1pPr>
                <a:defRPr sz="1200">
                  <a:solidFill>
                    <a:schemeClr val="bg1"/>
                  </a:solidFill>
                </a:defRPr>
              </a:lvl1pPr>
            </a:lstStyle>
            <a:p>
              <a:pPr algn="ctr"/>
              <a:r>
                <a:rPr lang="fr-FR" sz="1000" dirty="0">
                  <a:solidFill>
                    <a:schemeClr val="tx2"/>
                  </a:solidFill>
                  <a:latin typeface="+mj-lt"/>
                </a:rPr>
                <a:t>RT2012 -20%</a:t>
              </a:r>
            </a:p>
          </p:txBody>
        </p:sp>
        <p:sp>
          <p:nvSpPr>
            <p:cNvPr id="42" name="ZoneTexte 41">
              <a:extLst>
                <a:ext uri="{FF2B5EF4-FFF2-40B4-BE49-F238E27FC236}">
                  <a16:creationId xmlns:a16="http://schemas.microsoft.com/office/drawing/2014/main" id="{83DC8B44-E6CE-44F5-BE2B-01725133F60E}"/>
                </a:ext>
              </a:extLst>
            </p:cNvPr>
            <p:cNvSpPr txBox="1"/>
            <p:nvPr/>
          </p:nvSpPr>
          <p:spPr>
            <a:xfrm>
              <a:off x="5142242" y="5441359"/>
              <a:ext cx="1084008" cy="272415"/>
            </a:xfrm>
            <a:prstGeom prst="roundRect">
              <a:avLst/>
            </a:prstGeom>
            <a:noFill/>
            <a:ln>
              <a:noFill/>
            </a:ln>
          </p:spPr>
          <p:txBody>
            <a:bodyPr wrap="square" lIns="36000" rIns="36000" rtlCol="0">
              <a:spAutoFit/>
            </a:bodyPr>
            <a:lstStyle>
              <a:defPPr>
                <a:defRPr lang="fr-FR"/>
              </a:defPPr>
              <a:lvl1pPr>
                <a:defRPr sz="1200">
                  <a:solidFill>
                    <a:schemeClr val="bg1"/>
                  </a:solidFill>
                </a:defRPr>
              </a:lvl1pPr>
            </a:lstStyle>
            <a:p>
              <a:pPr algn="ctr"/>
              <a:r>
                <a:rPr lang="fr-FR" sz="1000" dirty="0">
                  <a:solidFill>
                    <a:schemeClr val="tx2"/>
                  </a:solidFill>
                  <a:latin typeface="+mj-lt"/>
                </a:rPr>
                <a:t>Effinergie +</a:t>
              </a:r>
            </a:p>
          </p:txBody>
        </p:sp>
        <p:sp>
          <p:nvSpPr>
            <p:cNvPr id="43" name="ZoneTexte 42">
              <a:extLst>
                <a:ext uri="{FF2B5EF4-FFF2-40B4-BE49-F238E27FC236}">
                  <a16:creationId xmlns:a16="http://schemas.microsoft.com/office/drawing/2014/main" id="{AFBE9445-A4AC-44EA-AF2D-371B5AAE8049}"/>
                </a:ext>
              </a:extLst>
            </p:cNvPr>
            <p:cNvSpPr txBox="1"/>
            <p:nvPr/>
          </p:nvSpPr>
          <p:spPr>
            <a:xfrm>
              <a:off x="6453036" y="5357279"/>
              <a:ext cx="772889" cy="442674"/>
            </a:xfrm>
            <a:prstGeom prst="roundRect">
              <a:avLst/>
            </a:prstGeom>
            <a:noFill/>
            <a:ln>
              <a:noFill/>
            </a:ln>
          </p:spPr>
          <p:txBody>
            <a:bodyPr wrap="square" lIns="36000" rIns="36000" rtlCol="0">
              <a:spAutoFit/>
            </a:bodyPr>
            <a:lstStyle>
              <a:defPPr>
                <a:defRPr lang="fr-FR"/>
              </a:defPPr>
              <a:lvl1pPr>
                <a:defRPr sz="1200">
                  <a:solidFill>
                    <a:schemeClr val="bg1"/>
                  </a:solidFill>
                </a:defRPr>
              </a:lvl1pPr>
            </a:lstStyle>
            <a:p>
              <a:pPr algn="ctr"/>
              <a:r>
                <a:rPr lang="fr-FR" sz="1000" dirty="0">
                  <a:solidFill>
                    <a:schemeClr val="tx2"/>
                  </a:solidFill>
                  <a:latin typeface="+mj-lt"/>
                </a:rPr>
                <a:t>Total général</a:t>
              </a:r>
            </a:p>
          </p:txBody>
        </p:sp>
      </p:grpSp>
    </p:spTree>
    <p:extLst>
      <p:ext uri="{BB962C8B-B14F-4D97-AF65-F5344CB8AC3E}">
        <p14:creationId xmlns:p14="http://schemas.microsoft.com/office/powerpoint/2010/main" val="3577854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1+#ppt_w/2"/>
                                          </p:val>
                                        </p:tav>
                                        <p:tav tm="100000">
                                          <p:val>
                                            <p:strVal val="#ppt_x"/>
                                          </p:val>
                                        </p:tav>
                                      </p:tavLst>
                                    </p:anim>
                                    <p:anim calcmode="lin" valueType="num">
                                      <p:cBhvr additive="base">
                                        <p:cTn id="8" dur="5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39B6260-4510-4F11-A252-096794544C93}"/>
              </a:ext>
            </a:extLst>
          </p:cNvPr>
          <p:cNvSpPr/>
          <p:nvPr/>
        </p:nvSpPr>
        <p:spPr>
          <a:xfrm>
            <a:off x="1759857" y="215904"/>
            <a:ext cx="3531601" cy="64261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2" name="Groupe 11">
            <a:extLst>
              <a:ext uri="{FF2B5EF4-FFF2-40B4-BE49-F238E27FC236}">
                <a16:creationId xmlns:a16="http://schemas.microsoft.com/office/drawing/2014/main" id="{00C2F9CA-DC34-4FA8-BAB7-74CA08DE7564}"/>
              </a:ext>
            </a:extLst>
          </p:cNvPr>
          <p:cNvGrpSpPr/>
          <p:nvPr/>
        </p:nvGrpSpPr>
        <p:grpSpPr>
          <a:xfrm>
            <a:off x="6857001" y="2624775"/>
            <a:ext cx="4865101" cy="1608450"/>
            <a:chOff x="5155200" y="2479631"/>
            <a:chExt cx="4865101" cy="1608450"/>
          </a:xfrm>
        </p:grpSpPr>
        <p:sp>
          <p:nvSpPr>
            <p:cNvPr id="13" name="ZoneTexte 12">
              <a:extLst>
                <a:ext uri="{FF2B5EF4-FFF2-40B4-BE49-F238E27FC236}">
                  <a16:creationId xmlns:a16="http://schemas.microsoft.com/office/drawing/2014/main" id="{02FFEBD5-AF65-4A56-9244-6D0F6D19FE12}"/>
                </a:ext>
              </a:extLst>
            </p:cNvPr>
            <p:cNvSpPr txBox="1"/>
            <p:nvPr/>
          </p:nvSpPr>
          <p:spPr>
            <a:xfrm>
              <a:off x="5155200" y="2479631"/>
              <a:ext cx="4865101" cy="1428853"/>
            </a:xfrm>
            <a:prstGeom prst="rect">
              <a:avLst/>
            </a:prstGeom>
            <a:noFill/>
          </p:spPr>
          <p:txBody>
            <a:bodyPr wrap="square" rtlCol="0" anchor="b">
              <a:spAutoFit/>
            </a:bodyPr>
            <a:lstStyle/>
            <a:p>
              <a:pPr>
                <a:lnSpc>
                  <a:spcPct val="80000"/>
                </a:lnSpc>
                <a:buClr>
                  <a:schemeClr val="accent1"/>
                </a:buClr>
              </a:pPr>
              <a:r>
                <a:rPr lang="fr-FR" sz="5400" dirty="0">
                  <a:solidFill>
                    <a:schemeClr val="accent1"/>
                  </a:solidFill>
                  <a:latin typeface="+mj-lt"/>
                </a:rPr>
                <a:t>Zoom </a:t>
              </a:r>
              <a:br>
                <a:rPr lang="fr-FR" sz="5400" dirty="0">
                  <a:solidFill>
                    <a:schemeClr val="accent1"/>
                  </a:solidFill>
                  <a:latin typeface="+mj-lt"/>
                </a:rPr>
              </a:br>
              <a:r>
                <a:rPr lang="fr-FR" sz="5400" dirty="0">
                  <a:solidFill>
                    <a:schemeClr val="accent1"/>
                  </a:solidFill>
                  <a:latin typeface="+mj-lt"/>
                </a:rPr>
                <a:t>menuiseries</a:t>
              </a:r>
            </a:p>
          </p:txBody>
        </p:sp>
        <p:cxnSp>
          <p:nvCxnSpPr>
            <p:cNvPr id="14" name="Connecteur droit 13">
              <a:extLst>
                <a:ext uri="{FF2B5EF4-FFF2-40B4-BE49-F238E27FC236}">
                  <a16:creationId xmlns:a16="http://schemas.microsoft.com/office/drawing/2014/main" id="{61CC84D7-53BE-4286-8184-1A6079EAF2A0}"/>
                </a:ext>
              </a:extLst>
            </p:cNvPr>
            <p:cNvCxnSpPr>
              <a:cxnSpLocks/>
            </p:cNvCxnSpPr>
            <p:nvPr/>
          </p:nvCxnSpPr>
          <p:spPr>
            <a:xfrm flipH="1">
              <a:off x="5155200" y="4088081"/>
              <a:ext cx="348445"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6" name="ZoneTexte 15">
            <a:extLst>
              <a:ext uri="{FF2B5EF4-FFF2-40B4-BE49-F238E27FC236}">
                <a16:creationId xmlns:a16="http://schemas.microsoft.com/office/drawing/2014/main" id="{C5EA3364-2AC8-42F2-BD22-725D2F45F4FA}"/>
              </a:ext>
            </a:extLst>
          </p:cNvPr>
          <p:cNvSpPr txBox="1"/>
          <p:nvPr/>
        </p:nvSpPr>
        <p:spPr>
          <a:xfrm>
            <a:off x="7099085" y="532660"/>
            <a:ext cx="10254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Présentation </a:t>
            </a:r>
            <a:br>
              <a:rPr lang="fr-FR" sz="1000" dirty="0">
                <a:solidFill>
                  <a:schemeClr val="tx2">
                    <a:lumMod val="40000"/>
                    <a:lumOff val="60000"/>
                  </a:schemeClr>
                </a:solidFill>
              </a:rPr>
            </a:br>
            <a:r>
              <a:rPr lang="fr-FR" sz="1000" dirty="0">
                <a:solidFill>
                  <a:schemeClr val="tx2">
                    <a:lumMod val="40000"/>
                    <a:lumOff val="60000"/>
                  </a:schemeClr>
                </a:solidFill>
              </a:rPr>
              <a:t>du parc certifié</a:t>
            </a:r>
          </a:p>
        </p:txBody>
      </p:sp>
      <p:sp>
        <p:nvSpPr>
          <p:cNvPr id="17" name="ZoneTexte 16">
            <a:extLst>
              <a:ext uri="{FF2B5EF4-FFF2-40B4-BE49-F238E27FC236}">
                <a16:creationId xmlns:a16="http://schemas.microsoft.com/office/drawing/2014/main" id="{99764360-801D-4B87-B8D2-EE54DFD799DF}"/>
              </a:ext>
            </a:extLst>
          </p:cNvPr>
          <p:cNvSpPr txBox="1"/>
          <p:nvPr/>
        </p:nvSpPr>
        <p:spPr>
          <a:xfrm>
            <a:off x="8353090" y="532660"/>
            <a:ext cx="9180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Performance </a:t>
            </a:r>
            <a:br>
              <a:rPr lang="fr-FR" sz="1000" dirty="0">
                <a:solidFill>
                  <a:schemeClr val="tx2">
                    <a:lumMod val="40000"/>
                    <a:lumOff val="60000"/>
                  </a:schemeClr>
                </a:solidFill>
              </a:rPr>
            </a:br>
            <a:r>
              <a:rPr lang="fr-FR" sz="1000" dirty="0">
                <a:solidFill>
                  <a:schemeClr val="tx2">
                    <a:lumMod val="40000"/>
                    <a:lumOff val="60000"/>
                  </a:schemeClr>
                </a:solidFill>
              </a:rPr>
              <a:t>énergétique</a:t>
            </a:r>
          </a:p>
        </p:txBody>
      </p:sp>
      <p:sp>
        <p:nvSpPr>
          <p:cNvPr id="18" name="ZoneTexte 17">
            <a:extLst>
              <a:ext uri="{FF2B5EF4-FFF2-40B4-BE49-F238E27FC236}">
                <a16:creationId xmlns:a16="http://schemas.microsoft.com/office/drawing/2014/main" id="{58630D9A-FFF9-4A96-A3AC-B46F547CC744}"/>
              </a:ext>
            </a:extLst>
          </p:cNvPr>
          <p:cNvSpPr txBox="1"/>
          <p:nvPr/>
        </p:nvSpPr>
        <p:spPr>
          <a:xfrm>
            <a:off x="9507524" y="532660"/>
            <a:ext cx="1015837" cy="400110"/>
          </a:xfrm>
          <a:prstGeom prst="rect">
            <a:avLst/>
          </a:prstGeom>
          <a:noFill/>
        </p:spPr>
        <p:txBody>
          <a:bodyPr wrap="none" lIns="72000" rIns="72000" rtlCol="0">
            <a:spAutoFit/>
          </a:bodyPr>
          <a:lstStyle/>
          <a:p>
            <a:pPr algn="ctr"/>
            <a:r>
              <a:rPr lang="fr-FR" sz="1000" dirty="0">
                <a:solidFill>
                  <a:schemeClr val="tx2"/>
                </a:solidFill>
                <a:latin typeface="+mj-lt"/>
              </a:rPr>
              <a:t>Les tendances </a:t>
            </a:r>
            <a:br>
              <a:rPr lang="fr-FR" sz="1000" dirty="0">
                <a:solidFill>
                  <a:schemeClr val="tx2"/>
                </a:solidFill>
                <a:latin typeface="+mj-lt"/>
              </a:rPr>
            </a:br>
            <a:r>
              <a:rPr lang="fr-FR" sz="1000" dirty="0">
                <a:solidFill>
                  <a:schemeClr val="tx2"/>
                </a:solidFill>
                <a:latin typeface="+mj-lt"/>
              </a:rPr>
              <a:t>constructives</a:t>
            </a:r>
          </a:p>
        </p:txBody>
      </p:sp>
      <p:sp>
        <p:nvSpPr>
          <p:cNvPr id="19" name="ZoneTexte 18">
            <a:extLst>
              <a:ext uri="{FF2B5EF4-FFF2-40B4-BE49-F238E27FC236}">
                <a16:creationId xmlns:a16="http://schemas.microsoft.com/office/drawing/2014/main" id="{488C456A-46D9-4B5D-BF36-2A9B10715263}"/>
              </a:ext>
            </a:extLst>
          </p:cNvPr>
          <p:cNvSpPr txBox="1"/>
          <p:nvPr/>
        </p:nvSpPr>
        <p:spPr>
          <a:xfrm>
            <a:off x="10649934" y="532660"/>
            <a:ext cx="1137666"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Typologies </a:t>
            </a:r>
            <a:br>
              <a:rPr lang="fr-FR" sz="1000" dirty="0">
                <a:solidFill>
                  <a:schemeClr val="tx2">
                    <a:lumMod val="40000"/>
                    <a:lumOff val="60000"/>
                  </a:schemeClr>
                </a:solidFill>
              </a:rPr>
            </a:br>
            <a:r>
              <a:rPr lang="fr-FR" sz="1000" dirty="0">
                <a:solidFill>
                  <a:schemeClr val="tx2">
                    <a:lumMod val="40000"/>
                    <a:lumOff val="60000"/>
                  </a:schemeClr>
                </a:solidFill>
              </a:rPr>
              <a:t>les plus certifiées</a:t>
            </a:r>
          </a:p>
        </p:txBody>
      </p:sp>
      <p:sp>
        <p:nvSpPr>
          <p:cNvPr id="20" name="Ellipse 19">
            <a:extLst>
              <a:ext uri="{FF2B5EF4-FFF2-40B4-BE49-F238E27FC236}">
                <a16:creationId xmlns:a16="http://schemas.microsoft.com/office/drawing/2014/main" id="{28DC9511-01B9-4A68-95A8-6E94803F494D}"/>
              </a:ext>
            </a:extLst>
          </p:cNvPr>
          <p:cNvSpPr/>
          <p:nvPr/>
        </p:nvSpPr>
        <p:spPr>
          <a:xfrm>
            <a:off x="818664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21" name="Ellipse 20">
            <a:extLst>
              <a:ext uri="{FF2B5EF4-FFF2-40B4-BE49-F238E27FC236}">
                <a16:creationId xmlns:a16="http://schemas.microsoft.com/office/drawing/2014/main" id="{2D7369E7-C8E8-4767-AAD3-57E62658AA89}"/>
              </a:ext>
            </a:extLst>
          </p:cNvPr>
          <p:cNvSpPr/>
          <p:nvPr/>
        </p:nvSpPr>
        <p:spPr>
          <a:xfrm>
            <a:off x="9389968"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22" name="Ellipse 21">
            <a:extLst>
              <a:ext uri="{FF2B5EF4-FFF2-40B4-BE49-F238E27FC236}">
                <a16:creationId xmlns:a16="http://schemas.microsoft.com/office/drawing/2014/main" id="{E6601012-4E01-45BE-925B-85DDACF8577A}"/>
              </a:ext>
            </a:extLst>
          </p:cNvPr>
          <p:cNvSpPr/>
          <p:nvPr/>
        </p:nvSpPr>
        <p:spPr>
          <a:xfrm>
            <a:off x="1059329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cxnSp>
        <p:nvCxnSpPr>
          <p:cNvPr id="23" name="Connecteur droit 22">
            <a:extLst>
              <a:ext uri="{FF2B5EF4-FFF2-40B4-BE49-F238E27FC236}">
                <a16:creationId xmlns:a16="http://schemas.microsoft.com/office/drawing/2014/main" id="{33ECA7DE-6AD2-4200-AB4C-86FE3DF95A99}"/>
              </a:ext>
            </a:extLst>
          </p:cNvPr>
          <p:cNvCxnSpPr>
            <a:cxnSpLocks/>
          </p:cNvCxnSpPr>
          <p:nvPr/>
        </p:nvCxnSpPr>
        <p:spPr>
          <a:xfrm flipH="1">
            <a:off x="9841950" y="1002360"/>
            <a:ext cx="34698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A65624E1-8785-48E4-ACE8-E83D7319DDD7}"/>
              </a:ext>
            </a:extLst>
          </p:cNvPr>
          <p:cNvSpPr/>
          <p:nvPr/>
        </p:nvSpPr>
        <p:spPr>
          <a:xfrm>
            <a:off x="11871075" y="6537075"/>
            <a:ext cx="320925" cy="320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fld id="{6DCD9D34-E609-462F-B828-50150B5958BE}" type="slidenum">
              <a:rPr lang="fr-FR" sz="1000" smtClean="0"/>
              <a:t>23</a:t>
            </a:fld>
            <a:endParaRPr lang="fr-FR" sz="1000" dirty="0"/>
          </a:p>
        </p:txBody>
      </p:sp>
      <p:pic>
        <p:nvPicPr>
          <p:cNvPr id="25" name="Picture 4">
            <a:extLst>
              <a:ext uri="{FF2B5EF4-FFF2-40B4-BE49-F238E27FC236}">
                <a16:creationId xmlns:a16="http://schemas.microsoft.com/office/drawing/2014/main" id="{093681C5-0A39-4347-A7C3-6006AD8C07A3}"/>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0" y="0"/>
            <a:ext cx="5155197" cy="6858000"/>
          </a:xfrm>
          <a:prstGeom prst="rect">
            <a:avLst/>
          </a:prstGeom>
          <a:effectLst>
            <a:outerShdw blurRad="127000" dist="38100" algn="l" rotWithShape="0">
              <a:prstClr val="black">
                <a:alpha val="2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3184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8" decel="100000" fill="hold" nodeType="withEffect">
                                  <p:stCondLst>
                                    <p:cond delay="5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2" decel="10000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1+#ppt_w/2"/>
                                          </p:val>
                                        </p:tav>
                                        <p:tav tm="100000">
                                          <p:val>
                                            <p:strVal val="#ppt_x"/>
                                          </p:val>
                                        </p:tav>
                                      </p:tavLst>
                                    </p:anim>
                                    <p:anim calcmode="lin" valueType="num">
                                      <p:cBhvr additive="base">
                                        <p:cTn id="16"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16200000" scaled="1"/>
        </a:gradFill>
        <a:effectLst/>
      </p:bgPr>
    </p:bg>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F69E7D3B-9CDA-4327-8CC5-4F634EC91071}"/>
              </a:ext>
            </a:extLst>
          </p:cNvPr>
          <p:cNvSpPr txBox="1"/>
          <p:nvPr/>
        </p:nvSpPr>
        <p:spPr>
          <a:xfrm>
            <a:off x="666542" y="756139"/>
            <a:ext cx="1767908" cy="306467"/>
          </a:xfrm>
          <a:prstGeom prst="roundRect">
            <a:avLst/>
          </a:prstGeom>
          <a:solidFill>
            <a:schemeClr val="accent1"/>
          </a:solidFill>
        </p:spPr>
        <p:txBody>
          <a:bodyPr wrap="none" lIns="144000" rtlCol="0">
            <a:spAutoFit/>
          </a:bodyPr>
          <a:lstStyle>
            <a:defPPr>
              <a:defRPr lang="fr-FR"/>
            </a:defPPr>
            <a:lvl1pPr>
              <a:defRPr sz="1200">
                <a:solidFill>
                  <a:schemeClr val="bg1"/>
                </a:solidFill>
              </a:defRPr>
            </a:lvl1pPr>
          </a:lstStyle>
          <a:p>
            <a:r>
              <a:rPr lang="fr-FR" dirty="0"/>
              <a:t>TYPE DE MENUISERIE</a:t>
            </a:r>
          </a:p>
        </p:txBody>
      </p:sp>
      <p:cxnSp>
        <p:nvCxnSpPr>
          <p:cNvPr id="10" name="Connecteur droit 9">
            <a:extLst>
              <a:ext uri="{FF2B5EF4-FFF2-40B4-BE49-F238E27FC236}">
                <a16:creationId xmlns:a16="http://schemas.microsoft.com/office/drawing/2014/main" id="{D2E90E79-5257-41AB-BA80-EC57EE6D0B65}"/>
              </a:ext>
            </a:extLst>
          </p:cNvPr>
          <p:cNvCxnSpPr>
            <a:cxnSpLocks/>
          </p:cNvCxnSpPr>
          <p:nvPr/>
        </p:nvCxnSpPr>
        <p:spPr>
          <a:xfrm>
            <a:off x="666542" y="0"/>
            <a:ext cx="0" cy="100236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1" name="Picture 2" descr="Y:\Perso\logo cerqual Qualitel Certification.jpg">
            <a:extLst>
              <a:ext uri="{FF2B5EF4-FFF2-40B4-BE49-F238E27FC236}">
                <a16:creationId xmlns:a16="http://schemas.microsoft.com/office/drawing/2014/main" id="{0316BB70-ACD6-41B0-8225-EBF40EEEA294}"/>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737933" y="364894"/>
            <a:ext cx="1081342" cy="367821"/>
          </a:xfrm>
          <a:prstGeom prst="rect">
            <a:avLst/>
          </a:prstGeom>
          <a:noFill/>
          <a:extLst>
            <a:ext uri="{909E8E84-426E-40DD-AFC4-6F175D3DCCD1}">
              <a14:hiddenFill xmlns:a14="http://schemas.microsoft.com/office/drawing/2010/main">
                <a:solidFill>
                  <a:srgbClr val="FFFFFF"/>
                </a:solidFill>
              </a14:hiddenFill>
            </a:ext>
          </a:extLst>
        </p:spPr>
      </p:pic>
      <p:sp>
        <p:nvSpPr>
          <p:cNvPr id="55" name="ZoneTexte 54">
            <a:extLst>
              <a:ext uri="{FF2B5EF4-FFF2-40B4-BE49-F238E27FC236}">
                <a16:creationId xmlns:a16="http://schemas.microsoft.com/office/drawing/2014/main" id="{4925D50F-F892-488A-A92B-42EEC4944CBC}"/>
              </a:ext>
            </a:extLst>
          </p:cNvPr>
          <p:cNvSpPr txBox="1"/>
          <p:nvPr/>
        </p:nvSpPr>
        <p:spPr>
          <a:xfrm>
            <a:off x="7099085" y="532660"/>
            <a:ext cx="10254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Présentation </a:t>
            </a:r>
            <a:br>
              <a:rPr lang="fr-FR" sz="1000" dirty="0">
                <a:solidFill>
                  <a:schemeClr val="tx2">
                    <a:lumMod val="40000"/>
                    <a:lumOff val="60000"/>
                  </a:schemeClr>
                </a:solidFill>
              </a:rPr>
            </a:br>
            <a:r>
              <a:rPr lang="fr-FR" sz="1000" dirty="0">
                <a:solidFill>
                  <a:schemeClr val="tx2">
                    <a:lumMod val="40000"/>
                    <a:lumOff val="60000"/>
                  </a:schemeClr>
                </a:solidFill>
              </a:rPr>
              <a:t>du parc certifié</a:t>
            </a:r>
          </a:p>
        </p:txBody>
      </p:sp>
      <p:sp>
        <p:nvSpPr>
          <p:cNvPr id="86" name="ZoneTexte 85">
            <a:extLst>
              <a:ext uri="{FF2B5EF4-FFF2-40B4-BE49-F238E27FC236}">
                <a16:creationId xmlns:a16="http://schemas.microsoft.com/office/drawing/2014/main" id="{200BAFDB-CE68-4059-A3CF-8911AA60F68F}"/>
              </a:ext>
            </a:extLst>
          </p:cNvPr>
          <p:cNvSpPr txBox="1"/>
          <p:nvPr/>
        </p:nvSpPr>
        <p:spPr>
          <a:xfrm>
            <a:off x="8353090" y="532660"/>
            <a:ext cx="9180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Performance </a:t>
            </a:r>
            <a:br>
              <a:rPr lang="fr-FR" sz="1000" dirty="0">
                <a:solidFill>
                  <a:schemeClr val="tx2">
                    <a:lumMod val="40000"/>
                    <a:lumOff val="60000"/>
                  </a:schemeClr>
                </a:solidFill>
              </a:rPr>
            </a:br>
            <a:r>
              <a:rPr lang="fr-FR" sz="1000" dirty="0">
                <a:solidFill>
                  <a:schemeClr val="tx2">
                    <a:lumMod val="40000"/>
                    <a:lumOff val="60000"/>
                  </a:schemeClr>
                </a:solidFill>
              </a:rPr>
              <a:t>énergétique</a:t>
            </a:r>
          </a:p>
        </p:txBody>
      </p:sp>
      <p:sp>
        <p:nvSpPr>
          <p:cNvPr id="87" name="ZoneTexte 86">
            <a:extLst>
              <a:ext uri="{FF2B5EF4-FFF2-40B4-BE49-F238E27FC236}">
                <a16:creationId xmlns:a16="http://schemas.microsoft.com/office/drawing/2014/main" id="{E6C03C54-15BB-4203-A66A-0E3F5BD6A944}"/>
              </a:ext>
            </a:extLst>
          </p:cNvPr>
          <p:cNvSpPr txBox="1"/>
          <p:nvPr/>
        </p:nvSpPr>
        <p:spPr>
          <a:xfrm>
            <a:off x="9507524" y="532660"/>
            <a:ext cx="1015837" cy="400110"/>
          </a:xfrm>
          <a:prstGeom prst="rect">
            <a:avLst/>
          </a:prstGeom>
          <a:noFill/>
        </p:spPr>
        <p:txBody>
          <a:bodyPr wrap="none" lIns="72000" rIns="72000" rtlCol="0">
            <a:spAutoFit/>
          </a:bodyPr>
          <a:lstStyle/>
          <a:p>
            <a:pPr algn="ctr"/>
            <a:r>
              <a:rPr lang="fr-FR" sz="1000" dirty="0">
                <a:solidFill>
                  <a:schemeClr val="tx2"/>
                </a:solidFill>
                <a:latin typeface="+mj-lt"/>
              </a:rPr>
              <a:t>Les tendances </a:t>
            </a:r>
            <a:br>
              <a:rPr lang="fr-FR" sz="1000" dirty="0">
                <a:solidFill>
                  <a:schemeClr val="tx2"/>
                </a:solidFill>
                <a:latin typeface="+mj-lt"/>
              </a:rPr>
            </a:br>
            <a:r>
              <a:rPr lang="fr-FR" sz="1000" dirty="0">
                <a:solidFill>
                  <a:schemeClr val="tx2"/>
                </a:solidFill>
                <a:latin typeface="+mj-lt"/>
              </a:rPr>
              <a:t>constructives</a:t>
            </a:r>
          </a:p>
        </p:txBody>
      </p:sp>
      <p:sp>
        <p:nvSpPr>
          <p:cNvPr id="88" name="ZoneTexte 87">
            <a:extLst>
              <a:ext uri="{FF2B5EF4-FFF2-40B4-BE49-F238E27FC236}">
                <a16:creationId xmlns:a16="http://schemas.microsoft.com/office/drawing/2014/main" id="{0DC855A3-E37E-4D97-A689-09922FB1837E}"/>
              </a:ext>
            </a:extLst>
          </p:cNvPr>
          <p:cNvSpPr txBox="1"/>
          <p:nvPr/>
        </p:nvSpPr>
        <p:spPr>
          <a:xfrm>
            <a:off x="10649934" y="532660"/>
            <a:ext cx="1137666"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Typologies </a:t>
            </a:r>
            <a:br>
              <a:rPr lang="fr-FR" sz="1000" dirty="0">
                <a:solidFill>
                  <a:schemeClr val="tx2">
                    <a:lumMod val="40000"/>
                    <a:lumOff val="60000"/>
                  </a:schemeClr>
                </a:solidFill>
              </a:rPr>
            </a:br>
            <a:r>
              <a:rPr lang="fr-FR" sz="1000" dirty="0">
                <a:solidFill>
                  <a:schemeClr val="tx2">
                    <a:lumMod val="40000"/>
                    <a:lumOff val="60000"/>
                  </a:schemeClr>
                </a:solidFill>
              </a:rPr>
              <a:t>les plus certifiées</a:t>
            </a:r>
          </a:p>
        </p:txBody>
      </p:sp>
      <p:sp>
        <p:nvSpPr>
          <p:cNvPr id="89" name="Ellipse 88">
            <a:extLst>
              <a:ext uri="{FF2B5EF4-FFF2-40B4-BE49-F238E27FC236}">
                <a16:creationId xmlns:a16="http://schemas.microsoft.com/office/drawing/2014/main" id="{90AC5451-06CE-4E72-B9CC-09D0D2CABE00}"/>
              </a:ext>
            </a:extLst>
          </p:cNvPr>
          <p:cNvSpPr/>
          <p:nvPr/>
        </p:nvSpPr>
        <p:spPr>
          <a:xfrm>
            <a:off x="818664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90" name="Ellipse 89">
            <a:extLst>
              <a:ext uri="{FF2B5EF4-FFF2-40B4-BE49-F238E27FC236}">
                <a16:creationId xmlns:a16="http://schemas.microsoft.com/office/drawing/2014/main" id="{AED5F729-F490-4F24-B7ED-0304E40985D1}"/>
              </a:ext>
            </a:extLst>
          </p:cNvPr>
          <p:cNvSpPr/>
          <p:nvPr/>
        </p:nvSpPr>
        <p:spPr>
          <a:xfrm>
            <a:off x="9389968"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91" name="Ellipse 90">
            <a:extLst>
              <a:ext uri="{FF2B5EF4-FFF2-40B4-BE49-F238E27FC236}">
                <a16:creationId xmlns:a16="http://schemas.microsoft.com/office/drawing/2014/main" id="{5C67A9BD-59FB-4AA5-B8B6-63EFED1111AD}"/>
              </a:ext>
            </a:extLst>
          </p:cNvPr>
          <p:cNvSpPr/>
          <p:nvPr/>
        </p:nvSpPr>
        <p:spPr>
          <a:xfrm>
            <a:off x="1059329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cxnSp>
        <p:nvCxnSpPr>
          <p:cNvPr id="92" name="Connecteur droit 91">
            <a:extLst>
              <a:ext uri="{FF2B5EF4-FFF2-40B4-BE49-F238E27FC236}">
                <a16:creationId xmlns:a16="http://schemas.microsoft.com/office/drawing/2014/main" id="{D2D407E4-3BD4-4CA3-AA77-AB8020707D10}"/>
              </a:ext>
            </a:extLst>
          </p:cNvPr>
          <p:cNvCxnSpPr>
            <a:cxnSpLocks/>
          </p:cNvCxnSpPr>
          <p:nvPr/>
        </p:nvCxnSpPr>
        <p:spPr>
          <a:xfrm flipH="1">
            <a:off x="9841950" y="1002360"/>
            <a:ext cx="34698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93" name="Rectangle 92">
            <a:extLst>
              <a:ext uri="{FF2B5EF4-FFF2-40B4-BE49-F238E27FC236}">
                <a16:creationId xmlns:a16="http://schemas.microsoft.com/office/drawing/2014/main" id="{A41DED6C-4ED1-4EEC-BD7A-E2F1F25A0EB6}"/>
              </a:ext>
            </a:extLst>
          </p:cNvPr>
          <p:cNvSpPr/>
          <p:nvPr/>
        </p:nvSpPr>
        <p:spPr>
          <a:xfrm>
            <a:off x="11871075" y="6537075"/>
            <a:ext cx="320925" cy="320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fld id="{6DCD9D34-E609-462F-B828-50150B5958BE}" type="slidenum">
              <a:rPr lang="fr-FR" sz="1000" smtClean="0"/>
              <a:t>24</a:t>
            </a:fld>
            <a:endParaRPr lang="fr-FR" sz="1000" dirty="0"/>
          </a:p>
        </p:txBody>
      </p:sp>
      <p:grpSp>
        <p:nvGrpSpPr>
          <p:cNvPr id="3" name="Groupe 2">
            <a:extLst>
              <a:ext uri="{FF2B5EF4-FFF2-40B4-BE49-F238E27FC236}">
                <a16:creationId xmlns:a16="http://schemas.microsoft.com/office/drawing/2014/main" id="{5E9D1F02-2B48-4DA7-89FA-CE528A0EB41A}"/>
              </a:ext>
            </a:extLst>
          </p:cNvPr>
          <p:cNvGrpSpPr/>
          <p:nvPr/>
        </p:nvGrpSpPr>
        <p:grpSpPr>
          <a:xfrm>
            <a:off x="7119110" y="1520153"/>
            <a:ext cx="4668490" cy="4867219"/>
            <a:chOff x="7119110" y="1520153"/>
            <a:chExt cx="4668490" cy="4867219"/>
          </a:xfrm>
        </p:grpSpPr>
        <p:sp>
          <p:nvSpPr>
            <p:cNvPr id="24" name="ZoneTexte 23">
              <a:extLst>
                <a:ext uri="{FF2B5EF4-FFF2-40B4-BE49-F238E27FC236}">
                  <a16:creationId xmlns:a16="http://schemas.microsoft.com/office/drawing/2014/main" id="{FA51C140-2D4C-4410-BC7B-F2B5B0237053}"/>
                </a:ext>
              </a:extLst>
            </p:cNvPr>
            <p:cNvSpPr txBox="1"/>
            <p:nvPr/>
          </p:nvSpPr>
          <p:spPr>
            <a:xfrm>
              <a:off x="7119110" y="2987980"/>
              <a:ext cx="4668490" cy="3399392"/>
            </a:xfrm>
            <a:prstGeom prst="rect">
              <a:avLst/>
            </a:prstGeom>
            <a:noFill/>
          </p:spPr>
          <p:txBody>
            <a:bodyPr wrap="square" rtlCol="0">
              <a:spAutoFit/>
            </a:bodyPr>
            <a:lstStyle/>
            <a:p>
              <a:pPr marL="171450" indent="-171450">
                <a:lnSpc>
                  <a:spcPct val="120000"/>
                </a:lnSpc>
                <a:buClr>
                  <a:schemeClr val="accent1"/>
                </a:buClr>
                <a:buFont typeface="Arial" panose="020B0604020202020204" pitchFamily="34" charset="0"/>
                <a:buChar char="•"/>
              </a:pPr>
              <a:r>
                <a:rPr lang="fr-FR" sz="1200" b="1" dirty="0">
                  <a:solidFill>
                    <a:schemeClr val="tx1">
                      <a:lumMod val="75000"/>
                      <a:lumOff val="25000"/>
                    </a:schemeClr>
                  </a:solidFill>
                </a:rPr>
                <a:t>Trois logements sur quatre étudiés </a:t>
              </a:r>
              <a:r>
                <a:rPr lang="fr-FR" sz="1200" dirty="0">
                  <a:solidFill>
                    <a:schemeClr val="tx1">
                      <a:lumMod val="75000"/>
                      <a:lumOff val="25000"/>
                    </a:schemeClr>
                  </a:solidFill>
                </a:rPr>
                <a:t>possèdent des menuiseries </a:t>
              </a:r>
              <a:r>
                <a:rPr lang="fr-FR" sz="1200" b="1" dirty="0">
                  <a:solidFill>
                    <a:schemeClr val="tx1">
                      <a:lumMod val="75000"/>
                      <a:lumOff val="25000"/>
                    </a:schemeClr>
                  </a:solidFill>
                </a:rPr>
                <a:t>PVC</a:t>
              </a:r>
            </a:p>
            <a:p>
              <a:pPr marL="171450" indent="-171450">
                <a:lnSpc>
                  <a:spcPct val="120000"/>
                </a:lnSpc>
                <a:buClr>
                  <a:schemeClr val="accent1"/>
                </a:buClr>
                <a:buFont typeface="Arial" panose="020B0604020202020204" pitchFamily="34" charset="0"/>
                <a:buChar char="•"/>
              </a:pPr>
              <a:endParaRPr lang="fr-FR" sz="1200" dirty="0">
                <a:solidFill>
                  <a:schemeClr val="tx1">
                    <a:lumMod val="75000"/>
                    <a:lumOff val="25000"/>
                  </a:schemeClr>
                </a:solidFill>
              </a:endParaRPr>
            </a:p>
            <a:p>
              <a:pPr marL="171450" indent="-171450">
                <a:lnSpc>
                  <a:spcPct val="120000"/>
                </a:lnSpc>
                <a:buClr>
                  <a:schemeClr val="accent1"/>
                </a:buClr>
                <a:buFont typeface="Arial" panose="020B0604020202020204" pitchFamily="34" charset="0"/>
                <a:buChar char="•"/>
              </a:pPr>
              <a:r>
                <a:rPr lang="fr-FR" sz="1200" dirty="0">
                  <a:solidFill>
                    <a:schemeClr val="tx1">
                      <a:lumMod val="75000"/>
                      <a:lumOff val="25000"/>
                    </a:schemeClr>
                  </a:solidFill>
                </a:rPr>
                <a:t>A noter qu’en </a:t>
              </a:r>
              <a:r>
                <a:rPr lang="fr-FR" sz="1200" b="1" dirty="0">
                  <a:solidFill>
                    <a:schemeClr val="tx1">
                      <a:lumMod val="75000"/>
                      <a:lumOff val="25000"/>
                    </a:schemeClr>
                  </a:solidFill>
                </a:rPr>
                <a:t>maison individuelle </a:t>
              </a:r>
              <a:r>
                <a:rPr lang="fr-FR" sz="1200" dirty="0">
                  <a:solidFill>
                    <a:schemeClr val="tx1">
                      <a:lumMod val="75000"/>
                      <a:lumOff val="25000"/>
                    </a:schemeClr>
                  </a:solidFill>
                </a:rPr>
                <a:t>groupée, ce taux passe à </a:t>
              </a:r>
              <a:r>
                <a:rPr lang="fr-FR" sz="1200" b="1" dirty="0">
                  <a:solidFill>
                    <a:schemeClr val="tx1">
                      <a:lumMod val="75000"/>
                      <a:lumOff val="25000"/>
                    </a:schemeClr>
                  </a:solidFill>
                </a:rPr>
                <a:t>quatre maisons sur cinq</a:t>
              </a:r>
              <a:r>
                <a:rPr lang="fr-FR" sz="1200" dirty="0">
                  <a:solidFill>
                    <a:schemeClr val="tx1">
                      <a:lumMod val="75000"/>
                      <a:lumOff val="25000"/>
                    </a:schemeClr>
                  </a:solidFill>
                </a:rPr>
                <a:t>, avec ensuite une égalité entre les menuiseries aluminium et les menuiseries bois.</a:t>
              </a:r>
            </a:p>
            <a:p>
              <a:pPr marL="171450" indent="-171450">
                <a:lnSpc>
                  <a:spcPct val="120000"/>
                </a:lnSpc>
                <a:buClr>
                  <a:schemeClr val="accent1"/>
                </a:buClr>
                <a:buFont typeface="Arial" panose="020B0604020202020204" pitchFamily="34" charset="0"/>
                <a:buChar char="•"/>
              </a:pPr>
              <a:endParaRPr lang="fr-FR" sz="1200" dirty="0">
                <a:solidFill>
                  <a:schemeClr val="tx1">
                    <a:lumMod val="75000"/>
                    <a:lumOff val="25000"/>
                  </a:schemeClr>
                </a:solidFill>
              </a:endParaRPr>
            </a:p>
            <a:p>
              <a:pPr marL="171450" indent="-171450">
                <a:lnSpc>
                  <a:spcPct val="120000"/>
                </a:lnSpc>
                <a:buClr>
                  <a:schemeClr val="accent1"/>
                </a:buClr>
                <a:buFont typeface="Arial" panose="020B0604020202020204" pitchFamily="34" charset="0"/>
                <a:buChar char="•"/>
              </a:pPr>
              <a:r>
                <a:rPr lang="fr-FR" sz="1200" dirty="0">
                  <a:solidFill>
                    <a:schemeClr val="tx1">
                      <a:lumMod val="75000"/>
                      <a:lumOff val="25000"/>
                    </a:schemeClr>
                  </a:solidFill>
                </a:rPr>
                <a:t>Le </a:t>
              </a:r>
              <a:r>
                <a:rPr lang="fr-FR" sz="1200" b="1" dirty="0">
                  <a:solidFill>
                    <a:schemeClr val="tx1">
                      <a:lumMod val="75000"/>
                      <a:lumOff val="25000"/>
                    </a:schemeClr>
                  </a:solidFill>
                </a:rPr>
                <a:t>prix</a:t>
              </a:r>
              <a:r>
                <a:rPr lang="fr-FR" sz="1200" dirty="0">
                  <a:solidFill>
                    <a:schemeClr val="tx1">
                      <a:lumMod val="75000"/>
                      <a:lumOff val="25000"/>
                    </a:schemeClr>
                  </a:solidFill>
                </a:rPr>
                <a:t> semble donc être le premier critère de choix, </a:t>
              </a:r>
              <a:r>
                <a:rPr lang="fr-FR" sz="1200" b="1" dirty="0">
                  <a:solidFill>
                    <a:schemeClr val="tx1">
                      <a:lumMod val="75000"/>
                      <a:lumOff val="25000"/>
                    </a:schemeClr>
                  </a:solidFill>
                </a:rPr>
                <a:t>sans que cela nuise à la performance thermique</a:t>
              </a:r>
              <a:r>
                <a:rPr lang="fr-FR" sz="1200" dirty="0">
                  <a:solidFill>
                    <a:schemeClr val="tx1">
                      <a:lumMod val="75000"/>
                      <a:lumOff val="25000"/>
                    </a:schemeClr>
                  </a:solidFill>
                </a:rPr>
                <a:t> générale.</a:t>
              </a:r>
            </a:p>
            <a:p>
              <a:pPr marL="171450" indent="-171450">
                <a:lnSpc>
                  <a:spcPct val="120000"/>
                </a:lnSpc>
                <a:buClr>
                  <a:schemeClr val="accent1"/>
                </a:buClr>
                <a:buFont typeface="Arial" panose="020B0604020202020204" pitchFamily="34" charset="0"/>
                <a:buChar char="•"/>
              </a:pPr>
              <a:endParaRPr lang="fr-FR" sz="1200" dirty="0">
                <a:solidFill>
                  <a:schemeClr val="tx1">
                    <a:lumMod val="75000"/>
                    <a:lumOff val="25000"/>
                  </a:schemeClr>
                </a:solidFill>
              </a:endParaRPr>
            </a:p>
            <a:p>
              <a:pPr marL="171450" indent="-171450">
                <a:lnSpc>
                  <a:spcPct val="120000"/>
                </a:lnSpc>
                <a:buClr>
                  <a:schemeClr val="accent1"/>
                </a:buClr>
                <a:buFont typeface="Arial" panose="020B0604020202020204" pitchFamily="34" charset="0"/>
                <a:buChar char="•"/>
              </a:pPr>
              <a:r>
                <a:rPr lang="fr-FR" sz="1200" dirty="0">
                  <a:solidFill>
                    <a:schemeClr val="tx1">
                      <a:lumMod val="75000"/>
                      <a:lumOff val="25000"/>
                    </a:schemeClr>
                  </a:solidFill>
                </a:rPr>
                <a:t>La zone H1b (Nord-Est) se distingue par un recours plus marqué, 40%, à la menuiserie aluminium.</a:t>
              </a:r>
            </a:p>
            <a:p>
              <a:pPr marL="171450" indent="-171450">
                <a:lnSpc>
                  <a:spcPct val="120000"/>
                </a:lnSpc>
                <a:buClr>
                  <a:schemeClr val="accent1"/>
                </a:buClr>
                <a:buFont typeface="Arial" panose="020B0604020202020204" pitchFamily="34" charset="0"/>
                <a:buChar char="•"/>
              </a:pPr>
              <a:endParaRPr lang="fr-FR" sz="1200" dirty="0">
                <a:solidFill>
                  <a:schemeClr val="tx1">
                    <a:lumMod val="75000"/>
                    <a:lumOff val="25000"/>
                  </a:schemeClr>
                </a:solidFill>
              </a:endParaRPr>
            </a:p>
            <a:p>
              <a:pPr marL="171450" indent="-171450">
                <a:lnSpc>
                  <a:spcPct val="120000"/>
                </a:lnSpc>
                <a:buClr>
                  <a:schemeClr val="accent1"/>
                </a:buClr>
                <a:buFont typeface="Arial" panose="020B0604020202020204" pitchFamily="34" charset="0"/>
                <a:buChar char="•"/>
              </a:pPr>
              <a:r>
                <a:rPr lang="fr-FR" sz="1200" dirty="0">
                  <a:solidFill>
                    <a:schemeClr val="tx1">
                      <a:lumMod val="75000"/>
                      <a:lumOff val="25000"/>
                    </a:schemeClr>
                  </a:solidFill>
                </a:rPr>
                <a:t>Les </a:t>
              </a:r>
              <a:r>
                <a:rPr lang="fr-FR" sz="1200" b="1" dirty="0">
                  <a:solidFill>
                    <a:schemeClr val="tx1">
                      <a:lumMod val="75000"/>
                      <a:lumOff val="25000"/>
                    </a:schemeClr>
                  </a:solidFill>
                </a:rPr>
                <a:t>menuiseries bois </a:t>
              </a:r>
              <a:r>
                <a:rPr lang="fr-FR" sz="1200" dirty="0">
                  <a:solidFill>
                    <a:schemeClr val="tx1">
                      <a:lumMod val="75000"/>
                      <a:lumOff val="25000"/>
                    </a:schemeClr>
                  </a:solidFill>
                </a:rPr>
                <a:t>ne représentent que </a:t>
              </a:r>
              <a:r>
                <a:rPr lang="fr-FR" sz="1200" b="1" dirty="0">
                  <a:solidFill>
                    <a:schemeClr val="tx1">
                      <a:lumMod val="75000"/>
                      <a:lumOff val="25000"/>
                    </a:schemeClr>
                  </a:solidFill>
                </a:rPr>
                <a:t>6% des logements certifiés. </a:t>
              </a:r>
            </a:p>
          </p:txBody>
        </p:sp>
        <p:sp>
          <p:nvSpPr>
            <p:cNvPr id="95" name="ZoneTexte 94">
              <a:extLst>
                <a:ext uri="{FF2B5EF4-FFF2-40B4-BE49-F238E27FC236}">
                  <a16:creationId xmlns:a16="http://schemas.microsoft.com/office/drawing/2014/main" id="{DBD3C8B5-441C-4A8E-9085-842EE4690FC6}"/>
                </a:ext>
              </a:extLst>
            </p:cNvPr>
            <p:cNvSpPr txBox="1"/>
            <p:nvPr/>
          </p:nvSpPr>
          <p:spPr>
            <a:xfrm>
              <a:off x="7205362" y="1520153"/>
              <a:ext cx="3585220" cy="1015663"/>
            </a:xfrm>
            <a:prstGeom prst="rect">
              <a:avLst/>
            </a:prstGeom>
            <a:noFill/>
          </p:spPr>
          <p:txBody>
            <a:bodyPr wrap="square" rtlCol="0" anchor="b">
              <a:spAutoFit/>
            </a:bodyPr>
            <a:lstStyle/>
            <a:p>
              <a:pPr>
                <a:buClr>
                  <a:schemeClr val="accent1"/>
                </a:buClr>
              </a:pPr>
              <a:r>
                <a:rPr lang="fr-FR" sz="2000" dirty="0">
                  <a:solidFill>
                    <a:schemeClr val="tx1">
                      <a:lumMod val="75000"/>
                      <a:lumOff val="25000"/>
                    </a:schemeClr>
                  </a:solidFill>
                  <a:latin typeface="+mj-lt"/>
                </a:rPr>
                <a:t>Les menuiseries en PVC dominent le marché de la construction </a:t>
              </a:r>
            </a:p>
          </p:txBody>
        </p:sp>
        <p:cxnSp>
          <p:nvCxnSpPr>
            <p:cNvPr id="100" name="Connecteur droit 99">
              <a:extLst>
                <a:ext uri="{FF2B5EF4-FFF2-40B4-BE49-F238E27FC236}">
                  <a16:creationId xmlns:a16="http://schemas.microsoft.com/office/drawing/2014/main" id="{9355DC52-6FA8-401F-BEC8-EDED04F44275}"/>
                </a:ext>
              </a:extLst>
            </p:cNvPr>
            <p:cNvCxnSpPr>
              <a:cxnSpLocks/>
            </p:cNvCxnSpPr>
            <p:nvPr/>
          </p:nvCxnSpPr>
          <p:spPr>
            <a:xfrm flipH="1">
              <a:off x="7211582" y="2737845"/>
              <a:ext cx="348445"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2" name="Groupe 1">
            <a:extLst>
              <a:ext uri="{FF2B5EF4-FFF2-40B4-BE49-F238E27FC236}">
                <a16:creationId xmlns:a16="http://schemas.microsoft.com/office/drawing/2014/main" id="{11DA9D97-BD19-4FD0-AC8C-BD5E1E4C41DC}"/>
              </a:ext>
            </a:extLst>
          </p:cNvPr>
          <p:cNvGrpSpPr/>
          <p:nvPr/>
        </p:nvGrpSpPr>
        <p:grpSpPr>
          <a:xfrm>
            <a:off x="666542" y="1520153"/>
            <a:ext cx="6026349" cy="4648185"/>
            <a:chOff x="666542" y="1520153"/>
            <a:chExt cx="6026349" cy="4648185"/>
          </a:xfrm>
        </p:grpSpPr>
        <p:sp>
          <p:nvSpPr>
            <p:cNvPr id="35" name="Rectangle 34">
              <a:extLst>
                <a:ext uri="{FF2B5EF4-FFF2-40B4-BE49-F238E27FC236}">
                  <a16:creationId xmlns:a16="http://schemas.microsoft.com/office/drawing/2014/main" id="{0061823B-99BA-4A96-ACF1-E241AC99D2AF}"/>
                </a:ext>
              </a:extLst>
            </p:cNvPr>
            <p:cNvSpPr/>
            <p:nvPr/>
          </p:nvSpPr>
          <p:spPr>
            <a:xfrm>
              <a:off x="666542" y="1520153"/>
              <a:ext cx="6026349" cy="4648185"/>
            </a:xfrm>
            <a:prstGeom prst="rect">
              <a:avLst/>
            </a:prstGeom>
            <a:solidFill>
              <a:schemeClr val="bg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99" name="Graphique 98">
              <a:extLst>
                <a:ext uri="{FF2B5EF4-FFF2-40B4-BE49-F238E27FC236}">
                  <a16:creationId xmlns:a16="http://schemas.microsoft.com/office/drawing/2014/main" id="{5C4D7C8B-CCAD-42E2-8C58-570BB50D9A84}"/>
                </a:ext>
              </a:extLst>
            </p:cNvPr>
            <p:cNvGraphicFramePr/>
            <p:nvPr>
              <p:extLst>
                <p:ext uri="{D42A27DB-BD31-4B8C-83A1-F6EECF244321}">
                  <p14:modId xmlns:p14="http://schemas.microsoft.com/office/powerpoint/2010/main" val="320914636"/>
                </p:ext>
              </p:extLst>
            </p:nvPr>
          </p:nvGraphicFramePr>
          <p:xfrm>
            <a:off x="1179013" y="1968500"/>
            <a:ext cx="5001407" cy="3615900"/>
          </p:xfrm>
          <a:graphic>
            <a:graphicData uri="http://schemas.openxmlformats.org/drawingml/2006/chart">
              <c:chart xmlns:c="http://schemas.openxmlformats.org/drawingml/2006/chart" xmlns:r="http://schemas.openxmlformats.org/officeDocument/2006/relationships" r:id="rId3"/>
            </a:graphicData>
          </a:graphic>
        </p:graphicFrame>
        <p:grpSp>
          <p:nvGrpSpPr>
            <p:cNvPr id="56" name="Graphique 25">
              <a:extLst>
                <a:ext uri="{FF2B5EF4-FFF2-40B4-BE49-F238E27FC236}">
                  <a16:creationId xmlns:a16="http://schemas.microsoft.com/office/drawing/2014/main" id="{DBC9AD1B-CE52-4B22-AE2C-B9B56E2D8BCA}"/>
                </a:ext>
              </a:extLst>
            </p:cNvPr>
            <p:cNvGrpSpPr/>
            <p:nvPr/>
          </p:nvGrpSpPr>
          <p:grpSpPr>
            <a:xfrm>
              <a:off x="1763289" y="5613089"/>
              <a:ext cx="289773" cy="289773"/>
              <a:chOff x="10630789" y="1976736"/>
              <a:chExt cx="289773" cy="289773"/>
            </a:xfrm>
            <a:solidFill>
              <a:srgbClr val="556080"/>
            </a:solidFill>
          </p:grpSpPr>
          <p:sp>
            <p:nvSpPr>
              <p:cNvPr id="57" name="Forme libre : forme 56">
                <a:extLst>
                  <a:ext uri="{FF2B5EF4-FFF2-40B4-BE49-F238E27FC236}">
                    <a16:creationId xmlns:a16="http://schemas.microsoft.com/office/drawing/2014/main" id="{5BC7071E-E2E5-4C7E-919F-469BEFF8AB88}"/>
                  </a:ext>
                </a:extLst>
              </p:cNvPr>
              <p:cNvSpPr/>
              <p:nvPr/>
            </p:nvSpPr>
            <p:spPr>
              <a:xfrm>
                <a:off x="10768730" y="2070274"/>
                <a:ext cx="131999" cy="151526"/>
              </a:xfrm>
              <a:custGeom>
                <a:avLst/>
                <a:gdLst>
                  <a:gd name="connsiteX0" fmla="*/ 124809 w 131999"/>
                  <a:gd name="connsiteY0" fmla="*/ 62361 h 151525"/>
                  <a:gd name="connsiteX1" fmla="*/ 89144 w 131999"/>
                  <a:gd name="connsiteY1" fmla="*/ 586 h 151525"/>
                  <a:gd name="connsiteX2" fmla="*/ 86653 w 131999"/>
                  <a:gd name="connsiteY2" fmla="*/ 18414 h 151525"/>
                  <a:gd name="connsiteX3" fmla="*/ 68852 w 131999"/>
                  <a:gd name="connsiteY3" fmla="*/ 12302 h 151525"/>
                  <a:gd name="connsiteX4" fmla="*/ 104602 w 131999"/>
                  <a:gd name="connsiteY4" fmla="*/ 74224 h 151525"/>
                  <a:gd name="connsiteX5" fmla="*/ 104789 w 131999"/>
                  <a:gd name="connsiteY5" fmla="*/ 74537 h 151525"/>
                  <a:gd name="connsiteX6" fmla="*/ 108487 w 131999"/>
                  <a:gd name="connsiteY6" fmla="*/ 87580 h 151525"/>
                  <a:gd name="connsiteX7" fmla="*/ 84012 w 131999"/>
                  <a:gd name="connsiteY7" fmla="*/ 112400 h 151525"/>
                  <a:gd name="connsiteX8" fmla="*/ 83858 w 131999"/>
                  <a:gd name="connsiteY8" fmla="*/ 112390 h 151525"/>
                  <a:gd name="connsiteX9" fmla="*/ 83466 w 131999"/>
                  <a:gd name="connsiteY9" fmla="*/ 112403 h 151525"/>
                  <a:gd name="connsiteX10" fmla="*/ 35195 w 131999"/>
                  <a:gd name="connsiteY10" fmla="*/ 112403 h 151525"/>
                  <a:gd name="connsiteX11" fmla="*/ 35195 w 131999"/>
                  <a:gd name="connsiteY11" fmla="*/ 96782 h 151525"/>
                  <a:gd name="connsiteX12" fmla="*/ 586 w 131999"/>
                  <a:gd name="connsiteY12" fmla="*/ 124119 h 151525"/>
                  <a:gd name="connsiteX13" fmla="*/ 35195 w 131999"/>
                  <a:gd name="connsiteY13" fmla="*/ 151456 h 151525"/>
                  <a:gd name="connsiteX14" fmla="*/ 35195 w 131999"/>
                  <a:gd name="connsiteY14" fmla="*/ 135835 h 151525"/>
                  <a:gd name="connsiteX15" fmla="*/ 83666 w 131999"/>
                  <a:gd name="connsiteY15" fmla="*/ 135835 h 151525"/>
                  <a:gd name="connsiteX16" fmla="*/ 83716 w 131999"/>
                  <a:gd name="connsiteY16" fmla="*/ 135835 h 151525"/>
                  <a:gd name="connsiteX17" fmla="*/ 83850 w 131999"/>
                  <a:gd name="connsiteY17" fmla="*/ 135834 h 151525"/>
                  <a:gd name="connsiteX18" fmla="*/ 131919 w 131999"/>
                  <a:gd name="connsiteY18" fmla="*/ 87580 h 151525"/>
                  <a:gd name="connsiteX19" fmla="*/ 124809 w 131999"/>
                  <a:gd name="connsiteY19" fmla="*/ 62361 h 15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31999" h="151525">
                    <a:moveTo>
                      <a:pt x="124809" y="62361"/>
                    </a:moveTo>
                    <a:lnTo>
                      <a:pt x="89144" y="586"/>
                    </a:lnTo>
                    <a:lnTo>
                      <a:pt x="86653" y="18414"/>
                    </a:lnTo>
                    <a:lnTo>
                      <a:pt x="68852" y="12302"/>
                    </a:lnTo>
                    <a:lnTo>
                      <a:pt x="104602" y="74224"/>
                    </a:lnTo>
                    <a:lnTo>
                      <a:pt x="104789" y="74537"/>
                    </a:lnTo>
                    <a:cubicBezTo>
                      <a:pt x="107209" y="78441"/>
                      <a:pt x="108487" y="82952"/>
                      <a:pt x="108487" y="87580"/>
                    </a:cubicBezTo>
                    <a:cubicBezTo>
                      <a:pt x="108487" y="101151"/>
                      <a:pt x="97539" y="112214"/>
                      <a:pt x="84012" y="112400"/>
                    </a:cubicBezTo>
                    <a:lnTo>
                      <a:pt x="83858" y="112390"/>
                    </a:lnTo>
                    <a:lnTo>
                      <a:pt x="83466" y="112403"/>
                    </a:lnTo>
                    <a:lnTo>
                      <a:pt x="35195" y="112403"/>
                    </a:lnTo>
                    <a:lnTo>
                      <a:pt x="35195" y="96782"/>
                    </a:lnTo>
                    <a:lnTo>
                      <a:pt x="586" y="124119"/>
                    </a:lnTo>
                    <a:lnTo>
                      <a:pt x="35195" y="151456"/>
                    </a:lnTo>
                    <a:lnTo>
                      <a:pt x="35195" y="135835"/>
                    </a:lnTo>
                    <a:lnTo>
                      <a:pt x="83666" y="135835"/>
                    </a:lnTo>
                    <a:cubicBezTo>
                      <a:pt x="83681" y="135835"/>
                      <a:pt x="83699" y="135835"/>
                      <a:pt x="83716" y="135835"/>
                    </a:cubicBezTo>
                    <a:lnTo>
                      <a:pt x="83850" y="135834"/>
                    </a:lnTo>
                    <a:cubicBezTo>
                      <a:pt x="110372" y="135734"/>
                      <a:pt x="131919" y="114125"/>
                      <a:pt x="131919" y="87580"/>
                    </a:cubicBezTo>
                    <a:cubicBezTo>
                      <a:pt x="131919" y="78652"/>
                      <a:pt x="129461" y="69935"/>
                      <a:pt x="124809" y="62361"/>
                    </a:cubicBezTo>
                    <a:close/>
                  </a:path>
                </a:pathLst>
              </a:custGeom>
              <a:grpFill/>
              <a:ln w="9525" cap="flat">
                <a:noFill/>
                <a:prstDash val="solid"/>
                <a:miter/>
              </a:ln>
            </p:spPr>
            <p:txBody>
              <a:bodyPr rtlCol="0" anchor="ctr"/>
              <a:lstStyle/>
              <a:p>
                <a:endParaRPr lang="fr-FR"/>
              </a:p>
            </p:txBody>
          </p:sp>
          <p:sp>
            <p:nvSpPr>
              <p:cNvPr id="58" name="Forme libre : forme 57">
                <a:extLst>
                  <a:ext uri="{FF2B5EF4-FFF2-40B4-BE49-F238E27FC236}">
                    <a16:creationId xmlns:a16="http://schemas.microsoft.com/office/drawing/2014/main" id="{E615B005-6DD7-468A-969C-84F42C1CAF93}"/>
                  </a:ext>
                </a:extLst>
              </p:cNvPr>
              <p:cNvSpPr/>
              <p:nvPr/>
            </p:nvSpPr>
            <p:spPr>
              <a:xfrm>
                <a:off x="10650146" y="2071262"/>
                <a:ext cx="110910" cy="135123"/>
              </a:xfrm>
              <a:custGeom>
                <a:avLst/>
                <a:gdLst>
                  <a:gd name="connsiteX0" fmla="*/ 98978 w 110910"/>
                  <a:gd name="connsiteY0" fmla="*/ 122674 h 135123"/>
                  <a:gd name="connsiteX1" fmla="*/ 110694 w 110910"/>
                  <a:gd name="connsiteY1" fmla="*/ 111416 h 135123"/>
                  <a:gd name="connsiteX2" fmla="*/ 48817 w 110910"/>
                  <a:gd name="connsiteY2" fmla="*/ 111416 h 135123"/>
                  <a:gd name="connsiteX3" fmla="*/ 27322 w 110910"/>
                  <a:gd name="connsiteY3" fmla="*/ 99004 h 135123"/>
                  <a:gd name="connsiteX4" fmla="*/ 27320 w 110910"/>
                  <a:gd name="connsiteY4" fmla="*/ 74181 h 135123"/>
                  <a:gd name="connsiteX5" fmla="*/ 49140 w 110910"/>
                  <a:gd name="connsiteY5" fmla="*/ 36390 h 135123"/>
                  <a:gd name="connsiteX6" fmla="*/ 62515 w 110910"/>
                  <a:gd name="connsiteY6" fmla="*/ 44288 h 135123"/>
                  <a:gd name="connsiteX7" fmla="*/ 56576 w 110910"/>
                  <a:gd name="connsiteY7" fmla="*/ 586 h 135123"/>
                  <a:gd name="connsiteX8" fmla="*/ 15437 w 110910"/>
                  <a:gd name="connsiteY8" fmla="*/ 16484 h 135123"/>
                  <a:gd name="connsiteX9" fmla="*/ 28963 w 110910"/>
                  <a:gd name="connsiteY9" fmla="*/ 24473 h 135123"/>
                  <a:gd name="connsiteX10" fmla="*/ 7028 w 110910"/>
                  <a:gd name="connsiteY10" fmla="*/ 62467 h 135123"/>
                  <a:gd name="connsiteX11" fmla="*/ 7028 w 110910"/>
                  <a:gd name="connsiteY11" fmla="*/ 110720 h 135123"/>
                  <a:gd name="connsiteX12" fmla="*/ 48818 w 110910"/>
                  <a:gd name="connsiteY12" fmla="*/ 134848 h 135123"/>
                  <a:gd name="connsiteX13" fmla="*/ 110694 w 110910"/>
                  <a:gd name="connsiteY13" fmla="*/ 134848 h 135123"/>
                  <a:gd name="connsiteX14" fmla="*/ 98978 w 110910"/>
                  <a:gd name="connsiteY14" fmla="*/ 122674 h 13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0910" h="135123">
                    <a:moveTo>
                      <a:pt x="98978" y="122674"/>
                    </a:moveTo>
                    <a:lnTo>
                      <a:pt x="110694" y="111416"/>
                    </a:lnTo>
                    <a:lnTo>
                      <a:pt x="48817" y="111416"/>
                    </a:lnTo>
                    <a:cubicBezTo>
                      <a:pt x="39977" y="111416"/>
                      <a:pt x="31741" y="106659"/>
                      <a:pt x="27322" y="99004"/>
                    </a:cubicBezTo>
                    <a:cubicBezTo>
                      <a:pt x="22903" y="91349"/>
                      <a:pt x="22903" y="81837"/>
                      <a:pt x="27320" y="74181"/>
                    </a:cubicBezTo>
                    <a:lnTo>
                      <a:pt x="49140" y="36390"/>
                    </a:lnTo>
                    <a:lnTo>
                      <a:pt x="62515" y="44288"/>
                    </a:lnTo>
                    <a:lnTo>
                      <a:pt x="56576" y="586"/>
                    </a:lnTo>
                    <a:lnTo>
                      <a:pt x="15437" y="16484"/>
                    </a:lnTo>
                    <a:lnTo>
                      <a:pt x="28963" y="24473"/>
                    </a:lnTo>
                    <a:lnTo>
                      <a:pt x="7028" y="62467"/>
                    </a:lnTo>
                    <a:cubicBezTo>
                      <a:pt x="-1562" y="77348"/>
                      <a:pt x="-1562" y="95838"/>
                      <a:pt x="7028" y="110720"/>
                    </a:cubicBezTo>
                    <a:cubicBezTo>
                      <a:pt x="15622" y="125602"/>
                      <a:pt x="31635" y="134848"/>
                      <a:pt x="48818" y="134848"/>
                    </a:cubicBezTo>
                    <a:lnTo>
                      <a:pt x="110694" y="134848"/>
                    </a:lnTo>
                    <a:lnTo>
                      <a:pt x="98978" y="122674"/>
                    </a:lnTo>
                    <a:close/>
                  </a:path>
                </a:pathLst>
              </a:custGeom>
              <a:grpFill/>
              <a:ln w="9525" cap="flat">
                <a:noFill/>
                <a:prstDash val="solid"/>
                <a:miter/>
              </a:ln>
            </p:spPr>
            <p:txBody>
              <a:bodyPr rtlCol="0" anchor="ctr"/>
              <a:lstStyle/>
              <a:p>
                <a:endParaRPr lang="fr-FR"/>
              </a:p>
            </p:txBody>
          </p:sp>
          <p:sp>
            <p:nvSpPr>
              <p:cNvPr id="59" name="Forme libre : forme 58">
                <a:extLst>
                  <a:ext uri="{FF2B5EF4-FFF2-40B4-BE49-F238E27FC236}">
                    <a16:creationId xmlns:a16="http://schemas.microsoft.com/office/drawing/2014/main" id="{E89C3C71-6DAD-43DF-B89B-0B0A2D68DA79}"/>
                  </a:ext>
                </a:extLst>
              </p:cNvPr>
              <p:cNvSpPr/>
              <p:nvPr/>
            </p:nvSpPr>
            <p:spPr>
              <a:xfrm>
                <a:off x="10700112" y="1976150"/>
                <a:ext cx="149182" cy="93727"/>
              </a:xfrm>
              <a:custGeom>
                <a:avLst/>
                <a:gdLst>
                  <a:gd name="connsiteX0" fmla="*/ 20878 w 149182"/>
                  <a:gd name="connsiteY0" fmla="*/ 93910 h 93727"/>
                  <a:gd name="connsiteX1" fmla="*/ 54064 w 149182"/>
                  <a:gd name="connsiteY1" fmla="*/ 36428 h 93727"/>
                  <a:gd name="connsiteX2" fmla="*/ 75561 w 149182"/>
                  <a:gd name="connsiteY2" fmla="*/ 24017 h 93727"/>
                  <a:gd name="connsiteX3" fmla="*/ 97057 w 149182"/>
                  <a:gd name="connsiteY3" fmla="*/ 36428 h 93727"/>
                  <a:gd name="connsiteX4" fmla="*/ 115572 w 149182"/>
                  <a:gd name="connsiteY4" fmla="*/ 68499 h 93727"/>
                  <a:gd name="connsiteX5" fmla="*/ 101538 w 149182"/>
                  <a:gd name="connsiteY5" fmla="*/ 76345 h 93727"/>
                  <a:gd name="connsiteX6" fmla="*/ 142289 w 149182"/>
                  <a:gd name="connsiteY6" fmla="*/ 93212 h 93727"/>
                  <a:gd name="connsiteX7" fmla="*/ 149261 w 149182"/>
                  <a:gd name="connsiteY7" fmla="*/ 49664 h 93727"/>
                  <a:gd name="connsiteX8" fmla="*/ 136028 w 149182"/>
                  <a:gd name="connsiteY8" fmla="*/ 57063 h 93727"/>
                  <a:gd name="connsiteX9" fmla="*/ 117349 w 149182"/>
                  <a:gd name="connsiteY9" fmla="*/ 24712 h 93727"/>
                  <a:gd name="connsiteX10" fmla="*/ 75561 w 149182"/>
                  <a:gd name="connsiteY10" fmla="*/ 586 h 93727"/>
                  <a:gd name="connsiteX11" fmla="*/ 33771 w 149182"/>
                  <a:gd name="connsiteY11" fmla="*/ 24713 h 93727"/>
                  <a:gd name="connsiteX12" fmla="*/ 586 w 149182"/>
                  <a:gd name="connsiteY12" fmla="*/ 82195 h 93727"/>
                  <a:gd name="connsiteX13" fmla="*/ 18022 w 149182"/>
                  <a:gd name="connsiteY13" fmla="*/ 76261 h 93727"/>
                  <a:gd name="connsiteX14" fmla="*/ 20878 w 149182"/>
                  <a:gd name="connsiteY14" fmla="*/ 93910 h 93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9182" h="93727">
                    <a:moveTo>
                      <a:pt x="20878" y="93910"/>
                    </a:moveTo>
                    <a:lnTo>
                      <a:pt x="54064" y="36428"/>
                    </a:lnTo>
                    <a:cubicBezTo>
                      <a:pt x="58485" y="28772"/>
                      <a:pt x="66721" y="24017"/>
                      <a:pt x="75561" y="24017"/>
                    </a:cubicBezTo>
                    <a:cubicBezTo>
                      <a:pt x="84400" y="24017"/>
                      <a:pt x="92638" y="28772"/>
                      <a:pt x="97057" y="36428"/>
                    </a:cubicBezTo>
                    <a:lnTo>
                      <a:pt x="115572" y="68499"/>
                    </a:lnTo>
                    <a:lnTo>
                      <a:pt x="101538" y="76345"/>
                    </a:lnTo>
                    <a:lnTo>
                      <a:pt x="142289" y="93212"/>
                    </a:lnTo>
                    <a:lnTo>
                      <a:pt x="149261" y="49664"/>
                    </a:lnTo>
                    <a:lnTo>
                      <a:pt x="136028" y="57063"/>
                    </a:lnTo>
                    <a:lnTo>
                      <a:pt x="117349" y="24712"/>
                    </a:lnTo>
                    <a:cubicBezTo>
                      <a:pt x="108756" y="9830"/>
                      <a:pt x="92745" y="586"/>
                      <a:pt x="75561" y="586"/>
                    </a:cubicBezTo>
                    <a:cubicBezTo>
                      <a:pt x="58376" y="586"/>
                      <a:pt x="42365" y="9830"/>
                      <a:pt x="33771" y="24713"/>
                    </a:cubicBezTo>
                    <a:lnTo>
                      <a:pt x="586" y="82195"/>
                    </a:lnTo>
                    <a:lnTo>
                      <a:pt x="18022" y="76261"/>
                    </a:lnTo>
                    <a:lnTo>
                      <a:pt x="20878" y="93910"/>
                    </a:lnTo>
                    <a:close/>
                  </a:path>
                </a:pathLst>
              </a:custGeom>
              <a:grpFill/>
              <a:ln w="9525" cap="flat">
                <a:noFill/>
                <a:prstDash val="solid"/>
                <a:miter/>
              </a:ln>
            </p:spPr>
            <p:txBody>
              <a:bodyPr rtlCol="0" anchor="ctr"/>
              <a:lstStyle/>
              <a:p>
                <a:endParaRPr lang="fr-FR"/>
              </a:p>
            </p:txBody>
          </p:sp>
          <p:sp>
            <p:nvSpPr>
              <p:cNvPr id="60" name="Forme libre : forme 59">
                <a:extLst>
                  <a:ext uri="{FF2B5EF4-FFF2-40B4-BE49-F238E27FC236}">
                    <a16:creationId xmlns:a16="http://schemas.microsoft.com/office/drawing/2014/main" id="{484E4CD4-68E0-4406-BD85-5188A363640A}"/>
                  </a:ext>
                </a:extLst>
              </p:cNvPr>
              <p:cNvSpPr/>
              <p:nvPr/>
            </p:nvSpPr>
            <p:spPr>
              <a:xfrm>
                <a:off x="10747322" y="2061936"/>
                <a:ext cx="56236" cy="86698"/>
              </a:xfrm>
              <a:custGeom>
                <a:avLst/>
                <a:gdLst>
                  <a:gd name="connsiteX0" fmla="*/ 28862 w 56236"/>
                  <a:gd name="connsiteY0" fmla="*/ 71581 h 86697"/>
                  <a:gd name="connsiteX1" fmla="*/ 27796 w 56236"/>
                  <a:gd name="connsiteY1" fmla="*/ 71581 h 86697"/>
                  <a:gd name="connsiteX2" fmla="*/ 17843 w 56236"/>
                  <a:gd name="connsiteY2" fmla="*/ 62393 h 86697"/>
                  <a:gd name="connsiteX3" fmla="*/ 586 w 56236"/>
                  <a:gd name="connsiteY3" fmla="*/ 62393 h 86697"/>
                  <a:gd name="connsiteX4" fmla="*/ 28330 w 56236"/>
                  <a:gd name="connsiteY4" fmla="*/ 86503 h 86697"/>
                  <a:gd name="connsiteX5" fmla="*/ 56150 w 56236"/>
                  <a:gd name="connsiteY5" fmla="*/ 62839 h 86697"/>
                  <a:gd name="connsiteX6" fmla="*/ 56150 w 56236"/>
                  <a:gd name="connsiteY6" fmla="*/ 60813 h 86697"/>
                  <a:gd name="connsiteX7" fmla="*/ 45917 w 56236"/>
                  <a:gd name="connsiteY7" fmla="*/ 42585 h 86697"/>
                  <a:gd name="connsiteX8" fmla="*/ 55618 w 56236"/>
                  <a:gd name="connsiteY8" fmla="*/ 24784 h 86697"/>
                  <a:gd name="connsiteX9" fmla="*/ 55618 w 56236"/>
                  <a:gd name="connsiteY9" fmla="*/ 22758 h 86697"/>
                  <a:gd name="connsiteX10" fmla="*/ 28329 w 56236"/>
                  <a:gd name="connsiteY10" fmla="*/ 586 h 86697"/>
                  <a:gd name="connsiteX11" fmla="*/ 1064 w 56236"/>
                  <a:gd name="connsiteY11" fmla="*/ 25973 h 86697"/>
                  <a:gd name="connsiteX12" fmla="*/ 18276 w 56236"/>
                  <a:gd name="connsiteY12" fmla="*/ 25973 h 86697"/>
                  <a:gd name="connsiteX13" fmla="*/ 27796 w 56236"/>
                  <a:gd name="connsiteY13" fmla="*/ 15509 h 86697"/>
                  <a:gd name="connsiteX14" fmla="*/ 28862 w 56236"/>
                  <a:gd name="connsiteY14" fmla="*/ 15509 h 86697"/>
                  <a:gd name="connsiteX15" fmla="*/ 38561 w 56236"/>
                  <a:gd name="connsiteY15" fmla="*/ 24783 h 86697"/>
                  <a:gd name="connsiteX16" fmla="*/ 38561 w 56236"/>
                  <a:gd name="connsiteY16" fmla="*/ 25743 h 86697"/>
                  <a:gd name="connsiteX17" fmla="*/ 28755 w 56236"/>
                  <a:gd name="connsiteY17" fmla="*/ 35230 h 86697"/>
                  <a:gd name="connsiteX18" fmla="*/ 20856 w 56236"/>
                  <a:gd name="connsiteY18" fmla="*/ 35230 h 86697"/>
                  <a:gd name="connsiteX19" fmla="*/ 20856 w 56236"/>
                  <a:gd name="connsiteY19" fmla="*/ 50152 h 86697"/>
                  <a:gd name="connsiteX20" fmla="*/ 29075 w 56236"/>
                  <a:gd name="connsiteY20" fmla="*/ 50152 h 86697"/>
                  <a:gd name="connsiteX21" fmla="*/ 39094 w 56236"/>
                  <a:gd name="connsiteY21" fmla="*/ 59853 h 86697"/>
                  <a:gd name="connsiteX22" fmla="*/ 39094 w 56236"/>
                  <a:gd name="connsiteY22" fmla="*/ 61026 h 86697"/>
                  <a:gd name="connsiteX23" fmla="*/ 28862 w 56236"/>
                  <a:gd name="connsiteY23" fmla="*/ 71581 h 86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236" h="86697">
                    <a:moveTo>
                      <a:pt x="28862" y="71581"/>
                    </a:moveTo>
                    <a:lnTo>
                      <a:pt x="27796" y="71581"/>
                    </a:lnTo>
                    <a:cubicBezTo>
                      <a:pt x="22881" y="71581"/>
                      <a:pt x="18901" y="69246"/>
                      <a:pt x="17843" y="62393"/>
                    </a:cubicBezTo>
                    <a:lnTo>
                      <a:pt x="586" y="62393"/>
                    </a:lnTo>
                    <a:cubicBezTo>
                      <a:pt x="1471" y="77855"/>
                      <a:pt x="10622" y="86503"/>
                      <a:pt x="28330" y="86503"/>
                    </a:cubicBezTo>
                    <a:cubicBezTo>
                      <a:pt x="48263" y="86503"/>
                      <a:pt x="56150" y="73391"/>
                      <a:pt x="56150" y="62839"/>
                    </a:cubicBezTo>
                    <a:lnTo>
                      <a:pt x="56150" y="60813"/>
                    </a:lnTo>
                    <a:cubicBezTo>
                      <a:pt x="56150" y="51647"/>
                      <a:pt x="51673" y="45890"/>
                      <a:pt x="45917" y="42585"/>
                    </a:cubicBezTo>
                    <a:cubicBezTo>
                      <a:pt x="51354" y="39387"/>
                      <a:pt x="55618" y="33632"/>
                      <a:pt x="55618" y="24784"/>
                    </a:cubicBezTo>
                    <a:lnTo>
                      <a:pt x="55618" y="22758"/>
                    </a:lnTo>
                    <a:cubicBezTo>
                      <a:pt x="55618" y="12738"/>
                      <a:pt x="48582" y="586"/>
                      <a:pt x="28329" y="586"/>
                    </a:cubicBezTo>
                    <a:cubicBezTo>
                      <a:pt x="10336" y="586"/>
                      <a:pt x="1573" y="9113"/>
                      <a:pt x="1064" y="25973"/>
                    </a:cubicBezTo>
                    <a:lnTo>
                      <a:pt x="18276" y="25973"/>
                    </a:lnTo>
                    <a:cubicBezTo>
                      <a:pt x="19088" y="18268"/>
                      <a:pt x="22590" y="15509"/>
                      <a:pt x="27796" y="15509"/>
                    </a:cubicBezTo>
                    <a:lnTo>
                      <a:pt x="28862" y="15509"/>
                    </a:lnTo>
                    <a:cubicBezTo>
                      <a:pt x="34510" y="15509"/>
                      <a:pt x="38561" y="19240"/>
                      <a:pt x="38561" y="24783"/>
                    </a:cubicBezTo>
                    <a:lnTo>
                      <a:pt x="38561" y="25743"/>
                    </a:lnTo>
                    <a:cubicBezTo>
                      <a:pt x="38561" y="32139"/>
                      <a:pt x="34938" y="35230"/>
                      <a:pt x="28755" y="35230"/>
                    </a:cubicBezTo>
                    <a:lnTo>
                      <a:pt x="20856" y="35230"/>
                    </a:lnTo>
                    <a:lnTo>
                      <a:pt x="20856" y="50152"/>
                    </a:lnTo>
                    <a:lnTo>
                      <a:pt x="29075" y="50152"/>
                    </a:lnTo>
                    <a:cubicBezTo>
                      <a:pt x="35256" y="50152"/>
                      <a:pt x="39094" y="53351"/>
                      <a:pt x="39094" y="59853"/>
                    </a:cubicBezTo>
                    <a:lnTo>
                      <a:pt x="39094" y="61026"/>
                    </a:lnTo>
                    <a:cubicBezTo>
                      <a:pt x="39095" y="68383"/>
                      <a:pt x="34192" y="71581"/>
                      <a:pt x="28862" y="71581"/>
                    </a:cubicBezTo>
                    <a:close/>
                  </a:path>
                </a:pathLst>
              </a:custGeom>
              <a:grpFill/>
              <a:ln w="9525" cap="flat">
                <a:noFill/>
                <a:prstDash val="solid"/>
                <a:miter/>
              </a:ln>
            </p:spPr>
            <p:txBody>
              <a:bodyPr rtlCol="0" anchor="ctr"/>
              <a:lstStyle/>
              <a:p>
                <a:endParaRPr lang="fr-FR"/>
              </a:p>
            </p:txBody>
          </p:sp>
          <p:sp>
            <p:nvSpPr>
              <p:cNvPr id="61" name="Forme libre : forme 60">
                <a:extLst>
                  <a:ext uri="{FF2B5EF4-FFF2-40B4-BE49-F238E27FC236}">
                    <a16:creationId xmlns:a16="http://schemas.microsoft.com/office/drawing/2014/main" id="{09472BBB-40DE-4E72-AA5B-C3CAB999155C}"/>
                  </a:ext>
                </a:extLst>
              </p:cNvPr>
              <p:cNvSpPr/>
              <p:nvPr/>
            </p:nvSpPr>
            <p:spPr>
              <a:xfrm>
                <a:off x="10719244" y="2222695"/>
                <a:ext cx="33586" cy="42958"/>
              </a:xfrm>
              <a:custGeom>
                <a:avLst/>
                <a:gdLst>
                  <a:gd name="connsiteX0" fmla="*/ 16582 w 33585"/>
                  <a:gd name="connsiteY0" fmla="*/ 586 h 42958"/>
                  <a:gd name="connsiteX1" fmla="*/ 586 w 33585"/>
                  <a:gd name="connsiteY1" fmla="*/ 586 h 42958"/>
                  <a:gd name="connsiteX2" fmla="*/ 586 w 33585"/>
                  <a:gd name="connsiteY2" fmla="*/ 43134 h 42958"/>
                  <a:gd name="connsiteX3" fmla="*/ 10709 w 33585"/>
                  <a:gd name="connsiteY3" fmla="*/ 43134 h 42958"/>
                  <a:gd name="connsiteX4" fmla="*/ 10709 w 33585"/>
                  <a:gd name="connsiteY4" fmla="*/ 27860 h 42958"/>
                  <a:gd name="connsiteX5" fmla="*/ 16583 w 33585"/>
                  <a:gd name="connsiteY5" fmla="*/ 27860 h 42958"/>
                  <a:gd name="connsiteX6" fmla="*/ 33518 w 33585"/>
                  <a:gd name="connsiteY6" fmla="*/ 14768 h 42958"/>
                  <a:gd name="connsiteX7" fmla="*/ 33518 w 33585"/>
                  <a:gd name="connsiteY7" fmla="*/ 13677 h 42958"/>
                  <a:gd name="connsiteX8" fmla="*/ 16582 w 33585"/>
                  <a:gd name="connsiteY8" fmla="*/ 586 h 42958"/>
                  <a:gd name="connsiteX9" fmla="*/ 23268 w 33585"/>
                  <a:gd name="connsiteY9" fmla="*/ 14496 h 42958"/>
                  <a:gd name="connsiteX10" fmla="*/ 17019 w 33585"/>
                  <a:gd name="connsiteY10" fmla="*/ 20223 h 42958"/>
                  <a:gd name="connsiteX11" fmla="*/ 10708 w 33585"/>
                  <a:gd name="connsiteY11" fmla="*/ 20223 h 42958"/>
                  <a:gd name="connsiteX12" fmla="*/ 10708 w 33585"/>
                  <a:gd name="connsiteY12" fmla="*/ 8223 h 42958"/>
                  <a:gd name="connsiteX13" fmla="*/ 17019 w 33585"/>
                  <a:gd name="connsiteY13" fmla="*/ 8223 h 42958"/>
                  <a:gd name="connsiteX14" fmla="*/ 23268 w 33585"/>
                  <a:gd name="connsiteY14" fmla="*/ 13950 h 42958"/>
                  <a:gd name="connsiteX15" fmla="*/ 23268 w 33585"/>
                  <a:gd name="connsiteY15" fmla="*/ 14496 h 42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3585" h="42958">
                    <a:moveTo>
                      <a:pt x="16582" y="586"/>
                    </a:moveTo>
                    <a:lnTo>
                      <a:pt x="586" y="586"/>
                    </a:lnTo>
                    <a:lnTo>
                      <a:pt x="586" y="43134"/>
                    </a:lnTo>
                    <a:lnTo>
                      <a:pt x="10709" y="43134"/>
                    </a:lnTo>
                    <a:lnTo>
                      <a:pt x="10709" y="27860"/>
                    </a:lnTo>
                    <a:lnTo>
                      <a:pt x="16583" y="27860"/>
                    </a:lnTo>
                    <a:cubicBezTo>
                      <a:pt x="24518" y="27860"/>
                      <a:pt x="33518" y="26115"/>
                      <a:pt x="33518" y="14768"/>
                    </a:cubicBezTo>
                    <a:lnTo>
                      <a:pt x="33518" y="13677"/>
                    </a:lnTo>
                    <a:cubicBezTo>
                      <a:pt x="33516" y="2386"/>
                      <a:pt x="24517" y="586"/>
                      <a:pt x="16582" y="586"/>
                    </a:cubicBezTo>
                    <a:close/>
                    <a:moveTo>
                      <a:pt x="23268" y="14496"/>
                    </a:moveTo>
                    <a:cubicBezTo>
                      <a:pt x="23268" y="19296"/>
                      <a:pt x="19769" y="20223"/>
                      <a:pt x="17019" y="20223"/>
                    </a:cubicBezTo>
                    <a:lnTo>
                      <a:pt x="10708" y="20223"/>
                    </a:lnTo>
                    <a:lnTo>
                      <a:pt x="10708" y="8223"/>
                    </a:lnTo>
                    <a:lnTo>
                      <a:pt x="17019" y="8223"/>
                    </a:lnTo>
                    <a:cubicBezTo>
                      <a:pt x="19769" y="8223"/>
                      <a:pt x="23268" y="9151"/>
                      <a:pt x="23268" y="13950"/>
                    </a:cubicBezTo>
                    <a:lnTo>
                      <a:pt x="23268" y="14496"/>
                    </a:lnTo>
                    <a:close/>
                  </a:path>
                </a:pathLst>
              </a:custGeom>
              <a:grpFill/>
              <a:ln w="9525" cap="flat">
                <a:noFill/>
                <a:prstDash val="solid"/>
                <a:miter/>
              </a:ln>
            </p:spPr>
            <p:txBody>
              <a:bodyPr rtlCol="0" anchor="ctr"/>
              <a:lstStyle/>
              <a:p>
                <a:endParaRPr lang="fr-FR"/>
              </a:p>
            </p:txBody>
          </p:sp>
          <p:sp>
            <p:nvSpPr>
              <p:cNvPr id="62" name="Forme libre : forme 61">
                <a:extLst>
                  <a:ext uri="{FF2B5EF4-FFF2-40B4-BE49-F238E27FC236}">
                    <a16:creationId xmlns:a16="http://schemas.microsoft.com/office/drawing/2014/main" id="{9D43989B-B1F9-40C8-9FE2-BE3C69FF09EC}"/>
                  </a:ext>
                </a:extLst>
              </p:cNvPr>
              <p:cNvSpPr/>
              <p:nvPr/>
            </p:nvSpPr>
            <p:spPr>
              <a:xfrm>
                <a:off x="10754672" y="2222695"/>
                <a:ext cx="39053" cy="43739"/>
              </a:xfrm>
              <a:custGeom>
                <a:avLst/>
                <a:gdLst>
                  <a:gd name="connsiteX0" fmla="*/ 19706 w 39052"/>
                  <a:gd name="connsiteY0" fmla="*/ 33042 h 43739"/>
                  <a:gd name="connsiteX1" fmla="*/ 11396 w 39052"/>
                  <a:gd name="connsiteY1" fmla="*/ 586 h 43739"/>
                  <a:gd name="connsiteX2" fmla="*/ 586 w 39052"/>
                  <a:gd name="connsiteY2" fmla="*/ 586 h 43739"/>
                  <a:gd name="connsiteX3" fmla="*/ 12770 w 39052"/>
                  <a:gd name="connsiteY3" fmla="*/ 43243 h 43739"/>
                  <a:gd name="connsiteX4" fmla="*/ 26705 w 39052"/>
                  <a:gd name="connsiteY4" fmla="*/ 43243 h 43739"/>
                  <a:gd name="connsiteX5" fmla="*/ 38890 w 39052"/>
                  <a:gd name="connsiteY5" fmla="*/ 586 h 43739"/>
                  <a:gd name="connsiteX6" fmla="*/ 28017 w 39052"/>
                  <a:gd name="connsiteY6" fmla="*/ 586 h 43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052" h="43739">
                    <a:moveTo>
                      <a:pt x="19706" y="33042"/>
                    </a:moveTo>
                    <a:lnTo>
                      <a:pt x="11396" y="586"/>
                    </a:lnTo>
                    <a:lnTo>
                      <a:pt x="586" y="586"/>
                    </a:lnTo>
                    <a:lnTo>
                      <a:pt x="12770" y="43243"/>
                    </a:lnTo>
                    <a:lnTo>
                      <a:pt x="26705" y="43243"/>
                    </a:lnTo>
                    <a:lnTo>
                      <a:pt x="38890" y="586"/>
                    </a:lnTo>
                    <a:lnTo>
                      <a:pt x="28017" y="586"/>
                    </a:lnTo>
                    <a:close/>
                  </a:path>
                </a:pathLst>
              </a:custGeom>
              <a:grpFill/>
              <a:ln w="9525" cap="flat">
                <a:noFill/>
                <a:prstDash val="solid"/>
                <a:miter/>
              </a:ln>
            </p:spPr>
            <p:txBody>
              <a:bodyPr rtlCol="0" anchor="ctr"/>
              <a:lstStyle/>
              <a:p>
                <a:endParaRPr lang="fr-FR"/>
              </a:p>
            </p:txBody>
          </p:sp>
          <p:sp>
            <p:nvSpPr>
              <p:cNvPr id="63" name="Forme libre : forme 62">
                <a:extLst>
                  <a:ext uri="{FF2B5EF4-FFF2-40B4-BE49-F238E27FC236}">
                    <a16:creationId xmlns:a16="http://schemas.microsoft.com/office/drawing/2014/main" id="{72E04475-BA5B-4D98-8F12-626157CBA524}"/>
                  </a:ext>
                </a:extLst>
              </p:cNvPr>
              <p:cNvSpPr/>
              <p:nvPr/>
            </p:nvSpPr>
            <p:spPr>
              <a:xfrm>
                <a:off x="10796286" y="2221986"/>
                <a:ext cx="36710" cy="44520"/>
              </a:xfrm>
              <a:custGeom>
                <a:avLst/>
                <a:gdLst>
                  <a:gd name="connsiteX0" fmla="*/ 18895 w 36709"/>
                  <a:gd name="connsiteY0" fmla="*/ 586 h 44520"/>
                  <a:gd name="connsiteX1" fmla="*/ 586 w 36709"/>
                  <a:gd name="connsiteY1" fmla="*/ 21478 h 44520"/>
                  <a:gd name="connsiteX2" fmla="*/ 586 w 36709"/>
                  <a:gd name="connsiteY2" fmla="*/ 23660 h 44520"/>
                  <a:gd name="connsiteX3" fmla="*/ 18895 w 36709"/>
                  <a:gd name="connsiteY3" fmla="*/ 44552 h 44520"/>
                  <a:gd name="connsiteX4" fmla="*/ 36328 w 36709"/>
                  <a:gd name="connsiteY4" fmla="*/ 29825 h 44520"/>
                  <a:gd name="connsiteX5" fmla="*/ 36328 w 36709"/>
                  <a:gd name="connsiteY5" fmla="*/ 29333 h 44520"/>
                  <a:gd name="connsiteX6" fmla="*/ 26205 w 36709"/>
                  <a:gd name="connsiteY6" fmla="*/ 29333 h 44520"/>
                  <a:gd name="connsiteX7" fmla="*/ 19455 w 36709"/>
                  <a:gd name="connsiteY7" fmla="*/ 36915 h 44520"/>
                  <a:gd name="connsiteX8" fmla="*/ 18894 w 36709"/>
                  <a:gd name="connsiteY8" fmla="*/ 36915 h 44520"/>
                  <a:gd name="connsiteX9" fmla="*/ 10833 w 36709"/>
                  <a:gd name="connsiteY9" fmla="*/ 23660 h 44520"/>
                  <a:gd name="connsiteX10" fmla="*/ 10833 w 36709"/>
                  <a:gd name="connsiteY10" fmla="*/ 21478 h 44520"/>
                  <a:gd name="connsiteX11" fmla="*/ 18894 w 36709"/>
                  <a:gd name="connsiteY11" fmla="*/ 8223 h 44520"/>
                  <a:gd name="connsiteX12" fmla="*/ 19455 w 36709"/>
                  <a:gd name="connsiteY12" fmla="*/ 8223 h 44520"/>
                  <a:gd name="connsiteX13" fmla="*/ 26205 w 36709"/>
                  <a:gd name="connsiteY13" fmla="*/ 17442 h 44520"/>
                  <a:gd name="connsiteX14" fmla="*/ 36329 w 36709"/>
                  <a:gd name="connsiteY14" fmla="*/ 17442 h 44520"/>
                  <a:gd name="connsiteX15" fmla="*/ 36329 w 36709"/>
                  <a:gd name="connsiteY15" fmla="*/ 15477 h 44520"/>
                  <a:gd name="connsiteX16" fmla="*/ 18895 w 36709"/>
                  <a:gd name="connsiteY16" fmla="*/ 586 h 44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709" h="44520">
                    <a:moveTo>
                      <a:pt x="18895" y="586"/>
                    </a:moveTo>
                    <a:cubicBezTo>
                      <a:pt x="6210" y="586"/>
                      <a:pt x="586" y="6750"/>
                      <a:pt x="586" y="21478"/>
                    </a:cubicBezTo>
                    <a:lnTo>
                      <a:pt x="586" y="23660"/>
                    </a:lnTo>
                    <a:cubicBezTo>
                      <a:pt x="586" y="38388"/>
                      <a:pt x="6210" y="44552"/>
                      <a:pt x="18895" y="44552"/>
                    </a:cubicBezTo>
                    <a:cubicBezTo>
                      <a:pt x="30454" y="44552"/>
                      <a:pt x="36328" y="40297"/>
                      <a:pt x="36328" y="29825"/>
                    </a:cubicBezTo>
                    <a:lnTo>
                      <a:pt x="36328" y="29333"/>
                    </a:lnTo>
                    <a:lnTo>
                      <a:pt x="26205" y="29333"/>
                    </a:lnTo>
                    <a:cubicBezTo>
                      <a:pt x="26205" y="33915"/>
                      <a:pt x="24392" y="36915"/>
                      <a:pt x="19455" y="36915"/>
                    </a:cubicBezTo>
                    <a:lnTo>
                      <a:pt x="18894" y="36915"/>
                    </a:lnTo>
                    <a:cubicBezTo>
                      <a:pt x="12395" y="36915"/>
                      <a:pt x="10833" y="32169"/>
                      <a:pt x="10833" y="23660"/>
                    </a:cubicBezTo>
                    <a:lnTo>
                      <a:pt x="10833" y="21478"/>
                    </a:lnTo>
                    <a:cubicBezTo>
                      <a:pt x="10833" y="12968"/>
                      <a:pt x="12395" y="8223"/>
                      <a:pt x="18894" y="8223"/>
                    </a:cubicBezTo>
                    <a:lnTo>
                      <a:pt x="19455" y="8223"/>
                    </a:lnTo>
                    <a:cubicBezTo>
                      <a:pt x="24767" y="8223"/>
                      <a:pt x="26205" y="11605"/>
                      <a:pt x="26205" y="17442"/>
                    </a:cubicBezTo>
                    <a:lnTo>
                      <a:pt x="36329" y="17442"/>
                    </a:lnTo>
                    <a:lnTo>
                      <a:pt x="36329" y="15477"/>
                    </a:lnTo>
                    <a:cubicBezTo>
                      <a:pt x="36329" y="4841"/>
                      <a:pt x="30454" y="586"/>
                      <a:pt x="18895" y="586"/>
                    </a:cubicBezTo>
                    <a:close/>
                  </a:path>
                </a:pathLst>
              </a:custGeom>
              <a:grpFill/>
              <a:ln w="9525" cap="flat">
                <a:noFill/>
                <a:prstDash val="solid"/>
                <a:miter/>
              </a:ln>
            </p:spPr>
            <p:txBody>
              <a:bodyPr rtlCol="0" anchor="ctr"/>
              <a:lstStyle/>
              <a:p>
                <a:endParaRPr lang="fr-FR"/>
              </a:p>
            </p:txBody>
          </p:sp>
        </p:grpSp>
        <p:grpSp>
          <p:nvGrpSpPr>
            <p:cNvPr id="64" name="Graphique 33">
              <a:extLst>
                <a:ext uri="{FF2B5EF4-FFF2-40B4-BE49-F238E27FC236}">
                  <a16:creationId xmlns:a16="http://schemas.microsoft.com/office/drawing/2014/main" id="{F3BD975C-C37B-4FF1-A301-0EB600274CD6}"/>
                </a:ext>
              </a:extLst>
            </p:cNvPr>
            <p:cNvGrpSpPr/>
            <p:nvPr/>
          </p:nvGrpSpPr>
          <p:grpSpPr>
            <a:xfrm>
              <a:off x="2962977" y="5613467"/>
              <a:ext cx="250515" cy="245581"/>
              <a:chOff x="10650345" y="2589692"/>
              <a:chExt cx="250515" cy="245581"/>
            </a:xfrm>
            <a:solidFill>
              <a:srgbClr val="556080"/>
            </a:solidFill>
          </p:grpSpPr>
          <p:sp>
            <p:nvSpPr>
              <p:cNvPr id="65" name="Forme libre : forme 64">
                <a:extLst>
                  <a:ext uri="{FF2B5EF4-FFF2-40B4-BE49-F238E27FC236}">
                    <a16:creationId xmlns:a16="http://schemas.microsoft.com/office/drawing/2014/main" id="{A9FC5ABA-DE20-465E-91C2-789B4FD79810}"/>
                  </a:ext>
                </a:extLst>
              </p:cNvPr>
              <p:cNvSpPr/>
              <p:nvPr/>
            </p:nvSpPr>
            <p:spPr>
              <a:xfrm>
                <a:off x="10700298" y="2589692"/>
                <a:ext cx="149140" cy="93701"/>
              </a:xfrm>
              <a:custGeom>
                <a:avLst/>
                <a:gdLst>
                  <a:gd name="connsiteX0" fmla="*/ 20873 w 149140"/>
                  <a:gd name="connsiteY0" fmla="*/ 93883 h 93700"/>
                  <a:gd name="connsiteX1" fmla="*/ 54049 w 149140"/>
                  <a:gd name="connsiteY1" fmla="*/ 36417 h 93700"/>
                  <a:gd name="connsiteX2" fmla="*/ 75540 w 149140"/>
                  <a:gd name="connsiteY2" fmla="*/ 24011 h 93700"/>
                  <a:gd name="connsiteX3" fmla="*/ 97029 w 149140"/>
                  <a:gd name="connsiteY3" fmla="*/ 36418 h 93700"/>
                  <a:gd name="connsiteX4" fmla="*/ 115539 w 149140"/>
                  <a:gd name="connsiteY4" fmla="*/ 68480 h 93700"/>
                  <a:gd name="connsiteX5" fmla="*/ 101510 w 149140"/>
                  <a:gd name="connsiteY5" fmla="*/ 76323 h 93700"/>
                  <a:gd name="connsiteX6" fmla="*/ 142249 w 149140"/>
                  <a:gd name="connsiteY6" fmla="*/ 93186 h 93700"/>
                  <a:gd name="connsiteX7" fmla="*/ 149219 w 149140"/>
                  <a:gd name="connsiteY7" fmla="*/ 49650 h 93700"/>
                  <a:gd name="connsiteX8" fmla="*/ 135989 w 149140"/>
                  <a:gd name="connsiteY8" fmla="*/ 57047 h 93700"/>
                  <a:gd name="connsiteX9" fmla="*/ 117316 w 149140"/>
                  <a:gd name="connsiteY9" fmla="*/ 24706 h 93700"/>
                  <a:gd name="connsiteX10" fmla="*/ 75540 w 149140"/>
                  <a:gd name="connsiteY10" fmla="*/ 586 h 93700"/>
                  <a:gd name="connsiteX11" fmla="*/ 33762 w 149140"/>
                  <a:gd name="connsiteY11" fmla="*/ 24705 h 93700"/>
                  <a:gd name="connsiteX12" fmla="*/ 586 w 149140"/>
                  <a:gd name="connsiteY12" fmla="*/ 82172 h 93700"/>
                  <a:gd name="connsiteX13" fmla="*/ 18017 w 149140"/>
                  <a:gd name="connsiteY13" fmla="*/ 76239 h 93700"/>
                  <a:gd name="connsiteX14" fmla="*/ 20873 w 149140"/>
                  <a:gd name="connsiteY14" fmla="*/ 93883 h 93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9140" h="93700">
                    <a:moveTo>
                      <a:pt x="20873" y="93883"/>
                    </a:moveTo>
                    <a:lnTo>
                      <a:pt x="54049" y="36417"/>
                    </a:lnTo>
                    <a:cubicBezTo>
                      <a:pt x="58468" y="28765"/>
                      <a:pt x="66702" y="24011"/>
                      <a:pt x="75540" y="24011"/>
                    </a:cubicBezTo>
                    <a:cubicBezTo>
                      <a:pt x="84376" y="24011"/>
                      <a:pt x="92611" y="28765"/>
                      <a:pt x="97029" y="36418"/>
                    </a:cubicBezTo>
                    <a:lnTo>
                      <a:pt x="115539" y="68480"/>
                    </a:lnTo>
                    <a:lnTo>
                      <a:pt x="101510" y="76323"/>
                    </a:lnTo>
                    <a:lnTo>
                      <a:pt x="142249" y="93186"/>
                    </a:lnTo>
                    <a:lnTo>
                      <a:pt x="149219" y="49650"/>
                    </a:lnTo>
                    <a:lnTo>
                      <a:pt x="135989" y="57047"/>
                    </a:lnTo>
                    <a:lnTo>
                      <a:pt x="117316" y="24706"/>
                    </a:lnTo>
                    <a:cubicBezTo>
                      <a:pt x="108726" y="9828"/>
                      <a:pt x="92718" y="586"/>
                      <a:pt x="75540" y="586"/>
                    </a:cubicBezTo>
                    <a:cubicBezTo>
                      <a:pt x="58360" y="586"/>
                      <a:pt x="42353" y="9828"/>
                      <a:pt x="33762" y="24705"/>
                    </a:cubicBezTo>
                    <a:lnTo>
                      <a:pt x="586" y="82172"/>
                    </a:lnTo>
                    <a:lnTo>
                      <a:pt x="18017" y="76239"/>
                    </a:lnTo>
                    <a:lnTo>
                      <a:pt x="20873" y="93883"/>
                    </a:lnTo>
                    <a:close/>
                  </a:path>
                </a:pathLst>
              </a:custGeom>
              <a:grpFill/>
              <a:ln w="9525" cap="flat">
                <a:noFill/>
                <a:prstDash val="solid"/>
                <a:miter/>
              </a:ln>
            </p:spPr>
            <p:txBody>
              <a:bodyPr rtlCol="0" anchor="ctr"/>
              <a:lstStyle/>
              <a:p>
                <a:endParaRPr lang="fr-FR"/>
              </a:p>
            </p:txBody>
          </p:sp>
          <p:sp>
            <p:nvSpPr>
              <p:cNvPr id="66" name="Forme libre : forme 65">
                <a:extLst>
                  <a:ext uri="{FF2B5EF4-FFF2-40B4-BE49-F238E27FC236}">
                    <a16:creationId xmlns:a16="http://schemas.microsoft.com/office/drawing/2014/main" id="{005C06CF-6358-42D6-99DA-B18CB7516106}"/>
                  </a:ext>
                </a:extLst>
              </p:cNvPr>
              <p:cNvSpPr/>
              <p:nvPr/>
            </p:nvSpPr>
            <p:spPr>
              <a:xfrm>
                <a:off x="10768898" y="2683790"/>
                <a:ext cx="131962" cy="151483"/>
              </a:xfrm>
              <a:custGeom>
                <a:avLst/>
                <a:gdLst>
                  <a:gd name="connsiteX0" fmla="*/ 124773 w 131961"/>
                  <a:gd name="connsiteY0" fmla="*/ 62342 h 151482"/>
                  <a:gd name="connsiteX1" fmla="*/ 89118 w 131961"/>
                  <a:gd name="connsiteY1" fmla="*/ 586 h 151482"/>
                  <a:gd name="connsiteX2" fmla="*/ 86628 w 131961"/>
                  <a:gd name="connsiteY2" fmla="*/ 18409 h 151482"/>
                  <a:gd name="connsiteX3" fmla="*/ 68832 w 131961"/>
                  <a:gd name="connsiteY3" fmla="*/ 12298 h 151482"/>
                  <a:gd name="connsiteX4" fmla="*/ 104572 w 131961"/>
                  <a:gd name="connsiteY4" fmla="*/ 74202 h 151482"/>
                  <a:gd name="connsiteX5" fmla="*/ 104760 w 131961"/>
                  <a:gd name="connsiteY5" fmla="*/ 74516 h 151482"/>
                  <a:gd name="connsiteX6" fmla="*/ 108456 w 131961"/>
                  <a:gd name="connsiteY6" fmla="*/ 87555 h 151482"/>
                  <a:gd name="connsiteX7" fmla="*/ 83988 w 131961"/>
                  <a:gd name="connsiteY7" fmla="*/ 112368 h 151482"/>
                  <a:gd name="connsiteX8" fmla="*/ 83834 w 131961"/>
                  <a:gd name="connsiteY8" fmla="*/ 112357 h 151482"/>
                  <a:gd name="connsiteX9" fmla="*/ 83442 w 131961"/>
                  <a:gd name="connsiteY9" fmla="*/ 112371 h 151482"/>
                  <a:gd name="connsiteX10" fmla="*/ 35185 w 131961"/>
                  <a:gd name="connsiteY10" fmla="*/ 112371 h 151482"/>
                  <a:gd name="connsiteX11" fmla="*/ 35185 w 131961"/>
                  <a:gd name="connsiteY11" fmla="*/ 96755 h 151482"/>
                  <a:gd name="connsiteX12" fmla="*/ 586 w 131961"/>
                  <a:gd name="connsiteY12" fmla="*/ 124084 h 151482"/>
                  <a:gd name="connsiteX13" fmla="*/ 35185 w 131961"/>
                  <a:gd name="connsiteY13" fmla="*/ 151413 h 151482"/>
                  <a:gd name="connsiteX14" fmla="*/ 35185 w 131961"/>
                  <a:gd name="connsiteY14" fmla="*/ 135796 h 151482"/>
                  <a:gd name="connsiteX15" fmla="*/ 83642 w 131961"/>
                  <a:gd name="connsiteY15" fmla="*/ 135796 h 151482"/>
                  <a:gd name="connsiteX16" fmla="*/ 83693 w 131961"/>
                  <a:gd name="connsiteY16" fmla="*/ 135796 h 151482"/>
                  <a:gd name="connsiteX17" fmla="*/ 83827 w 131961"/>
                  <a:gd name="connsiteY17" fmla="*/ 135795 h 151482"/>
                  <a:gd name="connsiteX18" fmla="*/ 131882 w 131961"/>
                  <a:gd name="connsiteY18" fmla="*/ 87555 h 151482"/>
                  <a:gd name="connsiteX19" fmla="*/ 124773 w 131961"/>
                  <a:gd name="connsiteY19" fmla="*/ 62342 h 151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31961" h="151482">
                    <a:moveTo>
                      <a:pt x="124773" y="62342"/>
                    </a:moveTo>
                    <a:lnTo>
                      <a:pt x="89118" y="586"/>
                    </a:lnTo>
                    <a:lnTo>
                      <a:pt x="86628" y="18409"/>
                    </a:lnTo>
                    <a:lnTo>
                      <a:pt x="68832" y="12298"/>
                    </a:lnTo>
                    <a:lnTo>
                      <a:pt x="104572" y="74202"/>
                    </a:lnTo>
                    <a:lnTo>
                      <a:pt x="104760" y="74516"/>
                    </a:lnTo>
                    <a:cubicBezTo>
                      <a:pt x="107179" y="78419"/>
                      <a:pt x="108456" y="82927"/>
                      <a:pt x="108456" y="87555"/>
                    </a:cubicBezTo>
                    <a:cubicBezTo>
                      <a:pt x="108456" y="101123"/>
                      <a:pt x="97512" y="112182"/>
                      <a:pt x="83988" y="112368"/>
                    </a:cubicBezTo>
                    <a:lnTo>
                      <a:pt x="83834" y="112357"/>
                    </a:lnTo>
                    <a:lnTo>
                      <a:pt x="83442" y="112371"/>
                    </a:lnTo>
                    <a:lnTo>
                      <a:pt x="35185" y="112371"/>
                    </a:lnTo>
                    <a:lnTo>
                      <a:pt x="35185" y="96755"/>
                    </a:lnTo>
                    <a:lnTo>
                      <a:pt x="586" y="124084"/>
                    </a:lnTo>
                    <a:lnTo>
                      <a:pt x="35185" y="151413"/>
                    </a:lnTo>
                    <a:lnTo>
                      <a:pt x="35185" y="135796"/>
                    </a:lnTo>
                    <a:lnTo>
                      <a:pt x="83642" y="135796"/>
                    </a:lnTo>
                    <a:cubicBezTo>
                      <a:pt x="83658" y="135796"/>
                      <a:pt x="83675" y="135796"/>
                      <a:pt x="83693" y="135796"/>
                    </a:cubicBezTo>
                    <a:lnTo>
                      <a:pt x="83827" y="135795"/>
                    </a:lnTo>
                    <a:cubicBezTo>
                      <a:pt x="110342" y="135696"/>
                      <a:pt x="131882" y="114093"/>
                      <a:pt x="131882" y="87555"/>
                    </a:cubicBezTo>
                    <a:cubicBezTo>
                      <a:pt x="131881" y="78630"/>
                      <a:pt x="129424" y="69916"/>
                      <a:pt x="124773" y="62342"/>
                    </a:cubicBezTo>
                    <a:close/>
                  </a:path>
                </a:pathLst>
              </a:custGeom>
              <a:grpFill/>
              <a:ln w="9525" cap="flat">
                <a:noFill/>
                <a:prstDash val="solid"/>
                <a:miter/>
              </a:ln>
            </p:spPr>
            <p:txBody>
              <a:bodyPr rtlCol="0" anchor="ctr"/>
              <a:lstStyle/>
              <a:p>
                <a:endParaRPr lang="fr-FR"/>
              </a:p>
            </p:txBody>
          </p:sp>
          <p:sp>
            <p:nvSpPr>
              <p:cNvPr id="67" name="Forme libre : forme 66">
                <a:extLst>
                  <a:ext uri="{FF2B5EF4-FFF2-40B4-BE49-F238E27FC236}">
                    <a16:creationId xmlns:a16="http://schemas.microsoft.com/office/drawing/2014/main" id="{10E771B1-E953-45AC-81C0-EE43521C1B9A}"/>
                  </a:ext>
                </a:extLst>
              </p:cNvPr>
              <p:cNvSpPr/>
              <p:nvPr/>
            </p:nvSpPr>
            <p:spPr>
              <a:xfrm>
                <a:off x="10650345" y="2684777"/>
                <a:ext cx="110879" cy="135085"/>
              </a:xfrm>
              <a:custGeom>
                <a:avLst/>
                <a:gdLst>
                  <a:gd name="connsiteX0" fmla="*/ 48804 w 110879"/>
                  <a:gd name="connsiteY0" fmla="*/ 111384 h 135085"/>
                  <a:gd name="connsiteX1" fmla="*/ 27314 w 110879"/>
                  <a:gd name="connsiteY1" fmla="*/ 98976 h 135085"/>
                  <a:gd name="connsiteX2" fmla="*/ 27313 w 110879"/>
                  <a:gd name="connsiteY2" fmla="*/ 74160 h 135085"/>
                  <a:gd name="connsiteX3" fmla="*/ 49126 w 110879"/>
                  <a:gd name="connsiteY3" fmla="*/ 36379 h 135085"/>
                  <a:gd name="connsiteX4" fmla="*/ 62497 w 110879"/>
                  <a:gd name="connsiteY4" fmla="*/ 44276 h 135085"/>
                  <a:gd name="connsiteX5" fmla="*/ 56560 w 110879"/>
                  <a:gd name="connsiteY5" fmla="*/ 586 h 135085"/>
                  <a:gd name="connsiteX6" fmla="*/ 15433 w 110879"/>
                  <a:gd name="connsiteY6" fmla="*/ 16480 h 135085"/>
                  <a:gd name="connsiteX7" fmla="*/ 28955 w 110879"/>
                  <a:gd name="connsiteY7" fmla="*/ 24466 h 135085"/>
                  <a:gd name="connsiteX8" fmla="*/ 7026 w 110879"/>
                  <a:gd name="connsiteY8" fmla="*/ 62449 h 135085"/>
                  <a:gd name="connsiteX9" fmla="*/ 7026 w 110879"/>
                  <a:gd name="connsiteY9" fmla="*/ 110689 h 135085"/>
                  <a:gd name="connsiteX10" fmla="*/ 48804 w 110879"/>
                  <a:gd name="connsiteY10" fmla="*/ 134809 h 135085"/>
                  <a:gd name="connsiteX11" fmla="*/ 110663 w 110879"/>
                  <a:gd name="connsiteY11" fmla="*/ 134809 h 135085"/>
                  <a:gd name="connsiteX12" fmla="*/ 98951 w 110879"/>
                  <a:gd name="connsiteY12" fmla="*/ 122639 h 135085"/>
                  <a:gd name="connsiteX13" fmla="*/ 110663 w 110879"/>
                  <a:gd name="connsiteY13" fmla="*/ 111384 h 135085"/>
                  <a:gd name="connsiteX14" fmla="*/ 48804 w 110879"/>
                  <a:gd name="connsiteY14" fmla="*/ 111384 h 135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0879" h="135085">
                    <a:moveTo>
                      <a:pt x="48804" y="111384"/>
                    </a:moveTo>
                    <a:cubicBezTo>
                      <a:pt x="39967" y="111384"/>
                      <a:pt x="31733" y="106629"/>
                      <a:pt x="27314" y="98976"/>
                    </a:cubicBezTo>
                    <a:cubicBezTo>
                      <a:pt x="22896" y="91323"/>
                      <a:pt x="22896" y="81813"/>
                      <a:pt x="27313" y="74160"/>
                    </a:cubicBezTo>
                    <a:lnTo>
                      <a:pt x="49126" y="36379"/>
                    </a:lnTo>
                    <a:lnTo>
                      <a:pt x="62497" y="44276"/>
                    </a:lnTo>
                    <a:lnTo>
                      <a:pt x="56560" y="586"/>
                    </a:lnTo>
                    <a:lnTo>
                      <a:pt x="15433" y="16480"/>
                    </a:lnTo>
                    <a:lnTo>
                      <a:pt x="28955" y="24466"/>
                    </a:lnTo>
                    <a:lnTo>
                      <a:pt x="7026" y="62449"/>
                    </a:lnTo>
                    <a:cubicBezTo>
                      <a:pt x="-1561" y="77326"/>
                      <a:pt x="-1561" y="95810"/>
                      <a:pt x="7026" y="110689"/>
                    </a:cubicBezTo>
                    <a:cubicBezTo>
                      <a:pt x="15617" y="125566"/>
                      <a:pt x="31626" y="134809"/>
                      <a:pt x="48804" y="134809"/>
                    </a:cubicBezTo>
                    <a:lnTo>
                      <a:pt x="110663" y="134809"/>
                    </a:lnTo>
                    <a:lnTo>
                      <a:pt x="98951" y="122639"/>
                    </a:lnTo>
                    <a:lnTo>
                      <a:pt x="110663" y="111384"/>
                    </a:lnTo>
                    <a:lnTo>
                      <a:pt x="48804" y="111384"/>
                    </a:lnTo>
                    <a:close/>
                  </a:path>
                </a:pathLst>
              </a:custGeom>
              <a:grpFill/>
              <a:ln w="9525" cap="flat">
                <a:noFill/>
                <a:prstDash val="solid"/>
                <a:miter/>
              </a:ln>
            </p:spPr>
            <p:txBody>
              <a:bodyPr rtlCol="0" anchor="ctr"/>
              <a:lstStyle/>
              <a:p>
                <a:endParaRPr lang="fr-FR"/>
              </a:p>
            </p:txBody>
          </p:sp>
          <p:sp>
            <p:nvSpPr>
              <p:cNvPr id="68" name="Forme libre : forme 67">
                <a:extLst>
                  <a:ext uri="{FF2B5EF4-FFF2-40B4-BE49-F238E27FC236}">
                    <a16:creationId xmlns:a16="http://schemas.microsoft.com/office/drawing/2014/main" id="{37308A1C-9B52-494E-88AA-378D8431CBAF}"/>
                  </a:ext>
                </a:extLst>
              </p:cNvPr>
              <p:cNvSpPr/>
              <p:nvPr/>
            </p:nvSpPr>
            <p:spPr>
              <a:xfrm>
                <a:off x="10719674" y="2714105"/>
                <a:ext cx="39042" cy="43727"/>
              </a:xfrm>
              <a:custGeom>
                <a:avLst/>
                <a:gdLst>
                  <a:gd name="connsiteX0" fmla="*/ 12767 w 39041"/>
                  <a:gd name="connsiteY0" fmla="*/ 586 h 43726"/>
                  <a:gd name="connsiteX1" fmla="*/ 586 w 39041"/>
                  <a:gd name="connsiteY1" fmla="*/ 43230 h 43726"/>
                  <a:gd name="connsiteX2" fmla="*/ 11455 w 39041"/>
                  <a:gd name="connsiteY2" fmla="*/ 43230 h 43726"/>
                  <a:gd name="connsiteX3" fmla="*/ 13767 w 39041"/>
                  <a:gd name="connsiteY3" fmla="*/ 34069 h 43726"/>
                  <a:gd name="connsiteX4" fmla="*/ 25697 w 39041"/>
                  <a:gd name="connsiteY4" fmla="*/ 34069 h 43726"/>
                  <a:gd name="connsiteX5" fmla="*/ 28072 w 39041"/>
                  <a:gd name="connsiteY5" fmla="*/ 43230 h 43726"/>
                  <a:gd name="connsiteX6" fmla="*/ 38879 w 39041"/>
                  <a:gd name="connsiteY6" fmla="*/ 43230 h 43726"/>
                  <a:gd name="connsiteX7" fmla="*/ 26696 w 39041"/>
                  <a:gd name="connsiteY7" fmla="*/ 586 h 43726"/>
                  <a:gd name="connsiteX8" fmla="*/ 12767 w 39041"/>
                  <a:gd name="connsiteY8" fmla="*/ 586 h 43726"/>
                  <a:gd name="connsiteX9" fmla="*/ 15703 w 39041"/>
                  <a:gd name="connsiteY9" fmla="*/ 26434 h 43726"/>
                  <a:gd name="connsiteX10" fmla="*/ 19701 w 39041"/>
                  <a:gd name="connsiteY10" fmla="*/ 10782 h 43726"/>
                  <a:gd name="connsiteX11" fmla="*/ 23698 w 39041"/>
                  <a:gd name="connsiteY11" fmla="*/ 26434 h 43726"/>
                  <a:gd name="connsiteX12" fmla="*/ 15703 w 39041"/>
                  <a:gd name="connsiteY12" fmla="*/ 26434 h 43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041" h="43726">
                    <a:moveTo>
                      <a:pt x="12767" y="586"/>
                    </a:moveTo>
                    <a:lnTo>
                      <a:pt x="586" y="43230"/>
                    </a:lnTo>
                    <a:lnTo>
                      <a:pt x="11455" y="43230"/>
                    </a:lnTo>
                    <a:lnTo>
                      <a:pt x="13767" y="34069"/>
                    </a:lnTo>
                    <a:lnTo>
                      <a:pt x="25697" y="34069"/>
                    </a:lnTo>
                    <a:lnTo>
                      <a:pt x="28072" y="43230"/>
                    </a:lnTo>
                    <a:lnTo>
                      <a:pt x="38879" y="43230"/>
                    </a:lnTo>
                    <a:lnTo>
                      <a:pt x="26696" y="586"/>
                    </a:lnTo>
                    <a:lnTo>
                      <a:pt x="12767" y="586"/>
                    </a:lnTo>
                    <a:close/>
                    <a:moveTo>
                      <a:pt x="15703" y="26434"/>
                    </a:moveTo>
                    <a:lnTo>
                      <a:pt x="19701" y="10782"/>
                    </a:lnTo>
                    <a:lnTo>
                      <a:pt x="23698" y="26434"/>
                    </a:lnTo>
                    <a:lnTo>
                      <a:pt x="15703" y="26434"/>
                    </a:lnTo>
                    <a:close/>
                  </a:path>
                </a:pathLst>
              </a:custGeom>
              <a:grpFill/>
              <a:ln w="9525" cap="flat">
                <a:noFill/>
                <a:prstDash val="solid"/>
                <a:miter/>
              </a:ln>
            </p:spPr>
            <p:txBody>
              <a:bodyPr rtlCol="0" anchor="ctr"/>
              <a:lstStyle/>
              <a:p>
                <a:endParaRPr lang="fr-FR"/>
              </a:p>
            </p:txBody>
          </p:sp>
          <p:sp>
            <p:nvSpPr>
              <p:cNvPr id="69" name="Forme libre : forme 68">
                <a:extLst>
                  <a:ext uri="{FF2B5EF4-FFF2-40B4-BE49-F238E27FC236}">
                    <a16:creationId xmlns:a16="http://schemas.microsoft.com/office/drawing/2014/main" id="{656DECF6-A31C-45FE-91E4-CD782E2CA775}"/>
                  </a:ext>
                </a:extLst>
              </p:cNvPr>
              <p:cNvSpPr/>
              <p:nvPr/>
            </p:nvSpPr>
            <p:spPr>
              <a:xfrm>
                <a:off x="10762338" y="2714213"/>
                <a:ext cx="28891" cy="42946"/>
              </a:xfrm>
              <a:custGeom>
                <a:avLst/>
                <a:gdLst>
                  <a:gd name="connsiteX0" fmla="*/ 10706 w 28891"/>
                  <a:gd name="connsiteY0" fmla="*/ 586 h 42946"/>
                  <a:gd name="connsiteX1" fmla="*/ 586 w 28891"/>
                  <a:gd name="connsiteY1" fmla="*/ 586 h 42946"/>
                  <a:gd name="connsiteX2" fmla="*/ 586 w 28891"/>
                  <a:gd name="connsiteY2" fmla="*/ 43122 h 42946"/>
                  <a:gd name="connsiteX3" fmla="*/ 28697 w 28891"/>
                  <a:gd name="connsiteY3" fmla="*/ 43122 h 42946"/>
                  <a:gd name="connsiteX4" fmla="*/ 28697 w 28891"/>
                  <a:gd name="connsiteY4" fmla="*/ 35487 h 42946"/>
                  <a:gd name="connsiteX5" fmla="*/ 10706 w 28891"/>
                  <a:gd name="connsiteY5" fmla="*/ 35487 h 42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891" h="42946">
                    <a:moveTo>
                      <a:pt x="10706" y="586"/>
                    </a:moveTo>
                    <a:lnTo>
                      <a:pt x="586" y="586"/>
                    </a:lnTo>
                    <a:lnTo>
                      <a:pt x="586" y="43122"/>
                    </a:lnTo>
                    <a:lnTo>
                      <a:pt x="28697" y="43122"/>
                    </a:lnTo>
                    <a:lnTo>
                      <a:pt x="28697" y="35487"/>
                    </a:lnTo>
                    <a:lnTo>
                      <a:pt x="10706" y="35487"/>
                    </a:lnTo>
                    <a:close/>
                  </a:path>
                </a:pathLst>
              </a:custGeom>
              <a:grpFill/>
              <a:ln w="9525" cap="flat">
                <a:noFill/>
                <a:prstDash val="solid"/>
                <a:miter/>
              </a:ln>
            </p:spPr>
            <p:txBody>
              <a:bodyPr rtlCol="0" anchor="ctr"/>
              <a:lstStyle/>
              <a:p>
                <a:endParaRPr lang="fr-FR"/>
              </a:p>
            </p:txBody>
          </p:sp>
          <p:sp>
            <p:nvSpPr>
              <p:cNvPr id="70" name="Forme libre : forme 69">
                <a:extLst>
                  <a:ext uri="{FF2B5EF4-FFF2-40B4-BE49-F238E27FC236}">
                    <a16:creationId xmlns:a16="http://schemas.microsoft.com/office/drawing/2014/main" id="{0DBE3275-AAA8-438C-ADEE-2780D1AF9220}"/>
                  </a:ext>
                </a:extLst>
              </p:cNvPr>
              <p:cNvSpPr/>
              <p:nvPr/>
            </p:nvSpPr>
            <p:spPr>
              <a:xfrm>
                <a:off x="10793509" y="2714213"/>
                <a:ext cx="35919" cy="43727"/>
              </a:xfrm>
              <a:custGeom>
                <a:avLst/>
                <a:gdLst>
                  <a:gd name="connsiteX0" fmla="*/ 25512 w 35918"/>
                  <a:gd name="connsiteY0" fmla="*/ 29379 h 43726"/>
                  <a:gd name="connsiteX1" fmla="*/ 18077 w 35918"/>
                  <a:gd name="connsiteY1" fmla="*/ 36196 h 43726"/>
                  <a:gd name="connsiteX2" fmla="*/ 10707 w 35918"/>
                  <a:gd name="connsiteY2" fmla="*/ 29379 h 43726"/>
                  <a:gd name="connsiteX3" fmla="*/ 10707 w 35918"/>
                  <a:gd name="connsiteY3" fmla="*/ 586 h 43726"/>
                  <a:gd name="connsiteX4" fmla="*/ 586 w 35918"/>
                  <a:gd name="connsiteY4" fmla="*/ 586 h 43726"/>
                  <a:gd name="connsiteX5" fmla="*/ 586 w 35918"/>
                  <a:gd name="connsiteY5" fmla="*/ 29652 h 43726"/>
                  <a:gd name="connsiteX6" fmla="*/ 18076 w 35918"/>
                  <a:gd name="connsiteY6" fmla="*/ 43831 h 43726"/>
                  <a:gd name="connsiteX7" fmla="*/ 35630 w 35918"/>
                  <a:gd name="connsiteY7" fmla="*/ 29652 h 43726"/>
                  <a:gd name="connsiteX8" fmla="*/ 35630 w 35918"/>
                  <a:gd name="connsiteY8" fmla="*/ 586 h 43726"/>
                  <a:gd name="connsiteX9" fmla="*/ 25511 w 35918"/>
                  <a:gd name="connsiteY9" fmla="*/ 586 h 43726"/>
                  <a:gd name="connsiteX10" fmla="*/ 25511 w 35918"/>
                  <a:gd name="connsiteY10" fmla="*/ 29379 h 43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918" h="43726">
                    <a:moveTo>
                      <a:pt x="25512" y="29379"/>
                    </a:moveTo>
                    <a:cubicBezTo>
                      <a:pt x="25512" y="33906"/>
                      <a:pt x="23825" y="36196"/>
                      <a:pt x="18077" y="36196"/>
                    </a:cubicBezTo>
                    <a:cubicBezTo>
                      <a:pt x="12331" y="36196"/>
                      <a:pt x="10707" y="33905"/>
                      <a:pt x="10707" y="29379"/>
                    </a:cubicBezTo>
                    <a:lnTo>
                      <a:pt x="10707" y="586"/>
                    </a:lnTo>
                    <a:lnTo>
                      <a:pt x="586" y="586"/>
                    </a:lnTo>
                    <a:lnTo>
                      <a:pt x="586" y="29652"/>
                    </a:lnTo>
                    <a:cubicBezTo>
                      <a:pt x="586" y="38923"/>
                      <a:pt x="4833" y="43831"/>
                      <a:pt x="18076" y="43831"/>
                    </a:cubicBezTo>
                    <a:cubicBezTo>
                      <a:pt x="31320" y="43831"/>
                      <a:pt x="35630" y="38923"/>
                      <a:pt x="35630" y="29652"/>
                    </a:cubicBezTo>
                    <a:lnTo>
                      <a:pt x="35630" y="586"/>
                    </a:lnTo>
                    <a:lnTo>
                      <a:pt x="25511" y="586"/>
                    </a:lnTo>
                    <a:lnTo>
                      <a:pt x="25511" y="29379"/>
                    </a:lnTo>
                    <a:close/>
                  </a:path>
                </a:pathLst>
              </a:custGeom>
              <a:grpFill/>
              <a:ln w="9525" cap="flat">
                <a:noFill/>
                <a:prstDash val="solid"/>
                <a:miter/>
              </a:ln>
            </p:spPr>
            <p:txBody>
              <a:bodyPr rtlCol="0" anchor="ctr"/>
              <a:lstStyle/>
              <a:p>
                <a:endParaRPr lang="fr-FR"/>
              </a:p>
            </p:txBody>
          </p:sp>
        </p:grpSp>
        <p:grpSp>
          <p:nvGrpSpPr>
            <p:cNvPr id="82" name="Graphique 33">
              <a:extLst>
                <a:ext uri="{FF2B5EF4-FFF2-40B4-BE49-F238E27FC236}">
                  <a16:creationId xmlns:a16="http://schemas.microsoft.com/office/drawing/2014/main" id="{B7B4C7BC-0BA2-44D8-BBB1-4C37782118FC}"/>
                </a:ext>
              </a:extLst>
            </p:cNvPr>
            <p:cNvGrpSpPr/>
            <p:nvPr/>
          </p:nvGrpSpPr>
          <p:grpSpPr>
            <a:xfrm>
              <a:off x="5525042" y="5618972"/>
              <a:ext cx="250515" cy="245581"/>
              <a:chOff x="10650345" y="2589692"/>
              <a:chExt cx="250515" cy="245581"/>
            </a:xfrm>
            <a:solidFill>
              <a:srgbClr val="556080"/>
            </a:solidFill>
          </p:grpSpPr>
          <p:sp>
            <p:nvSpPr>
              <p:cNvPr id="83" name="Forme libre : forme 82">
                <a:extLst>
                  <a:ext uri="{FF2B5EF4-FFF2-40B4-BE49-F238E27FC236}">
                    <a16:creationId xmlns:a16="http://schemas.microsoft.com/office/drawing/2014/main" id="{FA6DF6EE-DEA4-44D4-A9A0-D0238BAEAA6E}"/>
                  </a:ext>
                </a:extLst>
              </p:cNvPr>
              <p:cNvSpPr/>
              <p:nvPr/>
            </p:nvSpPr>
            <p:spPr>
              <a:xfrm>
                <a:off x="10700298" y="2589692"/>
                <a:ext cx="149140" cy="93701"/>
              </a:xfrm>
              <a:custGeom>
                <a:avLst/>
                <a:gdLst>
                  <a:gd name="connsiteX0" fmla="*/ 20873 w 149140"/>
                  <a:gd name="connsiteY0" fmla="*/ 93883 h 93700"/>
                  <a:gd name="connsiteX1" fmla="*/ 54049 w 149140"/>
                  <a:gd name="connsiteY1" fmla="*/ 36417 h 93700"/>
                  <a:gd name="connsiteX2" fmla="*/ 75540 w 149140"/>
                  <a:gd name="connsiteY2" fmla="*/ 24011 h 93700"/>
                  <a:gd name="connsiteX3" fmla="*/ 97029 w 149140"/>
                  <a:gd name="connsiteY3" fmla="*/ 36418 h 93700"/>
                  <a:gd name="connsiteX4" fmla="*/ 115539 w 149140"/>
                  <a:gd name="connsiteY4" fmla="*/ 68480 h 93700"/>
                  <a:gd name="connsiteX5" fmla="*/ 101510 w 149140"/>
                  <a:gd name="connsiteY5" fmla="*/ 76323 h 93700"/>
                  <a:gd name="connsiteX6" fmla="*/ 142249 w 149140"/>
                  <a:gd name="connsiteY6" fmla="*/ 93186 h 93700"/>
                  <a:gd name="connsiteX7" fmla="*/ 149219 w 149140"/>
                  <a:gd name="connsiteY7" fmla="*/ 49650 h 93700"/>
                  <a:gd name="connsiteX8" fmla="*/ 135989 w 149140"/>
                  <a:gd name="connsiteY8" fmla="*/ 57047 h 93700"/>
                  <a:gd name="connsiteX9" fmla="*/ 117316 w 149140"/>
                  <a:gd name="connsiteY9" fmla="*/ 24706 h 93700"/>
                  <a:gd name="connsiteX10" fmla="*/ 75540 w 149140"/>
                  <a:gd name="connsiteY10" fmla="*/ 586 h 93700"/>
                  <a:gd name="connsiteX11" fmla="*/ 33762 w 149140"/>
                  <a:gd name="connsiteY11" fmla="*/ 24705 h 93700"/>
                  <a:gd name="connsiteX12" fmla="*/ 586 w 149140"/>
                  <a:gd name="connsiteY12" fmla="*/ 82172 h 93700"/>
                  <a:gd name="connsiteX13" fmla="*/ 18017 w 149140"/>
                  <a:gd name="connsiteY13" fmla="*/ 76239 h 93700"/>
                  <a:gd name="connsiteX14" fmla="*/ 20873 w 149140"/>
                  <a:gd name="connsiteY14" fmla="*/ 93883 h 93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9140" h="93700">
                    <a:moveTo>
                      <a:pt x="20873" y="93883"/>
                    </a:moveTo>
                    <a:lnTo>
                      <a:pt x="54049" y="36417"/>
                    </a:lnTo>
                    <a:cubicBezTo>
                      <a:pt x="58468" y="28765"/>
                      <a:pt x="66702" y="24011"/>
                      <a:pt x="75540" y="24011"/>
                    </a:cubicBezTo>
                    <a:cubicBezTo>
                      <a:pt x="84376" y="24011"/>
                      <a:pt x="92611" y="28765"/>
                      <a:pt x="97029" y="36418"/>
                    </a:cubicBezTo>
                    <a:lnTo>
                      <a:pt x="115539" y="68480"/>
                    </a:lnTo>
                    <a:lnTo>
                      <a:pt x="101510" y="76323"/>
                    </a:lnTo>
                    <a:lnTo>
                      <a:pt x="142249" y="93186"/>
                    </a:lnTo>
                    <a:lnTo>
                      <a:pt x="149219" y="49650"/>
                    </a:lnTo>
                    <a:lnTo>
                      <a:pt x="135989" y="57047"/>
                    </a:lnTo>
                    <a:lnTo>
                      <a:pt x="117316" y="24706"/>
                    </a:lnTo>
                    <a:cubicBezTo>
                      <a:pt x="108726" y="9828"/>
                      <a:pt x="92718" y="586"/>
                      <a:pt x="75540" y="586"/>
                    </a:cubicBezTo>
                    <a:cubicBezTo>
                      <a:pt x="58360" y="586"/>
                      <a:pt x="42353" y="9828"/>
                      <a:pt x="33762" y="24705"/>
                    </a:cubicBezTo>
                    <a:lnTo>
                      <a:pt x="586" y="82172"/>
                    </a:lnTo>
                    <a:lnTo>
                      <a:pt x="18017" y="76239"/>
                    </a:lnTo>
                    <a:lnTo>
                      <a:pt x="20873" y="93883"/>
                    </a:lnTo>
                    <a:close/>
                  </a:path>
                </a:pathLst>
              </a:custGeom>
              <a:grpFill/>
              <a:ln w="9525" cap="flat">
                <a:noFill/>
                <a:prstDash val="solid"/>
                <a:miter/>
              </a:ln>
            </p:spPr>
            <p:txBody>
              <a:bodyPr rtlCol="0" anchor="ctr"/>
              <a:lstStyle/>
              <a:p>
                <a:endParaRPr lang="fr-FR"/>
              </a:p>
            </p:txBody>
          </p:sp>
          <p:sp>
            <p:nvSpPr>
              <p:cNvPr id="84" name="Forme libre : forme 83">
                <a:extLst>
                  <a:ext uri="{FF2B5EF4-FFF2-40B4-BE49-F238E27FC236}">
                    <a16:creationId xmlns:a16="http://schemas.microsoft.com/office/drawing/2014/main" id="{50862B5F-6E9A-4F97-B94B-80573F45E030}"/>
                  </a:ext>
                </a:extLst>
              </p:cNvPr>
              <p:cNvSpPr/>
              <p:nvPr/>
            </p:nvSpPr>
            <p:spPr>
              <a:xfrm>
                <a:off x="10768898" y="2683790"/>
                <a:ext cx="131962" cy="151483"/>
              </a:xfrm>
              <a:custGeom>
                <a:avLst/>
                <a:gdLst>
                  <a:gd name="connsiteX0" fmla="*/ 124773 w 131961"/>
                  <a:gd name="connsiteY0" fmla="*/ 62342 h 151482"/>
                  <a:gd name="connsiteX1" fmla="*/ 89118 w 131961"/>
                  <a:gd name="connsiteY1" fmla="*/ 586 h 151482"/>
                  <a:gd name="connsiteX2" fmla="*/ 86628 w 131961"/>
                  <a:gd name="connsiteY2" fmla="*/ 18409 h 151482"/>
                  <a:gd name="connsiteX3" fmla="*/ 68832 w 131961"/>
                  <a:gd name="connsiteY3" fmla="*/ 12298 h 151482"/>
                  <a:gd name="connsiteX4" fmla="*/ 104572 w 131961"/>
                  <a:gd name="connsiteY4" fmla="*/ 74202 h 151482"/>
                  <a:gd name="connsiteX5" fmla="*/ 104760 w 131961"/>
                  <a:gd name="connsiteY5" fmla="*/ 74516 h 151482"/>
                  <a:gd name="connsiteX6" fmla="*/ 108456 w 131961"/>
                  <a:gd name="connsiteY6" fmla="*/ 87555 h 151482"/>
                  <a:gd name="connsiteX7" fmla="*/ 83988 w 131961"/>
                  <a:gd name="connsiteY7" fmla="*/ 112368 h 151482"/>
                  <a:gd name="connsiteX8" fmla="*/ 83834 w 131961"/>
                  <a:gd name="connsiteY8" fmla="*/ 112357 h 151482"/>
                  <a:gd name="connsiteX9" fmla="*/ 83442 w 131961"/>
                  <a:gd name="connsiteY9" fmla="*/ 112371 h 151482"/>
                  <a:gd name="connsiteX10" fmla="*/ 35185 w 131961"/>
                  <a:gd name="connsiteY10" fmla="*/ 112371 h 151482"/>
                  <a:gd name="connsiteX11" fmla="*/ 35185 w 131961"/>
                  <a:gd name="connsiteY11" fmla="*/ 96755 h 151482"/>
                  <a:gd name="connsiteX12" fmla="*/ 586 w 131961"/>
                  <a:gd name="connsiteY12" fmla="*/ 124084 h 151482"/>
                  <a:gd name="connsiteX13" fmla="*/ 35185 w 131961"/>
                  <a:gd name="connsiteY13" fmla="*/ 151413 h 151482"/>
                  <a:gd name="connsiteX14" fmla="*/ 35185 w 131961"/>
                  <a:gd name="connsiteY14" fmla="*/ 135796 h 151482"/>
                  <a:gd name="connsiteX15" fmla="*/ 83642 w 131961"/>
                  <a:gd name="connsiteY15" fmla="*/ 135796 h 151482"/>
                  <a:gd name="connsiteX16" fmla="*/ 83693 w 131961"/>
                  <a:gd name="connsiteY16" fmla="*/ 135796 h 151482"/>
                  <a:gd name="connsiteX17" fmla="*/ 83827 w 131961"/>
                  <a:gd name="connsiteY17" fmla="*/ 135795 h 151482"/>
                  <a:gd name="connsiteX18" fmla="*/ 131882 w 131961"/>
                  <a:gd name="connsiteY18" fmla="*/ 87555 h 151482"/>
                  <a:gd name="connsiteX19" fmla="*/ 124773 w 131961"/>
                  <a:gd name="connsiteY19" fmla="*/ 62342 h 151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31961" h="151482">
                    <a:moveTo>
                      <a:pt x="124773" y="62342"/>
                    </a:moveTo>
                    <a:lnTo>
                      <a:pt x="89118" y="586"/>
                    </a:lnTo>
                    <a:lnTo>
                      <a:pt x="86628" y="18409"/>
                    </a:lnTo>
                    <a:lnTo>
                      <a:pt x="68832" y="12298"/>
                    </a:lnTo>
                    <a:lnTo>
                      <a:pt x="104572" y="74202"/>
                    </a:lnTo>
                    <a:lnTo>
                      <a:pt x="104760" y="74516"/>
                    </a:lnTo>
                    <a:cubicBezTo>
                      <a:pt x="107179" y="78419"/>
                      <a:pt x="108456" y="82927"/>
                      <a:pt x="108456" y="87555"/>
                    </a:cubicBezTo>
                    <a:cubicBezTo>
                      <a:pt x="108456" y="101123"/>
                      <a:pt x="97512" y="112182"/>
                      <a:pt x="83988" y="112368"/>
                    </a:cubicBezTo>
                    <a:lnTo>
                      <a:pt x="83834" y="112357"/>
                    </a:lnTo>
                    <a:lnTo>
                      <a:pt x="83442" y="112371"/>
                    </a:lnTo>
                    <a:lnTo>
                      <a:pt x="35185" y="112371"/>
                    </a:lnTo>
                    <a:lnTo>
                      <a:pt x="35185" y="96755"/>
                    </a:lnTo>
                    <a:lnTo>
                      <a:pt x="586" y="124084"/>
                    </a:lnTo>
                    <a:lnTo>
                      <a:pt x="35185" y="151413"/>
                    </a:lnTo>
                    <a:lnTo>
                      <a:pt x="35185" y="135796"/>
                    </a:lnTo>
                    <a:lnTo>
                      <a:pt x="83642" y="135796"/>
                    </a:lnTo>
                    <a:cubicBezTo>
                      <a:pt x="83658" y="135796"/>
                      <a:pt x="83675" y="135796"/>
                      <a:pt x="83693" y="135796"/>
                    </a:cubicBezTo>
                    <a:lnTo>
                      <a:pt x="83827" y="135795"/>
                    </a:lnTo>
                    <a:cubicBezTo>
                      <a:pt x="110342" y="135696"/>
                      <a:pt x="131882" y="114093"/>
                      <a:pt x="131882" y="87555"/>
                    </a:cubicBezTo>
                    <a:cubicBezTo>
                      <a:pt x="131881" y="78630"/>
                      <a:pt x="129424" y="69916"/>
                      <a:pt x="124773" y="62342"/>
                    </a:cubicBezTo>
                    <a:close/>
                  </a:path>
                </a:pathLst>
              </a:custGeom>
              <a:grpFill/>
              <a:ln w="9525" cap="flat">
                <a:noFill/>
                <a:prstDash val="solid"/>
                <a:miter/>
              </a:ln>
            </p:spPr>
            <p:txBody>
              <a:bodyPr rtlCol="0" anchor="ctr"/>
              <a:lstStyle/>
              <a:p>
                <a:endParaRPr lang="fr-FR"/>
              </a:p>
            </p:txBody>
          </p:sp>
          <p:sp>
            <p:nvSpPr>
              <p:cNvPr id="85" name="Forme libre : forme 84">
                <a:extLst>
                  <a:ext uri="{FF2B5EF4-FFF2-40B4-BE49-F238E27FC236}">
                    <a16:creationId xmlns:a16="http://schemas.microsoft.com/office/drawing/2014/main" id="{F3DD0662-63B8-4538-8E84-142CB0982552}"/>
                  </a:ext>
                </a:extLst>
              </p:cNvPr>
              <p:cNvSpPr/>
              <p:nvPr/>
            </p:nvSpPr>
            <p:spPr>
              <a:xfrm>
                <a:off x="10650345" y="2684777"/>
                <a:ext cx="110879" cy="135085"/>
              </a:xfrm>
              <a:custGeom>
                <a:avLst/>
                <a:gdLst>
                  <a:gd name="connsiteX0" fmla="*/ 48804 w 110879"/>
                  <a:gd name="connsiteY0" fmla="*/ 111384 h 135085"/>
                  <a:gd name="connsiteX1" fmla="*/ 27314 w 110879"/>
                  <a:gd name="connsiteY1" fmla="*/ 98976 h 135085"/>
                  <a:gd name="connsiteX2" fmla="*/ 27313 w 110879"/>
                  <a:gd name="connsiteY2" fmla="*/ 74160 h 135085"/>
                  <a:gd name="connsiteX3" fmla="*/ 49126 w 110879"/>
                  <a:gd name="connsiteY3" fmla="*/ 36379 h 135085"/>
                  <a:gd name="connsiteX4" fmla="*/ 62497 w 110879"/>
                  <a:gd name="connsiteY4" fmla="*/ 44276 h 135085"/>
                  <a:gd name="connsiteX5" fmla="*/ 56560 w 110879"/>
                  <a:gd name="connsiteY5" fmla="*/ 586 h 135085"/>
                  <a:gd name="connsiteX6" fmla="*/ 15433 w 110879"/>
                  <a:gd name="connsiteY6" fmla="*/ 16480 h 135085"/>
                  <a:gd name="connsiteX7" fmla="*/ 28955 w 110879"/>
                  <a:gd name="connsiteY7" fmla="*/ 24466 h 135085"/>
                  <a:gd name="connsiteX8" fmla="*/ 7026 w 110879"/>
                  <a:gd name="connsiteY8" fmla="*/ 62449 h 135085"/>
                  <a:gd name="connsiteX9" fmla="*/ 7026 w 110879"/>
                  <a:gd name="connsiteY9" fmla="*/ 110689 h 135085"/>
                  <a:gd name="connsiteX10" fmla="*/ 48804 w 110879"/>
                  <a:gd name="connsiteY10" fmla="*/ 134809 h 135085"/>
                  <a:gd name="connsiteX11" fmla="*/ 110663 w 110879"/>
                  <a:gd name="connsiteY11" fmla="*/ 134809 h 135085"/>
                  <a:gd name="connsiteX12" fmla="*/ 98951 w 110879"/>
                  <a:gd name="connsiteY12" fmla="*/ 122639 h 135085"/>
                  <a:gd name="connsiteX13" fmla="*/ 110663 w 110879"/>
                  <a:gd name="connsiteY13" fmla="*/ 111384 h 135085"/>
                  <a:gd name="connsiteX14" fmla="*/ 48804 w 110879"/>
                  <a:gd name="connsiteY14" fmla="*/ 111384 h 135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0879" h="135085">
                    <a:moveTo>
                      <a:pt x="48804" y="111384"/>
                    </a:moveTo>
                    <a:cubicBezTo>
                      <a:pt x="39967" y="111384"/>
                      <a:pt x="31733" y="106629"/>
                      <a:pt x="27314" y="98976"/>
                    </a:cubicBezTo>
                    <a:cubicBezTo>
                      <a:pt x="22896" y="91323"/>
                      <a:pt x="22896" y="81813"/>
                      <a:pt x="27313" y="74160"/>
                    </a:cubicBezTo>
                    <a:lnTo>
                      <a:pt x="49126" y="36379"/>
                    </a:lnTo>
                    <a:lnTo>
                      <a:pt x="62497" y="44276"/>
                    </a:lnTo>
                    <a:lnTo>
                      <a:pt x="56560" y="586"/>
                    </a:lnTo>
                    <a:lnTo>
                      <a:pt x="15433" y="16480"/>
                    </a:lnTo>
                    <a:lnTo>
                      <a:pt x="28955" y="24466"/>
                    </a:lnTo>
                    <a:lnTo>
                      <a:pt x="7026" y="62449"/>
                    </a:lnTo>
                    <a:cubicBezTo>
                      <a:pt x="-1561" y="77326"/>
                      <a:pt x="-1561" y="95810"/>
                      <a:pt x="7026" y="110689"/>
                    </a:cubicBezTo>
                    <a:cubicBezTo>
                      <a:pt x="15617" y="125566"/>
                      <a:pt x="31626" y="134809"/>
                      <a:pt x="48804" y="134809"/>
                    </a:cubicBezTo>
                    <a:lnTo>
                      <a:pt x="110663" y="134809"/>
                    </a:lnTo>
                    <a:lnTo>
                      <a:pt x="98951" y="122639"/>
                    </a:lnTo>
                    <a:lnTo>
                      <a:pt x="110663" y="111384"/>
                    </a:lnTo>
                    <a:lnTo>
                      <a:pt x="48804" y="111384"/>
                    </a:lnTo>
                    <a:close/>
                  </a:path>
                </a:pathLst>
              </a:custGeom>
              <a:grpFill/>
              <a:ln w="9525" cap="flat">
                <a:noFill/>
                <a:prstDash val="solid"/>
                <a:miter/>
              </a:ln>
            </p:spPr>
            <p:txBody>
              <a:bodyPr rtlCol="0" anchor="ctr"/>
              <a:lstStyle/>
              <a:p>
                <a:endParaRPr lang="fr-FR"/>
              </a:p>
            </p:txBody>
          </p:sp>
          <p:sp>
            <p:nvSpPr>
              <p:cNvPr id="94" name="Forme libre : forme 93">
                <a:extLst>
                  <a:ext uri="{FF2B5EF4-FFF2-40B4-BE49-F238E27FC236}">
                    <a16:creationId xmlns:a16="http://schemas.microsoft.com/office/drawing/2014/main" id="{20500110-E614-448B-A8B2-653F41CA4E62}"/>
                  </a:ext>
                </a:extLst>
              </p:cNvPr>
              <p:cNvSpPr/>
              <p:nvPr/>
            </p:nvSpPr>
            <p:spPr>
              <a:xfrm>
                <a:off x="10719674" y="2714105"/>
                <a:ext cx="39042" cy="43727"/>
              </a:xfrm>
              <a:custGeom>
                <a:avLst/>
                <a:gdLst>
                  <a:gd name="connsiteX0" fmla="*/ 12767 w 39041"/>
                  <a:gd name="connsiteY0" fmla="*/ 586 h 43726"/>
                  <a:gd name="connsiteX1" fmla="*/ 586 w 39041"/>
                  <a:gd name="connsiteY1" fmla="*/ 43230 h 43726"/>
                  <a:gd name="connsiteX2" fmla="*/ 11455 w 39041"/>
                  <a:gd name="connsiteY2" fmla="*/ 43230 h 43726"/>
                  <a:gd name="connsiteX3" fmla="*/ 13767 w 39041"/>
                  <a:gd name="connsiteY3" fmla="*/ 34069 h 43726"/>
                  <a:gd name="connsiteX4" fmla="*/ 25697 w 39041"/>
                  <a:gd name="connsiteY4" fmla="*/ 34069 h 43726"/>
                  <a:gd name="connsiteX5" fmla="*/ 28072 w 39041"/>
                  <a:gd name="connsiteY5" fmla="*/ 43230 h 43726"/>
                  <a:gd name="connsiteX6" fmla="*/ 38879 w 39041"/>
                  <a:gd name="connsiteY6" fmla="*/ 43230 h 43726"/>
                  <a:gd name="connsiteX7" fmla="*/ 26696 w 39041"/>
                  <a:gd name="connsiteY7" fmla="*/ 586 h 43726"/>
                  <a:gd name="connsiteX8" fmla="*/ 12767 w 39041"/>
                  <a:gd name="connsiteY8" fmla="*/ 586 h 43726"/>
                  <a:gd name="connsiteX9" fmla="*/ 15703 w 39041"/>
                  <a:gd name="connsiteY9" fmla="*/ 26434 h 43726"/>
                  <a:gd name="connsiteX10" fmla="*/ 19701 w 39041"/>
                  <a:gd name="connsiteY10" fmla="*/ 10782 h 43726"/>
                  <a:gd name="connsiteX11" fmla="*/ 23698 w 39041"/>
                  <a:gd name="connsiteY11" fmla="*/ 26434 h 43726"/>
                  <a:gd name="connsiteX12" fmla="*/ 15703 w 39041"/>
                  <a:gd name="connsiteY12" fmla="*/ 26434 h 43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041" h="43726">
                    <a:moveTo>
                      <a:pt x="12767" y="586"/>
                    </a:moveTo>
                    <a:lnTo>
                      <a:pt x="586" y="43230"/>
                    </a:lnTo>
                    <a:lnTo>
                      <a:pt x="11455" y="43230"/>
                    </a:lnTo>
                    <a:lnTo>
                      <a:pt x="13767" y="34069"/>
                    </a:lnTo>
                    <a:lnTo>
                      <a:pt x="25697" y="34069"/>
                    </a:lnTo>
                    <a:lnTo>
                      <a:pt x="28072" y="43230"/>
                    </a:lnTo>
                    <a:lnTo>
                      <a:pt x="38879" y="43230"/>
                    </a:lnTo>
                    <a:lnTo>
                      <a:pt x="26696" y="586"/>
                    </a:lnTo>
                    <a:lnTo>
                      <a:pt x="12767" y="586"/>
                    </a:lnTo>
                    <a:close/>
                    <a:moveTo>
                      <a:pt x="15703" y="26434"/>
                    </a:moveTo>
                    <a:lnTo>
                      <a:pt x="19701" y="10782"/>
                    </a:lnTo>
                    <a:lnTo>
                      <a:pt x="23698" y="26434"/>
                    </a:lnTo>
                    <a:lnTo>
                      <a:pt x="15703" y="26434"/>
                    </a:lnTo>
                    <a:close/>
                  </a:path>
                </a:pathLst>
              </a:custGeom>
              <a:grpFill/>
              <a:ln w="9525" cap="flat">
                <a:noFill/>
                <a:prstDash val="solid"/>
                <a:miter/>
              </a:ln>
            </p:spPr>
            <p:txBody>
              <a:bodyPr rtlCol="0" anchor="ctr"/>
              <a:lstStyle/>
              <a:p>
                <a:endParaRPr lang="fr-FR"/>
              </a:p>
            </p:txBody>
          </p:sp>
          <p:sp>
            <p:nvSpPr>
              <p:cNvPr id="96" name="Forme libre : forme 95">
                <a:extLst>
                  <a:ext uri="{FF2B5EF4-FFF2-40B4-BE49-F238E27FC236}">
                    <a16:creationId xmlns:a16="http://schemas.microsoft.com/office/drawing/2014/main" id="{80288726-04E5-4F8A-9701-2C4C87366F7E}"/>
                  </a:ext>
                </a:extLst>
              </p:cNvPr>
              <p:cNvSpPr/>
              <p:nvPr/>
            </p:nvSpPr>
            <p:spPr>
              <a:xfrm>
                <a:off x="10762338" y="2714213"/>
                <a:ext cx="28891" cy="42946"/>
              </a:xfrm>
              <a:custGeom>
                <a:avLst/>
                <a:gdLst>
                  <a:gd name="connsiteX0" fmla="*/ 10706 w 28891"/>
                  <a:gd name="connsiteY0" fmla="*/ 586 h 42946"/>
                  <a:gd name="connsiteX1" fmla="*/ 586 w 28891"/>
                  <a:gd name="connsiteY1" fmla="*/ 586 h 42946"/>
                  <a:gd name="connsiteX2" fmla="*/ 586 w 28891"/>
                  <a:gd name="connsiteY2" fmla="*/ 43122 h 42946"/>
                  <a:gd name="connsiteX3" fmla="*/ 28697 w 28891"/>
                  <a:gd name="connsiteY3" fmla="*/ 43122 h 42946"/>
                  <a:gd name="connsiteX4" fmla="*/ 28697 w 28891"/>
                  <a:gd name="connsiteY4" fmla="*/ 35487 h 42946"/>
                  <a:gd name="connsiteX5" fmla="*/ 10706 w 28891"/>
                  <a:gd name="connsiteY5" fmla="*/ 35487 h 42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891" h="42946">
                    <a:moveTo>
                      <a:pt x="10706" y="586"/>
                    </a:moveTo>
                    <a:lnTo>
                      <a:pt x="586" y="586"/>
                    </a:lnTo>
                    <a:lnTo>
                      <a:pt x="586" y="43122"/>
                    </a:lnTo>
                    <a:lnTo>
                      <a:pt x="28697" y="43122"/>
                    </a:lnTo>
                    <a:lnTo>
                      <a:pt x="28697" y="35487"/>
                    </a:lnTo>
                    <a:lnTo>
                      <a:pt x="10706" y="35487"/>
                    </a:lnTo>
                    <a:close/>
                  </a:path>
                </a:pathLst>
              </a:custGeom>
              <a:grpFill/>
              <a:ln w="9525" cap="flat">
                <a:noFill/>
                <a:prstDash val="solid"/>
                <a:miter/>
              </a:ln>
            </p:spPr>
            <p:txBody>
              <a:bodyPr rtlCol="0" anchor="ctr"/>
              <a:lstStyle/>
              <a:p>
                <a:endParaRPr lang="fr-FR"/>
              </a:p>
            </p:txBody>
          </p:sp>
          <p:sp>
            <p:nvSpPr>
              <p:cNvPr id="97" name="Forme libre : forme 96">
                <a:extLst>
                  <a:ext uri="{FF2B5EF4-FFF2-40B4-BE49-F238E27FC236}">
                    <a16:creationId xmlns:a16="http://schemas.microsoft.com/office/drawing/2014/main" id="{0AAC0CB1-8F4A-4A6C-A392-A79246C209C6}"/>
                  </a:ext>
                </a:extLst>
              </p:cNvPr>
              <p:cNvSpPr/>
              <p:nvPr/>
            </p:nvSpPr>
            <p:spPr>
              <a:xfrm>
                <a:off x="10793509" y="2714213"/>
                <a:ext cx="35919" cy="43727"/>
              </a:xfrm>
              <a:custGeom>
                <a:avLst/>
                <a:gdLst>
                  <a:gd name="connsiteX0" fmla="*/ 25512 w 35918"/>
                  <a:gd name="connsiteY0" fmla="*/ 29379 h 43726"/>
                  <a:gd name="connsiteX1" fmla="*/ 18077 w 35918"/>
                  <a:gd name="connsiteY1" fmla="*/ 36196 h 43726"/>
                  <a:gd name="connsiteX2" fmla="*/ 10707 w 35918"/>
                  <a:gd name="connsiteY2" fmla="*/ 29379 h 43726"/>
                  <a:gd name="connsiteX3" fmla="*/ 10707 w 35918"/>
                  <a:gd name="connsiteY3" fmla="*/ 586 h 43726"/>
                  <a:gd name="connsiteX4" fmla="*/ 586 w 35918"/>
                  <a:gd name="connsiteY4" fmla="*/ 586 h 43726"/>
                  <a:gd name="connsiteX5" fmla="*/ 586 w 35918"/>
                  <a:gd name="connsiteY5" fmla="*/ 29652 h 43726"/>
                  <a:gd name="connsiteX6" fmla="*/ 18076 w 35918"/>
                  <a:gd name="connsiteY6" fmla="*/ 43831 h 43726"/>
                  <a:gd name="connsiteX7" fmla="*/ 35630 w 35918"/>
                  <a:gd name="connsiteY7" fmla="*/ 29652 h 43726"/>
                  <a:gd name="connsiteX8" fmla="*/ 35630 w 35918"/>
                  <a:gd name="connsiteY8" fmla="*/ 586 h 43726"/>
                  <a:gd name="connsiteX9" fmla="*/ 25511 w 35918"/>
                  <a:gd name="connsiteY9" fmla="*/ 586 h 43726"/>
                  <a:gd name="connsiteX10" fmla="*/ 25511 w 35918"/>
                  <a:gd name="connsiteY10" fmla="*/ 29379 h 43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918" h="43726">
                    <a:moveTo>
                      <a:pt x="25512" y="29379"/>
                    </a:moveTo>
                    <a:cubicBezTo>
                      <a:pt x="25512" y="33906"/>
                      <a:pt x="23825" y="36196"/>
                      <a:pt x="18077" y="36196"/>
                    </a:cubicBezTo>
                    <a:cubicBezTo>
                      <a:pt x="12331" y="36196"/>
                      <a:pt x="10707" y="33905"/>
                      <a:pt x="10707" y="29379"/>
                    </a:cubicBezTo>
                    <a:lnTo>
                      <a:pt x="10707" y="586"/>
                    </a:lnTo>
                    <a:lnTo>
                      <a:pt x="586" y="586"/>
                    </a:lnTo>
                    <a:lnTo>
                      <a:pt x="586" y="29652"/>
                    </a:lnTo>
                    <a:cubicBezTo>
                      <a:pt x="586" y="38923"/>
                      <a:pt x="4833" y="43831"/>
                      <a:pt x="18076" y="43831"/>
                    </a:cubicBezTo>
                    <a:cubicBezTo>
                      <a:pt x="31320" y="43831"/>
                      <a:pt x="35630" y="38923"/>
                      <a:pt x="35630" y="29652"/>
                    </a:cubicBezTo>
                    <a:lnTo>
                      <a:pt x="35630" y="586"/>
                    </a:lnTo>
                    <a:lnTo>
                      <a:pt x="25511" y="586"/>
                    </a:lnTo>
                    <a:lnTo>
                      <a:pt x="25511" y="29379"/>
                    </a:lnTo>
                    <a:close/>
                  </a:path>
                </a:pathLst>
              </a:custGeom>
              <a:grpFill/>
              <a:ln w="9525" cap="flat">
                <a:noFill/>
                <a:prstDash val="solid"/>
                <a:miter/>
              </a:ln>
            </p:spPr>
            <p:txBody>
              <a:bodyPr rtlCol="0" anchor="ctr"/>
              <a:lstStyle/>
              <a:p>
                <a:endParaRPr lang="fr-FR"/>
              </a:p>
            </p:txBody>
          </p:sp>
        </p:grpSp>
        <p:grpSp>
          <p:nvGrpSpPr>
            <p:cNvPr id="108" name="Groupe 107">
              <a:extLst>
                <a:ext uri="{FF2B5EF4-FFF2-40B4-BE49-F238E27FC236}">
                  <a16:creationId xmlns:a16="http://schemas.microsoft.com/office/drawing/2014/main" id="{1B888A20-538A-43F4-B3D2-DBE18AB2F0B0}"/>
                </a:ext>
              </a:extLst>
            </p:cNvPr>
            <p:cNvGrpSpPr/>
            <p:nvPr/>
          </p:nvGrpSpPr>
          <p:grpSpPr>
            <a:xfrm>
              <a:off x="4022737" y="5656352"/>
              <a:ext cx="493316" cy="170820"/>
              <a:chOff x="9992095" y="3086505"/>
              <a:chExt cx="649095" cy="224762"/>
            </a:xfrm>
          </p:grpSpPr>
          <p:sp>
            <p:nvSpPr>
              <p:cNvPr id="109" name="Forme libre : forme 108">
                <a:extLst>
                  <a:ext uri="{FF2B5EF4-FFF2-40B4-BE49-F238E27FC236}">
                    <a16:creationId xmlns:a16="http://schemas.microsoft.com/office/drawing/2014/main" id="{16199FFE-4A1A-45BC-AD50-495BFADD8CC2}"/>
                  </a:ext>
                </a:extLst>
              </p:cNvPr>
              <p:cNvSpPr/>
              <p:nvPr/>
            </p:nvSpPr>
            <p:spPr>
              <a:xfrm>
                <a:off x="10059116" y="3198428"/>
                <a:ext cx="582074" cy="112839"/>
              </a:xfrm>
              <a:custGeom>
                <a:avLst/>
                <a:gdLst>
                  <a:gd name="connsiteX0" fmla="*/ 470099 w 582074"/>
                  <a:gd name="connsiteY0" fmla="*/ 951 h 112839"/>
                  <a:gd name="connsiteX1" fmla="*/ 67970 w 582074"/>
                  <a:gd name="connsiteY1" fmla="*/ 951 h 112839"/>
                  <a:gd name="connsiteX2" fmla="*/ 949 w 582074"/>
                  <a:gd name="connsiteY2" fmla="*/ 112869 h 112839"/>
                  <a:gd name="connsiteX3" fmla="*/ 514782 w 582074"/>
                  <a:gd name="connsiteY3" fmla="*/ 112869 h 112839"/>
                  <a:gd name="connsiteX4" fmla="*/ 581803 w 582074"/>
                  <a:gd name="connsiteY4" fmla="*/ 951 h 1128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2074" h="112839">
                    <a:moveTo>
                      <a:pt x="470099" y="951"/>
                    </a:moveTo>
                    <a:lnTo>
                      <a:pt x="67970" y="951"/>
                    </a:lnTo>
                    <a:cubicBezTo>
                      <a:pt x="67970" y="62729"/>
                      <a:pt x="37927" y="112869"/>
                      <a:pt x="949" y="112869"/>
                    </a:cubicBezTo>
                    <a:lnTo>
                      <a:pt x="514782" y="112869"/>
                    </a:lnTo>
                    <a:cubicBezTo>
                      <a:pt x="551755" y="112869"/>
                      <a:pt x="581803" y="62729"/>
                      <a:pt x="581803" y="951"/>
                    </a:cubicBezTo>
                    <a:close/>
                  </a:path>
                </a:pathLst>
              </a:custGeom>
              <a:solidFill>
                <a:srgbClr val="D6D9DF"/>
              </a:solidFill>
              <a:ln w="9525" cap="flat">
                <a:noFill/>
                <a:prstDash val="solid"/>
                <a:miter/>
              </a:ln>
            </p:spPr>
            <p:txBody>
              <a:bodyPr rtlCol="0" anchor="ctr"/>
              <a:lstStyle/>
              <a:p>
                <a:endParaRPr lang="fr-FR"/>
              </a:p>
            </p:txBody>
          </p:sp>
          <p:sp>
            <p:nvSpPr>
              <p:cNvPr id="110" name="Forme libre : forme 109">
                <a:extLst>
                  <a:ext uri="{FF2B5EF4-FFF2-40B4-BE49-F238E27FC236}">
                    <a16:creationId xmlns:a16="http://schemas.microsoft.com/office/drawing/2014/main" id="{2DD429F7-00A0-4EB9-8104-5DB82300559E}"/>
                  </a:ext>
                </a:extLst>
              </p:cNvPr>
              <p:cNvSpPr/>
              <p:nvPr/>
            </p:nvSpPr>
            <p:spPr>
              <a:xfrm>
                <a:off x="10059116" y="3086505"/>
                <a:ext cx="582074" cy="112839"/>
              </a:xfrm>
              <a:custGeom>
                <a:avLst/>
                <a:gdLst>
                  <a:gd name="connsiteX0" fmla="*/ 514782 w 582074"/>
                  <a:gd name="connsiteY0" fmla="*/ 951 h 112839"/>
                  <a:gd name="connsiteX1" fmla="*/ 949 w 582074"/>
                  <a:gd name="connsiteY1" fmla="*/ 951 h 112839"/>
                  <a:gd name="connsiteX2" fmla="*/ 67970 w 582074"/>
                  <a:gd name="connsiteY2" fmla="*/ 112874 h 112839"/>
                  <a:gd name="connsiteX3" fmla="*/ 581803 w 582074"/>
                  <a:gd name="connsiteY3" fmla="*/ 112874 h 112839"/>
                  <a:gd name="connsiteX4" fmla="*/ 514782 w 582074"/>
                  <a:gd name="connsiteY4" fmla="*/ 951 h 1128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2074" h="112839">
                    <a:moveTo>
                      <a:pt x="514782" y="951"/>
                    </a:moveTo>
                    <a:lnTo>
                      <a:pt x="949" y="951"/>
                    </a:lnTo>
                    <a:cubicBezTo>
                      <a:pt x="37922" y="951"/>
                      <a:pt x="67970" y="51091"/>
                      <a:pt x="67970" y="112874"/>
                    </a:cubicBezTo>
                    <a:lnTo>
                      <a:pt x="581803" y="112874"/>
                    </a:lnTo>
                    <a:cubicBezTo>
                      <a:pt x="581803" y="51091"/>
                      <a:pt x="551755" y="951"/>
                      <a:pt x="514782" y="951"/>
                    </a:cubicBezTo>
                    <a:close/>
                  </a:path>
                </a:pathLst>
              </a:custGeom>
              <a:solidFill>
                <a:srgbClr val="D6D9DF"/>
              </a:solidFill>
              <a:ln w="9525" cap="flat">
                <a:noFill/>
                <a:prstDash val="solid"/>
                <a:miter/>
              </a:ln>
            </p:spPr>
            <p:txBody>
              <a:bodyPr rtlCol="0" anchor="ctr"/>
              <a:lstStyle/>
              <a:p>
                <a:endParaRPr lang="fr-FR"/>
              </a:p>
            </p:txBody>
          </p:sp>
          <p:sp>
            <p:nvSpPr>
              <p:cNvPr id="111" name="Forme libre : forme 110">
                <a:extLst>
                  <a:ext uri="{FF2B5EF4-FFF2-40B4-BE49-F238E27FC236}">
                    <a16:creationId xmlns:a16="http://schemas.microsoft.com/office/drawing/2014/main" id="{130D01E8-2B3D-483F-AEF8-FFF068A15F01}"/>
                  </a:ext>
                </a:extLst>
              </p:cNvPr>
              <p:cNvSpPr/>
              <p:nvPr/>
            </p:nvSpPr>
            <p:spPr>
              <a:xfrm>
                <a:off x="9992095" y="3198428"/>
                <a:ext cx="135396" cy="112839"/>
              </a:xfrm>
              <a:custGeom>
                <a:avLst/>
                <a:gdLst>
                  <a:gd name="connsiteX0" fmla="*/ 134991 w 135395"/>
                  <a:gd name="connsiteY0" fmla="*/ 951 h 112839"/>
                  <a:gd name="connsiteX1" fmla="*/ 45633 w 135395"/>
                  <a:gd name="connsiteY1" fmla="*/ 951 h 112839"/>
                  <a:gd name="connsiteX2" fmla="*/ 67970 w 135395"/>
                  <a:gd name="connsiteY2" fmla="*/ 67775 h 112839"/>
                  <a:gd name="connsiteX3" fmla="*/ 45633 w 135395"/>
                  <a:gd name="connsiteY3" fmla="*/ 951 h 112839"/>
                  <a:gd name="connsiteX4" fmla="*/ 949 w 135395"/>
                  <a:gd name="connsiteY4" fmla="*/ 951 h 112839"/>
                  <a:gd name="connsiteX5" fmla="*/ 67970 w 135395"/>
                  <a:gd name="connsiteY5" fmla="*/ 112869 h 112839"/>
                  <a:gd name="connsiteX6" fmla="*/ 134991 w 135395"/>
                  <a:gd name="connsiteY6" fmla="*/ 951 h 112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5395" h="112839">
                    <a:moveTo>
                      <a:pt x="134991" y="951"/>
                    </a:moveTo>
                    <a:lnTo>
                      <a:pt x="45633" y="951"/>
                    </a:lnTo>
                    <a:cubicBezTo>
                      <a:pt x="45633" y="39908"/>
                      <a:pt x="60990" y="63695"/>
                      <a:pt x="67970" y="67775"/>
                    </a:cubicBezTo>
                    <a:cubicBezTo>
                      <a:pt x="60990" y="63695"/>
                      <a:pt x="45633" y="39908"/>
                      <a:pt x="45633" y="951"/>
                    </a:cubicBezTo>
                    <a:lnTo>
                      <a:pt x="949" y="951"/>
                    </a:lnTo>
                    <a:cubicBezTo>
                      <a:pt x="949" y="62729"/>
                      <a:pt x="30997" y="112869"/>
                      <a:pt x="67970" y="112869"/>
                    </a:cubicBezTo>
                    <a:cubicBezTo>
                      <a:pt x="104942" y="112869"/>
                      <a:pt x="134991" y="62729"/>
                      <a:pt x="134991" y="951"/>
                    </a:cubicBezTo>
                    <a:close/>
                  </a:path>
                </a:pathLst>
              </a:custGeom>
              <a:solidFill>
                <a:srgbClr val="999A9F"/>
              </a:solidFill>
              <a:ln w="9525" cap="flat">
                <a:noFill/>
                <a:prstDash val="solid"/>
                <a:miter/>
              </a:ln>
            </p:spPr>
            <p:txBody>
              <a:bodyPr rtlCol="0" anchor="ctr"/>
              <a:lstStyle/>
              <a:p>
                <a:endParaRPr lang="fr-FR"/>
              </a:p>
            </p:txBody>
          </p:sp>
          <p:sp>
            <p:nvSpPr>
              <p:cNvPr id="112" name="Forme libre : forme 111">
                <a:extLst>
                  <a:ext uri="{FF2B5EF4-FFF2-40B4-BE49-F238E27FC236}">
                    <a16:creationId xmlns:a16="http://schemas.microsoft.com/office/drawing/2014/main" id="{B9287BFB-272A-465C-B7B7-9DEC8D983350}"/>
                  </a:ext>
                </a:extLst>
              </p:cNvPr>
              <p:cNvSpPr/>
              <p:nvPr/>
            </p:nvSpPr>
            <p:spPr>
              <a:xfrm>
                <a:off x="9992095" y="3086505"/>
                <a:ext cx="135396" cy="112839"/>
              </a:xfrm>
              <a:custGeom>
                <a:avLst/>
                <a:gdLst>
                  <a:gd name="connsiteX0" fmla="*/ 67970 w 135395"/>
                  <a:gd name="connsiteY0" fmla="*/ 46044 h 112839"/>
                  <a:gd name="connsiteX1" fmla="*/ 45628 w 135395"/>
                  <a:gd name="connsiteY1" fmla="*/ 112874 h 112839"/>
                  <a:gd name="connsiteX2" fmla="*/ 134991 w 135395"/>
                  <a:gd name="connsiteY2" fmla="*/ 112874 h 112839"/>
                  <a:gd name="connsiteX3" fmla="*/ 67970 w 135395"/>
                  <a:gd name="connsiteY3" fmla="*/ 951 h 112839"/>
                  <a:gd name="connsiteX4" fmla="*/ 949 w 135395"/>
                  <a:gd name="connsiteY4" fmla="*/ 112874 h 112839"/>
                  <a:gd name="connsiteX5" fmla="*/ 45633 w 135395"/>
                  <a:gd name="connsiteY5" fmla="*/ 112874 h 112839"/>
                  <a:gd name="connsiteX6" fmla="*/ 67970 w 135395"/>
                  <a:gd name="connsiteY6" fmla="*/ 46044 h 112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5395" h="112839">
                    <a:moveTo>
                      <a:pt x="67970" y="46044"/>
                    </a:moveTo>
                    <a:cubicBezTo>
                      <a:pt x="60990" y="50130"/>
                      <a:pt x="45628" y="73912"/>
                      <a:pt x="45628" y="112874"/>
                    </a:cubicBezTo>
                    <a:lnTo>
                      <a:pt x="134991" y="112874"/>
                    </a:lnTo>
                    <a:cubicBezTo>
                      <a:pt x="134991" y="51091"/>
                      <a:pt x="104942" y="951"/>
                      <a:pt x="67970" y="951"/>
                    </a:cubicBezTo>
                    <a:cubicBezTo>
                      <a:pt x="30997" y="951"/>
                      <a:pt x="949" y="51091"/>
                      <a:pt x="949" y="112874"/>
                    </a:cubicBezTo>
                    <a:lnTo>
                      <a:pt x="45633" y="112874"/>
                    </a:lnTo>
                    <a:cubicBezTo>
                      <a:pt x="45633" y="73912"/>
                      <a:pt x="60990" y="50130"/>
                      <a:pt x="67970" y="46044"/>
                    </a:cubicBezTo>
                    <a:close/>
                  </a:path>
                </a:pathLst>
              </a:custGeom>
              <a:solidFill>
                <a:srgbClr val="999A9F"/>
              </a:solidFill>
              <a:ln w="9525" cap="flat">
                <a:noFill/>
                <a:prstDash val="solid"/>
                <a:miter/>
              </a:ln>
            </p:spPr>
            <p:txBody>
              <a:bodyPr rtlCol="0" anchor="ctr"/>
              <a:lstStyle/>
              <a:p>
                <a:endParaRPr lang="fr-FR"/>
              </a:p>
            </p:txBody>
          </p:sp>
          <p:sp>
            <p:nvSpPr>
              <p:cNvPr id="113" name="Forme libre : forme 112">
                <a:extLst>
                  <a:ext uri="{FF2B5EF4-FFF2-40B4-BE49-F238E27FC236}">
                    <a16:creationId xmlns:a16="http://schemas.microsoft.com/office/drawing/2014/main" id="{5269A6C7-DF4C-4C4C-87AE-5419F6F1FB5F}"/>
                  </a:ext>
                </a:extLst>
              </p:cNvPr>
              <p:cNvSpPr/>
              <p:nvPr/>
            </p:nvSpPr>
            <p:spPr>
              <a:xfrm>
                <a:off x="10025608" y="3120001"/>
                <a:ext cx="46819" cy="157214"/>
              </a:xfrm>
              <a:custGeom>
                <a:avLst/>
                <a:gdLst>
                  <a:gd name="connsiteX0" fmla="*/ 34155 w 46819"/>
                  <a:gd name="connsiteY0" fmla="*/ 157342 h 157214"/>
                  <a:gd name="connsiteX1" fmla="*/ 28827 w 46819"/>
                  <a:gd name="connsiteY1" fmla="*/ 155865 h 157214"/>
                  <a:gd name="connsiteX2" fmla="*/ 949 w 46819"/>
                  <a:gd name="connsiteY2" fmla="*/ 79378 h 157214"/>
                  <a:gd name="connsiteX3" fmla="*/ 28871 w 46819"/>
                  <a:gd name="connsiteY3" fmla="*/ 2891 h 157214"/>
                  <a:gd name="connsiteX4" fmla="*/ 44392 w 46819"/>
                  <a:gd name="connsiteY4" fmla="*/ 5848 h 157214"/>
                  <a:gd name="connsiteX5" fmla="*/ 41441 w 46819"/>
                  <a:gd name="connsiteY5" fmla="*/ 21394 h 157214"/>
                  <a:gd name="connsiteX6" fmla="*/ 40042 w 46819"/>
                  <a:gd name="connsiteY6" fmla="*/ 22206 h 157214"/>
                  <a:gd name="connsiteX7" fmla="*/ 23286 w 46819"/>
                  <a:gd name="connsiteY7" fmla="*/ 79378 h 157214"/>
                  <a:gd name="connsiteX8" fmla="*/ 40245 w 46819"/>
                  <a:gd name="connsiteY8" fmla="*/ 136635 h 157214"/>
                  <a:gd name="connsiteX9" fmla="*/ 43473 w 46819"/>
                  <a:gd name="connsiteY9" fmla="*/ 152058 h 157214"/>
                  <a:gd name="connsiteX10" fmla="*/ 34155 w 46819"/>
                  <a:gd name="connsiteY10" fmla="*/ 157342 h 157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819" h="157214">
                    <a:moveTo>
                      <a:pt x="34155" y="157342"/>
                    </a:moveTo>
                    <a:cubicBezTo>
                      <a:pt x="32277" y="157337"/>
                      <a:pt x="30438" y="156826"/>
                      <a:pt x="28827" y="155865"/>
                    </a:cubicBezTo>
                    <a:cubicBezTo>
                      <a:pt x="17246" y="149091"/>
                      <a:pt x="949" y="120876"/>
                      <a:pt x="949" y="79378"/>
                    </a:cubicBezTo>
                    <a:cubicBezTo>
                      <a:pt x="949" y="37876"/>
                      <a:pt x="17246" y="9661"/>
                      <a:pt x="28871" y="2891"/>
                    </a:cubicBezTo>
                    <a:cubicBezTo>
                      <a:pt x="33972" y="-586"/>
                      <a:pt x="40922" y="737"/>
                      <a:pt x="44392" y="5848"/>
                    </a:cubicBezTo>
                    <a:cubicBezTo>
                      <a:pt x="47862" y="10959"/>
                      <a:pt x="46542" y="17917"/>
                      <a:pt x="41441" y="21394"/>
                    </a:cubicBezTo>
                    <a:cubicBezTo>
                      <a:pt x="40996" y="21701"/>
                      <a:pt x="40527" y="21973"/>
                      <a:pt x="40042" y="22206"/>
                    </a:cubicBezTo>
                    <a:cubicBezTo>
                      <a:pt x="37605" y="24009"/>
                      <a:pt x="23286" y="42591"/>
                      <a:pt x="23286" y="79378"/>
                    </a:cubicBezTo>
                    <a:cubicBezTo>
                      <a:pt x="23286" y="116166"/>
                      <a:pt x="37605" y="134743"/>
                      <a:pt x="40245" y="136635"/>
                    </a:cubicBezTo>
                    <a:cubicBezTo>
                      <a:pt x="45188" y="140136"/>
                      <a:pt x="46592" y="146862"/>
                      <a:pt x="43473" y="152058"/>
                    </a:cubicBezTo>
                    <a:cubicBezTo>
                      <a:pt x="41466" y="155291"/>
                      <a:pt x="37956" y="157282"/>
                      <a:pt x="34155" y="157342"/>
                    </a:cubicBezTo>
                    <a:close/>
                  </a:path>
                </a:pathLst>
              </a:custGeom>
              <a:solidFill>
                <a:srgbClr val="556080"/>
              </a:solidFill>
              <a:ln w="9525" cap="flat">
                <a:noFill/>
                <a:prstDash val="solid"/>
                <a:miter/>
              </a:ln>
            </p:spPr>
            <p:txBody>
              <a:bodyPr rtlCol="0" anchor="ctr"/>
              <a:lstStyle/>
              <a:p>
                <a:endParaRPr lang="fr-FR"/>
              </a:p>
            </p:txBody>
          </p:sp>
          <p:sp>
            <p:nvSpPr>
              <p:cNvPr id="114" name="Forme libre : forme 113">
                <a:extLst>
                  <a:ext uri="{FF2B5EF4-FFF2-40B4-BE49-F238E27FC236}">
                    <a16:creationId xmlns:a16="http://schemas.microsoft.com/office/drawing/2014/main" id="{0C3403EE-502E-4C0C-AB06-EB163EFEF28D}"/>
                  </a:ext>
                </a:extLst>
              </p:cNvPr>
              <p:cNvSpPr/>
              <p:nvPr/>
            </p:nvSpPr>
            <p:spPr>
              <a:xfrm>
                <a:off x="10271353" y="3254387"/>
                <a:ext cx="336591" cy="24089"/>
              </a:xfrm>
              <a:custGeom>
                <a:avLst/>
                <a:gdLst>
                  <a:gd name="connsiteX0" fmla="*/ 324882 w 336590"/>
                  <a:gd name="connsiteY0" fmla="*/ 23336 h 24089"/>
                  <a:gd name="connsiteX1" fmla="*/ 12116 w 336590"/>
                  <a:gd name="connsiteY1" fmla="*/ 23336 h 24089"/>
                  <a:gd name="connsiteX2" fmla="*/ 949 w 336590"/>
                  <a:gd name="connsiteY2" fmla="*/ 12144 h 24089"/>
                  <a:gd name="connsiteX3" fmla="*/ 12116 w 336590"/>
                  <a:gd name="connsiteY3" fmla="*/ 951 h 24089"/>
                  <a:gd name="connsiteX4" fmla="*/ 324886 w 336590"/>
                  <a:gd name="connsiteY4" fmla="*/ 951 h 24089"/>
                  <a:gd name="connsiteX5" fmla="*/ 336053 w 336590"/>
                  <a:gd name="connsiteY5" fmla="*/ 12144 h 24089"/>
                  <a:gd name="connsiteX6" fmla="*/ 324882 w 336590"/>
                  <a:gd name="connsiteY6" fmla="*/ 23336 h 24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6590" h="24089">
                    <a:moveTo>
                      <a:pt x="324882" y="23336"/>
                    </a:moveTo>
                    <a:lnTo>
                      <a:pt x="12116" y="23336"/>
                    </a:lnTo>
                    <a:cubicBezTo>
                      <a:pt x="5947" y="23336"/>
                      <a:pt x="949" y="18324"/>
                      <a:pt x="949" y="12144"/>
                    </a:cubicBezTo>
                    <a:cubicBezTo>
                      <a:pt x="949" y="5963"/>
                      <a:pt x="5947" y="951"/>
                      <a:pt x="12116" y="951"/>
                    </a:cubicBezTo>
                    <a:lnTo>
                      <a:pt x="324886" y="951"/>
                    </a:lnTo>
                    <a:cubicBezTo>
                      <a:pt x="331055" y="951"/>
                      <a:pt x="336053" y="5963"/>
                      <a:pt x="336053" y="12144"/>
                    </a:cubicBezTo>
                    <a:cubicBezTo>
                      <a:pt x="336053" y="18324"/>
                      <a:pt x="331055" y="23336"/>
                      <a:pt x="324882" y="23336"/>
                    </a:cubicBezTo>
                    <a:close/>
                  </a:path>
                </a:pathLst>
              </a:custGeom>
              <a:solidFill>
                <a:srgbClr val="999A9F"/>
              </a:solidFill>
              <a:ln w="9525" cap="flat">
                <a:noFill/>
                <a:prstDash val="solid"/>
                <a:miter/>
              </a:ln>
            </p:spPr>
            <p:txBody>
              <a:bodyPr rtlCol="0" anchor="ctr"/>
              <a:lstStyle/>
              <a:p>
                <a:endParaRPr lang="fr-FR"/>
              </a:p>
            </p:txBody>
          </p:sp>
          <p:sp>
            <p:nvSpPr>
              <p:cNvPr id="115" name="Forme libre : forme 114">
                <a:extLst>
                  <a:ext uri="{FF2B5EF4-FFF2-40B4-BE49-F238E27FC236}">
                    <a16:creationId xmlns:a16="http://schemas.microsoft.com/office/drawing/2014/main" id="{E529AAB4-E310-45E6-BBF1-E711CE3DC1E8}"/>
                  </a:ext>
                </a:extLst>
              </p:cNvPr>
              <p:cNvSpPr/>
              <p:nvPr/>
            </p:nvSpPr>
            <p:spPr>
              <a:xfrm>
                <a:off x="10126137" y="3120083"/>
                <a:ext cx="202461" cy="24089"/>
              </a:xfrm>
              <a:custGeom>
                <a:avLst/>
                <a:gdLst>
                  <a:gd name="connsiteX0" fmla="*/ 190844 w 202460"/>
                  <a:gd name="connsiteY0" fmla="*/ 23331 h 24089"/>
                  <a:gd name="connsiteX1" fmla="*/ 12120 w 202460"/>
                  <a:gd name="connsiteY1" fmla="*/ 23331 h 24089"/>
                  <a:gd name="connsiteX2" fmla="*/ 949 w 202460"/>
                  <a:gd name="connsiteY2" fmla="*/ 12144 h 24089"/>
                  <a:gd name="connsiteX3" fmla="*/ 12120 w 202460"/>
                  <a:gd name="connsiteY3" fmla="*/ 951 h 24089"/>
                  <a:gd name="connsiteX4" fmla="*/ 190844 w 202460"/>
                  <a:gd name="connsiteY4" fmla="*/ 951 h 24089"/>
                  <a:gd name="connsiteX5" fmla="*/ 202015 w 202460"/>
                  <a:gd name="connsiteY5" fmla="*/ 12144 h 24089"/>
                  <a:gd name="connsiteX6" fmla="*/ 190844 w 202460"/>
                  <a:gd name="connsiteY6" fmla="*/ 23331 h 24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2460" h="24089">
                    <a:moveTo>
                      <a:pt x="190844" y="23331"/>
                    </a:moveTo>
                    <a:lnTo>
                      <a:pt x="12120" y="23331"/>
                    </a:lnTo>
                    <a:cubicBezTo>
                      <a:pt x="5951" y="23331"/>
                      <a:pt x="949" y="18324"/>
                      <a:pt x="949" y="12144"/>
                    </a:cubicBezTo>
                    <a:cubicBezTo>
                      <a:pt x="949" y="5963"/>
                      <a:pt x="5951" y="951"/>
                      <a:pt x="12120" y="951"/>
                    </a:cubicBezTo>
                    <a:lnTo>
                      <a:pt x="190844" y="951"/>
                    </a:lnTo>
                    <a:cubicBezTo>
                      <a:pt x="197013" y="951"/>
                      <a:pt x="202015" y="5963"/>
                      <a:pt x="202015" y="12144"/>
                    </a:cubicBezTo>
                    <a:cubicBezTo>
                      <a:pt x="202015" y="18324"/>
                      <a:pt x="197013" y="23331"/>
                      <a:pt x="190844" y="23331"/>
                    </a:cubicBezTo>
                    <a:close/>
                  </a:path>
                </a:pathLst>
              </a:custGeom>
              <a:solidFill>
                <a:srgbClr val="999A9F"/>
              </a:solidFill>
              <a:ln w="9525" cap="flat">
                <a:noFill/>
                <a:prstDash val="solid"/>
                <a:miter/>
              </a:ln>
            </p:spPr>
            <p:txBody>
              <a:bodyPr rtlCol="0" anchor="ctr"/>
              <a:lstStyle/>
              <a:p>
                <a:endParaRPr lang="fr-FR"/>
              </a:p>
            </p:txBody>
          </p:sp>
          <p:sp>
            <p:nvSpPr>
              <p:cNvPr id="116" name="Forme libre : forme 115">
                <a:extLst>
                  <a:ext uri="{FF2B5EF4-FFF2-40B4-BE49-F238E27FC236}">
                    <a16:creationId xmlns:a16="http://schemas.microsoft.com/office/drawing/2014/main" id="{8A8D5647-8301-457D-82F8-D0CD9EEF1A02}"/>
                  </a:ext>
                </a:extLst>
              </p:cNvPr>
              <p:cNvSpPr/>
              <p:nvPr/>
            </p:nvSpPr>
            <p:spPr>
              <a:xfrm>
                <a:off x="10159649" y="3254387"/>
                <a:ext cx="91107" cy="24089"/>
              </a:xfrm>
              <a:custGeom>
                <a:avLst/>
                <a:gdLst>
                  <a:gd name="connsiteX0" fmla="*/ 79141 w 91107"/>
                  <a:gd name="connsiteY0" fmla="*/ 23336 h 24089"/>
                  <a:gd name="connsiteX1" fmla="*/ 12120 w 91107"/>
                  <a:gd name="connsiteY1" fmla="*/ 23336 h 24089"/>
                  <a:gd name="connsiteX2" fmla="*/ 949 w 91107"/>
                  <a:gd name="connsiteY2" fmla="*/ 12144 h 24089"/>
                  <a:gd name="connsiteX3" fmla="*/ 12120 w 91107"/>
                  <a:gd name="connsiteY3" fmla="*/ 951 h 24089"/>
                  <a:gd name="connsiteX4" fmla="*/ 79141 w 91107"/>
                  <a:gd name="connsiteY4" fmla="*/ 951 h 24089"/>
                  <a:gd name="connsiteX5" fmla="*/ 90311 w 91107"/>
                  <a:gd name="connsiteY5" fmla="*/ 12144 h 24089"/>
                  <a:gd name="connsiteX6" fmla="*/ 79141 w 91107"/>
                  <a:gd name="connsiteY6" fmla="*/ 23336 h 24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107" h="24089">
                    <a:moveTo>
                      <a:pt x="79141" y="23336"/>
                    </a:moveTo>
                    <a:lnTo>
                      <a:pt x="12120" y="23336"/>
                    </a:lnTo>
                    <a:cubicBezTo>
                      <a:pt x="5951" y="23336"/>
                      <a:pt x="949" y="18324"/>
                      <a:pt x="949" y="12144"/>
                    </a:cubicBezTo>
                    <a:cubicBezTo>
                      <a:pt x="949" y="5963"/>
                      <a:pt x="5951" y="951"/>
                      <a:pt x="12120" y="951"/>
                    </a:cubicBezTo>
                    <a:lnTo>
                      <a:pt x="79141" y="951"/>
                    </a:lnTo>
                    <a:cubicBezTo>
                      <a:pt x="85309" y="951"/>
                      <a:pt x="90311" y="5963"/>
                      <a:pt x="90311" y="12144"/>
                    </a:cubicBezTo>
                    <a:cubicBezTo>
                      <a:pt x="90311" y="18324"/>
                      <a:pt x="85309" y="23336"/>
                      <a:pt x="79141" y="23336"/>
                    </a:cubicBezTo>
                    <a:close/>
                  </a:path>
                </a:pathLst>
              </a:custGeom>
              <a:solidFill>
                <a:srgbClr val="999A9F"/>
              </a:solidFill>
              <a:ln w="9525" cap="flat">
                <a:noFill/>
                <a:prstDash val="solid"/>
                <a:miter/>
              </a:ln>
            </p:spPr>
            <p:txBody>
              <a:bodyPr rtlCol="0" anchor="ctr"/>
              <a:lstStyle/>
              <a:p>
                <a:endParaRPr lang="fr-FR"/>
              </a:p>
            </p:txBody>
          </p:sp>
          <p:sp>
            <p:nvSpPr>
              <p:cNvPr id="117" name="Forme libre : forme 116">
                <a:extLst>
                  <a:ext uri="{FF2B5EF4-FFF2-40B4-BE49-F238E27FC236}">
                    <a16:creationId xmlns:a16="http://schemas.microsoft.com/office/drawing/2014/main" id="{2C14A0C7-16A1-4345-9AE6-51123E4A3248}"/>
                  </a:ext>
                </a:extLst>
              </p:cNvPr>
              <p:cNvSpPr/>
              <p:nvPr/>
            </p:nvSpPr>
            <p:spPr>
              <a:xfrm>
                <a:off x="10137307" y="3187235"/>
                <a:ext cx="68330" cy="24089"/>
              </a:xfrm>
              <a:custGeom>
                <a:avLst/>
                <a:gdLst>
                  <a:gd name="connsiteX0" fmla="*/ 56803 w 68330"/>
                  <a:gd name="connsiteY0" fmla="*/ 23332 h 24089"/>
                  <a:gd name="connsiteX1" fmla="*/ 12120 w 68330"/>
                  <a:gd name="connsiteY1" fmla="*/ 23332 h 24089"/>
                  <a:gd name="connsiteX2" fmla="*/ 949 w 68330"/>
                  <a:gd name="connsiteY2" fmla="*/ 12144 h 24089"/>
                  <a:gd name="connsiteX3" fmla="*/ 12120 w 68330"/>
                  <a:gd name="connsiteY3" fmla="*/ 951 h 24089"/>
                  <a:gd name="connsiteX4" fmla="*/ 56803 w 68330"/>
                  <a:gd name="connsiteY4" fmla="*/ 951 h 24089"/>
                  <a:gd name="connsiteX5" fmla="*/ 67970 w 68330"/>
                  <a:gd name="connsiteY5" fmla="*/ 12144 h 24089"/>
                  <a:gd name="connsiteX6" fmla="*/ 56803 w 68330"/>
                  <a:gd name="connsiteY6" fmla="*/ 23332 h 24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330" h="24089">
                    <a:moveTo>
                      <a:pt x="56803" y="23332"/>
                    </a:moveTo>
                    <a:lnTo>
                      <a:pt x="12120" y="23332"/>
                    </a:lnTo>
                    <a:cubicBezTo>
                      <a:pt x="5951" y="23332"/>
                      <a:pt x="949" y="18324"/>
                      <a:pt x="949" y="12144"/>
                    </a:cubicBezTo>
                    <a:cubicBezTo>
                      <a:pt x="949" y="5963"/>
                      <a:pt x="5951" y="951"/>
                      <a:pt x="12120" y="951"/>
                    </a:cubicBezTo>
                    <a:lnTo>
                      <a:pt x="56803" y="951"/>
                    </a:lnTo>
                    <a:cubicBezTo>
                      <a:pt x="62972" y="951"/>
                      <a:pt x="67970" y="5963"/>
                      <a:pt x="67970" y="12144"/>
                    </a:cubicBezTo>
                    <a:cubicBezTo>
                      <a:pt x="67970" y="18324"/>
                      <a:pt x="62972" y="23332"/>
                      <a:pt x="56803" y="23332"/>
                    </a:cubicBezTo>
                    <a:close/>
                  </a:path>
                </a:pathLst>
              </a:custGeom>
              <a:solidFill>
                <a:srgbClr val="999A9F"/>
              </a:solidFill>
              <a:ln w="9525" cap="flat">
                <a:noFill/>
                <a:prstDash val="solid"/>
                <a:miter/>
              </a:ln>
            </p:spPr>
            <p:txBody>
              <a:bodyPr rtlCol="0" anchor="ctr"/>
              <a:lstStyle/>
              <a:p>
                <a:endParaRPr lang="fr-FR"/>
              </a:p>
            </p:txBody>
          </p:sp>
          <p:sp>
            <p:nvSpPr>
              <p:cNvPr id="118" name="Forme libre : forme 117">
                <a:extLst>
                  <a:ext uri="{FF2B5EF4-FFF2-40B4-BE49-F238E27FC236}">
                    <a16:creationId xmlns:a16="http://schemas.microsoft.com/office/drawing/2014/main" id="{ED724639-4BEE-421F-8233-CE861B012114}"/>
                  </a:ext>
                </a:extLst>
              </p:cNvPr>
              <p:cNvSpPr/>
              <p:nvPr/>
            </p:nvSpPr>
            <p:spPr>
              <a:xfrm>
                <a:off x="10226670" y="3187235"/>
                <a:ext cx="91107" cy="24089"/>
              </a:xfrm>
              <a:custGeom>
                <a:avLst/>
                <a:gdLst>
                  <a:gd name="connsiteX0" fmla="*/ 79141 w 91107"/>
                  <a:gd name="connsiteY0" fmla="*/ 23332 h 24089"/>
                  <a:gd name="connsiteX1" fmla="*/ 12120 w 91107"/>
                  <a:gd name="connsiteY1" fmla="*/ 23332 h 24089"/>
                  <a:gd name="connsiteX2" fmla="*/ 949 w 91107"/>
                  <a:gd name="connsiteY2" fmla="*/ 12144 h 24089"/>
                  <a:gd name="connsiteX3" fmla="*/ 12120 w 91107"/>
                  <a:gd name="connsiteY3" fmla="*/ 951 h 24089"/>
                  <a:gd name="connsiteX4" fmla="*/ 79141 w 91107"/>
                  <a:gd name="connsiteY4" fmla="*/ 951 h 24089"/>
                  <a:gd name="connsiteX5" fmla="*/ 90311 w 91107"/>
                  <a:gd name="connsiteY5" fmla="*/ 12144 h 24089"/>
                  <a:gd name="connsiteX6" fmla="*/ 79141 w 91107"/>
                  <a:gd name="connsiteY6" fmla="*/ 23332 h 24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107" h="24089">
                    <a:moveTo>
                      <a:pt x="79141" y="23332"/>
                    </a:moveTo>
                    <a:lnTo>
                      <a:pt x="12120" y="23332"/>
                    </a:lnTo>
                    <a:cubicBezTo>
                      <a:pt x="5951" y="23332"/>
                      <a:pt x="949" y="18324"/>
                      <a:pt x="949" y="12144"/>
                    </a:cubicBezTo>
                    <a:cubicBezTo>
                      <a:pt x="949" y="5963"/>
                      <a:pt x="5951" y="951"/>
                      <a:pt x="12120" y="951"/>
                    </a:cubicBezTo>
                    <a:lnTo>
                      <a:pt x="79141" y="951"/>
                    </a:lnTo>
                    <a:cubicBezTo>
                      <a:pt x="85309" y="951"/>
                      <a:pt x="90311" y="5963"/>
                      <a:pt x="90311" y="12144"/>
                    </a:cubicBezTo>
                    <a:cubicBezTo>
                      <a:pt x="90311" y="18324"/>
                      <a:pt x="85309" y="23332"/>
                      <a:pt x="79141" y="23332"/>
                    </a:cubicBezTo>
                    <a:close/>
                  </a:path>
                </a:pathLst>
              </a:custGeom>
              <a:solidFill>
                <a:srgbClr val="999A9F"/>
              </a:solidFill>
              <a:ln w="9525" cap="flat">
                <a:noFill/>
                <a:prstDash val="solid"/>
                <a:miter/>
              </a:ln>
            </p:spPr>
            <p:txBody>
              <a:bodyPr rtlCol="0" anchor="ctr"/>
              <a:lstStyle/>
              <a:p>
                <a:endParaRPr lang="fr-FR"/>
              </a:p>
            </p:txBody>
          </p:sp>
          <p:sp>
            <p:nvSpPr>
              <p:cNvPr id="119" name="Forme libre : forme 118">
                <a:extLst>
                  <a:ext uri="{FF2B5EF4-FFF2-40B4-BE49-F238E27FC236}">
                    <a16:creationId xmlns:a16="http://schemas.microsoft.com/office/drawing/2014/main" id="{5BA7D043-6357-43BB-9DA4-3DE9E9B00EC7}"/>
                  </a:ext>
                </a:extLst>
              </p:cNvPr>
              <p:cNvSpPr/>
              <p:nvPr/>
            </p:nvSpPr>
            <p:spPr>
              <a:xfrm>
                <a:off x="10338374" y="3187235"/>
                <a:ext cx="202461" cy="24089"/>
              </a:xfrm>
              <a:custGeom>
                <a:avLst/>
                <a:gdLst>
                  <a:gd name="connsiteX0" fmla="*/ 190841 w 202460"/>
                  <a:gd name="connsiteY0" fmla="*/ 23332 h 24089"/>
                  <a:gd name="connsiteX1" fmla="*/ 12120 w 202460"/>
                  <a:gd name="connsiteY1" fmla="*/ 23332 h 24089"/>
                  <a:gd name="connsiteX2" fmla="*/ 949 w 202460"/>
                  <a:gd name="connsiteY2" fmla="*/ 12144 h 24089"/>
                  <a:gd name="connsiteX3" fmla="*/ 12120 w 202460"/>
                  <a:gd name="connsiteY3" fmla="*/ 951 h 24089"/>
                  <a:gd name="connsiteX4" fmla="*/ 190841 w 202460"/>
                  <a:gd name="connsiteY4" fmla="*/ 951 h 24089"/>
                  <a:gd name="connsiteX5" fmla="*/ 202011 w 202460"/>
                  <a:gd name="connsiteY5" fmla="*/ 12144 h 24089"/>
                  <a:gd name="connsiteX6" fmla="*/ 190841 w 202460"/>
                  <a:gd name="connsiteY6" fmla="*/ 23332 h 24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2460" h="24089">
                    <a:moveTo>
                      <a:pt x="190841" y="23332"/>
                    </a:moveTo>
                    <a:lnTo>
                      <a:pt x="12120" y="23332"/>
                    </a:lnTo>
                    <a:cubicBezTo>
                      <a:pt x="5951" y="23332"/>
                      <a:pt x="949" y="18324"/>
                      <a:pt x="949" y="12144"/>
                    </a:cubicBezTo>
                    <a:cubicBezTo>
                      <a:pt x="949" y="5963"/>
                      <a:pt x="5951" y="951"/>
                      <a:pt x="12120" y="951"/>
                    </a:cubicBezTo>
                    <a:lnTo>
                      <a:pt x="190841" y="951"/>
                    </a:lnTo>
                    <a:cubicBezTo>
                      <a:pt x="197009" y="951"/>
                      <a:pt x="202011" y="5963"/>
                      <a:pt x="202011" y="12144"/>
                    </a:cubicBezTo>
                    <a:cubicBezTo>
                      <a:pt x="202011" y="18324"/>
                      <a:pt x="197014" y="23332"/>
                      <a:pt x="190841" y="23332"/>
                    </a:cubicBezTo>
                    <a:close/>
                  </a:path>
                </a:pathLst>
              </a:custGeom>
              <a:solidFill>
                <a:srgbClr val="999A9F"/>
              </a:solidFill>
              <a:ln w="9525" cap="flat">
                <a:noFill/>
                <a:prstDash val="solid"/>
                <a:miter/>
              </a:ln>
            </p:spPr>
            <p:txBody>
              <a:bodyPr rtlCol="0" anchor="ctr"/>
              <a:lstStyle/>
              <a:p>
                <a:endParaRPr lang="fr-FR"/>
              </a:p>
            </p:txBody>
          </p:sp>
          <p:sp>
            <p:nvSpPr>
              <p:cNvPr id="120" name="Forme libre : forme 119">
                <a:extLst>
                  <a:ext uri="{FF2B5EF4-FFF2-40B4-BE49-F238E27FC236}">
                    <a16:creationId xmlns:a16="http://schemas.microsoft.com/office/drawing/2014/main" id="{A6BD0355-39F1-451A-9D13-7817FFFE3807}"/>
                  </a:ext>
                </a:extLst>
              </p:cNvPr>
              <p:cNvSpPr/>
              <p:nvPr/>
            </p:nvSpPr>
            <p:spPr>
              <a:xfrm>
                <a:off x="10561777" y="3187235"/>
                <a:ext cx="68330" cy="24089"/>
              </a:xfrm>
              <a:custGeom>
                <a:avLst/>
                <a:gdLst>
                  <a:gd name="connsiteX0" fmla="*/ 56799 w 68330"/>
                  <a:gd name="connsiteY0" fmla="*/ 23332 h 24089"/>
                  <a:gd name="connsiteX1" fmla="*/ 12120 w 68330"/>
                  <a:gd name="connsiteY1" fmla="*/ 23332 h 24089"/>
                  <a:gd name="connsiteX2" fmla="*/ 949 w 68330"/>
                  <a:gd name="connsiteY2" fmla="*/ 12144 h 24089"/>
                  <a:gd name="connsiteX3" fmla="*/ 12120 w 68330"/>
                  <a:gd name="connsiteY3" fmla="*/ 951 h 24089"/>
                  <a:gd name="connsiteX4" fmla="*/ 56799 w 68330"/>
                  <a:gd name="connsiteY4" fmla="*/ 951 h 24089"/>
                  <a:gd name="connsiteX5" fmla="*/ 67970 w 68330"/>
                  <a:gd name="connsiteY5" fmla="*/ 12144 h 24089"/>
                  <a:gd name="connsiteX6" fmla="*/ 56799 w 68330"/>
                  <a:gd name="connsiteY6" fmla="*/ 23332 h 24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330" h="24089">
                    <a:moveTo>
                      <a:pt x="56799" y="23332"/>
                    </a:moveTo>
                    <a:lnTo>
                      <a:pt x="12120" y="23332"/>
                    </a:lnTo>
                    <a:cubicBezTo>
                      <a:pt x="5951" y="23332"/>
                      <a:pt x="949" y="18324"/>
                      <a:pt x="949" y="12144"/>
                    </a:cubicBezTo>
                    <a:cubicBezTo>
                      <a:pt x="949" y="5963"/>
                      <a:pt x="5951" y="951"/>
                      <a:pt x="12120" y="951"/>
                    </a:cubicBezTo>
                    <a:lnTo>
                      <a:pt x="56799" y="951"/>
                    </a:lnTo>
                    <a:cubicBezTo>
                      <a:pt x="62968" y="951"/>
                      <a:pt x="67970" y="5963"/>
                      <a:pt x="67970" y="12144"/>
                    </a:cubicBezTo>
                    <a:cubicBezTo>
                      <a:pt x="67970" y="18324"/>
                      <a:pt x="62968" y="23332"/>
                      <a:pt x="56799" y="23332"/>
                    </a:cubicBezTo>
                    <a:close/>
                  </a:path>
                </a:pathLst>
              </a:custGeom>
              <a:solidFill>
                <a:srgbClr val="999A9F"/>
              </a:solidFill>
              <a:ln w="9525" cap="flat">
                <a:noFill/>
                <a:prstDash val="solid"/>
                <a:miter/>
              </a:ln>
            </p:spPr>
            <p:txBody>
              <a:bodyPr rtlCol="0" anchor="ctr"/>
              <a:lstStyle/>
              <a:p>
                <a:endParaRPr lang="fr-FR"/>
              </a:p>
            </p:txBody>
          </p:sp>
          <p:sp>
            <p:nvSpPr>
              <p:cNvPr id="121" name="Forme libre : forme 120">
                <a:extLst>
                  <a:ext uri="{FF2B5EF4-FFF2-40B4-BE49-F238E27FC236}">
                    <a16:creationId xmlns:a16="http://schemas.microsoft.com/office/drawing/2014/main" id="{E5BA379D-7D1B-4487-9187-4C21576495F8}"/>
                  </a:ext>
                </a:extLst>
              </p:cNvPr>
              <p:cNvSpPr/>
              <p:nvPr/>
            </p:nvSpPr>
            <p:spPr>
              <a:xfrm>
                <a:off x="10349544" y="3120083"/>
                <a:ext cx="45554" cy="24089"/>
              </a:xfrm>
              <a:custGeom>
                <a:avLst/>
                <a:gdLst>
                  <a:gd name="connsiteX0" fmla="*/ 34458 w 45553"/>
                  <a:gd name="connsiteY0" fmla="*/ 23331 h 24089"/>
                  <a:gd name="connsiteX1" fmla="*/ 12116 w 45553"/>
                  <a:gd name="connsiteY1" fmla="*/ 23331 h 24089"/>
                  <a:gd name="connsiteX2" fmla="*/ 949 w 45553"/>
                  <a:gd name="connsiteY2" fmla="*/ 12144 h 24089"/>
                  <a:gd name="connsiteX3" fmla="*/ 12116 w 45553"/>
                  <a:gd name="connsiteY3" fmla="*/ 951 h 24089"/>
                  <a:gd name="connsiteX4" fmla="*/ 34458 w 45553"/>
                  <a:gd name="connsiteY4" fmla="*/ 951 h 24089"/>
                  <a:gd name="connsiteX5" fmla="*/ 45628 w 45553"/>
                  <a:gd name="connsiteY5" fmla="*/ 12144 h 24089"/>
                  <a:gd name="connsiteX6" fmla="*/ 34458 w 45553"/>
                  <a:gd name="connsiteY6" fmla="*/ 23331 h 24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553" h="24089">
                    <a:moveTo>
                      <a:pt x="34458" y="23331"/>
                    </a:moveTo>
                    <a:lnTo>
                      <a:pt x="12116" y="23331"/>
                    </a:lnTo>
                    <a:cubicBezTo>
                      <a:pt x="5947" y="23331"/>
                      <a:pt x="949" y="18324"/>
                      <a:pt x="949" y="12144"/>
                    </a:cubicBezTo>
                    <a:cubicBezTo>
                      <a:pt x="949" y="5963"/>
                      <a:pt x="5947" y="951"/>
                      <a:pt x="12116" y="951"/>
                    </a:cubicBezTo>
                    <a:lnTo>
                      <a:pt x="34458" y="951"/>
                    </a:lnTo>
                    <a:cubicBezTo>
                      <a:pt x="40626" y="951"/>
                      <a:pt x="45628" y="5963"/>
                      <a:pt x="45628" y="12144"/>
                    </a:cubicBezTo>
                    <a:cubicBezTo>
                      <a:pt x="45628" y="18324"/>
                      <a:pt x="40626" y="23331"/>
                      <a:pt x="34458" y="23331"/>
                    </a:cubicBezTo>
                    <a:close/>
                  </a:path>
                </a:pathLst>
              </a:custGeom>
              <a:solidFill>
                <a:srgbClr val="999A9F"/>
              </a:solidFill>
              <a:ln w="9525" cap="flat">
                <a:noFill/>
                <a:prstDash val="solid"/>
                <a:miter/>
              </a:ln>
            </p:spPr>
            <p:txBody>
              <a:bodyPr rtlCol="0" anchor="ctr"/>
              <a:lstStyle/>
              <a:p>
                <a:endParaRPr lang="fr-FR"/>
              </a:p>
            </p:txBody>
          </p:sp>
          <p:sp>
            <p:nvSpPr>
              <p:cNvPr id="122" name="Forme libre : forme 121">
                <a:extLst>
                  <a:ext uri="{FF2B5EF4-FFF2-40B4-BE49-F238E27FC236}">
                    <a16:creationId xmlns:a16="http://schemas.microsoft.com/office/drawing/2014/main" id="{BD40DE73-EB8B-475B-8C0B-FEDBB26271A0}"/>
                  </a:ext>
                </a:extLst>
              </p:cNvPr>
              <p:cNvSpPr/>
              <p:nvPr/>
            </p:nvSpPr>
            <p:spPr>
              <a:xfrm>
                <a:off x="10416565" y="3120083"/>
                <a:ext cx="91107" cy="24089"/>
              </a:xfrm>
              <a:custGeom>
                <a:avLst/>
                <a:gdLst>
                  <a:gd name="connsiteX0" fmla="*/ 79141 w 91107"/>
                  <a:gd name="connsiteY0" fmla="*/ 23331 h 24089"/>
                  <a:gd name="connsiteX1" fmla="*/ 12120 w 91107"/>
                  <a:gd name="connsiteY1" fmla="*/ 23331 h 24089"/>
                  <a:gd name="connsiteX2" fmla="*/ 949 w 91107"/>
                  <a:gd name="connsiteY2" fmla="*/ 12144 h 24089"/>
                  <a:gd name="connsiteX3" fmla="*/ 12120 w 91107"/>
                  <a:gd name="connsiteY3" fmla="*/ 951 h 24089"/>
                  <a:gd name="connsiteX4" fmla="*/ 79141 w 91107"/>
                  <a:gd name="connsiteY4" fmla="*/ 951 h 24089"/>
                  <a:gd name="connsiteX5" fmla="*/ 90311 w 91107"/>
                  <a:gd name="connsiteY5" fmla="*/ 12144 h 24089"/>
                  <a:gd name="connsiteX6" fmla="*/ 79141 w 91107"/>
                  <a:gd name="connsiteY6" fmla="*/ 23331 h 24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107" h="24089">
                    <a:moveTo>
                      <a:pt x="79141" y="23331"/>
                    </a:moveTo>
                    <a:lnTo>
                      <a:pt x="12120" y="23331"/>
                    </a:lnTo>
                    <a:cubicBezTo>
                      <a:pt x="5951" y="23331"/>
                      <a:pt x="949" y="18324"/>
                      <a:pt x="949" y="12144"/>
                    </a:cubicBezTo>
                    <a:cubicBezTo>
                      <a:pt x="949" y="5963"/>
                      <a:pt x="5951" y="951"/>
                      <a:pt x="12120" y="951"/>
                    </a:cubicBezTo>
                    <a:lnTo>
                      <a:pt x="79141" y="951"/>
                    </a:lnTo>
                    <a:cubicBezTo>
                      <a:pt x="85309" y="951"/>
                      <a:pt x="90311" y="5963"/>
                      <a:pt x="90311" y="12144"/>
                    </a:cubicBezTo>
                    <a:cubicBezTo>
                      <a:pt x="90311" y="18324"/>
                      <a:pt x="85309" y="23331"/>
                      <a:pt x="79141" y="23331"/>
                    </a:cubicBezTo>
                    <a:close/>
                  </a:path>
                </a:pathLst>
              </a:custGeom>
              <a:solidFill>
                <a:srgbClr val="999A9F"/>
              </a:solidFill>
              <a:ln w="9525" cap="flat">
                <a:noFill/>
                <a:prstDash val="solid"/>
                <a:miter/>
              </a:ln>
            </p:spPr>
            <p:txBody>
              <a:bodyPr rtlCol="0" anchor="ctr"/>
              <a:lstStyle/>
              <a:p>
                <a:endParaRPr lang="fr-FR"/>
              </a:p>
            </p:txBody>
          </p:sp>
          <p:sp>
            <p:nvSpPr>
              <p:cNvPr id="123" name="Forme libre : forme 122">
                <a:extLst>
                  <a:ext uri="{FF2B5EF4-FFF2-40B4-BE49-F238E27FC236}">
                    <a16:creationId xmlns:a16="http://schemas.microsoft.com/office/drawing/2014/main" id="{A2816783-5665-4EAD-8301-9988487D727E}"/>
                  </a:ext>
                </a:extLst>
              </p:cNvPr>
              <p:cNvSpPr/>
              <p:nvPr/>
            </p:nvSpPr>
            <p:spPr>
              <a:xfrm>
                <a:off x="10528265" y="3120083"/>
                <a:ext cx="79719" cy="24089"/>
              </a:xfrm>
              <a:custGeom>
                <a:avLst/>
                <a:gdLst>
                  <a:gd name="connsiteX0" fmla="*/ 67970 w 79718"/>
                  <a:gd name="connsiteY0" fmla="*/ 23331 h 24089"/>
                  <a:gd name="connsiteX1" fmla="*/ 12120 w 79718"/>
                  <a:gd name="connsiteY1" fmla="*/ 23331 h 24089"/>
                  <a:gd name="connsiteX2" fmla="*/ 949 w 79718"/>
                  <a:gd name="connsiteY2" fmla="*/ 12144 h 24089"/>
                  <a:gd name="connsiteX3" fmla="*/ 12120 w 79718"/>
                  <a:gd name="connsiteY3" fmla="*/ 951 h 24089"/>
                  <a:gd name="connsiteX4" fmla="*/ 67970 w 79718"/>
                  <a:gd name="connsiteY4" fmla="*/ 951 h 24089"/>
                  <a:gd name="connsiteX5" fmla="*/ 79141 w 79718"/>
                  <a:gd name="connsiteY5" fmla="*/ 12144 h 24089"/>
                  <a:gd name="connsiteX6" fmla="*/ 67970 w 79718"/>
                  <a:gd name="connsiteY6" fmla="*/ 23331 h 24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9718" h="24089">
                    <a:moveTo>
                      <a:pt x="67970" y="23331"/>
                    </a:moveTo>
                    <a:lnTo>
                      <a:pt x="12120" y="23331"/>
                    </a:lnTo>
                    <a:cubicBezTo>
                      <a:pt x="5951" y="23331"/>
                      <a:pt x="949" y="18324"/>
                      <a:pt x="949" y="12144"/>
                    </a:cubicBezTo>
                    <a:cubicBezTo>
                      <a:pt x="949" y="5963"/>
                      <a:pt x="5951" y="951"/>
                      <a:pt x="12120" y="951"/>
                    </a:cubicBezTo>
                    <a:lnTo>
                      <a:pt x="67970" y="951"/>
                    </a:lnTo>
                    <a:cubicBezTo>
                      <a:pt x="74139" y="951"/>
                      <a:pt x="79141" y="5963"/>
                      <a:pt x="79141" y="12144"/>
                    </a:cubicBezTo>
                    <a:cubicBezTo>
                      <a:pt x="79141" y="18324"/>
                      <a:pt x="74142" y="23331"/>
                      <a:pt x="67970" y="23331"/>
                    </a:cubicBezTo>
                    <a:close/>
                  </a:path>
                </a:pathLst>
              </a:custGeom>
              <a:solidFill>
                <a:srgbClr val="999A9F"/>
              </a:solidFill>
              <a:ln w="9525" cap="flat">
                <a:noFill/>
                <a:prstDash val="solid"/>
                <a:miter/>
              </a:ln>
            </p:spPr>
            <p:txBody>
              <a:bodyPr rtlCol="0" anchor="ctr"/>
              <a:lstStyle/>
              <a:p>
                <a:endParaRPr lang="fr-FR"/>
              </a:p>
            </p:txBody>
          </p:sp>
        </p:grpSp>
        <p:grpSp>
          <p:nvGrpSpPr>
            <p:cNvPr id="124" name="Groupe 123">
              <a:extLst>
                <a:ext uri="{FF2B5EF4-FFF2-40B4-BE49-F238E27FC236}">
                  <a16:creationId xmlns:a16="http://schemas.microsoft.com/office/drawing/2014/main" id="{311CDD95-095F-44BD-9C54-B350D504D3DB}"/>
                </a:ext>
              </a:extLst>
            </p:cNvPr>
            <p:cNvGrpSpPr/>
            <p:nvPr/>
          </p:nvGrpSpPr>
          <p:grpSpPr>
            <a:xfrm>
              <a:off x="4942567" y="5656352"/>
              <a:ext cx="493316" cy="170820"/>
              <a:chOff x="9992095" y="3086505"/>
              <a:chExt cx="649095" cy="224762"/>
            </a:xfrm>
          </p:grpSpPr>
          <p:sp>
            <p:nvSpPr>
              <p:cNvPr id="125" name="Forme libre : forme 124">
                <a:extLst>
                  <a:ext uri="{FF2B5EF4-FFF2-40B4-BE49-F238E27FC236}">
                    <a16:creationId xmlns:a16="http://schemas.microsoft.com/office/drawing/2014/main" id="{9E7C7745-A2C3-4802-B3E1-26359A590C34}"/>
                  </a:ext>
                </a:extLst>
              </p:cNvPr>
              <p:cNvSpPr/>
              <p:nvPr/>
            </p:nvSpPr>
            <p:spPr>
              <a:xfrm>
                <a:off x="10059116" y="3198428"/>
                <a:ext cx="582074" cy="112839"/>
              </a:xfrm>
              <a:custGeom>
                <a:avLst/>
                <a:gdLst>
                  <a:gd name="connsiteX0" fmla="*/ 470099 w 582074"/>
                  <a:gd name="connsiteY0" fmla="*/ 951 h 112839"/>
                  <a:gd name="connsiteX1" fmla="*/ 67970 w 582074"/>
                  <a:gd name="connsiteY1" fmla="*/ 951 h 112839"/>
                  <a:gd name="connsiteX2" fmla="*/ 949 w 582074"/>
                  <a:gd name="connsiteY2" fmla="*/ 112869 h 112839"/>
                  <a:gd name="connsiteX3" fmla="*/ 514782 w 582074"/>
                  <a:gd name="connsiteY3" fmla="*/ 112869 h 112839"/>
                  <a:gd name="connsiteX4" fmla="*/ 581803 w 582074"/>
                  <a:gd name="connsiteY4" fmla="*/ 951 h 1128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2074" h="112839">
                    <a:moveTo>
                      <a:pt x="470099" y="951"/>
                    </a:moveTo>
                    <a:lnTo>
                      <a:pt x="67970" y="951"/>
                    </a:lnTo>
                    <a:cubicBezTo>
                      <a:pt x="67970" y="62729"/>
                      <a:pt x="37927" y="112869"/>
                      <a:pt x="949" y="112869"/>
                    </a:cubicBezTo>
                    <a:lnTo>
                      <a:pt x="514782" y="112869"/>
                    </a:lnTo>
                    <a:cubicBezTo>
                      <a:pt x="551755" y="112869"/>
                      <a:pt x="581803" y="62729"/>
                      <a:pt x="581803" y="951"/>
                    </a:cubicBezTo>
                    <a:close/>
                  </a:path>
                </a:pathLst>
              </a:custGeom>
              <a:solidFill>
                <a:srgbClr val="D6D9DF"/>
              </a:solidFill>
              <a:ln w="9525" cap="flat">
                <a:noFill/>
                <a:prstDash val="solid"/>
                <a:miter/>
              </a:ln>
            </p:spPr>
            <p:txBody>
              <a:bodyPr rtlCol="0" anchor="ctr"/>
              <a:lstStyle/>
              <a:p>
                <a:endParaRPr lang="fr-FR"/>
              </a:p>
            </p:txBody>
          </p:sp>
          <p:sp>
            <p:nvSpPr>
              <p:cNvPr id="126" name="Forme libre : forme 125">
                <a:extLst>
                  <a:ext uri="{FF2B5EF4-FFF2-40B4-BE49-F238E27FC236}">
                    <a16:creationId xmlns:a16="http://schemas.microsoft.com/office/drawing/2014/main" id="{FF5D24F9-1362-4751-8F3A-FBDF8026A8EA}"/>
                  </a:ext>
                </a:extLst>
              </p:cNvPr>
              <p:cNvSpPr/>
              <p:nvPr/>
            </p:nvSpPr>
            <p:spPr>
              <a:xfrm>
                <a:off x="10059116" y="3086505"/>
                <a:ext cx="582074" cy="112839"/>
              </a:xfrm>
              <a:custGeom>
                <a:avLst/>
                <a:gdLst>
                  <a:gd name="connsiteX0" fmla="*/ 514782 w 582074"/>
                  <a:gd name="connsiteY0" fmla="*/ 951 h 112839"/>
                  <a:gd name="connsiteX1" fmla="*/ 949 w 582074"/>
                  <a:gd name="connsiteY1" fmla="*/ 951 h 112839"/>
                  <a:gd name="connsiteX2" fmla="*/ 67970 w 582074"/>
                  <a:gd name="connsiteY2" fmla="*/ 112874 h 112839"/>
                  <a:gd name="connsiteX3" fmla="*/ 581803 w 582074"/>
                  <a:gd name="connsiteY3" fmla="*/ 112874 h 112839"/>
                  <a:gd name="connsiteX4" fmla="*/ 514782 w 582074"/>
                  <a:gd name="connsiteY4" fmla="*/ 951 h 1128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2074" h="112839">
                    <a:moveTo>
                      <a:pt x="514782" y="951"/>
                    </a:moveTo>
                    <a:lnTo>
                      <a:pt x="949" y="951"/>
                    </a:lnTo>
                    <a:cubicBezTo>
                      <a:pt x="37922" y="951"/>
                      <a:pt x="67970" y="51091"/>
                      <a:pt x="67970" y="112874"/>
                    </a:cubicBezTo>
                    <a:lnTo>
                      <a:pt x="581803" y="112874"/>
                    </a:lnTo>
                    <a:cubicBezTo>
                      <a:pt x="581803" y="51091"/>
                      <a:pt x="551755" y="951"/>
                      <a:pt x="514782" y="951"/>
                    </a:cubicBezTo>
                    <a:close/>
                  </a:path>
                </a:pathLst>
              </a:custGeom>
              <a:solidFill>
                <a:srgbClr val="D6D9DF"/>
              </a:solidFill>
              <a:ln w="9525" cap="flat">
                <a:noFill/>
                <a:prstDash val="solid"/>
                <a:miter/>
              </a:ln>
            </p:spPr>
            <p:txBody>
              <a:bodyPr rtlCol="0" anchor="ctr"/>
              <a:lstStyle/>
              <a:p>
                <a:endParaRPr lang="fr-FR" dirty="0"/>
              </a:p>
            </p:txBody>
          </p:sp>
          <p:sp>
            <p:nvSpPr>
              <p:cNvPr id="127" name="Forme libre : forme 126">
                <a:extLst>
                  <a:ext uri="{FF2B5EF4-FFF2-40B4-BE49-F238E27FC236}">
                    <a16:creationId xmlns:a16="http://schemas.microsoft.com/office/drawing/2014/main" id="{0E0E10D6-6512-44F6-B8B0-493119EE5172}"/>
                  </a:ext>
                </a:extLst>
              </p:cNvPr>
              <p:cNvSpPr/>
              <p:nvPr/>
            </p:nvSpPr>
            <p:spPr>
              <a:xfrm>
                <a:off x="9992095" y="3198428"/>
                <a:ext cx="135396" cy="112839"/>
              </a:xfrm>
              <a:custGeom>
                <a:avLst/>
                <a:gdLst>
                  <a:gd name="connsiteX0" fmla="*/ 134991 w 135395"/>
                  <a:gd name="connsiteY0" fmla="*/ 951 h 112839"/>
                  <a:gd name="connsiteX1" fmla="*/ 45633 w 135395"/>
                  <a:gd name="connsiteY1" fmla="*/ 951 h 112839"/>
                  <a:gd name="connsiteX2" fmla="*/ 67970 w 135395"/>
                  <a:gd name="connsiteY2" fmla="*/ 67775 h 112839"/>
                  <a:gd name="connsiteX3" fmla="*/ 45633 w 135395"/>
                  <a:gd name="connsiteY3" fmla="*/ 951 h 112839"/>
                  <a:gd name="connsiteX4" fmla="*/ 949 w 135395"/>
                  <a:gd name="connsiteY4" fmla="*/ 951 h 112839"/>
                  <a:gd name="connsiteX5" fmla="*/ 67970 w 135395"/>
                  <a:gd name="connsiteY5" fmla="*/ 112869 h 112839"/>
                  <a:gd name="connsiteX6" fmla="*/ 134991 w 135395"/>
                  <a:gd name="connsiteY6" fmla="*/ 951 h 112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5395" h="112839">
                    <a:moveTo>
                      <a:pt x="134991" y="951"/>
                    </a:moveTo>
                    <a:lnTo>
                      <a:pt x="45633" y="951"/>
                    </a:lnTo>
                    <a:cubicBezTo>
                      <a:pt x="45633" y="39908"/>
                      <a:pt x="60990" y="63695"/>
                      <a:pt x="67970" y="67775"/>
                    </a:cubicBezTo>
                    <a:cubicBezTo>
                      <a:pt x="60990" y="63695"/>
                      <a:pt x="45633" y="39908"/>
                      <a:pt x="45633" y="951"/>
                    </a:cubicBezTo>
                    <a:lnTo>
                      <a:pt x="949" y="951"/>
                    </a:lnTo>
                    <a:cubicBezTo>
                      <a:pt x="949" y="62729"/>
                      <a:pt x="30997" y="112869"/>
                      <a:pt x="67970" y="112869"/>
                    </a:cubicBezTo>
                    <a:cubicBezTo>
                      <a:pt x="104942" y="112869"/>
                      <a:pt x="134991" y="62729"/>
                      <a:pt x="134991" y="951"/>
                    </a:cubicBezTo>
                    <a:close/>
                  </a:path>
                </a:pathLst>
              </a:custGeom>
              <a:solidFill>
                <a:srgbClr val="999A9F"/>
              </a:solidFill>
              <a:ln w="9525" cap="flat">
                <a:noFill/>
                <a:prstDash val="solid"/>
                <a:miter/>
              </a:ln>
            </p:spPr>
            <p:txBody>
              <a:bodyPr rtlCol="0" anchor="ctr"/>
              <a:lstStyle/>
              <a:p>
                <a:endParaRPr lang="fr-FR"/>
              </a:p>
            </p:txBody>
          </p:sp>
          <p:sp>
            <p:nvSpPr>
              <p:cNvPr id="128" name="Forme libre : forme 127">
                <a:extLst>
                  <a:ext uri="{FF2B5EF4-FFF2-40B4-BE49-F238E27FC236}">
                    <a16:creationId xmlns:a16="http://schemas.microsoft.com/office/drawing/2014/main" id="{2F64F0A6-F88C-4CA5-B42B-F7949C84BB5A}"/>
                  </a:ext>
                </a:extLst>
              </p:cNvPr>
              <p:cNvSpPr/>
              <p:nvPr/>
            </p:nvSpPr>
            <p:spPr>
              <a:xfrm>
                <a:off x="9992095" y="3086505"/>
                <a:ext cx="135396" cy="112839"/>
              </a:xfrm>
              <a:custGeom>
                <a:avLst/>
                <a:gdLst>
                  <a:gd name="connsiteX0" fmla="*/ 67970 w 135395"/>
                  <a:gd name="connsiteY0" fmla="*/ 46044 h 112839"/>
                  <a:gd name="connsiteX1" fmla="*/ 45628 w 135395"/>
                  <a:gd name="connsiteY1" fmla="*/ 112874 h 112839"/>
                  <a:gd name="connsiteX2" fmla="*/ 134991 w 135395"/>
                  <a:gd name="connsiteY2" fmla="*/ 112874 h 112839"/>
                  <a:gd name="connsiteX3" fmla="*/ 67970 w 135395"/>
                  <a:gd name="connsiteY3" fmla="*/ 951 h 112839"/>
                  <a:gd name="connsiteX4" fmla="*/ 949 w 135395"/>
                  <a:gd name="connsiteY4" fmla="*/ 112874 h 112839"/>
                  <a:gd name="connsiteX5" fmla="*/ 45633 w 135395"/>
                  <a:gd name="connsiteY5" fmla="*/ 112874 h 112839"/>
                  <a:gd name="connsiteX6" fmla="*/ 67970 w 135395"/>
                  <a:gd name="connsiteY6" fmla="*/ 46044 h 112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5395" h="112839">
                    <a:moveTo>
                      <a:pt x="67970" y="46044"/>
                    </a:moveTo>
                    <a:cubicBezTo>
                      <a:pt x="60990" y="50130"/>
                      <a:pt x="45628" y="73912"/>
                      <a:pt x="45628" y="112874"/>
                    </a:cubicBezTo>
                    <a:lnTo>
                      <a:pt x="134991" y="112874"/>
                    </a:lnTo>
                    <a:cubicBezTo>
                      <a:pt x="134991" y="51091"/>
                      <a:pt x="104942" y="951"/>
                      <a:pt x="67970" y="951"/>
                    </a:cubicBezTo>
                    <a:cubicBezTo>
                      <a:pt x="30997" y="951"/>
                      <a:pt x="949" y="51091"/>
                      <a:pt x="949" y="112874"/>
                    </a:cubicBezTo>
                    <a:lnTo>
                      <a:pt x="45633" y="112874"/>
                    </a:lnTo>
                    <a:cubicBezTo>
                      <a:pt x="45633" y="73912"/>
                      <a:pt x="60990" y="50130"/>
                      <a:pt x="67970" y="46044"/>
                    </a:cubicBezTo>
                    <a:close/>
                  </a:path>
                </a:pathLst>
              </a:custGeom>
              <a:solidFill>
                <a:srgbClr val="999A9F"/>
              </a:solidFill>
              <a:ln w="9525" cap="flat">
                <a:noFill/>
                <a:prstDash val="solid"/>
                <a:miter/>
              </a:ln>
            </p:spPr>
            <p:txBody>
              <a:bodyPr rtlCol="0" anchor="ctr"/>
              <a:lstStyle/>
              <a:p>
                <a:endParaRPr lang="fr-FR"/>
              </a:p>
            </p:txBody>
          </p:sp>
          <p:sp>
            <p:nvSpPr>
              <p:cNvPr id="129" name="Forme libre : forme 128">
                <a:extLst>
                  <a:ext uri="{FF2B5EF4-FFF2-40B4-BE49-F238E27FC236}">
                    <a16:creationId xmlns:a16="http://schemas.microsoft.com/office/drawing/2014/main" id="{D618D0F2-B9FB-4A30-A888-DE78EC9F2243}"/>
                  </a:ext>
                </a:extLst>
              </p:cNvPr>
              <p:cNvSpPr/>
              <p:nvPr/>
            </p:nvSpPr>
            <p:spPr>
              <a:xfrm>
                <a:off x="10025608" y="3120001"/>
                <a:ext cx="46819" cy="157214"/>
              </a:xfrm>
              <a:custGeom>
                <a:avLst/>
                <a:gdLst>
                  <a:gd name="connsiteX0" fmla="*/ 34155 w 46819"/>
                  <a:gd name="connsiteY0" fmla="*/ 157342 h 157214"/>
                  <a:gd name="connsiteX1" fmla="*/ 28827 w 46819"/>
                  <a:gd name="connsiteY1" fmla="*/ 155865 h 157214"/>
                  <a:gd name="connsiteX2" fmla="*/ 949 w 46819"/>
                  <a:gd name="connsiteY2" fmla="*/ 79378 h 157214"/>
                  <a:gd name="connsiteX3" fmla="*/ 28871 w 46819"/>
                  <a:gd name="connsiteY3" fmla="*/ 2891 h 157214"/>
                  <a:gd name="connsiteX4" fmla="*/ 44392 w 46819"/>
                  <a:gd name="connsiteY4" fmla="*/ 5848 h 157214"/>
                  <a:gd name="connsiteX5" fmla="*/ 41441 w 46819"/>
                  <a:gd name="connsiteY5" fmla="*/ 21394 h 157214"/>
                  <a:gd name="connsiteX6" fmla="*/ 40042 w 46819"/>
                  <a:gd name="connsiteY6" fmla="*/ 22206 h 157214"/>
                  <a:gd name="connsiteX7" fmla="*/ 23286 w 46819"/>
                  <a:gd name="connsiteY7" fmla="*/ 79378 h 157214"/>
                  <a:gd name="connsiteX8" fmla="*/ 40245 w 46819"/>
                  <a:gd name="connsiteY8" fmla="*/ 136635 h 157214"/>
                  <a:gd name="connsiteX9" fmla="*/ 43473 w 46819"/>
                  <a:gd name="connsiteY9" fmla="*/ 152058 h 157214"/>
                  <a:gd name="connsiteX10" fmla="*/ 34155 w 46819"/>
                  <a:gd name="connsiteY10" fmla="*/ 157342 h 157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819" h="157214">
                    <a:moveTo>
                      <a:pt x="34155" y="157342"/>
                    </a:moveTo>
                    <a:cubicBezTo>
                      <a:pt x="32277" y="157337"/>
                      <a:pt x="30438" y="156826"/>
                      <a:pt x="28827" y="155865"/>
                    </a:cubicBezTo>
                    <a:cubicBezTo>
                      <a:pt x="17246" y="149091"/>
                      <a:pt x="949" y="120876"/>
                      <a:pt x="949" y="79378"/>
                    </a:cubicBezTo>
                    <a:cubicBezTo>
                      <a:pt x="949" y="37876"/>
                      <a:pt x="17246" y="9661"/>
                      <a:pt x="28871" y="2891"/>
                    </a:cubicBezTo>
                    <a:cubicBezTo>
                      <a:pt x="33972" y="-586"/>
                      <a:pt x="40922" y="737"/>
                      <a:pt x="44392" y="5848"/>
                    </a:cubicBezTo>
                    <a:cubicBezTo>
                      <a:pt x="47862" y="10959"/>
                      <a:pt x="46542" y="17917"/>
                      <a:pt x="41441" y="21394"/>
                    </a:cubicBezTo>
                    <a:cubicBezTo>
                      <a:pt x="40996" y="21701"/>
                      <a:pt x="40527" y="21973"/>
                      <a:pt x="40042" y="22206"/>
                    </a:cubicBezTo>
                    <a:cubicBezTo>
                      <a:pt x="37605" y="24009"/>
                      <a:pt x="23286" y="42591"/>
                      <a:pt x="23286" y="79378"/>
                    </a:cubicBezTo>
                    <a:cubicBezTo>
                      <a:pt x="23286" y="116166"/>
                      <a:pt x="37605" y="134743"/>
                      <a:pt x="40245" y="136635"/>
                    </a:cubicBezTo>
                    <a:cubicBezTo>
                      <a:pt x="45188" y="140136"/>
                      <a:pt x="46592" y="146862"/>
                      <a:pt x="43473" y="152058"/>
                    </a:cubicBezTo>
                    <a:cubicBezTo>
                      <a:pt x="41466" y="155291"/>
                      <a:pt x="37956" y="157282"/>
                      <a:pt x="34155" y="157342"/>
                    </a:cubicBezTo>
                    <a:close/>
                  </a:path>
                </a:pathLst>
              </a:custGeom>
              <a:solidFill>
                <a:srgbClr val="556080"/>
              </a:solidFill>
              <a:ln w="9525" cap="flat">
                <a:noFill/>
                <a:prstDash val="solid"/>
                <a:miter/>
              </a:ln>
            </p:spPr>
            <p:txBody>
              <a:bodyPr rtlCol="0" anchor="ctr"/>
              <a:lstStyle/>
              <a:p>
                <a:endParaRPr lang="fr-FR"/>
              </a:p>
            </p:txBody>
          </p:sp>
          <p:sp>
            <p:nvSpPr>
              <p:cNvPr id="130" name="Forme libre : forme 129">
                <a:extLst>
                  <a:ext uri="{FF2B5EF4-FFF2-40B4-BE49-F238E27FC236}">
                    <a16:creationId xmlns:a16="http://schemas.microsoft.com/office/drawing/2014/main" id="{EAC61554-C9B7-4BC5-891D-A5CFF059B176}"/>
                  </a:ext>
                </a:extLst>
              </p:cNvPr>
              <p:cNvSpPr/>
              <p:nvPr/>
            </p:nvSpPr>
            <p:spPr>
              <a:xfrm>
                <a:off x="10271353" y="3254387"/>
                <a:ext cx="336591" cy="24089"/>
              </a:xfrm>
              <a:custGeom>
                <a:avLst/>
                <a:gdLst>
                  <a:gd name="connsiteX0" fmla="*/ 324882 w 336590"/>
                  <a:gd name="connsiteY0" fmla="*/ 23336 h 24089"/>
                  <a:gd name="connsiteX1" fmla="*/ 12116 w 336590"/>
                  <a:gd name="connsiteY1" fmla="*/ 23336 h 24089"/>
                  <a:gd name="connsiteX2" fmla="*/ 949 w 336590"/>
                  <a:gd name="connsiteY2" fmla="*/ 12144 h 24089"/>
                  <a:gd name="connsiteX3" fmla="*/ 12116 w 336590"/>
                  <a:gd name="connsiteY3" fmla="*/ 951 h 24089"/>
                  <a:gd name="connsiteX4" fmla="*/ 324886 w 336590"/>
                  <a:gd name="connsiteY4" fmla="*/ 951 h 24089"/>
                  <a:gd name="connsiteX5" fmla="*/ 336053 w 336590"/>
                  <a:gd name="connsiteY5" fmla="*/ 12144 h 24089"/>
                  <a:gd name="connsiteX6" fmla="*/ 324882 w 336590"/>
                  <a:gd name="connsiteY6" fmla="*/ 23336 h 24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6590" h="24089">
                    <a:moveTo>
                      <a:pt x="324882" y="23336"/>
                    </a:moveTo>
                    <a:lnTo>
                      <a:pt x="12116" y="23336"/>
                    </a:lnTo>
                    <a:cubicBezTo>
                      <a:pt x="5947" y="23336"/>
                      <a:pt x="949" y="18324"/>
                      <a:pt x="949" y="12144"/>
                    </a:cubicBezTo>
                    <a:cubicBezTo>
                      <a:pt x="949" y="5963"/>
                      <a:pt x="5947" y="951"/>
                      <a:pt x="12116" y="951"/>
                    </a:cubicBezTo>
                    <a:lnTo>
                      <a:pt x="324886" y="951"/>
                    </a:lnTo>
                    <a:cubicBezTo>
                      <a:pt x="331055" y="951"/>
                      <a:pt x="336053" y="5963"/>
                      <a:pt x="336053" y="12144"/>
                    </a:cubicBezTo>
                    <a:cubicBezTo>
                      <a:pt x="336053" y="18324"/>
                      <a:pt x="331055" y="23336"/>
                      <a:pt x="324882" y="23336"/>
                    </a:cubicBezTo>
                    <a:close/>
                  </a:path>
                </a:pathLst>
              </a:custGeom>
              <a:solidFill>
                <a:srgbClr val="999A9F"/>
              </a:solidFill>
              <a:ln w="9525" cap="flat">
                <a:noFill/>
                <a:prstDash val="solid"/>
                <a:miter/>
              </a:ln>
            </p:spPr>
            <p:txBody>
              <a:bodyPr rtlCol="0" anchor="ctr"/>
              <a:lstStyle/>
              <a:p>
                <a:endParaRPr lang="fr-FR"/>
              </a:p>
            </p:txBody>
          </p:sp>
          <p:sp>
            <p:nvSpPr>
              <p:cNvPr id="131" name="Forme libre : forme 130">
                <a:extLst>
                  <a:ext uri="{FF2B5EF4-FFF2-40B4-BE49-F238E27FC236}">
                    <a16:creationId xmlns:a16="http://schemas.microsoft.com/office/drawing/2014/main" id="{9B6119DE-D34F-4113-B913-A42597534549}"/>
                  </a:ext>
                </a:extLst>
              </p:cNvPr>
              <p:cNvSpPr/>
              <p:nvPr/>
            </p:nvSpPr>
            <p:spPr>
              <a:xfrm>
                <a:off x="10126137" y="3120083"/>
                <a:ext cx="202461" cy="24089"/>
              </a:xfrm>
              <a:custGeom>
                <a:avLst/>
                <a:gdLst>
                  <a:gd name="connsiteX0" fmla="*/ 190844 w 202460"/>
                  <a:gd name="connsiteY0" fmla="*/ 23331 h 24089"/>
                  <a:gd name="connsiteX1" fmla="*/ 12120 w 202460"/>
                  <a:gd name="connsiteY1" fmla="*/ 23331 h 24089"/>
                  <a:gd name="connsiteX2" fmla="*/ 949 w 202460"/>
                  <a:gd name="connsiteY2" fmla="*/ 12144 h 24089"/>
                  <a:gd name="connsiteX3" fmla="*/ 12120 w 202460"/>
                  <a:gd name="connsiteY3" fmla="*/ 951 h 24089"/>
                  <a:gd name="connsiteX4" fmla="*/ 190844 w 202460"/>
                  <a:gd name="connsiteY4" fmla="*/ 951 h 24089"/>
                  <a:gd name="connsiteX5" fmla="*/ 202015 w 202460"/>
                  <a:gd name="connsiteY5" fmla="*/ 12144 h 24089"/>
                  <a:gd name="connsiteX6" fmla="*/ 190844 w 202460"/>
                  <a:gd name="connsiteY6" fmla="*/ 23331 h 24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2460" h="24089">
                    <a:moveTo>
                      <a:pt x="190844" y="23331"/>
                    </a:moveTo>
                    <a:lnTo>
                      <a:pt x="12120" y="23331"/>
                    </a:lnTo>
                    <a:cubicBezTo>
                      <a:pt x="5951" y="23331"/>
                      <a:pt x="949" y="18324"/>
                      <a:pt x="949" y="12144"/>
                    </a:cubicBezTo>
                    <a:cubicBezTo>
                      <a:pt x="949" y="5963"/>
                      <a:pt x="5951" y="951"/>
                      <a:pt x="12120" y="951"/>
                    </a:cubicBezTo>
                    <a:lnTo>
                      <a:pt x="190844" y="951"/>
                    </a:lnTo>
                    <a:cubicBezTo>
                      <a:pt x="197013" y="951"/>
                      <a:pt x="202015" y="5963"/>
                      <a:pt x="202015" y="12144"/>
                    </a:cubicBezTo>
                    <a:cubicBezTo>
                      <a:pt x="202015" y="18324"/>
                      <a:pt x="197013" y="23331"/>
                      <a:pt x="190844" y="23331"/>
                    </a:cubicBezTo>
                    <a:close/>
                  </a:path>
                </a:pathLst>
              </a:custGeom>
              <a:solidFill>
                <a:srgbClr val="999A9F"/>
              </a:solidFill>
              <a:ln w="9525" cap="flat">
                <a:noFill/>
                <a:prstDash val="solid"/>
                <a:miter/>
              </a:ln>
            </p:spPr>
            <p:txBody>
              <a:bodyPr rtlCol="0" anchor="ctr"/>
              <a:lstStyle/>
              <a:p>
                <a:endParaRPr lang="fr-FR"/>
              </a:p>
            </p:txBody>
          </p:sp>
          <p:sp>
            <p:nvSpPr>
              <p:cNvPr id="132" name="Forme libre : forme 131">
                <a:extLst>
                  <a:ext uri="{FF2B5EF4-FFF2-40B4-BE49-F238E27FC236}">
                    <a16:creationId xmlns:a16="http://schemas.microsoft.com/office/drawing/2014/main" id="{0FC44ACE-232E-43D5-9B44-210626624FB7}"/>
                  </a:ext>
                </a:extLst>
              </p:cNvPr>
              <p:cNvSpPr/>
              <p:nvPr/>
            </p:nvSpPr>
            <p:spPr>
              <a:xfrm>
                <a:off x="10159649" y="3254387"/>
                <a:ext cx="91107" cy="24089"/>
              </a:xfrm>
              <a:custGeom>
                <a:avLst/>
                <a:gdLst>
                  <a:gd name="connsiteX0" fmla="*/ 79141 w 91107"/>
                  <a:gd name="connsiteY0" fmla="*/ 23336 h 24089"/>
                  <a:gd name="connsiteX1" fmla="*/ 12120 w 91107"/>
                  <a:gd name="connsiteY1" fmla="*/ 23336 h 24089"/>
                  <a:gd name="connsiteX2" fmla="*/ 949 w 91107"/>
                  <a:gd name="connsiteY2" fmla="*/ 12144 h 24089"/>
                  <a:gd name="connsiteX3" fmla="*/ 12120 w 91107"/>
                  <a:gd name="connsiteY3" fmla="*/ 951 h 24089"/>
                  <a:gd name="connsiteX4" fmla="*/ 79141 w 91107"/>
                  <a:gd name="connsiteY4" fmla="*/ 951 h 24089"/>
                  <a:gd name="connsiteX5" fmla="*/ 90311 w 91107"/>
                  <a:gd name="connsiteY5" fmla="*/ 12144 h 24089"/>
                  <a:gd name="connsiteX6" fmla="*/ 79141 w 91107"/>
                  <a:gd name="connsiteY6" fmla="*/ 23336 h 24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107" h="24089">
                    <a:moveTo>
                      <a:pt x="79141" y="23336"/>
                    </a:moveTo>
                    <a:lnTo>
                      <a:pt x="12120" y="23336"/>
                    </a:lnTo>
                    <a:cubicBezTo>
                      <a:pt x="5951" y="23336"/>
                      <a:pt x="949" y="18324"/>
                      <a:pt x="949" y="12144"/>
                    </a:cubicBezTo>
                    <a:cubicBezTo>
                      <a:pt x="949" y="5963"/>
                      <a:pt x="5951" y="951"/>
                      <a:pt x="12120" y="951"/>
                    </a:cubicBezTo>
                    <a:lnTo>
                      <a:pt x="79141" y="951"/>
                    </a:lnTo>
                    <a:cubicBezTo>
                      <a:pt x="85309" y="951"/>
                      <a:pt x="90311" y="5963"/>
                      <a:pt x="90311" y="12144"/>
                    </a:cubicBezTo>
                    <a:cubicBezTo>
                      <a:pt x="90311" y="18324"/>
                      <a:pt x="85309" y="23336"/>
                      <a:pt x="79141" y="23336"/>
                    </a:cubicBezTo>
                    <a:close/>
                  </a:path>
                </a:pathLst>
              </a:custGeom>
              <a:solidFill>
                <a:srgbClr val="999A9F"/>
              </a:solidFill>
              <a:ln w="9525" cap="flat">
                <a:noFill/>
                <a:prstDash val="solid"/>
                <a:miter/>
              </a:ln>
            </p:spPr>
            <p:txBody>
              <a:bodyPr rtlCol="0" anchor="ctr"/>
              <a:lstStyle/>
              <a:p>
                <a:endParaRPr lang="fr-FR"/>
              </a:p>
            </p:txBody>
          </p:sp>
          <p:sp>
            <p:nvSpPr>
              <p:cNvPr id="133" name="Forme libre : forme 132">
                <a:extLst>
                  <a:ext uri="{FF2B5EF4-FFF2-40B4-BE49-F238E27FC236}">
                    <a16:creationId xmlns:a16="http://schemas.microsoft.com/office/drawing/2014/main" id="{02591662-482B-4E98-BE36-4DE44DAD6A5A}"/>
                  </a:ext>
                </a:extLst>
              </p:cNvPr>
              <p:cNvSpPr/>
              <p:nvPr/>
            </p:nvSpPr>
            <p:spPr>
              <a:xfrm>
                <a:off x="10137307" y="3187235"/>
                <a:ext cx="68330" cy="24089"/>
              </a:xfrm>
              <a:custGeom>
                <a:avLst/>
                <a:gdLst>
                  <a:gd name="connsiteX0" fmla="*/ 56803 w 68330"/>
                  <a:gd name="connsiteY0" fmla="*/ 23332 h 24089"/>
                  <a:gd name="connsiteX1" fmla="*/ 12120 w 68330"/>
                  <a:gd name="connsiteY1" fmla="*/ 23332 h 24089"/>
                  <a:gd name="connsiteX2" fmla="*/ 949 w 68330"/>
                  <a:gd name="connsiteY2" fmla="*/ 12144 h 24089"/>
                  <a:gd name="connsiteX3" fmla="*/ 12120 w 68330"/>
                  <a:gd name="connsiteY3" fmla="*/ 951 h 24089"/>
                  <a:gd name="connsiteX4" fmla="*/ 56803 w 68330"/>
                  <a:gd name="connsiteY4" fmla="*/ 951 h 24089"/>
                  <a:gd name="connsiteX5" fmla="*/ 67970 w 68330"/>
                  <a:gd name="connsiteY5" fmla="*/ 12144 h 24089"/>
                  <a:gd name="connsiteX6" fmla="*/ 56803 w 68330"/>
                  <a:gd name="connsiteY6" fmla="*/ 23332 h 24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330" h="24089">
                    <a:moveTo>
                      <a:pt x="56803" y="23332"/>
                    </a:moveTo>
                    <a:lnTo>
                      <a:pt x="12120" y="23332"/>
                    </a:lnTo>
                    <a:cubicBezTo>
                      <a:pt x="5951" y="23332"/>
                      <a:pt x="949" y="18324"/>
                      <a:pt x="949" y="12144"/>
                    </a:cubicBezTo>
                    <a:cubicBezTo>
                      <a:pt x="949" y="5963"/>
                      <a:pt x="5951" y="951"/>
                      <a:pt x="12120" y="951"/>
                    </a:cubicBezTo>
                    <a:lnTo>
                      <a:pt x="56803" y="951"/>
                    </a:lnTo>
                    <a:cubicBezTo>
                      <a:pt x="62972" y="951"/>
                      <a:pt x="67970" y="5963"/>
                      <a:pt x="67970" y="12144"/>
                    </a:cubicBezTo>
                    <a:cubicBezTo>
                      <a:pt x="67970" y="18324"/>
                      <a:pt x="62972" y="23332"/>
                      <a:pt x="56803" y="23332"/>
                    </a:cubicBezTo>
                    <a:close/>
                  </a:path>
                </a:pathLst>
              </a:custGeom>
              <a:solidFill>
                <a:srgbClr val="999A9F"/>
              </a:solidFill>
              <a:ln w="9525" cap="flat">
                <a:noFill/>
                <a:prstDash val="solid"/>
                <a:miter/>
              </a:ln>
            </p:spPr>
            <p:txBody>
              <a:bodyPr rtlCol="0" anchor="ctr"/>
              <a:lstStyle/>
              <a:p>
                <a:endParaRPr lang="fr-FR"/>
              </a:p>
            </p:txBody>
          </p:sp>
          <p:sp>
            <p:nvSpPr>
              <p:cNvPr id="134" name="Forme libre : forme 133">
                <a:extLst>
                  <a:ext uri="{FF2B5EF4-FFF2-40B4-BE49-F238E27FC236}">
                    <a16:creationId xmlns:a16="http://schemas.microsoft.com/office/drawing/2014/main" id="{C2EB6A93-1C96-40A6-A490-7932BBED18A9}"/>
                  </a:ext>
                </a:extLst>
              </p:cNvPr>
              <p:cNvSpPr/>
              <p:nvPr/>
            </p:nvSpPr>
            <p:spPr>
              <a:xfrm>
                <a:off x="10226670" y="3187235"/>
                <a:ext cx="91107" cy="24089"/>
              </a:xfrm>
              <a:custGeom>
                <a:avLst/>
                <a:gdLst>
                  <a:gd name="connsiteX0" fmla="*/ 79141 w 91107"/>
                  <a:gd name="connsiteY0" fmla="*/ 23332 h 24089"/>
                  <a:gd name="connsiteX1" fmla="*/ 12120 w 91107"/>
                  <a:gd name="connsiteY1" fmla="*/ 23332 h 24089"/>
                  <a:gd name="connsiteX2" fmla="*/ 949 w 91107"/>
                  <a:gd name="connsiteY2" fmla="*/ 12144 h 24089"/>
                  <a:gd name="connsiteX3" fmla="*/ 12120 w 91107"/>
                  <a:gd name="connsiteY3" fmla="*/ 951 h 24089"/>
                  <a:gd name="connsiteX4" fmla="*/ 79141 w 91107"/>
                  <a:gd name="connsiteY4" fmla="*/ 951 h 24089"/>
                  <a:gd name="connsiteX5" fmla="*/ 90311 w 91107"/>
                  <a:gd name="connsiteY5" fmla="*/ 12144 h 24089"/>
                  <a:gd name="connsiteX6" fmla="*/ 79141 w 91107"/>
                  <a:gd name="connsiteY6" fmla="*/ 23332 h 24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107" h="24089">
                    <a:moveTo>
                      <a:pt x="79141" y="23332"/>
                    </a:moveTo>
                    <a:lnTo>
                      <a:pt x="12120" y="23332"/>
                    </a:lnTo>
                    <a:cubicBezTo>
                      <a:pt x="5951" y="23332"/>
                      <a:pt x="949" y="18324"/>
                      <a:pt x="949" y="12144"/>
                    </a:cubicBezTo>
                    <a:cubicBezTo>
                      <a:pt x="949" y="5963"/>
                      <a:pt x="5951" y="951"/>
                      <a:pt x="12120" y="951"/>
                    </a:cubicBezTo>
                    <a:lnTo>
                      <a:pt x="79141" y="951"/>
                    </a:lnTo>
                    <a:cubicBezTo>
                      <a:pt x="85309" y="951"/>
                      <a:pt x="90311" y="5963"/>
                      <a:pt x="90311" y="12144"/>
                    </a:cubicBezTo>
                    <a:cubicBezTo>
                      <a:pt x="90311" y="18324"/>
                      <a:pt x="85309" y="23332"/>
                      <a:pt x="79141" y="23332"/>
                    </a:cubicBezTo>
                    <a:close/>
                  </a:path>
                </a:pathLst>
              </a:custGeom>
              <a:solidFill>
                <a:srgbClr val="999A9F"/>
              </a:solidFill>
              <a:ln w="9525" cap="flat">
                <a:noFill/>
                <a:prstDash val="solid"/>
                <a:miter/>
              </a:ln>
            </p:spPr>
            <p:txBody>
              <a:bodyPr rtlCol="0" anchor="ctr"/>
              <a:lstStyle/>
              <a:p>
                <a:endParaRPr lang="fr-FR"/>
              </a:p>
            </p:txBody>
          </p:sp>
          <p:sp>
            <p:nvSpPr>
              <p:cNvPr id="142" name="Forme libre : forme 141">
                <a:extLst>
                  <a:ext uri="{FF2B5EF4-FFF2-40B4-BE49-F238E27FC236}">
                    <a16:creationId xmlns:a16="http://schemas.microsoft.com/office/drawing/2014/main" id="{B930D057-E43E-4D8D-B7BD-7815DB50F6D6}"/>
                  </a:ext>
                </a:extLst>
              </p:cNvPr>
              <p:cNvSpPr/>
              <p:nvPr/>
            </p:nvSpPr>
            <p:spPr>
              <a:xfrm>
                <a:off x="10338374" y="3187235"/>
                <a:ext cx="202461" cy="24089"/>
              </a:xfrm>
              <a:custGeom>
                <a:avLst/>
                <a:gdLst>
                  <a:gd name="connsiteX0" fmla="*/ 190841 w 202460"/>
                  <a:gd name="connsiteY0" fmla="*/ 23332 h 24089"/>
                  <a:gd name="connsiteX1" fmla="*/ 12120 w 202460"/>
                  <a:gd name="connsiteY1" fmla="*/ 23332 h 24089"/>
                  <a:gd name="connsiteX2" fmla="*/ 949 w 202460"/>
                  <a:gd name="connsiteY2" fmla="*/ 12144 h 24089"/>
                  <a:gd name="connsiteX3" fmla="*/ 12120 w 202460"/>
                  <a:gd name="connsiteY3" fmla="*/ 951 h 24089"/>
                  <a:gd name="connsiteX4" fmla="*/ 190841 w 202460"/>
                  <a:gd name="connsiteY4" fmla="*/ 951 h 24089"/>
                  <a:gd name="connsiteX5" fmla="*/ 202011 w 202460"/>
                  <a:gd name="connsiteY5" fmla="*/ 12144 h 24089"/>
                  <a:gd name="connsiteX6" fmla="*/ 190841 w 202460"/>
                  <a:gd name="connsiteY6" fmla="*/ 23332 h 24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2460" h="24089">
                    <a:moveTo>
                      <a:pt x="190841" y="23332"/>
                    </a:moveTo>
                    <a:lnTo>
                      <a:pt x="12120" y="23332"/>
                    </a:lnTo>
                    <a:cubicBezTo>
                      <a:pt x="5951" y="23332"/>
                      <a:pt x="949" y="18324"/>
                      <a:pt x="949" y="12144"/>
                    </a:cubicBezTo>
                    <a:cubicBezTo>
                      <a:pt x="949" y="5963"/>
                      <a:pt x="5951" y="951"/>
                      <a:pt x="12120" y="951"/>
                    </a:cubicBezTo>
                    <a:lnTo>
                      <a:pt x="190841" y="951"/>
                    </a:lnTo>
                    <a:cubicBezTo>
                      <a:pt x="197009" y="951"/>
                      <a:pt x="202011" y="5963"/>
                      <a:pt x="202011" y="12144"/>
                    </a:cubicBezTo>
                    <a:cubicBezTo>
                      <a:pt x="202011" y="18324"/>
                      <a:pt x="197014" y="23332"/>
                      <a:pt x="190841" y="23332"/>
                    </a:cubicBezTo>
                    <a:close/>
                  </a:path>
                </a:pathLst>
              </a:custGeom>
              <a:solidFill>
                <a:srgbClr val="999A9F"/>
              </a:solidFill>
              <a:ln w="9525" cap="flat">
                <a:noFill/>
                <a:prstDash val="solid"/>
                <a:miter/>
              </a:ln>
            </p:spPr>
            <p:txBody>
              <a:bodyPr rtlCol="0" anchor="ctr"/>
              <a:lstStyle/>
              <a:p>
                <a:endParaRPr lang="fr-FR"/>
              </a:p>
            </p:txBody>
          </p:sp>
          <p:sp>
            <p:nvSpPr>
              <p:cNvPr id="143" name="Forme libre : forme 142">
                <a:extLst>
                  <a:ext uri="{FF2B5EF4-FFF2-40B4-BE49-F238E27FC236}">
                    <a16:creationId xmlns:a16="http://schemas.microsoft.com/office/drawing/2014/main" id="{40A6B9BA-B6C6-4FC8-A868-FA3DAAAD9AD2}"/>
                  </a:ext>
                </a:extLst>
              </p:cNvPr>
              <p:cNvSpPr/>
              <p:nvPr/>
            </p:nvSpPr>
            <p:spPr>
              <a:xfrm>
                <a:off x="10561777" y="3187235"/>
                <a:ext cx="68330" cy="24089"/>
              </a:xfrm>
              <a:custGeom>
                <a:avLst/>
                <a:gdLst>
                  <a:gd name="connsiteX0" fmla="*/ 56799 w 68330"/>
                  <a:gd name="connsiteY0" fmla="*/ 23332 h 24089"/>
                  <a:gd name="connsiteX1" fmla="*/ 12120 w 68330"/>
                  <a:gd name="connsiteY1" fmla="*/ 23332 h 24089"/>
                  <a:gd name="connsiteX2" fmla="*/ 949 w 68330"/>
                  <a:gd name="connsiteY2" fmla="*/ 12144 h 24089"/>
                  <a:gd name="connsiteX3" fmla="*/ 12120 w 68330"/>
                  <a:gd name="connsiteY3" fmla="*/ 951 h 24089"/>
                  <a:gd name="connsiteX4" fmla="*/ 56799 w 68330"/>
                  <a:gd name="connsiteY4" fmla="*/ 951 h 24089"/>
                  <a:gd name="connsiteX5" fmla="*/ 67970 w 68330"/>
                  <a:gd name="connsiteY5" fmla="*/ 12144 h 24089"/>
                  <a:gd name="connsiteX6" fmla="*/ 56799 w 68330"/>
                  <a:gd name="connsiteY6" fmla="*/ 23332 h 24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330" h="24089">
                    <a:moveTo>
                      <a:pt x="56799" y="23332"/>
                    </a:moveTo>
                    <a:lnTo>
                      <a:pt x="12120" y="23332"/>
                    </a:lnTo>
                    <a:cubicBezTo>
                      <a:pt x="5951" y="23332"/>
                      <a:pt x="949" y="18324"/>
                      <a:pt x="949" y="12144"/>
                    </a:cubicBezTo>
                    <a:cubicBezTo>
                      <a:pt x="949" y="5963"/>
                      <a:pt x="5951" y="951"/>
                      <a:pt x="12120" y="951"/>
                    </a:cubicBezTo>
                    <a:lnTo>
                      <a:pt x="56799" y="951"/>
                    </a:lnTo>
                    <a:cubicBezTo>
                      <a:pt x="62968" y="951"/>
                      <a:pt x="67970" y="5963"/>
                      <a:pt x="67970" y="12144"/>
                    </a:cubicBezTo>
                    <a:cubicBezTo>
                      <a:pt x="67970" y="18324"/>
                      <a:pt x="62968" y="23332"/>
                      <a:pt x="56799" y="23332"/>
                    </a:cubicBezTo>
                    <a:close/>
                  </a:path>
                </a:pathLst>
              </a:custGeom>
              <a:solidFill>
                <a:srgbClr val="999A9F"/>
              </a:solidFill>
              <a:ln w="9525" cap="flat">
                <a:noFill/>
                <a:prstDash val="solid"/>
                <a:miter/>
              </a:ln>
            </p:spPr>
            <p:txBody>
              <a:bodyPr rtlCol="0" anchor="ctr"/>
              <a:lstStyle/>
              <a:p>
                <a:endParaRPr lang="fr-FR"/>
              </a:p>
            </p:txBody>
          </p:sp>
          <p:sp>
            <p:nvSpPr>
              <p:cNvPr id="144" name="Forme libre : forme 143">
                <a:extLst>
                  <a:ext uri="{FF2B5EF4-FFF2-40B4-BE49-F238E27FC236}">
                    <a16:creationId xmlns:a16="http://schemas.microsoft.com/office/drawing/2014/main" id="{E64B5F2C-4578-4D1E-90C5-CFCEAF11EC99}"/>
                  </a:ext>
                </a:extLst>
              </p:cNvPr>
              <p:cNvSpPr/>
              <p:nvPr/>
            </p:nvSpPr>
            <p:spPr>
              <a:xfrm>
                <a:off x="10349544" y="3120083"/>
                <a:ext cx="45554" cy="24089"/>
              </a:xfrm>
              <a:custGeom>
                <a:avLst/>
                <a:gdLst>
                  <a:gd name="connsiteX0" fmla="*/ 34458 w 45553"/>
                  <a:gd name="connsiteY0" fmla="*/ 23331 h 24089"/>
                  <a:gd name="connsiteX1" fmla="*/ 12116 w 45553"/>
                  <a:gd name="connsiteY1" fmla="*/ 23331 h 24089"/>
                  <a:gd name="connsiteX2" fmla="*/ 949 w 45553"/>
                  <a:gd name="connsiteY2" fmla="*/ 12144 h 24089"/>
                  <a:gd name="connsiteX3" fmla="*/ 12116 w 45553"/>
                  <a:gd name="connsiteY3" fmla="*/ 951 h 24089"/>
                  <a:gd name="connsiteX4" fmla="*/ 34458 w 45553"/>
                  <a:gd name="connsiteY4" fmla="*/ 951 h 24089"/>
                  <a:gd name="connsiteX5" fmla="*/ 45628 w 45553"/>
                  <a:gd name="connsiteY5" fmla="*/ 12144 h 24089"/>
                  <a:gd name="connsiteX6" fmla="*/ 34458 w 45553"/>
                  <a:gd name="connsiteY6" fmla="*/ 23331 h 24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553" h="24089">
                    <a:moveTo>
                      <a:pt x="34458" y="23331"/>
                    </a:moveTo>
                    <a:lnTo>
                      <a:pt x="12116" y="23331"/>
                    </a:lnTo>
                    <a:cubicBezTo>
                      <a:pt x="5947" y="23331"/>
                      <a:pt x="949" y="18324"/>
                      <a:pt x="949" y="12144"/>
                    </a:cubicBezTo>
                    <a:cubicBezTo>
                      <a:pt x="949" y="5963"/>
                      <a:pt x="5947" y="951"/>
                      <a:pt x="12116" y="951"/>
                    </a:cubicBezTo>
                    <a:lnTo>
                      <a:pt x="34458" y="951"/>
                    </a:lnTo>
                    <a:cubicBezTo>
                      <a:pt x="40626" y="951"/>
                      <a:pt x="45628" y="5963"/>
                      <a:pt x="45628" y="12144"/>
                    </a:cubicBezTo>
                    <a:cubicBezTo>
                      <a:pt x="45628" y="18324"/>
                      <a:pt x="40626" y="23331"/>
                      <a:pt x="34458" y="23331"/>
                    </a:cubicBezTo>
                    <a:close/>
                  </a:path>
                </a:pathLst>
              </a:custGeom>
              <a:solidFill>
                <a:srgbClr val="999A9F"/>
              </a:solidFill>
              <a:ln w="9525" cap="flat">
                <a:noFill/>
                <a:prstDash val="solid"/>
                <a:miter/>
              </a:ln>
            </p:spPr>
            <p:txBody>
              <a:bodyPr rtlCol="0" anchor="ctr"/>
              <a:lstStyle/>
              <a:p>
                <a:endParaRPr lang="fr-FR"/>
              </a:p>
            </p:txBody>
          </p:sp>
          <p:sp>
            <p:nvSpPr>
              <p:cNvPr id="145" name="Forme libre : forme 144">
                <a:extLst>
                  <a:ext uri="{FF2B5EF4-FFF2-40B4-BE49-F238E27FC236}">
                    <a16:creationId xmlns:a16="http://schemas.microsoft.com/office/drawing/2014/main" id="{A875C7A7-55D3-437B-A38B-3F5A77FF5632}"/>
                  </a:ext>
                </a:extLst>
              </p:cNvPr>
              <p:cNvSpPr/>
              <p:nvPr/>
            </p:nvSpPr>
            <p:spPr>
              <a:xfrm>
                <a:off x="10416565" y="3120083"/>
                <a:ext cx="91107" cy="24089"/>
              </a:xfrm>
              <a:custGeom>
                <a:avLst/>
                <a:gdLst>
                  <a:gd name="connsiteX0" fmla="*/ 79141 w 91107"/>
                  <a:gd name="connsiteY0" fmla="*/ 23331 h 24089"/>
                  <a:gd name="connsiteX1" fmla="*/ 12120 w 91107"/>
                  <a:gd name="connsiteY1" fmla="*/ 23331 h 24089"/>
                  <a:gd name="connsiteX2" fmla="*/ 949 w 91107"/>
                  <a:gd name="connsiteY2" fmla="*/ 12144 h 24089"/>
                  <a:gd name="connsiteX3" fmla="*/ 12120 w 91107"/>
                  <a:gd name="connsiteY3" fmla="*/ 951 h 24089"/>
                  <a:gd name="connsiteX4" fmla="*/ 79141 w 91107"/>
                  <a:gd name="connsiteY4" fmla="*/ 951 h 24089"/>
                  <a:gd name="connsiteX5" fmla="*/ 90311 w 91107"/>
                  <a:gd name="connsiteY5" fmla="*/ 12144 h 24089"/>
                  <a:gd name="connsiteX6" fmla="*/ 79141 w 91107"/>
                  <a:gd name="connsiteY6" fmla="*/ 23331 h 24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107" h="24089">
                    <a:moveTo>
                      <a:pt x="79141" y="23331"/>
                    </a:moveTo>
                    <a:lnTo>
                      <a:pt x="12120" y="23331"/>
                    </a:lnTo>
                    <a:cubicBezTo>
                      <a:pt x="5951" y="23331"/>
                      <a:pt x="949" y="18324"/>
                      <a:pt x="949" y="12144"/>
                    </a:cubicBezTo>
                    <a:cubicBezTo>
                      <a:pt x="949" y="5963"/>
                      <a:pt x="5951" y="951"/>
                      <a:pt x="12120" y="951"/>
                    </a:cubicBezTo>
                    <a:lnTo>
                      <a:pt x="79141" y="951"/>
                    </a:lnTo>
                    <a:cubicBezTo>
                      <a:pt x="85309" y="951"/>
                      <a:pt x="90311" y="5963"/>
                      <a:pt x="90311" y="12144"/>
                    </a:cubicBezTo>
                    <a:cubicBezTo>
                      <a:pt x="90311" y="18324"/>
                      <a:pt x="85309" y="23331"/>
                      <a:pt x="79141" y="23331"/>
                    </a:cubicBezTo>
                    <a:close/>
                  </a:path>
                </a:pathLst>
              </a:custGeom>
              <a:solidFill>
                <a:srgbClr val="999A9F"/>
              </a:solidFill>
              <a:ln w="9525" cap="flat">
                <a:noFill/>
                <a:prstDash val="solid"/>
                <a:miter/>
              </a:ln>
            </p:spPr>
            <p:txBody>
              <a:bodyPr rtlCol="0" anchor="ctr"/>
              <a:lstStyle/>
              <a:p>
                <a:endParaRPr lang="fr-FR"/>
              </a:p>
            </p:txBody>
          </p:sp>
          <p:sp>
            <p:nvSpPr>
              <p:cNvPr id="146" name="Forme libre : forme 145">
                <a:extLst>
                  <a:ext uri="{FF2B5EF4-FFF2-40B4-BE49-F238E27FC236}">
                    <a16:creationId xmlns:a16="http://schemas.microsoft.com/office/drawing/2014/main" id="{25DE82BF-06D2-469B-9F3A-84DA26BC59DB}"/>
                  </a:ext>
                </a:extLst>
              </p:cNvPr>
              <p:cNvSpPr/>
              <p:nvPr/>
            </p:nvSpPr>
            <p:spPr>
              <a:xfrm>
                <a:off x="10528265" y="3120083"/>
                <a:ext cx="79719" cy="24089"/>
              </a:xfrm>
              <a:custGeom>
                <a:avLst/>
                <a:gdLst>
                  <a:gd name="connsiteX0" fmla="*/ 67970 w 79718"/>
                  <a:gd name="connsiteY0" fmla="*/ 23331 h 24089"/>
                  <a:gd name="connsiteX1" fmla="*/ 12120 w 79718"/>
                  <a:gd name="connsiteY1" fmla="*/ 23331 h 24089"/>
                  <a:gd name="connsiteX2" fmla="*/ 949 w 79718"/>
                  <a:gd name="connsiteY2" fmla="*/ 12144 h 24089"/>
                  <a:gd name="connsiteX3" fmla="*/ 12120 w 79718"/>
                  <a:gd name="connsiteY3" fmla="*/ 951 h 24089"/>
                  <a:gd name="connsiteX4" fmla="*/ 67970 w 79718"/>
                  <a:gd name="connsiteY4" fmla="*/ 951 h 24089"/>
                  <a:gd name="connsiteX5" fmla="*/ 79141 w 79718"/>
                  <a:gd name="connsiteY5" fmla="*/ 12144 h 24089"/>
                  <a:gd name="connsiteX6" fmla="*/ 67970 w 79718"/>
                  <a:gd name="connsiteY6" fmla="*/ 23331 h 24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9718" h="24089">
                    <a:moveTo>
                      <a:pt x="67970" y="23331"/>
                    </a:moveTo>
                    <a:lnTo>
                      <a:pt x="12120" y="23331"/>
                    </a:lnTo>
                    <a:cubicBezTo>
                      <a:pt x="5951" y="23331"/>
                      <a:pt x="949" y="18324"/>
                      <a:pt x="949" y="12144"/>
                    </a:cubicBezTo>
                    <a:cubicBezTo>
                      <a:pt x="949" y="5963"/>
                      <a:pt x="5951" y="951"/>
                      <a:pt x="12120" y="951"/>
                    </a:cubicBezTo>
                    <a:lnTo>
                      <a:pt x="67970" y="951"/>
                    </a:lnTo>
                    <a:cubicBezTo>
                      <a:pt x="74139" y="951"/>
                      <a:pt x="79141" y="5963"/>
                      <a:pt x="79141" y="12144"/>
                    </a:cubicBezTo>
                    <a:cubicBezTo>
                      <a:pt x="79141" y="18324"/>
                      <a:pt x="74142" y="23331"/>
                      <a:pt x="67970" y="23331"/>
                    </a:cubicBezTo>
                    <a:close/>
                  </a:path>
                </a:pathLst>
              </a:custGeom>
              <a:solidFill>
                <a:srgbClr val="999A9F"/>
              </a:solidFill>
              <a:ln w="9525" cap="flat">
                <a:noFill/>
                <a:prstDash val="solid"/>
                <a:miter/>
              </a:ln>
            </p:spPr>
            <p:txBody>
              <a:bodyPr rtlCol="0" anchor="ctr"/>
              <a:lstStyle/>
              <a:p>
                <a:endParaRPr lang="fr-FR"/>
              </a:p>
            </p:txBody>
          </p:sp>
        </p:grpSp>
      </p:grpSp>
    </p:spTree>
    <p:extLst>
      <p:ext uri="{BB962C8B-B14F-4D97-AF65-F5344CB8AC3E}">
        <p14:creationId xmlns:p14="http://schemas.microsoft.com/office/powerpoint/2010/main" val="3980288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2" decel="10000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1+#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39B6260-4510-4F11-A252-096794544C93}"/>
              </a:ext>
            </a:extLst>
          </p:cNvPr>
          <p:cNvSpPr/>
          <p:nvPr/>
        </p:nvSpPr>
        <p:spPr>
          <a:xfrm>
            <a:off x="1759857" y="215904"/>
            <a:ext cx="3531601" cy="64261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2" name="Groupe 11">
            <a:extLst>
              <a:ext uri="{FF2B5EF4-FFF2-40B4-BE49-F238E27FC236}">
                <a16:creationId xmlns:a16="http://schemas.microsoft.com/office/drawing/2014/main" id="{00C2F9CA-DC34-4FA8-BAB7-74CA08DE7564}"/>
              </a:ext>
            </a:extLst>
          </p:cNvPr>
          <p:cNvGrpSpPr/>
          <p:nvPr/>
        </p:nvGrpSpPr>
        <p:grpSpPr>
          <a:xfrm>
            <a:off x="6857001" y="2624775"/>
            <a:ext cx="4865101" cy="1608450"/>
            <a:chOff x="5155200" y="2479631"/>
            <a:chExt cx="4865101" cy="1608450"/>
          </a:xfrm>
        </p:grpSpPr>
        <p:sp>
          <p:nvSpPr>
            <p:cNvPr id="13" name="ZoneTexte 12">
              <a:extLst>
                <a:ext uri="{FF2B5EF4-FFF2-40B4-BE49-F238E27FC236}">
                  <a16:creationId xmlns:a16="http://schemas.microsoft.com/office/drawing/2014/main" id="{02FFEBD5-AF65-4A56-9244-6D0F6D19FE12}"/>
                </a:ext>
              </a:extLst>
            </p:cNvPr>
            <p:cNvSpPr txBox="1"/>
            <p:nvPr/>
          </p:nvSpPr>
          <p:spPr>
            <a:xfrm>
              <a:off x="5155200" y="2479631"/>
              <a:ext cx="4865101" cy="1428853"/>
            </a:xfrm>
            <a:prstGeom prst="rect">
              <a:avLst/>
            </a:prstGeom>
            <a:noFill/>
          </p:spPr>
          <p:txBody>
            <a:bodyPr wrap="square" rtlCol="0" anchor="b">
              <a:spAutoFit/>
            </a:bodyPr>
            <a:lstStyle/>
            <a:p>
              <a:pPr>
                <a:lnSpc>
                  <a:spcPct val="80000"/>
                </a:lnSpc>
                <a:buClr>
                  <a:schemeClr val="accent1"/>
                </a:buClr>
              </a:pPr>
              <a:r>
                <a:rPr lang="fr-FR" sz="5400" dirty="0">
                  <a:solidFill>
                    <a:schemeClr val="accent1"/>
                  </a:solidFill>
                  <a:latin typeface="+mj-lt"/>
                </a:rPr>
                <a:t>Zoom </a:t>
              </a:r>
              <a:br>
                <a:rPr lang="fr-FR" sz="5400" dirty="0">
                  <a:solidFill>
                    <a:schemeClr val="accent1"/>
                  </a:solidFill>
                  <a:latin typeface="+mj-lt"/>
                </a:rPr>
              </a:br>
              <a:r>
                <a:rPr lang="fr-FR" sz="5400" dirty="0">
                  <a:solidFill>
                    <a:schemeClr val="accent1"/>
                  </a:solidFill>
                  <a:latin typeface="+mj-lt"/>
                </a:rPr>
                <a:t>occultation</a:t>
              </a:r>
            </a:p>
          </p:txBody>
        </p:sp>
        <p:cxnSp>
          <p:nvCxnSpPr>
            <p:cNvPr id="14" name="Connecteur droit 13">
              <a:extLst>
                <a:ext uri="{FF2B5EF4-FFF2-40B4-BE49-F238E27FC236}">
                  <a16:creationId xmlns:a16="http://schemas.microsoft.com/office/drawing/2014/main" id="{61CC84D7-53BE-4286-8184-1A6079EAF2A0}"/>
                </a:ext>
              </a:extLst>
            </p:cNvPr>
            <p:cNvCxnSpPr>
              <a:cxnSpLocks/>
            </p:cNvCxnSpPr>
            <p:nvPr/>
          </p:nvCxnSpPr>
          <p:spPr>
            <a:xfrm flipH="1">
              <a:off x="5155200" y="4088081"/>
              <a:ext cx="348445"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6" name="ZoneTexte 15">
            <a:extLst>
              <a:ext uri="{FF2B5EF4-FFF2-40B4-BE49-F238E27FC236}">
                <a16:creationId xmlns:a16="http://schemas.microsoft.com/office/drawing/2014/main" id="{C5EA3364-2AC8-42F2-BD22-725D2F45F4FA}"/>
              </a:ext>
            </a:extLst>
          </p:cNvPr>
          <p:cNvSpPr txBox="1"/>
          <p:nvPr/>
        </p:nvSpPr>
        <p:spPr>
          <a:xfrm>
            <a:off x="7099085" y="532660"/>
            <a:ext cx="10254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Présentation </a:t>
            </a:r>
            <a:br>
              <a:rPr lang="fr-FR" sz="1000" dirty="0">
                <a:solidFill>
                  <a:schemeClr val="tx2">
                    <a:lumMod val="40000"/>
                    <a:lumOff val="60000"/>
                  </a:schemeClr>
                </a:solidFill>
              </a:rPr>
            </a:br>
            <a:r>
              <a:rPr lang="fr-FR" sz="1000" dirty="0">
                <a:solidFill>
                  <a:schemeClr val="tx2">
                    <a:lumMod val="40000"/>
                    <a:lumOff val="60000"/>
                  </a:schemeClr>
                </a:solidFill>
              </a:rPr>
              <a:t>du parc certifié</a:t>
            </a:r>
          </a:p>
        </p:txBody>
      </p:sp>
      <p:sp>
        <p:nvSpPr>
          <p:cNvPr id="17" name="ZoneTexte 16">
            <a:extLst>
              <a:ext uri="{FF2B5EF4-FFF2-40B4-BE49-F238E27FC236}">
                <a16:creationId xmlns:a16="http://schemas.microsoft.com/office/drawing/2014/main" id="{99764360-801D-4B87-B8D2-EE54DFD799DF}"/>
              </a:ext>
            </a:extLst>
          </p:cNvPr>
          <p:cNvSpPr txBox="1"/>
          <p:nvPr/>
        </p:nvSpPr>
        <p:spPr>
          <a:xfrm>
            <a:off x="8353090" y="532660"/>
            <a:ext cx="9180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Performance </a:t>
            </a:r>
            <a:br>
              <a:rPr lang="fr-FR" sz="1000" dirty="0">
                <a:solidFill>
                  <a:schemeClr val="tx2">
                    <a:lumMod val="40000"/>
                    <a:lumOff val="60000"/>
                  </a:schemeClr>
                </a:solidFill>
              </a:rPr>
            </a:br>
            <a:r>
              <a:rPr lang="fr-FR" sz="1000" dirty="0">
                <a:solidFill>
                  <a:schemeClr val="tx2">
                    <a:lumMod val="40000"/>
                    <a:lumOff val="60000"/>
                  </a:schemeClr>
                </a:solidFill>
              </a:rPr>
              <a:t>énergétique</a:t>
            </a:r>
          </a:p>
        </p:txBody>
      </p:sp>
      <p:sp>
        <p:nvSpPr>
          <p:cNvPr id="18" name="ZoneTexte 17">
            <a:extLst>
              <a:ext uri="{FF2B5EF4-FFF2-40B4-BE49-F238E27FC236}">
                <a16:creationId xmlns:a16="http://schemas.microsoft.com/office/drawing/2014/main" id="{58630D9A-FFF9-4A96-A3AC-B46F547CC744}"/>
              </a:ext>
            </a:extLst>
          </p:cNvPr>
          <p:cNvSpPr txBox="1"/>
          <p:nvPr/>
        </p:nvSpPr>
        <p:spPr>
          <a:xfrm>
            <a:off x="9507524" y="532660"/>
            <a:ext cx="1015837" cy="400110"/>
          </a:xfrm>
          <a:prstGeom prst="rect">
            <a:avLst/>
          </a:prstGeom>
          <a:noFill/>
        </p:spPr>
        <p:txBody>
          <a:bodyPr wrap="none" lIns="72000" rIns="72000" rtlCol="0">
            <a:spAutoFit/>
          </a:bodyPr>
          <a:lstStyle/>
          <a:p>
            <a:pPr algn="ctr"/>
            <a:r>
              <a:rPr lang="fr-FR" sz="1000" dirty="0">
                <a:solidFill>
                  <a:schemeClr val="tx2"/>
                </a:solidFill>
                <a:latin typeface="+mj-lt"/>
              </a:rPr>
              <a:t>Les tendances </a:t>
            </a:r>
            <a:br>
              <a:rPr lang="fr-FR" sz="1000" dirty="0">
                <a:solidFill>
                  <a:schemeClr val="tx2"/>
                </a:solidFill>
                <a:latin typeface="+mj-lt"/>
              </a:rPr>
            </a:br>
            <a:r>
              <a:rPr lang="fr-FR" sz="1000" dirty="0">
                <a:solidFill>
                  <a:schemeClr val="tx2"/>
                </a:solidFill>
                <a:latin typeface="+mj-lt"/>
              </a:rPr>
              <a:t>constructives</a:t>
            </a:r>
          </a:p>
        </p:txBody>
      </p:sp>
      <p:sp>
        <p:nvSpPr>
          <p:cNvPr id="19" name="ZoneTexte 18">
            <a:extLst>
              <a:ext uri="{FF2B5EF4-FFF2-40B4-BE49-F238E27FC236}">
                <a16:creationId xmlns:a16="http://schemas.microsoft.com/office/drawing/2014/main" id="{488C456A-46D9-4B5D-BF36-2A9B10715263}"/>
              </a:ext>
            </a:extLst>
          </p:cNvPr>
          <p:cNvSpPr txBox="1"/>
          <p:nvPr/>
        </p:nvSpPr>
        <p:spPr>
          <a:xfrm>
            <a:off x="10649934" y="532660"/>
            <a:ext cx="1137666"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Typologies </a:t>
            </a:r>
            <a:br>
              <a:rPr lang="fr-FR" sz="1000" dirty="0">
                <a:solidFill>
                  <a:schemeClr val="tx2">
                    <a:lumMod val="40000"/>
                    <a:lumOff val="60000"/>
                  </a:schemeClr>
                </a:solidFill>
              </a:rPr>
            </a:br>
            <a:r>
              <a:rPr lang="fr-FR" sz="1000" dirty="0">
                <a:solidFill>
                  <a:schemeClr val="tx2">
                    <a:lumMod val="40000"/>
                    <a:lumOff val="60000"/>
                  </a:schemeClr>
                </a:solidFill>
              </a:rPr>
              <a:t>les plus certifiées</a:t>
            </a:r>
          </a:p>
        </p:txBody>
      </p:sp>
      <p:sp>
        <p:nvSpPr>
          <p:cNvPr id="20" name="Ellipse 19">
            <a:extLst>
              <a:ext uri="{FF2B5EF4-FFF2-40B4-BE49-F238E27FC236}">
                <a16:creationId xmlns:a16="http://schemas.microsoft.com/office/drawing/2014/main" id="{28DC9511-01B9-4A68-95A8-6E94803F494D}"/>
              </a:ext>
            </a:extLst>
          </p:cNvPr>
          <p:cNvSpPr/>
          <p:nvPr/>
        </p:nvSpPr>
        <p:spPr>
          <a:xfrm>
            <a:off x="818664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21" name="Ellipse 20">
            <a:extLst>
              <a:ext uri="{FF2B5EF4-FFF2-40B4-BE49-F238E27FC236}">
                <a16:creationId xmlns:a16="http://schemas.microsoft.com/office/drawing/2014/main" id="{2D7369E7-C8E8-4767-AAD3-57E62658AA89}"/>
              </a:ext>
            </a:extLst>
          </p:cNvPr>
          <p:cNvSpPr/>
          <p:nvPr/>
        </p:nvSpPr>
        <p:spPr>
          <a:xfrm>
            <a:off x="9389968"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22" name="Ellipse 21">
            <a:extLst>
              <a:ext uri="{FF2B5EF4-FFF2-40B4-BE49-F238E27FC236}">
                <a16:creationId xmlns:a16="http://schemas.microsoft.com/office/drawing/2014/main" id="{E6601012-4E01-45BE-925B-85DDACF8577A}"/>
              </a:ext>
            </a:extLst>
          </p:cNvPr>
          <p:cNvSpPr/>
          <p:nvPr/>
        </p:nvSpPr>
        <p:spPr>
          <a:xfrm>
            <a:off x="1059329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cxnSp>
        <p:nvCxnSpPr>
          <p:cNvPr id="23" name="Connecteur droit 22">
            <a:extLst>
              <a:ext uri="{FF2B5EF4-FFF2-40B4-BE49-F238E27FC236}">
                <a16:creationId xmlns:a16="http://schemas.microsoft.com/office/drawing/2014/main" id="{33ECA7DE-6AD2-4200-AB4C-86FE3DF95A99}"/>
              </a:ext>
            </a:extLst>
          </p:cNvPr>
          <p:cNvCxnSpPr>
            <a:cxnSpLocks/>
          </p:cNvCxnSpPr>
          <p:nvPr/>
        </p:nvCxnSpPr>
        <p:spPr>
          <a:xfrm flipH="1">
            <a:off x="9841950" y="1002360"/>
            <a:ext cx="34698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A65624E1-8785-48E4-ACE8-E83D7319DDD7}"/>
              </a:ext>
            </a:extLst>
          </p:cNvPr>
          <p:cNvSpPr/>
          <p:nvPr/>
        </p:nvSpPr>
        <p:spPr>
          <a:xfrm>
            <a:off x="11871075" y="6537075"/>
            <a:ext cx="320925" cy="320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fld id="{6DCD9D34-E609-462F-B828-50150B5958BE}" type="slidenum">
              <a:rPr lang="fr-FR" sz="1000" smtClean="0"/>
              <a:t>25</a:t>
            </a:fld>
            <a:endParaRPr lang="fr-FR" sz="1000" dirty="0"/>
          </a:p>
        </p:txBody>
      </p:sp>
      <p:pic>
        <p:nvPicPr>
          <p:cNvPr id="25" name="Picture 10">
            <a:extLst>
              <a:ext uri="{FF2B5EF4-FFF2-40B4-BE49-F238E27FC236}">
                <a16:creationId xmlns:a16="http://schemas.microsoft.com/office/drawing/2014/main" id="{DDAD93A5-8AB7-4B45-95B9-A8E6EDB73E92}"/>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0" y="0"/>
            <a:ext cx="5155198" cy="6858000"/>
          </a:xfrm>
          <a:prstGeom prst="rect">
            <a:avLst/>
          </a:prstGeom>
          <a:effectLst>
            <a:outerShdw blurRad="127000" dist="38100" algn="l" rotWithShape="0">
              <a:prstClr val="black">
                <a:alpha val="2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8919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8" decel="100000" fill="hold" nodeType="withEffect">
                                  <p:stCondLst>
                                    <p:cond delay="5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2" decel="10000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1+#ppt_w/2"/>
                                          </p:val>
                                        </p:tav>
                                        <p:tav tm="100000">
                                          <p:val>
                                            <p:strVal val="#ppt_x"/>
                                          </p:val>
                                        </p:tav>
                                      </p:tavLst>
                                    </p:anim>
                                    <p:anim calcmode="lin" valueType="num">
                                      <p:cBhvr additive="base">
                                        <p:cTn id="16"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bg1">
                <a:lumMod val="95000"/>
              </a:schemeClr>
            </a:gs>
          </a:gsLst>
          <a:lin ang="5400000" scaled="1"/>
        </a:gradFill>
        <a:effectLst/>
      </p:bgPr>
    </p:bg>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F69E7D3B-9CDA-4327-8CC5-4F634EC91071}"/>
              </a:ext>
            </a:extLst>
          </p:cNvPr>
          <p:cNvSpPr txBox="1"/>
          <p:nvPr/>
        </p:nvSpPr>
        <p:spPr>
          <a:xfrm>
            <a:off x="666542" y="756139"/>
            <a:ext cx="1822937" cy="306467"/>
          </a:xfrm>
          <a:prstGeom prst="roundRect">
            <a:avLst/>
          </a:prstGeom>
          <a:solidFill>
            <a:schemeClr val="accent1"/>
          </a:solidFill>
        </p:spPr>
        <p:txBody>
          <a:bodyPr wrap="none" lIns="144000" rtlCol="0">
            <a:spAutoFit/>
          </a:bodyPr>
          <a:lstStyle>
            <a:defPPr>
              <a:defRPr lang="fr-FR"/>
            </a:defPPr>
            <a:lvl1pPr>
              <a:defRPr sz="1200">
                <a:solidFill>
                  <a:schemeClr val="bg1"/>
                </a:solidFill>
              </a:defRPr>
            </a:lvl1pPr>
          </a:lstStyle>
          <a:p>
            <a:r>
              <a:rPr lang="fr-FR" dirty="0"/>
              <a:t>TYPE D’OCCULTATION</a:t>
            </a:r>
          </a:p>
        </p:txBody>
      </p:sp>
      <p:cxnSp>
        <p:nvCxnSpPr>
          <p:cNvPr id="10" name="Connecteur droit 9">
            <a:extLst>
              <a:ext uri="{FF2B5EF4-FFF2-40B4-BE49-F238E27FC236}">
                <a16:creationId xmlns:a16="http://schemas.microsoft.com/office/drawing/2014/main" id="{D2E90E79-5257-41AB-BA80-EC57EE6D0B65}"/>
              </a:ext>
            </a:extLst>
          </p:cNvPr>
          <p:cNvCxnSpPr>
            <a:cxnSpLocks/>
          </p:cNvCxnSpPr>
          <p:nvPr/>
        </p:nvCxnSpPr>
        <p:spPr>
          <a:xfrm>
            <a:off x="666542" y="0"/>
            <a:ext cx="0" cy="100236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1" name="Picture 2" descr="Y:\Perso\logo cerqual Qualitel Certification.jpg">
            <a:extLst>
              <a:ext uri="{FF2B5EF4-FFF2-40B4-BE49-F238E27FC236}">
                <a16:creationId xmlns:a16="http://schemas.microsoft.com/office/drawing/2014/main" id="{0316BB70-ACD6-41B0-8225-EBF40EEEA294}"/>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737933" y="364894"/>
            <a:ext cx="1081342" cy="367821"/>
          </a:xfrm>
          <a:prstGeom prst="rect">
            <a:avLst/>
          </a:prstGeom>
          <a:noFill/>
          <a:extLst>
            <a:ext uri="{909E8E84-426E-40DD-AFC4-6F175D3DCCD1}">
              <a14:hiddenFill xmlns:a14="http://schemas.microsoft.com/office/drawing/2010/main">
                <a:solidFill>
                  <a:srgbClr val="FFFFFF"/>
                </a:solidFill>
              </a14:hiddenFill>
            </a:ext>
          </a:extLst>
        </p:spPr>
      </p:pic>
      <p:sp>
        <p:nvSpPr>
          <p:cNvPr id="55" name="ZoneTexte 54">
            <a:extLst>
              <a:ext uri="{FF2B5EF4-FFF2-40B4-BE49-F238E27FC236}">
                <a16:creationId xmlns:a16="http://schemas.microsoft.com/office/drawing/2014/main" id="{4925D50F-F892-488A-A92B-42EEC4944CBC}"/>
              </a:ext>
            </a:extLst>
          </p:cNvPr>
          <p:cNvSpPr txBox="1"/>
          <p:nvPr/>
        </p:nvSpPr>
        <p:spPr>
          <a:xfrm>
            <a:off x="7099085" y="532660"/>
            <a:ext cx="10254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Présentation </a:t>
            </a:r>
            <a:br>
              <a:rPr lang="fr-FR" sz="1000" dirty="0">
                <a:solidFill>
                  <a:schemeClr val="tx2">
                    <a:lumMod val="40000"/>
                    <a:lumOff val="60000"/>
                  </a:schemeClr>
                </a:solidFill>
              </a:rPr>
            </a:br>
            <a:r>
              <a:rPr lang="fr-FR" sz="1000" dirty="0">
                <a:solidFill>
                  <a:schemeClr val="tx2">
                    <a:lumMod val="40000"/>
                    <a:lumOff val="60000"/>
                  </a:schemeClr>
                </a:solidFill>
              </a:rPr>
              <a:t>du parc certifié</a:t>
            </a:r>
          </a:p>
        </p:txBody>
      </p:sp>
      <p:sp>
        <p:nvSpPr>
          <p:cNvPr id="86" name="ZoneTexte 85">
            <a:extLst>
              <a:ext uri="{FF2B5EF4-FFF2-40B4-BE49-F238E27FC236}">
                <a16:creationId xmlns:a16="http://schemas.microsoft.com/office/drawing/2014/main" id="{200BAFDB-CE68-4059-A3CF-8911AA60F68F}"/>
              </a:ext>
            </a:extLst>
          </p:cNvPr>
          <p:cNvSpPr txBox="1"/>
          <p:nvPr/>
        </p:nvSpPr>
        <p:spPr>
          <a:xfrm>
            <a:off x="8353090" y="532660"/>
            <a:ext cx="9180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Performance </a:t>
            </a:r>
            <a:br>
              <a:rPr lang="fr-FR" sz="1000" dirty="0">
                <a:solidFill>
                  <a:schemeClr val="tx2">
                    <a:lumMod val="40000"/>
                    <a:lumOff val="60000"/>
                  </a:schemeClr>
                </a:solidFill>
              </a:rPr>
            </a:br>
            <a:r>
              <a:rPr lang="fr-FR" sz="1000" dirty="0">
                <a:solidFill>
                  <a:schemeClr val="tx2">
                    <a:lumMod val="40000"/>
                    <a:lumOff val="60000"/>
                  </a:schemeClr>
                </a:solidFill>
              </a:rPr>
              <a:t>énergétique</a:t>
            </a:r>
          </a:p>
        </p:txBody>
      </p:sp>
      <p:sp>
        <p:nvSpPr>
          <p:cNvPr id="87" name="ZoneTexte 86">
            <a:extLst>
              <a:ext uri="{FF2B5EF4-FFF2-40B4-BE49-F238E27FC236}">
                <a16:creationId xmlns:a16="http://schemas.microsoft.com/office/drawing/2014/main" id="{E6C03C54-15BB-4203-A66A-0E3F5BD6A944}"/>
              </a:ext>
            </a:extLst>
          </p:cNvPr>
          <p:cNvSpPr txBox="1"/>
          <p:nvPr/>
        </p:nvSpPr>
        <p:spPr>
          <a:xfrm>
            <a:off x="9507524" y="532660"/>
            <a:ext cx="1015837" cy="400110"/>
          </a:xfrm>
          <a:prstGeom prst="rect">
            <a:avLst/>
          </a:prstGeom>
          <a:noFill/>
        </p:spPr>
        <p:txBody>
          <a:bodyPr wrap="none" lIns="72000" rIns="72000" rtlCol="0">
            <a:spAutoFit/>
          </a:bodyPr>
          <a:lstStyle/>
          <a:p>
            <a:pPr algn="ctr"/>
            <a:r>
              <a:rPr lang="fr-FR" sz="1000" dirty="0">
                <a:solidFill>
                  <a:schemeClr val="tx2"/>
                </a:solidFill>
                <a:latin typeface="+mj-lt"/>
              </a:rPr>
              <a:t>Les tendances </a:t>
            </a:r>
            <a:br>
              <a:rPr lang="fr-FR" sz="1000" dirty="0">
                <a:solidFill>
                  <a:schemeClr val="tx2"/>
                </a:solidFill>
                <a:latin typeface="+mj-lt"/>
              </a:rPr>
            </a:br>
            <a:r>
              <a:rPr lang="fr-FR" sz="1000" dirty="0">
                <a:solidFill>
                  <a:schemeClr val="tx2"/>
                </a:solidFill>
                <a:latin typeface="+mj-lt"/>
              </a:rPr>
              <a:t>constructives</a:t>
            </a:r>
          </a:p>
        </p:txBody>
      </p:sp>
      <p:sp>
        <p:nvSpPr>
          <p:cNvPr id="88" name="ZoneTexte 87">
            <a:extLst>
              <a:ext uri="{FF2B5EF4-FFF2-40B4-BE49-F238E27FC236}">
                <a16:creationId xmlns:a16="http://schemas.microsoft.com/office/drawing/2014/main" id="{0DC855A3-E37E-4D97-A689-09922FB1837E}"/>
              </a:ext>
            </a:extLst>
          </p:cNvPr>
          <p:cNvSpPr txBox="1"/>
          <p:nvPr/>
        </p:nvSpPr>
        <p:spPr>
          <a:xfrm>
            <a:off x="10649934" y="532660"/>
            <a:ext cx="1137666"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Typologies </a:t>
            </a:r>
            <a:br>
              <a:rPr lang="fr-FR" sz="1000" dirty="0">
                <a:solidFill>
                  <a:schemeClr val="tx2">
                    <a:lumMod val="40000"/>
                    <a:lumOff val="60000"/>
                  </a:schemeClr>
                </a:solidFill>
              </a:rPr>
            </a:br>
            <a:r>
              <a:rPr lang="fr-FR" sz="1000" dirty="0">
                <a:solidFill>
                  <a:schemeClr val="tx2">
                    <a:lumMod val="40000"/>
                    <a:lumOff val="60000"/>
                  </a:schemeClr>
                </a:solidFill>
              </a:rPr>
              <a:t>les plus certifiées</a:t>
            </a:r>
          </a:p>
        </p:txBody>
      </p:sp>
      <p:sp>
        <p:nvSpPr>
          <p:cNvPr id="89" name="Ellipse 88">
            <a:extLst>
              <a:ext uri="{FF2B5EF4-FFF2-40B4-BE49-F238E27FC236}">
                <a16:creationId xmlns:a16="http://schemas.microsoft.com/office/drawing/2014/main" id="{90AC5451-06CE-4E72-B9CC-09D0D2CABE00}"/>
              </a:ext>
            </a:extLst>
          </p:cNvPr>
          <p:cNvSpPr/>
          <p:nvPr/>
        </p:nvSpPr>
        <p:spPr>
          <a:xfrm>
            <a:off x="818664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90" name="Ellipse 89">
            <a:extLst>
              <a:ext uri="{FF2B5EF4-FFF2-40B4-BE49-F238E27FC236}">
                <a16:creationId xmlns:a16="http://schemas.microsoft.com/office/drawing/2014/main" id="{AED5F729-F490-4F24-B7ED-0304E40985D1}"/>
              </a:ext>
            </a:extLst>
          </p:cNvPr>
          <p:cNvSpPr/>
          <p:nvPr/>
        </p:nvSpPr>
        <p:spPr>
          <a:xfrm>
            <a:off x="9389968"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91" name="Ellipse 90">
            <a:extLst>
              <a:ext uri="{FF2B5EF4-FFF2-40B4-BE49-F238E27FC236}">
                <a16:creationId xmlns:a16="http://schemas.microsoft.com/office/drawing/2014/main" id="{5C67A9BD-59FB-4AA5-B8B6-63EFED1111AD}"/>
              </a:ext>
            </a:extLst>
          </p:cNvPr>
          <p:cNvSpPr/>
          <p:nvPr/>
        </p:nvSpPr>
        <p:spPr>
          <a:xfrm>
            <a:off x="1059329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cxnSp>
        <p:nvCxnSpPr>
          <p:cNvPr id="92" name="Connecteur droit 91">
            <a:extLst>
              <a:ext uri="{FF2B5EF4-FFF2-40B4-BE49-F238E27FC236}">
                <a16:creationId xmlns:a16="http://schemas.microsoft.com/office/drawing/2014/main" id="{D2D407E4-3BD4-4CA3-AA77-AB8020707D10}"/>
              </a:ext>
            </a:extLst>
          </p:cNvPr>
          <p:cNvCxnSpPr>
            <a:cxnSpLocks/>
          </p:cNvCxnSpPr>
          <p:nvPr/>
        </p:nvCxnSpPr>
        <p:spPr>
          <a:xfrm flipH="1">
            <a:off x="9841950" y="1002360"/>
            <a:ext cx="34698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93" name="Rectangle 92">
            <a:extLst>
              <a:ext uri="{FF2B5EF4-FFF2-40B4-BE49-F238E27FC236}">
                <a16:creationId xmlns:a16="http://schemas.microsoft.com/office/drawing/2014/main" id="{A41DED6C-4ED1-4EEC-BD7A-E2F1F25A0EB6}"/>
              </a:ext>
            </a:extLst>
          </p:cNvPr>
          <p:cNvSpPr/>
          <p:nvPr/>
        </p:nvSpPr>
        <p:spPr>
          <a:xfrm>
            <a:off x="11871075" y="6537075"/>
            <a:ext cx="320925" cy="320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fld id="{6DCD9D34-E609-462F-B828-50150B5958BE}" type="slidenum">
              <a:rPr lang="fr-FR" sz="1000" smtClean="0"/>
              <a:t>26</a:t>
            </a:fld>
            <a:endParaRPr lang="fr-FR" sz="1000" dirty="0"/>
          </a:p>
        </p:txBody>
      </p:sp>
      <p:grpSp>
        <p:nvGrpSpPr>
          <p:cNvPr id="3" name="Groupe 2">
            <a:extLst>
              <a:ext uri="{FF2B5EF4-FFF2-40B4-BE49-F238E27FC236}">
                <a16:creationId xmlns:a16="http://schemas.microsoft.com/office/drawing/2014/main" id="{057A731D-3154-47BD-9FF8-D510979D6DF5}"/>
              </a:ext>
            </a:extLst>
          </p:cNvPr>
          <p:cNvGrpSpPr/>
          <p:nvPr/>
        </p:nvGrpSpPr>
        <p:grpSpPr>
          <a:xfrm>
            <a:off x="7205360" y="1520153"/>
            <a:ext cx="4308028" cy="4218036"/>
            <a:chOff x="7205360" y="1520153"/>
            <a:chExt cx="4308028" cy="4218036"/>
          </a:xfrm>
        </p:grpSpPr>
        <p:sp>
          <p:nvSpPr>
            <p:cNvPr id="56" name="ZoneTexte 55">
              <a:extLst>
                <a:ext uri="{FF2B5EF4-FFF2-40B4-BE49-F238E27FC236}">
                  <a16:creationId xmlns:a16="http://schemas.microsoft.com/office/drawing/2014/main" id="{FF725C6A-98D6-4F35-8641-823D3847A437}"/>
                </a:ext>
              </a:extLst>
            </p:cNvPr>
            <p:cNvSpPr txBox="1"/>
            <p:nvPr/>
          </p:nvSpPr>
          <p:spPr>
            <a:xfrm>
              <a:off x="7424596" y="3304702"/>
              <a:ext cx="4088792" cy="2433487"/>
            </a:xfrm>
            <a:prstGeom prst="rect">
              <a:avLst/>
            </a:prstGeom>
            <a:noFill/>
          </p:spPr>
          <p:txBody>
            <a:bodyPr wrap="square" rtlCol="0">
              <a:spAutoFit/>
            </a:bodyPr>
            <a:lstStyle/>
            <a:p>
              <a:pPr marL="171450" indent="-171450">
                <a:lnSpc>
                  <a:spcPct val="120000"/>
                </a:lnSpc>
                <a:buClr>
                  <a:schemeClr val="accent1"/>
                </a:buClr>
                <a:buFont typeface="Arial" panose="020B0604020202020204" pitchFamily="34" charset="0"/>
                <a:buChar char="•"/>
              </a:pPr>
              <a:r>
                <a:rPr lang="fr-FR" sz="1600" dirty="0">
                  <a:solidFill>
                    <a:schemeClr val="tx1">
                      <a:lumMod val="75000"/>
                      <a:lumOff val="25000"/>
                    </a:schemeClr>
                  </a:solidFill>
                </a:rPr>
                <a:t>La </a:t>
              </a:r>
              <a:r>
                <a:rPr lang="fr-FR" sz="1600" b="1" dirty="0">
                  <a:solidFill>
                    <a:schemeClr val="tx1">
                      <a:lumMod val="75000"/>
                      <a:lumOff val="25000"/>
                    </a:schemeClr>
                  </a:solidFill>
                </a:rPr>
                <a:t>motorisation</a:t>
              </a:r>
              <a:r>
                <a:rPr lang="fr-FR" sz="1600" dirty="0">
                  <a:solidFill>
                    <a:schemeClr val="tx1">
                      <a:lumMod val="75000"/>
                      <a:lumOff val="25000"/>
                    </a:schemeClr>
                  </a:solidFill>
                </a:rPr>
                <a:t> des occultations ne concerne </a:t>
              </a:r>
              <a:r>
                <a:rPr lang="fr-FR" sz="1600" b="1" dirty="0">
                  <a:solidFill>
                    <a:schemeClr val="tx1">
                      <a:lumMod val="75000"/>
                      <a:lumOff val="25000"/>
                    </a:schemeClr>
                  </a:solidFill>
                </a:rPr>
                <a:t>qu’un logement sur cinq</a:t>
              </a:r>
              <a:r>
                <a:rPr lang="fr-FR" sz="1600" dirty="0">
                  <a:solidFill>
                    <a:schemeClr val="tx1">
                      <a:lumMod val="75000"/>
                      <a:lumOff val="25000"/>
                    </a:schemeClr>
                  </a:solidFill>
                </a:rPr>
                <a:t>, voire un sur six pour les maisons individuelles groupées.</a:t>
              </a:r>
            </a:p>
            <a:p>
              <a:pPr marL="171450" indent="-171450">
                <a:lnSpc>
                  <a:spcPct val="120000"/>
                </a:lnSpc>
                <a:buClr>
                  <a:schemeClr val="accent1"/>
                </a:buClr>
                <a:buFont typeface="Arial" panose="020B0604020202020204" pitchFamily="34" charset="0"/>
                <a:buChar char="•"/>
              </a:pPr>
              <a:endParaRPr lang="fr-FR" sz="1600" dirty="0">
                <a:solidFill>
                  <a:schemeClr val="tx1">
                    <a:lumMod val="75000"/>
                    <a:lumOff val="25000"/>
                  </a:schemeClr>
                </a:solidFill>
              </a:endParaRPr>
            </a:p>
            <a:p>
              <a:pPr marL="171450" indent="-171450">
                <a:lnSpc>
                  <a:spcPct val="120000"/>
                </a:lnSpc>
                <a:buClr>
                  <a:schemeClr val="accent1"/>
                </a:buClr>
                <a:buFont typeface="Arial" panose="020B0604020202020204" pitchFamily="34" charset="0"/>
                <a:buChar char="•"/>
              </a:pPr>
              <a:r>
                <a:rPr lang="fr-FR" sz="1600" dirty="0">
                  <a:solidFill>
                    <a:schemeClr val="tx1">
                      <a:lumMod val="75000"/>
                      <a:lumOff val="25000"/>
                    </a:schemeClr>
                  </a:solidFill>
                </a:rPr>
                <a:t>Le coût de la motorisation n’est donc en général pas pris en charge au moment de la construction.</a:t>
              </a:r>
            </a:p>
          </p:txBody>
        </p:sp>
        <p:sp>
          <p:nvSpPr>
            <p:cNvPr id="17" name="ZoneTexte 16">
              <a:extLst>
                <a:ext uri="{FF2B5EF4-FFF2-40B4-BE49-F238E27FC236}">
                  <a16:creationId xmlns:a16="http://schemas.microsoft.com/office/drawing/2014/main" id="{55E80249-ABCC-4751-9DA7-14CC69D5D989}"/>
                </a:ext>
              </a:extLst>
            </p:cNvPr>
            <p:cNvSpPr txBox="1"/>
            <p:nvPr/>
          </p:nvSpPr>
          <p:spPr>
            <a:xfrm>
              <a:off x="7205360" y="1520153"/>
              <a:ext cx="4201194" cy="1015663"/>
            </a:xfrm>
            <a:prstGeom prst="rect">
              <a:avLst/>
            </a:prstGeom>
            <a:noFill/>
          </p:spPr>
          <p:txBody>
            <a:bodyPr wrap="square" rtlCol="0" anchor="b">
              <a:spAutoFit/>
            </a:bodyPr>
            <a:lstStyle/>
            <a:p>
              <a:pPr>
                <a:buClr>
                  <a:schemeClr val="accent1"/>
                </a:buClr>
              </a:pPr>
              <a:r>
                <a:rPr lang="fr-FR" sz="2000" dirty="0">
                  <a:solidFill>
                    <a:schemeClr val="tx1">
                      <a:lumMod val="75000"/>
                      <a:lumOff val="25000"/>
                    </a:schemeClr>
                  </a:solidFill>
                  <a:latin typeface="+mj-lt"/>
                </a:rPr>
                <a:t>Les volets sont les occultations choisies pour la quasi-totalité des bâtiments certifiés</a:t>
              </a:r>
            </a:p>
          </p:txBody>
        </p:sp>
        <p:cxnSp>
          <p:nvCxnSpPr>
            <p:cNvPr id="18" name="Connecteur droit 17">
              <a:extLst>
                <a:ext uri="{FF2B5EF4-FFF2-40B4-BE49-F238E27FC236}">
                  <a16:creationId xmlns:a16="http://schemas.microsoft.com/office/drawing/2014/main" id="{6D9651D0-E5F4-482C-A1CA-33E24E0D32A6}"/>
                </a:ext>
              </a:extLst>
            </p:cNvPr>
            <p:cNvCxnSpPr>
              <a:cxnSpLocks/>
            </p:cNvCxnSpPr>
            <p:nvPr/>
          </p:nvCxnSpPr>
          <p:spPr>
            <a:xfrm flipH="1">
              <a:off x="7211582" y="2857501"/>
              <a:ext cx="348445"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2" name="Groupe 1">
            <a:extLst>
              <a:ext uri="{FF2B5EF4-FFF2-40B4-BE49-F238E27FC236}">
                <a16:creationId xmlns:a16="http://schemas.microsoft.com/office/drawing/2014/main" id="{0B9B27BF-FFF4-4276-8A1B-5F4F4D06677B}"/>
              </a:ext>
            </a:extLst>
          </p:cNvPr>
          <p:cNvGrpSpPr/>
          <p:nvPr/>
        </p:nvGrpSpPr>
        <p:grpSpPr>
          <a:xfrm>
            <a:off x="666542" y="1520153"/>
            <a:ext cx="6026349" cy="4648185"/>
            <a:chOff x="666542" y="1520153"/>
            <a:chExt cx="6026349" cy="4648185"/>
          </a:xfrm>
        </p:grpSpPr>
        <p:sp>
          <p:nvSpPr>
            <p:cNvPr id="35" name="Rectangle 34">
              <a:extLst>
                <a:ext uri="{FF2B5EF4-FFF2-40B4-BE49-F238E27FC236}">
                  <a16:creationId xmlns:a16="http://schemas.microsoft.com/office/drawing/2014/main" id="{0061823B-99BA-4A96-ACF1-E241AC99D2AF}"/>
                </a:ext>
              </a:extLst>
            </p:cNvPr>
            <p:cNvSpPr/>
            <p:nvPr/>
          </p:nvSpPr>
          <p:spPr>
            <a:xfrm>
              <a:off x="666542" y="1520153"/>
              <a:ext cx="6026349" cy="4648185"/>
            </a:xfrm>
            <a:prstGeom prst="rect">
              <a:avLst/>
            </a:prstGeom>
            <a:solidFill>
              <a:schemeClr val="bg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99" name="Graphique 98">
              <a:extLst>
                <a:ext uri="{FF2B5EF4-FFF2-40B4-BE49-F238E27FC236}">
                  <a16:creationId xmlns:a16="http://schemas.microsoft.com/office/drawing/2014/main" id="{5C4D7C8B-CCAD-42E2-8C58-570BB50D9A84}"/>
                </a:ext>
              </a:extLst>
            </p:cNvPr>
            <p:cNvGraphicFramePr/>
            <p:nvPr>
              <p:extLst>
                <p:ext uri="{D42A27DB-BD31-4B8C-83A1-F6EECF244321}">
                  <p14:modId xmlns:p14="http://schemas.microsoft.com/office/powerpoint/2010/main" val="1521840736"/>
                </p:ext>
              </p:extLst>
            </p:nvPr>
          </p:nvGraphicFramePr>
          <p:xfrm>
            <a:off x="1179011" y="1858495"/>
            <a:ext cx="5001407" cy="3615900"/>
          </p:xfrm>
          <a:graphic>
            <a:graphicData uri="http://schemas.openxmlformats.org/drawingml/2006/chart">
              <c:chart xmlns:c="http://schemas.openxmlformats.org/drawingml/2006/chart" xmlns:r="http://schemas.openxmlformats.org/officeDocument/2006/relationships" r:id="rId3"/>
            </a:graphicData>
          </a:graphic>
        </p:graphicFrame>
        <p:sp>
          <p:nvSpPr>
            <p:cNvPr id="19" name="ZoneTexte 18">
              <a:extLst>
                <a:ext uri="{FF2B5EF4-FFF2-40B4-BE49-F238E27FC236}">
                  <a16:creationId xmlns:a16="http://schemas.microsoft.com/office/drawing/2014/main" id="{7E291A0D-6741-454A-A397-5F281FD94D06}"/>
                </a:ext>
              </a:extLst>
            </p:cNvPr>
            <p:cNvSpPr txBox="1"/>
            <p:nvPr/>
          </p:nvSpPr>
          <p:spPr>
            <a:xfrm>
              <a:off x="1398247" y="5339052"/>
              <a:ext cx="793654" cy="442674"/>
            </a:xfrm>
            <a:prstGeom prst="roundRect">
              <a:avLst/>
            </a:prstGeom>
            <a:noFill/>
            <a:ln>
              <a:noFill/>
            </a:ln>
          </p:spPr>
          <p:txBody>
            <a:bodyPr wrap="square" lIns="36000" rIns="36000" rtlCol="0">
              <a:spAutoFit/>
            </a:bodyPr>
            <a:lstStyle>
              <a:defPPr>
                <a:defRPr lang="fr-FR"/>
              </a:defPPr>
              <a:lvl1pPr>
                <a:defRPr sz="1200">
                  <a:solidFill>
                    <a:schemeClr val="bg1"/>
                  </a:solidFill>
                </a:defRPr>
              </a:lvl1pPr>
            </a:lstStyle>
            <a:p>
              <a:pPr algn="ctr"/>
              <a:r>
                <a:rPr lang="fr-FR" sz="1000" dirty="0">
                  <a:solidFill>
                    <a:schemeClr val="tx2"/>
                  </a:solidFill>
                  <a:latin typeface="+mj-lt"/>
                </a:rPr>
                <a:t>Volet non-motorisé</a:t>
              </a:r>
            </a:p>
          </p:txBody>
        </p:sp>
        <p:sp>
          <p:nvSpPr>
            <p:cNvPr id="20" name="ZoneTexte 19">
              <a:extLst>
                <a:ext uri="{FF2B5EF4-FFF2-40B4-BE49-F238E27FC236}">
                  <a16:creationId xmlns:a16="http://schemas.microsoft.com/office/drawing/2014/main" id="{E1AAE60D-C13D-4FF6-A5E8-EC44B0CF8A62}"/>
                </a:ext>
              </a:extLst>
            </p:cNvPr>
            <p:cNvSpPr txBox="1"/>
            <p:nvPr/>
          </p:nvSpPr>
          <p:spPr>
            <a:xfrm>
              <a:off x="2334439" y="5342992"/>
              <a:ext cx="793654" cy="442674"/>
            </a:xfrm>
            <a:prstGeom prst="roundRect">
              <a:avLst/>
            </a:prstGeom>
            <a:noFill/>
            <a:ln>
              <a:noFill/>
            </a:ln>
          </p:spPr>
          <p:txBody>
            <a:bodyPr wrap="square" lIns="36000" rIns="36000" rtlCol="0">
              <a:spAutoFit/>
            </a:bodyPr>
            <a:lstStyle>
              <a:defPPr>
                <a:defRPr lang="fr-FR"/>
              </a:defPPr>
              <a:lvl1pPr>
                <a:defRPr sz="1200">
                  <a:solidFill>
                    <a:schemeClr val="bg1"/>
                  </a:solidFill>
                </a:defRPr>
              </a:lvl1pPr>
            </a:lstStyle>
            <a:p>
              <a:pPr algn="ctr"/>
              <a:r>
                <a:rPr lang="fr-FR" sz="1000" dirty="0">
                  <a:solidFill>
                    <a:schemeClr val="tx2"/>
                  </a:solidFill>
                  <a:latin typeface="+mj-lt"/>
                </a:rPr>
                <a:t>Volet motorisé</a:t>
              </a:r>
            </a:p>
          </p:txBody>
        </p:sp>
        <p:sp>
          <p:nvSpPr>
            <p:cNvPr id="21" name="ZoneTexte 20">
              <a:extLst>
                <a:ext uri="{FF2B5EF4-FFF2-40B4-BE49-F238E27FC236}">
                  <a16:creationId xmlns:a16="http://schemas.microsoft.com/office/drawing/2014/main" id="{9DC49838-E8E4-42DC-B480-90F3319AC413}"/>
                </a:ext>
              </a:extLst>
            </p:cNvPr>
            <p:cNvSpPr txBox="1"/>
            <p:nvPr/>
          </p:nvSpPr>
          <p:spPr>
            <a:xfrm>
              <a:off x="3280040" y="5340546"/>
              <a:ext cx="793654" cy="612934"/>
            </a:xfrm>
            <a:prstGeom prst="roundRect">
              <a:avLst/>
            </a:prstGeom>
            <a:noFill/>
            <a:ln>
              <a:noFill/>
            </a:ln>
          </p:spPr>
          <p:txBody>
            <a:bodyPr wrap="square" lIns="36000" rIns="36000" rtlCol="0">
              <a:spAutoFit/>
            </a:bodyPr>
            <a:lstStyle>
              <a:defPPr>
                <a:defRPr lang="fr-FR"/>
              </a:defPPr>
              <a:lvl1pPr>
                <a:defRPr sz="1200">
                  <a:solidFill>
                    <a:schemeClr val="bg1"/>
                  </a:solidFill>
                </a:defRPr>
              </a:lvl1pPr>
            </a:lstStyle>
            <a:p>
              <a:pPr algn="ctr"/>
              <a:r>
                <a:rPr lang="fr-FR" sz="1000" dirty="0">
                  <a:solidFill>
                    <a:schemeClr val="tx2"/>
                  </a:solidFill>
                  <a:latin typeface="+mj-lt"/>
                </a:rPr>
                <a:t>Store lame orientable manuel</a:t>
              </a:r>
            </a:p>
          </p:txBody>
        </p:sp>
        <p:sp>
          <p:nvSpPr>
            <p:cNvPr id="22" name="ZoneTexte 21">
              <a:extLst>
                <a:ext uri="{FF2B5EF4-FFF2-40B4-BE49-F238E27FC236}">
                  <a16:creationId xmlns:a16="http://schemas.microsoft.com/office/drawing/2014/main" id="{6E503B03-2AA0-45CD-A128-DDEA0B8C9FF4}"/>
                </a:ext>
              </a:extLst>
            </p:cNvPr>
            <p:cNvSpPr txBox="1"/>
            <p:nvPr/>
          </p:nvSpPr>
          <p:spPr>
            <a:xfrm>
              <a:off x="4213665" y="5339473"/>
              <a:ext cx="793654" cy="612934"/>
            </a:xfrm>
            <a:prstGeom prst="roundRect">
              <a:avLst/>
            </a:prstGeom>
            <a:noFill/>
            <a:ln>
              <a:noFill/>
            </a:ln>
          </p:spPr>
          <p:txBody>
            <a:bodyPr wrap="square" lIns="36000" rIns="36000" rtlCol="0">
              <a:spAutoFit/>
            </a:bodyPr>
            <a:lstStyle>
              <a:defPPr>
                <a:defRPr lang="fr-FR"/>
              </a:defPPr>
              <a:lvl1pPr>
                <a:defRPr sz="1200">
                  <a:solidFill>
                    <a:schemeClr val="bg1"/>
                  </a:solidFill>
                </a:defRPr>
              </a:lvl1pPr>
            </a:lstStyle>
            <a:p>
              <a:pPr algn="ctr"/>
              <a:r>
                <a:rPr lang="fr-FR" sz="1000" dirty="0">
                  <a:solidFill>
                    <a:schemeClr val="tx2"/>
                  </a:solidFill>
                  <a:latin typeface="+mj-lt"/>
                </a:rPr>
                <a:t>Store enroulable manuel</a:t>
              </a:r>
            </a:p>
          </p:txBody>
        </p:sp>
        <p:sp>
          <p:nvSpPr>
            <p:cNvPr id="23" name="ZoneTexte 22">
              <a:extLst>
                <a:ext uri="{FF2B5EF4-FFF2-40B4-BE49-F238E27FC236}">
                  <a16:creationId xmlns:a16="http://schemas.microsoft.com/office/drawing/2014/main" id="{8E1B7657-8A30-43DA-A978-CA41E83BBCAF}"/>
                </a:ext>
              </a:extLst>
            </p:cNvPr>
            <p:cNvSpPr txBox="1"/>
            <p:nvPr/>
          </p:nvSpPr>
          <p:spPr>
            <a:xfrm>
              <a:off x="5159266" y="5342228"/>
              <a:ext cx="793654" cy="612934"/>
            </a:xfrm>
            <a:prstGeom prst="roundRect">
              <a:avLst/>
            </a:prstGeom>
            <a:noFill/>
            <a:ln>
              <a:noFill/>
            </a:ln>
          </p:spPr>
          <p:txBody>
            <a:bodyPr wrap="square" lIns="36000" rIns="36000" rtlCol="0">
              <a:spAutoFit/>
            </a:bodyPr>
            <a:lstStyle>
              <a:defPPr>
                <a:defRPr lang="fr-FR"/>
              </a:defPPr>
              <a:lvl1pPr>
                <a:defRPr sz="1200">
                  <a:solidFill>
                    <a:schemeClr val="bg1"/>
                  </a:solidFill>
                </a:defRPr>
              </a:lvl1pPr>
            </a:lstStyle>
            <a:p>
              <a:pPr algn="ctr"/>
              <a:r>
                <a:rPr lang="fr-FR" sz="1000" dirty="0">
                  <a:solidFill>
                    <a:schemeClr val="tx2"/>
                  </a:solidFill>
                  <a:latin typeface="+mj-lt"/>
                </a:rPr>
                <a:t>Store enroulable motorisé</a:t>
              </a:r>
            </a:p>
          </p:txBody>
        </p:sp>
      </p:grpSp>
    </p:spTree>
    <p:extLst>
      <p:ext uri="{BB962C8B-B14F-4D97-AF65-F5344CB8AC3E}">
        <p14:creationId xmlns:p14="http://schemas.microsoft.com/office/powerpoint/2010/main" val="4132110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2" decel="10000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1+#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39B6260-4510-4F11-A252-096794544C93}"/>
              </a:ext>
            </a:extLst>
          </p:cNvPr>
          <p:cNvSpPr/>
          <p:nvPr/>
        </p:nvSpPr>
        <p:spPr>
          <a:xfrm>
            <a:off x="1759857" y="215904"/>
            <a:ext cx="3531601" cy="64261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2" name="Groupe 11">
            <a:extLst>
              <a:ext uri="{FF2B5EF4-FFF2-40B4-BE49-F238E27FC236}">
                <a16:creationId xmlns:a16="http://schemas.microsoft.com/office/drawing/2014/main" id="{00C2F9CA-DC34-4FA8-BAB7-74CA08DE7564}"/>
              </a:ext>
            </a:extLst>
          </p:cNvPr>
          <p:cNvGrpSpPr/>
          <p:nvPr/>
        </p:nvGrpSpPr>
        <p:grpSpPr>
          <a:xfrm>
            <a:off x="6857001" y="1959978"/>
            <a:ext cx="4865101" cy="2273247"/>
            <a:chOff x="5155200" y="1814834"/>
            <a:chExt cx="4865101" cy="2273247"/>
          </a:xfrm>
        </p:grpSpPr>
        <p:sp>
          <p:nvSpPr>
            <p:cNvPr id="13" name="ZoneTexte 12">
              <a:extLst>
                <a:ext uri="{FF2B5EF4-FFF2-40B4-BE49-F238E27FC236}">
                  <a16:creationId xmlns:a16="http://schemas.microsoft.com/office/drawing/2014/main" id="{02FFEBD5-AF65-4A56-9244-6D0F6D19FE12}"/>
                </a:ext>
              </a:extLst>
            </p:cNvPr>
            <p:cNvSpPr txBox="1"/>
            <p:nvPr/>
          </p:nvSpPr>
          <p:spPr>
            <a:xfrm>
              <a:off x="5155200" y="1814834"/>
              <a:ext cx="4865101" cy="2093650"/>
            </a:xfrm>
            <a:prstGeom prst="rect">
              <a:avLst/>
            </a:prstGeom>
            <a:noFill/>
          </p:spPr>
          <p:txBody>
            <a:bodyPr wrap="square" rtlCol="0" anchor="b">
              <a:spAutoFit/>
            </a:bodyPr>
            <a:lstStyle/>
            <a:p>
              <a:pPr>
                <a:lnSpc>
                  <a:spcPct val="80000"/>
                </a:lnSpc>
                <a:buClr>
                  <a:schemeClr val="accent1"/>
                </a:buClr>
              </a:pPr>
              <a:r>
                <a:rPr lang="fr-FR" sz="5400" dirty="0">
                  <a:solidFill>
                    <a:schemeClr val="accent1"/>
                  </a:solidFill>
                  <a:latin typeface="+mj-lt"/>
                </a:rPr>
                <a:t>Zoom type Energie </a:t>
              </a:r>
              <a:br>
                <a:rPr lang="fr-FR" sz="5400" dirty="0">
                  <a:solidFill>
                    <a:schemeClr val="accent1"/>
                  </a:solidFill>
                  <a:latin typeface="+mj-lt"/>
                </a:rPr>
              </a:br>
              <a:r>
                <a:rPr lang="fr-FR" sz="5400" dirty="0">
                  <a:solidFill>
                    <a:schemeClr val="accent1"/>
                  </a:solidFill>
                  <a:latin typeface="+mj-lt"/>
                </a:rPr>
                <a:t>de chauffage</a:t>
              </a:r>
            </a:p>
          </p:txBody>
        </p:sp>
        <p:cxnSp>
          <p:nvCxnSpPr>
            <p:cNvPr id="14" name="Connecteur droit 13">
              <a:extLst>
                <a:ext uri="{FF2B5EF4-FFF2-40B4-BE49-F238E27FC236}">
                  <a16:creationId xmlns:a16="http://schemas.microsoft.com/office/drawing/2014/main" id="{61CC84D7-53BE-4286-8184-1A6079EAF2A0}"/>
                </a:ext>
              </a:extLst>
            </p:cNvPr>
            <p:cNvCxnSpPr>
              <a:cxnSpLocks/>
            </p:cNvCxnSpPr>
            <p:nvPr/>
          </p:nvCxnSpPr>
          <p:spPr>
            <a:xfrm flipH="1">
              <a:off x="5155200" y="4088081"/>
              <a:ext cx="348445"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6" name="ZoneTexte 15">
            <a:extLst>
              <a:ext uri="{FF2B5EF4-FFF2-40B4-BE49-F238E27FC236}">
                <a16:creationId xmlns:a16="http://schemas.microsoft.com/office/drawing/2014/main" id="{C5EA3364-2AC8-42F2-BD22-725D2F45F4FA}"/>
              </a:ext>
            </a:extLst>
          </p:cNvPr>
          <p:cNvSpPr txBox="1"/>
          <p:nvPr/>
        </p:nvSpPr>
        <p:spPr>
          <a:xfrm>
            <a:off x="7099085" y="532660"/>
            <a:ext cx="10254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Présentation </a:t>
            </a:r>
            <a:br>
              <a:rPr lang="fr-FR" sz="1000" dirty="0">
                <a:solidFill>
                  <a:schemeClr val="tx2">
                    <a:lumMod val="40000"/>
                    <a:lumOff val="60000"/>
                  </a:schemeClr>
                </a:solidFill>
              </a:rPr>
            </a:br>
            <a:r>
              <a:rPr lang="fr-FR" sz="1000" dirty="0">
                <a:solidFill>
                  <a:schemeClr val="tx2">
                    <a:lumMod val="40000"/>
                    <a:lumOff val="60000"/>
                  </a:schemeClr>
                </a:solidFill>
              </a:rPr>
              <a:t>du parc certifié</a:t>
            </a:r>
          </a:p>
        </p:txBody>
      </p:sp>
      <p:sp>
        <p:nvSpPr>
          <p:cNvPr id="17" name="ZoneTexte 16">
            <a:extLst>
              <a:ext uri="{FF2B5EF4-FFF2-40B4-BE49-F238E27FC236}">
                <a16:creationId xmlns:a16="http://schemas.microsoft.com/office/drawing/2014/main" id="{99764360-801D-4B87-B8D2-EE54DFD799DF}"/>
              </a:ext>
            </a:extLst>
          </p:cNvPr>
          <p:cNvSpPr txBox="1"/>
          <p:nvPr/>
        </p:nvSpPr>
        <p:spPr>
          <a:xfrm>
            <a:off x="8353090" y="532660"/>
            <a:ext cx="9180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Performance </a:t>
            </a:r>
            <a:br>
              <a:rPr lang="fr-FR" sz="1000" dirty="0">
                <a:solidFill>
                  <a:schemeClr val="tx2">
                    <a:lumMod val="40000"/>
                    <a:lumOff val="60000"/>
                  </a:schemeClr>
                </a:solidFill>
              </a:rPr>
            </a:br>
            <a:r>
              <a:rPr lang="fr-FR" sz="1000" dirty="0">
                <a:solidFill>
                  <a:schemeClr val="tx2">
                    <a:lumMod val="40000"/>
                    <a:lumOff val="60000"/>
                  </a:schemeClr>
                </a:solidFill>
              </a:rPr>
              <a:t>énergétique</a:t>
            </a:r>
          </a:p>
        </p:txBody>
      </p:sp>
      <p:sp>
        <p:nvSpPr>
          <p:cNvPr id="18" name="ZoneTexte 17">
            <a:extLst>
              <a:ext uri="{FF2B5EF4-FFF2-40B4-BE49-F238E27FC236}">
                <a16:creationId xmlns:a16="http://schemas.microsoft.com/office/drawing/2014/main" id="{58630D9A-FFF9-4A96-A3AC-B46F547CC744}"/>
              </a:ext>
            </a:extLst>
          </p:cNvPr>
          <p:cNvSpPr txBox="1"/>
          <p:nvPr/>
        </p:nvSpPr>
        <p:spPr>
          <a:xfrm>
            <a:off x="9507524" y="532660"/>
            <a:ext cx="1015837" cy="400110"/>
          </a:xfrm>
          <a:prstGeom prst="rect">
            <a:avLst/>
          </a:prstGeom>
          <a:noFill/>
        </p:spPr>
        <p:txBody>
          <a:bodyPr wrap="none" lIns="72000" rIns="72000" rtlCol="0">
            <a:spAutoFit/>
          </a:bodyPr>
          <a:lstStyle/>
          <a:p>
            <a:pPr algn="ctr"/>
            <a:r>
              <a:rPr lang="fr-FR" sz="1000" dirty="0">
                <a:solidFill>
                  <a:schemeClr val="tx2"/>
                </a:solidFill>
                <a:latin typeface="+mj-lt"/>
              </a:rPr>
              <a:t>Les tendances </a:t>
            </a:r>
            <a:br>
              <a:rPr lang="fr-FR" sz="1000" dirty="0">
                <a:solidFill>
                  <a:schemeClr val="tx2"/>
                </a:solidFill>
                <a:latin typeface="+mj-lt"/>
              </a:rPr>
            </a:br>
            <a:r>
              <a:rPr lang="fr-FR" sz="1000" dirty="0">
                <a:solidFill>
                  <a:schemeClr val="tx2"/>
                </a:solidFill>
                <a:latin typeface="+mj-lt"/>
              </a:rPr>
              <a:t>constructives</a:t>
            </a:r>
          </a:p>
        </p:txBody>
      </p:sp>
      <p:sp>
        <p:nvSpPr>
          <p:cNvPr id="19" name="ZoneTexte 18">
            <a:extLst>
              <a:ext uri="{FF2B5EF4-FFF2-40B4-BE49-F238E27FC236}">
                <a16:creationId xmlns:a16="http://schemas.microsoft.com/office/drawing/2014/main" id="{488C456A-46D9-4B5D-BF36-2A9B10715263}"/>
              </a:ext>
            </a:extLst>
          </p:cNvPr>
          <p:cNvSpPr txBox="1"/>
          <p:nvPr/>
        </p:nvSpPr>
        <p:spPr>
          <a:xfrm>
            <a:off x="10649934" y="532660"/>
            <a:ext cx="1137666"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Typologies </a:t>
            </a:r>
            <a:br>
              <a:rPr lang="fr-FR" sz="1000" dirty="0">
                <a:solidFill>
                  <a:schemeClr val="tx2">
                    <a:lumMod val="40000"/>
                    <a:lumOff val="60000"/>
                  </a:schemeClr>
                </a:solidFill>
              </a:rPr>
            </a:br>
            <a:r>
              <a:rPr lang="fr-FR" sz="1000" dirty="0">
                <a:solidFill>
                  <a:schemeClr val="tx2">
                    <a:lumMod val="40000"/>
                    <a:lumOff val="60000"/>
                  </a:schemeClr>
                </a:solidFill>
              </a:rPr>
              <a:t>les plus certifiées</a:t>
            </a:r>
          </a:p>
        </p:txBody>
      </p:sp>
      <p:sp>
        <p:nvSpPr>
          <p:cNvPr id="20" name="Ellipse 19">
            <a:extLst>
              <a:ext uri="{FF2B5EF4-FFF2-40B4-BE49-F238E27FC236}">
                <a16:creationId xmlns:a16="http://schemas.microsoft.com/office/drawing/2014/main" id="{28DC9511-01B9-4A68-95A8-6E94803F494D}"/>
              </a:ext>
            </a:extLst>
          </p:cNvPr>
          <p:cNvSpPr/>
          <p:nvPr/>
        </p:nvSpPr>
        <p:spPr>
          <a:xfrm>
            <a:off x="818664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21" name="Ellipse 20">
            <a:extLst>
              <a:ext uri="{FF2B5EF4-FFF2-40B4-BE49-F238E27FC236}">
                <a16:creationId xmlns:a16="http://schemas.microsoft.com/office/drawing/2014/main" id="{2D7369E7-C8E8-4767-AAD3-57E62658AA89}"/>
              </a:ext>
            </a:extLst>
          </p:cNvPr>
          <p:cNvSpPr/>
          <p:nvPr/>
        </p:nvSpPr>
        <p:spPr>
          <a:xfrm>
            <a:off x="9389968"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22" name="Ellipse 21">
            <a:extLst>
              <a:ext uri="{FF2B5EF4-FFF2-40B4-BE49-F238E27FC236}">
                <a16:creationId xmlns:a16="http://schemas.microsoft.com/office/drawing/2014/main" id="{E6601012-4E01-45BE-925B-85DDACF8577A}"/>
              </a:ext>
            </a:extLst>
          </p:cNvPr>
          <p:cNvSpPr/>
          <p:nvPr/>
        </p:nvSpPr>
        <p:spPr>
          <a:xfrm>
            <a:off x="1059329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cxnSp>
        <p:nvCxnSpPr>
          <p:cNvPr id="23" name="Connecteur droit 22">
            <a:extLst>
              <a:ext uri="{FF2B5EF4-FFF2-40B4-BE49-F238E27FC236}">
                <a16:creationId xmlns:a16="http://schemas.microsoft.com/office/drawing/2014/main" id="{33ECA7DE-6AD2-4200-AB4C-86FE3DF95A99}"/>
              </a:ext>
            </a:extLst>
          </p:cNvPr>
          <p:cNvCxnSpPr>
            <a:cxnSpLocks/>
          </p:cNvCxnSpPr>
          <p:nvPr/>
        </p:nvCxnSpPr>
        <p:spPr>
          <a:xfrm flipH="1">
            <a:off x="9841950" y="1002360"/>
            <a:ext cx="34698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A65624E1-8785-48E4-ACE8-E83D7319DDD7}"/>
              </a:ext>
            </a:extLst>
          </p:cNvPr>
          <p:cNvSpPr/>
          <p:nvPr/>
        </p:nvSpPr>
        <p:spPr>
          <a:xfrm>
            <a:off x="11871075" y="6537075"/>
            <a:ext cx="320925" cy="320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fld id="{6DCD9D34-E609-462F-B828-50150B5958BE}" type="slidenum">
              <a:rPr lang="fr-FR" sz="1000" smtClean="0"/>
              <a:t>27</a:t>
            </a:fld>
            <a:endParaRPr lang="fr-FR" sz="1000" dirty="0"/>
          </a:p>
        </p:txBody>
      </p:sp>
      <p:pic>
        <p:nvPicPr>
          <p:cNvPr id="28" name="Picture 4">
            <a:extLst>
              <a:ext uri="{FF2B5EF4-FFF2-40B4-BE49-F238E27FC236}">
                <a16:creationId xmlns:a16="http://schemas.microsoft.com/office/drawing/2014/main" id="{0F9228DD-6B43-4FC9-B71B-F929323A4DED}"/>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3436715" y="0"/>
            <a:ext cx="1718483" cy="6858000"/>
          </a:xfrm>
          <a:prstGeom prst="rect">
            <a:avLst/>
          </a:prstGeom>
          <a:effectLst>
            <a:outerShdw blurRad="127000" dist="38100" algn="l" rotWithShape="0">
              <a:prstClr val="black">
                <a:alpha val="20000"/>
              </a:prstClr>
            </a:outerShdw>
          </a:effectLst>
          <a:extLst>
            <a:ext uri="{909E8E84-426E-40DD-AFC4-6F175D3DCCD1}">
              <a14:hiddenFill xmlns:a14="http://schemas.microsoft.com/office/drawing/2010/main">
                <a:solidFill>
                  <a:srgbClr val="FFFFFF"/>
                </a:solidFill>
              </a14:hiddenFill>
            </a:ext>
          </a:extLst>
        </p:spPr>
      </p:pic>
      <p:pic>
        <p:nvPicPr>
          <p:cNvPr id="27" name="Picture 6">
            <a:extLst>
              <a:ext uri="{FF2B5EF4-FFF2-40B4-BE49-F238E27FC236}">
                <a16:creationId xmlns:a16="http://schemas.microsoft.com/office/drawing/2014/main" id="{354F13C3-31E6-4E8E-BCD3-52A77E3D5A1B}"/>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1717981" y="0"/>
            <a:ext cx="1718483" cy="6858000"/>
          </a:xfrm>
          <a:prstGeom prst="rect">
            <a:avLst/>
          </a:prstGeom>
          <a:effectLst>
            <a:outerShdw blurRad="127000" dist="38100" algn="l" rotWithShape="0">
              <a:prstClr val="black">
                <a:alpha val="20000"/>
              </a:prstClr>
            </a:outerShdw>
          </a:effectLst>
          <a:extLst>
            <a:ext uri="{909E8E84-426E-40DD-AFC4-6F175D3DCCD1}">
              <a14:hiddenFill xmlns:a14="http://schemas.microsoft.com/office/drawing/2010/main">
                <a:solidFill>
                  <a:srgbClr val="FFFFFF"/>
                </a:solidFill>
              </a14:hiddenFill>
            </a:ext>
          </a:extLst>
        </p:spPr>
      </p:pic>
      <p:pic>
        <p:nvPicPr>
          <p:cNvPr id="26" name="Picture 10">
            <a:extLst>
              <a:ext uri="{FF2B5EF4-FFF2-40B4-BE49-F238E27FC236}">
                <a16:creationId xmlns:a16="http://schemas.microsoft.com/office/drawing/2014/main" id="{D9915D14-E37B-4888-B4AA-F895378FCAA0}"/>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0" y="0"/>
            <a:ext cx="1718232" cy="6858000"/>
          </a:xfrm>
          <a:prstGeom prst="rect">
            <a:avLst/>
          </a:prstGeom>
          <a:effectLst>
            <a:outerShdw blurRad="127000" dist="38100" algn="l" rotWithShape="0">
              <a:prstClr val="black">
                <a:alpha val="2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0724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8" decel="100000" fill="hold" nodeType="withEffect">
                                  <p:stCondLst>
                                    <p:cond delay="5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500" fill="hold"/>
                                        <p:tgtEl>
                                          <p:spTgt spid="28"/>
                                        </p:tgtEl>
                                        <p:attrNameLst>
                                          <p:attrName>ppt_x</p:attrName>
                                        </p:attrNameLst>
                                      </p:cBhvr>
                                      <p:tavLst>
                                        <p:tav tm="0">
                                          <p:val>
                                            <p:strVal val="0-#ppt_w/2"/>
                                          </p:val>
                                        </p:tav>
                                        <p:tav tm="100000">
                                          <p:val>
                                            <p:strVal val="#ppt_x"/>
                                          </p:val>
                                        </p:tav>
                                      </p:tavLst>
                                    </p:anim>
                                    <p:anim calcmode="lin" valueType="num">
                                      <p:cBhvr additive="base">
                                        <p:cTn id="12" dur="500" fill="hold"/>
                                        <p:tgtEl>
                                          <p:spTgt spid="28"/>
                                        </p:tgtEl>
                                        <p:attrNameLst>
                                          <p:attrName>ppt_y</p:attrName>
                                        </p:attrNameLst>
                                      </p:cBhvr>
                                      <p:tavLst>
                                        <p:tav tm="0">
                                          <p:val>
                                            <p:strVal val="#ppt_y"/>
                                          </p:val>
                                        </p:tav>
                                        <p:tav tm="100000">
                                          <p:val>
                                            <p:strVal val="#ppt_y"/>
                                          </p:val>
                                        </p:tav>
                                      </p:tavLst>
                                    </p:anim>
                                  </p:childTnLst>
                                </p:cTn>
                              </p:par>
                              <p:par>
                                <p:cTn id="13" presetID="2" presetClass="entr" presetSubtype="8" decel="100000" fill="hold" nodeType="withEffect">
                                  <p:stCondLst>
                                    <p:cond delay="50"/>
                                  </p:stCondLst>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500" fill="hold"/>
                                        <p:tgtEl>
                                          <p:spTgt spid="27"/>
                                        </p:tgtEl>
                                        <p:attrNameLst>
                                          <p:attrName>ppt_x</p:attrName>
                                        </p:attrNameLst>
                                      </p:cBhvr>
                                      <p:tavLst>
                                        <p:tav tm="0">
                                          <p:val>
                                            <p:strVal val="0-#ppt_w/2"/>
                                          </p:val>
                                        </p:tav>
                                        <p:tav tm="100000">
                                          <p:val>
                                            <p:strVal val="#ppt_x"/>
                                          </p:val>
                                        </p:tav>
                                      </p:tavLst>
                                    </p:anim>
                                    <p:anim calcmode="lin" valueType="num">
                                      <p:cBhvr additive="base">
                                        <p:cTn id="16" dur="500" fill="hold"/>
                                        <p:tgtEl>
                                          <p:spTgt spid="27"/>
                                        </p:tgtEl>
                                        <p:attrNameLst>
                                          <p:attrName>ppt_y</p:attrName>
                                        </p:attrNameLst>
                                      </p:cBhvr>
                                      <p:tavLst>
                                        <p:tav tm="0">
                                          <p:val>
                                            <p:strVal val="#ppt_y"/>
                                          </p:val>
                                        </p:tav>
                                        <p:tav tm="100000">
                                          <p:val>
                                            <p:strVal val="#ppt_y"/>
                                          </p:val>
                                        </p:tav>
                                      </p:tavLst>
                                    </p:anim>
                                  </p:childTnLst>
                                </p:cTn>
                              </p:par>
                              <p:par>
                                <p:cTn id="17" presetID="2" presetClass="entr" presetSubtype="8" decel="100000" fill="hold" nodeType="withEffect">
                                  <p:stCondLst>
                                    <p:cond delay="5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500" fill="hold"/>
                                        <p:tgtEl>
                                          <p:spTgt spid="26"/>
                                        </p:tgtEl>
                                        <p:attrNameLst>
                                          <p:attrName>ppt_x</p:attrName>
                                        </p:attrNameLst>
                                      </p:cBhvr>
                                      <p:tavLst>
                                        <p:tav tm="0">
                                          <p:val>
                                            <p:strVal val="0-#ppt_w/2"/>
                                          </p:val>
                                        </p:tav>
                                        <p:tav tm="100000">
                                          <p:val>
                                            <p:strVal val="#ppt_x"/>
                                          </p:val>
                                        </p:tav>
                                      </p:tavLst>
                                    </p:anim>
                                    <p:anim calcmode="lin" valueType="num">
                                      <p:cBhvr additive="base">
                                        <p:cTn id="20" dur="500" fill="hold"/>
                                        <p:tgtEl>
                                          <p:spTgt spid="26"/>
                                        </p:tgtEl>
                                        <p:attrNameLst>
                                          <p:attrName>ppt_y</p:attrName>
                                        </p:attrNameLst>
                                      </p:cBhvr>
                                      <p:tavLst>
                                        <p:tav tm="0">
                                          <p:val>
                                            <p:strVal val="#ppt_y"/>
                                          </p:val>
                                        </p:tav>
                                        <p:tav tm="100000">
                                          <p:val>
                                            <p:strVal val="#ppt_y"/>
                                          </p:val>
                                        </p:tav>
                                      </p:tavLst>
                                    </p:anim>
                                  </p:childTnLst>
                                </p:cTn>
                              </p:par>
                              <p:par>
                                <p:cTn id="21" presetID="2" presetClass="entr" presetSubtype="2" decel="100000"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1+#ppt_w/2"/>
                                          </p:val>
                                        </p:tav>
                                        <p:tav tm="100000">
                                          <p:val>
                                            <p:strVal val="#ppt_x"/>
                                          </p:val>
                                        </p:tav>
                                      </p:tavLst>
                                    </p:anim>
                                    <p:anim calcmode="lin" valueType="num">
                                      <p:cBhvr additive="base">
                                        <p:cTn id="24"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bg1">
                <a:lumMod val="95000"/>
              </a:schemeClr>
            </a:gs>
          </a:gsLst>
          <a:lin ang="5400000" scaled="1"/>
        </a:gradFill>
        <a:effectLst/>
      </p:bgPr>
    </p:bg>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F69E7D3B-9CDA-4327-8CC5-4F634EC91071}"/>
              </a:ext>
            </a:extLst>
          </p:cNvPr>
          <p:cNvSpPr txBox="1"/>
          <p:nvPr/>
        </p:nvSpPr>
        <p:spPr>
          <a:xfrm>
            <a:off x="666542" y="756139"/>
            <a:ext cx="1418824" cy="306467"/>
          </a:xfrm>
          <a:prstGeom prst="roundRect">
            <a:avLst/>
          </a:prstGeom>
          <a:solidFill>
            <a:schemeClr val="accent1"/>
          </a:solidFill>
        </p:spPr>
        <p:txBody>
          <a:bodyPr wrap="none" lIns="144000" rtlCol="0">
            <a:spAutoFit/>
          </a:bodyPr>
          <a:lstStyle>
            <a:defPPr>
              <a:defRPr lang="fr-FR"/>
            </a:defPPr>
            <a:lvl1pPr>
              <a:defRPr sz="1200">
                <a:solidFill>
                  <a:schemeClr val="bg1"/>
                </a:solidFill>
              </a:defRPr>
            </a:lvl1pPr>
          </a:lstStyle>
          <a:p>
            <a:r>
              <a:rPr lang="fr-FR" dirty="0"/>
              <a:t>TYPE D’ENERGIE</a:t>
            </a:r>
          </a:p>
        </p:txBody>
      </p:sp>
      <p:cxnSp>
        <p:nvCxnSpPr>
          <p:cNvPr id="10" name="Connecteur droit 9">
            <a:extLst>
              <a:ext uri="{FF2B5EF4-FFF2-40B4-BE49-F238E27FC236}">
                <a16:creationId xmlns:a16="http://schemas.microsoft.com/office/drawing/2014/main" id="{D2E90E79-5257-41AB-BA80-EC57EE6D0B65}"/>
              </a:ext>
            </a:extLst>
          </p:cNvPr>
          <p:cNvCxnSpPr>
            <a:cxnSpLocks/>
          </p:cNvCxnSpPr>
          <p:nvPr/>
        </p:nvCxnSpPr>
        <p:spPr>
          <a:xfrm>
            <a:off x="666542" y="0"/>
            <a:ext cx="0" cy="100236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1" name="Picture 2" descr="Y:\Perso\logo cerqual Qualitel Certification.jpg">
            <a:extLst>
              <a:ext uri="{FF2B5EF4-FFF2-40B4-BE49-F238E27FC236}">
                <a16:creationId xmlns:a16="http://schemas.microsoft.com/office/drawing/2014/main" id="{0316BB70-ACD6-41B0-8225-EBF40EEEA294}"/>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737933" y="364894"/>
            <a:ext cx="1081342" cy="367821"/>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e 3">
            <a:extLst>
              <a:ext uri="{FF2B5EF4-FFF2-40B4-BE49-F238E27FC236}">
                <a16:creationId xmlns:a16="http://schemas.microsoft.com/office/drawing/2014/main" id="{B72BB1BA-102D-40BE-A4A2-42896ACDC43A}"/>
              </a:ext>
            </a:extLst>
          </p:cNvPr>
          <p:cNvGrpSpPr/>
          <p:nvPr/>
        </p:nvGrpSpPr>
        <p:grpSpPr>
          <a:xfrm>
            <a:off x="7211580" y="1520153"/>
            <a:ext cx="4218420" cy="4406456"/>
            <a:chOff x="7211580" y="1520153"/>
            <a:chExt cx="4218420" cy="4406456"/>
          </a:xfrm>
        </p:grpSpPr>
        <p:sp>
          <p:nvSpPr>
            <p:cNvPr id="24" name="ZoneTexte 23">
              <a:extLst>
                <a:ext uri="{FF2B5EF4-FFF2-40B4-BE49-F238E27FC236}">
                  <a16:creationId xmlns:a16="http://schemas.microsoft.com/office/drawing/2014/main" id="{FA51C140-2D4C-4410-BC7B-F2B5B0237053}"/>
                </a:ext>
              </a:extLst>
            </p:cNvPr>
            <p:cNvSpPr txBox="1"/>
            <p:nvPr/>
          </p:nvSpPr>
          <p:spPr>
            <a:xfrm>
              <a:off x="7211580" y="3413613"/>
              <a:ext cx="4119920" cy="2512996"/>
            </a:xfrm>
            <a:prstGeom prst="rect">
              <a:avLst/>
            </a:prstGeom>
            <a:noFill/>
          </p:spPr>
          <p:txBody>
            <a:bodyPr wrap="square" rtlCol="0">
              <a:spAutoFit/>
            </a:bodyPr>
            <a:lstStyle/>
            <a:p>
              <a:pPr marL="171450" indent="-171450">
                <a:lnSpc>
                  <a:spcPct val="120000"/>
                </a:lnSpc>
                <a:buClr>
                  <a:schemeClr val="accent1"/>
                </a:buClr>
                <a:buFont typeface="Arial" panose="020B0604020202020204" pitchFamily="34" charset="0"/>
                <a:buChar char="•"/>
              </a:pPr>
              <a:r>
                <a:rPr lang="fr-FR" sz="1200" b="1" dirty="0">
                  <a:solidFill>
                    <a:schemeClr val="tx2"/>
                  </a:solidFill>
                </a:rPr>
                <a:t>Deux logements sur trois sont chauffés au gaz</a:t>
              </a:r>
              <a:r>
                <a:rPr lang="fr-FR" sz="1200" dirty="0">
                  <a:solidFill>
                    <a:schemeClr val="tx2"/>
                  </a:solidFill>
                </a:rPr>
                <a:t>, avec un appoint électrique dans certains cas (sèche-serviette ou convecteurs dans les studios la plupart du temps).</a:t>
              </a:r>
            </a:p>
            <a:p>
              <a:pPr marL="171450" indent="-171450">
                <a:lnSpc>
                  <a:spcPct val="120000"/>
                </a:lnSpc>
                <a:buClr>
                  <a:schemeClr val="accent1"/>
                </a:buClr>
                <a:buFont typeface="Arial" panose="020B0604020202020204" pitchFamily="34" charset="0"/>
                <a:buChar char="•"/>
              </a:pPr>
              <a:endParaRPr lang="fr-FR" sz="1200" dirty="0">
                <a:solidFill>
                  <a:schemeClr val="tx2"/>
                </a:solidFill>
              </a:endParaRPr>
            </a:p>
            <a:p>
              <a:pPr marL="171450" indent="-171450">
                <a:lnSpc>
                  <a:spcPct val="120000"/>
                </a:lnSpc>
                <a:buClr>
                  <a:schemeClr val="accent1"/>
                </a:buClr>
                <a:buFont typeface="Arial" panose="020B0604020202020204" pitchFamily="34" charset="0"/>
                <a:buChar char="•"/>
              </a:pPr>
              <a:r>
                <a:rPr lang="fr-FR" sz="1200" dirty="0">
                  <a:solidFill>
                    <a:schemeClr val="tx2"/>
                  </a:solidFill>
                </a:rPr>
                <a:t>Les réseaux </a:t>
              </a:r>
              <a:r>
                <a:rPr lang="fr-FR" sz="1200" b="1" dirty="0">
                  <a:solidFill>
                    <a:schemeClr val="tx2"/>
                  </a:solidFill>
                </a:rPr>
                <a:t>de chauffage urbain s’imposent en deuxième place</a:t>
              </a:r>
              <a:r>
                <a:rPr lang="fr-FR" sz="1200" dirty="0">
                  <a:solidFill>
                    <a:schemeClr val="tx2"/>
                  </a:solidFill>
                </a:rPr>
                <a:t> avec 12% de logements au total.</a:t>
              </a:r>
            </a:p>
            <a:p>
              <a:pPr marL="171450" indent="-171450">
                <a:lnSpc>
                  <a:spcPct val="120000"/>
                </a:lnSpc>
                <a:buClr>
                  <a:schemeClr val="accent1"/>
                </a:buClr>
                <a:buFont typeface="Arial" panose="020B0604020202020204" pitchFamily="34" charset="0"/>
                <a:buChar char="•"/>
              </a:pPr>
              <a:endParaRPr lang="fr-FR" sz="1200" dirty="0">
                <a:solidFill>
                  <a:schemeClr val="tx2"/>
                </a:solidFill>
              </a:endParaRPr>
            </a:p>
            <a:p>
              <a:pPr marL="171450" indent="-171450">
                <a:lnSpc>
                  <a:spcPct val="120000"/>
                </a:lnSpc>
                <a:buClr>
                  <a:schemeClr val="accent1"/>
                </a:buClr>
                <a:buFont typeface="Arial" panose="020B0604020202020204" pitchFamily="34" charset="0"/>
                <a:buChar char="•"/>
              </a:pPr>
              <a:r>
                <a:rPr lang="fr-FR" sz="1200" dirty="0">
                  <a:solidFill>
                    <a:schemeClr val="tx2"/>
                  </a:solidFill>
                </a:rPr>
                <a:t>L’électricité reste plus utilisée par effet Joule que pour les </a:t>
              </a:r>
              <a:r>
                <a:rPr lang="fr-FR" sz="1200" b="1" dirty="0">
                  <a:solidFill>
                    <a:schemeClr val="tx2"/>
                  </a:solidFill>
                </a:rPr>
                <a:t>PAC</a:t>
              </a:r>
              <a:r>
                <a:rPr lang="fr-FR" sz="1200" dirty="0">
                  <a:solidFill>
                    <a:schemeClr val="tx2"/>
                  </a:solidFill>
                </a:rPr>
                <a:t>, cependant, ces dernières </a:t>
              </a:r>
              <a:r>
                <a:rPr lang="fr-FR" sz="1200" b="1" dirty="0">
                  <a:solidFill>
                    <a:schemeClr val="tx2"/>
                  </a:solidFill>
                </a:rPr>
                <a:t>sont plus présentes que les années précédentes</a:t>
              </a:r>
              <a:r>
                <a:rPr lang="fr-FR" sz="1200" dirty="0">
                  <a:solidFill>
                    <a:schemeClr val="tx2"/>
                  </a:solidFill>
                </a:rPr>
                <a:t> (moins de 4%).</a:t>
              </a:r>
            </a:p>
          </p:txBody>
        </p:sp>
        <p:sp>
          <p:nvSpPr>
            <p:cNvPr id="25" name="ZoneTexte 24">
              <a:extLst>
                <a:ext uri="{FF2B5EF4-FFF2-40B4-BE49-F238E27FC236}">
                  <a16:creationId xmlns:a16="http://schemas.microsoft.com/office/drawing/2014/main" id="{56061502-FDD4-4358-94E1-1329A84853F8}"/>
                </a:ext>
              </a:extLst>
            </p:cNvPr>
            <p:cNvSpPr txBox="1"/>
            <p:nvPr/>
          </p:nvSpPr>
          <p:spPr>
            <a:xfrm>
              <a:off x="7211582" y="1520153"/>
              <a:ext cx="4218418" cy="1323439"/>
            </a:xfrm>
            <a:prstGeom prst="rect">
              <a:avLst/>
            </a:prstGeom>
            <a:noFill/>
          </p:spPr>
          <p:txBody>
            <a:bodyPr wrap="square" rtlCol="0" anchor="b">
              <a:spAutoFit/>
            </a:bodyPr>
            <a:lstStyle/>
            <a:p>
              <a:pPr>
                <a:buClr>
                  <a:schemeClr val="accent1"/>
                </a:buClr>
              </a:pPr>
              <a:r>
                <a:rPr lang="fr-FR" sz="2000" dirty="0">
                  <a:solidFill>
                    <a:schemeClr val="tx2"/>
                  </a:solidFill>
                  <a:latin typeface="+mj-lt"/>
                </a:rPr>
                <a:t>Le recours au gaz reste le premier choix, les réseaux de chauffage confirment leur place et les PAC commencent à s’installer</a:t>
              </a:r>
            </a:p>
          </p:txBody>
        </p:sp>
        <p:cxnSp>
          <p:nvCxnSpPr>
            <p:cNvPr id="26" name="Connecteur droit 25">
              <a:extLst>
                <a:ext uri="{FF2B5EF4-FFF2-40B4-BE49-F238E27FC236}">
                  <a16:creationId xmlns:a16="http://schemas.microsoft.com/office/drawing/2014/main" id="{24212135-4FB5-40A8-9938-14506DF49A21}"/>
                </a:ext>
              </a:extLst>
            </p:cNvPr>
            <p:cNvCxnSpPr>
              <a:cxnSpLocks/>
            </p:cNvCxnSpPr>
            <p:nvPr/>
          </p:nvCxnSpPr>
          <p:spPr>
            <a:xfrm flipH="1">
              <a:off x="7211582" y="3128602"/>
              <a:ext cx="348445"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55" name="ZoneTexte 54">
            <a:extLst>
              <a:ext uri="{FF2B5EF4-FFF2-40B4-BE49-F238E27FC236}">
                <a16:creationId xmlns:a16="http://schemas.microsoft.com/office/drawing/2014/main" id="{8AE770F8-F8E4-4D67-8AB5-3BCF5E686CA5}"/>
              </a:ext>
            </a:extLst>
          </p:cNvPr>
          <p:cNvSpPr txBox="1"/>
          <p:nvPr/>
        </p:nvSpPr>
        <p:spPr>
          <a:xfrm>
            <a:off x="7099085" y="532660"/>
            <a:ext cx="10254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Présentation </a:t>
            </a:r>
            <a:br>
              <a:rPr lang="fr-FR" sz="1000" dirty="0">
                <a:solidFill>
                  <a:schemeClr val="tx2">
                    <a:lumMod val="40000"/>
                    <a:lumOff val="60000"/>
                  </a:schemeClr>
                </a:solidFill>
              </a:rPr>
            </a:br>
            <a:r>
              <a:rPr lang="fr-FR" sz="1000" dirty="0">
                <a:solidFill>
                  <a:schemeClr val="tx2">
                    <a:lumMod val="40000"/>
                    <a:lumOff val="60000"/>
                  </a:schemeClr>
                </a:solidFill>
              </a:rPr>
              <a:t>du parc certifié</a:t>
            </a:r>
          </a:p>
        </p:txBody>
      </p:sp>
      <p:sp>
        <p:nvSpPr>
          <p:cNvPr id="86" name="ZoneTexte 85">
            <a:extLst>
              <a:ext uri="{FF2B5EF4-FFF2-40B4-BE49-F238E27FC236}">
                <a16:creationId xmlns:a16="http://schemas.microsoft.com/office/drawing/2014/main" id="{B67709E8-31DC-4453-8DA9-9C43B2ED3813}"/>
              </a:ext>
            </a:extLst>
          </p:cNvPr>
          <p:cNvSpPr txBox="1"/>
          <p:nvPr/>
        </p:nvSpPr>
        <p:spPr>
          <a:xfrm>
            <a:off x="8353090" y="532660"/>
            <a:ext cx="9180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Performance </a:t>
            </a:r>
            <a:br>
              <a:rPr lang="fr-FR" sz="1000" dirty="0">
                <a:solidFill>
                  <a:schemeClr val="tx2">
                    <a:lumMod val="40000"/>
                    <a:lumOff val="60000"/>
                  </a:schemeClr>
                </a:solidFill>
              </a:rPr>
            </a:br>
            <a:r>
              <a:rPr lang="fr-FR" sz="1000" dirty="0">
                <a:solidFill>
                  <a:schemeClr val="tx2">
                    <a:lumMod val="40000"/>
                    <a:lumOff val="60000"/>
                  </a:schemeClr>
                </a:solidFill>
              </a:rPr>
              <a:t>énergétique</a:t>
            </a:r>
          </a:p>
        </p:txBody>
      </p:sp>
      <p:sp>
        <p:nvSpPr>
          <p:cNvPr id="87" name="ZoneTexte 86">
            <a:extLst>
              <a:ext uri="{FF2B5EF4-FFF2-40B4-BE49-F238E27FC236}">
                <a16:creationId xmlns:a16="http://schemas.microsoft.com/office/drawing/2014/main" id="{498A5DAF-0862-4365-86A9-631160494818}"/>
              </a:ext>
            </a:extLst>
          </p:cNvPr>
          <p:cNvSpPr txBox="1"/>
          <p:nvPr/>
        </p:nvSpPr>
        <p:spPr>
          <a:xfrm>
            <a:off x="9507524" y="532660"/>
            <a:ext cx="1015837" cy="400110"/>
          </a:xfrm>
          <a:prstGeom prst="rect">
            <a:avLst/>
          </a:prstGeom>
          <a:noFill/>
        </p:spPr>
        <p:txBody>
          <a:bodyPr wrap="none" lIns="72000" rIns="72000" rtlCol="0">
            <a:spAutoFit/>
          </a:bodyPr>
          <a:lstStyle/>
          <a:p>
            <a:pPr algn="ctr"/>
            <a:r>
              <a:rPr lang="fr-FR" sz="1000" dirty="0">
                <a:solidFill>
                  <a:schemeClr val="tx2"/>
                </a:solidFill>
                <a:latin typeface="+mj-lt"/>
              </a:rPr>
              <a:t>Les tendances </a:t>
            </a:r>
            <a:br>
              <a:rPr lang="fr-FR" sz="1000" dirty="0">
                <a:solidFill>
                  <a:schemeClr val="tx2"/>
                </a:solidFill>
                <a:latin typeface="+mj-lt"/>
              </a:rPr>
            </a:br>
            <a:r>
              <a:rPr lang="fr-FR" sz="1000" dirty="0">
                <a:solidFill>
                  <a:schemeClr val="tx2"/>
                </a:solidFill>
                <a:latin typeface="+mj-lt"/>
              </a:rPr>
              <a:t>constructives</a:t>
            </a:r>
          </a:p>
        </p:txBody>
      </p:sp>
      <p:sp>
        <p:nvSpPr>
          <p:cNvPr id="88" name="ZoneTexte 87">
            <a:extLst>
              <a:ext uri="{FF2B5EF4-FFF2-40B4-BE49-F238E27FC236}">
                <a16:creationId xmlns:a16="http://schemas.microsoft.com/office/drawing/2014/main" id="{FFAD6974-8D37-4ADD-9804-C4860914DD77}"/>
              </a:ext>
            </a:extLst>
          </p:cNvPr>
          <p:cNvSpPr txBox="1"/>
          <p:nvPr/>
        </p:nvSpPr>
        <p:spPr>
          <a:xfrm>
            <a:off x="10649934" y="532660"/>
            <a:ext cx="1137666"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Typologies </a:t>
            </a:r>
            <a:br>
              <a:rPr lang="fr-FR" sz="1000" dirty="0">
                <a:solidFill>
                  <a:schemeClr val="tx2">
                    <a:lumMod val="40000"/>
                    <a:lumOff val="60000"/>
                  </a:schemeClr>
                </a:solidFill>
              </a:rPr>
            </a:br>
            <a:r>
              <a:rPr lang="fr-FR" sz="1000" dirty="0">
                <a:solidFill>
                  <a:schemeClr val="tx2">
                    <a:lumMod val="40000"/>
                    <a:lumOff val="60000"/>
                  </a:schemeClr>
                </a:solidFill>
              </a:rPr>
              <a:t>les plus certifiées</a:t>
            </a:r>
          </a:p>
        </p:txBody>
      </p:sp>
      <p:sp>
        <p:nvSpPr>
          <p:cNvPr id="89" name="Ellipse 88">
            <a:extLst>
              <a:ext uri="{FF2B5EF4-FFF2-40B4-BE49-F238E27FC236}">
                <a16:creationId xmlns:a16="http://schemas.microsoft.com/office/drawing/2014/main" id="{13AD963D-7DD2-473D-8E0F-38B858F486A9}"/>
              </a:ext>
            </a:extLst>
          </p:cNvPr>
          <p:cNvSpPr/>
          <p:nvPr/>
        </p:nvSpPr>
        <p:spPr>
          <a:xfrm>
            <a:off x="818664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90" name="Ellipse 89">
            <a:extLst>
              <a:ext uri="{FF2B5EF4-FFF2-40B4-BE49-F238E27FC236}">
                <a16:creationId xmlns:a16="http://schemas.microsoft.com/office/drawing/2014/main" id="{5A3B1F4B-4457-47F0-992E-D1D8D4984E20}"/>
              </a:ext>
            </a:extLst>
          </p:cNvPr>
          <p:cNvSpPr/>
          <p:nvPr/>
        </p:nvSpPr>
        <p:spPr>
          <a:xfrm>
            <a:off x="9389968"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91" name="Ellipse 90">
            <a:extLst>
              <a:ext uri="{FF2B5EF4-FFF2-40B4-BE49-F238E27FC236}">
                <a16:creationId xmlns:a16="http://schemas.microsoft.com/office/drawing/2014/main" id="{F0C0E4FA-E355-4C07-9613-8DD6CB438851}"/>
              </a:ext>
            </a:extLst>
          </p:cNvPr>
          <p:cNvSpPr/>
          <p:nvPr/>
        </p:nvSpPr>
        <p:spPr>
          <a:xfrm>
            <a:off x="1059329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cxnSp>
        <p:nvCxnSpPr>
          <p:cNvPr id="92" name="Connecteur droit 91">
            <a:extLst>
              <a:ext uri="{FF2B5EF4-FFF2-40B4-BE49-F238E27FC236}">
                <a16:creationId xmlns:a16="http://schemas.microsoft.com/office/drawing/2014/main" id="{FAE3784A-F122-404A-9F30-9C4E8702C498}"/>
              </a:ext>
            </a:extLst>
          </p:cNvPr>
          <p:cNvCxnSpPr>
            <a:cxnSpLocks/>
          </p:cNvCxnSpPr>
          <p:nvPr/>
        </p:nvCxnSpPr>
        <p:spPr>
          <a:xfrm flipH="1">
            <a:off x="9841950" y="1002360"/>
            <a:ext cx="34698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93" name="Rectangle 92">
            <a:extLst>
              <a:ext uri="{FF2B5EF4-FFF2-40B4-BE49-F238E27FC236}">
                <a16:creationId xmlns:a16="http://schemas.microsoft.com/office/drawing/2014/main" id="{9148E5C7-6978-40A5-A8E7-F91580B350BA}"/>
              </a:ext>
            </a:extLst>
          </p:cNvPr>
          <p:cNvSpPr/>
          <p:nvPr/>
        </p:nvSpPr>
        <p:spPr>
          <a:xfrm>
            <a:off x="11871075" y="6537075"/>
            <a:ext cx="320925" cy="320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fld id="{6DCD9D34-E609-462F-B828-50150B5958BE}" type="slidenum">
              <a:rPr lang="fr-FR" sz="1000" smtClean="0"/>
              <a:t>28</a:t>
            </a:fld>
            <a:endParaRPr lang="fr-FR" sz="1000" dirty="0"/>
          </a:p>
        </p:txBody>
      </p:sp>
      <p:grpSp>
        <p:nvGrpSpPr>
          <p:cNvPr id="2" name="Groupe 1">
            <a:extLst>
              <a:ext uri="{FF2B5EF4-FFF2-40B4-BE49-F238E27FC236}">
                <a16:creationId xmlns:a16="http://schemas.microsoft.com/office/drawing/2014/main" id="{A01ED0E2-CBF1-405F-B334-5B8975CA0D19}"/>
              </a:ext>
            </a:extLst>
          </p:cNvPr>
          <p:cNvGrpSpPr/>
          <p:nvPr/>
        </p:nvGrpSpPr>
        <p:grpSpPr>
          <a:xfrm>
            <a:off x="666539" y="1520376"/>
            <a:ext cx="6026349" cy="4648185"/>
            <a:chOff x="666539" y="1520376"/>
            <a:chExt cx="6026349" cy="4648185"/>
          </a:xfrm>
        </p:grpSpPr>
        <p:sp>
          <p:nvSpPr>
            <p:cNvPr id="35" name="Rectangle 34">
              <a:extLst>
                <a:ext uri="{FF2B5EF4-FFF2-40B4-BE49-F238E27FC236}">
                  <a16:creationId xmlns:a16="http://schemas.microsoft.com/office/drawing/2014/main" id="{0061823B-99BA-4A96-ACF1-E241AC99D2AF}"/>
                </a:ext>
              </a:extLst>
            </p:cNvPr>
            <p:cNvSpPr/>
            <p:nvPr/>
          </p:nvSpPr>
          <p:spPr>
            <a:xfrm>
              <a:off x="666539" y="1520376"/>
              <a:ext cx="6026349" cy="4648185"/>
            </a:xfrm>
            <a:prstGeom prst="rect">
              <a:avLst/>
            </a:prstGeom>
            <a:solidFill>
              <a:schemeClr val="bg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65" name="Chart 7">
              <a:extLst>
                <a:ext uri="{FF2B5EF4-FFF2-40B4-BE49-F238E27FC236}">
                  <a16:creationId xmlns:a16="http://schemas.microsoft.com/office/drawing/2014/main" id="{C19D7FCA-3205-41A6-8498-85ADD50CDFD7}"/>
                </a:ext>
              </a:extLst>
            </p:cNvPr>
            <p:cNvGraphicFramePr/>
            <p:nvPr>
              <p:extLst>
                <p:ext uri="{D42A27DB-BD31-4B8C-83A1-F6EECF244321}">
                  <p14:modId xmlns:p14="http://schemas.microsoft.com/office/powerpoint/2010/main" val="44547774"/>
                </p:ext>
              </p:extLst>
            </p:nvPr>
          </p:nvGraphicFramePr>
          <p:xfrm>
            <a:off x="1179011" y="1966818"/>
            <a:ext cx="5001407" cy="3555979"/>
          </p:xfrm>
          <a:graphic>
            <a:graphicData uri="http://schemas.openxmlformats.org/drawingml/2006/chart">
              <c:chart xmlns:c="http://schemas.openxmlformats.org/drawingml/2006/chart" xmlns:r="http://schemas.openxmlformats.org/officeDocument/2006/relationships" r:id="rId3"/>
            </a:graphicData>
          </a:graphic>
        </p:graphicFrame>
        <p:grpSp>
          <p:nvGrpSpPr>
            <p:cNvPr id="130" name="Groupe 129">
              <a:extLst>
                <a:ext uri="{FF2B5EF4-FFF2-40B4-BE49-F238E27FC236}">
                  <a16:creationId xmlns:a16="http://schemas.microsoft.com/office/drawing/2014/main" id="{EED79A63-C5F9-426B-A5C4-A654ABEA14DD}"/>
                </a:ext>
              </a:extLst>
            </p:cNvPr>
            <p:cNvGrpSpPr/>
            <p:nvPr/>
          </p:nvGrpSpPr>
          <p:grpSpPr>
            <a:xfrm>
              <a:off x="1460820" y="5571918"/>
              <a:ext cx="272574" cy="327088"/>
              <a:chOff x="4839565" y="982269"/>
              <a:chExt cx="804959" cy="965951"/>
            </a:xfrm>
          </p:grpSpPr>
          <p:sp>
            <p:nvSpPr>
              <p:cNvPr id="131" name="Forme libre : forme 130">
                <a:extLst>
                  <a:ext uri="{FF2B5EF4-FFF2-40B4-BE49-F238E27FC236}">
                    <a16:creationId xmlns:a16="http://schemas.microsoft.com/office/drawing/2014/main" id="{E19885FB-ED39-4F8C-84B1-4F0A2B3C250B}"/>
                  </a:ext>
                </a:extLst>
              </p:cNvPr>
              <p:cNvSpPr/>
              <p:nvPr/>
            </p:nvSpPr>
            <p:spPr>
              <a:xfrm>
                <a:off x="4839565" y="982269"/>
                <a:ext cx="804959" cy="965951"/>
              </a:xfrm>
              <a:custGeom>
                <a:avLst/>
                <a:gdLst>
                  <a:gd name="connsiteX0" fmla="*/ 617610 w 804958"/>
                  <a:gd name="connsiteY0" fmla="*/ 368394 h 965950"/>
                  <a:gd name="connsiteX1" fmla="*/ 548142 w 804958"/>
                  <a:gd name="connsiteY1" fmla="*/ 287777 h 965950"/>
                  <a:gd name="connsiteX2" fmla="*/ 513489 w 804958"/>
                  <a:gd name="connsiteY2" fmla="*/ 445589 h 965950"/>
                  <a:gd name="connsiteX3" fmla="*/ 418584 w 804958"/>
                  <a:gd name="connsiteY3" fmla="*/ 137411 h 965950"/>
                  <a:gd name="connsiteX4" fmla="*/ 410052 w 804958"/>
                  <a:gd name="connsiteY4" fmla="*/ 127510 h 965950"/>
                  <a:gd name="connsiteX5" fmla="*/ 342234 w 804958"/>
                  <a:gd name="connsiteY5" fmla="*/ 206235 h 965950"/>
                  <a:gd name="connsiteX6" fmla="*/ 246323 w 804958"/>
                  <a:gd name="connsiteY6" fmla="*/ 577562 h 965950"/>
                  <a:gd name="connsiteX7" fmla="*/ 247088 w 804958"/>
                  <a:gd name="connsiteY7" fmla="*/ 581064 h 965950"/>
                  <a:gd name="connsiteX8" fmla="*/ 170536 w 804958"/>
                  <a:gd name="connsiteY8" fmla="*/ 411499 h 965950"/>
                  <a:gd name="connsiteX9" fmla="*/ 197623 w 804958"/>
                  <a:gd name="connsiteY9" fmla="*/ 754009 h 965950"/>
                  <a:gd name="connsiteX10" fmla="*/ 620065 w 804958"/>
                  <a:gd name="connsiteY10" fmla="*/ 756786 h 965950"/>
                  <a:gd name="connsiteX11" fmla="*/ 617610 w 804958"/>
                  <a:gd name="connsiteY11" fmla="*/ 368394 h 965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4958" h="965950">
                    <a:moveTo>
                      <a:pt x="617610" y="368394"/>
                    </a:moveTo>
                    <a:lnTo>
                      <a:pt x="548142" y="287777"/>
                    </a:lnTo>
                    <a:cubicBezTo>
                      <a:pt x="538523" y="376886"/>
                      <a:pt x="513489" y="445589"/>
                      <a:pt x="513489" y="445589"/>
                    </a:cubicBezTo>
                    <a:cubicBezTo>
                      <a:pt x="513489" y="327944"/>
                      <a:pt x="471913" y="223340"/>
                      <a:pt x="418584" y="137411"/>
                    </a:cubicBezTo>
                    <a:lnTo>
                      <a:pt x="410052" y="127510"/>
                    </a:lnTo>
                    <a:lnTo>
                      <a:pt x="342234" y="206235"/>
                    </a:lnTo>
                    <a:cubicBezTo>
                      <a:pt x="254735" y="307780"/>
                      <a:pt x="217546" y="445670"/>
                      <a:pt x="246323" y="577562"/>
                    </a:cubicBezTo>
                    <a:cubicBezTo>
                      <a:pt x="246565" y="578729"/>
                      <a:pt x="246846" y="579897"/>
                      <a:pt x="247088" y="581064"/>
                    </a:cubicBezTo>
                    <a:cubicBezTo>
                      <a:pt x="247088" y="581064"/>
                      <a:pt x="194484" y="505277"/>
                      <a:pt x="170536" y="411499"/>
                    </a:cubicBezTo>
                    <a:cubicBezTo>
                      <a:pt x="105294" y="517673"/>
                      <a:pt x="114189" y="657173"/>
                      <a:pt x="197623" y="754009"/>
                    </a:cubicBezTo>
                    <a:cubicBezTo>
                      <a:pt x="309392" y="883728"/>
                      <a:pt x="507049" y="884654"/>
                      <a:pt x="620065" y="756786"/>
                    </a:cubicBezTo>
                    <a:cubicBezTo>
                      <a:pt x="716902" y="647151"/>
                      <a:pt x="713119" y="479196"/>
                      <a:pt x="617610" y="368394"/>
                    </a:cubicBezTo>
                    <a:close/>
                  </a:path>
                </a:pathLst>
              </a:custGeom>
              <a:solidFill>
                <a:srgbClr val="556080"/>
              </a:solidFill>
              <a:ln w="40235" cap="flat">
                <a:noFill/>
                <a:prstDash val="solid"/>
                <a:miter/>
              </a:ln>
            </p:spPr>
            <p:txBody>
              <a:bodyPr rtlCol="0" anchor="ctr"/>
              <a:lstStyle/>
              <a:p>
                <a:endParaRPr lang="fr-FR"/>
              </a:p>
            </p:txBody>
          </p:sp>
          <p:sp>
            <p:nvSpPr>
              <p:cNvPr id="132" name="Forme libre : forme 131">
                <a:extLst>
                  <a:ext uri="{FF2B5EF4-FFF2-40B4-BE49-F238E27FC236}">
                    <a16:creationId xmlns:a16="http://schemas.microsoft.com/office/drawing/2014/main" id="{47CC9BFF-FD3E-45E4-99D8-E00626510604}"/>
                  </a:ext>
                </a:extLst>
              </p:cNvPr>
              <p:cNvSpPr/>
              <p:nvPr/>
            </p:nvSpPr>
            <p:spPr>
              <a:xfrm>
                <a:off x="4954843" y="1242673"/>
                <a:ext cx="603719" cy="684215"/>
              </a:xfrm>
              <a:custGeom>
                <a:avLst/>
                <a:gdLst>
                  <a:gd name="connsiteX0" fmla="*/ 447314 w 603719"/>
                  <a:gd name="connsiteY0" fmla="*/ 281780 h 684215"/>
                  <a:gd name="connsiteX1" fmla="*/ 401994 w 603719"/>
                  <a:gd name="connsiteY1" fmla="*/ 230142 h 684215"/>
                  <a:gd name="connsiteX2" fmla="*/ 379375 w 603719"/>
                  <a:gd name="connsiteY2" fmla="*/ 331245 h 684215"/>
                  <a:gd name="connsiteX3" fmla="*/ 317433 w 603719"/>
                  <a:gd name="connsiteY3" fmla="*/ 133828 h 684215"/>
                  <a:gd name="connsiteX4" fmla="*/ 311879 w 603719"/>
                  <a:gd name="connsiteY4" fmla="*/ 127510 h 684215"/>
                  <a:gd name="connsiteX5" fmla="*/ 267606 w 603719"/>
                  <a:gd name="connsiteY5" fmla="*/ 177940 h 684215"/>
                  <a:gd name="connsiteX6" fmla="*/ 205021 w 603719"/>
                  <a:gd name="connsiteY6" fmla="*/ 415806 h 684215"/>
                  <a:gd name="connsiteX7" fmla="*/ 205544 w 603719"/>
                  <a:gd name="connsiteY7" fmla="*/ 418060 h 684215"/>
                  <a:gd name="connsiteX8" fmla="*/ 155596 w 603719"/>
                  <a:gd name="connsiteY8" fmla="*/ 309430 h 684215"/>
                  <a:gd name="connsiteX9" fmla="*/ 173265 w 603719"/>
                  <a:gd name="connsiteY9" fmla="*/ 528822 h 684215"/>
                  <a:gd name="connsiteX10" fmla="*/ 448923 w 603719"/>
                  <a:gd name="connsiteY10" fmla="*/ 530593 h 684215"/>
                  <a:gd name="connsiteX11" fmla="*/ 447314 w 603719"/>
                  <a:gd name="connsiteY11" fmla="*/ 281780 h 684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3719" h="684215">
                    <a:moveTo>
                      <a:pt x="447314" y="281780"/>
                    </a:moveTo>
                    <a:lnTo>
                      <a:pt x="401994" y="230142"/>
                    </a:lnTo>
                    <a:cubicBezTo>
                      <a:pt x="395716" y="287213"/>
                      <a:pt x="379375" y="331245"/>
                      <a:pt x="379375" y="331245"/>
                    </a:cubicBezTo>
                    <a:cubicBezTo>
                      <a:pt x="379375" y="255860"/>
                      <a:pt x="352248" y="188888"/>
                      <a:pt x="317433" y="133828"/>
                    </a:cubicBezTo>
                    <a:lnTo>
                      <a:pt x="311879" y="127510"/>
                    </a:lnTo>
                    <a:lnTo>
                      <a:pt x="267606" y="177940"/>
                    </a:lnTo>
                    <a:cubicBezTo>
                      <a:pt x="210495" y="242981"/>
                      <a:pt x="186265" y="331325"/>
                      <a:pt x="205021" y="415806"/>
                    </a:cubicBezTo>
                    <a:cubicBezTo>
                      <a:pt x="205182" y="416530"/>
                      <a:pt x="205343" y="417295"/>
                      <a:pt x="205544" y="418060"/>
                    </a:cubicBezTo>
                    <a:cubicBezTo>
                      <a:pt x="205544" y="418060"/>
                      <a:pt x="171213" y="369480"/>
                      <a:pt x="155596" y="309430"/>
                    </a:cubicBezTo>
                    <a:cubicBezTo>
                      <a:pt x="113014" y="377449"/>
                      <a:pt x="118810" y="466800"/>
                      <a:pt x="173265" y="528822"/>
                    </a:cubicBezTo>
                    <a:cubicBezTo>
                      <a:pt x="246195" y="611934"/>
                      <a:pt x="375189" y="612497"/>
                      <a:pt x="448923" y="530593"/>
                    </a:cubicBezTo>
                    <a:cubicBezTo>
                      <a:pt x="512113" y="460360"/>
                      <a:pt x="509658" y="352777"/>
                      <a:pt x="447314" y="281780"/>
                    </a:cubicBezTo>
                    <a:close/>
                  </a:path>
                </a:pathLst>
              </a:custGeom>
              <a:solidFill>
                <a:srgbClr val="D6D9DF"/>
              </a:solidFill>
              <a:ln w="40235" cap="flat">
                <a:noFill/>
                <a:prstDash val="solid"/>
                <a:miter/>
              </a:ln>
            </p:spPr>
            <p:txBody>
              <a:bodyPr rtlCol="0" anchor="ctr"/>
              <a:lstStyle/>
              <a:p>
                <a:endParaRPr lang="fr-FR"/>
              </a:p>
            </p:txBody>
          </p:sp>
        </p:grpSp>
        <p:grpSp>
          <p:nvGrpSpPr>
            <p:cNvPr id="133" name="Groupe 132">
              <a:extLst>
                <a:ext uri="{FF2B5EF4-FFF2-40B4-BE49-F238E27FC236}">
                  <a16:creationId xmlns:a16="http://schemas.microsoft.com/office/drawing/2014/main" id="{7AC94E34-879B-44AA-B787-90FE0E1119A4}"/>
                </a:ext>
              </a:extLst>
            </p:cNvPr>
            <p:cNvGrpSpPr/>
            <p:nvPr/>
          </p:nvGrpSpPr>
          <p:grpSpPr>
            <a:xfrm>
              <a:off x="3957155" y="5614844"/>
              <a:ext cx="290471" cy="241237"/>
              <a:chOff x="1350169" y="4352424"/>
              <a:chExt cx="561975" cy="466725"/>
            </a:xfrm>
          </p:grpSpPr>
          <p:sp>
            <p:nvSpPr>
              <p:cNvPr id="134" name="Forme libre : forme 133">
                <a:extLst>
                  <a:ext uri="{FF2B5EF4-FFF2-40B4-BE49-F238E27FC236}">
                    <a16:creationId xmlns:a16="http://schemas.microsoft.com/office/drawing/2014/main" id="{0815792B-D875-4856-B08F-DA17AEC37D39}"/>
                  </a:ext>
                </a:extLst>
              </p:cNvPr>
              <p:cNvSpPr/>
              <p:nvPr/>
            </p:nvSpPr>
            <p:spPr>
              <a:xfrm>
                <a:off x="1350169" y="4352424"/>
                <a:ext cx="561975" cy="466725"/>
              </a:xfrm>
              <a:custGeom>
                <a:avLst/>
                <a:gdLst>
                  <a:gd name="connsiteX0" fmla="*/ 7144 w 561975"/>
                  <a:gd name="connsiteY0" fmla="*/ 7144 h 466725"/>
                  <a:gd name="connsiteX1" fmla="*/ 559594 w 561975"/>
                  <a:gd name="connsiteY1" fmla="*/ 7144 h 466725"/>
                  <a:gd name="connsiteX2" fmla="*/ 559594 w 561975"/>
                  <a:gd name="connsiteY2" fmla="*/ 464344 h 466725"/>
                  <a:gd name="connsiteX3" fmla="*/ 7144 w 561975"/>
                  <a:gd name="connsiteY3" fmla="*/ 464344 h 466725"/>
                </a:gdLst>
                <a:ahLst/>
                <a:cxnLst>
                  <a:cxn ang="0">
                    <a:pos x="connsiteX0" y="connsiteY0"/>
                  </a:cxn>
                  <a:cxn ang="0">
                    <a:pos x="connsiteX1" y="connsiteY1"/>
                  </a:cxn>
                  <a:cxn ang="0">
                    <a:pos x="connsiteX2" y="connsiteY2"/>
                  </a:cxn>
                  <a:cxn ang="0">
                    <a:pos x="connsiteX3" y="connsiteY3"/>
                  </a:cxn>
                </a:cxnLst>
                <a:rect l="l" t="t" r="r" b="b"/>
                <a:pathLst>
                  <a:path w="561975" h="466725">
                    <a:moveTo>
                      <a:pt x="7144" y="7144"/>
                    </a:moveTo>
                    <a:lnTo>
                      <a:pt x="559594" y="7144"/>
                    </a:lnTo>
                    <a:lnTo>
                      <a:pt x="559594" y="464344"/>
                    </a:lnTo>
                    <a:lnTo>
                      <a:pt x="7144" y="464344"/>
                    </a:lnTo>
                    <a:close/>
                  </a:path>
                </a:pathLst>
              </a:custGeom>
              <a:solidFill>
                <a:srgbClr val="D6D9DF"/>
              </a:solidFill>
              <a:ln w="9525" cap="flat">
                <a:noFill/>
                <a:prstDash val="solid"/>
                <a:miter/>
              </a:ln>
            </p:spPr>
            <p:txBody>
              <a:bodyPr rtlCol="0" anchor="ctr"/>
              <a:lstStyle/>
              <a:p>
                <a:endParaRPr lang="fr-FR"/>
              </a:p>
            </p:txBody>
          </p:sp>
          <p:sp>
            <p:nvSpPr>
              <p:cNvPr id="135" name="Forme libre : forme 134">
                <a:extLst>
                  <a:ext uri="{FF2B5EF4-FFF2-40B4-BE49-F238E27FC236}">
                    <a16:creationId xmlns:a16="http://schemas.microsoft.com/office/drawing/2014/main" id="{4700D43D-9279-4A00-B614-F538CE835D75}"/>
                  </a:ext>
                </a:extLst>
              </p:cNvPr>
              <p:cNvSpPr/>
              <p:nvPr/>
            </p:nvSpPr>
            <p:spPr>
              <a:xfrm>
                <a:off x="1390651" y="4392904"/>
                <a:ext cx="390524" cy="390524"/>
              </a:xfrm>
              <a:custGeom>
                <a:avLst/>
                <a:gdLst>
                  <a:gd name="connsiteX0" fmla="*/ 376238 w 390525"/>
                  <a:gd name="connsiteY0" fmla="*/ 195263 h 390525"/>
                  <a:gd name="connsiteX1" fmla="*/ 195263 w 390525"/>
                  <a:gd name="connsiteY1" fmla="*/ 376238 h 390525"/>
                  <a:gd name="connsiteX2" fmla="*/ 14288 w 390525"/>
                  <a:gd name="connsiteY2" fmla="*/ 195263 h 390525"/>
                  <a:gd name="connsiteX3" fmla="*/ 195263 w 390525"/>
                  <a:gd name="connsiteY3" fmla="*/ 14288 h 390525"/>
                  <a:gd name="connsiteX4" fmla="*/ 376238 w 390525"/>
                  <a:gd name="connsiteY4" fmla="*/ 195263 h 390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525" h="390525">
                    <a:moveTo>
                      <a:pt x="376238" y="195263"/>
                    </a:moveTo>
                    <a:cubicBezTo>
                      <a:pt x="376238" y="295212"/>
                      <a:pt x="295212" y="376238"/>
                      <a:pt x="195263" y="376238"/>
                    </a:cubicBezTo>
                    <a:cubicBezTo>
                      <a:pt x="95313" y="376238"/>
                      <a:pt x="14288" y="295212"/>
                      <a:pt x="14288" y="195263"/>
                    </a:cubicBezTo>
                    <a:cubicBezTo>
                      <a:pt x="14288" y="95313"/>
                      <a:pt x="95313" y="14288"/>
                      <a:pt x="195263" y="14288"/>
                    </a:cubicBezTo>
                    <a:cubicBezTo>
                      <a:pt x="295212" y="14288"/>
                      <a:pt x="376238" y="95313"/>
                      <a:pt x="376238" y="195263"/>
                    </a:cubicBezTo>
                    <a:close/>
                  </a:path>
                </a:pathLst>
              </a:custGeom>
              <a:solidFill>
                <a:srgbClr val="999A9F"/>
              </a:solidFill>
              <a:ln w="19050" cap="rnd">
                <a:solidFill>
                  <a:srgbClr val="FFFFFF"/>
                </a:solidFill>
                <a:prstDash val="solid"/>
                <a:miter/>
              </a:ln>
            </p:spPr>
            <p:txBody>
              <a:bodyPr rtlCol="0" anchor="ctr"/>
              <a:lstStyle/>
              <a:p>
                <a:endParaRPr lang="fr-FR"/>
              </a:p>
            </p:txBody>
          </p:sp>
          <p:sp>
            <p:nvSpPr>
              <p:cNvPr id="136" name="Forme libre : forme 135">
                <a:extLst>
                  <a:ext uri="{FF2B5EF4-FFF2-40B4-BE49-F238E27FC236}">
                    <a16:creationId xmlns:a16="http://schemas.microsoft.com/office/drawing/2014/main" id="{F13605A7-291F-42D6-9A4C-79F4CD975336}"/>
                  </a:ext>
                </a:extLst>
              </p:cNvPr>
              <p:cNvSpPr/>
              <p:nvPr/>
            </p:nvSpPr>
            <p:spPr>
              <a:xfrm>
                <a:off x="1750219" y="4733424"/>
                <a:ext cx="123825" cy="47625"/>
              </a:xfrm>
              <a:custGeom>
                <a:avLst/>
                <a:gdLst>
                  <a:gd name="connsiteX0" fmla="*/ 7144 w 123825"/>
                  <a:gd name="connsiteY0" fmla="*/ 7144 h 47625"/>
                  <a:gd name="connsiteX1" fmla="*/ 121444 w 123825"/>
                  <a:gd name="connsiteY1" fmla="*/ 7144 h 47625"/>
                  <a:gd name="connsiteX2" fmla="*/ 121444 w 123825"/>
                  <a:gd name="connsiteY2" fmla="*/ 45244 h 47625"/>
                  <a:gd name="connsiteX3" fmla="*/ 7144 w 123825"/>
                  <a:gd name="connsiteY3" fmla="*/ 45244 h 47625"/>
                </a:gdLst>
                <a:ahLst/>
                <a:cxnLst>
                  <a:cxn ang="0">
                    <a:pos x="connsiteX0" y="connsiteY0"/>
                  </a:cxn>
                  <a:cxn ang="0">
                    <a:pos x="connsiteX1" y="connsiteY1"/>
                  </a:cxn>
                  <a:cxn ang="0">
                    <a:pos x="connsiteX2" y="connsiteY2"/>
                  </a:cxn>
                  <a:cxn ang="0">
                    <a:pos x="connsiteX3" y="connsiteY3"/>
                  </a:cxn>
                </a:cxnLst>
                <a:rect l="l" t="t" r="r" b="b"/>
                <a:pathLst>
                  <a:path w="123825" h="47625">
                    <a:moveTo>
                      <a:pt x="7144" y="7144"/>
                    </a:moveTo>
                    <a:lnTo>
                      <a:pt x="121444" y="7144"/>
                    </a:lnTo>
                    <a:lnTo>
                      <a:pt x="121444" y="45244"/>
                    </a:lnTo>
                    <a:lnTo>
                      <a:pt x="7144" y="45244"/>
                    </a:lnTo>
                    <a:close/>
                  </a:path>
                </a:pathLst>
              </a:custGeom>
              <a:solidFill>
                <a:srgbClr val="7383BF"/>
              </a:solidFill>
              <a:ln w="9525" cap="flat">
                <a:noFill/>
                <a:prstDash val="solid"/>
                <a:miter/>
              </a:ln>
            </p:spPr>
            <p:txBody>
              <a:bodyPr rtlCol="0" anchor="ctr"/>
              <a:lstStyle/>
              <a:p>
                <a:endParaRPr lang="fr-FR"/>
              </a:p>
            </p:txBody>
          </p:sp>
          <p:grpSp>
            <p:nvGrpSpPr>
              <p:cNvPr id="137" name="Groupe 136">
                <a:extLst>
                  <a:ext uri="{FF2B5EF4-FFF2-40B4-BE49-F238E27FC236}">
                    <a16:creationId xmlns:a16="http://schemas.microsoft.com/office/drawing/2014/main" id="{6E89C9EF-C45F-4046-A705-4A9FDB3B527B}"/>
                  </a:ext>
                </a:extLst>
              </p:cNvPr>
              <p:cNvGrpSpPr/>
              <p:nvPr/>
            </p:nvGrpSpPr>
            <p:grpSpPr>
              <a:xfrm rot="19559309">
                <a:off x="1436038" y="4438284"/>
                <a:ext cx="299750" cy="299766"/>
                <a:chOff x="2728922" y="4610574"/>
                <a:chExt cx="198152" cy="198162"/>
              </a:xfrm>
            </p:grpSpPr>
            <p:sp>
              <p:nvSpPr>
                <p:cNvPr id="145" name="Forme libre : forme 144">
                  <a:extLst>
                    <a:ext uri="{FF2B5EF4-FFF2-40B4-BE49-F238E27FC236}">
                      <a16:creationId xmlns:a16="http://schemas.microsoft.com/office/drawing/2014/main" id="{817CFF76-C886-4944-8417-E1266B453DA5}"/>
                    </a:ext>
                  </a:extLst>
                </p:cNvPr>
                <p:cNvSpPr/>
                <p:nvPr/>
              </p:nvSpPr>
              <p:spPr>
                <a:xfrm>
                  <a:off x="2728922" y="4707798"/>
                  <a:ext cx="82794" cy="40995"/>
                </a:xfrm>
                <a:custGeom>
                  <a:avLst/>
                  <a:gdLst>
                    <a:gd name="connsiteX0" fmla="*/ 603 w 82794"/>
                    <a:gd name="connsiteY0" fmla="*/ 604 h 40995"/>
                    <a:gd name="connsiteX1" fmla="*/ 56511 w 82794"/>
                    <a:gd name="connsiteY1" fmla="*/ 36975 h 40995"/>
                    <a:gd name="connsiteX2" fmla="*/ 82407 w 82794"/>
                    <a:gd name="connsiteY2" fmla="*/ 25505 h 40995"/>
                    <a:gd name="connsiteX3" fmla="*/ 70283 w 82794"/>
                    <a:gd name="connsiteY3" fmla="*/ 1978 h 40995"/>
                    <a:gd name="connsiteX4" fmla="*/ 70323 w 82794"/>
                    <a:gd name="connsiteY4" fmla="*/ 603 h 40995"/>
                    <a:gd name="connsiteX5" fmla="*/ 603 w 82794"/>
                    <a:gd name="connsiteY5" fmla="*/ 604 h 40995"/>
                    <a:gd name="connsiteX6" fmla="*/ 603 w 82794"/>
                    <a:gd name="connsiteY6" fmla="*/ 604 h 40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794" h="40995">
                      <a:moveTo>
                        <a:pt x="603" y="604"/>
                      </a:moveTo>
                      <a:cubicBezTo>
                        <a:pt x="603" y="29377"/>
                        <a:pt x="30205" y="48641"/>
                        <a:pt x="56511" y="36975"/>
                      </a:cubicBezTo>
                      <a:lnTo>
                        <a:pt x="82407" y="25505"/>
                      </a:lnTo>
                      <a:cubicBezTo>
                        <a:pt x="75073" y="20267"/>
                        <a:pt x="70283" y="11684"/>
                        <a:pt x="70283" y="1978"/>
                      </a:cubicBezTo>
                      <a:cubicBezTo>
                        <a:pt x="70283" y="1520"/>
                        <a:pt x="70293" y="1061"/>
                        <a:pt x="70323" y="603"/>
                      </a:cubicBezTo>
                      <a:lnTo>
                        <a:pt x="603" y="604"/>
                      </a:lnTo>
                      <a:lnTo>
                        <a:pt x="603" y="604"/>
                      </a:lnTo>
                      <a:close/>
                    </a:path>
                  </a:pathLst>
                </a:custGeom>
                <a:solidFill>
                  <a:srgbClr val="556080"/>
                </a:solidFill>
                <a:ln w="9525" cap="flat">
                  <a:noFill/>
                  <a:prstDash val="solid"/>
                  <a:miter/>
                </a:ln>
              </p:spPr>
              <p:txBody>
                <a:bodyPr rtlCol="0" anchor="ctr"/>
                <a:lstStyle/>
                <a:p>
                  <a:endParaRPr lang="fr-FR"/>
                </a:p>
              </p:txBody>
            </p:sp>
            <p:sp>
              <p:nvSpPr>
                <p:cNvPr id="146" name="Forme libre : forme 145">
                  <a:extLst>
                    <a:ext uri="{FF2B5EF4-FFF2-40B4-BE49-F238E27FC236}">
                      <a16:creationId xmlns:a16="http://schemas.microsoft.com/office/drawing/2014/main" id="{3DC08068-6B27-4C14-BC76-7DE7A7524DAC}"/>
                    </a:ext>
                  </a:extLst>
                </p:cNvPr>
                <p:cNvSpPr/>
                <p:nvPr/>
              </p:nvSpPr>
              <p:spPr>
                <a:xfrm>
                  <a:off x="2826147" y="4725942"/>
                  <a:ext cx="40995" cy="82794"/>
                </a:xfrm>
                <a:custGeom>
                  <a:avLst/>
                  <a:gdLst>
                    <a:gd name="connsiteX0" fmla="*/ 603 w 40995"/>
                    <a:gd name="connsiteY0" fmla="*/ 12697 h 82794"/>
                    <a:gd name="connsiteX1" fmla="*/ 603 w 40995"/>
                    <a:gd name="connsiteY1" fmla="*/ 82427 h 82794"/>
                    <a:gd name="connsiteX2" fmla="*/ 36974 w 40995"/>
                    <a:gd name="connsiteY2" fmla="*/ 26509 h 82794"/>
                    <a:gd name="connsiteX3" fmla="*/ 25504 w 40995"/>
                    <a:gd name="connsiteY3" fmla="*/ 603 h 82794"/>
                    <a:gd name="connsiteX4" fmla="*/ 1958 w 40995"/>
                    <a:gd name="connsiteY4" fmla="*/ 12737 h 82794"/>
                    <a:gd name="connsiteX5" fmla="*/ 603 w 40995"/>
                    <a:gd name="connsiteY5" fmla="*/ 12697 h 8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995" h="82794">
                      <a:moveTo>
                        <a:pt x="603" y="12697"/>
                      </a:moveTo>
                      <a:lnTo>
                        <a:pt x="603" y="82427"/>
                      </a:lnTo>
                      <a:cubicBezTo>
                        <a:pt x="29367" y="82427"/>
                        <a:pt x="48630" y="52815"/>
                        <a:pt x="36974" y="26509"/>
                      </a:cubicBezTo>
                      <a:lnTo>
                        <a:pt x="25504" y="603"/>
                      </a:lnTo>
                      <a:cubicBezTo>
                        <a:pt x="20266" y="7947"/>
                        <a:pt x="11673" y="12737"/>
                        <a:pt x="1958" y="12737"/>
                      </a:cubicBezTo>
                      <a:cubicBezTo>
                        <a:pt x="1501" y="12736"/>
                        <a:pt x="1051" y="12726"/>
                        <a:pt x="603" y="12697"/>
                      </a:cubicBezTo>
                      <a:close/>
                    </a:path>
                  </a:pathLst>
                </a:custGeom>
                <a:solidFill>
                  <a:srgbClr val="556080"/>
                </a:solidFill>
                <a:ln w="9525" cap="flat">
                  <a:noFill/>
                  <a:prstDash val="solid"/>
                  <a:miter/>
                </a:ln>
              </p:spPr>
              <p:txBody>
                <a:bodyPr rtlCol="0" anchor="ctr"/>
                <a:lstStyle/>
                <a:p>
                  <a:endParaRPr lang="fr-FR"/>
                </a:p>
              </p:txBody>
            </p:sp>
            <p:sp>
              <p:nvSpPr>
                <p:cNvPr id="147" name="Forme libre : forme 146">
                  <a:extLst>
                    <a:ext uri="{FF2B5EF4-FFF2-40B4-BE49-F238E27FC236}">
                      <a16:creationId xmlns:a16="http://schemas.microsoft.com/office/drawing/2014/main" id="{F1E4633F-4780-4148-BCA8-C6B3261156C9}"/>
                    </a:ext>
                  </a:extLst>
                </p:cNvPr>
                <p:cNvSpPr/>
                <p:nvPr/>
              </p:nvSpPr>
              <p:spPr>
                <a:xfrm>
                  <a:off x="2844280" y="4670704"/>
                  <a:ext cx="82794" cy="40995"/>
                </a:xfrm>
                <a:custGeom>
                  <a:avLst/>
                  <a:gdLst>
                    <a:gd name="connsiteX0" fmla="*/ 603 w 82794"/>
                    <a:gd name="connsiteY0" fmla="*/ 15538 h 40995"/>
                    <a:gd name="connsiteX1" fmla="*/ 12737 w 82794"/>
                    <a:gd name="connsiteY1" fmla="*/ 39074 h 40995"/>
                    <a:gd name="connsiteX2" fmla="*/ 12697 w 82794"/>
                    <a:gd name="connsiteY2" fmla="*/ 40439 h 40995"/>
                    <a:gd name="connsiteX3" fmla="*/ 12707 w 82794"/>
                    <a:gd name="connsiteY3" fmla="*/ 40439 h 40995"/>
                    <a:gd name="connsiteX4" fmla="*/ 82427 w 82794"/>
                    <a:gd name="connsiteY4" fmla="*/ 40439 h 40995"/>
                    <a:gd name="connsiteX5" fmla="*/ 26518 w 82794"/>
                    <a:gd name="connsiteY5" fmla="*/ 4058 h 40995"/>
                    <a:gd name="connsiteX6" fmla="*/ 613 w 82794"/>
                    <a:gd name="connsiteY6" fmla="*/ 15529 h 40995"/>
                    <a:gd name="connsiteX7" fmla="*/ 603 w 82794"/>
                    <a:gd name="connsiteY7" fmla="*/ 15538 h 40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794" h="40995">
                      <a:moveTo>
                        <a:pt x="603" y="15538"/>
                      </a:moveTo>
                      <a:cubicBezTo>
                        <a:pt x="7947" y="20766"/>
                        <a:pt x="12737" y="29359"/>
                        <a:pt x="12737" y="39074"/>
                      </a:cubicBezTo>
                      <a:cubicBezTo>
                        <a:pt x="12737" y="39532"/>
                        <a:pt x="12727" y="39991"/>
                        <a:pt x="12697" y="40439"/>
                      </a:cubicBezTo>
                      <a:lnTo>
                        <a:pt x="12707" y="40439"/>
                      </a:lnTo>
                      <a:lnTo>
                        <a:pt x="82427" y="40439"/>
                      </a:lnTo>
                      <a:cubicBezTo>
                        <a:pt x="82427" y="11666"/>
                        <a:pt x="52824" y="-7598"/>
                        <a:pt x="26518" y="4058"/>
                      </a:cubicBezTo>
                      <a:lnTo>
                        <a:pt x="613" y="15529"/>
                      </a:lnTo>
                      <a:lnTo>
                        <a:pt x="603" y="15538"/>
                      </a:lnTo>
                      <a:close/>
                    </a:path>
                  </a:pathLst>
                </a:custGeom>
                <a:solidFill>
                  <a:srgbClr val="556080"/>
                </a:solidFill>
                <a:ln w="9525" cap="flat">
                  <a:noFill/>
                  <a:prstDash val="solid"/>
                  <a:miter/>
                </a:ln>
              </p:spPr>
              <p:txBody>
                <a:bodyPr rtlCol="0" anchor="ctr"/>
                <a:lstStyle/>
                <a:p>
                  <a:endParaRPr lang="fr-FR"/>
                </a:p>
              </p:txBody>
            </p:sp>
            <p:sp>
              <p:nvSpPr>
                <p:cNvPr id="148" name="Forme libre : forme 147">
                  <a:extLst>
                    <a:ext uri="{FF2B5EF4-FFF2-40B4-BE49-F238E27FC236}">
                      <a16:creationId xmlns:a16="http://schemas.microsoft.com/office/drawing/2014/main" id="{51FEF130-E0C9-485D-B9CB-F6AD4D55BBE6}"/>
                    </a:ext>
                  </a:extLst>
                </p:cNvPr>
                <p:cNvSpPr/>
                <p:nvPr/>
              </p:nvSpPr>
              <p:spPr>
                <a:xfrm>
                  <a:off x="2789052" y="4610574"/>
                  <a:ext cx="40995" cy="82794"/>
                </a:xfrm>
                <a:custGeom>
                  <a:avLst/>
                  <a:gdLst>
                    <a:gd name="connsiteX0" fmla="*/ 40430 w 40995"/>
                    <a:gd name="connsiteY0" fmla="*/ 70332 h 82794"/>
                    <a:gd name="connsiteX1" fmla="*/ 40430 w 40995"/>
                    <a:gd name="connsiteY1" fmla="*/ 603 h 82794"/>
                    <a:gd name="connsiteX2" fmla="*/ 4058 w 40995"/>
                    <a:gd name="connsiteY2" fmla="*/ 56511 h 82794"/>
                    <a:gd name="connsiteX3" fmla="*/ 15529 w 40995"/>
                    <a:gd name="connsiteY3" fmla="*/ 82417 h 82794"/>
                    <a:gd name="connsiteX4" fmla="*/ 39055 w 40995"/>
                    <a:gd name="connsiteY4" fmla="*/ 70293 h 82794"/>
                    <a:gd name="connsiteX5" fmla="*/ 40430 w 40995"/>
                    <a:gd name="connsiteY5" fmla="*/ 70332 h 8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995" h="82794">
                      <a:moveTo>
                        <a:pt x="40430" y="70332"/>
                      </a:moveTo>
                      <a:lnTo>
                        <a:pt x="40430" y="603"/>
                      </a:lnTo>
                      <a:cubicBezTo>
                        <a:pt x="11666" y="603"/>
                        <a:pt x="-7598" y="30205"/>
                        <a:pt x="4058" y="56511"/>
                      </a:cubicBezTo>
                      <a:lnTo>
                        <a:pt x="15529" y="82417"/>
                      </a:lnTo>
                      <a:cubicBezTo>
                        <a:pt x="20767" y="75073"/>
                        <a:pt x="29350" y="70293"/>
                        <a:pt x="39055" y="70293"/>
                      </a:cubicBezTo>
                      <a:cubicBezTo>
                        <a:pt x="39513" y="70293"/>
                        <a:pt x="39972" y="70303"/>
                        <a:pt x="40430" y="70332"/>
                      </a:cubicBezTo>
                      <a:close/>
                    </a:path>
                  </a:pathLst>
                </a:custGeom>
                <a:solidFill>
                  <a:srgbClr val="556080"/>
                </a:solidFill>
                <a:ln w="9525" cap="flat">
                  <a:noFill/>
                  <a:prstDash val="solid"/>
                  <a:miter/>
                </a:ln>
              </p:spPr>
              <p:txBody>
                <a:bodyPr rtlCol="0" anchor="ctr"/>
                <a:lstStyle/>
                <a:p>
                  <a:endParaRPr lang="fr-FR"/>
                </a:p>
              </p:txBody>
            </p:sp>
            <p:sp>
              <p:nvSpPr>
                <p:cNvPr id="149" name="Forme libre : forme 148">
                  <a:extLst>
                    <a:ext uri="{FF2B5EF4-FFF2-40B4-BE49-F238E27FC236}">
                      <a16:creationId xmlns:a16="http://schemas.microsoft.com/office/drawing/2014/main" id="{61C4239C-4F9E-499D-9BD6-ABCD9BA35539}"/>
                    </a:ext>
                  </a:extLst>
                </p:cNvPr>
                <p:cNvSpPr/>
                <p:nvPr/>
              </p:nvSpPr>
              <p:spPr>
                <a:xfrm>
                  <a:off x="2793050" y="4674711"/>
                  <a:ext cx="69933" cy="69933"/>
                </a:xfrm>
                <a:custGeom>
                  <a:avLst/>
                  <a:gdLst>
                    <a:gd name="connsiteX0" fmla="*/ 36721 w 69932"/>
                    <a:gd name="connsiteY0" fmla="*/ 97 h 69932"/>
                    <a:gd name="connsiteX1" fmla="*/ 35055 w 69932"/>
                    <a:gd name="connsiteY1" fmla="*/ 51 h 69932"/>
                    <a:gd name="connsiteX2" fmla="*/ 6559 w 69932"/>
                    <a:gd name="connsiteY2" fmla="*/ 14736 h 69932"/>
                    <a:gd name="connsiteX3" fmla="*/ 97 w 69932"/>
                    <a:gd name="connsiteY3" fmla="*/ 33402 h 69932"/>
                    <a:gd name="connsiteX4" fmla="*/ 51 w 69932"/>
                    <a:gd name="connsiteY4" fmla="*/ 35068 h 69932"/>
                    <a:gd name="connsiteX5" fmla="*/ 14736 w 69932"/>
                    <a:gd name="connsiteY5" fmla="*/ 63563 h 69932"/>
                    <a:gd name="connsiteX6" fmla="*/ 14748 w 69932"/>
                    <a:gd name="connsiteY6" fmla="*/ 63563 h 69932"/>
                    <a:gd name="connsiteX7" fmla="*/ 33414 w 69932"/>
                    <a:gd name="connsiteY7" fmla="*/ 70025 h 69932"/>
                    <a:gd name="connsiteX8" fmla="*/ 35056 w 69932"/>
                    <a:gd name="connsiteY8" fmla="*/ 70072 h 69932"/>
                    <a:gd name="connsiteX9" fmla="*/ 63575 w 69932"/>
                    <a:gd name="connsiteY9" fmla="*/ 55375 h 69932"/>
                    <a:gd name="connsiteX10" fmla="*/ 70025 w 69932"/>
                    <a:gd name="connsiteY10" fmla="*/ 36720 h 69932"/>
                    <a:gd name="connsiteX11" fmla="*/ 70072 w 69932"/>
                    <a:gd name="connsiteY11" fmla="*/ 35066 h 69932"/>
                    <a:gd name="connsiteX12" fmla="*/ 55375 w 69932"/>
                    <a:gd name="connsiteY12" fmla="*/ 6559 h 69932"/>
                    <a:gd name="connsiteX13" fmla="*/ 36721 w 69932"/>
                    <a:gd name="connsiteY13" fmla="*/ 97 h 69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9932" h="69932">
                      <a:moveTo>
                        <a:pt x="36721" y="97"/>
                      </a:moveTo>
                      <a:cubicBezTo>
                        <a:pt x="36167" y="62"/>
                        <a:pt x="35610" y="51"/>
                        <a:pt x="35055" y="51"/>
                      </a:cubicBezTo>
                      <a:cubicBezTo>
                        <a:pt x="23300" y="51"/>
                        <a:pt x="12903" y="5840"/>
                        <a:pt x="6559" y="14736"/>
                      </a:cubicBezTo>
                      <a:cubicBezTo>
                        <a:pt x="2755" y="20040"/>
                        <a:pt x="416" y="26468"/>
                        <a:pt x="97" y="33402"/>
                      </a:cubicBezTo>
                      <a:cubicBezTo>
                        <a:pt x="62" y="33957"/>
                        <a:pt x="51" y="34513"/>
                        <a:pt x="51" y="35068"/>
                      </a:cubicBezTo>
                      <a:cubicBezTo>
                        <a:pt x="51" y="46823"/>
                        <a:pt x="5851" y="57220"/>
                        <a:pt x="14736" y="63563"/>
                      </a:cubicBezTo>
                      <a:lnTo>
                        <a:pt x="14748" y="63563"/>
                      </a:lnTo>
                      <a:cubicBezTo>
                        <a:pt x="20052" y="67367"/>
                        <a:pt x="26467" y="69719"/>
                        <a:pt x="33414" y="70025"/>
                      </a:cubicBezTo>
                      <a:cubicBezTo>
                        <a:pt x="33958" y="70061"/>
                        <a:pt x="34501" y="70072"/>
                        <a:pt x="35056" y="70072"/>
                      </a:cubicBezTo>
                      <a:cubicBezTo>
                        <a:pt x="46824" y="70072"/>
                        <a:pt x="57232" y="64272"/>
                        <a:pt x="63575" y="55375"/>
                      </a:cubicBezTo>
                      <a:cubicBezTo>
                        <a:pt x="67368" y="50070"/>
                        <a:pt x="69707" y="43656"/>
                        <a:pt x="70025" y="36720"/>
                      </a:cubicBezTo>
                      <a:cubicBezTo>
                        <a:pt x="70061" y="36177"/>
                        <a:pt x="70072" y="35622"/>
                        <a:pt x="70072" y="35066"/>
                      </a:cubicBezTo>
                      <a:cubicBezTo>
                        <a:pt x="70072" y="23299"/>
                        <a:pt x="64272" y="12891"/>
                        <a:pt x="55375" y="6559"/>
                      </a:cubicBezTo>
                      <a:cubicBezTo>
                        <a:pt x="50071" y="2756"/>
                        <a:pt x="43657" y="416"/>
                        <a:pt x="36721" y="97"/>
                      </a:cubicBezTo>
                      <a:close/>
                    </a:path>
                  </a:pathLst>
                </a:custGeom>
                <a:solidFill>
                  <a:schemeClr val="bg1"/>
                </a:solidFill>
                <a:ln w="800" cap="flat">
                  <a:noFill/>
                  <a:prstDash val="solid"/>
                  <a:miter/>
                </a:ln>
              </p:spPr>
              <p:txBody>
                <a:bodyPr rtlCol="0" anchor="ctr"/>
                <a:lstStyle/>
                <a:p>
                  <a:endParaRPr lang="fr-FR"/>
                </a:p>
              </p:txBody>
            </p:sp>
          </p:grpSp>
          <p:sp>
            <p:nvSpPr>
              <p:cNvPr id="138" name="Forme libre : forme 137">
                <a:extLst>
                  <a:ext uri="{FF2B5EF4-FFF2-40B4-BE49-F238E27FC236}">
                    <a16:creationId xmlns:a16="http://schemas.microsoft.com/office/drawing/2014/main" id="{826D63DF-C273-4FC0-8C43-A5C34389189B}"/>
                  </a:ext>
                </a:extLst>
              </p:cNvPr>
              <p:cNvSpPr/>
              <p:nvPr/>
            </p:nvSpPr>
            <p:spPr>
              <a:xfrm>
                <a:off x="1714501" y="4463076"/>
                <a:ext cx="28575" cy="247650"/>
              </a:xfrm>
              <a:custGeom>
                <a:avLst/>
                <a:gdLst>
                  <a:gd name="connsiteX0" fmla="*/ 14288 w 28575"/>
                  <a:gd name="connsiteY0" fmla="*/ 235896 h 247650"/>
                  <a:gd name="connsiteX1" fmla="*/ 14288 w 28575"/>
                  <a:gd name="connsiteY1" fmla="*/ 14288 h 247650"/>
                </a:gdLst>
                <a:ahLst/>
                <a:cxnLst>
                  <a:cxn ang="0">
                    <a:pos x="connsiteX0" y="connsiteY0"/>
                  </a:cxn>
                  <a:cxn ang="0">
                    <a:pos x="connsiteX1" y="connsiteY1"/>
                  </a:cxn>
                </a:cxnLst>
                <a:rect l="l" t="t" r="r" b="b"/>
                <a:pathLst>
                  <a:path w="28575" h="247650">
                    <a:moveTo>
                      <a:pt x="14288" y="235896"/>
                    </a:moveTo>
                    <a:lnTo>
                      <a:pt x="14288" y="14288"/>
                    </a:lnTo>
                  </a:path>
                </a:pathLst>
              </a:custGeom>
              <a:ln w="6350" cap="rnd">
                <a:solidFill>
                  <a:srgbClr val="FFFFFF"/>
                </a:solidFill>
                <a:prstDash val="solid"/>
                <a:miter/>
              </a:ln>
            </p:spPr>
            <p:txBody>
              <a:bodyPr rtlCol="0" anchor="ctr"/>
              <a:lstStyle/>
              <a:p>
                <a:endParaRPr lang="fr-FR"/>
              </a:p>
            </p:txBody>
          </p:sp>
          <p:sp>
            <p:nvSpPr>
              <p:cNvPr id="139" name="Forme libre : forme 138">
                <a:extLst>
                  <a:ext uri="{FF2B5EF4-FFF2-40B4-BE49-F238E27FC236}">
                    <a16:creationId xmlns:a16="http://schemas.microsoft.com/office/drawing/2014/main" id="{43E8F5BD-E898-4786-A511-D8F68B1EDB53}"/>
                  </a:ext>
                </a:extLst>
              </p:cNvPr>
              <p:cNvSpPr/>
              <p:nvPr/>
            </p:nvSpPr>
            <p:spPr>
              <a:xfrm>
                <a:off x="1666876" y="4420204"/>
                <a:ext cx="28575" cy="333375"/>
              </a:xfrm>
              <a:custGeom>
                <a:avLst/>
                <a:gdLst>
                  <a:gd name="connsiteX0" fmla="*/ 14288 w 28575"/>
                  <a:gd name="connsiteY0" fmla="*/ 14287 h 333375"/>
                  <a:gd name="connsiteX1" fmla="*/ 14288 w 28575"/>
                  <a:gd name="connsiteY1" fmla="*/ 321640 h 333375"/>
                </a:gdLst>
                <a:ahLst/>
                <a:cxnLst>
                  <a:cxn ang="0">
                    <a:pos x="connsiteX0" y="connsiteY0"/>
                  </a:cxn>
                  <a:cxn ang="0">
                    <a:pos x="connsiteX1" y="connsiteY1"/>
                  </a:cxn>
                </a:cxnLst>
                <a:rect l="l" t="t" r="r" b="b"/>
                <a:pathLst>
                  <a:path w="28575" h="333375">
                    <a:moveTo>
                      <a:pt x="14288" y="14287"/>
                    </a:moveTo>
                    <a:lnTo>
                      <a:pt x="14288" y="321640"/>
                    </a:lnTo>
                  </a:path>
                </a:pathLst>
              </a:custGeom>
              <a:ln w="6350" cap="rnd">
                <a:solidFill>
                  <a:srgbClr val="FFFFFF"/>
                </a:solidFill>
                <a:prstDash val="solid"/>
                <a:miter/>
              </a:ln>
            </p:spPr>
            <p:txBody>
              <a:bodyPr rtlCol="0" anchor="ctr"/>
              <a:lstStyle/>
              <a:p>
                <a:endParaRPr lang="fr-FR"/>
              </a:p>
            </p:txBody>
          </p:sp>
          <p:sp>
            <p:nvSpPr>
              <p:cNvPr id="140" name="Forme libre : forme 139">
                <a:extLst>
                  <a:ext uri="{FF2B5EF4-FFF2-40B4-BE49-F238E27FC236}">
                    <a16:creationId xmlns:a16="http://schemas.microsoft.com/office/drawing/2014/main" id="{BDF3A593-445B-458E-87AE-7A939E76223D}"/>
                  </a:ext>
                </a:extLst>
              </p:cNvPr>
              <p:cNvSpPr/>
              <p:nvPr/>
            </p:nvSpPr>
            <p:spPr>
              <a:xfrm>
                <a:off x="1619251" y="4399449"/>
                <a:ext cx="28575" cy="371475"/>
              </a:xfrm>
              <a:custGeom>
                <a:avLst/>
                <a:gdLst>
                  <a:gd name="connsiteX0" fmla="*/ 14288 w 28575"/>
                  <a:gd name="connsiteY0" fmla="*/ 363150 h 371475"/>
                  <a:gd name="connsiteX1" fmla="*/ 14288 w 28575"/>
                  <a:gd name="connsiteY1" fmla="*/ 14288 h 371475"/>
                </a:gdLst>
                <a:ahLst/>
                <a:cxnLst>
                  <a:cxn ang="0">
                    <a:pos x="connsiteX0" y="connsiteY0"/>
                  </a:cxn>
                  <a:cxn ang="0">
                    <a:pos x="connsiteX1" y="connsiteY1"/>
                  </a:cxn>
                </a:cxnLst>
                <a:rect l="l" t="t" r="r" b="b"/>
                <a:pathLst>
                  <a:path w="28575" h="371475">
                    <a:moveTo>
                      <a:pt x="14288" y="363150"/>
                    </a:moveTo>
                    <a:lnTo>
                      <a:pt x="14288" y="14288"/>
                    </a:lnTo>
                  </a:path>
                </a:pathLst>
              </a:custGeom>
              <a:ln w="6350" cap="rnd">
                <a:solidFill>
                  <a:srgbClr val="FFFFFF"/>
                </a:solidFill>
                <a:prstDash val="solid"/>
                <a:miter/>
              </a:ln>
            </p:spPr>
            <p:txBody>
              <a:bodyPr rtlCol="0" anchor="ctr"/>
              <a:lstStyle/>
              <a:p>
                <a:endParaRPr lang="fr-FR"/>
              </a:p>
            </p:txBody>
          </p:sp>
          <p:sp>
            <p:nvSpPr>
              <p:cNvPr id="141" name="Forme libre : forme 140">
                <a:extLst>
                  <a:ext uri="{FF2B5EF4-FFF2-40B4-BE49-F238E27FC236}">
                    <a16:creationId xmlns:a16="http://schemas.microsoft.com/office/drawing/2014/main" id="{36CA7D7E-3169-48BF-A67C-C3171F27786E}"/>
                  </a:ext>
                </a:extLst>
              </p:cNvPr>
              <p:cNvSpPr/>
              <p:nvPr/>
            </p:nvSpPr>
            <p:spPr>
              <a:xfrm>
                <a:off x="1571626" y="4392905"/>
                <a:ext cx="28575" cy="390525"/>
              </a:xfrm>
              <a:custGeom>
                <a:avLst/>
                <a:gdLst>
                  <a:gd name="connsiteX0" fmla="*/ 14288 w 28575"/>
                  <a:gd name="connsiteY0" fmla="*/ 376238 h 390525"/>
                  <a:gd name="connsiteX1" fmla="*/ 14288 w 28575"/>
                  <a:gd name="connsiteY1" fmla="*/ 14288 h 390525"/>
                </a:gdLst>
                <a:ahLst/>
                <a:cxnLst>
                  <a:cxn ang="0">
                    <a:pos x="connsiteX0" y="connsiteY0"/>
                  </a:cxn>
                  <a:cxn ang="0">
                    <a:pos x="connsiteX1" y="connsiteY1"/>
                  </a:cxn>
                </a:cxnLst>
                <a:rect l="l" t="t" r="r" b="b"/>
                <a:pathLst>
                  <a:path w="28575" h="390525">
                    <a:moveTo>
                      <a:pt x="14288" y="376238"/>
                    </a:moveTo>
                    <a:lnTo>
                      <a:pt x="14288" y="14288"/>
                    </a:lnTo>
                  </a:path>
                </a:pathLst>
              </a:custGeom>
              <a:ln w="6350" cap="rnd">
                <a:solidFill>
                  <a:srgbClr val="FFFFFF"/>
                </a:solidFill>
                <a:prstDash val="solid"/>
                <a:miter/>
              </a:ln>
            </p:spPr>
            <p:txBody>
              <a:bodyPr rtlCol="0" anchor="ctr"/>
              <a:lstStyle/>
              <a:p>
                <a:endParaRPr lang="fr-FR"/>
              </a:p>
            </p:txBody>
          </p:sp>
          <p:sp>
            <p:nvSpPr>
              <p:cNvPr id="142" name="Forme libre : forme 141">
                <a:extLst>
                  <a:ext uri="{FF2B5EF4-FFF2-40B4-BE49-F238E27FC236}">
                    <a16:creationId xmlns:a16="http://schemas.microsoft.com/office/drawing/2014/main" id="{2874741A-64E7-49A1-B77B-8474F4BAB23B}"/>
                  </a:ext>
                </a:extLst>
              </p:cNvPr>
              <p:cNvSpPr/>
              <p:nvPr/>
            </p:nvSpPr>
            <p:spPr>
              <a:xfrm>
                <a:off x="1524001" y="4399449"/>
                <a:ext cx="28575" cy="371475"/>
              </a:xfrm>
              <a:custGeom>
                <a:avLst/>
                <a:gdLst>
                  <a:gd name="connsiteX0" fmla="*/ 14288 w 28575"/>
                  <a:gd name="connsiteY0" fmla="*/ 14288 h 371475"/>
                  <a:gd name="connsiteX1" fmla="*/ 14288 w 28575"/>
                  <a:gd name="connsiteY1" fmla="*/ 363150 h 371475"/>
                </a:gdLst>
                <a:ahLst/>
                <a:cxnLst>
                  <a:cxn ang="0">
                    <a:pos x="connsiteX0" y="connsiteY0"/>
                  </a:cxn>
                  <a:cxn ang="0">
                    <a:pos x="connsiteX1" y="connsiteY1"/>
                  </a:cxn>
                </a:cxnLst>
                <a:rect l="l" t="t" r="r" b="b"/>
                <a:pathLst>
                  <a:path w="28575" h="371475">
                    <a:moveTo>
                      <a:pt x="14288" y="14288"/>
                    </a:moveTo>
                    <a:lnTo>
                      <a:pt x="14288" y="363150"/>
                    </a:lnTo>
                  </a:path>
                </a:pathLst>
              </a:custGeom>
              <a:ln w="6350" cap="rnd">
                <a:solidFill>
                  <a:srgbClr val="FFFFFF"/>
                </a:solidFill>
                <a:prstDash val="solid"/>
                <a:miter/>
              </a:ln>
            </p:spPr>
            <p:txBody>
              <a:bodyPr rtlCol="0" anchor="ctr"/>
              <a:lstStyle/>
              <a:p>
                <a:endParaRPr lang="fr-FR"/>
              </a:p>
            </p:txBody>
          </p:sp>
          <p:sp>
            <p:nvSpPr>
              <p:cNvPr id="143" name="Forme libre : forme 142">
                <a:extLst>
                  <a:ext uri="{FF2B5EF4-FFF2-40B4-BE49-F238E27FC236}">
                    <a16:creationId xmlns:a16="http://schemas.microsoft.com/office/drawing/2014/main" id="{6FCF123C-2B8F-4611-9F17-73B8012E7718}"/>
                  </a:ext>
                </a:extLst>
              </p:cNvPr>
              <p:cNvSpPr/>
              <p:nvPr/>
            </p:nvSpPr>
            <p:spPr>
              <a:xfrm>
                <a:off x="1428751" y="4463076"/>
                <a:ext cx="28575" cy="247650"/>
              </a:xfrm>
              <a:custGeom>
                <a:avLst/>
                <a:gdLst>
                  <a:gd name="connsiteX0" fmla="*/ 14288 w 28575"/>
                  <a:gd name="connsiteY0" fmla="*/ 14288 h 247650"/>
                  <a:gd name="connsiteX1" fmla="*/ 14288 w 28575"/>
                  <a:gd name="connsiteY1" fmla="*/ 235896 h 247650"/>
                </a:gdLst>
                <a:ahLst/>
                <a:cxnLst>
                  <a:cxn ang="0">
                    <a:pos x="connsiteX0" y="connsiteY0"/>
                  </a:cxn>
                  <a:cxn ang="0">
                    <a:pos x="connsiteX1" y="connsiteY1"/>
                  </a:cxn>
                </a:cxnLst>
                <a:rect l="l" t="t" r="r" b="b"/>
                <a:pathLst>
                  <a:path w="28575" h="247650">
                    <a:moveTo>
                      <a:pt x="14288" y="14288"/>
                    </a:moveTo>
                    <a:lnTo>
                      <a:pt x="14288" y="235896"/>
                    </a:lnTo>
                  </a:path>
                </a:pathLst>
              </a:custGeom>
              <a:ln w="6350" cap="rnd">
                <a:solidFill>
                  <a:srgbClr val="FFFFFF"/>
                </a:solidFill>
                <a:prstDash val="solid"/>
                <a:miter/>
              </a:ln>
            </p:spPr>
            <p:txBody>
              <a:bodyPr rtlCol="0" anchor="ctr"/>
              <a:lstStyle/>
              <a:p>
                <a:endParaRPr lang="fr-FR"/>
              </a:p>
            </p:txBody>
          </p:sp>
          <p:sp>
            <p:nvSpPr>
              <p:cNvPr id="144" name="Forme libre : forme 143">
                <a:extLst>
                  <a:ext uri="{FF2B5EF4-FFF2-40B4-BE49-F238E27FC236}">
                    <a16:creationId xmlns:a16="http://schemas.microsoft.com/office/drawing/2014/main" id="{A7BC5AE2-0A81-40AC-B69A-F34BC284369A}"/>
                  </a:ext>
                </a:extLst>
              </p:cNvPr>
              <p:cNvSpPr/>
              <p:nvPr/>
            </p:nvSpPr>
            <p:spPr>
              <a:xfrm>
                <a:off x="1476376" y="4420204"/>
                <a:ext cx="28575" cy="333375"/>
              </a:xfrm>
              <a:custGeom>
                <a:avLst/>
                <a:gdLst>
                  <a:gd name="connsiteX0" fmla="*/ 14288 w 28575"/>
                  <a:gd name="connsiteY0" fmla="*/ 321640 h 333375"/>
                  <a:gd name="connsiteX1" fmla="*/ 14288 w 28575"/>
                  <a:gd name="connsiteY1" fmla="*/ 14287 h 333375"/>
                </a:gdLst>
                <a:ahLst/>
                <a:cxnLst>
                  <a:cxn ang="0">
                    <a:pos x="connsiteX0" y="connsiteY0"/>
                  </a:cxn>
                  <a:cxn ang="0">
                    <a:pos x="connsiteX1" y="connsiteY1"/>
                  </a:cxn>
                </a:cxnLst>
                <a:rect l="l" t="t" r="r" b="b"/>
                <a:pathLst>
                  <a:path w="28575" h="333375">
                    <a:moveTo>
                      <a:pt x="14288" y="321640"/>
                    </a:moveTo>
                    <a:lnTo>
                      <a:pt x="14288" y="14287"/>
                    </a:lnTo>
                  </a:path>
                </a:pathLst>
              </a:custGeom>
              <a:ln w="6350" cap="rnd">
                <a:solidFill>
                  <a:srgbClr val="FFFFFF"/>
                </a:solidFill>
                <a:prstDash val="solid"/>
                <a:miter/>
              </a:ln>
            </p:spPr>
            <p:txBody>
              <a:bodyPr rtlCol="0" anchor="ctr"/>
              <a:lstStyle/>
              <a:p>
                <a:endParaRPr lang="fr-FR"/>
              </a:p>
            </p:txBody>
          </p:sp>
        </p:grpSp>
        <p:grpSp>
          <p:nvGrpSpPr>
            <p:cNvPr id="150" name="Graphique 67">
              <a:extLst>
                <a:ext uri="{FF2B5EF4-FFF2-40B4-BE49-F238E27FC236}">
                  <a16:creationId xmlns:a16="http://schemas.microsoft.com/office/drawing/2014/main" id="{D2E5E05E-E6BC-49CF-8511-60AE3BAF746C}"/>
                </a:ext>
              </a:extLst>
            </p:cNvPr>
            <p:cNvGrpSpPr/>
            <p:nvPr/>
          </p:nvGrpSpPr>
          <p:grpSpPr>
            <a:xfrm>
              <a:off x="3124465" y="5599307"/>
              <a:ext cx="287730" cy="287730"/>
              <a:chOff x="2697640" y="3195316"/>
              <a:chExt cx="287730" cy="287730"/>
            </a:xfrm>
          </p:grpSpPr>
          <p:sp>
            <p:nvSpPr>
              <p:cNvPr id="151" name="Forme libre : forme 150">
                <a:extLst>
                  <a:ext uri="{FF2B5EF4-FFF2-40B4-BE49-F238E27FC236}">
                    <a16:creationId xmlns:a16="http://schemas.microsoft.com/office/drawing/2014/main" id="{F02D8510-56C6-4922-9DBC-8B87E03E7B66}"/>
                  </a:ext>
                </a:extLst>
              </p:cNvPr>
              <p:cNvSpPr/>
              <p:nvPr/>
            </p:nvSpPr>
            <p:spPr>
              <a:xfrm>
                <a:off x="2695716" y="3215715"/>
                <a:ext cx="287730" cy="228200"/>
              </a:xfrm>
              <a:custGeom>
                <a:avLst/>
                <a:gdLst>
                  <a:gd name="connsiteX0" fmla="*/ 1924 w 287730"/>
                  <a:gd name="connsiteY0" fmla="*/ 1924 h 228199"/>
                  <a:gd name="connsiteX1" fmla="*/ 289654 w 287730"/>
                  <a:gd name="connsiteY1" fmla="*/ 1924 h 228199"/>
                  <a:gd name="connsiteX2" fmla="*/ 289654 w 287730"/>
                  <a:gd name="connsiteY2" fmla="*/ 230124 h 228199"/>
                  <a:gd name="connsiteX3" fmla="*/ 1924 w 287730"/>
                  <a:gd name="connsiteY3" fmla="*/ 230124 h 228199"/>
                </a:gdLst>
                <a:ahLst/>
                <a:cxnLst>
                  <a:cxn ang="0">
                    <a:pos x="connsiteX0" y="connsiteY0"/>
                  </a:cxn>
                  <a:cxn ang="0">
                    <a:pos x="connsiteX1" y="connsiteY1"/>
                  </a:cxn>
                  <a:cxn ang="0">
                    <a:pos x="connsiteX2" y="connsiteY2"/>
                  </a:cxn>
                  <a:cxn ang="0">
                    <a:pos x="connsiteX3" y="connsiteY3"/>
                  </a:cxn>
                </a:cxnLst>
                <a:rect l="l" t="t" r="r" b="b"/>
                <a:pathLst>
                  <a:path w="287730" h="228199">
                    <a:moveTo>
                      <a:pt x="1924" y="1924"/>
                    </a:moveTo>
                    <a:lnTo>
                      <a:pt x="289654" y="1924"/>
                    </a:lnTo>
                    <a:lnTo>
                      <a:pt x="289654" y="230124"/>
                    </a:lnTo>
                    <a:lnTo>
                      <a:pt x="1924" y="230124"/>
                    </a:lnTo>
                    <a:close/>
                  </a:path>
                </a:pathLst>
              </a:custGeom>
              <a:solidFill>
                <a:srgbClr val="D6D9DF"/>
              </a:solidFill>
              <a:ln w="4927" cap="flat">
                <a:noFill/>
                <a:prstDash val="solid"/>
                <a:miter/>
              </a:ln>
            </p:spPr>
            <p:txBody>
              <a:bodyPr rtlCol="0" anchor="ctr"/>
              <a:lstStyle/>
              <a:p>
                <a:endParaRPr lang="fr-FR"/>
              </a:p>
            </p:txBody>
          </p:sp>
          <p:sp>
            <p:nvSpPr>
              <p:cNvPr id="152" name="Forme libre : forme 151">
                <a:extLst>
                  <a:ext uri="{FF2B5EF4-FFF2-40B4-BE49-F238E27FC236}">
                    <a16:creationId xmlns:a16="http://schemas.microsoft.com/office/drawing/2014/main" id="{7DF0477C-E294-4085-95C6-C6C519BF5D4A}"/>
                  </a:ext>
                </a:extLst>
              </p:cNvPr>
              <p:cNvSpPr/>
              <p:nvPr/>
            </p:nvSpPr>
            <p:spPr>
              <a:xfrm>
                <a:off x="2710598" y="3443915"/>
                <a:ext cx="19843" cy="14883"/>
              </a:xfrm>
              <a:custGeom>
                <a:avLst/>
                <a:gdLst>
                  <a:gd name="connsiteX0" fmla="*/ 1924 w 19843"/>
                  <a:gd name="connsiteY0" fmla="*/ 1924 h 14882"/>
                  <a:gd name="connsiteX1" fmla="*/ 21768 w 19843"/>
                  <a:gd name="connsiteY1" fmla="*/ 1924 h 14882"/>
                  <a:gd name="connsiteX2" fmla="*/ 21768 w 19843"/>
                  <a:gd name="connsiteY2" fmla="*/ 16807 h 14882"/>
                  <a:gd name="connsiteX3" fmla="*/ 1924 w 19843"/>
                  <a:gd name="connsiteY3" fmla="*/ 16807 h 14882"/>
                </a:gdLst>
                <a:ahLst/>
                <a:cxnLst>
                  <a:cxn ang="0">
                    <a:pos x="connsiteX0" y="connsiteY0"/>
                  </a:cxn>
                  <a:cxn ang="0">
                    <a:pos x="connsiteX1" y="connsiteY1"/>
                  </a:cxn>
                  <a:cxn ang="0">
                    <a:pos x="connsiteX2" y="connsiteY2"/>
                  </a:cxn>
                  <a:cxn ang="0">
                    <a:pos x="connsiteX3" y="connsiteY3"/>
                  </a:cxn>
                </a:cxnLst>
                <a:rect l="l" t="t" r="r" b="b"/>
                <a:pathLst>
                  <a:path w="19843" h="14882">
                    <a:moveTo>
                      <a:pt x="1924" y="1924"/>
                    </a:moveTo>
                    <a:lnTo>
                      <a:pt x="21768" y="1924"/>
                    </a:lnTo>
                    <a:lnTo>
                      <a:pt x="21768" y="16807"/>
                    </a:lnTo>
                    <a:lnTo>
                      <a:pt x="1924" y="16807"/>
                    </a:lnTo>
                    <a:close/>
                  </a:path>
                </a:pathLst>
              </a:custGeom>
              <a:solidFill>
                <a:srgbClr val="556080"/>
              </a:solidFill>
              <a:ln w="4927" cap="flat">
                <a:noFill/>
                <a:prstDash val="solid"/>
                <a:miter/>
              </a:ln>
            </p:spPr>
            <p:txBody>
              <a:bodyPr rtlCol="0" anchor="ctr"/>
              <a:lstStyle/>
              <a:p>
                <a:endParaRPr lang="fr-FR"/>
              </a:p>
            </p:txBody>
          </p:sp>
          <p:sp>
            <p:nvSpPr>
              <p:cNvPr id="153" name="Forme libre : forme 152">
                <a:extLst>
                  <a:ext uri="{FF2B5EF4-FFF2-40B4-BE49-F238E27FC236}">
                    <a16:creationId xmlns:a16="http://schemas.microsoft.com/office/drawing/2014/main" id="{ACA9E075-05E9-4802-9C68-D91C88188492}"/>
                  </a:ext>
                </a:extLst>
              </p:cNvPr>
              <p:cNvSpPr/>
              <p:nvPr/>
            </p:nvSpPr>
            <p:spPr>
              <a:xfrm>
                <a:off x="2948719" y="3443915"/>
                <a:ext cx="19843" cy="14883"/>
              </a:xfrm>
              <a:custGeom>
                <a:avLst/>
                <a:gdLst>
                  <a:gd name="connsiteX0" fmla="*/ 1924 w 19843"/>
                  <a:gd name="connsiteY0" fmla="*/ 1924 h 14882"/>
                  <a:gd name="connsiteX1" fmla="*/ 21768 w 19843"/>
                  <a:gd name="connsiteY1" fmla="*/ 1924 h 14882"/>
                  <a:gd name="connsiteX2" fmla="*/ 21768 w 19843"/>
                  <a:gd name="connsiteY2" fmla="*/ 16807 h 14882"/>
                  <a:gd name="connsiteX3" fmla="*/ 1924 w 19843"/>
                  <a:gd name="connsiteY3" fmla="*/ 16807 h 14882"/>
                </a:gdLst>
                <a:ahLst/>
                <a:cxnLst>
                  <a:cxn ang="0">
                    <a:pos x="connsiteX0" y="connsiteY0"/>
                  </a:cxn>
                  <a:cxn ang="0">
                    <a:pos x="connsiteX1" y="connsiteY1"/>
                  </a:cxn>
                  <a:cxn ang="0">
                    <a:pos x="connsiteX2" y="connsiteY2"/>
                  </a:cxn>
                  <a:cxn ang="0">
                    <a:pos x="connsiteX3" y="connsiteY3"/>
                  </a:cxn>
                </a:cxnLst>
                <a:rect l="l" t="t" r="r" b="b"/>
                <a:pathLst>
                  <a:path w="19843" h="14882">
                    <a:moveTo>
                      <a:pt x="1924" y="1924"/>
                    </a:moveTo>
                    <a:lnTo>
                      <a:pt x="21768" y="1924"/>
                    </a:lnTo>
                    <a:lnTo>
                      <a:pt x="21768" y="16807"/>
                    </a:lnTo>
                    <a:lnTo>
                      <a:pt x="1924" y="16807"/>
                    </a:lnTo>
                    <a:close/>
                  </a:path>
                </a:pathLst>
              </a:custGeom>
              <a:solidFill>
                <a:srgbClr val="556080"/>
              </a:solidFill>
              <a:ln w="4927" cap="flat">
                <a:noFill/>
                <a:prstDash val="solid"/>
                <a:miter/>
              </a:ln>
            </p:spPr>
            <p:txBody>
              <a:bodyPr rtlCol="0" anchor="ctr"/>
              <a:lstStyle/>
              <a:p>
                <a:endParaRPr lang="fr-FR"/>
              </a:p>
            </p:txBody>
          </p:sp>
          <p:sp>
            <p:nvSpPr>
              <p:cNvPr id="154" name="Forme libre : forme 153">
                <a:extLst>
                  <a:ext uri="{FF2B5EF4-FFF2-40B4-BE49-F238E27FC236}">
                    <a16:creationId xmlns:a16="http://schemas.microsoft.com/office/drawing/2014/main" id="{4294E677-2EB0-4B2B-A0DF-688592E5753E}"/>
                  </a:ext>
                </a:extLst>
              </p:cNvPr>
              <p:cNvSpPr/>
              <p:nvPr/>
            </p:nvSpPr>
            <p:spPr>
              <a:xfrm>
                <a:off x="2713635" y="3392382"/>
                <a:ext cx="253004" cy="34726"/>
              </a:xfrm>
              <a:custGeom>
                <a:avLst/>
                <a:gdLst>
                  <a:gd name="connsiteX0" fmla="*/ 3849 w 253003"/>
                  <a:gd name="connsiteY0" fmla="*/ 3849 h 34726"/>
                  <a:gd name="connsiteX1" fmla="*/ 251892 w 253003"/>
                  <a:gd name="connsiteY1" fmla="*/ 3849 h 34726"/>
                  <a:gd name="connsiteX2" fmla="*/ 251892 w 253003"/>
                  <a:gd name="connsiteY2" fmla="*/ 33614 h 34726"/>
                  <a:gd name="connsiteX3" fmla="*/ 3849 w 253003"/>
                  <a:gd name="connsiteY3" fmla="*/ 33614 h 34726"/>
                </a:gdLst>
                <a:ahLst/>
                <a:cxnLst>
                  <a:cxn ang="0">
                    <a:pos x="connsiteX0" y="connsiteY0"/>
                  </a:cxn>
                  <a:cxn ang="0">
                    <a:pos x="connsiteX1" y="connsiteY1"/>
                  </a:cxn>
                  <a:cxn ang="0">
                    <a:pos x="connsiteX2" y="connsiteY2"/>
                  </a:cxn>
                  <a:cxn ang="0">
                    <a:pos x="connsiteX3" y="connsiteY3"/>
                  </a:cxn>
                </a:cxnLst>
                <a:rect l="l" t="t" r="r" b="b"/>
                <a:pathLst>
                  <a:path w="253003" h="34726">
                    <a:moveTo>
                      <a:pt x="3849" y="3849"/>
                    </a:moveTo>
                    <a:lnTo>
                      <a:pt x="251892" y="3849"/>
                    </a:lnTo>
                    <a:lnTo>
                      <a:pt x="251892" y="33614"/>
                    </a:lnTo>
                    <a:lnTo>
                      <a:pt x="3849" y="33614"/>
                    </a:lnTo>
                    <a:close/>
                  </a:path>
                </a:pathLst>
              </a:custGeom>
              <a:solidFill>
                <a:srgbClr val="7383BF"/>
              </a:solidFill>
              <a:ln w="9853" cap="rnd">
                <a:solidFill>
                  <a:srgbClr val="556080"/>
                </a:solidFill>
                <a:prstDash val="solid"/>
                <a:miter/>
              </a:ln>
            </p:spPr>
            <p:txBody>
              <a:bodyPr rtlCol="0" anchor="ctr"/>
              <a:lstStyle/>
              <a:p>
                <a:endParaRPr lang="fr-FR"/>
              </a:p>
            </p:txBody>
          </p:sp>
          <p:sp>
            <p:nvSpPr>
              <p:cNvPr id="155" name="Forme libre : forme 154">
                <a:extLst>
                  <a:ext uri="{FF2B5EF4-FFF2-40B4-BE49-F238E27FC236}">
                    <a16:creationId xmlns:a16="http://schemas.microsoft.com/office/drawing/2014/main" id="{4548AB77-B642-4453-8C3C-DF80F4E4ED8D}"/>
                  </a:ext>
                </a:extLst>
              </p:cNvPr>
              <p:cNvSpPr/>
              <p:nvPr/>
            </p:nvSpPr>
            <p:spPr>
              <a:xfrm>
                <a:off x="2713635" y="3233634"/>
                <a:ext cx="253004" cy="64491"/>
              </a:xfrm>
              <a:custGeom>
                <a:avLst/>
                <a:gdLst>
                  <a:gd name="connsiteX0" fmla="*/ 3849 w 253003"/>
                  <a:gd name="connsiteY0" fmla="*/ 3849 h 64491"/>
                  <a:gd name="connsiteX1" fmla="*/ 251892 w 253003"/>
                  <a:gd name="connsiteY1" fmla="*/ 3849 h 64491"/>
                  <a:gd name="connsiteX2" fmla="*/ 251892 w 253003"/>
                  <a:gd name="connsiteY2" fmla="*/ 63379 h 64491"/>
                  <a:gd name="connsiteX3" fmla="*/ 3849 w 253003"/>
                  <a:gd name="connsiteY3" fmla="*/ 63379 h 64491"/>
                </a:gdLst>
                <a:ahLst/>
                <a:cxnLst>
                  <a:cxn ang="0">
                    <a:pos x="connsiteX0" y="connsiteY0"/>
                  </a:cxn>
                  <a:cxn ang="0">
                    <a:pos x="connsiteX1" y="connsiteY1"/>
                  </a:cxn>
                  <a:cxn ang="0">
                    <a:pos x="connsiteX2" y="connsiteY2"/>
                  </a:cxn>
                  <a:cxn ang="0">
                    <a:pos x="connsiteX3" y="connsiteY3"/>
                  </a:cxn>
                </a:cxnLst>
                <a:rect l="l" t="t" r="r" b="b"/>
                <a:pathLst>
                  <a:path w="253003" h="64491">
                    <a:moveTo>
                      <a:pt x="3849" y="3849"/>
                    </a:moveTo>
                    <a:lnTo>
                      <a:pt x="251892" y="3849"/>
                    </a:lnTo>
                    <a:lnTo>
                      <a:pt x="251892" y="63379"/>
                    </a:lnTo>
                    <a:lnTo>
                      <a:pt x="3849" y="63379"/>
                    </a:lnTo>
                    <a:close/>
                  </a:path>
                </a:pathLst>
              </a:custGeom>
              <a:solidFill>
                <a:srgbClr val="7383BF"/>
              </a:solidFill>
              <a:ln w="9853" cap="rnd">
                <a:solidFill>
                  <a:srgbClr val="556080"/>
                </a:solidFill>
                <a:prstDash val="solid"/>
                <a:miter/>
              </a:ln>
            </p:spPr>
            <p:txBody>
              <a:bodyPr rtlCol="0" anchor="ctr"/>
              <a:lstStyle/>
              <a:p>
                <a:endParaRPr lang="fr-FR"/>
              </a:p>
            </p:txBody>
          </p:sp>
          <p:sp>
            <p:nvSpPr>
              <p:cNvPr id="156" name="Forme libre : forme 155">
                <a:extLst>
                  <a:ext uri="{FF2B5EF4-FFF2-40B4-BE49-F238E27FC236}">
                    <a16:creationId xmlns:a16="http://schemas.microsoft.com/office/drawing/2014/main" id="{E8A65E3A-ADBC-4974-BE90-10BCA00838DB}"/>
                  </a:ext>
                </a:extLst>
              </p:cNvPr>
              <p:cNvSpPr/>
              <p:nvPr/>
            </p:nvSpPr>
            <p:spPr>
              <a:xfrm>
                <a:off x="2713635" y="3253478"/>
                <a:ext cx="253004" cy="4961"/>
              </a:xfrm>
              <a:custGeom>
                <a:avLst/>
                <a:gdLst>
                  <a:gd name="connsiteX0" fmla="*/ 3849 w 253003"/>
                  <a:gd name="connsiteY0" fmla="*/ 3849 h 4960"/>
                  <a:gd name="connsiteX1" fmla="*/ 251892 w 253003"/>
                  <a:gd name="connsiteY1" fmla="*/ 3849 h 4960"/>
                </a:gdLst>
                <a:ahLst/>
                <a:cxnLst>
                  <a:cxn ang="0">
                    <a:pos x="connsiteX0" y="connsiteY0"/>
                  </a:cxn>
                  <a:cxn ang="0">
                    <a:pos x="connsiteX1" y="connsiteY1"/>
                  </a:cxn>
                </a:cxnLst>
                <a:rect l="l" t="t" r="r" b="b"/>
                <a:pathLst>
                  <a:path w="253003" h="4960">
                    <a:moveTo>
                      <a:pt x="3849" y="3849"/>
                    </a:moveTo>
                    <a:lnTo>
                      <a:pt x="251892" y="3849"/>
                    </a:lnTo>
                  </a:path>
                </a:pathLst>
              </a:custGeom>
              <a:ln w="9853" cap="rnd">
                <a:solidFill>
                  <a:srgbClr val="556080"/>
                </a:solidFill>
                <a:prstDash val="solid"/>
                <a:miter/>
              </a:ln>
            </p:spPr>
            <p:txBody>
              <a:bodyPr rtlCol="0" anchor="ctr"/>
              <a:lstStyle/>
              <a:p>
                <a:endParaRPr lang="fr-FR"/>
              </a:p>
            </p:txBody>
          </p:sp>
          <p:sp>
            <p:nvSpPr>
              <p:cNvPr id="157" name="Forme libre : forme 156">
                <a:extLst>
                  <a:ext uri="{FF2B5EF4-FFF2-40B4-BE49-F238E27FC236}">
                    <a16:creationId xmlns:a16="http://schemas.microsoft.com/office/drawing/2014/main" id="{C6CBF3E8-45D8-4437-88A8-326E1F7212B1}"/>
                  </a:ext>
                </a:extLst>
              </p:cNvPr>
              <p:cNvSpPr/>
              <p:nvPr/>
            </p:nvSpPr>
            <p:spPr>
              <a:xfrm>
                <a:off x="2713635" y="3273321"/>
                <a:ext cx="253004" cy="4961"/>
              </a:xfrm>
              <a:custGeom>
                <a:avLst/>
                <a:gdLst>
                  <a:gd name="connsiteX0" fmla="*/ 3849 w 253003"/>
                  <a:gd name="connsiteY0" fmla="*/ 3849 h 4960"/>
                  <a:gd name="connsiteX1" fmla="*/ 251892 w 253003"/>
                  <a:gd name="connsiteY1" fmla="*/ 3849 h 4960"/>
                </a:gdLst>
                <a:ahLst/>
                <a:cxnLst>
                  <a:cxn ang="0">
                    <a:pos x="connsiteX0" y="connsiteY0"/>
                  </a:cxn>
                  <a:cxn ang="0">
                    <a:pos x="connsiteX1" y="connsiteY1"/>
                  </a:cxn>
                </a:cxnLst>
                <a:rect l="l" t="t" r="r" b="b"/>
                <a:pathLst>
                  <a:path w="253003" h="4960">
                    <a:moveTo>
                      <a:pt x="3849" y="3849"/>
                    </a:moveTo>
                    <a:lnTo>
                      <a:pt x="251892" y="3849"/>
                    </a:lnTo>
                  </a:path>
                </a:pathLst>
              </a:custGeom>
              <a:ln w="9853" cap="rnd">
                <a:solidFill>
                  <a:srgbClr val="556080"/>
                </a:solidFill>
                <a:prstDash val="solid"/>
                <a:miter/>
              </a:ln>
            </p:spPr>
            <p:txBody>
              <a:bodyPr rtlCol="0" anchor="ctr"/>
              <a:lstStyle/>
              <a:p>
                <a:endParaRPr lang="fr-FR"/>
              </a:p>
            </p:txBody>
          </p:sp>
          <p:sp>
            <p:nvSpPr>
              <p:cNvPr id="158" name="Forme libre : forme 157">
                <a:extLst>
                  <a:ext uri="{FF2B5EF4-FFF2-40B4-BE49-F238E27FC236}">
                    <a16:creationId xmlns:a16="http://schemas.microsoft.com/office/drawing/2014/main" id="{1B4F88E1-C634-426A-8B75-6D0BA37A67AA}"/>
                  </a:ext>
                </a:extLst>
              </p:cNvPr>
              <p:cNvSpPr/>
              <p:nvPr/>
            </p:nvSpPr>
            <p:spPr>
              <a:xfrm>
                <a:off x="2713635" y="3407265"/>
                <a:ext cx="253004" cy="4961"/>
              </a:xfrm>
              <a:custGeom>
                <a:avLst/>
                <a:gdLst>
                  <a:gd name="connsiteX0" fmla="*/ 3849 w 253003"/>
                  <a:gd name="connsiteY0" fmla="*/ 3849 h 4960"/>
                  <a:gd name="connsiteX1" fmla="*/ 251892 w 253003"/>
                  <a:gd name="connsiteY1" fmla="*/ 3849 h 4960"/>
                </a:gdLst>
                <a:ahLst/>
                <a:cxnLst>
                  <a:cxn ang="0">
                    <a:pos x="connsiteX0" y="connsiteY0"/>
                  </a:cxn>
                  <a:cxn ang="0">
                    <a:pos x="connsiteX1" y="connsiteY1"/>
                  </a:cxn>
                </a:cxnLst>
                <a:rect l="l" t="t" r="r" b="b"/>
                <a:pathLst>
                  <a:path w="253003" h="4960">
                    <a:moveTo>
                      <a:pt x="3849" y="3849"/>
                    </a:moveTo>
                    <a:lnTo>
                      <a:pt x="251892" y="3849"/>
                    </a:lnTo>
                  </a:path>
                </a:pathLst>
              </a:custGeom>
              <a:ln w="9853" cap="rnd">
                <a:solidFill>
                  <a:srgbClr val="556080"/>
                </a:solidFill>
                <a:prstDash val="solid"/>
                <a:miter/>
              </a:ln>
            </p:spPr>
            <p:txBody>
              <a:bodyPr rtlCol="0" anchor="ctr"/>
              <a:lstStyle/>
              <a:p>
                <a:endParaRPr lang="fr-FR"/>
              </a:p>
            </p:txBody>
          </p:sp>
          <p:sp>
            <p:nvSpPr>
              <p:cNvPr id="159" name="Forme libre : forme 158">
                <a:extLst>
                  <a:ext uri="{FF2B5EF4-FFF2-40B4-BE49-F238E27FC236}">
                    <a16:creationId xmlns:a16="http://schemas.microsoft.com/office/drawing/2014/main" id="{77E93F36-E568-44F3-BD70-5FFC273BBB42}"/>
                  </a:ext>
                </a:extLst>
              </p:cNvPr>
              <p:cNvSpPr/>
              <p:nvPr/>
            </p:nvSpPr>
            <p:spPr>
              <a:xfrm>
                <a:off x="2738439"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160" name="Forme libre : forme 159">
                <a:extLst>
                  <a:ext uri="{FF2B5EF4-FFF2-40B4-BE49-F238E27FC236}">
                    <a16:creationId xmlns:a16="http://schemas.microsoft.com/office/drawing/2014/main" id="{212FA0D5-6A53-4F6E-9D69-A83BA41ADC45}"/>
                  </a:ext>
                </a:extLst>
              </p:cNvPr>
              <p:cNvSpPr/>
              <p:nvPr/>
            </p:nvSpPr>
            <p:spPr>
              <a:xfrm>
                <a:off x="2763243"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161" name="Forme libre : forme 160">
                <a:extLst>
                  <a:ext uri="{FF2B5EF4-FFF2-40B4-BE49-F238E27FC236}">
                    <a16:creationId xmlns:a16="http://schemas.microsoft.com/office/drawing/2014/main" id="{C69E547E-1B13-44A5-9B57-F208BAFE55E5}"/>
                  </a:ext>
                </a:extLst>
              </p:cNvPr>
              <p:cNvSpPr/>
              <p:nvPr/>
            </p:nvSpPr>
            <p:spPr>
              <a:xfrm>
                <a:off x="2788047"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162" name="Forme libre : forme 161">
                <a:extLst>
                  <a:ext uri="{FF2B5EF4-FFF2-40B4-BE49-F238E27FC236}">
                    <a16:creationId xmlns:a16="http://schemas.microsoft.com/office/drawing/2014/main" id="{2F2D0864-305C-40BF-9B64-4A2DC532C44F}"/>
                  </a:ext>
                </a:extLst>
              </p:cNvPr>
              <p:cNvSpPr/>
              <p:nvPr/>
            </p:nvSpPr>
            <p:spPr>
              <a:xfrm>
                <a:off x="2812852"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163" name="Forme libre : forme 162">
                <a:extLst>
                  <a:ext uri="{FF2B5EF4-FFF2-40B4-BE49-F238E27FC236}">
                    <a16:creationId xmlns:a16="http://schemas.microsoft.com/office/drawing/2014/main" id="{33B489A6-9A5D-4FAD-8318-7DBE05FC5031}"/>
                  </a:ext>
                </a:extLst>
              </p:cNvPr>
              <p:cNvSpPr/>
              <p:nvPr/>
            </p:nvSpPr>
            <p:spPr>
              <a:xfrm>
                <a:off x="2837656"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164" name="Forme libre : forme 163">
                <a:extLst>
                  <a:ext uri="{FF2B5EF4-FFF2-40B4-BE49-F238E27FC236}">
                    <a16:creationId xmlns:a16="http://schemas.microsoft.com/office/drawing/2014/main" id="{9AA29D50-EBC6-4B6F-B1E9-BD14B4239077}"/>
                  </a:ext>
                </a:extLst>
              </p:cNvPr>
              <p:cNvSpPr/>
              <p:nvPr/>
            </p:nvSpPr>
            <p:spPr>
              <a:xfrm>
                <a:off x="2862460"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165" name="Forme libre : forme 164">
                <a:extLst>
                  <a:ext uri="{FF2B5EF4-FFF2-40B4-BE49-F238E27FC236}">
                    <a16:creationId xmlns:a16="http://schemas.microsoft.com/office/drawing/2014/main" id="{12EC7496-1F3D-4E87-8213-8A147B742628}"/>
                  </a:ext>
                </a:extLst>
              </p:cNvPr>
              <p:cNvSpPr/>
              <p:nvPr/>
            </p:nvSpPr>
            <p:spPr>
              <a:xfrm>
                <a:off x="2887265"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166" name="Forme libre : forme 165">
                <a:extLst>
                  <a:ext uri="{FF2B5EF4-FFF2-40B4-BE49-F238E27FC236}">
                    <a16:creationId xmlns:a16="http://schemas.microsoft.com/office/drawing/2014/main" id="{135661FA-7931-43E6-BB34-DA13C39811B2}"/>
                  </a:ext>
                </a:extLst>
              </p:cNvPr>
              <p:cNvSpPr/>
              <p:nvPr/>
            </p:nvSpPr>
            <p:spPr>
              <a:xfrm>
                <a:off x="2912069"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167" name="Forme libre : forme 166">
                <a:extLst>
                  <a:ext uri="{FF2B5EF4-FFF2-40B4-BE49-F238E27FC236}">
                    <a16:creationId xmlns:a16="http://schemas.microsoft.com/office/drawing/2014/main" id="{7DA6F912-1D92-45F2-8AE2-72E142885C1A}"/>
                  </a:ext>
                </a:extLst>
              </p:cNvPr>
              <p:cNvSpPr/>
              <p:nvPr/>
            </p:nvSpPr>
            <p:spPr>
              <a:xfrm>
                <a:off x="2936873"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168" name="Forme libre : forme 167">
                <a:extLst>
                  <a:ext uri="{FF2B5EF4-FFF2-40B4-BE49-F238E27FC236}">
                    <a16:creationId xmlns:a16="http://schemas.microsoft.com/office/drawing/2014/main" id="{DBF9C05F-BE88-4DC7-973A-E2B392AC41A1}"/>
                  </a:ext>
                </a:extLst>
              </p:cNvPr>
              <p:cNvSpPr/>
              <p:nvPr/>
            </p:nvSpPr>
            <p:spPr>
              <a:xfrm>
                <a:off x="2738439"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169" name="Forme libre : forme 168">
                <a:extLst>
                  <a:ext uri="{FF2B5EF4-FFF2-40B4-BE49-F238E27FC236}">
                    <a16:creationId xmlns:a16="http://schemas.microsoft.com/office/drawing/2014/main" id="{553A4474-9DC8-4788-BC10-056928F6C111}"/>
                  </a:ext>
                </a:extLst>
              </p:cNvPr>
              <p:cNvSpPr/>
              <p:nvPr/>
            </p:nvSpPr>
            <p:spPr>
              <a:xfrm>
                <a:off x="2763243"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170" name="Forme libre : forme 169">
                <a:extLst>
                  <a:ext uri="{FF2B5EF4-FFF2-40B4-BE49-F238E27FC236}">
                    <a16:creationId xmlns:a16="http://schemas.microsoft.com/office/drawing/2014/main" id="{00EE9601-286C-40F0-A047-CFE4787969EF}"/>
                  </a:ext>
                </a:extLst>
              </p:cNvPr>
              <p:cNvSpPr/>
              <p:nvPr/>
            </p:nvSpPr>
            <p:spPr>
              <a:xfrm>
                <a:off x="2788047"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171" name="Forme libre : forme 170">
                <a:extLst>
                  <a:ext uri="{FF2B5EF4-FFF2-40B4-BE49-F238E27FC236}">
                    <a16:creationId xmlns:a16="http://schemas.microsoft.com/office/drawing/2014/main" id="{C6131AEA-3A0A-44A7-B441-209D543801DC}"/>
                  </a:ext>
                </a:extLst>
              </p:cNvPr>
              <p:cNvSpPr/>
              <p:nvPr/>
            </p:nvSpPr>
            <p:spPr>
              <a:xfrm>
                <a:off x="2812852"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172" name="Forme libre : forme 171">
                <a:extLst>
                  <a:ext uri="{FF2B5EF4-FFF2-40B4-BE49-F238E27FC236}">
                    <a16:creationId xmlns:a16="http://schemas.microsoft.com/office/drawing/2014/main" id="{AE54B88A-BCAF-46B2-B5D3-6B5FFB400EA0}"/>
                  </a:ext>
                </a:extLst>
              </p:cNvPr>
              <p:cNvSpPr/>
              <p:nvPr/>
            </p:nvSpPr>
            <p:spPr>
              <a:xfrm>
                <a:off x="2837656"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173" name="Forme libre : forme 172">
                <a:extLst>
                  <a:ext uri="{FF2B5EF4-FFF2-40B4-BE49-F238E27FC236}">
                    <a16:creationId xmlns:a16="http://schemas.microsoft.com/office/drawing/2014/main" id="{D709E993-B49E-4213-9104-FECB75DAC310}"/>
                  </a:ext>
                </a:extLst>
              </p:cNvPr>
              <p:cNvSpPr/>
              <p:nvPr/>
            </p:nvSpPr>
            <p:spPr>
              <a:xfrm>
                <a:off x="2862460"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174" name="Forme libre : forme 173">
                <a:extLst>
                  <a:ext uri="{FF2B5EF4-FFF2-40B4-BE49-F238E27FC236}">
                    <a16:creationId xmlns:a16="http://schemas.microsoft.com/office/drawing/2014/main" id="{9C571A14-7F3E-48BA-9F0C-7F8CA683FD0C}"/>
                  </a:ext>
                </a:extLst>
              </p:cNvPr>
              <p:cNvSpPr/>
              <p:nvPr/>
            </p:nvSpPr>
            <p:spPr>
              <a:xfrm>
                <a:off x="2887265"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175" name="Forme libre : forme 174">
                <a:extLst>
                  <a:ext uri="{FF2B5EF4-FFF2-40B4-BE49-F238E27FC236}">
                    <a16:creationId xmlns:a16="http://schemas.microsoft.com/office/drawing/2014/main" id="{0C900A4C-C377-47DA-AE4E-85AFC361EDA3}"/>
                  </a:ext>
                </a:extLst>
              </p:cNvPr>
              <p:cNvSpPr/>
              <p:nvPr/>
            </p:nvSpPr>
            <p:spPr>
              <a:xfrm>
                <a:off x="2912069"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176" name="Forme libre : forme 175">
                <a:extLst>
                  <a:ext uri="{FF2B5EF4-FFF2-40B4-BE49-F238E27FC236}">
                    <a16:creationId xmlns:a16="http://schemas.microsoft.com/office/drawing/2014/main" id="{8472680F-CA4D-4BA2-B051-AA790ABA6F3F}"/>
                  </a:ext>
                </a:extLst>
              </p:cNvPr>
              <p:cNvSpPr/>
              <p:nvPr/>
            </p:nvSpPr>
            <p:spPr>
              <a:xfrm>
                <a:off x="2936873"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177" name="Forme libre : forme 176">
                <a:extLst>
                  <a:ext uri="{FF2B5EF4-FFF2-40B4-BE49-F238E27FC236}">
                    <a16:creationId xmlns:a16="http://schemas.microsoft.com/office/drawing/2014/main" id="{3F97609C-A9D2-46D2-A857-4E2E12E5E7FA}"/>
                  </a:ext>
                </a:extLst>
              </p:cNvPr>
              <p:cNvSpPr/>
              <p:nvPr/>
            </p:nvSpPr>
            <p:spPr>
              <a:xfrm>
                <a:off x="2715559" y="3334776"/>
                <a:ext cx="19843" cy="19843"/>
              </a:xfrm>
              <a:custGeom>
                <a:avLst/>
                <a:gdLst>
                  <a:gd name="connsiteX0" fmla="*/ 1924 w 19843"/>
                  <a:gd name="connsiteY0" fmla="*/ 1924 h 19843"/>
                  <a:gd name="connsiteX1" fmla="*/ 21768 w 19843"/>
                  <a:gd name="connsiteY1" fmla="*/ 1924 h 19843"/>
                  <a:gd name="connsiteX2" fmla="*/ 21768 w 19843"/>
                  <a:gd name="connsiteY2" fmla="*/ 21768 h 19843"/>
                  <a:gd name="connsiteX3" fmla="*/ 1924 w 19843"/>
                  <a:gd name="connsiteY3" fmla="*/ 21768 h 19843"/>
                </a:gdLst>
                <a:ahLst/>
                <a:cxnLst>
                  <a:cxn ang="0">
                    <a:pos x="connsiteX0" y="connsiteY0"/>
                  </a:cxn>
                  <a:cxn ang="0">
                    <a:pos x="connsiteX1" y="connsiteY1"/>
                  </a:cxn>
                  <a:cxn ang="0">
                    <a:pos x="connsiteX2" y="connsiteY2"/>
                  </a:cxn>
                  <a:cxn ang="0">
                    <a:pos x="connsiteX3" y="connsiteY3"/>
                  </a:cxn>
                </a:cxnLst>
                <a:rect l="l" t="t" r="r" b="b"/>
                <a:pathLst>
                  <a:path w="19843" h="19843">
                    <a:moveTo>
                      <a:pt x="1924" y="1924"/>
                    </a:moveTo>
                    <a:lnTo>
                      <a:pt x="21768" y="1924"/>
                    </a:lnTo>
                    <a:lnTo>
                      <a:pt x="21768" y="21768"/>
                    </a:lnTo>
                    <a:lnTo>
                      <a:pt x="1924" y="21768"/>
                    </a:lnTo>
                    <a:close/>
                  </a:path>
                </a:pathLst>
              </a:custGeom>
              <a:solidFill>
                <a:srgbClr val="999A9F"/>
              </a:solidFill>
              <a:ln w="4927" cap="flat">
                <a:noFill/>
                <a:prstDash val="solid"/>
                <a:miter/>
              </a:ln>
            </p:spPr>
            <p:txBody>
              <a:bodyPr rtlCol="0" anchor="ctr"/>
              <a:lstStyle/>
              <a:p>
                <a:endParaRPr lang="fr-FR"/>
              </a:p>
            </p:txBody>
          </p:sp>
          <p:sp>
            <p:nvSpPr>
              <p:cNvPr id="178" name="Forme libre : forme 177">
                <a:extLst>
                  <a:ext uri="{FF2B5EF4-FFF2-40B4-BE49-F238E27FC236}">
                    <a16:creationId xmlns:a16="http://schemas.microsoft.com/office/drawing/2014/main" id="{3A2D549E-DD13-48F6-8490-5E8ABA17557E}"/>
                  </a:ext>
                </a:extLst>
              </p:cNvPr>
              <p:cNvSpPr/>
              <p:nvPr/>
            </p:nvSpPr>
            <p:spPr>
              <a:xfrm>
                <a:off x="2750285" y="3334776"/>
                <a:ext cx="19843" cy="19843"/>
              </a:xfrm>
              <a:custGeom>
                <a:avLst/>
                <a:gdLst>
                  <a:gd name="connsiteX0" fmla="*/ 1924 w 19843"/>
                  <a:gd name="connsiteY0" fmla="*/ 1924 h 19843"/>
                  <a:gd name="connsiteX1" fmla="*/ 21768 w 19843"/>
                  <a:gd name="connsiteY1" fmla="*/ 1924 h 19843"/>
                  <a:gd name="connsiteX2" fmla="*/ 21768 w 19843"/>
                  <a:gd name="connsiteY2" fmla="*/ 21768 h 19843"/>
                  <a:gd name="connsiteX3" fmla="*/ 1924 w 19843"/>
                  <a:gd name="connsiteY3" fmla="*/ 21768 h 19843"/>
                </a:gdLst>
                <a:ahLst/>
                <a:cxnLst>
                  <a:cxn ang="0">
                    <a:pos x="connsiteX0" y="connsiteY0"/>
                  </a:cxn>
                  <a:cxn ang="0">
                    <a:pos x="connsiteX1" y="connsiteY1"/>
                  </a:cxn>
                  <a:cxn ang="0">
                    <a:pos x="connsiteX2" y="connsiteY2"/>
                  </a:cxn>
                  <a:cxn ang="0">
                    <a:pos x="connsiteX3" y="connsiteY3"/>
                  </a:cxn>
                </a:cxnLst>
                <a:rect l="l" t="t" r="r" b="b"/>
                <a:pathLst>
                  <a:path w="19843" h="19843">
                    <a:moveTo>
                      <a:pt x="1924" y="1924"/>
                    </a:moveTo>
                    <a:lnTo>
                      <a:pt x="21768" y="1924"/>
                    </a:lnTo>
                    <a:lnTo>
                      <a:pt x="21768" y="21768"/>
                    </a:lnTo>
                    <a:lnTo>
                      <a:pt x="1924" y="21768"/>
                    </a:lnTo>
                    <a:close/>
                  </a:path>
                </a:pathLst>
              </a:custGeom>
              <a:solidFill>
                <a:srgbClr val="999A9F"/>
              </a:solidFill>
              <a:ln w="4927" cap="flat">
                <a:noFill/>
                <a:prstDash val="solid"/>
                <a:miter/>
              </a:ln>
            </p:spPr>
            <p:txBody>
              <a:bodyPr rtlCol="0" anchor="ctr"/>
              <a:lstStyle/>
              <a:p>
                <a:endParaRPr lang="fr-FR"/>
              </a:p>
            </p:txBody>
          </p:sp>
          <p:sp>
            <p:nvSpPr>
              <p:cNvPr id="179" name="Forme libre : forme 178">
                <a:extLst>
                  <a:ext uri="{FF2B5EF4-FFF2-40B4-BE49-F238E27FC236}">
                    <a16:creationId xmlns:a16="http://schemas.microsoft.com/office/drawing/2014/main" id="{94372946-A12B-45CC-B7F2-E7679681114A}"/>
                  </a:ext>
                </a:extLst>
              </p:cNvPr>
              <p:cNvSpPr/>
              <p:nvPr/>
            </p:nvSpPr>
            <p:spPr>
              <a:xfrm>
                <a:off x="2869346" y="3324854"/>
                <a:ext cx="39687" cy="44648"/>
              </a:xfrm>
              <a:custGeom>
                <a:avLst/>
                <a:gdLst>
                  <a:gd name="connsiteX0" fmla="*/ 40193 w 39686"/>
                  <a:gd name="connsiteY0" fmla="*/ 21059 h 44647"/>
                  <a:gd name="connsiteX1" fmla="*/ 21059 w 39686"/>
                  <a:gd name="connsiteY1" fmla="*/ 1924 h 44647"/>
                  <a:gd name="connsiteX2" fmla="*/ 1924 w 39686"/>
                  <a:gd name="connsiteY2" fmla="*/ 21059 h 44647"/>
                  <a:gd name="connsiteX3" fmla="*/ 2247 w 39686"/>
                  <a:gd name="connsiteY3" fmla="*/ 24248 h 44647"/>
                  <a:gd name="connsiteX4" fmla="*/ 1924 w 39686"/>
                  <a:gd name="connsiteY4" fmla="*/ 27438 h 44647"/>
                  <a:gd name="connsiteX5" fmla="*/ 21059 w 39686"/>
                  <a:gd name="connsiteY5" fmla="*/ 46572 h 44647"/>
                  <a:gd name="connsiteX6" fmla="*/ 40193 w 39686"/>
                  <a:gd name="connsiteY6" fmla="*/ 27438 h 44647"/>
                  <a:gd name="connsiteX7" fmla="*/ 39870 w 39686"/>
                  <a:gd name="connsiteY7" fmla="*/ 24248 h 44647"/>
                  <a:gd name="connsiteX8" fmla="*/ 40193 w 39686"/>
                  <a:gd name="connsiteY8" fmla="*/ 21059 h 44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686" h="44647">
                    <a:moveTo>
                      <a:pt x="40193" y="21059"/>
                    </a:moveTo>
                    <a:cubicBezTo>
                      <a:pt x="40193" y="10492"/>
                      <a:pt x="31625" y="1924"/>
                      <a:pt x="21059" y="1924"/>
                    </a:cubicBezTo>
                    <a:cubicBezTo>
                      <a:pt x="10492" y="1924"/>
                      <a:pt x="1924" y="10492"/>
                      <a:pt x="1924" y="21059"/>
                    </a:cubicBezTo>
                    <a:cubicBezTo>
                      <a:pt x="1924" y="22150"/>
                      <a:pt x="2068" y="23207"/>
                      <a:pt x="2247" y="24248"/>
                    </a:cubicBezTo>
                    <a:cubicBezTo>
                      <a:pt x="2068" y="25290"/>
                      <a:pt x="1924" y="26347"/>
                      <a:pt x="1924" y="27438"/>
                    </a:cubicBezTo>
                    <a:cubicBezTo>
                      <a:pt x="1924" y="38005"/>
                      <a:pt x="10492" y="46572"/>
                      <a:pt x="21059" y="46572"/>
                    </a:cubicBezTo>
                    <a:cubicBezTo>
                      <a:pt x="31625" y="46572"/>
                      <a:pt x="40193" y="38005"/>
                      <a:pt x="40193" y="27438"/>
                    </a:cubicBezTo>
                    <a:cubicBezTo>
                      <a:pt x="40193" y="26347"/>
                      <a:pt x="40049" y="25290"/>
                      <a:pt x="39870" y="24248"/>
                    </a:cubicBezTo>
                    <a:cubicBezTo>
                      <a:pt x="40049" y="23207"/>
                      <a:pt x="40193" y="22150"/>
                      <a:pt x="40193" y="21059"/>
                    </a:cubicBezTo>
                    <a:close/>
                  </a:path>
                </a:pathLst>
              </a:custGeom>
              <a:solidFill>
                <a:srgbClr val="999A9F"/>
              </a:solidFill>
              <a:ln w="4927" cap="flat">
                <a:noFill/>
                <a:prstDash val="solid"/>
                <a:miter/>
              </a:ln>
            </p:spPr>
            <p:txBody>
              <a:bodyPr rtlCol="0" anchor="ctr"/>
              <a:lstStyle/>
              <a:p>
                <a:endParaRPr lang="fr-FR"/>
              </a:p>
            </p:txBody>
          </p:sp>
          <p:sp>
            <p:nvSpPr>
              <p:cNvPr id="180" name="Forme libre : forme 179">
                <a:extLst>
                  <a:ext uri="{FF2B5EF4-FFF2-40B4-BE49-F238E27FC236}">
                    <a16:creationId xmlns:a16="http://schemas.microsoft.com/office/drawing/2014/main" id="{AC5DB5CC-18BC-48CF-8CCC-22C372CC547A}"/>
                  </a:ext>
                </a:extLst>
              </p:cNvPr>
              <p:cNvSpPr/>
              <p:nvPr/>
            </p:nvSpPr>
            <p:spPr>
              <a:xfrm>
                <a:off x="2869346" y="3324854"/>
                <a:ext cx="39687" cy="39687"/>
              </a:xfrm>
              <a:custGeom>
                <a:avLst/>
                <a:gdLst>
                  <a:gd name="connsiteX0" fmla="*/ 40193 w 39686"/>
                  <a:gd name="connsiteY0" fmla="*/ 21059 h 39686"/>
                  <a:gd name="connsiteX1" fmla="*/ 21059 w 39686"/>
                  <a:gd name="connsiteY1" fmla="*/ 40193 h 39686"/>
                  <a:gd name="connsiteX2" fmla="*/ 1924 w 39686"/>
                  <a:gd name="connsiteY2" fmla="*/ 21059 h 39686"/>
                  <a:gd name="connsiteX3" fmla="*/ 21059 w 39686"/>
                  <a:gd name="connsiteY3" fmla="*/ 1924 h 39686"/>
                  <a:gd name="connsiteX4" fmla="*/ 40193 w 39686"/>
                  <a:gd name="connsiteY4" fmla="*/ 21059 h 39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86" h="39686">
                    <a:moveTo>
                      <a:pt x="40193" y="21059"/>
                    </a:moveTo>
                    <a:cubicBezTo>
                      <a:pt x="40193" y="31626"/>
                      <a:pt x="31626" y="40193"/>
                      <a:pt x="21059" y="40193"/>
                    </a:cubicBezTo>
                    <a:cubicBezTo>
                      <a:pt x="10491" y="40193"/>
                      <a:pt x="1924" y="31626"/>
                      <a:pt x="1924" y="21059"/>
                    </a:cubicBezTo>
                    <a:cubicBezTo>
                      <a:pt x="1924" y="10491"/>
                      <a:pt x="10491" y="1924"/>
                      <a:pt x="21059" y="1924"/>
                    </a:cubicBezTo>
                    <a:cubicBezTo>
                      <a:pt x="31626" y="1924"/>
                      <a:pt x="40193" y="10491"/>
                      <a:pt x="40193" y="21059"/>
                    </a:cubicBezTo>
                    <a:close/>
                  </a:path>
                </a:pathLst>
              </a:custGeom>
              <a:solidFill>
                <a:srgbClr val="C2C4C8"/>
              </a:solidFill>
              <a:ln w="4927" cap="flat">
                <a:noFill/>
                <a:prstDash val="solid"/>
                <a:miter/>
              </a:ln>
            </p:spPr>
            <p:txBody>
              <a:bodyPr rtlCol="0" anchor="ctr"/>
              <a:lstStyle/>
              <a:p>
                <a:endParaRPr lang="fr-FR"/>
              </a:p>
            </p:txBody>
          </p:sp>
          <p:sp>
            <p:nvSpPr>
              <p:cNvPr id="181" name="Forme libre : forme 180">
                <a:extLst>
                  <a:ext uri="{FF2B5EF4-FFF2-40B4-BE49-F238E27FC236}">
                    <a16:creationId xmlns:a16="http://schemas.microsoft.com/office/drawing/2014/main" id="{9BD71E4C-D40C-430A-944D-1E5CC4370DF9}"/>
                  </a:ext>
                </a:extLst>
              </p:cNvPr>
              <p:cNvSpPr/>
              <p:nvPr/>
            </p:nvSpPr>
            <p:spPr>
              <a:xfrm>
                <a:off x="2886555" y="3332852"/>
                <a:ext cx="14883" cy="14883"/>
              </a:xfrm>
              <a:custGeom>
                <a:avLst/>
                <a:gdLst>
                  <a:gd name="connsiteX0" fmla="*/ 3849 w 14882"/>
                  <a:gd name="connsiteY0" fmla="*/ 13845 h 14882"/>
                  <a:gd name="connsiteX1" fmla="*/ 13433 w 14882"/>
                  <a:gd name="connsiteY1" fmla="*/ 3849 h 14882"/>
                </a:gdLst>
                <a:ahLst/>
                <a:cxnLst>
                  <a:cxn ang="0">
                    <a:pos x="connsiteX0" y="connsiteY0"/>
                  </a:cxn>
                  <a:cxn ang="0">
                    <a:pos x="connsiteX1" y="connsiteY1"/>
                  </a:cxn>
                </a:cxnLst>
                <a:rect l="l" t="t" r="r" b="b"/>
                <a:pathLst>
                  <a:path w="14882" h="14882">
                    <a:moveTo>
                      <a:pt x="3849" y="13845"/>
                    </a:moveTo>
                    <a:lnTo>
                      <a:pt x="13433" y="3849"/>
                    </a:lnTo>
                  </a:path>
                </a:pathLst>
              </a:custGeom>
              <a:ln w="9853" cap="flat">
                <a:solidFill>
                  <a:srgbClr val="FFFFFF"/>
                </a:solidFill>
                <a:prstDash val="solid"/>
                <a:miter/>
              </a:ln>
            </p:spPr>
            <p:txBody>
              <a:bodyPr rtlCol="0" anchor="ctr"/>
              <a:lstStyle/>
              <a:p>
                <a:endParaRPr lang="fr-FR"/>
              </a:p>
            </p:txBody>
          </p:sp>
          <p:sp>
            <p:nvSpPr>
              <p:cNvPr id="182" name="Forme libre : forme 181">
                <a:extLst>
                  <a:ext uri="{FF2B5EF4-FFF2-40B4-BE49-F238E27FC236}">
                    <a16:creationId xmlns:a16="http://schemas.microsoft.com/office/drawing/2014/main" id="{C99976EC-5362-4A44-9B5A-02E1FDBA6F78}"/>
                  </a:ext>
                </a:extLst>
              </p:cNvPr>
              <p:cNvSpPr/>
              <p:nvPr/>
            </p:nvSpPr>
            <p:spPr>
              <a:xfrm>
                <a:off x="2928876" y="3324854"/>
                <a:ext cx="39687" cy="44648"/>
              </a:xfrm>
              <a:custGeom>
                <a:avLst/>
                <a:gdLst>
                  <a:gd name="connsiteX0" fmla="*/ 40193 w 39686"/>
                  <a:gd name="connsiteY0" fmla="*/ 21059 h 44647"/>
                  <a:gd name="connsiteX1" fmla="*/ 21059 w 39686"/>
                  <a:gd name="connsiteY1" fmla="*/ 1924 h 44647"/>
                  <a:gd name="connsiteX2" fmla="*/ 1924 w 39686"/>
                  <a:gd name="connsiteY2" fmla="*/ 21059 h 44647"/>
                  <a:gd name="connsiteX3" fmla="*/ 2247 w 39686"/>
                  <a:gd name="connsiteY3" fmla="*/ 24248 h 44647"/>
                  <a:gd name="connsiteX4" fmla="*/ 1924 w 39686"/>
                  <a:gd name="connsiteY4" fmla="*/ 27438 h 44647"/>
                  <a:gd name="connsiteX5" fmla="*/ 21059 w 39686"/>
                  <a:gd name="connsiteY5" fmla="*/ 46572 h 44647"/>
                  <a:gd name="connsiteX6" fmla="*/ 40193 w 39686"/>
                  <a:gd name="connsiteY6" fmla="*/ 27438 h 44647"/>
                  <a:gd name="connsiteX7" fmla="*/ 39870 w 39686"/>
                  <a:gd name="connsiteY7" fmla="*/ 24248 h 44647"/>
                  <a:gd name="connsiteX8" fmla="*/ 40193 w 39686"/>
                  <a:gd name="connsiteY8" fmla="*/ 21059 h 44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686" h="44647">
                    <a:moveTo>
                      <a:pt x="40193" y="21059"/>
                    </a:moveTo>
                    <a:cubicBezTo>
                      <a:pt x="40193" y="10492"/>
                      <a:pt x="31625" y="1924"/>
                      <a:pt x="21059" y="1924"/>
                    </a:cubicBezTo>
                    <a:cubicBezTo>
                      <a:pt x="10492" y="1924"/>
                      <a:pt x="1924" y="10492"/>
                      <a:pt x="1924" y="21059"/>
                    </a:cubicBezTo>
                    <a:cubicBezTo>
                      <a:pt x="1924" y="22150"/>
                      <a:pt x="2068" y="23207"/>
                      <a:pt x="2247" y="24248"/>
                    </a:cubicBezTo>
                    <a:cubicBezTo>
                      <a:pt x="2068" y="25290"/>
                      <a:pt x="1924" y="26347"/>
                      <a:pt x="1924" y="27438"/>
                    </a:cubicBezTo>
                    <a:cubicBezTo>
                      <a:pt x="1924" y="38005"/>
                      <a:pt x="10492" y="46572"/>
                      <a:pt x="21059" y="46572"/>
                    </a:cubicBezTo>
                    <a:cubicBezTo>
                      <a:pt x="31625" y="46572"/>
                      <a:pt x="40193" y="38005"/>
                      <a:pt x="40193" y="27438"/>
                    </a:cubicBezTo>
                    <a:cubicBezTo>
                      <a:pt x="40193" y="26347"/>
                      <a:pt x="40049" y="25290"/>
                      <a:pt x="39870" y="24248"/>
                    </a:cubicBezTo>
                    <a:cubicBezTo>
                      <a:pt x="40049" y="23207"/>
                      <a:pt x="40193" y="22150"/>
                      <a:pt x="40193" y="21059"/>
                    </a:cubicBezTo>
                    <a:close/>
                  </a:path>
                </a:pathLst>
              </a:custGeom>
              <a:solidFill>
                <a:srgbClr val="999A9F"/>
              </a:solidFill>
              <a:ln w="4927" cap="flat">
                <a:noFill/>
                <a:prstDash val="solid"/>
                <a:miter/>
              </a:ln>
            </p:spPr>
            <p:txBody>
              <a:bodyPr rtlCol="0" anchor="ctr"/>
              <a:lstStyle/>
              <a:p>
                <a:endParaRPr lang="fr-FR"/>
              </a:p>
            </p:txBody>
          </p:sp>
          <p:sp>
            <p:nvSpPr>
              <p:cNvPr id="183" name="Forme libre : forme 182">
                <a:extLst>
                  <a:ext uri="{FF2B5EF4-FFF2-40B4-BE49-F238E27FC236}">
                    <a16:creationId xmlns:a16="http://schemas.microsoft.com/office/drawing/2014/main" id="{79BA68DA-94DB-4BDC-8A92-D37BAD6C1296}"/>
                  </a:ext>
                </a:extLst>
              </p:cNvPr>
              <p:cNvSpPr/>
              <p:nvPr/>
            </p:nvSpPr>
            <p:spPr>
              <a:xfrm>
                <a:off x="2928876" y="3324854"/>
                <a:ext cx="39687" cy="39687"/>
              </a:xfrm>
              <a:custGeom>
                <a:avLst/>
                <a:gdLst>
                  <a:gd name="connsiteX0" fmla="*/ 40193 w 39686"/>
                  <a:gd name="connsiteY0" fmla="*/ 21059 h 39686"/>
                  <a:gd name="connsiteX1" fmla="*/ 21059 w 39686"/>
                  <a:gd name="connsiteY1" fmla="*/ 40193 h 39686"/>
                  <a:gd name="connsiteX2" fmla="*/ 1924 w 39686"/>
                  <a:gd name="connsiteY2" fmla="*/ 21059 h 39686"/>
                  <a:gd name="connsiteX3" fmla="*/ 21059 w 39686"/>
                  <a:gd name="connsiteY3" fmla="*/ 1924 h 39686"/>
                  <a:gd name="connsiteX4" fmla="*/ 40193 w 39686"/>
                  <a:gd name="connsiteY4" fmla="*/ 21059 h 39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86" h="39686">
                    <a:moveTo>
                      <a:pt x="40193" y="21059"/>
                    </a:moveTo>
                    <a:cubicBezTo>
                      <a:pt x="40193" y="31626"/>
                      <a:pt x="31626" y="40193"/>
                      <a:pt x="21059" y="40193"/>
                    </a:cubicBezTo>
                    <a:cubicBezTo>
                      <a:pt x="10491" y="40193"/>
                      <a:pt x="1924" y="31626"/>
                      <a:pt x="1924" y="21059"/>
                    </a:cubicBezTo>
                    <a:cubicBezTo>
                      <a:pt x="1924" y="10491"/>
                      <a:pt x="10491" y="1924"/>
                      <a:pt x="21059" y="1924"/>
                    </a:cubicBezTo>
                    <a:cubicBezTo>
                      <a:pt x="31626" y="1924"/>
                      <a:pt x="40193" y="10491"/>
                      <a:pt x="40193" y="21059"/>
                    </a:cubicBezTo>
                    <a:close/>
                  </a:path>
                </a:pathLst>
              </a:custGeom>
              <a:solidFill>
                <a:srgbClr val="C2C4C8"/>
              </a:solidFill>
              <a:ln w="4927" cap="flat">
                <a:noFill/>
                <a:prstDash val="solid"/>
                <a:miter/>
              </a:ln>
            </p:spPr>
            <p:txBody>
              <a:bodyPr rtlCol="0" anchor="ctr"/>
              <a:lstStyle/>
              <a:p>
                <a:endParaRPr lang="fr-FR"/>
              </a:p>
            </p:txBody>
          </p:sp>
          <p:sp>
            <p:nvSpPr>
              <p:cNvPr id="184" name="Forme libre : forme 183">
                <a:extLst>
                  <a:ext uri="{FF2B5EF4-FFF2-40B4-BE49-F238E27FC236}">
                    <a16:creationId xmlns:a16="http://schemas.microsoft.com/office/drawing/2014/main" id="{9FAD44B9-5210-4089-9330-16998619E9B9}"/>
                  </a:ext>
                </a:extLst>
              </p:cNvPr>
              <p:cNvSpPr/>
              <p:nvPr/>
            </p:nvSpPr>
            <p:spPr>
              <a:xfrm>
                <a:off x="2946086" y="3332852"/>
                <a:ext cx="14883" cy="14883"/>
              </a:xfrm>
              <a:custGeom>
                <a:avLst/>
                <a:gdLst>
                  <a:gd name="connsiteX0" fmla="*/ 3849 w 14882"/>
                  <a:gd name="connsiteY0" fmla="*/ 13845 h 14882"/>
                  <a:gd name="connsiteX1" fmla="*/ 13433 w 14882"/>
                  <a:gd name="connsiteY1" fmla="*/ 3849 h 14882"/>
                </a:gdLst>
                <a:ahLst/>
                <a:cxnLst>
                  <a:cxn ang="0">
                    <a:pos x="connsiteX0" y="connsiteY0"/>
                  </a:cxn>
                  <a:cxn ang="0">
                    <a:pos x="connsiteX1" y="connsiteY1"/>
                  </a:cxn>
                </a:cxnLst>
                <a:rect l="l" t="t" r="r" b="b"/>
                <a:pathLst>
                  <a:path w="14882" h="14882">
                    <a:moveTo>
                      <a:pt x="3849" y="13845"/>
                    </a:moveTo>
                    <a:lnTo>
                      <a:pt x="13433" y="3849"/>
                    </a:lnTo>
                  </a:path>
                </a:pathLst>
              </a:custGeom>
              <a:ln w="9853" cap="flat">
                <a:solidFill>
                  <a:srgbClr val="FFFFFF"/>
                </a:solidFill>
                <a:prstDash val="solid"/>
                <a:miter/>
              </a:ln>
            </p:spPr>
            <p:txBody>
              <a:bodyPr rtlCol="0" anchor="ctr"/>
              <a:lstStyle/>
              <a:p>
                <a:endParaRPr lang="fr-FR"/>
              </a:p>
            </p:txBody>
          </p:sp>
        </p:grpSp>
        <p:grpSp>
          <p:nvGrpSpPr>
            <p:cNvPr id="185" name="Graphique 11">
              <a:extLst>
                <a:ext uri="{FF2B5EF4-FFF2-40B4-BE49-F238E27FC236}">
                  <a16:creationId xmlns:a16="http://schemas.microsoft.com/office/drawing/2014/main" id="{E8891341-EFE3-4F7E-AC20-18BC7964292B}"/>
                </a:ext>
              </a:extLst>
            </p:cNvPr>
            <p:cNvGrpSpPr/>
            <p:nvPr/>
          </p:nvGrpSpPr>
          <p:grpSpPr>
            <a:xfrm>
              <a:off x="2263235" y="5545008"/>
              <a:ext cx="331444" cy="320004"/>
              <a:chOff x="1496405" y="254309"/>
              <a:chExt cx="4886325" cy="4717676"/>
            </a:xfrm>
          </p:grpSpPr>
          <p:sp>
            <p:nvSpPr>
              <p:cNvPr id="186" name="Forme libre : forme 185">
                <a:extLst>
                  <a:ext uri="{FF2B5EF4-FFF2-40B4-BE49-F238E27FC236}">
                    <a16:creationId xmlns:a16="http://schemas.microsoft.com/office/drawing/2014/main" id="{8770EADB-D143-4929-BCD8-6739354B13C0}"/>
                  </a:ext>
                </a:extLst>
              </p:cNvPr>
              <p:cNvSpPr/>
              <p:nvPr/>
            </p:nvSpPr>
            <p:spPr>
              <a:xfrm>
                <a:off x="4759708" y="3836214"/>
                <a:ext cx="1057275" cy="923925"/>
              </a:xfrm>
              <a:custGeom>
                <a:avLst/>
                <a:gdLst>
                  <a:gd name="connsiteX0" fmla="*/ 7144 w 1057275"/>
                  <a:gd name="connsiteY0" fmla="*/ 7144 h 923925"/>
                  <a:gd name="connsiteX1" fmla="*/ 1058532 w 1057275"/>
                  <a:gd name="connsiteY1" fmla="*/ 7144 h 923925"/>
                  <a:gd name="connsiteX2" fmla="*/ 1058532 w 1057275"/>
                  <a:gd name="connsiteY2" fmla="*/ 924516 h 923925"/>
                  <a:gd name="connsiteX3" fmla="*/ 7144 w 1057275"/>
                  <a:gd name="connsiteY3" fmla="*/ 924516 h 923925"/>
                </a:gdLst>
                <a:ahLst/>
                <a:cxnLst>
                  <a:cxn ang="0">
                    <a:pos x="connsiteX0" y="connsiteY0"/>
                  </a:cxn>
                  <a:cxn ang="0">
                    <a:pos x="connsiteX1" y="connsiteY1"/>
                  </a:cxn>
                  <a:cxn ang="0">
                    <a:pos x="connsiteX2" y="connsiteY2"/>
                  </a:cxn>
                  <a:cxn ang="0">
                    <a:pos x="connsiteX3" y="connsiteY3"/>
                  </a:cxn>
                </a:cxnLst>
                <a:rect l="l" t="t" r="r" b="b"/>
                <a:pathLst>
                  <a:path w="1057275" h="923925">
                    <a:moveTo>
                      <a:pt x="7144" y="7144"/>
                    </a:moveTo>
                    <a:lnTo>
                      <a:pt x="1058532" y="7144"/>
                    </a:lnTo>
                    <a:lnTo>
                      <a:pt x="1058532" y="924516"/>
                    </a:lnTo>
                    <a:lnTo>
                      <a:pt x="7144" y="924516"/>
                    </a:lnTo>
                    <a:close/>
                  </a:path>
                </a:pathLst>
              </a:custGeom>
              <a:solidFill>
                <a:srgbClr val="999A9F"/>
              </a:solidFill>
              <a:ln w="9525" cap="flat">
                <a:noFill/>
                <a:prstDash val="solid"/>
                <a:miter/>
              </a:ln>
            </p:spPr>
            <p:txBody>
              <a:bodyPr rtlCol="0" anchor="ctr"/>
              <a:lstStyle/>
              <a:p>
                <a:endParaRPr lang="fr-FR"/>
              </a:p>
            </p:txBody>
          </p:sp>
          <p:sp>
            <p:nvSpPr>
              <p:cNvPr id="187" name="Forme libre : forme 186">
                <a:extLst>
                  <a:ext uri="{FF2B5EF4-FFF2-40B4-BE49-F238E27FC236}">
                    <a16:creationId xmlns:a16="http://schemas.microsoft.com/office/drawing/2014/main" id="{616F947F-6071-4317-AED0-5CE2E5452D3E}"/>
                  </a:ext>
                </a:extLst>
              </p:cNvPr>
              <p:cNvSpPr/>
              <p:nvPr/>
            </p:nvSpPr>
            <p:spPr>
              <a:xfrm>
                <a:off x="4666354" y="3697749"/>
                <a:ext cx="1247775" cy="285750"/>
              </a:xfrm>
              <a:custGeom>
                <a:avLst/>
                <a:gdLst>
                  <a:gd name="connsiteX0" fmla="*/ 1245270 w 1247775"/>
                  <a:gd name="connsiteY0" fmla="*/ 59169 h 285750"/>
                  <a:gd name="connsiteX1" fmla="*/ 1193244 w 1247775"/>
                  <a:gd name="connsiteY1" fmla="*/ 7144 h 285750"/>
                  <a:gd name="connsiteX2" fmla="*/ 59169 w 1247775"/>
                  <a:gd name="connsiteY2" fmla="*/ 7144 h 285750"/>
                  <a:gd name="connsiteX3" fmla="*/ 7144 w 1247775"/>
                  <a:gd name="connsiteY3" fmla="*/ 59169 h 285750"/>
                  <a:gd name="connsiteX4" fmla="*/ 7144 w 1247775"/>
                  <a:gd name="connsiteY4" fmla="*/ 231934 h 285750"/>
                  <a:gd name="connsiteX5" fmla="*/ 59169 w 1247775"/>
                  <a:gd name="connsiteY5" fmla="*/ 283959 h 285750"/>
                  <a:gd name="connsiteX6" fmla="*/ 1193244 w 1247775"/>
                  <a:gd name="connsiteY6" fmla="*/ 283959 h 285750"/>
                  <a:gd name="connsiteX7" fmla="*/ 1245270 w 1247775"/>
                  <a:gd name="connsiteY7" fmla="*/ 231934 h 285750"/>
                  <a:gd name="connsiteX8" fmla="*/ 1245270 w 1247775"/>
                  <a:gd name="connsiteY8" fmla="*/ 59169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7775" h="285750">
                    <a:moveTo>
                      <a:pt x="1245270" y="59169"/>
                    </a:moveTo>
                    <a:cubicBezTo>
                      <a:pt x="1245270" y="30556"/>
                      <a:pt x="1221857" y="7144"/>
                      <a:pt x="1193244" y="7144"/>
                    </a:cubicBezTo>
                    <a:lnTo>
                      <a:pt x="59169" y="7144"/>
                    </a:lnTo>
                    <a:cubicBezTo>
                      <a:pt x="30556" y="7144"/>
                      <a:pt x="7144" y="30556"/>
                      <a:pt x="7144" y="59169"/>
                    </a:cubicBezTo>
                    <a:lnTo>
                      <a:pt x="7144" y="231934"/>
                    </a:lnTo>
                    <a:cubicBezTo>
                      <a:pt x="7144" y="260547"/>
                      <a:pt x="30556" y="283959"/>
                      <a:pt x="59169" y="283959"/>
                    </a:cubicBezTo>
                    <a:lnTo>
                      <a:pt x="1193244" y="283959"/>
                    </a:lnTo>
                    <a:cubicBezTo>
                      <a:pt x="1221857" y="283959"/>
                      <a:pt x="1245270" y="260547"/>
                      <a:pt x="1245270" y="231934"/>
                    </a:cubicBezTo>
                    <a:lnTo>
                      <a:pt x="1245270" y="59169"/>
                    </a:lnTo>
                    <a:close/>
                  </a:path>
                </a:pathLst>
              </a:custGeom>
              <a:solidFill>
                <a:srgbClr val="556080"/>
              </a:solidFill>
              <a:ln w="9525" cap="flat">
                <a:noFill/>
                <a:prstDash val="solid"/>
                <a:miter/>
              </a:ln>
            </p:spPr>
            <p:txBody>
              <a:bodyPr rtlCol="0" anchor="ctr"/>
              <a:lstStyle/>
              <a:p>
                <a:endParaRPr lang="fr-FR"/>
              </a:p>
            </p:txBody>
          </p:sp>
          <p:sp>
            <p:nvSpPr>
              <p:cNvPr id="188" name="Forme libre : forme 187">
                <a:extLst>
                  <a:ext uri="{FF2B5EF4-FFF2-40B4-BE49-F238E27FC236}">
                    <a16:creationId xmlns:a16="http://schemas.microsoft.com/office/drawing/2014/main" id="{F561F4B8-8DFC-4CCC-AFE7-018EB791278F}"/>
                  </a:ext>
                </a:extLst>
              </p:cNvPr>
              <p:cNvSpPr/>
              <p:nvPr/>
            </p:nvSpPr>
            <p:spPr>
              <a:xfrm>
                <a:off x="3825915" y="254309"/>
                <a:ext cx="1771650" cy="1466850"/>
              </a:xfrm>
              <a:custGeom>
                <a:avLst/>
                <a:gdLst>
                  <a:gd name="connsiteX0" fmla="*/ 1352845 w 1771650"/>
                  <a:gd name="connsiteY0" fmla="*/ 7144 h 1466850"/>
                  <a:gd name="connsiteX1" fmla="*/ 1056094 w 1771650"/>
                  <a:gd name="connsiteY1" fmla="*/ 133150 h 1466850"/>
                  <a:gd name="connsiteX2" fmla="*/ 836076 w 1771650"/>
                  <a:gd name="connsiteY2" fmla="*/ 69571 h 1466850"/>
                  <a:gd name="connsiteX3" fmla="*/ 423329 w 1771650"/>
                  <a:gd name="connsiteY3" fmla="*/ 482298 h 1466850"/>
                  <a:gd name="connsiteX4" fmla="*/ 423472 w 1771650"/>
                  <a:gd name="connsiteY4" fmla="*/ 487928 h 1466850"/>
                  <a:gd name="connsiteX5" fmla="*/ 7144 w 1771650"/>
                  <a:gd name="connsiteY5" fmla="*/ 973084 h 1466850"/>
                  <a:gd name="connsiteX6" fmla="*/ 497929 w 1771650"/>
                  <a:gd name="connsiteY6" fmla="*/ 1463888 h 1466850"/>
                  <a:gd name="connsiteX7" fmla="*/ 988714 w 1771650"/>
                  <a:gd name="connsiteY7" fmla="*/ 973084 h 1466850"/>
                  <a:gd name="connsiteX8" fmla="*/ 977798 w 1771650"/>
                  <a:gd name="connsiteY8" fmla="*/ 870099 h 1466850"/>
                  <a:gd name="connsiteX9" fmla="*/ 1132827 w 1771650"/>
                  <a:gd name="connsiteY9" fmla="*/ 769039 h 1466850"/>
                  <a:gd name="connsiteX10" fmla="*/ 1352845 w 1771650"/>
                  <a:gd name="connsiteY10" fmla="*/ 832647 h 1466850"/>
                  <a:gd name="connsiteX11" fmla="*/ 1765592 w 1771650"/>
                  <a:gd name="connsiteY11" fmla="*/ 419872 h 1466850"/>
                  <a:gd name="connsiteX12" fmla="*/ 1352845 w 1771650"/>
                  <a:gd name="connsiteY12" fmla="*/ 7144 h 1466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71650" h="1466850">
                    <a:moveTo>
                      <a:pt x="1352845" y="7144"/>
                    </a:moveTo>
                    <a:cubicBezTo>
                      <a:pt x="1236316" y="7144"/>
                      <a:pt x="1131141" y="55502"/>
                      <a:pt x="1056094" y="133150"/>
                    </a:cubicBezTo>
                    <a:cubicBezTo>
                      <a:pt x="992400" y="92935"/>
                      <a:pt x="916981" y="69571"/>
                      <a:pt x="836076" y="69571"/>
                    </a:cubicBezTo>
                    <a:cubicBezTo>
                      <a:pt x="608124" y="69571"/>
                      <a:pt x="423329" y="254356"/>
                      <a:pt x="423329" y="482298"/>
                    </a:cubicBezTo>
                    <a:cubicBezTo>
                      <a:pt x="423329" y="484194"/>
                      <a:pt x="423443" y="486051"/>
                      <a:pt x="423472" y="487928"/>
                    </a:cubicBezTo>
                    <a:cubicBezTo>
                      <a:pt x="187757" y="523818"/>
                      <a:pt x="7144" y="727358"/>
                      <a:pt x="7144" y="973084"/>
                    </a:cubicBezTo>
                    <a:cubicBezTo>
                      <a:pt x="7144" y="1244156"/>
                      <a:pt x="226876" y="1463888"/>
                      <a:pt x="497929" y="1463888"/>
                    </a:cubicBezTo>
                    <a:cubicBezTo>
                      <a:pt x="768982" y="1463888"/>
                      <a:pt x="988714" y="1244156"/>
                      <a:pt x="988714" y="973084"/>
                    </a:cubicBezTo>
                    <a:cubicBezTo>
                      <a:pt x="988714" y="937746"/>
                      <a:pt x="984895" y="903303"/>
                      <a:pt x="977798" y="870099"/>
                    </a:cubicBezTo>
                    <a:cubicBezTo>
                      <a:pt x="1037034" y="848439"/>
                      <a:pt x="1089851" y="813521"/>
                      <a:pt x="1132827" y="769039"/>
                    </a:cubicBezTo>
                    <a:cubicBezTo>
                      <a:pt x="1196521" y="809273"/>
                      <a:pt x="1271940" y="832647"/>
                      <a:pt x="1352845" y="832647"/>
                    </a:cubicBezTo>
                    <a:cubicBezTo>
                      <a:pt x="1580798" y="832647"/>
                      <a:pt x="1765592" y="647843"/>
                      <a:pt x="1765592" y="419872"/>
                    </a:cubicBezTo>
                    <a:cubicBezTo>
                      <a:pt x="1765592" y="191929"/>
                      <a:pt x="1580798" y="7144"/>
                      <a:pt x="1352845" y="7144"/>
                    </a:cubicBezTo>
                    <a:close/>
                  </a:path>
                </a:pathLst>
              </a:custGeom>
              <a:solidFill>
                <a:srgbClr val="D6D9DF"/>
              </a:solidFill>
              <a:ln w="9525" cap="flat">
                <a:noFill/>
                <a:prstDash val="solid"/>
                <a:miter/>
              </a:ln>
            </p:spPr>
            <p:txBody>
              <a:bodyPr rtlCol="0" anchor="ctr"/>
              <a:lstStyle/>
              <a:p>
                <a:endParaRPr lang="fr-FR"/>
              </a:p>
            </p:txBody>
          </p:sp>
          <p:sp>
            <p:nvSpPr>
              <p:cNvPr id="189" name="Forme libre : forme 188">
                <a:extLst>
                  <a:ext uri="{FF2B5EF4-FFF2-40B4-BE49-F238E27FC236}">
                    <a16:creationId xmlns:a16="http://schemas.microsoft.com/office/drawing/2014/main" id="{268BD007-C50E-413D-8671-E7083C73461E}"/>
                  </a:ext>
                </a:extLst>
              </p:cNvPr>
              <p:cNvSpPr/>
              <p:nvPr/>
            </p:nvSpPr>
            <p:spPr>
              <a:xfrm>
                <a:off x="3603183" y="1220278"/>
                <a:ext cx="1438275" cy="3543300"/>
              </a:xfrm>
              <a:custGeom>
                <a:avLst/>
                <a:gdLst>
                  <a:gd name="connsiteX0" fmla="*/ 1216257 w 1438275"/>
                  <a:gd name="connsiteY0" fmla="*/ 7144 h 3543300"/>
                  <a:gd name="connsiteX1" fmla="*/ 225076 w 1438275"/>
                  <a:gd name="connsiteY1" fmla="*/ 7144 h 3543300"/>
                  <a:gd name="connsiteX2" fmla="*/ 7144 w 1438275"/>
                  <a:gd name="connsiteY2" fmla="*/ 3540357 h 3543300"/>
                  <a:gd name="connsiteX3" fmla="*/ 1434198 w 1438275"/>
                  <a:gd name="connsiteY3" fmla="*/ 3540357 h 3543300"/>
                </a:gdLst>
                <a:ahLst/>
                <a:cxnLst>
                  <a:cxn ang="0">
                    <a:pos x="connsiteX0" y="connsiteY0"/>
                  </a:cxn>
                  <a:cxn ang="0">
                    <a:pos x="connsiteX1" y="connsiteY1"/>
                  </a:cxn>
                  <a:cxn ang="0">
                    <a:pos x="connsiteX2" y="connsiteY2"/>
                  </a:cxn>
                  <a:cxn ang="0">
                    <a:pos x="connsiteX3" y="connsiteY3"/>
                  </a:cxn>
                </a:cxnLst>
                <a:rect l="l" t="t" r="r" b="b"/>
                <a:pathLst>
                  <a:path w="1438275" h="3543300">
                    <a:moveTo>
                      <a:pt x="1216257" y="7144"/>
                    </a:moveTo>
                    <a:lnTo>
                      <a:pt x="225076" y="7144"/>
                    </a:lnTo>
                    <a:lnTo>
                      <a:pt x="7144" y="3540357"/>
                    </a:lnTo>
                    <a:lnTo>
                      <a:pt x="1434198" y="3540357"/>
                    </a:lnTo>
                    <a:close/>
                  </a:path>
                </a:pathLst>
              </a:custGeom>
              <a:solidFill>
                <a:srgbClr val="556080"/>
              </a:solidFill>
              <a:ln w="9525" cap="flat">
                <a:noFill/>
                <a:prstDash val="solid"/>
                <a:miter/>
              </a:ln>
            </p:spPr>
            <p:txBody>
              <a:bodyPr rtlCol="0" anchor="ctr"/>
              <a:lstStyle/>
              <a:p>
                <a:endParaRPr lang="fr-FR"/>
              </a:p>
            </p:txBody>
          </p:sp>
          <p:sp>
            <p:nvSpPr>
              <p:cNvPr id="190" name="Forme libre : forme 189">
                <a:extLst>
                  <a:ext uri="{FF2B5EF4-FFF2-40B4-BE49-F238E27FC236}">
                    <a16:creationId xmlns:a16="http://schemas.microsoft.com/office/drawing/2014/main" id="{1574BDF6-788A-4A4B-B2B7-9EF7C46E1860}"/>
                  </a:ext>
                </a:extLst>
              </p:cNvPr>
              <p:cNvSpPr/>
              <p:nvPr/>
            </p:nvSpPr>
            <p:spPr>
              <a:xfrm>
                <a:off x="3758593" y="1761050"/>
                <a:ext cx="1123950" cy="485775"/>
              </a:xfrm>
              <a:custGeom>
                <a:avLst/>
                <a:gdLst>
                  <a:gd name="connsiteX0" fmla="*/ 1113749 w 1123950"/>
                  <a:gd name="connsiteY0" fmla="*/ 324041 h 485775"/>
                  <a:gd name="connsiteX1" fmla="*/ 16764 w 1123950"/>
                  <a:gd name="connsiteY1" fmla="*/ 324041 h 485775"/>
                  <a:gd name="connsiteX2" fmla="*/ 7144 w 1123950"/>
                  <a:gd name="connsiteY2" fmla="*/ 480108 h 485775"/>
                  <a:gd name="connsiteX3" fmla="*/ 1123379 w 1123950"/>
                  <a:gd name="connsiteY3" fmla="*/ 480108 h 485775"/>
                  <a:gd name="connsiteX4" fmla="*/ 1113749 w 1123950"/>
                  <a:gd name="connsiteY4" fmla="*/ 324041 h 485775"/>
                  <a:gd name="connsiteX5" fmla="*/ 1094204 w 1123950"/>
                  <a:gd name="connsiteY5" fmla="*/ 7144 h 485775"/>
                  <a:gd name="connsiteX6" fmla="*/ 36309 w 1123950"/>
                  <a:gd name="connsiteY6" fmla="*/ 7144 h 485775"/>
                  <a:gd name="connsiteX7" fmla="*/ 26689 w 1123950"/>
                  <a:gd name="connsiteY7" fmla="*/ 163211 h 485775"/>
                  <a:gd name="connsiteX8" fmla="*/ 1103833 w 1123950"/>
                  <a:gd name="connsiteY8" fmla="*/ 163211 h 485775"/>
                  <a:gd name="connsiteX9" fmla="*/ 1094204 w 1123950"/>
                  <a:gd name="connsiteY9" fmla="*/ 7144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23950" h="485775">
                    <a:moveTo>
                      <a:pt x="1113749" y="324041"/>
                    </a:moveTo>
                    <a:lnTo>
                      <a:pt x="16764" y="324041"/>
                    </a:lnTo>
                    <a:lnTo>
                      <a:pt x="7144" y="480108"/>
                    </a:lnTo>
                    <a:lnTo>
                      <a:pt x="1123379" y="480108"/>
                    </a:lnTo>
                    <a:lnTo>
                      <a:pt x="1113749" y="324041"/>
                    </a:lnTo>
                    <a:close/>
                    <a:moveTo>
                      <a:pt x="1094204" y="7144"/>
                    </a:moveTo>
                    <a:lnTo>
                      <a:pt x="36309" y="7144"/>
                    </a:lnTo>
                    <a:lnTo>
                      <a:pt x="26689" y="163211"/>
                    </a:lnTo>
                    <a:lnTo>
                      <a:pt x="1103833" y="163211"/>
                    </a:lnTo>
                    <a:lnTo>
                      <a:pt x="1094204" y="7144"/>
                    </a:lnTo>
                    <a:close/>
                  </a:path>
                </a:pathLst>
              </a:custGeom>
              <a:solidFill>
                <a:srgbClr val="7383BF"/>
              </a:solidFill>
              <a:ln w="9525" cap="flat">
                <a:noFill/>
                <a:prstDash val="solid"/>
                <a:miter/>
              </a:ln>
            </p:spPr>
            <p:txBody>
              <a:bodyPr rtlCol="0" anchor="ctr"/>
              <a:lstStyle/>
              <a:p>
                <a:endParaRPr lang="fr-FR"/>
              </a:p>
            </p:txBody>
          </p:sp>
          <p:sp>
            <p:nvSpPr>
              <p:cNvPr id="191" name="Forme libre : forme 190">
                <a:extLst>
                  <a:ext uri="{FF2B5EF4-FFF2-40B4-BE49-F238E27FC236}">
                    <a16:creationId xmlns:a16="http://schemas.microsoft.com/office/drawing/2014/main" id="{3E6A736D-6072-4ED0-97D8-59C93E837816}"/>
                  </a:ext>
                </a:extLst>
              </p:cNvPr>
              <p:cNvSpPr/>
              <p:nvPr/>
            </p:nvSpPr>
            <p:spPr>
              <a:xfrm>
                <a:off x="1846192" y="2799808"/>
                <a:ext cx="2695575" cy="1962150"/>
              </a:xfrm>
              <a:custGeom>
                <a:avLst/>
                <a:gdLst>
                  <a:gd name="connsiteX0" fmla="*/ 7144 w 2695575"/>
                  <a:gd name="connsiteY0" fmla="*/ 7144 h 1962150"/>
                  <a:gd name="connsiteX1" fmla="*/ 2696108 w 2695575"/>
                  <a:gd name="connsiteY1" fmla="*/ 7144 h 1962150"/>
                  <a:gd name="connsiteX2" fmla="*/ 2696108 w 2695575"/>
                  <a:gd name="connsiteY2" fmla="*/ 1960816 h 1962150"/>
                  <a:gd name="connsiteX3" fmla="*/ 7144 w 2695575"/>
                  <a:gd name="connsiteY3" fmla="*/ 1960816 h 1962150"/>
                </a:gdLst>
                <a:ahLst/>
                <a:cxnLst>
                  <a:cxn ang="0">
                    <a:pos x="connsiteX0" y="connsiteY0"/>
                  </a:cxn>
                  <a:cxn ang="0">
                    <a:pos x="connsiteX1" y="connsiteY1"/>
                  </a:cxn>
                  <a:cxn ang="0">
                    <a:pos x="connsiteX2" y="connsiteY2"/>
                  </a:cxn>
                  <a:cxn ang="0">
                    <a:pos x="connsiteX3" y="connsiteY3"/>
                  </a:cxn>
                </a:cxnLst>
                <a:rect l="l" t="t" r="r" b="b"/>
                <a:pathLst>
                  <a:path w="2695575" h="1962150">
                    <a:moveTo>
                      <a:pt x="7144" y="7144"/>
                    </a:moveTo>
                    <a:lnTo>
                      <a:pt x="2696108" y="7144"/>
                    </a:lnTo>
                    <a:lnTo>
                      <a:pt x="2696108" y="1960816"/>
                    </a:lnTo>
                    <a:lnTo>
                      <a:pt x="7144" y="1960816"/>
                    </a:lnTo>
                    <a:close/>
                  </a:path>
                </a:pathLst>
              </a:custGeom>
              <a:solidFill>
                <a:srgbClr val="999A9F"/>
              </a:solidFill>
              <a:ln w="9525" cap="flat">
                <a:noFill/>
                <a:prstDash val="solid"/>
                <a:miter/>
              </a:ln>
            </p:spPr>
            <p:txBody>
              <a:bodyPr rtlCol="0" anchor="ctr"/>
              <a:lstStyle/>
              <a:p>
                <a:endParaRPr lang="fr-FR"/>
              </a:p>
            </p:txBody>
          </p:sp>
          <p:sp>
            <p:nvSpPr>
              <p:cNvPr id="192" name="Forme libre : forme 191">
                <a:extLst>
                  <a:ext uri="{FF2B5EF4-FFF2-40B4-BE49-F238E27FC236}">
                    <a16:creationId xmlns:a16="http://schemas.microsoft.com/office/drawing/2014/main" id="{C7453010-BDD4-4E0D-9C8F-B26D01959E14}"/>
                  </a:ext>
                </a:extLst>
              </p:cNvPr>
              <p:cNvSpPr/>
              <p:nvPr/>
            </p:nvSpPr>
            <p:spPr>
              <a:xfrm>
                <a:off x="2112968" y="3177922"/>
                <a:ext cx="2162175" cy="409575"/>
              </a:xfrm>
              <a:custGeom>
                <a:avLst/>
                <a:gdLst>
                  <a:gd name="connsiteX0" fmla="*/ 2162546 w 2162175"/>
                  <a:gd name="connsiteY0" fmla="*/ 111185 h 409575"/>
                  <a:gd name="connsiteX1" fmla="*/ 2058505 w 2162175"/>
                  <a:gd name="connsiteY1" fmla="*/ 7144 h 409575"/>
                  <a:gd name="connsiteX2" fmla="*/ 111185 w 2162175"/>
                  <a:gd name="connsiteY2" fmla="*/ 7144 h 409575"/>
                  <a:gd name="connsiteX3" fmla="*/ 7144 w 2162175"/>
                  <a:gd name="connsiteY3" fmla="*/ 111185 h 409575"/>
                  <a:gd name="connsiteX4" fmla="*/ 7144 w 2162175"/>
                  <a:gd name="connsiteY4" fmla="*/ 302248 h 409575"/>
                  <a:gd name="connsiteX5" fmla="*/ 111185 w 2162175"/>
                  <a:gd name="connsiteY5" fmla="*/ 406289 h 409575"/>
                  <a:gd name="connsiteX6" fmla="*/ 2058505 w 2162175"/>
                  <a:gd name="connsiteY6" fmla="*/ 406289 h 409575"/>
                  <a:gd name="connsiteX7" fmla="*/ 2162546 w 2162175"/>
                  <a:gd name="connsiteY7" fmla="*/ 302248 h 409575"/>
                  <a:gd name="connsiteX8" fmla="*/ 2162546 w 2162175"/>
                  <a:gd name="connsiteY8" fmla="*/ 111185 h 409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2175" h="409575">
                    <a:moveTo>
                      <a:pt x="2162546" y="111185"/>
                    </a:moveTo>
                    <a:cubicBezTo>
                      <a:pt x="2162546" y="53959"/>
                      <a:pt x="2115722" y="7144"/>
                      <a:pt x="2058505" y="7144"/>
                    </a:cubicBezTo>
                    <a:lnTo>
                      <a:pt x="111185" y="7144"/>
                    </a:lnTo>
                    <a:cubicBezTo>
                      <a:pt x="53959" y="7144"/>
                      <a:pt x="7144" y="53969"/>
                      <a:pt x="7144" y="111185"/>
                    </a:cubicBezTo>
                    <a:lnTo>
                      <a:pt x="7144" y="302248"/>
                    </a:lnTo>
                    <a:cubicBezTo>
                      <a:pt x="7144" y="359474"/>
                      <a:pt x="53969" y="406289"/>
                      <a:pt x="111185" y="406289"/>
                    </a:cubicBezTo>
                    <a:lnTo>
                      <a:pt x="2058505" y="406289"/>
                    </a:lnTo>
                    <a:cubicBezTo>
                      <a:pt x="2115731" y="406289"/>
                      <a:pt x="2162546" y="359464"/>
                      <a:pt x="2162546" y="302248"/>
                    </a:cubicBezTo>
                    <a:lnTo>
                      <a:pt x="2162546" y="111185"/>
                    </a:lnTo>
                    <a:close/>
                  </a:path>
                </a:pathLst>
              </a:custGeom>
              <a:solidFill>
                <a:srgbClr val="FFFFFF"/>
              </a:solidFill>
              <a:ln w="9525" cap="flat">
                <a:noFill/>
                <a:prstDash val="solid"/>
                <a:miter/>
              </a:ln>
            </p:spPr>
            <p:txBody>
              <a:bodyPr rtlCol="0" anchor="ctr"/>
              <a:lstStyle/>
              <a:p>
                <a:endParaRPr lang="fr-FR"/>
              </a:p>
            </p:txBody>
          </p:sp>
          <p:sp>
            <p:nvSpPr>
              <p:cNvPr id="193" name="Forme libre : forme 192">
                <a:extLst>
                  <a:ext uri="{FF2B5EF4-FFF2-40B4-BE49-F238E27FC236}">
                    <a16:creationId xmlns:a16="http://schemas.microsoft.com/office/drawing/2014/main" id="{04061A12-1CD9-47DE-9321-1A6A6CF7AAF6}"/>
                  </a:ext>
                </a:extLst>
              </p:cNvPr>
              <p:cNvSpPr/>
              <p:nvPr/>
            </p:nvSpPr>
            <p:spPr>
              <a:xfrm>
                <a:off x="1846192" y="2377263"/>
                <a:ext cx="457200" cy="428625"/>
              </a:xfrm>
              <a:custGeom>
                <a:avLst/>
                <a:gdLst>
                  <a:gd name="connsiteX0" fmla="*/ 7144 w 457200"/>
                  <a:gd name="connsiteY0" fmla="*/ 23486 h 428625"/>
                  <a:gd name="connsiteX1" fmla="*/ 7144 w 457200"/>
                  <a:gd name="connsiteY1" fmla="*/ 429689 h 428625"/>
                  <a:gd name="connsiteX2" fmla="*/ 455305 w 457200"/>
                  <a:gd name="connsiteY2" fmla="*/ 429689 h 428625"/>
                  <a:gd name="connsiteX3" fmla="*/ 48206 w 457200"/>
                  <a:gd name="connsiteY3" fmla="*/ 22591 h 428625"/>
                  <a:gd name="connsiteX4" fmla="*/ 7144 w 457200"/>
                  <a:gd name="connsiteY4" fmla="*/ 23486 h 428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200" h="428625">
                    <a:moveTo>
                      <a:pt x="7144" y="23486"/>
                    </a:moveTo>
                    <a:cubicBezTo>
                      <a:pt x="7144" y="59900"/>
                      <a:pt x="7144" y="429689"/>
                      <a:pt x="7144" y="429689"/>
                    </a:cubicBezTo>
                    <a:lnTo>
                      <a:pt x="455305" y="429689"/>
                    </a:lnTo>
                    <a:cubicBezTo>
                      <a:pt x="455305" y="429689"/>
                      <a:pt x="60855" y="35230"/>
                      <a:pt x="48206" y="22591"/>
                    </a:cubicBezTo>
                    <a:cubicBezTo>
                      <a:pt x="31966" y="6350"/>
                      <a:pt x="7144" y="-2308"/>
                      <a:pt x="7144" y="23486"/>
                    </a:cubicBezTo>
                    <a:close/>
                  </a:path>
                </a:pathLst>
              </a:custGeom>
              <a:solidFill>
                <a:srgbClr val="D6D9DF"/>
              </a:solidFill>
              <a:ln w="9525" cap="flat">
                <a:noFill/>
                <a:prstDash val="solid"/>
                <a:miter/>
              </a:ln>
            </p:spPr>
            <p:txBody>
              <a:bodyPr rtlCol="0" anchor="ctr"/>
              <a:lstStyle/>
              <a:p>
                <a:endParaRPr lang="fr-FR"/>
              </a:p>
            </p:txBody>
          </p:sp>
          <p:sp>
            <p:nvSpPr>
              <p:cNvPr id="194" name="Forme libre : forme 193">
                <a:extLst>
                  <a:ext uri="{FF2B5EF4-FFF2-40B4-BE49-F238E27FC236}">
                    <a16:creationId xmlns:a16="http://schemas.microsoft.com/office/drawing/2014/main" id="{CEC0F78F-9FA1-4C18-8A81-B8139B2C6B29}"/>
                  </a:ext>
                </a:extLst>
              </p:cNvPr>
              <p:cNvSpPr/>
              <p:nvPr/>
            </p:nvSpPr>
            <p:spPr>
              <a:xfrm>
                <a:off x="2294343" y="2377263"/>
                <a:ext cx="457200" cy="428625"/>
              </a:xfrm>
              <a:custGeom>
                <a:avLst/>
                <a:gdLst>
                  <a:gd name="connsiteX0" fmla="*/ 7144 w 457200"/>
                  <a:gd name="connsiteY0" fmla="*/ 23486 h 428625"/>
                  <a:gd name="connsiteX1" fmla="*/ 7144 w 457200"/>
                  <a:gd name="connsiteY1" fmla="*/ 429689 h 428625"/>
                  <a:gd name="connsiteX2" fmla="*/ 455305 w 457200"/>
                  <a:gd name="connsiteY2" fmla="*/ 429689 h 428625"/>
                  <a:gd name="connsiteX3" fmla="*/ 48206 w 457200"/>
                  <a:gd name="connsiteY3" fmla="*/ 22591 h 428625"/>
                  <a:gd name="connsiteX4" fmla="*/ 7144 w 457200"/>
                  <a:gd name="connsiteY4" fmla="*/ 23486 h 428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200" h="428625">
                    <a:moveTo>
                      <a:pt x="7144" y="23486"/>
                    </a:moveTo>
                    <a:cubicBezTo>
                      <a:pt x="7144" y="59900"/>
                      <a:pt x="7144" y="429689"/>
                      <a:pt x="7144" y="429689"/>
                    </a:cubicBezTo>
                    <a:lnTo>
                      <a:pt x="455305" y="429689"/>
                    </a:lnTo>
                    <a:cubicBezTo>
                      <a:pt x="455305" y="429689"/>
                      <a:pt x="60855" y="35230"/>
                      <a:pt x="48206" y="22591"/>
                    </a:cubicBezTo>
                    <a:cubicBezTo>
                      <a:pt x="31975" y="6350"/>
                      <a:pt x="7144" y="-2308"/>
                      <a:pt x="7144" y="23486"/>
                    </a:cubicBezTo>
                    <a:close/>
                  </a:path>
                </a:pathLst>
              </a:custGeom>
              <a:solidFill>
                <a:srgbClr val="D6D9DF"/>
              </a:solidFill>
              <a:ln w="9525" cap="flat">
                <a:noFill/>
                <a:prstDash val="solid"/>
                <a:miter/>
              </a:ln>
            </p:spPr>
            <p:txBody>
              <a:bodyPr rtlCol="0" anchor="ctr"/>
              <a:lstStyle/>
              <a:p>
                <a:endParaRPr lang="fr-FR"/>
              </a:p>
            </p:txBody>
          </p:sp>
          <p:sp>
            <p:nvSpPr>
              <p:cNvPr id="195" name="Forme libre : forme 194">
                <a:extLst>
                  <a:ext uri="{FF2B5EF4-FFF2-40B4-BE49-F238E27FC236}">
                    <a16:creationId xmlns:a16="http://schemas.microsoft.com/office/drawing/2014/main" id="{99B4E8DC-5392-4F0E-A927-02ACE059E888}"/>
                  </a:ext>
                </a:extLst>
              </p:cNvPr>
              <p:cNvSpPr/>
              <p:nvPr/>
            </p:nvSpPr>
            <p:spPr>
              <a:xfrm>
                <a:off x="2742504" y="2377263"/>
                <a:ext cx="457200" cy="428625"/>
              </a:xfrm>
              <a:custGeom>
                <a:avLst/>
                <a:gdLst>
                  <a:gd name="connsiteX0" fmla="*/ 7144 w 457200"/>
                  <a:gd name="connsiteY0" fmla="*/ 23486 h 428625"/>
                  <a:gd name="connsiteX1" fmla="*/ 7144 w 457200"/>
                  <a:gd name="connsiteY1" fmla="*/ 429689 h 428625"/>
                  <a:gd name="connsiteX2" fmla="*/ 455304 w 457200"/>
                  <a:gd name="connsiteY2" fmla="*/ 429689 h 428625"/>
                  <a:gd name="connsiteX3" fmla="*/ 48206 w 457200"/>
                  <a:gd name="connsiteY3" fmla="*/ 22591 h 428625"/>
                  <a:gd name="connsiteX4" fmla="*/ 7144 w 457200"/>
                  <a:gd name="connsiteY4" fmla="*/ 23486 h 428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200" h="428625">
                    <a:moveTo>
                      <a:pt x="7144" y="23486"/>
                    </a:moveTo>
                    <a:cubicBezTo>
                      <a:pt x="7144" y="59900"/>
                      <a:pt x="7144" y="429689"/>
                      <a:pt x="7144" y="429689"/>
                    </a:cubicBezTo>
                    <a:lnTo>
                      <a:pt x="455304" y="429689"/>
                    </a:lnTo>
                    <a:cubicBezTo>
                      <a:pt x="455304" y="429689"/>
                      <a:pt x="60855" y="35230"/>
                      <a:pt x="48206" y="22591"/>
                    </a:cubicBezTo>
                    <a:cubicBezTo>
                      <a:pt x="31966" y="6350"/>
                      <a:pt x="7144" y="-2308"/>
                      <a:pt x="7144" y="23486"/>
                    </a:cubicBezTo>
                    <a:close/>
                  </a:path>
                </a:pathLst>
              </a:custGeom>
              <a:solidFill>
                <a:srgbClr val="D6D9DF"/>
              </a:solidFill>
              <a:ln w="9525" cap="flat">
                <a:noFill/>
                <a:prstDash val="solid"/>
                <a:miter/>
              </a:ln>
            </p:spPr>
            <p:txBody>
              <a:bodyPr rtlCol="0" anchor="ctr"/>
              <a:lstStyle/>
              <a:p>
                <a:endParaRPr lang="fr-FR"/>
              </a:p>
            </p:txBody>
          </p:sp>
          <p:sp>
            <p:nvSpPr>
              <p:cNvPr id="196" name="Forme libre : forme 195">
                <a:extLst>
                  <a:ext uri="{FF2B5EF4-FFF2-40B4-BE49-F238E27FC236}">
                    <a16:creationId xmlns:a16="http://schemas.microsoft.com/office/drawing/2014/main" id="{68C65B24-978D-4252-9420-BDE68D26AC8C}"/>
                  </a:ext>
                </a:extLst>
              </p:cNvPr>
              <p:cNvSpPr/>
              <p:nvPr/>
            </p:nvSpPr>
            <p:spPr>
              <a:xfrm>
                <a:off x="3190665" y="2377263"/>
                <a:ext cx="457200" cy="428625"/>
              </a:xfrm>
              <a:custGeom>
                <a:avLst/>
                <a:gdLst>
                  <a:gd name="connsiteX0" fmla="*/ 7144 w 457200"/>
                  <a:gd name="connsiteY0" fmla="*/ 23486 h 428625"/>
                  <a:gd name="connsiteX1" fmla="*/ 7144 w 457200"/>
                  <a:gd name="connsiteY1" fmla="*/ 429689 h 428625"/>
                  <a:gd name="connsiteX2" fmla="*/ 455304 w 457200"/>
                  <a:gd name="connsiteY2" fmla="*/ 429689 h 428625"/>
                  <a:gd name="connsiteX3" fmla="*/ 48206 w 457200"/>
                  <a:gd name="connsiteY3" fmla="*/ 22591 h 428625"/>
                  <a:gd name="connsiteX4" fmla="*/ 7144 w 457200"/>
                  <a:gd name="connsiteY4" fmla="*/ 23486 h 428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200" h="428625">
                    <a:moveTo>
                      <a:pt x="7144" y="23486"/>
                    </a:moveTo>
                    <a:cubicBezTo>
                      <a:pt x="7144" y="59900"/>
                      <a:pt x="7144" y="429689"/>
                      <a:pt x="7144" y="429689"/>
                    </a:cubicBezTo>
                    <a:lnTo>
                      <a:pt x="455304" y="429689"/>
                    </a:lnTo>
                    <a:cubicBezTo>
                      <a:pt x="455304" y="429689"/>
                      <a:pt x="60855" y="35230"/>
                      <a:pt x="48206" y="22591"/>
                    </a:cubicBezTo>
                    <a:cubicBezTo>
                      <a:pt x="31975" y="6350"/>
                      <a:pt x="7144" y="-2308"/>
                      <a:pt x="7144" y="23486"/>
                    </a:cubicBezTo>
                    <a:close/>
                  </a:path>
                </a:pathLst>
              </a:custGeom>
              <a:solidFill>
                <a:srgbClr val="D6D9DF"/>
              </a:solidFill>
              <a:ln w="9525" cap="flat">
                <a:noFill/>
                <a:prstDash val="solid"/>
                <a:miter/>
              </a:ln>
            </p:spPr>
            <p:txBody>
              <a:bodyPr rtlCol="0" anchor="ctr"/>
              <a:lstStyle/>
              <a:p>
                <a:endParaRPr lang="fr-FR"/>
              </a:p>
            </p:txBody>
          </p:sp>
          <p:sp>
            <p:nvSpPr>
              <p:cNvPr id="197" name="Forme libre : forme 196">
                <a:extLst>
                  <a:ext uri="{FF2B5EF4-FFF2-40B4-BE49-F238E27FC236}">
                    <a16:creationId xmlns:a16="http://schemas.microsoft.com/office/drawing/2014/main" id="{A29F714E-9CC8-43D6-A479-B9409BC8F39C}"/>
                  </a:ext>
                </a:extLst>
              </p:cNvPr>
              <p:cNvSpPr/>
              <p:nvPr/>
            </p:nvSpPr>
            <p:spPr>
              <a:xfrm>
                <a:off x="3638835" y="2377263"/>
                <a:ext cx="457200" cy="428625"/>
              </a:xfrm>
              <a:custGeom>
                <a:avLst/>
                <a:gdLst>
                  <a:gd name="connsiteX0" fmla="*/ 7144 w 457200"/>
                  <a:gd name="connsiteY0" fmla="*/ 23486 h 428625"/>
                  <a:gd name="connsiteX1" fmla="*/ 7144 w 457200"/>
                  <a:gd name="connsiteY1" fmla="*/ 429689 h 428625"/>
                  <a:gd name="connsiteX2" fmla="*/ 455304 w 457200"/>
                  <a:gd name="connsiteY2" fmla="*/ 429689 h 428625"/>
                  <a:gd name="connsiteX3" fmla="*/ 48206 w 457200"/>
                  <a:gd name="connsiteY3" fmla="*/ 22591 h 428625"/>
                  <a:gd name="connsiteX4" fmla="*/ 7144 w 457200"/>
                  <a:gd name="connsiteY4" fmla="*/ 23486 h 428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200" h="428625">
                    <a:moveTo>
                      <a:pt x="7144" y="23486"/>
                    </a:moveTo>
                    <a:cubicBezTo>
                      <a:pt x="7144" y="59900"/>
                      <a:pt x="7144" y="429689"/>
                      <a:pt x="7144" y="429689"/>
                    </a:cubicBezTo>
                    <a:lnTo>
                      <a:pt x="455304" y="429689"/>
                    </a:lnTo>
                    <a:cubicBezTo>
                      <a:pt x="455304" y="429689"/>
                      <a:pt x="60855" y="35230"/>
                      <a:pt x="48206" y="22591"/>
                    </a:cubicBezTo>
                    <a:cubicBezTo>
                      <a:pt x="31966" y="6350"/>
                      <a:pt x="7144" y="-2308"/>
                      <a:pt x="7144" y="23486"/>
                    </a:cubicBezTo>
                    <a:close/>
                  </a:path>
                </a:pathLst>
              </a:custGeom>
              <a:solidFill>
                <a:srgbClr val="D6D9DF"/>
              </a:solidFill>
              <a:ln w="9525" cap="flat">
                <a:noFill/>
                <a:prstDash val="solid"/>
                <a:miter/>
              </a:ln>
            </p:spPr>
            <p:txBody>
              <a:bodyPr rtlCol="0" anchor="ctr"/>
              <a:lstStyle/>
              <a:p>
                <a:endParaRPr lang="fr-FR"/>
              </a:p>
            </p:txBody>
          </p:sp>
          <p:sp>
            <p:nvSpPr>
              <p:cNvPr id="198" name="Forme libre : forme 197">
                <a:extLst>
                  <a:ext uri="{FF2B5EF4-FFF2-40B4-BE49-F238E27FC236}">
                    <a16:creationId xmlns:a16="http://schemas.microsoft.com/office/drawing/2014/main" id="{96AEBDA2-F591-44D7-8F21-3522851277D7}"/>
                  </a:ext>
                </a:extLst>
              </p:cNvPr>
              <p:cNvSpPr/>
              <p:nvPr/>
            </p:nvSpPr>
            <p:spPr>
              <a:xfrm>
                <a:off x="4086986" y="2377263"/>
                <a:ext cx="457200" cy="428625"/>
              </a:xfrm>
              <a:custGeom>
                <a:avLst/>
                <a:gdLst>
                  <a:gd name="connsiteX0" fmla="*/ 7144 w 457200"/>
                  <a:gd name="connsiteY0" fmla="*/ 23486 h 428625"/>
                  <a:gd name="connsiteX1" fmla="*/ 7144 w 457200"/>
                  <a:gd name="connsiteY1" fmla="*/ 429689 h 428625"/>
                  <a:gd name="connsiteX2" fmla="*/ 455305 w 457200"/>
                  <a:gd name="connsiteY2" fmla="*/ 429689 h 428625"/>
                  <a:gd name="connsiteX3" fmla="*/ 48206 w 457200"/>
                  <a:gd name="connsiteY3" fmla="*/ 22591 h 428625"/>
                  <a:gd name="connsiteX4" fmla="*/ 7144 w 457200"/>
                  <a:gd name="connsiteY4" fmla="*/ 23486 h 428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200" h="428625">
                    <a:moveTo>
                      <a:pt x="7144" y="23486"/>
                    </a:moveTo>
                    <a:cubicBezTo>
                      <a:pt x="7144" y="59900"/>
                      <a:pt x="7144" y="429689"/>
                      <a:pt x="7144" y="429689"/>
                    </a:cubicBezTo>
                    <a:lnTo>
                      <a:pt x="455305" y="429689"/>
                    </a:lnTo>
                    <a:cubicBezTo>
                      <a:pt x="455305" y="429689"/>
                      <a:pt x="60855" y="35230"/>
                      <a:pt x="48206" y="22591"/>
                    </a:cubicBezTo>
                    <a:cubicBezTo>
                      <a:pt x="31976" y="6350"/>
                      <a:pt x="7144" y="-2308"/>
                      <a:pt x="7144" y="23486"/>
                    </a:cubicBezTo>
                    <a:close/>
                  </a:path>
                </a:pathLst>
              </a:custGeom>
              <a:solidFill>
                <a:srgbClr val="D6D9DF"/>
              </a:solidFill>
              <a:ln w="9525" cap="flat">
                <a:noFill/>
                <a:prstDash val="solid"/>
                <a:miter/>
              </a:ln>
            </p:spPr>
            <p:txBody>
              <a:bodyPr rtlCol="0" anchor="ctr"/>
              <a:lstStyle/>
              <a:p>
                <a:endParaRPr lang="fr-FR"/>
              </a:p>
            </p:txBody>
          </p:sp>
          <p:sp>
            <p:nvSpPr>
              <p:cNvPr id="199" name="Forme libre : forme 198">
                <a:extLst>
                  <a:ext uri="{FF2B5EF4-FFF2-40B4-BE49-F238E27FC236}">
                    <a16:creationId xmlns:a16="http://schemas.microsoft.com/office/drawing/2014/main" id="{17E92603-A4BE-4F90-BFFD-3CDCBCDFF8BB}"/>
                  </a:ext>
                </a:extLst>
              </p:cNvPr>
              <p:cNvSpPr/>
              <p:nvPr/>
            </p:nvSpPr>
            <p:spPr>
              <a:xfrm>
                <a:off x="2567244" y="3947123"/>
                <a:ext cx="1257300" cy="819150"/>
              </a:xfrm>
              <a:custGeom>
                <a:avLst/>
                <a:gdLst>
                  <a:gd name="connsiteX0" fmla="*/ 7144 w 1257300"/>
                  <a:gd name="connsiteY0" fmla="*/ 7144 h 819150"/>
                  <a:gd name="connsiteX1" fmla="*/ 1254033 w 1257300"/>
                  <a:gd name="connsiteY1" fmla="*/ 7144 h 819150"/>
                  <a:gd name="connsiteX2" fmla="*/ 1254033 w 1257300"/>
                  <a:gd name="connsiteY2" fmla="*/ 813502 h 819150"/>
                  <a:gd name="connsiteX3" fmla="*/ 7144 w 1257300"/>
                  <a:gd name="connsiteY3" fmla="*/ 813502 h 819150"/>
                </a:gdLst>
                <a:ahLst/>
                <a:cxnLst>
                  <a:cxn ang="0">
                    <a:pos x="connsiteX0" y="connsiteY0"/>
                  </a:cxn>
                  <a:cxn ang="0">
                    <a:pos x="connsiteX1" y="connsiteY1"/>
                  </a:cxn>
                  <a:cxn ang="0">
                    <a:pos x="connsiteX2" y="connsiteY2"/>
                  </a:cxn>
                  <a:cxn ang="0">
                    <a:pos x="connsiteX3" y="connsiteY3"/>
                  </a:cxn>
                </a:cxnLst>
                <a:rect l="l" t="t" r="r" b="b"/>
                <a:pathLst>
                  <a:path w="1257300" h="819150">
                    <a:moveTo>
                      <a:pt x="7144" y="7144"/>
                    </a:moveTo>
                    <a:lnTo>
                      <a:pt x="1254033" y="7144"/>
                    </a:lnTo>
                    <a:lnTo>
                      <a:pt x="1254033" y="813502"/>
                    </a:lnTo>
                    <a:lnTo>
                      <a:pt x="7144" y="813502"/>
                    </a:lnTo>
                    <a:close/>
                  </a:path>
                </a:pathLst>
              </a:custGeom>
              <a:solidFill>
                <a:srgbClr val="D6D9DF"/>
              </a:solidFill>
              <a:ln w="9525" cap="flat">
                <a:noFill/>
                <a:prstDash val="solid"/>
                <a:miter/>
              </a:ln>
            </p:spPr>
            <p:txBody>
              <a:bodyPr rtlCol="0" anchor="ctr"/>
              <a:lstStyle/>
              <a:p>
                <a:endParaRPr lang="fr-FR"/>
              </a:p>
            </p:txBody>
          </p:sp>
          <p:sp>
            <p:nvSpPr>
              <p:cNvPr id="200" name="Forme libre : forme 199">
                <a:extLst>
                  <a:ext uri="{FF2B5EF4-FFF2-40B4-BE49-F238E27FC236}">
                    <a16:creationId xmlns:a16="http://schemas.microsoft.com/office/drawing/2014/main" id="{E33B9B20-A724-4055-8157-F688013F53DE}"/>
                  </a:ext>
                </a:extLst>
              </p:cNvPr>
              <p:cNvSpPr/>
              <p:nvPr/>
            </p:nvSpPr>
            <p:spPr>
              <a:xfrm>
                <a:off x="2567244" y="4113601"/>
                <a:ext cx="1257300" cy="161925"/>
              </a:xfrm>
              <a:custGeom>
                <a:avLst/>
                <a:gdLst>
                  <a:gd name="connsiteX0" fmla="*/ 7144 w 1257300"/>
                  <a:gd name="connsiteY0" fmla="*/ 7144 h 161925"/>
                  <a:gd name="connsiteX1" fmla="*/ 1254033 w 1257300"/>
                  <a:gd name="connsiteY1" fmla="*/ 7144 h 161925"/>
                  <a:gd name="connsiteX2" fmla="*/ 1254033 w 1257300"/>
                  <a:gd name="connsiteY2" fmla="*/ 163211 h 161925"/>
                  <a:gd name="connsiteX3" fmla="*/ 7144 w 1257300"/>
                  <a:gd name="connsiteY3" fmla="*/ 163211 h 161925"/>
                </a:gdLst>
                <a:ahLst/>
                <a:cxnLst>
                  <a:cxn ang="0">
                    <a:pos x="connsiteX0" y="connsiteY0"/>
                  </a:cxn>
                  <a:cxn ang="0">
                    <a:pos x="connsiteX1" y="connsiteY1"/>
                  </a:cxn>
                  <a:cxn ang="0">
                    <a:pos x="connsiteX2" y="connsiteY2"/>
                  </a:cxn>
                  <a:cxn ang="0">
                    <a:pos x="connsiteX3" y="connsiteY3"/>
                  </a:cxn>
                </a:cxnLst>
                <a:rect l="l" t="t" r="r" b="b"/>
                <a:pathLst>
                  <a:path w="1257300" h="161925">
                    <a:moveTo>
                      <a:pt x="7144" y="7144"/>
                    </a:moveTo>
                    <a:lnTo>
                      <a:pt x="1254033" y="7144"/>
                    </a:lnTo>
                    <a:lnTo>
                      <a:pt x="1254033" y="163211"/>
                    </a:lnTo>
                    <a:lnTo>
                      <a:pt x="7144" y="163211"/>
                    </a:lnTo>
                    <a:close/>
                  </a:path>
                </a:pathLst>
              </a:custGeom>
              <a:solidFill>
                <a:srgbClr val="7383BF"/>
              </a:solidFill>
              <a:ln w="9525" cap="flat">
                <a:noFill/>
                <a:prstDash val="solid"/>
                <a:miter/>
              </a:ln>
            </p:spPr>
            <p:txBody>
              <a:bodyPr rtlCol="0" anchor="ctr"/>
              <a:lstStyle/>
              <a:p>
                <a:endParaRPr lang="fr-FR"/>
              </a:p>
            </p:txBody>
          </p:sp>
          <p:sp>
            <p:nvSpPr>
              <p:cNvPr id="201" name="Forme libre : forme 200">
                <a:extLst>
                  <a:ext uri="{FF2B5EF4-FFF2-40B4-BE49-F238E27FC236}">
                    <a16:creationId xmlns:a16="http://schemas.microsoft.com/office/drawing/2014/main" id="{098584A1-0649-4018-9028-2C2093E788AF}"/>
                  </a:ext>
                </a:extLst>
              </p:cNvPr>
              <p:cNvSpPr/>
              <p:nvPr/>
            </p:nvSpPr>
            <p:spPr>
              <a:xfrm>
                <a:off x="2567244" y="4410134"/>
                <a:ext cx="1257300" cy="161925"/>
              </a:xfrm>
              <a:custGeom>
                <a:avLst/>
                <a:gdLst>
                  <a:gd name="connsiteX0" fmla="*/ 7144 w 1257300"/>
                  <a:gd name="connsiteY0" fmla="*/ 7144 h 161925"/>
                  <a:gd name="connsiteX1" fmla="*/ 1254033 w 1257300"/>
                  <a:gd name="connsiteY1" fmla="*/ 7144 h 161925"/>
                  <a:gd name="connsiteX2" fmla="*/ 1254033 w 1257300"/>
                  <a:gd name="connsiteY2" fmla="*/ 163211 h 161925"/>
                  <a:gd name="connsiteX3" fmla="*/ 7144 w 1257300"/>
                  <a:gd name="connsiteY3" fmla="*/ 163211 h 161925"/>
                </a:gdLst>
                <a:ahLst/>
                <a:cxnLst>
                  <a:cxn ang="0">
                    <a:pos x="connsiteX0" y="connsiteY0"/>
                  </a:cxn>
                  <a:cxn ang="0">
                    <a:pos x="connsiteX1" y="connsiteY1"/>
                  </a:cxn>
                  <a:cxn ang="0">
                    <a:pos x="connsiteX2" y="connsiteY2"/>
                  </a:cxn>
                  <a:cxn ang="0">
                    <a:pos x="connsiteX3" y="connsiteY3"/>
                  </a:cxn>
                </a:cxnLst>
                <a:rect l="l" t="t" r="r" b="b"/>
                <a:pathLst>
                  <a:path w="1257300" h="161925">
                    <a:moveTo>
                      <a:pt x="7144" y="7144"/>
                    </a:moveTo>
                    <a:lnTo>
                      <a:pt x="1254033" y="7144"/>
                    </a:lnTo>
                    <a:lnTo>
                      <a:pt x="1254033" y="163211"/>
                    </a:lnTo>
                    <a:lnTo>
                      <a:pt x="7144" y="163211"/>
                    </a:lnTo>
                    <a:close/>
                  </a:path>
                </a:pathLst>
              </a:custGeom>
              <a:solidFill>
                <a:srgbClr val="7383BF"/>
              </a:solidFill>
              <a:ln w="9525" cap="flat">
                <a:noFill/>
                <a:prstDash val="solid"/>
                <a:miter/>
              </a:ln>
            </p:spPr>
            <p:txBody>
              <a:bodyPr rtlCol="0" anchor="ctr"/>
              <a:lstStyle/>
              <a:p>
                <a:endParaRPr lang="fr-FR"/>
              </a:p>
            </p:txBody>
          </p:sp>
          <p:sp>
            <p:nvSpPr>
              <p:cNvPr id="202" name="Forme libre : forme 201">
                <a:extLst>
                  <a:ext uri="{FF2B5EF4-FFF2-40B4-BE49-F238E27FC236}">
                    <a16:creationId xmlns:a16="http://schemas.microsoft.com/office/drawing/2014/main" id="{B33C417F-B72B-49F6-A260-015F75206BE5}"/>
                  </a:ext>
                </a:extLst>
              </p:cNvPr>
              <p:cNvSpPr/>
              <p:nvPr/>
            </p:nvSpPr>
            <p:spPr>
              <a:xfrm>
                <a:off x="2551013" y="3177913"/>
                <a:ext cx="161925" cy="409575"/>
              </a:xfrm>
              <a:custGeom>
                <a:avLst/>
                <a:gdLst>
                  <a:gd name="connsiteX0" fmla="*/ 7144 w 161925"/>
                  <a:gd name="connsiteY0" fmla="*/ 7144 h 409575"/>
                  <a:gd name="connsiteX1" fmla="*/ 163211 w 161925"/>
                  <a:gd name="connsiteY1" fmla="*/ 7144 h 409575"/>
                  <a:gd name="connsiteX2" fmla="*/ 163211 w 161925"/>
                  <a:gd name="connsiteY2" fmla="*/ 406260 h 409575"/>
                  <a:gd name="connsiteX3" fmla="*/ 7144 w 161925"/>
                  <a:gd name="connsiteY3" fmla="*/ 406260 h 409575"/>
                </a:gdLst>
                <a:ahLst/>
                <a:cxnLst>
                  <a:cxn ang="0">
                    <a:pos x="connsiteX0" y="connsiteY0"/>
                  </a:cxn>
                  <a:cxn ang="0">
                    <a:pos x="connsiteX1" y="connsiteY1"/>
                  </a:cxn>
                  <a:cxn ang="0">
                    <a:pos x="connsiteX2" y="connsiteY2"/>
                  </a:cxn>
                  <a:cxn ang="0">
                    <a:pos x="connsiteX3" y="connsiteY3"/>
                  </a:cxn>
                </a:cxnLst>
                <a:rect l="l" t="t" r="r" b="b"/>
                <a:pathLst>
                  <a:path w="161925" h="409575">
                    <a:moveTo>
                      <a:pt x="7144" y="7144"/>
                    </a:moveTo>
                    <a:lnTo>
                      <a:pt x="163211" y="7144"/>
                    </a:lnTo>
                    <a:lnTo>
                      <a:pt x="163211" y="406260"/>
                    </a:lnTo>
                    <a:lnTo>
                      <a:pt x="7144" y="406260"/>
                    </a:lnTo>
                    <a:close/>
                  </a:path>
                </a:pathLst>
              </a:custGeom>
              <a:solidFill>
                <a:srgbClr val="999A9F"/>
              </a:solidFill>
              <a:ln w="9525" cap="flat">
                <a:noFill/>
                <a:prstDash val="solid"/>
                <a:miter/>
              </a:ln>
            </p:spPr>
            <p:txBody>
              <a:bodyPr rtlCol="0" anchor="ctr"/>
              <a:lstStyle/>
              <a:p>
                <a:endParaRPr lang="fr-FR"/>
              </a:p>
            </p:txBody>
          </p:sp>
          <p:sp>
            <p:nvSpPr>
              <p:cNvPr id="203" name="Forme libre : forme 202">
                <a:extLst>
                  <a:ext uri="{FF2B5EF4-FFF2-40B4-BE49-F238E27FC236}">
                    <a16:creationId xmlns:a16="http://schemas.microsoft.com/office/drawing/2014/main" id="{E0AAAB9D-86BF-4390-B525-941FB6342251}"/>
                  </a:ext>
                </a:extLst>
              </p:cNvPr>
              <p:cNvSpPr/>
              <p:nvPr/>
            </p:nvSpPr>
            <p:spPr>
              <a:xfrm>
                <a:off x="3112655" y="3177913"/>
                <a:ext cx="161925" cy="409575"/>
              </a:xfrm>
              <a:custGeom>
                <a:avLst/>
                <a:gdLst>
                  <a:gd name="connsiteX0" fmla="*/ 7144 w 161925"/>
                  <a:gd name="connsiteY0" fmla="*/ 7144 h 409575"/>
                  <a:gd name="connsiteX1" fmla="*/ 163211 w 161925"/>
                  <a:gd name="connsiteY1" fmla="*/ 7144 h 409575"/>
                  <a:gd name="connsiteX2" fmla="*/ 163211 w 161925"/>
                  <a:gd name="connsiteY2" fmla="*/ 406260 h 409575"/>
                  <a:gd name="connsiteX3" fmla="*/ 7144 w 161925"/>
                  <a:gd name="connsiteY3" fmla="*/ 406260 h 409575"/>
                </a:gdLst>
                <a:ahLst/>
                <a:cxnLst>
                  <a:cxn ang="0">
                    <a:pos x="connsiteX0" y="connsiteY0"/>
                  </a:cxn>
                  <a:cxn ang="0">
                    <a:pos x="connsiteX1" y="connsiteY1"/>
                  </a:cxn>
                  <a:cxn ang="0">
                    <a:pos x="connsiteX2" y="connsiteY2"/>
                  </a:cxn>
                  <a:cxn ang="0">
                    <a:pos x="connsiteX3" y="connsiteY3"/>
                  </a:cxn>
                </a:cxnLst>
                <a:rect l="l" t="t" r="r" b="b"/>
                <a:pathLst>
                  <a:path w="161925" h="409575">
                    <a:moveTo>
                      <a:pt x="7144" y="7144"/>
                    </a:moveTo>
                    <a:lnTo>
                      <a:pt x="163211" y="7144"/>
                    </a:lnTo>
                    <a:lnTo>
                      <a:pt x="163211" y="406260"/>
                    </a:lnTo>
                    <a:lnTo>
                      <a:pt x="7144" y="406260"/>
                    </a:lnTo>
                    <a:close/>
                  </a:path>
                </a:pathLst>
              </a:custGeom>
              <a:solidFill>
                <a:srgbClr val="999A9F"/>
              </a:solidFill>
              <a:ln w="9525" cap="flat">
                <a:noFill/>
                <a:prstDash val="solid"/>
                <a:miter/>
              </a:ln>
            </p:spPr>
            <p:txBody>
              <a:bodyPr rtlCol="0" anchor="ctr"/>
              <a:lstStyle/>
              <a:p>
                <a:endParaRPr lang="fr-FR"/>
              </a:p>
            </p:txBody>
          </p:sp>
          <p:sp>
            <p:nvSpPr>
              <p:cNvPr id="204" name="Forme libre : forme 203">
                <a:extLst>
                  <a:ext uri="{FF2B5EF4-FFF2-40B4-BE49-F238E27FC236}">
                    <a16:creationId xmlns:a16="http://schemas.microsoft.com/office/drawing/2014/main" id="{E5F6F01D-CC0B-485E-B225-7666CB12B6B5}"/>
                  </a:ext>
                </a:extLst>
              </p:cNvPr>
              <p:cNvSpPr/>
              <p:nvPr/>
            </p:nvSpPr>
            <p:spPr>
              <a:xfrm>
                <a:off x="3674297" y="3177913"/>
                <a:ext cx="161925" cy="409575"/>
              </a:xfrm>
              <a:custGeom>
                <a:avLst/>
                <a:gdLst>
                  <a:gd name="connsiteX0" fmla="*/ 7144 w 161925"/>
                  <a:gd name="connsiteY0" fmla="*/ 7144 h 409575"/>
                  <a:gd name="connsiteX1" fmla="*/ 163211 w 161925"/>
                  <a:gd name="connsiteY1" fmla="*/ 7144 h 409575"/>
                  <a:gd name="connsiteX2" fmla="*/ 163211 w 161925"/>
                  <a:gd name="connsiteY2" fmla="*/ 406260 h 409575"/>
                  <a:gd name="connsiteX3" fmla="*/ 7144 w 161925"/>
                  <a:gd name="connsiteY3" fmla="*/ 406260 h 409575"/>
                </a:gdLst>
                <a:ahLst/>
                <a:cxnLst>
                  <a:cxn ang="0">
                    <a:pos x="connsiteX0" y="connsiteY0"/>
                  </a:cxn>
                  <a:cxn ang="0">
                    <a:pos x="connsiteX1" y="connsiteY1"/>
                  </a:cxn>
                  <a:cxn ang="0">
                    <a:pos x="connsiteX2" y="connsiteY2"/>
                  </a:cxn>
                  <a:cxn ang="0">
                    <a:pos x="connsiteX3" y="connsiteY3"/>
                  </a:cxn>
                </a:cxnLst>
                <a:rect l="l" t="t" r="r" b="b"/>
                <a:pathLst>
                  <a:path w="161925" h="409575">
                    <a:moveTo>
                      <a:pt x="7144" y="7144"/>
                    </a:moveTo>
                    <a:lnTo>
                      <a:pt x="163211" y="7144"/>
                    </a:lnTo>
                    <a:lnTo>
                      <a:pt x="163211" y="406260"/>
                    </a:lnTo>
                    <a:lnTo>
                      <a:pt x="7144" y="406260"/>
                    </a:lnTo>
                    <a:close/>
                  </a:path>
                </a:pathLst>
              </a:custGeom>
              <a:solidFill>
                <a:srgbClr val="999A9F"/>
              </a:solidFill>
              <a:ln w="9525" cap="flat">
                <a:noFill/>
                <a:prstDash val="solid"/>
                <a:miter/>
              </a:ln>
            </p:spPr>
            <p:txBody>
              <a:bodyPr rtlCol="0" anchor="ctr"/>
              <a:lstStyle/>
              <a:p>
                <a:endParaRPr lang="fr-FR"/>
              </a:p>
            </p:txBody>
          </p:sp>
          <p:sp>
            <p:nvSpPr>
              <p:cNvPr id="205" name="Forme libre : forme 204">
                <a:extLst>
                  <a:ext uri="{FF2B5EF4-FFF2-40B4-BE49-F238E27FC236}">
                    <a16:creationId xmlns:a16="http://schemas.microsoft.com/office/drawing/2014/main" id="{4C0A1528-C553-46B4-A6CB-A915FDEDAF56}"/>
                  </a:ext>
                </a:extLst>
              </p:cNvPr>
              <p:cNvSpPr/>
              <p:nvPr/>
            </p:nvSpPr>
            <p:spPr>
              <a:xfrm>
                <a:off x="2034930" y="3099874"/>
                <a:ext cx="2324100" cy="561975"/>
              </a:xfrm>
              <a:custGeom>
                <a:avLst/>
                <a:gdLst>
                  <a:gd name="connsiteX0" fmla="*/ 2136543 w 2324100"/>
                  <a:gd name="connsiteY0" fmla="*/ 562366 h 561975"/>
                  <a:gd name="connsiteX1" fmla="*/ 189224 w 2324100"/>
                  <a:gd name="connsiteY1" fmla="*/ 562366 h 561975"/>
                  <a:gd name="connsiteX2" fmla="*/ 7144 w 2324100"/>
                  <a:gd name="connsiteY2" fmla="*/ 380286 h 561975"/>
                  <a:gd name="connsiteX3" fmla="*/ 7144 w 2324100"/>
                  <a:gd name="connsiteY3" fmla="*/ 189224 h 561975"/>
                  <a:gd name="connsiteX4" fmla="*/ 189224 w 2324100"/>
                  <a:gd name="connsiteY4" fmla="*/ 7144 h 561975"/>
                  <a:gd name="connsiteX5" fmla="*/ 2136543 w 2324100"/>
                  <a:gd name="connsiteY5" fmla="*/ 7144 h 561975"/>
                  <a:gd name="connsiteX6" fmla="*/ 2318623 w 2324100"/>
                  <a:gd name="connsiteY6" fmla="*/ 189224 h 561975"/>
                  <a:gd name="connsiteX7" fmla="*/ 2318623 w 2324100"/>
                  <a:gd name="connsiteY7" fmla="*/ 380286 h 561975"/>
                  <a:gd name="connsiteX8" fmla="*/ 2136543 w 2324100"/>
                  <a:gd name="connsiteY8" fmla="*/ 562366 h 561975"/>
                  <a:gd name="connsiteX9" fmla="*/ 189224 w 2324100"/>
                  <a:gd name="connsiteY9" fmla="*/ 163221 h 561975"/>
                  <a:gd name="connsiteX10" fmla="*/ 163211 w 2324100"/>
                  <a:gd name="connsiteY10" fmla="*/ 189233 h 561975"/>
                  <a:gd name="connsiteX11" fmla="*/ 163211 w 2324100"/>
                  <a:gd name="connsiteY11" fmla="*/ 380295 h 561975"/>
                  <a:gd name="connsiteX12" fmla="*/ 189224 w 2324100"/>
                  <a:gd name="connsiteY12" fmla="*/ 406308 h 561975"/>
                  <a:gd name="connsiteX13" fmla="*/ 2136543 w 2324100"/>
                  <a:gd name="connsiteY13" fmla="*/ 406308 h 561975"/>
                  <a:gd name="connsiteX14" fmla="*/ 2162556 w 2324100"/>
                  <a:gd name="connsiteY14" fmla="*/ 380295 h 561975"/>
                  <a:gd name="connsiteX15" fmla="*/ 2162556 w 2324100"/>
                  <a:gd name="connsiteY15" fmla="*/ 189233 h 561975"/>
                  <a:gd name="connsiteX16" fmla="*/ 2136543 w 2324100"/>
                  <a:gd name="connsiteY16" fmla="*/ 163221 h 561975"/>
                  <a:gd name="connsiteX17" fmla="*/ 189224 w 2324100"/>
                  <a:gd name="connsiteY17" fmla="*/ 163221 h 561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324100" h="561975">
                    <a:moveTo>
                      <a:pt x="2136543" y="562366"/>
                    </a:moveTo>
                    <a:lnTo>
                      <a:pt x="189224" y="562366"/>
                    </a:lnTo>
                    <a:cubicBezTo>
                      <a:pt x="88830" y="562366"/>
                      <a:pt x="7144" y="480679"/>
                      <a:pt x="7144" y="380286"/>
                    </a:cubicBezTo>
                    <a:lnTo>
                      <a:pt x="7144" y="189224"/>
                    </a:lnTo>
                    <a:cubicBezTo>
                      <a:pt x="7144" y="88830"/>
                      <a:pt x="88830" y="7144"/>
                      <a:pt x="189224" y="7144"/>
                    </a:cubicBezTo>
                    <a:lnTo>
                      <a:pt x="2136543" y="7144"/>
                    </a:lnTo>
                    <a:cubicBezTo>
                      <a:pt x="2236937" y="7144"/>
                      <a:pt x="2318623" y="88830"/>
                      <a:pt x="2318623" y="189224"/>
                    </a:cubicBezTo>
                    <a:lnTo>
                      <a:pt x="2318623" y="380286"/>
                    </a:lnTo>
                    <a:cubicBezTo>
                      <a:pt x="2318623" y="480679"/>
                      <a:pt x="2236937" y="562366"/>
                      <a:pt x="2136543" y="562366"/>
                    </a:cubicBezTo>
                    <a:close/>
                    <a:moveTo>
                      <a:pt x="189224" y="163221"/>
                    </a:moveTo>
                    <a:cubicBezTo>
                      <a:pt x="175127" y="163221"/>
                      <a:pt x="163211" y="175136"/>
                      <a:pt x="163211" y="189233"/>
                    </a:cubicBezTo>
                    <a:lnTo>
                      <a:pt x="163211" y="380295"/>
                    </a:lnTo>
                    <a:cubicBezTo>
                      <a:pt x="163211" y="394392"/>
                      <a:pt x="175127" y="406308"/>
                      <a:pt x="189224" y="406308"/>
                    </a:cubicBezTo>
                    <a:lnTo>
                      <a:pt x="2136543" y="406308"/>
                    </a:lnTo>
                    <a:cubicBezTo>
                      <a:pt x="2150640" y="406308"/>
                      <a:pt x="2162556" y="394392"/>
                      <a:pt x="2162556" y="380295"/>
                    </a:cubicBezTo>
                    <a:lnTo>
                      <a:pt x="2162556" y="189233"/>
                    </a:lnTo>
                    <a:cubicBezTo>
                      <a:pt x="2162556" y="175136"/>
                      <a:pt x="2150640" y="163221"/>
                      <a:pt x="2136543" y="163221"/>
                    </a:cubicBezTo>
                    <a:lnTo>
                      <a:pt x="189224" y="163221"/>
                    </a:lnTo>
                    <a:close/>
                  </a:path>
                </a:pathLst>
              </a:custGeom>
              <a:solidFill>
                <a:srgbClr val="7383BF"/>
              </a:solidFill>
              <a:ln w="9525" cap="flat">
                <a:noFill/>
                <a:prstDash val="solid"/>
                <a:miter/>
              </a:ln>
            </p:spPr>
            <p:txBody>
              <a:bodyPr rtlCol="0" anchor="ctr"/>
              <a:lstStyle/>
              <a:p>
                <a:endParaRPr lang="fr-FR"/>
              </a:p>
            </p:txBody>
          </p:sp>
          <p:sp>
            <p:nvSpPr>
              <p:cNvPr id="206" name="Forme libre : forme 205">
                <a:extLst>
                  <a:ext uri="{FF2B5EF4-FFF2-40B4-BE49-F238E27FC236}">
                    <a16:creationId xmlns:a16="http://schemas.microsoft.com/office/drawing/2014/main" id="{BF81AE13-9436-4C76-9542-5656FC2ACA1D}"/>
                  </a:ext>
                </a:extLst>
              </p:cNvPr>
              <p:cNvSpPr/>
              <p:nvPr/>
            </p:nvSpPr>
            <p:spPr>
              <a:xfrm>
                <a:off x="1496405" y="4724335"/>
                <a:ext cx="4886325" cy="247650"/>
              </a:xfrm>
              <a:custGeom>
                <a:avLst/>
                <a:gdLst>
                  <a:gd name="connsiteX0" fmla="*/ 4883944 w 4886325"/>
                  <a:gd name="connsiteY0" fmla="*/ 199606 h 247650"/>
                  <a:gd name="connsiteX1" fmla="*/ 4841920 w 4886325"/>
                  <a:gd name="connsiteY1" fmla="*/ 241630 h 247650"/>
                  <a:gd name="connsiteX2" fmla="*/ 49168 w 4886325"/>
                  <a:gd name="connsiteY2" fmla="*/ 241630 h 247650"/>
                  <a:gd name="connsiteX3" fmla="*/ 7144 w 4886325"/>
                  <a:gd name="connsiteY3" fmla="*/ 199606 h 247650"/>
                  <a:gd name="connsiteX4" fmla="*/ 7144 w 4886325"/>
                  <a:gd name="connsiteY4" fmla="*/ 49187 h 247650"/>
                  <a:gd name="connsiteX5" fmla="*/ 49168 w 4886325"/>
                  <a:gd name="connsiteY5" fmla="*/ 7144 h 247650"/>
                  <a:gd name="connsiteX6" fmla="*/ 4841920 w 4886325"/>
                  <a:gd name="connsiteY6" fmla="*/ 7144 h 247650"/>
                  <a:gd name="connsiteX7" fmla="*/ 4883944 w 4886325"/>
                  <a:gd name="connsiteY7" fmla="*/ 49187 h 247650"/>
                  <a:gd name="connsiteX8" fmla="*/ 4883944 w 4886325"/>
                  <a:gd name="connsiteY8" fmla="*/ 199606 h 24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86325" h="247650">
                    <a:moveTo>
                      <a:pt x="4883944" y="199606"/>
                    </a:moveTo>
                    <a:cubicBezTo>
                      <a:pt x="4883944" y="222713"/>
                      <a:pt x="4865046" y="241630"/>
                      <a:pt x="4841920" y="241630"/>
                    </a:cubicBezTo>
                    <a:lnTo>
                      <a:pt x="49168" y="241630"/>
                    </a:lnTo>
                    <a:cubicBezTo>
                      <a:pt x="26051" y="241630"/>
                      <a:pt x="7144" y="222713"/>
                      <a:pt x="7144" y="199606"/>
                    </a:cubicBezTo>
                    <a:lnTo>
                      <a:pt x="7144" y="49187"/>
                    </a:lnTo>
                    <a:cubicBezTo>
                      <a:pt x="7144" y="26060"/>
                      <a:pt x="26051" y="7144"/>
                      <a:pt x="49168" y="7144"/>
                    </a:cubicBezTo>
                    <a:lnTo>
                      <a:pt x="4841920" y="7144"/>
                    </a:lnTo>
                    <a:cubicBezTo>
                      <a:pt x="4865046" y="7144"/>
                      <a:pt x="4883944" y="26060"/>
                      <a:pt x="4883944" y="49187"/>
                    </a:cubicBezTo>
                    <a:lnTo>
                      <a:pt x="4883944" y="199606"/>
                    </a:lnTo>
                    <a:close/>
                  </a:path>
                </a:pathLst>
              </a:custGeom>
              <a:solidFill>
                <a:srgbClr val="556080"/>
              </a:solidFill>
              <a:ln w="9525" cap="flat">
                <a:noFill/>
                <a:prstDash val="solid"/>
                <a:miter/>
              </a:ln>
            </p:spPr>
            <p:txBody>
              <a:bodyPr rtlCol="0" anchor="ctr"/>
              <a:lstStyle/>
              <a:p>
                <a:endParaRPr lang="fr-FR"/>
              </a:p>
            </p:txBody>
          </p:sp>
        </p:grpSp>
        <p:grpSp>
          <p:nvGrpSpPr>
            <p:cNvPr id="207" name="Groupe 206">
              <a:extLst>
                <a:ext uri="{FF2B5EF4-FFF2-40B4-BE49-F238E27FC236}">
                  <a16:creationId xmlns:a16="http://schemas.microsoft.com/office/drawing/2014/main" id="{4C7C5844-D880-429D-8670-E8F40605DD8C}"/>
                </a:ext>
              </a:extLst>
            </p:cNvPr>
            <p:cNvGrpSpPr/>
            <p:nvPr/>
          </p:nvGrpSpPr>
          <p:grpSpPr>
            <a:xfrm>
              <a:off x="4649274" y="5610531"/>
              <a:ext cx="290471" cy="241237"/>
              <a:chOff x="1350169" y="4352424"/>
              <a:chExt cx="561975" cy="466725"/>
            </a:xfrm>
          </p:grpSpPr>
          <p:sp>
            <p:nvSpPr>
              <p:cNvPr id="208" name="Forme libre : forme 207">
                <a:extLst>
                  <a:ext uri="{FF2B5EF4-FFF2-40B4-BE49-F238E27FC236}">
                    <a16:creationId xmlns:a16="http://schemas.microsoft.com/office/drawing/2014/main" id="{6D1F474B-1D1B-4956-8078-DB10FE62FB51}"/>
                  </a:ext>
                </a:extLst>
              </p:cNvPr>
              <p:cNvSpPr/>
              <p:nvPr/>
            </p:nvSpPr>
            <p:spPr>
              <a:xfrm>
                <a:off x="1350169" y="4352424"/>
                <a:ext cx="561975" cy="466725"/>
              </a:xfrm>
              <a:custGeom>
                <a:avLst/>
                <a:gdLst>
                  <a:gd name="connsiteX0" fmla="*/ 7144 w 561975"/>
                  <a:gd name="connsiteY0" fmla="*/ 7144 h 466725"/>
                  <a:gd name="connsiteX1" fmla="*/ 559594 w 561975"/>
                  <a:gd name="connsiteY1" fmla="*/ 7144 h 466725"/>
                  <a:gd name="connsiteX2" fmla="*/ 559594 w 561975"/>
                  <a:gd name="connsiteY2" fmla="*/ 464344 h 466725"/>
                  <a:gd name="connsiteX3" fmla="*/ 7144 w 561975"/>
                  <a:gd name="connsiteY3" fmla="*/ 464344 h 466725"/>
                </a:gdLst>
                <a:ahLst/>
                <a:cxnLst>
                  <a:cxn ang="0">
                    <a:pos x="connsiteX0" y="connsiteY0"/>
                  </a:cxn>
                  <a:cxn ang="0">
                    <a:pos x="connsiteX1" y="connsiteY1"/>
                  </a:cxn>
                  <a:cxn ang="0">
                    <a:pos x="connsiteX2" y="connsiteY2"/>
                  </a:cxn>
                  <a:cxn ang="0">
                    <a:pos x="connsiteX3" y="connsiteY3"/>
                  </a:cxn>
                </a:cxnLst>
                <a:rect l="l" t="t" r="r" b="b"/>
                <a:pathLst>
                  <a:path w="561975" h="466725">
                    <a:moveTo>
                      <a:pt x="7144" y="7144"/>
                    </a:moveTo>
                    <a:lnTo>
                      <a:pt x="559594" y="7144"/>
                    </a:lnTo>
                    <a:lnTo>
                      <a:pt x="559594" y="464344"/>
                    </a:lnTo>
                    <a:lnTo>
                      <a:pt x="7144" y="464344"/>
                    </a:lnTo>
                    <a:close/>
                  </a:path>
                </a:pathLst>
              </a:custGeom>
              <a:solidFill>
                <a:srgbClr val="D6D9DF"/>
              </a:solidFill>
              <a:ln w="9525" cap="flat">
                <a:noFill/>
                <a:prstDash val="solid"/>
                <a:miter/>
              </a:ln>
            </p:spPr>
            <p:txBody>
              <a:bodyPr rtlCol="0" anchor="ctr"/>
              <a:lstStyle/>
              <a:p>
                <a:endParaRPr lang="fr-FR"/>
              </a:p>
            </p:txBody>
          </p:sp>
          <p:sp>
            <p:nvSpPr>
              <p:cNvPr id="209" name="Forme libre : forme 208">
                <a:extLst>
                  <a:ext uri="{FF2B5EF4-FFF2-40B4-BE49-F238E27FC236}">
                    <a16:creationId xmlns:a16="http://schemas.microsoft.com/office/drawing/2014/main" id="{89362BCD-19A3-4858-BE07-59B0B0A1CE9C}"/>
                  </a:ext>
                </a:extLst>
              </p:cNvPr>
              <p:cNvSpPr/>
              <p:nvPr/>
            </p:nvSpPr>
            <p:spPr>
              <a:xfrm>
                <a:off x="1390651" y="4392904"/>
                <a:ext cx="390524" cy="390524"/>
              </a:xfrm>
              <a:custGeom>
                <a:avLst/>
                <a:gdLst>
                  <a:gd name="connsiteX0" fmla="*/ 376238 w 390525"/>
                  <a:gd name="connsiteY0" fmla="*/ 195263 h 390525"/>
                  <a:gd name="connsiteX1" fmla="*/ 195263 w 390525"/>
                  <a:gd name="connsiteY1" fmla="*/ 376238 h 390525"/>
                  <a:gd name="connsiteX2" fmla="*/ 14288 w 390525"/>
                  <a:gd name="connsiteY2" fmla="*/ 195263 h 390525"/>
                  <a:gd name="connsiteX3" fmla="*/ 195263 w 390525"/>
                  <a:gd name="connsiteY3" fmla="*/ 14288 h 390525"/>
                  <a:gd name="connsiteX4" fmla="*/ 376238 w 390525"/>
                  <a:gd name="connsiteY4" fmla="*/ 195263 h 390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525" h="390525">
                    <a:moveTo>
                      <a:pt x="376238" y="195263"/>
                    </a:moveTo>
                    <a:cubicBezTo>
                      <a:pt x="376238" y="295212"/>
                      <a:pt x="295212" y="376238"/>
                      <a:pt x="195263" y="376238"/>
                    </a:cubicBezTo>
                    <a:cubicBezTo>
                      <a:pt x="95313" y="376238"/>
                      <a:pt x="14288" y="295212"/>
                      <a:pt x="14288" y="195263"/>
                    </a:cubicBezTo>
                    <a:cubicBezTo>
                      <a:pt x="14288" y="95313"/>
                      <a:pt x="95313" y="14288"/>
                      <a:pt x="195263" y="14288"/>
                    </a:cubicBezTo>
                    <a:cubicBezTo>
                      <a:pt x="295212" y="14288"/>
                      <a:pt x="376238" y="95313"/>
                      <a:pt x="376238" y="195263"/>
                    </a:cubicBezTo>
                    <a:close/>
                  </a:path>
                </a:pathLst>
              </a:custGeom>
              <a:solidFill>
                <a:srgbClr val="999A9F"/>
              </a:solidFill>
              <a:ln w="19050" cap="rnd">
                <a:solidFill>
                  <a:srgbClr val="FFFFFF"/>
                </a:solidFill>
                <a:prstDash val="solid"/>
                <a:miter/>
              </a:ln>
            </p:spPr>
            <p:txBody>
              <a:bodyPr rtlCol="0" anchor="ctr"/>
              <a:lstStyle/>
              <a:p>
                <a:endParaRPr lang="fr-FR"/>
              </a:p>
            </p:txBody>
          </p:sp>
          <p:sp>
            <p:nvSpPr>
              <p:cNvPr id="210" name="Forme libre : forme 209">
                <a:extLst>
                  <a:ext uri="{FF2B5EF4-FFF2-40B4-BE49-F238E27FC236}">
                    <a16:creationId xmlns:a16="http://schemas.microsoft.com/office/drawing/2014/main" id="{A5025D06-56EE-47D9-A96D-FB6D30319201}"/>
                  </a:ext>
                </a:extLst>
              </p:cNvPr>
              <p:cNvSpPr/>
              <p:nvPr/>
            </p:nvSpPr>
            <p:spPr>
              <a:xfrm>
                <a:off x="1750219" y="4733424"/>
                <a:ext cx="123825" cy="47625"/>
              </a:xfrm>
              <a:custGeom>
                <a:avLst/>
                <a:gdLst>
                  <a:gd name="connsiteX0" fmla="*/ 7144 w 123825"/>
                  <a:gd name="connsiteY0" fmla="*/ 7144 h 47625"/>
                  <a:gd name="connsiteX1" fmla="*/ 121444 w 123825"/>
                  <a:gd name="connsiteY1" fmla="*/ 7144 h 47625"/>
                  <a:gd name="connsiteX2" fmla="*/ 121444 w 123825"/>
                  <a:gd name="connsiteY2" fmla="*/ 45244 h 47625"/>
                  <a:gd name="connsiteX3" fmla="*/ 7144 w 123825"/>
                  <a:gd name="connsiteY3" fmla="*/ 45244 h 47625"/>
                </a:gdLst>
                <a:ahLst/>
                <a:cxnLst>
                  <a:cxn ang="0">
                    <a:pos x="connsiteX0" y="connsiteY0"/>
                  </a:cxn>
                  <a:cxn ang="0">
                    <a:pos x="connsiteX1" y="connsiteY1"/>
                  </a:cxn>
                  <a:cxn ang="0">
                    <a:pos x="connsiteX2" y="connsiteY2"/>
                  </a:cxn>
                  <a:cxn ang="0">
                    <a:pos x="connsiteX3" y="connsiteY3"/>
                  </a:cxn>
                </a:cxnLst>
                <a:rect l="l" t="t" r="r" b="b"/>
                <a:pathLst>
                  <a:path w="123825" h="47625">
                    <a:moveTo>
                      <a:pt x="7144" y="7144"/>
                    </a:moveTo>
                    <a:lnTo>
                      <a:pt x="121444" y="7144"/>
                    </a:lnTo>
                    <a:lnTo>
                      <a:pt x="121444" y="45244"/>
                    </a:lnTo>
                    <a:lnTo>
                      <a:pt x="7144" y="45244"/>
                    </a:lnTo>
                    <a:close/>
                  </a:path>
                </a:pathLst>
              </a:custGeom>
              <a:solidFill>
                <a:srgbClr val="7383BF"/>
              </a:solidFill>
              <a:ln w="9525" cap="flat">
                <a:noFill/>
                <a:prstDash val="solid"/>
                <a:miter/>
              </a:ln>
            </p:spPr>
            <p:txBody>
              <a:bodyPr rtlCol="0" anchor="ctr"/>
              <a:lstStyle/>
              <a:p>
                <a:endParaRPr lang="fr-FR"/>
              </a:p>
            </p:txBody>
          </p:sp>
          <p:grpSp>
            <p:nvGrpSpPr>
              <p:cNvPr id="211" name="Groupe 210">
                <a:extLst>
                  <a:ext uri="{FF2B5EF4-FFF2-40B4-BE49-F238E27FC236}">
                    <a16:creationId xmlns:a16="http://schemas.microsoft.com/office/drawing/2014/main" id="{95049691-FA47-4CFA-A6F8-F75ECCA2A8B3}"/>
                  </a:ext>
                </a:extLst>
              </p:cNvPr>
              <p:cNvGrpSpPr/>
              <p:nvPr/>
            </p:nvGrpSpPr>
            <p:grpSpPr>
              <a:xfrm rot="19559309">
                <a:off x="1436038" y="4438284"/>
                <a:ext cx="299750" cy="299766"/>
                <a:chOff x="2728922" y="4610574"/>
                <a:chExt cx="198152" cy="198162"/>
              </a:xfrm>
            </p:grpSpPr>
            <p:sp>
              <p:nvSpPr>
                <p:cNvPr id="219" name="Forme libre : forme 218">
                  <a:extLst>
                    <a:ext uri="{FF2B5EF4-FFF2-40B4-BE49-F238E27FC236}">
                      <a16:creationId xmlns:a16="http://schemas.microsoft.com/office/drawing/2014/main" id="{3BF15129-E3A8-4E94-8254-5159DD08039D}"/>
                    </a:ext>
                  </a:extLst>
                </p:cNvPr>
                <p:cNvSpPr/>
                <p:nvPr/>
              </p:nvSpPr>
              <p:spPr>
                <a:xfrm>
                  <a:off x="2728922" y="4707798"/>
                  <a:ext cx="82794" cy="40995"/>
                </a:xfrm>
                <a:custGeom>
                  <a:avLst/>
                  <a:gdLst>
                    <a:gd name="connsiteX0" fmla="*/ 603 w 82794"/>
                    <a:gd name="connsiteY0" fmla="*/ 604 h 40995"/>
                    <a:gd name="connsiteX1" fmla="*/ 56511 w 82794"/>
                    <a:gd name="connsiteY1" fmla="*/ 36975 h 40995"/>
                    <a:gd name="connsiteX2" fmla="*/ 82407 w 82794"/>
                    <a:gd name="connsiteY2" fmla="*/ 25505 h 40995"/>
                    <a:gd name="connsiteX3" fmla="*/ 70283 w 82794"/>
                    <a:gd name="connsiteY3" fmla="*/ 1978 h 40995"/>
                    <a:gd name="connsiteX4" fmla="*/ 70323 w 82794"/>
                    <a:gd name="connsiteY4" fmla="*/ 603 h 40995"/>
                    <a:gd name="connsiteX5" fmla="*/ 603 w 82794"/>
                    <a:gd name="connsiteY5" fmla="*/ 604 h 40995"/>
                    <a:gd name="connsiteX6" fmla="*/ 603 w 82794"/>
                    <a:gd name="connsiteY6" fmla="*/ 604 h 40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794" h="40995">
                      <a:moveTo>
                        <a:pt x="603" y="604"/>
                      </a:moveTo>
                      <a:cubicBezTo>
                        <a:pt x="603" y="29377"/>
                        <a:pt x="30205" y="48641"/>
                        <a:pt x="56511" y="36975"/>
                      </a:cubicBezTo>
                      <a:lnTo>
                        <a:pt x="82407" y="25505"/>
                      </a:lnTo>
                      <a:cubicBezTo>
                        <a:pt x="75073" y="20267"/>
                        <a:pt x="70283" y="11684"/>
                        <a:pt x="70283" y="1978"/>
                      </a:cubicBezTo>
                      <a:cubicBezTo>
                        <a:pt x="70283" y="1520"/>
                        <a:pt x="70293" y="1061"/>
                        <a:pt x="70323" y="603"/>
                      </a:cubicBezTo>
                      <a:lnTo>
                        <a:pt x="603" y="604"/>
                      </a:lnTo>
                      <a:lnTo>
                        <a:pt x="603" y="604"/>
                      </a:lnTo>
                      <a:close/>
                    </a:path>
                  </a:pathLst>
                </a:custGeom>
                <a:solidFill>
                  <a:srgbClr val="556080"/>
                </a:solidFill>
                <a:ln w="9525" cap="flat">
                  <a:noFill/>
                  <a:prstDash val="solid"/>
                  <a:miter/>
                </a:ln>
              </p:spPr>
              <p:txBody>
                <a:bodyPr rtlCol="0" anchor="ctr"/>
                <a:lstStyle/>
                <a:p>
                  <a:endParaRPr lang="fr-FR"/>
                </a:p>
              </p:txBody>
            </p:sp>
            <p:sp>
              <p:nvSpPr>
                <p:cNvPr id="220" name="Forme libre : forme 219">
                  <a:extLst>
                    <a:ext uri="{FF2B5EF4-FFF2-40B4-BE49-F238E27FC236}">
                      <a16:creationId xmlns:a16="http://schemas.microsoft.com/office/drawing/2014/main" id="{8A820369-6870-4423-AB45-CD9D15AC51E7}"/>
                    </a:ext>
                  </a:extLst>
                </p:cNvPr>
                <p:cNvSpPr/>
                <p:nvPr/>
              </p:nvSpPr>
              <p:spPr>
                <a:xfrm>
                  <a:off x="2826147" y="4725942"/>
                  <a:ext cx="40995" cy="82794"/>
                </a:xfrm>
                <a:custGeom>
                  <a:avLst/>
                  <a:gdLst>
                    <a:gd name="connsiteX0" fmla="*/ 603 w 40995"/>
                    <a:gd name="connsiteY0" fmla="*/ 12697 h 82794"/>
                    <a:gd name="connsiteX1" fmla="*/ 603 w 40995"/>
                    <a:gd name="connsiteY1" fmla="*/ 82427 h 82794"/>
                    <a:gd name="connsiteX2" fmla="*/ 36974 w 40995"/>
                    <a:gd name="connsiteY2" fmla="*/ 26509 h 82794"/>
                    <a:gd name="connsiteX3" fmla="*/ 25504 w 40995"/>
                    <a:gd name="connsiteY3" fmla="*/ 603 h 82794"/>
                    <a:gd name="connsiteX4" fmla="*/ 1958 w 40995"/>
                    <a:gd name="connsiteY4" fmla="*/ 12737 h 82794"/>
                    <a:gd name="connsiteX5" fmla="*/ 603 w 40995"/>
                    <a:gd name="connsiteY5" fmla="*/ 12697 h 8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995" h="82794">
                      <a:moveTo>
                        <a:pt x="603" y="12697"/>
                      </a:moveTo>
                      <a:lnTo>
                        <a:pt x="603" y="82427"/>
                      </a:lnTo>
                      <a:cubicBezTo>
                        <a:pt x="29367" y="82427"/>
                        <a:pt x="48630" y="52815"/>
                        <a:pt x="36974" y="26509"/>
                      </a:cubicBezTo>
                      <a:lnTo>
                        <a:pt x="25504" y="603"/>
                      </a:lnTo>
                      <a:cubicBezTo>
                        <a:pt x="20266" y="7947"/>
                        <a:pt x="11673" y="12737"/>
                        <a:pt x="1958" y="12737"/>
                      </a:cubicBezTo>
                      <a:cubicBezTo>
                        <a:pt x="1501" y="12736"/>
                        <a:pt x="1051" y="12726"/>
                        <a:pt x="603" y="12697"/>
                      </a:cubicBezTo>
                      <a:close/>
                    </a:path>
                  </a:pathLst>
                </a:custGeom>
                <a:solidFill>
                  <a:srgbClr val="556080"/>
                </a:solidFill>
                <a:ln w="9525" cap="flat">
                  <a:noFill/>
                  <a:prstDash val="solid"/>
                  <a:miter/>
                </a:ln>
              </p:spPr>
              <p:txBody>
                <a:bodyPr rtlCol="0" anchor="ctr"/>
                <a:lstStyle/>
                <a:p>
                  <a:endParaRPr lang="fr-FR"/>
                </a:p>
              </p:txBody>
            </p:sp>
            <p:sp>
              <p:nvSpPr>
                <p:cNvPr id="221" name="Forme libre : forme 220">
                  <a:extLst>
                    <a:ext uri="{FF2B5EF4-FFF2-40B4-BE49-F238E27FC236}">
                      <a16:creationId xmlns:a16="http://schemas.microsoft.com/office/drawing/2014/main" id="{4F2F493E-6A4F-4EE1-8AAD-EC32534EBFFA}"/>
                    </a:ext>
                  </a:extLst>
                </p:cNvPr>
                <p:cNvSpPr/>
                <p:nvPr/>
              </p:nvSpPr>
              <p:spPr>
                <a:xfrm>
                  <a:off x="2844280" y="4670704"/>
                  <a:ext cx="82794" cy="40995"/>
                </a:xfrm>
                <a:custGeom>
                  <a:avLst/>
                  <a:gdLst>
                    <a:gd name="connsiteX0" fmla="*/ 603 w 82794"/>
                    <a:gd name="connsiteY0" fmla="*/ 15538 h 40995"/>
                    <a:gd name="connsiteX1" fmla="*/ 12737 w 82794"/>
                    <a:gd name="connsiteY1" fmla="*/ 39074 h 40995"/>
                    <a:gd name="connsiteX2" fmla="*/ 12697 w 82794"/>
                    <a:gd name="connsiteY2" fmla="*/ 40439 h 40995"/>
                    <a:gd name="connsiteX3" fmla="*/ 12707 w 82794"/>
                    <a:gd name="connsiteY3" fmla="*/ 40439 h 40995"/>
                    <a:gd name="connsiteX4" fmla="*/ 82427 w 82794"/>
                    <a:gd name="connsiteY4" fmla="*/ 40439 h 40995"/>
                    <a:gd name="connsiteX5" fmla="*/ 26518 w 82794"/>
                    <a:gd name="connsiteY5" fmla="*/ 4058 h 40995"/>
                    <a:gd name="connsiteX6" fmla="*/ 613 w 82794"/>
                    <a:gd name="connsiteY6" fmla="*/ 15529 h 40995"/>
                    <a:gd name="connsiteX7" fmla="*/ 603 w 82794"/>
                    <a:gd name="connsiteY7" fmla="*/ 15538 h 40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794" h="40995">
                      <a:moveTo>
                        <a:pt x="603" y="15538"/>
                      </a:moveTo>
                      <a:cubicBezTo>
                        <a:pt x="7947" y="20766"/>
                        <a:pt x="12737" y="29359"/>
                        <a:pt x="12737" y="39074"/>
                      </a:cubicBezTo>
                      <a:cubicBezTo>
                        <a:pt x="12737" y="39532"/>
                        <a:pt x="12727" y="39991"/>
                        <a:pt x="12697" y="40439"/>
                      </a:cubicBezTo>
                      <a:lnTo>
                        <a:pt x="12707" y="40439"/>
                      </a:lnTo>
                      <a:lnTo>
                        <a:pt x="82427" y="40439"/>
                      </a:lnTo>
                      <a:cubicBezTo>
                        <a:pt x="82427" y="11666"/>
                        <a:pt x="52824" y="-7598"/>
                        <a:pt x="26518" y="4058"/>
                      </a:cubicBezTo>
                      <a:lnTo>
                        <a:pt x="613" y="15529"/>
                      </a:lnTo>
                      <a:lnTo>
                        <a:pt x="603" y="15538"/>
                      </a:lnTo>
                      <a:close/>
                    </a:path>
                  </a:pathLst>
                </a:custGeom>
                <a:solidFill>
                  <a:srgbClr val="556080"/>
                </a:solidFill>
                <a:ln w="9525" cap="flat">
                  <a:noFill/>
                  <a:prstDash val="solid"/>
                  <a:miter/>
                </a:ln>
              </p:spPr>
              <p:txBody>
                <a:bodyPr rtlCol="0" anchor="ctr"/>
                <a:lstStyle/>
                <a:p>
                  <a:endParaRPr lang="fr-FR"/>
                </a:p>
              </p:txBody>
            </p:sp>
            <p:sp>
              <p:nvSpPr>
                <p:cNvPr id="222" name="Forme libre : forme 221">
                  <a:extLst>
                    <a:ext uri="{FF2B5EF4-FFF2-40B4-BE49-F238E27FC236}">
                      <a16:creationId xmlns:a16="http://schemas.microsoft.com/office/drawing/2014/main" id="{503EA9DD-A1C9-4AEE-B309-ED8FBC67298E}"/>
                    </a:ext>
                  </a:extLst>
                </p:cNvPr>
                <p:cNvSpPr/>
                <p:nvPr/>
              </p:nvSpPr>
              <p:spPr>
                <a:xfrm>
                  <a:off x="2789052" y="4610574"/>
                  <a:ext cx="40995" cy="82794"/>
                </a:xfrm>
                <a:custGeom>
                  <a:avLst/>
                  <a:gdLst>
                    <a:gd name="connsiteX0" fmla="*/ 40430 w 40995"/>
                    <a:gd name="connsiteY0" fmla="*/ 70332 h 82794"/>
                    <a:gd name="connsiteX1" fmla="*/ 40430 w 40995"/>
                    <a:gd name="connsiteY1" fmla="*/ 603 h 82794"/>
                    <a:gd name="connsiteX2" fmla="*/ 4058 w 40995"/>
                    <a:gd name="connsiteY2" fmla="*/ 56511 h 82794"/>
                    <a:gd name="connsiteX3" fmla="*/ 15529 w 40995"/>
                    <a:gd name="connsiteY3" fmla="*/ 82417 h 82794"/>
                    <a:gd name="connsiteX4" fmla="*/ 39055 w 40995"/>
                    <a:gd name="connsiteY4" fmla="*/ 70293 h 82794"/>
                    <a:gd name="connsiteX5" fmla="*/ 40430 w 40995"/>
                    <a:gd name="connsiteY5" fmla="*/ 70332 h 8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995" h="82794">
                      <a:moveTo>
                        <a:pt x="40430" y="70332"/>
                      </a:moveTo>
                      <a:lnTo>
                        <a:pt x="40430" y="603"/>
                      </a:lnTo>
                      <a:cubicBezTo>
                        <a:pt x="11666" y="603"/>
                        <a:pt x="-7598" y="30205"/>
                        <a:pt x="4058" y="56511"/>
                      </a:cubicBezTo>
                      <a:lnTo>
                        <a:pt x="15529" y="82417"/>
                      </a:lnTo>
                      <a:cubicBezTo>
                        <a:pt x="20767" y="75073"/>
                        <a:pt x="29350" y="70293"/>
                        <a:pt x="39055" y="70293"/>
                      </a:cubicBezTo>
                      <a:cubicBezTo>
                        <a:pt x="39513" y="70293"/>
                        <a:pt x="39972" y="70303"/>
                        <a:pt x="40430" y="70332"/>
                      </a:cubicBezTo>
                      <a:close/>
                    </a:path>
                  </a:pathLst>
                </a:custGeom>
                <a:solidFill>
                  <a:srgbClr val="556080"/>
                </a:solidFill>
                <a:ln w="9525" cap="flat">
                  <a:noFill/>
                  <a:prstDash val="solid"/>
                  <a:miter/>
                </a:ln>
              </p:spPr>
              <p:txBody>
                <a:bodyPr rtlCol="0" anchor="ctr"/>
                <a:lstStyle/>
                <a:p>
                  <a:endParaRPr lang="fr-FR"/>
                </a:p>
              </p:txBody>
            </p:sp>
            <p:sp>
              <p:nvSpPr>
                <p:cNvPr id="223" name="Forme libre : forme 222">
                  <a:extLst>
                    <a:ext uri="{FF2B5EF4-FFF2-40B4-BE49-F238E27FC236}">
                      <a16:creationId xmlns:a16="http://schemas.microsoft.com/office/drawing/2014/main" id="{1CBC6573-E217-43EB-AC74-26E556965C59}"/>
                    </a:ext>
                  </a:extLst>
                </p:cNvPr>
                <p:cNvSpPr/>
                <p:nvPr/>
              </p:nvSpPr>
              <p:spPr>
                <a:xfrm>
                  <a:off x="2793050" y="4674711"/>
                  <a:ext cx="69933" cy="69933"/>
                </a:xfrm>
                <a:custGeom>
                  <a:avLst/>
                  <a:gdLst>
                    <a:gd name="connsiteX0" fmla="*/ 36721 w 69932"/>
                    <a:gd name="connsiteY0" fmla="*/ 97 h 69932"/>
                    <a:gd name="connsiteX1" fmla="*/ 35055 w 69932"/>
                    <a:gd name="connsiteY1" fmla="*/ 51 h 69932"/>
                    <a:gd name="connsiteX2" fmla="*/ 6559 w 69932"/>
                    <a:gd name="connsiteY2" fmla="*/ 14736 h 69932"/>
                    <a:gd name="connsiteX3" fmla="*/ 97 w 69932"/>
                    <a:gd name="connsiteY3" fmla="*/ 33402 h 69932"/>
                    <a:gd name="connsiteX4" fmla="*/ 51 w 69932"/>
                    <a:gd name="connsiteY4" fmla="*/ 35068 h 69932"/>
                    <a:gd name="connsiteX5" fmla="*/ 14736 w 69932"/>
                    <a:gd name="connsiteY5" fmla="*/ 63563 h 69932"/>
                    <a:gd name="connsiteX6" fmla="*/ 14748 w 69932"/>
                    <a:gd name="connsiteY6" fmla="*/ 63563 h 69932"/>
                    <a:gd name="connsiteX7" fmla="*/ 33414 w 69932"/>
                    <a:gd name="connsiteY7" fmla="*/ 70025 h 69932"/>
                    <a:gd name="connsiteX8" fmla="*/ 35056 w 69932"/>
                    <a:gd name="connsiteY8" fmla="*/ 70072 h 69932"/>
                    <a:gd name="connsiteX9" fmla="*/ 63575 w 69932"/>
                    <a:gd name="connsiteY9" fmla="*/ 55375 h 69932"/>
                    <a:gd name="connsiteX10" fmla="*/ 70025 w 69932"/>
                    <a:gd name="connsiteY10" fmla="*/ 36720 h 69932"/>
                    <a:gd name="connsiteX11" fmla="*/ 70072 w 69932"/>
                    <a:gd name="connsiteY11" fmla="*/ 35066 h 69932"/>
                    <a:gd name="connsiteX12" fmla="*/ 55375 w 69932"/>
                    <a:gd name="connsiteY12" fmla="*/ 6559 h 69932"/>
                    <a:gd name="connsiteX13" fmla="*/ 36721 w 69932"/>
                    <a:gd name="connsiteY13" fmla="*/ 97 h 69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9932" h="69932">
                      <a:moveTo>
                        <a:pt x="36721" y="97"/>
                      </a:moveTo>
                      <a:cubicBezTo>
                        <a:pt x="36167" y="62"/>
                        <a:pt x="35610" y="51"/>
                        <a:pt x="35055" y="51"/>
                      </a:cubicBezTo>
                      <a:cubicBezTo>
                        <a:pt x="23300" y="51"/>
                        <a:pt x="12903" y="5840"/>
                        <a:pt x="6559" y="14736"/>
                      </a:cubicBezTo>
                      <a:cubicBezTo>
                        <a:pt x="2755" y="20040"/>
                        <a:pt x="416" y="26468"/>
                        <a:pt x="97" y="33402"/>
                      </a:cubicBezTo>
                      <a:cubicBezTo>
                        <a:pt x="62" y="33957"/>
                        <a:pt x="51" y="34513"/>
                        <a:pt x="51" y="35068"/>
                      </a:cubicBezTo>
                      <a:cubicBezTo>
                        <a:pt x="51" y="46823"/>
                        <a:pt x="5851" y="57220"/>
                        <a:pt x="14736" y="63563"/>
                      </a:cubicBezTo>
                      <a:lnTo>
                        <a:pt x="14748" y="63563"/>
                      </a:lnTo>
                      <a:cubicBezTo>
                        <a:pt x="20052" y="67367"/>
                        <a:pt x="26467" y="69719"/>
                        <a:pt x="33414" y="70025"/>
                      </a:cubicBezTo>
                      <a:cubicBezTo>
                        <a:pt x="33958" y="70061"/>
                        <a:pt x="34501" y="70072"/>
                        <a:pt x="35056" y="70072"/>
                      </a:cubicBezTo>
                      <a:cubicBezTo>
                        <a:pt x="46824" y="70072"/>
                        <a:pt x="57232" y="64272"/>
                        <a:pt x="63575" y="55375"/>
                      </a:cubicBezTo>
                      <a:cubicBezTo>
                        <a:pt x="67368" y="50070"/>
                        <a:pt x="69707" y="43656"/>
                        <a:pt x="70025" y="36720"/>
                      </a:cubicBezTo>
                      <a:cubicBezTo>
                        <a:pt x="70061" y="36177"/>
                        <a:pt x="70072" y="35622"/>
                        <a:pt x="70072" y="35066"/>
                      </a:cubicBezTo>
                      <a:cubicBezTo>
                        <a:pt x="70072" y="23299"/>
                        <a:pt x="64272" y="12891"/>
                        <a:pt x="55375" y="6559"/>
                      </a:cubicBezTo>
                      <a:cubicBezTo>
                        <a:pt x="50071" y="2756"/>
                        <a:pt x="43657" y="416"/>
                        <a:pt x="36721" y="97"/>
                      </a:cubicBezTo>
                      <a:close/>
                    </a:path>
                  </a:pathLst>
                </a:custGeom>
                <a:solidFill>
                  <a:schemeClr val="bg1"/>
                </a:solidFill>
                <a:ln w="800" cap="flat">
                  <a:noFill/>
                  <a:prstDash val="solid"/>
                  <a:miter/>
                </a:ln>
              </p:spPr>
              <p:txBody>
                <a:bodyPr rtlCol="0" anchor="ctr"/>
                <a:lstStyle/>
                <a:p>
                  <a:endParaRPr lang="fr-FR"/>
                </a:p>
              </p:txBody>
            </p:sp>
          </p:grpSp>
          <p:sp>
            <p:nvSpPr>
              <p:cNvPr id="212" name="Forme libre : forme 211">
                <a:extLst>
                  <a:ext uri="{FF2B5EF4-FFF2-40B4-BE49-F238E27FC236}">
                    <a16:creationId xmlns:a16="http://schemas.microsoft.com/office/drawing/2014/main" id="{283BFC8A-C927-411B-89BD-8F805AF85186}"/>
                  </a:ext>
                </a:extLst>
              </p:cNvPr>
              <p:cNvSpPr/>
              <p:nvPr/>
            </p:nvSpPr>
            <p:spPr>
              <a:xfrm>
                <a:off x="1714501" y="4463076"/>
                <a:ext cx="28575" cy="247650"/>
              </a:xfrm>
              <a:custGeom>
                <a:avLst/>
                <a:gdLst>
                  <a:gd name="connsiteX0" fmla="*/ 14288 w 28575"/>
                  <a:gd name="connsiteY0" fmla="*/ 235896 h 247650"/>
                  <a:gd name="connsiteX1" fmla="*/ 14288 w 28575"/>
                  <a:gd name="connsiteY1" fmla="*/ 14288 h 247650"/>
                </a:gdLst>
                <a:ahLst/>
                <a:cxnLst>
                  <a:cxn ang="0">
                    <a:pos x="connsiteX0" y="connsiteY0"/>
                  </a:cxn>
                  <a:cxn ang="0">
                    <a:pos x="connsiteX1" y="connsiteY1"/>
                  </a:cxn>
                </a:cxnLst>
                <a:rect l="l" t="t" r="r" b="b"/>
                <a:pathLst>
                  <a:path w="28575" h="247650">
                    <a:moveTo>
                      <a:pt x="14288" y="235896"/>
                    </a:moveTo>
                    <a:lnTo>
                      <a:pt x="14288" y="14288"/>
                    </a:lnTo>
                  </a:path>
                </a:pathLst>
              </a:custGeom>
              <a:ln w="6350" cap="rnd">
                <a:solidFill>
                  <a:srgbClr val="FFFFFF"/>
                </a:solidFill>
                <a:prstDash val="solid"/>
                <a:miter/>
              </a:ln>
            </p:spPr>
            <p:txBody>
              <a:bodyPr rtlCol="0" anchor="ctr"/>
              <a:lstStyle/>
              <a:p>
                <a:endParaRPr lang="fr-FR"/>
              </a:p>
            </p:txBody>
          </p:sp>
          <p:sp>
            <p:nvSpPr>
              <p:cNvPr id="213" name="Forme libre : forme 212">
                <a:extLst>
                  <a:ext uri="{FF2B5EF4-FFF2-40B4-BE49-F238E27FC236}">
                    <a16:creationId xmlns:a16="http://schemas.microsoft.com/office/drawing/2014/main" id="{99EA2BD7-FD1E-4410-A88A-ACE90BA580F9}"/>
                  </a:ext>
                </a:extLst>
              </p:cNvPr>
              <p:cNvSpPr/>
              <p:nvPr/>
            </p:nvSpPr>
            <p:spPr>
              <a:xfrm>
                <a:off x="1666876" y="4420204"/>
                <a:ext cx="28575" cy="333375"/>
              </a:xfrm>
              <a:custGeom>
                <a:avLst/>
                <a:gdLst>
                  <a:gd name="connsiteX0" fmla="*/ 14288 w 28575"/>
                  <a:gd name="connsiteY0" fmla="*/ 14287 h 333375"/>
                  <a:gd name="connsiteX1" fmla="*/ 14288 w 28575"/>
                  <a:gd name="connsiteY1" fmla="*/ 321640 h 333375"/>
                </a:gdLst>
                <a:ahLst/>
                <a:cxnLst>
                  <a:cxn ang="0">
                    <a:pos x="connsiteX0" y="connsiteY0"/>
                  </a:cxn>
                  <a:cxn ang="0">
                    <a:pos x="connsiteX1" y="connsiteY1"/>
                  </a:cxn>
                </a:cxnLst>
                <a:rect l="l" t="t" r="r" b="b"/>
                <a:pathLst>
                  <a:path w="28575" h="333375">
                    <a:moveTo>
                      <a:pt x="14288" y="14287"/>
                    </a:moveTo>
                    <a:lnTo>
                      <a:pt x="14288" y="321640"/>
                    </a:lnTo>
                  </a:path>
                </a:pathLst>
              </a:custGeom>
              <a:ln w="6350" cap="rnd">
                <a:solidFill>
                  <a:srgbClr val="FFFFFF"/>
                </a:solidFill>
                <a:prstDash val="solid"/>
                <a:miter/>
              </a:ln>
            </p:spPr>
            <p:txBody>
              <a:bodyPr rtlCol="0" anchor="ctr"/>
              <a:lstStyle/>
              <a:p>
                <a:endParaRPr lang="fr-FR"/>
              </a:p>
            </p:txBody>
          </p:sp>
          <p:sp>
            <p:nvSpPr>
              <p:cNvPr id="214" name="Forme libre : forme 213">
                <a:extLst>
                  <a:ext uri="{FF2B5EF4-FFF2-40B4-BE49-F238E27FC236}">
                    <a16:creationId xmlns:a16="http://schemas.microsoft.com/office/drawing/2014/main" id="{4E1A6205-DE0D-4034-BF76-71BD26423192}"/>
                  </a:ext>
                </a:extLst>
              </p:cNvPr>
              <p:cNvSpPr/>
              <p:nvPr/>
            </p:nvSpPr>
            <p:spPr>
              <a:xfrm>
                <a:off x="1619251" y="4399449"/>
                <a:ext cx="28575" cy="371475"/>
              </a:xfrm>
              <a:custGeom>
                <a:avLst/>
                <a:gdLst>
                  <a:gd name="connsiteX0" fmla="*/ 14288 w 28575"/>
                  <a:gd name="connsiteY0" fmla="*/ 363150 h 371475"/>
                  <a:gd name="connsiteX1" fmla="*/ 14288 w 28575"/>
                  <a:gd name="connsiteY1" fmla="*/ 14288 h 371475"/>
                </a:gdLst>
                <a:ahLst/>
                <a:cxnLst>
                  <a:cxn ang="0">
                    <a:pos x="connsiteX0" y="connsiteY0"/>
                  </a:cxn>
                  <a:cxn ang="0">
                    <a:pos x="connsiteX1" y="connsiteY1"/>
                  </a:cxn>
                </a:cxnLst>
                <a:rect l="l" t="t" r="r" b="b"/>
                <a:pathLst>
                  <a:path w="28575" h="371475">
                    <a:moveTo>
                      <a:pt x="14288" y="363150"/>
                    </a:moveTo>
                    <a:lnTo>
                      <a:pt x="14288" y="14288"/>
                    </a:lnTo>
                  </a:path>
                </a:pathLst>
              </a:custGeom>
              <a:ln w="6350" cap="rnd">
                <a:solidFill>
                  <a:srgbClr val="FFFFFF"/>
                </a:solidFill>
                <a:prstDash val="solid"/>
                <a:miter/>
              </a:ln>
            </p:spPr>
            <p:txBody>
              <a:bodyPr rtlCol="0" anchor="ctr"/>
              <a:lstStyle/>
              <a:p>
                <a:endParaRPr lang="fr-FR"/>
              </a:p>
            </p:txBody>
          </p:sp>
          <p:sp>
            <p:nvSpPr>
              <p:cNvPr id="215" name="Forme libre : forme 214">
                <a:extLst>
                  <a:ext uri="{FF2B5EF4-FFF2-40B4-BE49-F238E27FC236}">
                    <a16:creationId xmlns:a16="http://schemas.microsoft.com/office/drawing/2014/main" id="{228CBE23-FF01-4371-87C8-45124C750E27}"/>
                  </a:ext>
                </a:extLst>
              </p:cNvPr>
              <p:cNvSpPr/>
              <p:nvPr/>
            </p:nvSpPr>
            <p:spPr>
              <a:xfrm>
                <a:off x="1571626" y="4392905"/>
                <a:ext cx="28575" cy="390525"/>
              </a:xfrm>
              <a:custGeom>
                <a:avLst/>
                <a:gdLst>
                  <a:gd name="connsiteX0" fmla="*/ 14288 w 28575"/>
                  <a:gd name="connsiteY0" fmla="*/ 376238 h 390525"/>
                  <a:gd name="connsiteX1" fmla="*/ 14288 w 28575"/>
                  <a:gd name="connsiteY1" fmla="*/ 14288 h 390525"/>
                </a:gdLst>
                <a:ahLst/>
                <a:cxnLst>
                  <a:cxn ang="0">
                    <a:pos x="connsiteX0" y="connsiteY0"/>
                  </a:cxn>
                  <a:cxn ang="0">
                    <a:pos x="connsiteX1" y="connsiteY1"/>
                  </a:cxn>
                </a:cxnLst>
                <a:rect l="l" t="t" r="r" b="b"/>
                <a:pathLst>
                  <a:path w="28575" h="390525">
                    <a:moveTo>
                      <a:pt x="14288" y="376238"/>
                    </a:moveTo>
                    <a:lnTo>
                      <a:pt x="14288" y="14288"/>
                    </a:lnTo>
                  </a:path>
                </a:pathLst>
              </a:custGeom>
              <a:ln w="6350" cap="rnd">
                <a:solidFill>
                  <a:srgbClr val="FFFFFF"/>
                </a:solidFill>
                <a:prstDash val="solid"/>
                <a:miter/>
              </a:ln>
            </p:spPr>
            <p:txBody>
              <a:bodyPr rtlCol="0" anchor="ctr"/>
              <a:lstStyle/>
              <a:p>
                <a:endParaRPr lang="fr-FR"/>
              </a:p>
            </p:txBody>
          </p:sp>
          <p:sp>
            <p:nvSpPr>
              <p:cNvPr id="216" name="Forme libre : forme 215">
                <a:extLst>
                  <a:ext uri="{FF2B5EF4-FFF2-40B4-BE49-F238E27FC236}">
                    <a16:creationId xmlns:a16="http://schemas.microsoft.com/office/drawing/2014/main" id="{644D68BD-86DB-4F3C-BA4D-F1067F5A19FD}"/>
                  </a:ext>
                </a:extLst>
              </p:cNvPr>
              <p:cNvSpPr/>
              <p:nvPr/>
            </p:nvSpPr>
            <p:spPr>
              <a:xfrm>
                <a:off x="1524001" y="4399449"/>
                <a:ext cx="28575" cy="371475"/>
              </a:xfrm>
              <a:custGeom>
                <a:avLst/>
                <a:gdLst>
                  <a:gd name="connsiteX0" fmla="*/ 14288 w 28575"/>
                  <a:gd name="connsiteY0" fmla="*/ 14288 h 371475"/>
                  <a:gd name="connsiteX1" fmla="*/ 14288 w 28575"/>
                  <a:gd name="connsiteY1" fmla="*/ 363150 h 371475"/>
                </a:gdLst>
                <a:ahLst/>
                <a:cxnLst>
                  <a:cxn ang="0">
                    <a:pos x="connsiteX0" y="connsiteY0"/>
                  </a:cxn>
                  <a:cxn ang="0">
                    <a:pos x="connsiteX1" y="connsiteY1"/>
                  </a:cxn>
                </a:cxnLst>
                <a:rect l="l" t="t" r="r" b="b"/>
                <a:pathLst>
                  <a:path w="28575" h="371475">
                    <a:moveTo>
                      <a:pt x="14288" y="14288"/>
                    </a:moveTo>
                    <a:lnTo>
                      <a:pt x="14288" y="363150"/>
                    </a:lnTo>
                  </a:path>
                </a:pathLst>
              </a:custGeom>
              <a:ln w="6350" cap="rnd">
                <a:solidFill>
                  <a:srgbClr val="FFFFFF"/>
                </a:solidFill>
                <a:prstDash val="solid"/>
                <a:miter/>
              </a:ln>
            </p:spPr>
            <p:txBody>
              <a:bodyPr rtlCol="0" anchor="ctr"/>
              <a:lstStyle/>
              <a:p>
                <a:endParaRPr lang="fr-FR"/>
              </a:p>
            </p:txBody>
          </p:sp>
          <p:sp>
            <p:nvSpPr>
              <p:cNvPr id="217" name="Forme libre : forme 216">
                <a:extLst>
                  <a:ext uri="{FF2B5EF4-FFF2-40B4-BE49-F238E27FC236}">
                    <a16:creationId xmlns:a16="http://schemas.microsoft.com/office/drawing/2014/main" id="{6A071A8A-F7CA-48D3-9657-E44AA40DA127}"/>
                  </a:ext>
                </a:extLst>
              </p:cNvPr>
              <p:cNvSpPr/>
              <p:nvPr/>
            </p:nvSpPr>
            <p:spPr>
              <a:xfrm>
                <a:off x="1428751" y="4463076"/>
                <a:ext cx="28575" cy="247650"/>
              </a:xfrm>
              <a:custGeom>
                <a:avLst/>
                <a:gdLst>
                  <a:gd name="connsiteX0" fmla="*/ 14288 w 28575"/>
                  <a:gd name="connsiteY0" fmla="*/ 14288 h 247650"/>
                  <a:gd name="connsiteX1" fmla="*/ 14288 w 28575"/>
                  <a:gd name="connsiteY1" fmla="*/ 235896 h 247650"/>
                </a:gdLst>
                <a:ahLst/>
                <a:cxnLst>
                  <a:cxn ang="0">
                    <a:pos x="connsiteX0" y="connsiteY0"/>
                  </a:cxn>
                  <a:cxn ang="0">
                    <a:pos x="connsiteX1" y="connsiteY1"/>
                  </a:cxn>
                </a:cxnLst>
                <a:rect l="l" t="t" r="r" b="b"/>
                <a:pathLst>
                  <a:path w="28575" h="247650">
                    <a:moveTo>
                      <a:pt x="14288" y="14288"/>
                    </a:moveTo>
                    <a:lnTo>
                      <a:pt x="14288" y="235896"/>
                    </a:lnTo>
                  </a:path>
                </a:pathLst>
              </a:custGeom>
              <a:ln w="6350" cap="rnd">
                <a:solidFill>
                  <a:srgbClr val="FFFFFF"/>
                </a:solidFill>
                <a:prstDash val="solid"/>
                <a:miter/>
              </a:ln>
            </p:spPr>
            <p:txBody>
              <a:bodyPr rtlCol="0" anchor="ctr"/>
              <a:lstStyle/>
              <a:p>
                <a:endParaRPr lang="fr-FR"/>
              </a:p>
            </p:txBody>
          </p:sp>
          <p:sp>
            <p:nvSpPr>
              <p:cNvPr id="218" name="Forme libre : forme 217">
                <a:extLst>
                  <a:ext uri="{FF2B5EF4-FFF2-40B4-BE49-F238E27FC236}">
                    <a16:creationId xmlns:a16="http://schemas.microsoft.com/office/drawing/2014/main" id="{3286C8A0-0A30-4AD5-A1F6-5F8129E8FBBB}"/>
                  </a:ext>
                </a:extLst>
              </p:cNvPr>
              <p:cNvSpPr/>
              <p:nvPr/>
            </p:nvSpPr>
            <p:spPr>
              <a:xfrm>
                <a:off x="1476376" y="4420204"/>
                <a:ext cx="28575" cy="333375"/>
              </a:xfrm>
              <a:custGeom>
                <a:avLst/>
                <a:gdLst>
                  <a:gd name="connsiteX0" fmla="*/ 14288 w 28575"/>
                  <a:gd name="connsiteY0" fmla="*/ 321640 h 333375"/>
                  <a:gd name="connsiteX1" fmla="*/ 14288 w 28575"/>
                  <a:gd name="connsiteY1" fmla="*/ 14287 h 333375"/>
                </a:gdLst>
                <a:ahLst/>
                <a:cxnLst>
                  <a:cxn ang="0">
                    <a:pos x="connsiteX0" y="connsiteY0"/>
                  </a:cxn>
                  <a:cxn ang="0">
                    <a:pos x="connsiteX1" y="connsiteY1"/>
                  </a:cxn>
                </a:cxnLst>
                <a:rect l="l" t="t" r="r" b="b"/>
                <a:pathLst>
                  <a:path w="28575" h="333375">
                    <a:moveTo>
                      <a:pt x="14288" y="321640"/>
                    </a:moveTo>
                    <a:lnTo>
                      <a:pt x="14288" y="14287"/>
                    </a:lnTo>
                  </a:path>
                </a:pathLst>
              </a:custGeom>
              <a:ln w="6350" cap="rnd">
                <a:solidFill>
                  <a:srgbClr val="FFFFFF"/>
                </a:solidFill>
                <a:prstDash val="solid"/>
                <a:miter/>
              </a:ln>
            </p:spPr>
            <p:txBody>
              <a:bodyPr rtlCol="0" anchor="ctr"/>
              <a:lstStyle/>
              <a:p>
                <a:endParaRPr lang="fr-FR"/>
              </a:p>
            </p:txBody>
          </p:sp>
        </p:grpSp>
        <p:grpSp>
          <p:nvGrpSpPr>
            <p:cNvPr id="224" name="Groupe 223">
              <a:extLst>
                <a:ext uri="{FF2B5EF4-FFF2-40B4-BE49-F238E27FC236}">
                  <a16:creationId xmlns:a16="http://schemas.microsoft.com/office/drawing/2014/main" id="{2E2EE34A-BB6B-4365-AEC3-C5419389B029}"/>
                </a:ext>
              </a:extLst>
            </p:cNvPr>
            <p:cNvGrpSpPr/>
            <p:nvPr/>
          </p:nvGrpSpPr>
          <p:grpSpPr>
            <a:xfrm>
              <a:off x="4950776" y="5568835"/>
              <a:ext cx="272574" cy="327088"/>
              <a:chOff x="4839565" y="982269"/>
              <a:chExt cx="804959" cy="965951"/>
            </a:xfrm>
          </p:grpSpPr>
          <p:sp>
            <p:nvSpPr>
              <p:cNvPr id="225" name="Forme libre : forme 224">
                <a:extLst>
                  <a:ext uri="{FF2B5EF4-FFF2-40B4-BE49-F238E27FC236}">
                    <a16:creationId xmlns:a16="http://schemas.microsoft.com/office/drawing/2014/main" id="{CD8DEEC8-4445-4FDC-8038-3A1ABD5A5C4C}"/>
                  </a:ext>
                </a:extLst>
              </p:cNvPr>
              <p:cNvSpPr/>
              <p:nvPr/>
            </p:nvSpPr>
            <p:spPr>
              <a:xfrm>
                <a:off x="4839565" y="982269"/>
                <a:ext cx="804959" cy="965951"/>
              </a:xfrm>
              <a:custGeom>
                <a:avLst/>
                <a:gdLst>
                  <a:gd name="connsiteX0" fmla="*/ 617610 w 804958"/>
                  <a:gd name="connsiteY0" fmla="*/ 368394 h 965950"/>
                  <a:gd name="connsiteX1" fmla="*/ 548142 w 804958"/>
                  <a:gd name="connsiteY1" fmla="*/ 287777 h 965950"/>
                  <a:gd name="connsiteX2" fmla="*/ 513489 w 804958"/>
                  <a:gd name="connsiteY2" fmla="*/ 445589 h 965950"/>
                  <a:gd name="connsiteX3" fmla="*/ 418584 w 804958"/>
                  <a:gd name="connsiteY3" fmla="*/ 137411 h 965950"/>
                  <a:gd name="connsiteX4" fmla="*/ 410052 w 804958"/>
                  <a:gd name="connsiteY4" fmla="*/ 127510 h 965950"/>
                  <a:gd name="connsiteX5" fmla="*/ 342234 w 804958"/>
                  <a:gd name="connsiteY5" fmla="*/ 206235 h 965950"/>
                  <a:gd name="connsiteX6" fmla="*/ 246323 w 804958"/>
                  <a:gd name="connsiteY6" fmla="*/ 577562 h 965950"/>
                  <a:gd name="connsiteX7" fmla="*/ 247088 w 804958"/>
                  <a:gd name="connsiteY7" fmla="*/ 581064 h 965950"/>
                  <a:gd name="connsiteX8" fmla="*/ 170536 w 804958"/>
                  <a:gd name="connsiteY8" fmla="*/ 411499 h 965950"/>
                  <a:gd name="connsiteX9" fmla="*/ 197623 w 804958"/>
                  <a:gd name="connsiteY9" fmla="*/ 754009 h 965950"/>
                  <a:gd name="connsiteX10" fmla="*/ 620065 w 804958"/>
                  <a:gd name="connsiteY10" fmla="*/ 756786 h 965950"/>
                  <a:gd name="connsiteX11" fmla="*/ 617610 w 804958"/>
                  <a:gd name="connsiteY11" fmla="*/ 368394 h 965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4958" h="965950">
                    <a:moveTo>
                      <a:pt x="617610" y="368394"/>
                    </a:moveTo>
                    <a:lnTo>
                      <a:pt x="548142" y="287777"/>
                    </a:lnTo>
                    <a:cubicBezTo>
                      <a:pt x="538523" y="376886"/>
                      <a:pt x="513489" y="445589"/>
                      <a:pt x="513489" y="445589"/>
                    </a:cubicBezTo>
                    <a:cubicBezTo>
                      <a:pt x="513489" y="327944"/>
                      <a:pt x="471913" y="223340"/>
                      <a:pt x="418584" y="137411"/>
                    </a:cubicBezTo>
                    <a:lnTo>
                      <a:pt x="410052" y="127510"/>
                    </a:lnTo>
                    <a:lnTo>
                      <a:pt x="342234" y="206235"/>
                    </a:lnTo>
                    <a:cubicBezTo>
                      <a:pt x="254735" y="307780"/>
                      <a:pt x="217546" y="445670"/>
                      <a:pt x="246323" y="577562"/>
                    </a:cubicBezTo>
                    <a:cubicBezTo>
                      <a:pt x="246565" y="578729"/>
                      <a:pt x="246846" y="579897"/>
                      <a:pt x="247088" y="581064"/>
                    </a:cubicBezTo>
                    <a:cubicBezTo>
                      <a:pt x="247088" y="581064"/>
                      <a:pt x="194484" y="505277"/>
                      <a:pt x="170536" y="411499"/>
                    </a:cubicBezTo>
                    <a:cubicBezTo>
                      <a:pt x="105294" y="517673"/>
                      <a:pt x="114189" y="657173"/>
                      <a:pt x="197623" y="754009"/>
                    </a:cubicBezTo>
                    <a:cubicBezTo>
                      <a:pt x="309392" y="883728"/>
                      <a:pt x="507049" y="884654"/>
                      <a:pt x="620065" y="756786"/>
                    </a:cubicBezTo>
                    <a:cubicBezTo>
                      <a:pt x="716902" y="647151"/>
                      <a:pt x="713119" y="479196"/>
                      <a:pt x="617610" y="368394"/>
                    </a:cubicBezTo>
                    <a:close/>
                  </a:path>
                </a:pathLst>
              </a:custGeom>
              <a:solidFill>
                <a:srgbClr val="556080"/>
              </a:solidFill>
              <a:ln w="40235" cap="flat">
                <a:noFill/>
                <a:prstDash val="solid"/>
                <a:miter/>
              </a:ln>
            </p:spPr>
            <p:txBody>
              <a:bodyPr rtlCol="0" anchor="ctr"/>
              <a:lstStyle/>
              <a:p>
                <a:endParaRPr lang="fr-FR"/>
              </a:p>
            </p:txBody>
          </p:sp>
          <p:sp>
            <p:nvSpPr>
              <p:cNvPr id="226" name="Forme libre : forme 225">
                <a:extLst>
                  <a:ext uri="{FF2B5EF4-FFF2-40B4-BE49-F238E27FC236}">
                    <a16:creationId xmlns:a16="http://schemas.microsoft.com/office/drawing/2014/main" id="{80868322-511D-47A8-A996-D17A583E0C52}"/>
                  </a:ext>
                </a:extLst>
              </p:cNvPr>
              <p:cNvSpPr/>
              <p:nvPr/>
            </p:nvSpPr>
            <p:spPr>
              <a:xfrm>
                <a:off x="4954843" y="1242673"/>
                <a:ext cx="603719" cy="684215"/>
              </a:xfrm>
              <a:custGeom>
                <a:avLst/>
                <a:gdLst>
                  <a:gd name="connsiteX0" fmla="*/ 447314 w 603719"/>
                  <a:gd name="connsiteY0" fmla="*/ 281780 h 684215"/>
                  <a:gd name="connsiteX1" fmla="*/ 401994 w 603719"/>
                  <a:gd name="connsiteY1" fmla="*/ 230142 h 684215"/>
                  <a:gd name="connsiteX2" fmla="*/ 379375 w 603719"/>
                  <a:gd name="connsiteY2" fmla="*/ 331245 h 684215"/>
                  <a:gd name="connsiteX3" fmla="*/ 317433 w 603719"/>
                  <a:gd name="connsiteY3" fmla="*/ 133828 h 684215"/>
                  <a:gd name="connsiteX4" fmla="*/ 311879 w 603719"/>
                  <a:gd name="connsiteY4" fmla="*/ 127510 h 684215"/>
                  <a:gd name="connsiteX5" fmla="*/ 267606 w 603719"/>
                  <a:gd name="connsiteY5" fmla="*/ 177940 h 684215"/>
                  <a:gd name="connsiteX6" fmla="*/ 205021 w 603719"/>
                  <a:gd name="connsiteY6" fmla="*/ 415806 h 684215"/>
                  <a:gd name="connsiteX7" fmla="*/ 205544 w 603719"/>
                  <a:gd name="connsiteY7" fmla="*/ 418060 h 684215"/>
                  <a:gd name="connsiteX8" fmla="*/ 155596 w 603719"/>
                  <a:gd name="connsiteY8" fmla="*/ 309430 h 684215"/>
                  <a:gd name="connsiteX9" fmla="*/ 173265 w 603719"/>
                  <a:gd name="connsiteY9" fmla="*/ 528822 h 684215"/>
                  <a:gd name="connsiteX10" fmla="*/ 448923 w 603719"/>
                  <a:gd name="connsiteY10" fmla="*/ 530593 h 684215"/>
                  <a:gd name="connsiteX11" fmla="*/ 447314 w 603719"/>
                  <a:gd name="connsiteY11" fmla="*/ 281780 h 684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3719" h="684215">
                    <a:moveTo>
                      <a:pt x="447314" y="281780"/>
                    </a:moveTo>
                    <a:lnTo>
                      <a:pt x="401994" y="230142"/>
                    </a:lnTo>
                    <a:cubicBezTo>
                      <a:pt x="395716" y="287213"/>
                      <a:pt x="379375" y="331245"/>
                      <a:pt x="379375" y="331245"/>
                    </a:cubicBezTo>
                    <a:cubicBezTo>
                      <a:pt x="379375" y="255860"/>
                      <a:pt x="352248" y="188888"/>
                      <a:pt x="317433" y="133828"/>
                    </a:cubicBezTo>
                    <a:lnTo>
                      <a:pt x="311879" y="127510"/>
                    </a:lnTo>
                    <a:lnTo>
                      <a:pt x="267606" y="177940"/>
                    </a:lnTo>
                    <a:cubicBezTo>
                      <a:pt x="210495" y="242981"/>
                      <a:pt x="186265" y="331325"/>
                      <a:pt x="205021" y="415806"/>
                    </a:cubicBezTo>
                    <a:cubicBezTo>
                      <a:pt x="205182" y="416530"/>
                      <a:pt x="205343" y="417295"/>
                      <a:pt x="205544" y="418060"/>
                    </a:cubicBezTo>
                    <a:cubicBezTo>
                      <a:pt x="205544" y="418060"/>
                      <a:pt x="171213" y="369480"/>
                      <a:pt x="155596" y="309430"/>
                    </a:cubicBezTo>
                    <a:cubicBezTo>
                      <a:pt x="113014" y="377449"/>
                      <a:pt x="118810" y="466800"/>
                      <a:pt x="173265" y="528822"/>
                    </a:cubicBezTo>
                    <a:cubicBezTo>
                      <a:pt x="246195" y="611934"/>
                      <a:pt x="375189" y="612497"/>
                      <a:pt x="448923" y="530593"/>
                    </a:cubicBezTo>
                    <a:cubicBezTo>
                      <a:pt x="512113" y="460360"/>
                      <a:pt x="509658" y="352777"/>
                      <a:pt x="447314" y="281780"/>
                    </a:cubicBezTo>
                    <a:close/>
                  </a:path>
                </a:pathLst>
              </a:custGeom>
              <a:solidFill>
                <a:srgbClr val="D6D9DF"/>
              </a:solidFill>
              <a:ln w="40235" cap="flat">
                <a:noFill/>
                <a:prstDash val="solid"/>
                <a:miter/>
              </a:ln>
            </p:spPr>
            <p:txBody>
              <a:bodyPr rtlCol="0" anchor="ctr"/>
              <a:lstStyle/>
              <a:p>
                <a:endParaRPr lang="fr-FR"/>
              </a:p>
            </p:txBody>
          </p:sp>
        </p:grpSp>
        <p:grpSp>
          <p:nvGrpSpPr>
            <p:cNvPr id="5" name="Groupe 4">
              <a:extLst>
                <a:ext uri="{FF2B5EF4-FFF2-40B4-BE49-F238E27FC236}">
                  <a16:creationId xmlns:a16="http://schemas.microsoft.com/office/drawing/2014/main" id="{5E512581-8183-4FB7-A891-62900978260D}"/>
                </a:ext>
              </a:extLst>
            </p:cNvPr>
            <p:cNvGrpSpPr/>
            <p:nvPr/>
          </p:nvGrpSpPr>
          <p:grpSpPr>
            <a:xfrm>
              <a:off x="2515228" y="4673771"/>
              <a:ext cx="352906" cy="352906"/>
              <a:chOff x="2541421" y="4534850"/>
              <a:chExt cx="352906" cy="352906"/>
            </a:xfrm>
          </p:grpSpPr>
          <p:sp>
            <p:nvSpPr>
              <p:cNvPr id="3" name="Ellipse 2">
                <a:extLst>
                  <a:ext uri="{FF2B5EF4-FFF2-40B4-BE49-F238E27FC236}">
                    <a16:creationId xmlns:a16="http://schemas.microsoft.com/office/drawing/2014/main" id="{DD691705-90B8-4A4B-83EB-11011BECE57F}"/>
                  </a:ext>
                </a:extLst>
              </p:cNvPr>
              <p:cNvSpPr/>
              <p:nvPr/>
            </p:nvSpPr>
            <p:spPr>
              <a:xfrm>
                <a:off x="2541421" y="4534850"/>
                <a:ext cx="352906" cy="352906"/>
              </a:xfrm>
              <a:prstGeom prst="ellipse">
                <a:avLst/>
              </a:prstGeom>
              <a:solidFill>
                <a:schemeClr val="bg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34" name="Graphique 67">
                <a:extLst>
                  <a:ext uri="{FF2B5EF4-FFF2-40B4-BE49-F238E27FC236}">
                    <a16:creationId xmlns:a16="http://schemas.microsoft.com/office/drawing/2014/main" id="{227BF475-9EAA-4BC3-8C98-7DC59D63DCC5}"/>
                  </a:ext>
                </a:extLst>
              </p:cNvPr>
              <p:cNvGrpSpPr/>
              <p:nvPr/>
            </p:nvGrpSpPr>
            <p:grpSpPr>
              <a:xfrm>
                <a:off x="2631396" y="4624825"/>
                <a:ext cx="172956" cy="172956"/>
                <a:chOff x="2697640" y="3195316"/>
                <a:chExt cx="287730" cy="287730"/>
              </a:xfrm>
            </p:grpSpPr>
            <p:sp>
              <p:nvSpPr>
                <p:cNvPr id="235" name="Forme libre : forme 234">
                  <a:extLst>
                    <a:ext uri="{FF2B5EF4-FFF2-40B4-BE49-F238E27FC236}">
                      <a16:creationId xmlns:a16="http://schemas.microsoft.com/office/drawing/2014/main" id="{1140647A-D076-4281-A5D8-E071318C60B6}"/>
                    </a:ext>
                  </a:extLst>
                </p:cNvPr>
                <p:cNvSpPr/>
                <p:nvPr/>
              </p:nvSpPr>
              <p:spPr>
                <a:xfrm>
                  <a:off x="2695716" y="3215715"/>
                  <a:ext cx="287730" cy="228200"/>
                </a:xfrm>
                <a:custGeom>
                  <a:avLst/>
                  <a:gdLst>
                    <a:gd name="connsiteX0" fmla="*/ 1924 w 287730"/>
                    <a:gd name="connsiteY0" fmla="*/ 1924 h 228199"/>
                    <a:gd name="connsiteX1" fmla="*/ 289654 w 287730"/>
                    <a:gd name="connsiteY1" fmla="*/ 1924 h 228199"/>
                    <a:gd name="connsiteX2" fmla="*/ 289654 w 287730"/>
                    <a:gd name="connsiteY2" fmla="*/ 230124 h 228199"/>
                    <a:gd name="connsiteX3" fmla="*/ 1924 w 287730"/>
                    <a:gd name="connsiteY3" fmla="*/ 230124 h 228199"/>
                  </a:gdLst>
                  <a:ahLst/>
                  <a:cxnLst>
                    <a:cxn ang="0">
                      <a:pos x="connsiteX0" y="connsiteY0"/>
                    </a:cxn>
                    <a:cxn ang="0">
                      <a:pos x="connsiteX1" y="connsiteY1"/>
                    </a:cxn>
                    <a:cxn ang="0">
                      <a:pos x="connsiteX2" y="connsiteY2"/>
                    </a:cxn>
                    <a:cxn ang="0">
                      <a:pos x="connsiteX3" y="connsiteY3"/>
                    </a:cxn>
                  </a:cxnLst>
                  <a:rect l="l" t="t" r="r" b="b"/>
                  <a:pathLst>
                    <a:path w="287730" h="228199">
                      <a:moveTo>
                        <a:pt x="1924" y="1924"/>
                      </a:moveTo>
                      <a:lnTo>
                        <a:pt x="289654" y="1924"/>
                      </a:lnTo>
                      <a:lnTo>
                        <a:pt x="289654" y="230124"/>
                      </a:lnTo>
                      <a:lnTo>
                        <a:pt x="1924" y="230124"/>
                      </a:lnTo>
                      <a:close/>
                    </a:path>
                  </a:pathLst>
                </a:custGeom>
                <a:solidFill>
                  <a:srgbClr val="D6D9DF"/>
                </a:solidFill>
                <a:ln w="4927" cap="flat">
                  <a:noFill/>
                  <a:prstDash val="solid"/>
                  <a:miter/>
                </a:ln>
              </p:spPr>
              <p:txBody>
                <a:bodyPr rtlCol="0" anchor="ctr"/>
                <a:lstStyle/>
                <a:p>
                  <a:endParaRPr lang="fr-FR"/>
                </a:p>
              </p:txBody>
            </p:sp>
            <p:sp>
              <p:nvSpPr>
                <p:cNvPr id="236" name="Forme libre : forme 235">
                  <a:extLst>
                    <a:ext uri="{FF2B5EF4-FFF2-40B4-BE49-F238E27FC236}">
                      <a16:creationId xmlns:a16="http://schemas.microsoft.com/office/drawing/2014/main" id="{E929770E-13B9-4A6E-893E-7A5FFA72FF05}"/>
                    </a:ext>
                  </a:extLst>
                </p:cNvPr>
                <p:cNvSpPr/>
                <p:nvPr/>
              </p:nvSpPr>
              <p:spPr>
                <a:xfrm>
                  <a:off x="2710598" y="3443915"/>
                  <a:ext cx="19843" cy="14883"/>
                </a:xfrm>
                <a:custGeom>
                  <a:avLst/>
                  <a:gdLst>
                    <a:gd name="connsiteX0" fmla="*/ 1924 w 19843"/>
                    <a:gd name="connsiteY0" fmla="*/ 1924 h 14882"/>
                    <a:gd name="connsiteX1" fmla="*/ 21768 w 19843"/>
                    <a:gd name="connsiteY1" fmla="*/ 1924 h 14882"/>
                    <a:gd name="connsiteX2" fmla="*/ 21768 w 19843"/>
                    <a:gd name="connsiteY2" fmla="*/ 16807 h 14882"/>
                    <a:gd name="connsiteX3" fmla="*/ 1924 w 19843"/>
                    <a:gd name="connsiteY3" fmla="*/ 16807 h 14882"/>
                  </a:gdLst>
                  <a:ahLst/>
                  <a:cxnLst>
                    <a:cxn ang="0">
                      <a:pos x="connsiteX0" y="connsiteY0"/>
                    </a:cxn>
                    <a:cxn ang="0">
                      <a:pos x="connsiteX1" y="connsiteY1"/>
                    </a:cxn>
                    <a:cxn ang="0">
                      <a:pos x="connsiteX2" y="connsiteY2"/>
                    </a:cxn>
                    <a:cxn ang="0">
                      <a:pos x="connsiteX3" y="connsiteY3"/>
                    </a:cxn>
                  </a:cxnLst>
                  <a:rect l="l" t="t" r="r" b="b"/>
                  <a:pathLst>
                    <a:path w="19843" h="14882">
                      <a:moveTo>
                        <a:pt x="1924" y="1924"/>
                      </a:moveTo>
                      <a:lnTo>
                        <a:pt x="21768" y="1924"/>
                      </a:lnTo>
                      <a:lnTo>
                        <a:pt x="21768" y="16807"/>
                      </a:lnTo>
                      <a:lnTo>
                        <a:pt x="1924" y="16807"/>
                      </a:lnTo>
                      <a:close/>
                    </a:path>
                  </a:pathLst>
                </a:custGeom>
                <a:solidFill>
                  <a:srgbClr val="556080"/>
                </a:solidFill>
                <a:ln w="4927" cap="flat">
                  <a:noFill/>
                  <a:prstDash val="solid"/>
                  <a:miter/>
                </a:ln>
              </p:spPr>
              <p:txBody>
                <a:bodyPr rtlCol="0" anchor="ctr"/>
                <a:lstStyle/>
                <a:p>
                  <a:endParaRPr lang="fr-FR"/>
                </a:p>
              </p:txBody>
            </p:sp>
            <p:sp>
              <p:nvSpPr>
                <p:cNvPr id="237" name="Forme libre : forme 236">
                  <a:extLst>
                    <a:ext uri="{FF2B5EF4-FFF2-40B4-BE49-F238E27FC236}">
                      <a16:creationId xmlns:a16="http://schemas.microsoft.com/office/drawing/2014/main" id="{6AB794E9-0B92-48E4-8571-85F424733976}"/>
                    </a:ext>
                  </a:extLst>
                </p:cNvPr>
                <p:cNvSpPr/>
                <p:nvPr/>
              </p:nvSpPr>
              <p:spPr>
                <a:xfrm>
                  <a:off x="2948719" y="3443915"/>
                  <a:ext cx="19843" cy="14883"/>
                </a:xfrm>
                <a:custGeom>
                  <a:avLst/>
                  <a:gdLst>
                    <a:gd name="connsiteX0" fmla="*/ 1924 w 19843"/>
                    <a:gd name="connsiteY0" fmla="*/ 1924 h 14882"/>
                    <a:gd name="connsiteX1" fmla="*/ 21768 w 19843"/>
                    <a:gd name="connsiteY1" fmla="*/ 1924 h 14882"/>
                    <a:gd name="connsiteX2" fmla="*/ 21768 w 19843"/>
                    <a:gd name="connsiteY2" fmla="*/ 16807 h 14882"/>
                    <a:gd name="connsiteX3" fmla="*/ 1924 w 19843"/>
                    <a:gd name="connsiteY3" fmla="*/ 16807 h 14882"/>
                  </a:gdLst>
                  <a:ahLst/>
                  <a:cxnLst>
                    <a:cxn ang="0">
                      <a:pos x="connsiteX0" y="connsiteY0"/>
                    </a:cxn>
                    <a:cxn ang="0">
                      <a:pos x="connsiteX1" y="connsiteY1"/>
                    </a:cxn>
                    <a:cxn ang="0">
                      <a:pos x="connsiteX2" y="connsiteY2"/>
                    </a:cxn>
                    <a:cxn ang="0">
                      <a:pos x="connsiteX3" y="connsiteY3"/>
                    </a:cxn>
                  </a:cxnLst>
                  <a:rect l="l" t="t" r="r" b="b"/>
                  <a:pathLst>
                    <a:path w="19843" h="14882">
                      <a:moveTo>
                        <a:pt x="1924" y="1924"/>
                      </a:moveTo>
                      <a:lnTo>
                        <a:pt x="21768" y="1924"/>
                      </a:lnTo>
                      <a:lnTo>
                        <a:pt x="21768" y="16807"/>
                      </a:lnTo>
                      <a:lnTo>
                        <a:pt x="1924" y="16807"/>
                      </a:lnTo>
                      <a:close/>
                    </a:path>
                  </a:pathLst>
                </a:custGeom>
                <a:solidFill>
                  <a:srgbClr val="556080"/>
                </a:solidFill>
                <a:ln w="4927" cap="flat">
                  <a:noFill/>
                  <a:prstDash val="solid"/>
                  <a:miter/>
                </a:ln>
              </p:spPr>
              <p:txBody>
                <a:bodyPr rtlCol="0" anchor="ctr"/>
                <a:lstStyle/>
                <a:p>
                  <a:endParaRPr lang="fr-FR"/>
                </a:p>
              </p:txBody>
            </p:sp>
            <p:sp>
              <p:nvSpPr>
                <p:cNvPr id="238" name="Forme libre : forme 237">
                  <a:extLst>
                    <a:ext uri="{FF2B5EF4-FFF2-40B4-BE49-F238E27FC236}">
                      <a16:creationId xmlns:a16="http://schemas.microsoft.com/office/drawing/2014/main" id="{759C460F-9B1A-4D1A-9AC8-62E3A21A6093}"/>
                    </a:ext>
                  </a:extLst>
                </p:cNvPr>
                <p:cNvSpPr/>
                <p:nvPr/>
              </p:nvSpPr>
              <p:spPr>
                <a:xfrm>
                  <a:off x="2713635" y="3392382"/>
                  <a:ext cx="253004" cy="34726"/>
                </a:xfrm>
                <a:custGeom>
                  <a:avLst/>
                  <a:gdLst>
                    <a:gd name="connsiteX0" fmla="*/ 3849 w 253003"/>
                    <a:gd name="connsiteY0" fmla="*/ 3849 h 34726"/>
                    <a:gd name="connsiteX1" fmla="*/ 251892 w 253003"/>
                    <a:gd name="connsiteY1" fmla="*/ 3849 h 34726"/>
                    <a:gd name="connsiteX2" fmla="*/ 251892 w 253003"/>
                    <a:gd name="connsiteY2" fmla="*/ 33614 h 34726"/>
                    <a:gd name="connsiteX3" fmla="*/ 3849 w 253003"/>
                    <a:gd name="connsiteY3" fmla="*/ 33614 h 34726"/>
                  </a:gdLst>
                  <a:ahLst/>
                  <a:cxnLst>
                    <a:cxn ang="0">
                      <a:pos x="connsiteX0" y="connsiteY0"/>
                    </a:cxn>
                    <a:cxn ang="0">
                      <a:pos x="connsiteX1" y="connsiteY1"/>
                    </a:cxn>
                    <a:cxn ang="0">
                      <a:pos x="connsiteX2" y="connsiteY2"/>
                    </a:cxn>
                    <a:cxn ang="0">
                      <a:pos x="connsiteX3" y="connsiteY3"/>
                    </a:cxn>
                  </a:cxnLst>
                  <a:rect l="l" t="t" r="r" b="b"/>
                  <a:pathLst>
                    <a:path w="253003" h="34726">
                      <a:moveTo>
                        <a:pt x="3849" y="3849"/>
                      </a:moveTo>
                      <a:lnTo>
                        <a:pt x="251892" y="3849"/>
                      </a:lnTo>
                      <a:lnTo>
                        <a:pt x="251892" y="33614"/>
                      </a:lnTo>
                      <a:lnTo>
                        <a:pt x="3849" y="33614"/>
                      </a:lnTo>
                      <a:close/>
                    </a:path>
                  </a:pathLst>
                </a:custGeom>
                <a:solidFill>
                  <a:srgbClr val="7383BF"/>
                </a:solidFill>
                <a:ln w="9853" cap="rnd">
                  <a:solidFill>
                    <a:srgbClr val="556080"/>
                  </a:solidFill>
                  <a:prstDash val="solid"/>
                  <a:miter/>
                </a:ln>
              </p:spPr>
              <p:txBody>
                <a:bodyPr rtlCol="0" anchor="ctr"/>
                <a:lstStyle/>
                <a:p>
                  <a:endParaRPr lang="fr-FR"/>
                </a:p>
              </p:txBody>
            </p:sp>
            <p:sp>
              <p:nvSpPr>
                <p:cNvPr id="239" name="Forme libre : forme 238">
                  <a:extLst>
                    <a:ext uri="{FF2B5EF4-FFF2-40B4-BE49-F238E27FC236}">
                      <a16:creationId xmlns:a16="http://schemas.microsoft.com/office/drawing/2014/main" id="{77C9F146-6963-4F5F-814B-7B11F2B7734E}"/>
                    </a:ext>
                  </a:extLst>
                </p:cNvPr>
                <p:cNvSpPr/>
                <p:nvPr/>
              </p:nvSpPr>
              <p:spPr>
                <a:xfrm>
                  <a:off x="2713635" y="3233634"/>
                  <a:ext cx="253004" cy="64491"/>
                </a:xfrm>
                <a:custGeom>
                  <a:avLst/>
                  <a:gdLst>
                    <a:gd name="connsiteX0" fmla="*/ 3849 w 253003"/>
                    <a:gd name="connsiteY0" fmla="*/ 3849 h 64491"/>
                    <a:gd name="connsiteX1" fmla="*/ 251892 w 253003"/>
                    <a:gd name="connsiteY1" fmla="*/ 3849 h 64491"/>
                    <a:gd name="connsiteX2" fmla="*/ 251892 w 253003"/>
                    <a:gd name="connsiteY2" fmla="*/ 63379 h 64491"/>
                    <a:gd name="connsiteX3" fmla="*/ 3849 w 253003"/>
                    <a:gd name="connsiteY3" fmla="*/ 63379 h 64491"/>
                  </a:gdLst>
                  <a:ahLst/>
                  <a:cxnLst>
                    <a:cxn ang="0">
                      <a:pos x="connsiteX0" y="connsiteY0"/>
                    </a:cxn>
                    <a:cxn ang="0">
                      <a:pos x="connsiteX1" y="connsiteY1"/>
                    </a:cxn>
                    <a:cxn ang="0">
                      <a:pos x="connsiteX2" y="connsiteY2"/>
                    </a:cxn>
                    <a:cxn ang="0">
                      <a:pos x="connsiteX3" y="connsiteY3"/>
                    </a:cxn>
                  </a:cxnLst>
                  <a:rect l="l" t="t" r="r" b="b"/>
                  <a:pathLst>
                    <a:path w="253003" h="64491">
                      <a:moveTo>
                        <a:pt x="3849" y="3849"/>
                      </a:moveTo>
                      <a:lnTo>
                        <a:pt x="251892" y="3849"/>
                      </a:lnTo>
                      <a:lnTo>
                        <a:pt x="251892" y="63379"/>
                      </a:lnTo>
                      <a:lnTo>
                        <a:pt x="3849" y="63379"/>
                      </a:lnTo>
                      <a:close/>
                    </a:path>
                  </a:pathLst>
                </a:custGeom>
                <a:solidFill>
                  <a:srgbClr val="7383BF"/>
                </a:solidFill>
                <a:ln w="9853" cap="rnd">
                  <a:solidFill>
                    <a:srgbClr val="556080"/>
                  </a:solidFill>
                  <a:prstDash val="solid"/>
                  <a:miter/>
                </a:ln>
              </p:spPr>
              <p:txBody>
                <a:bodyPr rtlCol="0" anchor="ctr"/>
                <a:lstStyle/>
                <a:p>
                  <a:endParaRPr lang="fr-FR"/>
                </a:p>
              </p:txBody>
            </p:sp>
            <p:sp>
              <p:nvSpPr>
                <p:cNvPr id="240" name="Forme libre : forme 239">
                  <a:extLst>
                    <a:ext uri="{FF2B5EF4-FFF2-40B4-BE49-F238E27FC236}">
                      <a16:creationId xmlns:a16="http://schemas.microsoft.com/office/drawing/2014/main" id="{52AAF663-2120-479C-8094-97240FF6722C}"/>
                    </a:ext>
                  </a:extLst>
                </p:cNvPr>
                <p:cNvSpPr/>
                <p:nvPr/>
              </p:nvSpPr>
              <p:spPr>
                <a:xfrm>
                  <a:off x="2713635" y="3253478"/>
                  <a:ext cx="253004" cy="4961"/>
                </a:xfrm>
                <a:custGeom>
                  <a:avLst/>
                  <a:gdLst>
                    <a:gd name="connsiteX0" fmla="*/ 3849 w 253003"/>
                    <a:gd name="connsiteY0" fmla="*/ 3849 h 4960"/>
                    <a:gd name="connsiteX1" fmla="*/ 251892 w 253003"/>
                    <a:gd name="connsiteY1" fmla="*/ 3849 h 4960"/>
                  </a:gdLst>
                  <a:ahLst/>
                  <a:cxnLst>
                    <a:cxn ang="0">
                      <a:pos x="connsiteX0" y="connsiteY0"/>
                    </a:cxn>
                    <a:cxn ang="0">
                      <a:pos x="connsiteX1" y="connsiteY1"/>
                    </a:cxn>
                  </a:cxnLst>
                  <a:rect l="l" t="t" r="r" b="b"/>
                  <a:pathLst>
                    <a:path w="253003" h="4960">
                      <a:moveTo>
                        <a:pt x="3849" y="3849"/>
                      </a:moveTo>
                      <a:lnTo>
                        <a:pt x="251892" y="3849"/>
                      </a:lnTo>
                    </a:path>
                  </a:pathLst>
                </a:custGeom>
                <a:ln w="9853" cap="rnd">
                  <a:solidFill>
                    <a:srgbClr val="556080"/>
                  </a:solidFill>
                  <a:prstDash val="solid"/>
                  <a:miter/>
                </a:ln>
              </p:spPr>
              <p:txBody>
                <a:bodyPr rtlCol="0" anchor="ctr"/>
                <a:lstStyle/>
                <a:p>
                  <a:endParaRPr lang="fr-FR"/>
                </a:p>
              </p:txBody>
            </p:sp>
            <p:sp>
              <p:nvSpPr>
                <p:cNvPr id="241" name="Forme libre : forme 240">
                  <a:extLst>
                    <a:ext uri="{FF2B5EF4-FFF2-40B4-BE49-F238E27FC236}">
                      <a16:creationId xmlns:a16="http://schemas.microsoft.com/office/drawing/2014/main" id="{CE2BD128-AEF8-4C2E-8245-2FDCB3219578}"/>
                    </a:ext>
                  </a:extLst>
                </p:cNvPr>
                <p:cNvSpPr/>
                <p:nvPr/>
              </p:nvSpPr>
              <p:spPr>
                <a:xfrm>
                  <a:off x="2713635" y="3273321"/>
                  <a:ext cx="253004" cy="4961"/>
                </a:xfrm>
                <a:custGeom>
                  <a:avLst/>
                  <a:gdLst>
                    <a:gd name="connsiteX0" fmla="*/ 3849 w 253003"/>
                    <a:gd name="connsiteY0" fmla="*/ 3849 h 4960"/>
                    <a:gd name="connsiteX1" fmla="*/ 251892 w 253003"/>
                    <a:gd name="connsiteY1" fmla="*/ 3849 h 4960"/>
                  </a:gdLst>
                  <a:ahLst/>
                  <a:cxnLst>
                    <a:cxn ang="0">
                      <a:pos x="connsiteX0" y="connsiteY0"/>
                    </a:cxn>
                    <a:cxn ang="0">
                      <a:pos x="connsiteX1" y="connsiteY1"/>
                    </a:cxn>
                  </a:cxnLst>
                  <a:rect l="l" t="t" r="r" b="b"/>
                  <a:pathLst>
                    <a:path w="253003" h="4960">
                      <a:moveTo>
                        <a:pt x="3849" y="3849"/>
                      </a:moveTo>
                      <a:lnTo>
                        <a:pt x="251892" y="3849"/>
                      </a:lnTo>
                    </a:path>
                  </a:pathLst>
                </a:custGeom>
                <a:ln w="9853" cap="rnd">
                  <a:solidFill>
                    <a:srgbClr val="556080"/>
                  </a:solidFill>
                  <a:prstDash val="solid"/>
                  <a:miter/>
                </a:ln>
              </p:spPr>
              <p:txBody>
                <a:bodyPr rtlCol="0" anchor="ctr"/>
                <a:lstStyle/>
                <a:p>
                  <a:endParaRPr lang="fr-FR"/>
                </a:p>
              </p:txBody>
            </p:sp>
            <p:sp>
              <p:nvSpPr>
                <p:cNvPr id="242" name="Forme libre : forme 241">
                  <a:extLst>
                    <a:ext uri="{FF2B5EF4-FFF2-40B4-BE49-F238E27FC236}">
                      <a16:creationId xmlns:a16="http://schemas.microsoft.com/office/drawing/2014/main" id="{691AC1ED-A1AF-4027-989F-4A9198BCF8D1}"/>
                    </a:ext>
                  </a:extLst>
                </p:cNvPr>
                <p:cNvSpPr/>
                <p:nvPr/>
              </p:nvSpPr>
              <p:spPr>
                <a:xfrm>
                  <a:off x="2713635" y="3407265"/>
                  <a:ext cx="253004" cy="4961"/>
                </a:xfrm>
                <a:custGeom>
                  <a:avLst/>
                  <a:gdLst>
                    <a:gd name="connsiteX0" fmla="*/ 3849 w 253003"/>
                    <a:gd name="connsiteY0" fmla="*/ 3849 h 4960"/>
                    <a:gd name="connsiteX1" fmla="*/ 251892 w 253003"/>
                    <a:gd name="connsiteY1" fmla="*/ 3849 h 4960"/>
                  </a:gdLst>
                  <a:ahLst/>
                  <a:cxnLst>
                    <a:cxn ang="0">
                      <a:pos x="connsiteX0" y="connsiteY0"/>
                    </a:cxn>
                    <a:cxn ang="0">
                      <a:pos x="connsiteX1" y="connsiteY1"/>
                    </a:cxn>
                  </a:cxnLst>
                  <a:rect l="l" t="t" r="r" b="b"/>
                  <a:pathLst>
                    <a:path w="253003" h="4960">
                      <a:moveTo>
                        <a:pt x="3849" y="3849"/>
                      </a:moveTo>
                      <a:lnTo>
                        <a:pt x="251892" y="3849"/>
                      </a:lnTo>
                    </a:path>
                  </a:pathLst>
                </a:custGeom>
                <a:ln w="9853" cap="rnd">
                  <a:solidFill>
                    <a:srgbClr val="556080"/>
                  </a:solidFill>
                  <a:prstDash val="solid"/>
                  <a:miter/>
                </a:ln>
              </p:spPr>
              <p:txBody>
                <a:bodyPr rtlCol="0" anchor="ctr"/>
                <a:lstStyle/>
                <a:p>
                  <a:endParaRPr lang="fr-FR"/>
                </a:p>
              </p:txBody>
            </p:sp>
            <p:sp>
              <p:nvSpPr>
                <p:cNvPr id="243" name="Forme libre : forme 242">
                  <a:extLst>
                    <a:ext uri="{FF2B5EF4-FFF2-40B4-BE49-F238E27FC236}">
                      <a16:creationId xmlns:a16="http://schemas.microsoft.com/office/drawing/2014/main" id="{C4C61524-0384-4B99-A781-579970B68465}"/>
                    </a:ext>
                  </a:extLst>
                </p:cNvPr>
                <p:cNvSpPr/>
                <p:nvPr/>
              </p:nvSpPr>
              <p:spPr>
                <a:xfrm>
                  <a:off x="2738439"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244" name="Forme libre : forme 243">
                  <a:extLst>
                    <a:ext uri="{FF2B5EF4-FFF2-40B4-BE49-F238E27FC236}">
                      <a16:creationId xmlns:a16="http://schemas.microsoft.com/office/drawing/2014/main" id="{02A86494-EDE8-4B21-8730-B5CAFF3588A4}"/>
                    </a:ext>
                  </a:extLst>
                </p:cNvPr>
                <p:cNvSpPr/>
                <p:nvPr/>
              </p:nvSpPr>
              <p:spPr>
                <a:xfrm>
                  <a:off x="2763243"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245" name="Forme libre : forme 244">
                  <a:extLst>
                    <a:ext uri="{FF2B5EF4-FFF2-40B4-BE49-F238E27FC236}">
                      <a16:creationId xmlns:a16="http://schemas.microsoft.com/office/drawing/2014/main" id="{D3C6677C-F5D3-4756-8E13-E2720A5E2B6F}"/>
                    </a:ext>
                  </a:extLst>
                </p:cNvPr>
                <p:cNvSpPr/>
                <p:nvPr/>
              </p:nvSpPr>
              <p:spPr>
                <a:xfrm>
                  <a:off x="2788047"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246" name="Forme libre : forme 245">
                  <a:extLst>
                    <a:ext uri="{FF2B5EF4-FFF2-40B4-BE49-F238E27FC236}">
                      <a16:creationId xmlns:a16="http://schemas.microsoft.com/office/drawing/2014/main" id="{3F610927-E5A4-43B5-A480-D5A33068D4CA}"/>
                    </a:ext>
                  </a:extLst>
                </p:cNvPr>
                <p:cNvSpPr/>
                <p:nvPr/>
              </p:nvSpPr>
              <p:spPr>
                <a:xfrm>
                  <a:off x="2812852"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247" name="Forme libre : forme 246">
                  <a:extLst>
                    <a:ext uri="{FF2B5EF4-FFF2-40B4-BE49-F238E27FC236}">
                      <a16:creationId xmlns:a16="http://schemas.microsoft.com/office/drawing/2014/main" id="{A147EAF7-C75D-4CE3-BEA0-4FF516385410}"/>
                    </a:ext>
                  </a:extLst>
                </p:cNvPr>
                <p:cNvSpPr/>
                <p:nvPr/>
              </p:nvSpPr>
              <p:spPr>
                <a:xfrm>
                  <a:off x="2837656"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248" name="Forme libre : forme 247">
                  <a:extLst>
                    <a:ext uri="{FF2B5EF4-FFF2-40B4-BE49-F238E27FC236}">
                      <a16:creationId xmlns:a16="http://schemas.microsoft.com/office/drawing/2014/main" id="{DE523067-102A-4102-9BC6-34702C1C2418}"/>
                    </a:ext>
                  </a:extLst>
                </p:cNvPr>
                <p:cNvSpPr/>
                <p:nvPr/>
              </p:nvSpPr>
              <p:spPr>
                <a:xfrm>
                  <a:off x="2862460"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249" name="Forme libre : forme 248">
                  <a:extLst>
                    <a:ext uri="{FF2B5EF4-FFF2-40B4-BE49-F238E27FC236}">
                      <a16:creationId xmlns:a16="http://schemas.microsoft.com/office/drawing/2014/main" id="{38B47712-185D-4625-8923-FECB393E5958}"/>
                    </a:ext>
                  </a:extLst>
                </p:cNvPr>
                <p:cNvSpPr/>
                <p:nvPr/>
              </p:nvSpPr>
              <p:spPr>
                <a:xfrm>
                  <a:off x="2887265"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250" name="Forme libre : forme 249">
                  <a:extLst>
                    <a:ext uri="{FF2B5EF4-FFF2-40B4-BE49-F238E27FC236}">
                      <a16:creationId xmlns:a16="http://schemas.microsoft.com/office/drawing/2014/main" id="{2C21AE82-23DF-42E5-BB7F-619D60FB2452}"/>
                    </a:ext>
                  </a:extLst>
                </p:cNvPr>
                <p:cNvSpPr/>
                <p:nvPr/>
              </p:nvSpPr>
              <p:spPr>
                <a:xfrm>
                  <a:off x="2912069"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251" name="Forme libre : forme 250">
                  <a:extLst>
                    <a:ext uri="{FF2B5EF4-FFF2-40B4-BE49-F238E27FC236}">
                      <a16:creationId xmlns:a16="http://schemas.microsoft.com/office/drawing/2014/main" id="{C5B04BDC-7F78-4AED-B49D-BC14D6918826}"/>
                    </a:ext>
                  </a:extLst>
                </p:cNvPr>
                <p:cNvSpPr/>
                <p:nvPr/>
              </p:nvSpPr>
              <p:spPr>
                <a:xfrm>
                  <a:off x="2936873"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252" name="Forme libre : forme 251">
                  <a:extLst>
                    <a:ext uri="{FF2B5EF4-FFF2-40B4-BE49-F238E27FC236}">
                      <a16:creationId xmlns:a16="http://schemas.microsoft.com/office/drawing/2014/main" id="{0D26A19D-24E4-4031-942D-D56D4872BE65}"/>
                    </a:ext>
                  </a:extLst>
                </p:cNvPr>
                <p:cNvSpPr/>
                <p:nvPr/>
              </p:nvSpPr>
              <p:spPr>
                <a:xfrm>
                  <a:off x="2738439"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253" name="Forme libre : forme 252">
                  <a:extLst>
                    <a:ext uri="{FF2B5EF4-FFF2-40B4-BE49-F238E27FC236}">
                      <a16:creationId xmlns:a16="http://schemas.microsoft.com/office/drawing/2014/main" id="{1A874D80-B3DE-45C0-A165-FFD8028AB5BA}"/>
                    </a:ext>
                  </a:extLst>
                </p:cNvPr>
                <p:cNvSpPr/>
                <p:nvPr/>
              </p:nvSpPr>
              <p:spPr>
                <a:xfrm>
                  <a:off x="2763243"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254" name="Forme libre : forme 253">
                  <a:extLst>
                    <a:ext uri="{FF2B5EF4-FFF2-40B4-BE49-F238E27FC236}">
                      <a16:creationId xmlns:a16="http://schemas.microsoft.com/office/drawing/2014/main" id="{CAB1DD92-CC65-4344-A5F1-CCB0983F2286}"/>
                    </a:ext>
                  </a:extLst>
                </p:cNvPr>
                <p:cNvSpPr/>
                <p:nvPr/>
              </p:nvSpPr>
              <p:spPr>
                <a:xfrm>
                  <a:off x="2788047"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255" name="Forme libre : forme 254">
                  <a:extLst>
                    <a:ext uri="{FF2B5EF4-FFF2-40B4-BE49-F238E27FC236}">
                      <a16:creationId xmlns:a16="http://schemas.microsoft.com/office/drawing/2014/main" id="{7FDB3761-E19F-4AEB-90EA-86AE257D430F}"/>
                    </a:ext>
                  </a:extLst>
                </p:cNvPr>
                <p:cNvSpPr/>
                <p:nvPr/>
              </p:nvSpPr>
              <p:spPr>
                <a:xfrm>
                  <a:off x="2812852"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256" name="Forme libre : forme 255">
                  <a:extLst>
                    <a:ext uri="{FF2B5EF4-FFF2-40B4-BE49-F238E27FC236}">
                      <a16:creationId xmlns:a16="http://schemas.microsoft.com/office/drawing/2014/main" id="{2F80FCEF-0943-4A96-A253-76B392268A07}"/>
                    </a:ext>
                  </a:extLst>
                </p:cNvPr>
                <p:cNvSpPr/>
                <p:nvPr/>
              </p:nvSpPr>
              <p:spPr>
                <a:xfrm>
                  <a:off x="2837656"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257" name="Forme libre : forme 256">
                  <a:extLst>
                    <a:ext uri="{FF2B5EF4-FFF2-40B4-BE49-F238E27FC236}">
                      <a16:creationId xmlns:a16="http://schemas.microsoft.com/office/drawing/2014/main" id="{7B364E15-FB12-4291-91DC-40FB3EC041ED}"/>
                    </a:ext>
                  </a:extLst>
                </p:cNvPr>
                <p:cNvSpPr/>
                <p:nvPr/>
              </p:nvSpPr>
              <p:spPr>
                <a:xfrm>
                  <a:off x="2862460"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258" name="Forme libre : forme 257">
                  <a:extLst>
                    <a:ext uri="{FF2B5EF4-FFF2-40B4-BE49-F238E27FC236}">
                      <a16:creationId xmlns:a16="http://schemas.microsoft.com/office/drawing/2014/main" id="{7EC525AD-0315-438C-9974-9B445861E288}"/>
                    </a:ext>
                  </a:extLst>
                </p:cNvPr>
                <p:cNvSpPr/>
                <p:nvPr/>
              </p:nvSpPr>
              <p:spPr>
                <a:xfrm>
                  <a:off x="2887265"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259" name="Forme libre : forme 258">
                  <a:extLst>
                    <a:ext uri="{FF2B5EF4-FFF2-40B4-BE49-F238E27FC236}">
                      <a16:creationId xmlns:a16="http://schemas.microsoft.com/office/drawing/2014/main" id="{0FFDAB72-9C70-45A4-8168-C00992A98AAF}"/>
                    </a:ext>
                  </a:extLst>
                </p:cNvPr>
                <p:cNvSpPr/>
                <p:nvPr/>
              </p:nvSpPr>
              <p:spPr>
                <a:xfrm>
                  <a:off x="2912069"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260" name="Forme libre : forme 259">
                  <a:extLst>
                    <a:ext uri="{FF2B5EF4-FFF2-40B4-BE49-F238E27FC236}">
                      <a16:creationId xmlns:a16="http://schemas.microsoft.com/office/drawing/2014/main" id="{69651107-70B6-4718-9FBD-BFCD7D5A4979}"/>
                    </a:ext>
                  </a:extLst>
                </p:cNvPr>
                <p:cNvSpPr/>
                <p:nvPr/>
              </p:nvSpPr>
              <p:spPr>
                <a:xfrm>
                  <a:off x="2936873"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261" name="Forme libre : forme 260">
                  <a:extLst>
                    <a:ext uri="{FF2B5EF4-FFF2-40B4-BE49-F238E27FC236}">
                      <a16:creationId xmlns:a16="http://schemas.microsoft.com/office/drawing/2014/main" id="{AA8C74C3-0EAB-48AE-A0C1-7E5D70FAD974}"/>
                    </a:ext>
                  </a:extLst>
                </p:cNvPr>
                <p:cNvSpPr/>
                <p:nvPr/>
              </p:nvSpPr>
              <p:spPr>
                <a:xfrm>
                  <a:off x="2715559" y="3334776"/>
                  <a:ext cx="19843" cy="19843"/>
                </a:xfrm>
                <a:custGeom>
                  <a:avLst/>
                  <a:gdLst>
                    <a:gd name="connsiteX0" fmla="*/ 1924 w 19843"/>
                    <a:gd name="connsiteY0" fmla="*/ 1924 h 19843"/>
                    <a:gd name="connsiteX1" fmla="*/ 21768 w 19843"/>
                    <a:gd name="connsiteY1" fmla="*/ 1924 h 19843"/>
                    <a:gd name="connsiteX2" fmla="*/ 21768 w 19843"/>
                    <a:gd name="connsiteY2" fmla="*/ 21768 h 19843"/>
                    <a:gd name="connsiteX3" fmla="*/ 1924 w 19843"/>
                    <a:gd name="connsiteY3" fmla="*/ 21768 h 19843"/>
                  </a:gdLst>
                  <a:ahLst/>
                  <a:cxnLst>
                    <a:cxn ang="0">
                      <a:pos x="connsiteX0" y="connsiteY0"/>
                    </a:cxn>
                    <a:cxn ang="0">
                      <a:pos x="connsiteX1" y="connsiteY1"/>
                    </a:cxn>
                    <a:cxn ang="0">
                      <a:pos x="connsiteX2" y="connsiteY2"/>
                    </a:cxn>
                    <a:cxn ang="0">
                      <a:pos x="connsiteX3" y="connsiteY3"/>
                    </a:cxn>
                  </a:cxnLst>
                  <a:rect l="l" t="t" r="r" b="b"/>
                  <a:pathLst>
                    <a:path w="19843" h="19843">
                      <a:moveTo>
                        <a:pt x="1924" y="1924"/>
                      </a:moveTo>
                      <a:lnTo>
                        <a:pt x="21768" y="1924"/>
                      </a:lnTo>
                      <a:lnTo>
                        <a:pt x="21768" y="21768"/>
                      </a:lnTo>
                      <a:lnTo>
                        <a:pt x="1924" y="21768"/>
                      </a:lnTo>
                      <a:close/>
                    </a:path>
                  </a:pathLst>
                </a:custGeom>
                <a:solidFill>
                  <a:srgbClr val="999A9F"/>
                </a:solidFill>
                <a:ln w="4927" cap="flat">
                  <a:noFill/>
                  <a:prstDash val="solid"/>
                  <a:miter/>
                </a:ln>
              </p:spPr>
              <p:txBody>
                <a:bodyPr rtlCol="0" anchor="ctr"/>
                <a:lstStyle/>
                <a:p>
                  <a:endParaRPr lang="fr-FR"/>
                </a:p>
              </p:txBody>
            </p:sp>
            <p:sp>
              <p:nvSpPr>
                <p:cNvPr id="262" name="Forme libre : forme 261">
                  <a:extLst>
                    <a:ext uri="{FF2B5EF4-FFF2-40B4-BE49-F238E27FC236}">
                      <a16:creationId xmlns:a16="http://schemas.microsoft.com/office/drawing/2014/main" id="{F50B3ECF-49AA-4FC0-A2B6-B33F40CC0FE0}"/>
                    </a:ext>
                  </a:extLst>
                </p:cNvPr>
                <p:cNvSpPr/>
                <p:nvPr/>
              </p:nvSpPr>
              <p:spPr>
                <a:xfrm>
                  <a:off x="2750285" y="3334776"/>
                  <a:ext cx="19843" cy="19843"/>
                </a:xfrm>
                <a:custGeom>
                  <a:avLst/>
                  <a:gdLst>
                    <a:gd name="connsiteX0" fmla="*/ 1924 w 19843"/>
                    <a:gd name="connsiteY0" fmla="*/ 1924 h 19843"/>
                    <a:gd name="connsiteX1" fmla="*/ 21768 w 19843"/>
                    <a:gd name="connsiteY1" fmla="*/ 1924 h 19843"/>
                    <a:gd name="connsiteX2" fmla="*/ 21768 w 19843"/>
                    <a:gd name="connsiteY2" fmla="*/ 21768 h 19843"/>
                    <a:gd name="connsiteX3" fmla="*/ 1924 w 19843"/>
                    <a:gd name="connsiteY3" fmla="*/ 21768 h 19843"/>
                  </a:gdLst>
                  <a:ahLst/>
                  <a:cxnLst>
                    <a:cxn ang="0">
                      <a:pos x="connsiteX0" y="connsiteY0"/>
                    </a:cxn>
                    <a:cxn ang="0">
                      <a:pos x="connsiteX1" y="connsiteY1"/>
                    </a:cxn>
                    <a:cxn ang="0">
                      <a:pos x="connsiteX2" y="connsiteY2"/>
                    </a:cxn>
                    <a:cxn ang="0">
                      <a:pos x="connsiteX3" y="connsiteY3"/>
                    </a:cxn>
                  </a:cxnLst>
                  <a:rect l="l" t="t" r="r" b="b"/>
                  <a:pathLst>
                    <a:path w="19843" h="19843">
                      <a:moveTo>
                        <a:pt x="1924" y="1924"/>
                      </a:moveTo>
                      <a:lnTo>
                        <a:pt x="21768" y="1924"/>
                      </a:lnTo>
                      <a:lnTo>
                        <a:pt x="21768" y="21768"/>
                      </a:lnTo>
                      <a:lnTo>
                        <a:pt x="1924" y="21768"/>
                      </a:lnTo>
                      <a:close/>
                    </a:path>
                  </a:pathLst>
                </a:custGeom>
                <a:solidFill>
                  <a:srgbClr val="999A9F"/>
                </a:solidFill>
                <a:ln w="4927" cap="flat">
                  <a:noFill/>
                  <a:prstDash val="solid"/>
                  <a:miter/>
                </a:ln>
              </p:spPr>
              <p:txBody>
                <a:bodyPr rtlCol="0" anchor="ctr"/>
                <a:lstStyle/>
                <a:p>
                  <a:endParaRPr lang="fr-FR"/>
                </a:p>
              </p:txBody>
            </p:sp>
            <p:sp>
              <p:nvSpPr>
                <p:cNvPr id="263" name="Forme libre : forme 262">
                  <a:extLst>
                    <a:ext uri="{FF2B5EF4-FFF2-40B4-BE49-F238E27FC236}">
                      <a16:creationId xmlns:a16="http://schemas.microsoft.com/office/drawing/2014/main" id="{43B2F05A-947C-4A14-97BD-2109AEA25801}"/>
                    </a:ext>
                  </a:extLst>
                </p:cNvPr>
                <p:cNvSpPr/>
                <p:nvPr/>
              </p:nvSpPr>
              <p:spPr>
                <a:xfrm>
                  <a:off x="2869346" y="3324854"/>
                  <a:ext cx="39687" cy="44648"/>
                </a:xfrm>
                <a:custGeom>
                  <a:avLst/>
                  <a:gdLst>
                    <a:gd name="connsiteX0" fmla="*/ 40193 w 39686"/>
                    <a:gd name="connsiteY0" fmla="*/ 21059 h 44647"/>
                    <a:gd name="connsiteX1" fmla="*/ 21059 w 39686"/>
                    <a:gd name="connsiteY1" fmla="*/ 1924 h 44647"/>
                    <a:gd name="connsiteX2" fmla="*/ 1924 w 39686"/>
                    <a:gd name="connsiteY2" fmla="*/ 21059 h 44647"/>
                    <a:gd name="connsiteX3" fmla="*/ 2247 w 39686"/>
                    <a:gd name="connsiteY3" fmla="*/ 24248 h 44647"/>
                    <a:gd name="connsiteX4" fmla="*/ 1924 w 39686"/>
                    <a:gd name="connsiteY4" fmla="*/ 27438 h 44647"/>
                    <a:gd name="connsiteX5" fmla="*/ 21059 w 39686"/>
                    <a:gd name="connsiteY5" fmla="*/ 46572 h 44647"/>
                    <a:gd name="connsiteX6" fmla="*/ 40193 w 39686"/>
                    <a:gd name="connsiteY6" fmla="*/ 27438 h 44647"/>
                    <a:gd name="connsiteX7" fmla="*/ 39870 w 39686"/>
                    <a:gd name="connsiteY7" fmla="*/ 24248 h 44647"/>
                    <a:gd name="connsiteX8" fmla="*/ 40193 w 39686"/>
                    <a:gd name="connsiteY8" fmla="*/ 21059 h 44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686" h="44647">
                      <a:moveTo>
                        <a:pt x="40193" y="21059"/>
                      </a:moveTo>
                      <a:cubicBezTo>
                        <a:pt x="40193" y="10492"/>
                        <a:pt x="31625" y="1924"/>
                        <a:pt x="21059" y="1924"/>
                      </a:cubicBezTo>
                      <a:cubicBezTo>
                        <a:pt x="10492" y="1924"/>
                        <a:pt x="1924" y="10492"/>
                        <a:pt x="1924" y="21059"/>
                      </a:cubicBezTo>
                      <a:cubicBezTo>
                        <a:pt x="1924" y="22150"/>
                        <a:pt x="2068" y="23207"/>
                        <a:pt x="2247" y="24248"/>
                      </a:cubicBezTo>
                      <a:cubicBezTo>
                        <a:pt x="2068" y="25290"/>
                        <a:pt x="1924" y="26347"/>
                        <a:pt x="1924" y="27438"/>
                      </a:cubicBezTo>
                      <a:cubicBezTo>
                        <a:pt x="1924" y="38005"/>
                        <a:pt x="10492" y="46572"/>
                        <a:pt x="21059" y="46572"/>
                      </a:cubicBezTo>
                      <a:cubicBezTo>
                        <a:pt x="31625" y="46572"/>
                        <a:pt x="40193" y="38005"/>
                        <a:pt x="40193" y="27438"/>
                      </a:cubicBezTo>
                      <a:cubicBezTo>
                        <a:pt x="40193" y="26347"/>
                        <a:pt x="40049" y="25290"/>
                        <a:pt x="39870" y="24248"/>
                      </a:cubicBezTo>
                      <a:cubicBezTo>
                        <a:pt x="40049" y="23207"/>
                        <a:pt x="40193" y="22150"/>
                        <a:pt x="40193" y="21059"/>
                      </a:cubicBezTo>
                      <a:close/>
                    </a:path>
                  </a:pathLst>
                </a:custGeom>
                <a:solidFill>
                  <a:srgbClr val="999A9F"/>
                </a:solidFill>
                <a:ln w="4927" cap="flat">
                  <a:noFill/>
                  <a:prstDash val="solid"/>
                  <a:miter/>
                </a:ln>
              </p:spPr>
              <p:txBody>
                <a:bodyPr rtlCol="0" anchor="ctr"/>
                <a:lstStyle/>
                <a:p>
                  <a:endParaRPr lang="fr-FR"/>
                </a:p>
              </p:txBody>
            </p:sp>
            <p:sp>
              <p:nvSpPr>
                <p:cNvPr id="264" name="Forme libre : forme 263">
                  <a:extLst>
                    <a:ext uri="{FF2B5EF4-FFF2-40B4-BE49-F238E27FC236}">
                      <a16:creationId xmlns:a16="http://schemas.microsoft.com/office/drawing/2014/main" id="{872E7698-F8A8-4059-A918-6BE225455589}"/>
                    </a:ext>
                  </a:extLst>
                </p:cNvPr>
                <p:cNvSpPr/>
                <p:nvPr/>
              </p:nvSpPr>
              <p:spPr>
                <a:xfrm>
                  <a:off x="2869346" y="3324854"/>
                  <a:ext cx="39687" cy="39687"/>
                </a:xfrm>
                <a:custGeom>
                  <a:avLst/>
                  <a:gdLst>
                    <a:gd name="connsiteX0" fmla="*/ 40193 w 39686"/>
                    <a:gd name="connsiteY0" fmla="*/ 21059 h 39686"/>
                    <a:gd name="connsiteX1" fmla="*/ 21059 w 39686"/>
                    <a:gd name="connsiteY1" fmla="*/ 40193 h 39686"/>
                    <a:gd name="connsiteX2" fmla="*/ 1924 w 39686"/>
                    <a:gd name="connsiteY2" fmla="*/ 21059 h 39686"/>
                    <a:gd name="connsiteX3" fmla="*/ 21059 w 39686"/>
                    <a:gd name="connsiteY3" fmla="*/ 1924 h 39686"/>
                    <a:gd name="connsiteX4" fmla="*/ 40193 w 39686"/>
                    <a:gd name="connsiteY4" fmla="*/ 21059 h 39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86" h="39686">
                      <a:moveTo>
                        <a:pt x="40193" y="21059"/>
                      </a:moveTo>
                      <a:cubicBezTo>
                        <a:pt x="40193" y="31626"/>
                        <a:pt x="31626" y="40193"/>
                        <a:pt x="21059" y="40193"/>
                      </a:cubicBezTo>
                      <a:cubicBezTo>
                        <a:pt x="10491" y="40193"/>
                        <a:pt x="1924" y="31626"/>
                        <a:pt x="1924" y="21059"/>
                      </a:cubicBezTo>
                      <a:cubicBezTo>
                        <a:pt x="1924" y="10491"/>
                        <a:pt x="10491" y="1924"/>
                        <a:pt x="21059" y="1924"/>
                      </a:cubicBezTo>
                      <a:cubicBezTo>
                        <a:pt x="31626" y="1924"/>
                        <a:pt x="40193" y="10491"/>
                        <a:pt x="40193" y="21059"/>
                      </a:cubicBezTo>
                      <a:close/>
                    </a:path>
                  </a:pathLst>
                </a:custGeom>
                <a:solidFill>
                  <a:srgbClr val="C2C4C8"/>
                </a:solidFill>
                <a:ln w="4927" cap="flat">
                  <a:noFill/>
                  <a:prstDash val="solid"/>
                  <a:miter/>
                </a:ln>
              </p:spPr>
              <p:txBody>
                <a:bodyPr rtlCol="0" anchor="ctr"/>
                <a:lstStyle/>
                <a:p>
                  <a:endParaRPr lang="fr-FR"/>
                </a:p>
              </p:txBody>
            </p:sp>
            <p:sp>
              <p:nvSpPr>
                <p:cNvPr id="265" name="Forme libre : forme 264">
                  <a:extLst>
                    <a:ext uri="{FF2B5EF4-FFF2-40B4-BE49-F238E27FC236}">
                      <a16:creationId xmlns:a16="http://schemas.microsoft.com/office/drawing/2014/main" id="{9B1C6FA0-FE03-44D8-9B98-4C3749C7E2DC}"/>
                    </a:ext>
                  </a:extLst>
                </p:cNvPr>
                <p:cNvSpPr/>
                <p:nvPr/>
              </p:nvSpPr>
              <p:spPr>
                <a:xfrm>
                  <a:off x="2886555" y="3332852"/>
                  <a:ext cx="14883" cy="14883"/>
                </a:xfrm>
                <a:custGeom>
                  <a:avLst/>
                  <a:gdLst>
                    <a:gd name="connsiteX0" fmla="*/ 3849 w 14882"/>
                    <a:gd name="connsiteY0" fmla="*/ 13845 h 14882"/>
                    <a:gd name="connsiteX1" fmla="*/ 13433 w 14882"/>
                    <a:gd name="connsiteY1" fmla="*/ 3849 h 14882"/>
                  </a:gdLst>
                  <a:ahLst/>
                  <a:cxnLst>
                    <a:cxn ang="0">
                      <a:pos x="connsiteX0" y="connsiteY0"/>
                    </a:cxn>
                    <a:cxn ang="0">
                      <a:pos x="connsiteX1" y="connsiteY1"/>
                    </a:cxn>
                  </a:cxnLst>
                  <a:rect l="l" t="t" r="r" b="b"/>
                  <a:pathLst>
                    <a:path w="14882" h="14882">
                      <a:moveTo>
                        <a:pt x="3849" y="13845"/>
                      </a:moveTo>
                      <a:lnTo>
                        <a:pt x="13433" y="3849"/>
                      </a:lnTo>
                    </a:path>
                  </a:pathLst>
                </a:custGeom>
                <a:ln w="9853" cap="flat">
                  <a:solidFill>
                    <a:srgbClr val="FFFFFF"/>
                  </a:solidFill>
                  <a:prstDash val="solid"/>
                  <a:miter/>
                </a:ln>
              </p:spPr>
              <p:txBody>
                <a:bodyPr rtlCol="0" anchor="ctr"/>
                <a:lstStyle/>
                <a:p>
                  <a:endParaRPr lang="fr-FR"/>
                </a:p>
              </p:txBody>
            </p:sp>
            <p:sp>
              <p:nvSpPr>
                <p:cNvPr id="266" name="Forme libre : forme 265">
                  <a:extLst>
                    <a:ext uri="{FF2B5EF4-FFF2-40B4-BE49-F238E27FC236}">
                      <a16:creationId xmlns:a16="http://schemas.microsoft.com/office/drawing/2014/main" id="{6CA1AB75-6A9A-428E-9374-C9CFC01ED181}"/>
                    </a:ext>
                  </a:extLst>
                </p:cNvPr>
                <p:cNvSpPr/>
                <p:nvPr/>
              </p:nvSpPr>
              <p:spPr>
                <a:xfrm>
                  <a:off x="2928876" y="3324854"/>
                  <a:ext cx="39687" cy="44648"/>
                </a:xfrm>
                <a:custGeom>
                  <a:avLst/>
                  <a:gdLst>
                    <a:gd name="connsiteX0" fmla="*/ 40193 w 39686"/>
                    <a:gd name="connsiteY0" fmla="*/ 21059 h 44647"/>
                    <a:gd name="connsiteX1" fmla="*/ 21059 w 39686"/>
                    <a:gd name="connsiteY1" fmla="*/ 1924 h 44647"/>
                    <a:gd name="connsiteX2" fmla="*/ 1924 w 39686"/>
                    <a:gd name="connsiteY2" fmla="*/ 21059 h 44647"/>
                    <a:gd name="connsiteX3" fmla="*/ 2247 w 39686"/>
                    <a:gd name="connsiteY3" fmla="*/ 24248 h 44647"/>
                    <a:gd name="connsiteX4" fmla="*/ 1924 w 39686"/>
                    <a:gd name="connsiteY4" fmla="*/ 27438 h 44647"/>
                    <a:gd name="connsiteX5" fmla="*/ 21059 w 39686"/>
                    <a:gd name="connsiteY5" fmla="*/ 46572 h 44647"/>
                    <a:gd name="connsiteX6" fmla="*/ 40193 w 39686"/>
                    <a:gd name="connsiteY6" fmla="*/ 27438 h 44647"/>
                    <a:gd name="connsiteX7" fmla="*/ 39870 w 39686"/>
                    <a:gd name="connsiteY7" fmla="*/ 24248 h 44647"/>
                    <a:gd name="connsiteX8" fmla="*/ 40193 w 39686"/>
                    <a:gd name="connsiteY8" fmla="*/ 21059 h 44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686" h="44647">
                      <a:moveTo>
                        <a:pt x="40193" y="21059"/>
                      </a:moveTo>
                      <a:cubicBezTo>
                        <a:pt x="40193" y="10492"/>
                        <a:pt x="31625" y="1924"/>
                        <a:pt x="21059" y="1924"/>
                      </a:cubicBezTo>
                      <a:cubicBezTo>
                        <a:pt x="10492" y="1924"/>
                        <a:pt x="1924" y="10492"/>
                        <a:pt x="1924" y="21059"/>
                      </a:cubicBezTo>
                      <a:cubicBezTo>
                        <a:pt x="1924" y="22150"/>
                        <a:pt x="2068" y="23207"/>
                        <a:pt x="2247" y="24248"/>
                      </a:cubicBezTo>
                      <a:cubicBezTo>
                        <a:pt x="2068" y="25290"/>
                        <a:pt x="1924" y="26347"/>
                        <a:pt x="1924" y="27438"/>
                      </a:cubicBezTo>
                      <a:cubicBezTo>
                        <a:pt x="1924" y="38005"/>
                        <a:pt x="10492" y="46572"/>
                        <a:pt x="21059" y="46572"/>
                      </a:cubicBezTo>
                      <a:cubicBezTo>
                        <a:pt x="31625" y="46572"/>
                        <a:pt x="40193" y="38005"/>
                        <a:pt x="40193" y="27438"/>
                      </a:cubicBezTo>
                      <a:cubicBezTo>
                        <a:pt x="40193" y="26347"/>
                        <a:pt x="40049" y="25290"/>
                        <a:pt x="39870" y="24248"/>
                      </a:cubicBezTo>
                      <a:cubicBezTo>
                        <a:pt x="40049" y="23207"/>
                        <a:pt x="40193" y="22150"/>
                        <a:pt x="40193" y="21059"/>
                      </a:cubicBezTo>
                      <a:close/>
                    </a:path>
                  </a:pathLst>
                </a:custGeom>
                <a:solidFill>
                  <a:srgbClr val="999A9F"/>
                </a:solidFill>
                <a:ln w="4927" cap="flat">
                  <a:noFill/>
                  <a:prstDash val="solid"/>
                  <a:miter/>
                </a:ln>
              </p:spPr>
              <p:txBody>
                <a:bodyPr rtlCol="0" anchor="ctr"/>
                <a:lstStyle/>
                <a:p>
                  <a:endParaRPr lang="fr-FR"/>
                </a:p>
              </p:txBody>
            </p:sp>
            <p:sp>
              <p:nvSpPr>
                <p:cNvPr id="267" name="Forme libre : forme 266">
                  <a:extLst>
                    <a:ext uri="{FF2B5EF4-FFF2-40B4-BE49-F238E27FC236}">
                      <a16:creationId xmlns:a16="http://schemas.microsoft.com/office/drawing/2014/main" id="{F4027A19-8323-4341-99FF-C234E3F0BF4A}"/>
                    </a:ext>
                  </a:extLst>
                </p:cNvPr>
                <p:cNvSpPr/>
                <p:nvPr/>
              </p:nvSpPr>
              <p:spPr>
                <a:xfrm>
                  <a:off x="2928876" y="3324854"/>
                  <a:ext cx="39687" cy="39687"/>
                </a:xfrm>
                <a:custGeom>
                  <a:avLst/>
                  <a:gdLst>
                    <a:gd name="connsiteX0" fmla="*/ 40193 w 39686"/>
                    <a:gd name="connsiteY0" fmla="*/ 21059 h 39686"/>
                    <a:gd name="connsiteX1" fmla="*/ 21059 w 39686"/>
                    <a:gd name="connsiteY1" fmla="*/ 40193 h 39686"/>
                    <a:gd name="connsiteX2" fmla="*/ 1924 w 39686"/>
                    <a:gd name="connsiteY2" fmla="*/ 21059 h 39686"/>
                    <a:gd name="connsiteX3" fmla="*/ 21059 w 39686"/>
                    <a:gd name="connsiteY3" fmla="*/ 1924 h 39686"/>
                    <a:gd name="connsiteX4" fmla="*/ 40193 w 39686"/>
                    <a:gd name="connsiteY4" fmla="*/ 21059 h 39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86" h="39686">
                      <a:moveTo>
                        <a:pt x="40193" y="21059"/>
                      </a:moveTo>
                      <a:cubicBezTo>
                        <a:pt x="40193" y="31626"/>
                        <a:pt x="31626" y="40193"/>
                        <a:pt x="21059" y="40193"/>
                      </a:cubicBezTo>
                      <a:cubicBezTo>
                        <a:pt x="10491" y="40193"/>
                        <a:pt x="1924" y="31626"/>
                        <a:pt x="1924" y="21059"/>
                      </a:cubicBezTo>
                      <a:cubicBezTo>
                        <a:pt x="1924" y="10491"/>
                        <a:pt x="10491" y="1924"/>
                        <a:pt x="21059" y="1924"/>
                      </a:cubicBezTo>
                      <a:cubicBezTo>
                        <a:pt x="31626" y="1924"/>
                        <a:pt x="40193" y="10491"/>
                        <a:pt x="40193" y="21059"/>
                      </a:cubicBezTo>
                      <a:close/>
                    </a:path>
                  </a:pathLst>
                </a:custGeom>
                <a:solidFill>
                  <a:srgbClr val="C2C4C8"/>
                </a:solidFill>
                <a:ln w="4927" cap="flat">
                  <a:noFill/>
                  <a:prstDash val="solid"/>
                  <a:miter/>
                </a:ln>
              </p:spPr>
              <p:txBody>
                <a:bodyPr rtlCol="0" anchor="ctr"/>
                <a:lstStyle/>
                <a:p>
                  <a:endParaRPr lang="fr-FR"/>
                </a:p>
              </p:txBody>
            </p:sp>
            <p:sp>
              <p:nvSpPr>
                <p:cNvPr id="268" name="Forme libre : forme 267">
                  <a:extLst>
                    <a:ext uri="{FF2B5EF4-FFF2-40B4-BE49-F238E27FC236}">
                      <a16:creationId xmlns:a16="http://schemas.microsoft.com/office/drawing/2014/main" id="{353FC6AD-A165-4776-9295-08D90CD5BE85}"/>
                    </a:ext>
                  </a:extLst>
                </p:cNvPr>
                <p:cNvSpPr/>
                <p:nvPr/>
              </p:nvSpPr>
              <p:spPr>
                <a:xfrm>
                  <a:off x="2946086" y="3332852"/>
                  <a:ext cx="14883" cy="14883"/>
                </a:xfrm>
                <a:custGeom>
                  <a:avLst/>
                  <a:gdLst>
                    <a:gd name="connsiteX0" fmla="*/ 3849 w 14882"/>
                    <a:gd name="connsiteY0" fmla="*/ 13845 h 14882"/>
                    <a:gd name="connsiteX1" fmla="*/ 13433 w 14882"/>
                    <a:gd name="connsiteY1" fmla="*/ 3849 h 14882"/>
                  </a:gdLst>
                  <a:ahLst/>
                  <a:cxnLst>
                    <a:cxn ang="0">
                      <a:pos x="connsiteX0" y="connsiteY0"/>
                    </a:cxn>
                    <a:cxn ang="0">
                      <a:pos x="connsiteX1" y="connsiteY1"/>
                    </a:cxn>
                  </a:cxnLst>
                  <a:rect l="l" t="t" r="r" b="b"/>
                  <a:pathLst>
                    <a:path w="14882" h="14882">
                      <a:moveTo>
                        <a:pt x="3849" y="13845"/>
                      </a:moveTo>
                      <a:lnTo>
                        <a:pt x="13433" y="3849"/>
                      </a:lnTo>
                    </a:path>
                  </a:pathLst>
                </a:custGeom>
                <a:ln w="9853" cap="flat">
                  <a:solidFill>
                    <a:srgbClr val="FFFFFF"/>
                  </a:solidFill>
                  <a:prstDash val="solid"/>
                  <a:miter/>
                </a:ln>
              </p:spPr>
              <p:txBody>
                <a:bodyPr rtlCol="0" anchor="ctr"/>
                <a:lstStyle/>
                <a:p>
                  <a:endParaRPr lang="fr-FR"/>
                </a:p>
              </p:txBody>
            </p:sp>
          </p:grpSp>
        </p:grpSp>
        <p:grpSp>
          <p:nvGrpSpPr>
            <p:cNvPr id="269" name="Groupe 268">
              <a:extLst>
                <a:ext uri="{FF2B5EF4-FFF2-40B4-BE49-F238E27FC236}">
                  <a16:creationId xmlns:a16="http://schemas.microsoft.com/office/drawing/2014/main" id="{7127A827-9643-4A2B-A79E-FE52BA6A4AE9}"/>
                </a:ext>
              </a:extLst>
            </p:cNvPr>
            <p:cNvGrpSpPr/>
            <p:nvPr/>
          </p:nvGrpSpPr>
          <p:grpSpPr>
            <a:xfrm>
              <a:off x="4179931" y="4941176"/>
              <a:ext cx="352906" cy="352906"/>
              <a:chOff x="2541421" y="4534850"/>
              <a:chExt cx="352906" cy="352906"/>
            </a:xfrm>
          </p:grpSpPr>
          <p:sp>
            <p:nvSpPr>
              <p:cNvPr id="270" name="Ellipse 269">
                <a:extLst>
                  <a:ext uri="{FF2B5EF4-FFF2-40B4-BE49-F238E27FC236}">
                    <a16:creationId xmlns:a16="http://schemas.microsoft.com/office/drawing/2014/main" id="{930DC6BD-D962-4613-AC43-F27F80DF7970}"/>
                  </a:ext>
                </a:extLst>
              </p:cNvPr>
              <p:cNvSpPr/>
              <p:nvPr/>
            </p:nvSpPr>
            <p:spPr>
              <a:xfrm>
                <a:off x="2541421" y="4534850"/>
                <a:ext cx="352906" cy="352906"/>
              </a:xfrm>
              <a:prstGeom prst="ellipse">
                <a:avLst/>
              </a:prstGeom>
              <a:solidFill>
                <a:schemeClr val="bg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71" name="Graphique 67">
                <a:extLst>
                  <a:ext uri="{FF2B5EF4-FFF2-40B4-BE49-F238E27FC236}">
                    <a16:creationId xmlns:a16="http://schemas.microsoft.com/office/drawing/2014/main" id="{F2FA245A-AD6A-4BDB-AD11-09478D082A96}"/>
                  </a:ext>
                </a:extLst>
              </p:cNvPr>
              <p:cNvGrpSpPr/>
              <p:nvPr/>
            </p:nvGrpSpPr>
            <p:grpSpPr>
              <a:xfrm>
                <a:off x="2631396" y="4624825"/>
                <a:ext cx="172956" cy="172956"/>
                <a:chOff x="2697640" y="3195316"/>
                <a:chExt cx="287730" cy="287730"/>
              </a:xfrm>
            </p:grpSpPr>
            <p:sp>
              <p:nvSpPr>
                <p:cNvPr id="272" name="Forme libre : forme 271">
                  <a:extLst>
                    <a:ext uri="{FF2B5EF4-FFF2-40B4-BE49-F238E27FC236}">
                      <a16:creationId xmlns:a16="http://schemas.microsoft.com/office/drawing/2014/main" id="{8CEE1A34-0AAA-49CE-9002-D212B48E7DE3}"/>
                    </a:ext>
                  </a:extLst>
                </p:cNvPr>
                <p:cNvSpPr/>
                <p:nvPr/>
              </p:nvSpPr>
              <p:spPr>
                <a:xfrm>
                  <a:off x="2695716" y="3215715"/>
                  <a:ext cx="287730" cy="228200"/>
                </a:xfrm>
                <a:custGeom>
                  <a:avLst/>
                  <a:gdLst>
                    <a:gd name="connsiteX0" fmla="*/ 1924 w 287730"/>
                    <a:gd name="connsiteY0" fmla="*/ 1924 h 228199"/>
                    <a:gd name="connsiteX1" fmla="*/ 289654 w 287730"/>
                    <a:gd name="connsiteY1" fmla="*/ 1924 h 228199"/>
                    <a:gd name="connsiteX2" fmla="*/ 289654 w 287730"/>
                    <a:gd name="connsiteY2" fmla="*/ 230124 h 228199"/>
                    <a:gd name="connsiteX3" fmla="*/ 1924 w 287730"/>
                    <a:gd name="connsiteY3" fmla="*/ 230124 h 228199"/>
                  </a:gdLst>
                  <a:ahLst/>
                  <a:cxnLst>
                    <a:cxn ang="0">
                      <a:pos x="connsiteX0" y="connsiteY0"/>
                    </a:cxn>
                    <a:cxn ang="0">
                      <a:pos x="connsiteX1" y="connsiteY1"/>
                    </a:cxn>
                    <a:cxn ang="0">
                      <a:pos x="connsiteX2" y="connsiteY2"/>
                    </a:cxn>
                    <a:cxn ang="0">
                      <a:pos x="connsiteX3" y="connsiteY3"/>
                    </a:cxn>
                  </a:cxnLst>
                  <a:rect l="l" t="t" r="r" b="b"/>
                  <a:pathLst>
                    <a:path w="287730" h="228199">
                      <a:moveTo>
                        <a:pt x="1924" y="1924"/>
                      </a:moveTo>
                      <a:lnTo>
                        <a:pt x="289654" y="1924"/>
                      </a:lnTo>
                      <a:lnTo>
                        <a:pt x="289654" y="230124"/>
                      </a:lnTo>
                      <a:lnTo>
                        <a:pt x="1924" y="230124"/>
                      </a:lnTo>
                      <a:close/>
                    </a:path>
                  </a:pathLst>
                </a:custGeom>
                <a:solidFill>
                  <a:srgbClr val="D6D9DF"/>
                </a:solidFill>
                <a:ln w="4927" cap="flat">
                  <a:noFill/>
                  <a:prstDash val="solid"/>
                  <a:miter/>
                </a:ln>
              </p:spPr>
              <p:txBody>
                <a:bodyPr rtlCol="0" anchor="ctr"/>
                <a:lstStyle/>
                <a:p>
                  <a:endParaRPr lang="fr-FR"/>
                </a:p>
              </p:txBody>
            </p:sp>
            <p:sp>
              <p:nvSpPr>
                <p:cNvPr id="273" name="Forme libre : forme 272">
                  <a:extLst>
                    <a:ext uri="{FF2B5EF4-FFF2-40B4-BE49-F238E27FC236}">
                      <a16:creationId xmlns:a16="http://schemas.microsoft.com/office/drawing/2014/main" id="{15D148F1-2A2D-41B6-AA4A-1233A95D952B}"/>
                    </a:ext>
                  </a:extLst>
                </p:cNvPr>
                <p:cNvSpPr/>
                <p:nvPr/>
              </p:nvSpPr>
              <p:spPr>
                <a:xfrm>
                  <a:off x="2710598" y="3443915"/>
                  <a:ext cx="19843" cy="14883"/>
                </a:xfrm>
                <a:custGeom>
                  <a:avLst/>
                  <a:gdLst>
                    <a:gd name="connsiteX0" fmla="*/ 1924 w 19843"/>
                    <a:gd name="connsiteY0" fmla="*/ 1924 h 14882"/>
                    <a:gd name="connsiteX1" fmla="*/ 21768 w 19843"/>
                    <a:gd name="connsiteY1" fmla="*/ 1924 h 14882"/>
                    <a:gd name="connsiteX2" fmla="*/ 21768 w 19843"/>
                    <a:gd name="connsiteY2" fmla="*/ 16807 h 14882"/>
                    <a:gd name="connsiteX3" fmla="*/ 1924 w 19843"/>
                    <a:gd name="connsiteY3" fmla="*/ 16807 h 14882"/>
                  </a:gdLst>
                  <a:ahLst/>
                  <a:cxnLst>
                    <a:cxn ang="0">
                      <a:pos x="connsiteX0" y="connsiteY0"/>
                    </a:cxn>
                    <a:cxn ang="0">
                      <a:pos x="connsiteX1" y="connsiteY1"/>
                    </a:cxn>
                    <a:cxn ang="0">
                      <a:pos x="connsiteX2" y="connsiteY2"/>
                    </a:cxn>
                    <a:cxn ang="0">
                      <a:pos x="connsiteX3" y="connsiteY3"/>
                    </a:cxn>
                  </a:cxnLst>
                  <a:rect l="l" t="t" r="r" b="b"/>
                  <a:pathLst>
                    <a:path w="19843" h="14882">
                      <a:moveTo>
                        <a:pt x="1924" y="1924"/>
                      </a:moveTo>
                      <a:lnTo>
                        <a:pt x="21768" y="1924"/>
                      </a:lnTo>
                      <a:lnTo>
                        <a:pt x="21768" y="16807"/>
                      </a:lnTo>
                      <a:lnTo>
                        <a:pt x="1924" y="16807"/>
                      </a:lnTo>
                      <a:close/>
                    </a:path>
                  </a:pathLst>
                </a:custGeom>
                <a:solidFill>
                  <a:srgbClr val="556080"/>
                </a:solidFill>
                <a:ln w="4927" cap="flat">
                  <a:noFill/>
                  <a:prstDash val="solid"/>
                  <a:miter/>
                </a:ln>
              </p:spPr>
              <p:txBody>
                <a:bodyPr rtlCol="0" anchor="ctr"/>
                <a:lstStyle/>
                <a:p>
                  <a:endParaRPr lang="fr-FR"/>
                </a:p>
              </p:txBody>
            </p:sp>
            <p:sp>
              <p:nvSpPr>
                <p:cNvPr id="274" name="Forme libre : forme 273">
                  <a:extLst>
                    <a:ext uri="{FF2B5EF4-FFF2-40B4-BE49-F238E27FC236}">
                      <a16:creationId xmlns:a16="http://schemas.microsoft.com/office/drawing/2014/main" id="{DD6D7431-C9F1-49B0-8D62-B8C6BC3C80DC}"/>
                    </a:ext>
                  </a:extLst>
                </p:cNvPr>
                <p:cNvSpPr/>
                <p:nvPr/>
              </p:nvSpPr>
              <p:spPr>
                <a:xfrm>
                  <a:off x="2948719" y="3443915"/>
                  <a:ext cx="19843" cy="14883"/>
                </a:xfrm>
                <a:custGeom>
                  <a:avLst/>
                  <a:gdLst>
                    <a:gd name="connsiteX0" fmla="*/ 1924 w 19843"/>
                    <a:gd name="connsiteY0" fmla="*/ 1924 h 14882"/>
                    <a:gd name="connsiteX1" fmla="*/ 21768 w 19843"/>
                    <a:gd name="connsiteY1" fmla="*/ 1924 h 14882"/>
                    <a:gd name="connsiteX2" fmla="*/ 21768 w 19843"/>
                    <a:gd name="connsiteY2" fmla="*/ 16807 h 14882"/>
                    <a:gd name="connsiteX3" fmla="*/ 1924 w 19843"/>
                    <a:gd name="connsiteY3" fmla="*/ 16807 h 14882"/>
                  </a:gdLst>
                  <a:ahLst/>
                  <a:cxnLst>
                    <a:cxn ang="0">
                      <a:pos x="connsiteX0" y="connsiteY0"/>
                    </a:cxn>
                    <a:cxn ang="0">
                      <a:pos x="connsiteX1" y="connsiteY1"/>
                    </a:cxn>
                    <a:cxn ang="0">
                      <a:pos x="connsiteX2" y="connsiteY2"/>
                    </a:cxn>
                    <a:cxn ang="0">
                      <a:pos x="connsiteX3" y="connsiteY3"/>
                    </a:cxn>
                  </a:cxnLst>
                  <a:rect l="l" t="t" r="r" b="b"/>
                  <a:pathLst>
                    <a:path w="19843" h="14882">
                      <a:moveTo>
                        <a:pt x="1924" y="1924"/>
                      </a:moveTo>
                      <a:lnTo>
                        <a:pt x="21768" y="1924"/>
                      </a:lnTo>
                      <a:lnTo>
                        <a:pt x="21768" y="16807"/>
                      </a:lnTo>
                      <a:lnTo>
                        <a:pt x="1924" y="16807"/>
                      </a:lnTo>
                      <a:close/>
                    </a:path>
                  </a:pathLst>
                </a:custGeom>
                <a:solidFill>
                  <a:srgbClr val="556080"/>
                </a:solidFill>
                <a:ln w="4927" cap="flat">
                  <a:noFill/>
                  <a:prstDash val="solid"/>
                  <a:miter/>
                </a:ln>
              </p:spPr>
              <p:txBody>
                <a:bodyPr rtlCol="0" anchor="ctr"/>
                <a:lstStyle/>
                <a:p>
                  <a:endParaRPr lang="fr-FR"/>
                </a:p>
              </p:txBody>
            </p:sp>
            <p:sp>
              <p:nvSpPr>
                <p:cNvPr id="275" name="Forme libre : forme 274">
                  <a:extLst>
                    <a:ext uri="{FF2B5EF4-FFF2-40B4-BE49-F238E27FC236}">
                      <a16:creationId xmlns:a16="http://schemas.microsoft.com/office/drawing/2014/main" id="{24CBB16B-BA9A-4CAB-A9A5-2C4872AB2366}"/>
                    </a:ext>
                  </a:extLst>
                </p:cNvPr>
                <p:cNvSpPr/>
                <p:nvPr/>
              </p:nvSpPr>
              <p:spPr>
                <a:xfrm>
                  <a:off x="2713635" y="3392382"/>
                  <a:ext cx="253004" cy="34726"/>
                </a:xfrm>
                <a:custGeom>
                  <a:avLst/>
                  <a:gdLst>
                    <a:gd name="connsiteX0" fmla="*/ 3849 w 253003"/>
                    <a:gd name="connsiteY0" fmla="*/ 3849 h 34726"/>
                    <a:gd name="connsiteX1" fmla="*/ 251892 w 253003"/>
                    <a:gd name="connsiteY1" fmla="*/ 3849 h 34726"/>
                    <a:gd name="connsiteX2" fmla="*/ 251892 w 253003"/>
                    <a:gd name="connsiteY2" fmla="*/ 33614 h 34726"/>
                    <a:gd name="connsiteX3" fmla="*/ 3849 w 253003"/>
                    <a:gd name="connsiteY3" fmla="*/ 33614 h 34726"/>
                  </a:gdLst>
                  <a:ahLst/>
                  <a:cxnLst>
                    <a:cxn ang="0">
                      <a:pos x="connsiteX0" y="connsiteY0"/>
                    </a:cxn>
                    <a:cxn ang="0">
                      <a:pos x="connsiteX1" y="connsiteY1"/>
                    </a:cxn>
                    <a:cxn ang="0">
                      <a:pos x="connsiteX2" y="connsiteY2"/>
                    </a:cxn>
                    <a:cxn ang="0">
                      <a:pos x="connsiteX3" y="connsiteY3"/>
                    </a:cxn>
                  </a:cxnLst>
                  <a:rect l="l" t="t" r="r" b="b"/>
                  <a:pathLst>
                    <a:path w="253003" h="34726">
                      <a:moveTo>
                        <a:pt x="3849" y="3849"/>
                      </a:moveTo>
                      <a:lnTo>
                        <a:pt x="251892" y="3849"/>
                      </a:lnTo>
                      <a:lnTo>
                        <a:pt x="251892" y="33614"/>
                      </a:lnTo>
                      <a:lnTo>
                        <a:pt x="3849" y="33614"/>
                      </a:lnTo>
                      <a:close/>
                    </a:path>
                  </a:pathLst>
                </a:custGeom>
                <a:solidFill>
                  <a:srgbClr val="7383BF"/>
                </a:solidFill>
                <a:ln w="9853" cap="rnd">
                  <a:solidFill>
                    <a:srgbClr val="556080"/>
                  </a:solidFill>
                  <a:prstDash val="solid"/>
                  <a:miter/>
                </a:ln>
              </p:spPr>
              <p:txBody>
                <a:bodyPr rtlCol="0" anchor="ctr"/>
                <a:lstStyle/>
                <a:p>
                  <a:endParaRPr lang="fr-FR"/>
                </a:p>
              </p:txBody>
            </p:sp>
            <p:sp>
              <p:nvSpPr>
                <p:cNvPr id="276" name="Forme libre : forme 275">
                  <a:extLst>
                    <a:ext uri="{FF2B5EF4-FFF2-40B4-BE49-F238E27FC236}">
                      <a16:creationId xmlns:a16="http://schemas.microsoft.com/office/drawing/2014/main" id="{859634E6-B9D7-4BDC-9490-2905A2761694}"/>
                    </a:ext>
                  </a:extLst>
                </p:cNvPr>
                <p:cNvSpPr/>
                <p:nvPr/>
              </p:nvSpPr>
              <p:spPr>
                <a:xfrm>
                  <a:off x="2713635" y="3233634"/>
                  <a:ext cx="253004" cy="64491"/>
                </a:xfrm>
                <a:custGeom>
                  <a:avLst/>
                  <a:gdLst>
                    <a:gd name="connsiteX0" fmla="*/ 3849 w 253003"/>
                    <a:gd name="connsiteY0" fmla="*/ 3849 h 64491"/>
                    <a:gd name="connsiteX1" fmla="*/ 251892 w 253003"/>
                    <a:gd name="connsiteY1" fmla="*/ 3849 h 64491"/>
                    <a:gd name="connsiteX2" fmla="*/ 251892 w 253003"/>
                    <a:gd name="connsiteY2" fmla="*/ 63379 h 64491"/>
                    <a:gd name="connsiteX3" fmla="*/ 3849 w 253003"/>
                    <a:gd name="connsiteY3" fmla="*/ 63379 h 64491"/>
                  </a:gdLst>
                  <a:ahLst/>
                  <a:cxnLst>
                    <a:cxn ang="0">
                      <a:pos x="connsiteX0" y="connsiteY0"/>
                    </a:cxn>
                    <a:cxn ang="0">
                      <a:pos x="connsiteX1" y="connsiteY1"/>
                    </a:cxn>
                    <a:cxn ang="0">
                      <a:pos x="connsiteX2" y="connsiteY2"/>
                    </a:cxn>
                    <a:cxn ang="0">
                      <a:pos x="connsiteX3" y="connsiteY3"/>
                    </a:cxn>
                  </a:cxnLst>
                  <a:rect l="l" t="t" r="r" b="b"/>
                  <a:pathLst>
                    <a:path w="253003" h="64491">
                      <a:moveTo>
                        <a:pt x="3849" y="3849"/>
                      </a:moveTo>
                      <a:lnTo>
                        <a:pt x="251892" y="3849"/>
                      </a:lnTo>
                      <a:lnTo>
                        <a:pt x="251892" y="63379"/>
                      </a:lnTo>
                      <a:lnTo>
                        <a:pt x="3849" y="63379"/>
                      </a:lnTo>
                      <a:close/>
                    </a:path>
                  </a:pathLst>
                </a:custGeom>
                <a:solidFill>
                  <a:srgbClr val="7383BF"/>
                </a:solidFill>
                <a:ln w="9853" cap="rnd">
                  <a:solidFill>
                    <a:srgbClr val="556080"/>
                  </a:solidFill>
                  <a:prstDash val="solid"/>
                  <a:miter/>
                </a:ln>
              </p:spPr>
              <p:txBody>
                <a:bodyPr rtlCol="0" anchor="ctr"/>
                <a:lstStyle/>
                <a:p>
                  <a:endParaRPr lang="fr-FR"/>
                </a:p>
              </p:txBody>
            </p:sp>
            <p:sp>
              <p:nvSpPr>
                <p:cNvPr id="277" name="Forme libre : forme 276">
                  <a:extLst>
                    <a:ext uri="{FF2B5EF4-FFF2-40B4-BE49-F238E27FC236}">
                      <a16:creationId xmlns:a16="http://schemas.microsoft.com/office/drawing/2014/main" id="{E165D716-83E2-45B9-A211-A76FEBA0C190}"/>
                    </a:ext>
                  </a:extLst>
                </p:cNvPr>
                <p:cNvSpPr/>
                <p:nvPr/>
              </p:nvSpPr>
              <p:spPr>
                <a:xfrm>
                  <a:off x="2713635" y="3253478"/>
                  <a:ext cx="253004" cy="4961"/>
                </a:xfrm>
                <a:custGeom>
                  <a:avLst/>
                  <a:gdLst>
                    <a:gd name="connsiteX0" fmla="*/ 3849 w 253003"/>
                    <a:gd name="connsiteY0" fmla="*/ 3849 h 4960"/>
                    <a:gd name="connsiteX1" fmla="*/ 251892 w 253003"/>
                    <a:gd name="connsiteY1" fmla="*/ 3849 h 4960"/>
                  </a:gdLst>
                  <a:ahLst/>
                  <a:cxnLst>
                    <a:cxn ang="0">
                      <a:pos x="connsiteX0" y="connsiteY0"/>
                    </a:cxn>
                    <a:cxn ang="0">
                      <a:pos x="connsiteX1" y="connsiteY1"/>
                    </a:cxn>
                  </a:cxnLst>
                  <a:rect l="l" t="t" r="r" b="b"/>
                  <a:pathLst>
                    <a:path w="253003" h="4960">
                      <a:moveTo>
                        <a:pt x="3849" y="3849"/>
                      </a:moveTo>
                      <a:lnTo>
                        <a:pt x="251892" y="3849"/>
                      </a:lnTo>
                    </a:path>
                  </a:pathLst>
                </a:custGeom>
                <a:ln w="9853" cap="rnd">
                  <a:solidFill>
                    <a:srgbClr val="556080"/>
                  </a:solidFill>
                  <a:prstDash val="solid"/>
                  <a:miter/>
                </a:ln>
              </p:spPr>
              <p:txBody>
                <a:bodyPr rtlCol="0" anchor="ctr"/>
                <a:lstStyle/>
                <a:p>
                  <a:endParaRPr lang="fr-FR"/>
                </a:p>
              </p:txBody>
            </p:sp>
            <p:sp>
              <p:nvSpPr>
                <p:cNvPr id="278" name="Forme libre : forme 277">
                  <a:extLst>
                    <a:ext uri="{FF2B5EF4-FFF2-40B4-BE49-F238E27FC236}">
                      <a16:creationId xmlns:a16="http://schemas.microsoft.com/office/drawing/2014/main" id="{B988A9B8-EDD2-44C3-AED5-047AD6E67CBA}"/>
                    </a:ext>
                  </a:extLst>
                </p:cNvPr>
                <p:cNvSpPr/>
                <p:nvPr/>
              </p:nvSpPr>
              <p:spPr>
                <a:xfrm>
                  <a:off x="2713635" y="3273321"/>
                  <a:ext cx="253004" cy="4961"/>
                </a:xfrm>
                <a:custGeom>
                  <a:avLst/>
                  <a:gdLst>
                    <a:gd name="connsiteX0" fmla="*/ 3849 w 253003"/>
                    <a:gd name="connsiteY0" fmla="*/ 3849 h 4960"/>
                    <a:gd name="connsiteX1" fmla="*/ 251892 w 253003"/>
                    <a:gd name="connsiteY1" fmla="*/ 3849 h 4960"/>
                  </a:gdLst>
                  <a:ahLst/>
                  <a:cxnLst>
                    <a:cxn ang="0">
                      <a:pos x="connsiteX0" y="connsiteY0"/>
                    </a:cxn>
                    <a:cxn ang="0">
                      <a:pos x="connsiteX1" y="connsiteY1"/>
                    </a:cxn>
                  </a:cxnLst>
                  <a:rect l="l" t="t" r="r" b="b"/>
                  <a:pathLst>
                    <a:path w="253003" h="4960">
                      <a:moveTo>
                        <a:pt x="3849" y="3849"/>
                      </a:moveTo>
                      <a:lnTo>
                        <a:pt x="251892" y="3849"/>
                      </a:lnTo>
                    </a:path>
                  </a:pathLst>
                </a:custGeom>
                <a:ln w="9853" cap="rnd">
                  <a:solidFill>
                    <a:srgbClr val="556080"/>
                  </a:solidFill>
                  <a:prstDash val="solid"/>
                  <a:miter/>
                </a:ln>
              </p:spPr>
              <p:txBody>
                <a:bodyPr rtlCol="0" anchor="ctr"/>
                <a:lstStyle/>
                <a:p>
                  <a:endParaRPr lang="fr-FR"/>
                </a:p>
              </p:txBody>
            </p:sp>
            <p:sp>
              <p:nvSpPr>
                <p:cNvPr id="279" name="Forme libre : forme 278">
                  <a:extLst>
                    <a:ext uri="{FF2B5EF4-FFF2-40B4-BE49-F238E27FC236}">
                      <a16:creationId xmlns:a16="http://schemas.microsoft.com/office/drawing/2014/main" id="{A6066CA0-4AE7-49B2-A29A-2E2AF7F120B2}"/>
                    </a:ext>
                  </a:extLst>
                </p:cNvPr>
                <p:cNvSpPr/>
                <p:nvPr/>
              </p:nvSpPr>
              <p:spPr>
                <a:xfrm>
                  <a:off x="2713635" y="3407265"/>
                  <a:ext cx="253004" cy="4961"/>
                </a:xfrm>
                <a:custGeom>
                  <a:avLst/>
                  <a:gdLst>
                    <a:gd name="connsiteX0" fmla="*/ 3849 w 253003"/>
                    <a:gd name="connsiteY0" fmla="*/ 3849 h 4960"/>
                    <a:gd name="connsiteX1" fmla="*/ 251892 w 253003"/>
                    <a:gd name="connsiteY1" fmla="*/ 3849 h 4960"/>
                  </a:gdLst>
                  <a:ahLst/>
                  <a:cxnLst>
                    <a:cxn ang="0">
                      <a:pos x="connsiteX0" y="connsiteY0"/>
                    </a:cxn>
                    <a:cxn ang="0">
                      <a:pos x="connsiteX1" y="connsiteY1"/>
                    </a:cxn>
                  </a:cxnLst>
                  <a:rect l="l" t="t" r="r" b="b"/>
                  <a:pathLst>
                    <a:path w="253003" h="4960">
                      <a:moveTo>
                        <a:pt x="3849" y="3849"/>
                      </a:moveTo>
                      <a:lnTo>
                        <a:pt x="251892" y="3849"/>
                      </a:lnTo>
                    </a:path>
                  </a:pathLst>
                </a:custGeom>
                <a:ln w="9853" cap="rnd">
                  <a:solidFill>
                    <a:srgbClr val="556080"/>
                  </a:solidFill>
                  <a:prstDash val="solid"/>
                  <a:miter/>
                </a:ln>
              </p:spPr>
              <p:txBody>
                <a:bodyPr rtlCol="0" anchor="ctr"/>
                <a:lstStyle/>
                <a:p>
                  <a:endParaRPr lang="fr-FR"/>
                </a:p>
              </p:txBody>
            </p:sp>
            <p:sp>
              <p:nvSpPr>
                <p:cNvPr id="280" name="Forme libre : forme 279">
                  <a:extLst>
                    <a:ext uri="{FF2B5EF4-FFF2-40B4-BE49-F238E27FC236}">
                      <a16:creationId xmlns:a16="http://schemas.microsoft.com/office/drawing/2014/main" id="{4CB17EA5-30CB-4E47-AA40-E75C3218654D}"/>
                    </a:ext>
                  </a:extLst>
                </p:cNvPr>
                <p:cNvSpPr/>
                <p:nvPr/>
              </p:nvSpPr>
              <p:spPr>
                <a:xfrm>
                  <a:off x="2738439"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281" name="Forme libre : forme 280">
                  <a:extLst>
                    <a:ext uri="{FF2B5EF4-FFF2-40B4-BE49-F238E27FC236}">
                      <a16:creationId xmlns:a16="http://schemas.microsoft.com/office/drawing/2014/main" id="{FA0615DF-1FD3-4811-81FC-BF9A4201CE11}"/>
                    </a:ext>
                  </a:extLst>
                </p:cNvPr>
                <p:cNvSpPr/>
                <p:nvPr/>
              </p:nvSpPr>
              <p:spPr>
                <a:xfrm>
                  <a:off x="2763243"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282" name="Forme libre : forme 281">
                  <a:extLst>
                    <a:ext uri="{FF2B5EF4-FFF2-40B4-BE49-F238E27FC236}">
                      <a16:creationId xmlns:a16="http://schemas.microsoft.com/office/drawing/2014/main" id="{5318AE1F-B582-4BC5-B88A-59656A0A95A3}"/>
                    </a:ext>
                  </a:extLst>
                </p:cNvPr>
                <p:cNvSpPr/>
                <p:nvPr/>
              </p:nvSpPr>
              <p:spPr>
                <a:xfrm>
                  <a:off x="2788047"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283" name="Forme libre : forme 282">
                  <a:extLst>
                    <a:ext uri="{FF2B5EF4-FFF2-40B4-BE49-F238E27FC236}">
                      <a16:creationId xmlns:a16="http://schemas.microsoft.com/office/drawing/2014/main" id="{7CFA33CE-8D6C-4D20-B654-BA4EA1D72573}"/>
                    </a:ext>
                  </a:extLst>
                </p:cNvPr>
                <p:cNvSpPr/>
                <p:nvPr/>
              </p:nvSpPr>
              <p:spPr>
                <a:xfrm>
                  <a:off x="2812852"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284" name="Forme libre : forme 283">
                  <a:extLst>
                    <a:ext uri="{FF2B5EF4-FFF2-40B4-BE49-F238E27FC236}">
                      <a16:creationId xmlns:a16="http://schemas.microsoft.com/office/drawing/2014/main" id="{B6751CAE-5649-4AFC-BB56-40D31C405275}"/>
                    </a:ext>
                  </a:extLst>
                </p:cNvPr>
                <p:cNvSpPr/>
                <p:nvPr/>
              </p:nvSpPr>
              <p:spPr>
                <a:xfrm>
                  <a:off x="2837656"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285" name="Forme libre : forme 284">
                  <a:extLst>
                    <a:ext uri="{FF2B5EF4-FFF2-40B4-BE49-F238E27FC236}">
                      <a16:creationId xmlns:a16="http://schemas.microsoft.com/office/drawing/2014/main" id="{91EFBA63-16D7-4F5E-A5E9-85DCA7AC9B81}"/>
                    </a:ext>
                  </a:extLst>
                </p:cNvPr>
                <p:cNvSpPr/>
                <p:nvPr/>
              </p:nvSpPr>
              <p:spPr>
                <a:xfrm>
                  <a:off x="2862460"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286" name="Forme libre : forme 285">
                  <a:extLst>
                    <a:ext uri="{FF2B5EF4-FFF2-40B4-BE49-F238E27FC236}">
                      <a16:creationId xmlns:a16="http://schemas.microsoft.com/office/drawing/2014/main" id="{0D34DF26-3DE0-428D-8BF0-A50FD7109A59}"/>
                    </a:ext>
                  </a:extLst>
                </p:cNvPr>
                <p:cNvSpPr/>
                <p:nvPr/>
              </p:nvSpPr>
              <p:spPr>
                <a:xfrm>
                  <a:off x="2887265"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287" name="Forme libre : forme 286">
                  <a:extLst>
                    <a:ext uri="{FF2B5EF4-FFF2-40B4-BE49-F238E27FC236}">
                      <a16:creationId xmlns:a16="http://schemas.microsoft.com/office/drawing/2014/main" id="{AA6785BC-8717-4DEA-857C-4DB5F126CC90}"/>
                    </a:ext>
                  </a:extLst>
                </p:cNvPr>
                <p:cNvSpPr/>
                <p:nvPr/>
              </p:nvSpPr>
              <p:spPr>
                <a:xfrm>
                  <a:off x="2912069"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288" name="Forme libre : forme 287">
                  <a:extLst>
                    <a:ext uri="{FF2B5EF4-FFF2-40B4-BE49-F238E27FC236}">
                      <a16:creationId xmlns:a16="http://schemas.microsoft.com/office/drawing/2014/main" id="{D3D3ED6B-3C53-4BDE-B431-2431553C0554}"/>
                    </a:ext>
                  </a:extLst>
                </p:cNvPr>
                <p:cNvSpPr/>
                <p:nvPr/>
              </p:nvSpPr>
              <p:spPr>
                <a:xfrm>
                  <a:off x="2936873"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289" name="Forme libre : forme 288">
                  <a:extLst>
                    <a:ext uri="{FF2B5EF4-FFF2-40B4-BE49-F238E27FC236}">
                      <a16:creationId xmlns:a16="http://schemas.microsoft.com/office/drawing/2014/main" id="{C0CA9910-AC4B-4439-866C-2AAED0DF4F70}"/>
                    </a:ext>
                  </a:extLst>
                </p:cNvPr>
                <p:cNvSpPr/>
                <p:nvPr/>
              </p:nvSpPr>
              <p:spPr>
                <a:xfrm>
                  <a:off x="2738439"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290" name="Forme libre : forme 289">
                  <a:extLst>
                    <a:ext uri="{FF2B5EF4-FFF2-40B4-BE49-F238E27FC236}">
                      <a16:creationId xmlns:a16="http://schemas.microsoft.com/office/drawing/2014/main" id="{18564B16-EA3F-4952-8B77-03C6500D18E2}"/>
                    </a:ext>
                  </a:extLst>
                </p:cNvPr>
                <p:cNvSpPr/>
                <p:nvPr/>
              </p:nvSpPr>
              <p:spPr>
                <a:xfrm>
                  <a:off x="2763243"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291" name="Forme libre : forme 290">
                  <a:extLst>
                    <a:ext uri="{FF2B5EF4-FFF2-40B4-BE49-F238E27FC236}">
                      <a16:creationId xmlns:a16="http://schemas.microsoft.com/office/drawing/2014/main" id="{691D8C29-15EF-432C-87E3-5CF35A1624AF}"/>
                    </a:ext>
                  </a:extLst>
                </p:cNvPr>
                <p:cNvSpPr/>
                <p:nvPr/>
              </p:nvSpPr>
              <p:spPr>
                <a:xfrm>
                  <a:off x="2788047"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292" name="Forme libre : forme 291">
                  <a:extLst>
                    <a:ext uri="{FF2B5EF4-FFF2-40B4-BE49-F238E27FC236}">
                      <a16:creationId xmlns:a16="http://schemas.microsoft.com/office/drawing/2014/main" id="{9F250480-4DBE-43D6-8B54-B4CB84FCEEE7}"/>
                    </a:ext>
                  </a:extLst>
                </p:cNvPr>
                <p:cNvSpPr/>
                <p:nvPr/>
              </p:nvSpPr>
              <p:spPr>
                <a:xfrm>
                  <a:off x="2812852"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293" name="Forme libre : forme 292">
                  <a:extLst>
                    <a:ext uri="{FF2B5EF4-FFF2-40B4-BE49-F238E27FC236}">
                      <a16:creationId xmlns:a16="http://schemas.microsoft.com/office/drawing/2014/main" id="{D15A409A-253F-4BE3-B511-9CEE437D72E0}"/>
                    </a:ext>
                  </a:extLst>
                </p:cNvPr>
                <p:cNvSpPr/>
                <p:nvPr/>
              </p:nvSpPr>
              <p:spPr>
                <a:xfrm>
                  <a:off x="2837656"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294" name="Forme libre : forme 293">
                  <a:extLst>
                    <a:ext uri="{FF2B5EF4-FFF2-40B4-BE49-F238E27FC236}">
                      <a16:creationId xmlns:a16="http://schemas.microsoft.com/office/drawing/2014/main" id="{FB78A7D0-5F0A-4647-9085-4A83F1DFA0FF}"/>
                    </a:ext>
                  </a:extLst>
                </p:cNvPr>
                <p:cNvSpPr/>
                <p:nvPr/>
              </p:nvSpPr>
              <p:spPr>
                <a:xfrm>
                  <a:off x="2862460"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295" name="Forme libre : forme 294">
                  <a:extLst>
                    <a:ext uri="{FF2B5EF4-FFF2-40B4-BE49-F238E27FC236}">
                      <a16:creationId xmlns:a16="http://schemas.microsoft.com/office/drawing/2014/main" id="{62F9F302-3BA4-4884-B77D-845643C8424C}"/>
                    </a:ext>
                  </a:extLst>
                </p:cNvPr>
                <p:cNvSpPr/>
                <p:nvPr/>
              </p:nvSpPr>
              <p:spPr>
                <a:xfrm>
                  <a:off x="2887265"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296" name="Forme libre : forme 295">
                  <a:extLst>
                    <a:ext uri="{FF2B5EF4-FFF2-40B4-BE49-F238E27FC236}">
                      <a16:creationId xmlns:a16="http://schemas.microsoft.com/office/drawing/2014/main" id="{5A04DAB5-4A14-4AB3-A96B-38215412E70F}"/>
                    </a:ext>
                  </a:extLst>
                </p:cNvPr>
                <p:cNvSpPr/>
                <p:nvPr/>
              </p:nvSpPr>
              <p:spPr>
                <a:xfrm>
                  <a:off x="2912069"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297" name="Forme libre : forme 296">
                  <a:extLst>
                    <a:ext uri="{FF2B5EF4-FFF2-40B4-BE49-F238E27FC236}">
                      <a16:creationId xmlns:a16="http://schemas.microsoft.com/office/drawing/2014/main" id="{9A7E0734-A06B-4A6D-B606-145CDDBA83FF}"/>
                    </a:ext>
                  </a:extLst>
                </p:cNvPr>
                <p:cNvSpPr/>
                <p:nvPr/>
              </p:nvSpPr>
              <p:spPr>
                <a:xfrm>
                  <a:off x="2936873"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298" name="Forme libre : forme 297">
                  <a:extLst>
                    <a:ext uri="{FF2B5EF4-FFF2-40B4-BE49-F238E27FC236}">
                      <a16:creationId xmlns:a16="http://schemas.microsoft.com/office/drawing/2014/main" id="{4B61A930-6D9E-42B3-B4D9-72714A6E8D78}"/>
                    </a:ext>
                  </a:extLst>
                </p:cNvPr>
                <p:cNvSpPr/>
                <p:nvPr/>
              </p:nvSpPr>
              <p:spPr>
                <a:xfrm>
                  <a:off x="2715559" y="3334776"/>
                  <a:ext cx="19843" cy="19843"/>
                </a:xfrm>
                <a:custGeom>
                  <a:avLst/>
                  <a:gdLst>
                    <a:gd name="connsiteX0" fmla="*/ 1924 w 19843"/>
                    <a:gd name="connsiteY0" fmla="*/ 1924 h 19843"/>
                    <a:gd name="connsiteX1" fmla="*/ 21768 w 19843"/>
                    <a:gd name="connsiteY1" fmla="*/ 1924 h 19843"/>
                    <a:gd name="connsiteX2" fmla="*/ 21768 w 19843"/>
                    <a:gd name="connsiteY2" fmla="*/ 21768 h 19843"/>
                    <a:gd name="connsiteX3" fmla="*/ 1924 w 19843"/>
                    <a:gd name="connsiteY3" fmla="*/ 21768 h 19843"/>
                  </a:gdLst>
                  <a:ahLst/>
                  <a:cxnLst>
                    <a:cxn ang="0">
                      <a:pos x="connsiteX0" y="connsiteY0"/>
                    </a:cxn>
                    <a:cxn ang="0">
                      <a:pos x="connsiteX1" y="connsiteY1"/>
                    </a:cxn>
                    <a:cxn ang="0">
                      <a:pos x="connsiteX2" y="connsiteY2"/>
                    </a:cxn>
                    <a:cxn ang="0">
                      <a:pos x="connsiteX3" y="connsiteY3"/>
                    </a:cxn>
                  </a:cxnLst>
                  <a:rect l="l" t="t" r="r" b="b"/>
                  <a:pathLst>
                    <a:path w="19843" h="19843">
                      <a:moveTo>
                        <a:pt x="1924" y="1924"/>
                      </a:moveTo>
                      <a:lnTo>
                        <a:pt x="21768" y="1924"/>
                      </a:lnTo>
                      <a:lnTo>
                        <a:pt x="21768" y="21768"/>
                      </a:lnTo>
                      <a:lnTo>
                        <a:pt x="1924" y="21768"/>
                      </a:lnTo>
                      <a:close/>
                    </a:path>
                  </a:pathLst>
                </a:custGeom>
                <a:solidFill>
                  <a:srgbClr val="999A9F"/>
                </a:solidFill>
                <a:ln w="4927" cap="flat">
                  <a:noFill/>
                  <a:prstDash val="solid"/>
                  <a:miter/>
                </a:ln>
              </p:spPr>
              <p:txBody>
                <a:bodyPr rtlCol="0" anchor="ctr"/>
                <a:lstStyle/>
                <a:p>
                  <a:endParaRPr lang="fr-FR"/>
                </a:p>
              </p:txBody>
            </p:sp>
            <p:sp>
              <p:nvSpPr>
                <p:cNvPr id="299" name="Forme libre : forme 298">
                  <a:extLst>
                    <a:ext uri="{FF2B5EF4-FFF2-40B4-BE49-F238E27FC236}">
                      <a16:creationId xmlns:a16="http://schemas.microsoft.com/office/drawing/2014/main" id="{3CDBE727-CC66-4AF3-BE10-E4FB7CFC6338}"/>
                    </a:ext>
                  </a:extLst>
                </p:cNvPr>
                <p:cNvSpPr/>
                <p:nvPr/>
              </p:nvSpPr>
              <p:spPr>
                <a:xfrm>
                  <a:off x="2750285" y="3334776"/>
                  <a:ext cx="19843" cy="19843"/>
                </a:xfrm>
                <a:custGeom>
                  <a:avLst/>
                  <a:gdLst>
                    <a:gd name="connsiteX0" fmla="*/ 1924 w 19843"/>
                    <a:gd name="connsiteY0" fmla="*/ 1924 h 19843"/>
                    <a:gd name="connsiteX1" fmla="*/ 21768 w 19843"/>
                    <a:gd name="connsiteY1" fmla="*/ 1924 h 19843"/>
                    <a:gd name="connsiteX2" fmla="*/ 21768 w 19843"/>
                    <a:gd name="connsiteY2" fmla="*/ 21768 h 19843"/>
                    <a:gd name="connsiteX3" fmla="*/ 1924 w 19843"/>
                    <a:gd name="connsiteY3" fmla="*/ 21768 h 19843"/>
                  </a:gdLst>
                  <a:ahLst/>
                  <a:cxnLst>
                    <a:cxn ang="0">
                      <a:pos x="connsiteX0" y="connsiteY0"/>
                    </a:cxn>
                    <a:cxn ang="0">
                      <a:pos x="connsiteX1" y="connsiteY1"/>
                    </a:cxn>
                    <a:cxn ang="0">
                      <a:pos x="connsiteX2" y="connsiteY2"/>
                    </a:cxn>
                    <a:cxn ang="0">
                      <a:pos x="connsiteX3" y="connsiteY3"/>
                    </a:cxn>
                  </a:cxnLst>
                  <a:rect l="l" t="t" r="r" b="b"/>
                  <a:pathLst>
                    <a:path w="19843" h="19843">
                      <a:moveTo>
                        <a:pt x="1924" y="1924"/>
                      </a:moveTo>
                      <a:lnTo>
                        <a:pt x="21768" y="1924"/>
                      </a:lnTo>
                      <a:lnTo>
                        <a:pt x="21768" y="21768"/>
                      </a:lnTo>
                      <a:lnTo>
                        <a:pt x="1924" y="21768"/>
                      </a:lnTo>
                      <a:close/>
                    </a:path>
                  </a:pathLst>
                </a:custGeom>
                <a:solidFill>
                  <a:srgbClr val="999A9F"/>
                </a:solidFill>
                <a:ln w="4927" cap="flat">
                  <a:noFill/>
                  <a:prstDash val="solid"/>
                  <a:miter/>
                </a:ln>
              </p:spPr>
              <p:txBody>
                <a:bodyPr rtlCol="0" anchor="ctr"/>
                <a:lstStyle/>
                <a:p>
                  <a:endParaRPr lang="fr-FR"/>
                </a:p>
              </p:txBody>
            </p:sp>
            <p:sp>
              <p:nvSpPr>
                <p:cNvPr id="300" name="Forme libre : forme 299">
                  <a:extLst>
                    <a:ext uri="{FF2B5EF4-FFF2-40B4-BE49-F238E27FC236}">
                      <a16:creationId xmlns:a16="http://schemas.microsoft.com/office/drawing/2014/main" id="{129516ED-2BD8-4621-A7AE-7D7ADAC5C7CA}"/>
                    </a:ext>
                  </a:extLst>
                </p:cNvPr>
                <p:cNvSpPr/>
                <p:nvPr/>
              </p:nvSpPr>
              <p:spPr>
                <a:xfrm>
                  <a:off x="2869346" y="3324854"/>
                  <a:ext cx="39687" cy="44648"/>
                </a:xfrm>
                <a:custGeom>
                  <a:avLst/>
                  <a:gdLst>
                    <a:gd name="connsiteX0" fmla="*/ 40193 w 39686"/>
                    <a:gd name="connsiteY0" fmla="*/ 21059 h 44647"/>
                    <a:gd name="connsiteX1" fmla="*/ 21059 w 39686"/>
                    <a:gd name="connsiteY1" fmla="*/ 1924 h 44647"/>
                    <a:gd name="connsiteX2" fmla="*/ 1924 w 39686"/>
                    <a:gd name="connsiteY2" fmla="*/ 21059 h 44647"/>
                    <a:gd name="connsiteX3" fmla="*/ 2247 w 39686"/>
                    <a:gd name="connsiteY3" fmla="*/ 24248 h 44647"/>
                    <a:gd name="connsiteX4" fmla="*/ 1924 w 39686"/>
                    <a:gd name="connsiteY4" fmla="*/ 27438 h 44647"/>
                    <a:gd name="connsiteX5" fmla="*/ 21059 w 39686"/>
                    <a:gd name="connsiteY5" fmla="*/ 46572 h 44647"/>
                    <a:gd name="connsiteX6" fmla="*/ 40193 w 39686"/>
                    <a:gd name="connsiteY6" fmla="*/ 27438 h 44647"/>
                    <a:gd name="connsiteX7" fmla="*/ 39870 w 39686"/>
                    <a:gd name="connsiteY7" fmla="*/ 24248 h 44647"/>
                    <a:gd name="connsiteX8" fmla="*/ 40193 w 39686"/>
                    <a:gd name="connsiteY8" fmla="*/ 21059 h 44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686" h="44647">
                      <a:moveTo>
                        <a:pt x="40193" y="21059"/>
                      </a:moveTo>
                      <a:cubicBezTo>
                        <a:pt x="40193" y="10492"/>
                        <a:pt x="31625" y="1924"/>
                        <a:pt x="21059" y="1924"/>
                      </a:cubicBezTo>
                      <a:cubicBezTo>
                        <a:pt x="10492" y="1924"/>
                        <a:pt x="1924" y="10492"/>
                        <a:pt x="1924" y="21059"/>
                      </a:cubicBezTo>
                      <a:cubicBezTo>
                        <a:pt x="1924" y="22150"/>
                        <a:pt x="2068" y="23207"/>
                        <a:pt x="2247" y="24248"/>
                      </a:cubicBezTo>
                      <a:cubicBezTo>
                        <a:pt x="2068" y="25290"/>
                        <a:pt x="1924" y="26347"/>
                        <a:pt x="1924" y="27438"/>
                      </a:cubicBezTo>
                      <a:cubicBezTo>
                        <a:pt x="1924" y="38005"/>
                        <a:pt x="10492" y="46572"/>
                        <a:pt x="21059" y="46572"/>
                      </a:cubicBezTo>
                      <a:cubicBezTo>
                        <a:pt x="31625" y="46572"/>
                        <a:pt x="40193" y="38005"/>
                        <a:pt x="40193" y="27438"/>
                      </a:cubicBezTo>
                      <a:cubicBezTo>
                        <a:pt x="40193" y="26347"/>
                        <a:pt x="40049" y="25290"/>
                        <a:pt x="39870" y="24248"/>
                      </a:cubicBezTo>
                      <a:cubicBezTo>
                        <a:pt x="40049" y="23207"/>
                        <a:pt x="40193" y="22150"/>
                        <a:pt x="40193" y="21059"/>
                      </a:cubicBezTo>
                      <a:close/>
                    </a:path>
                  </a:pathLst>
                </a:custGeom>
                <a:solidFill>
                  <a:srgbClr val="999A9F"/>
                </a:solidFill>
                <a:ln w="4927" cap="flat">
                  <a:noFill/>
                  <a:prstDash val="solid"/>
                  <a:miter/>
                </a:ln>
              </p:spPr>
              <p:txBody>
                <a:bodyPr rtlCol="0" anchor="ctr"/>
                <a:lstStyle/>
                <a:p>
                  <a:endParaRPr lang="fr-FR"/>
                </a:p>
              </p:txBody>
            </p:sp>
            <p:sp>
              <p:nvSpPr>
                <p:cNvPr id="301" name="Forme libre : forme 300">
                  <a:extLst>
                    <a:ext uri="{FF2B5EF4-FFF2-40B4-BE49-F238E27FC236}">
                      <a16:creationId xmlns:a16="http://schemas.microsoft.com/office/drawing/2014/main" id="{9B397259-2528-4051-9A6C-05732E2CD86F}"/>
                    </a:ext>
                  </a:extLst>
                </p:cNvPr>
                <p:cNvSpPr/>
                <p:nvPr/>
              </p:nvSpPr>
              <p:spPr>
                <a:xfrm>
                  <a:off x="2869346" y="3324854"/>
                  <a:ext cx="39687" cy="39687"/>
                </a:xfrm>
                <a:custGeom>
                  <a:avLst/>
                  <a:gdLst>
                    <a:gd name="connsiteX0" fmla="*/ 40193 w 39686"/>
                    <a:gd name="connsiteY0" fmla="*/ 21059 h 39686"/>
                    <a:gd name="connsiteX1" fmla="*/ 21059 w 39686"/>
                    <a:gd name="connsiteY1" fmla="*/ 40193 h 39686"/>
                    <a:gd name="connsiteX2" fmla="*/ 1924 w 39686"/>
                    <a:gd name="connsiteY2" fmla="*/ 21059 h 39686"/>
                    <a:gd name="connsiteX3" fmla="*/ 21059 w 39686"/>
                    <a:gd name="connsiteY3" fmla="*/ 1924 h 39686"/>
                    <a:gd name="connsiteX4" fmla="*/ 40193 w 39686"/>
                    <a:gd name="connsiteY4" fmla="*/ 21059 h 39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86" h="39686">
                      <a:moveTo>
                        <a:pt x="40193" y="21059"/>
                      </a:moveTo>
                      <a:cubicBezTo>
                        <a:pt x="40193" y="31626"/>
                        <a:pt x="31626" y="40193"/>
                        <a:pt x="21059" y="40193"/>
                      </a:cubicBezTo>
                      <a:cubicBezTo>
                        <a:pt x="10491" y="40193"/>
                        <a:pt x="1924" y="31626"/>
                        <a:pt x="1924" y="21059"/>
                      </a:cubicBezTo>
                      <a:cubicBezTo>
                        <a:pt x="1924" y="10491"/>
                        <a:pt x="10491" y="1924"/>
                        <a:pt x="21059" y="1924"/>
                      </a:cubicBezTo>
                      <a:cubicBezTo>
                        <a:pt x="31626" y="1924"/>
                        <a:pt x="40193" y="10491"/>
                        <a:pt x="40193" y="21059"/>
                      </a:cubicBezTo>
                      <a:close/>
                    </a:path>
                  </a:pathLst>
                </a:custGeom>
                <a:solidFill>
                  <a:srgbClr val="C2C4C8"/>
                </a:solidFill>
                <a:ln w="4927" cap="flat">
                  <a:noFill/>
                  <a:prstDash val="solid"/>
                  <a:miter/>
                </a:ln>
              </p:spPr>
              <p:txBody>
                <a:bodyPr rtlCol="0" anchor="ctr"/>
                <a:lstStyle/>
                <a:p>
                  <a:endParaRPr lang="fr-FR"/>
                </a:p>
              </p:txBody>
            </p:sp>
            <p:sp>
              <p:nvSpPr>
                <p:cNvPr id="302" name="Forme libre : forme 301">
                  <a:extLst>
                    <a:ext uri="{FF2B5EF4-FFF2-40B4-BE49-F238E27FC236}">
                      <a16:creationId xmlns:a16="http://schemas.microsoft.com/office/drawing/2014/main" id="{A7F8D08D-D1D3-4E5B-BE3D-27FB0C260160}"/>
                    </a:ext>
                  </a:extLst>
                </p:cNvPr>
                <p:cNvSpPr/>
                <p:nvPr/>
              </p:nvSpPr>
              <p:spPr>
                <a:xfrm>
                  <a:off x="2886555" y="3332852"/>
                  <a:ext cx="14883" cy="14883"/>
                </a:xfrm>
                <a:custGeom>
                  <a:avLst/>
                  <a:gdLst>
                    <a:gd name="connsiteX0" fmla="*/ 3849 w 14882"/>
                    <a:gd name="connsiteY0" fmla="*/ 13845 h 14882"/>
                    <a:gd name="connsiteX1" fmla="*/ 13433 w 14882"/>
                    <a:gd name="connsiteY1" fmla="*/ 3849 h 14882"/>
                  </a:gdLst>
                  <a:ahLst/>
                  <a:cxnLst>
                    <a:cxn ang="0">
                      <a:pos x="connsiteX0" y="connsiteY0"/>
                    </a:cxn>
                    <a:cxn ang="0">
                      <a:pos x="connsiteX1" y="connsiteY1"/>
                    </a:cxn>
                  </a:cxnLst>
                  <a:rect l="l" t="t" r="r" b="b"/>
                  <a:pathLst>
                    <a:path w="14882" h="14882">
                      <a:moveTo>
                        <a:pt x="3849" y="13845"/>
                      </a:moveTo>
                      <a:lnTo>
                        <a:pt x="13433" y="3849"/>
                      </a:lnTo>
                    </a:path>
                  </a:pathLst>
                </a:custGeom>
                <a:ln w="9853" cap="flat">
                  <a:solidFill>
                    <a:srgbClr val="FFFFFF"/>
                  </a:solidFill>
                  <a:prstDash val="solid"/>
                  <a:miter/>
                </a:ln>
              </p:spPr>
              <p:txBody>
                <a:bodyPr rtlCol="0" anchor="ctr"/>
                <a:lstStyle/>
                <a:p>
                  <a:endParaRPr lang="fr-FR"/>
                </a:p>
              </p:txBody>
            </p:sp>
            <p:sp>
              <p:nvSpPr>
                <p:cNvPr id="303" name="Forme libre : forme 302">
                  <a:extLst>
                    <a:ext uri="{FF2B5EF4-FFF2-40B4-BE49-F238E27FC236}">
                      <a16:creationId xmlns:a16="http://schemas.microsoft.com/office/drawing/2014/main" id="{05F3BE5F-37C1-4B09-BED5-EA53CFDF73E4}"/>
                    </a:ext>
                  </a:extLst>
                </p:cNvPr>
                <p:cNvSpPr/>
                <p:nvPr/>
              </p:nvSpPr>
              <p:spPr>
                <a:xfrm>
                  <a:off x="2928876" y="3324854"/>
                  <a:ext cx="39687" cy="44648"/>
                </a:xfrm>
                <a:custGeom>
                  <a:avLst/>
                  <a:gdLst>
                    <a:gd name="connsiteX0" fmla="*/ 40193 w 39686"/>
                    <a:gd name="connsiteY0" fmla="*/ 21059 h 44647"/>
                    <a:gd name="connsiteX1" fmla="*/ 21059 w 39686"/>
                    <a:gd name="connsiteY1" fmla="*/ 1924 h 44647"/>
                    <a:gd name="connsiteX2" fmla="*/ 1924 w 39686"/>
                    <a:gd name="connsiteY2" fmla="*/ 21059 h 44647"/>
                    <a:gd name="connsiteX3" fmla="*/ 2247 w 39686"/>
                    <a:gd name="connsiteY3" fmla="*/ 24248 h 44647"/>
                    <a:gd name="connsiteX4" fmla="*/ 1924 w 39686"/>
                    <a:gd name="connsiteY4" fmla="*/ 27438 h 44647"/>
                    <a:gd name="connsiteX5" fmla="*/ 21059 w 39686"/>
                    <a:gd name="connsiteY5" fmla="*/ 46572 h 44647"/>
                    <a:gd name="connsiteX6" fmla="*/ 40193 w 39686"/>
                    <a:gd name="connsiteY6" fmla="*/ 27438 h 44647"/>
                    <a:gd name="connsiteX7" fmla="*/ 39870 w 39686"/>
                    <a:gd name="connsiteY7" fmla="*/ 24248 h 44647"/>
                    <a:gd name="connsiteX8" fmla="*/ 40193 w 39686"/>
                    <a:gd name="connsiteY8" fmla="*/ 21059 h 44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686" h="44647">
                      <a:moveTo>
                        <a:pt x="40193" y="21059"/>
                      </a:moveTo>
                      <a:cubicBezTo>
                        <a:pt x="40193" y="10492"/>
                        <a:pt x="31625" y="1924"/>
                        <a:pt x="21059" y="1924"/>
                      </a:cubicBezTo>
                      <a:cubicBezTo>
                        <a:pt x="10492" y="1924"/>
                        <a:pt x="1924" y="10492"/>
                        <a:pt x="1924" y="21059"/>
                      </a:cubicBezTo>
                      <a:cubicBezTo>
                        <a:pt x="1924" y="22150"/>
                        <a:pt x="2068" y="23207"/>
                        <a:pt x="2247" y="24248"/>
                      </a:cubicBezTo>
                      <a:cubicBezTo>
                        <a:pt x="2068" y="25290"/>
                        <a:pt x="1924" y="26347"/>
                        <a:pt x="1924" y="27438"/>
                      </a:cubicBezTo>
                      <a:cubicBezTo>
                        <a:pt x="1924" y="38005"/>
                        <a:pt x="10492" y="46572"/>
                        <a:pt x="21059" y="46572"/>
                      </a:cubicBezTo>
                      <a:cubicBezTo>
                        <a:pt x="31625" y="46572"/>
                        <a:pt x="40193" y="38005"/>
                        <a:pt x="40193" y="27438"/>
                      </a:cubicBezTo>
                      <a:cubicBezTo>
                        <a:pt x="40193" y="26347"/>
                        <a:pt x="40049" y="25290"/>
                        <a:pt x="39870" y="24248"/>
                      </a:cubicBezTo>
                      <a:cubicBezTo>
                        <a:pt x="40049" y="23207"/>
                        <a:pt x="40193" y="22150"/>
                        <a:pt x="40193" y="21059"/>
                      </a:cubicBezTo>
                      <a:close/>
                    </a:path>
                  </a:pathLst>
                </a:custGeom>
                <a:solidFill>
                  <a:srgbClr val="999A9F"/>
                </a:solidFill>
                <a:ln w="4927" cap="flat">
                  <a:noFill/>
                  <a:prstDash val="solid"/>
                  <a:miter/>
                </a:ln>
              </p:spPr>
              <p:txBody>
                <a:bodyPr rtlCol="0" anchor="ctr"/>
                <a:lstStyle/>
                <a:p>
                  <a:endParaRPr lang="fr-FR"/>
                </a:p>
              </p:txBody>
            </p:sp>
            <p:sp>
              <p:nvSpPr>
                <p:cNvPr id="304" name="Forme libre : forme 303">
                  <a:extLst>
                    <a:ext uri="{FF2B5EF4-FFF2-40B4-BE49-F238E27FC236}">
                      <a16:creationId xmlns:a16="http://schemas.microsoft.com/office/drawing/2014/main" id="{070E08FC-1460-415A-88B9-7D0BC6775BAB}"/>
                    </a:ext>
                  </a:extLst>
                </p:cNvPr>
                <p:cNvSpPr/>
                <p:nvPr/>
              </p:nvSpPr>
              <p:spPr>
                <a:xfrm>
                  <a:off x="2928876" y="3324854"/>
                  <a:ext cx="39687" cy="39687"/>
                </a:xfrm>
                <a:custGeom>
                  <a:avLst/>
                  <a:gdLst>
                    <a:gd name="connsiteX0" fmla="*/ 40193 w 39686"/>
                    <a:gd name="connsiteY0" fmla="*/ 21059 h 39686"/>
                    <a:gd name="connsiteX1" fmla="*/ 21059 w 39686"/>
                    <a:gd name="connsiteY1" fmla="*/ 40193 h 39686"/>
                    <a:gd name="connsiteX2" fmla="*/ 1924 w 39686"/>
                    <a:gd name="connsiteY2" fmla="*/ 21059 h 39686"/>
                    <a:gd name="connsiteX3" fmla="*/ 21059 w 39686"/>
                    <a:gd name="connsiteY3" fmla="*/ 1924 h 39686"/>
                    <a:gd name="connsiteX4" fmla="*/ 40193 w 39686"/>
                    <a:gd name="connsiteY4" fmla="*/ 21059 h 39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86" h="39686">
                      <a:moveTo>
                        <a:pt x="40193" y="21059"/>
                      </a:moveTo>
                      <a:cubicBezTo>
                        <a:pt x="40193" y="31626"/>
                        <a:pt x="31626" y="40193"/>
                        <a:pt x="21059" y="40193"/>
                      </a:cubicBezTo>
                      <a:cubicBezTo>
                        <a:pt x="10491" y="40193"/>
                        <a:pt x="1924" y="31626"/>
                        <a:pt x="1924" y="21059"/>
                      </a:cubicBezTo>
                      <a:cubicBezTo>
                        <a:pt x="1924" y="10491"/>
                        <a:pt x="10491" y="1924"/>
                        <a:pt x="21059" y="1924"/>
                      </a:cubicBezTo>
                      <a:cubicBezTo>
                        <a:pt x="31626" y="1924"/>
                        <a:pt x="40193" y="10491"/>
                        <a:pt x="40193" y="21059"/>
                      </a:cubicBezTo>
                      <a:close/>
                    </a:path>
                  </a:pathLst>
                </a:custGeom>
                <a:solidFill>
                  <a:srgbClr val="C2C4C8"/>
                </a:solidFill>
                <a:ln w="4927" cap="flat">
                  <a:noFill/>
                  <a:prstDash val="solid"/>
                  <a:miter/>
                </a:ln>
              </p:spPr>
              <p:txBody>
                <a:bodyPr rtlCol="0" anchor="ctr"/>
                <a:lstStyle/>
                <a:p>
                  <a:endParaRPr lang="fr-FR"/>
                </a:p>
              </p:txBody>
            </p:sp>
            <p:sp>
              <p:nvSpPr>
                <p:cNvPr id="305" name="Forme libre : forme 304">
                  <a:extLst>
                    <a:ext uri="{FF2B5EF4-FFF2-40B4-BE49-F238E27FC236}">
                      <a16:creationId xmlns:a16="http://schemas.microsoft.com/office/drawing/2014/main" id="{3EC8B74B-5CCF-45AC-B042-B57FF5AC6DA7}"/>
                    </a:ext>
                  </a:extLst>
                </p:cNvPr>
                <p:cNvSpPr/>
                <p:nvPr/>
              </p:nvSpPr>
              <p:spPr>
                <a:xfrm>
                  <a:off x="2946086" y="3332852"/>
                  <a:ext cx="14883" cy="14883"/>
                </a:xfrm>
                <a:custGeom>
                  <a:avLst/>
                  <a:gdLst>
                    <a:gd name="connsiteX0" fmla="*/ 3849 w 14882"/>
                    <a:gd name="connsiteY0" fmla="*/ 13845 h 14882"/>
                    <a:gd name="connsiteX1" fmla="*/ 13433 w 14882"/>
                    <a:gd name="connsiteY1" fmla="*/ 3849 h 14882"/>
                  </a:gdLst>
                  <a:ahLst/>
                  <a:cxnLst>
                    <a:cxn ang="0">
                      <a:pos x="connsiteX0" y="connsiteY0"/>
                    </a:cxn>
                    <a:cxn ang="0">
                      <a:pos x="connsiteX1" y="connsiteY1"/>
                    </a:cxn>
                  </a:cxnLst>
                  <a:rect l="l" t="t" r="r" b="b"/>
                  <a:pathLst>
                    <a:path w="14882" h="14882">
                      <a:moveTo>
                        <a:pt x="3849" y="13845"/>
                      </a:moveTo>
                      <a:lnTo>
                        <a:pt x="13433" y="3849"/>
                      </a:lnTo>
                    </a:path>
                  </a:pathLst>
                </a:custGeom>
                <a:ln w="9853" cap="flat">
                  <a:solidFill>
                    <a:srgbClr val="FFFFFF"/>
                  </a:solidFill>
                  <a:prstDash val="solid"/>
                  <a:miter/>
                </a:ln>
              </p:spPr>
              <p:txBody>
                <a:bodyPr rtlCol="0" anchor="ctr"/>
                <a:lstStyle/>
                <a:p>
                  <a:endParaRPr lang="fr-FR"/>
                </a:p>
              </p:txBody>
            </p:sp>
          </p:grpSp>
        </p:grpSp>
        <p:grpSp>
          <p:nvGrpSpPr>
            <p:cNvPr id="307" name="Groupe 306">
              <a:extLst>
                <a:ext uri="{FF2B5EF4-FFF2-40B4-BE49-F238E27FC236}">
                  <a16:creationId xmlns:a16="http://schemas.microsoft.com/office/drawing/2014/main" id="{FBF7398E-8BD3-4F8D-997D-100DD2CB3BC1}"/>
                </a:ext>
              </a:extLst>
            </p:cNvPr>
            <p:cNvGrpSpPr/>
            <p:nvPr/>
          </p:nvGrpSpPr>
          <p:grpSpPr>
            <a:xfrm>
              <a:off x="1680473" y="2271227"/>
              <a:ext cx="352906" cy="352906"/>
              <a:chOff x="2541421" y="4534850"/>
              <a:chExt cx="352906" cy="352906"/>
            </a:xfrm>
          </p:grpSpPr>
          <p:sp>
            <p:nvSpPr>
              <p:cNvPr id="308" name="Ellipse 307">
                <a:extLst>
                  <a:ext uri="{FF2B5EF4-FFF2-40B4-BE49-F238E27FC236}">
                    <a16:creationId xmlns:a16="http://schemas.microsoft.com/office/drawing/2014/main" id="{7639D12E-6946-4BC4-99A1-D012BFF1DEDD}"/>
                  </a:ext>
                </a:extLst>
              </p:cNvPr>
              <p:cNvSpPr/>
              <p:nvPr/>
            </p:nvSpPr>
            <p:spPr>
              <a:xfrm>
                <a:off x="2541421" y="4534850"/>
                <a:ext cx="352906" cy="352906"/>
              </a:xfrm>
              <a:prstGeom prst="ellipse">
                <a:avLst/>
              </a:prstGeom>
              <a:solidFill>
                <a:schemeClr val="bg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9" name="Graphique 67">
                <a:extLst>
                  <a:ext uri="{FF2B5EF4-FFF2-40B4-BE49-F238E27FC236}">
                    <a16:creationId xmlns:a16="http://schemas.microsoft.com/office/drawing/2014/main" id="{85215DB8-F432-4FFE-ADDB-E0EA3F3AB5C4}"/>
                  </a:ext>
                </a:extLst>
              </p:cNvPr>
              <p:cNvGrpSpPr/>
              <p:nvPr/>
            </p:nvGrpSpPr>
            <p:grpSpPr>
              <a:xfrm>
                <a:off x="2631396" y="4624825"/>
                <a:ext cx="172956" cy="172956"/>
                <a:chOff x="2697640" y="3195316"/>
                <a:chExt cx="287730" cy="287730"/>
              </a:xfrm>
            </p:grpSpPr>
            <p:sp>
              <p:nvSpPr>
                <p:cNvPr id="310" name="Forme libre : forme 309">
                  <a:extLst>
                    <a:ext uri="{FF2B5EF4-FFF2-40B4-BE49-F238E27FC236}">
                      <a16:creationId xmlns:a16="http://schemas.microsoft.com/office/drawing/2014/main" id="{DBDD9F0C-4760-44E4-8C3A-6B3780A5F151}"/>
                    </a:ext>
                  </a:extLst>
                </p:cNvPr>
                <p:cNvSpPr/>
                <p:nvPr/>
              </p:nvSpPr>
              <p:spPr>
                <a:xfrm>
                  <a:off x="2695716" y="3215715"/>
                  <a:ext cx="287730" cy="228200"/>
                </a:xfrm>
                <a:custGeom>
                  <a:avLst/>
                  <a:gdLst>
                    <a:gd name="connsiteX0" fmla="*/ 1924 w 287730"/>
                    <a:gd name="connsiteY0" fmla="*/ 1924 h 228199"/>
                    <a:gd name="connsiteX1" fmla="*/ 289654 w 287730"/>
                    <a:gd name="connsiteY1" fmla="*/ 1924 h 228199"/>
                    <a:gd name="connsiteX2" fmla="*/ 289654 w 287730"/>
                    <a:gd name="connsiteY2" fmla="*/ 230124 h 228199"/>
                    <a:gd name="connsiteX3" fmla="*/ 1924 w 287730"/>
                    <a:gd name="connsiteY3" fmla="*/ 230124 h 228199"/>
                  </a:gdLst>
                  <a:ahLst/>
                  <a:cxnLst>
                    <a:cxn ang="0">
                      <a:pos x="connsiteX0" y="connsiteY0"/>
                    </a:cxn>
                    <a:cxn ang="0">
                      <a:pos x="connsiteX1" y="connsiteY1"/>
                    </a:cxn>
                    <a:cxn ang="0">
                      <a:pos x="connsiteX2" y="connsiteY2"/>
                    </a:cxn>
                    <a:cxn ang="0">
                      <a:pos x="connsiteX3" y="connsiteY3"/>
                    </a:cxn>
                  </a:cxnLst>
                  <a:rect l="l" t="t" r="r" b="b"/>
                  <a:pathLst>
                    <a:path w="287730" h="228199">
                      <a:moveTo>
                        <a:pt x="1924" y="1924"/>
                      </a:moveTo>
                      <a:lnTo>
                        <a:pt x="289654" y="1924"/>
                      </a:lnTo>
                      <a:lnTo>
                        <a:pt x="289654" y="230124"/>
                      </a:lnTo>
                      <a:lnTo>
                        <a:pt x="1924" y="230124"/>
                      </a:lnTo>
                      <a:close/>
                    </a:path>
                  </a:pathLst>
                </a:custGeom>
                <a:solidFill>
                  <a:srgbClr val="D6D9DF"/>
                </a:solidFill>
                <a:ln w="4927" cap="flat">
                  <a:noFill/>
                  <a:prstDash val="solid"/>
                  <a:miter/>
                </a:ln>
              </p:spPr>
              <p:txBody>
                <a:bodyPr rtlCol="0" anchor="ctr"/>
                <a:lstStyle/>
                <a:p>
                  <a:endParaRPr lang="fr-FR"/>
                </a:p>
              </p:txBody>
            </p:sp>
            <p:sp>
              <p:nvSpPr>
                <p:cNvPr id="311" name="Forme libre : forme 310">
                  <a:extLst>
                    <a:ext uri="{FF2B5EF4-FFF2-40B4-BE49-F238E27FC236}">
                      <a16:creationId xmlns:a16="http://schemas.microsoft.com/office/drawing/2014/main" id="{C1F9FB07-447A-4571-9D65-F72C3983CECD}"/>
                    </a:ext>
                  </a:extLst>
                </p:cNvPr>
                <p:cNvSpPr/>
                <p:nvPr/>
              </p:nvSpPr>
              <p:spPr>
                <a:xfrm>
                  <a:off x="2710598" y="3443915"/>
                  <a:ext cx="19843" cy="14883"/>
                </a:xfrm>
                <a:custGeom>
                  <a:avLst/>
                  <a:gdLst>
                    <a:gd name="connsiteX0" fmla="*/ 1924 w 19843"/>
                    <a:gd name="connsiteY0" fmla="*/ 1924 h 14882"/>
                    <a:gd name="connsiteX1" fmla="*/ 21768 w 19843"/>
                    <a:gd name="connsiteY1" fmla="*/ 1924 h 14882"/>
                    <a:gd name="connsiteX2" fmla="*/ 21768 w 19843"/>
                    <a:gd name="connsiteY2" fmla="*/ 16807 h 14882"/>
                    <a:gd name="connsiteX3" fmla="*/ 1924 w 19843"/>
                    <a:gd name="connsiteY3" fmla="*/ 16807 h 14882"/>
                  </a:gdLst>
                  <a:ahLst/>
                  <a:cxnLst>
                    <a:cxn ang="0">
                      <a:pos x="connsiteX0" y="connsiteY0"/>
                    </a:cxn>
                    <a:cxn ang="0">
                      <a:pos x="connsiteX1" y="connsiteY1"/>
                    </a:cxn>
                    <a:cxn ang="0">
                      <a:pos x="connsiteX2" y="connsiteY2"/>
                    </a:cxn>
                    <a:cxn ang="0">
                      <a:pos x="connsiteX3" y="connsiteY3"/>
                    </a:cxn>
                  </a:cxnLst>
                  <a:rect l="l" t="t" r="r" b="b"/>
                  <a:pathLst>
                    <a:path w="19843" h="14882">
                      <a:moveTo>
                        <a:pt x="1924" y="1924"/>
                      </a:moveTo>
                      <a:lnTo>
                        <a:pt x="21768" y="1924"/>
                      </a:lnTo>
                      <a:lnTo>
                        <a:pt x="21768" y="16807"/>
                      </a:lnTo>
                      <a:lnTo>
                        <a:pt x="1924" y="16807"/>
                      </a:lnTo>
                      <a:close/>
                    </a:path>
                  </a:pathLst>
                </a:custGeom>
                <a:solidFill>
                  <a:srgbClr val="556080"/>
                </a:solidFill>
                <a:ln w="4927" cap="flat">
                  <a:noFill/>
                  <a:prstDash val="solid"/>
                  <a:miter/>
                </a:ln>
              </p:spPr>
              <p:txBody>
                <a:bodyPr rtlCol="0" anchor="ctr"/>
                <a:lstStyle/>
                <a:p>
                  <a:endParaRPr lang="fr-FR"/>
                </a:p>
              </p:txBody>
            </p:sp>
            <p:sp>
              <p:nvSpPr>
                <p:cNvPr id="312" name="Forme libre : forme 311">
                  <a:extLst>
                    <a:ext uri="{FF2B5EF4-FFF2-40B4-BE49-F238E27FC236}">
                      <a16:creationId xmlns:a16="http://schemas.microsoft.com/office/drawing/2014/main" id="{1BAD97EC-4E0D-4C95-9730-D66817BD99AC}"/>
                    </a:ext>
                  </a:extLst>
                </p:cNvPr>
                <p:cNvSpPr/>
                <p:nvPr/>
              </p:nvSpPr>
              <p:spPr>
                <a:xfrm>
                  <a:off x="2948719" y="3443915"/>
                  <a:ext cx="19843" cy="14883"/>
                </a:xfrm>
                <a:custGeom>
                  <a:avLst/>
                  <a:gdLst>
                    <a:gd name="connsiteX0" fmla="*/ 1924 w 19843"/>
                    <a:gd name="connsiteY0" fmla="*/ 1924 h 14882"/>
                    <a:gd name="connsiteX1" fmla="*/ 21768 w 19843"/>
                    <a:gd name="connsiteY1" fmla="*/ 1924 h 14882"/>
                    <a:gd name="connsiteX2" fmla="*/ 21768 w 19843"/>
                    <a:gd name="connsiteY2" fmla="*/ 16807 h 14882"/>
                    <a:gd name="connsiteX3" fmla="*/ 1924 w 19843"/>
                    <a:gd name="connsiteY3" fmla="*/ 16807 h 14882"/>
                  </a:gdLst>
                  <a:ahLst/>
                  <a:cxnLst>
                    <a:cxn ang="0">
                      <a:pos x="connsiteX0" y="connsiteY0"/>
                    </a:cxn>
                    <a:cxn ang="0">
                      <a:pos x="connsiteX1" y="connsiteY1"/>
                    </a:cxn>
                    <a:cxn ang="0">
                      <a:pos x="connsiteX2" y="connsiteY2"/>
                    </a:cxn>
                    <a:cxn ang="0">
                      <a:pos x="connsiteX3" y="connsiteY3"/>
                    </a:cxn>
                  </a:cxnLst>
                  <a:rect l="l" t="t" r="r" b="b"/>
                  <a:pathLst>
                    <a:path w="19843" h="14882">
                      <a:moveTo>
                        <a:pt x="1924" y="1924"/>
                      </a:moveTo>
                      <a:lnTo>
                        <a:pt x="21768" y="1924"/>
                      </a:lnTo>
                      <a:lnTo>
                        <a:pt x="21768" y="16807"/>
                      </a:lnTo>
                      <a:lnTo>
                        <a:pt x="1924" y="16807"/>
                      </a:lnTo>
                      <a:close/>
                    </a:path>
                  </a:pathLst>
                </a:custGeom>
                <a:solidFill>
                  <a:srgbClr val="556080"/>
                </a:solidFill>
                <a:ln w="4927" cap="flat">
                  <a:noFill/>
                  <a:prstDash val="solid"/>
                  <a:miter/>
                </a:ln>
              </p:spPr>
              <p:txBody>
                <a:bodyPr rtlCol="0" anchor="ctr"/>
                <a:lstStyle/>
                <a:p>
                  <a:endParaRPr lang="fr-FR"/>
                </a:p>
              </p:txBody>
            </p:sp>
            <p:sp>
              <p:nvSpPr>
                <p:cNvPr id="313" name="Forme libre : forme 312">
                  <a:extLst>
                    <a:ext uri="{FF2B5EF4-FFF2-40B4-BE49-F238E27FC236}">
                      <a16:creationId xmlns:a16="http://schemas.microsoft.com/office/drawing/2014/main" id="{3AD175DB-37C9-4645-B150-0017839707F9}"/>
                    </a:ext>
                  </a:extLst>
                </p:cNvPr>
                <p:cNvSpPr/>
                <p:nvPr/>
              </p:nvSpPr>
              <p:spPr>
                <a:xfrm>
                  <a:off x="2713635" y="3392382"/>
                  <a:ext cx="253004" cy="34726"/>
                </a:xfrm>
                <a:custGeom>
                  <a:avLst/>
                  <a:gdLst>
                    <a:gd name="connsiteX0" fmla="*/ 3849 w 253003"/>
                    <a:gd name="connsiteY0" fmla="*/ 3849 h 34726"/>
                    <a:gd name="connsiteX1" fmla="*/ 251892 w 253003"/>
                    <a:gd name="connsiteY1" fmla="*/ 3849 h 34726"/>
                    <a:gd name="connsiteX2" fmla="*/ 251892 w 253003"/>
                    <a:gd name="connsiteY2" fmla="*/ 33614 h 34726"/>
                    <a:gd name="connsiteX3" fmla="*/ 3849 w 253003"/>
                    <a:gd name="connsiteY3" fmla="*/ 33614 h 34726"/>
                  </a:gdLst>
                  <a:ahLst/>
                  <a:cxnLst>
                    <a:cxn ang="0">
                      <a:pos x="connsiteX0" y="connsiteY0"/>
                    </a:cxn>
                    <a:cxn ang="0">
                      <a:pos x="connsiteX1" y="connsiteY1"/>
                    </a:cxn>
                    <a:cxn ang="0">
                      <a:pos x="connsiteX2" y="connsiteY2"/>
                    </a:cxn>
                    <a:cxn ang="0">
                      <a:pos x="connsiteX3" y="connsiteY3"/>
                    </a:cxn>
                  </a:cxnLst>
                  <a:rect l="l" t="t" r="r" b="b"/>
                  <a:pathLst>
                    <a:path w="253003" h="34726">
                      <a:moveTo>
                        <a:pt x="3849" y="3849"/>
                      </a:moveTo>
                      <a:lnTo>
                        <a:pt x="251892" y="3849"/>
                      </a:lnTo>
                      <a:lnTo>
                        <a:pt x="251892" y="33614"/>
                      </a:lnTo>
                      <a:lnTo>
                        <a:pt x="3849" y="33614"/>
                      </a:lnTo>
                      <a:close/>
                    </a:path>
                  </a:pathLst>
                </a:custGeom>
                <a:solidFill>
                  <a:srgbClr val="7383BF"/>
                </a:solidFill>
                <a:ln w="9853" cap="rnd">
                  <a:solidFill>
                    <a:srgbClr val="556080"/>
                  </a:solidFill>
                  <a:prstDash val="solid"/>
                  <a:miter/>
                </a:ln>
              </p:spPr>
              <p:txBody>
                <a:bodyPr rtlCol="0" anchor="ctr"/>
                <a:lstStyle/>
                <a:p>
                  <a:endParaRPr lang="fr-FR"/>
                </a:p>
              </p:txBody>
            </p:sp>
            <p:sp>
              <p:nvSpPr>
                <p:cNvPr id="314" name="Forme libre : forme 313">
                  <a:extLst>
                    <a:ext uri="{FF2B5EF4-FFF2-40B4-BE49-F238E27FC236}">
                      <a16:creationId xmlns:a16="http://schemas.microsoft.com/office/drawing/2014/main" id="{524CEBAD-8AC9-4446-B04A-9450DC81588C}"/>
                    </a:ext>
                  </a:extLst>
                </p:cNvPr>
                <p:cNvSpPr/>
                <p:nvPr/>
              </p:nvSpPr>
              <p:spPr>
                <a:xfrm>
                  <a:off x="2713635" y="3233634"/>
                  <a:ext cx="253004" cy="64491"/>
                </a:xfrm>
                <a:custGeom>
                  <a:avLst/>
                  <a:gdLst>
                    <a:gd name="connsiteX0" fmla="*/ 3849 w 253003"/>
                    <a:gd name="connsiteY0" fmla="*/ 3849 h 64491"/>
                    <a:gd name="connsiteX1" fmla="*/ 251892 w 253003"/>
                    <a:gd name="connsiteY1" fmla="*/ 3849 h 64491"/>
                    <a:gd name="connsiteX2" fmla="*/ 251892 w 253003"/>
                    <a:gd name="connsiteY2" fmla="*/ 63379 h 64491"/>
                    <a:gd name="connsiteX3" fmla="*/ 3849 w 253003"/>
                    <a:gd name="connsiteY3" fmla="*/ 63379 h 64491"/>
                  </a:gdLst>
                  <a:ahLst/>
                  <a:cxnLst>
                    <a:cxn ang="0">
                      <a:pos x="connsiteX0" y="connsiteY0"/>
                    </a:cxn>
                    <a:cxn ang="0">
                      <a:pos x="connsiteX1" y="connsiteY1"/>
                    </a:cxn>
                    <a:cxn ang="0">
                      <a:pos x="connsiteX2" y="connsiteY2"/>
                    </a:cxn>
                    <a:cxn ang="0">
                      <a:pos x="connsiteX3" y="connsiteY3"/>
                    </a:cxn>
                  </a:cxnLst>
                  <a:rect l="l" t="t" r="r" b="b"/>
                  <a:pathLst>
                    <a:path w="253003" h="64491">
                      <a:moveTo>
                        <a:pt x="3849" y="3849"/>
                      </a:moveTo>
                      <a:lnTo>
                        <a:pt x="251892" y="3849"/>
                      </a:lnTo>
                      <a:lnTo>
                        <a:pt x="251892" y="63379"/>
                      </a:lnTo>
                      <a:lnTo>
                        <a:pt x="3849" y="63379"/>
                      </a:lnTo>
                      <a:close/>
                    </a:path>
                  </a:pathLst>
                </a:custGeom>
                <a:solidFill>
                  <a:srgbClr val="7383BF"/>
                </a:solidFill>
                <a:ln w="9853" cap="rnd">
                  <a:solidFill>
                    <a:srgbClr val="556080"/>
                  </a:solidFill>
                  <a:prstDash val="solid"/>
                  <a:miter/>
                </a:ln>
              </p:spPr>
              <p:txBody>
                <a:bodyPr rtlCol="0" anchor="ctr"/>
                <a:lstStyle/>
                <a:p>
                  <a:endParaRPr lang="fr-FR"/>
                </a:p>
              </p:txBody>
            </p:sp>
            <p:sp>
              <p:nvSpPr>
                <p:cNvPr id="315" name="Forme libre : forme 314">
                  <a:extLst>
                    <a:ext uri="{FF2B5EF4-FFF2-40B4-BE49-F238E27FC236}">
                      <a16:creationId xmlns:a16="http://schemas.microsoft.com/office/drawing/2014/main" id="{0E10EE8D-DFB1-4E8A-8E1D-461083228B9E}"/>
                    </a:ext>
                  </a:extLst>
                </p:cNvPr>
                <p:cNvSpPr/>
                <p:nvPr/>
              </p:nvSpPr>
              <p:spPr>
                <a:xfrm>
                  <a:off x="2713635" y="3253478"/>
                  <a:ext cx="253004" cy="4961"/>
                </a:xfrm>
                <a:custGeom>
                  <a:avLst/>
                  <a:gdLst>
                    <a:gd name="connsiteX0" fmla="*/ 3849 w 253003"/>
                    <a:gd name="connsiteY0" fmla="*/ 3849 h 4960"/>
                    <a:gd name="connsiteX1" fmla="*/ 251892 w 253003"/>
                    <a:gd name="connsiteY1" fmla="*/ 3849 h 4960"/>
                  </a:gdLst>
                  <a:ahLst/>
                  <a:cxnLst>
                    <a:cxn ang="0">
                      <a:pos x="connsiteX0" y="connsiteY0"/>
                    </a:cxn>
                    <a:cxn ang="0">
                      <a:pos x="connsiteX1" y="connsiteY1"/>
                    </a:cxn>
                  </a:cxnLst>
                  <a:rect l="l" t="t" r="r" b="b"/>
                  <a:pathLst>
                    <a:path w="253003" h="4960">
                      <a:moveTo>
                        <a:pt x="3849" y="3849"/>
                      </a:moveTo>
                      <a:lnTo>
                        <a:pt x="251892" y="3849"/>
                      </a:lnTo>
                    </a:path>
                  </a:pathLst>
                </a:custGeom>
                <a:ln w="9853" cap="rnd">
                  <a:solidFill>
                    <a:srgbClr val="556080"/>
                  </a:solidFill>
                  <a:prstDash val="solid"/>
                  <a:miter/>
                </a:ln>
              </p:spPr>
              <p:txBody>
                <a:bodyPr rtlCol="0" anchor="ctr"/>
                <a:lstStyle/>
                <a:p>
                  <a:endParaRPr lang="fr-FR"/>
                </a:p>
              </p:txBody>
            </p:sp>
            <p:sp>
              <p:nvSpPr>
                <p:cNvPr id="316" name="Forme libre : forme 315">
                  <a:extLst>
                    <a:ext uri="{FF2B5EF4-FFF2-40B4-BE49-F238E27FC236}">
                      <a16:creationId xmlns:a16="http://schemas.microsoft.com/office/drawing/2014/main" id="{96369663-8CC9-4519-AB56-46A885075ABA}"/>
                    </a:ext>
                  </a:extLst>
                </p:cNvPr>
                <p:cNvSpPr/>
                <p:nvPr/>
              </p:nvSpPr>
              <p:spPr>
                <a:xfrm>
                  <a:off x="2713635" y="3273321"/>
                  <a:ext cx="253004" cy="4961"/>
                </a:xfrm>
                <a:custGeom>
                  <a:avLst/>
                  <a:gdLst>
                    <a:gd name="connsiteX0" fmla="*/ 3849 w 253003"/>
                    <a:gd name="connsiteY0" fmla="*/ 3849 h 4960"/>
                    <a:gd name="connsiteX1" fmla="*/ 251892 w 253003"/>
                    <a:gd name="connsiteY1" fmla="*/ 3849 h 4960"/>
                  </a:gdLst>
                  <a:ahLst/>
                  <a:cxnLst>
                    <a:cxn ang="0">
                      <a:pos x="connsiteX0" y="connsiteY0"/>
                    </a:cxn>
                    <a:cxn ang="0">
                      <a:pos x="connsiteX1" y="connsiteY1"/>
                    </a:cxn>
                  </a:cxnLst>
                  <a:rect l="l" t="t" r="r" b="b"/>
                  <a:pathLst>
                    <a:path w="253003" h="4960">
                      <a:moveTo>
                        <a:pt x="3849" y="3849"/>
                      </a:moveTo>
                      <a:lnTo>
                        <a:pt x="251892" y="3849"/>
                      </a:lnTo>
                    </a:path>
                  </a:pathLst>
                </a:custGeom>
                <a:ln w="9853" cap="rnd">
                  <a:solidFill>
                    <a:srgbClr val="556080"/>
                  </a:solidFill>
                  <a:prstDash val="solid"/>
                  <a:miter/>
                </a:ln>
              </p:spPr>
              <p:txBody>
                <a:bodyPr rtlCol="0" anchor="ctr"/>
                <a:lstStyle/>
                <a:p>
                  <a:endParaRPr lang="fr-FR"/>
                </a:p>
              </p:txBody>
            </p:sp>
            <p:sp>
              <p:nvSpPr>
                <p:cNvPr id="317" name="Forme libre : forme 316">
                  <a:extLst>
                    <a:ext uri="{FF2B5EF4-FFF2-40B4-BE49-F238E27FC236}">
                      <a16:creationId xmlns:a16="http://schemas.microsoft.com/office/drawing/2014/main" id="{9DB3EAD3-C70E-4617-91E1-C394D1C30875}"/>
                    </a:ext>
                  </a:extLst>
                </p:cNvPr>
                <p:cNvSpPr/>
                <p:nvPr/>
              </p:nvSpPr>
              <p:spPr>
                <a:xfrm>
                  <a:off x="2713635" y="3407265"/>
                  <a:ext cx="253004" cy="4961"/>
                </a:xfrm>
                <a:custGeom>
                  <a:avLst/>
                  <a:gdLst>
                    <a:gd name="connsiteX0" fmla="*/ 3849 w 253003"/>
                    <a:gd name="connsiteY0" fmla="*/ 3849 h 4960"/>
                    <a:gd name="connsiteX1" fmla="*/ 251892 w 253003"/>
                    <a:gd name="connsiteY1" fmla="*/ 3849 h 4960"/>
                  </a:gdLst>
                  <a:ahLst/>
                  <a:cxnLst>
                    <a:cxn ang="0">
                      <a:pos x="connsiteX0" y="connsiteY0"/>
                    </a:cxn>
                    <a:cxn ang="0">
                      <a:pos x="connsiteX1" y="connsiteY1"/>
                    </a:cxn>
                  </a:cxnLst>
                  <a:rect l="l" t="t" r="r" b="b"/>
                  <a:pathLst>
                    <a:path w="253003" h="4960">
                      <a:moveTo>
                        <a:pt x="3849" y="3849"/>
                      </a:moveTo>
                      <a:lnTo>
                        <a:pt x="251892" y="3849"/>
                      </a:lnTo>
                    </a:path>
                  </a:pathLst>
                </a:custGeom>
                <a:ln w="9853" cap="rnd">
                  <a:solidFill>
                    <a:srgbClr val="556080"/>
                  </a:solidFill>
                  <a:prstDash val="solid"/>
                  <a:miter/>
                </a:ln>
              </p:spPr>
              <p:txBody>
                <a:bodyPr rtlCol="0" anchor="ctr"/>
                <a:lstStyle/>
                <a:p>
                  <a:endParaRPr lang="fr-FR"/>
                </a:p>
              </p:txBody>
            </p:sp>
            <p:sp>
              <p:nvSpPr>
                <p:cNvPr id="318" name="Forme libre : forme 317">
                  <a:extLst>
                    <a:ext uri="{FF2B5EF4-FFF2-40B4-BE49-F238E27FC236}">
                      <a16:creationId xmlns:a16="http://schemas.microsoft.com/office/drawing/2014/main" id="{C6E0BC8F-1A6D-4AD3-8616-C59F254A63B6}"/>
                    </a:ext>
                  </a:extLst>
                </p:cNvPr>
                <p:cNvSpPr/>
                <p:nvPr/>
              </p:nvSpPr>
              <p:spPr>
                <a:xfrm>
                  <a:off x="2738439"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319" name="Forme libre : forme 318">
                  <a:extLst>
                    <a:ext uri="{FF2B5EF4-FFF2-40B4-BE49-F238E27FC236}">
                      <a16:creationId xmlns:a16="http://schemas.microsoft.com/office/drawing/2014/main" id="{F206D6CA-F729-42D5-8958-9AD4E5AFA3DE}"/>
                    </a:ext>
                  </a:extLst>
                </p:cNvPr>
                <p:cNvSpPr/>
                <p:nvPr/>
              </p:nvSpPr>
              <p:spPr>
                <a:xfrm>
                  <a:off x="2763243"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320" name="Forme libre : forme 319">
                  <a:extLst>
                    <a:ext uri="{FF2B5EF4-FFF2-40B4-BE49-F238E27FC236}">
                      <a16:creationId xmlns:a16="http://schemas.microsoft.com/office/drawing/2014/main" id="{AA1D35F0-8907-4709-8E41-3DD02372A728}"/>
                    </a:ext>
                  </a:extLst>
                </p:cNvPr>
                <p:cNvSpPr/>
                <p:nvPr/>
              </p:nvSpPr>
              <p:spPr>
                <a:xfrm>
                  <a:off x="2788047"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321" name="Forme libre : forme 320">
                  <a:extLst>
                    <a:ext uri="{FF2B5EF4-FFF2-40B4-BE49-F238E27FC236}">
                      <a16:creationId xmlns:a16="http://schemas.microsoft.com/office/drawing/2014/main" id="{665C59EB-4BD7-40FB-9B35-BEB531BAFCFF}"/>
                    </a:ext>
                  </a:extLst>
                </p:cNvPr>
                <p:cNvSpPr/>
                <p:nvPr/>
              </p:nvSpPr>
              <p:spPr>
                <a:xfrm>
                  <a:off x="2812852"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322" name="Forme libre : forme 321">
                  <a:extLst>
                    <a:ext uri="{FF2B5EF4-FFF2-40B4-BE49-F238E27FC236}">
                      <a16:creationId xmlns:a16="http://schemas.microsoft.com/office/drawing/2014/main" id="{28221E82-5100-454B-AE17-15446EA81659}"/>
                    </a:ext>
                  </a:extLst>
                </p:cNvPr>
                <p:cNvSpPr/>
                <p:nvPr/>
              </p:nvSpPr>
              <p:spPr>
                <a:xfrm>
                  <a:off x="2837656"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323" name="Forme libre : forme 322">
                  <a:extLst>
                    <a:ext uri="{FF2B5EF4-FFF2-40B4-BE49-F238E27FC236}">
                      <a16:creationId xmlns:a16="http://schemas.microsoft.com/office/drawing/2014/main" id="{321B9215-78C8-4ED2-976E-56469778700F}"/>
                    </a:ext>
                  </a:extLst>
                </p:cNvPr>
                <p:cNvSpPr/>
                <p:nvPr/>
              </p:nvSpPr>
              <p:spPr>
                <a:xfrm>
                  <a:off x="2862460"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324" name="Forme libre : forme 323">
                  <a:extLst>
                    <a:ext uri="{FF2B5EF4-FFF2-40B4-BE49-F238E27FC236}">
                      <a16:creationId xmlns:a16="http://schemas.microsoft.com/office/drawing/2014/main" id="{DA05C609-890A-4AC6-A69A-843736DCF9D4}"/>
                    </a:ext>
                  </a:extLst>
                </p:cNvPr>
                <p:cNvSpPr/>
                <p:nvPr/>
              </p:nvSpPr>
              <p:spPr>
                <a:xfrm>
                  <a:off x="2887265"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325" name="Forme libre : forme 324">
                  <a:extLst>
                    <a:ext uri="{FF2B5EF4-FFF2-40B4-BE49-F238E27FC236}">
                      <a16:creationId xmlns:a16="http://schemas.microsoft.com/office/drawing/2014/main" id="{13A97A64-9E03-4327-A259-D89499FE4C3F}"/>
                    </a:ext>
                  </a:extLst>
                </p:cNvPr>
                <p:cNvSpPr/>
                <p:nvPr/>
              </p:nvSpPr>
              <p:spPr>
                <a:xfrm>
                  <a:off x="2912069"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326" name="Forme libre : forme 325">
                  <a:extLst>
                    <a:ext uri="{FF2B5EF4-FFF2-40B4-BE49-F238E27FC236}">
                      <a16:creationId xmlns:a16="http://schemas.microsoft.com/office/drawing/2014/main" id="{660E8371-DA12-4394-9A31-CE9B47774292}"/>
                    </a:ext>
                  </a:extLst>
                </p:cNvPr>
                <p:cNvSpPr/>
                <p:nvPr/>
              </p:nvSpPr>
              <p:spPr>
                <a:xfrm>
                  <a:off x="2936873"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327" name="Forme libre : forme 326">
                  <a:extLst>
                    <a:ext uri="{FF2B5EF4-FFF2-40B4-BE49-F238E27FC236}">
                      <a16:creationId xmlns:a16="http://schemas.microsoft.com/office/drawing/2014/main" id="{05E04C93-7CA7-4E37-A00F-FF60EBC82702}"/>
                    </a:ext>
                  </a:extLst>
                </p:cNvPr>
                <p:cNvSpPr/>
                <p:nvPr/>
              </p:nvSpPr>
              <p:spPr>
                <a:xfrm>
                  <a:off x="2738439"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328" name="Forme libre : forme 327">
                  <a:extLst>
                    <a:ext uri="{FF2B5EF4-FFF2-40B4-BE49-F238E27FC236}">
                      <a16:creationId xmlns:a16="http://schemas.microsoft.com/office/drawing/2014/main" id="{34A5723E-C60B-4F98-85AB-C71175AB24FE}"/>
                    </a:ext>
                  </a:extLst>
                </p:cNvPr>
                <p:cNvSpPr/>
                <p:nvPr/>
              </p:nvSpPr>
              <p:spPr>
                <a:xfrm>
                  <a:off x="2763243"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329" name="Forme libre : forme 328">
                  <a:extLst>
                    <a:ext uri="{FF2B5EF4-FFF2-40B4-BE49-F238E27FC236}">
                      <a16:creationId xmlns:a16="http://schemas.microsoft.com/office/drawing/2014/main" id="{AEC8BA07-2209-4C9C-B64B-FDFD2A79AB57}"/>
                    </a:ext>
                  </a:extLst>
                </p:cNvPr>
                <p:cNvSpPr/>
                <p:nvPr/>
              </p:nvSpPr>
              <p:spPr>
                <a:xfrm>
                  <a:off x="2788047"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330" name="Forme libre : forme 329">
                  <a:extLst>
                    <a:ext uri="{FF2B5EF4-FFF2-40B4-BE49-F238E27FC236}">
                      <a16:creationId xmlns:a16="http://schemas.microsoft.com/office/drawing/2014/main" id="{A20A508F-5826-43C1-9E10-5E37D7939E85}"/>
                    </a:ext>
                  </a:extLst>
                </p:cNvPr>
                <p:cNvSpPr/>
                <p:nvPr/>
              </p:nvSpPr>
              <p:spPr>
                <a:xfrm>
                  <a:off x="2812852"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331" name="Forme libre : forme 330">
                  <a:extLst>
                    <a:ext uri="{FF2B5EF4-FFF2-40B4-BE49-F238E27FC236}">
                      <a16:creationId xmlns:a16="http://schemas.microsoft.com/office/drawing/2014/main" id="{A1D045D8-2B28-4A20-B666-934CFB46A35E}"/>
                    </a:ext>
                  </a:extLst>
                </p:cNvPr>
                <p:cNvSpPr/>
                <p:nvPr/>
              </p:nvSpPr>
              <p:spPr>
                <a:xfrm>
                  <a:off x="2837656"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332" name="Forme libre : forme 331">
                  <a:extLst>
                    <a:ext uri="{FF2B5EF4-FFF2-40B4-BE49-F238E27FC236}">
                      <a16:creationId xmlns:a16="http://schemas.microsoft.com/office/drawing/2014/main" id="{991B2B8D-5D55-4F65-AFA1-09F1F89AA292}"/>
                    </a:ext>
                  </a:extLst>
                </p:cNvPr>
                <p:cNvSpPr/>
                <p:nvPr/>
              </p:nvSpPr>
              <p:spPr>
                <a:xfrm>
                  <a:off x="2862460"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333" name="Forme libre : forme 332">
                  <a:extLst>
                    <a:ext uri="{FF2B5EF4-FFF2-40B4-BE49-F238E27FC236}">
                      <a16:creationId xmlns:a16="http://schemas.microsoft.com/office/drawing/2014/main" id="{12EB0C21-9F20-49C8-BCA7-50583DD5B54B}"/>
                    </a:ext>
                  </a:extLst>
                </p:cNvPr>
                <p:cNvSpPr/>
                <p:nvPr/>
              </p:nvSpPr>
              <p:spPr>
                <a:xfrm>
                  <a:off x="2887265"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334" name="Forme libre : forme 333">
                  <a:extLst>
                    <a:ext uri="{FF2B5EF4-FFF2-40B4-BE49-F238E27FC236}">
                      <a16:creationId xmlns:a16="http://schemas.microsoft.com/office/drawing/2014/main" id="{5DB03853-69C6-493A-AE24-87694BCADB8D}"/>
                    </a:ext>
                  </a:extLst>
                </p:cNvPr>
                <p:cNvSpPr/>
                <p:nvPr/>
              </p:nvSpPr>
              <p:spPr>
                <a:xfrm>
                  <a:off x="2912069"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335" name="Forme libre : forme 334">
                  <a:extLst>
                    <a:ext uri="{FF2B5EF4-FFF2-40B4-BE49-F238E27FC236}">
                      <a16:creationId xmlns:a16="http://schemas.microsoft.com/office/drawing/2014/main" id="{E9EC341D-9DFC-4B32-944C-DBB05C1CD1EE}"/>
                    </a:ext>
                  </a:extLst>
                </p:cNvPr>
                <p:cNvSpPr/>
                <p:nvPr/>
              </p:nvSpPr>
              <p:spPr>
                <a:xfrm>
                  <a:off x="2936873"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336" name="Forme libre : forme 335">
                  <a:extLst>
                    <a:ext uri="{FF2B5EF4-FFF2-40B4-BE49-F238E27FC236}">
                      <a16:creationId xmlns:a16="http://schemas.microsoft.com/office/drawing/2014/main" id="{106B0B7D-D3B7-40D0-B652-E6E74FDA4E74}"/>
                    </a:ext>
                  </a:extLst>
                </p:cNvPr>
                <p:cNvSpPr/>
                <p:nvPr/>
              </p:nvSpPr>
              <p:spPr>
                <a:xfrm>
                  <a:off x="2715559" y="3334776"/>
                  <a:ext cx="19843" cy="19843"/>
                </a:xfrm>
                <a:custGeom>
                  <a:avLst/>
                  <a:gdLst>
                    <a:gd name="connsiteX0" fmla="*/ 1924 w 19843"/>
                    <a:gd name="connsiteY0" fmla="*/ 1924 h 19843"/>
                    <a:gd name="connsiteX1" fmla="*/ 21768 w 19843"/>
                    <a:gd name="connsiteY1" fmla="*/ 1924 h 19843"/>
                    <a:gd name="connsiteX2" fmla="*/ 21768 w 19843"/>
                    <a:gd name="connsiteY2" fmla="*/ 21768 h 19843"/>
                    <a:gd name="connsiteX3" fmla="*/ 1924 w 19843"/>
                    <a:gd name="connsiteY3" fmla="*/ 21768 h 19843"/>
                  </a:gdLst>
                  <a:ahLst/>
                  <a:cxnLst>
                    <a:cxn ang="0">
                      <a:pos x="connsiteX0" y="connsiteY0"/>
                    </a:cxn>
                    <a:cxn ang="0">
                      <a:pos x="connsiteX1" y="connsiteY1"/>
                    </a:cxn>
                    <a:cxn ang="0">
                      <a:pos x="connsiteX2" y="connsiteY2"/>
                    </a:cxn>
                    <a:cxn ang="0">
                      <a:pos x="connsiteX3" y="connsiteY3"/>
                    </a:cxn>
                  </a:cxnLst>
                  <a:rect l="l" t="t" r="r" b="b"/>
                  <a:pathLst>
                    <a:path w="19843" h="19843">
                      <a:moveTo>
                        <a:pt x="1924" y="1924"/>
                      </a:moveTo>
                      <a:lnTo>
                        <a:pt x="21768" y="1924"/>
                      </a:lnTo>
                      <a:lnTo>
                        <a:pt x="21768" y="21768"/>
                      </a:lnTo>
                      <a:lnTo>
                        <a:pt x="1924" y="21768"/>
                      </a:lnTo>
                      <a:close/>
                    </a:path>
                  </a:pathLst>
                </a:custGeom>
                <a:solidFill>
                  <a:srgbClr val="999A9F"/>
                </a:solidFill>
                <a:ln w="4927" cap="flat">
                  <a:noFill/>
                  <a:prstDash val="solid"/>
                  <a:miter/>
                </a:ln>
              </p:spPr>
              <p:txBody>
                <a:bodyPr rtlCol="0" anchor="ctr"/>
                <a:lstStyle/>
                <a:p>
                  <a:endParaRPr lang="fr-FR"/>
                </a:p>
              </p:txBody>
            </p:sp>
            <p:sp>
              <p:nvSpPr>
                <p:cNvPr id="337" name="Forme libre : forme 336">
                  <a:extLst>
                    <a:ext uri="{FF2B5EF4-FFF2-40B4-BE49-F238E27FC236}">
                      <a16:creationId xmlns:a16="http://schemas.microsoft.com/office/drawing/2014/main" id="{E03D27CD-4DD6-4947-AB48-24DB30CB6884}"/>
                    </a:ext>
                  </a:extLst>
                </p:cNvPr>
                <p:cNvSpPr/>
                <p:nvPr/>
              </p:nvSpPr>
              <p:spPr>
                <a:xfrm>
                  <a:off x="2750285" y="3334776"/>
                  <a:ext cx="19843" cy="19843"/>
                </a:xfrm>
                <a:custGeom>
                  <a:avLst/>
                  <a:gdLst>
                    <a:gd name="connsiteX0" fmla="*/ 1924 w 19843"/>
                    <a:gd name="connsiteY0" fmla="*/ 1924 h 19843"/>
                    <a:gd name="connsiteX1" fmla="*/ 21768 w 19843"/>
                    <a:gd name="connsiteY1" fmla="*/ 1924 h 19843"/>
                    <a:gd name="connsiteX2" fmla="*/ 21768 w 19843"/>
                    <a:gd name="connsiteY2" fmla="*/ 21768 h 19843"/>
                    <a:gd name="connsiteX3" fmla="*/ 1924 w 19843"/>
                    <a:gd name="connsiteY3" fmla="*/ 21768 h 19843"/>
                  </a:gdLst>
                  <a:ahLst/>
                  <a:cxnLst>
                    <a:cxn ang="0">
                      <a:pos x="connsiteX0" y="connsiteY0"/>
                    </a:cxn>
                    <a:cxn ang="0">
                      <a:pos x="connsiteX1" y="connsiteY1"/>
                    </a:cxn>
                    <a:cxn ang="0">
                      <a:pos x="connsiteX2" y="connsiteY2"/>
                    </a:cxn>
                    <a:cxn ang="0">
                      <a:pos x="connsiteX3" y="connsiteY3"/>
                    </a:cxn>
                  </a:cxnLst>
                  <a:rect l="l" t="t" r="r" b="b"/>
                  <a:pathLst>
                    <a:path w="19843" h="19843">
                      <a:moveTo>
                        <a:pt x="1924" y="1924"/>
                      </a:moveTo>
                      <a:lnTo>
                        <a:pt x="21768" y="1924"/>
                      </a:lnTo>
                      <a:lnTo>
                        <a:pt x="21768" y="21768"/>
                      </a:lnTo>
                      <a:lnTo>
                        <a:pt x="1924" y="21768"/>
                      </a:lnTo>
                      <a:close/>
                    </a:path>
                  </a:pathLst>
                </a:custGeom>
                <a:solidFill>
                  <a:srgbClr val="999A9F"/>
                </a:solidFill>
                <a:ln w="4927" cap="flat">
                  <a:noFill/>
                  <a:prstDash val="solid"/>
                  <a:miter/>
                </a:ln>
              </p:spPr>
              <p:txBody>
                <a:bodyPr rtlCol="0" anchor="ctr"/>
                <a:lstStyle/>
                <a:p>
                  <a:endParaRPr lang="fr-FR"/>
                </a:p>
              </p:txBody>
            </p:sp>
            <p:sp>
              <p:nvSpPr>
                <p:cNvPr id="338" name="Forme libre : forme 337">
                  <a:extLst>
                    <a:ext uri="{FF2B5EF4-FFF2-40B4-BE49-F238E27FC236}">
                      <a16:creationId xmlns:a16="http://schemas.microsoft.com/office/drawing/2014/main" id="{43334F7B-6F13-47FE-AA28-B594A5EC506D}"/>
                    </a:ext>
                  </a:extLst>
                </p:cNvPr>
                <p:cNvSpPr/>
                <p:nvPr/>
              </p:nvSpPr>
              <p:spPr>
                <a:xfrm>
                  <a:off x="2869346" y="3324854"/>
                  <a:ext cx="39687" cy="44648"/>
                </a:xfrm>
                <a:custGeom>
                  <a:avLst/>
                  <a:gdLst>
                    <a:gd name="connsiteX0" fmla="*/ 40193 w 39686"/>
                    <a:gd name="connsiteY0" fmla="*/ 21059 h 44647"/>
                    <a:gd name="connsiteX1" fmla="*/ 21059 w 39686"/>
                    <a:gd name="connsiteY1" fmla="*/ 1924 h 44647"/>
                    <a:gd name="connsiteX2" fmla="*/ 1924 w 39686"/>
                    <a:gd name="connsiteY2" fmla="*/ 21059 h 44647"/>
                    <a:gd name="connsiteX3" fmla="*/ 2247 w 39686"/>
                    <a:gd name="connsiteY3" fmla="*/ 24248 h 44647"/>
                    <a:gd name="connsiteX4" fmla="*/ 1924 w 39686"/>
                    <a:gd name="connsiteY4" fmla="*/ 27438 h 44647"/>
                    <a:gd name="connsiteX5" fmla="*/ 21059 w 39686"/>
                    <a:gd name="connsiteY5" fmla="*/ 46572 h 44647"/>
                    <a:gd name="connsiteX6" fmla="*/ 40193 w 39686"/>
                    <a:gd name="connsiteY6" fmla="*/ 27438 h 44647"/>
                    <a:gd name="connsiteX7" fmla="*/ 39870 w 39686"/>
                    <a:gd name="connsiteY7" fmla="*/ 24248 h 44647"/>
                    <a:gd name="connsiteX8" fmla="*/ 40193 w 39686"/>
                    <a:gd name="connsiteY8" fmla="*/ 21059 h 44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686" h="44647">
                      <a:moveTo>
                        <a:pt x="40193" y="21059"/>
                      </a:moveTo>
                      <a:cubicBezTo>
                        <a:pt x="40193" y="10492"/>
                        <a:pt x="31625" y="1924"/>
                        <a:pt x="21059" y="1924"/>
                      </a:cubicBezTo>
                      <a:cubicBezTo>
                        <a:pt x="10492" y="1924"/>
                        <a:pt x="1924" y="10492"/>
                        <a:pt x="1924" y="21059"/>
                      </a:cubicBezTo>
                      <a:cubicBezTo>
                        <a:pt x="1924" y="22150"/>
                        <a:pt x="2068" y="23207"/>
                        <a:pt x="2247" y="24248"/>
                      </a:cubicBezTo>
                      <a:cubicBezTo>
                        <a:pt x="2068" y="25290"/>
                        <a:pt x="1924" y="26347"/>
                        <a:pt x="1924" y="27438"/>
                      </a:cubicBezTo>
                      <a:cubicBezTo>
                        <a:pt x="1924" y="38005"/>
                        <a:pt x="10492" y="46572"/>
                        <a:pt x="21059" y="46572"/>
                      </a:cubicBezTo>
                      <a:cubicBezTo>
                        <a:pt x="31625" y="46572"/>
                        <a:pt x="40193" y="38005"/>
                        <a:pt x="40193" y="27438"/>
                      </a:cubicBezTo>
                      <a:cubicBezTo>
                        <a:pt x="40193" y="26347"/>
                        <a:pt x="40049" y="25290"/>
                        <a:pt x="39870" y="24248"/>
                      </a:cubicBezTo>
                      <a:cubicBezTo>
                        <a:pt x="40049" y="23207"/>
                        <a:pt x="40193" y="22150"/>
                        <a:pt x="40193" y="21059"/>
                      </a:cubicBezTo>
                      <a:close/>
                    </a:path>
                  </a:pathLst>
                </a:custGeom>
                <a:solidFill>
                  <a:srgbClr val="999A9F"/>
                </a:solidFill>
                <a:ln w="4927" cap="flat">
                  <a:noFill/>
                  <a:prstDash val="solid"/>
                  <a:miter/>
                </a:ln>
              </p:spPr>
              <p:txBody>
                <a:bodyPr rtlCol="0" anchor="ctr"/>
                <a:lstStyle/>
                <a:p>
                  <a:endParaRPr lang="fr-FR"/>
                </a:p>
              </p:txBody>
            </p:sp>
            <p:sp>
              <p:nvSpPr>
                <p:cNvPr id="339" name="Forme libre : forme 338">
                  <a:extLst>
                    <a:ext uri="{FF2B5EF4-FFF2-40B4-BE49-F238E27FC236}">
                      <a16:creationId xmlns:a16="http://schemas.microsoft.com/office/drawing/2014/main" id="{A5C14F7F-71CF-4AB1-9EA9-3C476EC7CD30}"/>
                    </a:ext>
                  </a:extLst>
                </p:cNvPr>
                <p:cNvSpPr/>
                <p:nvPr/>
              </p:nvSpPr>
              <p:spPr>
                <a:xfrm>
                  <a:off x="2869346" y="3324854"/>
                  <a:ext cx="39687" cy="39687"/>
                </a:xfrm>
                <a:custGeom>
                  <a:avLst/>
                  <a:gdLst>
                    <a:gd name="connsiteX0" fmla="*/ 40193 w 39686"/>
                    <a:gd name="connsiteY0" fmla="*/ 21059 h 39686"/>
                    <a:gd name="connsiteX1" fmla="*/ 21059 w 39686"/>
                    <a:gd name="connsiteY1" fmla="*/ 40193 h 39686"/>
                    <a:gd name="connsiteX2" fmla="*/ 1924 w 39686"/>
                    <a:gd name="connsiteY2" fmla="*/ 21059 h 39686"/>
                    <a:gd name="connsiteX3" fmla="*/ 21059 w 39686"/>
                    <a:gd name="connsiteY3" fmla="*/ 1924 h 39686"/>
                    <a:gd name="connsiteX4" fmla="*/ 40193 w 39686"/>
                    <a:gd name="connsiteY4" fmla="*/ 21059 h 39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86" h="39686">
                      <a:moveTo>
                        <a:pt x="40193" y="21059"/>
                      </a:moveTo>
                      <a:cubicBezTo>
                        <a:pt x="40193" y="31626"/>
                        <a:pt x="31626" y="40193"/>
                        <a:pt x="21059" y="40193"/>
                      </a:cubicBezTo>
                      <a:cubicBezTo>
                        <a:pt x="10491" y="40193"/>
                        <a:pt x="1924" y="31626"/>
                        <a:pt x="1924" y="21059"/>
                      </a:cubicBezTo>
                      <a:cubicBezTo>
                        <a:pt x="1924" y="10491"/>
                        <a:pt x="10491" y="1924"/>
                        <a:pt x="21059" y="1924"/>
                      </a:cubicBezTo>
                      <a:cubicBezTo>
                        <a:pt x="31626" y="1924"/>
                        <a:pt x="40193" y="10491"/>
                        <a:pt x="40193" y="21059"/>
                      </a:cubicBezTo>
                      <a:close/>
                    </a:path>
                  </a:pathLst>
                </a:custGeom>
                <a:solidFill>
                  <a:srgbClr val="C2C4C8"/>
                </a:solidFill>
                <a:ln w="4927" cap="flat">
                  <a:noFill/>
                  <a:prstDash val="solid"/>
                  <a:miter/>
                </a:ln>
              </p:spPr>
              <p:txBody>
                <a:bodyPr rtlCol="0" anchor="ctr"/>
                <a:lstStyle/>
                <a:p>
                  <a:endParaRPr lang="fr-FR"/>
                </a:p>
              </p:txBody>
            </p:sp>
            <p:sp>
              <p:nvSpPr>
                <p:cNvPr id="340" name="Forme libre : forme 339">
                  <a:extLst>
                    <a:ext uri="{FF2B5EF4-FFF2-40B4-BE49-F238E27FC236}">
                      <a16:creationId xmlns:a16="http://schemas.microsoft.com/office/drawing/2014/main" id="{9EB0D364-66AC-44E3-9129-DD30EC83DDDF}"/>
                    </a:ext>
                  </a:extLst>
                </p:cNvPr>
                <p:cNvSpPr/>
                <p:nvPr/>
              </p:nvSpPr>
              <p:spPr>
                <a:xfrm>
                  <a:off x="2886555" y="3332852"/>
                  <a:ext cx="14883" cy="14883"/>
                </a:xfrm>
                <a:custGeom>
                  <a:avLst/>
                  <a:gdLst>
                    <a:gd name="connsiteX0" fmla="*/ 3849 w 14882"/>
                    <a:gd name="connsiteY0" fmla="*/ 13845 h 14882"/>
                    <a:gd name="connsiteX1" fmla="*/ 13433 w 14882"/>
                    <a:gd name="connsiteY1" fmla="*/ 3849 h 14882"/>
                  </a:gdLst>
                  <a:ahLst/>
                  <a:cxnLst>
                    <a:cxn ang="0">
                      <a:pos x="connsiteX0" y="connsiteY0"/>
                    </a:cxn>
                    <a:cxn ang="0">
                      <a:pos x="connsiteX1" y="connsiteY1"/>
                    </a:cxn>
                  </a:cxnLst>
                  <a:rect l="l" t="t" r="r" b="b"/>
                  <a:pathLst>
                    <a:path w="14882" h="14882">
                      <a:moveTo>
                        <a:pt x="3849" y="13845"/>
                      </a:moveTo>
                      <a:lnTo>
                        <a:pt x="13433" y="3849"/>
                      </a:lnTo>
                    </a:path>
                  </a:pathLst>
                </a:custGeom>
                <a:ln w="9853" cap="flat">
                  <a:solidFill>
                    <a:srgbClr val="FFFFFF"/>
                  </a:solidFill>
                  <a:prstDash val="solid"/>
                  <a:miter/>
                </a:ln>
              </p:spPr>
              <p:txBody>
                <a:bodyPr rtlCol="0" anchor="ctr"/>
                <a:lstStyle/>
                <a:p>
                  <a:endParaRPr lang="fr-FR"/>
                </a:p>
              </p:txBody>
            </p:sp>
            <p:sp>
              <p:nvSpPr>
                <p:cNvPr id="341" name="Forme libre : forme 340">
                  <a:extLst>
                    <a:ext uri="{FF2B5EF4-FFF2-40B4-BE49-F238E27FC236}">
                      <a16:creationId xmlns:a16="http://schemas.microsoft.com/office/drawing/2014/main" id="{0377AD2D-3D04-4094-A1A9-57464CDAFDB3}"/>
                    </a:ext>
                  </a:extLst>
                </p:cNvPr>
                <p:cNvSpPr/>
                <p:nvPr/>
              </p:nvSpPr>
              <p:spPr>
                <a:xfrm>
                  <a:off x="2928876" y="3324854"/>
                  <a:ext cx="39687" cy="44648"/>
                </a:xfrm>
                <a:custGeom>
                  <a:avLst/>
                  <a:gdLst>
                    <a:gd name="connsiteX0" fmla="*/ 40193 w 39686"/>
                    <a:gd name="connsiteY0" fmla="*/ 21059 h 44647"/>
                    <a:gd name="connsiteX1" fmla="*/ 21059 w 39686"/>
                    <a:gd name="connsiteY1" fmla="*/ 1924 h 44647"/>
                    <a:gd name="connsiteX2" fmla="*/ 1924 w 39686"/>
                    <a:gd name="connsiteY2" fmla="*/ 21059 h 44647"/>
                    <a:gd name="connsiteX3" fmla="*/ 2247 w 39686"/>
                    <a:gd name="connsiteY3" fmla="*/ 24248 h 44647"/>
                    <a:gd name="connsiteX4" fmla="*/ 1924 w 39686"/>
                    <a:gd name="connsiteY4" fmla="*/ 27438 h 44647"/>
                    <a:gd name="connsiteX5" fmla="*/ 21059 w 39686"/>
                    <a:gd name="connsiteY5" fmla="*/ 46572 h 44647"/>
                    <a:gd name="connsiteX6" fmla="*/ 40193 w 39686"/>
                    <a:gd name="connsiteY6" fmla="*/ 27438 h 44647"/>
                    <a:gd name="connsiteX7" fmla="*/ 39870 w 39686"/>
                    <a:gd name="connsiteY7" fmla="*/ 24248 h 44647"/>
                    <a:gd name="connsiteX8" fmla="*/ 40193 w 39686"/>
                    <a:gd name="connsiteY8" fmla="*/ 21059 h 44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686" h="44647">
                      <a:moveTo>
                        <a:pt x="40193" y="21059"/>
                      </a:moveTo>
                      <a:cubicBezTo>
                        <a:pt x="40193" y="10492"/>
                        <a:pt x="31625" y="1924"/>
                        <a:pt x="21059" y="1924"/>
                      </a:cubicBezTo>
                      <a:cubicBezTo>
                        <a:pt x="10492" y="1924"/>
                        <a:pt x="1924" y="10492"/>
                        <a:pt x="1924" y="21059"/>
                      </a:cubicBezTo>
                      <a:cubicBezTo>
                        <a:pt x="1924" y="22150"/>
                        <a:pt x="2068" y="23207"/>
                        <a:pt x="2247" y="24248"/>
                      </a:cubicBezTo>
                      <a:cubicBezTo>
                        <a:pt x="2068" y="25290"/>
                        <a:pt x="1924" y="26347"/>
                        <a:pt x="1924" y="27438"/>
                      </a:cubicBezTo>
                      <a:cubicBezTo>
                        <a:pt x="1924" y="38005"/>
                        <a:pt x="10492" y="46572"/>
                        <a:pt x="21059" y="46572"/>
                      </a:cubicBezTo>
                      <a:cubicBezTo>
                        <a:pt x="31625" y="46572"/>
                        <a:pt x="40193" y="38005"/>
                        <a:pt x="40193" y="27438"/>
                      </a:cubicBezTo>
                      <a:cubicBezTo>
                        <a:pt x="40193" y="26347"/>
                        <a:pt x="40049" y="25290"/>
                        <a:pt x="39870" y="24248"/>
                      </a:cubicBezTo>
                      <a:cubicBezTo>
                        <a:pt x="40049" y="23207"/>
                        <a:pt x="40193" y="22150"/>
                        <a:pt x="40193" y="21059"/>
                      </a:cubicBezTo>
                      <a:close/>
                    </a:path>
                  </a:pathLst>
                </a:custGeom>
                <a:solidFill>
                  <a:srgbClr val="999A9F"/>
                </a:solidFill>
                <a:ln w="4927" cap="flat">
                  <a:noFill/>
                  <a:prstDash val="solid"/>
                  <a:miter/>
                </a:ln>
              </p:spPr>
              <p:txBody>
                <a:bodyPr rtlCol="0" anchor="ctr"/>
                <a:lstStyle/>
                <a:p>
                  <a:endParaRPr lang="fr-FR"/>
                </a:p>
              </p:txBody>
            </p:sp>
            <p:sp>
              <p:nvSpPr>
                <p:cNvPr id="342" name="Forme libre : forme 341">
                  <a:extLst>
                    <a:ext uri="{FF2B5EF4-FFF2-40B4-BE49-F238E27FC236}">
                      <a16:creationId xmlns:a16="http://schemas.microsoft.com/office/drawing/2014/main" id="{8120B572-0846-408D-AC6E-F55EB24AE45A}"/>
                    </a:ext>
                  </a:extLst>
                </p:cNvPr>
                <p:cNvSpPr/>
                <p:nvPr/>
              </p:nvSpPr>
              <p:spPr>
                <a:xfrm>
                  <a:off x="2928876" y="3324854"/>
                  <a:ext cx="39687" cy="39687"/>
                </a:xfrm>
                <a:custGeom>
                  <a:avLst/>
                  <a:gdLst>
                    <a:gd name="connsiteX0" fmla="*/ 40193 w 39686"/>
                    <a:gd name="connsiteY0" fmla="*/ 21059 h 39686"/>
                    <a:gd name="connsiteX1" fmla="*/ 21059 w 39686"/>
                    <a:gd name="connsiteY1" fmla="*/ 40193 h 39686"/>
                    <a:gd name="connsiteX2" fmla="*/ 1924 w 39686"/>
                    <a:gd name="connsiteY2" fmla="*/ 21059 h 39686"/>
                    <a:gd name="connsiteX3" fmla="*/ 21059 w 39686"/>
                    <a:gd name="connsiteY3" fmla="*/ 1924 h 39686"/>
                    <a:gd name="connsiteX4" fmla="*/ 40193 w 39686"/>
                    <a:gd name="connsiteY4" fmla="*/ 21059 h 39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86" h="39686">
                      <a:moveTo>
                        <a:pt x="40193" y="21059"/>
                      </a:moveTo>
                      <a:cubicBezTo>
                        <a:pt x="40193" y="31626"/>
                        <a:pt x="31626" y="40193"/>
                        <a:pt x="21059" y="40193"/>
                      </a:cubicBezTo>
                      <a:cubicBezTo>
                        <a:pt x="10491" y="40193"/>
                        <a:pt x="1924" y="31626"/>
                        <a:pt x="1924" y="21059"/>
                      </a:cubicBezTo>
                      <a:cubicBezTo>
                        <a:pt x="1924" y="10491"/>
                        <a:pt x="10491" y="1924"/>
                        <a:pt x="21059" y="1924"/>
                      </a:cubicBezTo>
                      <a:cubicBezTo>
                        <a:pt x="31626" y="1924"/>
                        <a:pt x="40193" y="10491"/>
                        <a:pt x="40193" y="21059"/>
                      </a:cubicBezTo>
                      <a:close/>
                    </a:path>
                  </a:pathLst>
                </a:custGeom>
                <a:solidFill>
                  <a:srgbClr val="C2C4C8"/>
                </a:solidFill>
                <a:ln w="4927" cap="flat">
                  <a:noFill/>
                  <a:prstDash val="solid"/>
                  <a:miter/>
                </a:ln>
              </p:spPr>
              <p:txBody>
                <a:bodyPr rtlCol="0" anchor="ctr"/>
                <a:lstStyle/>
                <a:p>
                  <a:endParaRPr lang="fr-FR"/>
                </a:p>
              </p:txBody>
            </p:sp>
            <p:sp>
              <p:nvSpPr>
                <p:cNvPr id="343" name="Forme libre : forme 342">
                  <a:extLst>
                    <a:ext uri="{FF2B5EF4-FFF2-40B4-BE49-F238E27FC236}">
                      <a16:creationId xmlns:a16="http://schemas.microsoft.com/office/drawing/2014/main" id="{626D5336-3ACE-4A66-B57E-005859021F73}"/>
                    </a:ext>
                  </a:extLst>
                </p:cNvPr>
                <p:cNvSpPr/>
                <p:nvPr/>
              </p:nvSpPr>
              <p:spPr>
                <a:xfrm>
                  <a:off x="2946086" y="3332852"/>
                  <a:ext cx="14883" cy="14883"/>
                </a:xfrm>
                <a:custGeom>
                  <a:avLst/>
                  <a:gdLst>
                    <a:gd name="connsiteX0" fmla="*/ 3849 w 14882"/>
                    <a:gd name="connsiteY0" fmla="*/ 13845 h 14882"/>
                    <a:gd name="connsiteX1" fmla="*/ 13433 w 14882"/>
                    <a:gd name="connsiteY1" fmla="*/ 3849 h 14882"/>
                  </a:gdLst>
                  <a:ahLst/>
                  <a:cxnLst>
                    <a:cxn ang="0">
                      <a:pos x="connsiteX0" y="connsiteY0"/>
                    </a:cxn>
                    <a:cxn ang="0">
                      <a:pos x="connsiteX1" y="connsiteY1"/>
                    </a:cxn>
                  </a:cxnLst>
                  <a:rect l="l" t="t" r="r" b="b"/>
                  <a:pathLst>
                    <a:path w="14882" h="14882">
                      <a:moveTo>
                        <a:pt x="3849" y="13845"/>
                      </a:moveTo>
                      <a:lnTo>
                        <a:pt x="13433" y="3849"/>
                      </a:lnTo>
                    </a:path>
                  </a:pathLst>
                </a:custGeom>
                <a:ln w="9853" cap="flat">
                  <a:solidFill>
                    <a:srgbClr val="FFFFFF"/>
                  </a:solidFill>
                  <a:prstDash val="solid"/>
                  <a:miter/>
                </a:ln>
              </p:spPr>
              <p:txBody>
                <a:bodyPr rtlCol="0" anchor="ctr"/>
                <a:lstStyle/>
                <a:p>
                  <a:endParaRPr lang="fr-FR"/>
                </a:p>
              </p:txBody>
            </p:sp>
          </p:grpSp>
        </p:grpSp>
      </p:grpSp>
    </p:spTree>
    <p:extLst>
      <p:ext uri="{BB962C8B-B14F-4D97-AF65-F5344CB8AC3E}">
        <p14:creationId xmlns:p14="http://schemas.microsoft.com/office/powerpoint/2010/main" val="2296836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2" decel="10000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1+#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bg1">
                <a:lumMod val="95000"/>
              </a:schemeClr>
            </a:gs>
          </a:gsLst>
          <a:lin ang="5400000" scaled="1"/>
        </a:gradFill>
        <a:effectLst/>
      </p:bgPr>
    </p:bg>
    <p:spTree>
      <p:nvGrpSpPr>
        <p:cNvPr id="1" name=""/>
        <p:cNvGrpSpPr/>
        <p:nvPr/>
      </p:nvGrpSpPr>
      <p:grpSpPr>
        <a:xfrm>
          <a:off x="0" y="0"/>
          <a:ext cx="0" cy="0"/>
          <a:chOff x="0" y="0"/>
          <a:chExt cx="0" cy="0"/>
        </a:xfrm>
      </p:grpSpPr>
      <p:sp>
        <p:nvSpPr>
          <p:cNvPr id="227" name="ZoneTexte 226">
            <a:extLst>
              <a:ext uri="{FF2B5EF4-FFF2-40B4-BE49-F238E27FC236}">
                <a16:creationId xmlns:a16="http://schemas.microsoft.com/office/drawing/2014/main" id="{5DCB772B-8FD0-4D50-AF86-E00DBBDC4E9A}"/>
              </a:ext>
            </a:extLst>
          </p:cNvPr>
          <p:cNvSpPr txBox="1"/>
          <p:nvPr/>
        </p:nvSpPr>
        <p:spPr>
          <a:xfrm>
            <a:off x="666542" y="756139"/>
            <a:ext cx="3345962" cy="306467"/>
          </a:xfrm>
          <a:prstGeom prst="roundRect">
            <a:avLst/>
          </a:prstGeom>
          <a:solidFill>
            <a:schemeClr val="accent1"/>
          </a:solidFill>
        </p:spPr>
        <p:txBody>
          <a:bodyPr wrap="none" lIns="144000" rtlCol="0">
            <a:spAutoFit/>
          </a:bodyPr>
          <a:lstStyle>
            <a:defPPr>
              <a:defRPr lang="fr-FR"/>
            </a:defPPr>
            <a:lvl1pPr>
              <a:defRPr sz="1200">
                <a:solidFill>
                  <a:schemeClr val="bg1"/>
                </a:solidFill>
              </a:defRPr>
            </a:lvl1pPr>
          </a:lstStyle>
          <a:p>
            <a:r>
              <a:rPr lang="fr-FR" dirty="0"/>
              <a:t>FOCUS MAISONS INDIVIDUELLES GROUPÉES</a:t>
            </a:r>
          </a:p>
        </p:txBody>
      </p:sp>
      <p:cxnSp>
        <p:nvCxnSpPr>
          <p:cNvPr id="10" name="Connecteur droit 9">
            <a:extLst>
              <a:ext uri="{FF2B5EF4-FFF2-40B4-BE49-F238E27FC236}">
                <a16:creationId xmlns:a16="http://schemas.microsoft.com/office/drawing/2014/main" id="{D2E90E79-5257-41AB-BA80-EC57EE6D0B65}"/>
              </a:ext>
            </a:extLst>
          </p:cNvPr>
          <p:cNvCxnSpPr>
            <a:cxnSpLocks/>
          </p:cNvCxnSpPr>
          <p:nvPr/>
        </p:nvCxnSpPr>
        <p:spPr>
          <a:xfrm>
            <a:off x="666542" y="0"/>
            <a:ext cx="0" cy="100236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1" name="Picture 2" descr="Y:\Perso\logo cerqual Qualitel Certification.jpg">
            <a:extLst>
              <a:ext uri="{FF2B5EF4-FFF2-40B4-BE49-F238E27FC236}">
                <a16:creationId xmlns:a16="http://schemas.microsoft.com/office/drawing/2014/main" id="{0316BB70-ACD6-41B0-8225-EBF40EEEA294}"/>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737933" y="364894"/>
            <a:ext cx="1081342" cy="367821"/>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e 3">
            <a:extLst>
              <a:ext uri="{FF2B5EF4-FFF2-40B4-BE49-F238E27FC236}">
                <a16:creationId xmlns:a16="http://schemas.microsoft.com/office/drawing/2014/main" id="{F768B486-C722-43E4-B6CC-7BE351D5EF38}"/>
              </a:ext>
            </a:extLst>
          </p:cNvPr>
          <p:cNvGrpSpPr/>
          <p:nvPr/>
        </p:nvGrpSpPr>
        <p:grpSpPr>
          <a:xfrm>
            <a:off x="7211580" y="1520153"/>
            <a:ext cx="4218420" cy="4677299"/>
            <a:chOff x="7211580" y="1520153"/>
            <a:chExt cx="4218420" cy="4677299"/>
          </a:xfrm>
        </p:grpSpPr>
        <p:sp>
          <p:nvSpPr>
            <p:cNvPr id="24" name="ZoneTexte 23">
              <a:extLst>
                <a:ext uri="{FF2B5EF4-FFF2-40B4-BE49-F238E27FC236}">
                  <a16:creationId xmlns:a16="http://schemas.microsoft.com/office/drawing/2014/main" id="{FA51C140-2D4C-4410-BC7B-F2B5B0237053}"/>
                </a:ext>
              </a:extLst>
            </p:cNvPr>
            <p:cNvSpPr txBox="1"/>
            <p:nvPr/>
          </p:nvSpPr>
          <p:spPr>
            <a:xfrm>
              <a:off x="7211580" y="2798060"/>
              <a:ext cx="4119920" cy="3399392"/>
            </a:xfrm>
            <a:prstGeom prst="rect">
              <a:avLst/>
            </a:prstGeom>
            <a:noFill/>
          </p:spPr>
          <p:txBody>
            <a:bodyPr wrap="square" rtlCol="0">
              <a:spAutoFit/>
            </a:bodyPr>
            <a:lstStyle/>
            <a:p>
              <a:pPr marL="171450" indent="-171450">
                <a:lnSpc>
                  <a:spcPct val="120000"/>
                </a:lnSpc>
                <a:buClr>
                  <a:schemeClr val="accent1"/>
                </a:buClr>
                <a:buFont typeface="Arial" panose="020B0604020202020204" pitchFamily="34" charset="0"/>
                <a:buChar char="•"/>
              </a:pPr>
              <a:r>
                <a:rPr lang="fr-FR" sz="1200" b="1" dirty="0">
                  <a:solidFill>
                    <a:schemeClr val="tx2"/>
                  </a:solidFill>
                </a:rPr>
                <a:t>Quatre logements sur cinq sont chauffés au gaz</a:t>
              </a:r>
              <a:r>
                <a:rPr lang="fr-FR" sz="1200" dirty="0">
                  <a:solidFill>
                    <a:schemeClr val="tx2"/>
                  </a:solidFill>
                </a:rPr>
                <a:t>, avec un </a:t>
              </a:r>
              <a:r>
                <a:rPr lang="fr-FR" sz="1200" b="1" dirty="0">
                  <a:solidFill>
                    <a:schemeClr val="tx2"/>
                  </a:solidFill>
                </a:rPr>
                <a:t>appoint électrique </a:t>
              </a:r>
              <a:r>
                <a:rPr lang="fr-FR" sz="1200" dirty="0">
                  <a:solidFill>
                    <a:schemeClr val="tx2"/>
                  </a:solidFill>
                </a:rPr>
                <a:t>dans certains cas (sèche-serviette).</a:t>
              </a:r>
            </a:p>
            <a:p>
              <a:pPr marL="171450" indent="-171450">
                <a:lnSpc>
                  <a:spcPct val="120000"/>
                </a:lnSpc>
                <a:buClr>
                  <a:schemeClr val="accent1"/>
                </a:buClr>
                <a:buFont typeface="Arial" panose="020B0604020202020204" pitchFamily="34" charset="0"/>
                <a:buChar char="•"/>
              </a:pPr>
              <a:endParaRPr lang="fr-FR" sz="1200" dirty="0">
                <a:solidFill>
                  <a:schemeClr val="tx2"/>
                </a:solidFill>
              </a:endParaRPr>
            </a:p>
            <a:p>
              <a:pPr marL="171450" indent="-171450">
                <a:lnSpc>
                  <a:spcPct val="120000"/>
                </a:lnSpc>
                <a:buClr>
                  <a:schemeClr val="accent1"/>
                </a:buClr>
                <a:buFont typeface="Arial" panose="020B0604020202020204" pitchFamily="34" charset="0"/>
                <a:buChar char="•"/>
              </a:pPr>
              <a:r>
                <a:rPr lang="fr-FR" sz="1200" dirty="0">
                  <a:solidFill>
                    <a:schemeClr val="tx2"/>
                  </a:solidFill>
                </a:rPr>
                <a:t>Les </a:t>
              </a:r>
              <a:r>
                <a:rPr lang="fr-FR" sz="1200" b="1" dirty="0">
                  <a:solidFill>
                    <a:schemeClr val="tx2"/>
                  </a:solidFill>
                </a:rPr>
                <a:t>réseaux de chauffage urbain </a:t>
              </a:r>
              <a:r>
                <a:rPr lang="fr-FR" sz="1200" dirty="0">
                  <a:solidFill>
                    <a:schemeClr val="tx2"/>
                  </a:solidFill>
                </a:rPr>
                <a:t>n’alimentent </a:t>
              </a:r>
              <a:r>
                <a:rPr lang="fr-FR" sz="1200" b="1" dirty="0">
                  <a:solidFill>
                    <a:schemeClr val="tx2"/>
                  </a:solidFill>
                </a:rPr>
                <a:t>aucune maison individuelle.</a:t>
              </a:r>
            </a:p>
            <a:p>
              <a:pPr marL="171450" indent="-171450">
                <a:lnSpc>
                  <a:spcPct val="120000"/>
                </a:lnSpc>
                <a:buClr>
                  <a:schemeClr val="accent1"/>
                </a:buClr>
                <a:buFont typeface="Arial" panose="020B0604020202020204" pitchFamily="34" charset="0"/>
                <a:buChar char="•"/>
              </a:pPr>
              <a:endParaRPr lang="fr-FR" sz="1200" dirty="0">
                <a:solidFill>
                  <a:schemeClr val="tx2"/>
                </a:solidFill>
              </a:endParaRPr>
            </a:p>
            <a:p>
              <a:pPr marL="171450" indent="-171450">
                <a:lnSpc>
                  <a:spcPct val="120000"/>
                </a:lnSpc>
                <a:buClr>
                  <a:schemeClr val="accent1"/>
                </a:buClr>
                <a:buFont typeface="Arial" panose="020B0604020202020204" pitchFamily="34" charset="0"/>
                <a:buChar char="•"/>
              </a:pPr>
              <a:r>
                <a:rPr lang="fr-FR" sz="1200" dirty="0">
                  <a:solidFill>
                    <a:schemeClr val="tx2"/>
                  </a:solidFill>
                </a:rPr>
                <a:t>Les </a:t>
              </a:r>
              <a:r>
                <a:rPr lang="fr-FR" sz="1200" b="1" dirty="0">
                  <a:solidFill>
                    <a:schemeClr val="tx2"/>
                  </a:solidFill>
                </a:rPr>
                <a:t>PAC</a:t>
              </a:r>
              <a:r>
                <a:rPr lang="fr-FR" sz="1200" dirty="0">
                  <a:solidFill>
                    <a:schemeClr val="tx2"/>
                  </a:solidFill>
                </a:rPr>
                <a:t> sont plus utilisées que dans le collectif, du fait de leur </a:t>
              </a:r>
              <a:r>
                <a:rPr lang="fr-FR" sz="1200" b="1" dirty="0">
                  <a:solidFill>
                    <a:schemeClr val="tx2"/>
                  </a:solidFill>
                </a:rPr>
                <a:t>adaptation à l’usage individuel</a:t>
              </a:r>
              <a:r>
                <a:rPr lang="fr-FR" sz="1200" dirty="0">
                  <a:solidFill>
                    <a:schemeClr val="tx2"/>
                  </a:solidFill>
                </a:rPr>
                <a:t>, avec de petites puissances, et du fait de l’obligation d’utilisation d’énergies renouvelables.</a:t>
              </a:r>
            </a:p>
            <a:p>
              <a:pPr marL="171450" indent="-171450">
                <a:lnSpc>
                  <a:spcPct val="120000"/>
                </a:lnSpc>
                <a:buClr>
                  <a:schemeClr val="accent1"/>
                </a:buClr>
                <a:buFont typeface="Arial" panose="020B0604020202020204" pitchFamily="34" charset="0"/>
                <a:buChar char="•"/>
              </a:pPr>
              <a:endParaRPr lang="fr-FR" sz="1200" dirty="0">
                <a:solidFill>
                  <a:schemeClr val="tx2"/>
                </a:solidFill>
              </a:endParaRPr>
            </a:p>
            <a:p>
              <a:pPr marL="171450" indent="-171450">
                <a:lnSpc>
                  <a:spcPct val="120000"/>
                </a:lnSpc>
                <a:buClr>
                  <a:schemeClr val="accent1"/>
                </a:buClr>
                <a:buFont typeface="Arial" panose="020B0604020202020204" pitchFamily="34" charset="0"/>
                <a:buChar char="•"/>
              </a:pPr>
              <a:r>
                <a:rPr lang="fr-FR" sz="1200" dirty="0">
                  <a:solidFill>
                    <a:schemeClr val="tx2"/>
                  </a:solidFill>
                </a:rPr>
                <a:t>Le </a:t>
              </a:r>
              <a:r>
                <a:rPr lang="fr-FR" sz="1200" b="1" dirty="0">
                  <a:solidFill>
                    <a:schemeClr val="tx2"/>
                  </a:solidFill>
                </a:rPr>
                <a:t>chauffage au bois </a:t>
              </a:r>
              <a:r>
                <a:rPr lang="fr-FR" sz="1200" dirty="0">
                  <a:solidFill>
                    <a:schemeClr val="tx2"/>
                  </a:solidFill>
                </a:rPr>
                <a:t>(dans la catégorie Autre) concerne près de </a:t>
              </a:r>
              <a:r>
                <a:rPr lang="fr-FR" sz="1200" b="1" dirty="0">
                  <a:solidFill>
                    <a:schemeClr val="tx2"/>
                  </a:solidFill>
                </a:rPr>
                <a:t>1% des logements</a:t>
              </a:r>
              <a:r>
                <a:rPr lang="fr-FR" sz="1200" dirty="0">
                  <a:solidFill>
                    <a:schemeClr val="tx2"/>
                  </a:solidFill>
                </a:rPr>
                <a:t>, soit 20 fois plus que pour les logements collectifs.</a:t>
              </a:r>
            </a:p>
          </p:txBody>
        </p:sp>
        <p:sp>
          <p:nvSpPr>
            <p:cNvPr id="25" name="ZoneTexte 24">
              <a:extLst>
                <a:ext uri="{FF2B5EF4-FFF2-40B4-BE49-F238E27FC236}">
                  <a16:creationId xmlns:a16="http://schemas.microsoft.com/office/drawing/2014/main" id="{56061502-FDD4-4358-94E1-1329A84853F8}"/>
                </a:ext>
              </a:extLst>
            </p:cNvPr>
            <p:cNvSpPr txBox="1"/>
            <p:nvPr/>
          </p:nvSpPr>
          <p:spPr>
            <a:xfrm>
              <a:off x="7211582" y="1520153"/>
              <a:ext cx="4218418" cy="707886"/>
            </a:xfrm>
            <a:prstGeom prst="rect">
              <a:avLst/>
            </a:prstGeom>
            <a:noFill/>
          </p:spPr>
          <p:txBody>
            <a:bodyPr wrap="square" rtlCol="0" anchor="b">
              <a:spAutoFit/>
            </a:bodyPr>
            <a:lstStyle/>
            <a:p>
              <a:pPr>
                <a:buClr>
                  <a:schemeClr val="accent1"/>
                </a:buClr>
              </a:pPr>
              <a:r>
                <a:rPr lang="fr-FR" sz="2000" dirty="0">
                  <a:solidFill>
                    <a:schemeClr val="tx2"/>
                  </a:solidFill>
                  <a:latin typeface="+mj-lt"/>
                </a:rPr>
                <a:t>Large préférence pour le gaz, avec un recours aux PAC qui augmente</a:t>
              </a:r>
            </a:p>
          </p:txBody>
        </p:sp>
        <p:cxnSp>
          <p:nvCxnSpPr>
            <p:cNvPr id="26" name="Connecteur droit 25">
              <a:extLst>
                <a:ext uri="{FF2B5EF4-FFF2-40B4-BE49-F238E27FC236}">
                  <a16:creationId xmlns:a16="http://schemas.microsoft.com/office/drawing/2014/main" id="{24212135-4FB5-40A8-9938-14506DF49A21}"/>
                </a:ext>
              </a:extLst>
            </p:cNvPr>
            <p:cNvCxnSpPr>
              <a:cxnSpLocks/>
            </p:cNvCxnSpPr>
            <p:nvPr/>
          </p:nvCxnSpPr>
          <p:spPr>
            <a:xfrm flipH="1">
              <a:off x="7211582" y="2513049"/>
              <a:ext cx="348445"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55" name="ZoneTexte 54">
            <a:extLst>
              <a:ext uri="{FF2B5EF4-FFF2-40B4-BE49-F238E27FC236}">
                <a16:creationId xmlns:a16="http://schemas.microsoft.com/office/drawing/2014/main" id="{8AE770F8-F8E4-4D67-8AB5-3BCF5E686CA5}"/>
              </a:ext>
            </a:extLst>
          </p:cNvPr>
          <p:cNvSpPr txBox="1"/>
          <p:nvPr/>
        </p:nvSpPr>
        <p:spPr>
          <a:xfrm>
            <a:off x="7099085" y="532660"/>
            <a:ext cx="10254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Présentation </a:t>
            </a:r>
            <a:br>
              <a:rPr lang="fr-FR" sz="1000" dirty="0">
                <a:solidFill>
                  <a:schemeClr val="tx2">
                    <a:lumMod val="40000"/>
                    <a:lumOff val="60000"/>
                  </a:schemeClr>
                </a:solidFill>
              </a:rPr>
            </a:br>
            <a:r>
              <a:rPr lang="fr-FR" sz="1000" dirty="0">
                <a:solidFill>
                  <a:schemeClr val="tx2">
                    <a:lumMod val="40000"/>
                    <a:lumOff val="60000"/>
                  </a:schemeClr>
                </a:solidFill>
              </a:rPr>
              <a:t>du parc certifié</a:t>
            </a:r>
          </a:p>
        </p:txBody>
      </p:sp>
      <p:sp>
        <p:nvSpPr>
          <p:cNvPr id="86" name="ZoneTexte 85">
            <a:extLst>
              <a:ext uri="{FF2B5EF4-FFF2-40B4-BE49-F238E27FC236}">
                <a16:creationId xmlns:a16="http://schemas.microsoft.com/office/drawing/2014/main" id="{B67709E8-31DC-4453-8DA9-9C43B2ED3813}"/>
              </a:ext>
            </a:extLst>
          </p:cNvPr>
          <p:cNvSpPr txBox="1"/>
          <p:nvPr/>
        </p:nvSpPr>
        <p:spPr>
          <a:xfrm>
            <a:off x="8353090" y="532660"/>
            <a:ext cx="9180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Performance </a:t>
            </a:r>
            <a:br>
              <a:rPr lang="fr-FR" sz="1000" dirty="0">
                <a:solidFill>
                  <a:schemeClr val="tx2">
                    <a:lumMod val="40000"/>
                    <a:lumOff val="60000"/>
                  </a:schemeClr>
                </a:solidFill>
              </a:rPr>
            </a:br>
            <a:r>
              <a:rPr lang="fr-FR" sz="1000" dirty="0">
                <a:solidFill>
                  <a:schemeClr val="tx2">
                    <a:lumMod val="40000"/>
                    <a:lumOff val="60000"/>
                  </a:schemeClr>
                </a:solidFill>
              </a:rPr>
              <a:t>énergétique</a:t>
            </a:r>
          </a:p>
        </p:txBody>
      </p:sp>
      <p:sp>
        <p:nvSpPr>
          <p:cNvPr id="87" name="ZoneTexte 86">
            <a:extLst>
              <a:ext uri="{FF2B5EF4-FFF2-40B4-BE49-F238E27FC236}">
                <a16:creationId xmlns:a16="http://schemas.microsoft.com/office/drawing/2014/main" id="{498A5DAF-0862-4365-86A9-631160494818}"/>
              </a:ext>
            </a:extLst>
          </p:cNvPr>
          <p:cNvSpPr txBox="1"/>
          <p:nvPr/>
        </p:nvSpPr>
        <p:spPr>
          <a:xfrm>
            <a:off x="9507524" y="532660"/>
            <a:ext cx="1015837" cy="400110"/>
          </a:xfrm>
          <a:prstGeom prst="rect">
            <a:avLst/>
          </a:prstGeom>
          <a:noFill/>
        </p:spPr>
        <p:txBody>
          <a:bodyPr wrap="none" lIns="72000" rIns="72000" rtlCol="0">
            <a:spAutoFit/>
          </a:bodyPr>
          <a:lstStyle/>
          <a:p>
            <a:pPr algn="ctr"/>
            <a:r>
              <a:rPr lang="fr-FR" sz="1000" dirty="0">
                <a:solidFill>
                  <a:schemeClr val="tx2"/>
                </a:solidFill>
                <a:latin typeface="+mj-lt"/>
              </a:rPr>
              <a:t>Les tendances </a:t>
            </a:r>
            <a:br>
              <a:rPr lang="fr-FR" sz="1000" dirty="0">
                <a:solidFill>
                  <a:schemeClr val="tx2"/>
                </a:solidFill>
                <a:latin typeface="+mj-lt"/>
              </a:rPr>
            </a:br>
            <a:r>
              <a:rPr lang="fr-FR" sz="1000" dirty="0">
                <a:solidFill>
                  <a:schemeClr val="tx2"/>
                </a:solidFill>
                <a:latin typeface="+mj-lt"/>
              </a:rPr>
              <a:t>constructives</a:t>
            </a:r>
          </a:p>
        </p:txBody>
      </p:sp>
      <p:sp>
        <p:nvSpPr>
          <p:cNvPr id="88" name="ZoneTexte 87">
            <a:extLst>
              <a:ext uri="{FF2B5EF4-FFF2-40B4-BE49-F238E27FC236}">
                <a16:creationId xmlns:a16="http://schemas.microsoft.com/office/drawing/2014/main" id="{FFAD6974-8D37-4ADD-9804-C4860914DD77}"/>
              </a:ext>
            </a:extLst>
          </p:cNvPr>
          <p:cNvSpPr txBox="1"/>
          <p:nvPr/>
        </p:nvSpPr>
        <p:spPr>
          <a:xfrm>
            <a:off x="10649934" y="532660"/>
            <a:ext cx="1137666"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Typologies </a:t>
            </a:r>
            <a:br>
              <a:rPr lang="fr-FR" sz="1000" dirty="0">
                <a:solidFill>
                  <a:schemeClr val="tx2">
                    <a:lumMod val="40000"/>
                    <a:lumOff val="60000"/>
                  </a:schemeClr>
                </a:solidFill>
              </a:rPr>
            </a:br>
            <a:r>
              <a:rPr lang="fr-FR" sz="1000" dirty="0">
                <a:solidFill>
                  <a:schemeClr val="tx2">
                    <a:lumMod val="40000"/>
                    <a:lumOff val="60000"/>
                  </a:schemeClr>
                </a:solidFill>
              </a:rPr>
              <a:t>les plus certifiées</a:t>
            </a:r>
          </a:p>
        </p:txBody>
      </p:sp>
      <p:sp>
        <p:nvSpPr>
          <p:cNvPr id="89" name="Ellipse 88">
            <a:extLst>
              <a:ext uri="{FF2B5EF4-FFF2-40B4-BE49-F238E27FC236}">
                <a16:creationId xmlns:a16="http://schemas.microsoft.com/office/drawing/2014/main" id="{13AD963D-7DD2-473D-8E0F-38B858F486A9}"/>
              </a:ext>
            </a:extLst>
          </p:cNvPr>
          <p:cNvSpPr/>
          <p:nvPr/>
        </p:nvSpPr>
        <p:spPr>
          <a:xfrm>
            <a:off x="818664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90" name="Ellipse 89">
            <a:extLst>
              <a:ext uri="{FF2B5EF4-FFF2-40B4-BE49-F238E27FC236}">
                <a16:creationId xmlns:a16="http://schemas.microsoft.com/office/drawing/2014/main" id="{5A3B1F4B-4457-47F0-992E-D1D8D4984E20}"/>
              </a:ext>
            </a:extLst>
          </p:cNvPr>
          <p:cNvSpPr/>
          <p:nvPr/>
        </p:nvSpPr>
        <p:spPr>
          <a:xfrm>
            <a:off x="9389968"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91" name="Ellipse 90">
            <a:extLst>
              <a:ext uri="{FF2B5EF4-FFF2-40B4-BE49-F238E27FC236}">
                <a16:creationId xmlns:a16="http://schemas.microsoft.com/office/drawing/2014/main" id="{F0C0E4FA-E355-4C07-9613-8DD6CB438851}"/>
              </a:ext>
            </a:extLst>
          </p:cNvPr>
          <p:cNvSpPr/>
          <p:nvPr/>
        </p:nvSpPr>
        <p:spPr>
          <a:xfrm>
            <a:off x="1059329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cxnSp>
        <p:nvCxnSpPr>
          <p:cNvPr id="92" name="Connecteur droit 91">
            <a:extLst>
              <a:ext uri="{FF2B5EF4-FFF2-40B4-BE49-F238E27FC236}">
                <a16:creationId xmlns:a16="http://schemas.microsoft.com/office/drawing/2014/main" id="{FAE3784A-F122-404A-9F30-9C4E8702C498}"/>
              </a:ext>
            </a:extLst>
          </p:cNvPr>
          <p:cNvCxnSpPr>
            <a:cxnSpLocks/>
          </p:cNvCxnSpPr>
          <p:nvPr/>
        </p:nvCxnSpPr>
        <p:spPr>
          <a:xfrm flipH="1">
            <a:off x="9841950" y="1002360"/>
            <a:ext cx="34698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93" name="Rectangle 92">
            <a:extLst>
              <a:ext uri="{FF2B5EF4-FFF2-40B4-BE49-F238E27FC236}">
                <a16:creationId xmlns:a16="http://schemas.microsoft.com/office/drawing/2014/main" id="{9148E5C7-6978-40A5-A8E7-F91580B350BA}"/>
              </a:ext>
            </a:extLst>
          </p:cNvPr>
          <p:cNvSpPr/>
          <p:nvPr/>
        </p:nvSpPr>
        <p:spPr>
          <a:xfrm>
            <a:off x="11871075" y="6537075"/>
            <a:ext cx="320925" cy="320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fld id="{6DCD9D34-E609-462F-B828-50150B5958BE}" type="slidenum">
              <a:rPr lang="fr-FR" sz="1000" smtClean="0"/>
              <a:t>29</a:t>
            </a:fld>
            <a:endParaRPr lang="fr-FR" sz="1000" dirty="0"/>
          </a:p>
        </p:txBody>
      </p:sp>
      <p:grpSp>
        <p:nvGrpSpPr>
          <p:cNvPr id="2" name="Groupe 1">
            <a:extLst>
              <a:ext uri="{FF2B5EF4-FFF2-40B4-BE49-F238E27FC236}">
                <a16:creationId xmlns:a16="http://schemas.microsoft.com/office/drawing/2014/main" id="{6645B909-0B2C-488A-85B2-59A990D26271}"/>
              </a:ext>
            </a:extLst>
          </p:cNvPr>
          <p:cNvGrpSpPr/>
          <p:nvPr/>
        </p:nvGrpSpPr>
        <p:grpSpPr>
          <a:xfrm>
            <a:off x="666542" y="1520153"/>
            <a:ext cx="6026349" cy="4648185"/>
            <a:chOff x="666542" y="1520153"/>
            <a:chExt cx="6026349" cy="4648185"/>
          </a:xfrm>
        </p:grpSpPr>
        <p:sp>
          <p:nvSpPr>
            <p:cNvPr id="35" name="Rectangle 34">
              <a:extLst>
                <a:ext uri="{FF2B5EF4-FFF2-40B4-BE49-F238E27FC236}">
                  <a16:creationId xmlns:a16="http://schemas.microsoft.com/office/drawing/2014/main" id="{0061823B-99BA-4A96-ACF1-E241AC99D2AF}"/>
                </a:ext>
              </a:extLst>
            </p:cNvPr>
            <p:cNvSpPr/>
            <p:nvPr/>
          </p:nvSpPr>
          <p:spPr>
            <a:xfrm>
              <a:off x="666542" y="1520153"/>
              <a:ext cx="6026349" cy="4648185"/>
            </a:xfrm>
            <a:prstGeom prst="rect">
              <a:avLst/>
            </a:prstGeom>
            <a:solidFill>
              <a:schemeClr val="bg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65" name="Chart 7">
              <a:extLst>
                <a:ext uri="{FF2B5EF4-FFF2-40B4-BE49-F238E27FC236}">
                  <a16:creationId xmlns:a16="http://schemas.microsoft.com/office/drawing/2014/main" id="{C19D7FCA-3205-41A6-8498-85ADD50CDFD7}"/>
                </a:ext>
              </a:extLst>
            </p:cNvPr>
            <p:cNvGraphicFramePr/>
            <p:nvPr>
              <p:extLst>
                <p:ext uri="{D42A27DB-BD31-4B8C-83A1-F6EECF244321}">
                  <p14:modId xmlns:p14="http://schemas.microsoft.com/office/powerpoint/2010/main" val="1745045027"/>
                </p:ext>
              </p:extLst>
            </p:nvPr>
          </p:nvGraphicFramePr>
          <p:xfrm>
            <a:off x="1179011" y="1966818"/>
            <a:ext cx="5001407" cy="3555979"/>
          </p:xfrm>
          <a:graphic>
            <a:graphicData uri="http://schemas.openxmlformats.org/drawingml/2006/chart">
              <c:chart xmlns:c="http://schemas.openxmlformats.org/drawingml/2006/chart" xmlns:r="http://schemas.openxmlformats.org/officeDocument/2006/relationships" r:id="rId3"/>
            </a:graphicData>
          </a:graphic>
        </p:graphicFrame>
        <p:grpSp>
          <p:nvGrpSpPr>
            <p:cNvPr id="130" name="Groupe 129">
              <a:extLst>
                <a:ext uri="{FF2B5EF4-FFF2-40B4-BE49-F238E27FC236}">
                  <a16:creationId xmlns:a16="http://schemas.microsoft.com/office/drawing/2014/main" id="{EED79A63-C5F9-426B-A5C4-A654ABEA14DD}"/>
                </a:ext>
              </a:extLst>
            </p:cNvPr>
            <p:cNvGrpSpPr/>
            <p:nvPr/>
          </p:nvGrpSpPr>
          <p:grpSpPr>
            <a:xfrm>
              <a:off x="1568860" y="5517798"/>
              <a:ext cx="272574" cy="327088"/>
              <a:chOff x="4839565" y="982269"/>
              <a:chExt cx="804959" cy="965951"/>
            </a:xfrm>
          </p:grpSpPr>
          <p:sp>
            <p:nvSpPr>
              <p:cNvPr id="131" name="Forme libre : forme 130">
                <a:extLst>
                  <a:ext uri="{FF2B5EF4-FFF2-40B4-BE49-F238E27FC236}">
                    <a16:creationId xmlns:a16="http://schemas.microsoft.com/office/drawing/2014/main" id="{E19885FB-ED39-4F8C-84B1-4F0A2B3C250B}"/>
                  </a:ext>
                </a:extLst>
              </p:cNvPr>
              <p:cNvSpPr/>
              <p:nvPr/>
            </p:nvSpPr>
            <p:spPr>
              <a:xfrm>
                <a:off x="4839565" y="982269"/>
                <a:ext cx="804959" cy="965951"/>
              </a:xfrm>
              <a:custGeom>
                <a:avLst/>
                <a:gdLst>
                  <a:gd name="connsiteX0" fmla="*/ 617610 w 804958"/>
                  <a:gd name="connsiteY0" fmla="*/ 368394 h 965950"/>
                  <a:gd name="connsiteX1" fmla="*/ 548142 w 804958"/>
                  <a:gd name="connsiteY1" fmla="*/ 287777 h 965950"/>
                  <a:gd name="connsiteX2" fmla="*/ 513489 w 804958"/>
                  <a:gd name="connsiteY2" fmla="*/ 445589 h 965950"/>
                  <a:gd name="connsiteX3" fmla="*/ 418584 w 804958"/>
                  <a:gd name="connsiteY3" fmla="*/ 137411 h 965950"/>
                  <a:gd name="connsiteX4" fmla="*/ 410052 w 804958"/>
                  <a:gd name="connsiteY4" fmla="*/ 127510 h 965950"/>
                  <a:gd name="connsiteX5" fmla="*/ 342234 w 804958"/>
                  <a:gd name="connsiteY5" fmla="*/ 206235 h 965950"/>
                  <a:gd name="connsiteX6" fmla="*/ 246323 w 804958"/>
                  <a:gd name="connsiteY6" fmla="*/ 577562 h 965950"/>
                  <a:gd name="connsiteX7" fmla="*/ 247088 w 804958"/>
                  <a:gd name="connsiteY7" fmla="*/ 581064 h 965950"/>
                  <a:gd name="connsiteX8" fmla="*/ 170536 w 804958"/>
                  <a:gd name="connsiteY8" fmla="*/ 411499 h 965950"/>
                  <a:gd name="connsiteX9" fmla="*/ 197623 w 804958"/>
                  <a:gd name="connsiteY9" fmla="*/ 754009 h 965950"/>
                  <a:gd name="connsiteX10" fmla="*/ 620065 w 804958"/>
                  <a:gd name="connsiteY10" fmla="*/ 756786 h 965950"/>
                  <a:gd name="connsiteX11" fmla="*/ 617610 w 804958"/>
                  <a:gd name="connsiteY11" fmla="*/ 368394 h 965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4958" h="965950">
                    <a:moveTo>
                      <a:pt x="617610" y="368394"/>
                    </a:moveTo>
                    <a:lnTo>
                      <a:pt x="548142" y="287777"/>
                    </a:lnTo>
                    <a:cubicBezTo>
                      <a:pt x="538523" y="376886"/>
                      <a:pt x="513489" y="445589"/>
                      <a:pt x="513489" y="445589"/>
                    </a:cubicBezTo>
                    <a:cubicBezTo>
                      <a:pt x="513489" y="327944"/>
                      <a:pt x="471913" y="223340"/>
                      <a:pt x="418584" y="137411"/>
                    </a:cubicBezTo>
                    <a:lnTo>
                      <a:pt x="410052" y="127510"/>
                    </a:lnTo>
                    <a:lnTo>
                      <a:pt x="342234" y="206235"/>
                    </a:lnTo>
                    <a:cubicBezTo>
                      <a:pt x="254735" y="307780"/>
                      <a:pt x="217546" y="445670"/>
                      <a:pt x="246323" y="577562"/>
                    </a:cubicBezTo>
                    <a:cubicBezTo>
                      <a:pt x="246565" y="578729"/>
                      <a:pt x="246846" y="579897"/>
                      <a:pt x="247088" y="581064"/>
                    </a:cubicBezTo>
                    <a:cubicBezTo>
                      <a:pt x="247088" y="581064"/>
                      <a:pt x="194484" y="505277"/>
                      <a:pt x="170536" y="411499"/>
                    </a:cubicBezTo>
                    <a:cubicBezTo>
                      <a:pt x="105294" y="517673"/>
                      <a:pt x="114189" y="657173"/>
                      <a:pt x="197623" y="754009"/>
                    </a:cubicBezTo>
                    <a:cubicBezTo>
                      <a:pt x="309392" y="883728"/>
                      <a:pt x="507049" y="884654"/>
                      <a:pt x="620065" y="756786"/>
                    </a:cubicBezTo>
                    <a:cubicBezTo>
                      <a:pt x="716902" y="647151"/>
                      <a:pt x="713119" y="479196"/>
                      <a:pt x="617610" y="368394"/>
                    </a:cubicBezTo>
                    <a:close/>
                  </a:path>
                </a:pathLst>
              </a:custGeom>
              <a:solidFill>
                <a:srgbClr val="556080"/>
              </a:solidFill>
              <a:ln w="40235" cap="flat">
                <a:noFill/>
                <a:prstDash val="solid"/>
                <a:miter/>
              </a:ln>
            </p:spPr>
            <p:txBody>
              <a:bodyPr rtlCol="0" anchor="ctr"/>
              <a:lstStyle/>
              <a:p>
                <a:endParaRPr lang="fr-FR"/>
              </a:p>
            </p:txBody>
          </p:sp>
          <p:sp>
            <p:nvSpPr>
              <p:cNvPr id="132" name="Forme libre : forme 131">
                <a:extLst>
                  <a:ext uri="{FF2B5EF4-FFF2-40B4-BE49-F238E27FC236}">
                    <a16:creationId xmlns:a16="http://schemas.microsoft.com/office/drawing/2014/main" id="{47CC9BFF-FD3E-45E4-99D8-E00626510604}"/>
                  </a:ext>
                </a:extLst>
              </p:cNvPr>
              <p:cNvSpPr/>
              <p:nvPr/>
            </p:nvSpPr>
            <p:spPr>
              <a:xfrm>
                <a:off x="4954843" y="1242673"/>
                <a:ext cx="603719" cy="684215"/>
              </a:xfrm>
              <a:custGeom>
                <a:avLst/>
                <a:gdLst>
                  <a:gd name="connsiteX0" fmla="*/ 447314 w 603719"/>
                  <a:gd name="connsiteY0" fmla="*/ 281780 h 684215"/>
                  <a:gd name="connsiteX1" fmla="*/ 401994 w 603719"/>
                  <a:gd name="connsiteY1" fmla="*/ 230142 h 684215"/>
                  <a:gd name="connsiteX2" fmla="*/ 379375 w 603719"/>
                  <a:gd name="connsiteY2" fmla="*/ 331245 h 684215"/>
                  <a:gd name="connsiteX3" fmla="*/ 317433 w 603719"/>
                  <a:gd name="connsiteY3" fmla="*/ 133828 h 684215"/>
                  <a:gd name="connsiteX4" fmla="*/ 311879 w 603719"/>
                  <a:gd name="connsiteY4" fmla="*/ 127510 h 684215"/>
                  <a:gd name="connsiteX5" fmla="*/ 267606 w 603719"/>
                  <a:gd name="connsiteY5" fmla="*/ 177940 h 684215"/>
                  <a:gd name="connsiteX6" fmla="*/ 205021 w 603719"/>
                  <a:gd name="connsiteY6" fmla="*/ 415806 h 684215"/>
                  <a:gd name="connsiteX7" fmla="*/ 205544 w 603719"/>
                  <a:gd name="connsiteY7" fmla="*/ 418060 h 684215"/>
                  <a:gd name="connsiteX8" fmla="*/ 155596 w 603719"/>
                  <a:gd name="connsiteY8" fmla="*/ 309430 h 684215"/>
                  <a:gd name="connsiteX9" fmla="*/ 173265 w 603719"/>
                  <a:gd name="connsiteY9" fmla="*/ 528822 h 684215"/>
                  <a:gd name="connsiteX10" fmla="*/ 448923 w 603719"/>
                  <a:gd name="connsiteY10" fmla="*/ 530593 h 684215"/>
                  <a:gd name="connsiteX11" fmla="*/ 447314 w 603719"/>
                  <a:gd name="connsiteY11" fmla="*/ 281780 h 684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3719" h="684215">
                    <a:moveTo>
                      <a:pt x="447314" y="281780"/>
                    </a:moveTo>
                    <a:lnTo>
                      <a:pt x="401994" y="230142"/>
                    </a:lnTo>
                    <a:cubicBezTo>
                      <a:pt x="395716" y="287213"/>
                      <a:pt x="379375" y="331245"/>
                      <a:pt x="379375" y="331245"/>
                    </a:cubicBezTo>
                    <a:cubicBezTo>
                      <a:pt x="379375" y="255860"/>
                      <a:pt x="352248" y="188888"/>
                      <a:pt x="317433" y="133828"/>
                    </a:cubicBezTo>
                    <a:lnTo>
                      <a:pt x="311879" y="127510"/>
                    </a:lnTo>
                    <a:lnTo>
                      <a:pt x="267606" y="177940"/>
                    </a:lnTo>
                    <a:cubicBezTo>
                      <a:pt x="210495" y="242981"/>
                      <a:pt x="186265" y="331325"/>
                      <a:pt x="205021" y="415806"/>
                    </a:cubicBezTo>
                    <a:cubicBezTo>
                      <a:pt x="205182" y="416530"/>
                      <a:pt x="205343" y="417295"/>
                      <a:pt x="205544" y="418060"/>
                    </a:cubicBezTo>
                    <a:cubicBezTo>
                      <a:pt x="205544" y="418060"/>
                      <a:pt x="171213" y="369480"/>
                      <a:pt x="155596" y="309430"/>
                    </a:cubicBezTo>
                    <a:cubicBezTo>
                      <a:pt x="113014" y="377449"/>
                      <a:pt x="118810" y="466800"/>
                      <a:pt x="173265" y="528822"/>
                    </a:cubicBezTo>
                    <a:cubicBezTo>
                      <a:pt x="246195" y="611934"/>
                      <a:pt x="375189" y="612497"/>
                      <a:pt x="448923" y="530593"/>
                    </a:cubicBezTo>
                    <a:cubicBezTo>
                      <a:pt x="512113" y="460360"/>
                      <a:pt x="509658" y="352777"/>
                      <a:pt x="447314" y="281780"/>
                    </a:cubicBezTo>
                    <a:close/>
                  </a:path>
                </a:pathLst>
              </a:custGeom>
              <a:solidFill>
                <a:srgbClr val="D6D9DF"/>
              </a:solidFill>
              <a:ln w="40235" cap="flat">
                <a:noFill/>
                <a:prstDash val="solid"/>
                <a:miter/>
              </a:ln>
            </p:spPr>
            <p:txBody>
              <a:bodyPr rtlCol="0" anchor="ctr"/>
              <a:lstStyle/>
              <a:p>
                <a:endParaRPr lang="fr-FR"/>
              </a:p>
            </p:txBody>
          </p:sp>
        </p:grpSp>
        <p:grpSp>
          <p:nvGrpSpPr>
            <p:cNvPr id="133" name="Groupe 132">
              <a:extLst>
                <a:ext uri="{FF2B5EF4-FFF2-40B4-BE49-F238E27FC236}">
                  <a16:creationId xmlns:a16="http://schemas.microsoft.com/office/drawing/2014/main" id="{7AC94E34-879B-44AA-B787-90FE0E1119A4}"/>
                </a:ext>
              </a:extLst>
            </p:cNvPr>
            <p:cNvGrpSpPr/>
            <p:nvPr/>
          </p:nvGrpSpPr>
          <p:grpSpPr>
            <a:xfrm>
              <a:off x="2528833" y="5585605"/>
              <a:ext cx="290471" cy="241237"/>
              <a:chOff x="1350169" y="4352424"/>
              <a:chExt cx="561975" cy="466725"/>
            </a:xfrm>
          </p:grpSpPr>
          <p:sp>
            <p:nvSpPr>
              <p:cNvPr id="134" name="Forme libre : forme 133">
                <a:extLst>
                  <a:ext uri="{FF2B5EF4-FFF2-40B4-BE49-F238E27FC236}">
                    <a16:creationId xmlns:a16="http://schemas.microsoft.com/office/drawing/2014/main" id="{0815792B-D875-4856-B08F-DA17AEC37D39}"/>
                  </a:ext>
                </a:extLst>
              </p:cNvPr>
              <p:cNvSpPr/>
              <p:nvPr/>
            </p:nvSpPr>
            <p:spPr>
              <a:xfrm>
                <a:off x="1350169" y="4352424"/>
                <a:ext cx="561975" cy="466725"/>
              </a:xfrm>
              <a:custGeom>
                <a:avLst/>
                <a:gdLst>
                  <a:gd name="connsiteX0" fmla="*/ 7144 w 561975"/>
                  <a:gd name="connsiteY0" fmla="*/ 7144 h 466725"/>
                  <a:gd name="connsiteX1" fmla="*/ 559594 w 561975"/>
                  <a:gd name="connsiteY1" fmla="*/ 7144 h 466725"/>
                  <a:gd name="connsiteX2" fmla="*/ 559594 w 561975"/>
                  <a:gd name="connsiteY2" fmla="*/ 464344 h 466725"/>
                  <a:gd name="connsiteX3" fmla="*/ 7144 w 561975"/>
                  <a:gd name="connsiteY3" fmla="*/ 464344 h 466725"/>
                </a:gdLst>
                <a:ahLst/>
                <a:cxnLst>
                  <a:cxn ang="0">
                    <a:pos x="connsiteX0" y="connsiteY0"/>
                  </a:cxn>
                  <a:cxn ang="0">
                    <a:pos x="connsiteX1" y="connsiteY1"/>
                  </a:cxn>
                  <a:cxn ang="0">
                    <a:pos x="connsiteX2" y="connsiteY2"/>
                  </a:cxn>
                  <a:cxn ang="0">
                    <a:pos x="connsiteX3" y="connsiteY3"/>
                  </a:cxn>
                </a:cxnLst>
                <a:rect l="l" t="t" r="r" b="b"/>
                <a:pathLst>
                  <a:path w="561975" h="466725">
                    <a:moveTo>
                      <a:pt x="7144" y="7144"/>
                    </a:moveTo>
                    <a:lnTo>
                      <a:pt x="559594" y="7144"/>
                    </a:lnTo>
                    <a:lnTo>
                      <a:pt x="559594" y="464344"/>
                    </a:lnTo>
                    <a:lnTo>
                      <a:pt x="7144" y="464344"/>
                    </a:lnTo>
                    <a:close/>
                  </a:path>
                </a:pathLst>
              </a:custGeom>
              <a:solidFill>
                <a:srgbClr val="D6D9DF"/>
              </a:solidFill>
              <a:ln w="9525" cap="flat">
                <a:noFill/>
                <a:prstDash val="solid"/>
                <a:miter/>
              </a:ln>
            </p:spPr>
            <p:txBody>
              <a:bodyPr rtlCol="0" anchor="ctr"/>
              <a:lstStyle/>
              <a:p>
                <a:endParaRPr lang="fr-FR"/>
              </a:p>
            </p:txBody>
          </p:sp>
          <p:sp>
            <p:nvSpPr>
              <p:cNvPr id="135" name="Forme libre : forme 134">
                <a:extLst>
                  <a:ext uri="{FF2B5EF4-FFF2-40B4-BE49-F238E27FC236}">
                    <a16:creationId xmlns:a16="http://schemas.microsoft.com/office/drawing/2014/main" id="{4700D43D-9279-4A00-B614-F538CE835D75}"/>
                  </a:ext>
                </a:extLst>
              </p:cNvPr>
              <p:cNvSpPr/>
              <p:nvPr/>
            </p:nvSpPr>
            <p:spPr>
              <a:xfrm>
                <a:off x="1390651" y="4392904"/>
                <a:ext cx="390524" cy="390524"/>
              </a:xfrm>
              <a:custGeom>
                <a:avLst/>
                <a:gdLst>
                  <a:gd name="connsiteX0" fmla="*/ 376238 w 390525"/>
                  <a:gd name="connsiteY0" fmla="*/ 195263 h 390525"/>
                  <a:gd name="connsiteX1" fmla="*/ 195263 w 390525"/>
                  <a:gd name="connsiteY1" fmla="*/ 376238 h 390525"/>
                  <a:gd name="connsiteX2" fmla="*/ 14288 w 390525"/>
                  <a:gd name="connsiteY2" fmla="*/ 195263 h 390525"/>
                  <a:gd name="connsiteX3" fmla="*/ 195263 w 390525"/>
                  <a:gd name="connsiteY3" fmla="*/ 14288 h 390525"/>
                  <a:gd name="connsiteX4" fmla="*/ 376238 w 390525"/>
                  <a:gd name="connsiteY4" fmla="*/ 195263 h 390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525" h="390525">
                    <a:moveTo>
                      <a:pt x="376238" y="195263"/>
                    </a:moveTo>
                    <a:cubicBezTo>
                      <a:pt x="376238" y="295212"/>
                      <a:pt x="295212" y="376238"/>
                      <a:pt x="195263" y="376238"/>
                    </a:cubicBezTo>
                    <a:cubicBezTo>
                      <a:pt x="95313" y="376238"/>
                      <a:pt x="14288" y="295212"/>
                      <a:pt x="14288" y="195263"/>
                    </a:cubicBezTo>
                    <a:cubicBezTo>
                      <a:pt x="14288" y="95313"/>
                      <a:pt x="95313" y="14288"/>
                      <a:pt x="195263" y="14288"/>
                    </a:cubicBezTo>
                    <a:cubicBezTo>
                      <a:pt x="295212" y="14288"/>
                      <a:pt x="376238" y="95313"/>
                      <a:pt x="376238" y="195263"/>
                    </a:cubicBezTo>
                    <a:close/>
                  </a:path>
                </a:pathLst>
              </a:custGeom>
              <a:solidFill>
                <a:srgbClr val="999A9F"/>
              </a:solidFill>
              <a:ln w="19050" cap="rnd">
                <a:solidFill>
                  <a:srgbClr val="FFFFFF"/>
                </a:solidFill>
                <a:prstDash val="solid"/>
                <a:miter/>
              </a:ln>
            </p:spPr>
            <p:txBody>
              <a:bodyPr rtlCol="0" anchor="ctr"/>
              <a:lstStyle/>
              <a:p>
                <a:endParaRPr lang="fr-FR"/>
              </a:p>
            </p:txBody>
          </p:sp>
          <p:sp>
            <p:nvSpPr>
              <p:cNvPr id="136" name="Forme libre : forme 135">
                <a:extLst>
                  <a:ext uri="{FF2B5EF4-FFF2-40B4-BE49-F238E27FC236}">
                    <a16:creationId xmlns:a16="http://schemas.microsoft.com/office/drawing/2014/main" id="{F13605A7-291F-42D6-9A4C-79F4CD975336}"/>
                  </a:ext>
                </a:extLst>
              </p:cNvPr>
              <p:cNvSpPr/>
              <p:nvPr/>
            </p:nvSpPr>
            <p:spPr>
              <a:xfrm>
                <a:off x="1750219" y="4733424"/>
                <a:ext cx="123825" cy="47625"/>
              </a:xfrm>
              <a:custGeom>
                <a:avLst/>
                <a:gdLst>
                  <a:gd name="connsiteX0" fmla="*/ 7144 w 123825"/>
                  <a:gd name="connsiteY0" fmla="*/ 7144 h 47625"/>
                  <a:gd name="connsiteX1" fmla="*/ 121444 w 123825"/>
                  <a:gd name="connsiteY1" fmla="*/ 7144 h 47625"/>
                  <a:gd name="connsiteX2" fmla="*/ 121444 w 123825"/>
                  <a:gd name="connsiteY2" fmla="*/ 45244 h 47625"/>
                  <a:gd name="connsiteX3" fmla="*/ 7144 w 123825"/>
                  <a:gd name="connsiteY3" fmla="*/ 45244 h 47625"/>
                </a:gdLst>
                <a:ahLst/>
                <a:cxnLst>
                  <a:cxn ang="0">
                    <a:pos x="connsiteX0" y="connsiteY0"/>
                  </a:cxn>
                  <a:cxn ang="0">
                    <a:pos x="connsiteX1" y="connsiteY1"/>
                  </a:cxn>
                  <a:cxn ang="0">
                    <a:pos x="connsiteX2" y="connsiteY2"/>
                  </a:cxn>
                  <a:cxn ang="0">
                    <a:pos x="connsiteX3" y="connsiteY3"/>
                  </a:cxn>
                </a:cxnLst>
                <a:rect l="l" t="t" r="r" b="b"/>
                <a:pathLst>
                  <a:path w="123825" h="47625">
                    <a:moveTo>
                      <a:pt x="7144" y="7144"/>
                    </a:moveTo>
                    <a:lnTo>
                      <a:pt x="121444" y="7144"/>
                    </a:lnTo>
                    <a:lnTo>
                      <a:pt x="121444" y="45244"/>
                    </a:lnTo>
                    <a:lnTo>
                      <a:pt x="7144" y="45244"/>
                    </a:lnTo>
                    <a:close/>
                  </a:path>
                </a:pathLst>
              </a:custGeom>
              <a:solidFill>
                <a:srgbClr val="7383BF"/>
              </a:solidFill>
              <a:ln w="9525" cap="flat">
                <a:noFill/>
                <a:prstDash val="solid"/>
                <a:miter/>
              </a:ln>
            </p:spPr>
            <p:txBody>
              <a:bodyPr rtlCol="0" anchor="ctr"/>
              <a:lstStyle/>
              <a:p>
                <a:endParaRPr lang="fr-FR"/>
              </a:p>
            </p:txBody>
          </p:sp>
          <p:grpSp>
            <p:nvGrpSpPr>
              <p:cNvPr id="137" name="Groupe 136">
                <a:extLst>
                  <a:ext uri="{FF2B5EF4-FFF2-40B4-BE49-F238E27FC236}">
                    <a16:creationId xmlns:a16="http://schemas.microsoft.com/office/drawing/2014/main" id="{6E89C9EF-C45F-4046-A705-4A9FDB3B527B}"/>
                  </a:ext>
                </a:extLst>
              </p:cNvPr>
              <p:cNvGrpSpPr/>
              <p:nvPr/>
            </p:nvGrpSpPr>
            <p:grpSpPr>
              <a:xfrm rot="19559309">
                <a:off x="1436038" y="4438284"/>
                <a:ext cx="299750" cy="299766"/>
                <a:chOff x="2728922" y="4610574"/>
                <a:chExt cx="198152" cy="198162"/>
              </a:xfrm>
            </p:grpSpPr>
            <p:sp>
              <p:nvSpPr>
                <p:cNvPr id="145" name="Forme libre : forme 144">
                  <a:extLst>
                    <a:ext uri="{FF2B5EF4-FFF2-40B4-BE49-F238E27FC236}">
                      <a16:creationId xmlns:a16="http://schemas.microsoft.com/office/drawing/2014/main" id="{817CFF76-C886-4944-8417-E1266B453DA5}"/>
                    </a:ext>
                  </a:extLst>
                </p:cNvPr>
                <p:cNvSpPr/>
                <p:nvPr/>
              </p:nvSpPr>
              <p:spPr>
                <a:xfrm>
                  <a:off x="2728922" y="4707798"/>
                  <a:ext cx="82794" cy="40995"/>
                </a:xfrm>
                <a:custGeom>
                  <a:avLst/>
                  <a:gdLst>
                    <a:gd name="connsiteX0" fmla="*/ 603 w 82794"/>
                    <a:gd name="connsiteY0" fmla="*/ 604 h 40995"/>
                    <a:gd name="connsiteX1" fmla="*/ 56511 w 82794"/>
                    <a:gd name="connsiteY1" fmla="*/ 36975 h 40995"/>
                    <a:gd name="connsiteX2" fmla="*/ 82407 w 82794"/>
                    <a:gd name="connsiteY2" fmla="*/ 25505 h 40995"/>
                    <a:gd name="connsiteX3" fmla="*/ 70283 w 82794"/>
                    <a:gd name="connsiteY3" fmla="*/ 1978 h 40995"/>
                    <a:gd name="connsiteX4" fmla="*/ 70323 w 82794"/>
                    <a:gd name="connsiteY4" fmla="*/ 603 h 40995"/>
                    <a:gd name="connsiteX5" fmla="*/ 603 w 82794"/>
                    <a:gd name="connsiteY5" fmla="*/ 604 h 40995"/>
                    <a:gd name="connsiteX6" fmla="*/ 603 w 82794"/>
                    <a:gd name="connsiteY6" fmla="*/ 604 h 40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794" h="40995">
                      <a:moveTo>
                        <a:pt x="603" y="604"/>
                      </a:moveTo>
                      <a:cubicBezTo>
                        <a:pt x="603" y="29377"/>
                        <a:pt x="30205" y="48641"/>
                        <a:pt x="56511" y="36975"/>
                      </a:cubicBezTo>
                      <a:lnTo>
                        <a:pt x="82407" y="25505"/>
                      </a:lnTo>
                      <a:cubicBezTo>
                        <a:pt x="75073" y="20267"/>
                        <a:pt x="70283" y="11684"/>
                        <a:pt x="70283" y="1978"/>
                      </a:cubicBezTo>
                      <a:cubicBezTo>
                        <a:pt x="70283" y="1520"/>
                        <a:pt x="70293" y="1061"/>
                        <a:pt x="70323" y="603"/>
                      </a:cubicBezTo>
                      <a:lnTo>
                        <a:pt x="603" y="604"/>
                      </a:lnTo>
                      <a:lnTo>
                        <a:pt x="603" y="604"/>
                      </a:lnTo>
                      <a:close/>
                    </a:path>
                  </a:pathLst>
                </a:custGeom>
                <a:solidFill>
                  <a:srgbClr val="556080"/>
                </a:solidFill>
                <a:ln w="9525" cap="flat">
                  <a:noFill/>
                  <a:prstDash val="solid"/>
                  <a:miter/>
                </a:ln>
              </p:spPr>
              <p:txBody>
                <a:bodyPr rtlCol="0" anchor="ctr"/>
                <a:lstStyle/>
                <a:p>
                  <a:endParaRPr lang="fr-FR"/>
                </a:p>
              </p:txBody>
            </p:sp>
            <p:sp>
              <p:nvSpPr>
                <p:cNvPr id="146" name="Forme libre : forme 145">
                  <a:extLst>
                    <a:ext uri="{FF2B5EF4-FFF2-40B4-BE49-F238E27FC236}">
                      <a16:creationId xmlns:a16="http://schemas.microsoft.com/office/drawing/2014/main" id="{3DC08068-6B27-4C14-BC76-7DE7A7524DAC}"/>
                    </a:ext>
                  </a:extLst>
                </p:cNvPr>
                <p:cNvSpPr/>
                <p:nvPr/>
              </p:nvSpPr>
              <p:spPr>
                <a:xfrm>
                  <a:off x="2826147" y="4725942"/>
                  <a:ext cx="40995" cy="82794"/>
                </a:xfrm>
                <a:custGeom>
                  <a:avLst/>
                  <a:gdLst>
                    <a:gd name="connsiteX0" fmla="*/ 603 w 40995"/>
                    <a:gd name="connsiteY0" fmla="*/ 12697 h 82794"/>
                    <a:gd name="connsiteX1" fmla="*/ 603 w 40995"/>
                    <a:gd name="connsiteY1" fmla="*/ 82427 h 82794"/>
                    <a:gd name="connsiteX2" fmla="*/ 36974 w 40995"/>
                    <a:gd name="connsiteY2" fmla="*/ 26509 h 82794"/>
                    <a:gd name="connsiteX3" fmla="*/ 25504 w 40995"/>
                    <a:gd name="connsiteY3" fmla="*/ 603 h 82794"/>
                    <a:gd name="connsiteX4" fmla="*/ 1958 w 40995"/>
                    <a:gd name="connsiteY4" fmla="*/ 12737 h 82794"/>
                    <a:gd name="connsiteX5" fmla="*/ 603 w 40995"/>
                    <a:gd name="connsiteY5" fmla="*/ 12697 h 8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995" h="82794">
                      <a:moveTo>
                        <a:pt x="603" y="12697"/>
                      </a:moveTo>
                      <a:lnTo>
                        <a:pt x="603" y="82427"/>
                      </a:lnTo>
                      <a:cubicBezTo>
                        <a:pt x="29367" y="82427"/>
                        <a:pt x="48630" y="52815"/>
                        <a:pt x="36974" y="26509"/>
                      </a:cubicBezTo>
                      <a:lnTo>
                        <a:pt x="25504" y="603"/>
                      </a:lnTo>
                      <a:cubicBezTo>
                        <a:pt x="20266" y="7947"/>
                        <a:pt x="11673" y="12737"/>
                        <a:pt x="1958" y="12737"/>
                      </a:cubicBezTo>
                      <a:cubicBezTo>
                        <a:pt x="1501" y="12736"/>
                        <a:pt x="1051" y="12726"/>
                        <a:pt x="603" y="12697"/>
                      </a:cubicBezTo>
                      <a:close/>
                    </a:path>
                  </a:pathLst>
                </a:custGeom>
                <a:solidFill>
                  <a:srgbClr val="556080"/>
                </a:solidFill>
                <a:ln w="9525" cap="flat">
                  <a:noFill/>
                  <a:prstDash val="solid"/>
                  <a:miter/>
                </a:ln>
              </p:spPr>
              <p:txBody>
                <a:bodyPr rtlCol="0" anchor="ctr"/>
                <a:lstStyle/>
                <a:p>
                  <a:endParaRPr lang="fr-FR"/>
                </a:p>
              </p:txBody>
            </p:sp>
            <p:sp>
              <p:nvSpPr>
                <p:cNvPr id="147" name="Forme libre : forme 146">
                  <a:extLst>
                    <a:ext uri="{FF2B5EF4-FFF2-40B4-BE49-F238E27FC236}">
                      <a16:creationId xmlns:a16="http://schemas.microsoft.com/office/drawing/2014/main" id="{F1E4633F-4780-4148-BCA8-C6B3261156C9}"/>
                    </a:ext>
                  </a:extLst>
                </p:cNvPr>
                <p:cNvSpPr/>
                <p:nvPr/>
              </p:nvSpPr>
              <p:spPr>
                <a:xfrm>
                  <a:off x="2844280" y="4670704"/>
                  <a:ext cx="82794" cy="40995"/>
                </a:xfrm>
                <a:custGeom>
                  <a:avLst/>
                  <a:gdLst>
                    <a:gd name="connsiteX0" fmla="*/ 603 w 82794"/>
                    <a:gd name="connsiteY0" fmla="*/ 15538 h 40995"/>
                    <a:gd name="connsiteX1" fmla="*/ 12737 w 82794"/>
                    <a:gd name="connsiteY1" fmla="*/ 39074 h 40995"/>
                    <a:gd name="connsiteX2" fmla="*/ 12697 w 82794"/>
                    <a:gd name="connsiteY2" fmla="*/ 40439 h 40995"/>
                    <a:gd name="connsiteX3" fmla="*/ 12707 w 82794"/>
                    <a:gd name="connsiteY3" fmla="*/ 40439 h 40995"/>
                    <a:gd name="connsiteX4" fmla="*/ 82427 w 82794"/>
                    <a:gd name="connsiteY4" fmla="*/ 40439 h 40995"/>
                    <a:gd name="connsiteX5" fmla="*/ 26518 w 82794"/>
                    <a:gd name="connsiteY5" fmla="*/ 4058 h 40995"/>
                    <a:gd name="connsiteX6" fmla="*/ 613 w 82794"/>
                    <a:gd name="connsiteY6" fmla="*/ 15529 h 40995"/>
                    <a:gd name="connsiteX7" fmla="*/ 603 w 82794"/>
                    <a:gd name="connsiteY7" fmla="*/ 15538 h 40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794" h="40995">
                      <a:moveTo>
                        <a:pt x="603" y="15538"/>
                      </a:moveTo>
                      <a:cubicBezTo>
                        <a:pt x="7947" y="20766"/>
                        <a:pt x="12737" y="29359"/>
                        <a:pt x="12737" y="39074"/>
                      </a:cubicBezTo>
                      <a:cubicBezTo>
                        <a:pt x="12737" y="39532"/>
                        <a:pt x="12727" y="39991"/>
                        <a:pt x="12697" y="40439"/>
                      </a:cubicBezTo>
                      <a:lnTo>
                        <a:pt x="12707" y="40439"/>
                      </a:lnTo>
                      <a:lnTo>
                        <a:pt x="82427" y="40439"/>
                      </a:lnTo>
                      <a:cubicBezTo>
                        <a:pt x="82427" y="11666"/>
                        <a:pt x="52824" y="-7598"/>
                        <a:pt x="26518" y="4058"/>
                      </a:cubicBezTo>
                      <a:lnTo>
                        <a:pt x="613" y="15529"/>
                      </a:lnTo>
                      <a:lnTo>
                        <a:pt x="603" y="15538"/>
                      </a:lnTo>
                      <a:close/>
                    </a:path>
                  </a:pathLst>
                </a:custGeom>
                <a:solidFill>
                  <a:srgbClr val="556080"/>
                </a:solidFill>
                <a:ln w="9525" cap="flat">
                  <a:noFill/>
                  <a:prstDash val="solid"/>
                  <a:miter/>
                </a:ln>
              </p:spPr>
              <p:txBody>
                <a:bodyPr rtlCol="0" anchor="ctr"/>
                <a:lstStyle/>
                <a:p>
                  <a:endParaRPr lang="fr-FR"/>
                </a:p>
              </p:txBody>
            </p:sp>
            <p:sp>
              <p:nvSpPr>
                <p:cNvPr id="148" name="Forme libre : forme 147">
                  <a:extLst>
                    <a:ext uri="{FF2B5EF4-FFF2-40B4-BE49-F238E27FC236}">
                      <a16:creationId xmlns:a16="http://schemas.microsoft.com/office/drawing/2014/main" id="{51FEF130-E0C9-485D-B9CB-F6AD4D55BBE6}"/>
                    </a:ext>
                  </a:extLst>
                </p:cNvPr>
                <p:cNvSpPr/>
                <p:nvPr/>
              </p:nvSpPr>
              <p:spPr>
                <a:xfrm>
                  <a:off x="2789052" y="4610574"/>
                  <a:ext cx="40995" cy="82794"/>
                </a:xfrm>
                <a:custGeom>
                  <a:avLst/>
                  <a:gdLst>
                    <a:gd name="connsiteX0" fmla="*/ 40430 w 40995"/>
                    <a:gd name="connsiteY0" fmla="*/ 70332 h 82794"/>
                    <a:gd name="connsiteX1" fmla="*/ 40430 w 40995"/>
                    <a:gd name="connsiteY1" fmla="*/ 603 h 82794"/>
                    <a:gd name="connsiteX2" fmla="*/ 4058 w 40995"/>
                    <a:gd name="connsiteY2" fmla="*/ 56511 h 82794"/>
                    <a:gd name="connsiteX3" fmla="*/ 15529 w 40995"/>
                    <a:gd name="connsiteY3" fmla="*/ 82417 h 82794"/>
                    <a:gd name="connsiteX4" fmla="*/ 39055 w 40995"/>
                    <a:gd name="connsiteY4" fmla="*/ 70293 h 82794"/>
                    <a:gd name="connsiteX5" fmla="*/ 40430 w 40995"/>
                    <a:gd name="connsiteY5" fmla="*/ 70332 h 8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995" h="82794">
                      <a:moveTo>
                        <a:pt x="40430" y="70332"/>
                      </a:moveTo>
                      <a:lnTo>
                        <a:pt x="40430" y="603"/>
                      </a:lnTo>
                      <a:cubicBezTo>
                        <a:pt x="11666" y="603"/>
                        <a:pt x="-7598" y="30205"/>
                        <a:pt x="4058" y="56511"/>
                      </a:cubicBezTo>
                      <a:lnTo>
                        <a:pt x="15529" y="82417"/>
                      </a:lnTo>
                      <a:cubicBezTo>
                        <a:pt x="20767" y="75073"/>
                        <a:pt x="29350" y="70293"/>
                        <a:pt x="39055" y="70293"/>
                      </a:cubicBezTo>
                      <a:cubicBezTo>
                        <a:pt x="39513" y="70293"/>
                        <a:pt x="39972" y="70303"/>
                        <a:pt x="40430" y="70332"/>
                      </a:cubicBezTo>
                      <a:close/>
                    </a:path>
                  </a:pathLst>
                </a:custGeom>
                <a:solidFill>
                  <a:srgbClr val="556080"/>
                </a:solidFill>
                <a:ln w="9525" cap="flat">
                  <a:noFill/>
                  <a:prstDash val="solid"/>
                  <a:miter/>
                </a:ln>
              </p:spPr>
              <p:txBody>
                <a:bodyPr rtlCol="0" anchor="ctr"/>
                <a:lstStyle/>
                <a:p>
                  <a:endParaRPr lang="fr-FR"/>
                </a:p>
              </p:txBody>
            </p:sp>
            <p:sp>
              <p:nvSpPr>
                <p:cNvPr id="149" name="Forme libre : forme 148">
                  <a:extLst>
                    <a:ext uri="{FF2B5EF4-FFF2-40B4-BE49-F238E27FC236}">
                      <a16:creationId xmlns:a16="http://schemas.microsoft.com/office/drawing/2014/main" id="{61C4239C-4F9E-499D-9BD6-ABCD9BA35539}"/>
                    </a:ext>
                  </a:extLst>
                </p:cNvPr>
                <p:cNvSpPr/>
                <p:nvPr/>
              </p:nvSpPr>
              <p:spPr>
                <a:xfrm>
                  <a:off x="2793050" y="4674711"/>
                  <a:ext cx="69933" cy="69933"/>
                </a:xfrm>
                <a:custGeom>
                  <a:avLst/>
                  <a:gdLst>
                    <a:gd name="connsiteX0" fmla="*/ 36721 w 69932"/>
                    <a:gd name="connsiteY0" fmla="*/ 97 h 69932"/>
                    <a:gd name="connsiteX1" fmla="*/ 35055 w 69932"/>
                    <a:gd name="connsiteY1" fmla="*/ 51 h 69932"/>
                    <a:gd name="connsiteX2" fmla="*/ 6559 w 69932"/>
                    <a:gd name="connsiteY2" fmla="*/ 14736 h 69932"/>
                    <a:gd name="connsiteX3" fmla="*/ 97 w 69932"/>
                    <a:gd name="connsiteY3" fmla="*/ 33402 h 69932"/>
                    <a:gd name="connsiteX4" fmla="*/ 51 w 69932"/>
                    <a:gd name="connsiteY4" fmla="*/ 35068 h 69932"/>
                    <a:gd name="connsiteX5" fmla="*/ 14736 w 69932"/>
                    <a:gd name="connsiteY5" fmla="*/ 63563 h 69932"/>
                    <a:gd name="connsiteX6" fmla="*/ 14748 w 69932"/>
                    <a:gd name="connsiteY6" fmla="*/ 63563 h 69932"/>
                    <a:gd name="connsiteX7" fmla="*/ 33414 w 69932"/>
                    <a:gd name="connsiteY7" fmla="*/ 70025 h 69932"/>
                    <a:gd name="connsiteX8" fmla="*/ 35056 w 69932"/>
                    <a:gd name="connsiteY8" fmla="*/ 70072 h 69932"/>
                    <a:gd name="connsiteX9" fmla="*/ 63575 w 69932"/>
                    <a:gd name="connsiteY9" fmla="*/ 55375 h 69932"/>
                    <a:gd name="connsiteX10" fmla="*/ 70025 w 69932"/>
                    <a:gd name="connsiteY10" fmla="*/ 36720 h 69932"/>
                    <a:gd name="connsiteX11" fmla="*/ 70072 w 69932"/>
                    <a:gd name="connsiteY11" fmla="*/ 35066 h 69932"/>
                    <a:gd name="connsiteX12" fmla="*/ 55375 w 69932"/>
                    <a:gd name="connsiteY12" fmla="*/ 6559 h 69932"/>
                    <a:gd name="connsiteX13" fmla="*/ 36721 w 69932"/>
                    <a:gd name="connsiteY13" fmla="*/ 97 h 69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9932" h="69932">
                      <a:moveTo>
                        <a:pt x="36721" y="97"/>
                      </a:moveTo>
                      <a:cubicBezTo>
                        <a:pt x="36167" y="62"/>
                        <a:pt x="35610" y="51"/>
                        <a:pt x="35055" y="51"/>
                      </a:cubicBezTo>
                      <a:cubicBezTo>
                        <a:pt x="23300" y="51"/>
                        <a:pt x="12903" y="5840"/>
                        <a:pt x="6559" y="14736"/>
                      </a:cubicBezTo>
                      <a:cubicBezTo>
                        <a:pt x="2755" y="20040"/>
                        <a:pt x="416" y="26468"/>
                        <a:pt x="97" y="33402"/>
                      </a:cubicBezTo>
                      <a:cubicBezTo>
                        <a:pt x="62" y="33957"/>
                        <a:pt x="51" y="34513"/>
                        <a:pt x="51" y="35068"/>
                      </a:cubicBezTo>
                      <a:cubicBezTo>
                        <a:pt x="51" y="46823"/>
                        <a:pt x="5851" y="57220"/>
                        <a:pt x="14736" y="63563"/>
                      </a:cubicBezTo>
                      <a:lnTo>
                        <a:pt x="14748" y="63563"/>
                      </a:lnTo>
                      <a:cubicBezTo>
                        <a:pt x="20052" y="67367"/>
                        <a:pt x="26467" y="69719"/>
                        <a:pt x="33414" y="70025"/>
                      </a:cubicBezTo>
                      <a:cubicBezTo>
                        <a:pt x="33958" y="70061"/>
                        <a:pt x="34501" y="70072"/>
                        <a:pt x="35056" y="70072"/>
                      </a:cubicBezTo>
                      <a:cubicBezTo>
                        <a:pt x="46824" y="70072"/>
                        <a:pt x="57232" y="64272"/>
                        <a:pt x="63575" y="55375"/>
                      </a:cubicBezTo>
                      <a:cubicBezTo>
                        <a:pt x="67368" y="50070"/>
                        <a:pt x="69707" y="43656"/>
                        <a:pt x="70025" y="36720"/>
                      </a:cubicBezTo>
                      <a:cubicBezTo>
                        <a:pt x="70061" y="36177"/>
                        <a:pt x="70072" y="35622"/>
                        <a:pt x="70072" y="35066"/>
                      </a:cubicBezTo>
                      <a:cubicBezTo>
                        <a:pt x="70072" y="23299"/>
                        <a:pt x="64272" y="12891"/>
                        <a:pt x="55375" y="6559"/>
                      </a:cubicBezTo>
                      <a:cubicBezTo>
                        <a:pt x="50071" y="2756"/>
                        <a:pt x="43657" y="416"/>
                        <a:pt x="36721" y="97"/>
                      </a:cubicBezTo>
                      <a:close/>
                    </a:path>
                  </a:pathLst>
                </a:custGeom>
                <a:solidFill>
                  <a:schemeClr val="bg1"/>
                </a:solidFill>
                <a:ln w="800" cap="flat">
                  <a:noFill/>
                  <a:prstDash val="solid"/>
                  <a:miter/>
                </a:ln>
              </p:spPr>
              <p:txBody>
                <a:bodyPr rtlCol="0" anchor="ctr"/>
                <a:lstStyle/>
                <a:p>
                  <a:endParaRPr lang="fr-FR"/>
                </a:p>
              </p:txBody>
            </p:sp>
          </p:grpSp>
          <p:sp>
            <p:nvSpPr>
              <p:cNvPr id="138" name="Forme libre : forme 137">
                <a:extLst>
                  <a:ext uri="{FF2B5EF4-FFF2-40B4-BE49-F238E27FC236}">
                    <a16:creationId xmlns:a16="http://schemas.microsoft.com/office/drawing/2014/main" id="{826D63DF-C273-4FC0-8C43-A5C34389189B}"/>
                  </a:ext>
                </a:extLst>
              </p:cNvPr>
              <p:cNvSpPr/>
              <p:nvPr/>
            </p:nvSpPr>
            <p:spPr>
              <a:xfrm>
                <a:off x="1714501" y="4463076"/>
                <a:ext cx="28575" cy="247650"/>
              </a:xfrm>
              <a:custGeom>
                <a:avLst/>
                <a:gdLst>
                  <a:gd name="connsiteX0" fmla="*/ 14288 w 28575"/>
                  <a:gd name="connsiteY0" fmla="*/ 235896 h 247650"/>
                  <a:gd name="connsiteX1" fmla="*/ 14288 w 28575"/>
                  <a:gd name="connsiteY1" fmla="*/ 14288 h 247650"/>
                </a:gdLst>
                <a:ahLst/>
                <a:cxnLst>
                  <a:cxn ang="0">
                    <a:pos x="connsiteX0" y="connsiteY0"/>
                  </a:cxn>
                  <a:cxn ang="0">
                    <a:pos x="connsiteX1" y="connsiteY1"/>
                  </a:cxn>
                </a:cxnLst>
                <a:rect l="l" t="t" r="r" b="b"/>
                <a:pathLst>
                  <a:path w="28575" h="247650">
                    <a:moveTo>
                      <a:pt x="14288" y="235896"/>
                    </a:moveTo>
                    <a:lnTo>
                      <a:pt x="14288" y="14288"/>
                    </a:lnTo>
                  </a:path>
                </a:pathLst>
              </a:custGeom>
              <a:ln w="6350" cap="rnd">
                <a:solidFill>
                  <a:srgbClr val="FFFFFF"/>
                </a:solidFill>
                <a:prstDash val="solid"/>
                <a:miter/>
              </a:ln>
            </p:spPr>
            <p:txBody>
              <a:bodyPr rtlCol="0" anchor="ctr"/>
              <a:lstStyle/>
              <a:p>
                <a:endParaRPr lang="fr-FR"/>
              </a:p>
            </p:txBody>
          </p:sp>
          <p:sp>
            <p:nvSpPr>
              <p:cNvPr id="139" name="Forme libre : forme 138">
                <a:extLst>
                  <a:ext uri="{FF2B5EF4-FFF2-40B4-BE49-F238E27FC236}">
                    <a16:creationId xmlns:a16="http://schemas.microsoft.com/office/drawing/2014/main" id="{43E8F5BD-E898-4786-A511-D8F68B1EDB53}"/>
                  </a:ext>
                </a:extLst>
              </p:cNvPr>
              <p:cNvSpPr/>
              <p:nvPr/>
            </p:nvSpPr>
            <p:spPr>
              <a:xfrm>
                <a:off x="1666876" y="4420204"/>
                <a:ext cx="28575" cy="333375"/>
              </a:xfrm>
              <a:custGeom>
                <a:avLst/>
                <a:gdLst>
                  <a:gd name="connsiteX0" fmla="*/ 14288 w 28575"/>
                  <a:gd name="connsiteY0" fmla="*/ 14287 h 333375"/>
                  <a:gd name="connsiteX1" fmla="*/ 14288 w 28575"/>
                  <a:gd name="connsiteY1" fmla="*/ 321640 h 333375"/>
                </a:gdLst>
                <a:ahLst/>
                <a:cxnLst>
                  <a:cxn ang="0">
                    <a:pos x="connsiteX0" y="connsiteY0"/>
                  </a:cxn>
                  <a:cxn ang="0">
                    <a:pos x="connsiteX1" y="connsiteY1"/>
                  </a:cxn>
                </a:cxnLst>
                <a:rect l="l" t="t" r="r" b="b"/>
                <a:pathLst>
                  <a:path w="28575" h="333375">
                    <a:moveTo>
                      <a:pt x="14288" y="14287"/>
                    </a:moveTo>
                    <a:lnTo>
                      <a:pt x="14288" y="321640"/>
                    </a:lnTo>
                  </a:path>
                </a:pathLst>
              </a:custGeom>
              <a:ln w="6350" cap="rnd">
                <a:solidFill>
                  <a:srgbClr val="FFFFFF"/>
                </a:solidFill>
                <a:prstDash val="solid"/>
                <a:miter/>
              </a:ln>
            </p:spPr>
            <p:txBody>
              <a:bodyPr rtlCol="0" anchor="ctr"/>
              <a:lstStyle/>
              <a:p>
                <a:endParaRPr lang="fr-FR"/>
              </a:p>
            </p:txBody>
          </p:sp>
          <p:sp>
            <p:nvSpPr>
              <p:cNvPr id="140" name="Forme libre : forme 139">
                <a:extLst>
                  <a:ext uri="{FF2B5EF4-FFF2-40B4-BE49-F238E27FC236}">
                    <a16:creationId xmlns:a16="http://schemas.microsoft.com/office/drawing/2014/main" id="{BDF3A593-445B-458E-87AE-7A939E76223D}"/>
                  </a:ext>
                </a:extLst>
              </p:cNvPr>
              <p:cNvSpPr/>
              <p:nvPr/>
            </p:nvSpPr>
            <p:spPr>
              <a:xfrm>
                <a:off x="1619251" y="4399449"/>
                <a:ext cx="28575" cy="371475"/>
              </a:xfrm>
              <a:custGeom>
                <a:avLst/>
                <a:gdLst>
                  <a:gd name="connsiteX0" fmla="*/ 14288 w 28575"/>
                  <a:gd name="connsiteY0" fmla="*/ 363150 h 371475"/>
                  <a:gd name="connsiteX1" fmla="*/ 14288 w 28575"/>
                  <a:gd name="connsiteY1" fmla="*/ 14288 h 371475"/>
                </a:gdLst>
                <a:ahLst/>
                <a:cxnLst>
                  <a:cxn ang="0">
                    <a:pos x="connsiteX0" y="connsiteY0"/>
                  </a:cxn>
                  <a:cxn ang="0">
                    <a:pos x="connsiteX1" y="connsiteY1"/>
                  </a:cxn>
                </a:cxnLst>
                <a:rect l="l" t="t" r="r" b="b"/>
                <a:pathLst>
                  <a:path w="28575" h="371475">
                    <a:moveTo>
                      <a:pt x="14288" y="363150"/>
                    </a:moveTo>
                    <a:lnTo>
                      <a:pt x="14288" y="14288"/>
                    </a:lnTo>
                  </a:path>
                </a:pathLst>
              </a:custGeom>
              <a:ln w="6350" cap="rnd">
                <a:solidFill>
                  <a:srgbClr val="FFFFFF"/>
                </a:solidFill>
                <a:prstDash val="solid"/>
                <a:miter/>
              </a:ln>
            </p:spPr>
            <p:txBody>
              <a:bodyPr rtlCol="0" anchor="ctr"/>
              <a:lstStyle/>
              <a:p>
                <a:endParaRPr lang="fr-FR"/>
              </a:p>
            </p:txBody>
          </p:sp>
          <p:sp>
            <p:nvSpPr>
              <p:cNvPr id="141" name="Forme libre : forme 140">
                <a:extLst>
                  <a:ext uri="{FF2B5EF4-FFF2-40B4-BE49-F238E27FC236}">
                    <a16:creationId xmlns:a16="http://schemas.microsoft.com/office/drawing/2014/main" id="{36CA7D7E-3169-48BF-A67C-C3171F27786E}"/>
                  </a:ext>
                </a:extLst>
              </p:cNvPr>
              <p:cNvSpPr/>
              <p:nvPr/>
            </p:nvSpPr>
            <p:spPr>
              <a:xfrm>
                <a:off x="1571626" y="4392905"/>
                <a:ext cx="28575" cy="390525"/>
              </a:xfrm>
              <a:custGeom>
                <a:avLst/>
                <a:gdLst>
                  <a:gd name="connsiteX0" fmla="*/ 14288 w 28575"/>
                  <a:gd name="connsiteY0" fmla="*/ 376238 h 390525"/>
                  <a:gd name="connsiteX1" fmla="*/ 14288 w 28575"/>
                  <a:gd name="connsiteY1" fmla="*/ 14288 h 390525"/>
                </a:gdLst>
                <a:ahLst/>
                <a:cxnLst>
                  <a:cxn ang="0">
                    <a:pos x="connsiteX0" y="connsiteY0"/>
                  </a:cxn>
                  <a:cxn ang="0">
                    <a:pos x="connsiteX1" y="connsiteY1"/>
                  </a:cxn>
                </a:cxnLst>
                <a:rect l="l" t="t" r="r" b="b"/>
                <a:pathLst>
                  <a:path w="28575" h="390525">
                    <a:moveTo>
                      <a:pt x="14288" y="376238"/>
                    </a:moveTo>
                    <a:lnTo>
                      <a:pt x="14288" y="14288"/>
                    </a:lnTo>
                  </a:path>
                </a:pathLst>
              </a:custGeom>
              <a:ln w="6350" cap="rnd">
                <a:solidFill>
                  <a:srgbClr val="FFFFFF"/>
                </a:solidFill>
                <a:prstDash val="solid"/>
                <a:miter/>
              </a:ln>
            </p:spPr>
            <p:txBody>
              <a:bodyPr rtlCol="0" anchor="ctr"/>
              <a:lstStyle/>
              <a:p>
                <a:endParaRPr lang="fr-FR"/>
              </a:p>
            </p:txBody>
          </p:sp>
          <p:sp>
            <p:nvSpPr>
              <p:cNvPr id="142" name="Forme libre : forme 141">
                <a:extLst>
                  <a:ext uri="{FF2B5EF4-FFF2-40B4-BE49-F238E27FC236}">
                    <a16:creationId xmlns:a16="http://schemas.microsoft.com/office/drawing/2014/main" id="{2874741A-64E7-49A1-B77B-8474F4BAB23B}"/>
                  </a:ext>
                </a:extLst>
              </p:cNvPr>
              <p:cNvSpPr/>
              <p:nvPr/>
            </p:nvSpPr>
            <p:spPr>
              <a:xfrm>
                <a:off x="1524001" y="4399449"/>
                <a:ext cx="28575" cy="371475"/>
              </a:xfrm>
              <a:custGeom>
                <a:avLst/>
                <a:gdLst>
                  <a:gd name="connsiteX0" fmla="*/ 14288 w 28575"/>
                  <a:gd name="connsiteY0" fmla="*/ 14288 h 371475"/>
                  <a:gd name="connsiteX1" fmla="*/ 14288 w 28575"/>
                  <a:gd name="connsiteY1" fmla="*/ 363150 h 371475"/>
                </a:gdLst>
                <a:ahLst/>
                <a:cxnLst>
                  <a:cxn ang="0">
                    <a:pos x="connsiteX0" y="connsiteY0"/>
                  </a:cxn>
                  <a:cxn ang="0">
                    <a:pos x="connsiteX1" y="connsiteY1"/>
                  </a:cxn>
                </a:cxnLst>
                <a:rect l="l" t="t" r="r" b="b"/>
                <a:pathLst>
                  <a:path w="28575" h="371475">
                    <a:moveTo>
                      <a:pt x="14288" y="14288"/>
                    </a:moveTo>
                    <a:lnTo>
                      <a:pt x="14288" y="363150"/>
                    </a:lnTo>
                  </a:path>
                </a:pathLst>
              </a:custGeom>
              <a:ln w="6350" cap="rnd">
                <a:solidFill>
                  <a:srgbClr val="FFFFFF"/>
                </a:solidFill>
                <a:prstDash val="solid"/>
                <a:miter/>
              </a:ln>
            </p:spPr>
            <p:txBody>
              <a:bodyPr rtlCol="0" anchor="ctr"/>
              <a:lstStyle/>
              <a:p>
                <a:endParaRPr lang="fr-FR"/>
              </a:p>
            </p:txBody>
          </p:sp>
          <p:sp>
            <p:nvSpPr>
              <p:cNvPr id="143" name="Forme libre : forme 142">
                <a:extLst>
                  <a:ext uri="{FF2B5EF4-FFF2-40B4-BE49-F238E27FC236}">
                    <a16:creationId xmlns:a16="http://schemas.microsoft.com/office/drawing/2014/main" id="{6FCF123C-2B8F-4611-9F17-73B8012E7718}"/>
                  </a:ext>
                </a:extLst>
              </p:cNvPr>
              <p:cNvSpPr/>
              <p:nvPr/>
            </p:nvSpPr>
            <p:spPr>
              <a:xfrm>
                <a:off x="1428751" y="4463076"/>
                <a:ext cx="28575" cy="247650"/>
              </a:xfrm>
              <a:custGeom>
                <a:avLst/>
                <a:gdLst>
                  <a:gd name="connsiteX0" fmla="*/ 14288 w 28575"/>
                  <a:gd name="connsiteY0" fmla="*/ 14288 h 247650"/>
                  <a:gd name="connsiteX1" fmla="*/ 14288 w 28575"/>
                  <a:gd name="connsiteY1" fmla="*/ 235896 h 247650"/>
                </a:gdLst>
                <a:ahLst/>
                <a:cxnLst>
                  <a:cxn ang="0">
                    <a:pos x="connsiteX0" y="connsiteY0"/>
                  </a:cxn>
                  <a:cxn ang="0">
                    <a:pos x="connsiteX1" y="connsiteY1"/>
                  </a:cxn>
                </a:cxnLst>
                <a:rect l="l" t="t" r="r" b="b"/>
                <a:pathLst>
                  <a:path w="28575" h="247650">
                    <a:moveTo>
                      <a:pt x="14288" y="14288"/>
                    </a:moveTo>
                    <a:lnTo>
                      <a:pt x="14288" y="235896"/>
                    </a:lnTo>
                  </a:path>
                </a:pathLst>
              </a:custGeom>
              <a:ln w="6350" cap="rnd">
                <a:solidFill>
                  <a:srgbClr val="FFFFFF"/>
                </a:solidFill>
                <a:prstDash val="solid"/>
                <a:miter/>
              </a:ln>
            </p:spPr>
            <p:txBody>
              <a:bodyPr rtlCol="0" anchor="ctr"/>
              <a:lstStyle/>
              <a:p>
                <a:endParaRPr lang="fr-FR"/>
              </a:p>
            </p:txBody>
          </p:sp>
          <p:sp>
            <p:nvSpPr>
              <p:cNvPr id="144" name="Forme libre : forme 143">
                <a:extLst>
                  <a:ext uri="{FF2B5EF4-FFF2-40B4-BE49-F238E27FC236}">
                    <a16:creationId xmlns:a16="http://schemas.microsoft.com/office/drawing/2014/main" id="{A7BC5AE2-0A81-40AC-B69A-F34BC284369A}"/>
                  </a:ext>
                </a:extLst>
              </p:cNvPr>
              <p:cNvSpPr/>
              <p:nvPr/>
            </p:nvSpPr>
            <p:spPr>
              <a:xfrm>
                <a:off x="1476376" y="4420204"/>
                <a:ext cx="28575" cy="333375"/>
              </a:xfrm>
              <a:custGeom>
                <a:avLst/>
                <a:gdLst>
                  <a:gd name="connsiteX0" fmla="*/ 14288 w 28575"/>
                  <a:gd name="connsiteY0" fmla="*/ 321640 h 333375"/>
                  <a:gd name="connsiteX1" fmla="*/ 14288 w 28575"/>
                  <a:gd name="connsiteY1" fmla="*/ 14287 h 333375"/>
                </a:gdLst>
                <a:ahLst/>
                <a:cxnLst>
                  <a:cxn ang="0">
                    <a:pos x="connsiteX0" y="connsiteY0"/>
                  </a:cxn>
                  <a:cxn ang="0">
                    <a:pos x="connsiteX1" y="connsiteY1"/>
                  </a:cxn>
                </a:cxnLst>
                <a:rect l="l" t="t" r="r" b="b"/>
                <a:pathLst>
                  <a:path w="28575" h="333375">
                    <a:moveTo>
                      <a:pt x="14288" y="321640"/>
                    </a:moveTo>
                    <a:lnTo>
                      <a:pt x="14288" y="14287"/>
                    </a:lnTo>
                  </a:path>
                </a:pathLst>
              </a:custGeom>
              <a:ln w="6350" cap="rnd">
                <a:solidFill>
                  <a:srgbClr val="FFFFFF"/>
                </a:solidFill>
                <a:prstDash val="solid"/>
                <a:miter/>
              </a:ln>
            </p:spPr>
            <p:txBody>
              <a:bodyPr rtlCol="0" anchor="ctr"/>
              <a:lstStyle/>
              <a:p>
                <a:endParaRPr lang="fr-FR"/>
              </a:p>
            </p:txBody>
          </p:sp>
        </p:grpSp>
        <p:grpSp>
          <p:nvGrpSpPr>
            <p:cNvPr id="150" name="Graphique 67">
              <a:extLst>
                <a:ext uri="{FF2B5EF4-FFF2-40B4-BE49-F238E27FC236}">
                  <a16:creationId xmlns:a16="http://schemas.microsoft.com/office/drawing/2014/main" id="{D2E5E05E-E6BC-49CF-8511-60AE3BAF746C}"/>
                </a:ext>
              </a:extLst>
            </p:cNvPr>
            <p:cNvGrpSpPr/>
            <p:nvPr/>
          </p:nvGrpSpPr>
          <p:grpSpPr>
            <a:xfrm>
              <a:off x="3530215" y="5571918"/>
              <a:ext cx="287730" cy="287730"/>
              <a:chOff x="2697640" y="3195316"/>
              <a:chExt cx="287730" cy="287730"/>
            </a:xfrm>
          </p:grpSpPr>
          <p:sp>
            <p:nvSpPr>
              <p:cNvPr id="151" name="Forme libre : forme 150">
                <a:extLst>
                  <a:ext uri="{FF2B5EF4-FFF2-40B4-BE49-F238E27FC236}">
                    <a16:creationId xmlns:a16="http://schemas.microsoft.com/office/drawing/2014/main" id="{F02D8510-56C6-4922-9DBC-8B87E03E7B66}"/>
                  </a:ext>
                </a:extLst>
              </p:cNvPr>
              <p:cNvSpPr/>
              <p:nvPr/>
            </p:nvSpPr>
            <p:spPr>
              <a:xfrm>
                <a:off x="2695716" y="3215715"/>
                <a:ext cx="287730" cy="228200"/>
              </a:xfrm>
              <a:custGeom>
                <a:avLst/>
                <a:gdLst>
                  <a:gd name="connsiteX0" fmla="*/ 1924 w 287730"/>
                  <a:gd name="connsiteY0" fmla="*/ 1924 h 228199"/>
                  <a:gd name="connsiteX1" fmla="*/ 289654 w 287730"/>
                  <a:gd name="connsiteY1" fmla="*/ 1924 h 228199"/>
                  <a:gd name="connsiteX2" fmla="*/ 289654 w 287730"/>
                  <a:gd name="connsiteY2" fmla="*/ 230124 h 228199"/>
                  <a:gd name="connsiteX3" fmla="*/ 1924 w 287730"/>
                  <a:gd name="connsiteY3" fmla="*/ 230124 h 228199"/>
                </a:gdLst>
                <a:ahLst/>
                <a:cxnLst>
                  <a:cxn ang="0">
                    <a:pos x="connsiteX0" y="connsiteY0"/>
                  </a:cxn>
                  <a:cxn ang="0">
                    <a:pos x="connsiteX1" y="connsiteY1"/>
                  </a:cxn>
                  <a:cxn ang="0">
                    <a:pos x="connsiteX2" y="connsiteY2"/>
                  </a:cxn>
                  <a:cxn ang="0">
                    <a:pos x="connsiteX3" y="connsiteY3"/>
                  </a:cxn>
                </a:cxnLst>
                <a:rect l="l" t="t" r="r" b="b"/>
                <a:pathLst>
                  <a:path w="287730" h="228199">
                    <a:moveTo>
                      <a:pt x="1924" y="1924"/>
                    </a:moveTo>
                    <a:lnTo>
                      <a:pt x="289654" y="1924"/>
                    </a:lnTo>
                    <a:lnTo>
                      <a:pt x="289654" y="230124"/>
                    </a:lnTo>
                    <a:lnTo>
                      <a:pt x="1924" y="230124"/>
                    </a:lnTo>
                    <a:close/>
                  </a:path>
                </a:pathLst>
              </a:custGeom>
              <a:solidFill>
                <a:srgbClr val="D6D9DF"/>
              </a:solidFill>
              <a:ln w="4927" cap="flat">
                <a:noFill/>
                <a:prstDash val="solid"/>
                <a:miter/>
              </a:ln>
            </p:spPr>
            <p:txBody>
              <a:bodyPr rtlCol="0" anchor="ctr"/>
              <a:lstStyle/>
              <a:p>
                <a:endParaRPr lang="fr-FR"/>
              </a:p>
            </p:txBody>
          </p:sp>
          <p:sp>
            <p:nvSpPr>
              <p:cNvPr id="152" name="Forme libre : forme 151">
                <a:extLst>
                  <a:ext uri="{FF2B5EF4-FFF2-40B4-BE49-F238E27FC236}">
                    <a16:creationId xmlns:a16="http://schemas.microsoft.com/office/drawing/2014/main" id="{7DF0477C-E294-4085-95C6-C6C519BF5D4A}"/>
                  </a:ext>
                </a:extLst>
              </p:cNvPr>
              <p:cNvSpPr/>
              <p:nvPr/>
            </p:nvSpPr>
            <p:spPr>
              <a:xfrm>
                <a:off x="2710598" y="3443915"/>
                <a:ext cx="19843" cy="14883"/>
              </a:xfrm>
              <a:custGeom>
                <a:avLst/>
                <a:gdLst>
                  <a:gd name="connsiteX0" fmla="*/ 1924 w 19843"/>
                  <a:gd name="connsiteY0" fmla="*/ 1924 h 14882"/>
                  <a:gd name="connsiteX1" fmla="*/ 21768 w 19843"/>
                  <a:gd name="connsiteY1" fmla="*/ 1924 h 14882"/>
                  <a:gd name="connsiteX2" fmla="*/ 21768 w 19843"/>
                  <a:gd name="connsiteY2" fmla="*/ 16807 h 14882"/>
                  <a:gd name="connsiteX3" fmla="*/ 1924 w 19843"/>
                  <a:gd name="connsiteY3" fmla="*/ 16807 h 14882"/>
                </a:gdLst>
                <a:ahLst/>
                <a:cxnLst>
                  <a:cxn ang="0">
                    <a:pos x="connsiteX0" y="connsiteY0"/>
                  </a:cxn>
                  <a:cxn ang="0">
                    <a:pos x="connsiteX1" y="connsiteY1"/>
                  </a:cxn>
                  <a:cxn ang="0">
                    <a:pos x="connsiteX2" y="connsiteY2"/>
                  </a:cxn>
                  <a:cxn ang="0">
                    <a:pos x="connsiteX3" y="connsiteY3"/>
                  </a:cxn>
                </a:cxnLst>
                <a:rect l="l" t="t" r="r" b="b"/>
                <a:pathLst>
                  <a:path w="19843" h="14882">
                    <a:moveTo>
                      <a:pt x="1924" y="1924"/>
                    </a:moveTo>
                    <a:lnTo>
                      <a:pt x="21768" y="1924"/>
                    </a:lnTo>
                    <a:lnTo>
                      <a:pt x="21768" y="16807"/>
                    </a:lnTo>
                    <a:lnTo>
                      <a:pt x="1924" y="16807"/>
                    </a:lnTo>
                    <a:close/>
                  </a:path>
                </a:pathLst>
              </a:custGeom>
              <a:solidFill>
                <a:srgbClr val="556080"/>
              </a:solidFill>
              <a:ln w="4927" cap="flat">
                <a:noFill/>
                <a:prstDash val="solid"/>
                <a:miter/>
              </a:ln>
            </p:spPr>
            <p:txBody>
              <a:bodyPr rtlCol="0" anchor="ctr"/>
              <a:lstStyle/>
              <a:p>
                <a:endParaRPr lang="fr-FR"/>
              </a:p>
            </p:txBody>
          </p:sp>
          <p:sp>
            <p:nvSpPr>
              <p:cNvPr id="153" name="Forme libre : forme 152">
                <a:extLst>
                  <a:ext uri="{FF2B5EF4-FFF2-40B4-BE49-F238E27FC236}">
                    <a16:creationId xmlns:a16="http://schemas.microsoft.com/office/drawing/2014/main" id="{ACA9E075-05E9-4802-9C68-D91C88188492}"/>
                  </a:ext>
                </a:extLst>
              </p:cNvPr>
              <p:cNvSpPr/>
              <p:nvPr/>
            </p:nvSpPr>
            <p:spPr>
              <a:xfrm>
                <a:off x="2948719" y="3443915"/>
                <a:ext cx="19843" cy="14883"/>
              </a:xfrm>
              <a:custGeom>
                <a:avLst/>
                <a:gdLst>
                  <a:gd name="connsiteX0" fmla="*/ 1924 w 19843"/>
                  <a:gd name="connsiteY0" fmla="*/ 1924 h 14882"/>
                  <a:gd name="connsiteX1" fmla="*/ 21768 w 19843"/>
                  <a:gd name="connsiteY1" fmla="*/ 1924 h 14882"/>
                  <a:gd name="connsiteX2" fmla="*/ 21768 w 19843"/>
                  <a:gd name="connsiteY2" fmla="*/ 16807 h 14882"/>
                  <a:gd name="connsiteX3" fmla="*/ 1924 w 19843"/>
                  <a:gd name="connsiteY3" fmla="*/ 16807 h 14882"/>
                </a:gdLst>
                <a:ahLst/>
                <a:cxnLst>
                  <a:cxn ang="0">
                    <a:pos x="connsiteX0" y="connsiteY0"/>
                  </a:cxn>
                  <a:cxn ang="0">
                    <a:pos x="connsiteX1" y="connsiteY1"/>
                  </a:cxn>
                  <a:cxn ang="0">
                    <a:pos x="connsiteX2" y="connsiteY2"/>
                  </a:cxn>
                  <a:cxn ang="0">
                    <a:pos x="connsiteX3" y="connsiteY3"/>
                  </a:cxn>
                </a:cxnLst>
                <a:rect l="l" t="t" r="r" b="b"/>
                <a:pathLst>
                  <a:path w="19843" h="14882">
                    <a:moveTo>
                      <a:pt x="1924" y="1924"/>
                    </a:moveTo>
                    <a:lnTo>
                      <a:pt x="21768" y="1924"/>
                    </a:lnTo>
                    <a:lnTo>
                      <a:pt x="21768" y="16807"/>
                    </a:lnTo>
                    <a:lnTo>
                      <a:pt x="1924" y="16807"/>
                    </a:lnTo>
                    <a:close/>
                  </a:path>
                </a:pathLst>
              </a:custGeom>
              <a:solidFill>
                <a:srgbClr val="556080"/>
              </a:solidFill>
              <a:ln w="4927" cap="flat">
                <a:noFill/>
                <a:prstDash val="solid"/>
                <a:miter/>
              </a:ln>
            </p:spPr>
            <p:txBody>
              <a:bodyPr rtlCol="0" anchor="ctr"/>
              <a:lstStyle/>
              <a:p>
                <a:endParaRPr lang="fr-FR"/>
              </a:p>
            </p:txBody>
          </p:sp>
          <p:sp>
            <p:nvSpPr>
              <p:cNvPr id="154" name="Forme libre : forme 153">
                <a:extLst>
                  <a:ext uri="{FF2B5EF4-FFF2-40B4-BE49-F238E27FC236}">
                    <a16:creationId xmlns:a16="http://schemas.microsoft.com/office/drawing/2014/main" id="{4294E677-2EB0-4B2B-A0DF-688592E5753E}"/>
                  </a:ext>
                </a:extLst>
              </p:cNvPr>
              <p:cNvSpPr/>
              <p:nvPr/>
            </p:nvSpPr>
            <p:spPr>
              <a:xfrm>
                <a:off x="2713635" y="3392382"/>
                <a:ext cx="253004" cy="34726"/>
              </a:xfrm>
              <a:custGeom>
                <a:avLst/>
                <a:gdLst>
                  <a:gd name="connsiteX0" fmla="*/ 3849 w 253003"/>
                  <a:gd name="connsiteY0" fmla="*/ 3849 h 34726"/>
                  <a:gd name="connsiteX1" fmla="*/ 251892 w 253003"/>
                  <a:gd name="connsiteY1" fmla="*/ 3849 h 34726"/>
                  <a:gd name="connsiteX2" fmla="*/ 251892 w 253003"/>
                  <a:gd name="connsiteY2" fmla="*/ 33614 h 34726"/>
                  <a:gd name="connsiteX3" fmla="*/ 3849 w 253003"/>
                  <a:gd name="connsiteY3" fmla="*/ 33614 h 34726"/>
                </a:gdLst>
                <a:ahLst/>
                <a:cxnLst>
                  <a:cxn ang="0">
                    <a:pos x="connsiteX0" y="connsiteY0"/>
                  </a:cxn>
                  <a:cxn ang="0">
                    <a:pos x="connsiteX1" y="connsiteY1"/>
                  </a:cxn>
                  <a:cxn ang="0">
                    <a:pos x="connsiteX2" y="connsiteY2"/>
                  </a:cxn>
                  <a:cxn ang="0">
                    <a:pos x="connsiteX3" y="connsiteY3"/>
                  </a:cxn>
                </a:cxnLst>
                <a:rect l="l" t="t" r="r" b="b"/>
                <a:pathLst>
                  <a:path w="253003" h="34726">
                    <a:moveTo>
                      <a:pt x="3849" y="3849"/>
                    </a:moveTo>
                    <a:lnTo>
                      <a:pt x="251892" y="3849"/>
                    </a:lnTo>
                    <a:lnTo>
                      <a:pt x="251892" y="33614"/>
                    </a:lnTo>
                    <a:lnTo>
                      <a:pt x="3849" y="33614"/>
                    </a:lnTo>
                    <a:close/>
                  </a:path>
                </a:pathLst>
              </a:custGeom>
              <a:solidFill>
                <a:srgbClr val="7383BF"/>
              </a:solidFill>
              <a:ln w="9853" cap="rnd">
                <a:solidFill>
                  <a:srgbClr val="556080"/>
                </a:solidFill>
                <a:prstDash val="solid"/>
                <a:miter/>
              </a:ln>
            </p:spPr>
            <p:txBody>
              <a:bodyPr rtlCol="0" anchor="ctr"/>
              <a:lstStyle/>
              <a:p>
                <a:endParaRPr lang="fr-FR"/>
              </a:p>
            </p:txBody>
          </p:sp>
          <p:sp>
            <p:nvSpPr>
              <p:cNvPr id="155" name="Forme libre : forme 154">
                <a:extLst>
                  <a:ext uri="{FF2B5EF4-FFF2-40B4-BE49-F238E27FC236}">
                    <a16:creationId xmlns:a16="http://schemas.microsoft.com/office/drawing/2014/main" id="{4548AB77-B642-4453-8C3C-DF80F4E4ED8D}"/>
                  </a:ext>
                </a:extLst>
              </p:cNvPr>
              <p:cNvSpPr/>
              <p:nvPr/>
            </p:nvSpPr>
            <p:spPr>
              <a:xfrm>
                <a:off x="2713635" y="3233634"/>
                <a:ext cx="253004" cy="64491"/>
              </a:xfrm>
              <a:custGeom>
                <a:avLst/>
                <a:gdLst>
                  <a:gd name="connsiteX0" fmla="*/ 3849 w 253003"/>
                  <a:gd name="connsiteY0" fmla="*/ 3849 h 64491"/>
                  <a:gd name="connsiteX1" fmla="*/ 251892 w 253003"/>
                  <a:gd name="connsiteY1" fmla="*/ 3849 h 64491"/>
                  <a:gd name="connsiteX2" fmla="*/ 251892 w 253003"/>
                  <a:gd name="connsiteY2" fmla="*/ 63379 h 64491"/>
                  <a:gd name="connsiteX3" fmla="*/ 3849 w 253003"/>
                  <a:gd name="connsiteY3" fmla="*/ 63379 h 64491"/>
                </a:gdLst>
                <a:ahLst/>
                <a:cxnLst>
                  <a:cxn ang="0">
                    <a:pos x="connsiteX0" y="connsiteY0"/>
                  </a:cxn>
                  <a:cxn ang="0">
                    <a:pos x="connsiteX1" y="connsiteY1"/>
                  </a:cxn>
                  <a:cxn ang="0">
                    <a:pos x="connsiteX2" y="connsiteY2"/>
                  </a:cxn>
                  <a:cxn ang="0">
                    <a:pos x="connsiteX3" y="connsiteY3"/>
                  </a:cxn>
                </a:cxnLst>
                <a:rect l="l" t="t" r="r" b="b"/>
                <a:pathLst>
                  <a:path w="253003" h="64491">
                    <a:moveTo>
                      <a:pt x="3849" y="3849"/>
                    </a:moveTo>
                    <a:lnTo>
                      <a:pt x="251892" y="3849"/>
                    </a:lnTo>
                    <a:lnTo>
                      <a:pt x="251892" y="63379"/>
                    </a:lnTo>
                    <a:lnTo>
                      <a:pt x="3849" y="63379"/>
                    </a:lnTo>
                    <a:close/>
                  </a:path>
                </a:pathLst>
              </a:custGeom>
              <a:solidFill>
                <a:srgbClr val="7383BF"/>
              </a:solidFill>
              <a:ln w="9853" cap="rnd">
                <a:solidFill>
                  <a:srgbClr val="556080"/>
                </a:solidFill>
                <a:prstDash val="solid"/>
                <a:miter/>
              </a:ln>
            </p:spPr>
            <p:txBody>
              <a:bodyPr rtlCol="0" anchor="ctr"/>
              <a:lstStyle/>
              <a:p>
                <a:endParaRPr lang="fr-FR"/>
              </a:p>
            </p:txBody>
          </p:sp>
          <p:sp>
            <p:nvSpPr>
              <p:cNvPr id="156" name="Forme libre : forme 155">
                <a:extLst>
                  <a:ext uri="{FF2B5EF4-FFF2-40B4-BE49-F238E27FC236}">
                    <a16:creationId xmlns:a16="http://schemas.microsoft.com/office/drawing/2014/main" id="{E8A65E3A-ADBC-4974-BE90-10BCA00838DB}"/>
                  </a:ext>
                </a:extLst>
              </p:cNvPr>
              <p:cNvSpPr/>
              <p:nvPr/>
            </p:nvSpPr>
            <p:spPr>
              <a:xfrm>
                <a:off x="2713635" y="3253478"/>
                <a:ext cx="253004" cy="4961"/>
              </a:xfrm>
              <a:custGeom>
                <a:avLst/>
                <a:gdLst>
                  <a:gd name="connsiteX0" fmla="*/ 3849 w 253003"/>
                  <a:gd name="connsiteY0" fmla="*/ 3849 h 4960"/>
                  <a:gd name="connsiteX1" fmla="*/ 251892 w 253003"/>
                  <a:gd name="connsiteY1" fmla="*/ 3849 h 4960"/>
                </a:gdLst>
                <a:ahLst/>
                <a:cxnLst>
                  <a:cxn ang="0">
                    <a:pos x="connsiteX0" y="connsiteY0"/>
                  </a:cxn>
                  <a:cxn ang="0">
                    <a:pos x="connsiteX1" y="connsiteY1"/>
                  </a:cxn>
                </a:cxnLst>
                <a:rect l="l" t="t" r="r" b="b"/>
                <a:pathLst>
                  <a:path w="253003" h="4960">
                    <a:moveTo>
                      <a:pt x="3849" y="3849"/>
                    </a:moveTo>
                    <a:lnTo>
                      <a:pt x="251892" y="3849"/>
                    </a:lnTo>
                  </a:path>
                </a:pathLst>
              </a:custGeom>
              <a:ln w="9853" cap="rnd">
                <a:solidFill>
                  <a:srgbClr val="556080"/>
                </a:solidFill>
                <a:prstDash val="solid"/>
                <a:miter/>
              </a:ln>
            </p:spPr>
            <p:txBody>
              <a:bodyPr rtlCol="0" anchor="ctr"/>
              <a:lstStyle/>
              <a:p>
                <a:endParaRPr lang="fr-FR"/>
              </a:p>
            </p:txBody>
          </p:sp>
          <p:sp>
            <p:nvSpPr>
              <p:cNvPr id="157" name="Forme libre : forme 156">
                <a:extLst>
                  <a:ext uri="{FF2B5EF4-FFF2-40B4-BE49-F238E27FC236}">
                    <a16:creationId xmlns:a16="http://schemas.microsoft.com/office/drawing/2014/main" id="{C6CBF3E8-45D8-4437-88A8-326E1F7212B1}"/>
                  </a:ext>
                </a:extLst>
              </p:cNvPr>
              <p:cNvSpPr/>
              <p:nvPr/>
            </p:nvSpPr>
            <p:spPr>
              <a:xfrm>
                <a:off x="2713635" y="3273321"/>
                <a:ext cx="253004" cy="4961"/>
              </a:xfrm>
              <a:custGeom>
                <a:avLst/>
                <a:gdLst>
                  <a:gd name="connsiteX0" fmla="*/ 3849 w 253003"/>
                  <a:gd name="connsiteY0" fmla="*/ 3849 h 4960"/>
                  <a:gd name="connsiteX1" fmla="*/ 251892 w 253003"/>
                  <a:gd name="connsiteY1" fmla="*/ 3849 h 4960"/>
                </a:gdLst>
                <a:ahLst/>
                <a:cxnLst>
                  <a:cxn ang="0">
                    <a:pos x="connsiteX0" y="connsiteY0"/>
                  </a:cxn>
                  <a:cxn ang="0">
                    <a:pos x="connsiteX1" y="connsiteY1"/>
                  </a:cxn>
                </a:cxnLst>
                <a:rect l="l" t="t" r="r" b="b"/>
                <a:pathLst>
                  <a:path w="253003" h="4960">
                    <a:moveTo>
                      <a:pt x="3849" y="3849"/>
                    </a:moveTo>
                    <a:lnTo>
                      <a:pt x="251892" y="3849"/>
                    </a:lnTo>
                  </a:path>
                </a:pathLst>
              </a:custGeom>
              <a:ln w="9853" cap="rnd">
                <a:solidFill>
                  <a:srgbClr val="556080"/>
                </a:solidFill>
                <a:prstDash val="solid"/>
                <a:miter/>
              </a:ln>
            </p:spPr>
            <p:txBody>
              <a:bodyPr rtlCol="0" anchor="ctr"/>
              <a:lstStyle/>
              <a:p>
                <a:endParaRPr lang="fr-FR"/>
              </a:p>
            </p:txBody>
          </p:sp>
          <p:sp>
            <p:nvSpPr>
              <p:cNvPr id="158" name="Forme libre : forme 157">
                <a:extLst>
                  <a:ext uri="{FF2B5EF4-FFF2-40B4-BE49-F238E27FC236}">
                    <a16:creationId xmlns:a16="http://schemas.microsoft.com/office/drawing/2014/main" id="{1B4F88E1-C634-426A-8B75-6D0BA37A67AA}"/>
                  </a:ext>
                </a:extLst>
              </p:cNvPr>
              <p:cNvSpPr/>
              <p:nvPr/>
            </p:nvSpPr>
            <p:spPr>
              <a:xfrm>
                <a:off x="2713635" y="3407265"/>
                <a:ext cx="253004" cy="4961"/>
              </a:xfrm>
              <a:custGeom>
                <a:avLst/>
                <a:gdLst>
                  <a:gd name="connsiteX0" fmla="*/ 3849 w 253003"/>
                  <a:gd name="connsiteY0" fmla="*/ 3849 h 4960"/>
                  <a:gd name="connsiteX1" fmla="*/ 251892 w 253003"/>
                  <a:gd name="connsiteY1" fmla="*/ 3849 h 4960"/>
                </a:gdLst>
                <a:ahLst/>
                <a:cxnLst>
                  <a:cxn ang="0">
                    <a:pos x="connsiteX0" y="connsiteY0"/>
                  </a:cxn>
                  <a:cxn ang="0">
                    <a:pos x="connsiteX1" y="connsiteY1"/>
                  </a:cxn>
                </a:cxnLst>
                <a:rect l="l" t="t" r="r" b="b"/>
                <a:pathLst>
                  <a:path w="253003" h="4960">
                    <a:moveTo>
                      <a:pt x="3849" y="3849"/>
                    </a:moveTo>
                    <a:lnTo>
                      <a:pt x="251892" y="3849"/>
                    </a:lnTo>
                  </a:path>
                </a:pathLst>
              </a:custGeom>
              <a:ln w="9853" cap="rnd">
                <a:solidFill>
                  <a:srgbClr val="556080"/>
                </a:solidFill>
                <a:prstDash val="solid"/>
                <a:miter/>
              </a:ln>
            </p:spPr>
            <p:txBody>
              <a:bodyPr rtlCol="0" anchor="ctr"/>
              <a:lstStyle/>
              <a:p>
                <a:endParaRPr lang="fr-FR"/>
              </a:p>
            </p:txBody>
          </p:sp>
          <p:sp>
            <p:nvSpPr>
              <p:cNvPr id="159" name="Forme libre : forme 158">
                <a:extLst>
                  <a:ext uri="{FF2B5EF4-FFF2-40B4-BE49-F238E27FC236}">
                    <a16:creationId xmlns:a16="http://schemas.microsoft.com/office/drawing/2014/main" id="{77E93F36-E568-44F3-BD70-5FFC273BBB42}"/>
                  </a:ext>
                </a:extLst>
              </p:cNvPr>
              <p:cNvSpPr/>
              <p:nvPr/>
            </p:nvSpPr>
            <p:spPr>
              <a:xfrm>
                <a:off x="2738439"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160" name="Forme libre : forme 159">
                <a:extLst>
                  <a:ext uri="{FF2B5EF4-FFF2-40B4-BE49-F238E27FC236}">
                    <a16:creationId xmlns:a16="http://schemas.microsoft.com/office/drawing/2014/main" id="{212FA0D5-6A53-4F6E-9D69-A83BA41ADC45}"/>
                  </a:ext>
                </a:extLst>
              </p:cNvPr>
              <p:cNvSpPr/>
              <p:nvPr/>
            </p:nvSpPr>
            <p:spPr>
              <a:xfrm>
                <a:off x="2763243"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161" name="Forme libre : forme 160">
                <a:extLst>
                  <a:ext uri="{FF2B5EF4-FFF2-40B4-BE49-F238E27FC236}">
                    <a16:creationId xmlns:a16="http://schemas.microsoft.com/office/drawing/2014/main" id="{C69E547E-1B13-44A5-9B57-F208BAFE55E5}"/>
                  </a:ext>
                </a:extLst>
              </p:cNvPr>
              <p:cNvSpPr/>
              <p:nvPr/>
            </p:nvSpPr>
            <p:spPr>
              <a:xfrm>
                <a:off x="2788047"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162" name="Forme libre : forme 161">
                <a:extLst>
                  <a:ext uri="{FF2B5EF4-FFF2-40B4-BE49-F238E27FC236}">
                    <a16:creationId xmlns:a16="http://schemas.microsoft.com/office/drawing/2014/main" id="{2F2D0864-305C-40BF-9B64-4A2DC532C44F}"/>
                  </a:ext>
                </a:extLst>
              </p:cNvPr>
              <p:cNvSpPr/>
              <p:nvPr/>
            </p:nvSpPr>
            <p:spPr>
              <a:xfrm>
                <a:off x="2812852"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163" name="Forme libre : forme 162">
                <a:extLst>
                  <a:ext uri="{FF2B5EF4-FFF2-40B4-BE49-F238E27FC236}">
                    <a16:creationId xmlns:a16="http://schemas.microsoft.com/office/drawing/2014/main" id="{33B489A6-9A5D-4FAD-8318-7DBE05FC5031}"/>
                  </a:ext>
                </a:extLst>
              </p:cNvPr>
              <p:cNvSpPr/>
              <p:nvPr/>
            </p:nvSpPr>
            <p:spPr>
              <a:xfrm>
                <a:off x="2837656"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164" name="Forme libre : forme 163">
                <a:extLst>
                  <a:ext uri="{FF2B5EF4-FFF2-40B4-BE49-F238E27FC236}">
                    <a16:creationId xmlns:a16="http://schemas.microsoft.com/office/drawing/2014/main" id="{9AA29D50-EBC6-4B6F-B1E9-BD14B4239077}"/>
                  </a:ext>
                </a:extLst>
              </p:cNvPr>
              <p:cNvSpPr/>
              <p:nvPr/>
            </p:nvSpPr>
            <p:spPr>
              <a:xfrm>
                <a:off x="2862460"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165" name="Forme libre : forme 164">
                <a:extLst>
                  <a:ext uri="{FF2B5EF4-FFF2-40B4-BE49-F238E27FC236}">
                    <a16:creationId xmlns:a16="http://schemas.microsoft.com/office/drawing/2014/main" id="{12EC7496-1F3D-4E87-8213-8A147B742628}"/>
                  </a:ext>
                </a:extLst>
              </p:cNvPr>
              <p:cNvSpPr/>
              <p:nvPr/>
            </p:nvSpPr>
            <p:spPr>
              <a:xfrm>
                <a:off x="2887265"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166" name="Forme libre : forme 165">
                <a:extLst>
                  <a:ext uri="{FF2B5EF4-FFF2-40B4-BE49-F238E27FC236}">
                    <a16:creationId xmlns:a16="http://schemas.microsoft.com/office/drawing/2014/main" id="{135661FA-7931-43E6-BB34-DA13C39811B2}"/>
                  </a:ext>
                </a:extLst>
              </p:cNvPr>
              <p:cNvSpPr/>
              <p:nvPr/>
            </p:nvSpPr>
            <p:spPr>
              <a:xfrm>
                <a:off x="2912069"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167" name="Forme libre : forme 166">
                <a:extLst>
                  <a:ext uri="{FF2B5EF4-FFF2-40B4-BE49-F238E27FC236}">
                    <a16:creationId xmlns:a16="http://schemas.microsoft.com/office/drawing/2014/main" id="{7DA6F912-1D92-45F2-8AE2-72E142885C1A}"/>
                  </a:ext>
                </a:extLst>
              </p:cNvPr>
              <p:cNvSpPr/>
              <p:nvPr/>
            </p:nvSpPr>
            <p:spPr>
              <a:xfrm>
                <a:off x="2936873"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168" name="Forme libre : forme 167">
                <a:extLst>
                  <a:ext uri="{FF2B5EF4-FFF2-40B4-BE49-F238E27FC236}">
                    <a16:creationId xmlns:a16="http://schemas.microsoft.com/office/drawing/2014/main" id="{DBF9C05F-BE88-4DC7-973A-E2B392AC41A1}"/>
                  </a:ext>
                </a:extLst>
              </p:cNvPr>
              <p:cNvSpPr/>
              <p:nvPr/>
            </p:nvSpPr>
            <p:spPr>
              <a:xfrm>
                <a:off x="2738439"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169" name="Forme libre : forme 168">
                <a:extLst>
                  <a:ext uri="{FF2B5EF4-FFF2-40B4-BE49-F238E27FC236}">
                    <a16:creationId xmlns:a16="http://schemas.microsoft.com/office/drawing/2014/main" id="{553A4474-9DC8-4788-BC10-056928F6C111}"/>
                  </a:ext>
                </a:extLst>
              </p:cNvPr>
              <p:cNvSpPr/>
              <p:nvPr/>
            </p:nvSpPr>
            <p:spPr>
              <a:xfrm>
                <a:off x="2763243"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170" name="Forme libre : forme 169">
                <a:extLst>
                  <a:ext uri="{FF2B5EF4-FFF2-40B4-BE49-F238E27FC236}">
                    <a16:creationId xmlns:a16="http://schemas.microsoft.com/office/drawing/2014/main" id="{00EE9601-286C-40F0-A047-CFE4787969EF}"/>
                  </a:ext>
                </a:extLst>
              </p:cNvPr>
              <p:cNvSpPr/>
              <p:nvPr/>
            </p:nvSpPr>
            <p:spPr>
              <a:xfrm>
                <a:off x="2788047"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171" name="Forme libre : forme 170">
                <a:extLst>
                  <a:ext uri="{FF2B5EF4-FFF2-40B4-BE49-F238E27FC236}">
                    <a16:creationId xmlns:a16="http://schemas.microsoft.com/office/drawing/2014/main" id="{C6131AEA-3A0A-44A7-B441-209D543801DC}"/>
                  </a:ext>
                </a:extLst>
              </p:cNvPr>
              <p:cNvSpPr/>
              <p:nvPr/>
            </p:nvSpPr>
            <p:spPr>
              <a:xfrm>
                <a:off x="2812852"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172" name="Forme libre : forme 171">
                <a:extLst>
                  <a:ext uri="{FF2B5EF4-FFF2-40B4-BE49-F238E27FC236}">
                    <a16:creationId xmlns:a16="http://schemas.microsoft.com/office/drawing/2014/main" id="{AE54B88A-BCAF-46B2-B5D3-6B5FFB400EA0}"/>
                  </a:ext>
                </a:extLst>
              </p:cNvPr>
              <p:cNvSpPr/>
              <p:nvPr/>
            </p:nvSpPr>
            <p:spPr>
              <a:xfrm>
                <a:off x="2837656"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173" name="Forme libre : forme 172">
                <a:extLst>
                  <a:ext uri="{FF2B5EF4-FFF2-40B4-BE49-F238E27FC236}">
                    <a16:creationId xmlns:a16="http://schemas.microsoft.com/office/drawing/2014/main" id="{D709E993-B49E-4213-9104-FECB75DAC310}"/>
                  </a:ext>
                </a:extLst>
              </p:cNvPr>
              <p:cNvSpPr/>
              <p:nvPr/>
            </p:nvSpPr>
            <p:spPr>
              <a:xfrm>
                <a:off x="2862460"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174" name="Forme libre : forme 173">
                <a:extLst>
                  <a:ext uri="{FF2B5EF4-FFF2-40B4-BE49-F238E27FC236}">
                    <a16:creationId xmlns:a16="http://schemas.microsoft.com/office/drawing/2014/main" id="{9C571A14-7F3E-48BA-9F0C-7F8CA683FD0C}"/>
                  </a:ext>
                </a:extLst>
              </p:cNvPr>
              <p:cNvSpPr/>
              <p:nvPr/>
            </p:nvSpPr>
            <p:spPr>
              <a:xfrm>
                <a:off x="2887265"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175" name="Forme libre : forme 174">
                <a:extLst>
                  <a:ext uri="{FF2B5EF4-FFF2-40B4-BE49-F238E27FC236}">
                    <a16:creationId xmlns:a16="http://schemas.microsoft.com/office/drawing/2014/main" id="{0C900A4C-C377-47DA-AE4E-85AFC361EDA3}"/>
                  </a:ext>
                </a:extLst>
              </p:cNvPr>
              <p:cNvSpPr/>
              <p:nvPr/>
            </p:nvSpPr>
            <p:spPr>
              <a:xfrm>
                <a:off x="2912069"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176" name="Forme libre : forme 175">
                <a:extLst>
                  <a:ext uri="{FF2B5EF4-FFF2-40B4-BE49-F238E27FC236}">
                    <a16:creationId xmlns:a16="http://schemas.microsoft.com/office/drawing/2014/main" id="{8472680F-CA4D-4BA2-B051-AA790ABA6F3F}"/>
                  </a:ext>
                </a:extLst>
              </p:cNvPr>
              <p:cNvSpPr/>
              <p:nvPr/>
            </p:nvSpPr>
            <p:spPr>
              <a:xfrm>
                <a:off x="2936873"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177" name="Forme libre : forme 176">
                <a:extLst>
                  <a:ext uri="{FF2B5EF4-FFF2-40B4-BE49-F238E27FC236}">
                    <a16:creationId xmlns:a16="http://schemas.microsoft.com/office/drawing/2014/main" id="{3F97609C-A9D2-46D2-A857-4E2E12E5E7FA}"/>
                  </a:ext>
                </a:extLst>
              </p:cNvPr>
              <p:cNvSpPr/>
              <p:nvPr/>
            </p:nvSpPr>
            <p:spPr>
              <a:xfrm>
                <a:off x="2715559" y="3334776"/>
                <a:ext cx="19843" cy="19843"/>
              </a:xfrm>
              <a:custGeom>
                <a:avLst/>
                <a:gdLst>
                  <a:gd name="connsiteX0" fmla="*/ 1924 w 19843"/>
                  <a:gd name="connsiteY0" fmla="*/ 1924 h 19843"/>
                  <a:gd name="connsiteX1" fmla="*/ 21768 w 19843"/>
                  <a:gd name="connsiteY1" fmla="*/ 1924 h 19843"/>
                  <a:gd name="connsiteX2" fmla="*/ 21768 w 19843"/>
                  <a:gd name="connsiteY2" fmla="*/ 21768 h 19843"/>
                  <a:gd name="connsiteX3" fmla="*/ 1924 w 19843"/>
                  <a:gd name="connsiteY3" fmla="*/ 21768 h 19843"/>
                </a:gdLst>
                <a:ahLst/>
                <a:cxnLst>
                  <a:cxn ang="0">
                    <a:pos x="connsiteX0" y="connsiteY0"/>
                  </a:cxn>
                  <a:cxn ang="0">
                    <a:pos x="connsiteX1" y="connsiteY1"/>
                  </a:cxn>
                  <a:cxn ang="0">
                    <a:pos x="connsiteX2" y="connsiteY2"/>
                  </a:cxn>
                  <a:cxn ang="0">
                    <a:pos x="connsiteX3" y="connsiteY3"/>
                  </a:cxn>
                </a:cxnLst>
                <a:rect l="l" t="t" r="r" b="b"/>
                <a:pathLst>
                  <a:path w="19843" h="19843">
                    <a:moveTo>
                      <a:pt x="1924" y="1924"/>
                    </a:moveTo>
                    <a:lnTo>
                      <a:pt x="21768" y="1924"/>
                    </a:lnTo>
                    <a:lnTo>
                      <a:pt x="21768" y="21768"/>
                    </a:lnTo>
                    <a:lnTo>
                      <a:pt x="1924" y="21768"/>
                    </a:lnTo>
                    <a:close/>
                  </a:path>
                </a:pathLst>
              </a:custGeom>
              <a:solidFill>
                <a:srgbClr val="999A9F"/>
              </a:solidFill>
              <a:ln w="4927" cap="flat">
                <a:noFill/>
                <a:prstDash val="solid"/>
                <a:miter/>
              </a:ln>
            </p:spPr>
            <p:txBody>
              <a:bodyPr rtlCol="0" anchor="ctr"/>
              <a:lstStyle/>
              <a:p>
                <a:endParaRPr lang="fr-FR"/>
              </a:p>
            </p:txBody>
          </p:sp>
          <p:sp>
            <p:nvSpPr>
              <p:cNvPr id="178" name="Forme libre : forme 177">
                <a:extLst>
                  <a:ext uri="{FF2B5EF4-FFF2-40B4-BE49-F238E27FC236}">
                    <a16:creationId xmlns:a16="http://schemas.microsoft.com/office/drawing/2014/main" id="{3A2D549E-DD13-48F6-8490-5E8ABA17557E}"/>
                  </a:ext>
                </a:extLst>
              </p:cNvPr>
              <p:cNvSpPr/>
              <p:nvPr/>
            </p:nvSpPr>
            <p:spPr>
              <a:xfrm>
                <a:off x="2750285" y="3334776"/>
                <a:ext cx="19843" cy="19843"/>
              </a:xfrm>
              <a:custGeom>
                <a:avLst/>
                <a:gdLst>
                  <a:gd name="connsiteX0" fmla="*/ 1924 w 19843"/>
                  <a:gd name="connsiteY0" fmla="*/ 1924 h 19843"/>
                  <a:gd name="connsiteX1" fmla="*/ 21768 w 19843"/>
                  <a:gd name="connsiteY1" fmla="*/ 1924 h 19843"/>
                  <a:gd name="connsiteX2" fmla="*/ 21768 w 19843"/>
                  <a:gd name="connsiteY2" fmla="*/ 21768 h 19843"/>
                  <a:gd name="connsiteX3" fmla="*/ 1924 w 19843"/>
                  <a:gd name="connsiteY3" fmla="*/ 21768 h 19843"/>
                </a:gdLst>
                <a:ahLst/>
                <a:cxnLst>
                  <a:cxn ang="0">
                    <a:pos x="connsiteX0" y="connsiteY0"/>
                  </a:cxn>
                  <a:cxn ang="0">
                    <a:pos x="connsiteX1" y="connsiteY1"/>
                  </a:cxn>
                  <a:cxn ang="0">
                    <a:pos x="connsiteX2" y="connsiteY2"/>
                  </a:cxn>
                  <a:cxn ang="0">
                    <a:pos x="connsiteX3" y="connsiteY3"/>
                  </a:cxn>
                </a:cxnLst>
                <a:rect l="l" t="t" r="r" b="b"/>
                <a:pathLst>
                  <a:path w="19843" h="19843">
                    <a:moveTo>
                      <a:pt x="1924" y="1924"/>
                    </a:moveTo>
                    <a:lnTo>
                      <a:pt x="21768" y="1924"/>
                    </a:lnTo>
                    <a:lnTo>
                      <a:pt x="21768" y="21768"/>
                    </a:lnTo>
                    <a:lnTo>
                      <a:pt x="1924" y="21768"/>
                    </a:lnTo>
                    <a:close/>
                  </a:path>
                </a:pathLst>
              </a:custGeom>
              <a:solidFill>
                <a:srgbClr val="999A9F"/>
              </a:solidFill>
              <a:ln w="4927" cap="flat">
                <a:noFill/>
                <a:prstDash val="solid"/>
                <a:miter/>
              </a:ln>
            </p:spPr>
            <p:txBody>
              <a:bodyPr rtlCol="0" anchor="ctr"/>
              <a:lstStyle/>
              <a:p>
                <a:endParaRPr lang="fr-FR"/>
              </a:p>
            </p:txBody>
          </p:sp>
          <p:sp>
            <p:nvSpPr>
              <p:cNvPr id="179" name="Forme libre : forme 178">
                <a:extLst>
                  <a:ext uri="{FF2B5EF4-FFF2-40B4-BE49-F238E27FC236}">
                    <a16:creationId xmlns:a16="http://schemas.microsoft.com/office/drawing/2014/main" id="{94372946-A12B-45CC-B7F2-E7679681114A}"/>
                  </a:ext>
                </a:extLst>
              </p:cNvPr>
              <p:cNvSpPr/>
              <p:nvPr/>
            </p:nvSpPr>
            <p:spPr>
              <a:xfrm>
                <a:off x="2869346" y="3324854"/>
                <a:ext cx="39687" cy="44648"/>
              </a:xfrm>
              <a:custGeom>
                <a:avLst/>
                <a:gdLst>
                  <a:gd name="connsiteX0" fmla="*/ 40193 w 39686"/>
                  <a:gd name="connsiteY0" fmla="*/ 21059 h 44647"/>
                  <a:gd name="connsiteX1" fmla="*/ 21059 w 39686"/>
                  <a:gd name="connsiteY1" fmla="*/ 1924 h 44647"/>
                  <a:gd name="connsiteX2" fmla="*/ 1924 w 39686"/>
                  <a:gd name="connsiteY2" fmla="*/ 21059 h 44647"/>
                  <a:gd name="connsiteX3" fmla="*/ 2247 w 39686"/>
                  <a:gd name="connsiteY3" fmla="*/ 24248 h 44647"/>
                  <a:gd name="connsiteX4" fmla="*/ 1924 w 39686"/>
                  <a:gd name="connsiteY4" fmla="*/ 27438 h 44647"/>
                  <a:gd name="connsiteX5" fmla="*/ 21059 w 39686"/>
                  <a:gd name="connsiteY5" fmla="*/ 46572 h 44647"/>
                  <a:gd name="connsiteX6" fmla="*/ 40193 w 39686"/>
                  <a:gd name="connsiteY6" fmla="*/ 27438 h 44647"/>
                  <a:gd name="connsiteX7" fmla="*/ 39870 w 39686"/>
                  <a:gd name="connsiteY7" fmla="*/ 24248 h 44647"/>
                  <a:gd name="connsiteX8" fmla="*/ 40193 w 39686"/>
                  <a:gd name="connsiteY8" fmla="*/ 21059 h 44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686" h="44647">
                    <a:moveTo>
                      <a:pt x="40193" y="21059"/>
                    </a:moveTo>
                    <a:cubicBezTo>
                      <a:pt x="40193" y="10492"/>
                      <a:pt x="31625" y="1924"/>
                      <a:pt x="21059" y="1924"/>
                    </a:cubicBezTo>
                    <a:cubicBezTo>
                      <a:pt x="10492" y="1924"/>
                      <a:pt x="1924" y="10492"/>
                      <a:pt x="1924" y="21059"/>
                    </a:cubicBezTo>
                    <a:cubicBezTo>
                      <a:pt x="1924" y="22150"/>
                      <a:pt x="2068" y="23207"/>
                      <a:pt x="2247" y="24248"/>
                    </a:cubicBezTo>
                    <a:cubicBezTo>
                      <a:pt x="2068" y="25290"/>
                      <a:pt x="1924" y="26347"/>
                      <a:pt x="1924" y="27438"/>
                    </a:cubicBezTo>
                    <a:cubicBezTo>
                      <a:pt x="1924" y="38005"/>
                      <a:pt x="10492" y="46572"/>
                      <a:pt x="21059" y="46572"/>
                    </a:cubicBezTo>
                    <a:cubicBezTo>
                      <a:pt x="31625" y="46572"/>
                      <a:pt x="40193" y="38005"/>
                      <a:pt x="40193" y="27438"/>
                    </a:cubicBezTo>
                    <a:cubicBezTo>
                      <a:pt x="40193" y="26347"/>
                      <a:pt x="40049" y="25290"/>
                      <a:pt x="39870" y="24248"/>
                    </a:cubicBezTo>
                    <a:cubicBezTo>
                      <a:pt x="40049" y="23207"/>
                      <a:pt x="40193" y="22150"/>
                      <a:pt x="40193" y="21059"/>
                    </a:cubicBezTo>
                    <a:close/>
                  </a:path>
                </a:pathLst>
              </a:custGeom>
              <a:solidFill>
                <a:srgbClr val="999A9F"/>
              </a:solidFill>
              <a:ln w="4927" cap="flat">
                <a:noFill/>
                <a:prstDash val="solid"/>
                <a:miter/>
              </a:ln>
            </p:spPr>
            <p:txBody>
              <a:bodyPr rtlCol="0" anchor="ctr"/>
              <a:lstStyle/>
              <a:p>
                <a:endParaRPr lang="fr-FR"/>
              </a:p>
            </p:txBody>
          </p:sp>
          <p:sp>
            <p:nvSpPr>
              <p:cNvPr id="180" name="Forme libre : forme 179">
                <a:extLst>
                  <a:ext uri="{FF2B5EF4-FFF2-40B4-BE49-F238E27FC236}">
                    <a16:creationId xmlns:a16="http://schemas.microsoft.com/office/drawing/2014/main" id="{AC5DB5CC-18BC-48CF-8CCC-22C372CC547A}"/>
                  </a:ext>
                </a:extLst>
              </p:cNvPr>
              <p:cNvSpPr/>
              <p:nvPr/>
            </p:nvSpPr>
            <p:spPr>
              <a:xfrm>
                <a:off x="2869346" y="3324854"/>
                <a:ext cx="39687" cy="39687"/>
              </a:xfrm>
              <a:custGeom>
                <a:avLst/>
                <a:gdLst>
                  <a:gd name="connsiteX0" fmla="*/ 40193 w 39686"/>
                  <a:gd name="connsiteY0" fmla="*/ 21059 h 39686"/>
                  <a:gd name="connsiteX1" fmla="*/ 21059 w 39686"/>
                  <a:gd name="connsiteY1" fmla="*/ 40193 h 39686"/>
                  <a:gd name="connsiteX2" fmla="*/ 1924 w 39686"/>
                  <a:gd name="connsiteY2" fmla="*/ 21059 h 39686"/>
                  <a:gd name="connsiteX3" fmla="*/ 21059 w 39686"/>
                  <a:gd name="connsiteY3" fmla="*/ 1924 h 39686"/>
                  <a:gd name="connsiteX4" fmla="*/ 40193 w 39686"/>
                  <a:gd name="connsiteY4" fmla="*/ 21059 h 39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86" h="39686">
                    <a:moveTo>
                      <a:pt x="40193" y="21059"/>
                    </a:moveTo>
                    <a:cubicBezTo>
                      <a:pt x="40193" y="31626"/>
                      <a:pt x="31626" y="40193"/>
                      <a:pt x="21059" y="40193"/>
                    </a:cubicBezTo>
                    <a:cubicBezTo>
                      <a:pt x="10491" y="40193"/>
                      <a:pt x="1924" y="31626"/>
                      <a:pt x="1924" y="21059"/>
                    </a:cubicBezTo>
                    <a:cubicBezTo>
                      <a:pt x="1924" y="10491"/>
                      <a:pt x="10491" y="1924"/>
                      <a:pt x="21059" y="1924"/>
                    </a:cubicBezTo>
                    <a:cubicBezTo>
                      <a:pt x="31626" y="1924"/>
                      <a:pt x="40193" y="10491"/>
                      <a:pt x="40193" y="21059"/>
                    </a:cubicBezTo>
                    <a:close/>
                  </a:path>
                </a:pathLst>
              </a:custGeom>
              <a:solidFill>
                <a:srgbClr val="C2C4C8"/>
              </a:solidFill>
              <a:ln w="4927" cap="flat">
                <a:noFill/>
                <a:prstDash val="solid"/>
                <a:miter/>
              </a:ln>
            </p:spPr>
            <p:txBody>
              <a:bodyPr rtlCol="0" anchor="ctr"/>
              <a:lstStyle/>
              <a:p>
                <a:endParaRPr lang="fr-FR"/>
              </a:p>
            </p:txBody>
          </p:sp>
          <p:sp>
            <p:nvSpPr>
              <p:cNvPr id="181" name="Forme libre : forme 180">
                <a:extLst>
                  <a:ext uri="{FF2B5EF4-FFF2-40B4-BE49-F238E27FC236}">
                    <a16:creationId xmlns:a16="http://schemas.microsoft.com/office/drawing/2014/main" id="{9BD71E4C-D40C-430A-944D-1E5CC4370DF9}"/>
                  </a:ext>
                </a:extLst>
              </p:cNvPr>
              <p:cNvSpPr/>
              <p:nvPr/>
            </p:nvSpPr>
            <p:spPr>
              <a:xfrm>
                <a:off x="2886555" y="3332852"/>
                <a:ext cx="14883" cy="14883"/>
              </a:xfrm>
              <a:custGeom>
                <a:avLst/>
                <a:gdLst>
                  <a:gd name="connsiteX0" fmla="*/ 3849 w 14882"/>
                  <a:gd name="connsiteY0" fmla="*/ 13845 h 14882"/>
                  <a:gd name="connsiteX1" fmla="*/ 13433 w 14882"/>
                  <a:gd name="connsiteY1" fmla="*/ 3849 h 14882"/>
                </a:gdLst>
                <a:ahLst/>
                <a:cxnLst>
                  <a:cxn ang="0">
                    <a:pos x="connsiteX0" y="connsiteY0"/>
                  </a:cxn>
                  <a:cxn ang="0">
                    <a:pos x="connsiteX1" y="connsiteY1"/>
                  </a:cxn>
                </a:cxnLst>
                <a:rect l="l" t="t" r="r" b="b"/>
                <a:pathLst>
                  <a:path w="14882" h="14882">
                    <a:moveTo>
                      <a:pt x="3849" y="13845"/>
                    </a:moveTo>
                    <a:lnTo>
                      <a:pt x="13433" y="3849"/>
                    </a:lnTo>
                  </a:path>
                </a:pathLst>
              </a:custGeom>
              <a:ln w="9853" cap="flat">
                <a:solidFill>
                  <a:srgbClr val="FFFFFF"/>
                </a:solidFill>
                <a:prstDash val="solid"/>
                <a:miter/>
              </a:ln>
            </p:spPr>
            <p:txBody>
              <a:bodyPr rtlCol="0" anchor="ctr"/>
              <a:lstStyle/>
              <a:p>
                <a:endParaRPr lang="fr-FR"/>
              </a:p>
            </p:txBody>
          </p:sp>
          <p:sp>
            <p:nvSpPr>
              <p:cNvPr id="182" name="Forme libre : forme 181">
                <a:extLst>
                  <a:ext uri="{FF2B5EF4-FFF2-40B4-BE49-F238E27FC236}">
                    <a16:creationId xmlns:a16="http://schemas.microsoft.com/office/drawing/2014/main" id="{C99976EC-5362-4A44-9B5A-02E1FDBA6F78}"/>
                  </a:ext>
                </a:extLst>
              </p:cNvPr>
              <p:cNvSpPr/>
              <p:nvPr/>
            </p:nvSpPr>
            <p:spPr>
              <a:xfrm>
                <a:off x="2928876" y="3324854"/>
                <a:ext cx="39687" cy="44648"/>
              </a:xfrm>
              <a:custGeom>
                <a:avLst/>
                <a:gdLst>
                  <a:gd name="connsiteX0" fmla="*/ 40193 w 39686"/>
                  <a:gd name="connsiteY0" fmla="*/ 21059 h 44647"/>
                  <a:gd name="connsiteX1" fmla="*/ 21059 w 39686"/>
                  <a:gd name="connsiteY1" fmla="*/ 1924 h 44647"/>
                  <a:gd name="connsiteX2" fmla="*/ 1924 w 39686"/>
                  <a:gd name="connsiteY2" fmla="*/ 21059 h 44647"/>
                  <a:gd name="connsiteX3" fmla="*/ 2247 w 39686"/>
                  <a:gd name="connsiteY3" fmla="*/ 24248 h 44647"/>
                  <a:gd name="connsiteX4" fmla="*/ 1924 w 39686"/>
                  <a:gd name="connsiteY4" fmla="*/ 27438 h 44647"/>
                  <a:gd name="connsiteX5" fmla="*/ 21059 w 39686"/>
                  <a:gd name="connsiteY5" fmla="*/ 46572 h 44647"/>
                  <a:gd name="connsiteX6" fmla="*/ 40193 w 39686"/>
                  <a:gd name="connsiteY6" fmla="*/ 27438 h 44647"/>
                  <a:gd name="connsiteX7" fmla="*/ 39870 w 39686"/>
                  <a:gd name="connsiteY7" fmla="*/ 24248 h 44647"/>
                  <a:gd name="connsiteX8" fmla="*/ 40193 w 39686"/>
                  <a:gd name="connsiteY8" fmla="*/ 21059 h 44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686" h="44647">
                    <a:moveTo>
                      <a:pt x="40193" y="21059"/>
                    </a:moveTo>
                    <a:cubicBezTo>
                      <a:pt x="40193" y="10492"/>
                      <a:pt x="31625" y="1924"/>
                      <a:pt x="21059" y="1924"/>
                    </a:cubicBezTo>
                    <a:cubicBezTo>
                      <a:pt x="10492" y="1924"/>
                      <a:pt x="1924" y="10492"/>
                      <a:pt x="1924" y="21059"/>
                    </a:cubicBezTo>
                    <a:cubicBezTo>
                      <a:pt x="1924" y="22150"/>
                      <a:pt x="2068" y="23207"/>
                      <a:pt x="2247" y="24248"/>
                    </a:cubicBezTo>
                    <a:cubicBezTo>
                      <a:pt x="2068" y="25290"/>
                      <a:pt x="1924" y="26347"/>
                      <a:pt x="1924" y="27438"/>
                    </a:cubicBezTo>
                    <a:cubicBezTo>
                      <a:pt x="1924" y="38005"/>
                      <a:pt x="10492" y="46572"/>
                      <a:pt x="21059" y="46572"/>
                    </a:cubicBezTo>
                    <a:cubicBezTo>
                      <a:pt x="31625" y="46572"/>
                      <a:pt x="40193" y="38005"/>
                      <a:pt x="40193" y="27438"/>
                    </a:cubicBezTo>
                    <a:cubicBezTo>
                      <a:pt x="40193" y="26347"/>
                      <a:pt x="40049" y="25290"/>
                      <a:pt x="39870" y="24248"/>
                    </a:cubicBezTo>
                    <a:cubicBezTo>
                      <a:pt x="40049" y="23207"/>
                      <a:pt x="40193" y="22150"/>
                      <a:pt x="40193" y="21059"/>
                    </a:cubicBezTo>
                    <a:close/>
                  </a:path>
                </a:pathLst>
              </a:custGeom>
              <a:solidFill>
                <a:srgbClr val="999A9F"/>
              </a:solidFill>
              <a:ln w="4927" cap="flat">
                <a:noFill/>
                <a:prstDash val="solid"/>
                <a:miter/>
              </a:ln>
            </p:spPr>
            <p:txBody>
              <a:bodyPr rtlCol="0" anchor="ctr"/>
              <a:lstStyle/>
              <a:p>
                <a:endParaRPr lang="fr-FR"/>
              </a:p>
            </p:txBody>
          </p:sp>
          <p:sp>
            <p:nvSpPr>
              <p:cNvPr id="183" name="Forme libre : forme 182">
                <a:extLst>
                  <a:ext uri="{FF2B5EF4-FFF2-40B4-BE49-F238E27FC236}">
                    <a16:creationId xmlns:a16="http://schemas.microsoft.com/office/drawing/2014/main" id="{79BA68DA-94DB-4BDC-8A92-D37BAD6C1296}"/>
                  </a:ext>
                </a:extLst>
              </p:cNvPr>
              <p:cNvSpPr/>
              <p:nvPr/>
            </p:nvSpPr>
            <p:spPr>
              <a:xfrm>
                <a:off x="2928876" y="3324854"/>
                <a:ext cx="39687" cy="39687"/>
              </a:xfrm>
              <a:custGeom>
                <a:avLst/>
                <a:gdLst>
                  <a:gd name="connsiteX0" fmla="*/ 40193 w 39686"/>
                  <a:gd name="connsiteY0" fmla="*/ 21059 h 39686"/>
                  <a:gd name="connsiteX1" fmla="*/ 21059 w 39686"/>
                  <a:gd name="connsiteY1" fmla="*/ 40193 h 39686"/>
                  <a:gd name="connsiteX2" fmla="*/ 1924 w 39686"/>
                  <a:gd name="connsiteY2" fmla="*/ 21059 h 39686"/>
                  <a:gd name="connsiteX3" fmla="*/ 21059 w 39686"/>
                  <a:gd name="connsiteY3" fmla="*/ 1924 h 39686"/>
                  <a:gd name="connsiteX4" fmla="*/ 40193 w 39686"/>
                  <a:gd name="connsiteY4" fmla="*/ 21059 h 39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86" h="39686">
                    <a:moveTo>
                      <a:pt x="40193" y="21059"/>
                    </a:moveTo>
                    <a:cubicBezTo>
                      <a:pt x="40193" y="31626"/>
                      <a:pt x="31626" y="40193"/>
                      <a:pt x="21059" y="40193"/>
                    </a:cubicBezTo>
                    <a:cubicBezTo>
                      <a:pt x="10491" y="40193"/>
                      <a:pt x="1924" y="31626"/>
                      <a:pt x="1924" y="21059"/>
                    </a:cubicBezTo>
                    <a:cubicBezTo>
                      <a:pt x="1924" y="10491"/>
                      <a:pt x="10491" y="1924"/>
                      <a:pt x="21059" y="1924"/>
                    </a:cubicBezTo>
                    <a:cubicBezTo>
                      <a:pt x="31626" y="1924"/>
                      <a:pt x="40193" y="10491"/>
                      <a:pt x="40193" y="21059"/>
                    </a:cubicBezTo>
                    <a:close/>
                  </a:path>
                </a:pathLst>
              </a:custGeom>
              <a:solidFill>
                <a:srgbClr val="C2C4C8"/>
              </a:solidFill>
              <a:ln w="4927" cap="flat">
                <a:noFill/>
                <a:prstDash val="solid"/>
                <a:miter/>
              </a:ln>
            </p:spPr>
            <p:txBody>
              <a:bodyPr rtlCol="0" anchor="ctr"/>
              <a:lstStyle/>
              <a:p>
                <a:endParaRPr lang="fr-FR"/>
              </a:p>
            </p:txBody>
          </p:sp>
          <p:sp>
            <p:nvSpPr>
              <p:cNvPr id="184" name="Forme libre : forme 183">
                <a:extLst>
                  <a:ext uri="{FF2B5EF4-FFF2-40B4-BE49-F238E27FC236}">
                    <a16:creationId xmlns:a16="http://schemas.microsoft.com/office/drawing/2014/main" id="{9FAD44B9-5210-4089-9330-16998619E9B9}"/>
                  </a:ext>
                </a:extLst>
              </p:cNvPr>
              <p:cNvSpPr/>
              <p:nvPr/>
            </p:nvSpPr>
            <p:spPr>
              <a:xfrm>
                <a:off x="2946086" y="3332852"/>
                <a:ext cx="14883" cy="14883"/>
              </a:xfrm>
              <a:custGeom>
                <a:avLst/>
                <a:gdLst>
                  <a:gd name="connsiteX0" fmla="*/ 3849 w 14882"/>
                  <a:gd name="connsiteY0" fmla="*/ 13845 h 14882"/>
                  <a:gd name="connsiteX1" fmla="*/ 13433 w 14882"/>
                  <a:gd name="connsiteY1" fmla="*/ 3849 h 14882"/>
                </a:gdLst>
                <a:ahLst/>
                <a:cxnLst>
                  <a:cxn ang="0">
                    <a:pos x="connsiteX0" y="connsiteY0"/>
                  </a:cxn>
                  <a:cxn ang="0">
                    <a:pos x="connsiteX1" y="connsiteY1"/>
                  </a:cxn>
                </a:cxnLst>
                <a:rect l="l" t="t" r="r" b="b"/>
                <a:pathLst>
                  <a:path w="14882" h="14882">
                    <a:moveTo>
                      <a:pt x="3849" y="13845"/>
                    </a:moveTo>
                    <a:lnTo>
                      <a:pt x="13433" y="3849"/>
                    </a:lnTo>
                  </a:path>
                </a:pathLst>
              </a:custGeom>
              <a:ln w="9853" cap="flat">
                <a:solidFill>
                  <a:srgbClr val="FFFFFF"/>
                </a:solidFill>
                <a:prstDash val="solid"/>
                <a:miter/>
              </a:ln>
            </p:spPr>
            <p:txBody>
              <a:bodyPr rtlCol="0" anchor="ctr"/>
              <a:lstStyle/>
              <a:p>
                <a:endParaRPr lang="fr-FR"/>
              </a:p>
            </p:txBody>
          </p:sp>
        </p:grpSp>
        <p:grpSp>
          <p:nvGrpSpPr>
            <p:cNvPr id="207" name="Groupe 206">
              <a:extLst>
                <a:ext uri="{FF2B5EF4-FFF2-40B4-BE49-F238E27FC236}">
                  <a16:creationId xmlns:a16="http://schemas.microsoft.com/office/drawing/2014/main" id="{4C7C5844-D880-429D-8670-E8F40605DD8C}"/>
                </a:ext>
              </a:extLst>
            </p:cNvPr>
            <p:cNvGrpSpPr/>
            <p:nvPr/>
          </p:nvGrpSpPr>
          <p:grpSpPr>
            <a:xfrm>
              <a:off x="4421814" y="5585238"/>
              <a:ext cx="290471" cy="241237"/>
              <a:chOff x="1350169" y="4352424"/>
              <a:chExt cx="561975" cy="466725"/>
            </a:xfrm>
          </p:grpSpPr>
          <p:sp>
            <p:nvSpPr>
              <p:cNvPr id="208" name="Forme libre : forme 207">
                <a:extLst>
                  <a:ext uri="{FF2B5EF4-FFF2-40B4-BE49-F238E27FC236}">
                    <a16:creationId xmlns:a16="http://schemas.microsoft.com/office/drawing/2014/main" id="{6D1F474B-1D1B-4956-8078-DB10FE62FB51}"/>
                  </a:ext>
                </a:extLst>
              </p:cNvPr>
              <p:cNvSpPr/>
              <p:nvPr/>
            </p:nvSpPr>
            <p:spPr>
              <a:xfrm>
                <a:off x="1350169" y="4352424"/>
                <a:ext cx="561975" cy="466725"/>
              </a:xfrm>
              <a:custGeom>
                <a:avLst/>
                <a:gdLst>
                  <a:gd name="connsiteX0" fmla="*/ 7144 w 561975"/>
                  <a:gd name="connsiteY0" fmla="*/ 7144 h 466725"/>
                  <a:gd name="connsiteX1" fmla="*/ 559594 w 561975"/>
                  <a:gd name="connsiteY1" fmla="*/ 7144 h 466725"/>
                  <a:gd name="connsiteX2" fmla="*/ 559594 w 561975"/>
                  <a:gd name="connsiteY2" fmla="*/ 464344 h 466725"/>
                  <a:gd name="connsiteX3" fmla="*/ 7144 w 561975"/>
                  <a:gd name="connsiteY3" fmla="*/ 464344 h 466725"/>
                </a:gdLst>
                <a:ahLst/>
                <a:cxnLst>
                  <a:cxn ang="0">
                    <a:pos x="connsiteX0" y="connsiteY0"/>
                  </a:cxn>
                  <a:cxn ang="0">
                    <a:pos x="connsiteX1" y="connsiteY1"/>
                  </a:cxn>
                  <a:cxn ang="0">
                    <a:pos x="connsiteX2" y="connsiteY2"/>
                  </a:cxn>
                  <a:cxn ang="0">
                    <a:pos x="connsiteX3" y="connsiteY3"/>
                  </a:cxn>
                </a:cxnLst>
                <a:rect l="l" t="t" r="r" b="b"/>
                <a:pathLst>
                  <a:path w="561975" h="466725">
                    <a:moveTo>
                      <a:pt x="7144" y="7144"/>
                    </a:moveTo>
                    <a:lnTo>
                      <a:pt x="559594" y="7144"/>
                    </a:lnTo>
                    <a:lnTo>
                      <a:pt x="559594" y="464344"/>
                    </a:lnTo>
                    <a:lnTo>
                      <a:pt x="7144" y="464344"/>
                    </a:lnTo>
                    <a:close/>
                  </a:path>
                </a:pathLst>
              </a:custGeom>
              <a:solidFill>
                <a:srgbClr val="D6D9DF"/>
              </a:solidFill>
              <a:ln w="9525" cap="flat">
                <a:noFill/>
                <a:prstDash val="solid"/>
                <a:miter/>
              </a:ln>
            </p:spPr>
            <p:txBody>
              <a:bodyPr rtlCol="0" anchor="ctr"/>
              <a:lstStyle/>
              <a:p>
                <a:endParaRPr lang="fr-FR"/>
              </a:p>
            </p:txBody>
          </p:sp>
          <p:sp>
            <p:nvSpPr>
              <p:cNvPr id="209" name="Forme libre : forme 208">
                <a:extLst>
                  <a:ext uri="{FF2B5EF4-FFF2-40B4-BE49-F238E27FC236}">
                    <a16:creationId xmlns:a16="http://schemas.microsoft.com/office/drawing/2014/main" id="{89362BCD-19A3-4858-BE07-59B0B0A1CE9C}"/>
                  </a:ext>
                </a:extLst>
              </p:cNvPr>
              <p:cNvSpPr/>
              <p:nvPr/>
            </p:nvSpPr>
            <p:spPr>
              <a:xfrm>
                <a:off x="1390651" y="4392904"/>
                <a:ext cx="390524" cy="390524"/>
              </a:xfrm>
              <a:custGeom>
                <a:avLst/>
                <a:gdLst>
                  <a:gd name="connsiteX0" fmla="*/ 376238 w 390525"/>
                  <a:gd name="connsiteY0" fmla="*/ 195263 h 390525"/>
                  <a:gd name="connsiteX1" fmla="*/ 195263 w 390525"/>
                  <a:gd name="connsiteY1" fmla="*/ 376238 h 390525"/>
                  <a:gd name="connsiteX2" fmla="*/ 14288 w 390525"/>
                  <a:gd name="connsiteY2" fmla="*/ 195263 h 390525"/>
                  <a:gd name="connsiteX3" fmla="*/ 195263 w 390525"/>
                  <a:gd name="connsiteY3" fmla="*/ 14288 h 390525"/>
                  <a:gd name="connsiteX4" fmla="*/ 376238 w 390525"/>
                  <a:gd name="connsiteY4" fmla="*/ 195263 h 390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525" h="390525">
                    <a:moveTo>
                      <a:pt x="376238" y="195263"/>
                    </a:moveTo>
                    <a:cubicBezTo>
                      <a:pt x="376238" y="295212"/>
                      <a:pt x="295212" y="376238"/>
                      <a:pt x="195263" y="376238"/>
                    </a:cubicBezTo>
                    <a:cubicBezTo>
                      <a:pt x="95313" y="376238"/>
                      <a:pt x="14288" y="295212"/>
                      <a:pt x="14288" y="195263"/>
                    </a:cubicBezTo>
                    <a:cubicBezTo>
                      <a:pt x="14288" y="95313"/>
                      <a:pt x="95313" y="14288"/>
                      <a:pt x="195263" y="14288"/>
                    </a:cubicBezTo>
                    <a:cubicBezTo>
                      <a:pt x="295212" y="14288"/>
                      <a:pt x="376238" y="95313"/>
                      <a:pt x="376238" y="195263"/>
                    </a:cubicBezTo>
                    <a:close/>
                  </a:path>
                </a:pathLst>
              </a:custGeom>
              <a:solidFill>
                <a:srgbClr val="999A9F"/>
              </a:solidFill>
              <a:ln w="19050" cap="rnd">
                <a:solidFill>
                  <a:srgbClr val="FFFFFF"/>
                </a:solidFill>
                <a:prstDash val="solid"/>
                <a:miter/>
              </a:ln>
            </p:spPr>
            <p:txBody>
              <a:bodyPr rtlCol="0" anchor="ctr"/>
              <a:lstStyle/>
              <a:p>
                <a:endParaRPr lang="fr-FR"/>
              </a:p>
            </p:txBody>
          </p:sp>
          <p:sp>
            <p:nvSpPr>
              <p:cNvPr id="210" name="Forme libre : forme 209">
                <a:extLst>
                  <a:ext uri="{FF2B5EF4-FFF2-40B4-BE49-F238E27FC236}">
                    <a16:creationId xmlns:a16="http://schemas.microsoft.com/office/drawing/2014/main" id="{A5025D06-56EE-47D9-A96D-FB6D30319201}"/>
                  </a:ext>
                </a:extLst>
              </p:cNvPr>
              <p:cNvSpPr/>
              <p:nvPr/>
            </p:nvSpPr>
            <p:spPr>
              <a:xfrm>
                <a:off x="1750219" y="4733424"/>
                <a:ext cx="123825" cy="47625"/>
              </a:xfrm>
              <a:custGeom>
                <a:avLst/>
                <a:gdLst>
                  <a:gd name="connsiteX0" fmla="*/ 7144 w 123825"/>
                  <a:gd name="connsiteY0" fmla="*/ 7144 h 47625"/>
                  <a:gd name="connsiteX1" fmla="*/ 121444 w 123825"/>
                  <a:gd name="connsiteY1" fmla="*/ 7144 h 47625"/>
                  <a:gd name="connsiteX2" fmla="*/ 121444 w 123825"/>
                  <a:gd name="connsiteY2" fmla="*/ 45244 h 47625"/>
                  <a:gd name="connsiteX3" fmla="*/ 7144 w 123825"/>
                  <a:gd name="connsiteY3" fmla="*/ 45244 h 47625"/>
                </a:gdLst>
                <a:ahLst/>
                <a:cxnLst>
                  <a:cxn ang="0">
                    <a:pos x="connsiteX0" y="connsiteY0"/>
                  </a:cxn>
                  <a:cxn ang="0">
                    <a:pos x="connsiteX1" y="connsiteY1"/>
                  </a:cxn>
                  <a:cxn ang="0">
                    <a:pos x="connsiteX2" y="connsiteY2"/>
                  </a:cxn>
                  <a:cxn ang="0">
                    <a:pos x="connsiteX3" y="connsiteY3"/>
                  </a:cxn>
                </a:cxnLst>
                <a:rect l="l" t="t" r="r" b="b"/>
                <a:pathLst>
                  <a:path w="123825" h="47625">
                    <a:moveTo>
                      <a:pt x="7144" y="7144"/>
                    </a:moveTo>
                    <a:lnTo>
                      <a:pt x="121444" y="7144"/>
                    </a:lnTo>
                    <a:lnTo>
                      <a:pt x="121444" y="45244"/>
                    </a:lnTo>
                    <a:lnTo>
                      <a:pt x="7144" y="45244"/>
                    </a:lnTo>
                    <a:close/>
                  </a:path>
                </a:pathLst>
              </a:custGeom>
              <a:solidFill>
                <a:srgbClr val="7383BF"/>
              </a:solidFill>
              <a:ln w="9525" cap="flat">
                <a:noFill/>
                <a:prstDash val="solid"/>
                <a:miter/>
              </a:ln>
            </p:spPr>
            <p:txBody>
              <a:bodyPr rtlCol="0" anchor="ctr"/>
              <a:lstStyle/>
              <a:p>
                <a:endParaRPr lang="fr-FR"/>
              </a:p>
            </p:txBody>
          </p:sp>
          <p:grpSp>
            <p:nvGrpSpPr>
              <p:cNvPr id="211" name="Groupe 210">
                <a:extLst>
                  <a:ext uri="{FF2B5EF4-FFF2-40B4-BE49-F238E27FC236}">
                    <a16:creationId xmlns:a16="http://schemas.microsoft.com/office/drawing/2014/main" id="{95049691-FA47-4CFA-A6F8-F75ECCA2A8B3}"/>
                  </a:ext>
                </a:extLst>
              </p:cNvPr>
              <p:cNvGrpSpPr/>
              <p:nvPr/>
            </p:nvGrpSpPr>
            <p:grpSpPr>
              <a:xfrm rot="19559309">
                <a:off x="1436038" y="4438284"/>
                <a:ext cx="299750" cy="299766"/>
                <a:chOff x="2728922" y="4610574"/>
                <a:chExt cx="198152" cy="198162"/>
              </a:xfrm>
            </p:grpSpPr>
            <p:sp>
              <p:nvSpPr>
                <p:cNvPr id="219" name="Forme libre : forme 218">
                  <a:extLst>
                    <a:ext uri="{FF2B5EF4-FFF2-40B4-BE49-F238E27FC236}">
                      <a16:creationId xmlns:a16="http://schemas.microsoft.com/office/drawing/2014/main" id="{3BF15129-E3A8-4E94-8254-5159DD08039D}"/>
                    </a:ext>
                  </a:extLst>
                </p:cNvPr>
                <p:cNvSpPr/>
                <p:nvPr/>
              </p:nvSpPr>
              <p:spPr>
                <a:xfrm>
                  <a:off x="2728922" y="4707798"/>
                  <a:ext cx="82794" cy="40995"/>
                </a:xfrm>
                <a:custGeom>
                  <a:avLst/>
                  <a:gdLst>
                    <a:gd name="connsiteX0" fmla="*/ 603 w 82794"/>
                    <a:gd name="connsiteY0" fmla="*/ 604 h 40995"/>
                    <a:gd name="connsiteX1" fmla="*/ 56511 w 82794"/>
                    <a:gd name="connsiteY1" fmla="*/ 36975 h 40995"/>
                    <a:gd name="connsiteX2" fmla="*/ 82407 w 82794"/>
                    <a:gd name="connsiteY2" fmla="*/ 25505 h 40995"/>
                    <a:gd name="connsiteX3" fmla="*/ 70283 w 82794"/>
                    <a:gd name="connsiteY3" fmla="*/ 1978 h 40995"/>
                    <a:gd name="connsiteX4" fmla="*/ 70323 w 82794"/>
                    <a:gd name="connsiteY4" fmla="*/ 603 h 40995"/>
                    <a:gd name="connsiteX5" fmla="*/ 603 w 82794"/>
                    <a:gd name="connsiteY5" fmla="*/ 604 h 40995"/>
                    <a:gd name="connsiteX6" fmla="*/ 603 w 82794"/>
                    <a:gd name="connsiteY6" fmla="*/ 604 h 40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794" h="40995">
                      <a:moveTo>
                        <a:pt x="603" y="604"/>
                      </a:moveTo>
                      <a:cubicBezTo>
                        <a:pt x="603" y="29377"/>
                        <a:pt x="30205" y="48641"/>
                        <a:pt x="56511" y="36975"/>
                      </a:cubicBezTo>
                      <a:lnTo>
                        <a:pt x="82407" y="25505"/>
                      </a:lnTo>
                      <a:cubicBezTo>
                        <a:pt x="75073" y="20267"/>
                        <a:pt x="70283" y="11684"/>
                        <a:pt x="70283" y="1978"/>
                      </a:cubicBezTo>
                      <a:cubicBezTo>
                        <a:pt x="70283" y="1520"/>
                        <a:pt x="70293" y="1061"/>
                        <a:pt x="70323" y="603"/>
                      </a:cubicBezTo>
                      <a:lnTo>
                        <a:pt x="603" y="604"/>
                      </a:lnTo>
                      <a:lnTo>
                        <a:pt x="603" y="604"/>
                      </a:lnTo>
                      <a:close/>
                    </a:path>
                  </a:pathLst>
                </a:custGeom>
                <a:solidFill>
                  <a:srgbClr val="556080"/>
                </a:solidFill>
                <a:ln w="9525" cap="flat">
                  <a:noFill/>
                  <a:prstDash val="solid"/>
                  <a:miter/>
                </a:ln>
              </p:spPr>
              <p:txBody>
                <a:bodyPr rtlCol="0" anchor="ctr"/>
                <a:lstStyle/>
                <a:p>
                  <a:endParaRPr lang="fr-FR"/>
                </a:p>
              </p:txBody>
            </p:sp>
            <p:sp>
              <p:nvSpPr>
                <p:cNvPr id="220" name="Forme libre : forme 219">
                  <a:extLst>
                    <a:ext uri="{FF2B5EF4-FFF2-40B4-BE49-F238E27FC236}">
                      <a16:creationId xmlns:a16="http://schemas.microsoft.com/office/drawing/2014/main" id="{8A820369-6870-4423-AB45-CD9D15AC51E7}"/>
                    </a:ext>
                  </a:extLst>
                </p:cNvPr>
                <p:cNvSpPr/>
                <p:nvPr/>
              </p:nvSpPr>
              <p:spPr>
                <a:xfrm>
                  <a:off x="2826147" y="4725942"/>
                  <a:ext cx="40995" cy="82794"/>
                </a:xfrm>
                <a:custGeom>
                  <a:avLst/>
                  <a:gdLst>
                    <a:gd name="connsiteX0" fmla="*/ 603 w 40995"/>
                    <a:gd name="connsiteY0" fmla="*/ 12697 h 82794"/>
                    <a:gd name="connsiteX1" fmla="*/ 603 w 40995"/>
                    <a:gd name="connsiteY1" fmla="*/ 82427 h 82794"/>
                    <a:gd name="connsiteX2" fmla="*/ 36974 w 40995"/>
                    <a:gd name="connsiteY2" fmla="*/ 26509 h 82794"/>
                    <a:gd name="connsiteX3" fmla="*/ 25504 w 40995"/>
                    <a:gd name="connsiteY3" fmla="*/ 603 h 82794"/>
                    <a:gd name="connsiteX4" fmla="*/ 1958 w 40995"/>
                    <a:gd name="connsiteY4" fmla="*/ 12737 h 82794"/>
                    <a:gd name="connsiteX5" fmla="*/ 603 w 40995"/>
                    <a:gd name="connsiteY5" fmla="*/ 12697 h 8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995" h="82794">
                      <a:moveTo>
                        <a:pt x="603" y="12697"/>
                      </a:moveTo>
                      <a:lnTo>
                        <a:pt x="603" y="82427"/>
                      </a:lnTo>
                      <a:cubicBezTo>
                        <a:pt x="29367" y="82427"/>
                        <a:pt x="48630" y="52815"/>
                        <a:pt x="36974" y="26509"/>
                      </a:cubicBezTo>
                      <a:lnTo>
                        <a:pt x="25504" y="603"/>
                      </a:lnTo>
                      <a:cubicBezTo>
                        <a:pt x="20266" y="7947"/>
                        <a:pt x="11673" y="12737"/>
                        <a:pt x="1958" y="12737"/>
                      </a:cubicBezTo>
                      <a:cubicBezTo>
                        <a:pt x="1501" y="12736"/>
                        <a:pt x="1051" y="12726"/>
                        <a:pt x="603" y="12697"/>
                      </a:cubicBezTo>
                      <a:close/>
                    </a:path>
                  </a:pathLst>
                </a:custGeom>
                <a:solidFill>
                  <a:srgbClr val="556080"/>
                </a:solidFill>
                <a:ln w="9525" cap="flat">
                  <a:noFill/>
                  <a:prstDash val="solid"/>
                  <a:miter/>
                </a:ln>
              </p:spPr>
              <p:txBody>
                <a:bodyPr rtlCol="0" anchor="ctr"/>
                <a:lstStyle/>
                <a:p>
                  <a:endParaRPr lang="fr-FR"/>
                </a:p>
              </p:txBody>
            </p:sp>
            <p:sp>
              <p:nvSpPr>
                <p:cNvPr id="221" name="Forme libre : forme 220">
                  <a:extLst>
                    <a:ext uri="{FF2B5EF4-FFF2-40B4-BE49-F238E27FC236}">
                      <a16:creationId xmlns:a16="http://schemas.microsoft.com/office/drawing/2014/main" id="{4F2F493E-6A4F-4EE1-8AAD-EC32534EBFFA}"/>
                    </a:ext>
                  </a:extLst>
                </p:cNvPr>
                <p:cNvSpPr/>
                <p:nvPr/>
              </p:nvSpPr>
              <p:spPr>
                <a:xfrm>
                  <a:off x="2844280" y="4670704"/>
                  <a:ext cx="82794" cy="40995"/>
                </a:xfrm>
                <a:custGeom>
                  <a:avLst/>
                  <a:gdLst>
                    <a:gd name="connsiteX0" fmla="*/ 603 w 82794"/>
                    <a:gd name="connsiteY0" fmla="*/ 15538 h 40995"/>
                    <a:gd name="connsiteX1" fmla="*/ 12737 w 82794"/>
                    <a:gd name="connsiteY1" fmla="*/ 39074 h 40995"/>
                    <a:gd name="connsiteX2" fmla="*/ 12697 w 82794"/>
                    <a:gd name="connsiteY2" fmla="*/ 40439 h 40995"/>
                    <a:gd name="connsiteX3" fmla="*/ 12707 w 82794"/>
                    <a:gd name="connsiteY3" fmla="*/ 40439 h 40995"/>
                    <a:gd name="connsiteX4" fmla="*/ 82427 w 82794"/>
                    <a:gd name="connsiteY4" fmla="*/ 40439 h 40995"/>
                    <a:gd name="connsiteX5" fmla="*/ 26518 w 82794"/>
                    <a:gd name="connsiteY5" fmla="*/ 4058 h 40995"/>
                    <a:gd name="connsiteX6" fmla="*/ 613 w 82794"/>
                    <a:gd name="connsiteY6" fmla="*/ 15529 h 40995"/>
                    <a:gd name="connsiteX7" fmla="*/ 603 w 82794"/>
                    <a:gd name="connsiteY7" fmla="*/ 15538 h 40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794" h="40995">
                      <a:moveTo>
                        <a:pt x="603" y="15538"/>
                      </a:moveTo>
                      <a:cubicBezTo>
                        <a:pt x="7947" y="20766"/>
                        <a:pt x="12737" y="29359"/>
                        <a:pt x="12737" y="39074"/>
                      </a:cubicBezTo>
                      <a:cubicBezTo>
                        <a:pt x="12737" y="39532"/>
                        <a:pt x="12727" y="39991"/>
                        <a:pt x="12697" y="40439"/>
                      </a:cubicBezTo>
                      <a:lnTo>
                        <a:pt x="12707" y="40439"/>
                      </a:lnTo>
                      <a:lnTo>
                        <a:pt x="82427" y="40439"/>
                      </a:lnTo>
                      <a:cubicBezTo>
                        <a:pt x="82427" y="11666"/>
                        <a:pt x="52824" y="-7598"/>
                        <a:pt x="26518" y="4058"/>
                      </a:cubicBezTo>
                      <a:lnTo>
                        <a:pt x="613" y="15529"/>
                      </a:lnTo>
                      <a:lnTo>
                        <a:pt x="603" y="15538"/>
                      </a:lnTo>
                      <a:close/>
                    </a:path>
                  </a:pathLst>
                </a:custGeom>
                <a:solidFill>
                  <a:srgbClr val="556080"/>
                </a:solidFill>
                <a:ln w="9525" cap="flat">
                  <a:noFill/>
                  <a:prstDash val="solid"/>
                  <a:miter/>
                </a:ln>
              </p:spPr>
              <p:txBody>
                <a:bodyPr rtlCol="0" anchor="ctr"/>
                <a:lstStyle/>
                <a:p>
                  <a:endParaRPr lang="fr-FR"/>
                </a:p>
              </p:txBody>
            </p:sp>
            <p:sp>
              <p:nvSpPr>
                <p:cNvPr id="222" name="Forme libre : forme 221">
                  <a:extLst>
                    <a:ext uri="{FF2B5EF4-FFF2-40B4-BE49-F238E27FC236}">
                      <a16:creationId xmlns:a16="http://schemas.microsoft.com/office/drawing/2014/main" id="{503EA9DD-A1C9-4AEE-B309-ED8FBC67298E}"/>
                    </a:ext>
                  </a:extLst>
                </p:cNvPr>
                <p:cNvSpPr/>
                <p:nvPr/>
              </p:nvSpPr>
              <p:spPr>
                <a:xfrm>
                  <a:off x="2789052" y="4610574"/>
                  <a:ext cx="40995" cy="82794"/>
                </a:xfrm>
                <a:custGeom>
                  <a:avLst/>
                  <a:gdLst>
                    <a:gd name="connsiteX0" fmla="*/ 40430 w 40995"/>
                    <a:gd name="connsiteY0" fmla="*/ 70332 h 82794"/>
                    <a:gd name="connsiteX1" fmla="*/ 40430 w 40995"/>
                    <a:gd name="connsiteY1" fmla="*/ 603 h 82794"/>
                    <a:gd name="connsiteX2" fmla="*/ 4058 w 40995"/>
                    <a:gd name="connsiteY2" fmla="*/ 56511 h 82794"/>
                    <a:gd name="connsiteX3" fmla="*/ 15529 w 40995"/>
                    <a:gd name="connsiteY3" fmla="*/ 82417 h 82794"/>
                    <a:gd name="connsiteX4" fmla="*/ 39055 w 40995"/>
                    <a:gd name="connsiteY4" fmla="*/ 70293 h 82794"/>
                    <a:gd name="connsiteX5" fmla="*/ 40430 w 40995"/>
                    <a:gd name="connsiteY5" fmla="*/ 70332 h 8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995" h="82794">
                      <a:moveTo>
                        <a:pt x="40430" y="70332"/>
                      </a:moveTo>
                      <a:lnTo>
                        <a:pt x="40430" y="603"/>
                      </a:lnTo>
                      <a:cubicBezTo>
                        <a:pt x="11666" y="603"/>
                        <a:pt x="-7598" y="30205"/>
                        <a:pt x="4058" y="56511"/>
                      </a:cubicBezTo>
                      <a:lnTo>
                        <a:pt x="15529" y="82417"/>
                      </a:lnTo>
                      <a:cubicBezTo>
                        <a:pt x="20767" y="75073"/>
                        <a:pt x="29350" y="70293"/>
                        <a:pt x="39055" y="70293"/>
                      </a:cubicBezTo>
                      <a:cubicBezTo>
                        <a:pt x="39513" y="70293"/>
                        <a:pt x="39972" y="70303"/>
                        <a:pt x="40430" y="70332"/>
                      </a:cubicBezTo>
                      <a:close/>
                    </a:path>
                  </a:pathLst>
                </a:custGeom>
                <a:solidFill>
                  <a:srgbClr val="556080"/>
                </a:solidFill>
                <a:ln w="9525" cap="flat">
                  <a:noFill/>
                  <a:prstDash val="solid"/>
                  <a:miter/>
                </a:ln>
              </p:spPr>
              <p:txBody>
                <a:bodyPr rtlCol="0" anchor="ctr"/>
                <a:lstStyle/>
                <a:p>
                  <a:endParaRPr lang="fr-FR"/>
                </a:p>
              </p:txBody>
            </p:sp>
            <p:sp>
              <p:nvSpPr>
                <p:cNvPr id="223" name="Forme libre : forme 222">
                  <a:extLst>
                    <a:ext uri="{FF2B5EF4-FFF2-40B4-BE49-F238E27FC236}">
                      <a16:creationId xmlns:a16="http://schemas.microsoft.com/office/drawing/2014/main" id="{1CBC6573-E217-43EB-AC74-26E556965C59}"/>
                    </a:ext>
                  </a:extLst>
                </p:cNvPr>
                <p:cNvSpPr/>
                <p:nvPr/>
              </p:nvSpPr>
              <p:spPr>
                <a:xfrm>
                  <a:off x="2793050" y="4674711"/>
                  <a:ext cx="69933" cy="69933"/>
                </a:xfrm>
                <a:custGeom>
                  <a:avLst/>
                  <a:gdLst>
                    <a:gd name="connsiteX0" fmla="*/ 36721 w 69932"/>
                    <a:gd name="connsiteY0" fmla="*/ 97 h 69932"/>
                    <a:gd name="connsiteX1" fmla="*/ 35055 w 69932"/>
                    <a:gd name="connsiteY1" fmla="*/ 51 h 69932"/>
                    <a:gd name="connsiteX2" fmla="*/ 6559 w 69932"/>
                    <a:gd name="connsiteY2" fmla="*/ 14736 h 69932"/>
                    <a:gd name="connsiteX3" fmla="*/ 97 w 69932"/>
                    <a:gd name="connsiteY3" fmla="*/ 33402 h 69932"/>
                    <a:gd name="connsiteX4" fmla="*/ 51 w 69932"/>
                    <a:gd name="connsiteY4" fmla="*/ 35068 h 69932"/>
                    <a:gd name="connsiteX5" fmla="*/ 14736 w 69932"/>
                    <a:gd name="connsiteY5" fmla="*/ 63563 h 69932"/>
                    <a:gd name="connsiteX6" fmla="*/ 14748 w 69932"/>
                    <a:gd name="connsiteY6" fmla="*/ 63563 h 69932"/>
                    <a:gd name="connsiteX7" fmla="*/ 33414 w 69932"/>
                    <a:gd name="connsiteY7" fmla="*/ 70025 h 69932"/>
                    <a:gd name="connsiteX8" fmla="*/ 35056 w 69932"/>
                    <a:gd name="connsiteY8" fmla="*/ 70072 h 69932"/>
                    <a:gd name="connsiteX9" fmla="*/ 63575 w 69932"/>
                    <a:gd name="connsiteY9" fmla="*/ 55375 h 69932"/>
                    <a:gd name="connsiteX10" fmla="*/ 70025 w 69932"/>
                    <a:gd name="connsiteY10" fmla="*/ 36720 h 69932"/>
                    <a:gd name="connsiteX11" fmla="*/ 70072 w 69932"/>
                    <a:gd name="connsiteY11" fmla="*/ 35066 h 69932"/>
                    <a:gd name="connsiteX12" fmla="*/ 55375 w 69932"/>
                    <a:gd name="connsiteY12" fmla="*/ 6559 h 69932"/>
                    <a:gd name="connsiteX13" fmla="*/ 36721 w 69932"/>
                    <a:gd name="connsiteY13" fmla="*/ 97 h 69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9932" h="69932">
                      <a:moveTo>
                        <a:pt x="36721" y="97"/>
                      </a:moveTo>
                      <a:cubicBezTo>
                        <a:pt x="36167" y="62"/>
                        <a:pt x="35610" y="51"/>
                        <a:pt x="35055" y="51"/>
                      </a:cubicBezTo>
                      <a:cubicBezTo>
                        <a:pt x="23300" y="51"/>
                        <a:pt x="12903" y="5840"/>
                        <a:pt x="6559" y="14736"/>
                      </a:cubicBezTo>
                      <a:cubicBezTo>
                        <a:pt x="2755" y="20040"/>
                        <a:pt x="416" y="26468"/>
                        <a:pt x="97" y="33402"/>
                      </a:cubicBezTo>
                      <a:cubicBezTo>
                        <a:pt x="62" y="33957"/>
                        <a:pt x="51" y="34513"/>
                        <a:pt x="51" y="35068"/>
                      </a:cubicBezTo>
                      <a:cubicBezTo>
                        <a:pt x="51" y="46823"/>
                        <a:pt x="5851" y="57220"/>
                        <a:pt x="14736" y="63563"/>
                      </a:cubicBezTo>
                      <a:lnTo>
                        <a:pt x="14748" y="63563"/>
                      </a:lnTo>
                      <a:cubicBezTo>
                        <a:pt x="20052" y="67367"/>
                        <a:pt x="26467" y="69719"/>
                        <a:pt x="33414" y="70025"/>
                      </a:cubicBezTo>
                      <a:cubicBezTo>
                        <a:pt x="33958" y="70061"/>
                        <a:pt x="34501" y="70072"/>
                        <a:pt x="35056" y="70072"/>
                      </a:cubicBezTo>
                      <a:cubicBezTo>
                        <a:pt x="46824" y="70072"/>
                        <a:pt x="57232" y="64272"/>
                        <a:pt x="63575" y="55375"/>
                      </a:cubicBezTo>
                      <a:cubicBezTo>
                        <a:pt x="67368" y="50070"/>
                        <a:pt x="69707" y="43656"/>
                        <a:pt x="70025" y="36720"/>
                      </a:cubicBezTo>
                      <a:cubicBezTo>
                        <a:pt x="70061" y="36177"/>
                        <a:pt x="70072" y="35622"/>
                        <a:pt x="70072" y="35066"/>
                      </a:cubicBezTo>
                      <a:cubicBezTo>
                        <a:pt x="70072" y="23299"/>
                        <a:pt x="64272" y="12891"/>
                        <a:pt x="55375" y="6559"/>
                      </a:cubicBezTo>
                      <a:cubicBezTo>
                        <a:pt x="50071" y="2756"/>
                        <a:pt x="43657" y="416"/>
                        <a:pt x="36721" y="97"/>
                      </a:cubicBezTo>
                      <a:close/>
                    </a:path>
                  </a:pathLst>
                </a:custGeom>
                <a:solidFill>
                  <a:schemeClr val="bg1"/>
                </a:solidFill>
                <a:ln w="800" cap="flat">
                  <a:noFill/>
                  <a:prstDash val="solid"/>
                  <a:miter/>
                </a:ln>
              </p:spPr>
              <p:txBody>
                <a:bodyPr rtlCol="0" anchor="ctr"/>
                <a:lstStyle/>
                <a:p>
                  <a:endParaRPr lang="fr-FR"/>
                </a:p>
              </p:txBody>
            </p:sp>
          </p:grpSp>
          <p:sp>
            <p:nvSpPr>
              <p:cNvPr id="212" name="Forme libre : forme 211">
                <a:extLst>
                  <a:ext uri="{FF2B5EF4-FFF2-40B4-BE49-F238E27FC236}">
                    <a16:creationId xmlns:a16="http://schemas.microsoft.com/office/drawing/2014/main" id="{283BFC8A-C927-411B-89BD-8F805AF85186}"/>
                  </a:ext>
                </a:extLst>
              </p:cNvPr>
              <p:cNvSpPr/>
              <p:nvPr/>
            </p:nvSpPr>
            <p:spPr>
              <a:xfrm>
                <a:off x="1714501" y="4463076"/>
                <a:ext cx="28575" cy="247650"/>
              </a:xfrm>
              <a:custGeom>
                <a:avLst/>
                <a:gdLst>
                  <a:gd name="connsiteX0" fmla="*/ 14288 w 28575"/>
                  <a:gd name="connsiteY0" fmla="*/ 235896 h 247650"/>
                  <a:gd name="connsiteX1" fmla="*/ 14288 w 28575"/>
                  <a:gd name="connsiteY1" fmla="*/ 14288 h 247650"/>
                </a:gdLst>
                <a:ahLst/>
                <a:cxnLst>
                  <a:cxn ang="0">
                    <a:pos x="connsiteX0" y="connsiteY0"/>
                  </a:cxn>
                  <a:cxn ang="0">
                    <a:pos x="connsiteX1" y="connsiteY1"/>
                  </a:cxn>
                </a:cxnLst>
                <a:rect l="l" t="t" r="r" b="b"/>
                <a:pathLst>
                  <a:path w="28575" h="247650">
                    <a:moveTo>
                      <a:pt x="14288" y="235896"/>
                    </a:moveTo>
                    <a:lnTo>
                      <a:pt x="14288" y="14288"/>
                    </a:lnTo>
                  </a:path>
                </a:pathLst>
              </a:custGeom>
              <a:ln w="6350" cap="rnd">
                <a:solidFill>
                  <a:srgbClr val="FFFFFF"/>
                </a:solidFill>
                <a:prstDash val="solid"/>
                <a:miter/>
              </a:ln>
            </p:spPr>
            <p:txBody>
              <a:bodyPr rtlCol="0" anchor="ctr"/>
              <a:lstStyle/>
              <a:p>
                <a:endParaRPr lang="fr-FR"/>
              </a:p>
            </p:txBody>
          </p:sp>
          <p:sp>
            <p:nvSpPr>
              <p:cNvPr id="213" name="Forme libre : forme 212">
                <a:extLst>
                  <a:ext uri="{FF2B5EF4-FFF2-40B4-BE49-F238E27FC236}">
                    <a16:creationId xmlns:a16="http://schemas.microsoft.com/office/drawing/2014/main" id="{99EA2BD7-FD1E-4410-A88A-ACE90BA580F9}"/>
                  </a:ext>
                </a:extLst>
              </p:cNvPr>
              <p:cNvSpPr/>
              <p:nvPr/>
            </p:nvSpPr>
            <p:spPr>
              <a:xfrm>
                <a:off x="1666876" y="4420204"/>
                <a:ext cx="28575" cy="333375"/>
              </a:xfrm>
              <a:custGeom>
                <a:avLst/>
                <a:gdLst>
                  <a:gd name="connsiteX0" fmla="*/ 14288 w 28575"/>
                  <a:gd name="connsiteY0" fmla="*/ 14287 h 333375"/>
                  <a:gd name="connsiteX1" fmla="*/ 14288 w 28575"/>
                  <a:gd name="connsiteY1" fmla="*/ 321640 h 333375"/>
                </a:gdLst>
                <a:ahLst/>
                <a:cxnLst>
                  <a:cxn ang="0">
                    <a:pos x="connsiteX0" y="connsiteY0"/>
                  </a:cxn>
                  <a:cxn ang="0">
                    <a:pos x="connsiteX1" y="connsiteY1"/>
                  </a:cxn>
                </a:cxnLst>
                <a:rect l="l" t="t" r="r" b="b"/>
                <a:pathLst>
                  <a:path w="28575" h="333375">
                    <a:moveTo>
                      <a:pt x="14288" y="14287"/>
                    </a:moveTo>
                    <a:lnTo>
                      <a:pt x="14288" y="321640"/>
                    </a:lnTo>
                  </a:path>
                </a:pathLst>
              </a:custGeom>
              <a:ln w="6350" cap="rnd">
                <a:solidFill>
                  <a:srgbClr val="FFFFFF"/>
                </a:solidFill>
                <a:prstDash val="solid"/>
                <a:miter/>
              </a:ln>
            </p:spPr>
            <p:txBody>
              <a:bodyPr rtlCol="0" anchor="ctr"/>
              <a:lstStyle/>
              <a:p>
                <a:endParaRPr lang="fr-FR"/>
              </a:p>
            </p:txBody>
          </p:sp>
          <p:sp>
            <p:nvSpPr>
              <p:cNvPr id="214" name="Forme libre : forme 213">
                <a:extLst>
                  <a:ext uri="{FF2B5EF4-FFF2-40B4-BE49-F238E27FC236}">
                    <a16:creationId xmlns:a16="http://schemas.microsoft.com/office/drawing/2014/main" id="{4E1A6205-DE0D-4034-BF76-71BD26423192}"/>
                  </a:ext>
                </a:extLst>
              </p:cNvPr>
              <p:cNvSpPr/>
              <p:nvPr/>
            </p:nvSpPr>
            <p:spPr>
              <a:xfrm>
                <a:off x="1619251" y="4399449"/>
                <a:ext cx="28575" cy="371475"/>
              </a:xfrm>
              <a:custGeom>
                <a:avLst/>
                <a:gdLst>
                  <a:gd name="connsiteX0" fmla="*/ 14288 w 28575"/>
                  <a:gd name="connsiteY0" fmla="*/ 363150 h 371475"/>
                  <a:gd name="connsiteX1" fmla="*/ 14288 w 28575"/>
                  <a:gd name="connsiteY1" fmla="*/ 14288 h 371475"/>
                </a:gdLst>
                <a:ahLst/>
                <a:cxnLst>
                  <a:cxn ang="0">
                    <a:pos x="connsiteX0" y="connsiteY0"/>
                  </a:cxn>
                  <a:cxn ang="0">
                    <a:pos x="connsiteX1" y="connsiteY1"/>
                  </a:cxn>
                </a:cxnLst>
                <a:rect l="l" t="t" r="r" b="b"/>
                <a:pathLst>
                  <a:path w="28575" h="371475">
                    <a:moveTo>
                      <a:pt x="14288" y="363150"/>
                    </a:moveTo>
                    <a:lnTo>
                      <a:pt x="14288" y="14288"/>
                    </a:lnTo>
                  </a:path>
                </a:pathLst>
              </a:custGeom>
              <a:ln w="6350" cap="rnd">
                <a:solidFill>
                  <a:srgbClr val="FFFFFF"/>
                </a:solidFill>
                <a:prstDash val="solid"/>
                <a:miter/>
              </a:ln>
            </p:spPr>
            <p:txBody>
              <a:bodyPr rtlCol="0" anchor="ctr"/>
              <a:lstStyle/>
              <a:p>
                <a:endParaRPr lang="fr-FR"/>
              </a:p>
            </p:txBody>
          </p:sp>
          <p:sp>
            <p:nvSpPr>
              <p:cNvPr id="215" name="Forme libre : forme 214">
                <a:extLst>
                  <a:ext uri="{FF2B5EF4-FFF2-40B4-BE49-F238E27FC236}">
                    <a16:creationId xmlns:a16="http://schemas.microsoft.com/office/drawing/2014/main" id="{228CBE23-FF01-4371-87C8-45124C750E27}"/>
                  </a:ext>
                </a:extLst>
              </p:cNvPr>
              <p:cNvSpPr/>
              <p:nvPr/>
            </p:nvSpPr>
            <p:spPr>
              <a:xfrm>
                <a:off x="1571626" y="4392905"/>
                <a:ext cx="28575" cy="390525"/>
              </a:xfrm>
              <a:custGeom>
                <a:avLst/>
                <a:gdLst>
                  <a:gd name="connsiteX0" fmla="*/ 14288 w 28575"/>
                  <a:gd name="connsiteY0" fmla="*/ 376238 h 390525"/>
                  <a:gd name="connsiteX1" fmla="*/ 14288 w 28575"/>
                  <a:gd name="connsiteY1" fmla="*/ 14288 h 390525"/>
                </a:gdLst>
                <a:ahLst/>
                <a:cxnLst>
                  <a:cxn ang="0">
                    <a:pos x="connsiteX0" y="connsiteY0"/>
                  </a:cxn>
                  <a:cxn ang="0">
                    <a:pos x="connsiteX1" y="connsiteY1"/>
                  </a:cxn>
                </a:cxnLst>
                <a:rect l="l" t="t" r="r" b="b"/>
                <a:pathLst>
                  <a:path w="28575" h="390525">
                    <a:moveTo>
                      <a:pt x="14288" y="376238"/>
                    </a:moveTo>
                    <a:lnTo>
                      <a:pt x="14288" y="14288"/>
                    </a:lnTo>
                  </a:path>
                </a:pathLst>
              </a:custGeom>
              <a:ln w="6350" cap="rnd">
                <a:solidFill>
                  <a:srgbClr val="FFFFFF"/>
                </a:solidFill>
                <a:prstDash val="solid"/>
                <a:miter/>
              </a:ln>
            </p:spPr>
            <p:txBody>
              <a:bodyPr rtlCol="0" anchor="ctr"/>
              <a:lstStyle/>
              <a:p>
                <a:endParaRPr lang="fr-FR"/>
              </a:p>
            </p:txBody>
          </p:sp>
          <p:sp>
            <p:nvSpPr>
              <p:cNvPr id="216" name="Forme libre : forme 215">
                <a:extLst>
                  <a:ext uri="{FF2B5EF4-FFF2-40B4-BE49-F238E27FC236}">
                    <a16:creationId xmlns:a16="http://schemas.microsoft.com/office/drawing/2014/main" id="{644D68BD-86DB-4F3C-BA4D-F1067F5A19FD}"/>
                  </a:ext>
                </a:extLst>
              </p:cNvPr>
              <p:cNvSpPr/>
              <p:nvPr/>
            </p:nvSpPr>
            <p:spPr>
              <a:xfrm>
                <a:off x="1524001" y="4399449"/>
                <a:ext cx="28575" cy="371475"/>
              </a:xfrm>
              <a:custGeom>
                <a:avLst/>
                <a:gdLst>
                  <a:gd name="connsiteX0" fmla="*/ 14288 w 28575"/>
                  <a:gd name="connsiteY0" fmla="*/ 14288 h 371475"/>
                  <a:gd name="connsiteX1" fmla="*/ 14288 w 28575"/>
                  <a:gd name="connsiteY1" fmla="*/ 363150 h 371475"/>
                </a:gdLst>
                <a:ahLst/>
                <a:cxnLst>
                  <a:cxn ang="0">
                    <a:pos x="connsiteX0" y="connsiteY0"/>
                  </a:cxn>
                  <a:cxn ang="0">
                    <a:pos x="connsiteX1" y="connsiteY1"/>
                  </a:cxn>
                </a:cxnLst>
                <a:rect l="l" t="t" r="r" b="b"/>
                <a:pathLst>
                  <a:path w="28575" h="371475">
                    <a:moveTo>
                      <a:pt x="14288" y="14288"/>
                    </a:moveTo>
                    <a:lnTo>
                      <a:pt x="14288" y="363150"/>
                    </a:lnTo>
                  </a:path>
                </a:pathLst>
              </a:custGeom>
              <a:ln w="6350" cap="rnd">
                <a:solidFill>
                  <a:srgbClr val="FFFFFF"/>
                </a:solidFill>
                <a:prstDash val="solid"/>
                <a:miter/>
              </a:ln>
            </p:spPr>
            <p:txBody>
              <a:bodyPr rtlCol="0" anchor="ctr"/>
              <a:lstStyle/>
              <a:p>
                <a:endParaRPr lang="fr-FR"/>
              </a:p>
            </p:txBody>
          </p:sp>
          <p:sp>
            <p:nvSpPr>
              <p:cNvPr id="217" name="Forme libre : forme 216">
                <a:extLst>
                  <a:ext uri="{FF2B5EF4-FFF2-40B4-BE49-F238E27FC236}">
                    <a16:creationId xmlns:a16="http://schemas.microsoft.com/office/drawing/2014/main" id="{6A071A8A-F7CA-48D3-9657-E44AA40DA127}"/>
                  </a:ext>
                </a:extLst>
              </p:cNvPr>
              <p:cNvSpPr/>
              <p:nvPr/>
            </p:nvSpPr>
            <p:spPr>
              <a:xfrm>
                <a:off x="1428751" y="4463076"/>
                <a:ext cx="28575" cy="247650"/>
              </a:xfrm>
              <a:custGeom>
                <a:avLst/>
                <a:gdLst>
                  <a:gd name="connsiteX0" fmla="*/ 14288 w 28575"/>
                  <a:gd name="connsiteY0" fmla="*/ 14288 h 247650"/>
                  <a:gd name="connsiteX1" fmla="*/ 14288 w 28575"/>
                  <a:gd name="connsiteY1" fmla="*/ 235896 h 247650"/>
                </a:gdLst>
                <a:ahLst/>
                <a:cxnLst>
                  <a:cxn ang="0">
                    <a:pos x="connsiteX0" y="connsiteY0"/>
                  </a:cxn>
                  <a:cxn ang="0">
                    <a:pos x="connsiteX1" y="connsiteY1"/>
                  </a:cxn>
                </a:cxnLst>
                <a:rect l="l" t="t" r="r" b="b"/>
                <a:pathLst>
                  <a:path w="28575" h="247650">
                    <a:moveTo>
                      <a:pt x="14288" y="14288"/>
                    </a:moveTo>
                    <a:lnTo>
                      <a:pt x="14288" y="235896"/>
                    </a:lnTo>
                  </a:path>
                </a:pathLst>
              </a:custGeom>
              <a:ln w="6350" cap="rnd">
                <a:solidFill>
                  <a:srgbClr val="FFFFFF"/>
                </a:solidFill>
                <a:prstDash val="solid"/>
                <a:miter/>
              </a:ln>
            </p:spPr>
            <p:txBody>
              <a:bodyPr rtlCol="0" anchor="ctr"/>
              <a:lstStyle/>
              <a:p>
                <a:endParaRPr lang="fr-FR"/>
              </a:p>
            </p:txBody>
          </p:sp>
          <p:sp>
            <p:nvSpPr>
              <p:cNvPr id="218" name="Forme libre : forme 217">
                <a:extLst>
                  <a:ext uri="{FF2B5EF4-FFF2-40B4-BE49-F238E27FC236}">
                    <a16:creationId xmlns:a16="http://schemas.microsoft.com/office/drawing/2014/main" id="{3286C8A0-0A30-4AD5-A1F6-5F8129E8FBBB}"/>
                  </a:ext>
                </a:extLst>
              </p:cNvPr>
              <p:cNvSpPr/>
              <p:nvPr/>
            </p:nvSpPr>
            <p:spPr>
              <a:xfrm>
                <a:off x="1476376" y="4420204"/>
                <a:ext cx="28575" cy="333375"/>
              </a:xfrm>
              <a:custGeom>
                <a:avLst/>
                <a:gdLst>
                  <a:gd name="connsiteX0" fmla="*/ 14288 w 28575"/>
                  <a:gd name="connsiteY0" fmla="*/ 321640 h 333375"/>
                  <a:gd name="connsiteX1" fmla="*/ 14288 w 28575"/>
                  <a:gd name="connsiteY1" fmla="*/ 14287 h 333375"/>
                </a:gdLst>
                <a:ahLst/>
                <a:cxnLst>
                  <a:cxn ang="0">
                    <a:pos x="connsiteX0" y="connsiteY0"/>
                  </a:cxn>
                  <a:cxn ang="0">
                    <a:pos x="connsiteX1" y="connsiteY1"/>
                  </a:cxn>
                </a:cxnLst>
                <a:rect l="l" t="t" r="r" b="b"/>
                <a:pathLst>
                  <a:path w="28575" h="333375">
                    <a:moveTo>
                      <a:pt x="14288" y="321640"/>
                    </a:moveTo>
                    <a:lnTo>
                      <a:pt x="14288" y="14287"/>
                    </a:lnTo>
                  </a:path>
                </a:pathLst>
              </a:custGeom>
              <a:ln w="6350" cap="rnd">
                <a:solidFill>
                  <a:srgbClr val="FFFFFF"/>
                </a:solidFill>
                <a:prstDash val="solid"/>
                <a:miter/>
              </a:ln>
            </p:spPr>
            <p:txBody>
              <a:bodyPr rtlCol="0" anchor="ctr"/>
              <a:lstStyle/>
              <a:p>
                <a:endParaRPr lang="fr-FR"/>
              </a:p>
            </p:txBody>
          </p:sp>
        </p:grpSp>
        <p:grpSp>
          <p:nvGrpSpPr>
            <p:cNvPr id="5" name="Groupe 4">
              <a:extLst>
                <a:ext uri="{FF2B5EF4-FFF2-40B4-BE49-F238E27FC236}">
                  <a16:creationId xmlns:a16="http://schemas.microsoft.com/office/drawing/2014/main" id="{5E512581-8183-4FB7-A891-62900978260D}"/>
                </a:ext>
              </a:extLst>
            </p:cNvPr>
            <p:cNvGrpSpPr/>
            <p:nvPr/>
          </p:nvGrpSpPr>
          <p:grpSpPr>
            <a:xfrm>
              <a:off x="1818198" y="2159542"/>
              <a:ext cx="352906" cy="352906"/>
              <a:chOff x="2541421" y="4534850"/>
              <a:chExt cx="352906" cy="352906"/>
            </a:xfrm>
          </p:grpSpPr>
          <p:sp>
            <p:nvSpPr>
              <p:cNvPr id="3" name="Ellipse 2">
                <a:extLst>
                  <a:ext uri="{FF2B5EF4-FFF2-40B4-BE49-F238E27FC236}">
                    <a16:creationId xmlns:a16="http://schemas.microsoft.com/office/drawing/2014/main" id="{DD691705-90B8-4A4B-83EB-11011BECE57F}"/>
                  </a:ext>
                </a:extLst>
              </p:cNvPr>
              <p:cNvSpPr/>
              <p:nvPr/>
            </p:nvSpPr>
            <p:spPr>
              <a:xfrm>
                <a:off x="2541421" y="4534850"/>
                <a:ext cx="352906" cy="352906"/>
              </a:xfrm>
              <a:prstGeom prst="ellipse">
                <a:avLst/>
              </a:prstGeom>
              <a:solidFill>
                <a:schemeClr val="bg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34" name="Graphique 67">
                <a:extLst>
                  <a:ext uri="{FF2B5EF4-FFF2-40B4-BE49-F238E27FC236}">
                    <a16:creationId xmlns:a16="http://schemas.microsoft.com/office/drawing/2014/main" id="{227BF475-9EAA-4BC3-8C98-7DC59D63DCC5}"/>
                  </a:ext>
                </a:extLst>
              </p:cNvPr>
              <p:cNvGrpSpPr/>
              <p:nvPr/>
            </p:nvGrpSpPr>
            <p:grpSpPr>
              <a:xfrm>
                <a:off x="2631396" y="4624825"/>
                <a:ext cx="172956" cy="172956"/>
                <a:chOff x="2697640" y="3195316"/>
                <a:chExt cx="287730" cy="287730"/>
              </a:xfrm>
            </p:grpSpPr>
            <p:sp>
              <p:nvSpPr>
                <p:cNvPr id="235" name="Forme libre : forme 234">
                  <a:extLst>
                    <a:ext uri="{FF2B5EF4-FFF2-40B4-BE49-F238E27FC236}">
                      <a16:creationId xmlns:a16="http://schemas.microsoft.com/office/drawing/2014/main" id="{1140647A-D076-4281-A5D8-E071318C60B6}"/>
                    </a:ext>
                  </a:extLst>
                </p:cNvPr>
                <p:cNvSpPr/>
                <p:nvPr/>
              </p:nvSpPr>
              <p:spPr>
                <a:xfrm>
                  <a:off x="2695716" y="3215715"/>
                  <a:ext cx="287730" cy="228200"/>
                </a:xfrm>
                <a:custGeom>
                  <a:avLst/>
                  <a:gdLst>
                    <a:gd name="connsiteX0" fmla="*/ 1924 w 287730"/>
                    <a:gd name="connsiteY0" fmla="*/ 1924 h 228199"/>
                    <a:gd name="connsiteX1" fmla="*/ 289654 w 287730"/>
                    <a:gd name="connsiteY1" fmla="*/ 1924 h 228199"/>
                    <a:gd name="connsiteX2" fmla="*/ 289654 w 287730"/>
                    <a:gd name="connsiteY2" fmla="*/ 230124 h 228199"/>
                    <a:gd name="connsiteX3" fmla="*/ 1924 w 287730"/>
                    <a:gd name="connsiteY3" fmla="*/ 230124 h 228199"/>
                  </a:gdLst>
                  <a:ahLst/>
                  <a:cxnLst>
                    <a:cxn ang="0">
                      <a:pos x="connsiteX0" y="connsiteY0"/>
                    </a:cxn>
                    <a:cxn ang="0">
                      <a:pos x="connsiteX1" y="connsiteY1"/>
                    </a:cxn>
                    <a:cxn ang="0">
                      <a:pos x="connsiteX2" y="connsiteY2"/>
                    </a:cxn>
                    <a:cxn ang="0">
                      <a:pos x="connsiteX3" y="connsiteY3"/>
                    </a:cxn>
                  </a:cxnLst>
                  <a:rect l="l" t="t" r="r" b="b"/>
                  <a:pathLst>
                    <a:path w="287730" h="228199">
                      <a:moveTo>
                        <a:pt x="1924" y="1924"/>
                      </a:moveTo>
                      <a:lnTo>
                        <a:pt x="289654" y="1924"/>
                      </a:lnTo>
                      <a:lnTo>
                        <a:pt x="289654" y="230124"/>
                      </a:lnTo>
                      <a:lnTo>
                        <a:pt x="1924" y="230124"/>
                      </a:lnTo>
                      <a:close/>
                    </a:path>
                  </a:pathLst>
                </a:custGeom>
                <a:solidFill>
                  <a:srgbClr val="D6D9DF"/>
                </a:solidFill>
                <a:ln w="4927" cap="flat">
                  <a:noFill/>
                  <a:prstDash val="solid"/>
                  <a:miter/>
                </a:ln>
              </p:spPr>
              <p:txBody>
                <a:bodyPr rtlCol="0" anchor="ctr"/>
                <a:lstStyle/>
                <a:p>
                  <a:endParaRPr lang="fr-FR"/>
                </a:p>
              </p:txBody>
            </p:sp>
            <p:sp>
              <p:nvSpPr>
                <p:cNvPr id="236" name="Forme libre : forme 235">
                  <a:extLst>
                    <a:ext uri="{FF2B5EF4-FFF2-40B4-BE49-F238E27FC236}">
                      <a16:creationId xmlns:a16="http://schemas.microsoft.com/office/drawing/2014/main" id="{E929770E-13B9-4A6E-893E-7A5FFA72FF05}"/>
                    </a:ext>
                  </a:extLst>
                </p:cNvPr>
                <p:cNvSpPr/>
                <p:nvPr/>
              </p:nvSpPr>
              <p:spPr>
                <a:xfrm>
                  <a:off x="2710598" y="3443915"/>
                  <a:ext cx="19843" cy="14883"/>
                </a:xfrm>
                <a:custGeom>
                  <a:avLst/>
                  <a:gdLst>
                    <a:gd name="connsiteX0" fmla="*/ 1924 w 19843"/>
                    <a:gd name="connsiteY0" fmla="*/ 1924 h 14882"/>
                    <a:gd name="connsiteX1" fmla="*/ 21768 w 19843"/>
                    <a:gd name="connsiteY1" fmla="*/ 1924 h 14882"/>
                    <a:gd name="connsiteX2" fmla="*/ 21768 w 19843"/>
                    <a:gd name="connsiteY2" fmla="*/ 16807 h 14882"/>
                    <a:gd name="connsiteX3" fmla="*/ 1924 w 19843"/>
                    <a:gd name="connsiteY3" fmla="*/ 16807 h 14882"/>
                  </a:gdLst>
                  <a:ahLst/>
                  <a:cxnLst>
                    <a:cxn ang="0">
                      <a:pos x="connsiteX0" y="connsiteY0"/>
                    </a:cxn>
                    <a:cxn ang="0">
                      <a:pos x="connsiteX1" y="connsiteY1"/>
                    </a:cxn>
                    <a:cxn ang="0">
                      <a:pos x="connsiteX2" y="connsiteY2"/>
                    </a:cxn>
                    <a:cxn ang="0">
                      <a:pos x="connsiteX3" y="connsiteY3"/>
                    </a:cxn>
                  </a:cxnLst>
                  <a:rect l="l" t="t" r="r" b="b"/>
                  <a:pathLst>
                    <a:path w="19843" h="14882">
                      <a:moveTo>
                        <a:pt x="1924" y="1924"/>
                      </a:moveTo>
                      <a:lnTo>
                        <a:pt x="21768" y="1924"/>
                      </a:lnTo>
                      <a:lnTo>
                        <a:pt x="21768" y="16807"/>
                      </a:lnTo>
                      <a:lnTo>
                        <a:pt x="1924" y="16807"/>
                      </a:lnTo>
                      <a:close/>
                    </a:path>
                  </a:pathLst>
                </a:custGeom>
                <a:solidFill>
                  <a:srgbClr val="556080"/>
                </a:solidFill>
                <a:ln w="4927" cap="flat">
                  <a:noFill/>
                  <a:prstDash val="solid"/>
                  <a:miter/>
                </a:ln>
              </p:spPr>
              <p:txBody>
                <a:bodyPr rtlCol="0" anchor="ctr"/>
                <a:lstStyle/>
                <a:p>
                  <a:endParaRPr lang="fr-FR"/>
                </a:p>
              </p:txBody>
            </p:sp>
            <p:sp>
              <p:nvSpPr>
                <p:cNvPr id="237" name="Forme libre : forme 236">
                  <a:extLst>
                    <a:ext uri="{FF2B5EF4-FFF2-40B4-BE49-F238E27FC236}">
                      <a16:creationId xmlns:a16="http://schemas.microsoft.com/office/drawing/2014/main" id="{6AB794E9-0B92-48E4-8571-85F424733976}"/>
                    </a:ext>
                  </a:extLst>
                </p:cNvPr>
                <p:cNvSpPr/>
                <p:nvPr/>
              </p:nvSpPr>
              <p:spPr>
                <a:xfrm>
                  <a:off x="2948719" y="3443915"/>
                  <a:ext cx="19843" cy="14883"/>
                </a:xfrm>
                <a:custGeom>
                  <a:avLst/>
                  <a:gdLst>
                    <a:gd name="connsiteX0" fmla="*/ 1924 w 19843"/>
                    <a:gd name="connsiteY0" fmla="*/ 1924 h 14882"/>
                    <a:gd name="connsiteX1" fmla="*/ 21768 w 19843"/>
                    <a:gd name="connsiteY1" fmla="*/ 1924 h 14882"/>
                    <a:gd name="connsiteX2" fmla="*/ 21768 w 19843"/>
                    <a:gd name="connsiteY2" fmla="*/ 16807 h 14882"/>
                    <a:gd name="connsiteX3" fmla="*/ 1924 w 19843"/>
                    <a:gd name="connsiteY3" fmla="*/ 16807 h 14882"/>
                  </a:gdLst>
                  <a:ahLst/>
                  <a:cxnLst>
                    <a:cxn ang="0">
                      <a:pos x="connsiteX0" y="connsiteY0"/>
                    </a:cxn>
                    <a:cxn ang="0">
                      <a:pos x="connsiteX1" y="connsiteY1"/>
                    </a:cxn>
                    <a:cxn ang="0">
                      <a:pos x="connsiteX2" y="connsiteY2"/>
                    </a:cxn>
                    <a:cxn ang="0">
                      <a:pos x="connsiteX3" y="connsiteY3"/>
                    </a:cxn>
                  </a:cxnLst>
                  <a:rect l="l" t="t" r="r" b="b"/>
                  <a:pathLst>
                    <a:path w="19843" h="14882">
                      <a:moveTo>
                        <a:pt x="1924" y="1924"/>
                      </a:moveTo>
                      <a:lnTo>
                        <a:pt x="21768" y="1924"/>
                      </a:lnTo>
                      <a:lnTo>
                        <a:pt x="21768" y="16807"/>
                      </a:lnTo>
                      <a:lnTo>
                        <a:pt x="1924" y="16807"/>
                      </a:lnTo>
                      <a:close/>
                    </a:path>
                  </a:pathLst>
                </a:custGeom>
                <a:solidFill>
                  <a:srgbClr val="556080"/>
                </a:solidFill>
                <a:ln w="4927" cap="flat">
                  <a:noFill/>
                  <a:prstDash val="solid"/>
                  <a:miter/>
                </a:ln>
              </p:spPr>
              <p:txBody>
                <a:bodyPr rtlCol="0" anchor="ctr"/>
                <a:lstStyle/>
                <a:p>
                  <a:endParaRPr lang="fr-FR"/>
                </a:p>
              </p:txBody>
            </p:sp>
            <p:sp>
              <p:nvSpPr>
                <p:cNvPr id="238" name="Forme libre : forme 237">
                  <a:extLst>
                    <a:ext uri="{FF2B5EF4-FFF2-40B4-BE49-F238E27FC236}">
                      <a16:creationId xmlns:a16="http://schemas.microsoft.com/office/drawing/2014/main" id="{759C460F-9B1A-4D1A-9AC8-62E3A21A6093}"/>
                    </a:ext>
                  </a:extLst>
                </p:cNvPr>
                <p:cNvSpPr/>
                <p:nvPr/>
              </p:nvSpPr>
              <p:spPr>
                <a:xfrm>
                  <a:off x="2713635" y="3392382"/>
                  <a:ext cx="253004" cy="34726"/>
                </a:xfrm>
                <a:custGeom>
                  <a:avLst/>
                  <a:gdLst>
                    <a:gd name="connsiteX0" fmla="*/ 3849 w 253003"/>
                    <a:gd name="connsiteY0" fmla="*/ 3849 h 34726"/>
                    <a:gd name="connsiteX1" fmla="*/ 251892 w 253003"/>
                    <a:gd name="connsiteY1" fmla="*/ 3849 h 34726"/>
                    <a:gd name="connsiteX2" fmla="*/ 251892 w 253003"/>
                    <a:gd name="connsiteY2" fmla="*/ 33614 h 34726"/>
                    <a:gd name="connsiteX3" fmla="*/ 3849 w 253003"/>
                    <a:gd name="connsiteY3" fmla="*/ 33614 h 34726"/>
                  </a:gdLst>
                  <a:ahLst/>
                  <a:cxnLst>
                    <a:cxn ang="0">
                      <a:pos x="connsiteX0" y="connsiteY0"/>
                    </a:cxn>
                    <a:cxn ang="0">
                      <a:pos x="connsiteX1" y="connsiteY1"/>
                    </a:cxn>
                    <a:cxn ang="0">
                      <a:pos x="connsiteX2" y="connsiteY2"/>
                    </a:cxn>
                    <a:cxn ang="0">
                      <a:pos x="connsiteX3" y="connsiteY3"/>
                    </a:cxn>
                  </a:cxnLst>
                  <a:rect l="l" t="t" r="r" b="b"/>
                  <a:pathLst>
                    <a:path w="253003" h="34726">
                      <a:moveTo>
                        <a:pt x="3849" y="3849"/>
                      </a:moveTo>
                      <a:lnTo>
                        <a:pt x="251892" y="3849"/>
                      </a:lnTo>
                      <a:lnTo>
                        <a:pt x="251892" y="33614"/>
                      </a:lnTo>
                      <a:lnTo>
                        <a:pt x="3849" y="33614"/>
                      </a:lnTo>
                      <a:close/>
                    </a:path>
                  </a:pathLst>
                </a:custGeom>
                <a:solidFill>
                  <a:srgbClr val="7383BF"/>
                </a:solidFill>
                <a:ln w="9853" cap="rnd">
                  <a:solidFill>
                    <a:srgbClr val="556080"/>
                  </a:solidFill>
                  <a:prstDash val="solid"/>
                  <a:miter/>
                </a:ln>
              </p:spPr>
              <p:txBody>
                <a:bodyPr rtlCol="0" anchor="ctr"/>
                <a:lstStyle/>
                <a:p>
                  <a:endParaRPr lang="fr-FR"/>
                </a:p>
              </p:txBody>
            </p:sp>
            <p:sp>
              <p:nvSpPr>
                <p:cNvPr id="239" name="Forme libre : forme 238">
                  <a:extLst>
                    <a:ext uri="{FF2B5EF4-FFF2-40B4-BE49-F238E27FC236}">
                      <a16:creationId xmlns:a16="http://schemas.microsoft.com/office/drawing/2014/main" id="{77C9F146-6963-4F5F-814B-7B11F2B7734E}"/>
                    </a:ext>
                  </a:extLst>
                </p:cNvPr>
                <p:cNvSpPr/>
                <p:nvPr/>
              </p:nvSpPr>
              <p:spPr>
                <a:xfrm>
                  <a:off x="2713635" y="3233634"/>
                  <a:ext cx="253004" cy="64491"/>
                </a:xfrm>
                <a:custGeom>
                  <a:avLst/>
                  <a:gdLst>
                    <a:gd name="connsiteX0" fmla="*/ 3849 w 253003"/>
                    <a:gd name="connsiteY0" fmla="*/ 3849 h 64491"/>
                    <a:gd name="connsiteX1" fmla="*/ 251892 w 253003"/>
                    <a:gd name="connsiteY1" fmla="*/ 3849 h 64491"/>
                    <a:gd name="connsiteX2" fmla="*/ 251892 w 253003"/>
                    <a:gd name="connsiteY2" fmla="*/ 63379 h 64491"/>
                    <a:gd name="connsiteX3" fmla="*/ 3849 w 253003"/>
                    <a:gd name="connsiteY3" fmla="*/ 63379 h 64491"/>
                  </a:gdLst>
                  <a:ahLst/>
                  <a:cxnLst>
                    <a:cxn ang="0">
                      <a:pos x="connsiteX0" y="connsiteY0"/>
                    </a:cxn>
                    <a:cxn ang="0">
                      <a:pos x="connsiteX1" y="connsiteY1"/>
                    </a:cxn>
                    <a:cxn ang="0">
                      <a:pos x="connsiteX2" y="connsiteY2"/>
                    </a:cxn>
                    <a:cxn ang="0">
                      <a:pos x="connsiteX3" y="connsiteY3"/>
                    </a:cxn>
                  </a:cxnLst>
                  <a:rect l="l" t="t" r="r" b="b"/>
                  <a:pathLst>
                    <a:path w="253003" h="64491">
                      <a:moveTo>
                        <a:pt x="3849" y="3849"/>
                      </a:moveTo>
                      <a:lnTo>
                        <a:pt x="251892" y="3849"/>
                      </a:lnTo>
                      <a:lnTo>
                        <a:pt x="251892" y="63379"/>
                      </a:lnTo>
                      <a:lnTo>
                        <a:pt x="3849" y="63379"/>
                      </a:lnTo>
                      <a:close/>
                    </a:path>
                  </a:pathLst>
                </a:custGeom>
                <a:solidFill>
                  <a:srgbClr val="7383BF"/>
                </a:solidFill>
                <a:ln w="9853" cap="rnd">
                  <a:solidFill>
                    <a:srgbClr val="556080"/>
                  </a:solidFill>
                  <a:prstDash val="solid"/>
                  <a:miter/>
                </a:ln>
              </p:spPr>
              <p:txBody>
                <a:bodyPr rtlCol="0" anchor="ctr"/>
                <a:lstStyle/>
                <a:p>
                  <a:endParaRPr lang="fr-FR"/>
                </a:p>
              </p:txBody>
            </p:sp>
            <p:sp>
              <p:nvSpPr>
                <p:cNvPr id="240" name="Forme libre : forme 239">
                  <a:extLst>
                    <a:ext uri="{FF2B5EF4-FFF2-40B4-BE49-F238E27FC236}">
                      <a16:creationId xmlns:a16="http://schemas.microsoft.com/office/drawing/2014/main" id="{52AAF663-2120-479C-8094-97240FF6722C}"/>
                    </a:ext>
                  </a:extLst>
                </p:cNvPr>
                <p:cNvSpPr/>
                <p:nvPr/>
              </p:nvSpPr>
              <p:spPr>
                <a:xfrm>
                  <a:off x="2713635" y="3253478"/>
                  <a:ext cx="253004" cy="4961"/>
                </a:xfrm>
                <a:custGeom>
                  <a:avLst/>
                  <a:gdLst>
                    <a:gd name="connsiteX0" fmla="*/ 3849 w 253003"/>
                    <a:gd name="connsiteY0" fmla="*/ 3849 h 4960"/>
                    <a:gd name="connsiteX1" fmla="*/ 251892 w 253003"/>
                    <a:gd name="connsiteY1" fmla="*/ 3849 h 4960"/>
                  </a:gdLst>
                  <a:ahLst/>
                  <a:cxnLst>
                    <a:cxn ang="0">
                      <a:pos x="connsiteX0" y="connsiteY0"/>
                    </a:cxn>
                    <a:cxn ang="0">
                      <a:pos x="connsiteX1" y="connsiteY1"/>
                    </a:cxn>
                  </a:cxnLst>
                  <a:rect l="l" t="t" r="r" b="b"/>
                  <a:pathLst>
                    <a:path w="253003" h="4960">
                      <a:moveTo>
                        <a:pt x="3849" y="3849"/>
                      </a:moveTo>
                      <a:lnTo>
                        <a:pt x="251892" y="3849"/>
                      </a:lnTo>
                    </a:path>
                  </a:pathLst>
                </a:custGeom>
                <a:ln w="9853" cap="rnd">
                  <a:solidFill>
                    <a:srgbClr val="556080"/>
                  </a:solidFill>
                  <a:prstDash val="solid"/>
                  <a:miter/>
                </a:ln>
              </p:spPr>
              <p:txBody>
                <a:bodyPr rtlCol="0" anchor="ctr"/>
                <a:lstStyle/>
                <a:p>
                  <a:endParaRPr lang="fr-FR"/>
                </a:p>
              </p:txBody>
            </p:sp>
            <p:sp>
              <p:nvSpPr>
                <p:cNvPr id="241" name="Forme libre : forme 240">
                  <a:extLst>
                    <a:ext uri="{FF2B5EF4-FFF2-40B4-BE49-F238E27FC236}">
                      <a16:creationId xmlns:a16="http://schemas.microsoft.com/office/drawing/2014/main" id="{CE2BD128-AEF8-4C2E-8245-2FDCB3219578}"/>
                    </a:ext>
                  </a:extLst>
                </p:cNvPr>
                <p:cNvSpPr/>
                <p:nvPr/>
              </p:nvSpPr>
              <p:spPr>
                <a:xfrm>
                  <a:off x="2713635" y="3273321"/>
                  <a:ext cx="253004" cy="4961"/>
                </a:xfrm>
                <a:custGeom>
                  <a:avLst/>
                  <a:gdLst>
                    <a:gd name="connsiteX0" fmla="*/ 3849 w 253003"/>
                    <a:gd name="connsiteY0" fmla="*/ 3849 h 4960"/>
                    <a:gd name="connsiteX1" fmla="*/ 251892 w 253003"/>
                    <a:gd name="connsiteY1" fmla="*/ 3849 h 4960"/>
                  </a:gdLst>
                  <a:ahLst/>
                  <a:cxnLst>
                    <a:cxn ang="0">
                      <a:pos x="connsiteX0" y="connsiteY0"/>
                    </a:cxn>
                    <a:cxn ang="0">
                      <a:pos x="connsiteX1" y="connsiteY1"/>
                    </a:cxn>
                  </a:cxnLst>
                  <a:rect l="l" t="t" r="r" b="b"/>
                  <a:pathLst>
                    <a:path w="253003" h="4960">
                      <a:moveTo>
                        <a:pt x="3849" y="3849"/>
                      </a:moveTo>
                      <a:lnTo>
                        <a:pt x="251892" y="3849"/>
                      </a:lnTo>
                    </a:path>
                  </a:pathLst>
                </a:custGeom>
                <a:ln w="9853" cap="rnd">
                  <a:solidFill>
                    <a:srgbClr val="556080"/>
                  </a:solidFill>
                  <a:prstDash val="solid"/>
                  <a:miter/>
                </a:ln>
              </p:spPr>
              <p:txBody>
                <a:bodyPr rtlCol="0" anchor="ctr"/>
                <a:lstStyle/>
                <a:p>
                  <a:endParaRPr lang="fr-FR"/>
                </a:p>
              </p:txBody>
            </p:sp>
            <p:sp>
              <p:nvSpPr>
                <p:cNvPr id="242" name="Forme libre : forme 241">
                  <a:extLst>
                    <a:ext uri="{FF2B5EF4-FFF2-40B4-BE49-F238E27FC236}">
                      <a16:creationId xmlns:a16="http://schemas.microsoft.com/office/drawing/2014/main" id="{691AC1ED-A1AF-4027-989F-4A9198BCF8D1}"/>
                    </a:ext>
                  </a:extLst>
                </p:cNvPr>
                <p:cNvSpPr/>
                <p:nvPr/>
              </p:nvSpPr>
              <p:spPr>
                <a:xfrm>
                  <a:off x="2713635" y="3407265"/>
                  <a:ext cx="253004" cy="4961"/>
                </a:xfrm>
                <a:custGeom>
                  <a:avLst/>
                  <a:gdLst>
                    <a:gd name="connsiteX0" fmla="*/ 3849 w 253003"/>
                    <a:gd name="connsiteY0" fmla="*/ 3849 h 4960"/>
                    <a:gd name="connsiteX1" fmla="*/ 251892 w 253003"/>
                    <a:gd name="connsiteY1" fmla="*/ 3849 h 4960"/>
                  </a:gdLst>
                  <a:ahLst/>
                  <a:cxnLst>
                    <a:cxn ang="0">
                      <a:pos x="connsiteX0" y="connsiteY0"/>
                    </a:cxn>
                    <a:cxn ang="0">
                      <a:pos x="connsiteX1" y="connsiteY1"/>
                    </a:cxn>
                  </a:cxnLst>
                  <a:rect l="l" t="t" r="r" b="b"/>
                  <a:pathLst>
                    <a:path w="253003" h="4960">
                      <a:moveTo>
                        <a:pt x="3849" y="3849"/>
                      </a:moveTo>
                      <a:lnTo>
                        <a:pt x="251892" y="3849"/>
                      </a:lnTo>
                    </a:path>
                  </a:pathLst>
                </a:custGeom>
                <a:ln w="9853" cap="rnd">
                  <a:solidFill>
                    <a:srgbClr val="556080"/>
                  </a:solidFill>
                  <a:prstDash val="solid"/>
                  <a:miter/>
                </a:ln>
              </p:spPr>
              <p:txBody>
                <a:bodyPr rtlCol="0" anchor="ctr"/>
                <a:lstStyle/>
                <a:p>
                  <a:endParaRPr lang="fr-FR"/>
                </a:p>
              </p:txBody>
            </p:sp>
            <p:sp>
              <p:nvSpPr>
                <p:cNvPr id="243" name="Forme libre : forme 242">
                  <a:extLst>
                    <a:ext uri="{FF2B5EF4-FFF2-40B4-BE49-F238E27FC236}">
                      <a16:creationId xmlns:a16="http://schemas.microsoft.com/office/drawing/2014/main" id="{C4C61524-0384-4B99-A781-579970B68465}"/>
                    </a:ext>
                  </a:extLst>
                </p:cNvPr>
                <p:cNvSpPr/>
                <p:nvPr/>
              </p:nvSpPr>
              <p:spPr>
                <a:xfrm>
                  <a:off x="2738439"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244" name="Forme libre : forme 243">
                  <a:extLst>
                    <a:ext uri="{FF2B5EF4-FFF2-40B4-BE49-F238E27FC236}">
                      <a16:creationId xmlns:a16="http://schemas.microsoft.com/office/drawing/2014/main" id="{02A86494-EDE8-4B21-8730-B5CAFF3588A4}"/>
                    </a:ext>
                  </a:extLst>
                </p:cNvPr>
                <p:cNvSpPr/>
                <p:nvPr/>
              </p:nvSpPr>
              <p:spPr>
                <a:xfrm>
                  <a:off x="2763243"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245" name="Forme libre : forme 244">
                  <a:extLst>
                    <a:ext uri="{FF2B5EF4-FFF2-40B4-BE49-F238E27FC236}">
                      <a16:creationId xmlns:a16="http://schemas.microsoft.com/office/drawing/2014/main" id="{D3C6677C-F5D3-4756-8E13-E2720A5E2B6F}"/>
                    </a:ext>
                  </a:extLst>
                </p:cNvPr>
                <p:cNvSpPr/>
                <p:nvPr/>
              </p:nvSpPr>
              <p:spPr>
                <a:xfrm>
                  <a:off x="2788047"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246" name="Forme libre : forme 245">
                  <a:extLst>
                    <a:ext uri="{FF2B5EF4-FFF2-40B4-BE49-F238E27FC236}">
                      <a16:creationId xmlns:a16="http://schemas.microsoft.com/office/drawing/2014/main" id="{3F610927-E5A4-43B5-A480-D5A33068D4CA}"/>
                    </a:ext>
                  </a:extLst>
                </p:cNvPr>
                <p:cNvSpPr/>
                <p:nvPr/>
              </p:nvSpPr>
              <p:spPr>
                <a:xfrm>
                  <a:off x="2812852"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247" name="Forme libre : forme 246">
                  <a:extLst>
                    <a:ext uri="{FF2B5EF4-FFF2-40B4-BE49-F238E27FC236}">
                      <a16:creationId xmlns:a16="http://schemas.microsoft.com/office/drawing/2014/main" id="{A147EAF7-C75D-4CE3-BEA0-4FF516385410}"/>
                    </a:ext>
                  </a:extLst>
                </p:cNvPr>
                <p:cNvSpPr/>
                <p:nvPr/>
              </p:nvSpPr>
              <p:spPr>
                <a:xfrm>
                  <a:off x="2837656"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248" name="Forme libre : forme 247">
                  <a:extLst>
                    <a:ext uri="{FF2B5EF4-FFF2-40B4-BE49-F238E27FC236}">
                      <a16:creationId xmlns:a16="http://schemas.microsoft.com/office/drawing/2014/main" id="{DE523067-102A-4102-9BC6-34702C1C2418}"/>
                    </a:ext>
                  </a:extLst>
                </p:cNvPr>
                <p:cNvSpPr/>
                <p:nvPr/>
              </p:nvSpPr>
              <p:spPr>
                <a:xfrm>
                  <a:off x="2862460"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249" name="Forme libre : forme 248">
                  <a:extLst>
                    <a:ext uri="{FF2B5EF4-FFF2-40B4-BE49-F238E27FC236}">
                      <a16:creationId xmlns:a16="http://schemas.microsoft.com/office/drawing/2014/main" id="{38B47712-185D-4625-8923-FECB393E5958}"/>
                    </a:ext>
                  </a:extLst>
                </p:cNvPr>
                <p:cNvSpPr/>
                <p:nvPr/>
              </p:nvSpPr>
              <p:spPr>
                <a:xfrm>
                  <a:off x="2887265"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250" name="Forme libre : forme 249">
                  <a:extLst>
                    <a:ext uri="{FF2B5EF4-FFF2-40B4-BE49-F238E27FC236}">
                      <a16:creationId xmlns:a16="http://schemas.microsoft.com/office/drawing/2014/main" id="{2C21AE82-23DF-42E5-BB7F-619D60FB2452}"/>
                    </a:ext>
                  </a:extLst>
                </p:cNvPr>
                <p:cNvSpPr/>
                <p:nvPr/>
              </p:nvSpPr>
              <p:spPr>
                <a:xfrm>
                  <a:off x="2912069"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251" name="Forme libre : forme 250">
                  <a:extLst>
                    <a:ext uri="{FF2B5EF4-FFF2-40B4-BE49-F238E27FC236}">
                      <a16:creationId xmlns:a16="http://schemas.microsoft.com/office/drawing/2014/main" id="{C5B04BDC-7F78-4AED-B49D-BC14D6918826}"/>
                    </a:ext>
                  </a:extLst>
                </p:cNvPr>
                <p:cNvSpPr/>
                <p:nvPr/>
              </p:nvSpPr>
              <p:spPr>
                <a:xfrm>
                  <a:off x="2936873"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252" name="Forme libre : forme 251">
                  <a:extLst>
                    <a:ext uri="{FF2B5EF4-FFF2-40B4-BE49-F238E27FC236}">
                      <a16:creationId xmlns:a16="http://schemas.microsoft.com/office/drawing/2014/main" id="{0D26A19D-24E4-4031-942D-D56D4872BE65}"/>
                    </a:ext>
                  </a:extLst>
                </p:cNvPr>
                <p:cNvSpPr/>
                <p:nvPr/>
              </p:nvSpPr>
              <p:spPr>
                <a:xfrm>
                  <a:off x="2738439"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253" name="Forme libre : forme 252">
                  <a:extLst>
                    <a:ext uri="{FF2B5EF4-FFF2-40B4-BE49-F238E27FC236}">
                      <a16:creationId xmlns:a16="http://schemas.microsoft.com/office/drawing/2014/main" id="{1A874D80-B3DE-45C0-A165-FFD8028AB5BA}"/>
                    </a:ext>
                  </a:extLst>
                </p:cNvPr>
                <p:cNvSpPr/>
                <p:nvPr/>
              </p:nvSpPr>
              <p:spPr>
                <a:xfrm>
                  <a:off x="2763243"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254" name="Forme libre : forme 253">
                  <a:extLst>
                    <a:ext uri="{FF2B5EF4-FFF2-40B4-BE49-F238E27FC236}">
                      <a16:creationId xmlns:a16="http://schemas.microsoft.com/office/drawing/2014/main" id="{CAB1DD92-CC65-4344-A5F1-CCB0983F2286}"/>
                    </a:ext>
                  </a:extLst>
                </p:cNvPr>
                <p:cNvSpPr/>
                <p:nvPr/>
              </p:nvSpPr>
              <p:spPr>
                <a:xfrm>
                  <a:off x="2788047"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255" name="Forme libre : forme 254">
                  <a:extLst>
                    <a:ext uri="{FF2B5EF4-FFF2-40B4-BE49-F238E27FC236}">
                      <a16:creationId xmlns:a16="http://schemas.microsoft.com/office/drawing/2014/main" id="{7FDB3761-E19F-4AEB-90EA-86AE257D430F}"/>
                    </a:ext>
                  </a:extLst>
                </p:cNvPr>
                <p:cNvSpPr/>
                <p:nvPr/>
              </p:nvSpPr>
              <p:spPr>
                <a:xfrm>
                  <a:off x="2812852"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256" name="Forme libre : forme 255">
                  <a:extLst>
                    <a:ext uri="{FF2B5EF4-FFF2-40B4-BE49-F238E27FC236}">
                      <a16:creationId xmlns:a16="http://schemas.microsoft.com/office/drawing/2014/main" id="{2F80FCEF-0943-4A96-A253-76B392268A07}"/>
                    </a:ext>
                  </a:extLst>
                </p:cNvPr>
                <p:cNvSpPr/>
                <p:nvPr/>
              </p:nvSpPr>
              <p:spPr>
                <a:xfrm>
                  <a:off x="2837656"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257" name="Forme libre : forme 256">
                  <a:extLst>
                    <a:ext uri="{FF2B5EF4-FFF2-40B4-BE49-F238E27FC236}">
                      <a16:creationId xmlns:a16="http://schemas.microsoft.com/office/drawing/2014/main" id="{7B364E15-FB12-4291-91DC-40FB3EC041ED}"/>
                    </a:ext>
                  </a:extLst>
                </p:cNvPr>
                <p:cNvSpPr/>
                <p:nvPr/>
              </p:nvSpPr>
              <p:spPr>
                <a:xfrm>
                  <a:off x="2862460"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258" name="Forme libre : forme 257">
                  <a:extLst>
                    <a:ext uri="{FF2B5EF4-FFF2-40B4-BE49-F238E27FC236}">
                      <a16:creationId xmlns:a16="http://schemas.microsoft.com/office/drawing/2014/main" id="{7EC525AD-0315-438C-9974-9B445861E288}"/>
                    </a:ext>
                  </a:extLst>
                </p:cNvPr>
                <p:cNvSpPr/>
                <p:nvPr/>
              </p:nvSpPr>
              <p:spPr>
                <a:xfrm>
                  <a:off x="2887265"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259" name="Forme libre : forme 258">
                  <a:extLst>
                    <a:ext uri="{FF2B5EF4-FFF2-40B4-BE49-F238E27FC236}">
                      <a16:creationId xmlns:a16="http://schemas.microsoft.com/office/drawing/2014/main" id="{0FFDAB72-9C70-45A4-8168-C00992A98AAF}"/>
                    </a:ext>
                  </a:extLst>
                </p:cNvPr>
                <p:cNvSpPr/>
                <p:nvPr/>
              </p:nvSpPr>
              <p:spPr>
                <a:xfrm>
                  <a:off x="2912069"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260" name="Forme libre : forme 259">
                  <a:extLst>
                    <a:ext uri="{FF2B5EF4-FFF2-40B4-BE49-F238E27FC236}">
                      <a16:creationId xmlns:a16="http://schemas.microsoft.com/office/drawing/2014/main" id="{69651107-70B6-4718-9FBD-BFCD7D5A4979}"/>
                    </a:ext>
                  </a:extLst>
                </p:cNvPr>
                <p:cNvSpPr/>
                <p:nvPr/>
              </p:nvSpPr>
              <p:spPr>
                <a:xfrm>
                  <a:off x="2936873"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261" name="Forme libre : forme 260">
                  <a:extLst>
                    <a:ext uri="{FF2B5EF4-FFF2-40B4-BE49-F238E27FC236}">
                      <a16:creationId xmlns:a16="http://schemas.microsoft.com/office/drawing/2014/main" id="{AA8C74C3-0EAB-48AE-A0C1-7E5D70FAD974}"/>
                    </a:ext>
                  </a:extLst>
                </p:cNvPr>
                <p:cNvSpPr/>
                <p:nvPr/>
              </p:nvSpPr>
              <p:spPr>
                <a:xfrm>
                  <a:off x="2715559" y="3334776"/>
                  <a:ext cx="19843" cy="19843"/>
                </a:xfrm>
                <a:custGeom>
                  <a:avLst/>
                  <a:gdLst>
                    <a:gd name="connsiteX0" fmla="*/ 1924 w 19843"/>
                    <a:gd name="connsiteY0" fmla="*/ 1924 h 19843"/>
                    <a:gd name="connsiteX1" fmla="*/ 21768 w 19843"/>
                    <a:gd name="connsiteY1" fmla="*/ 1924 h 19843"/>
                    <a:gd name="connsiteX2" fmla="*/ 21768 w 19843"/>
                    <a:gd name="connsiteY2" fmla="*/ 21768 h 19843"/>
                    <a:gd name="connsiteX3" fmla="*/ 1924 w 19843"/>
                    <a:gd name="connsiteY3" fmla="*/ 21768 h 19843"/>
                  </a:gdLst>
                  <a:ahLst/>
                  <a:cxnLst>
                    <a:cxn ang="0">
                      <a:pos x="connsiteX0" y="connsiteY0"/>
                    </a:cxn>
                    <a:cxn ang="0">
                      <a:pos x="connsiteX1" y="connsiteY1"/>
                    </a:cxn>
                    <a:cxn ang="0">
                      <a:pos x="connsiteX2" y="connsiteY2"/>
                    </a:cxn>
                    <a:cxn ang="0">
                      <a:pos x="connsiteX3" y="connsiteY3"/>
                    </a:cxn>
                  </a:cxnLst>
                  <a:rect l="l" t="t" r="r" b="b"/>
                  <a:pathLst>
                    <a:path w="19843" h="19843">
                      <a:moveTo>
                        <a:pt x="1924" y="1924"/>
                      </a:moveTo>
                      <a:lnTo>
                        <a:pt x="21768" y="1924"/>
                      </a:lnTo>
                      <a:lnTo>
                        <a:pt x="21768" y="21768"/>
                      </a:lnTo>
                      <a:lnTo>
                        <a:pt x="1924" y="21768"/>
                      </a:lnTo>
                      <a:close/>
                    </a:path>
                  </a:pathLst>
                </a:custGeom>
                <a:solidFill>
                  <a:srgbClr val="999A9F"/>
                </a:solidFill>
                <a:ln w="4927" cap="flat">
                  <a:noFill/>
                  <a:prstDash val="solid"/>
                  <a:miter/>
                </a:ln>
              </p:spPr>
              <p:txBody>
                <a:bodyPr rtlCol="0" anchor="ctr"/>
                <a:lstStyle/>
                <a:p>
                  <a:endParaRPr lang="fr-FR"/>
                </a:p>
              </p:txBody>
            </p:sp>
            <p:sp>
              <p:nvSpPr>
                <p:cNvPr id="262" name="Forme libre : forme 261">
                  <a:extLst>
                    <a:ext uri="{FF2B5EF4-FFF2-40B4-BE49-F238E27FC236}">
                      <a16:creationId xmlns:a16="http://schemas.microsoft.com/office/drawing/2014/main" id="{F50B3ECF-49AA-4FC0-A2B6-B33F40CC0FE0}"/>
                    </a:ext>
                  </a:extLst>
                </p:cNvPr>
                <p:cNvSpPr/>
                <p:nvPr/>
              </p:nvSpPr>
              <p:spPr>
                <a:xfrm>
                  <a:off x="2750285" y="3334776"/>
                  <a:ext cx="19843" cy="19843"/>
                </a:xfrm>
                <a:custGeom>
                  <a:avLst/>
                  <a:gdLst>
                    <a:gd name="connsiteX0" fmla="*/ 1924 w 19843"/>
                    <a:gd name="connsiteY0" fmla="*/ 1924 h 19843"/>
                    <a:gd name="connsiteX1" fmla="*/ 21768 w 19843"/>
                    <a:gd name="connsiteY1" fmla="*/ 1924 h 19843"/>
                    <a:gd name="connsiteX2" fmla="*/ 21768 w 19843"/>
                    <a:gd name="connsiteY2" fmla="*/ 21768 h 19843"/>
                    <a:gd name="connsiteX3" fmla="*/ 1924 w 19843"/>
                    <a:gd name="connsiteY3" fmla="*/ 21768 h 19843"/>
                  </a:gdLst>
                  <a:ahLst/>
                  <a:cxnLst>
                    <a:cxn ang="0">
                      <a:pos x="connsiteX0" y="connsiteY0"/>
                    </a:cxn>
                    <a:cxn ang="0">
                      <a:pos x="connsiteX1" y="connsiteY1"/>
                    </a:cxn>
                    <a:cxn ang="0">
                      <a:pos x="connsiteX2" y="connsiteY2"/>
                    </a:cxn>
                    <a:cxn ang="0">
                      <a:pos x="connsiteX3" y="connsiteY3"/>
                    </a:cxn>
                  </a:cxnLst>
                  <a:rect l="l" t="t" r="r" b="b"/>
                  <a:pathLst>
                    <a:path w="19843" h="19843">
                      <a:moveTo>
                        <a:pt x="1924" y="1924"/>
                      </a:moveTo>
                      <a:lnTo>
                        <a:pt x="21768" y="1924"/>
                      </a:lnTo>
                      <a:lnTo>
                        <a:pt x="21768" y="21768"/>
                      </a:lnTo>
                      <a:lnTo>
                        <a:pt x="1924" y="21768"/>
                      </a:lnTo>
                      <a:close/>
                    </a:path>
                  </a:pathLst>
                </a:custGeom>
                <a:solidFill>
                  <a:srgbClr val="999A9F"/>
                </a:solidFill>
                <a:ln w="4927" cap="flat">
                  <a:noFill/>
                  <a:prstDash val="solid"/>
                  <a:miter/>
                </a:ln>
              </p:spPr>
              <p:txBody>
                <a:bodyPr rtlCol="0" anchor="ctr"/>
                <a:lstStyle/>
                <a:p>
                  <a:endParaRPr lang="fr-FR"/>
                </a:p>
              </p:txBody>
            </p:sp>
            <p:sp>
              <p:nvSpPr>
                <p:cNvPr id="263" name="Forme libre : forme 262">
                  <a:extLst>
                    <a:ext uri="{FF2B5EF4-FFF2-40B4-BE49-F238E27FC236}">
                      <a16:creationId xmlns:a16="http://schemas.microsoft.com/office/drawing/2014/main" id="{43B2F05A-947C-4A14-97BD-2109AEA25801}"/>
                    </a:ext>
                  </a:extLst>
                </p:cNvPr>
                <p:cNvSpPr/>
                <p:nvPr/>
              </p:nvSpPr>
              <p:spPr>
                <a:xfrm>
                  <a:off x="2869346" y="3324854"/>
                  <a:ext cx="39687" cy="44648"/>
                </a:xfrm>
                <a:custGeom>
                  <a:avLst/>
                  <a:gdLst>
                    <a:gd name="connsiteX0" fmla="*/ 40193 w 39686"/>
                    <a:gd name="connsiteY0" fmla="*/ 21059 h 44647"/>
                    <a:gd name="connsiteX1" fmla="*/ 21059 w 39686"/>
                    <a:gd name="connsiteY1" fmla="*/ 1924 h 44647"/>
                    <a:gd name="connsiteX2" fmla="*/ 1924 w 39686"/>
                    <a:gd name="connsiteY2" fmla="*/ 21059 h 44647"/>
                    <a:gd name="connsiteX3" fmla="*/ 2247 w 39686"/>
                    <a:gd name="connsiteY3" fmla="*/ 24248 h 44647"/>
                    <a:gd name="connsiteX4" fmla="*/ 1924 w 39686"/>
                    <a:gd name="connsiteY4" fmla="*/ 27438 h 44647"/>
                    <a:gd name="connsiteX5" fmla="*/ 21059 w 39686"/>
                    <a:gd name="connsiteY5" fmla="*/ 46572 h 44647"/>
                    <a:gd name="connsiteX6" fmla="*/ 40193 w 39686"/>
                    <a:gd name="connsiteY6" fmla="*/ 27438 h 44647"/>
                    <a:gd name="connsiteX7" fmla="*/ 39870 w 39686"/>
                    <a:gd name="connsiteY7" fmla="*/ 24248 h 44647"/>
                    <a:gd name="connsiteX8" fmla="*/ 40193 w 39686"/>
                    <a:gd name="connsiteY8" fmla="*/ 21059 h 44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686" h="44647">
                      <a:moveTo>
                        <a:pt x="40193" y="21059"/>
                      </a:moveTo>
                      <a:cubicBezTo>
                        <a:pt x="40193" y="10492"/>
                        <a:pt x="31625" y="1924"/>
                        <a:pt x="21059" y="1924"/>
                      </a:cubicBezTo>
                      <a:cubicBezTo>
                        <a:pt x="10492" y="1924"/>
                        <a:pt x="1924" y="10492"/>
                        <a:pt x="1924" y="21059"/>
                      </a:cubicBezTo>
                      <a:cubicBezTo>
                        <a:pt x="1924" y="22150"/>
                        <a:pt x="2068" y="23207"/>
                        <a:pt x="2247" y="24248"/>
                      </a:cubicBezTo>
                      <a:cubicBezTo>
                        <a:pt x="2068" y="25290"/>
                        <a:pt x="1924" y="26347"/>
                        <a:pt x="1924" y="27438"/>
                      </a:cubicBezTo>
                      <a:cubicBezTo>
                        <a:pt x="1924" y="38005"/>
                        <a:pt x="10492" y="46572"/>
                        <a:pt x="21059" y="46572"/>
                      </a:cubicBezTo>
                      <a:cubicBezTo>
                        <a:pt x="31625" y="46572"/>
                        <a:pt x="40193" y="38005"/>
                        <a:pt x="40193" y="27438"/>
                      </a:cubicBezTo>
                      <a:cubicBezTo>
                        <a:pt x="40193" y="26347"/>
                        <a:pt x="40049" y="25290"/>
                        <a:pt x="39870" y="24248"/>
                      </a:cubicBezTo>
                      <a:cubicBezTo>
                        <a:pt x="40049" y="23207"/>
                        <a:pt x="40193" y="22150"/>
                        <a:pt x="40193" y="21059"/>
                      </a:cubicBezTo>
                      <a:close/>
                    </a:path>
                  </a:pathLst>
                </a:custGeom>
                <a:solidFill>
                  <a:srgbClr val="999A9F"/>
                </a:solidFill>
                <a:ln w="4927" cap="flat">
                  <a:noFill/>
                  <a:prstDash val="solid"/>
                  <a:miter/>
                </a:ln>
              </p:spPr>
              <p:txBody>
                <a:bodyPr rtlCol="0" anchor="ctr"/>
                <a:lstStyle/>
                <a:p>
                  <a:endParaRPr lang="fr-FR"/>
                </a:p>
              </p:txBody>
            </p:sp>
            <p:sp>
              <p:nvSpPr>
                <p:cNvPr id="264" name="Forme libre : forme 263">
                  <a:extLst>
                    <a:ext uri="{FF2B5EF4-FFF2-40B4-BE49-F238E27FC236}">
                      <a16:creationId xmlns:a16="http://schemas.microsoft.com/office/drawing/2014/main" id="{872E7698-F8A8-4059-A918-6BE225455589}"/>
                    </a:ext>
                  </a:extLst>
                </p:cNvPr>
                <p:cNvSpPr/>
                <p:nvPr/>
              </p:nvSpPr>
              <p:spPr>
                <a:xfrm>
                  <a:off x="2869346" y="3324854"/>
                  <a:ext cx="39687" cy="39687"/>
                </a:xfrm>
                <a:custGeom>
                  <a:avLst/>
                  <a:gdLst>
                    <a:gd name="connsiteX0" fmla="*/ 40193 w 39686"/>
                    <a:gd name="connsiteY0" fmla="*/ 21059 h 39686"/>
                    <a:gd name="connsiteX1" fmla="*/ 21059 w 39686"/>
                    <a:gd name="connsiteY1" fmla="*/ 40193 h 39686"/>
                    <a:gd name="connsiteX2" fmla="*/ 1924 w 39686"/>
                    <a:gd name="connsiteY2" fmla="*/ 21059 h 39686"/>
                    <a:gd name="connsiteX3" fmla="*/ 21059 w 39686"/>
                    <a:gd name="connsiteY3" fmla="*/ 1924 h 39686"/>
                    <a:gd name="connsiteX4" fmla="*/ 40193 w 39686"/>
                    <a:gd name="connsiteY4" fmla="*/ 21059 h 39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86" h="39686">
                      <a:moveTo>
                        <a:pt x="40193" y="21059"/>
                      </a:moveTo>
                      <a:cubicBezTo>
                        <a:pt x="40193" y="31626"/>
                        <a:pt x="31626" y="40193"/>
                        <a:pt x="21059" y="40193"/>
                      </a:cubicBezTo>
                      <a:cubicBezTo>
                        <a:pt x="10491" y="40193"/>
                        <a:pt x="1924" y="31626"/>
                        <a:pt x="1924" y="21059"/>
                      </a:cubicBezTo>
                      <a:cubicBezTo>
                        <a:pt x="1924" y="10491"/>
                        <a:pt x="10491" y="1924"/>
                        <a:pt x="21059" y="1924"/>
                      </a:cubicBezTo>
                      <a:cubicBezTo>
                        <a:pt x="31626" y="1924"/>
                        <a:pt x="40193" y="10491"/>
                        <a:pt x="40193" y="21059"/>
                      </a:cubicBezTo>
                      <a:close/>
                    </a:path>
                  </a:pathLst>
                </a:custGeom>
                <a:solidFill>
                  <a:srgbClr val="C2C4C8"/>
                </a:solidFill>
                <a:ln w="4927" cap="flat">
                  <a:noFill/>
                  <a:prstDash val="solid"/>
                  <a:miter/>
                </a:ln>
              </p:spPr>
              <p:txBody>
                <a:bodyPr rtlCol="0" anchor="ctr"/>
                <a:lstStyle/>
                <a:p>
                  <a:endParaRPr lang="fr-FR"/>
                </a:p>
              </p:txBody>
            </p:sp>
            <p:sp>
              <p:nvSpPr>
                <p:cNvPr id="265" name="Forme libre : forme 264">
                  <a:extLst>
                    <a:ext uri="{FF2B5EF4-FFF2-40B4-BE49-F238E27FC236}">
                      <a16:creationId xmlns:a16="http://schemas.microsoft.com/office/drawing/2014/main" id="{9B1C6FA0-FE03-44D8-9B98-4C3749C7E2DC}"/>
                    </a:ext>
                  </a:extLst>
                </p:cNvPr>
                <p:cNvSpPr/>
                <p:nvPr/>
              </p:nvSpPr>
              <p:spPr>
                <a:xfrm>
                  <a:off x="2886555" y="3332852"/>
                  <a:ext cx="14883" cy="14883"/>
                </a:xfrm>
                <a:custGeom>
                  <a:avLst/>
                  <a:gdLst>
                    <a:gd name="connsiteX0" fmla="*/ 3849 w 14882"/>
                    <a:gd name="connsiteY0" fmla="*/ 13845 h 14882"/>
                    <a:gd name="connsiteX1" fmla="*/ 13433 w 14882"/>
                    <a:gd name="connsiteY1" fmla="*/ 3849 h 14882"/>
                  </a:gdLst>
                  <a:ahLst/>
                  <a:cxnLst>
                    <a:cxn ang="0">
                      <a:pos x="connsiteX0" y="connsiteY0"/>
                    </a:cxn>
                    <a:cxn ang="0">
                      <a:pos x="connsiteX1" y="connsiteY1"/>
                    </a:cxn>
                  </a:cxnLst>
                  <a:rect l="l" t="t" r="r" b="b"/>
                  <a:pathLst>
                    <a:path w="14882" h="14882">
                      <a:moveTo>
                        <a:pt x="3849" y="13845"/>
                      </a:moveTo>
                      <a:lnTo>
                        <a:pt x="13433" y="3849"/>
                      </a:lnTo>
                    </a:path>
                  </a:pathLst>
                </a:custGeom>
                <a:ln w="9853" cap="flat">
                  <a:solidFill>
                    <a:srgbClr val="FFFFFF"/>
                  </a:solidFill>
                  <a:prstDash val="solid"/>
                  <a:miter/>
                </a:ln>
              </p:spPr>
              <p:txBody>
                <a:bodyPr rtlCol="0" anchor="ctr"/>
                <a:lstStyle/>
                <a:p>
                  <a:endParaRPr lang="fr-FR"/>
                </a:p>
              </p:txBody>
            </p:sp>
            <p:sp>
              <p:nvSpPr>
                <p:cNvPr id="266" name="Forme libre : forme 265">
                  <a:extLst>
                    <a:ext uri="{FF2B5EF4-FFF2-40B4-BE49-F238E27FC236}">
                      <a16:creationId xmlns:a16="http://schemas.microsoft.com/office/drawing/2014/main" id="{6CA1AB75-6A9A-428E-9374-C9CFC01ED181}"/>
                    </a:ext>
                  </a:extLst>
                </p:cNvPr>
                <p:cNvSpPr/>
                <p:nvPr/>
              </p:nvSpPr>
              <p:spPr>
                <a:xfrm>
                  <a:off x="2928876" y="3324854"/>
                  <a:ext cx="39687" cy="44648"/>
                </a:xfrm>
                <a:custGeom>
                  <a:avLst/>
                  <a:gdLst>
                    <a:gd name="connsiteX0" fmla="*/ 40193 w 39686"/>
                    <a:gd name="connsiteY0" fmla="*/ 21059 h 44647"/>
                    <a:gd name="connsiteX1" fmla="*/ 21059 w 39686"/>
                    <a:gd name="connsiteY1" fmla="*/ 1924 h 44647"/>
                    <a:gd name="connsiteX2" fmla="*/ 1924 w 39686"/>
                    <a:gd name="connsiteY2" fmla="*/ 21059 h 44647"/>
                    <a:gd name="connsiteX3" fmla="*/ 2247 w 39686"/>
                    <a:gd name="connsiteY3" fmla="*/ 24248 h 44647"/>
                    <a:gd name="connsiteX4" fmla="*/ 1924 w 39686"/>
                    <a:gd name="connsiteY4" fmla="*/ 27438 h 44647"/>
                    <a:gd name="connsiteX5" fmla="*/ 21059 w 39686"/>
                    <a:gd name="connsiteY5" fmla="*/ 46572 h 44647"/>
                    <a:gd name="connsiteX6" fmla="*/ 40193 w 39686"/>
                    <a:gd name="connsiteY6" fmla="*/ 27438 h 44647"/>
                    <a:gd name="connsiteX7" fmla="*/ 39870 w 39686"/>
                    <a:gd name="connsiteY7" fmla="*/ 24248 h 44647"/>
                    <a:gd name="connsiteX8" fmla="*/ 40193 w 39686"/>
                    <a:gd name="connsiteY8" fmla="*/ 21059 h 44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686" h="44647">
                      <a:moveTo>
                        <a:pt x="40193" y="21059"/>
                      </a:moveTo>
                      <a:cubicBezTo>
                        <a:pt x="40193" y="10492"/>
                        <a:pt x="31625" y="1924"/>
                        <a:pt x="21059" y="1924"/>
                      </a:cubicBezTo>
                      <a:cubicBezTo>
                        <a:pt x="10492" y="1924"/>
                        <a:pt x="1924" y="10492"/>
                        <a:pt x="1924" y="21059"/>
                      </a:cubicBezTo>
                      <a:cubicBezTo>
                        <a:pt x="1924" y="22150"/>
                        <a:pt x="2068" y="23207"/>
                        <a:pt x="2247" y="24248"/>
                      </a:cubicBezTo>
                      <a:cubicBezTo>
                        <a:pt x="2068" y="25290"/>
                        <a:pt x="1924" y="26347"/>
                        <a:pt x="1924" y="27438"/>
                      </a:cubicBezTo>
                      <a:cubicBezTo>
                        <a:pt x="1924" y="38005"/>
                        <a:pt x="10492" y="46572"/>
                        <a:pt x="21059" y="46572"/>
                      </a:cubicBezTo>
                      <a:cubicBezTo>
                        <a:pt x="31625" y="46572"/>
                        <a:pt x="40193" y="38005"/>
                        <a:pt x="40193" y="27438"/>
                      </a:cubicBezTo>
                      <a:cubicBezTo>
                        <a:pt x="40193" y="26347"/>
                        <a:pt x="40049" y="25290"/>
                        <a:pt x="39870" y="24248"/>
                      </a:cubicBezTo>
                      <a:cubicBezTo>
                        <a:pt x="40049" y="23207"/>
                        <a:pt x="40193" y="22150"/>
                        <a:pt x="40193" y="21059"/>
                      </a:cubicBezTo>
                      <a:close/>
                    </a:path>
                  </a:pathLst>
                </a:custGeom>
                <a:solidFill>
                  <a:srgbClr val="999A9F"/>
                </a:solidFill>
                <a:ln w="4927" cap="flat">
                  <a:noFill/>
                  <a:prstDash val="solid"/>
                  <a:miter/>
                </a:ln>
              </p:spPr>
              <p:txBody>
                <a:bodyPr rtlCol="0" anchor="ctr"/>
                <a:lstStyle/>
                <a:p>
                  <a:endParaRPr lang="fr-FR"/>
                </a:p>
              </p:txBody>
            </p:sp>
            <p:sp>
              <p:nvSpPr>
                <p:cNvPr id="267" name="Forme libre : forme 266">
                  <a:extLst>
                    <a:ext uri="{FF2B5EF4-FFF2-40B4-BE49-F238E27FC236}">
                      <a16:creationId xmlns:a16="http://schemas.microsoft.com/office/drawing/2014/main" id="{F4027A19-8323-4341-99FF-C234E3F0BF4A}"/>
                    </a:ext>
                  </a:extLst>
                </p:cNvPr>
                <p:cNvSpPr/>
                <p:nvPr/>
              </p:nvSpPr>
              <p:spPr>
                <a:xfrm>
                  <a:off x="2928876" y="3324854"/>
                  <a:ext cx="39687" cy="39687"/>
                </a:xfrm>
                <a:custGeom>
                  <a:avLst/>
                  <a:gdLst>
                    <a:gd name="connsiteX0" fmla="*/ 40193 w 39686"/>
                    <a:gd name="connsiteY0" fmla="*/ 21059 h 39686"/>
                    <a:gd name="connsiteX1" fmla="*/ 21059 w 39686"/>
                    <a:gd name="connsiteY1" fmla="*/ 40193 h 39686"/>
                    <a:gd name="connsiteX2" fmla="*/ 1924 w 39686"/>
                    <a:gd name="connsiteY2" fmla="*/ 21059 h 39686"/>
                    <a:gd name="connsiteX3" fmla="*/ 21059 w 39686"/>
                    <a:gd name="connsiteY3" fmla="*/ 1924 h 39686"/>
                    <a:gd name="connsiteX4" fmla="*/ 40193 w 39686"/>
                    <a:gd name="connsiteY4" fmla="*/ 21059 h 39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86" h="39686">
                      <a:moveTo>
                        <a:pt x="40193" y="21059"/>
                      </a:moveTo>
                      <a:cubicBezTo>
                        <a:pt x="40193" y="31626"/>
                        <a:pt x="31626" y="40193"/>
                        <a:pt x="21059" y="40193"/>
                      </a:cubicBezTo>
                      <a:cubicBezTo>
                        <a:pt x="10491" y="40193"/>
                        <a:pt x="1924" y="31626"/>
                        <a:pt x="1924" y="21059"/>
                      </a:cubicBezTo>
                      <a:cubicBezTo>
                        <a:pt x="1924" y="10491"/>
                        <a:pt x="10491" y="1924"/>
                        <a:pt x="21059" y="1924"/>
                      </a:cubicBezTo>
                      <a:cubicBezTo>
                        <a:pt x="31626" y="1924"/>
                        <a:pt x="40193" y="10491"/>
                        <a:pt x="40193" y="21059"/>
                      </a:cubicBezTo>
                      <a:close/>
                    </a:path>
                  </a:pathLst>
                </a:custGeom>
                <a:solidFill>
                  <a:srgbClr val="C2C4C8"/>
                </a:solidFill>
                <a:ln w="4927" cap="flat">
                  <a:noFill/>
                  <a:prstDash val="solid"/>
                  <a:miter/>
                </a:ln>
              </p:spPr>
              <p:txBody>
                <a:bodyPr rtlCol="0" anchor="ctr"/>
                <a:lstStyle/>
                <a:p>
                  <a:endParaRPr lang="fr-FR"/>
                </a:p>
              </p:txBody>
            </p:sp>
            <p:sp>
              <p:nvSpPr>
                <p:cNvPr id="268" name="Forme libre : forme 267">
                  <a:extLst>
                    <a:ext uri="{FF2B5EF4-FFF2-40B4-BE49-F238E27FC236}">
                      <a16:creationId xmlns:a16="http://schemas.microsoft.com/office/drawing/2014/main" id="{353FC6AD-A165-4776-9295-08D90CD5BE85}"/>
                    </a:ext>
                  </a:extLst>
                </p:cNvPr>
                <p:cNvSpPr/>
                <p:nvPr/>
              </p:nvSpPr>
              <p:spPr>
                <a:xfrm>
                  <a:off x="2946086" y="3332852"/>
                  <a:ext cx="14883" cy="14883"/>
                </a:xfrm>
                <a:custGeom>
                  <a:avLst/>
                  <a:gdLst>
                    <a:gd name="connsiteX0" fmla="*/ 3849 w 14882"/>
                    <a:gd name="connsiteY0" fmla="*/ 13845 h 14882"/>
                    <a:gd name="connsiteX1" fmla="*/ 13433 w 14882"/>
                    <a:gd name="connsiteY1" fmla="*/ 3849 h 14882"/>
                  </a:gdLst>
                  <a:ahLst/>
                  <a:cxnLst>
                    <a:cxn ang="0">
                      <a:pos x="connsiteX0" y="connsiteY0"/>
                    </a:cxn>
                    <a:cxn ang="0">
                      <a:pos x="connsiteX1" y="connsiteY1"/>
                    </a:cxn>
                  </a:cxnLst>
                  <a:rect l="l" t="t" r="r" b="b"/>
                  <a:pathLst>
                    <a:path w="14882" h="14882">
                      <a:moveTo>
                        <a:pt x="3849" y="13845"/>
                      </a:moveTo>
                      <a:lnTo>
                        <a:pt x="13433" y="3849"/>
                      </a:lnTo>
                    </a:path>
                  </a:pathLst>
                </a:custGeom>
                <a:ln w="9853" cap="flat">
                  <a:solidFill>
                    <a:srgbClr val="FFFFFF"/>
                  </a:solidFill>
                  <a:prstDash val="solid"/>
                  <a:miter/>
                </a:ln>
              </p:spPr>
              <p:txBody>
                <a:bodyPr rtlCol="0" anchor="ctr"/>
                <a:lstStyle/>
                <a:p>
                  <a:endParaRPr lang="fr-FR"/>
                </a:p>
              </p:txBody>
            </p:sp>
          </p:grpSp>
        </p:grpSp>
        <p:grpSp>
          <p:nvGrpSpPr>
            <p:cNvPr id="269" name="Groupe 268">
              <a:extLst>
                <a:ext uri="{FF2B5EF4-FFF2-40B4-BE49-F238E27FC236}">
                  <a16:creationId xmlns:a16="http://schemas.microsoft.com/office/drawing/2014/main" id="{7127A827-9643-4A2B-A79E-FE52BA6A4AE9}"/>
                </a:ext>
              </a:extLst>
            </p:cNvPr>
            <p:cNvGrpSpPr/>
            <p:nvPr/>
          </p:nvGrpSpPr>
          <p:grpSpPr>
            <a:xfrm>
              <a:off x="2819304" y="4928438"/>
              <a:ext cx="352906" cy="352906"/>
              <a:chOff x="2541421" y="4534850"/>
              <a:chExt cx="352906" cy="352906"/>
            </a:xfrm>
          </p:grpSpPr>
          <p:sp>
            <p:nvSpPr>
              <p:cNvPr id="270" name="Ellipse 269">
                <a:extLst>
                  <a:ext uri="{FF2B5EF4-FFF2-40B4-BE49-F238E27FC236}">
                    <a16:creationId xmlns:a16="http://schemas.microsoft.com/office/drawing/2014/main" id="{930DC6BD-D962-4613-AC43-F27F80DF7970}"/>
                  </a:ext>
                </a:extLst>
              </p:cNvPr>
              <p:cNvSpPr/>
              <p:nvPr/>
            </p:nvSpPr>
            <p:spPr>
              <a:xfrm>
                <a:off x="2541421" y="4534850"/>
                <a:ext cx="352906" cy="352906"/>
              </a:xfrm>
              <a:prstGeom prst="ellipse">
                <a:avLst/>
              </a:prstGeom>
              <a:solidFill>
                <a:schemeClr val="bg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71" name="Graphique 67">
                <a:extLst>
                  <a:ext uri="{FF2B5EF4-FFF2-40B4-BE49-F238E27FC236}">
                    <a16:creationId xmlns:a16="http://schemas.microsoft.com/office/drawing/2014/main" id="{F2FA245A-AD6A-4BDB-AD11-09478D082A96}"/>
                  </a:ext>
                </a:extLst>
              </p:cNvPr>
              <p:cNvGrpSpPr/>
              <p:nvPr/>
            </p:nvGrpSpPr>
            <p:grpSpPr>
              <a:xfrm>
                <a:off x="2631396" y="4624825"/>
                <a:ext cx="172956" cy="172956"/>
                <a:chOff x="2697640" y="3195316"/>
                <a:chExt cx="287730" cy="287730"/>
              </a:xfrm>
            </p:grpSpPr>
            <p:sp>
              <p:nvSpPr>
                <p:cNvPr id="272" name="Forme libre : forme 271">
                  <a:extLst>
                    <a:ext uri="{FF2B5EF4-FFF2-40B4-BE49-F238E27FC236}">
                      <a16:creationId xmlns:a16="http://schemas.microsoft.com/office/drawing/2014/main" id="{8CEE1A34-0AAA-49CE-9002-D212B48E7DE3}"/>
                    </a:ext>
                  </a:extLst>
                </p:cNvPr>
                <p:cNvSpPr/>
                <p:nvPr/>
              </p:nvSpPr>
              <p:spPr>
                <a:xfrm>
                  <a:off x="2695716" y="3215715"/>
                  <a:ext cx="287730" cy="228200"/>
                </a:xfrm>
                <a:custGeom>
                  <a:avLst/>
                  <a:gdLst>
                    <a:gd name="connsiteX0" fmla="*/ 1924 w 287730"/>
                    <a:gd name="connsiteY0" fmla="*/ 1924 h 228199"/>
                    <a:gd name="connsiteX1" fmla="*/ 289654 w 287730"/>
                    <a:gd name="connsiteY1" fmla="*/ 1924 h 228199"/>
                    <a:gd name="connsiteX2" fmla="*/ 289654 w 287730"/>
                    <a:gd name="connsiteY2" fmla="*/ 230124 h 228199"/>
                    <a:gd name="connsiteX3" fmla="*/ 1924 w 287730"/>
                    <a:gd name="connsiteY3" fmla="*/ 230124 h 228199"/>
                  </a:gdLst>
                  <a:ahLst/>
                  <a:cxnLst>
                    <a:cxn ang="0">
                      <a:pos x="connsiteX0" y="connsiteY0"/>
                    </a:cxn>
                    <a:cxn ang="0">
                      <a:pos x="connsiteX1" y="connsiteY1"/>
                    </a:cxn>
                    <a:cxn ang="0">
                      <a:pos x="connsiteX2" y="connsiteY2"/>
                    </a:cxn>
                    <a:cxn ang="0">
                      <a:pos x="connsiteX3" y="connsiteY3"/>
                    </a:cxn>
                  </a:cxnLst>
                  <a:rect l="l" t="t" r="r" b="b"/>
                  <a:pathLst>
                    <a:path w="287730" h="228199">
                      <a:moveTo>
                        <a:pt x="1924" y="1924"/>
                      </a:moveTo>
                      <a:lnTo>
                        <a:pt x="289654" y="1924"/>
                      </a:lnTo>
                      <a:lnTo>
                        <a:pt x="289654" y="230124"/>
                      </a:lnTo>
                      <a:lnTo>
                        <a:pt x="1924" y="230124"/>
                      </a:lnTo>
                      <a:close/>
                    </a:path>
                  </a:pathLst>
                </a:custGeom>
                <a:solidFill>
                  <a:srgbClr val="D6D9DF"/>
                </a:solidFill>
                <a:ln w="4927" cap="flat">
                  <a:noFill/>
                  <a:prstDash val="solid"/>
                  <a:miter/>
                </a:ln>
              </p:spPr>
              <p:txBody>
                <a:bodyPr rtlCol="0" anchor="ctr"/>
                <a:lstStyle/>
                <a:p>
                  <a:endParaRPr lang="fr-FR"/>
                </a:p>
              </p:txBody>
            </p:sp>
            <p:sp>
              <p:nvSpPr>
                <p:cNvPr id="273" name="Forme libre : forme 272">
                  <a:extLst>
                    <a:ext uri="{FF2B5EF4-FFF2-40B4-BE49-F238E27FC236}">
                      <a16:creationId xmlns:a16="http://schemas.microsoft.com/office/drawing/2014/main" id="{15D148F1-2A2D-41B6-AA4A-1233A95D952B}"/>
                    </a:ext>
                  </a:extLst>
                </p:cNvPr>
                <p:cNvSpPr/>
                <p:nvPr/>
              </p:nvSpPr>
              <p:spPr>
                <a:xfrm>
                  <a:off x="2710598" y="3443915"/>
                  <a:ext cx="19843" cy="14883"/>
                </a:xfrm>
                <a:custGeom>
                  <a:avLst/>
                  <a:gdLst>
                    <a:gd name="connsiteX0" fmla="*/ 1924 w 19843"/>
                    <a:gd name="connsiteY0" fmla="*/ 1924 h 14882"/>
                    <a:gd name="connsiteX1" fmla="*/ 21768 w 19843"/>
                    <a:gd name="connsiteY1" fmla="*/ 1924 h 14882"/>
                    <a:gd name="connsiteX2" fmla="*/ 21768 w 19843"/>
                    <a:gd name="connsiteY2" fmla="*/ 16807 h 14882"/>
                    <a:gd name="connsiteX3" fmla="*/ 1924 w 19843"/>
                    <a:gd name="connsiteY3" fmla="*/ 16807 h 14882"/>
                  </a:gdLst>
                  <a:ahLst/>
                  <a:cxnLst>
                    <a:cxn ang="0">
                      <a:pos x="connsiteX0" y="connsiteY0"/>
                    </a:cxn>
                    <a:cxn ang="0">
                      <a:pos x="connsiteX1" y="connsiteY1"/>
                    </a:cxn>
                    <a:cxn ang="0">
                      <a:pos x="connsiteX2" y="connsiteY2"/>
                    </a:cxn>
                    <a:cxn ang="0">
                      <a:pos x="connsiteX3" y="connsiteY3"/>
                    </a:cxn>
                  </a:cxnLst>
                  <a:rect l="l" t="t" r="r" b="b"/>
                  <a:pathLst>
                    <a:path w="19843" h="14882">
                      <a:moveTo>
                        <a:pt x="1924" y="1924"/>
                      </a:moveTo>
                      <a:lnTo>
                        <a:pt x="21768" y="1924"/>
                      </a:lnTo>
                      <a:lnTo>
                        <a:pt x="21768" y="16807"/>
                      </a:lnTo>
                      <a:lnTo>
                        <a:pt x="1924" y="16807"/>
                      </a:lnTo>
                      <a:close/>
                    </a:path>
                  </a:pathLst>
                </a:custGeom>
                <a:solidFill>
                  <a:srgbClr val="556080"/>
                </a:solidFill>
                <a:ln w="4927" cap="flat">
                  <a:noFill/>
                  <a:prstDash val="solid"/>
                  <a:miter/>
                </a:ln>
              </p:spPr>
              <p:txBody>
                <a:bodyPr rtlCol="0" anchor="ctr"/>
                <a:lstStyle/>
                <a:p>
                  <a:endParaRPr lang="fr-FR"/>
                </a:p>
              </p:txBody>
            </p:sp>
            <p:sp>
              <p:nvSpPr>
                <p:cNvPr id="274" name="Forme libre : forme 273">
                  <a:extLst>
                    <a:ext uri="{FF2B5EF4-FFF2-40B4-BE49-F238E27FC236}">
                      <a16:creationId xmlns:a16="http://schemas.microsoft.com/office/drawing/2014/main" id="{DD6D7431-C9F1-49B0-8D62-B8C6BC3C80DC}"/>
                    </a:ext>
                  </a:extLst>
                </p:cNvPr>
                <p:cNvSpPr/>
                <p:nvPr/>
              </p:nvSpPr>
              <p:spPr>
                <a:xfrm>
                  <a:off x="2948719" y="3443915"/>
                  <a:ext cx="19843" cy="14883"/>
                </a:xfrm>
                <a:custGeom>
                  <a:avLst/>
                  <a:gdLst>
                    <a:gd name="connsiteX0" fmla="*/ 1924 w 19843"/>
                    <a:gd name="connsiteY0" fmla="*/ 1924 h 14882"/>
                    <a:gd name="connsiteX1" fmla="*/ 21768 w 19843"/>
                    <a:gd name="connsiteY1" fmla="*/ 1924 h 14882"/>
                    <a:gd name="connsiteX2" fmla="*/ 21768 w 19843"/>
                    <a:gd name="connsiteY2" fmla="*/ 16807 h 14882"/>
                    <a:gd name="connsiteX3" fmla="*/ 1924 w 19843"/>
                    <a:gd name="connsiteY3" fmla="*/ 16807 h 14882"/>
                  </a:gdLst>
                  <a:ahLst/>
                  <a:cxnLst>
                    <a:cxn ang="0">
                      <a:pos x="connsiteX0" y="connsiteY0"/>
                    </a:cxn>
                    <a:cxn ang="0">
                      <a:pos x="connsiteX1" y="connsiteY1"/>
                    </a:cxn>
                    <a:cxn ang="0">
                      <a:pos x="connsiteX2" y="connsiteY2"/>
                    </a:cxn>
                    <a:cxn ang="0">
                      <a:pos x="connsiteX3" y="connsiteY3"/>
                    </a:cxn>
                  </a:cxnLst>
                  <a:rect l="l" t="t" r="r" b="b"/>
                  <a:pathLst>
                    <a:path w="19843" h="14882">
                      <a:moveTo>
                        <a:pt x="1924" y="1924"/>
                      </a:moveTo>
                      <a:lnTo>
                        <a:pt x="21768" y="1924"/>
                      </a:lnTo>
                      <a:lnTo>
                        <a:pt x="21768" y="16807"/>
                      </a:lnTo>
                      <a:lnTo>
                        <a:pt x="1924" y="16807"/>
                      </a:lnTo>
                      <a:close/>
                    </a:path>
                  </a:pathLst>
                </a:custGeom>
                <a:solidFill>
                  <a:srgbClr val="556080"/>
                </a:solidFill>
                <a:ln w="4927" cap="flat">
                  <a:noFill/>
                  <a:prstDash val="solid"/>
                  <a:miter/>
                </a:ln>
              </p:spPr>
              <p:txBody>
                <a:bodyPr rtlCol="0" anchor="ctr"/>
                <a:lstStyle/>
                <a:p>
                  <a:endParaRPr lang="fr-FR"/>
                </a:p>
              </p:txBody>
            </p:sp>
            <p:sp>
              <p:nvSpPr>
                <p:cNvPr id="275" name="Forme libre : forme 274">
                  <a:extLst>
                    <a:ext uri="{FF2B5EF4-FFF2-40B4-BE49-F238E27FC236}">
                      <a16:creationId xmlns:a16="http://schemas.microsoft.com/office/drawing/2014/main" id="{24CBB16B-BA9A-4CAB-A9A5-2C4872AB2366}"/>
                    </a:ext>
                  </a:extLst>
                </p:cNvPr>
                <p:cNvSpPr/>
                <p:nvPr/>
              </p:nvSpPr>
              <p:spPr>
                <a:xfrm>
                  <a:off x="2713635" y="3392382"/>
                  <a:ext cx="253004" cy="34726"/>
                </a:xfrm>
                <a:custGeom>
                  <a:avLst/>
                  <a:gdLst>
                    <a:gd name="connsiteX0" fmla="*/ 3849 w 253003"/>
                    <a:gd name="connsiteY0" fmla="*/ 3849 h 34726"/>
                    <a:gd name="connsiteX1" fmla="*/ 251892 w 253003"/>
                    <a:gd name="connsiteY1" fmla="*/ 3849 h 34726"/>
                    <a:gd name="connsiteX2" fmla="*/ 251892 w 253003"/>
                    <a:gd name="connsiteY2" fmla="*/ 33614 h 34726"/>
                    <a:gd name="connsiteX3" fmla="*/ 3849 w 253003"/>
                    <a:gd name="connsiteY3" fmla="*/ 33614 h 34726"/>
                  </a:gdLst>
                  <a:ahLst/>
                  <a:cxnLst>
                    <a:cxn ang="0">
                      <a:pos x="connsiteX0" y="connsiteY0"/>
                    </a:cxn>
                    <a:cxn ang="0">
                      <a:pos x="connsiteX1" y="connsiteY1"/>
                    </a:cxn>
                    <a:cxn ang="0">
                      <a:pos x="connsiteX2" y="connsiteY2"/>
                    </a:cxn>
                    <a:cxn ang="0">
                      <a:pos x="connsiteX3" y="connsiteY3"/>
                    </a:cxn>
                  </a:cxnLst>
                  <a:rect l="l" t="t" r="r" b="b"/>
                  <a:pathLst>
                    <a:path w="253003" h="34726">
                      <a:moveTo>
                        <a:pt x="3849" y="3849"/>
                      </a:moveTo>
                      <a:lnTo>
                        <a:pt x="251892" y="3849"/>
                      </a:lnTo>
                      <a:lnTo>
                        <a:pt x="251892" y="33614"/>
                      </a:lnTo>
                      <a:lnTo>
                        <a:pt x="3849" y="33614"/>
                      </a:lnTo>
                      <a:close/>
                    </a:path>
                  </a:pathLst>
                </a:custGeom>
                <a:solidFill>
                  <a:srgbClr val="7383BF"/>
                </a:solidFill>
                <a:ln w="9853" cap="rnd">
                  <a:solidFill>
                    <a:srgbClr val="556080"/>
                  </a:solidFill>
                  <a:prstDash val="solid"/>
                  <a:miter/>
                </a:ln>
              </p:spPr>
              <p:txBody>
                <a:bodyPr rtlCol="0" anchor="ctr"/>
                <a:lstStyle/>
                <a:p>
                  <a:endParaRPr lang="fr-FR"/>
                </a:p>
              </p:txBody>
            </p:sp>
            <p:sp>
              <p:nvSpPr>
                <p:cNvPr id="276" name="Forme libre : forme 275">
                  <a:extLst>
                    <a:ext uri="{FF2B5EF4-FFF2-40B4-BE49-F238E27FC236}">
                      <a16:creationId xmlns:a16="http://schemas.microsoft.com/office/drawing/2014/main" id="{859634E6-B9D7-4BDC-9490-2905A2761694}"/>
                    </a:ext>
                  </a:extLst>
                </p:cNvPr>
                <p:cNvSpPr/>
                <p:nvPr/>
              </p:nvSpPr>
              <p:spPr>
                <a:xfrm>
                  <a:off x="2713635" y="3233634"/>
                  <a:ext cx="253004" cy="64491"/>
                </a:xfrm>
                <a:custGeom>
                  <a:avLst/>
                  <a:gdLst>
                    <a:gd name="connsiteX0" fmla="*/ 3849 w 253003"/>
                    <a:gd name="connsiteY0" fmla="*/ 3849 h 64491"/>
                    <a:gd name="connsiteX1" fmla="*/ 251892 w 253003"/>
                    <a:gd name="connsiteY1" fmla="*/ 3849 h 64491"/>
                    <a:gd name="connsiteX2" fmla="*/ 251892 w 253003"/>
                    <a:gd name="connsiteY2" fmla="*/ 63379 h 64491"/>
                    <a:gd name="connsiteX3" fmla="*/ 3849 w 253003"/>
                    <a:gd name="connsiteY3" fmla="*/ 63379 h 64491"/>
                  </a:gdLst>
                  <a:ahLst/>
                  <a:cxnLst>
                    <a:cxn ang="0">
                      <a:pos x="connsiteX0" y="connsiteY0"/>
                    </a:cxn>
                    <a:cxn ang="0">
                      <a:pos x="connsiteX1" y="connsiteY1"/>
                    </a:cxn>
                    <a:cxn ang="0">
                      <a:pos x="connsiteX2" y="connsiteY2"/>
                    </a:cxn>
                    <a:cxn ang="0">
                      <a:pos x="connsiteX3" y="connsiteY3"/>
                    </a:cxn>
                  </a:cxnLst>
                  <a:rect l="l" t="t" r="r" b="b"/>
                  <a:pathLst>
                    <a:path w="253003" h="64491">
                      <a:moveTo>
                        <a:pt x="3849" y="3849"/>
                      </a:moveTo>
                      <a:lnTo>
                        <a:pt x="251892" y="3849"/>
                      </a:lnTo>
                      <a:lnTo>
                        <a:pt x="251892" y="63379"/>
                      </a:lnTo>
                      <a:lnTo>
                        <a:pt x="3849" y="63379"/>
                      </a:lnTo>
                      <a:close/>
                    </a:path>
                  </a:pathLst>
                </a:custGeom>
                <a:solidFill>
                  <a:srgbClr val="7383BF"/>
                </a:solidFill>
                <a:ln w="9853" cap="rnd">
                  <a:solidFill>
                    <a:srgbClr val="556080"/>
                  </a:solidFill>
                  <a:prstDash val="solid"/>
                  <a:miter/>
                </a:ln>
              </p:spPr>
              <p:txBody>
                <a:bodyPr rtlCol="0" anchor="ctr"/>
                <a:lstStyle/>
                <a:p>
                  <a:endParaRPr lang="fr-FR"/>
                </a:p>
              </p:txBody>
            </p:sp>
            <p:sp>
              <p:nvSpPr>
                <p:cNvPr id="277" name="Forme libre : forme 276">
                  <a:extLst>
                    <a:ext uri="{FF2B5EF4-FFF2-40B4-BE49-F238E27FC236}">
                      <a16:creationId xmlns:a16="http://schemas.microsoft.com/office/drawing/2014/main" id="{E165D716-83E2-45B9-A211-A76FEBA0C190}"/>
                    </a:ext>
                  </a:extLst>
                </p:cNvPr>
                <p:cNvSpPr/>
                <p:nvPr/>
              </p:nvSpPr>
              <p:spPr>
                <a:xfrm>
                  <a:off x="2713635" y="3253478"/>
                  <a:ext cx="253004" cy="4961"/>
                </a:xfrm>
                <a:custGeom>
                  <a:avLst/>
                  <a:gdLst>
                    <a:gd name="connsiteX0" fmla="*/ 3849 w 253003"/>
                    <a:gd name="connsiteY0" fmla="*/ 3849 h 4960"/>
                    <a:gd name="connsiteX1" fmla="*/ 251892 w 253003"/>
                    <a:gd name="connsiteY1" fmla="*/ 3849 h 4960"/>
                  </a:gdLst>
                  <a:ahLst/>
                  <a:cxnLst>
                    <a:cxn ang="0">
                      <a:pos x="connsiteX0" y="connsiteY0"/>
                    </a:cxn>
                    <a:cxn ang="0">
                      <a:pos x="connsiteX1" y="connsiteY1"/>
                    </a:cxn>
                  </a:cxnLst>
                  <a:rect l="l" t="t" r="r" b="b"/>
                  <a:pathLst>
                    <a:path w="253003" h="4960">
                      <a:moveTo>
                        <a:pt x="3849" y="3849"/>
                      </a:moveTo>
                      <a:lnTo>
                        <a:pt x="251892" y="3849"/>
                      </a:lnTo>
                    </a:path>
                  </a:pathLst>
                </a:custGeom>
                <a:ln w="9853" cap="rnd">
                  <a:solidFill>
                    <a:srgbClr val="556080"/>
                  </a:solidFill>
                  <a:prstDash val="solid"/>
                  <a:miter/>
                </a:ln>
              </p:spPr>
              <p:txBody>
                <a:bodyPr rtlCol="0" anchor="ctr"/>
                <a:lstStyle/>
                <a:p>
                  <a:endParaRPr lang="fr-FR"/>
                </a:p>
              </p:txBody>
            </p:sp>
            <p:sp>
              <p:nvSpPr>
                <p:cNvPr id="278" name="Forme libre : forme 277">
                  <a:extLst>
                    <a:ext uri="{FF2B5EF4-FFF2-40B4-BE49-F238E27FC236}">
                      <a16:creationId xmlns:a16="http://schemas.microsoft.com/office/drawing/2014/main" id="{B988A9B8-EDD2-44C3-AED5-047AD6E67CBA}"/>
                    </a:ext>
                  </a:extLst>
                </p:cNvPr>
                <p:cNvSpPr/>
                <p:nvPr/>
              </p:nvSpPr>
              <p:spPr>
                <a:xfrm>
                  <a:off x="2713635" y="3273321"/>
                  <a:ext cx="253004" cy="4961"/>
                </a:xfrm>
                <a:custGeom>
                  <a:avLst/>
                  <a:gdLst>
                    <a:gd name="connsiteX0" fmla="*/ 3849 w 253003"/>
                    <a:gd name="connsiteY0" fmla="*/ 3849 h 4960"/>
                    <a:gd name="connsiteX1" fmla="*/ 251892 w 253003"/>
                    <a:gd name="connsiteY1" fmla="*/ 3849 h 4960"/>
                  </a:gdLst>
                  <a:ahLst/>
                  <a:cxnLst>
                    <a:cxn ang="0">
                      <a:pos x="connsiteX0" y="connsiteY0"/>
                    </a:cxn>
                    <a:cxn ang="0">
                      <a:pos x="connsiteX1" y="connsiteY1"/>
                    </a:cxn>
                  </a:cxnLst>
                  <a:rect l="l" t="t" r="r" b="b"/>
                  <a:pathLst>
                    <a:path w="253003" h="4960">
                      <a:moveTo>
                        <a:pt x="3849" y="3849"/>
                      </a:moveTo>
                      <a:lnTo>
                        <a:pt x="251892" y="3849"/>
                      </a:lnTo>
                    </a:path>
                  </a:pathLst>
                </a:custGeom>
                <a:ln w="9853" cap="rnd">
                  <a:solidFill>
                    <a:srgbClr val="556080"/>
                  </a:solidFill>
                  <a:prstDash val="solid"/>
                  <a:miter/>
                </a:ln>
              </p:spPr>
              <p:txBody>
                <a:bodyPr rtlCol="0" anchor="ctr"/>
                <a:lstStyle/>
                <a:p>
                  <a:endParaRPr lang="fr-FR"/>
                </a:p>
              </p:txBody>
            </p:sp>
            <p:sp>
              <p:nvSpPr>
                <p:cNvPr id="279" name="Forme libre : forme 278">
                  <a:extLst>
                    <a:ext uri="{FF2B5EF4-FFF2-40B4-BE49-F238E27FC236}">
                      <a16:creationId xmlns:a16="http://schemas.microsoft.com/office/drawing/2014/main" id="{A6066CA0-4AE7-49B2-A29A-2E2AF7F120B2}"/>
                    </a:ext>
                  </a:extLst>
                </p:cNvPr>
                <p:cNvSpPr/>
                <p:nvPr/>
              </p:nvSpPr>
              <p:spPr>
                <a:xfrm>
                  <a:off x="2713635" y="3407265"/>
                  <a:ext cx="253004" cy="4961"/>
                </a:xfrm>
                <a:custGeom>
                  <a:avLst/>
                  <a:gdLst>
                    <a:gd name="connsiteX0" fmla="*/ 3849 w 253003"/>
                    <a:gd name="connsiteY0" fmla="*/ 3849 h 4960"/>
                    <a:gd name="connsiteX1" fmla="*/ 251892 w 253003"/>
                    <a:gd name="connsiteY1" fmla="*/ 3849 h 4960"/>
                  </a:gdLst>
                  <a:ahLst/>
                  <a:cxnLst>
                    <a:cxn ang="0">
                      <a:pos x="connsiteX0" y="connsiteY0"/>
                    </a:cxn>
                    <a:cxn ang="0">
                      <a:pos x="connsiteX1" y="connsiteY1"/>
                    </a:cxn>
                  </a:cxnLst>
                  <a:rect l="l" t="t" r="r" b="b"/>
                  <a:pathLst>
                    <a:path w="253003" h="4960">
                      <a:moveTo>
                        <a:pt x="3849" y="3849"/>
                      </a:moveTo>
                      <a:lnTo>
                        <a:pt x="251892" y="3849"/>
                      </a:lnTo>
                    </a:path>
                  </a:pathLst>
                </a:custGeom>
                <a:ln w="9853" cap="rnd">
                  <a:solidFill>
                    <a:srgbClr val="556080"/>
                  </a:solidFill>
                  <a:prstDash val="solid"/>
                  <a:miter/>
                </a:ln>
              </p:spPr>
              <p:txBody>
                <a:bodyPr rtlCol="0" anchor="ctr"/>
                <a:lstStyle/>
                <a:p>
                  <a:endParaRPr lang="fr-FR"/>
                </a:p>
              </p:txBody>
            </p:sp>
            <p:sp>
              <p:nvSpPr>
                <p:cNvPr id="280" name="Forme libre : forme 279">
                  <a:extLst>
                    <a:ext uri="{FF2B5EF4-FFF2-40B4-BE49-F238E27FC236}">
                      <a16:creationId xmlns:a16="http://schemas.microsoft.com/office/drawing/2014/main" id="{4CB17EA5-30CB-4E47-AA40-E75C3218654D}"/>
                    </a:ext>
                  </a:extLst>
                </p:cNvPr>
                <p:cNvSpPr/>
                <p:nvPr/>
              </p:nvSpPr>
              <p:spPr>
                <a:xfrm>
                  <a:off x="2738439"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281" name="Forme libre : forme 280">
                  <a:extLst>
                    <a:ext uri="{FF2B5EF4-FFF2-40B4-BE49-F238E27FC236}">
                      <a16:creationId xmlns:a16="http://schemas.microsoft.com/office/drawing/2014/main" id="{FA0615DF-1FD3-4811-81FC-BF9A4201CE11}"/>
                    </a:ext>
                  </a:extLst>
                </p:cNvPr>
                <p:cNvSpPr/>
                <p:nvPr/>
              </p:nvSpPr>
              <p:spPr>
                <a:xfrm>
                  <a:off x="2763243"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282" name="Forme libre : forme 281">
                  <a:extLst>
                    <a:ext uri="{FF2B5EF4-FFF2-40B4-BE49-F238E27FC236}">
                      <a16:creationId xmlns:a16="http://schemas.microsoft.com/office/drawing/2014/main" id="{5318AE1F-B582-4BC5-B88A-59656A0A95A3}"/>
                    </a:ext>
                  </a:extLst>
                </p:cNvPr>
                <p:cNvSpPr/>
                <p:nvPr/>
              </p:nvSpPr>
              <p:spPr>
                <a:xfrm>
                  <a:off x="2788047"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283" name="Forme libre : forme 282">
                  <a:extLst>
                    <a:ext uri="{FF2B5EF4-FFF2-40B4-BE49-F238E27FC236}">
                      <a16:creationId xmlns:a16="http://schemas.microsoft.com/office/drawing/2014/main" id="{7CFA33CE-8D6C-4D20-B654-BA4EA1D72573}"/>
                    </a:ext>
                  </a:extLst>
                </p:cNvPr>
                <p:cNvSpPr/>
                <p:nvPr/>
              </p:nvSpPr>
              <p:spPr>
                <a:xfrm>
                  <a:off x="2812852"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284" name="Forme libre : forme 283">
                  <a:extLst>
                    <a:ext uri="{FF2B5EF4-FFF2-40B4-BE49-F238E27FC236}">
                      <a16:creationId xmlns:a16="http://schemas.microsoft.com/office/drawing/2014/main" id="{B6751CAE-5649-4AFC-BB56-40D31C405275}"/>
                    </a:ext>
                  </a:extLst>
                </p:cNvPr>
                <p:cNvSpPr/>
                <p:nvPr/>
              </p:nvSpPr>
              <p:spPr>
                <a:xfrm>
                  <a:off x="2837656"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285" name="Forme libre : forme 284">
                  <a:extLst>
                    <a:ext uri="{FF2B5EF4-FFF2-40B4-BE49-F238E27FC236}">
                      <a16:creationId xmlns:a16="http://schemas.microsoft.com/office/drawing/2014/main" id="{91EFBA63-16D7-4F5E-A5E9-85DCA7AC9B81}"/>
                    </a:ext>
                  </a:extLst>
                </p:cNvPr>
                <p:cNvSpPr/>
                <p:nvPr/>
              </p:nvSpPr>
              <p:spPr>
                <a:xfrm>
                  <a:off x="2862460"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286" name="Forme libre : forme 285">
                  <a:extLst>
                    <a:ext uri="{FF2B5EF4-FFF2-40B4-BE49-F238E27FC236}">
                      <a16:creationId xmlns:a16="http://schemas.microsoft.com/office/drawing/2014/main" id="{0D34DF26-3DE0-428D-8BF0-A50FD7109A59}"/>
                    </a:ext>
                  </a:extLst>
                </p:cNvPr>
                <p:cNvSpPr/>
                <p:nvPr/>
              </p:nvSpPr>
              <p:spPr>
                <a:xfrm>
                  <a:off x="2887265"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287" name="Forme libre : forme 286">
                  <a:extLst>
                    <a:ext uri="{FF2B5EF4-FFF2-40B4-BE49-F238E27FC236}">
                      <a16:creationId xmlns:a16="http://schemas.microsoft.com/office/drawing/2014/main" id="{AA6785BC-8717-4DEA-857C-4DB5F126CC90}"/>
                    </a:ext>
                  </a:extLst>
                </p:cNvPr>
                <p:cNvSpPr/>
                <p:nvPr/>
              </p:nvSpPr>
              <p:spPr>
                <a:xfrm>
                  <a:off x="2912069"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288" name="Forme libre : forme 287">
                  <a:extLst>
                    <a:ext uri="{FF2B5EF4-FFF2-40B4-BE49-F238E27FC236}">
                      <a16:creationId xmlns:a16="http://schemas.microsoft.com/office/drawing/2014/main" id="{D3D3ED6B-3C53-4BDE-B431-2431553C0554}"/>
                    </a:ext>
                  </a:extLst>
                </p:cNvPr>
                <p:cNvSpPr/>
                <p:nvPr/>
              </p:nvSpPr>
              <p:spPr>
                <a:xfrm>
                  <a:off x="2936873"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289" name="Forme libre : forme 288">
                  <a:extLst>
                    <a:ext uri="{FF2B5EF4-FFF2-40B4-BE49-F238E27FC236}">
                      <a16:creationId xmlns:a16="http://schemas.microsoft.com/office/drawing/2014/main" id="{C0CA9910-AC4B-4439-866C-2AAED0DF4F70}"/>
                    </a:ext>
                  </a:extLst>
                </p:cNvPr>
                <p:cNvSpPr/>
                <p:nvPr/>
              </p:nvSpPr>
              <p:spPr>
                <a:xfrm>
                  <a:off x="2738439"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290" name="Forme libre : forme 289">
                  <a:extLst>
                    <a:ext uri="{FF2B5EF4-FFF2-40B4-BE49-F238E27FC236}">
                      <a16:creationId xmlns:a16="http://schemas.microsoft.com/office/drawing/2014/main" id="{18564B16-EA3F-4952-8B77-03C6500D18E2}"/>
                    </a:ext>
                  </a:extLst>
                </p:cNvPr>
                <p:cNvSpPr/>
                <p:nvPr/>
              </p:nvSpPr>
              <p:spPr>
                <a:xfrm>
                  <a:off x="2763243"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291" name="Forme libre : forme 290">
                  <a:extLst>
                    <a:ext uri="{FF2B5EF4-FFF2-40B4-BE49-F238E27FC236}">
                      <a16:creationId xmlns:a16="http://schemas.microsoft.com/office/drawing/2014/main" id="{691D8C29-15EF-432C-87E3-5CF35A1624AF}"/>
                    </a:ext>
                  </a:extLst>
                </p:cNvPr>
                <p:cNvSpPr/>
                <p:nvPr/>
              </p:nvSpPr>
              <p:spPr>
                <a:xfrm>
                  <a:off x="2788047"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292" name="Forme libre : forme 291">
                  <a:extLst>
                    <a:ext uri="{FF2B5EF4-FFF2-40B4-BE49-F238E27FC236}">
                      <a16:creationId xmlns:a16="http://schemas.microsoft.com/office/drawing/2014/main" id="{9F250480-4DBE-43D6-8B54-B4CB84FCEEE7}"/>
                    </a:ext>
                  </a:extLst>
                </p:cNvPr>
                <p:cNvSpPr/>
                <p:nvPr/>
              </p:nvSpPr>
              <p:spPr>
                <a:xfrm>
                  <a:off x="2812852"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293" name="Forme libre : forme 292">
                  <a:extLst>
                    <a:ext uri="{FF2B5EF4-FFF2-40B4-BE49-F238E27FC236}">
                      <a16:creationId xmlns:a16="http://schemas.microsoft.com/office/drawing/2014/main" id="{D15A409A-253F-4BE3-B511-9CEE437D72E0}"/>
                    </a:ext>
                  </a:extLst>
                </p:cNvPr>
                <p:cNvSpPr/>
                <p:nvPr/>
              </p:nvSpPr>
              <p:spPr>
                <a:xfrm>
                  <a:off x="2837656"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294" name="Forme libre : forme 293">
                  <a:extLst>
                    <a:ext uri="{FF2B5EF4-FFF2-40B4-BE49-F238E27FC236}">
                      <a16:creationId xmlns:a16="http://schemas.microsoft.com/office/drawing/2014/main" id="{FB78A7D0-5F0A-4647-9085-4A83F1DFA0FF}"/>
                    </a:ext>
                  </a:extLst>
                </p:cNvPr>
                <p:cNvSpPr/>
                <p:nvPr/>
              </p:nvSpPr>
              <p:spPr>
                <a:xfrm>
                  <a:off x="2862460"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295" name="Forme libre : forme 294">
                  <a:extLst>
                    <a:ext uri="{FF2B5EF4-FFF2-40B4-BE49-F238E27FC236}">
                      <a16:creationId xmlns:a16="http://schemas.microsoft.com/office/drawing/2014/main" id="{62F9F302-3BA4-4884-B77D-845643C8424C}"/>
                    </a:ext>
                  </a:extLst>
                </p:cNvPr>
                <p:cNvSpPr/>
                <p:nvPr/>
              </p:nvSpPr>
              <p:spPr>
                <a:xfrm>
                  <a:off x="2887265"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296" name="Forme libre : forme 295">
                  <a:extLst>
                    <a:ext uri="{FF2B5EF4-FFF2-40B4-BE49-F238E27FC236}">
                      <a16:creationId xmlns:a16="http://schemas.microsoft.com/office/drawing/2014/main" id="{5A04DAB5-4A14-4AB3-A96B-38215412E70F}"/>
                    </a:ext>
                  </a:extLst>
                </p:cNvPr>
                <p:cNvSpPr/>
                <p:nvPr/>
              </p:nvSpPr>
              <p:spPr>
                <a:xfrm>
                  <a:off x="2912069"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297" name="Forme libre : forme 296">
                  <a:extLst>
                    <a:ext uri="{FF2B5EF4-FFF2-40B4-BE49-F238E27FC236}">
                      <a16:creationId xmlns:a16="http://schemas.microsoft.com/office/drawing/2014/main" id="{9A7E0734-A06B-4A6D-B606-145CDDBA83FF}"/>
                    </a:ext>
                  </a:extLst>
                </p:cNvPr>
                <p:cNvSpPr/>
                <p:nvPr/>
              </p:nvSpPr>
              <p:spPr>
                <a:xfrm>
                  <a:off x="2936873"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298" name="Forme libre : forme 297">
                  <a:extLst>
                    <a:ext uri="{FF2B5EF4-FFF2-40B4-BE49-F238E27FC236}">
                      <a16:creationId xmlns:a16="http://schemas.microsoft.com/office/drawing/2014/main" id="{4B61A930-6D9E-42B3-B4D9-72714A6E8D78}"/>
                    </a:ext>
                  </a:extLst>
                </p:cNvPr>
                <p:cNvSpPr/>
                <p:nvPr/>
              </p:nvSpPr>
              <p:spPr>
                <a:xfrm>
                  <a:off x="2715559" y="3334776"/>
                  <a:ext cx="19843" cy="19843"/>
                </a:xfrm>
                <a:custGeom>
                  <a:avLst/>
                  <a:gdLst>
                    <a:gd name="connsiteX0" fmla="*/ 1924 w 19843"/>
                    <a:gd name="connsiteY0" fmla="*/ 1924 h 19843"/>
                    <a:gd name="connsiteX1" fmla="*/ 21768 w 19843"/>
                    <a:gd name="connsiteY1" fmla="*/ 1924 h 19843"/>
                    <a:gd name="connsiteX2" fmla="*/ 21768 w 19843"/>
                    <a:gd name="connsiteY2" fmla="*/ 21768 h 19843"/>
                    <a:gd name="connsiteX3" fmla="*/ 1924 w 19843"/>
                    <a:gd name="connsiteY3" fmla="*/ 21768 h 19843"/>
                  </a:gdLst>
                  <a:ahLst/>
                  <a:cxnLst>
                    <a:cxn ang="0">
                      <a:pos x="connsiteX0" y="connsiteY0"/>
                    </a:cxn>
                    <a:cxn ang="0">
                      <a:pos x="connsiteX1" y="connsiteY1"/>
                    </a:cxn>
                    <a:cxn ang="0">
                      <a:pos x="connsiteX2" y="connsiteY2"/>
                    </a:cxn>
                    <a:cxn ang="0">
                      <a:pos x="connsiteX3" y="connsiteY3"/>
                    </a:cxn>
                  </a:cxnLst>
                  <a:rect l="l" t="t" r="r" b="b"/>
                  <a:pathLst>
                    <a:path w="19843" h="19843">
                      <a:moveTo>
                        <a:pt x="1924" y="1924"/>
                      </a:moveTo>
                      <a:lnTo>
                        <a:pt x="21768" y="1924"/>
                      </a:lnTo>
                      <a:lnTo>
                        <a:pt x="21768" y="21768"/>
                      </a:lnTo>
                      <a:lnTo>
                        <a:pt x="1924" y="21768"/>
                      </a:lnTo>
                      <a:close/>
                    </a:path>
                  </a:pathLst>
                </a:custGeom>
                <a:solidFill>
                  <a:srgbClr val="999A9F"/>
                </a:solidFill>
                <a:ln w="4927" cap="flat">
                  <a:noFill/>
                  <a:prstDash val="solid"/>
                  <a:miter/>
                </a:ln>
              </p:spPr>
              <p:txBody>
                <a:bodyPr rtlCol="0" anchor="ctr"/>
                <a:lstStyle/>
                <a:p>
                  <a:endParaRPr lang="fr-FR"/>
                </a:p>
              </p:txBody>
            </p:sp>
            <p:sp>
              <p:nvSpPr>
                <p:cNvPr id="299" name="Forme libre : forme 298">
                  <a:extLst>
                    <a:ext uri="{FF2B5EF4-FFF2-40B4-BE49-F238E27FC236}">
                      <a16:creationId xmlns:a16="http://schemas.microsoft.com/office/drawing/2014/main" id="{3CDBE727-CC66-4AF3-BE10-E4FB7CFC6338}"/>
                    </a:ext>
                  </a:extLst>
                </p:cNvPr>
                <p:cNvSpPr/>
                <p:nvPr/>
              </p:nvSpPr>
              <p:spPr>
                <a:xfrm>
                  <a:off x="2750285" y="3334776"/>
                  <a:ext cx="19843" cy="19843"/>
                </a:xfrm>
                <a:custGeom>
                  <a:avLst/>
                  <a:gdLst>
                    <a:gd name="connsiteX0" fmla="*/ 1924 w 19843"/>
                    <a:gd name="connsiteY0" fmla="*/ 1924 h 19843"/>
                    <a:gd name="connsiteX1" fmla="*/ 21768 w 19843"/>
                    <a:gd name="connsiteY1" fmla="*/ 1924 h 19843"/>
                    <a:gd name="connsiteX2" fmla="*/ 21768 w 19843"/>
                    <a:gd name="connsiteY2" fmla="*/ 21768 h 19843"/>
                    <a:gd name="connsiteX3" fmla="*/ 1924 w 19843"/>
                    <a:gd name="connsiteY3" fmla="*/ 21768 h 19843"/>
                  </a:gdLst>
                  <a:ahLst/>
                  <a:cxnLst>
                    <a:cxn ang="0">
                      <a:pos x="connsiteX0" y="connsiteY0"/>
                    </a:cxn>
                    <a:cxn ang="0">
                      <a:pos x="connsiteX1" y="connsiteY1"/>
                    </a:cxn>
                    <a:cxn ang="0">
                      <a:pos x="connsiteX2" y="connsiteY2"/>
                    </a:cxn>
                    <a:cxn ang="0">
                      <a:pos x="connsiteX3" y="connsiteY3"/>
                    </a:cxn>
                  </a:cxnLst>
                  <a:rect l="l" t="t" r="r" b="b"/>
                  <a:pathLst>
                    <a:path w="19843" h="19843">
                      <a:moveTo>
                        <a:pt x="1924" y="1924"/>
                      </a:moveTo>
                      <a:lnTo>
                        <a:pt x="21768" y="1924"/>
                      </a:lnTo>
                      <a:lnTo>
                        <a:pt x="21768" y="21768"/>
                      </a:lnTo>
                      <a:lnTo>
                        <a:pt x="1924" y="21768"/>
                      </a:lnTo>
                      <a:close/>
                    </a:path>
                  </a:pathLst>
                </a:custGeom>
                <a:solidFill>
                  <a:srgbClr val="999A9F"/>
                </a:solidFill>
                <a:ln w="4927" cap="flat">
                  <a:noFill/>
                  <a:prstDash val="solid"/>
                  <a:miter/>
                </a:ln>
              </p:spPr>
              <p:txBody>
                <a:bodyPr rtlCol="0" anchor="ctr"/>
                <a:lstStyle/>
                <a:p>
                  <a:endParaRPr lang="fr-FR"/>
                </a:p>
              </p:txBody>
            </p:sp>
            <p:sp>
              <p:nvSpPr>
                <p:cNvPr id="300" name="Forme libre : forme 299">
                  <a:extLst>
                    <a:ext uri="{FF2B5EF4-FFF2-40B4-BE49-F238E27FC236}">
                      <a16:creationId xmlns:a16="http://schemas.microsoft.com/office/drawing/2014/main" id="{129516ED-2BD8-4621-A7AE-7D7ADAC5C7CA}"/>
                    </a:ext>
                  </a:extLst>
                </p:cNvPr>
                <p:cNvSpPr/>
                <p:nvPr/>
              </p:nvSpPr>
              <p:spPr>
                <a:xfrm>
                  <a:off x="2869346" y="3324854"/>
                  <a:ext cx="39687" cy="44648"/>
                </a:xfrm>
                <a:custGeom>
                  <a:avLst/>
                  <a:gdLst>
                    <a:gd name="connsiteX0" fmla="*/ 40193 w 39686"/>
                    <a:gd name="connsiteY0" fmla="*/ 21059 h 44647"/>
                    <a:gd name="connsiteX1" fmla="*/ 21059 w 39686"/>
                    <a:gd name="connsiteY1" fmla="*/ 1924 h 44647"/>
                    <a:gd name="connsiteX2" fmla="*/ 1924 w 39686"/>
                    <a:gd name="connsiteY2" fmla="*/ 21059 h 44647"/>
                    <a:gd name="connsiteX3" fmla="*/ 2247 w 39686"/>
                    <a:gd name="connsiteY3" fmla="*/ 24248 h 44647"/>
                    <a:gd name="connsiteX4" fmla="*/ 1924 w 39686"/>
                    <a:gd name="connsiteY4" fmla="*/ 27438 h 44647"/>
                    <a:gd name="connsiteX5" fmla="*/ 21059 w 39686"/>
                    <a:gd name="connsiteY5" fmla="*/ 46572 h 44647"/>
                    <a:gd name="connsiteX6" fmla="*/ 40193 w 39686"/>
                    <a:gd name="connsiteY6" fmla="*/ 27438 h 44647"/>
                    <a:gd name="connsiteX7" fmla="*/ 39870 w 39686"/>
                    <a:gd name="connsiteY7" fmla="*/ 24248 h 44647"/>
                    <a:gd name="connsiteX8" fmla="*/ 40193 w 39686"/>
                    <a:gd name="connsiteY8" fmla="*/ 21059 h 44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686" h="44647">
                      <a:moveTo>
                        <a:pt x="40193" y="21059"/>
                      </a:moveTo>
                      <a:cubicBezTo>
                        <a:pt x="40193" y="10492"/>
                        <a:pt x="31625" y="1924"/>
                        <a:pt x="21059" y="1924"/>
                      </a:cubicBezTo>
                      <a:cubicBezTo>
                        <a:pt x="10492" y="1924"/>
                        <a:pt x="1924" y="10492"/>
                        <a:pt x="1924" y="21059"/>
                      </a:cubicBezTo>
                      <a:cubicBezTo>
                        <a:pt x="1924" y="22150"/>
                        <a:pt x="2068" y="23207"/>
                        <a:pt x="2247" y="24248"/>
                      </a:cubicBezTo>
                      <a:cubicBezTo>
                        <a:pt x="2068" y="25290"/>
                        <a:pt x="1924" y="26347"/>
                        <a:pt x="1924" y="27438"/>
                      </a:cubicBezTo>
                      <a:cubicBezTo>
                        <a:pt x="1924" y="38005"/>
                        <a:pt x="10492" y="46572"/>
                        <a:pt x="21059" y="46572"/>
                      </a:cubicBezTo>
                      <a:cubicBezTo>
                        <a:pt x="31625" y="46572"/>
                        <a:pt x="40193" y="38005"/>
                        <a:pt x="40193" y="27438"/>
                      </a:cubicBezTo>
                      <a:cubicBezTo>
                        <a:pt x="40193" y="26347"/>
                        <a:pt x="40049" y="25290"/>
                        <a:pt x="39870" y="24248"/>
                      </a:cubicBezTo>
                      <a:cubicBezTo>
                        <a:pt x="40049" y="23207"/>
                        <a:pt x="40193" y="22150"/>
                        <a:pt x="40193" y="21059"/>
                      </a:cubicBezTo>
                      <a:close/>
                    </a:path>
                  </a:pathLst>
                </a:custGeom>
                <a:solidFill>
                  <a:srgbClr val="999A9F"/>
                </a:solidFill>
                <a:ln w="4927" cap="flat">
                  <a:noFill/>
                  <a:prstDash val="solid"/>
                  <a:miter/>
                </a:ln>
              </p:spPr>
              <p:txBody>
                <a:bodyPr rtlCol="0" anchor="ctr"/>
                <a:lstStyle/>
                <a:p>
                  <a:endParaRPr lang="fr-FR"/>
                </a:p>
              </p:txBody>
            </p:sp>
            <p:sp>
              <p:nvSpPr>
                <p:cNvPr id="301" name="Forme libre : forme 300">
                  <a:extLst>
                    <a:ext uri="{FF2B5EF4-FFF2-40B4-BE49-F238E27FC236}">
                      <a16:creationId xmlns:a16="http://schemas.microsoft.com/office/drawing/2014/main" id="{9B397259-2528-4051-9A6C-05732E2CD86F}"/>
                    </a:ext>
                  </a:extLst>
                </p:cNvPr>
                <p:cNvSpPr/>
                <p:nvPr/>
              </p:nvSpPr>
              <p:spPr>
                <a:xfrm>
                  <a:off x="2869346" y="3324854"/>
                  <a:ext cx="39687" cy="39687"/>
                </a:xfrm>
                <a:custGeom>
                  <a:avLst/>
                  <a:gdLst>
                    <a:gd name="connsiteX0" fmla="*/ 40193 w 39686"/>
                    <a:gd name="connsiteY0" fmla="*/ 21059 h 39686"/>
                    <a:gd name="connsiteX1" fmla="*/ 21059 w 39686"/>
                    <a:gd name="connsiteY1" fmla="*/ 40193 h 39686"/>
                    <a:gd name="connsiteX2" fmla="*/ 1924 w 39686"/>
                    <a:gd name="connsiteY2" fmla="*/ 21059 h 39686"/>
                    <a:gd name="connsiteX3" fmla="*/ 21059 w 39686"/>
                    <a:gd name="connsiteY3" fmla="*/ 1924 h 39686"/>
                    <a:gd name="connsiteX4" fmla="*/ 40193 w 39686"/>
                    <a:gd name="connsiteY4" fmla="*/ 21059 h 39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86" h="39686">
                      <a:moveTo>
                        <a:pt x="40193" y="21059"/>
                      </a:moveTo>
                      <a:cubicBezTo>
                        <a:pt x="40193" y="31626"/>
                        <a:pt x="31626" y="40193"/>
                        <a:pt x="21059" y="40193"/>
                      </a:cubicBezTo>
                      <a:cubicBezTo>
                        <a:pt x="10491" y="40193"/>
                        <a:pt x="1924" y="31626"/>
                        <a:pt x="1924" y="21059"/>
                      </a:cubicBezTo>
                      <a:cubicBezTo>
                        <a:pt x="1924" y="10491"/>
                        <a:pt x="10491" y="1924"/>
                        <a:pt x="21059" y="1924"/>
                      </a:cubicBezTo>
                      <a:cubicBezTo>
                        <a:pt x="31626" y="1924"/>
                        <a:pt x="40193" y="10491"/>
                        <a:pt x="40193" y="21059"/>
                      </a:cubicBezTo>
                      <a:close/>
                    </a:path>
                  </a:pathLst>
                </a:custGeom>
                <a:solidFill>
                  <a:srgbClr val="C2C4C8"/>
                </a:solidFill>
                <a:ln w="4927" cap="flat">
                  <a:noFill/>
                  <a:prstDash val="solid"/>
                  <a:miter/>
                </a:ln>
              </p:spPr>
              <p:txBody>
                <a:bodyPr rtlCol="0" anchor="ctr"/>
                <a:lstStyle/>
                <a:p>
                  <a:endParaRPr lang="fr-FR"/>
                </a:p>
              </p:txBody>
            </p:sp>
            <p:sp>
              <p:nvSpPr>
                <p:cNvPr id="302" name="Forme libre : forme 301">
                  <a:extLst>
                    <a:ext uri="{FF2B5EF4-FFF2-40B4-BE49-F238E27FC236}">
                      <a16:creationId xmlns:a16="http://schemas.microsoft.com/office/drawing/2014/main" id="{A7F8D08D-D1D3-4E5B-BE3D-27FB0C260160}"/>
                    </a:ext>
                  </a:extLst>
                </p:cNvPr>
                <p:cNvSpPr/>
                <p:nvPr/>
              </p:nvSpPr>
              <p:spPr>
                <a:xfrm>
                  <a:off x="2886555" y="3332852"/>
                  <a:ext cx="14883" cy="14883"/>
                </a:xfrm>
                <a:custGeom>
                  <a:avLst/>
                  <a:gdLst>
                    <a:gd name="connsiteX0" fmla="*/ 3849 w 14882"/>
                    <a:gd name="connsiteY0" fmla="*/ 13845 h 14882"/>
                    <a:gd name="connsiteX1" fmla="*/ 13433 w 14882"/>
                    <a:gd name="connsiteY1" fmla="*/ 3849 h 14882"/>
                  </a:gdLst>
                  <a:ahLst/>
                  <a:cxnLst>
                    <a:cxn ang="0">
                      <a:pos x="connsiteX0" y="connsiteY0"/>
                    </a:cxn>
                    <a:cxn ang="0">
                      <a:pos x="connsiteX1" y="connsiteY1"/>
                    </a:cxn>
                  </a:cxnLst>
                  <a:rect l="l" t="t" r="r" b="b"/>
                  <a:pathLst>
                    <a:path w="14882" h="14882">
                      <a:moveTo>
                        <a:pt x="3849" y="13845"/>
                      </a:moveTo>
                      <a:lnTo>
                        <a:pt x="13433" y="3849"/>
                      </a:lnTo>
                    </a:path>
                  </a:pathLst>
                </a:custGeom>
                <a:ln w="9853" cap="flat">
                  <a:solidFill>
                    <a:srgbClr val="FFFFFF"/>
                  </a:solidFill>
                  <a:prstDash val="solid"/>
                  <a:miter/>
                </a:ln>
              </p:spPr>
              <p:txBody>
                <a:bodyPr rtlCol="0" anchor="ctr"/>
                <a:lstStyle/>
                <a:p>
                  <a:endParaRPr lang="fr-FR"/>
                </a:p>
              </p:txBody>
            </p:sp>
            <p:sp>
              <p:nvSpPr>
                <p:cNvPr id="303" name="Forme libre : forme 302">
                  <a:extLst>
                    <a:ext uri="{FF2B5EF4-FFF2-40B4-BE49-F238E27FC236}">
                      <a16:creationId xmlns:a16="http://schemas.microsoft.com/office/drawing/2014/main" id="{05F3BE5F-37C1-4B09-BED5-EA53CFDF73E4}"/>
                    </a:ext>
                  </a:extLst>
                </p:cNvPr>
                <p:cNvSpPr/>
                <p:nvPr/>
              </p:nvSpPr>
              <p:spPr>
                <a:xfrm>
                  <a:off x="2928876" y="3324854"/>
                  <a:ext cx="39687" cy="44648"/>
                </a:xfrm>
                <a:custGeom>
                  <a:avLst/>
                  <a:gdLst>
                    <a:gd name="connsiteX0" fmla="*/ 40193 w 39686"/>
                    <a:gd name="connsiteY0" fmla="*/ 21059 h 44647"/>
                    <a:gd name="connsiteX1" fmla="*/ 21059 w 39686"/>
                    <a:gd name="connsiteY1" fmla="*/ 1924 h 44647"/>
                    <a:gd name="connsiteX2" fmla="*/ 1924 w 39686"/>
                    <a:gd name="connsiteY2" fmla="*/ 21059 h 44647"/>
                    <a:gd name="connsiteX3" fmla="*/ 2247 w 39686"/>
                    <a:gd name="connsiteY3" fmla="*/ 24248 h 44647"/>
                    <a:gd name="connsiteX4" fmla="*/ 1924 w 39686"/>
                    <a:gd name="connsiteY4" fmla="*/ 27438 h 44647"/>
                    <a:gd name="connsiteX5" fmla="*/ 21059 w 39686"/>
                    <a:gd name="connsiteY5" fmla="*/ 46572 h 44647"/>
                    <a:gd name="connsiteX6" fmla="*/ 40193 w 39686"/>
                    <a:gd name="connsiteY6" fmla="*/ 27438 h 44647"/>
                    <a:gd name="connsiteX7" fmla="*/ 39870 w 39686"/>
                    <a:gd name="connsiteY7" fmla="*/ 24248 h 44647"/>
                    <a:gd name="connsiteX8" fmla="*/ 40193 w 39686"/>
                    <a:gd name="connsiteY8" fmla="*/ 21059 h 44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686" h="44647">
                      <a:moveTo>
                        <a:pt x="40193" y="21059"/>
                      </a:moveTo>
                      <a:cubicBezTo>
                        <a:pt x="40193" y="10492"/>
                        <a:pt x="31625" y="1924"/>
                        <a:pt x="21059" y="1924"/>
                      </a:cubicBezTo>
                      <a:cubicBezTo>
                        <a:pt x="10492" y="1924"/>
                        <a:pt x="1924" y="10492"/>
                        <a:pt x="1924" y="21059"/>
                      </a:cubicBezTo>
                      <a:cubicBezTo>
                        <a:pt x="1924" y="22150"/>
                        <a:pt x="2068" y="23207"/>
                        <a:pt x="2247" y="24248"/>
                      </a:cubicBezTo>
                      <a:cubicBezTo>
                        <a:pt x="2068" y="25290"/>
                        <a:pt x="1924" y="26347"/>
                        <a:pt x="1924" y="27438"/>
                      </a:cubicBezTo>
                      <a:cubicBezTo>
                        <a:pt x="1924" y="38005"/>
                        <a:pt x="10492" y="46572"/>
                        <a:pt x="21059" y="46572"/>
                      </a:cubicBezTo>
                      <a:cubicBezTo>
                        <a:pt x="31625" y="46572"/>
                        <a:pt x="40193" y="38005"/>
                        <a:pt x="40193" y="27438"/>
                      </a:cubicBezTo>
                      <a:cubicBezTo>
                        <a:pt x="40193" y="26347"/>
                        <a:pt x="40049" y="25290"/>
                        <a:pt x="39870" y="24248"/>
                      </a:cubicBezTo>
                      <a:cubicBezTo>
                        <a:pt x="40049" y="23207"/>
                        <a:pt x="40193" y="22150"/>
                        <a:pt x="40193" y="21059"/>
                      </a:cubicBezTo>
                      <a:close/>
                    </a:path>
                  </a:pathLst>
                </a:custGeom>
                <a:solidFill>
                  <a:srgbClr val="999A9F"/>
                </a:solidFill>
                <a:ln w="4927" cap="flat">
                  <a:noFill/>
                  <a:prstDash val="solid"/>
                  <a:miter/>
                </a:ln>
              </p:spPr>
              <p:txBody>
                <a:bodyPr rtlCol="0" anchor="ctr"/>
                <a:lstStyle/>
                <a:p>
                  <a:endParaRPr lang="fr-FR"/>
                </a:p>
              </p:txBody>
            </p:sp>
            <p:sp>
              <p:nvSpPr>
                <p:cNvPr id="304" name="Forme libre : forme 303">
                  <a:extLst>
                    <a:ext uri="{FF2B5EF4-FFF2-40B4-BE49-F238E27FC236}">
                      <a16:creationId xmlns:a16="http://schemas.microsoft.com/office/drawing/2014/main" id="{070E08FC-1460-415A-88B9-7D0BC6775BAB}"/>
                    </a:ext>
                  </a:extLst>
                </p:cNvPr>
                <p:cNvSpPr/>
                <p:nvPr/>
              </p:nvSpPr>
              <p:spPr>
                <a:xfrm>
                  <a:off x="2928876" y="3324854"/>
                  <a:ext cx="39687" cy="39687"/>
                </a:xfrm>
                <a:custGeom>
                  <a:avLst/>
                  <a:gdLst>
                    <a:gd name="connsiteX0" fmla="*/ 40193 w 39686"/>
                    <a:gd name="connsiteY0" fmla="*/ 21059 h 39686"/>
                    <a:gd name="connsiteX1" fmla="*/ 21059 w 39686"/>
                    <a:gd name="connsiteY1" fmla="*/ 40193 h 39686"/>
                    <a:gd name="connsiteX2" fmla="*/ 1924 w 39686"/>
                    <a:gd name="connsiteY2" fmla="*/ 21059 h 39686"/>
                    <a:gd name="connsiteX3" fmla="*/ 21059 w 39686"/>
                    <a:gd name="connsiteY3" fmla="*/ 1924 h 39686"/>
                    <a:gd name="connsiteX4" fmla="*/ 40193 w 39686"/>
                    <a:gd name="connsiteY4" fmla="*/ 21059 h 39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86" h="39686">
                      <a:moveTo>
                        <a:pt x="40193" y="21059"/>
                      </a:moveTo>
                      <a:cubicBezTo>
                        <a:pt x="40193" y="31626"/>
                        <a:pt x="31626" y="40193"/>
                        <a:pt x="21059" y="40193"/>
                      </a:cubicBezTo>
                      <a:cubicBezTo>
                        <a:pt x="10491" y="40193"/>
                        <a:pt x="1924" y="31626"/>
                        <a:pt x="1924" y="21059"/>
                      </a:cubicBezTo>
                      <a:cubicBezTo>
                        <a:pt x="1924" y="10491"/>
                        <a:pt x="10491" y="1924"/>
                        <a:pt x="21059" y="1924"/>
                      </a:cubicBezTo>
                      <a:cubicBezTo>
                        <a:pt x="31626" y="1924"/>
                        <a:pt x="40193" y="10491"/>
                        <a:pt x="40193" y="21059"/>
                      </a:cubicBezTo>
                      <a:close/>
                    </a:path>
                  </a:pathLst>
                </a:custGeom>
                <a:solidFill>
                  <a:srgbClr val="C2C4C8"/>
                </a:solidFill>
                <a:ln w="4927" cap="flat">
                  <a:noFill/>
                  <a:prstDash val="solid"/>
                  <a:miter/>
                </a:ln>
              </p:spPr>
              <p:txBody>
                <a:bodyPr rtlCol="0" anchor="ctr"/>
                <a:lstStyle/>
                <a:p>
                  <a:endParaRPr lang="fr-FR"/>
                </a:p>
              </p:txBody>
            </p:sp>
            <p:sp>
              <p:nvSpPr>
                <p:cNvPr id="305" name="Forme libre : forme 304">
                  <a:extLst>
                    <a:ext uri="{FF2B5EF4-FFF2-40B4-BE49-F238E27FC236}">
                      <a16:creationId xmlns:a16="http://schemas.microsoft.com/office/drawing/2014/main" id="{3EC8B74B-5CCF-45AC-B042-B57FF5AC6DA7}"/>
                    </a:ext>
                  </a:extLst>
                </p:cNvPr>
                <p:cNvSpPr/>
                <p:nvPr/>
              </p:nvSpPr>
              <p:spPr>
                <a:xfrm>
                  <a:off x="2946086" y="3332852"/>
                  <a:ext cx="14883" cy="14883"/>
                </a:xfrm>
                <a:custGeom>
                  <a:avLst/>
                  <a:gdLst>
                    <a:gd name="connsiteX0" fmla="*/ 3849 w 14882"/>
                    <a:gd name="connsiteY0" fmla="*/ 13845 h 14882"/>
                    <a:gd name="connsiteX1" fmla="*/ 13433 w 14882"/>
                    <a:gd name="connsiteY1" fmla="*/ 3849 h 14882"/>
                  </a:gdLst>
                  <a:ahLst/>
                  <a:cxnLst>
                    <a:cxn ang="0">
                      <a:pos x="connsiteX0" y="connsiteY0"/>
                    </a:cxn>
                    <a:cxn ang="0">
                      <a:pos x="connsiteX1" y="connsiteY1"/>
                    </a:cxn>
                  </a:cxnLst>
                  <a:rect l="l" t="t" r="r" b="b"/>
                  <a:pathLst>
                    <a:path w="14882" h="14882">
                      <a:moveTo>
                        <a:pt x="3849" y="13845"/>
                      </a:moveTo>
                      <a:lnTo>
                        <a:pt x="13433" y="3849"/>
                      </a:lnTo>
                    </a:path>
                  </a:pathLst>
                </a:custGeom>
                <a:ln w="9853" cap="flat">
                  <a:solidFill>
                    <a:srgbClr val="FFFFFF"/>
                  </a:solidFill>
                  <a:prstDash val="solid"/>
                  <a:miter/>
                </a:ln>
              </p:spPr>
              <p:txBody>
                <a:bodyPr rtlCol="0" anchor="ctr"/>
                <a:lstStyle/>
                <a:p>
                  <a:endParaRPr lang="fr-FR"/>
                </a:p>
              </p:txBody>
            </p:sp>
          </p:grpSp>
        </p:grpSp>
        <p:grpSp>
          <p:nvGrpSpPr>
            <p:cNvPr id="224" name="Groupe 223">
              <a:extLst>
                <a:ext uri="{FF2B5EF4-FFF2-40B4-BE49-F238E27FC236}">
                  <a16:creationId xmlns:a16="http://schemas.microsoft.com/office/drawing/2014/main" id="{2E2EE34A-BB6B-4365-AEC3-C5419389B029}"/>
                </a:ext>
              </a:extLst>
            </p:cNvPr>
            <p:cNvGrpSpPr/>
            <p:nvPr/>
          </p:nvGrpSpPr>
          <p:grpSpPr>
            <a:xfrm>
              <a:off x="4722205" y="5543542"/>
              <a:ext cx="272574" cy="327088"/>
              <a:chOff x="4839565" y="982269"/>
              <a:chExt cx="804959" cy="965951"/>
            </a:xfrm>
          </p:grpSpPr>
          <p:sp>
            <p:nvSpPr>
              <p:cNvPr id="225" name="Forme libre : forme 224">
                <a:extLst>
                  <a:ext uri="{FF2B5EF4-FFF2-40B4-BE49-F238E27FC236}">
                    <a16:creationId xmlns:a16="http://schemas.microsoft.com/office/drawing/2014/main" id="{CD8DEEC8-4445-4FDC-8038-3A1ABD5A5C4C}"/>
                  </a:ext>
                </a:extLst>
              </p:cNvPr>
              <p:cNvSpPr/>
              <p:nvPr/>
            </p:nvSpPr>
            <p:spPr>
              <a:xfrm>
                <a:off x="4839565" y="982269"/>
                <a:ext cx="804959" cy="965951"/>
              </a:xfrm>
              <a:custGeom>
                <a:avLst/>
                <a:gdLst>
                  <a:gd name="connsiteX0" fmla="*/ 617610 w 804958"/>
                  <a:gd name="connsiteY0" fmla="*/ 368394 h 965950"/>
                  <a:gd name="connsiteX1" fmla="*/ 548142 w 804958"/>
                  <a:gd name="connsiteY1" fmla="*/ 287777 h 965950"/>
                  <a:gd name="connsiteX2" fmla="*/ 513489 w 804958"/>
                  <a:gd name="connsiteY2" fmla="*/ 445589 h 965950"/>
                  <a:gd name="connsiteX3" fmla="*/ 418584 w 804958"/>
                  <a:gd name="connsiteY3" fmla="*/ 137411 h 965950"/>
                  <a:gd name="connsiteX4" fmla="*/ 410052 w 804958"/>
                  <a:gd name="connsiteY4" fmla="*/ 127510 h 965950"/>
                  <a:gd name="connsiteX5" fmla="*/ 342234 w 804958"/>
                  <a:gd name="connsiteY5" fmla="*/ 206235 h 965950"/>
                  <a:gd name="connsiteX6" fmla="*/ 246323 w 804958"/>
                  <a:gd name="connsiteY6" fmla="*/ 577562 h 965950"/>
                  <a:gd name="connsiteX7" fmla="*/ 247088 w 804958"/>
                  <a:gd name="connsiteY7" fmla="*/ 581064 h 965950"/>
                  <a:gd name="connsiteX8" fmla="*/ 170536 w 804958"/>
                  <a:gd name="connsiteY8" fmla="*/ 411499 h 965950"/>
                  <a:gd name="connsiteX9" fmla="*/ 197623 w 804958"/>
                  <a:gd name="connsiteY9" fmla="*/ 754009 h 965950"/>
                  <a:gd name="connsiteX10" fmla="*/ 620065 w 804958"/>
                  <a:gd name="connsiteY10" fmla="*/ 756786 h 965950"/>
                  <a:gd name="connsiteX11" fmla="*/ 617610 w 804958"/>
                  <a:gd name="connsiteY11" fmla="*/ 368394 h 965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4958" h="965950">
                    <a:moveTo>
                      <a:pt x="617610" y="368394"/>
                    </a:moveTo>
                    <a:lnTo>
                      <a:pt x="548142" y="287777"/>
                    </a:lnTo>
                    <a:cubicBezTo>
                      <a:pt x="538523" y="376886"/>
                      <a:pt x="513489" y="445589"/>
                      <a:pt x="513489" y="445589"/>
                    </a:cubicBezTo>
                    <a:cubicBezTo>
                      <a:pt x="513489" y="327944"/>
                      <a:pt x="471913" y="223340"/>
                      <a:pt x="418584" y="137411"/>
                    </a:cubicBezTo>
                    <a:lnTo>
                      <a:pt x="410052" y="127510"/>
                    </a:lnTo>
                    <a:lnTo>
                      <a:pt x="342234" y="206235"/>
                    </a:lnTo>
                    <a:cubicBezTo>
                      <a:pt x="254735" y="307780"/>
                      <a:pt x="217546" y="445670"/>
                      <a:pt x="246323" y="577562"/>
                    </a:cubicBezTo>
                    <a:cubicBezTo>
                      <a:pt x="246565" y="578729"/>
                      <a:pt x="246846" y="579897"/>
                      <a:pt x="247088" y="581064"/>
                    </a:cubicBezTo>
                    <a:cubicBezTo>
                      <a:pt x="247088" y="581064"/>
                      <a:pt x="194484" y="505277"/>
                      <a:pt x="170536" y="411499"/>
                    </a:cubicBezTo>
                    <a:cubicBezTo>
                      <a:pt x="105294" y="517673"/>
                      <a:pt x="114189" y="657173"/>
                      <a:pt x="197623" y="754009"/>
                    </a:cubicBezTo>
                    <a:cubicBezTo>
                      <a:pt x="309392" y="883728"/>
                      <a:pt x="507049" y="884654"/>
                      <a:pt x="620065" y="756786"/>
                    </a:cubicBezTo>
                    <a:cubicBezTo>
                      <a:pt x="716902" y="647151"/>
                      <a:pt x="713119" y="479196"/>
                      <a:pt x="617610" y="368394"/>
                    </a:cubicBezTo>
                    <a:close/>
                  </a:path>
                </a:pathLst>
              </a:custGeom>
              <a:solidFill>
                <a:srgbClr val="556080"/>
              </a:solidFill>
              <a:ln w="40235" cap="flat">
                <a:noFill/>
                <a:prstDash val="solid"/>
                <a:miter/>
              </a:ln>
            </p:spPr>
            <p:txBody>
              <a:bodyPr rtlCol="0" anchor="ctr"/>
              <a:lstStyle/>
              <a:p>
                <a:endParaRPr lang="fr-FR"/>
              </a:p>
            </p:txBody>
          </p:sp>
          <p:sp>
            <p:nvSpPr>
              <p:cNvPr id="226" name="Forme libre : forme 225">
                <a:extLst>
                  <a:ext uri="{FF2B5EF4-FFF2-40B4-BE49-F238E27FC236}">
                    <a16:creationId xmlns:a16="http://schemas.microsoft.com/office/drawing/2014/main" id="{80868322-511D-47A8-A996-D17A583E0C52}"/>
                  </a:ext>
                </a:extLst>
              </p:cNvPr>
              <p:cNvSpPr/>
              <p:nvPr/>
            </p:nvSpPr>
            <p:spPr>
              <a:xfrm>
                <a:off x="4954843" y="1242673"/>
                <a:ext cx="603719" cy="684215"/>
              </a:xfrm>
              <a:custGeom>
                <a:avLst/>
                <a:gdLst>
                  <a:gd name="connsiteX0" fmla="*/ 447314 w 603719"/>
                  <a:gd name="connsiteY0" fmla="*/ 281780 h 684215"/>
                  <a:gd name="connsiteX1" fmla="*/ 401994 w 603719"/>
                  <a:gd name="connsiteY1" fmla="*/ 230142 h 684215"/>
                  <a:gd name="connsiteX2" fmla="*/ 379375 w 603719"/>
                  <a:gd name="connsiteY2" fmla="*/ 331245 h 684215"/>
                  <a:gd name="connsiteX3" fmla="*/ 317433 w 603719"/>
                  <a:gd name="connsiteY3" fmla="*/ 133828 h 684215"/>
                  <a:gd name="connsiteX4" fmla="*/ 311879 w 603719"/>
                  <a:gd name="connsiteY4" fmla="*/ 127510 h 684215"/>
                  <a:gd name="connsiteX5" fmla="*/ 267606 w 603719"/>
                  <a:gd name="connsiteY5" fmla="*/ 177940 h 684215"/>
                  <a:gd name="connsiteX6" fmla="*/ 205021 w 603719"/>
                  <a:gd name="connsiteY6" fmla="*/ 415806 h 684215"/>
                  <a:gd name="connsiteX7" fmla="*/ 205544 w 603719"/>
                  <a:gd name="connsiteY7" fmla="*/ 418060 h 684215"/>
                  <a:gd name="connsiteX8" fmla="*/ 155596 w 603719"/>
                  <a:gd name="connsiteY8" fmla="*/ 309430 h 684215"/>
                  <a:gd name="connsiteX9" fmla="*/ 173265 w 603719"/>
                  <a:gd name="connsiteY9" fmla="*/ 528822 h 684215"/>
                  <a:gd name="connsiteX10" fmla="*/ 448923 w 603719"/>
                  <a:gd name="connsiteY10" fmla="*/ 530593 h 684215"/>
                  <a:gd name="connsiteX11" fmla="*/ 447314 w 603719"/>
                  <a:gd name="connsiteY11" fmla="*/ 281780 h 684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3719" h="684215">
                    <a:moveTo>
                      <a:pt x="447314" y="281780"/>
                    </a:moveTo>
                    <a:lnTo>
                      <a:pt x="401994" y="230142"/>
                    </a:lnTo>
                    <a:cubicBezTo>
                      <a:pt x="395716" y="287213"/>
                      <a:pt x="379375" y="331245"/>
                      <a:pt x="379375" y="331245"/>
                    </a:cubicBezTo>
                    <a:cubicBezTo>
                      <a:pt x="379375" y="255860"/>
                      <a:pt x="352248" y="188888"/>
                      <a:pt x="317433" y="133828"/>
                    </a:cubicBezTo>
                    <a:lnTo>
                      <a:pt x="311879" y="127510"/>
                    </a:lnTo>
                    <a:lnTo>
                      <a:pt x="267606" y="177940"/>
                    </a:lnTo>
                    <a:cubicBezTo>
                      <a:pt x="210495" y="242981"/>
                      <a:pt x="186265" y="331325"/>
                      <a:pt x="205021" y="415806"/>
                    </a:cubicBezTo>
                    <a:cubicBezTo>
                      <a:pt x="205182" y="416530"/>
                      <a:pt x="205343" y="417295"/>
                      <a:pt x="205544" y="418060"/>
                    </a:cubicBezTo>
                    <a:cubicBezTo>
                      <a:pt x="205544" y="418060"/>
                      <a:pt x="171213" y="369480"/>
                      <a:pt x="155596" y="309430"/>
                    </a:cubicBezTo>
                    <a:cubicBezTo>
                      <a:pt x="113014" y="377449"/>
                      <a:pt x="118810" y="466800"/>
                      <a:pt x="173265" y="528822"/>
                    </a:cubicBezTo>
                    <a:cubicBezTo>
                      <a:pt x="246195" y="611934"/>
                      <a:pt x="375189" y="612497"/>
                      <a:pt x="448923" y="530593"/>
                    </a:cubicBezTo>
                    <a:cubicBezTo>
                      <a:pt x="512113" y="460360"/>
                      <a:pt x="509658" y="352777"/>
                      <a:pt x="447314" y="281780"/>
                    </a:cubicBezTo>
                    <a:close/>
                  </a:path>
                </a:pathLst>
              </a:custGeom>
              <a:solidFill>
                <a:srgbClr val="D6D9DF"/>
              </a:solidFill>
              <a:ln w="40235" cap="flat">
                <a:noFill/>
                <a:prstDash val="solid"/>
                <a:miter/>
              </a:ln>
            </p:spPr>
            <p:txBody>
              <a:bodyPr rtlCol="0" anchor="ctr"/>
              <a:lstStyle/>
              <a:p>
                <a:endParaRPr lang="fr-FR"/>
              </a:p>
            </p:txBody>
          </p:sp>
        </p:grpSp>
        <p:sp>
          <p:nvSpPr>
            <p:cNvPr id="354" name="ZoneTexte 353">
              <a:extLst>
                <a:ext uri="{FF2B5EF4-FFF2-40B4-BE49-F238E27FC236}">
                  <a16:creationId xmlns:a16="http://schemas.microsoft.com/office/drawing/2014/main" id="{FFBA3B27-2DF9-4D6E-9A2E-D7981317BEFD}"/>
                </a:ext>
              </a:extLst>
            </p:cNvPr>
            <p:cNvSpPr txBox="1"/>
            <p:nvPr/>
          </p:nvSpPr>
          <p:spPr>
            <a:xfrm>
              <a:off x="5272862" y="5524294"/>
              <a:ext cx="793654" cy="272415"/>
            </a:xfrm>
            <a:prstGeom prst="roundRect">
              <a:avLst/>
            </a:prstGeom>
            <a:noFill/>
            <a:ln>
              <a:noFill/>
            </a:ln>
          </p:spPr>
          <p:txBody>
            <a:bodyPr wrap="square" lIns="36000" rIns="36000" rtlCol="0">
              <a:spAutoFit/>
            </a:bodyPr>
            <a:lstStyle>
              <a:defPPr>
                <a:defRPr lang="fr-FR"/>
              </a:defPPr>
              <a:lvl1pPr>
                <a:defRPr sz="1200">
                  <a:solidFill>
                    <a:schemeClr val="bg1"/>
                  </a:solidFill>
                </a:defRPr>
              </a:lvl1pPr>
            </a:lstStyle>
            <a:p>
              <a:pPr algn="ctr"/>
              <a:r>
                <a:rPr lang="fr-FR" sz="1000" dirty="0">
                  <a:solidFill>
                    <a:schemeClr val="tx2"/>
                  </a:solidFill>
                  <a:latin typeface="+mj-lt"/>
                </a:rPr>
                <a:t>Autre</a:t>
              </a:r>
            </a:p>
          </p:txBody>
        </p:sp>
      </p:grpSp>
      <p:pic>
        <p:nvPicPr>
          <p:cNvPr id="185" name="Graphique 184">
            <a:extLst>
              <a:ext uri="{FF2B5EF4-FFF2-40B4-BE49-F238E27FC236}">
                <a16:creationId xmlns:a16="http://schemas.microsoft.com/office/drawing/2014/main" id="{D2E1BF67-A341-4C49-A480-11858E4121A4}"/>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4189180" y="639372"/>
            <a:ext cx="540000" cy="540000"/>
          </a:xfrm>
          <a:prstGeom prst="rect">
            <a:avLst/>
          </a:prstGeom>
        </p:spPr>
      </p:pic>
    </p:spTree>
    <p:extLst>
      <p:ext uri="{BB962C8B-B14F-4D97-AF65-F5344CB8AC3E}">
        <p14:creationId xmlns:p14="http://schemas.microsoft.com/office/powerpoint/2010/main" val="2347288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2" decel="10000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1+#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bg1">
                <a:lumMod val="95000"/>
              </a:schemeClr>
            </a:gs>
          </a:gsLst>
          <a:lin ang="5400000" scaled="1"/>
        </a:gradFill>
        <a:effectLst/>
      </p:bgPr>
    </p:bg>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0061823B-99BA-4A96-ACF1-E241AC99D2AF}"/>
              </a:ext>
            </a:extLst>
          </p:cNvPr>
          <p:cNvSpPr/>
          <p:nvPr/>
        </p:nvSpPr>
        <p:spPr>
          <a:xfrm>
            <a:off x="666543" y="1380009"/>
            <a:ext cx="3930494" cy="5113098"/>
          </a:xfrm>
          <a:prstGeom prst="rect">
            <a:avLst/>
          </a:prstGeom>
          <a:solidFill>
            <a:schemeClr val="bg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19" name="Groupe 118">
            <a:extLst>
              <a:ext uri="{FF2B5EF4-FFF2-40B4-BE49-F238E27FC236}">
                <a16:creationId xmlns:a16="http://schemas.microsoft.com/office/drawing/2014/main" id="{5B795E4B-D121-46FF-992A-7FDD7B99BAC5}"/>
              </a:ext>
            </a:extLst>
          </p:cNvPr>
          <p:cNvGrpSpPr/>
          <p:nvPr/>
        </p:nvGrpSpPr>
        <p:grpSpPr>
          <a:xfrm>
            <a:off x="666542" y="3936558"/>
            <a:ext cx="3930495" cy="2556548"/>
            <a:chOff x="666542" y="3936558"/>
            <a:chExt cx="3930495" cy="2556548"/>
          </a:xfrm>
        </p:grpSpPr>
        <p:sp>
          <p:nvSpPr>
            <p:cNvPr id="120" name="Rectangle 119">
              <a:extLst>
                <a:ext uri="{FF2B5EF4-FFF2-40B4-BE49-F238E27FC236}">
                  <a16:creationId xmlns:a16="http://schemas.microsoft.com/office/drawing/2014/main" id="{7F8F3E7B-CC7A-4A39-B32F-912213671D8D}"/>
                </a:ext>
              </a:extLst>
            </p:cNvPr>
            <p:cNvSpPr/>
            <p:nvPr/>
          </p:nvSpPr>
          <p:spPr>
            <a:xfrm>
              <a:off x="666542" y="3936558"/>
              <a:ext cx="3930495" cy="255654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2" name="ZoneTexte 121">
              <a:extLst>
                <a:ext uri="{FF2B5EF4-FFF2-40B4-BE49-F238E27FC236}">
                  <a16:creationId xmlns:a16="http://schemas.microsoft.com/office/drawing/2014/main" id="{42E2759E-D544-4DD3-96C3-229D5E3CB5C6}"/>
                </a:ext>
              </a:extLst>
            </p:cNvPr>
            <p:cNvSpPr txBox="1"/>
            <p:nvPr/>
          </p:nvSpPr>
          <p:spPr>
            <a:xfrm>
              <a:off x="666543" y="4089531"/>
              <a:ext cx="3930494" cy="338554"/>
            </a:xfrm>
            <a:prstGeom prst="rect">
              <a:avLst/>
            </a:prstGeom>
            <a:noFill/>
          </p:spPr>
          <p:txBody>
            <a:bodyPr wrap="square" rtlCol="0">
              <a:spAutoFit/>
            </a:bodyPr>
            <a:lstStyle/>
            <a:p>
              <a:pPr algn="ctr">
                <a:buClr>
                  <a:schemeClr val="accent1"/>
                </a:buClr>
              </a:pPr>
              <a:r>
                <a:rPr lang="fr-FR" sz="1600" dirty="0">
                  <a:solidFill>
                    <a:schemeClr val="tx2"/>
                  </a:solidFill>
                  <a:latin typeface="+mj-lt"/>
                </a:rPr>
                <a:t>H3</a:t>
              </a:r>
            </a:p>
          </p:txBody>
        </p:sp>
        <p:graphicFrame>
          <p:nvGraphicFramePr>
            <p:cNvPr id="124" name="Graphique 123">
              <a:extLst>
                <a:ext uri="{FF2B5EF4-FFF2-40B4-BE49-F238E27FC236}">
                  <a16:creationId xmlns:a16="http://schemas.microsoft.com/office/drawing/2014/main" id="{46A4E7A5-EC07-42CA-B4D1-3589121CB688}"/>
                </a:ext>
              </a:extLst>
            </p:cNvPr>
            <p:cNvGraphicFramePr/>
            <p:nvPr>
              <p:extLst>
                <p:ext uri="{D42A27DB-BD31-4B8C-83A1-F6EECF244321}">
                  <p14:modId xmlns:p14="http://schemas.microsoft.com/office/powerpoint/2010/main" val="2884622320"/>
                </p:ext>
              </p:extLst>
            </p:nvPr>
          </p:nvGraphicFramePr>
          <p:xfrm>
            <a:off x="941433" y="4375539"/>
            <a:ext cx="3385865" cy="1678586"/>
          </p:xfrm>
          <a:graphic>
            <a:graphicData uri="http://schemas.openxmlformats.org/drawingml/2006/chart">
              <c:chart xmlns:c="http://schemas.openxmlformats.org/drawingml/2006/chart" xmlns:r="http://schemas.openxmlformats.org/officeDocument/2006/relationships" r:id="rId2"/>
            </a:graphicData>
          </a:graphic>
        </p:graphicFrame>
        <p:grpSp>
          <p:nvGrpSpPr>
            <p:cNvPr id="125" name="Groupe 124">
              <a:extLst>
                <a:ext uri="{FF2B5EF4-FFF2-40B4-BE49-F238E27FC236}">
                  <a16:creationId xmlns:a16="http://schemas.microsoft.com/office/drawing/2014/main" id="{75DC13BA-3BC1-44BA-9B65-0EB9F4228A1E}"/>
                </a:ext>
              </a:extLst>
            </p:cNvPr>
            <p:cNvGrpSpPr/>
            <p:nvPr/>
          </p:nvGrpSpPr>
          <p:grpSpPr>
            <a:xfrm>
              <a:off x="1143302" y="6133598"/>
              <a:ext cx="3078364" cy="180174"/>
              <a:chOff x="1306061" y="3543362"/>
              <a:chExt cx="3078364" cy="246991"/>
            </a:xfrm>
          </p:grpSpPr>
          <p:sp>
            <p:nvSpPr>
              <p:cNvPr id="126" name="ZoneTexte 125">
                <a:extLst>
                  <a:ext uri="{FF2B5EF4-FFF2-40B4-BE49-F238E27FC236}">
                    <a16:creationId xmlns:a16="http://schemas.microsoft.com/office/drawing/2014/main" id="{F64889E6-881F-4B68-A5FC-D6905A70CC14}"/>
                  </a:ext>
                </a:extLst>
              </p:cNvPr>
              <p:cNvSpPr txBox="1"/>
              <p:nvPr/>
            </p:nvSpPr>
            <p:spPr>
              <a:xfrm>
                <a:off x="1306061" y="3547124"/>
                <a:ext cx="345230" cy="238363"/>
              </a:xfrm>
              <a:prstGeom prst="roundRect">
                <a:avLst/>
              </a:prstGeom>
              <a:solidFill>
                <a:schemeClr val="accent1"/>
              </a:solidFill>
            </p:spPr>
            <p:txBody>
              <a:bodyPr wrap="none" lIns="72000" rIns="72000" rtlCol="0" anchor="ctr">
                <a:spAutoFit/>
              </a:bodyPr>
              <a:lstStyle/>
              <a:p>
                <a:pPr algn="ctr"/>
                <a:r>
                  <a:rPr lang="fr-FR" sz="800" dirty="0">
                    <a:solidFill>
                      <a:schemeClr val="bg1"/>
                    </a:solidFill>
                  </a:rPr>
                  <a:t>Gaz</a:t>
                </a:r>
              </a:p>
            </p:txBody>
          </p:sp>
          <p:sp>
            <p:nvSpPr>
              <p:cNvPr id="128" name="ZoneTexte 127">
                <a:extLst>
                  <a:ext uri="{FF2B5EF4-FFF2-40B4-BE49-F238E27FC236}">
                    <a16:creationId xmlns:a16="http://schemas.microsoft.com/office/drawing/2014/main" id="{141EE4D5-7E8F-482B-A431-319D2BD1A1E8}"/>
                  </a:ext>
                </a:extLst>
              </p:cNvPr>
              <p:cNvSpPr txBox="1"/>
              <p:nvPr/>
            </p:nvSpPr>
            <p:spPr>
              <a:xfrm>
                <a:off x="1698437" y="3547021"/>
                <a:ext cx="632932" cy="236884"/>
              </a:xfrm>
              <a:prstGeom prst="roundRect">
                <a:avLst/>
              </a:prstGeom>
              <a:solidFill>
                <a:schemeClr val="accent3"/>
              </a:solidFill>
            </p:spPr>
            <p:txBody>
              <a:bodyPr wrap="none" lIns="72000" rIns="72000" rtlCol="0" anchor="ctr">
                <a:spAutoFit/>
              </a:bodyPr>
              <a:lstStyle/>
              <a:p>
                <a:pPr algn="ctr"/>
                <a:r>
                  <a:rPr lang="fr-FR" sz="800" dirty="0">
                    <a:solidFill>
                      <a:schemeClr val="bg1"/>
                    </a:solidFill>
                  </a:rPr>
                  <a:t>Elec Joule</a:t>
                </a:r>
              </a:p>
            </p:txBody>
          </p:sp>
          <p:sp>
            <p:nvSpPr>
              <p:cNvPr id="129" name="ZoneTexte 128">
                <a:extLst>
                  <a:ext uri="{FF2B5EF4-FFF2-40B4-BE49-F238E27FC236}">
                    <a16:creationId xmlns:a16="http://schemas.microsoft.com/office/drawing/2014/main" id="{C410D9A1-431A-456A-BC15-9DEABAAE04B8}"/>
                  </a:ext>
                </a:extLst>
              </p:cNvPr>
              <p:cNvSpPr txBox="1"/>
              <p:nvPr/>
            </p:nvSpPr>
            <p:spPr>
              <a:xfrm>
                <a:off x="2380600" y="3553469"/>
                <a:ext cx="993002" cy="236884"/>
              </a:xfrm>
              <a:prstGeom prst="roundRect">
                <a:avLst/>
              </a:prstGeom>
              <a:solidFill>
                <a:schemeClr val="accent4"/>
              </a:solidFill>
            </p:spPr>
            <p:txBody>
              <a:bodyPr wrap="none" lIns="72000" rIns="72000" rtlCol="0" anchor="ctr">
                <a:spAutoFit/>
              </a:bodyPr>
              <a:lstStyle/>
              <a:p>
                <a:pPr algn="ctr"/>
                <a:r>
                  <a:rPr lang="fr-FR" sz="800" dirty="0">
                    <a:solidFill>
                      <a:schemeClr val="bg1"/>
                    </a:solidFill>
                  </a:rPr>
                  <a:t>PAC + Convecteur</a:t>
                </a:r>
              </a:p>
            </p:txBody>
          </p:sp>
          <p:sp>
            <p:nvSpPr>
              <p:cNvPr id="131" name="ZoneTexte 130">
                <a:extLst>
                  <a:ext uri="{FF2B5EF4-FFF2-40B4-BE49-F238E27FC236}">
                    <a16:creationId xmlns:a16="http://schemas.microsoft.com/office/drawing/2014/main" id="{B3501DFF-D164-453C-8B05-B43B403CA615}"/>
                  </a:ext>
                </a:extLst>
              </p:cNvPr>
              <p:cNvSpPr txBox="1"/>
              <p:nvPr/>
            </p:nvSpPr>
            <p:spPr>
              <a:xfrm>
                <a:off x="3412666" y="3543362"/>
                <a:ext cx="971759" cy="241817"/>
              </a:xfrm>
              <a:prstGeom prst="roundRect">
                <a:avLst/>
              </a:prstGeom>
              <a:solidFill>
                <a:schemeClr val="accent6"/>
              </a:solidFill>
            </p:spPr>
            <p:txBody>
              <a:bodyPr wrap="none" lIns="72000" rIns="72000" rtlCol="0" anchor="ctr">
                <a:spAutoFit/>
              </a:bodyPr>
              <a:lstStyle/>
              <a:p>
                <a:pPr algn="ctr"/>
                <a:r>
                  <a:rPr lang="fr-FR" sz="800" dirty="0">
                    <a:solidFill>
                      <a:schemeClr val="bg1"/>
                    </a:solidFill>
                  </a:rPr>
                  <a:t>Convecteur + Gaz</a:t>
                </a:r>
              </a:p>
            </p:txBody>
          </p:sp>
        </p:grpSp>
      </p:grpSp>
      <p:grpSp>
        <p:nvGrpSpPr>
          <p:cNvPr id="4" name="Groupe 3">
            <a:extLst>
              <a:ext uri="{FF2B5EF4-FFF2-40B4-BE49-F238E27FC236}">
                <a16:creationId xmlns:a16="http://schemas.microsoft.com/office/drawing/2014/main" id="{8765CF66-AA63-4C92-ABD7-76F6CCB479B7}"/>
              </a:ext>
            </a:extLst>
          </p:cNvPr>
          <p:cNvGrpSpPr/>
          <p:nvPr/>
        </p:nvGrpSpPr>
        <p:grpSpPr>
          <a:xfrm>
            <a:off x="666542" y="3936558"/>
            <a:ext cx="3930495" cy="2556548"/>
            <a:chOff x="666542" y="3936558"/>
            <a:chExt cx="3930495" cy="2556548"/>
          </a:xfrm>
        </p:grpSpPr>
        <p:sp>
          <p:nvSpPr>
            <p:cNvPr id="144" name="Rectangle 143">
              <a:extLst>
                <a:ext uri="{FF2B5EF4-FFF2-40B4-BE49-F238E27FC236}">
                  <a16:creationId xmlns:a16="http://schemas.microsoft.com/office/drawing/2014/main" id="{6DFD42DB-0B9C-48F5-A083-21D99E17298F}"/>
                </a:ext>
              </a:extLst>
            </p:cNvPr>
            <p:cNvSpPr/>
            <p:nvPr/>
          </p:nvSpPr>
          <p:spPr>
            <a:xfrm>
              <a:off x="666542" y="3936558"/>
              <a:ext cx="3930495" cy="255654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3" name="ZoneTexte 122">
              <a:extLst>
                <a:ext uri="{FF2B5EF4-FFF2-40B4-BE49-F238E27FC236}">
                  <a16:creationId xmlns:a16="http://schemas.microsoft.com/office/drawing/2014/main" id="{9F4BA43D-891F-48B2-BFE3-6EC16F725D8D}"/>
                </a:ext>
              </a:extLst>
            </p:cNvPr>
            <p:cNvSpPr txBox="1"/>
            <p:nvPr/>
          </p:nvSpPr>
          <p:spPr>
            <a:xfrm>
              <a:off x="666543" y="4089531"/>
              <a:ext cx="3930494" cy="338554"/>
            </a:xfrm>
            <a:prstGeom prst="rect">
              <a:avLst/>
            </a:prstGeom>
            <a:noFill/>
          </p:spPr>
          <p:txBody>
            <a:bodyPr wrap="square" rtlCol="0">
              <a:spAutoFit/>
            </a:bodyPr>
            <a:lstStyle/>
            <a:p>
              <a:pPr algn="ctr">
                <a:buClr>
                  <a:schemeClr val="accent1"/>
                </a:buClr>
              </a:pPr>
              <a:r>
                <a:rPr lang="fr-FR" sz="1600" dirty="0">
                  <a:solidFill>
                    <a:schemeClr val="tx2"/>
                  </a:solidFill>
                  <a:latin typeface="+mj-lt"/>
                </a:rPr>
                <a:t>H1a</a:t>
              </a:r>
            </a:p>
          </p:txBody>
        </p:sp>
        <p:graphicFrame>
          <p:nvGraphicFramePr>
            <p:cNvPr id="59" name="Graphique 58">
              <a:extLst>
                <a:ext uri="{FF2B5EF4-FFF2-40B4-BE49-F238E27FC236}">
                  <a16:creationId xmlns:a16="http://schemas.microsoft.com/office/drawing/2014/main" id="{CEA0E34A-5D52-4E07-9E4E-66D8ACFB5E4E}"/>
                </a:ext>
              </a:extLst>
            </p:cNvPr>
            <p:cNvGraphicFramePr/>
            <p:nvPr>
              <p:extLst>
                <p:ext uri="{D42A27DB-BD31-4B8C-83A1-F6EECF244321}">
                  <p14:modId xmlns:p14="http://schemas.microsoft.com/office/powerpoint/2010/main" val="1749364953"/>
                </p:ext>
              </p:extLst>
            </p:nvPr>
          </p:nvGraphicFramePr>
          <p:xfrm>
            <a:off x="941433" y="4375539"/>
            <a:ext cx="3385865" cy="1678586"/>
          </p:xfrm>
          <a:graphic>
            <a:graphicData uri="http://schemas.openxmlformats.org/drawingml/2006/chart">
              <c:chart xmlns:c="http://schemas.openxmlformats.org/drawingml/2006/chart" xmlns:r="http://schemas.openxmlformats.org/officeDocument/2006/relationships" r:id="rId3"/>
            </a:graphicData>
          </a:graphic>
        </p:graphicFrame>
        <p:grpSp>
          <p:nvGrpSpPr>
            <p:cNvPr id="60" name="Groupe 59">
              <a:extLst>
                <a:ext uri="{FF2B5EF4-FFF2-40B4-BE49-F238E27FC236}">
                  <a16:creationId xmlns:a16="http://schemas.microsoft.com/office/drawing/2014/main" id="{F3FD621C-C7AB-40C9-82C5-CE54A962823A}"/>
                </a:ext>
              </a:extLst>
            </p:cNvPr>
            <p:cNvGrpSpPr/>
            <p:nvPr/>
          </p:nvGrpSpPr>
          <p:grpSpPr>
            <a:xfrm>
              <a:off x="1113808" y="6136253"/>
              <a:ext cx="3035965" cy="173955"/>
              <a:chOff x="1276567" y="3547021"/>
              <a:chExt cx="3035965" cy="238467"/>
            </a:xfrm>
          </p:grpSpPr>
          <p:sp>
            <p:nvSpPr>
              <p:cNvPr id="61" name="ZoneTexte 60">
                <a:extLst>
                  <a:ext uri="{FF2B5EF4-FFF2-40B4-BE49-F238E27FC236}">
                    <a16:creationId xmlns:a16="http://schemas.microsoft.com/office/drawing/2014/main" id="{6BF7A640-265A-472A-A86D-80422A9D26F0}"/>
                  </a:ext>
                </a:extLst>
              </p:cNvPr>
              <p:cNvSpPr txBox="1"/>
              <p:nvPr/>
            </p:nvSpPr>
            <p:spPr>
              <a:xfrm>
                <a:off x="1276567" y="3547124"/>
                <a:ext cx="345230" cy="238363"/>
              </a:xfrm>
              <a:prstGeom prst="roundRect">
                <a:avLst/>
              </a:prstGeom>
              <a:solidFill>
                <a:schemeClr val="accent1"/>
              </a:solidFill>
            </p:spPr>
            <p:txBody>
              <a:bodyPr wrap="none" lIns="72000" rIns="72000" rtlCol="0" anchor="ctr">
                <a:spAutoFit/>
              </a:bodyPr>
              <a:lstStyle/>
              <a:p>
                <a:pPr algn="ctr"/>
                <a:r>
                  <a:rPr lang="fr-FR" sz="800" dirty="0">
                    <a:solidFill>
                      <a:schemeClr val="bg1"/>
                    </a:solidFill>
                  </a:rPr>
                  <a:t>Gaz</a:t>
                </a:r>
              </a:p>
            </p:txBody>
          </p:sp>
          <p:sp>
            <p:nvSpPr>
              <p:cNvPr id="62" name="ZoneTexte 61">
                <a:extLst>
                  <a:ext uri="{FF2B5EF4-FFF2-40B4-BE49-F238E27FC236}">
                    <a16:creationId xmlns:a16="http://schemas.microsoft.com/office/drawing/2014/main" id="{EF80CAC0-4EDA-41B8-B951-7E209C24E6D7}"/>
                  </a:ext>
                </a:extLst>
              </p:cNvPr>
              <p:cNvSpPr txBox="1"/>
              <p:nvPr/>
            </p:nvSpPr>
            <p:spPr>
              <a:xfrm>
                <a:off x="1680251" y="3547125"/>
                <a:ext cx="362455" cy="238363"/>
              </a:xfrm>
              <a:prstGeom prst="roundRect">
                <a:avLst/>
              </a:prstGeom>
              <a:solidFill>
                <a:schemeClr val="accent2"/>
              </a:solidFill>
            </p:spPr>
            <p:txBody>
              <a:bodyPr wrap="none" lIns="72000" rIns="72000" rtlCol="0" anchor="ctr">
                <a:spAutoFit/>
              </a:bodyPr>
              <a:lstStyle/>
              <a:p>
                <a:pPr algn="ctr"/>
                <a:r>
                  <a:rPr lang="fr-FR" sz="800" dirty="0">
                    <a:solidFill>
                      <a:schemeClr val="bg1"/>
                    </a:solidFill>
                  </a:rPr>
                  <a:t>RCU</a:t>
                </a:r>
              </a:p>
            </p:txBody>
          </p:sp>
          <p:sp>
            <p:nvSpPr>
              <p:cNvPr id="63" name="ZoneTexte 62">
                <a:extLst>
                  <a:ext uri="{FF2B5EF4-FFF2-40B4-BE49-F238E27FC236}">
                    <a16:creationId xmlns:a16="http://schemas.microsoft.com/office/drawing/2014/main" id="{095AF250-42E0-497F-A454-3923541E3C88}"/>
                  </a:ext>
                </a:extLst>
              </p:cNvPr>
              <p:cNvSpPr txBox="1"/>
              <p:nvPr/>
            </p:nvSpPr>
            <p:spPr>
              <a:xfrm>
                <a:off x="2096643" y="3547021"/>
                <a:ext cx="632932" cy="236884"/>
              </a:xfrm>
              <a:prstGeom prst="roundRect">
                <a:avLst/>
              </a:prstGeom>
              <a:solidFill>
                <a:schemeClr val="accent3"/>
              </a:solidFill>
            </p:spPr>
            <p:txBody>
              <a:bodyPr wrap="none" lIns="72000" rIns="72000" rtlCol="0" anchor="ctr">
                <a:spAutoFit/>
              </a:bodyPr>
              <a:lstStyle/>
              <a:p>
                <a:pPr algn="ctr"/>
                <a:r>
                  <a:rPr lang="fr-FR" sz="800" dirty="0">
                    <a:solidFill>
                      <a:schemeClr val="bg1"/>
                    </a:solidFill>
                  </a:rPr>
                  <a:t>Elec Joule</a:t>
                </a:r>
              </a:p>
            </p:txBody>
          </p:sp>
          <p:sp>
            <p:nvSpPr>
              <p:cNvPr id="64" name="ZoneTexte 63">
                <a:extLst>
                  <a:ext uri="{FF2B5EF4-FFF2-40B4-BE49-F238E27FC236}">
                    <a16:creationId xmlns:a16="http://schemas.microsoft.com/office/drawing/2014/main" id="{388E7311-1F37-4025-95C4-6C955EC077FD}"/>
                  </a:ext>
                </a:extLst>
              </p:cNvPr>
              <p:cNvSpPr txBox="1"/>
              <p:nvPr/>
            </p:nvSpPr>
            <p:spPr>
              <a:xfrm>
                <a:off x="2783509" y="3547125"/>
                <a:ext cx="364151" cy="238363"/>
              </a:xfrm>
              <a:prstGeom prst="roundRect">
                <a:avLst/>
              </a:prstGeom>
              <a:solidFill>
                <a:schemeClr val="accent4"/>
              </a:solidFill>
            </p:spPr>
            <p:txBody>
              <a:bodyPr wrap="none" lIns="72000" rIns="72000" rtlCol="0" anchor="ctr">
                <a:spAutoFit/>
              </a:bodyPr>
              <a:lstStyle/>
              <a:p>
                <a:pPr algn="ctr"/>
                <a:r>
                  <a:rPr lang="fr-FR" sz="800" dirty="0">
                    <a:solidFill>
                      <a:schemeClr val="bg1"/>
                    </a:solidFill>
                  </a:rPr>
                  <a:t>PAC</a:t>
                </a:r>
              </a:p>
            </p:txBody>
          </p:sp>
          <p:sp>
            <p:nvSpPr>
              <p:cNvPr id="65" name="ZoneTexte 64">
                <a:extLst>
                  <a:ext uri="{FF2B5EF4-FFF2-40B4-BE49-F238E27FC236}">
                    <a16:creationId xmlns:a16="http://schemas.microsoft.com/office/drawing/2014/main" id="{FBC00167-D632-44E5-A653-0C9BA975A3F5}"/>
                  </a:ext>
                </a:extLst>
              </p:cNvPr>
              <p:cNvSpPr txBox="1"/>
              <p:nvPr/>
            </p:nvSpPr>
            <p:spPr>
              <a:xfrm>
                <a:off x="3206114" y="3547125"/>
                <a:ext cx="632932" cy="238363"/>
              </a:xfrm>
              <a:prstGeom prst="roundRect">
                <a:avLst/>
              </a:prstGeom>
              <a:solidFill>
                <a:schemeClr val="accent5"/>
              </a:solidFill>
            </p:spPr>
            <p:txBody>
              <a:bodyPr wrap="none" lIns="72000" rIns="72000" rtlCol="0" anchor="ctr">
                <a:spAutoFit/>
              </a:bodyPr>
              <a:lstStyle/>
              <a:p>
                <a:pPr algn="ctr"/>
                <a:r>
                  <a:rPr lang="fr-FR" sz="800" dirty="0">
                    <a:solidFill>
                      <a:schemeClr val="bg1"/>
                    </a:solidFill>
                  </a:rPr>
                  <a:t>PAC / Gaz</a:t>
                </a:r>
              </a:p>
            </p:txBody>
          </p:sp>
          <p:sp>
            <p:nvSpPr>
              <p:cNvPr id="66" name="ZoneTexte 65">
                <a:extLst>
                  <a:ext uri="{FF2B5EF4-FFF2-40B4-BE49-F238E27FC236}">
                    <a16:creationId xmlns:a16="http://schemas.microsoft.com/office/drawing/2014/main" id="{4295D33D-DA27-4B18-B82E-22440FC04E53}"/>
                  </a:ext>
                </a:extLst>
              </p:cNvPr>
              <p:cNvSpPr txBox="1"/>
              <p:nvPr/>
            </p:nvSpPr>
            <p:spPr>
              <a:xfrm>
                <a:off x="3897501" y="3547124"/>
                <a:ext cx="415031" cy="238363"/>
              </a:xfrm>
              <a:prstGeom prst="roundRect">
                <a:avLst/>
              </a:prstGeom>
              <a:solidFill>
                <a:schemeClr val="accent6"/>
              </a:solidFill>
            </p:spPr>
            <p:txBody>
              <a:bodyPr wrap="none" lIns="72000" rIns="72000" rtlCol="0" anchor="ctr">
                <a:spAutoFit/>
              </a:bodyPr>
              <a:lstStyle/>
              <a:p>
                <a:pPr algn="ctr"/>
                <a:r>
                  <a:rPr lang="fr-FR" sz="800" dirty="0">
                    <a:solidFill>
                      <a:schemeClr val="bg1"/>
                    </a:solidFill>
                  </a:rPr>
                  <a:t>Autre</a:t>
                </a:r>
              </a:p>
            </p:txBody>
          </p:sp>
        </p:grpSp>
      </p:grpSp>
      <p:grpSp>
        <p:nvGrpSpPr>
          <p:cNvPr id="70" name="Groupe 69">
            <a:extLst>
              <a:ext uri="{FF2B5EF4-FFF2-40B4-BE49-F238E27FC236}">
                <a16:creationId xmlns:a16="http://schemas.microsoft.com/office/drawing/2014/main" id="{D15A180B-4551-4EE8-BA0F-E0A8640C234D}"/>
              </a:ext>
            </a:extLst>
          </p:cNvPr>
          <p:cNvGrpSpPr/>
          <p:nvPr/>
        </p:nvGrpSpPr>
        <p:grpSpPr>
          <a:xfrm>
            <a:off x="666542" y="3936558"/>
            <a:ext cx="3930495" cy="2556548"/>
            <a:chOff x="666542" y="3936558"/>
            <a:chExt cx="3930495" cy="2556548"/>
          </a:xfrm>
        </p:grpSpPr>
        <p:sp>
          <p:nvSpPr>
            <p:cNvPr id="71" name="Rectangle 70">
              <a:extLst>
                <a:ext uri="{FF2B5EF4-FFF2-40B4-BE49-F238E27FC236}">
                  <a16:creationId xmlns:a16="http://schemas.microsoft.com/office/drawing/2014/main" id="{11BC2165-081E-4547-BBE6-C27882E4F02C}"/>
                </a:ext>
              </a:extLst>
            </p:cNvPr>
            <p:cNvSpPr/>
            <p:nvPr/>
          </p:nvSpPr>
          <p:spPr>
            <a:xfrm>
              <a:off x="666542" y="3936558"/>
              <a:ext cx="3930495" cy="255654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2" name="ZoneTexte 71">
              <a:extLst>
                <a:ext uri="{FF2B5EF4-FFF2-40B4-BE49-F238E27FC236}">
                  <a16:creationId xmlns:a16="http://schemas.microsoft.com/office/drawing/2014/main" id="{BA8BB009-15AE-4CA4-B0E6-CBD5BAF235FE}"/>
                </a:ext>
              </a:extLst>
            </p:cNvPr>
            <p:cNvSpPr txBox="1"/>
            <p:nvPr/>
          </p:nvSpPr>
          <p:spPr>
            <a:xfrm>
              <a:off x="666543" y="4089531"/>
              <a:ext cx="3930494" cy="338554"/>
            </a:xfrm>
            <a:prstGeom prst="rect">
              <a:avLst/>
            </a:prstGeom>
            <a:noFill/>
          </p:spPr>
          <p:txBody>
            <a:bodyPr wrap="square" rtlCol="0">
              <a:spAutoFit/>
            </a:bodyPr>
            <a:lstStyle/>
            <a:p>
              <a:pPr algn="ctr">
                <a:buClr>
                  <a:schemeClr val="accent1"/>
                </a:buClr>
              </a:pPr>
              <a:r>
                <a:rPr lang="fr-FR" sz="1600" dirty="0">
                  <a:solidFill>
                    <a:schemeClr val="tx2"/>
                  </a:solidFill>
                  <a:latin typeface="+mj-lt"/>
                </a:rPr>
                <a:t>H1b</a:t>
              </a:r>
            </a:p>
          </p:txBody>
        </p:sp>
        <p:graphicFrame>
          <p:nvGraphicFramePr>
            <p:cNvPr id="73" name="Graphique 72">
              <a:extLst>
                <a:ext uri="{FF2B5EF4-FFF2-40B4-BE49-F238E27FC236}">
                  <a16:creationId xmlns:a16="http://schemas.microsoft.com/office/drawing/2014/main" id="{080E08E0-344A-45CF-B08D-43DF4D61C443}"/>
                </a:ext>
              </a:extLst>
            </p:cNvPr>
            <p:cNvGraphicFramePr/>
            <p:nvPr>
              <p:extLst>
                <p:ext uri="{D42A27DB-BD31-4B8C-83A1-F6EECF244321}">
                  <p14:modId xmlns:p14="http://schemas.microsoft.com/office/powerpoint/2010/main" val="1559632715"/>
                </p:ext>
              </p:extLst>
            </p:nvPr>
          </p:nvGraphicFramePr>
          <p:xfrm>
            <a:off x="941433" y="4375539"/>
            <a:ext cx="3385865" cy="1678586"/>
          </p:xfrm>
          <a:graphic>
            <a:graphicData uri="http://schemas.openxmlformats.org/drawingml/2006/chart">
              <c:chart xmlns:c="http://schemas.openxmlformats.org/drawingml/2006/chart" xmlns:r="http://schemas.openxmlformats.org/officeDocument/2006/relationships" r:id="rId4"/>
            </a:graphicData>
          </a:graphic>
        </p:graphicFrame>
        <p:grpSp>
          <p:nvGrpSpPr>
            <p:cNvPr id="74" name="Groupe 73">
              <a:extLst>
                <a:ext uri="{FF2B5EF4-FFF2-40B4-BE49-F238E27FC236}">
                  <a16:creationId xmlns:a16="http://schemas.microsoft.com/office/drawing/2014/main" id="{4ADF0258-DD74-4CF9-9DBD-99F0A0860FCE}"/>
                </a:ext>
              </a:extLst>
            </p:cNvPr>
            <p:cNvGrpSpPr/>
            <p:nvPr/>
          </p:nvGrpSpPr>
          <p:grpSpPr>
            <a:xfrm>
              <a:off x="1113808" y="6136346"/>
              <a:ext cx="2805516" cy="177430"/>
              <a:chOff x="1276567" y="3547124"/>
              <a:chExt cx="2805516" cy="243229"/>
            </a:xfrm>
          </p:grpSpPr>
          <p:sp>
            <p:nvSpPr>
              <p:cNvPr id="75" name="ZoneTexte 74">
                <a:extLst>
                  <a:ext uri="{FF2B5EF4-FFF2-40B4-BE49-F238E27FC236}">
                    <a16:creationId xmlns:a16="http://schemas.microsoft.com/office/drawing/2014/main" id="{153712FE-96B6-43CA-ADFE-8188C306BB9A}"/>
                  </a:ext>
                </a:extLst>
              </p:cNvPr>
              <p:cNvSpPr txBox="1"/>
              <p:nvPr/>
            </p:nvSpPr>
            <p:spPr>
              <a:xfrm>
                <a:off x="1276567" y="3547124"/>
                <a:ext cx="345230" cy="238363"/>
              </a:xfrm>
              <a:prstGeom prst="roundRect">
                <a:avLst/>
              </a:prstGeom>
              <a:solidFill>
                <a:schemeClr val="accent1"/>
              </a:solidFill>
            </p:spPr>
            <p:txBody>
              <a:bodyPr wrap="none" lIns="72000" rIns="72000" rtlCol="0" anchor="ctr">
                <a:spAutoFit/>
              </a:bodyPr>
              <a:lstStyle/>
              <a:p>
                <a:pPr algn="ctr"/>
                <a:r>
                  <a:rPr lang="fr-FR" sz="800" dirty="0">
                    <a:solidFill>
                      <a:schemeClr val="bg1"/>
                    </a:solidFill>
                  </a:rPr>
                  <a:t>Gaz</a:t>
                </a:r>
              </a:p>
            </p:txBody>
          </p:sp>
          <p:sp>
            <p:nvSpPr>
              <p:cNvPr id="76" name="ZoneTexte 75">
                <a:extLst>
                  <a:ext uri="{FF2B5EF4-FFF2-40B4-BE49-F238E27FC236}">
                    <a16:creationId xmlns:a16="http://schemas.microsoft.com/office/drawing/2014/main" id="{E1A4F5CD-0130-438F-80A9-E2996A15E453}"/>
                  </a:ext>
                </a:extLst>
              </p:cNvPr>
              <p:cNvSpPr txBox="1"/>
              <p:nvPr/>
            </p:nvSpPr>
            <p:spPr>
              <a:xfrm>
                <a:off x="1680251" y="3547125"/>
                <a:ext cx="362455" cy="238363"/>
              </a:xfrm>
              <a:prstGeom prst="roundRect">
                <a:avLst/>
              </a:prstGeom>
              <a:solidFill>
                <a:schemeClr val="accent2"/>
              </a:solidFill>
            </p:spPr>
            <p:txBody>
              <a:bodyPr wrap="none" lIns="72000" rIns="72000" rtlCol="0" anchor="ctr">
                <a:spAutoFit/>
              </a:bodyPr>
              <a:lstStyle/>
              <a:p>
                <a:pPr algn="ctr"/>
                <a:r>
                  <a:rPr lang="fr-FR" sz="800" dirty="0">
                    <a:solidFill>
                      <a:schemeClr val="bg1"/>
                    </a:solidFill>
                  </a:rPr>
                  <a:t>RCU</a:t>
                </a:r>
              </a:p>
            </p:txBody>
          </p:sp>
          <p:sp>
            <p:nvSpPr>
              <p:cNvPr id="77" name="ZoneTexte 76">
                <a:extLst>
                  <a:ext uri="{FF2B5EF4-FFF2-40B4-BE49-F238E27FC236}">
                    <a16:creationId xmlns:a16="http://schemas.microsoft.com/office/drawing/2014/main" id="{91A7D2BB-EB2D-4399-8D14-B1B3EB586B24}"/>
                  </a:ext>
                </a:extLst>
              </p:cNvPr>
              <p:cNvSpPr txBox="1"/>
              <p:nvPr/>
            </p:nvSpPr>
            <p:spPr>
              <a:xfrm>
                <a:off x="2079659" y="3552626"/>
                <a:ext cx="991367" cy="236884"/>
              </a:xfrm>
              <a:prstGeom prst="roundRect">
                <a:avLst/>
              </a:prstGeom>
              <a:solidFill>
                <a:schemeClr val="accent3"/>
              </a:solidFill>
            </p:spPr>
            <p:txBody>
              <a:bodyPr wrap="none" lIns="72000" rIns="72000" rtlCol="0" anchor="ctr">
                <a:spAutoFit/>
              </a:bodyPr>
              <a:lstStyle/>
              <a:p>
                <a:pPr algn="ctr"/>
                <a:r>
                  <a:rPr lang="fr-FR" sz="800" dirty="0">
                    <a:solidFill>
                      <a:schemeClr val="bg1"/>
                    </a:solidFill>
                  </a:rPr>
                  <a:t>Convecteur + RCU</a:t>
                </a:r>
              </a:p>
            </p:txBody>
          </p:sp>
          <p:sp>
            <p:nvSpPr>
              <p:cNvPr id="91" name="ZoneTexte 90">
                <a:extLst>
                  <a:ext uri="{FF2B5EF4-FFF2-40B4-BE49-F238E27FC236}">
                    <a16:creationId xmlns:a16="http://schemas.microsoft.com/office/drawing/2014/main" id="{55D55479-906B-4F90-B5F0-C69CD1FFE7F2}"/>
                  </a:ext>
                </a:extLst>
              </p:cNvPr>
              <p:cNvSpPr txBox="1"/>
              <p:nvPr/>
            </p:nvSpPr>
            <p:spPr>
              <a:xfrm>
                <a:off x="3110323" y="3553471"/>
                <a:ext cx="971760" cy="236882"/>
              </a:xfrm>
              <a:prstGeom prst="roundRect">
                <a:avLst/>
              </a:prstGeom>
              <a:solidFill>
                <a:schemeClr val="accent6"/>
              </a:solidFill>
            </p:spPr>
            <p:txBody>
              <a:bodyPr wrap="none" lIns="72000" rIns="72000" rtlCol="0" anchor="ctr">
                <a:spAutoFit/>
              </a:bodyPr>
              <a:lstStyle/>
              <a:p>
                <a:pPr algn="ctr"/>
                <a:r>
                  <a:rPr lang="fr-FR" sz="800" dirty="0">
                    <a:solidFill>
                      <a:schemeClr val="bg1"/>
                    </a:solidFill>
                  </a:rPr>
                  <a:t>Convecteur + Gaz</a:t>
                </a:r>
              </a:p>
            </p:txBody>
          </p:sp>
        </p:grpSp>
      </p:grpSp>
      <p:grpSp>
        <p:nvGrpSpPr>
          <p:cNvPr id="92" name="Groupe 91">
            <a:extLst>
              <a:ext uri="{FF2B5EF4-FFF2-40B4-BE49-F238E27FC236}">
                <a16:creationId xmlns:a16="http://schemas.microsoft.com/office/drawing/2014/main" id="{84DC6202-0E01-43FE-9A21-DD13CE8A66EF}"/>
              </a:ext>
            </a:extLst>
          </p:cNvPr>
          <p:cNvGrpSpPr/>
          <p:nvPr/>
        </p:nvGrpSpPr>
        <p:grpSpPr>
          <a:xfrm>
            <a:off x="666542" y="3936558"/>
            <a:ext cx="3930495" cy="2556548"/>
            <a:chOff x="666542" y="3936558"/>
            <a:chExt cx="3930495" cy="2556548"/>
          </a:xfrm>
        </p:grpSpPr>
        <p:sp>
          <p:nvSpPr>
            <p:cNvPr id="94" name="Rectangle 93">
              <a:extLst>
                <a:ext uri="{FF2B5EF4-FFF2-40B4-BE49-F238E27FC236}">
                  <a16:creationId xmlns:a16="http://schemas.microsoft.com/office/drawing/2014/main" id="{172792CE-6939-4057-A871-C640C93FAAE3}"/>
                </a:ext>
              </a:extLst>
            </p:cNvPr>
            <p:cNvSpPr/>
            <p:nvPr/>
          </p:nvSpPr>
          <p:spPr>
            <a:xfrm>
              <a:off x="666542" y="3936558"/>
              <a:ext cx="3930495" cy="255654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6" name="ZoneTexte 95">
              <a:extLst>
                <a:ext uri="{FF2B5EF4-FFF2-40B4-BE49-F238E27FC236}">
                  <a16:creationId xmlns:a16="http://schemas.microsoft.com/office/drawing/2014/main" id="{E5AD4271-0806-4394-AD6A-7320A61CFC7F}"/>
                </a:ext>
              </a:extLst>
            </p:cNvPr>
            <p:cNvSpPr txBox="1"/>
            <p:nvPr/>
          </p:nvSpPr>
          <p:spPr>
            <a:xfrm>
              <a:off x="666543" y="4089531"/>
              <a:ext cx="3930494" cy="338554"/>
            </a:xfrm>
            <a:prstGeom prst="rect">
              <a:avLst/>
            </a:prstGeom>
            <a:noFill/>
          </p:spPr>
          <p:txBody>
            <a:bodyPr wrap="square" rtlCol="0">
              <a:spAutoFit/>
            </a:bodyPr>
            <a:lstStyle/>
            <a:p>
              <a:pPr algn="ctr">
                <a:buClr>
                  <a:schemeClr val="accent1"/>
                </a:buClr>
              </a:pPr>
              <a:r>
                <a:rPr lang="fr-FR" sz="1600" dirty="0">
                  <a:solidFill>
                    <a:schemeClr val="tx2"/>
                  </a:solidFill>
                  <a:latin typeface="+mj-lt"/>
                </a:rPr>
                <a:t>H1c</a:t>
              </a:r>
            </a:p>
          </p:txBody>
        </p:sp>
        <p:graphicFrame>
          <p:nvGraphicFramePr>
            <p:cNvPr id="98" name="Graphique 97">
              <a:extLst>
                <a:ext uri="{FF2B5EF4-FFF2-40B4-BE49-F238E27FC236}">
                  <a16:creationId xmlns:a16="http://schemas.microsoft.com/office/drawing/2014/main" id="{7204CAD6-3EB8-4A39-A5C8-D9BFE112D259}"/>
                </a:ext>
              </a:extLst>
            </p:cNvPr>
            <p:cNvGraphicFramePr/>
            <p:nvPr>
              <p:extLst>
                <p:ext uri="{D42A27DB-BD31-4B8C-83A1-F6EECF244321}">
                  <p14:modId xmlns:p14="http://schemas.microsoft.com/office/powerpoint/2010/main" val="2389847055"/>
                </p:ext>
              </p:extLst>
            </p:nvPr>
          </p:nvGraphicFramePr>
          <p:xfrm>
            <a:off x="941433" y="4375539"/>
            <a:ext cx="3385865" cy="1678586"/>
          </p:xfrm>
          <a:graphic>
            <a:graphicData uri="http://schemas.openxmlformats.org/drawingml/2006/chart">
              <c:chart xmlns:c="http://schemas.openxmlformats.org/drawingml/2006/chart" xmlns:r="http://schemas.openxmlformats.org/officeDocument/2006/relationships" r:id="rId5"/>
            </a:graphicData>
          </a:graphic>
        </p:graphicFrame>
        <p:grpSp>
          <p:nvGrpSpPr>
            <p:cNvPr id="100" name="Groupe 99">
              <a:extLst>
                <a:ext uri="{FF2B5EF4-FFF2-40B4-BE49-F238E27FC236}">
                  <a16:creationId xmlns:a16="http://schemas.microsoft.com/office/drawing/2014/main" id="{44EF37D7-6E7C-4752-A819-0C5A09E4EC65}"/>
                </a:ext>
              </a:extLst>
            </p:cNvPr>
            <p:cNvGrpSpPr/>
            <p:nvPr/>
          </p:nvGrpSpPr>
          <p:grpSpPr>
            <a:xfrm>
              <a:off x="1113808" y="6136345"/>
              <a:ext cx="2932729" cy="176815"/>
              <a:chOff x="1276567" y="3547124"/>
              <a:chExt cx="2932729" cy="242386"/>
            </a:xfrm>
          </p:grpSpPr>
          <p:sp>
            <p:nvSpPr>
              <p:cNvPr id="102" name="ZoneTexte 101">
                <a:extLst>
                  <a:ext uri="{FF2B5EF4-FFF2-40B4-BE49-F238E27FC236}">
                    <a16:creationId xmlns:a16="http://schemas.microsoft.com/office/drawing/2014/main" id="{B60A71DD-6D4E-4409-99C1-71236893B0A6}"/>
                  </a:ext>
                </a:extLst>
              </p:cNvPr>
              <p:cNvSpPr txBox="1"/>
              <p:nvPr/>
            </p:nvSpPr>
            <p:spPr>
              <a:xfrm>
                <a:off x="1276567" y="3547124"/>
                <a:ext cx="345230" cy="238363"/>
              </a:xfrm>
              <a:prstGeom prst="roundRect">
                <a:avLst/>
              </a:prstGeom>
              <a:solidFill>
                <a:schemeClr val="accent1"/>
              </a:solidFill>
            </p:spPr>
            <p:txBody>
              <a:bodyPr wrap="none" lIns="72000" rIns="72000" rtlCol="0" anchor="ctr">
                <a:spAutoFit/>
              </a:bodyPr>
              <a:lstStyle/>
              <a:p>
                <a:pPr algn="ctr"/>
                <a:r>
                  <a:rPr lang="fr-FR" sz="800" dirty="0">
                    <a:solidFill>
                      <a:schemeClr val="bg1"/>
                    </a:solidFill>
                  </a:rPr>
                  <a:t>Gaz</a:t>
                </a:r>
              </a:p>
            </p:txBody>
          </p:sp>
          <p:sp>
            <p:nvSpPr>
              <p:cNvPr id="103" name="ZoneTexte 102">
                <a:extLst>
                  <a:ext uri="{FF2B5EF4-FFF2-40B4-BE49-F238E27FC236}">
                    <a16:creationId xmlns:a16="http://schemas.microsoft.com/office/drawing/2014/main" id="{0D5E546E-4CB3-4C74-ACC8-D07805BFD847}"/>
                  </a:ext>
                </a:extLst>
              </p:cNvPr>
              <p:cNvSpPr txBox="1"/>
              <p:nvPr/>
            </p:nvSpPr>
            <p:spPr>
              <a:xfrm>
                <a:off x="1680251" y="3547125"/>
                <a:ext cx="362455" cy="238363"/>
              </a:xfrm>
              <a:prstGeom prst="roundRect">
                <a:avLst/>
              </a:prstGeom>
              <a:solidFill>
                <a:schemeClr val="accent2"/>
              </a:solidFill>
            </p:spPr>
            <p:txBody>
              <a:bodyPr wrap="none" lIns="72000" rIns="72000" rtlCol="0" anchor="ctr">
                <a:spAutoFit/>
              </a:bodyPr>
              <a:lstStyle/>
              <a:p>
                <a:pPr algn="ctr"/>
                <a:r>
                  <a:rPr lang="fr-FR" sz="800" dirty="0">
                    <a:solidFill>
                      <a:schemeClr val="bg1"/>
                    </a:solidFill>
                  </a:rPr>
                  <a:t>RCU</a:t>
                </a:r>
              </a:p>
            </p:txBody>
          </p:sp>
          <p:sp>
            <p:nvSpPr>
              <p:cNvPr id="104" name="ZoneTexte 103">
                <a:extLst>
                  <a:ext uri="{FF2B5EF4-FFF2-40B4-BE49-F238E27FC236}">
                    <a16:creationId xmlns:a16="http://schemas.microsoft.com/office/drawing/2014/main" id="{C90C5985-1620-47CC-95BF-0579F6052A04}"/>
                  </a:ext>
                </a:extLst>
              </p:cNvPr>
              <p:cNvSpPr txBox="1"/>
              <p:nvPr/>
            </p:nvSpPr>
            <p:spPr>
              <a:xfrm>
                <a:off x="2089466" y="3552628"/>
                <a:ext cx="971760" cy="236882"/>
              </a:xfrm>
              <a:prstGeom prst="roundRect">
                <a:avLst/>
              </a:prstGeom>
              <a:solidFill>
                <a:schemeClr val="accent3"/>
              </a:solidFill>
            </p:spPr>
            <p:txBody>
              <a:bodyPr wrap="none" lIns="72000" rIns="72000" rtlCol="0" anchor="ctr">
                <a:spAutoFit/>
              </a:bodyPr>
              <a:lstStyle/>
              <a:p>
                <a:pPr algn="ctr"/>
                <a:r>
                  <a:rPr lang="fr-FR" sz="800" dirty="0">
                    <a:solidFill>
                      <a:schemeClr val="bg1"/>
                    </a:solidFill>
                  </a:rPr>
                  <a:t>Convecteur + Gaz</a:t>
                </a:r>
              </a:p>
            </p:txBody>
          </p:sp>
          <p:sp>
            <p:nvSpPr>
              <p:cNvPr id="106" name="ZoneTexte 105">
                <a:extLst>
                  <a:ext uri="{FF2B5EF4-FFF2-40B4-BE49-F238E27FC236}">
                    <a16:creationId xmlns:a16="http://schemas.microsoft.com/office/drawing/2014/main" id="{244C3614-847C-4812-9D94-A17EAD0ED71E}"/>
                  </a:ext>
                </a:extLst>
              </p:cNvPr>
              <p:cNvSpPr txBox="1"/>
              <p:nvPr/>
            </p:nvSpPr>
            <p:spPr>
              <a:xfrm>
                <a:off x="3110252" y="3547125"/>
                <a:ext cx="632932" cy="238363"/>
              </a:xfrm>
              <a:prstGeom prst="roundRect">
                <a:avLst/>
              </a:prstGeom>
              <a:solidFill>
                <a:schemeClr val="accent5"/>
              </a:solidFill>
            </p:spPr>
            <p:txBody>
              <a:bodyPr wrap="none" lIns="72000" rIns="72000" rtlCol="0" anchor="ctr">
                <a:spAutoFit/>
              </a:bodyPr>
              <a:lstStyle/>
              <a:p>
                <a:pPr algn="ctr"/>
                <a:r>
                  <a:rPr lang="fr-FR" sz="800" dirty="0">
                    <a:solidFill>
                      <a:schemeClr val="bg1"/>
                    </a:solidFill>
                  </a:rPr>
                  <a:t>PAC / Gaz</a:t>
                </a:r>
              </a:p>
            </p:txBody>
          </p:sp>
          <p:sp>
            <p:nvSpPr>
              <p:cNvPr id="107" name="ZoneTexte 106">
                <a:extLst>
                  <a:ext uri="{FF2B5EF4-FFF2-40B4-BE49-F238E27FC236}">
                    <a16:creationId xmlns:a16="http://schemas.microsoft.com/office/drawing/2014/main" id="{52675791-352C-40B3-9755-D74DB0A3AA11}"/>
                  </a:ext>
                </a:extLst>
              </p:cNvPr>
              <p:cNvSpPr txBox="1"/>
              <p:nvPr/>
            </p:nvSpPr>
            <p:spPr>
              <a:xfrm>
                <a:off x="3794265" y="3547124"/>
                <a:ext cx="415031" cy="238363"/>
              </a:xfrm>
              <a:prstGeom prst="roundRect">
                <a:avLst/>
              </a:prstGeom>
              <a:solidFill>
                <a:schemeClr val="accent6"/>
              </a:solidFill>
            </p:spPr>
            <p:txBody>
              <a:bodyPr wrap="none" lIns="72000" rIns="72000" rtlCol="0" anchor="ctr">
                <a:spAutoFit/>
              </a:bodyPr>
              <a:lstStyle/>
              <a:p>
                <a:pPr algn="ctr"/>
                <a:r>
                  <a:rPr lang="fr-FR" sz="800" dirty="0">
                    <a:solidFill>
                      <a:schemeClr val="bg1"/>
                    </a:solidFill>
                  </a:rPr>
                  <a:t>Autre</a:t>
                </a:r>
              </a:p>
            </p:txBody>
          </p:sp>
        </p:grpSp>
      </p:grpSp>
      <p:grpSp>
        <p:nvGrpSpPr>
          <p:cNvPr id="108" name="Groupe 107">
            <a:extLst>
              <a:ext uri="{FF2B5EF4-FFF2-40B4-BE49-F238E27FC236}">
                <a16:creationId xmlns:a16="http://schemas.microsoft.com/office/drawing/2014/main" id="{A7B7C243-A562-43FD-9452-7CFCAEB97676}"/>
              </a:ext>
            </a:extLst>
          </p:cNvPr>
          <p:cNvGrpSpPr/>
          <p:nvPr/>
        </p:nvGrpSpPr>
        <p:grpSpPr>
          <a:xfrm>
            <a:off x="666542" y="3936558"/>
            <a:ext cx="3930495" cy="2556548"/>
            <a:chOff x="666542" y="3936558"/>
            <a:chExt cx="3930495" cy="2556548"/>
          </a:xfrm>
        </p:grpSpPr>
        <p:sp>
          <p:nvSpPr>
            <p:cNvPr id="109" name="Rectangle 108">
              <a:extLst>
                <a:ext uri="{FF2B5EF4-FFF2-40B4-BE49-F238E27FC236}">
                  <a16:creationId xmlns:a16="http://schemas.microsoft.com/office/drawing/2014/main" id="{DA8B8173-DC4E-4F70-8EBB-894CC1213172}"/>
                </a:ext>
              </a:extLst>
            </p:cNvPr>
            <p:cNvSpPr/>
            <p:nvPr/>
          </p:nvSpPr>
          <p:spPr>
            <a:xfrm>
              <a:off x="666542" y="3936558"/>
              <a:ext cx="3930495" cy="255654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0" name="ZoneTexte 109">
              <a:extLst>
                <a:ext uri="{FF2B5EF4-FFF2-40B4-BE49-F238E27FC236}">
                  <a16:creationId xmlns:a16="http://schemas.microsoft.com/office/drawing/2014/main" id="{92381B78-D03E-4C07-8748-3C1F35227D34}"/>
                </a:ext>
              </a:extLst>
            </p:cNvPr>
            <p:cNvSpPr txBox="1"/>
            <p:nvPr/>
          </p:nvSpPr>
          <p:spPr>
            <a:xfrm>
              <a:off x="666543" y="4089531"/>
              <a:ext cx="3930494" cy="338554"/>
            </a:xfrm>
            <a:prstGeom prst="rect">
              <a:avLst/>
            </a:prstGeom>
            <a:noFill/>
          </p:spPr>
          <p:txBody>
            <a:bodyPr wrap="square" rtlCol="0">
              <a:spAutoFit/>
            </a:bodyPr>
            <a:lstStyle/>
            <a:p>
              <a:pPr algn="ctr">
                <a:buClr>
                  <a:schemeClr val="accent1"/>
                </a:buClr>
              </a:pPr>
              <a:r>
                <a:rPr lang="fr-FR" sz="1600" dirty="0">
                  <a:solidFill>
                    <a:schemeClr val="tx2"/>
                  </a:solidFill>
                  <a:latin typeface="+mj-lt"/>
                </a:rPr>
                <a:t>H2c</a:t>
              </a:r>
            </a:p>
          </p:txBody>
        </p:sp>
        <p:graphicFrame>
          <p:nvGraphicFramePr>
            <p:cNvPr id="111" name="Graphique 110">
              <a:extLst>
                <a:ext uri="{FF2B5EF4-FFF2-40B4-BE49-F238E27FC236}">
                  <a16:creationId xmlns:a16="http://schemas.microsoft.com/office/drawing/2014/main" id="{FF0498A2-C77B-43F3-8101-D657143F9112}"/>
                </a:ext>
              </a:extLst>
            </p:cNvPr>
            <p:cNvGraphicFramePr/>
            <p:nvPr>
              <p:extLst>
                <p:ext uri="{D42A27DB-BD31-4B8C-83A1-F6EECF244321}">
                  <p14:modId xmlns:p14="http://schemas.microsoft.com/office/powerpoint/2010/main" val="3584054871"/>
                </p:ext>
              </p:extLst>
            </p:nvPr>
          </p:nvGraphicFramePr>
          <p:xfrm>
            <a:off x="941433" y="4375539"/>
            <a:ext cx="3385865" cy="1678586"/>
          </p:xfrm>
          <a:graphic>
            <a:graphicData uri="http://schemas.openxmlformats.org/drawingml/2006/chart">
              <c:chart xmlns:c="http://schemas.openxmlformats.org/drawingml/2006/chart" xmlns:r="http://schemas.openxmlformats.org/officeDocument/2006/relationships" r:id="rId6"/>
            </a:graphicData>
          </a:graphic>
        </p:graphicFrame>
        <p:grpSp>
          <p:nvGrpSpPr>
            <p:cNvPr id="112" name="Groupe 111">
              <a:extLst>
                <a:ext uri="{FF2B5EF4-FFF2-40B4-BE49-F238E27FC236}">
                  <a16:creationId xmlns:a16="http://schemas.microsoft.com/office/drawing/2014/main" id="{59C92146-D261-4D6D-936A-9B6DB3A1BCBE}"/>
                </a:ext>
              </a:extLst>
            </p:cNvPr>
            <p:cNvGrpSpPr/>
            <p:nvPr/>
          </p:nvGrpSpPr>
          <p:grpSpPr>
            <a:xfrm>
              <a:off x="1593130" y="6136366"/>
              <a:ext cx="2169990" cy="177432"/>
              <a:chOff x="1755889" y="3547124"/>
              <a:chExt cx="2169990" cy="243230"/>
            </a:xfrm>
          </p:grpSpPr>
          <p:sp>
            <p:nvSpPr>
              <p:cNvPr id="113" name="ZoneTexte 112">
                <a:extLst>
                  <a:ext uri="{FF2B5EF4-FFF2-40B4-BE49-F238E27FC236}">
                    <a16:creationId xmlns:a16="http://schemas.microsoft.com/office/drawing/2014/main" id="{E41EAC12-A538-467B-A6B1-11EBC56BA8F6}"/>
                  </a:ext>
                </a:extLst>
              </p:cNvPr>
              <p:cNvSpPr txBox="1"/>
              <p:nvPr/>
            </p:nvSpPr>
            <p:spPr>
              <a:xfrm>
                <a:off x="1755889" y="3547124"/>
                <a:ext cx="345230" cy="238364"/>
              </a:xfrm>
              <a:prstGeom prst="roundRect">
                <a:avLst/>
              </a:prstGeom>
              <a:solidFill>
                <a:schemeClr val="accent1"/>
              </a:solidFill>
            </p:spPr>
            <p:txBody>
              <a:bodyPr wrap="none" lIns="72000" rIns="72000" rtlCol="0" anchor="ctr">
                <a:spAutoFit/>
              </a:bodyPr>
              <a:lstStyle/>
              <a:p>
                <a:pPr algn="ctr"/>
                <a:r>
                  <a:rPr lang="fr-FR" sz="800" dirty="0">
                    <a:solidFill>
                      <a:schemeClr val="bg1"/>
                    </a:solidFill>
                  </a:rPr>
                  <a:t>Gaz</a:t>
                </a:r>
              </a:p>
            </p:txBody>
          </p:sp>
          <p:sp>
            <p:nvSpPr>
              <p:cNvPr id="114" name="ZoneTexte 113">
                <a:extLst>
                  <a:ext uri="{FF2B5EF4-FFF2-40B4-BE49-F238E27FC236}">
                    <a16:creationId xmlns:a16="http://schemas.microsoft.com/office/drawing/2014/main" id="{18B37AE4-9778-4E48-837A-FBF9423CB2A4}"/>
                  </a:ext>
                </a:extLst>
              </p:cNvPr>
              <p:cNvSpPr txBox="1"/>
              <p:nvPr/>
            </p:nvSpPr>
            <p:spPr>
              <a:xfrm>
                <a:off x="2130544" y="3550295"/>
                <a:ext cx="971759" cy="236884"/>
              </a:xfrm>
              <a:prstGeom prst="roundRect">
                <a:avLst/>
              </a:prstGeom>
              <a:solidFill>
                <a:srgbClr val="F39000"/>
              </a:solidFill>
            </p:spPr>
            <p:txBody>
              <a:bodyPr wrap="none" lIns="72000" rIns="72000" rtlCol="0" anchor="ctr">
                <a:spAutoFit/>
              </a:bodyPr>
              <a:lstStyle/>
              <a:p>
                <a:pPr algn="ctr"/>
                <a:r>
                  <a:rPr lang="fr-FR" sz="800" dirty="0">
                    <a:solidFill>
                      <a:schemeClr val="bg1"/>
                    </a:solidFill>
                  </a:rPr>
                  <a:t>Gaz + Convecteur</a:t>
                </a:r>
              </a:p>
            </p:txBody>
          </p:sp>
          <p:sp>
            <p:nvSpPr>
              <p:cNvPr id="116" name="ZoneTexte 115">
                <a:extLst>
                  <a:ext uri="{FF2B5EF4-FFF2-40B4-BE49-F238E27FC236}">
                    <a16:creationId xmlns:a16="http://schemas.microsoft.com/office/drawing/2014/main" id="{09D2A161-97DE-4BEA-B13E-592B16F53E20}"/>
                  </a:ext>
                </a:extLst>
              </p:cNvPr>
              <p:cNvSpPr txBox="1"/>
              <p:nvPr/>
            </p:nvSpPr>
            <p:spPr>
              <a:xfrm>
                <a:off x="3159595" y="3547125"/>
                <a:ext cx="364151" cy="238364"/>
              </a:xfrm>
              <a:prstGeom prst="roundRect">
                <a:avLst/>
              </a:prstGeom>
              <a:solidFill>
                <a:schemeClr val="accent4"/>
              </a:solidFill>
            </p:spPr>
            <p:txBody>
              <a:bodyPr wrap="none" lIns="72000" rIns="72000" rtlCol="0" anchor="ctr">
                <a:spAutoFit/>
              </a:bodyPr>
              <a:lstStyle/>
              <a:p>
                <a:pPr algn="ctr"/>
                <a:r>
                  <a:rPr lang="fr-FR" sz="800" dirty="0">
                    <a:solidFill>
                      <a:schemeClr val="bg1"/>
                    </a:solidFill>
                  </a:rPr>
                  <a:t>PAC</a:t>
                </a:r>
              </a:p>
            </p:txBody>
          </p:sp>
          <p:sp>
            <p:nvSpPr>
              <p:cNvPr id="117" name="ZoneTexte 116">
                <a:extLst>
                  <a:ext uri="{FF2B5EF4-FFF2-40B4-BE49-F238E27FC236}">
                    <a16:creationId xmlns:a16="http://schemas.microsoft.com/office/drawing/2014/main" id="{351B649A-071E-4FE4-83D9-829998579D39}"/>
                  </a:ext>
                </a:extLst>
              </p:cNvPr>
              <p:cNvSpPr txBox="1"/>
              <p:nvPr/>
            </p:nvSpPr>
            <p:spPr>
              <a:xfrm>
                <a:off x="3561729" y="3553472"/>
                <a:ext cx="364150" cy="236882"/>
              </a:xfrm>
              <a:prstGeom prst="roundRect">
                <a:avLst/>
              </a:prstGeom>
              <a:solidFill>
                <a:schemeClr val="accent5"/>
              </a:solidFill>
            </p:spPr>
            <p:txBody>
              <a:bodyPr wrap="none" lIns="72000" rIns="72000" rtlCol="0" anchor="ctr">
                <a:spAutoFit/>
              </a:bodyPr>
              <a:lstStyle/>
              <a:p>
                <a:pPr algn="ctr"/>
                <a:r>
                  <a:rPr lang="fr-FR" sz="800" dirty="0">
                    <a:solidFill>
                      <a:schemeClr val="bg1"/>
                    </a:solidFill>
                  </a:rPr>
                  <a:t>PAC</a:t>
                </a:r>
              </a:p>
            </p:txBody>
          </p:sp>
        </p:grpSp>
      </p:grpSp>
      <p:sp>
        <p:nvSpPr>
          <p:cNvPr id="85" name="Forme libre : forme 84">
            <a:extLst>
              <a:ext uri="{FF2B5EF4-FFF2-40B4-BE49-F238E27FC236}">
                <a16:creationId xmlns:a16="http://schemas.microsoft.com/office/drawing/2014/main" id="{40BFE671-53CA-460A-B882-28FACEE03CF1}"/>
              </a:ext>
            </a:extLst>
          </p:cNvPr>
          <p:cNvSpPr/>
          <p:nvPr/>
        </p:nvSpPr>
        <p:spPr>
          <a:xfrm>
            <a:off x="5446175" y="1520154"/>
            <a:ext cx="1752326" cy="1523418"/>
          </a:xfrm>
          <a:custGeom>
            <a:avLst/>
            <a:gdLst>
              <a:gd name="connsiteX0" fmla="*/ 8096 w 2114550"/>
              <a:gd name="connsiteY0" fmla="*/ 995839 h 1838325"/>
              <a:gd name="connsiteX1" fmla="*/ 47149 w 2114550"/>
              <a:gd name="connsiteY1" fmla="*/ 963454 h 1838325"/>
              <a:gd name="connsiteX2" fmla="*/ 70009 w 2114550"/>
              <a:gd name="connsiteY2" fmla="*/ 953929 h 1838325"/>
              <a:gd name="connsiteX3" fmla="*/ 109061 w 2114550"/>
              <a:gd name="connsiteY3" fmla="*/ 966311 h 1838325"/>
              <a:gd name="connsiteX4" fmla="*/ 148114 w 2114550"/>
              <a:gd name="connsiteY4" fmla="*/ 986314 h 1838325"/>
              <a:gd name="connsiteX5" fmla="*/ 181451 w 2114550"/>
              <a:gd name="connsiteY5" fmla="*/ 1005364 h 1838325"/>
              <a:gd name="connsiteX6" fmla="*/ 220504 w 2114550"/>
              <a:gd name="connsiteY6" fmla="*/ 1009174 h 1838325"/>
              <a:gd name="connsiteX7" fmla="*/ 266224 w 2114550"/>
              <a:gd name="connsiteY7" fmla="*/ 999649 h 1838325"/>
              <a:gd name="connsiteX8" fmla="*/ 298609 w 2114550"/>
              <a:gd name="connsiteY8" fmla="*/ 995839 h 1838325"/>
              <a:gd name="connsiteX9" fmla="*/ 321469 w 2114550"/>
              <a:gd name="connsiteY9" fmla="*/ 1018699 h 1838325"/>
              <a:gd name="connsiteX10" fmla="*/ 363379 w 2114550"/>
              <a:gd name="connsiteY10" fmla="*/ 1038701 h 1838325"/>
              <a:gd name="connsiteX11" fmla="*/ 402431 w 2114550"/>
              <a:gd name="connsiteY11" fmla="*/ 1034891 h 1838325"/>
              <a:gd name="connsiteX12" fmla="*/ 471011 w 2114550"/>
              <a:gd name="connsiteY12" fmla="*/ 1018699 h 1838325"/>
              <a:gd name="connsiteX13" fmla="*/ 493871 w 2114550"/>
              <a:gd name="connsiteY13" fmla="*/ 999649 h 1838325"/>
              <a:gd name="connsiteX14" fmla="*/ 532924 w 2114550"/>
              <a:gd name="connsiteY14" fmla="*/ 986314 h 1838325"/>
              <a:gd name="connsiteX15" fmla="*/ 571976 w 2114550"/>
              <a:gd name="connsiteY15" fmla="*/ 963454 h 1838325"/>
              <a:gd name="connsiteX16" fmla="*/ 598646 w 2114550"/>
              <a:gd name="connsiteY16" fmla="*/ 953929 h 1838325"/>
              <a:gd name="connsiteX17" fmla="*/ 598646 w 2114550"/>
              <a:gd name="connsiteY17" fmla="*/ 927259 h 1838325"/>
              <a:gd name="connsiteX18" fmla="*/ 569119 w 2114550"/>
              <a:gd name="connsiteY18" fmla="*/ 917734 h 1838325"/>
              <a:gd name="connsiteX19" fmla="*/ 539591 w 2114550"/>
              <a:gd name="connsiteY19" fmla="*/ 917734 h 1838325"/>
              <a:gd name="connsiteX20" fmla="*/ 510064 w 2114550"/>
              <a:gd name="connsiteY20" fmla="*/ 920591 h 1838325"/>
              <a:gd name="connsiteX21" fmla="*/ 484346 w 2114550"/>
              <a:gd name="connsiteY21" fmla="*/ 897731 h 1838325"/>
              <a:gd name="connsiteX22" fmla="*/ 513874 w 2114550"/>
              <a:gd name="connsiteY22" fmla="*/ 872014 h 1838325"/>
              <a:gd name="connsiteX23" fmla="*/ 513874 w 2114550"/>
              <a:gd name="connsiteY23" fmla="*/ 846296 h 1838325"/>
              <a:gd name="connsiteX24" fmla="*/ 536734 w 2114550"/>
              <a:gd name="connsiteY24" fmla="*/ 810101 h 1838325"/>
              <a:gd name="connsiteX25" fmla="*/ 552926 w 2114550"/>
              <a:gd name="connsiteY25" fmla="*/ 796766 h 1838325"/>
              <a:gd name="connsiteX26" fmla="*/ 588169 w 2114550"/>
              <a:gd name="connsiteY26" fmla="*/ 780574 h 1838325"/>
              <a:gd name="connsiteX27" fmla="*/ 621506 w 2114550"/>
              <a:gd name="connsiteY27" fmla="*/ 751046 h 1838325"/>
              <a:gd name="connsiteX28" fmla="*/ 660559 w 2114550"/>
              <a:gd name="connsiteY28" fmla="*/ 728186 h 1838325"/>
              <a:gd name="connsiteX29" fmla="*/ 690086 w 2114550"/>
              <a:gd name="connsiteY29" fmla="*/ 702469 h 1838325"/>
              <a:gd name="connsiteX30" fmla="*/ 729139 w 2114550"/>
              <a:gd name="connsiteY30" fmla="*/ 699611 h 1838325"/>
              <a:gd name="connsiteX31" fmla="*/ 768191 w 2114550"/>
              <a:gd name="connsiteY31" fmla="*/ 692944 h 1838325"/>
              <a:gd name="connsiteX32" fmla="*/ 807244 w 2114550"/>
              <a:gd name="connsiteY32" fmla="*/ 692944 h 1838325"/>
              <a:gd name="connsiteX33" fmla="*/ 846296 w 2114550"/>
              <a:gd name="connsiteY33" fmla="*/ 676751 h 1838325"/>
              <a:gd name="connsiteX34" fmla="*/ 878681 w 2114550"/>
              <a:gd name="connsiteY34" fmla="*/ 666274 h 1838325"/>
              <a:gd name="connsiteX35" fmla="*/ 917734 w 2114550"/>
              <a:gd name="connsiteY35" fmla="*/ 647224 h 1838325"/>
              <a:gd name="connsiteX36" fmla="*/ 944404 w 2114550"/>
              <a:gd name="connsiteY36" fmla="*/ 631031 h 1838325"/>
              <a:gd name="connsiteX37" fmla="*/ 986314 w 2114550"/>
              <a:gd name="connsiteY37" fmla="*/ 611029 h 1838325"/>
              <a:gd name="connsiteX38" fmla="*/ 1012031 w 2114550"/>
              <a:gd name="connsiteY38" fmla="*/ 575786 h 1838325"/>
              <a:gd name="connsiteX39" fmla="*/ 1025366 w 2114550"/>
              <a:gd name="connsiteY39" fmla="*/ 546259 h 1838325"/>
              <a:gd name="connsiteX40" fmla="*/ 1045369 w 2114550"/>
              <a:gd name="connsiteY40" fmla="*/ 519589 h 1838325"/>
              <a:gd name="connsiteX41" fmla="*/ 1061561 w 2114550"/>
              <a:gd name="connsiteY41" fmla="*/ 507206 h 1838325"/>
              <a:gd name="connsiteX42" fmla="*/ 1087279 w 2114550"/>
              <a:gd name="connsiteY42" fmla="*/ 512921 h 1838325"/>
              <a:gd name="connsiteX43" fmla="*/ 1119664 w 2114550"/>
              <a:gd name="connsiteY43" fmla="*/ 530066 h 1838325"/>
              <a:gd name="connsiteX44" fmla="*/ 1132999 w 2114550"/>
              <a:gd name="connsiteY44" fmla="*/ 512921 h 1838325"/>
              <a:gd name="connsiteX45" fmla="*/ 1110139 w 2114550"/>
              <a:gd name="connsiteY45" fmla="*/ 487204 h 1838325"/>
              <a:gd name="connsiteX46" fmla="*/ 1087279 w 2114550"/>
              <a:gd name="connsiteY46" fmla="*/ 461486 h 1838325"/>
              <a:gd name="connsiteX47" fmla="*/ 1061561 w 2114550"/>
              <a:gd name="connsiteY47" fmla="*/ 448151 h 1838325"/>
              <a:gd name="connsiteX48" fmla="*/ 1064419 w 2114550"/>
              <a:gd name="connsiteY48" fmla="*/ 406241 h 1838325"/>
              <a:gd name="connsiteX49" fmla="*/ 1091089 w 2114550"/>
              <a:gd name="connsiteY49" fmla="*/ 366236 h 1838325"/>
              <a:gd name="connsiteX50" fmla="*/ 1093946 w 2114550"/>
              <a:gd name="connsiteY50" fmla="*/ 344329 h 1838325"/>
              <a:gd name="connsiteX51" fmla="*/ 1103471 w 2114550"/>
              <a:gd name="connsiteY51" fmla="*/ 304324 h 1838325"/>
              <a:gd name="connsiteX52" fmla="*/ 1084421 w 2114550"/>
              <a:gd name="connsiteY52" fmla="*/ 291941 h 1838325"/>
              <a:gd name="connsiteX53" fmla="*/ 1084421 w 2114550"/>
              <a:gd name="connsiteY53" fmla="*/ 252889 h 1838325"/>
              <a:gd name="connsiteX54" fmla="*/ 1084421 w 2114550"/>
              <a:gd name="connsiteY54" fmla="*/ 216694 h 1838325"/>
              <a:gd name="connsiteX55" fmla="*/ 1096804 w 2114550"/>
              <a:gd name="connsiteY55" fmla="*/ 196691 h 1838325"/>
              <a:gd name="connsiteX56" fmla="*/ 1100614 w 2114550"/>
              <a:gd name="connsiteY56" fmla="*/ 154781 h 1838325"/>
              <a:gd name="connsiteX57" fmla="*/ 1084421 w 2114550"/>
              <a:gd name="connsiteY57" fmla="*/ 141446 h 1838325"/>
              <a:gd name="connsiteX58" fmla="*/ 1107281 w 2114550"/>
              <a:gd name="connsiteY58" fmla="*/ 109061 h 1838325"/>
              <a:gd name="connsiteX59" fmla="*/ 1146334 w 2114550"/>
              <a:gd name="connsiteY59" fmla="*/ 86201 h 1838325"/>
              <a:gd name="connsiteX60" fmla="*/ 1175861 w 2114550"/>
              <a:gd name="connsiteY60" fmla="*/ 63341 h 1838325"/>
              <a:gd name="connsiteX61" fmla="*/ 1214914 w 2114550"/>
              <a:gd name="connsiteY61" fmla="*/ 50006 h 1838325"/>
              <a:gd name="connsiteX62" fmla="*/ 1256824 w 2114550"/>
              <a:gd name="connsiteY62" fmla="*/ 50006 h 1838325"/>
              <a:gd name="connsiteX63" fmla="*/ 1312069 w 2114550"/>
              <a:gd name="connsiteY63" fmla="*/ 30956 h 1838325"/>
              <a:gd name="connsiteX64" fmla="*/ 1368266 w 2114550"/>
              <a:gd name="connsiteY64" fmla="*/ 30956 h 1838325"/>
              <a:gd name="connsiteX65" fmla="*/ 1396841 w 2114550"/>
              <a:gd name="connsiteY65" fmla="*/ 17621 h 1838325"/>
              <a:gd name="connsiteX66" fmla="*/ 1430179 w 2114550"/>
              <a:gd name="connsiteY66" fmla="*/ 5239 h 1838325"/>
              <a:gd name="connsiteX67" fmla="*/ 1455896 w 2114550"/>
              <a:gd name="connsiteY67" fmla="*/ 1429 h 1838325"/>
              <a:gd name="connsiteX68" fmla="*/ 1469231 w 2114550"/>
              <a:gd name="connsiteY68" fmla="*/ 47149 h 1838325"/>
              <a:gd name="connsiteX69" fmla="*/ 1475899 w 2114550"/>
              <a:gd name="connsiteY69" fmla="*/ 92869 h 1838325"/>
              <a:gd name="connsiteX70" fmla="*/ 1472089 w 2114550"/>
              <a:gd name="connsiteY70" fmla="*/ 122396 h 1838325"/>
              <a:gd name="connsiteX71" fmla="*/ 1497806 w 2114550"/>
              <a:gd name="connsiteY71" fmla="*/ 129064 h 1838325"/>
              <a:gd name="connsiteX72" fmla="*/ 1514951 w 2114550"/>
              <a:gd name="connsiteY72" fmla="*/ 154781 h 1838325"/>
              <a:gd name="connsiteX73" fmla="*/ 1537811 w 2114550"/>
              <a:gd name="connsiteY73" fmla="*/ 174784 h 1838325"/>
              <a:gd name="connsiteX74" fmla="*/ 1563529 w 2114550"/>
              <a:gd name="connsiteY74" fmla="*/ 200501 h 1838325"/>
              <a:gd name="connsiteX75" fmla="*/ 1599724 w 2114550"/>
              <a:gd name="connsiteY75" fmla="*/ 190976 h 1838325"/>
              <a:gd name="connsiteX76" fmla="*/ 1618774 w 2114550"/>
              <a:gd name="connsiteY76" fmla="*/ 170974 h 1838325"/>
              <a:gd name="connsiteX77" fmla="*/ 1638776 w 2114550"/>
              <a:gd name="connsiteY77" fmla="*/ 148114 h 1838325"/>
              <a:gd name="connsiteX78" fmla="*/ 1667351 w 2114550"/>
              <a:gd name="connsiteY78" fmla="*/ 141446 h 1838325"/>
              <a:gd name="connsiteX79" fmla="*/ 1687354 w 2114550"/>
              <a:gd name="connsiteY79" fmla="*/ 168116 h 1838325"/>
              <a:gd name="connsiteX80" fmla="*/ 1719739 w 2114550"/>
              <a:gd name="connsiteY80" fmla="*/ 196691 h 1838325"/>
              <a:gd name="connsiteX81" fmla="*/ 1726406 w 2114550"/>
              <a:gd name="connsiteY81" fmla="*/ 230029 h 1838325"/>
              <a:gd name="connsiteX82" fmla="*/ 1719739 w 2114550"/>
              <a:gd name="connsiteY82" fmla="*/ 262414 h 1838325"/>
              <a:gd name="connsiteX83" fmla="*/ 1726406 w 2114550"/>
              <a:gd name="connsiteY83" fmla="*/ 291941 h 1838325"/>
              <a:gd name="connsiteX84" fmla="*/ 1735931 w 2114550"/>
              <a:gd name="connsiteY84" fmla="*/ 314801 h 1838325"/>
              <a:gd name="connsiteX85" fmla="*/ 1772126 w 2114550"/>
              <a:gd name="connsiteY85" fmla="*/ 314801 h 1838325"/>
              <a:gd name="connsiteX86" fmla="*/ 1801654 w 2114550"/>
              <a:gd name="connsiteY86" fmla="*/ 310991 h 1838325"/>
              <a:gd name="connsiteX87" fmla="*/ 1843564 w 2114550"/>
              <a:gd name="connsiteY87" fmla="*/ 317659 h 1838325"/>
              <a:gd name="connsiteX88" fmla="*/ 1866424 w 2114550"/>
              <a:gd name="connsiteY88" fmla="*/ 344329 h 1838325"/>
              <a:gd name="connsiteX89" fmla="*/ 1886426 w 2114550"/>
              <a:gd name="connsiteY89" fmla="*/ 379571 h 1838325"/>
              <a:gd name="connsiteX90" fmla="*/ 1876901 w 2114550"/>
              <a:gd name="connsiteY90" fmla="*/ 409099 h 1838325"/>
              <a:gd name="connsiteX91" fmla="*/ 1932146 w 2114550"/>
              <a:gd name="connsiteY91" fmla="*/ 415766 h 1838325"/>
              <a:gd name="connsiteX92" fmla="*/ 1971199 w 2114550"/>
              <a:gd name="connsiteY92" fmla="*/ 409099 h 1838325"/>
              <a:gd name="connsiteX93" fmla="*/ 2000726 w 2114550"/>
              <a:gd name="connsiteY93" fmla="*/ 392906 h 1838325"/>
              <a:gd name="connsiteX94" fmla="*/ 2026444 w 2114550"/>
              <a:gd name="connsiteY94" fmla="*/ 395764 h 1838325"/>
              <a:gd name="connsiteX95" fmla="*/ 2033111 w 2114550"/>
              <a:gd name="connsiteY95" fmla="*/ 431959 h 1838325"/>
              <a:gd name="connsiteX96" fmla="*/ 2035969 w 2114550"/>
              <a:gd name="connsiteY96" fmla="*/ 451009 h 1838325"/>
              <a:gd name="connsiteX97" fmla="*/ 2085499 w 2114550"/>
              <a:gd name="connsiteY97" fmla="*/ 451009 h 1838325"/>
              <a:gd name="connsiteX98" fmla="*/ 2075021 w 2114550"/>
              <a:gd name="connsiteY98" fmla="*/ 491014 h 1838325"/>
              <a:gd name="connsiteX99" fmla="*/ 2055971 w 2114550"/>
              <a:gd name="connsiteY99" fmla="*/ 519589 h 1838325"/>
              <a:gd name="connsiteX100" fmla="*/ 2069306 w 2114550"/>
              <a:gd name="connsiteY100" fmla="*/ 549116 h 1838325"/>
              <a:gd name="connsiteX101" fmla="*/ 2095024 w 2114550"/>
              <a:gd name="connsiteY101" fmla="*/ 555784 h 1838325"/>
              <a:gd name="connsiteX102" fmla="*/ 2085499 w 2114550"/>
              <a:gd name="connsiteY102" fmla="*/ 591979 h 1838325"/>
              <a:gd name="connsiteX103" fmla="*/ 2052161 w 2114550"/>
              <a:gd name="connsiteY103" fmla="*/ 608171 h 1838325"/>
              <a:gd name="connsiteX104" fmla="*/ 2052161 w 2114550"/>
              <a:gd name="connsiteY104" fmla="*/ 631031 h 1838325"/>
              <a:gd name="connsiteX105" fmla="*/ 2091214 w 2114550"/>
              <a:gd name="connsiteY105" fmla="*/ 620554 h 1838325"/>
              <a:gd name="connsiteX106" fmla="*/ 2120741 w 2114550"/>
              <a:gd name="connsiteY106" fmla="*/ 624364 h 1838325"/>
              <a:gd name="connsiteX107" fmla="*/ 2111216 w 2114550"/>
              <a:gd name="connsiteY107" fmla="*/ 672941 h 1838325"/>
              <a:gd name="connsiteX108" fmla="*/ 2114074 w 2114550"/>
              <a:gd name="connsiteY108" fmla="*/ 715804 h 1838325"/>
              <a:gd name="connsiteX109" fmla="*/ 2085499 w 2114550"/>
              <a:gd name="connsiteY109" fmla="*/ 725329 h 1838325"/>
              <a:gd name="connsiteX110" fmla="*/ 2101691 w 2114550"/>
              <a:gd name="connsiteY110" fmla="*/ 761524 h 1838325"/>
              <a:gd name="connsiteX111" fmla="*/ 2081689 w 2114550"/>
              <a:gd name="connsiteY111" fmla="*/ 803434 h 1838325"/>
              <a:gd name="connsiteX112" fmla="*/ 2058829 w 2114550"/>
              <a:gd name="connsiteY112" fmla="*/ 807244 h 1838325"/>
              <a:gd name="connsiteX113" fmla="*/ 2033111 w 2114550"/>
              <a:gd name="connsiteY113" fmla="*/ 846296 h 1838325"/>
              <a:gd name="connsiteX114" fmla="*/ 2033111 w 2114550"/>
              <a:gd name="connsiteY114" fmla="*/ 881539 h 1838325"/>
              <a:gd name="connsiteX115" fmla="*/ 2049304 w 2114550"/>
              <a:gd name="connsiteY115" fmla="*/ 917734 h 1838325"/>
              <a:gd name="connsiteX116" fmla="*/ 2052161 w 2114550"/>
              <a:gd name="connsiteY116" fmla="*/ 956786 h 1838325"/>
              <a:gd name="connsiteX117" fmla="*/ 2035969 w 2114550"/>
              <a:gd name="connsiteY117" fmla="*/ 976789 h 1838325"/>
              <a:gd name="connsiteX118" fmla="*/ 2006441 w 2114550"/>
              <a:gd name="connsiteY118" fmla="*/ 1005364 h 1838325"/>
              <a:gd name="connsiteX119" fmla="*/ 1974056 w 2114550"/>
              <a:gd name="connsiteY119" fmla="*/ 999649 h 1838325"/>
              <a:gd name="connsiteX120" fmla="*/ 1944529 w 2114550"/>
              <a:gd name="connsiteY120" fmla="*/ 995839 h 1838325"/>
              <a:gd name="connsiteX121" fmla="*/ 1912144 w 2114550"/>
              <a:gd name="connsiteY121" fmla="*/ 1005364 h 1838325"/>
              <a:gd name="connsiteX122" fmla="*/ 1876901 w 2114550"/>
              <a:gd name="connsiteY122" fmla="*/ 1018699 h 1838325"/>
              <a:gd name="connsiteX123" fmla="*/ 1870234 w 2114550"/>
              <a:gd name="connsiteY123" fmla="*/ 1051084 h 1838325"/>
              <a:gd name="connsiteX124" fmla="*/ 1870234 w 2114550"/>
              <a:gd name="connsiteY124" fmla="*/ 1073944 h 1838325"/>
              <a:gd name="connsiteX125" fmla="*/ 1915954 w 2114550"/>
              <a:gd name="connsiteY125" fmla="*/ 1116806 h 1838325"/>
              <a:gd name="connsiteX126" fmla="*/ 1873091 w 2114550"/>
              <a:gd name="connsiteY126" fmla="*/ 1132999 h 1838325"/>
              <a:gd name="connsiteX127" fmla="*/ 1850231 w 2114550"/>
              <a:gd name="connsiteY127" fmla="*/ 1162526 h 1838325"/>
              <a:gd name="connsiteX128" fmla="*/ 1834039 w 2114550"/>
              <a:gd name="connsiteY128" fmla="*/ 1194911 h 1838325"/>
              <a:gd name="connsiteX129" fmla="*/ 1882616 w 2114550"/>
              <a:gd name="connsiteY129" fmla="*/ 1201579 h 1838325"/>
              <a:gd name="connsiteX130" fmla="*/ 1873091 w 2114550"/>
              <a:gd name="connsiteY130" fmla="*/ 1236821 h 1838325"/>
              <a:gd name="connsiteX131" fmla="*/ 1847374 w 2114550"/>
              <a:gd name="connsiteY131" fmla="*/ 1253966 h 1838325"/>
              <a:gd name="connsiteX132" fmla="*/ 1824514 w 2114550"/>
              <a:gd name="connsiteY132" fmla="*/ 1275874 h 1838325"/>
              <a:gd name="connsiteX133" fmla="*/ 1814989 w 2114550"/>
              <a:gd name="connsiteY133" fmla="*/ 1305401 h 1838325"/>
              <a:gd name="connsiteX134" fmla="*/ 1794986 w 2114550"/>
              <a:gd name="connsiteY134" fmla="*/ 1341596 h 1838325"/>
              <a:gd name="connsiteX135" fmla="*/ 1820704 w 2114550"/>
              <a:gd name="connsiteY135" fmla="*/ 1364456 h 1838325"/>
              <a:gd name="connsiteX136" fmla="*/ 1834039 w 2114550"/>
              <a:gd name="connsiteY136" fmla="*/ 1400651 h 1838325"/>
              <a:gd name="connsiteX137" fmla="*/ 1794986 w 2114550"/>
              <a:gd name="connsiteY137" fmla="*/ 1419701 h 1838325"/>
              <a:gd name="connsiteX138" fmla="*/ 1850231 w 2114550"/>
              <a:gd name="connsiteY138" fmla="*/ 1449229 h 1838325"/>
              <a:gd name="connsiteX139" fmla="*/ 1820704 w 2114550"/>
              <a:gd name="connsiteY139" fmla="*/ 1462564 h 1838325"/>
              <a:gd name="connsiteX140" fmla="*/ 1814989 w 2114550"/>
              <a:gd name="connsiteY140" fmla="*/ 1504474 h 1838325"/>
              <a:gd name="connsiteX141" fmla="*/ 1792129 w 2114550"/>
              <a:gd name="connsiteY141" fmla="*/ 1527334 h 1838325"/>
              <a:gd name="connsiteX142" fmla="*/ 1781651 w 2114550"/>
              <a:gd name="connsiteY142" fmla="*/ 1573054 h 1838325"/>
              <a:gd name="connsiteX143" fmla="*/ 1762601 w 2114550"/>
              <a:gd name="connsiteY143" fmla="*/ 1598771 h 1838325"/>
              <a:gd name="connsiteX144" fmla="*/ 1716881 w 2114550"/>
              <a:gd name="connsiteY144" fmla="*/ 1598771 h 1838325"/>
              <a:gd name="connsiteX145" fmla="*/ 1667351 w 2114550"/>
              <a:gd name="connsiteY145" fmla="*/ 1609249 h 1838325"/>
              <a:gd name="connsiteX146" fmla="*/ 1645444 w 2114550"/>
              <a:gd name="connsiteY146" fmla="*/ 1621631 h 1838325"/>
              <a:gd name="connsiteX147" fmla="*/ 1632109 w 2114550"/>
              <a:gd name="connsiteY147" fmla="*/ 1648301 h 1838325"/>
              <a:gd name="connsiteX148" fmla="*/ 1632109 w 2114550"/>
              <a:gd name="connsiteY148" fmla="*/ 1687354 h 1838325"/>
              <a:gd name="connsiteX149" fmla="*/ 1602581 w 2114550"/>
              <a:gd name="connsiteY149" fmla="*/ 1722596 h 1838325"/>
              <a:gd name="connsiteX150" fmla="*/ 1573054 w 2114550"/>
              <a:gd name="connsiteY150" fmla="*/ 1722596 h 1838325"/>
              <a:gd name="connsiteX151" fmla="*/ 1543526 w 2114550"/>
              <a:gd name="connsiteY151" fmla="*/ 1729264 h 1838325"/>
              <a:gd name="connsiteX152" fmla="*/ 1527334 w 2114550"/>
              <a:gd name="connsiteY152" fmla="*/ 1706404 h 1838325"/>
              <a:gd name="connsiteX153" fmla="*/ 1494949 w 2114550"/>
              <a:gd name="connsiteY153" fmla="*/ 1729264 h 1838325"/>
              <a:gd name="connsiteX154" fmla="*/ 1485424 w 2114550"/>
              <a:gd name="connsiteY154" fmla="*/ 1749266 h 1838325"/>
              <a:gd name="connsiteX155" fmla="*/ 1446371 w 2114550"/>
              <a:gd name="connsiteY155" fmla="*/ 1752124 h 1838325"/>
              <a:gd name="connsiteX156" fmla="*/ 1419701 w 2114550"/>
              <a:gd name="connsiteY156" fmla="*/ 1745456 h 1838325"/>
              <a:gd name="connsiteX157" fmla="*/ 1442561 w 2114550"/>
              <a:gd name="connsiteY157" fmla="*/ 1696879 h 1838325"/>
              <a:gd name="connsiteX158" fmla="*/ 1430179 w 2114550"/>
              <a:gd name="connsiteY158" fmla="*/ 1676876 h 1838325"/>
              <a:gd name="connsiteX159" fmla="*/ 1413034 w 2114550"/>
              <a:gd name="connsiteY159" fmla="*/ 1648301 h 1838325"/>
              <a:gd name="connsiteX160" fmla="*/ 1400651 w 2114550"/>
              <a:gd name="connsiteY160" fmla="*/ 1632109 h 1838325"/>
              <a:gd name="connsiteX161" fmla="*/ 1368266 w 2114550"/>
              <a:gd name="connsiteY161" fmla="*/ 1628299 h 1838325"/>
              <a:gd name="connsiteX162" fmla="*/ 1322546 w 2114550"/>
              <a:gd name="connsiteY162" fmla="*/ 1632109 h 1838325"/>
              <a:gd name="connsiteX163" fmla="*/ 1283494 w 2114550"/>
              <a:gd name="connsiteY163" fmla="*/ 1644491 h 1838325"/>
              <a:gd name="connsiteX164" fmla="*/ 1244441 w 2114550"/>
              <a:gd name="connsiteY164" fmla="*/ 1657826 h 1838325"/>
              <a:gd name="connsiteX165" fmla="*/ 1227296 w 2114550"/>
              <a:gd name="connsiteY165" fmla="*/ 1683544 h 1838325"/>
              <a:gd name="connsiteX166" fmla="*/ 1227296 w 2114550"/>
              <a:gd name="connsiteY166" fmla="*/ 1729264 h 1838325"/>
              <a:gd name="connsiteX167" fmla="*/ 1201579 w 2114550"/>
              <a:gd name="connsiteY167" fmla="*/ 1755934 h 1838325"/>
              <a:gd name="connsiteX168" fmla="*/ 1149191 w 2114550"/>
              <a:gd name="connsiteY168" fmla="*/ 1768316 h 1838325"/>
              <a:gd name="connsiteX169" fmla="*/ 1113949 w 2114550"/>
              <a:gd name="connsiteY169" fmla="*/ 1788319 h 1838325"/>
              <a:gd name="connsiteX170" fmla="*/ 1074896 w 2114550"/>
              <a:gd name="connsiteY170" fmla="*/ 1797844 h 1838325"/>
              <a:gd name="connsiteX171" fmla="*/ 1041559 w 2114550"/>
              <a:gd name="connsiteY171" fmla="*/ 1824514 h 1838325"/>
              <a:gd name="connsiteX172" fmla="*/ 999649 w 2114550"/>
              <a:gd name="connsiteY172" fmla="*/ 1836896 h 1838325"/>
              <a:gd name="connsiteX173" fmla="*/ 950119 w 2114550"/>
              <a:gd name="connsiteY173" fmla="*/ 1834039 h 1838325"/>
              <a:gd name="connsiteX174" fmla="*/ 908209 w 2114550"/>
              <a:gd name="connsiteY174" fmla="*/ 1827371 h 1838325"/>
              <a:gd name="connsiteX175" fmla="*/ 888206 w 2114550"/>
              <a:gd name="connsiteY175" fmla="*/ 1784509 h 1838325"/>
              <a:gd name="connsiteX176" fmla="*/ 882491 w 2114550"/>
              <a:gd name="connsiteY176" fmla="*/ 1768316 h 1838325"/>
              <a:gd name="connsiteX177" fmla="*/ 862489 w 2114550"/>
              <a:gd name="connsiteY177" fmla="*/ 1752124 h 1838325"/>
              <a:gd name="connsiteX178" fmla="*/ 832961 w 2114550"/>
              <a:gd name="connsiteY178" fmla="*/ 1739741 h 1838325"/>
              <a:gd name="connsiteX179" fmla="*/ 810101 w 2114550"/>
              <a:gd name="connsiteY179" fmla="*/ 1768316 h 1838325"/>
              <a:gd name="connsiteX180" fmla="*/ 780574 w 2114550"/>
              <a:gd name="connsiteY180" fmla="*/ 1745456 h 1838325"/>
              <a:gd name="connsiteX181" fmla="*/ 771049 w 2114550"/>
              <a:gd name="connsiteY181" fmla="*/ 1722596 h 1838325"/>
              <a:gd name="connsiteX182" fmla="*/ 751999 w 2114550"/>
              <a:gd name="connsiteY182" fmla="*/ 1703546 h 1838325"/>
              <a:gd name="connsiteX183" fmla="*/ 702469 w 2114550"/>
              <a:gd name="connsiteY183" fmla="*/ 1694021 h 1838325"/>
              <a:gd name="connsiteX184" fmla="*/ 683419 w 2114550"/>
              <a:gd name="connsiteY184" fmla="*/ 1671161 h 1838325"/>
              <a:gd name="connsiteX185" fmla="*/ 651034 w 2114550"/>
              <a:gd name="connsiteY185" fmla="*/ 1660684 h 1838325"/>
              <a:gd name="connsiteX186" fmla="*/ 617696 w 2114550"/>
              <a:gd name="connsiteY186" fmla="*/ 1641634 h 1838325"/>
              <a:gd name="connsiteX187" fmla="*/ 608171 w 2114550"/>
              <a:gd name="connsiteY187" fmla="*/ 1609249 h 1838325"/>
              <a:gd name="connsiteX188" fmla="*/ 608171 w 2114550"/>
              <a:gd name="connsiteY188" fmla="*/ 1566386 h 1838325"/>
              <a:gd name="connsiteX189" fmla="*/ 611029 w 2114550"/>
              <a:gd name="connsiteY189" fmla="*/ 1527334 h 1838325"/>
              <a:gd name="connsiteX190" fmla="*/ 588169 w 2114550"/>
              <a:gd name="connsiteY190" fmla="*/ 1511141 h 1838325"/>
              <a:gd name="connsiteX191" fmla="*/ 562451 w 2114550"/>
              <a:gd name="connsiteY191" fmla="*/ 1511141 h 1838325"/>
              <a:gd name="connsiteX192" fmla="*/ 530066 w 2114550"/>
              <a:gd name="connsiteY192" fmla="*/ 1527334 h 1838325"/>
              <a:gd name="connsiteX193" fmla="*/ 500539 w 2114550"/>
              <a:gd name="connsiteY193" fmla="*/ 1540669 h 1838325"/>
              <a:gd name="connsiteX194" fmla="*/ 481489 w 2114550"/>
              <a:gd name="connsiteY194" fmla="*/ 1566386 h 1838325"/>
              <a:gd name="connsiteX195" fmla="*/ 454819 w 2114550"/>
              <a:gd name="connsiteY195" fmla="*/ 1575911 h 1838325"/>
              <a:gd name="connsiteX196" fmla="*/ 419576 w 2114550"/>
              <a:gd name="connsiteY196" fmla="*/ 1582579 h 1838325"/>
              <a:gd name="connsiteX197" fmla="*/ 402431 w 2114550"/>
              <a:gd name="connsiteY197" fmla="*/ 1553051 h 1838325"/>
              <a:gd name="connsiteX198" fmla="*/ 396716 w 2114550"/>
              <a:gd name="connsiteY198" fmla="*/ 1524476 h 1838325"/>
              <a:gd name="connsiteX199" fmla="*/ 376714 w 2114550"/>
              <a:gd name="connsiteY199" fmla="*/ 1488281 h 1838325"/>
              <a:gd name="connsiteX200" fmla="*/ 363379 w 2114550"/>
              <a:gd name="connsiteY200" fmla="*/ 1474946 h 1838325"/>
              <a:gd name="connsiteX201" fmla="*/ 340519 w 2114550"/>
              <a:gd name="connsiteY201" fmla="*/ 1474946 h 1838325"/>
              <a:gd name="connsiteX202" fmla="*/ 311944 w 2114550"/>
              <a:gd name="connsiteY202" fmla="*/ 1488281 h 1838325"/>
              <a:gd name="connsiteX203" fmla="*/ 294799 w 2114550"/>
              <a:gd name="connsiteY203" fmla="*/ 1513999 h 1838325"/>
              <a:gd name="connsiteX204" fmla="*/ 266224 w 2114550"/>
              <a:gd name="connsiteY204" fmla="*/ 1513999 h 1838325"/>
              <a:gd name="connsiteX205" fmla="*/ 232886 w 2114550"/>
              <a:gd name="connsiteY205" fmla="*/ 1513999 h 1838325"/>
              <a:gd name="connsiteX206" fmla="*/ 204311 w 2114550"/>
              <a:gd name="connsiteY206" fmla="*/ 1520666 h 1838325"/>
              <a:gd name="connsiteX207" fmla="*/ 170974 w 2114550"/>
              <a:gd name="connsiteY207" fmla="*/ 1513999 h 1838325"/>
              <a:gd name="connsiteX208" fmla="*/ 119539 w 2114550"/>
              <a:gd name="connsiteY208" fmla="*/ 1520666 h 1838325"/>
              <a:gd name="connsiteX209" fmla="*/ 119539 w 2114550"/>
              <a:gd name="connsiteY209" fmla="*/ 1488281 h 1838325"/>
              <a:gd name="connsiteX210" fmla="*/ 135731 w 2114550"/>
              <a:gd name="connsiteY210" fmla="*/ 1462564 h 1838325"/>
              <a:gd name="connsiteX211" fmla="*/ 154781 w 2114550"/>
              <a:gd name="connsiteY211" fmla="*/ 1433036 h 1838325"/>
              <a:gd name="connsiteX212" fmla="*/ 165259 w 2114550"/>
              <a:gd name="connsiteY212" fmla="*/ 1406366 h 1838325"/>
              <a:gd name="connsiteX213" fmla="*/ 154781 w 2114550"/>
              <a:gd name="connsiteY213" fmla="*/ 1371124 h 1838325"/>
              <a:gd name="connsiteX214" fmla="*/ 138589 w 2114550"/>
              <a:gd name="connsiteY214" fmla="*/ 1364456 h 1838325"/>
              <a:gd name="connsiteX215" fmla="*/ 109061 w 2114550"/>
              <a:gd name="connsiteY215" fmla="*/ 1348264 h 1838325"/>
              <a:gd name="connsiteX216" fmla="*/ 96679 w 2114550"/>
              <a:gd name="connsiteY216" fmla="*/ 1337786 h 1838325"/>
              <a:gd name="connsiteX217" fmla="*/ 57626 w 2114550"/>
              <a:gd name="connsiteY217" fmla="*/ 1337786 h 1838325"/>
              <a:gd name="connsiteX218" fmla="*/ 8096 w 2114550"/>
              <a:gd name="connsiteY218" fmla="*/ 1337786 h 1838325"/>
              <a:gd name="connsiteX219" fmla="*/ 1429 w 2114550"/>
              <a:gd name="connsiteY219" fmla="*/ 1321594 h 1838325"/>
              <a:gd name="connsiteX220" fmla="*/ 1429 w 2114550"/>
              <a:gd name="connsiteY220" fmla="*/ 1293019 h 1838325"/>
              <a:gd name="connsiteX221" fmla="*/ 14764 w 2114550"/>
              <a:gd name="connsiteY221" fmla="*/ 1270159 h 1838325"/>
              <a:gd name="connsiteX222" fmla="*/ 28099 w 2114550"/>
              <a:gd name="connsiteY222" fmla="*/ 1250156 h 1838325"/>
              <a:gd name="connsiteX223" fmla="*/ 60484 w 2114550"/>
              <a:gd name="connsiteY223" fmla="*/ 1236821 h 1838325"/>
              <a:gd name="connsiteX224" fmla="*/ 90011 w 2114550"/>
              <a:gd name="connsiteY224" fmla="*/ 1211104 h 1838325"/>
              <a:gd name="connsiteX225" fmla="*/ 115729 w 2114550"/>
              <a:gd name="connsiteY225" fmla="*/ 1185386 h 1838325"/>
              <a:gd name="connsiteX226" fmla="*/ 125254 w 2114550"/>
              <a:gd name="connsiteY226" fmla="*/ 1158716 h 1838325"/>
              <a:gd name="connsiteX227" fmla="*/ 129064 w 2114550"/>
              <a:gd name="connsiteY227" fmla="*/ 1129189 h 1838325"/>
              <a:gd name="connsiteX228" fmla="*/ 122396 w 2114550"/>
              <a:gd name="connsiteY228" fmla="*/ 1103471 h 1838325"/>
              <a:gd name="connsiteX229" fmla="*/ 96679 w 2114550"/>
              <a:gd name="connsiteY229" fmla="*/ 1087279 h 1838325"/>
              <a:gd name="connsiteX230" fmla="*/ 73819 w 2114550"/>
              <a:gd name="connsiteY230" fmla="*/ 1077754 h 1838325"/>
              <a:gd name="connsiteX231" fmla="*/ 37624 w 2114550"/>
              <a:gd name="connsiteY231" fmla="*/ 1080611 h 1838325"/>
              <a:gd name="connsiteX232" fmla="*/ 14764 w 2114550"/>
              <a:gd name="connsiteY232" fmla="*/ 1054894 h 1838325"/>
              <a:gd name="connsiteX233" fmla="*/ 37624 w 2114550"/>
              <a:gd name="connsiteY233" fmla="*/ 1028224 h 1838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Lst>
            <a:rect l="l" t="t" r="r" b="b"/>
            <a:pathLst>
              <a:path w="2114550" h="1838325">
                <a:moveTo>
                  <a:pt x="8096" y="995839"/>
                </a:moveTo>
                <a:lnTo>
                  <a:pt x="47149" y="963454"/>
                </a:lnTo>
                <a:lnTo>
                  <a:pt x="70009" y="953929"/>
                </a:lnTo>
                <a:lnTo>
                  <a:pt x="109061" y="966311"/>
                </a:lnTo>
                <a:lnTo>
                  <a:pt x="148114" y="986314"/>
                </a:lnTo>
                <a:lnTo>
                  <a:pt x="181451" y="1005364"/>
                </a:lnTo>
                <a:lnTo>
                  <a:pt x="220504" y="1009174"/>
                </a:lnTo>
                <a:lnTo>
                  <a:pt x="266224" y="999649"/>
                </a:lnTo>
                <a:lnTo>
                  <a:pt x="298609" y="995839"/>
                </a:lnTo>
                <a:lnTo>
                  <a:pt x="321469" y="1018699"/>
                </a:lnTo>
                <a:lnTo>
                  <a:pt x="363379" y="1038701"/>
                </a:lnTo>
                <a:lnTo>
                  <a:pt x="402431" y="1034891"/>
                </a:lnTo>
                <a:lnTo>
                  <a:pt x="471011" y="1018699"/>
                </a:lnTo>
                <a:lnTo>
                  <a:pt x="493871" y="999649"/>
                </a:lnTo>
                <a:lnTo>
                  <a:pt x="532924" y="986314"/>
                </a:lnTo>
                <a:lnTo>
                  <a:pt x="571976" y="963454"/>
                </a:lnTo>
                <a:lnTo>
                  <a:pt x="598646" y="953929"/>
                </a:lnTo>
                <a:lnTo>
                  <a:pt x="598646" y="927259"/>
                </a:lnTo>
                <a:lnTo>
                  <a:pt x="569119" y="917734"/>
                </a:lnTo>
                <a:lnTo>
                  <a:pt x="539591" y="917734"/>
                </a:lnTo>
                <a:lnTo>
                  <a:pt x="510064" y="920591"/>
                </a:lnTo>
                <a:lnTo>
                  <a:pt x="484346" y="897731"/>
                </a:lnTo>
                <a:lnTo>
                  <a:pt x="513874" y="872014"/>
                </a:lnTo>
                <a:lnTo>
                  <a:pt x="513874" y="846296"/>
                </a:lnTo>
                <a:lnTo>
                  <a:pt x="536734" y="810101"/>
                </a:lnTo>
                <a:lnTo>
                  <a:pt x="552926" y="796766"/>
                </a:lnTo>
                <a:lnTo>
                  <a:pt x="588169" y="780574"/>
                </a:lnTo>
                <a:lnTo>
                  <a:pt x="621506" y="751046"/>
                </a:lnTo>
                <a:lnTo>
                  <a:pt x="660559" y="728186"/>
                </a:lnTo>
                <a:lnTo>
                  <a:pt x="690086" y="702469"/>
                </a:lnTo>
                <a:lnTo>
                  <a:pt x="729139" y="699611"/>
                </a:lnTo>
                <a:lnTo>
                  <a:pt x="768191" y="692944"/>
                </a:lnTo>
                <a:lnTo>
                  <a:pt x="807244" y="692944"/>
                </a:lnTo>
                <a:lnTo>
                  <a:pt x="846296" y="676751"/>
                </a:lnTo>
                <a:lnTo>
                  <a:pt x="878681" y="666274"/>
                </a:lnTo>
                <a:lnTo>
                  <a:pt x="917734" y="647224"/>
                </a:lnTo>
                <a:lnTo>
                  <a:pt x="944404" y="631031"/>
                </a:lnTo>
                <a:lnTo>
                  <a:pt x="986314" y="611029"/>
                </a:lnTo>
                <a:lnTo>
                  <a:pt x="1012031" y="575786"/>
                </a:lnTo>
                <a:lnTo>
                  <a:pt x="1025366" y="546259"/>
                </a:lnTo>
                <a:lnTo>
                  <a:pt x="1045369" y="519589"/>
                </a:lnTo>
                <a:lnTo>
                  <a:pt x="1061561" y="507206"/>
                </a:lnTo>
                <a:lnTo>
                  <a:pt x="1087279" y="512921"/>
                </a:lnTo>
                <a:lnTo>
                  <a:pt x="1119664" y="530066"/>
                </a:lnTo>
                <a:lnTo>
                  <a:pt x="1132999" y="512921"/>
                </a:lnTo>
                <a:lnTo>
                  <a:pt x="1110139" y="487204"/>
                </a:lnTo>
                <a:lnTo>
                  <a:pt x="1087279" y="461486"/>
                </a:lnTo>
                <a:lnTo>
                  <a:pt x="1061561" y="448151"/>
                </a:lnTo>
                <a:lnTo>
                  <a:pt x="1064419" y="406241"/>
                </a:lnTo>
                <a:lnTo>
                  <a:pt x="1091089" y="366236"/>
                </a:lnTo>
                <a:lnTo>
                  <a:pt x="1093946" y="344329"/>
                </a:lnTo>
                <a:lnTo>
                  <a:pt x="1103471" y="304324"/>
                </a:lnTo>
                <a:lnTo>
                  <a:pt x="1084421" y="291941"/>
                </a:lnTo>
                <a:lnTo>
                  <a:pt x="1084421" y="252889"/>
                </a:lnTo>
                <a:lnTo>
                  <a:pt x="1084421" y="216694"/>
                </a:lnTo>
                <a:lnTo>
                  <a:pt x="1096804" y="196691"/>
                </a:lnTo>
                <a:lnTo>
                  <a:pt x="1100614" y="154781"/>
                </a:lnTo>
                <a:lnTo>
                  <a:pt x="1084421" y="141446"/>
                </a:lnTo>
                <a:lnTo>
                  <a:pt x="1107281" y="109061"/>
                </a:lnTo>
                <a:lnTo>
                  <a:pt x="1146334" y="86201"/>
                </a:lnTo>
                <a:lnTo>
                  <a:pt x="1175861" y="63341"/>
                </a:lnTo>
                <a:lnTo>
                  <a:pt x="1214914" y="50006"/>
                </a:lnTo>
                <a:lnTo>
                  <a:pt x="1256824" y="50006"/>
                </a:lnTo>
                <a:lnTo>
                  <a:pt x="1312069" y="30956"/>
                </a:lnTo>
                <a:lnTo>
                  <a:pt x="1368266" y="30956"/>
                </a:lnTo>
                <a:lnTo>
                  <a:pt x="1396841" y="17621"/>
                </a:lnTo>
                <a:lnTo>
                  <a:pt x="1430179" y="5239"/>
                </a:lnTo>
                <a:lnTo>
                  <a:pt x="1455896" y="1429"/>
                </a:lnTo>
                <a:lnTo>
                  <a:pt x="1469231" y="47149"/>
                </a:lnTo>
                <a:lnTo>
                  <a:pt x="1475899" y="92869"/>
                </a:lnTo>
                <a:lnTo>
                  <a:pt x="1472089" y="122396"/>
                </a:lnTo>
                <a:lnTo>
                  <a:pt x="1497806" y="129064"/>
                </a:lnTo>
                <a:lnTo>
                  <a:pt x="1514951" y="154781"/>
                </a:lnTo>
                <a:lnTo>
                  <a:pt x="1537811" y="174784"/>
                </a:lnTo>
                <a:lnTo>
                  <a:pt x="1563529" y="200501"/>
                </a:lnTo>
                <a:lnTo>
                  <a:pt x="1599724" y="190976"/>
                </a:lnTo>
                <a:lnTo>
                  <a:pt x="1618774" y="170974"/>
                </a:lnTo>
                <a:lnTo>
                  <a:pt x="1638776" y="148114"/>
                </a:lnTo>
                <a:lnTo>
                  <a:pt x="1667351" y="141446"/>
                </a:lnTo>
                <a:lnTo>
                  <a:pt x="1687354" y="168116"/>
                </a:lnTo>
                <a:lnTo>
                  <a:pt x="1719739" y="196691"/>
                </a:lnTo>
                <a:lnTo>
                  <a:pt x="1726406" y="230029"/>
                </a:lnTo>
                <a:lnTo>
                  <a:pt x="1719739" y="262414"/>
                </a:lnTo>
                <a:lnTo>
                  <a:pt x="1726406" y="291941"/>
                </a:lnTo>
                <a:lnTo>
                  <a:pt x="1735931" y="314801"/>
                </a:lnTo>
                <a:lnTo>
                  <a:pt x="1772126" y="314801"/>
                </a:lnTo>
                <a:lnTo>
                  <a:pt x="1801654" y="310991"/>
                </a:lnTo>
                <a:lnTo>
                  <a:pt x="1843564" y="317659"/>
                </a:lnTo>
                <a:lnTo>
                  <a:pt x="1866424" y="344329"/>
                </a:lnTo>
                <a:lnTo>
                  <a:pt x="1886426" y="379571"/>
                </a:lnTo>
                <a:lnTo>
                  <a:pt x="1876901" y="409099"/>
                </a:lnTo>
                <a:lnTo>
                  <a:pt x="1932146" y="415766"/>
                </a:lnTo>
                <a:lnTo>
                  <a:pt x="1971199" y="409099"/>
                </a:lnTo>
                <a:lnTo>
                  <a:pt x="2000726" y="392906"/>
                </a:lnTo>
                <a:lnTo>
                  <a:pt x="2026444" y="395764"/>
                </a:lnTo>
                <a:lnTo>
                  <a:pt x="2033111" y="431959"/>
                </a:lnTo>
                <a:lnTo>
                  <a:pt x="2035969" y="451009"/>
                </a:lnTo>
                <a:lnTo>
                  <a:pt x="2085499" y="451009"/>
                </a:lnTo>
                <a:lnTo>
                  <a:pt x="2075021" y="491014"/>
                </a:lnTo>
                <a:lnTo>
                  <a:pt x="2055971" y="519589"/>
                </a:lnTo>
                <a:lnTo>
                  <a:pt x="2069306" y="549116"/>
                </a:lnTo>
                <a:lnTo>
                  <a:pt x="2095024" y="555784"/>
                </a:lnTo>
                <a:lnTo>
                  <a:pt x="2085499" y="591979"/>
                </a:lnTo>
                <a:lnTo>
                  <a:pt x="2052161" y="608171"/>
                </a:lnTo>
                <a:lnTo>
                  <a:pt x="2052161" y="631031"/>
                </a:lnTo>
                <a:lnTo>
                  <a:pt x="2091214" y="620554"/>
                </a:lnTo>
                <a:lnTo>
                  <a:pt x="2120741" y="624364"/>
                </a:lnTo>
                <a:lnTo>
                  <a:pt x="2111216" y="672941"/>
                </a:lnTo>
                <a:lnTo>
                  <a:pt x="2114074" y="715804"/>
                </a:lnTo>
                <a:lnTo>
                  <a:pt x="2085499" y="725329"/>
                </a:lnTo>
                <a:lnTo>
                  <a:pt x="2101691" y="761524"/>
                </a:lnTo>
                <a:lnTo>
                  <a:pt x="2081689" y="803434"/>
                </a:lnTo>
                <a:lnTo>
                  <a:pt x="2058829" y="807244"/>
                </a:lnTo>
                <a:lnTo>
                  <a:pt x="2033111" y="846296"/>
                </a:lnTo>
                <a:lnTo>
                  <a:pt x="2033111" y="881539"/>
                </a:lnTo>
                <a:lnTo>
                  <a:pt x="2049304" y="917734"/>
                </a:lnTo>
                <a:lnTo>
                  <a:pt x="2052161" y="956786"/>
                </a:lnTo>
                <a:lnTo>
                  <a:pt x="2035969" y="976789"/>
                </a:lnTo>
                <a:lnTo>
                  <a:pt x="2006441" y="1005364"/>
                </a:lnTo>
                <a:lnTo>
                  <a:pt x="1974056" y="999649"/>
                </a:lnTo>
                <a:lnTo>
                  <a:pt x="1944529" y="995839"/>
                </a:lnTo>
                <a:lnTo>
                  <a:pt x="1912144" y="1005364"/>
                </a:lnTo>
                <a:lnTo>
                  <a:pt x="1876901" y="1018699"/>
                </a:lnTo>
                <a:lnTo>
                  <a:pt x="1870234" y="1051084"/>
                </a:lnTo>
                <a:lnTo>
                  <a:pt x="1870234" y="1073944"/>
                </a:lnTo>
                <a:lnTo>
                  <a:pt x="1915954" y="1116806"/>
                </a:lnTo>
                <a:lnTo>
                  <a:pt x="1873091" y="1132999"/>
                </a:lnTo>
                <a:lnTo>
                  <a:pt x="1850231" y="1162526"/>
                </a:lnTo>
                <a:lnTo>
                  <a:pt x="1834039" y="1194911"/>
                </a:lnTo>
                <a:lnTo>
                  <a:pt x="1882616" y="1201579"/>
                </a:lnTo>
                <a:lnTo>
                  <a:pt x="1873091" y="1236821"/>
                </a:lnTo>
                <a:lnTo>
                  <a:pt x="1847374" y="1253966"/>
                </a:lnTo>
                <a:lnTo>
                  <a:pt x="1824514" y="1275874"/>
                </a:lnTo>
                <a:lnTo>
                  <a:pt x="1814989" y="1305401"/>
                </a:lnTo>
                <a:lnTo>
                  <a:pt x="1794986" y="1341596"/>
                </a:lnTo>
                <a:lnTo>
                  <a:pt x="1820704" y="1364456"/>
                </a:lnTo>
                <a:lnTo>
                  <a:pt x="1834039" y="1400651"/>
                </a:lnTo>
                <a:lnTo>
                  <a:pt x="1794986" y="1419701"/>
                </a:lnTo>
                <a:lnTo>
                  <a:pt x="1850231" y="1449229"/>
                </a:lnTo>
                <a:lnTo>
                  <a:pt x="1820704" y="1462564"/>
                </a:lnTo>
                <a:lnTo>
                  <a:pt x="1814989" y="1504474"/>
                </a:lnTo>
                <a:lnTo>
                  <a:pt x="1792129" y="1527334"/>
                </a:lnTo>
                <a:lnTo>
                  <a:pt x="1781651" y="1573054"/>
                </a:lnTo>
                <a:lnTo>
                  <a:pt x="1762601" y="1598771"/>
                </a:lnTo>
                <a:lnTo>
                  <a:pt x="1716881" y="1598771"/>
                </a:lnTo>
                <a:lnTo>
                  <a:pt x="1667351" y="1609249"/>
                </a:lnTo>
                <a:lnTo>
                  <a:pt x="1645444" y="1621631"/>
                </a:lnTo>
                <a:lnTo>
                  <a:pt x="1632109" y="1648301"/>
                </a:lnTo>
                <a:lnTo>
                  <a:pt x="1632109" y="1687354"/>
                </a:lnTo>
                <a:lnTo>
                  <a:pt x="1602581" y="1722596"/>
                </a:lnTo>
                <a:lnTo>
                  <a:pt x="1573054" y="1722596"/>
                </a:lnTo>
                <a:lnTo>
                  <a:pt x="1543526" y="1729264"/>
                </a:lnTo>
                <a:lnTo>
                  <a:pt x="1527334" y="1706404"/>
                </a:lnTo>
                <a:lnTo>
                  <a:pt x="1494949" y="1729264"/>
                </a:lnTo>
                <a:lnTo>
                  <a:pt x="1485424" y="1749266"/>
                </a:lnTo>
                <a:lnTo>
                  <a:pt x="1446371" y="1752124"/>
                </a:lnTo>
                <a:lnTo>
                  <a:pt x="1419701" y="1745456"/>
                </a:lnTo>
                <a:lnTo>
                  <a:pt x="1442561" y="1696879"/>
                </a:lnTo>
                <a:lnTo>
                  <a:pt x="1430179" y="1676876"/>
                </a:lnTo>
                <a:lnTo>
                  <a:pt x="1413034" y="1648301"/>
                </a:lnTo>
                <a:lnTo>
                  <a:pt x="1400651" y="1632109"/>
                </a:lnTo>
                <a:lnTo>
                  <a:pt x="1368266" y="1628299"/>
                </a:lnTo>
                <a:lnTo>
                  <a:pt x="1322546" y="1632109"/>
                </a:lnTo>
                <a:lnTo>
                  <a:pt x="1283494" y="1644491"/>
                </a:lnTo>
                <a:lnTo>
                  <a:pt x="1244441" y="1657826"/>
                </a:lnTo>
                <a:lnTo>
                  <a:pt x="1227296" y="1683544"/>
                </a:lnTo>
                <a:lnTo>
                  <a:pt x="1227296" y="1729264"/>
                </a:lnTo>
                <a:lnTo>
                  <a:pt x="1201579" y="1755934"/>
                </a:lnTo>
                <a:lnTo>
                  <a:pt x="1149191" y="1768316"/>
                </a:lnTo>
                <a:lnTo>
                  <a:pt x="1113949" y="1788319"/>
                </a:lnTo>
                <a:lnTo>
                  <a:pt x="1074896" y="1797844"/>
                </a:lnTo>
                <a:lnTo>
                  <a:pt x="1041559" y="1824514"/>
                </a:lnTo>
                <a:lnTo>
                  <a:pt x="999649" y="1836896"/>
                </a:lnTo>
                <a:lnTo>
                  <a:pt x="950119" y="1834039"/>
                </a:lnTo>
                <a:lnTo>
                  <a:pt x="908209" y="1827371"/>
                </a:lnTo>
                <a:lnTo>
                  <a:pt x="888206" y="1784509"/>
                </a:lnTo>
                <a:lnTo>
                  <a:pt x="882491" y="1768316"/>
                </a:lnTo>
                <a:lnTo>
                  <a:pt x="862489" y="1752124"/>
                </a:lnTo>
                <a:lnTo>
                  <a:pt x="832961" y="1739741"/>
                </a:lnTo>
                <a:lnTo>
                  <a:pt x="810101" y="1768316"/>
                </a:lnTo>
                <a:lnTo>
                  <a:pt x="780574" y="1745456"/>
                </a:lnTo>
                <a:lnTo>
                  <a:pt x="771049" y="1722596"/>
                </a:lnTo>
                <a:lnTo>
                  <a:pt x="751999" y="1703546"/>
                </a:lnTo>
                <a:lnTo>
                  <a:pt x="702469" y="1694021"/>
                </a:lnTo>
                <a:lnTo>
                  <a:pt x="683419" y="1671161"/>
                </a:lnTo>
                <a:lnTo>
                  <a:pt x="651034" y="1660684"/>
                </a:lnTo>
                <a:lnTo>
                  <a:pt x="617696" y="1641634"/>
                </a:lnTo>
                <a:lnTo>
                  <a:pt x="608171" y="1609249"/>
                </a:lnTo>
                <a:lnTo>
                  <a:pt x="608171" y="1566386"/>
                </a:lnTo>
                <a:lnTo>
                  <a:pt x="611029" y="1527334"/>
                </a:lnTo>
                <a:lnTo>
                  <a:pt x="588169" y="1511141"/>
                </a:lnTo>
                <a:lnTo>
                  <a:pt x="562451" y="1511141"/>
                </a:lnTo>
                <a:lnTo>
                  <a:pt x="530066" y="1527334"/>
                </a:lnTo>
                <a:lnTo>
                  <a:pt x="500539" y="1540669"/>
                </a:lnTo>
                <a:lnTo>
                  <a:pt x="481489" y="1566386"/>
                </a:lnTo>
                <a:lnTo>
                  <a:pt x="454819" y="1575911"/>
                </a:lnTo>
                <a:lnTo>
                  <a:pt x="419576" y="1582579"/>
                </a:lnTo>
                <a:lnTo>
                  <a:pt x="402431" y="1553051"/>
                </a:lnTo>
                <a:lnTo>
                  <a:pt x="396716" y="1524476"/>
                </a:lnTo>
                <a:lnTo>
                  <a:pt x="376714" y="1488281"/>
                </a:lnTo>
                <a:lnTo>
                  <a:pt x="363379" y="1474946"/>
                </a:lnTo>
                <a:lnTo>
                  <a:pt x="340519" y="1474946"/>
                </a:lnTo>
                <a:lnTo>
                  <a:pt x="311944" y="1488281"/>
                </a:lnTo>
                <a:lnTo>
                  <a:pt x="294799" y="1513999"/>
                </a:lnTo>
                <a:lnTo>
                  <a:pt x="266224" y="1513999"/>
                </a:lnTo>
                <a:lnTo>
                  <a:pt x="232886" y="1513999"/>
                </a:lnTo>
                <a:lnTo>
                  <a:pt x="204311" y="1520666"/>
                </a:lnTo>
                <a:lnTo>
                  <a:pt x="170974" y="1513999"/>
                </a:lnTo>
                <a:lnTo>
                  <a:pt x="119539" y="1520666"/>
                </a:lnTo>
                <a:lnTo>
                  <a:pt x="119539" y="1488281"/>
                </a:lnTo>
                <a:lnTo>
                  <a:pt x="135731" y="1462564"/>
                </a:lnTo>
                <a:lnTo>
                  <a:pt x="154781" y="1433036"/>
                </a:lnTo>
                <a:lnTo>
                  <a:pt x="165259" y="1406366"/>
                </a:lnTo>
                <a:lnTo>
                  <a:pt x="154781" y="1371124"/>
                </a:lnTo>
                <a:lnTo>
                  <a:pt x="138589" y="1364456"/>
                </a:lnTo>
                <a:lnTo>
                  <a:pt x="109061" y="1348264"/>
                </a:lnTo>
                <a:lnTo>
                  <a:pt x="96679" y="1337786"/>
                </a:lnTo>
                <a:lnTo>
                  <a:pt x="57626" y="1337786"/>
                </a:lnTo>
                <a:lnTo>
                  <a:pt x="8096" y="1337786"/>
                </a:lnTo>
                <a:lnTo>
                  <a:pt x="1429" y="1321594"/>
                </a:lnTo>
                <a:lnTo>
                  <a:pt x="1429" y="1293019"/>
                </a:lnTo>
                <a:lnTo>
                  <a:pt x="14764" y="1270159"/>
                </a:lnTo>
                <a:lnTo>
                  <a:pt x="28099" y="1250156"/>
                </a:lnTo>
                <a:lnTo>
                  <a:pt x="60484" y="1236821"/>
                </a:lnTo>
                <a:lnTo>
                  <a:pt x="90011" y="1211104"/>
                </a:lnTo>
                <a:lnTo>
                  <a:pt x="115729" y="1185386"/>
                </a:lnTo>
                <a:lnTo>
                  <a:pt x="125254" y="1158716"/>
                </a:lnTo>
                <a:lnTo>
                  <a:pt x="129064" y="1129189"/>
                </a:lnTo>
                <a:lnTo>
                  <a:pt x="122396" y="1103471"/>
                </a:lnTo>
                <a:lnTo>
                  <a:pt x="96679" y="1087279"/>
                </a:lnTo>
                <a:lnTo>
                  <a:pt x="73819" y="1077754"/>
                </a:lnTo>
                <a:lnTo>
                  <a:pt x="37624" y="1080611"/>
                </a:lnTo>
                <a:lnTo>
                  <a:pt x="14764" y="1054894"/>
                </a:lnTo>
                <a:lnTo>
                  <a:pt x="37624" y="1028224"/>
                </a:lnTo>
                <a:close/>
              </a:path>
            </a:pathLst>
          </a:custGeom>
          <a:solidFill>
            <a:schemeClr val="tx2">
              <a:lumMod val="20000"/>
              <a:lumOff val="80000"/>
            </a:schemeClr>
          </a:solidFill>
          <a:ln w="1905" cap="flat">
            <a:solidFill>
              <a:schemeClr val="bg1"/>
            </a:solidFill>
            <a:prstDash val="solid"/>
            <a:miter/>
          </a:ln>
        </p:spPr>
        <p:txBody>
          <a:bodyPr lIns="360000" tIns="252000" rtlCol="0" anchor="ctr"/>
          <a:lstStyle/>
          <a:p>
            <a:pPr algn="ctr"/>
            <a:r>
              <a:rPr lang="fr-FR" sz="1000" dirty="0">
                <a:solidFill>
                  <a:schemeClr val="bg1"/>
                </a:solidFill>
              </a:rPr>
              <a:t>H1a</a:t>
            </a:r>
          </a:p>
        </p:txBody>
      </p:sp>
      <p:sp>
        <p:nvSpPr>
          <p:cNvPr id="86" name="Forme libre : forme 85">
            <a:extLst>
              <a:ext uri="{FF2B5EF4-FFF2-40B4-BE49-F238E27FC236}">
                <a16:creationId xmlns:a16="http://schemas.microsoft.com/office/drawing/2014/main" id="{039EB7FA-E490-4858-AEAA-B03B83DF24E9}"/>
              </a:ext>
            </a:extLst>
          </p:cNvPr>
          <p:cNvSpPr/>
          <p:nvPr/>
        </p:nvSpPr>
        <p:spPr>
          <a:xfrm>
            <a:off x="4232966" y="2148465"/>
            <a:ext cx="1349765" cy="1105070"/>
          </a:xfrm>
          <a:custGeom>
            <a:avLst/>
            <a:gdLst>
              <a:gd name="connsiteX0" fmla="*/ 1507331 w 1628775"/>
              <a:gd name="connsiteY0" fmla="*/ 745331 h 1333500"/>
              <a:gd name="connsiteX1" fmla="*/ 1537811 w 1628775"/>
              <a:gd name="connsiteY1" fmla="*/ 742474 h 1333500"/>
              <a:gd name="connsiteX2" fmla="*/ 1566386 w 1628775"/>
              <a:gd name="connsiteY2" fmla="*/ 745331 h 1333500"/>
              <a:gd name="connsiteX3" fmla="*/ 1583531 w 1628775"/>
              <a:gd name="connsiteY3" fmla="*/ 730091 h 1333500"/>
              <a:gd name="connsiteX4" fmla="*/ 1599724 w 1628775"/>
              <a:gd name="connsiteY4" fmla="*/ 704374 h 1333500"/>
              <a:gd name="connsiteX5" fmla="*/ 1618774 w 1628775"/>
              <a:gd name="connsiteY5" fmla="*/ 674846 h 1333500"/>
              <a:gd name="connsiteX6" fmla="*/ 1629251 w 1628775"/>
              <a:gd name="connsiteY6" fmla="*/ 648176 h 1333500"/>
              <a:gd name="connsiteX7" fmla="*/ 1618774 w 1628775"/>
              <a:gd name="connsiteY7" fmla="*/ 612934 h 1333500"/>
              <a:gd name="connsiteX8" fmla="*/ 1602581 w 1628775"/>
              <a:gd name="connsiteY8" fmla="*/ 606266 h 1333500"/>
              <a:gd name="connsiteX9" fmla="*/ 1573054 w 1628775"/>
              <a:gd name="connsiteY9" fmla="*/ 590074 h 1333500"/>
              <a:gd name="connsiteX10" fmla="*/ 1560671 w 1628775"/>
              <a:gd name="connsiteY10" fmla="*/ 579596 h 1333500"/>
              <a:gd name="connsiteX11" fmla="*/ 1521619 w 1628775"/>
              <a:gd name="connsiteY11" fmla="*/ 579596 h 1333500"/>
              <a:gd name="connsiteX12" fmla="*/ 1470184 w 1628775"/>
              <a:gd name="connsiteY12" fmla="*/ 588169 h 1333500"/>
              <a:gd name="connsiteX13" fmla="*/ 1465421 w 1628775"/>
              <a:gd name="connsiteY13" fmla="*/ 563404 h 1333500"/>
              <a:gd name="connsiteX14" fmla="*/ 1465421 w 1628775"/>
              <a:gd name="connsiteY14" fmla="*/ 534829 h 1333500"/>
              <a:gd name="connsiteX15" fmla="*/ 1478756 w 1628775"/>
              <a:gd name="connsiteY15" fmla="*/ 511969 h 1333500"/>
              <a:gd name="connsiteX16" fmla="*/ 1492091 w 1628775"/>
              <a:gd name="connsiteY16" fmla="*/ 491966 h 1333500"/>
              <a:gd name="connsiteX17" fmla="*/ 1524476 w 1628775"/>
              <a:gd name="connsiteY17" fmla="*/ 478631 h 1333500"/>
              <a:gd name="connsiteX18" fmla="*/ 1554004 w 1628775"/>
              <a:gd name="connsiteY18" fmla="*/ 452914 h 1333500"/>
              <a:gd name="connsiteX19" fmla="*/ 1579721 w 1628775"/>
              <a:gd name="connsiteY19" fmla="*/ 427196 h 1333500"/>
              <a:gd name="connsiteX20" fmla="*/ 1589246 w 1628775"/>
              <a:gd name="connsiteY20" fmla="*/ 400526 h 1333500"/>
              <a:gd name="connsiteX21" fmla="*/ 1593056 w 1628775"/>
              <a:gd name="connsiteY21" fmla="*/ 370999 h 1333500"/>
              <a:gd name="connsiteX22" fmla="*/ 1586389 w 1628775"/>
              <a:gd name="connsiteY22" fmla="*/ 345281 h 1333500"/>
              <a:gd name="connsiteX23" fmla="*/ 1560671 w 1628775"/>
              <a:gd name="connsiteY23" fmla="*/ 329089 h 1333500"/>
              <a:gd name="connsiteX24" fmla="*/ 1537811 w 1628775"/>
              <a:gd name="connsiteY24" fmla="*/ 319564 h 1333500"/>
              <a:gd name="connsiteX25" fmla="*/ 1501616 w 1628775"/>
              <a:gd name="connsiteY25" fmla="*/ 322421 h 1333500"/>
              <a:gd name="connsiteX26" fmla="*/ 1478756 w 1628775"/>
              <a:gd name="connsiteY26" fmla="*/ 296704 h 1333500"/>
              <a:gd name="connsiteX27" fmla="*/ 1501616 w 1628775"/>
              <a:gd name="connsiteY27" fmla="*/ 270034 h 1333500"/>
              <a:gd name="connsiteX28" fmla="*/ 1472089 w 1628775"/>
              <a:gd name="connsiteY28" fmla="*/ 237649 h 1333500"/>
              <a:gd name="connsiteX29" fmla="*/ 1465421 w 1628775"/>
              <a:gd name="connsiteY29" fmla="*/ 210026 h 1333500"/>
              <a:gd name="connsiteX30" fmla="*/ 1456849 w 1628775"/>
              <a:gd name="connsiteY30" fmla="*/ 181451 h 1333500"/>
              <a:gd name="connsiteX31" fmla="*/ 1449229 w 1628775"/>
              <a:gd name="connsiteY31" fmla="*/ 160496 h 1333500"/>
              <a:gd name="connsiteX32" fmla="*/ 1436846 w 1628775"/>
              <a:gd name="connsiteY32" fmla="*/ 134779 h 1333500"/>
              <a:gd name="connsiteX33" fmla="*/ 1433989 w 1628775"/>
              <a:gd name="connsiteY33" fmla="*/ 118586 h 1333500"/>
              <a:gd name="connsiteX34" fmla="*/ 1449229 w 1628775"/>
              <a:gd name="connsiteY34" fmla="*/ 103346 h 1333500"/>
              <a:gd name="connsiteX35" fmla="*/ 1456849 w 1628775"/>
              <a:gd name="connsiteY35" fmla="*/ 90011 h 1333500"/>
              <a:gd name="connsiteX36" fmla="*/ 1456849 w 1628775"/>
              <a:gd name="connsiteY36" fmla="*/ 71914 h 1333500"/>
              <a:gd name="connsiteX37" fmla="*/ 1452086 w 1628775"/>
              <a:gd name="connsiteY37" fmla="*/ 56674 h 1333500"/>
              <a:gd name="connsiteX38" fmla="*/ 1438751 w 1628775"/>
              <a:gd name="connsiteY38" fmla="*/ 38576 h 1333500"/>
              <a:gd name="connsiteX39" fmla="*/ 1410176 w 1628775"/>
              <a:gd name="connsiteY39" fmla="*/ 32861 h 1333500"/>
              <a:gd name="connsiteX40" fmla="*/ 1392079 w 1628775"/>
              <a:gd name="connsiteY40" fmla="*/ 17621 h 1333500"/>
              <a:gd name="connsiteX41" fmla="*/ 1376839 w 1628775"/>
              <a:gd name="connsiteY41" fmla="*/ 17621 h 1333500"/>
              <a:gd name="connsiteX42" fmla="*/ 1360646 w 1628775"/>
              <a:gd name="connsiteY42" fmla="*/ 38576 h 1333500"/>
              <a:gd name="connsiteX43" fmla="*/ 1345406 w 1628775"/>
              <a:gd name="connsiteY43" fmla="*/ 53816 h 1333500"/>
              <a:gd name="connsiteX44" fmla="*/ 1329214 w 1628775"/>
              <a:gd name="connsiteY44" fmla="*/ 59531 h 1333500"/>
              <a:gd name="connsiteX45" fmla="*/ 1303496 w 1628775"/>
              <a:gd name="connsiteY45" fmla="*/ 46196 h 1333500"/>
              <a:gd name="connsiteX46" fmla="*/ 1282541 w 1628775"/>
              <a:gd name="connsiteY46" fmla="*/ 30004 h 1333500"/>
              <a:gd name="connsiteX47" fmla="*/ 1258729 w 1628775"/>
              <a:gd name="connsiteY47" fmla="*/ 22384 h 1333500"/>
              <a:gd name="connsiteX48" fmla="*/ 1243489 w 1628775"/>
              <a:gd name="connsiteY48" fmla="*/ 17621 h 1333500"/>
              <a:gd name="connsiteX49" fmla="*/ 1219676 w 1628775"/>
              <a:gd name="connsiteY49" fmla="*/ 7144 h 1333500"/>
              <a:gd name="connsiteX50" fmla="*/ 1204436 w 1628775"/>
              <a:gd name="connsiteY50" fmla="*/ 1429 h 1333500"/>
              <a:gd name="connsiteX51" fmla="*/ 1175861 w 1628775"/>
              <a:gd name="connsiteY51" fmla="*/ 1429 h 1333500"/>
              <a:gd name="connsiteX52" fmla="*/ 1170146 w 1628775"/>
              <a:gd name="connsiteY52" fmla="*/ 11906 h 1333500"/>
              <a:gd name="connsiteX53" fmla="*/ 1173004 w 1628775"/>
              <a:gd name="connsiteY53" fmla="*/ 32861 h 1333500"/>
              <a:gd name="connsiteX54" fmla="*/ 1204436 w 1628775"/>
              <a:gd name="connsiteY54" fmla="*/ 43339 h 1333500"/>
              <a:gd name="connsiteX55" fmla="*/ 1219676 w 1628775"/>
              <a:gd name="connsiteY55" fmla="*/ 53816 h 1333500"/>
              <a:gd name="connsiteX56" fmla="*/ 1219676 w 1628775"/>
              <a:gd name="connsiteY56" fmla="*/ 74771 h 1333500"/>
              <a:gd name="connsiteX57" fmla="*/ 1217771 w 1628775"/>
              <a:gd name="connsiteY57" fmla="*/ 98584 h 1333500"/>
              <a:gd name="connsiteX58" fmla="*/ 1209199 w 1628775"/>
              <a:gd name="connsiteY58" fmla="*/ 127159 h 1333500"/>
              <a:gd name="connsiteX59" fmla="*/ 1209199 w 1628775"/>
              <a:gd name="connsiteY59" fmla="*/ 145256 h 1333500"/>
              <a:gd name="connsiteX60" fmla="*/ 1209199 w 1628775"/>
              <a:gd name="connsiteY60" fmla="*/ 170974 h 1333500"/>
              <a:gd name="connsiteX61" fmla="*/ 1227296 w 1628775"/>
              <a:gd name="connsiteY61" fmla="*/ 184309 h 1333500"/>
              <a:gd name="connsiteX62" fmla="*/ 1237774 w 1628775"/>
              <a:gd name="connsiteY62" fmla="*/ 218599 h 1333500"/>
              <a:gd name="connsiteX63" fmla="*/ 1258729 w 1628775"/>
              <a:gd name="connsiteY63" fmla="*/ 244316 h 1333500"/>
              <a:gd name="connsiteX64" fmla="*/ 1274921 w 1628775"/>
              <a:gd name="connsiteY64" fmla="*/ 288131 h 1333500"/>
              <a:gd name="connsiteX65" fmla="*/ 1297781 w 1628775"/>
              <a:gd name="connsiteY65" fmla="*/ 330041 h 1333500"/>
              <a:gd name="connsiteX66" fmla="*/ 1295876 w 1628775"/>
              <a:gd name="connsiteY66" fmla="*/ 346234 h 1333500"/>
              <a:gd name="connsiteX67" fmla="*/ 1295876 w 1628775"/>
              <a:gd name="connsiteY67" fmla="*/ 379571 h 1333500"/>
              <a:gd name="connsiteX68" fmla="*/ 1293019 w 1628775"/>
              <a:gd name="connsiteY68" fmla="*/ 408146 h 1333500"/>
              <a:gd name="connsiteX69" fmla="*/ 1306354 w 1628775"/>
              <a:gd name="connsiteY69" fmla="*/ 421481 h 1333500"/>
              <a:gd name="connsiteX70" fmla="*/ 1321594 w 1628775"/>
              <a:gd name="connsiteY70" fmla="*/ 439579 h 1333500"/>
              <a:gd name="connsiteX71" fmla="*/ 1318736 w 1628775"/>
              <a:gd name="connsiteY71" fmla="*/ 466249 h 1333500"/>
              <a:gd name="connsiteX72" fmla="*/ 1306354 w 1628775"/>
              <a:gd name="connsiteY72" fmla="*/ 478631 h 1333500"/>
              <a:gd name="connsiteX73" fmla="*/ 1295876 w 1628775"/>
              <a:gd name="connsiteY73" fmla="*/ 497681 h 1333500"/>
              <a:gd name="connsiteX74" fmla="*/ 1290161 w 1628775"/>
              <a:gd name="connsiteY74" fmla="*/ 512921 h 1333500"/>
              <a:gd name="connsiteX75" fmla="*/ 1293019 w 1628775"/>
              <a:gd name="connsiteY75" fmla="*/ 541496 h 1333500"/>
              <a:gd name="connsiteX76" fmla="*/ 1308259 w 1628775"/>
              <a:gd name="connsiteY76" fmla="*/ 554831 h 1333500"/>
              <a:gd name="connsiteX77" fmla="*/ 1316831 w 1628775"/>
              <a:gd name="connsiteY77" fmla="*/ 575786 h 1333500"/>
              <a:gd name="connsiteX78" fmla="*/ 1332071 w 1628775"/>
              <a:gd name="connsiteY78" fmla="*/ 596741 h 1333500"/>
              <a:gd name="connsiteX79" fmla="*/ 1347311 w 1628775"/>
              <a:gd name="connsiteY79" fmla="*/ 619601 h 1333500"/>
              <a:gd name="connsiteX80" fmla="*/ 1350169 w 1628775"/>
              <a:gd name="connsiteY80" fmla="*/ 630079 h 1333500"/>
              <a:gd name="connsiteX81" fmla="*/ 1360646 w 1628775"/>
              <a:gd name="connsiteY81" fmla="*/ 646271 h 1333500"/>
              <a:gd name="connsiteX82" fmla="*/ 1357789 w 1628775"/>
              <a:gd name="connsiteY82" fmla="*/ 669131 h 1333500"/>
              <a:gd name="connsiteX83" fmla="*/ 1332071 w 1628775"/>
              <a:gd name="connsiteY83" fmla="*/ 676751 h 1333500"/>
              <a:gd name="connsiteX84" fmla="*/ 1313974 w 1628775"/>
              <a:gd name="connsiteY84" fmla="*/ 682466 h 1333500"/>
              <a:gd name="connsiteX85" fmla="*/ 1290161 w 1628775"/>
              <a:gd name="connsiteY85" fmla="*/ 679609 h 1333500"/>
              <a:gd name="connsiteX86" fmla="*/ 1279684 w 1628775"/>
              <a:gd name="connsiteY86" fmla="*/ 669131 h 1333500"/>
              <a:gd name="connsiteX87" fmla="*/ 1264444 w 1628775"/>
              <a:gd name="connsiteY87" fmla="*/ 664369 h 1333500"/>
              <a:gd name="connsiteX88" fmla="*/ 1243489 w 1628775"/>
              <a:gd name="connsiteY88" fmla="*/ 664369 h 1333500"/>
              <a:gd name="connsiteX89" fmla="*/ 1227296 w 1628775"/>
              <a:gd name="connsiteY89" fmla="*/ 656749 h 1333500"/>
              <a:gd name="connsiteX90" fmla="*/ 1214914 w 1628775"/>
              <a:gd name="connsiteY90" fmla="*/ 658654 h 1333500"/>
              <a:gd name="connsiteX91" fmla="*/ 1201579 w 1628775"/>
              <a:gd name="connsiteY91" fmla="*/ 658654 h 1333500"/>
              <a:gd name="connsiteX92" fmla="*/ 1183481 w 1628775"/>
              <a:gd name="connsiteY92" fmla="*/ 643414 h 1333500"/>
              <a:gd name="connsiteX93" fmla="*/ 1183481 w 1628775"/>
              <a:gd name="connsiteY93" fmla="*/ 619601 h 1333500"/>
              <a:gd name="connsiteX94" fmla="*/ 1188244 w 1628775"/>
              <a:gd name="connsiteY94" fmla="*/ 604361 h 1333500"/>
              <a:gd name="connsiteX95" fmla="*/ 1173004 w 1628775"/>
              <a:gd name="connsiteY95" fmla="*/ 591026 h 1333500"/>
              <a:gd name="connsiteX96" fmla="*/ 1159669 w 1628775"/>
              <a:gd name="connsiteY96" fmla="*/ 591026 h 1333500"/>
              <a:gd name="connsiteX97" fmla="*/ 1144429 w 1628775"/>
              <a:gd name="connsiteY97" fmla="*/ 596741 h 1333500"/>
              <a:gd name="connsiteX98" fmla="*/ 1133951 w 1628775"/>
              <a:gd name="connsiteY98" fmla="*/ 611981 h 1333500"/>
              <a:gd name="connsiteX99" fmla="*/ 1126331 w 1628775"/>
              <a:gd name="connsiteY99" fmla="*/ 640556 h 1333500"/>
              <a:gd name="connsiteX100" fmla="*/ 1126331 w 1628775"/>
              <a:gd name="connsiteY100" fmla="*/ 667226 h 1333500"/>
              <a:gd name="connsiteX101" fmla="*/ 1126331 w 1628775"/>
              <a:gd name="connsiteY101" fmla="*/ 682466 h 1333500"/>
              <a:gd name="connsiteX102" fmla="*/ 1108234 w 1628775"/>
              <a:gd name="connsiteY102" fmla="*/ 669131 h 1333500"/>
              <a:gd name="connsiteX103" fmla="*/ 1105376 w 1628775"/>
              <a:gd name="connsiteY103" fmla="*/ 656749 h 1333500"/>
              <a:gd name="connsiteX104" fmla="*/ 1094899 w 1628775"/>
              <a:gd name="connsiteY104" fmla="*/ 635794 h 1333500"/>
              <a:gd name="connsiteX105" fmla="*/ 1078706 w 1628775"/>
              <a:gd name="connsiteY105" fmla="*/ 632936 h 1333500"/>
              <a:gd name="connsiteX106" fmla="*/ 1066324 w 1628775"/>
              <a:gd name="connsiteY106" fmla="*/ 635794 h 1333500"/>
              <a:gd name="connsiteX107" fmla="*/ 1060609 w 1628775"/>
              <a:gd name="connsiteY107" fmla="*/ 653891 h 1333500"/>
              <a:gd name="connsiteX108" fmla="*/ 1042511 w 1628775"/>
              <a:gd name="connsiteY108" fmla="*/ 667226 h 1333500"/>
              <a:gd name="connsiteX109" fmla="*/ 1032034 w 1628775"/>
              <a:gd name="connsiteY109" fmla="*/ 646271 h 1333500"/>
              <a:gd name="connsiteX110" fmla="*/ 1011079 w 1628775"/>
              <a:gd name="connsiteY110" fmla="*/ 630079 h 1333500"/>
              <a:gd name="connsiteX111" fmla="*/ 1006316 w 1628775"/>
              <a:gd name="connsiteY111" fmla="*/ 614839 h 1333500"/>
              <a:gd name="connsiteX112" fmla="*/ 990124 w 1628775"/>
              <a:gd name="connsiteY112" fmla="*/ 601504 h 1333500"/>
              <a:gd name="connsiteX113" fmla="*/ 974884 w 1628775"/>
              <a:gd name="connsiteY113" fmla="*/ 604361 h 1333500"/>
              <a:gd name="connsiteX114" fmla="*/ 946309 w 1628775"/>
              <a:gd name="connsiteY114" fmla="*/ 611981 h 1333500"/>
              <a:gd name="connsiteX115" fmla="*/ 932974 w 1628775"/>
              <a:gd name="connsiteY115" fmla="*/ 619601 h 1333500"/>
              <a:gd name="connsiteX116" fmla="*/ 919639 w 1628775"/>
              <a:gd name="connsiteY116" fmla="*/ 635794 h 1333500"/>
              <a:gd name="connsiteX117" fmla="*/ 904399 w 1628775"/>
              <a:gd name="connsiteY117" fmla="*/ 658654 h 1333500"/>
              <a:gd name="connsiteX118" fmla="*/ 889159 w 1628775"/>
              <a:gd name="connsiteY118" fmla="*/ 669131 h 1333500"/>
              <a:gd name="connsiteX119" fmla="*/ 868204 w 1628775"/>
              <a:gd name="connsiteY119" fmla="*/ 687229 h 1333500"/>
              <a:gd name="connsiteX120" fmla="*/ 849154 w 1628775"/>
              <a:gd name="connsiteY120" fmla="*/ 695801 h 1333500"/>
              <a:gd name="connsiteX121" fmla="*/ 836771 w 1628775"/>
              <a:gd name="connsiteY121" fmla="*/ 674846 h 1333500"/>
              <a:gd name="connsiteX122" fmla="*/ 826294 w 1628775"/>
              <a:gd name="connsiteY122" fmla="*/ 653891 h 1333500"/>
              <a:gd name="connsiteX123" fmla="*/ 810101 w 1628775"/>
              <a:gd name="connsiteY123" fmla="*/ 630079 h 1333500"/>
              <a:gd name="connsiteX124" fmla="*/ 805339 w 1628775"/>
              <a:gd name="connsiteY124" fmla="*/ 609124 h 1333500"/>
              <a:gd name="connsiteX125" fmla="*/ 792004 w 1628775"/>
              <a:gd name="connsiteY125" fmla="*/ 591026 h 1333500"/>
              <a:gd name="connsiteX126" fmla="*/ 771049 w 1628775"/>
              <a:gd name="connsiteY126" fmla="*/ 572929 h 1333500"/>
              <a:gd name="connsiteX127" fmla="*/ 766286 w 1628775"/>
              <a:gd name="connsiteY127" fmla="*/ 554831 h 1333500"/>
              <a:gd name="connsiteX128" fmla="*/ 758666 w 1628775"/>
              <a:gd name="connsiteY128" fmla="*/ 538639 h 1333500"/>
              <a:gd name="connsiteX129" fmla="*/ 734854 w 1628775"/>
              <a:gd name="connsiteY129" fmla="*/ 531019 h 1333500"/>
              <a:gd name="connsiteX130" fmla="*/ 716756 w 1628775"/>
              <a:gd name="connsiteY130" fmla="*/ 510064 h 1333500"/>
              <a:gd name="connsiteX131" fmla="*/ 695801 w 1628775"/>
              <a:gd name="connsiteY131" fmla="*/ 494824 h 1333500"/>
              <a:gd name="connsiteX132" fmla="*/ 679609 w 1628775"/>
              <a:gd name="connsiteY132" fmla="*/ 497681 h 1333500"/>
              <a:gd name="connsiteX133" fmla="*/ 669131 w 1628775"/>
              <a:gd name="connsiteY133" fmla="*/ 517684 h 1333500"/>
              <a:gd name="connsiteX134" fmla="*/ 638651 w 1628775"/>
              <a:gd name="connsiteY134" fmla="*/ 510064 h 1333500"/>
              <a:gd name="connsiteX135" fmla="*/ 638651 w 1628775"/>
              <a:gd name="connsiteY135" fmla="*/ 494824 h 1333500"/>
              <a:gd name="connsiteX136" fmla="*/ 611981 w 1628775"/>
              <a:gd name="connsiteY136" fmla="*/ 484346 h 1333500"/>
              <a:gd name="connsiteX137" fmla="*/ 599599 w 1628775"/>
              <a:gd name="connsiteY137" fmla="*/ 494824 h 1333500"/>
              <a:gd name="connsiteX138" fmla="*/ 580549 w 1628775"/>
              <a:gd name="connsiteY138" fmla="*/ 505301 h 1333500"/>
              <a:gd name="connsiteX139" fmla="*/ 559594 w 1628775"/>
              <a:gd name="connsiteY139" fmla="*/ 497681 h 1333500"/>
              <a:gd name="connsiteX140" fmla="*/ 550069 w 1628775"/>
              <a:gd name="connsiteY140" fmla="*/ 481489 h 1333500"/>
              <a:gd name="connsiteX141" fmla="*/ 518636 w 1628775"/>
              <a:gd name="connsiteY141" fmla="*/ 487204 h 1333500"/>
              <a:gd name="connsiteX142" fmla="*/ 497681 w 1628775"/>
              <a:gd name="connsiteY142" fmla="*/ 517684 h 1333500"/>
              <a:gd name="connsiteX143" fmla="*/ 515779 w 1628775"/>
              <a:gd name="connsiteY143" fmla="*/ 531019 h 1333500"/>
              <a:gd name="connsiteX144" fmla="*/ 520541 w 1628775"/>
              <a:gd name="connsiteY144" fmla="*/ 557689 h 1333500"/>
              <a:gd name="connsiteX145" fmla="*/ 500539 w 1628775"/>
              <a:gd name="connsiteY145" fmla="*/ 572929 h 1333500"/>
              <a:gd name="connsiteX146" fmla="*/ 476726 w 1628775"/>
              <a:gd name="connsiteY146" fmla="*/ 575786 h 1333500"/>
              <a:gd name="connsiteX147" fmla="*/ 473869 w 1628775"/>
              <a:gd name="connsiteY147" fmla="*/ 551974 h 1333500"/>
              <a:gd name="connsiteX148" fmla="*/ 452914 w 1628775"/>
              <a:gd name="connsiteY148" fmla="*/ 567214 h 1333500"/>
              <a:gd name="connsiteX149" fmla="*/ 430054 w 1628775"/>
              <a:gd name="connsiteY149" fmla="*/ 577691 h 1333500"/>
              <a:gd name="connsiteX150" fmla="*/ 403384 w 1628775"/>
              <a:gd name="connsiteY150" fmla="*/ 586264 h 1333500"/>
              <a:gd name="connsiteX151" fmla="*/ 385286 w 1628775"/>
              <a:gd name="connsiteY151" fmla="*/ 586264 h 1333500"/>
              <a:gd name="connsiteX152" fmla="*/ 356711 w 1628775"/>
              <a:gd name="connsiteY152" fmla="*/ 572929 h 1333500"/>
              <a:gd name="connsiteX153" fmla="*/ 356711 w 1628775"/>
              <a:gd name="connsiteY153" fmla="*/ 551974 h 1333500"/>
              <a:gd name="connsiteX154" fmla="*/ 340519 w 1628775"/>
              <a:gd name="connsiteY154" fmla="*/ 528161 h 1333500"/>
              <a:gd name="connsiteX155" fmla="*/ 307181 w 1628775"/>
              <a:gd name="connsiteY155" fmla="*/ 551974 h 1333500"/>
              <a:gd name="connsiteX156" fmla="*/ 289084 w 1628775"/>
              <a:gd name="connsiteY156" fmla="*/ 557689 h 1333500"/>
              <a:gd name="connsiteX157" fmla="*/ 270986 w 1628775"/>
              <a:gd name="connsiteY157" fmla="*/ 567214 h 1333500"/>
              <a:gd name="connsiteX158" fmla="*/ 254794 w 1628775"/>
              <a:gd name="connsiteY158" fmla="*/ 577691 h 1333500"/>
              <a:gd name="connsiteX159" fmla="*/ 230981 w 1628775"/>
              <a:gd name="connsiteY159" fmla="*/ 577691 h 1333500"/>
              <a:gd name="connsiteX160" fmla="*/ 205264 w 1628775"/>
              <a:gd name="connsiteY160" fmla="*/ 562451 h 1333500"/>
              <a:gd name="connsiteX161" fmla="*/ 190024 w 1628775"/>
              <a:gd name="connsiteY161" fmla="*/ 549116 h 1333500"/>
              <a:gd name="connsiteX162" fmla="*/ 176689 w 1628775"/>
              <a:gd name="connsiteY162" fmla="*/ 565309 h 1333500"/>
              <a:gd name="connsiteX163" fmla="*/ 158591 w 1628775"/>
              <a:gd name="connsiteY163" fmla="*/ 583406 h 1333500"/>
              <a:gd name="connsiteX164" fmla="*/ 137636 w 1628775"/>
              <a:gd name="connsiteY164" fmla="*/ 572929 h 1333500"/>
              <a:gd name="connsiteX165" fmla="*/ 121444 w 1628775"/>
              <a:gd name="connsiteY165" fmla="*/ 593884 h 1333500"/>
              <a:gd name="connsiteX166" fmla="*/ 85249 w 1628775"/>
              <a:gd name="connsiteY166" fmla="*/ 611981 h 1333500"/>
              <a:gd name="connsiteX167" fmla="*/ 49054 w 1628775"/>
              <a:gd name="connsiteY167" fmla="*/ 619601 h 1333500"/>
              <a:gd name="connsiteX168" fmla="*/ 30956 w 1628775"/>
              <a:gd name="connsiteY168" fmla="*/ 643414 h 1333500"/>
              <a:gd name="connsiteX169" fmla="*/ 25241 w 1628775"/>
              <a:gd name="connsiteY169" fmla="*/ 667226 h 1333500"/>
              <a:gd name="connsiteX170" fmla="*/ 25241 w 1628775"/>
              <a:gd name="connsiteY170" fmla="*/ 692944 h 1333500"/>
              <a:gd name="connsiteX171" fmla="*/ 17621 w 1628775"/>
              <a:gd name="connsiteY171" fmla="*/ 716756 h 1333500"/>
              <a:gd name="connsiteX172" fmla="*/ 11906 w 1628775"/>
              <a:gd name="connsiteY172" fmla="*/ 745331 h 1333500"/>
              <a:gd name="connsiteX173" fmla="*/ 51911 w 1628775"/>
              <a:gd name="connsiteY173" fmla="*/ 739616 h 1333500"/>
              <a:gd name="connsiteX174" fmla="*/ 74771 w 1628775"/>
              <a:gd name="connsiteY174" fmla="*/ 729139 h 1333500"/>
              <a:gd name="connsiteX175" fmla="*/ 95726 w 1628775"/>
              <a:gd name="connsiteY175" fmla="*/ 721519 h 1333500"/>
              <a:gd name="connsiteX176" fmla="*/ 116681 w 1628775"/>
              <a:gd name="connsiteY176" fmla="*/ 721519 h 1333500"/>
              <a:gd name="connsiteX177" fmla="*/ 150971 w 1628775"/>
              <a:gd name="connsiteY177" fmla="*/ 713899 h 1333500"/>
              <a:gd name="connsiteX178" fmla="*/ 187166 w 1628775"/>
              <a:gd name="connsiteY178" fmla="*/ 708184 h 1333500"/>
              <a:gd name="connsiteX179" fmla="*/ 210979 w 1628775"/>
              <a:gd name="connsiteY179" fmla="*/ 700564 h 1333500"/>
              <a:gd name="connsiteX180" fmla="*/ 233839 w 1628775"/>
              <a:gd name="connsiteY180" fmla="*/ 721519 h 1333500"/>
              <a:gd name="connsiteX181" fmla="*/ 197644 w 1628775"/>
              <a:gd name="connsiteY181" fmla="*/ 731996 h 1333500"/>
              <a:gd name="connsiteX182" fmla="*/ 170974 w 1628775"/>
              <a:gd name="connsiteY182" fmla="*/ 736759 h 1333500"/>
              <a:gd name="connsiteX183" fmla="*/ 202406 w 1628775"/>
              <a:gd name="connsiteY183" fmla="*/ 747236 h 1333500"/>
              <a:gd name="connsiteX184" fmla="*/ 233839 w 1628775"/>
              <a:gd name="connsiteY184" fmla="*/ 757714 h 1333500"/>
              <a:gd name="connsiteX185" fmla="*/ 241459 w 1628775"/>
              <a:gd name="connsiteY185" fmla="*/ 778669 h 1333500"/>
              <a:gd name="connsiteX186" fmla="*/ 239554 w 1628775"/>
              <a:gd name="connsiteY186" fmla="*/ 789146 h 1333500"/>
              <a:gd name="connsiteX187" fmla="*/ 208121 w 1628775"/>
              <a:gd name="connsiteY187" fmla="*/ 794861 h 1333500"/>
              <a:gd name="connsiteX188" fmla="*/ 181451 w 1628775"/>
              <a:gd name="connsiteY188" fmla="*/ 789146 h 1333500"/>
              <a:gd name="connsiteX189" fmla="*/ 155734 w 1628775"/>
              <a:gd name="connsiteY189" fmla="*/ 781526 h 1333500"/>
              <a:gd name="connsiteX190" fmla="*/ 131921 w 1628775"/>
              <a:gd name="connsiteY190" fmla="*/ 776764 h 1333500"/>
              <a:gd name="connsiteX191" fmla="*/ 103346 w 1628775"/>
              <a:gd name="connsiteY191" fmla="*/ 766286 h 1333500"/>
              <a:gd name="connsiteX192" fmla="*/ 85249 w 1628775"/>
              <a:gd name="connsiteY192" fmla="*/ 755809 h 1333500"/>
              <a:gd name="connsiteX193" fmla="*/ 74771 w 1628775"/>
              <a:gd name="connsiteY193" fmla="*/ 773906 h 1333500"/>
              <a:gd name="connsiteX194" fmla="*/ 67151 w 1628775"/>
              <a:gd name="connsiteY194" fmla="*/ 796766 h 1333500"/>
              <a:gd name="connsiteX195" fmla="*/ 98584 w 1628775"/>
              <a:gd name="connsiteY195" fmla="*/ 807244 h 1333500"/>
              <a:gd name="connsiteX196" fmla="*/ 101441 w 1628775"/>
              <a:gd name="connsiteY196" fmla="*/ 820579 h 1333500"/>
              <a:gd name="connsiteX197" fmla="*/ 101441 w 1628775"/>
              <a:gd name="connsiteY197" fmla="*/ 836771 h 1333500"/>
              <a:gd name="connsiteX198" fmla="*/ 150971 w 1628775"/>
              <a:gd name="connsiteY198" fmla="*/ 826294 h 1333500"/>
              <a:gd name="connsiteX199" fmla="*/ 173831 w 1628775"/>
              <a:gd name="connsiteY199" fmla="*/ 817721 h 1333500"/>
              <a:gd name="connsiteX200" fmla="*/ 190024 w 1628775"/>
              <a:gd name="connsiteY200" fmla="*/ 833914 h 1333500"/>
              <a:gd name="connsiteX201" fmla="*/ 197644 w 1628775"/>
              <a:gd name="connsiteY201" fmla="*/ 852011 h 1333500"/>
              <a:gd name="connsiteX202" fmla="*/ 208121 w 1628775"/>
              <a:gd name="connsiteY202" fmla="*/ 883444 h 1333500"/>
              <a:gd name="connsiteX203" fmla="*/ 191929 w 1628775"/>
              <a:gd name="connsiteY203" fmla="*/ 898684 h 1333500"/>
              <a:gd name="connsiteX204" fmla="*/ 166211 w 1628775"/>
              <a:gd name="connsiteY204" fmla="*/ 914876 h 1333500"/>
              <a:gd name="connsiteX205" fmla="*/ 131921 w 1628775"/>
              <a:gd name="connsiteY205" fmla="*/ 893921 h 1333500"/>
              <a:gd name="connsiteX206" fmla="*/ 106204 w 1628775"/>
              <a:gd name="connsiteY206" fmla="*/ 898684 h 1333500"/>
              <a:gd name="connsiteX207" fmla="*/ 71914 w 1628775"/>
              <a:gd name="connsiteY207" fmla="*/ 898684 h 1333500"/>
              <a:gd name="connsiteX208" fmla="*/ 41434 w 1628775"/>
              <a:gd name="connsiteY208" fmla="*/ 893921 h 1333500"/>
              <a:gd name="connsiteX209" fmla="*/ 20479 w 1628775"/>
              <a:gd name="connsiteY209" fmla="*/ 906304 h 1333500"/>
              <a:gd name="connsiteX210" fmla="*/ 1429 w 1628775"/>
              <a:gd name="connsiteY210" fmla="*/ 925354 h 1333500"/>
              <a:gd name="connsiteX211" fmla="*/ 17621 w 1628775"/>
              <a:gd name="connsiteY211" fmla="*/ 937736 h 1333500"/>
              <a:gd name="connsiteX212" fmla="*/ 56674 w 1628775"/>
              <a:gd name="connsiteY212" fmla="*/ 940594 h 1333500"/>
              <a:gd name="connsiteX213" fmla="*/ 82391 w 1628775"/>
              <a:gd name="connsiteY213" fmla="*/ 937736 h 1333500"/>
              <a:gd name="connsiteX214" fmla="*/ 113824 w 1628775"/>
              <a:gd name="connsiteY214" fmla="*/ 958691 h 1333500"/>
              <a:gd name="connsiteX215" fmla="*/ 131921 w 1628775"/>
              <a:gd name="connsiteY215" fmla="*/ 982504 h 1333500"/>
              <a:gd name="connsiteX216" fmla="*/ 148114 w 1628775"/>
              <a:gd name="connsiteY216" fmla="*/ 1003459 h 1333500"/>
              <a:gd name="connsiteX217" fmla="*/ 158591 w 1628775"/>
              <a:gd name="connsiteY217" fmla="*/ 1021556 h 1333500"/>
              <a:gd name="connsiteX218" fmla="*/ 158591 w 1628775"/>
              <a:gd name="connsiteY218" fmla="*/ 1042511 h 1333500"/>
              <a:gd name="connsiteX219" fmla="*/ 150971 w 1628775"/>
              <a:gd name="connsiteY219" fmla="*/ 1073944 h 1333500"/>
              <a:gd name="connsiteX220" fmla="*/ 191929 w 1628775"/>
              <a:gd name="connsiteY220" fmla="*/ 1081564 h 1333500"/>
              <a:gd name="connsiteX221" fmla="*/ 230981 w 1628775"/>
              <a:gd name="connsiteY221" fmla="*/ 1078706 h 1333500"/>
              <a:gd name="connsiteX222" fmla="*/ 229076 w 1628775"/>
              <a:gd name="connsiteY222" fmla="*/ 1052989 h 1333500"/>
              <a:gd name="connsiteX223" fmla="*/ 236696 w 1628775"/>
              <a:gd name="connsiteY223" fmla="*/ 1029176 h 1333500"/>
              <a:gd name="connsiteX224" fmla="*/ 250031 w 1628775"/>
              <a:gd name="connsiteY224" fmla="*/ 1011079 h 1333500"/>
              <a:gd name="connsiteX225" fmla="*/ 278606 w 1628775"/>
              <a:gd name="connsiteY225" fmla="*/ 1003459 h 1333500"/>
              <a:gd name="connsiteX226" fmla="*/ 272891 w 1628775"/>
              <a:gd name="connsiteY226" fmla="*/ 1034891 h 1333500"/>
              <a:gd name="connsiteX227" fmla="*/ 275749 w 1628775"/>
              <a:gd name="connsiteY227" fmla="*/ 1055846 h 1333500"/>
              <a:gd name="connsiteX228" fmla="*/ 299561 w 1628775"/>
              <a:gd name="connsiteY228" fmla="*/ 1055846 h 1333500"/>
              <a:gd name="connsiteX229" fmla="*/ 310039 w 1628775"/>
              <a:gd name="connsiteY229" fmla="*/ 1032034 h 1333500"/>
              <a:gd name="connsiteX230" fmla="*/ 320516 w 1628775"/>
              <a:gd name="connsiteY230" fmla="*/ 1024414 h 1333500"/>
              <a:gd name="connsiteX231" fmla="*/ 332899 w 1628775"/>
              <a:gd name="connsiteY231" fmla="*/ 1042511 h 1333500"/>
              <a:gd name="connsiteX232" fmla="*/ 356711 w 1628775"/>
              <a:gd name="connsiteY232" fmla="*/ 1060609 h 1333500"/>
              <a:gd name="connsiteX233" fmla="*/ 367189 w 1628775"/>
              <a:gd name="connsiteY233" fmla="*/ 1092041 h 1333500"/>
              <a:gd name="connsiteX234" fmla="*/ 403384 w 1628775"/>
              <a:gd name="connsiteY234" fmla="*/ 1094899 h 1333500"/>
              <a:gd name="connsiteX235" fmla="*/ 424339 w 1628775"/>
              <a:gd name="connsiteY235" fmla="*/ 1063466 h 1333500"/>
              <a:gd name="connsiteX236" fmla="*/ 431959 w 1628775"/>
              <a:gd name="connsiteY236" fmla="*/ 1094899 h 1333500"/>
              <a:gd name="connsiteX237" fmla="*/ 460534 w 1628775"/>
              <a:gd name="connsiteY237" fmla="*/ 1099661 h 1333500"/>
              <a:gd name="connsiteX238" fmla="*/ 491966 w 1628775"/>
              <a:gd name="connsiteY238" fmla="*/ 1102519 h 1333500"/>
              <a:gd name="connsiteX239" fmla="*/ 494824 w 1628775"/>
              <a:gd name="connsiteY239" fmla="*/ 1125379 h 1333500"/>
              <a:gd name="connsiteX240" fmla="*/ 508159 w 1628775"/>
              <a:gd name="connsiteY240" fmla="*/ 1146334 h 1333500"/>
              <a:gd name="connsiteX241" fmla="*/ 526256 w 1628775"/>
              <a:gd name="connsiteY241" fmla="*/ 1156811 h 1333500"/>
              <a:gd name="connsiteX242" fmla="*/ 544354 w 1628775"/>
              <a:gd name="connsiteY242" fmla="*/ 1144429 h 1333500"/>
              <a:gd name="connsiteX243" fmla="*/ 568166 w 1628775"/>
              <a:gd name="connsiteY243" fmla="*/ 1135856 h 1333500"/>
              <a:gd name="connsiteX244" fmla="*/ 575786 w 1628775"/>
              <a:gd name="connsiteY244" fmla="*/ 1170146 h 1333500"/>
              <a:gd name="connsiteX245" fmla="*/ 610076 w 1628775"/>
              <a:gd name="connsiteY245" fmla="*/ 1175861 h 1333500"/>
              <a:gd name="connsiteX246" fmla="*/ 628174 w 1628775"/>
              <a:gd name="connsiteY246" fmla="*/ 1180624 h 1333500"/>
              <a:gd name="connsiteX247" fmla="*/ 611981 w 1628775"/>
              <a:gd name="connsiteY247" fmla="*/ 1209199 h 1333500"/>
              <a:gd name="connsiteX248" fmla="*/ 625316 w 1628775"/>
              <a:gd name="connsiteY248" fmla="*/ 1243489 h 1333500"/>
              <a:gd name="connsiteX249" fmla="*/ 625316 w 1628775"/>
              <a:gd name="connsiteY249" fmla="*/ 1274921 h 1333500"/>
              <a:gd name="connsiteX250" fmla="*/ 640556 w 1628775"/>
              <a:gd name="connsiteY250" fmla="*/ 1303496 h 1333500"/>
              <a:gd name="connsiteX251" fmla="*/ 646271 w 1628775"/>
              <a:gd name="connsiteY251" fmla="*/ 1274921 h 1333500"/>
              <a:gd name="connsiteX252" fmla="*/ 656749 w 1628775"/>
              <a:gd name="connsiteY252" fmla="*/ 1243489 h 1333500"/>
              <a:gd name="connsiteX253" fmla="*/ 679609 w 1628775"/>
              <a:gd name="connsiteY253" fmla="*/ 1245394 h 1333500"/>
              <a:gd name="connsiteX254" fmla="*/ 700564 w 1628775"/>
              <a:gd name="connsiteY254" fmla="*/ 1248251 h 1333500"/>
              <a:gd name="connsiteX255" fmla="*/ 709136 w 1628775"/>
              <a:gd name="connsiteY255" fmla="*/ 1214914 h 1333500"/>
              <a:gd name="connsiteX256" fmla="*/ 729139 w 1628775"/>
              <a:gd name="connsiteY256" fmla="*/ 1209199 h 1333500"/>
              <a:gd name="connsiteX257" fmla="*/ 766286 w 1628775"/>
              <a:gd name="connsiteY257" fmla="*/ 1209199 h 1333500"/>
              <a:gd name="connsiteX258" fmla="*/ 792004 w 1628775"/>
              <a:gd name="connsiteY258" fmla="*/ 1225391 h 1333500"/>
              <a:gd name="connsiteX259" fmla="*/ 808196 w 1628775"/>
              <a:gd name="connsiteY259" fmla="*/ 1237774 h 1333500"/>
              <a:gd name="connsiteX260" fmla="*/ 810101 w 1628775"/>
              <a:gd name="connsiteY260" fmla="*/ 1274921 h 1333500"/>
              <a:gd name="connsiteX261" fmla="*/ 787241 w 1628775"/>
              <a:gd name="connsiteY261" fmla="*/ 1266349 h 1333500"/>
              <a:gd name="connsiteX262" fmla="*/ 763429 w 1628775"/>
              <a:gd name="connsiteY262" fmla="*/ 1266349 h 1333500"/>
              <a:gd name="connsiteX263" fmla="*/ 737711 w 1628775"/>
              <a:gd name="connsiteY263" fmla="*/ 1266349 h 1333500"/>
              <a:gd name="connsiteX264" fmla="*/ 752951 w 1628775"/>
              <a:gd name="connsiteY264" fmla="*/ 1285399 h 1333500"/>
              <a:gd name="connsiteX265" fmla="*/ 776764 w 1628775"/>
              <a:gd name="connsiteY265" fmla="*/ 1297781 h 1333500"/>
              <a:gd name="connsiteX266" fmla="*/ 823436 w 1628775"/>
              <a:gd name="connsiteY266" fmla="*/ 1303496 h 1333500"/>
              <a:gd name="connsiteX267" fmla="*/ 849154 w 1628775"/>
              <a:gd name="connsiteY267" fmla="*/ 1294924 h 1333500"/>
              <a:gd name="connsiteX268" fmla="*/ 852011 w 1628775"/>
              <a:gd name="connsiteY268" fmla="*/ 1276826 h 1333500"/>
              <a:gd name="connsiteX269" fmla="*/ 878681 w 1628775"/>
              <a:gd name="connsiteY269" fmla="*/ 1276826 h 1333500"/>
              <a:gd name="connsiteX270" fmla="*/ 907256 w 1628775"/>
              <a:gd name="connsiteY270" fmla="*/ 1293019 h 1333500"/>
              <a:gd name="connsiteX271" fmla="*/ 907256 w 1628775"/>
              <a:gd name="connsiteY271" fmla="*/ 1313974 h 1333500"/>
              <a:gd name="connsiteX272" fmla="*/ 898684 w 1628775"/>
              <a:gd name="connsiteY272" fmla="*/ 1339691 h 1333500"/>
              <a:gd name="connsiteX273" fmla="*/ 938689 w 1628775"/>
              <a:gd name="connsiteY273" fmla="*/ 1326356 h 1333500"/>
              <a:gd name="connsiteX274" fmla="*/ 972026 w 1628775"/>
              <a:gd name="connsiteY274" fmla="*/ 1313974 h 1333500"/>
              <a:gd name="connsiteX275" fmla="*/ 1006316 w 1628775"/>
              <a:gd name="connsiteY275" fmla="*/ 1297781 h 1333500"/>
              <a:gd name="connsiteX276" fmla="*/ 1034891 w 1628775"/>
              <a:gd name="connsiteY276" fmla="*/ 1297781 h 1333500"/>
              <a:gd name="connsiteX277" fmla="*/ 1048226 w 1628775"/>
              <a:gd name="connsiteY277" fmla="*/ 1272064 h 1333500"/>
              <a:gd name="connsiteX278" fmla="*/ 1055846 w 1628775"/>
              <a:gd name="connsiteY278" fmla="*/ 1245394 h 1333500"/>
              <a:gd name="connsiteX279" fmla="*/ 1071086 w 1628775"/>
              <a:gd name="connsiteY279" fmla="*/ 1212056 h 1333500"/>
              <a:gd name="connsiteX280" fmla="*/ 1102519 w 1628775"/>
              <a:gd name="connsiteY280" fmla="*/ 1204436 h 1333500"/>
              <a:gd name="connsiteX281" fmla="*/ 1131094 w 1628775"/>
              <a:gd name="connsiteY281" fmla="*/ 1209199 h 1333500"/>
              <a:gd name="connsiteX282" fmla="*/ 1173004 w 1628775"/>
              <a:gd name="connsiteY282" fmla="*/ 1195864 h 1333500"/>
              <a:gd name="connsiteX283" fmla="*/ 1204436 w 1628775"/>
              <a:gd name="connsiteY283" fmla="*/ 1177766 h 1333500"/>
              <a:gd name="connsiteX284" fmla="*/ 1230154 w 1628775"/>
              <a:gd name="connsiteY284" fmla="*/ 1165384 h 1333500"/>
              <a:gd name="connsiteX285" fmla="*/ 1261586 w 1628775"/>
              <a:gd name="connsiteY285" fmla="*/ 1141571 h 1333500"/>
              <a:gd name="connsiteX286" fmla="*/ 1279684 w 1628775"/>
              <a:gd name="connsiteY286" fmla="*/ 1131094 h 1333500"/>
              <a:gd name="connsiteX287" fmla="*/ 1311116 w 1628775"/>
              <a:gd name="connsiteY287" fmla="*/ 1120616 h 1333500"/>
              <a:gd name="connsiteX288" fmla="*/ 1339691 w 1628775"/>
              <a:gd name="connsiteY288" fmla="*/ 1125379 h 1333500"/>
              <a:gd name="connsiteX289" fmla="*/ 1355884 w 1628775"/>
              <a:gd name="connsiteY289" fmla="*/ 1138714 h 1333500"/>
              <a:gd name="connsiteX290" fmla="*/ 1378744 w 1628775"/>
              <a:gd name="connsiteY290" fmla="*/ 1152049 h 1333500"/>
              <a:gd name="connsiteX291" fmla="*/ 1413034 w 1628775"/>
              <a:gd name="connsiteY291" fmla="*/ 1162526 h 1333500"/>
              <a:gd name="connsiteX292" fmla="*/ 1420654 w 1628775"/>
              <a:gd name="connsiteY292" fmla="*/ 1128236 h 1333500"/>
              <a:gd name="connsiteX293" fmla="*/ 1417796 w 1628775"/>
              <a:gd name="connsiteY293" fmla="*/ 1096804 h 1333500"/>
              <a:gd name="connsiteX294" fmla="*/ 1431131 w 1628775"/>
              <a:gd name="connsiteY294" fmla="*/ 1073944 h 1333500"/>
              <a:gd name="connsiteX295" fmla="*/ 1444466 w 1628775"/>
              <a:gd name="connsiteY295" fmla="*/ 1050131 h 1333500"/>
              <a:gd name="connsiteX296" fmla="*/ 1475899 w 1628775"/>
              <a:gd name="connsiteY296" fmla="*/ 1047274 h 1333500"/>
              <a:gd name="connsiteX297" fmla="*/ 1509236 w 1628775"/>
              <a:gd name="connsiteY297" fmla="*/ 1047274 h 1333500"/>
              <a:gd name="connsiteX298" fmla="*/ 1522571 w 1628775"/>
              <a:gd name="connsiteY298" fmla="*/ 1021556 h 1333500"/>
              <a:gd name="connsiteX299" fmla="*/ 1522571 w 1628775"/>
              <a:gd name="connsiteY299" fmla="*/ 985361 h 1333500"/>
              <a:gd name="connsiteX300" fmla="*/ 1507331 w 1628775"/>
              <a:gd name="connsiteY300" fmla="*/ 966311 h 1333500"/>
              <a:gd name="connsiteX301" fmla="*/ 1501616 w 1628775"/>
              <a:gd name="connsiteY301" fmla="*/ 937736 h 1333500"/>
              <a:gd name="connsiteX302" fmla="*/ 1483519 w 1628775"/>
              <a:gd name="connsiteY302" fmla="*/ 912019 h 1333500"/>
              <a:gd name="connsiteX303" fmla="*/ 1477804 w 1628775"/>
              <a:gd name="connsiteY303" fmla="*/ 872966 h 1333500"/>
              <a:gd name="connsiteX304" fmla="*/ 1496854 w 1628775"/>
              <a:gd name="connsiteY304" fmla="*/ 854869 h 1333500"/>
              <a:gd name="connsiteX305" fmla="*/ 1496854 w 1628775"/>
              <a:gd name="connsiteY305" fmla="*/ 812959 h 1333500"/>
              <a:gd name="connsiteX306" fmla="*/ 1498759 w 1628775"/>
              <a:gd name="connsiteY306" fmla="*/ 787241 h 133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Lst>
            <a:rect l="l" t="t" r="r" b="b"/>
            <a:pathLst>
              <a:path w="1628775" h="1333500">
                <a:moveTo>
                  <a:pt x="1507331" y="745331"/>
                </a:moveTo>
                <a:lnTo>
                  <a:pt x="1537811" y="742474"/>
                </a:lnTo>
                <a:lnTo>
                  <a:pt x="1566386" y="745331"/>
                </a:lnTo>
                <a:lnTo>
                  <a:pt x="1583531" y="730091"/>
                </a:lnTo>
                <a:lnTo>
                  <a:pt x="1599724" y="704374"/>
                </a:lnTo>
                <a:lnTo>
                  <a:pt x="1618774" y="674846"/>
                </a:lnTo>
                <a:lnTo>
                  <a:pt x="1629251" y="648176"/>
                </a:lnTo>
                <a:lnTo>
                  <a:pt x="1618774" y="612934"/>
                </a:lnTo>
                <a:lnTo>
                  <a:pt x="1602581" y="606266"/>
                </a:lnTo>
                <a:lnTo>
                  <a:pt x="1573054" y="590074"/>
                </a:lnTo>
                <a:lnTo>
                  <a:pt x="1560671" y="579596"/>
                </a:lnTo>
                <a:lnTo>
                  <a:pt x="1521619" y="579596"/>
                </a:lnTo>
                <a:lnTo>
                  <a:pt x="1470184" y="588169"/>
                </a:lnTo>
                <a:lnTo>
                  <a:pt x="1465421" y="563404"/>
                </a:lnTo>
                <a:lnTo>
                  <a:pt x="1465421" y="534829"/>
                </a:lnTo>
                <a:lnTo>
                  <a:pt x="1478756" y="511969"/>
                </a:lnTo>
                <a:lnTo>
                  <a:pt x="1492091" y="491966"/>
                </a:lnTo>
                <a:lnTo>
                  <a:pt x="1524476" y="478631"/>
                </a:lnTo>
                <a:lnTo>
                  <a:pt x="1554004" y="452914"/>
                </a:lnTo>
                <a:lnTo>
                  <a:pt x="1579721" y="427196"/>
                </a:lnTo>
                <a:lnTo>
                  <a:pt x="1589246" y="400526"/>
                </a:lnTo>
                <a:lnTo>
                  <a:pt x="1593056" y="370999"/>
                </a:lnTo>
                <a:lnTo>
                  <a:pt x="1586389" y="345281"/>
                </a:lnTo>
                <a:lnTo>
                  <a:pt x="1560671" y="329089"/>
                </a:lnTo>
                <a:lnTo>
                  <a:pt x="1537811" y="319564"/>
                </a:lnTo>
                <a:lnTo>
                  <a:pt x="1501616" y="322421"/>
                </a:lnTo>
                <a:lnTo>
                  <a:pt x="1478756" y="296704"/>
                </a:lnTo>
                <a:lnTo>
                  <a:pt x="1501616" y="270034"/>
                </a:lnTo>
                <a:lnTo>
                  <a:pt x="1472089" y="237649"/>
                </a:lnTo>
                <a:lnTo>
                  <a:pt x="1465421" y="210026"/>
                </a:lnTo>
                <a:lnTo>
                  <a:pt x="1456849" y="181451"/>
                </a:lnTo>
                <a:lnTo>
                  <a:pt x="1449229" y="160496"/>
                </a:lnTo>
                <a:lnTo>
                  <a:pt x="1436846" y="134779"/>
                </a:lnTo>
                <a:lnTo>
                  <a:pt x="1433989" y="118586"/>
                </a:lnTo>
                <a:lnTo>
                  <a:pt x="1449229" y="103346"/>
                </a:lnTo>
                <a:lnTo>
                  <a:pt x="1456849" y="90011"/>
                </a:lnTo>
                <a:lnTo>
                  <a:pt x="1456849" y="71914"/>
                </a:lnTo>
                <a:lnTo>
                  <a:pt x="1452086" y="56674"/>
                </a:lnTo>
                <a:lnTo>
                  <a:pt x="1438751" y="38576"/>
                </a:lnTo>
                <a:lnTo>
                  <a:pt x="1410176" y="32861"/>
                </a:lnTo>
                <a:lnTo>
                  <a:pt x="1392079" y="17621"/>
                </a:lnTo>
                <a:lnTo>
                  <a:pt x="1376839" y="17621"/>
                </a:lnTo>
                <a:lnTo>
                  <a:pt x="1360646" y="38576"/>
                </a:lnTo>
                <a:lnTo>
                  <a:pt x="1345406" y="53816"/>
                </a:lnTo>
                <a:lnTo>
                  <a:pt x="1329214" y="59531"/>
                </a:lnTo>
                <a:lnTo>
                  <a:pt x="1303496" y="46196"/>
                </a:lnTo>
                <a:lnTo>
                  <a:pt x="1282541" y="30004"/>
                </a:lnTo>
                <a:lnTo>
                  <a:pt x="1258729" y="22384"/>
                </a:lnTo>
                <a:lnTo>
                  <a:pt x="1243489" y="17621"/>
                </a:lnTo>
                <a:lnTo>
                  <a:pt x="1219676" y="7144"/>
                </a:lnTo>
                <a:lnTo>
                  <a:pt x="1204436" y="1429"/>
                </a:lnTo>
                <a:lnTo>
                  <a:pt x="1175861" y="1429"/>
                </a:lnTo>
                <a:lnTo>
                  <a:pt x="1170146" y="11906"/>
                </a:lnTo>
                <a:lnTo>
                  <a:pt x="1173004" y="32861"/>
                </a:lnTo>
                <a:lnTo>
                  <a:pt x="1204436" y="43339"/>
                </a:lnTo>
                <a:lnTo>
                  <a:pt x="1219676" y="53816"/>
                </a:lnTo>
                <a:lnTo>
                  <a:pt x="1219676" y="74771"/>
                </a:lnTo>
                <a:lnTo>
                  <a:pt x="1217771" y="98584"/>
                </a:lnTo>
                <a:lnTo>
                  <a:pt x="1209199" y="127159"/>
                </a:lnTo>
                <a:lnTo>
                  <a:pt x="1209199" y="145256"/>
                </a:lnTo>
                <a:lnTo>
                  <a:pt x="1209199" y="170974"/>
                </a:lnTo>
                <a:lnTo>
                  <a:pt x="1227296" y="184309"/>
                </a:lnTo>
                <a:lnTo>
                  <a:pt x="1237774" y="218599"/>
                </a:lnTo>
                <a:lnTo>
                  <a:pt x="1258729" y="244316"/>
                </a:lnTo>
                <a:lnTo>
                  <a:pt x="1274921" y="288131"/>
                </a:lnTo>
                <a:lnTo>
                  <a:pt x="1297781" y="330041"/>
                </a:lnTo>
                <a:lnTo>
                  <a:pt x="1295876" y="346234"/>
                </a:lnTo>
                <a:lnTo>
                  <a:pt x="1295876" y="379571"/>
                </a:lnTo>
                <a:lnTo>
                  <a:pt x="1293019" y="408146"/>
                </a:lnTo>
                <a:lnTo>
                  <a:pt x="1306354" y="421481"/>
                </a:lnTo>
                <a:lnTo>
                  <a:pt x="1321594" y="439579"/>
                </a:lnTo>
                <a:lnTo>
                  <a:pt x="1318736" y="466249"/>
                </a:lnTo>
                <a:lnTo>
                  <a:pt x="1306354" y="478631"/>
                </a:lnTo>
                <a:lnTo>
                  <a:pt x="1295876" y="497681"/>
                </a:lnTo>
                <a:lnTo>
                  <a:pt x="1290161" y="512921"/>
                </a:lnTo>
                <a:lnTo>
                  <a:pt x="1293019" y="541496"/>
                </a:lnTo>
                <a:lnTo>
                  <a:pt x="1308259" y="554831"/>
                </a:lnTo>
                <a:lnTo>
                  <a:pt x="1316831" y="575786"/>
                </a:lnTo>
                <a:lnTo>
                  <a:pt x="1332071" y="596741"/>
                </a:lnTo>
                <a:lnTo>
                  <a:pt x="1347311" y="619601"/>
                </a:lnTo>
                <a:lnTo>
                  <a:pt x="1350169" y="630079"/>
                </a:lnTo>
                <a:lnTo>
                  <a:pt x="1360646" y="646271"/>
                </a:lnTo>
                <a:lnTo>
                  <a:pt x="1357789" y="669131"/>
                </a:lnTo>
                <a:lnTo>
                  <a:pt x="1332071" y="676751"/>
                </a:lnTo>
                <a:lnTo>
                  <a:pt x="1313974" y="682466"/>
                </a:lnTo>
                <a:lnTo>
                  <a:pt x="1290161" y="679609"/>
                </a:lnTo>
                <a:lnTo>
                  <a:pt x="1279684" y="669131"/>
                </a:lnTo>
                <a:lnTo>
                  <a:pt x="1264444" y="664369"/>
                </a:lnTo>
                <a:lnTo>
                  <a:pt x="1243489" y="664369"/>
                </a:lnTo>
                <a:lnTo>
                  <a:pt x="1227296" y="656749"/>
                </a:lnTo>
                <a:lnTo>
                  <a:pt x="1214914" y="658654"/>
                </a:lnTo>
                <a:lnTo>
                  <a:pt x="1201579" y="658654"/>
                </a:lnTo>
                <a:lnTo>
                  <a:pt x="1183481" y="643414"/>
                </a:lnTo>
                <a:lnTo>
                  <a:pt x="1183481" y="619601"/>
                </a:lnTo>
                <a:lnTo>
                  <a:pt x="1188244" y="604361"/>
                </a:lnTo>
                <a:lnTo>
                  <a:pt x="1173004" y="591026"/>
                </a:lnTo>
                <a:lnTo>
                  <a:pt x="1159669" y="591026"/>
                </a:lnTo>
                <a:lnTo>
                  <a:pt x="1144429" y="596741"/>
                </a:lnTo>
                <a:lnTo>
                  <a:pt x="1133951" y="611981"/>
                </a:lnTo>
                <a:lnTo>
                  <a:pt x="1126331" y="640556"/>
                </a:lnTo>
                <a:lnTo>
                  <a:pt x="1126331" y="667226"/>
                </a:lnTo>
                <a:lnTo>
                  <a:pt x="1126331" y="682466"/>
                </a:lnTo>
                <a:lnTo>
                  <a:pt x="1108234" y="669131"/>
                </a:lnTo>
                <a:lnTo>
                  <a:pt x="1105376" y="656749"/>
                </a:lnTo>
                <a:lnTo>
                  <a:pt x="1094899" y="635794"/>
                </a:lnTo>
                <a:lnTo>
                  <a:pt x="1078706" y="632936"/>
                </a:lnTo>
                <a:lnTo>
                  <a:pt x="1066324" y="635794"/>
                </a:lnTo>
                <a:lnTo>
                  <a:pt x="1060609" y="653891"/>
                </a:lnTo>
                <a:lnTo>
                  <a:pt x="1042511" y="667226"/>
                </a:lnTo>
                <a:lnTo>
                  <a:pt x="1032034" y="646271"/>
                </a:lnTo>
                <a:lnTo>
                  <a:pt x="1011079" y="630079"/>
                </a:lnTo>
                <a:lnTo>
                  <a:pt x="1006316" y="614839"/>
                </a:lnTo>
                <a:lnTo>
                  <a:pt x="990124" y="601504"/>
                </a:lnTo>
                <a:lnTo>
                  <a:pt x="974884" y="604361"/>
                </a:lnTo>
                <a:lnTo>
                  <a:pt x="946309" y="611981"/>
                </a:lnTo>
                <a:lnTo>
                  <a:pt x="932974" y="619601"/>
                </a:lnTo>
                <a:lnTo>
                  <a:pt x="919639" y="635794"/>
                </a:lnTo>
                <a:lnTo>
                  <a:pt x="904399" y="658654"/>
                </a:lnTo>
                <a:lnTo>
                  <a:pt x="889159" y="669131"/>
                </a:lnTo>
                <a:lnTo>
                  <a:pt x="868204" y="687229"/>
                </a:lnTo>
                <a:lnTo>
                  <a:pt x="849154" y="695801"/>
                </a:lnTo>
                <a:lnTo>
                  <a:pt x="836771" y="674846"/>
                </a:lnTo>
                <a:lnTo>
                  <a:pt x="826294" y="653891"/>
                </a:lnTo>
                <a:lnTo>
                  <a:pt x="810101" y="630079"/>
                </a:lnTo>
                <a:lnTo>
                  <a:pt x="805339" y="609124"/>
                </a:lnTo>
                <a:lnTo>
                  <a:pt x="792004" y="591026"/>
                </a:lnTo>
                <a:lnTo>
                  <a:pt x="771049" y="572929"/>
                </a:lnTo>
                <a:lnTo>
                  <a:pt x="766286" y="554831"/>
                </a:lnTo>
                <a:lnTo>
                  <a:pt x="758666" y="538639"/>
                </a:lnTo>
                <a:lnTo>
                  <a:pt x="734854" y="531019"/>
                </a:lnTo>
                <a:lnTo>
                  <a:pt x="716756" y="510064"/>
                </a:lnTo>
                <a:lnTo>
                  <a:pt x="695801" y="494824"/>
                </a:lnTo>
                <a:lnTo>
                  <a:pt x="679609" y="497681"/>
                </a:lnTo>
                <a:lnTo>
                  <a:pt x="669131" y="517684"/>
                </a:lnTo>
                <a:lnTo>
                  <a:pt x="638651" y="510064"/>
                </a:lnTo>
                <a:lnTo>
                  <a:pt x="638651" y="494824"/>
                </a:lnTo>
                <a:lnTo>
                  <a:pt x="611981" y="484346"/>
                </a:lnTo>
                <a:lnTo>
                  <a:pt x="599599" y="494824"/>
                </a:lnTo>
                <a:lnTo>
                  <a:pt x="580549" y="505301"/>
                </a:lnTo>
                <a:lnTo>
                  <a:pt x="559594" y="497681"/>
                </a:lnTo>
                <a:lnTo>
                  <a:pt x="550069" y="481489"/>
                </a:lnTo>
                <a:lnTo>
                  <a:pt x="518636" y="487204"/>
                </a:lnTo>
                <a:lnTo>
                  <a:pt x="497681" y="517684"/>
                </a:lnTo>
                <a:lnTo>
                  <a:pt x="515779" y="531019"/>
                </a:lnTo>
                <a:lnTo>
                  <a:pt x="520541" y="557689"/>
                </a:lnTo>
                <a:lnTo>
                  <a:pt x="500539" y="572929"/>
                </a:lnTo>
                <a:lnTo>
                  <a:pt x="476726" y="575786"/>
                </a:lnTo>
                <a:lnTo>
                  <a:pt x="473869" y="551974"/>
                </a:lnTo>
                <a:lnTo>
                  <a:pt x="452914" y="567214"/>
                </a:lnTo>
                <a:lnTo>
                  <a:pt x="430054" y="577691"/>
                </a:lnTo>
                <a:lnTo>
                  <a:pt x="403384" y="586264"/>
                </a:lnTo>
                <a:lnTo>
                  <a:pt x="385286" y="586264"/>
                </a:lnTo>
                <a:lnTo>
                  <a:pt x="356711" y="572929"/>
                </a:lnTo>
                <a:lnTo>
                  <a:pt x="356711" y="551974"/>
                </a:lnTo>
                <a:lnTo>
                  <a:pt x="340519" y="528161"/>
                </a:lnTo>
                <a:lnTo>
                  <a:pt x="307181" y="551974"/>
                </a:lnTo>
                <a:lnTo>
                  <a:pt x="289084" y="557689"/>
                </a:lnTo>
                <a:lnTo>
                  <a:pt x="270986" y="567214"/>
                </a:lnTo>
                <a:lnTo>
                  <a:pt x="254794" y="577691"/>
                </a:lnTo>
                <a:lnTo>
                  <a:pt x="230981" y="577691"/>
                </a:lnTo>
                <a:lnTo>
                  <a:pt x="205264" y="562451"/>
                </a:lnTo>
                <a:lnTo>
                  <a:pt x="190024" y="549116"/>
                </a:lnTo>
                <a:lnTo>
                  <a:pt x="176689" y="565309"/>
                </a:lnTo>
                <a:lnTo>
                  <a:pt x="158591" y="583406"/>
                </a:lnTo>
                <a:lnTo>
                  <a:pt x="137636" y="572929"/>
                </a:lnTo>
                <a:lnTo>
                  <a:pt x="121444" y="593884"/>
                </a:lnTo>
                <a:lnTo>
                  <a:pt x="85249" y="611981"/>
                </a:lnTo>
                <a:lnTo>
                  <a:pt x="49054" y="619601"/>
                </a:lnTo>
                <a:lnTo>
                  <a:pt x="30956" y="643414"/>
                </a:lnTo>
                <a:lnTo>
                  <a:pt x="25241" y="667226"/>
                </a:lnTo>
                <a:lnTo>
                  <a:pt x="25241" y="692944"/>
                </a:lnTo>
                <a:lnTo>
                  <a:pt x="17621" y="716756"/>
                </a:lnTo>
                <a:lnTo>
                  <a:pt x="11906" y="745331"/>
                </a:lnTo>
                <a:lnTo>
                  <a:pt x="51911" y="739616"/>
                </a:lnTo>
                <a:lnTo>
                  <a:pt x="74771" y="729139"/>
                </a:lnTo>
                <a:lnTo>
                  <a:pt x="95726" y="721519"/>
                </a:lnTo>
                <a:lnTo>
                  <a:pt x="116681" y="721519"/>
                </a:lnTo>
                <a:lnTo>
                  <a:pt x="150971" y="713899"/>
                </a:lnTo>
                <a:lnTo>
                  <a:pt x="187166" y="708184"/>
                </a:lnTo>
                <a:lnTo>
                  <a:pt x="210979" y="700564"/>
                </a:lnTo>
                <a:lnTo>
                  <a:pt x="233839" y="721519"/>
                </a:lnTo>
                <a:lnTo>
                  <a:pt x="197644" y="731996"/>
                </a:lnTo>
                <a:lnTo>
                  <a:pt x="170974" y="736759"/>
                </a:lnTo>
                <a:lnTo>
                  <a:pt x="202406" y="747236"/>
                </a:lnTo>
                <a:lnTo>
                  <a:pt x="233839" y="757714"/>
                </a:lnTo>
                <a:lnTo>
                  <a:pt x="241459" y="778669"/>
                </a:lnTo>
                <a:lnTo>
                  <a:pt x="239554" y="789146"/>
                </a:lnTo>
                <a:lnTo>
                  <a:pt x="208121" y="794861"/>
                </a:lnTo>
                <a:lnTo>
                  <a:pt x="181451" y="789146"/>
                </a:lnTo>
                <a:lnTo>
                  <a:pt x="155734" y="781526"/>
                </a:lnTo>
                <a:lnTo>
                  <a:pt x="131921" y="776764"/>
                </a:lnTo>
                <a:lnTo>
                  <a:pt x="103346" y="766286"/>
                </a:lnTo>
                <a:lnTo>
                  <a:pt x="85249" y="755809"/>
                </a:lnTo>
                <a:lnTo>
                  <a:pt x="74771" y="773906"/>
                </a:lnTo>
                <a:lnTo>
                  <a:pt x="67151" y="796766"/>
                </a:lnTo>
                <a:lnTo>
                  <a:pt x="98584" y="807244"/>
                </a:lnTo>
                <a:lnTo>
                  <a:pt x="101441" y="820579"/>
                </a:lnTo>
                <a:lnTo>
                  <a:pt x="101441" y="836771"/>
                </a:lnTo>
                <a:lnTo>
                  <a:pt x="150971" y="826294"/>
                </a:lnTo>
                <a:lnTo>
                  <a:pt x="173831" y="817721"/>
                </a:lnTo>
                <a:lnTo>
                  <a:pt x="190024" y="833914"/>
                </a:lnTo>
                <a:lnTo>
                  <a:pt x="197644" y="852011"/>
                </a:lnTo>
                <a:lnTo>
                  <a:pt x="208121" y="883444"/>
                </a:lnTo>
                <a:lnTo>
                  <a:pt x="191929" y="898684"/>
                </a:lnTo>
                <a:lnTo>
                  <a:pt x="166211" y="914876"/>
                </a:lnTo>
                <a:lnTo>
                  <a:pt x="131921" y="893921"/>
                </a:lnTo>
                <a:lnTo>
                  <a:pt x="106204" y="898684"/>
                </a:lnTo>
                <a:lnTo>
                  <a:pt x="71914" y="898684"/>
                </a:lnTo>
                <a:lnTo>
                  <a:pt x="41434" y="893921"/>
                </a:lnTo>
                <a:lnTo>
                  <a:pt x="20479" y="906304"/>
                </a:lnTo>
                <a:lnTo>
                  <a:pt x="1429" y="925354"/>
                </a:lnTo>
                <a:lnTo>
                  <a:pt x="17621" y="937736"/>
                </a:lnTo>
                <a:lnTo>
                  <a:pt x="56674" y="940594"/>
                </a:lnTo>
                <a:lnTo>
                  <a:pt x="82391" y="937736"/>
                </a:lnTo>
                <a:lnTo>
                  <a:pt x="113824" y="958691"/>
                </a:lnTo>
                <a:lnTo>
                  <a:pt x="131921" y="982504"/>
                </a:lnTo>
                <a:lnTo>
                  <a:pt x="148114" y="1003459"/>
                </a:lnTo>
                <a:lnTo>
                  <a:pt x="158591" y="1021556"/>
                </a:lnTo>
                <a:lnTo>
                  <a:pt x="158591" y="1042511"/>
                </a:lnTo>
                <a:lnTo>
                  <a:pt x="150971" y="1073944"/>
                </a:lnTo>
                <a:lnTo>
                  <a:pt x="191929" y="1081564"/>
                </a:lnTo>
                <a:lnTo>
                  <a:pt x="230981" y="1078706"/>
                </a:lnTo>
                <a:lnTo>
                  <a:pt x="229076" y="1052989"/>
                </a:lnTo>
                <a:lnTo>
                  <a:pt x="236696" y="1029176"/>
                </a:lnTo>
                <a:lnTo>
                  <a:pt x="250031" y="1011079"/>
                </a:lnTo>
                <a:lnTo>
                  <a:pt x="278606" y="1003459"/>
                </a:lnTo>
                <a:lnTo>
                  <a:pt x="272891" y="1034891"/>
                </a:lnTo>
                <a:lnTo>
                  <a:pt x="275749" y="1055846"/>
                </a:lnTo>
                <a:lnTo>
                  <a:pt x="299561" y="1055846"/>
                </a:lnTo>
                <a:lnTo>
                  <a:pt x="310039" y="1032034"/>
                </a:lnTo>
                <a:lnTo>
                  <a:pt x="320516" y="1024414"/>
                </a:lnTo>
                <a:lnTo>
                  <a:pt x="332899" y="1042511"/>
                </a:lnTo>
                <a:lnTo>
                  <a:pt x="356711" y="1060609"/>
                </a:lnTo>
                <a:lnTo>
                  <a:pt x="367189" y="1092041"/>
                </a:lnTo>
                <a:lnTo>
                  <a:pt x="403384" y="1094899"/>
                </a:lnTo>
                <a:lnTo>
                  <a:pt x="424339" y="1063466"/>
                </a:lnTo>
                <a:lnTo>
                  <a:pt x="431959" y="1094899"/>
                </a:lnTo>
                <a:lnTo>
                  <a:pt x="460534" y="1099661"/>
                </a:lnTo>
                <a:lnTo>
                  <a:pt x="491966" y="1102519"/>
                </a:lnTo>
                <a:lnTo>
                  <a:pt x="494824" y="1125379"/>
                </a:lnTo>
                <a:lnTo>
                  <a:pt x="508159" y="1146334"/>
                </a:lnTo>
                <a:lnTo>
                  <a:pt x="526256" y="1156811"/>
                </a:lnTo>
                <a:lnTo>
                  <a:pt x="544354" y="1144429"/>
                </a:lnTo>
                <a:lnTo>
                  <a:pt x="568166" y="1135856"/>
                </a:lnTo>
                <a:lnTo>
                  <a:pt x="575786" y="1170146"/>
                </a:lnTo>
                <a:lnTo>
                  <a:pt x="610076" y="1175861"/>
                </a:lnTo>
                <a:lnTo>
                  <a:pt x="628174" y="1180624"/>
                </a:lnTo>
                <a:lnTo>
                  <a:pt x="611981" y="1209199"/>
                </a:lnTo>
                <a:lnTo>
                  <a:pt x="625316" y="1243489"/>
                </a:lnTo>
                <a:lnTo>
                  <a:pt x="625316" y="1274921"/>
                </a:lnTo>
                <a:lnTo>
                  <a:pt x="640556" y="1303496"/>
                </a:lnTo>
                <a:lnTo>
                  <a:pt x="646271" y="1274921"/>
                </a:lnTo>
                <a:lnTo>
                  <a:pt x="656749" y="1243489"/>
                </a:lnTo>
                <a:lnTo>
                  <a:pt x="679609" y="1245394"/>
                </a:lnTo>
                <a:lnTo>
                  <a:pt x="700564" y="1248251"/>
                </a:lnTo>
                <a:lnTo>
                  <a:pt x="709136" y="1214914"/>
                </a:lnTo>
                <a:lnTo>
                  <a:pt x="729139" y="1209199"/>
                </a:lnTo>
                <a:lnTo>
                  <a:pt x="766286" y="1209199"/>
                </a:lnTo>
                <a:lnTo>
                  <a:pt x="792004" y="1225391"/>
                </a:lnTo>
                <a:lnTo>
                  <a:pt x="808196" y="1237774"/>
                </a:lnTo>
                <a:lnTo>
                  <a:pt x="810101" y="1274921"/>
                </a:lnTo>
                <a:lnTo>
                  <a:pt x="787241" y="1266349"/>
                </a:lnTo>
                <a:lnTo>
                  <a:pt x="763429" y="1266349"/>
                </a:lnTo>
                <a:lnTo>
                  <a:pt x="737711" y="1266349"/>
                </a:lnTo>
                <a:lnTo>
                  <a:pt x="752951" y="1285399"/>
                </a:lnTo>
                <a:lnTo>
                  <a:pt x="776764" y="1297781"/>
                </a:lnTo>
                <a:lnTo>
                  <a:pt x="823436" y="1303496"/>
                </a:lnTo>
                <a:lnTo>
                  <a:pt x="849154" y="1294924"/>
                </a:lnTo>
                <a:lnTo>
                  <a:pt x="852011" y="1276826"/>
                </a:lnTo>
                <a:lnTo>
                  <a:pt x="878681" y="1276826"/>
                </a:lnTo>
                <a:lnTo>
                  <a:pt x="907256" y="1293019"/>
                </a:lnTo>
                <a:lnTo>
                  <a:pt x="907256" y="1313974"/>
                </a:lnTo>
                <a:lnTo>
                  <a:pt x="898684" y="1339691"/>
                </a:lnTo>
                <a:lnTo>
                  <a:pt x="938689" y="1326356"/>
                </a:lnTo>
                <a:lnTo>
                  <a:pt x="972026" y="1313974"/>
                </a:lnTo>
                <a:lnTo>
                  <a:pt x="1006316" y="1297781"/>
                </a:lnTo>
                <a:lnTo>
                  <a:pt x="1034891" y="1297781"/>
                </a:lnTo>
                <a:lnTo>
                  <a:pt x="1048226" y="1272064"/>
                </a:lnTo>
                <a:lnTo>
                  <a:pt x="1055846" y="1245394"/>
                </a:lnTo>
                <a:lnTo>
                  <a:pt x="1071086" y="1212056"/>
                </a:lnTo>
                <a:lnTo>
                  <a:pt x="1102519" y="1204436"/>
                </a:lnTo>
                <a:lnTo>
                  <a:pt x="1131094" y="1209199"/>
                </a:lnTo>
                <a:lnTo>
                  <a:pt x="1173004" y="1195864"/>
                </a:lnTo>
                <a:lnTo>
                  <a:pt x="1204436" y="1177766"/>
                </a:lnTo>
                <a:lnTo>
                  <a:pt x="1230154" y="1165384"/>
                </a:lnTo>
                <a:lnTo>
                  <a:pt x="1261586" y="1141571"/>
                </a:lnTo>
                <a:lnTo>
                  <a:pt x="1279684" y="1131094"/>
                </a:lnTo>
                <a:lnTo>
                  <a:pt x="1311116" y="1120616"/>
                </a:lnTo>
                <a:lnTo>
                  <a:pt x="1339691" y="1125379"/>
                </a:lnTo>
                <a:lnTo>
                  <a:pt x="1355884" y="1138714"/>
                </a:lnTo>
                <a:lnTo>
                  <a:pt x="1378744" y="1152049"/>
                </a:lnTo>
                <a:lnTo>
                  <a:pt x="1413034" y="1162526"/>
                </a:lnTo>
                <a:lnTo>
                  <a:pt x="1420654" y="1128236"/>
                </a:lnTo>
                <a:lnTo>
                  <a:pt x="1417796" y="1096804"/>
                </a:lnTo>
                <a:lnTo>
                  <a:pt x="1431131" y="1073944"/>
                </a:lnTo>
                <a:lnTo>
                  <a:pt x="1444466" y="1050131"/>
                </a:lnTo>
                <a:lnTo>
                  <a:pt x="1475899" y="1047274"/>
                </a:lnTo>
                <a:lnTo>
                  <a:pt x="1509236" y="1047274"/>
                </a:lnTo>
                <a:lnTo>
                  <a:pt x="1522571" y="1021556"/>
                </a:lnTo>
                <a:lnTo>
                  <a:pt x="1522571" y="985361"/>
                </a:lnTo>
                <a:lnTo>
                  <a:pt x="1507331" y="966311"/>
                </a:lnTo>
                <a:lnTo>
                  <a:pt x="1501616" y="937736"/>
                </a:lnTo>
                <a:lnTo>
                  <a:pt x="1483519" y="912019"/>
                </a:lnTo>
                <a:lnTo>
                  <a:pt x="1477804" y="872966"/>
                </a:lnTo>
                <a:lnTo>
                  <a:pt x="1496854" y="854869"/>
                </a:lnTo>
                <a:lnTo>
                  <a:pt x="1496854" y="812959"/>
                </a:lnTo>
                <a:lnTo>
                  <a:pt x="1498759" y="787241"/>
                </a:lnTo>
                <a:close/>
              </a:path>
            </a:pathLst>
          </a:custGeom>
          <a:solidFill>
            <a:schemeClr val="tx2">
              <a:lumMod val="20000"/>
              <a:lumOff val="80000"/>
            </a:schemeClr>
          </a:solidFill>
          <a:ln w="1905" cap="flat">
            <a:solidFill>
              <a:schemeClr val="bg1"/>
            </a:solidFill>
            <a:prstDash val="solid"/>
            <a:miter/>
          </a:ln>
        </p:spPr>
        <p:txBody>
          <a:bodyPr tIns="468000" rtlCol="0" anchor="ctr"/>
          <a:lstStyle/>
          <a:p>
            <a:pPr algn="ctr"/>
            <a:r>
              <a:rPr lang="fr-FR" sz="1000" dirty="0">
                <a:solidFill>
                  <a:schemeClr val="bg1"/>
                </a:solidFill>
              </a:rPr>
              <a:t> H2a</a:t>
            </a:r>
          </a:p>
        </p:txBody>
      </p:sp>
      <p:sp>
        <p:nvSpPr>
          <p:cNvPr id="87" name="Forme libre : forme 86">
            <a:extLst>
              <a:ext uri="{FF2B5EF4-FFF2-40B4-BE49-F238E27FC236}">
                <a16:creationId xmlns:a16="http://schemas.microsoft.com/office/drawing/2014/main" id="{353599FE-5DBE-4871-9765-43F8030087F2}"/>
              </a:ext>
            </a:extLst>
          </p:cNvPr>
          <p:cNvSpPr/>
          <p:nvPr/>
        </p:nvSpPr>
        <p:spPr>
          <a:xfrm>
            <a:off x="4933897" y="2741255"/>
            <a:ext cx="1894406" cy="1704964"/>
          </a:xfrm>
          <a:custGeom>
            <a:avLst/>
            <a:gdLst>
              <a:gd name="connsiteX0" fmla="*/ 52864 w 2286000"/>
              <a:gd name="connsiteY0" fmla="*/ 624364 h 2057400"/>
              <a:gd name="connsiteX1" fmla="*/ 92869 w 2286000"/>
              <a:gd name="connsiteY1" fmla="*/ 611029 h 2057400"/>
              <a:gd name="connsiteX2" fmla="*/ 126206 w 2286000"/>
              <a:gd name="connsiteY2" fmla="*/ 598646 h 2057400"/>
              <a:gd name="connsiteX3" fmla="*/ 160496 w 2286000"/>
              <a:gd name="connsiteY3" fmla="*/ 582454 h 2057400"/>
              <a:gd name="connsiteX4" fmla="*/ 189071 w 2286000"/>
              <a:gd name="connsiteY4" fmla="*/ 582454 h 2057400"/>
              <a:gd name="connsiteX5" fmla="*/ 202406 w 2286000"/>
              <a:gd name="connsiteY5" fmla="*/ 556736 h 2057400"/>
              <a:gd name="connsiteX6" fmla="*/ 210026 w 2286000"/>
              <a:gd name="connsiteY6" fmla="*/ 530066 h 2057400"/>
              <a:gd name="connsiteX7" fmla="*/ 225266 w 2286000"/>
              <a:gd name="connsiteY7" fmla="*/ 496729 h 2057400"/>
              <a:gd name="connsiteX8" fmla="*/ 256699 w 2286000"/>
              <a:gd name="connsiteY8" fmla="*/ 489109 h 2057400"/>
              <a:gd name="connsiteX9" fmla="*/ 285274 w 2286000"/>
              <a:gd name="connsiteY9" fmla="*/ 493871 h 2057400"/>
              <a:gd name="connsiteX10" fmla="*/ 327184 w 2286000"/>
              <a:gd name="connsiteY10" fmla="*/ 480536 h 2057400"/>
              <a:gd name="connsiteX11" fmla="*/ 358616 w 2286000"/>
              <a:gd name="connsiteY11" fmla="*/ 462439 h 2057400"/>
              <a:gd name="connsiteX12" fmla="*/ 384334 w 2286000"/>
              <a:gd name="connsiteY12" fmla="*/ 450056 h 2057400"/>
              <a:gd name="connsiteX13" fmla="*/ 415766 w 2286000"/>
              <a:gd name="connsiteY13" fmla="*/ 426244 h 2057400"/>
              <a:gd name="connsiteX14" fmla="*/ 433864 w 2286000"/>
              <a:gd name="connsiteY14" fmla="*/ 415766 h 2057400"/>
              <a:gd name="connsiteX15" fmla="*/ 465296 w 2286000"/>
              <a:gd name="connsiteY15" fmla="*/ 405289 h 2057400"/>
              <a:gd name="connsiteX16" fmla="*/ 493871 w 2286000"/>
              <a:gd name="connsiteY16" fmla="*/ 410051 h 2057400"/>
              <a:gd name="connsiteX17" fmla="*/ 510064 w 2286000"/>
              <a:gd name="connsiteY17" fmla="*/ 423386 h 2057400"/>
              <a:gd name="connsiteX18" fmla="*/ 532924 w 2286000"/>
              <a:gd name="connsiteY18" fmla="*/ 436721 h 2057400"/>
              <a:gd name="connsiteX19" fmla="*/ 567214 w 2286000"/>
              <a:gd name="connsiteY19" fmla="*/ 447199 h 2057400"/>
              <a:gd name="connsiteX20" fmla="*/ 574834 w 2286000"/>
              <a:gd name="connsiteY20" fmla="*/ 412909 h 2057400"/>
              <a:gd name="connsiteX21" fmla="*/ 571976 w 2286000"/>
              <a:gd name="connsiteY21" fmla="*/ 381476 h 2057400"/>
              <a:gd name="connsiteX22" fmla="*/ 585311 w 2286000"/>
              <a:gd name="connsiteY22" fmla="*/ 358616 h 2057400"/>
              <a:gd name="connsiteX23" fmla="*/ 598646 w 2286000"/>
              <a:gd name="connsiteY23" fmla="*/ 334804 h 2057400"/>
              <a:gd name="connsiteX24" fmla="*/ 630079 w 2286000"/>
              <a:gd name="connsiteY24" fmla="*/ 331946 h 2057400"/>
              <a:gd name="connsiteX25" fmla="*/ 663416 w 2286000"/>
              <a:gd name="connsiteY25" fmla="*/ 331946 h 2057400"/>
              <a:gd name="connsiteX26" fmla="*/ 676751 w 2286000"/>
              <a:gd name="connsiteY26" fmla="*/ 306229 h 2057400"/>
              <a:gd name="connsiteX27" fmla="*/ 676751 w 2286000"/>
              <a:gd name="connsiteY27" fmla="*/ 270034 h 2057400"/>
              <a:gd name="connsiteX28" fmla="*/ 661511 w 2286000"/>
              <a:gd name="connsiteY28" fmla="*/ 250984 h 2057400"/>
              <a:gd name="connsiteX29" fmla="*/ 655796 w 2286000"/>
              <a:gd name="connsiteY29" fmla="*/ 222409 h 2057400"/>
              <a:gd name="connsiteX30" fmla="*/ 637699 w 2286000"/>
              <a:gd name="connsiteY30" fmla="*/ 196691 h 2057400"/>
              <a:gd name="connsiteX31" fmla="*/ 631984 w 2286000"/>
              <a:gd name="connsiteY31" fmla="*/ 157639 h 2057400"/>
              <a:gd name="connsiteX32" fmla="*/ 651034 w 2286000"/>
              <a:gd name="connsiteY32" fmla="*/ 139541 h 2057400"/>
              <a:gd name="connsiteX33" fmla="*/ 651034 w 2286000"/>
              <a:gd name="connsiteY33" fmla="*/ 97631 h 2057400"/>
              <a:gd name="connsiteX34" fmla="*/ 652939 w 2286000"/>
              <a:gd name="connsiteY34" fmla="*/ 71914 h 2057400"/>
              <a:gd name="connsiteX35" fmla="*/ 661511 w 2286000"/>
              <a:gd name="connsiteY35" fmla="*/ 30004 h 2057400"/>
              <a:gd name="connsiteX36" fmla="*/ 691991 w 2286000"/>
              <a:gd name="connsiteY36" fmla="*/ 27146 h 2057400"/>
              <a:gd name="connsiteX37" fmla="*/ 720566 w 2286000"/>
              <a:gd name="connsiteY37" fmla="*/ 30004 h 2057400"/>
              <a:gd name="connsiteX38" fmla="*/ 737711 w 2286000"/>
              <a:gd name="connsiteY38" fmla="*/ 14764 h 2057400"/>
              <a:gd name="connsiteX39" fmla="*/ 737711 w 2286000"/>
              <a:gd name="connsiteY39" fmla="*/ 47149 h 2057400"/>
              <a:gd name="connsiteX40" fmla="*/ 789146 w 2286000"/>
              <a:gd name="connsiteY40" fmla="*/ 40481 h 2057400"/>
              <a:gd name="connsiteX41" fmla="*/ 822484 w 2286000"/>
              <a:gd name="connsiteY41" fmla="*/ 47149 h 2057400"/>
              <a:gd name="connsiteX42" fmla="*/ 851059 w 2286000"/>
              <a:gd name="connsiteY42" fmla="*/ 40481 h 2057400"/>
              <a:gd name="connsiteX43" fmla="*/ 884396 w 2286000"/>
              <a:gd name="connsiteY43" fmla="*/ 40481 h 2057400"/>
              <a:gd name="connsiteX44" fmla="*/ 912971 w 2286000"/>
              <a:gd name="connsiteY44" fmla="*/ 40481 h 2057400"/>
              <a:gd name="connsiteX45" fmla="*/ 930116 w 2286000"/>
              <a:gd name="connsiteY45" fmla="*/ 14764 h 2057400"/>
              <a:gd name="connsiteX46" fmla="*/ 958691 w 2286000"/>
              <a:gd name="connsiteY46" fmla="*/ 1429 h 2057400"/>
              <a:gd name="connsiteX47" fmla="*/ 981551 w 2286000"/>
              <a:gd name="connsiteY47" fmla="*/ 1429 h 2057400"/>
              <a:gd name="connsiteX48" fmla="*/ 994886 w 2286000"/>
              <a:gd name="connsiteY48" fmla="*/ 24289 h 2057400"/>
              <a:gd name="connsiteX49" fmla="*/ 1023461 w 2286000"/>
              <a:gd name="connsiteY49" fmla="*/ 52864 h 2057400"/>
              <a:gd name="connsiteX50" fmla="*/ 1020604 w 2286000"/>
              <a:gd name="connsiteY50" fmla="*/ 79534 h 2057400"/>
              <a:gd name="connsiteX51" fmla="*/ 1037749 w 2286000"/>
              <a:gd name="connsiteY51" fmla="*/ 109061 h 2057400"/>
              <a:gd name="connsiteX52" fmla="*/ 1072991 w 2286000"/>
              <a:gd name="connsiteY52" fmla="*/ 102394 h 2057400"/>
              <a:gd name="connsiteX53" fmla="*/ 1099661 w 2286000"/>
              <a:gd name="connsiteY53" fmla="*/ 92869 h 2057400"/>
              <a:gd name="connsiteX54" fmla="*/ 1118711 w 2286000"/>
              <a:gd name="connsiteY54" fmla="*/ 67151 h 2057400"/>
              <a:gd name="connsiteX55" fmla="*/ 1148239 w 2286000"/>
              <a:gd name="connsiteY55" fmla="*/ 53816 h 2057400"/>
              <a:gd name="connsiteX56" fmla="*/ 1180624 w 2286000"/>
              <a:gd name="connsiteY56" fmla="*/ 37624 h 2057400"/>
              <a:gd name="connsiteX57" fmla="*/ 1206341 w 2286000"/>
              <a:gd name="connsiteY57" fmla="*/ 37624 h 2057400"/>
              <a:gd name="connsiteX58" fmla="*/ 1229201 w 2286000"/>
              <a:gd name="connsiteY58" fmla="*/ 53816 h 2057400"/>
              <a:gd name="connsiteX59" fmla="*/ 1227296 w 2286000"/>
              <a:gd name="connsiteY59" fmla="*/ 84296 h 2057400"/>
              <a:gd name="connsiteX60" fmla="*/ 1226344 w 2286000"/>
              <a:gd name="connsiteY60" fmla="*/ 135731 h 2057400"/>
              <a:gd name="connsiteX61" fmla="*/ 1235869 w 2286000"/>
              <a:gd name="connsiteY61" fmla="*/ 168116 h 2057400"/>
              <a:gd name="connsiteX62" fmla="*/ 1269206 w 2286000"/>
              <a:gd name="connsiteY62" fmla="*/ 187166 h 2057400"/>
              <a:gd name="connsiteX63" fmla="*/ 1301591 w 2286000"/>
              <a:gd name="connsiteY63" fmla="*/ 197644 h 2057400"/>
              <a:gd name="connsiteX64" fmla="*/ 1320641 w 2286000"/>
              <a:gd name="connsiteY64" fmla="*/ 220504 h 2057400"/>
              <a:gd name="connsiteX65" fmla="*/ 1370171 w 2286000"/>
              <a:gd name="connsiteY65" fmla="*/ 230029 h 2057400"/>
              <a:gd name="connsiteX66" fmla="*/ 1389221 w 2286000"/>
              <a:gd name="connsiteY66" fmla="*/ 249079 h 2057400"/>
              <a:gd name="connsiteX67" fmla="*/ 1398746 w 2286000"/>
              <a:gd name="connsiteY67" fmla="*/ 271939 h 2057400"/>
              <a:gd name="connsiteX68" fmla="*/ 1428274 w 2286000"/>
              <a:gd name="connsiteY68" fmla="*/ 294799 h 2057400"/>
              <a:gd name="connsiteX69" fmla="*/ 1451134 w 2286000"/>
              <a:gd name="connsiteY69" fmla="*/ 266224 h 2057400"/>
              <a:gd name="connsiteX70" fmla="*/ 1480661 w 2286000"/>
              <a:gd name="connsiteY70" fmla="*/ 278606 h 2057400"/>
              <a:gd name="connsiteX71" fmla="*/ 1500664 w 2286000"/>
              <a:gd name="connsiteY71" fmla="*/ 294799 h 2057400"/>
              <a:gd name="connsiteX72" fmla="*/ 1506379 w 2286000"/>
              <a:gd name="connsiteY72" fmla="*/ 310991 h 2057400"/>
              <a:gd name="connsiteX73" fmla="*/ 1526381 w 2286000"/>
              <a:gd name="connsiteY73" fmla="*/ 353854 h 2057400"/>
              <a:gd name="connsiteX74" fmla="*/ 1568291 w 2286000"/>
              <a:gd name="connsiteY74" fmla="*/ 360521 h 2057400"/>
              <a:gd name="connsiteX75" fmla="*/ 1617821 w 2286000"/>
              <a:gd name="connsiteY75" fmla="*/ 363379 h 2057400"/>
              <a:gd name="connsiteX76" fmla="*/ 1659731 w 2286000"/>
              <a:gd name="connsiteY76" fmla="*/ 350996 h 2057400"/>
              <a:gd name="connsiteX77" fmla="*/ 1652111 w 2286000"/>
              <a:gd name="connsiteY77" fmla="*/ 381476 h 2057400"/>
              <a:gd name="connsiteX78" fmla="*/ 1677829 w 2286000"/>
              <a:gd name="connsiteY78" fmla="*/ 397669 h 2057400"/>
              <a:gd name="connsiteX79" fmla="*/ 1698784 w 2286000"/>
              <a:gd name="connsiteY79" fmla="*/ 420529 h 2057400"/>
              <a:gd name="connsiteX80" fmla="*/ 1683544 w 2286000"/>
              <a:gd name="connsiteY80" fmla="*/ 441484 h 2057400"/>
              <a:gd name="connsiteX81" fmla="*/ 1677829 w 2286000"/>
              <a:gd name="connsiteY81" fmla="*/ 475774 h 2057400"/>
              <a:gd name="connsiteX82" fmla="*/ 1677829 w 2286000"/>
              <a:gd name="connsiteY82" fmla="*/ 504349 h 2057400"/>
              <a:gd name="connsiteX83" fmla="*/ 1722596 w 2286000"/>
              <a:gd name="connsiteY83" fmla="*/ 496729 h 2057400"/>
              <a:gd name="connsiteX84" fmla="*/ 1758791 w 2286000"/>
              <a:gd name="connsiteY84" fmla="*/ 491014 h 2057400"/>
              <a:gd name="connsiteX85" fmla="*/ 1767364 w 2286000"/>
              <a:gd name="connsiteY85" fmla="*/ 511969 h 2057400"/>
              <a:gd name="connsiteX86" fmla="*/ 1758791 w 2286000"/>
              <a:gd name="connsiteY86" fmla="*/ 546259 h 2057400"/>
              <a:gd name="connsiteX87" fmla="*/ 1767364 w 2286000"/>
              <a:gd name="connsiteY87" fmla="*/ 570071 h 2057400"/>
              <a:gd name="connsiteX88" fmla="*/ 1795939 w 2286000"/>
              <a:gd name="connsiteY88" fmla="*/ 570071 h 2057400"/>
              <a:gd name="connsiteX89" fmla="*/ 1803559 w 2286000"/>
              <a:gd name="connsiteY89" fmla="*/ 530066 h 2057400"/>
              <a:gd name="connsiteX90" fmla="*/ 1836896 w 2286000"/>
              <a:gd name="connsiteY90" fmla="*/ 522446 h 2057400"/>
              <a:gd name="connsiteX91" fmla="*/ 1860709 w 2286000"/>
              <a:gd name="connsiteY91" fmla="*/ 525304 h 2057400"/>
              <a:gd name="connsiteX92" fmla="*/ 1896904 w 2286000"/>
              <a:gd name="connsiteY92" fmla="*/ 525304 h 2057400"/>
              <a:gd name="connsiteX93" fmla="*/ 1926431 w 2286000"/>
              <a:gd name="connsiteY93" fmla="*/ 525304 h 2057400"/>
              <a:gd name="connsiteX94" fmla="*/ 1944529 w 2286000"/>
              <a:gd name="connsiteY94" fmla="*/ 546259 h 2057400"/>
              <a:gd name="connsiteX95" fmla="*/ 1959769 w 2286000"/>
              <a:gd name="connsiteY95" fmla="*/ 574834 h 2057400"/>
              <a:gd name="connsiteX96" fmla="*/ 1998821 w 2286000"/>
              <a:gd name="connsiteY96" fmla="*/ 588169 h 2057400"/>
              <a:gd name="connsiteX97" fmla="*/ 2033111 w 2286000"/>
              <a:gd name="connsiteY97" fmla="*/ 582454 h 2057400"/>
              <a:gd name="connsiteX98" fmla="*/ 2064544 w 2286000"/>
              <a:gd name="connsiteY98" fmla="*/ 574834 h 2057400"/>
              <a:gd name="connsiteX99" fmla="*/ 2079784 w 2286000"/>
              <a:gd name="connsiteY99" fmla="*/ 600551 h 2057400"/>
              <a:gd name="connsiteX100" fmla="*/ 2108359 w 2286000"/>
              <a:gd name="connsiteY100" fmla="*/ 616744 h 2057400"/>
              <a:gd name="connsiteX101" fmla="*/ 2126456 w 2286000"/>
              <a:gd name="connsiteY101" fmla="*/ 642461 h 2057400"/>
              <a:gd name="connsiteX102" fmla="*/ 2160746 w 2286000"/>
              <a:gd name="connsiteY102" fmla="*/ 630079 h 2057400"/>
              <a:gd name="connsiteX103" fmla="*/ 2181701 w 2286000"/>
              <a:gd name="connsiteY103" fmla="*/ 621506 h 2057400"/>
              <a:gd name="connsiteX104" fmla="*/ 2205514 w 2286000"/>
              <a:gd name="connsiteY104" fmla="*/ 616744 h 2057400"/>
              <a:gd name="connsiteX105" fmla="*/ 2220754 w 2286000"/>
              <a:gd name="connsiteY105" fmla="*/ 648176 h 2057400"/>
              <a:gd name="connsiteX106" fmla="*/ 2234089 w 2286000"/>
              <a:gd name="connsiteY106" fmla="*/ 673894 h 2057400"/>
              <a:gd name="connsiteX107" fmla="*/ 2228374 w 2286000"/>
              <a:gd name="connsiteY107" fmla="*/ 702469 h 2057400"/>
              <a:gd name="connsiteX108" fmla="*/ 2199799 w 2286000"/>
              <a:gd name="connsiteY108" fmla="*/ 720566 h 2057400"/>
              <a:gd name="connsiteX109" fmla="*/ 2220754 w 2286000"/>
              <a:gd name="connsiteY109" fmla="*/ 739616 h 2057400"/>
              <a:gd name="connsiteX110" fmla="*/ 2256949 w 2286000"/>
              <a:gd name="connsiteY110" fmla="*/ 775811 h 2057400"/>
              <a:gd name="connsiteX111" fmla="*/ 2256949 w 2286000"/>
              <a:gd name="connsiteY111" fmla="*/ 801529 h 2057400"/>
              <a:gd name="connsiteX112" fmla="*/ 2262664 w 2286000"/>
              <a:gd name="connsiteY112" fmla="*/ 840581 h 2057400"/>
              <a:gd name="connsiteX113" fmla="*/ 2273141 w 2286000"/>
              <a:gd name="connsiteY113" fmla="*/ 888206 h 2057400"/>
              <a:gd name="connsiteX114" fmla="*/ 2277904 w 2286000"/>
              <a:gd name="connsiteY114" fmla="*/ 913924 h 2057400"/>
              <a:gd name="connsiteX115" fmla="*/ 2283619 w 2286000"/>
              <a:gd name="connsiteY115" fmla="*/ 950119 h 2057400"/>
              <a:gd name="connsiteX116" fmla="*/ 2280761 w 2286000"/>
              <a:gd name="connsiteY116" fmla="*/ 984409 h 2057400"/>
              <a:gd name="connsiteX117" fmla="*/ 2285524 w 2286000"/>
              <a:gd name="connsiteY117" fmla="*/ 1015841 h 2057400"/>
              <a:gd name="connsiteX118" fmla="*/ 2277904 w 2286000"/>
              <a:gd name="connsiteY118" fmla="*/ 1059656 h 2057400"/>
              <a:gd name="connsiteX119" fmla="*/ 2256949 w 2286000"/>
              <a:gd name="connsiteY119" fmla="*/ 1047274 h 2057400"/>
              <a:gd name="connsiteX120" fmla="*/ 2231231 w 2286000"/>
              <a:gd name="connsiteY120" fmla="*/ 1047274 h 2057400"/>
              <a:gd name="connsiteX121" fmla="*/ 2215991 w 2286000"/>
              <a:gd name="connsiteY121" fmla="*/ 1068229 h 2057400"/>
              <a:gd name="connsiteX122" fmla="*/ 2199799 w 2286000"/>
              <a:gd name="connsiteY122" fmla="*/ 1083469 h 2057400"/>
              <a:gd name="connsiteX123" fmla="*/ 2168366 w 2286000"/>
              <a:gd name="connsiteY123" fmla="*/ 1096804 h 2057400"/>
              <a:gd name="connsiteX124" fmla="*/ 2150269 w 2286000"/>
              <a:gd name="connsiteY124" fmla="*/ 1109186 h 2057400"/>
              <a:gd name="connsiteX125" fmla="*/ 2115979 w 2286000"/>
              <a:gd name="connsiteY125" fmla="*/ 1104424 h 2057400"/>
              <a:gd name="connsiteX126" fmla="*/ 2097881 w 2286000"/>
              <a:gd name="connsiteY126" fmla="*/ 1109186 h 2057400"/>
              <a:gd name="connsiteX127" fmla="*/ 2087404 w 2286000"/>
              <a:gd name="connsiteY127" fmla="*/ 1132999 h 2057400"/>
              <a:gd name="connsiteX128" fmla="*/ 2093119 w 2286000"/>
              <a:gd name="connsiteY128" fmla="*/ 1164431 h 2057400"/>
              <a:gd name="connsiteX129" fmla="*/ 2097881 w 2286000"/>
              <a:gd name="connsiteY129" fmla="*/ 1188244 h 2057400"/>
              <a:gd name="connsiteX130" fmla="*/ 2097881 w 2286000"/>
              <a:gd name="connsiteY130" fmla="*/ 1216819 h 2057400"/>
              <a:gd name="connsiteX131" fmla="*/ 2061686 w 2286000"/>
              <a:gd name="connsiteY131" fmla="*/ 1221581 h 2057400"/>
              <a:gd name="connsiteX132" fmla="*/ 2030254 w 2286000"/>
              <a:gd name="connsiteY132" fmla="*/ 1227296 h 2057400"/>
              <a:gd name="connsiteX133" fmla="*/ 2004536 w 2286000"/>
              <a:gd name="connsiteY133" fmla="*/ 1229201 h 2057400"/>
              <a:gd name="connsiteX134" fmla="*/ 1977866 w 2286000"/>
              <a:gd name="connsiteY134" fmla="*/ 1245394 h 2057400"/>
              <a:gd name="connsiteX135" fmla="*/ 1967389 w 2286000"/>
              <a:gd name="connsiteY135" fmla="*/ 1268254 h 2057400"/>
              <a:gd name="connsiteX136" fmla="*/ 1955006 w 2286000"/>
              <a:gd name="connsiteY136" fmla="*/ 1292066 h 2057400"/>
              <a:gd name="connsiteX137" fmla="*/ 1917859 w 2286000"/>
              <a:gd name="connsiteY137" fmla="*/ 1292066 h 2057400"/>
              <a:gd name="connsiteX138" fmla="*/ 1881664 w 2286000"/>
              <a:gd name="connsiteY138" fmla="*/ 1289209 h 2057400"/>
              <a:gd name="connsiteX139" fmla="*/ 1845469 w 2286000"/>
              <a:gd name="connsiteY139" fmla="*/ 1294924 h 2057400"/>
              <a:gd name="connsiteX140" fmla="*/ 1816894 w 2286000"/>
              <a:gd name="connsiteY140" fmla="*/ 1284446 h 2057400"/>
              <a:gd name="connsiteX141" fmla="*/ 1803559 w 2286000"/>
              <a:gd name="connsiteY141" fmla="*/ 1276826 h 2057400"/>
              <a:gd name="connsiteX142" fmla="*/ 1769269 w 2286000"/>
              <a:gd name="connsiteY142" fmla="*/ 1268254 h 2057400"/>
              <a:gd name="connsiteX143" fmla="*/ 1761649 w 2286000"/>
              <a:gd name="connsiteY143" fmla="*/ 1250156 h 2057400"/>
              <a:gd name="connsiteX144" fmla="*/ 1735931 w 2286000"/>
              <a:gd name="connsiteY144" fmla="*/ 1266349 h 2057400"/>
              <a:gd name="connsiteX145" fmla="*/ 1737836 w 2286000"/>
              <a:gd name="connsiteY145" fmla="*/ 1287304 h 2057400"/>
              <a:gd name="connsiteX146" fmla="*/ 1730216 w 2286000"/>
              <a:gd name="connsiteY146" fmla="*/ 1299686 h 2057400"/>
              <a:gd name="connsiteX147" fmla="*/ 1709261 w 2286000"/>
              <a:gd name="connsiteY147" fmla="*/ 1305401 h 2057400"/>
              <a:gd name="connsiteX148" fmla="*/ 1691164 w 2286000"/>
              <a:gd name="connsiteY148" fmla="*/ 1284446 h 2057400"/>
              <a:gd name="connsiteX149" fmla="*/ 1675924 w 2286000"/>
              <a:gd name="connsiteY149" fmla="*/ 1268254 h 2057400"/>
              <a:gd name="connsiteX150" fmla="*/ 1659731 w 2286000"/>
              <a:gd name="connsiteY150" fmla="*/ 1268254 h 2057400"/>
              <a:gd name="connsiteX151" fmla="*/ 1641634 w 2286000"/>
              <a:gd name="connsiteY151" fmla="*/ 1289209 h 2057400"/>
              <a:gd name="connsiteX152" fmla="*/ 1623536 w 2286000"/>
              <a:gd name="connsiteY152" fmla="*/ 1313021 h 2057400"/>
              <a:gd name="connsiteX153" fmla="*/ 1608296 w 2286000"/>
              <a:gd name="connsiteY153" fmla="*/ 1315879 h 2057400"/>
              <a:gd name="connsiteX154" fmla="*/ 1563529 w 2286000"/>
              <a:gd name="connsiteY154" fmla="*/ 1326356 h 2057400"/>
              <a:gd name="connsiteX155" fmla="*/ 1527334 w 2286000"/>
              <a:gd name="connsiteY155" fmla="*/ 1315879 h 2057400"/>
              <a:gd name="connsiteX156" fmla="*/ 1493044 w 2286000"/>
              <a:gd name="connsiteY156" fmla="*/ 1307306 h 2057400"/>
              <a:gd name="connsiteX157" fmla="*/ 1461611 w 2286000"/>
              <a:gd name="connsiteY157" fmla="*/ 1320641 h 2057400"/>
              <a:gd name="connsiteX158" fmla="*/ 1448276 w 2286000"/>
              <a:gd name="connsiteY158" fmla="*/ 1333976 h 2057400"/>
              <a:gd name="connsiteX159" fmla="*/ 1443514 w 2286000"/>
              <a:gd name="connsiteY159" fmla="*/ 1357789 h 2057400"/>
              <a:gd name="connsiteX160" fmla="*/ 1414939 w 2286000"/>
              <a:gd name="connsiteY160" fmla="*/ 1359694 h 2057400"/>
              <a:gd name="connsiteX161" fmla="*/ 1383506 w 2286000"/>
              <a:gd name="connsiteY161" fmla="*/ 1362551 h 2057400"/>
              <a:gd name="connsiteX162" fmla="*/ 1370171 w 2286000"/>
              <a:gd name="connsiteY162" fmla="*/ 1383506 h 2057400"/>
              <a:gd name="connsiteX163" fmla="*/ 1362551 w 2286000"/>
              <a:gd name="connsiteY163" fmla="*/ 1422559 h 2057400"/>
              <a:gd name="connsiteX164" fmla="*/ 1357789 w 2286000"/>
              <a:gd name="connsiteY164" fmla="*/ 1448276 h 2057400"/>
              <a:gd name="connsiteX165" fmla="*/ 1354931 w 2286000"/>
              <a:gd name="connsiteY165" fmla="*/ 1476851 h 2057400"/>
              <a:gd name="connsiteX166" fmla="*/ 1373029 w 2286000"/>
              <a:gd name="connsiteY166" fmla="*/ 1495901 h 2057400"/>
              <a:gd name="connsiteX167" fmla="*/ 1393984 w 2286000"/>
              <a:gd name="connsiteY167" fmla="*/ 1513999 h 2057400"/>
              <a:gd name="connsiteX168" fmla="*/ 1404461 w 2286000"/>
              <a:gd name="connsiteY168" fmla="*/ 1536859 h 2057400"/>
              <a:gd name="connsiteX169" fmla="*/ 1401604 w 2286000"/>
              <a:gd name="connsiteY169" fmla="*/ 1566386 h 2057400"/>
              <a:gd name="connsiteX170" fmla="*/ 1386364 w 2286000"/>
              <a:gd name="connsiteY170" fmla="*/ 1581626 h 2057400"/>
              <a:gd name="connsiteX171" fmla="*/ 1357789 w 2286000"/>
              <a:gd name="connsiteY171" fmla="*/ 1560671 h 2057400"/>
              <a:gd name="connsiteX172" fmla="*/ 1352074 w 2286000"/>
              <a:gd name="connsiteY172" fmla="*/ 1576864 h 2057400"/>
              <a:gd name="connsiteX173" fmla="*/ 1349216 w 2286000"/>
              <a:gd name="connsiteY173" fmla="*/ 1610201 h 2057400"/>
              <a:gd name="connsiteX174" fmla="*/ 1359694 w 2286000"/>
              <a:gd name="connsiteY174" fmla="*/ 1634014 h 2057400"/>
              <a:gd name="connsiteX175" fmla="*/ 1333976 w 2286000"/>
              <a:gd name="connsiteY175" fmla="*/ 1644491 h 2057400"/>
              <a:gd name="connsiteX176" fmla="*/ 1305401 w 2286000"/>
              <a:gd name="connsiteY176" fmla="*/ 1652111 h 2057400"/>
              <a:gd name="connsiteX177" fmla="*/ 1289209 w 2286000"/>
              <a:gd name="connsiteY177" fmla="*/ 1665446 h 2057400"/>
              <a:gd name="connsiteX178" fmla="*/ 1276826 w 2286000"/>
              <a:gd name="connsiteY178" fmla="*/ 1688306 h 2057400"/>
              <a:gd name="connsiteX179" fmla="*/ 1258729 w 2286000"/>
              <a:gd name="connsiteY179" fmla="*/ 1719739 h 2057400"/>
              <a:gd name="connsiteX180" fmla="*/ 1239679 w 2286000"/>
              <a:gd name="connsiteY180" fmla="*/ 1751171 h 2057400"/>
              <a:gd name="connsiteX181" fmla="*/ 1213961 w 2286000"/>
              <a:gd name="connsiteY181" fmla="*/ 1782604 h 2057400"/>
              <a:gd name="connsiteX182" fmla="*/ 1200626 w 2286000"/>
              <a:gd name="connsiteY182" fmla="*/ 1795939 h 2057400"/>
              <a:gd name="connsiteX183" fmla="*/ 1177766 w 2286000"/>
              <a:gd name="connsiteY183" fmla="*/ 1814036 h 2057400"/>
              <a:gd name="connsiteX184" fmla="*/ 1159669 w 2286000"/>
              <a:gd name="connsiteY184" fmla="*/ 1834991 h 2057400"/>
              <a:gd name="connsiteX185" fmla="*/ 1128236 w 2286000"/>
              <a:gd name="connsiteY185" fmla="*/ 1853089 h 2057400"/>
              <a:gd name="connsiteX186" fmla="*/ 1117759 w 2286000"/>
              <a:gd name="connsiteY186" fmla="*/ 1874044 h 2057400"/>
              <a:gd name="connsiteX187" fmla="*/ 1109186 w 2286000"/>
              <a:gd name="connsiteY187" fmla="*/ 1896904 h 2057400"/>
              <a:gd name="connsiteX188" fmla="*/ 1109186 w 2286000"/>
              <a:gd name="connsiteY188" fmla="*/ 1934051 h 2057400"/>
              <a:gd name="connsiteX189" fmla="*/ 1104424 w 2286000"/>
              <a:gd name="connsiteY189" fmla="*/ 1956911 h 2057400"/>
              <a:gd name="connsiteX190" fmla="*/ 1091089 w 2286000"/>
              <a:gd name="connsiteY190" fmla="*/ 1975009 h 2057400"/>
              <a:gd name="connsiteX191" fmla="*/ 1054894 w 2286000"/>
              <a:gd name="connsiteY191" fmla="*/ 1988344 h 2057400"/>
              <a:gd name="connsiteX192" fmla="*/ 1029176 w 2286000"/>
              <a:gd name="connsiteY192" fmla="*/ 1988344 h 2057400"/>
              <a:gd name="connsiteX193" fmla="*/ 999649 w 2286000"/>
              <a:gd name="connsiteY193" fmla="*/ 1995964 h 2057400"/>
              <a:gd name="connsiteX194" fmla="*/ 981551 w 2286000"/>
              <a:gd name="connsiteY194" fmla="*/ 2027396 h 2057400"/>
              <a:gd name="connsiteX195" fmla="*/ 963454 w 2286000"/>
              <a:gd name="connsiteY195" fmla="*/ 2051209 h 2057400"/>
              <a:gd name="connsiteX196" fmla="*/ 930116 w 2286000"/>
              <a:gd name="connsiteY196" fmla="*/ 2058829 h 2057400"/>
              <a:gd name="connsiteX197" fmla="*/ 900589 w 2286000"/>
              <a:gd name="connsiteY197" fmla="*/ 2045494 h 2057400"/>
              <a:gd name="connsiteX198" fmla="*/ 872014 w 2286000"/>
              <a:gd name="connsiteY198" fmla="*/ 2037874 h 2057400"/>
              <a:gd name="connsiteX199" fmla="*/ 849154 w 2286000"/>
              <a:gd name="connsiteY199" fmla="*/ 2012156 h 2057400"/>
              <a:gd name="connsiteX200" fmla="*/ 828199 w 2286000"/>
              <a:gd name="connsiteY200" fmla="*/ 1983581 h 2057400"/>
              <a:gd name="connsiteX201" fmla="*/ 817721 w 2286000"/>
              <a:gd name="connsiteY201" fmla="*/ 1959769 h 2057400"/>
              <a:gd name="connsiteX202" fmla="*/ 801529 w 2286000"/>
              <a:gd name="connsiteY202" fmla="*/ 1925479 h 2057400"/>
              <a:gd name="connsiteX203" fmla="*/ 771049 w 2286000"/>
              <a:gd name="connsiteY203" fmla="*/ 1925479 h 2057400"/>
              <a:gd name="connsiteX204" fmla="*/ 729139 w 2286000"/>
              <a:gd name="connsiteY204" fmla="*/ 1917859 h 2057400"/>
              <a:gd name="connsiteX205" fmla="*/ 702469 w 2286000"/>
              <a:gd name="connsiteY205" fmla="*/ 1920716 h 2057400"/>
              <a:gd name="connsiteX206" fmla="*/ 705326 w 2286000"/>
              <a:gd name="connsiteY206" fmla="*/ 1878806 h 2057400"/>
              <a:gd name="connsiteX207" fmla="*/ 691991 w 2286000"/>
              <a:gd name="connsiteY207" fmla="*/ 1845469 h 2057400"/>
              <a:gd name="connsiteX208" fmla="*/ 666274 w 2286000"/>
              <a:gd name="connsiteY208" fmla="*/ 1821656 h 2057400"/>
              <a:gd name="connsiteX209" fmla="*/ 637699 w 2286000"/>
              <a:gd name="connsiteY209" fmla="*/ 1779746 h 2057400"/>
              <a:gd name="connsiteX210" fmla="*/ 609124 w 2286000"/>
              <a:gd name="connsiteY210" fmla="*/ 1751171 h 2057400"/>
              <a:gd name="connsiteX211" fmla="*/ 582454 w 2286000"/>
              <a:gd name="connsiteY211" fmla="*/ 1735931 h 2057400"/>
              <a:gd name="connsiteX212" fmla="*/ 549116 w 2286000"/>
              <a:gd name="connsiteY212" fmla="*/ 1719739 h 2057400"/>
              <a:gd name="connsiteX213" fmla="*/ 528161 w 2286000"/>
              <a:gd name="connsiteY213" fmla="*/ 1698784 h 2057400"/>
              <a:gd name="connsiteX214" fmla="*/ 499586 w 2286000"/>
              <a:gd name="connsiteY214" fmla="*/ 1709261 h 2057400"/>
              <a:gd name="connsiteX215" fmla="*/ 493871 w 2286000"/>
              <a:gd name="connsiteY215" fmla="*/ 1686401 h 2057400"/>
              <a:gd name="connsiteX216" fmla="*/ 499586 w 2286000"/>
              <a:gd name="connsiteY216" fmla="*/ 1652111 h 2057400"/>
              <a:gd name="connsiteX217" fmla="*/ 525304 w 2286000"/>
              <a:gd name="connsiteY217" fmla="*/ 1634014 h 2057400"/>
              <a:gd name="connsiteX218" fmla="*/ 551021 w 2286000"/>
              <a:gd name="connsiteY218" fmla="*/ 1602581 h 2057400"/>
              <a:gd name="connsiteX219" fmla="*/ 561499 w 2286000"/>
              <a:gd name="connsiteY219" fmla="*/ 1584484 h 2057400"/>
              <a:gd name="connsiteX220" fmla="*/ 561499 w 2286000"/>
              <a:gd name="connsiteY220" fmla="*/ 1553051 h 2057400"/>
              <a:gd name="connsiteX221" fmla="*/ 570071 w 2286000"/>
              <a:gd name="connsiteY221" fmla="*/ 1527334 h 2057400"/>
              <a:gd name="connsiteX222" fmla="*/ 564356 w 2286000"/>
              <a:gd name="connsiteY222" fmla="*/ 1490186 h 2057400"/>
              <a:gd name="connsiteX223" fmla="*/ 561499 w 2286000"/>
              <a:gd name="connsiteY223" fmla="*/ 1453991 h 2057400"/>
              <a:gd name="connsiteX224" fmla="*/ 541496 w 2286000"/>
              <a:gd name="connsiteY224" fmla="*/ 1443514 h 2057400"/>
              <a:gd name="connsiteX225" fmla="*/ 517684 w 2286000"/>
              <a:gd name="connsiteY225" fmla="*/ 1425416 h 2057400"/>
              <a:gd name="connsiteX226" fmla="*/ 517684 w 2286000"/>
              <a:gd name="connsiteY226" fmla="*/ 1393984 h 2057400"/>
              <a:gd name="connsiteX227" fmla="*/ 522446 w 2286000"/>
              <a:gd name="connsiteY227" fmla="*/ 1375886 h 2057400"/>
              <a:gd name="connsiteX228" fmla="*/ 549116 w 2286000"/>
              <a:gd name="connsiteY228" fmla="*/ 1367314 h 2057400"/>
              <a:gd name="connsiteX229" fmla="*/ 571976 w 2286000"/>
              <a:gd name="connsiteY229" fmla="*/ 1352074 h 2057400"/>
              <a:gd name="connsiteX230" fmla="*/ 567214 w 2286000"/>
              <a:gd name="connsiteY230" fmla="*/ 1323499 h 2057400"/>
              <a:gd name="connsiteX231" fmla="*/ 551021 w 2286000"/>
              <a:gd name="connsiteY231" fmla="*/ 1313021 h 2057400"/>
              <a:gd name="connsiteX232" fmla="*/ 528161 w 2286000"/>
              <a:gd name="connsiteY232" fmla="*/ 1313021 h 2057400"/>
              <a:gd name="connsiteX233" fmla="*/ 507206 w 2286000"/>
              <a:gd name="connsiteY233" fmla="*/ 1333976 h 2057400"/>
              <a:gd name="connsiteX234" fmla="*/ 489109 w 2286000"/>
              <a:gd name="connsiteY234" fmla="*/ 1313021 h 2057400"/>
              <a:gd name="connsiteX235" fmla="*/ 478631 w 2286000"/>
              <a:gd name="connsiteY235" fmla="*/ 1299686 h 2057400"/>
              <a:gd name="connsiteX236" fmla="*/ 454819 w 2286000"/>
              <a:gd name="connsiteY236" fmla="*/ 1317784 h 2057400"/>
              <a:gd name="connsiteX237" fmla="*/ 426244 w 2286000"/>
              <a:gd name="connsiteY237" fmla="*/ 1292066 h 2057400"/>
              <a:gd name="connsiteX238" fmla="*/ 402431 w 2286000"/>
              <a:gd name="connsiteY238" fmla="*/ 1273969 h 2057400"/>
              <a:gd name="connsiteX239" fmla="*/ 361474 w 2286000"/>
              <a:gd name="connsiteY239" fmla="*/ 1257776 h 2057400"/>
              <a:gd name="connsiteX240" fmla="*/ 334804 w 2286000"/>
              <a:gd name="connsiteY240" fmla="*/ 1247299 h 2057400"/>
              <a:gd name="connsiteX241" fmla="*/ 303371 w 2286000"/>
              <a:gd name="connsiteY241" fmla="*/ 1218724 h 2057400"/>
              <a:gd name="connsiteX242" fmla="*/ 280511 w 2286000"/>
              <a:gd name="connsiteY242" fmla="*/ 1200626 h 2057400"/>
              <a:gd name="connsiteX243" fmla="*/ 285274 w 2286000"/>
              <a:gd name="connsiteY243" fmla="*/ 1172051 h 2057400"/>
              <a:gd name="connsiteX244" fmla="*/ 271939 w 2286000"/>
              <a:gd name="connsiteY244" fmla="*/ 1140619 h 2057400"/>
              <a:gd name="connsiteX245" fmla="*/ 256699 w 2286000"/>
              <a:gd name="connsiteY245" fmla="*/ 1114901 h 2057400"/>
              <a:gd name="connsiteX246" fmla="*/ 238601 w 2286000"/>
              <a:gd name="connsiteY246" fmla="*/ 1098709 h 2057400"/>
              <a:gd name="connsiteX247" fmla="*/ 222409 w 2286000"/>
              <a:gd name="connsiteY247" fmla="*/ 1072991 h 2057400"/>
              <a:gd name="connsiteX248" fmla="*/ 191929 w 2286000"/>
              <a:gd name="connsiteY248" fmla="*/ 1052036 h 2057400"/>
              <a:gd name="connsiteX249" fmla="*/ 181451 w 2286000"/>
              <a:gd name="connsiteY249" fmla="*/ 1026319 h 2057400"/>
              <a:gd name="connsiteX250" fmla="*/ 142399 w 2286000"/>
              <a:gd name="connsiteY250" fmla="*/ 1008221 h 2057400"/>
              <a:gd name="connsiteX251" fmla="*/ 154781 w 2286000"/>
              <a:gd name="connsiteY251" fmla="*/ 984409 h 2057400"/>
              <a:gd name="connsiteX252" fmla="*/ 170974 w 2286000"/>
              <a:gd name="connsiteY252" fmla="*/ 963454 h 2057400"/>
              <a:gd name="connsiteX253" fmla="*/ 191929 w 2286000"/>
              <a:gd name="connsiteY253" fmla="*/ 942499 h 2057400"/>
              <a:gd name="connsiteX254" fmla="*/ 196691 w 2286000"/>
              <a:gd name="connsiteY254" fmla="*/ 921544 h 2057400"/>
              <a:gd name="connsiteX255" fmla="*/ 199549 w 2286000"/>
              <a:gd name="connsiteY255" fmla="*/ 892969 h 2057400"/>
              <a:gd name="connsiteX256" fmla="*/ 243364 w 2286000"/>
              <a:gd name="connsiteY256" fmla="*/ 879634 h 2057400"/>
              <a:gd name="connsiteX257" fmla="*/ 228124 w 2286000"/>
              <a:gd name="connsiteY257" fmla="*/ 851059 h 2057400"/>
              <a:gd name="connsiteX258" fmla="*/ 204311 w 2286000"/>
              <a:gd name="connsiteY258" fmla="*/ 832961 h 2057400"/>
              <a:gd name="connsiteX259" fmla="*/ 175736 w 2286000"/>
              <a:gd name="connsiteY259" fmla="*/ 817721 h 2057400"/>
              <a:gd name="connsiteX260" fmla="*/ 136684 w 2286000"/>
              <a:gd name="connsiteY260" fmla="*/ 807244 h 2057400"/>
              <a:gd name="connsiteX261" fmla="*/ 154781 w 2286000"/>
              <a:gd name="connsiteY261" fmla="*/ 789146 h 2057400"/>
              <a:gd name="connsiteX262" fmla="*/ 157639 w 2286000"/>
              <a:gd name="connsiteY262" fmla="*/ 759619 h 2057400"/>
              <a:gd name="connsiteX263" fmla="*/ 172879 w 2286000"/>
              <a:gd name="connsiteY263" fmla="*/ 731044 h 2057400"/>
              <a:gd name="connsiteX264" fmla="*/ 204311 w 2286000"/>
              <a:gd name="connsiteY264" fmla="*/ 736759 h 2057400"/>
              <a:gd name="connsiteX265" fmla="*/ 238601 w 2286000"/>
              <a:gd name="connsiteY265" fmla="*/ 739616 h 2057400"/>
              <a:gd name="connsiteX266" fmla="*/ 241459 w 2286000"/>
              <a:gd name="connsiteY266" fmla="*/ 723424 h 2057400"/>
              <a:gd name="connsiteX267" fmla="*/ 228124 w 2286000"/>
              <a:gd name="connsiteY267" fmla="*/ 712946 h 2057400"/>
              <a:gd name="connsiteX268" fmla="*/ 196691 w 2286000"/>
              <a:gd name="connsiteY268" fmla="*/ 699611 h 2057400"/>
              <a:gd name="connsiteX269" fmla="*/ 165259 w 2286000"/>
              <a:gd name="connsiteY269" fmla="*/ 705326 h 2057400"/>
              <a:gd name="connsiteX270" fmla="*/ 150019 w 2286000"/>
              <a:gd name="connsiteY270" fmla="*/ 715804 h 2057400"/>
              <a:gd name="connsiteX271" fmla="*/ 126206 w 2286000"/>
              <a:gd name="connsiteY271" fmla="*/ 744379 h 2057400"/>
              <a:gd name="connsiteX272" fmla="*/ 112871 w 2286000"/>
              <a:gd name="connsiteY272" fmla="*/ 744379 h 2057400"/>
              <a:gd name="connsiteX273" fmla="*/ 87154 w 2286000"/>
              <a:gd name="connsiteY273" fmla="*/ 720566 h 2057400"/>
              <a:gd name="connsiteX274" fmla="*/ 69056 w 2286000"/>
              <a:gd name="connsiteY274" fmla="*/ 729139 h 2057400"/>
              <a:gd name="connsiteX275" fmla="*/ 45244 w 2286000"/>
              <a:gd name="connsiteY275" fmla="*/ 736759 h 2057400"/>
              <a:gd name="connsiteX276" fmla="*/ 16669 w 2286000"/>
              <a:gd name="connsiteY276" fmla="*/ 723424 h 2057400"/>
              <a:gd name="connsiteX277" fmla="*/ 40481 w 2286000"/>
              <a:gd name="connsiteY277" fmla="*/ 699611 h 2057400"/>
              <a:gd name="connsiteX278" fmla="*/ 27146 w 2286000"/>
              <a:gd name="connsiteY278" fmla="*/ 679609 h 2057400"/>
              <a:gd name="connsiteX279" fmla="*/ 1429 w 2286000"/>
              <a:gd name="connsiteY279" fmla="*/ 660559 h 2057400"/>
              <a:gd name="connsiteX280" fmla="*/ 32861 w 2286000"/>
              <a:gd name="connsiteY280" fmla="*/ 642461 h 2057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Lst>
            <a:rect l="l" t="t" r="r" b="b"/>
            <a:pathLst>
              <a:path w="2286000" h="2057400">
                <a:moveTo>
                  <a:pt x="52864" y="624364"/>
                </a:moveTo>
                <a:lnTo>
                  <a:pt x="92869" y="611029"/>
                </a:lnTo>
                <a:lnTo>
                  <a:pt x="126206" y="598646"/>
                </a:lnTo>
                <a:lnTo>
                  <a:pt x="160496" y="582454"/>
                </a:lnTo>
                <a:lnTo>
                  <a:pt x="189071" y="582454"/>
                </a:lnTo>
                <a:lnTo>
                  <a:pt x="202406" y="556736"/>
                </a:lnTo>
                <a:lnTo>
                  <a:pt x="210026" y="530066"/>
                </a:lnTo>
                <a:lnTo>
                  <a:pt x="225266" y="496729"/>
                </a:lnTo>
                <a:lnTo>
                  <a:pt x="256699" y="489109"/>
                </a:lnTo>
                <a:lnTo>
                  <a:pt x="285274" y="493871"/>
                </a:lnTo>
                <a:lnTo>
                  <a:pt x="327184" y="480536"/>
                </a:lnTo>
                <a:lnTo>
                  <a:pt x="358616" y="462439"/>
                </a:lnTo>
                <a:lnTo>
                  <a:pt x="384334" y="450056"/>
                </a:lnTo>
                <a:lnTo>
                  <a:pt x="415766" y="426244"/>
                </a:lnTo>
                <a:lnTo>
                  <a:pt x="433864" y="415766"/>
                </a:lnTo>
                <a:lnTo>
                  <a:pt x="465296" y="405289"/>
                </a:lnTo>
                <a:lnTo>
                  <a:pt x="493871" y="410051"/>
                </a:lnTo>
                <a:lnTo>
                  <a:pt x="510064" y="423386"/>
                </a:lnTo>
                <a:lnTo>
                  <a:pt x="532924" y="436721"/>
                </a:lnTo>
                <a:lnTo>
                  <a:pt x="567214" y="447199"/>
                </a:lnTo>
                <a:lnTo>
                  <a:pt x="574834" y="412909"/>
                </a:lnTo>
                <a:lnTo>
                  <a:pt x="571976" y="381476"/>
                </a:lnTo>
                <a:lnTo>
                  <a:pt x="585311" y="358616"/>
                </a:lnTo>
                <a:lnTo>
                  <a:pt x="598646" y="334804"/>
                </a:lnTo>
                <a:lnTo>
                  <a:pt x="630079" y="331946"/>
                </a:lnTo>
                <a:lnTo>
                  <a:pt x="663416" y="331946"/>
                </a:lnTo>
                <a:lnTo>
                  <a:pt x="676751" y="306229"/>
                </a:lnTo>
                <a:lnTo>
                  <a:pt x="676751" y="270034"/>
                </a:lnTo>
                <a:lnTo>
                  <a:pt x="661511" y="250984"/>
                </a:lnTo>
                <a:lnTo>
                  <a:pt x="655796" y="222409"/>
                </a:lnTo>
                <a:lnTo>
                  <a:pt x="637699" y="196691"/>
                </a:lnTo>
                <a:lnTo>
                  <a:pt x="631984" y="157639"/>
                </a:lnTo>
                <a:lnTo>
                  <a:pt x="651034" y="139541"/>
                </a:lnTo>
                <a:lnTo>
                  <a:pt x="651034" y="97631"/>
                </a:lnTo>
                <a:lnTo>
                  <a:pt x="652939" y="71914"/>
                </a:lnTo>
                <a:lnTo>
                  <a:pt x="661511" y="30004"/>
                </a:lnTo>
                <a:lnTo>
                  <a:pt x="691991" y="27146"/>
                </a:lnTo>
                <a:lnTo>
                  <a:pt x="720566" y="30004"/>
                </a:lnTo>
                <a:lnTo>
                  <a:pt x="737711" y="14764"/>
                </a:lnTo>
                <a:lnTo>
                  <a:pt x="737711" y="47149"/>
                </a:lnTo>
                <a:lnTo>
                  <a:pt x="789146" y="40481"/>
                </a:lnTo>
                <a:lnTo>
                  <a:pt x="822484" y="47149"/>
                </a:lnTo>
                <a:lnTo>
                  <a:pt x="851059" y="40481"/>
                </a:lnTo>
                <a:lnTo>
                  <a:pt x="884396" y="40481"/>
                </a:lnTo>
                <a:lnTo>
                  <a:pt x="912971" y="40481"/>
                </a:lnTo>
                <a:lnTo>
                  <a:pt x="930116" y="14764"/>
                </a:lnTo>
                <a:lnTo>
                  <a:pt x="958691" y="1429"/>
                </a:lnTo>
                <a:lnTo>
                  <a:pt x="981551" y="1429"/>
                </a:lnTo>
                <a:lnTo>
                  <a:pt x="994886" y="24289"/>
                </a:lnTo>
                <a:lnTo>
                  <a:pt x="1023461" y="52864"/>
                </a:lnTo>
                <a:lnTo>
                  <a:pt x="1020604" y="79534"/>
                </a:lnTo>
                <a:lnTo>
                  <a:pt x="1037749" y="109061"/>
                </a:lnTo>
                <a:lnTo>
                  <a:pt x="1072991" y="102394"/>
                </a:lnTo>
                <a:lnTo>
                  <a:pt x="1099661" y="92869"/>
                </a:lnTo>
                <a:lnTo>
                  <a:pt x="1118711" y="67151"/>
                </a:lnTo>
                <a:lnTo>
                  <a:pt x="1148239" y="53816"/>
                </a:lnTo>
                <a:lnTo>
                  <a:pt x="1180624" y="37624"/>
                </a:lnTo>
                <a:lnTo>
                  <a:pt x="1206341" y="37624"/>
                </a:lnTo>
                <a:lnTo>
                  <a:pt x="1229201" y="53816"/>
                </a:lnTo>
                <a:lnTo>
                  <a:pt x="1227296" y="84296"/>
                </a:lnTo>
                <a:lnTo>
                  <a:pt x="1226344" y="135731"/>
                </a:lnTo>
                <a:lnTo>
                  <a:pt x="1235869" y="168116"/>
                </a:lnTo>
                <a:lnTo>
                  <a:pt x="1269206" y="187166"/>
                </a:lnTo>
                <a:lnTo>
                  <a:pt x="1301591" y="197644"/>
                </a:lnTo>
                <a:lnTo>
                  <a:pt x="1320641" y="220504"/>
                </a:lnTo>
                <a:lnTo>
                  <a:pt x="1370171" y="230029"/>
                </a:lnTo>
                <a:lnTo>
                  <a:pt x="1389221" y="249079"/>
                </a:lnTo>
                <a:lnTo>
                  <a:pt x="1398746" y="271939"/>
                </a:lnTo>
                <a:lnTo>
                  <a:pt x="1428274" y="294799"/>
                </a:lnTo>
                <a:lnTo>
                  <a:pt x="1451134" y="266224"/>
                </a:lnTo>
                <a:lnTo>
                  <a:pt x="1480661" y="278606"/>
                </a:lnTo>
                <a:lnTo>
                  <a:pt x="1500664" y="294799"/>
                </a:lnTo>
                <a:lnTo>
                  <a:pt x="1506379" y="310991"/>
                </a:lnTo>
                <a:lnTo>
                  <a:pt x="1526381" y="353854"/>
                </a:lnTo>
                <a:lnTo>
                  <a:pt x="1568291" y="360521"/>
                </a:lnTo>
                <a:lnTo>
                  <a:pt x="1617821" y="363379"/>
                </a:lnTo>
                <a:lnTo>
                  <a:pt x="1659731" y="350996"/>
                </a:lnTo>
                <a:lnTo>
                  <a:pt x="1652111" y="381476"/>
                </a:lnTo>
                <a:lnTo>
                  <a:pt x="1677829" y="397669"/>
                </a:lnTo>
                <a:lnTo>
                  <a:pt x="1698784" y="420529"/>
                </a:lnTo>
                <a:lnTo>
                  <a:pt x="1683544" y="441484"/>
                </a:lnTo>
                <a:lnTo>
                  <a:pt x="1677829" y="475774"/>
                </a:lnTo>
                <a:lnTo>
                  <a:pt x="1677829" y="504349"/>
                </a:lnTo>
                <a:lnTo>
                  <a:pt x="1722596" y="496729"/>
                </a:lnTo>
                <a:lnTo>
                  <a:pt x="1758791" y="491014"/>
                </a:lnTo>
                <a:lnTo>
                  <a:pt x="1767364" y="511969"/>
                </a:lnTo>
                <a:lnTo>
                  <a:pt x="1758791" y="546259"/>
                </a:lnTo>
                <a:lnTo>
                  <a:pt x="1767364" y="570071"/>
                </a:lnTo>
                <a:lnTo>
                  <a:pt x="1795939" y="570071"/>
                </a:lnTo>
                <a:lnTo>
                  <a:pt x="1803559" y="530066"/>
                </a:lnTo>
                <a:lnTo>
                  <a:pt x="1836896" y="522446"/>
                </a:lnTo>
                <a:lnTo>
                  <a:pt x="1860709" y="525304"/>
                </a:lnTo>
                <a:lnTo>
                  <a:pt x="1896904" y="525304"/>
                </a:lnTo>
                <a:lnTo>
                  <a:pt x="1926431" y="525304"/>
                </a:lnTo>
                <a:lnTo>
                  <a:pt x="1944529" y="546259"/>
                </a:lnTo>
                <a:lnTo>
                  <a:pt x="1959769" y="574834"/>
                </a:lnTo>
                <a:lnTo>
                  <a:pt x="1998821" y="588169"/>
                </a:lnTo>
                <a:lnTo>
                  <a:pt x="2033111" y="582454"/>
                </a:lnTo>
                <a:lnTo>
                  <a:pt x="2064544" y="574834"/>
                </a:lnTo>
                <a:lnTo>
                  <a:pt x="2079784" y="600551"/>
                </a:lnTo>
                <a:lnTo>
                  <a:pt x="2108359" y="616744"/>
                </a:lnTo>
                <a:lnTo>
                  <a:pt x="2126456" y="642461"/>
                </a:lnTo>
                <a:lnTo>
                  <a:pt x="2160746" y="630079"/>
                </a:lnTo>
                <a:lnTo>
                  <a:pt x="2181701" y="621506"/>
                </a:lnTo>
                <a:lnTo>
                  <a:pt x="2205514" y="616744"/>
                </a:lnTo>
                <a:lnTo>
                  <a:pt x="2220754" y="648176"/>
                </a:lnTo>
                <a:lnTo>
                  <a:pt x="2234089" y="673894"/>
                </a:lnTo>
                <a:lnTo>
                  <a:pt x="2228374" y="702469"/>
                </a:lnTo>
                <a:lnTo>
                  <a:pt x="2199799" y="720566"/>
                </a:lnTo>
                <a:lnTo>
                  <a:pt x="2220754" y="739616"/>
                </a:lnTo>
                <a:lnTo>
                  <a:pt x="2256949" y="775811"/>
                </a:lnTo>
                <a:lnTo>
                  <a:pt x="2256949" y="801529"/>
                </a:lnTo>
                <a:lnTo>
                  <a:pt x="2262664" y="840581"/>
                </a:lnTo>
                <a:lnTo>
                  <a:pt x="2273141" y="888206"/>
                </a:lnTo>
                <a:lnTo>
                  <a:pt x="2277904" y="913924"/>
                </a:lnTo>
                <a:lnTo>
                  <a:pt x="2283619" y="950119"/>
                </a:lnTo>
                <a:lnTo>
                  <a:pt x="2280761" y="984409"/>
                </a:lnTo>
                <a:lnTo>
                  <a:pt x="2285524" y="1015841"/>
                </a:lnTo>
                <a:lnTo>
                  <a:pt x="2277904" y="1059656"/>
                </a:lnTo>
                <a:lnTo>
                  <a:pt x="2256949" y="1047274"/>
                </a:lnTo>
                <a:lnTo>
                  <a:pt x="2231231" y="1047274"/>
                </a:lnTo>
                <a:lnTo>
                  <a:pt x="2215991" y="1068229"/>
                </a:lnTo>
                <a:lnTo>
                  <a:pt x="2199799" y="1083469"/>
                </a:lnTo>
                <a:lnTo>
                  <a:pt x="2168366" y="1096804"/>
                </a:lnTo>
                <a:lnTo>
                  <a:pt x="2150269" y="1109186"/>
                </a:lnTo>
                <a:lnTo>
                  <a:pt x="2115979" y="1104424"/>
                </a:lnTo>
                <a:lnTo>
                  <a:pt x="2097881" y="1109186"/>
                </a:lnTo>
                <a:lnTo>
                  <a:pt x="2087404" y="1132999"/>
                </a:lnTo>
                <a:lnTo>
                  <a:pt x="2093119" y="1164431"/>
                </a:lnTo>
                <a:lnTo>
                  <a:pt x="2097881" y="1188244"/>
                </a:lnTo>
                <a:lnTo>
                  <a:pt x="2097881" y="1216819"/>
                </a:lnTo>
                <a:lnTo>
                  <a:pt x="2061686" y="1221581"/>
                </a:lnTo>
                <a:lnTo>
                  <a:pt x="2030254" y="1227296"/>
                </a:lnTo>
                <a:lnTo>
                  <a:pt x="2004536" y="1229201"/>
                </a:lnTo>
                <a:lnTo>
                  <a:pt x="1977866" y="1245394"/>
                </a:lnTo>
                <a:lnTo>
                  <a:pt x="1967389" y="1268254"/>
                </a:lnTo>
                <a:lnTo>
                  <a:pt x="1955006" y="1292066"/>
                </a:lnTo>
                <a:lnTo>
                  <a:pt x="1917859" y="1292066"/>
                </a:lnTo>
                <a:lnTo>
                  <a:pt x="1881664" y="1289209"/>
                </a:lnTo>
                <a:lnTo>
                  <a:pt x="1845469" y="1294924"/>
                </a:lnTo>
                <a:lnTo>
                  <a:pt x="1816894" y="1284446"/>
                </a:lnTo>
                <a:lnTo>
                  <a:pt x="1803559" y="1276826"/>
                </a:lnTo>
                <a:lnTo>
                  <a:pt x="1769269" y="1268254"/>
                </a:lnTo>
                <a:lnTo>
                  <a:pt x="1761649" y="1250156"/>
                </a:lnTo>
                <a:lnTo>
                  <a:pt x="1735931" y="1266349"/>
                </a:lnTo>
                <a:lnTo>
                  <a:pt x="1737836" y="1287304"/>
                </a:lnTo>
                <a:lnTo>
                  <a:pt x="1730216" y="1299686"/>
                </a:lnTo>
                <a:lnTo>
                  <a:pt x="1709261" y="1305401"/>
                </a:lnTo>
                <a:lnTo>
                  <a:pt x="1691164" y="1284446"/>
                </a:lnTo>
                <a:lnTo>
                  <a:pt x="1675924" y="1268254"/>
                </a:lnTo>
                <a:lnTo>
                  <a:pt x="1659731" y="1268254"/>
                </a:lnTo>
                <a:lnTo>
                  <a:pt x="1641634" y="1289209"/>
                </a:lnTo>
                <a:lnTo>
                  <a:pt x="1623536" y="1313021"/>
                </a:lnTo>
                <a:lnTo>
                  <a:pt x="1608296" y="1315879"/>
                </a:lnTo>
                <a:lnTo>
                  <a:pt x="1563529" y="1326356"/>
                </a:lnTo>
                <a:lnTo>
                  <a:pt x="1527334" y="1315879"/>
                </a:lnTo>
                <a:lnTo>
                  <a:pt x="1493044" y="1307306"/>
                </a:lnTo>
                <a:lnTo>
                  <a:pt x="1461611" y="1320641"/>
                </a:lnTo>
                <a:lnTo>
                  <a:pt x="1448276" y="1333976"/>
                </a:lnTo>
                <a:lnTo>
                  <a:pt x="1443514" y="1357789"/>
                </a:lnTo>
                <a:lnTo>
                  <a:pt x="1414939" y="1359694"/>
                </a:lnTo>
                <a:lnTo>
                  <a:pt x="1383506" y="1362551"/>
                </a:lnTo>
                <a:lnTo>
                  <a:pt x="1370171" y="1383506"/>
                </a:lnTo>
                <a:lnTo>
                  <a:pt x="1362551" y="1422559"/>
                </a:lnTo>
                <a:lnTo>
                  <a:pt x="1357789" y="1448276"/>
                </a:lnTo>
                <a:lnTo>
                  <a:pt x="1354931" y="1476851"/>
                </a:lnTo>
                <a:lnTo>
                  <a:pt x="1373029" y="1495901"/>
                </a:lnTo>
                <a:lnTo>
                  <a:pt x="1393984" y="1513999"/>
                </a:lnTo>
                <a:lnTo>
                  <a:pt x="1404461" y="1536859"/>
                </a:lnTo>
                <a:lnTo>
                  <a:pt x="1401604" y="1566386"/>
                </a:lnTo>
                <a:lnTo>
                  <a:pt x="1386364" y="1581626"/>
                </a:lnTo>
                <a:lnTo>
                  <a:pt x="1357789" y="1560671"/>
                </a:lnTo>
                <a:lnTo>
                  <a:pt x="1352074" y="1576864"/>
                </a:lnTo>
                <a:lnTo>
                  <a:pt x="1349216" y="1610201"/>
                </a:lnTo>
                <a:lnTo>
                  <a:pt x="1359694" y="1634014"/>
                </a:lnTo>
                <a:lnTo>
                  <a:pt x="1333976" y="1644491"/>
                </a:lnTo>
                <a:lnTo>
                  <a:pt x="1305401" y="1652111"/>
                </a:lnTo>
                <a:lnTo>
                  <a:pt x="1289209" y="1665446"/>
                </a:lnTo>
                <a:lnTo>
                  <a:pt x="1276826" y="1688306"/>
                </a:lnTo>
                <a:lnTo>
                  <a:pt x="1258729" y="1719739"/>
                </a:lnTo>
                <a:lnTo>
                  <a:pt x="1239679" y="1751171"/>
                </a:lnTo>
                <a:lnTo>
                  <a:pt x="1213961" y="1782604"/>
                </a:lnTo>
                <a:lnTo>
                  <a:pt x="1200626" y="1795939"/>
                </a:lnTo>
                <a:lnTo>
                  <a:pt x="1177766" y="1814036"/>
                </a:lnTo>
                <a:lnTo>
                  <a:pt x="1159669" y="1834991"/>
                </a:lnTo>
                <a:lnTo>
                  <a:pt x="1128236" y="1853089"/>
                </a:lnTo>
                <a:lnTo>
                  <a:pt x="1117759" y="1874044"/>
                </a:lnTo>
                <a:lnTo>
                  <a:pt x="1109186" y="1896904"/>
                </a:lnTo>
                <a:lnTo>
                  <a:pt x="1109186" y="1934051"/>
                </a:lnTo>
                <a:lnTo>
                  <a:pt x="1104424" y="1956911"/>
                </a:lnTo>
                <a:lnTo>
                  <a:pt x="1091089" y="1975009"/>
                </a:lnTo>
                <a:lnTo>
                  <a:pt x="1054894" y="1988344"/>
                </a:lnTo>
                <a:lnTo>
                  <a:pt x="1029176" y="1988344"/>
                </a:lnTo>
                <a:lnTo>
                  <a:pt x="999649" y="1995964"/>
                </a:lnTo>
                <a:lnTo>
                  <a:pt x="981551" y="2027396"/>
                </a:lnTo>
                <a:lnTo>
                  <a:pt x="963454" y="2051209"/>
                </a:lnTo>
                <a:lnTo>
                  <a:pt x="930116" y="2058829"/>
                </a:lnTo>
                <a:lnTo>
                  <a:pt x="900589" y="2045494"/>
                </a:lnTo>
                <a:lnTo>
                  <a:pt x="872014" y="2037874"/>
                </a:lnTo>
                <a:lnTo>
                  <a:pt x="849154" y="2012156"/>
                </a:lnTo>
                <a:lnTo>
                  <a:pt x="828199" y="1983581"/>
                </a:lnTo>
                <a:lnTo>
                  <a:pt x="817721" y="1959769"/>
                </a:lnTo>
                <a:lnTo>
                  <a:pt x="801529" y="1925479"/>
                </a:lnTo>
                <a:lnTo>
                  <a:pt x="771049" y="1925479"/>
                </a:lnTo>
                <a:lnTo>
                  <a:pt x="729139" y="1917859"/>
                </a:lnTo>
                <a:lnTo>
                  <a:pt x="702469" y="1920716"/>
                </a:lnTo>
                <a:lnTo>
                  <a:pt x="705326" y="1878806"/>
                </a:lnTo>
                <a:lnTo>
                  <a:pt x="691991" y="1845469"/>
                </a:lnTo>
                <a:lnTo>
                  <a:pt x="666274" y="1821656"/>
                </a:lnTo>
                <a:lnTo>
                  <a:pt x="637699" y="1779746"/>
                </a:lnTo>
                <a:lnTo>
                  <a:pt x="609124" y="1751171"/>
                </a:lnTo>
                <a:lnTo>
                  <a:pt x="582454" y="1735931"/>
                </a:lnTo>
                <a:lnTo>
                  <a:pt x="549116" y="1719739"/>
                </a:lnTo>
                <a:lnTo>
                  <a:pt x="528161" y="1698784"/>
                </a:lnTo>
                <a:lnTo>
                  <a:pt x="499586" y="1709261"/>
                </a:lnTo>
                <a:lnTo>
                  <a:pt x="493871" y="1686401"/>
                </a:lnTo>
                <a:lnTo>
                  <a:pt x="499586" y="1652111"/>
                </a:lnTo>
                <a:lnTo>
                  <a:pt x="525304" y="1634014"/>
                </a:lnTo>
                <a:lnTo>
                  <a:pt x="551021" y="1602581"/>
                </a:lnTo>
                <a:lnTo>
                  <a:pt x="561499" y="1584484"/>
                </a:lnTo>
                <a:lnTo>
                  <a:pt x="561499" y="1553051"/>
                </a:lnTo>
                <a:lnTo>
                  <a:pt x="570071" y="1527334"/>
                </a:lnTo>
                <a:lnTo>
                  <a:pt x="564356" y="1490186"/>
                </a:lnTo>
                <a:lnTo>
                  <a:pt x="561499" y="1453991"/>
                </a:lnTo>
                <a:lnTo>
                  <a:pt x="541496" y="1443514"/>
                </a:lnTo>
                <a:lnTo>
                  <a:pt x="517684" y="1425416"/>
                </a:lnTo>
                <a:lnTo>
                  <a:pt x="517684" y="1393984"/>
                </a:lnTo>
                <a:lnTo>
                  <a:pt x="522446" y="1375886"/>
                </a:lnTo>
                <a:lnTo>
                  <a:pt x="549116" y="1367314"/>
                </a:lnTo>
                <a:lnTo>
                  <a:pt x="571976" y="1352074"/>
                </a:lnTo>
                <a:lnTo>
                  <a:pt x="567214" y="1323499"/>
                </a:lnTo>
                <a:lnTo>
                  <a:pt x="551021" y="1313021"/>
                </a:lnTo>
                <a:lnTo>
                  <a:pt x="528161" y="1313021"/>
                </a:lnTo>
                <a:lnTo>
                  <a:pt x="507206" y="1333976"/>
                </a:lnTo>
                <a:lnTo>
                  <a:pt x="489109" y="1313021"/>
                </a:lnTo>
                <a:lnTo>
                  <a:pt x="478631" y="1299686"/>
                </a:lnTo>
                <a:lnTo>
                  <a:pt x="454819" y="1317784"/>
                </a:lnTo>
                <a:lnTo>
                  <a:pt x="426244" y="1292066"/>
                </a:lnTo>
                <a:lnTo>
                  <a:pt x="402431" y="1273969"/>
                </a:lnTo>
                <a:lnTo>
                  <a:pt x="361474" y="1257776"/>
                </a:lnTo>
                <a:lnTo>
                  <a:pt x="334804" y="1247299"/>
                </a:lnTo>
                <a:lnTo>
                  <a:pt x="303371" y="1218724"/>
                </a:lnTo>
                <a:lnTo>
                  <a:pt x="280511" y="1200626"/>
                </a:lnTo>
                <a:lnTo>
                  <a:pt x="285274" y="1172051"/>
                </a:lnTo>
                <a:lnTo>
                  <a:pt x="271939" y="1140619"/>
                </a:lnTo>
                <a:lnTo>
                  <a:pt x="256699" y="1114901"/>
                </a:lnTo>
                <a:lnTo>
                  <a:pt x="238601" y="1098709"/>
                </a:lnTo>
                <a:lnTo>
                  <a:pt x="222409" y="1072991"/>
                </a:lnTo>
                <a:lnTo>
                  <a:pt x="191929" y="1052036"/>
                </a:lnTo>
                <a:lnTo>
                  <a:pt x="181451" y="1026319"/>
                </a:lnTo>
                <a:lnTo>
                  <a:pt x="142399" y="1008221"/>
                </a:lnTo>
                <a:lnTo>
                  <a:pt x="154781" y="984409"/>
                </a:lnTo>
                <a:lnTo>
                  <a:pt x="170974" y="963454"/>
                </a:lnTo>
                <a:lnTo>
                  <a:pt x="191929" y="942499"/>
                </a:lnTo>
                <a:lnTo>
                  <a:pt x="196691" y="921544"/>
                </a:lnTo>
                <a:lnTo>
                  <a:pt x="199549" y="892969"/>
                </a:lnTo>
                <a:lnTo>
                  <a:pt x="243364" y="879634"/>
                </a:lnTo>
                <a:lnTo>
                  <a:pt x="228124" y="851059"/>
                </a:lnTo>
                <a:lnTo>
                  <a:pt x="204311" y="832961"/>
                </a:lnTo>
                <a:lnTo>
                  <a:pt x="175736" y="817721"/>
                </a:lnTo>
                <a:lnTo>
                  <a:pt x="136684" y="807244"/>
                </a:lnTo>
                <a:lnTo>
                  <a:pt x="154781" y="789146"/>
                </a:lnTo>
                <a:lnTo>
                  <a:pt x="157639" y="759619"/>
                </a:lnTo>
                <a:lnTo>
                  <a:pt x="172879" y="731044"/>
                </a:lnTo>
                <a:lnTo>
                  <a:pt x="204311" y="736759"/>
                </a:lnTo>
                <a:lnTo>
                  <a:pt x="238601" y="739616"/>
                </a:lnTo>
                <a:lnTo>
                  <a:pt x="241459" y="723424"/>
                </a:lnTo>
                <a:lnTo>
                  <a:pt x="228124" y="712946"/>
                </a:lnTo>
                <a:lnTo>
                  <a:pt x="196691" y="699611"/>
                </a:lnTo>
                <a:lnTo>
                  <a:pt x="165259" y="705326"/>
                </a:lnTo>
                <a:lnTo>
                  <a:pt x="150019" y="715804"/>
                </a:lnTo>
                <a:lnTo>
                  <a:pt x="126206" y="744379"/>
                </a:lnTo>
                <a:lnTo>
                  <a:pt x="112871" y="744379"/>
                </a:lnTo>
                <a:lnTo>
                  <a:pt x="87154" y="720566"/>
                </a:lnTo>
                <a:lnTo>
                  <a:pt x="69056" y="729139"/>
                </a:lnTo>
                <a:lnTo>
                  <a:pt x="45244" y="736759"/>
                </a:lnTo>
                <a:lnTo>
                  <a:pt x="16669" y="723424"/>
                </a:lnTo>
                <a:lnTo>
                  <a:pt x="40481" y="699611"/>
                </a:lnTo>
                <a:lnTo>
                  <a:pt x="27146" y="679609"/>
                </a:lnTo>
                <a:lnTo>
                  <a:pt x="1429" y="660559"/>
                </a:lnTo>
                <a:lnTo>
                  <a:pt x="32861" y="642461"/>
                </a:lnTo>
                <a:close/>
              </a:path>
            </a:pathLst>
          </a:custGeom>
          <a:solidFill>
            <a:schemeClr val="tx2">
              <a:lumMod val="20000"/>
              <a:lumOff val="80000"/>
            </a:schemeClr>
          </a:solidFill>
          <a:ln w="1905" cap="flat">
            <a:solidFill>
              <a:schemeClr val="bg1"/>
            </a:solidFill>
            <a:prstDash val="solid"/>
            <a:miter/>
          </a:ln>
        </p:spPr>
        <p:txBody>
          <a:bodyPr rtlCol="0" anchor="ctr"/>
          <a:lstStyle/>
          <a:p>
            <a:pPr algn="ctr"/>
            <a:r>
              <a:rPr lang="fr-FR" sz="1000" dirty="0">
                <a:solidFill>
                  <a:schemeClr val="bg1"/>
                </a:solidFill>
              </a:rPr>
              <a:t>H2b</a:t>
            </a:r>
          </a:p>
        </p:txBody>
      </p:sp>
      <p:sp>
        <p:nvSpPr>
          <p:cNvPr id="88" name="Forme libre : forme 87">
            <a:extLst>
              <a:ext uri="{FF2B5EF4-FFF2-40B4-BE49-F238E27FC236}">
                <a16:creationId xmlns:a16="http://schemas.microsoft.com/office/drawing/2014/main" id="{F7813825-E296-4CE3-AD69-59A6A196141E}"/>
              </a:ext>
            </a:extLst>
          </p:cNvPr>
          <p:cNvSpPr/>
          <p:nvPr/>
        </p:nvSpPr>
        <p:spPr>
          <a:xfrm>
            <a:off x="5093342" y="4139169"/>
            <a:ext cx="1870726" cy="1562885"/>
          </a:xfrm>
          <a:custGeom>
            <a:avLst/>
            <a:gdLst>
              <a:gd name="connsiteX0" fmla="*/ 364331 w 2257425"/>
              <a:gd name="connsiteY0" fmla="*/ 77629 h 1885950"/>
              <a:gd name="connsiteX1" fmla="*/ 371951 w 2257425"/>
              <a:gd name="connsiteY1" fmla="*/ 98584 h 1885950"/>
              <a:gd name="connsiteX2" fmla="*/ 377666 w 2257425"/>
              <a:gd name="connsiteY2" fmla="*/ 127159 h 1885950"/>
              <a:gd name="connsiteX3" fmla="*/ 403384 w 2257425"/>
              <a:gd name="connsiteY3" fmla="*/ 127159 h 1885950"/>
              <a:gd name="connsiteX4" fmla="*/ 427196 w 2257425"/>
              <a:gd name="connsiteY4" fmla="*/ 142399 h 1885950"/>
              <a:gd name="connsiteX5" fmla="*/ 445294 w 2257425"/>
              <a:gd name="connsiteY5" fmla="*/ 163354 h 1885950"/>
              <a:gd name="connsiteX6" fmla="*/ 458629 w 2257425"/>
              <a:gd name="connsiteY6" fmla="*/ 187166 h 1885950"/>
              <a:gd name="connsiteX7" fmla="*/ 476726 w 2257425"/>
              <a:gd name="connsiteY7" fmla="*/ 220504 h 1885950"/>
              <a:gd name="connsiteX8" fmla="*/ 487204 w 2257425"/>
              <a:gd name="connsiteY8" fmla="*/ 251936 h 1885950"/>
              <a:gd name="connsiteX9" fmla="*/ 491966 w 2257425"/>
              <a:gd name="connsiteY9" fmla="*/ 293846 h 1885950"/>
              <a:gd name="connsiteX10" fmla="*/ 499586 w 2257425"/>
              <a:gd name="connsiteY10" fmla="*/ 335756 h 1885950"/>
              <a:gd name="connsiteX11" fmla="*/ 510064 w 2257425"/>
              <a:gd name="connsiteY11" fmla="*/ 371951 h 1885950"/>
              <a:gd name="connsiteX12" fmla="*/ 520541 w 2257425"/>
              <a:gd name="connsiteY12" fmla="*/ 392906 h 1885950"/>
              <a:gd name="connsiteX13" fmla="*/ 531019 w 2257425"/>
              <a:gd name="connsiteY13" fmla="*/ 418624 h 1885950"/>
              <a:gd name="connsiteX14" fmla="*/ 568166 w 2257425"/>
              <a:gd name="connsiteY14" fmla="*/ 424339 h 1885950"/>
              <a:gd name="connsiteX15" fmla="*/ 583406 w 2257425"/>
              <a:gd name="connsiteY15" fmla="*/ 398621 h 1885950"/>
              <a:gd name="connsiteX16" fmla="*/ 568166 w 2257425"/>
              <a:gd name="connsiteY16" fmla="*/ 382429 h 1885950"/>
              <a:gd name="connsiteX17" fmla="*/ 547211 w 2257425"/>
              <a:gd name="connsiteY17" fmla="*/ 353854 h 1885950"/>
              <a:gd name="connsiteX18" fmla="*/ 536734 w 2257425"/>
              <a:gd name="connsiteY18" fmla="*/ 330041 h 1885950"/>
              <a:gd name="connsiteX19" fmla="*/ 528161 w 2257425"/>
              <a:gd name="connsiteY19" fmla="*/ 304324 h 1885950"/>
              <a:gd name="connsiteX20" fmla="*/ 523399 w 2257425"/>
              <a:gd name="connsiteY20" fmla="*/ 259556 h 1885950"/>
              <a:gd name="connsiteX21" fmla="*/ 510064 w 2257425"/>
              <a:gd name="connsiteY21" fmla="*/ 233839 h 1885950"/>
              <a:gd name="connsiteX22" fmla="*/ 536734 w 2257425"/>
              <a:gd name="connsiteY22" fmla="*/ 230981 h 1885950"/>
              <a:gd name="connsiteX23" fmla="*/ 578644 w 2257425"/>
              <a:gd name="connsiteY23" fmla="*/ 238601 h 1885950"/>
              <a:gd name="connsiteX24" fmla="*/ 609124 w 2257425"/>
              <a:gd name="connsiteY24" fmla="*/ 238601 h 1885950"/>
              <a:gd name="connsiteX25" fmla="*/ 625316 w 2257425"/>
              <a:gd name="connsiteY25" fmla="*/ 272891 h 1885950"/>
              <a:gd name="connsiteX26" fmla="*/ 635794 w 2257425"/>
              <a:gd name="connsiteY26" fmla="*/ 296704 h 1885950"/>
              <a:gd name="connsiteX27" fmla="*/ 656749 w 2257425"/>
              <a:gd name="connsiteY27" fmla="*/ 325279 h 1885950"/>
              <a:gd name="connsiteX28" fmla="*/ 679609 w 2257425"/>
              <a:gd name="connsiteY28" fmla="*/ 350996 h 1885950"/>
              <a:gd name="connsiteX29" fmla="*/ 708184 w 2257425"/>
              <a:gd name="connsiteY29" fmla="*/ 358616 h 1885950"/>
              <a:gd name="connsiteX30" fmla="*/ 737711 w 2257425"/>
              <a:gd name="connsiteY30" fmla="*/ 371951 h 1885950"/>
              <a:gd name="connsiteX31" fmla="*/ 771049 w 2257425"/>
              <a:gd name="connsiteY31" fmla="*/ 364331 h 1885950"/>
              <a:gd name="connsiteX32" fmla="*/ 789146 w 2257425"/>
              <a:gd name="connsiteY32" fmla="*/ 340519 h 1885950"/>
              <a:gd name="connsiteX33" fmla="*/ 807244 w 2257425"/>
              <a:gd name="connsiteY33" fmla="*/ 309086 h 1885950"/>
              <a:gd name="connsiteX34" fmla="*/ 836771 w 2257425"/>
              <a:gd name="connsiteY34" fmla="*/ 301466 h 1885950"/>
              <a:gd name="connsiteX35" fmla="*/ 862489 w 2257425"/>
              <a:gd name="connsiteY35" fmla="*/ 301466 h 1885950"/>
              <a:gd name="connsiteX36" fmla="*/ 898684 w 2257425"/>
              <a:gd name="connsiteY36" fmla="*/ 288131 h 1885950"/>
              <a:gd name="connsiteX37" fmla="*/ 912019 w 2257425"/>
              <a:gd name="connsiteY37" fmla="*/ 270034 h 1885950"/>
              <a:gd name="connsiteX38" fmla="*/ 916781 w 2257425"/>
              <a:gd name="connsiteY38" fmla="*/ 247174 h 1885950"/>
              <a:gd name="connsiteX39" fmla="*/ 916781 w 2257425"/>
              <a:gd name="connsiteY39" fmla="*/ 210026 h 1885950"/>
              <a:gd name="connsiteX40" fmla="*/ 925354 w 2257425"/>
              <a:gd name="connsiteY40" fmla="*/ 187166 h 1885950"/>
              <a:gd name="connsiteX41" fmla="*/ 935831 w 2257425"/>
              <a:gd name="connsiteY41" fmla="*/ 166211 h 1885950"/>
              <a:gd name="connsiteX42" fmla="*/ 967264 w 2257425"/>
              <a:gd name="connsiteY42" fmla="*/ 148114 h 1885950"/>
              <a:gd name="connsiteX43" fmla="*/ 985361 w 2257425"/>
              <a:gd name="connsiteY43" fmla="*/ 127159 h 1885950"/>
              <a:gd name="connsiteX44" fmla="*/ 1008221 w 2257425"/>
              <a:gd name="connsiteY44" fmla="*/ 109061 h 1885950"/>
              <a:gd name="connsiteX45" fmla="*/ 1021556 w 2257425"/>
              <a:gd name="connsiteY45" fmla="*/ 95726 h 1885950"/>
              <a:gd name="connsiteX46" fmla="*/ 1047274 w 2257425"/>
              <a:gd name="connsiteY46" fmla="*/ 64294 h 1885950"/>
              <a:gd name="connsiteX47" fmla="*/ 1066324 w 2257425"/>
              <a:gd name="connsiteY47" fmla="*/ 32861 h 1885950"/>
              <a:gd name="connsiteX48" fmla="*/ 1084421 w 2257425"/>
              <a:gd name="connsiteY48" fmla="*/ 1429 h 1885950"/>
              <a:gd name="connsiteX49" fmla="*/ 1110139 w 2257425"/>
              <a:gd name="connsiteY49" fmla="*/ 19526 h 1885950"/>
              <a:gd name="connsiteX50" fmla="*/ 1128236 w 2257425"/>
              <a:gd name="connsiteY50" fmla="*/ 35719 h 1885950"/>
              <a:gd name="connsiteX51" fmla="*/ 1128236 w 2257425"/>
              <a:gd name="connsiteY51" fmla="*/ 59531 h 1885950"/>
              <a:gd name="connsiteX52" fmla="*/ 1136809 w 2257425"/>
              <a:gd name="connsiteY52" fmla="*/ 90011 h 1885950"/>
              <a:gd name="connsiteX53" fmla="*/ 1156811 w 2257425"/>
              <a:gd name="connsiteY53" fmla="*/ 98584 h 1885950"/>
              <a:gd name="connsiteX54" fmla="*/ 1175861 w 2257425"/>
              <a:gd name="connsiteY54" fmla="*/ 90011 h 1885950"/>
              <a:gd name="connsiteX55" fmla="*/ 1180624 w 2257425"/>
              <a:gd name="connsiteY55" fmla="*/ 74771 h 1885950"/>
              <a:gd name="connsiteX56" fmla="*/ 1233011 w 2257425"/>
              <a:gd name="connsiteY56" fmla="*/ 67151 h 1885950"/>
              <a:gd name="connsiteX57" fmla="*/ 1255871 w 2257425"/>
              <a:gd name="connsiteY57" fmla="*/ 85249 h 1885950"/>
              <a:gd name="connsiteX58" fmla="*/ 1266349 w 2257425"/>
              <a:gd name="connsiteY58" fmla="*/ 116681 h 1885950"/>
              <a:gd name="connsiteX59" fmla="*/ 1306354 w 2257425"/>
              <a:gd name="connsiteY59" fmla="*/ 119539 h 1885950"/>
              <a:gd name="connsiteX60" fmla="*/ 1308259 w 2257425"/>
              <a:gd name="connsiteY60" fmla="*/ 158591 h 1885950"/>
              <a:gd name="connsiteX61" fmla="*/ 1332071 w 2257425"/>
              <a:gd name="connsiteY61" fmla="*/ 176689 h 1885950"/>
              <a:gd name="connsiteX62" fmla="*/ 1353026 w 2257425"/>
              <a:gd name="connsiteY62" fmla="*/ 191929 h 1885950"/>
              <a:gd name="connsiteX63" fmla="*/ 1368266 w 2257425"/>
              <a:gd name="connsiteY63" fmla="*/ 223361 h 1885950"/>
              <a:gd name="connsiteX64" fmla="*/ 1350169 w 2257425"/>
              <a:gd name="connsiteY64" fmla="*/ 257651 h 1885950"/>
              <a:gd name="connsiteX65" fmla="*/ 1329214 w 2257425"/>
              <a:gd name="connsiteY65" fmla="*/ 280511 h 1885950"/>
              <a:gd name="connsiteX66" fmla="*/ 1326356 w 2257425"/>
              <a:gd name="connsiteY66" fmla="*/ 311944 h 1885950"/>
              <a:gd name="connsiteX67" fmla="*/ 1345406 w 2257425"/>
              <a:gd name="connsiteY67" fmla="*/ 328136 h 1885950"/>
              <a:gd name="connsiteX68" fmla="*/ 1353026 w 2257425"/>
              <a:gd name="connsiteY68" fmla="*/ 364331 h 1885950"/>
              <a:gd name="connsiteX69" fmla="*/ 1384459 w 2257425"/>
              <a:gd name="connsiteY69" fmla="*/ 358616 h 1885950"/>
              <a:gd name="connsiteX70" fmla="*/ 1402556 w 2257425"/>
              <a:gd name="connsiteY70" fmla="*/ 377666 h 1885950"/>
              <a:gd name="connsiteX71" fmla="*/ 1415891 w 2257425"/>
              <a:gd name="connsiteY71" fmla="*/ 416719 h 1885950"/>
              <a:gd name="connsiteX72" fmla="*/ 1449229 w 2257425"/>
              <a:gd name="connsiteY72" fmla="*/ 429101 h 1885950"/>
              <a:gd name="connsiteX73" fmla="*/ 1485424 w 2257425"/>
              <a:gd name="connsiteY73" fmla="*/ 424339 h 1885950"/>
              <a:gd name="connsiteX74" fmla="*/ 1506379 w 2257425"/>
              <a:gd name="connsiteY74" fmla="*/ 439579 h 1885950"/>
              <a:gd name="connsiteX75" fmla="*/ 1534954 w 2257425"/>
              <a:gd name="connsiteY75" fmla="*/ 460534 h 1885950"/>
              <a:gd name="connsiteX76" fmla="*/ 1554004 w 2257425"/>
              <a:gd name="connsiteY76" fmla="*/ 481489 h 1885950"/>
              <a:gd name="connsiteX77" fmla="*/ 1585436 w 2257425"/>
              <a:gd name="connsiteY77" fmla="*/ 481489 h 1885950"/>
              <a:gd name="connsiteX78" fmla="*/ 1614011 w 2257425"/>
              <a:gd name="connsiteY78" fmla="*/ 471011 h 1885950"/>
              <a:gd name="connsiteX79" fmla="*/ 1650206 w 2257425"/>
              <a:gd name="connsiteY79" fmla="*/ 455771 h 1885950"/>
              <a:gd name="connsiteX80" fmla="*/ 1678781 w 2257425"/>
              <a:gd name="connsiteY80" fmla="*/ 448151 h 1885950"/>
              <a:gd name="connsiteX81" fmla="*/ 1686401 w 2257425"/>
              <a:gd name="connsiteY81" fmla="*/ 473869 h 1885950"/>
              <a:gd name="connsiteX82" fmla="*/ 1696879 w 2257425"/>
              <a:gd name="connsiteY82" fmla="*/ 505301 h 1885950"/>
              <a:gd name="connsiteX83" fmla="*/ 1710214 w 2257425"/>
              <a:gd name="connsiteY83" fmla="*/ 536734 h 1885950"/>
              <a:gd name="connsiteX84" fmla="*/ 1717834 w 2257425"/>
              <a:gd name="connsiteY84" fmla="*/ 567214 h 1885950"/>
              <a:gd name="connsiteX85" fmla="*/ 1704499 w 2257425"/>
              <a:gd name="connsiteY85" fmla="*/ 598646 h 1885950"/>
              <a:gd name="connsiteX86" fmla="*/ 1684496 w 2257425"/>
              <a:gd name="connsiteY86" fmla="*/ 625316 h 1885950"/>
              <a:gd name="connsiteX87" fmla="*/ 1710214 w 2257425"/>
              <a:gd name="connsiteY87" fmla="*/ 640556 h 1885950"/>
              <a:gd name="connsiteX88" fmla="*/ 1731169 w 2257425"/>
              <a:gd name="connsiteY88" fmla="*/ 656749 h 1885950"/>
              <a:gd name="connsiteX89" fmla="*/ 1762601 w 2257425"/>
              <a:gd name="connsiteY89" fmla="*/ 648176 h 1885950"/>
              <a:gd name="connsiteX90" fmla="*/ 1788319 w 2257425"/>
              <a:gd name="connsiteY90" fmla="*/ 635794 h 1885950"/>
              <a:gd name="connsiteX91" fmla="*/ 1812131 w 2257425"/>
              <a:gd name="connsiteY91" fmla="*/ 653891 h 1885950"/>
              <a:gd name="connsiteX92" fmla="*/ 1851184 w 2257425"/>
              <a:gd name="connsiteY92" fmla="*/ 664369 h 1885950"/>
              <a:gd name="connsiteX93" fmla="*/ 1874044 w 2257425"/>
              <a:gd name="connsiteY93" fmla="*/ 637699 h 1885950"/>
              <a:gd name="connsiteX94" fmla="*/ 1890236 w 2257425"/>
              <a:gd name="connsiteY94" fmla="*/ 598646 h 1885950"/>
              <a:gd name="connsiteX95" fmla="*/ 1894999 w 2257425"/>
              <a:gd name="connsiteY95" fmla="*/ 570071 h 1885950"/>
              <a:gd name="connsiteX96" fmla="*/ 1900714 w 2257425"/>
              <a:gd name="connsiteY96" fmla="*/ 541496 h 1885950"/>
              <a:gd name="connsiteX97" fmla="*/ 1914049 w 2257425"/>
              <a:gd name="connsiteY97" fmla="*/ 526256 h 1885950"/>
              <a:gd name="connsiteX98" fmla="*/ 1942624 w 2257425"/>
              <a:gd name="connsiteY98" fmla="*/ 499586 h 1885950"/>
              <a:gd name="connsiteX99" fmla="*/ 1968341 w 2257425"/>
              <a:gd name="connsiteY99" fmla="*/ 491966 h 1885950"/>
              <a:gd name="connsiteX100" fmla="*/ 1978819 w 2257425"/>
              <a:gd name="connsiteY100" fmla="*/ 515779 h 1885950"/>
              <a:gd name="connsiteX101" fmla="*/ 1989296 w 2257425"/>
              <a:gd name="connsiteY101" fmla="*/ 544354 h 1885950"/>
              <a:gd name="connsiteX102" fmla="*/ 2023586 w 2257425"/>
              <a:gd name="connsiteY102" fmla="*/ 544354 h 1885950"/>
              <a:gd name="connsiteX103" fmla="*/ 2034064 w 2257425"/>
              <a:gd name="connsiteY103" fmla="*/ 570071 h 1885950"/>
              <a:gd name="connsiteX104" fmla="*/ 2041684 w 2257425"/>
              <a:gd name="connsiteY104" fmla="*/ 619601 h 1885950"/>
              <a:gd name="connsiteX105" fmla="*/ 2062639 w 2257425"/>
              <a:gd name="connsiteY105" fmla="*/ 640556 h 1885950"/>
              <a:gd name="connsiteX106" fmla="*/ 2085499 w 2257425"/>
              <a:gd name="connsiteY106" fmla="*/ 667226 h 1885950"/>
              <a:gd name="connsiteX107" fmla="*/ 2109311 w 2257425"/>
              <a:gd name="connsiteY107" fmla="*/ 713899 h 1885950"/>
              <a:gd name="connsiteX108" fmla="*/ 2093119 w 2257425"/>
              <a:gd name="connsiteY108" fmla="*/ 736759 h 1885950"/>
              <a:gd name="connsiteX109" fmla="*/ 2119789 w 2257425"/>
              <a:gd name="connsiteY109" fmla="*/ 747236 h 1885950"/>
              <a:gd name="connsiteX110" fmla="*/ 2143601 w 2257425"/>
              <a:gd name="connsiteY110" fmla="*/ 771049 h 1885950"/>
              <a:gd name="connsiteX111" fmla="*/ 2140744 w 2257425"/>
              <a:gd name="connsiteY111" fmla="*/ 792004 h 1885950"/>
              <a:gd name="connsiteX112" fmla="*/ 2112169 w 2257425"/>
              <a:gd name="connsiteY112" fmla="*/ 802481 h 1885950"/>
              <a:gd name="connsiteX113" fmla="*/ 2114074 w 2257425"/>
              <a:gd name="connsiteY113" fmla="*/ 841534 h 1885950"/>
              <a:gd name="connsiteX114" fmla="*/ 2130266 w 2257425"/>
              <a:gd name="connsiteY114" fmla="*/ 870109 h 1885950"/>
              <a:gd name="connsiteX115" fmla="*/ 2148364 w 2257425"/>
              <a:gd name="connsiteY115" fmla="*/ 898684 h 1885950"/>
              <a:gd name="connsiteX116" fmla="*/ 2193132 w 2257425"/>
              <a:gd name="connsiteY116" fmla="*/ 919639 h 1885950"/>
              <a:gd name="connsiteX117" fmla="*/ 2229326 w 2257425"/>
              <a:gd name="connsiteY117" fmla="*/ 925354 h 1885950"/>
              <a:gd name="connsiteX118" fmla="*/ 2208371 w 2257425"/>
              <a:gd name="connsiteY118" fmla="*/ 953929 h 1885950"/>
              <a:gd name="connsiteX119" fmla="*/ 2190274 w 2257425"/>
              <a:gd name="connsiteY119" fmla="*/ 969169 h 1885950"/>
              <a:gd name="connsiteX120" fmla="*/ 2213134 w 2257425"/>
              <a:gd name="connsiteY120" fmla="*/ 995839 h 1885950"/>
              <a:gd name="connsiteX121" fmla="*/ 2247424 w 2257425"/>
              <a:gd name="connsiteY121" fmla="*/ 1015841 h 1885950"/>
              <a:gd name="connsiteX122" fmla="*/ 2265521 w 2257425"/>
              <a:gd name="connsiteY122" fmla="*/ 1034891 h 1885950"/>
              <a:gd name="connsiteX123" fmla="*/ 2255044 w 2257425"/>
              <a:gd name="connsiteY123" fmla="*/ 1071086 h 1885950"/>
              <a:gd name="connsiteX124" fmla="*/ 2226469 w 2257425"/>
              <a:gd name="connsiteY124" fmla="*/ 1094899 h 1885950"/>
              <a:gd name="connsiteX125" fmla="*/ 2200751 w 2257425"/>
              <a:gd name="connsiteY125" fmla="*/ 1115854 h 1885950"/>
              <a:gd name="connsiteX126" fmla="*/ 2163604 w 2257425"/>
              <a:gd name="connsiteY126" fmla="*/ 1141571 h 1885950"/>
              <a:gd name="connsiteX127" fmla="*/ 2133124 w 2257425"/>
              <a:gd name="connsiteY127" fmla="*/ 1144429 h 1885950"/>
              <a:gd name="connsiteX128" fmla="*/ 2095976 w 2257425"/>
              <a:gd name="connsiteY128" fmla="*/ 1138714 h 1885950"/>
              <a:gd name="connsiteX129" fmla="*/ 2088356 w 2257425"/>
              <a:gd name="connsiteY129" fmla="*/ 1154906 h 1885950"/>
              <a:gd name="connsiteX130" fmla="*/ 2085499 w 2257425"/>
              <a:gd name="connsiteY130" fmla="*/ 1180624 h 1885950"/>
              <a:gd name="connsiteX131" fmla="*/ 2080736 w 2257425"/>
              <a:gd name="connsiteY131" fmla="*/ 1212056 h 1885950"/>
              <a:gd name="connsiteX132" fmla="*/ 2049304 w 2257425"/>
              <a:gd name="connsiteY132" fmla="*/ 1227296 h 1885950"/>
              <a:gd name="connsiteX133" fmla="*/ 2015014 w 2257425"/>
              <a:gd name="connsiteY133" fmla="*/ 1225391 h 1885950"/>
              <a:gd name="connsiteX134" fmla="*/ 1996916 w 2257425"/>
              <a:gd name="connsiteY134" fmla="*/ 1253966 h 1885950"/>
              <a:gd name="connsiteX135" fmla="*/ 1974056 w 2257425"/>
              <a:gd name="connsiteY135" fmla="*/ 1266349 h 1885950"/>
              <a:gd name="connsiteX136" fmla="*/ 1950244 w 2257425"/>
              <a:gd name="connsiteY136" fmla="*/ 1266349 h 1885950"/>
              <a:gd name="connsiteX137" fmla="*/ 1914049 w 2257425"/>
              <a:gd name="connsiteY137" fmla="*/ 1272064 h 1885950"/>
              <a:gd name="connsiteX138" fmla="*/ 1894999 w 2257425"/>
              <a:gd name="connsiteY138" fmla="*/ 1287304 h 1885950"/>
              <a:gd name="connsiteX139" fmla="*/ 1905476 w 2257425"/>
              <a:gd name="connsiteY139" fmla="*/ 1308259 h 1885950"/>
              <a:gd name="connsiteX140" fmla="*/ 1934051 w 2257425"/>
              <a:gd name="connsiteY140" fmla="*/ 1318736 h 1885950"/>
              <a:gd name="connsiteX141" fmla="*/ 1939766 w 2257425"/>
              <a:gd name="connsiteY141" fmla="*/ 1334929 h 1885950"/>
              <a:gd name="connsiteX142" fmla="*/ 1932146 w 2257425"/>
              <a:gd name="connsiteY142" fmla="*/ 1354931 h 1885950"/>
              <a:gd name="connsiteX143" fmla="*/ 1903571 w 2257425"/>
              <a:gd name="connsiteY143" fmla="*/ 1378744 h 1885950"/>
              <a:gd name="connsiteX144" fmla="*/ 1864519 w 2257425"/>
              <a:gd name="connsiteY144" fmla="*/ 1381601 h 1885950"/>
              <a:gd name="connsiteX145" fmla="*/ 1824514 w 2257425"/>
              <a:gd name="connsiteY145" fmla="*/ 1381601 h 1885950"/>
              <a:gd name="connsiteX146" fmla="*/ 1780699 w 2257425"/>
              <a:gd name="connsiteY146" fmla="*/ 1384459 h 1885950"/>
              <a:gd name="connsiteX147" fmla="*/ 1773079 w 2257425"/>
              <a:gd name="connsiteY147" fmla="*/ 1363504 h 1885950"/>
              <a:gd name="connsiteX148" fmla="*/ 1749266 w 2257425"/>
              <a:gd name="connsiteY148" fmla="*/ 1373981 h 1885950"/>
              <a:gd name="connsiteX149" fmla="*/ 1717834 w 2257425"/>
              <a:gd name="connsiteY149" fmla="*/ 1392079 h 1885950"/>
              <a:gd name="connsiteX150" fmla="*/ 1678781 w 2257425"/>
              <a:gd name="connsiteY150" fmla="*/ 1396841 h 1885950"/>
              <a:gd name="connsiteX151" fmla="*/ 1634966 w 2257425"/>
              <a:gd name="connsiteY151" fmla="*/ 1392079 h 1885950"/>
              <a:gd name="connsiteX152" fmla="*/ 1603534 w 2257425"/>
              <a:gd name="connsiteY152" fmla="*/ 1386364 h 1885950"/>
              <a:gd name="connsiteX153" fmla="*/ 1574959 w 2257425"/>
              <a:gd name="connsiteY153" fmla="*/ 1396841 h 1885950"/>
              <a:gd name="connsiteX154" fmla="*/ 1574959 w 2257425"/>
              <a:gd name="connsiteY154" fmla="*/ 1417796 h 1885950"/>
              <a:gd name="connsiteX155" fmla="*/ 1564481 w 2257425"/>
              <a:gd name="connsiteY155" fmla="*/ 1433989 h 1885950"/>
              <a:gd name="connsiteX156" fmla="*/ 1530191 w 2257425"/>
              <a:gd name="connsiteY156" fmla="*/ 1452086 h 1885950"/>
              <a:gd name="connsiteX157" fmla="*/ 1512094 w 2257425"/>
              <a:gd name="connsiteY157" fmla="*/ 1470184 h 1885950"/>
              <a:gd name="connsiteX158" fmla="*/ 1534954 w 2257425"/>
              <a:gd name="connsiteY158" fmla="*/ 1506379 h 1885950"/>
              <a:gd name="connsiteX159" fmla="*/ 1530191 w 2257425"/>
              <a:gd name="connsiteY159" fmla="*/ 1524476 h 1885950"/>
              <a:gd name="connsiteX160" fmla="*/ 1551146 w 2257425"/>
              <a:gd name="connsiteY160" fmla="*/ 1540669 h 1885950"/>
              <a:gd name="connsiteX161" fmla="*/ 1593056 w 2257425"/>
              <a:gd name="connsiteY161" fmla="*/ 1554004 h 1885950"/>
              <a:gd name="connsiteX162" fmla="*/ 1626394 w 2257425"/>
              <a:gd name="connsiteY162" fmla="*/ 1564481 h 1885950"/>
              <a:gd name="connsiteX163" fmla="*/ 1644491 w 2257425"/>
              <a:gd name="connsiteY163" fmla="*/ 1593056 h 1885950"/>
              <a:gd name="connsiteX164" fmla="*/ 1647349 w 2257425"/>
              <a:gd name="connsiteY164" fmla="*/ 1632109 h 1885950"/>
              <a:gd name="connsiteX165" fmla="*/ 1629251 w 2257425"/>
              <a:gd name="connsiteY165" fmla="*/ 1657826 h 1885950"/>
              <a:gd name="connsiteX166" fmla="*/ 1615916 w 2257425"/>
              <a:gd name="connsiteY166" fmla="*/ 1668304 h 1885950"/>
              <a:gd name="connsiteX167" fmla="*/ 1636871 w 2257425"/>
              <a:gd name="connsiteY167" fmla="*/ 1696879 h 1885950"/>
              <a:gd name="connsiteX168" fmla="*/ 1624489 w 2257425"/>
              <a:gd name="connsiteY168" fmla="*/ 1717834 h 1885950"/>
              <a:gd name="connsiteX169" fmla="*/ 1593056 w 2257425"/>
              <a:gd name="connsiteY169" fmla="*/ 1725454 h 1885950"/>
              <a:gd name="connsiteX170" fmla="*/ 1579721 w 2257425"/>
              <a:gd name="connsiteY170" fmla="*/ 1754029 h 1885950"/>
              <a:gd name="connsiteX171" fmla="*/ 1608296 w 2257425"/>
              <a:gd name="connsiteY171" fmla="*/ 1773079 h 1885950"/>
              <a:gd name="connsiteX172" fmla="*/ 1650206 w 2257425"/>
              <a:gd name="connsiteY172" fmla="*/ 1774984 h 1885950"/>
              <a:gd name="connsiteX173" fmla="*/ 1681639 w 2257425"/>
              <a:gd name="connsiteY173" fmla="*/ 1774984 h 1885950"/>
              <a:gd name="connsiteX174" fmla="*/ 1699736 w 2257425"/>
              <a:gd name="connsiteY174" fmla="*/ 1794034 h 1885950"/>
              <a:gd name="connsiteX175" fmla="*/ 1717834 w 2257425"/>
              <a:gd name="connsiteY175" fmla="*/ 1814036 h 1885950"/>
              <a:gd name="connsiteX176" fmla="*/ 1714976 w 2257425"/>
              <a:gd name="connsiteY176" fmla="*/ 1830229 h 1885950"/>
              <a:gd name="connsiteX177" fmla="*/ 1675924 w 2257425"/>
              <a:gd name="connsiteY177" fmla="*/ 1834992 h 1885950"/>
              <a:gd name="connsiteX178" fmla="*/ 1636871 w 2257425"/>
              <a:gd name="connsiteY178" fmla="*/ 1837849 h 1885950"/>
              <a:gd name="connsiteX179" fmla="*/ 1615916 w 2257425"/>
              <a:gd name="connsiteY179" fmla="*/ 1861661 h 1885950"/>
              <a:gd name="connsiteX180" fmla="*/ 1593056 w 2257425"/>
              <a:gd name="connsiteY180" fmla="*/ 1882617 h 1885950"/>
              <a:gd name="connsiteX181" fmla="*/ 1561624 w 2257425"/>
              <a:gd name="connsiteY181" fmla="*/ 1890236 h 1885950"/>
              <a:gd name="connsiteX182" fmla="*/ 1540669 w 2257425"/>
              <a:gd name="connsiteY182" fmla="*/ 1893094 h 1885950"/>
              <a:gd name="connsiteX183" fmla="*/ 1530191 w 2257425"/>
              <a:gd name="connsiteY183" fmla="*/ 1874044 h 1885950"/>
              <a:gd name="connsiteX184" fmla="*/ 1512094 w 2257425"/>
              <a:gd name="connsiteY184" fmla="*/ 1861661 h 1885950"/>
              <a:gd name="connsiteX185" fmla="*/ 1483519 w 2257425"/>
              <a:gd name="connsiteY185" fmla="*/ 1851184 h 1885950"/>
              <a:gd name="connsiteX186" fmla="*/ 1456849 w 2257425"/>
              <a:gd name="connsiteY186" fmla="*/ 1840706 h 1885950"/>
              <a:gd name="connsiteX187" fmla="*/ 1431131 w 2257425"/>
              <a:gd name="connsiteY187" fmla="*/ 1843564 h 1885950"/>
              <a:gd name="connsiteX188" fmla="*/ 1413034 w 2257425"/>
              <a:gd name="connsiteY188" fmla="*/ 1851184 h 1885950"/>
              <a:gd name="connsiteX189" fmla="*/ 1402556 w 2257425"/>
              <a:gd name="connsiteY189" fmla="*/ 1866424 h 1885950"/>
              <a:gd name="connsiteX190" fmla="*/ 1386364 w 2257425"/>
              <a:gd name="connsiteY190" fmla="*/ 1843564 h 1885950"/>
              <a:gd name="connsiteX191" fmla="*/ 1365409 w 2257425"/>
              <a:gd name="connsiteY191" fmla="*/ 1816894 h 1885950"/>
              <a:gd name="connsiteX192" fmla="*/ 1353026 w 2257425"/>
              <a:gd name="connsiteY192" fmla="*/ 1795939 h 1885950"/>
              <a:gd name="connsiteX193" fmla="*/ 1326356 w 2257425"/>
              <a:gd name="connsiteY193" fmla="*/ 1795939 h 1885950"/>
              <a:gd name="connsiteX194" fmla="*/ 1297781 w 2257425"/>
              <a:gd name="connsiteY194" fmla="*/ 1803559 h 1885950"/>
              <a:gd name="connsiteX195" fmla="*/ 1285399 w 2257425"/>
              <a:gd name="connsiteY195" fmla="*/ 1814036 h 1885950"/>
              <a:gd name="connsiteX196" fmla="*/ 1272064 w 2257425"/>
              <a:gd name="connsiteY196" fmla="*/ 1795939 h 1885950"/>
              <a:gd name="connsiteX197" fmla="*/ 1272064 w 2257425"/>
              <a:gd name="connsiteY197" fmla="*/ 1774984 h 1885950"/>
              <a:gd name="connsiteX198" fmla="*/ 1255871 w 2257425"/>
              <a:gd name="connsiteY198" fmla="*/ 1749267 h 1885950"/>
              <a:gd name="connsiteX199" fmla="*/ 1237774 w 2257425"/>
              <a:gd name="connsiteY199" fmla="*/ 1749267 h 1885950"/>
              <a:gd name="connsiteX200" fmla="*/ 1216819 w 2257425"/>
              <a:gd name="connsiteY200" fmla="*/ 1749267 h 1885950"/>
              <a:gd name="connsiteX201" fmla="*/ 1177766 w 2257425"/>
              <a:gd name="connsiteY201" fmla="*/ 1743551 h 1885950"/>
              <a:gd name="connsiteX202" fmla="*/ 1156811 w 2257425"/>
              <a:gd name="connsiteY202" fmla="*/ 1734026 h 1885950"/>
              <a:gd name="connsiteX203" fmla="*/ 1133951 w 2257425"/>
              <a:gd name="connsiteY203" fmla="*/ 1735931 h 1885950"/>
              <a:gd name="connsiteX204" fmla="*/ 1102519 w 2257425"/>
              <a:gd name="connsiteY204" fmla="*/ 1728311 h 1885950"/>
              <a:gd name="connsiteX205" fmla="*/ 1076801 w 2257425"/>
              <a:gd name="connsiteY205" fmla="*/ 1717834 h 1885950"/>
              <a:gd name="connsiteX206" fmla="*/ 1055846 w 2257425"/>
              <a:gd name="connsiteY206" fmla="*/ 1725454 h 1885950"/>
              <a:gd name="connsiteX207" fmla="*/ 1050131 w 2257425"/>
              <a:gd name="connsiteY207" fmla="*/ 1756886 h 1885950"/>
              <a:gd name="connsiteX208" fmla="*/ 1047274 w 2257425"/>
              <a:gd name="connsiteY208" fmla="*/ 1783556 h 1885950"/>
              <a:gd name="connsiteX209" fmla="*/ 1029176 w 2257425"/>
              <a:gd name="connsiteY209" fmla="*/ 1809274 h 1885950"/>
              <a:gd name="connsiteX210" fmla="*/ 1016794 w 2257425"/>
              <a:gd name="connsiteY210" fmla="*/ 1824514 h 1885950"/>
              <a:gd name="connsiteX211" fmla="*/ 985361 w 2257425"/>
              <a:gd name="connsiteY211" fmla="*/ 1827371 h 1885950"/>
              <a:gd name="connsiteX212" fmla="*/ 972026 w 2257425"/>
              <a:gd name="connsiteY212" fmla="*/ 1806417 h 1885950"/>
              <a:gd name="connsiteX213" fmla="*/ 948214 w 2257425"/>
              <a:gd name="connsiteY213" fmla="*/ 1801654 h 1885950"/>
              <a:gd name="connsiteX214" fmla="*/ 919639 w 2257425"/>
              <a:gd name="connsiteY214" fmla="*/ 1803559 h 1885950"/>
              <a:gd name="connsiteX215" fmla="*/ 891064 w 2257425"/>
              <a:gd name="connsiteY215" fmla="*/ 1803559 h 1885950"/>
              <a:gd name="connsiteX216" fmla="*/ 888206 w 2257425"/>
              <a:gd name="connsiteY216" fmla="*/ 1780699 h 1885950"/>
              <a:gd name="connsiteX217" fmla="*/ 867251 w 2257425"/>
              <a:gd name="connsiteY217" fmla="*/ 1780699 h 1885950"/>
              <a:gd name="connsiteX218" fmla="*/ 838676 w 2257425"/>
              <a:gd name="connsiteY218" fmla="*/ 1780699 h 1885950"/>
              <a:gd name="connsiteX219" fmla="*/ 812959 w 2257425"/>
              <a:gd name="connsiteY219" fmla="*/ 1798796 h 1885950"/>
              <a:gd name="connsiteX220" fmla="*/ 792004 w 2257425"/>
              <a:gd name="connsiteY220" fmla="*/ 1806417 h 1885950"/>
              <a:gd name="connsiteX221" fmla="*/ 768191 w 2257425"/>
              <a:gd name="connsiteY221" fmla="*/ 1814036 h 1885950"/>
              <a:gd name="connsiteX222" fmla="*/ 731996 w 2257425"/>
              <a:gd name="connsiteY222" fmla="*/ 1809274 h 1885950"/>
              <a:gd name="connsiteX223" fmla="*/ 729139 w 2257425"/>
              <a:gd name="connsiteY223" fmla="*/ 1783556 h 1885950"/>
              <a:gd name="connsiteX224" fmla="*/ 721519 w 2257425"/>
              <a:gd name="connsiteY224" fmla="*/ 1762601 h 1885950"/>
              <a:gd name="connsiteX225" fmla="*/ 697706 w 2257425"/>
              <a:gd name="connsiteY225" fmla="*/ 1741646 h 1885950"/>
              <a:gd name="connsiteX226" fmla="*/ 661511 w 2257425"/>
              <a:gd name="connsiteY226" fmla="*/ 1741646 h 1885950"/>
              <a:gd name="connsiteX227" fmla="*/ 640556 w 2257425"/>
              <a:gd name="connsiteY227" fmla="*/ 1734026 h 1885950"/>
              <a:gd name="connsiteX228" fmla="*/ 632936 w 2257425"/>
              <a:gd name="connsiteY228" fmla="*/ 1707356 h 1885950"/>
              <a:gd name="connsiteX229" fmla="*/ 614839 w 2257425"/>
              <a:gd name="connsiteY229" fmla="*/ 1707356 h 1885950"/>
              <a:gd name="connsiteX230" fmla="*/ 588169 w 2257425"/>
              <a:gd name="connsiteY230" fmla="*/ 1725454 h 1885950"/>
              <a:gd name="connsiteX231" fmla="*/ 551974 w 2257425"/>
              <a:gd name="connsiteY231" fmla="*/ 1734026 h 1885950"/>
              <a:gd name="connsiteX232" fmla="*/ 528161 w 2257425"/>
              <a:gd name="connsiteY232" fmla="*/ 1735931 h 1885950"/>
              <a:gd name="connsiteX233" fmla="*/ 499586 w 2257425"/>
              <a:gd name="connsiteY233" fmla="*/ 1723549 h 1885950"/>
              <a:gd name="connsiteX234" fmla="*/ 484346 w 2257425"/>
              <a:gd name="connsiteY234" fmla="*/ 1699736 h 1885950"/>
              <a:gd name="connsiteX235" fmla="*/ 469106 w 2257425"/>
              <a:gd name="connsiteY235" fmla="*/ 1689259 h 1885950"/>
              <a:gd name="connsiteX236" fmla="*/ 452914 w 2257425"/>
              <a:gd name="connsiteY236" fmla="*/ 1671161 h 1885950"/>
              <a:gd name="connsiteX237" fmla="*/ 452914 w 2257425"/>
              <a:gd name="connsiteY237" fmla="*/ 1642586 h 1885950"/>
              <a:gd name="connsiteX238" fmla="*/ 445294 w 2257425"/>
              <a:gd name="connsiteY238" fmla="*/ 1624489 h 1885950"/>
              <a:gd name="connsiteX239" fmla="*/ 424339 w 2257425"/>
              <a:gd name="connsiteY239" fmla="*/ 1615916 h 1885950"/>
              <a:gd name="connsiteX240" fmla="*/ 390049 w 2257425"/>
              <a:gd name="connsiteY240" fmla="*/ 1618774 h 1885950"/>
              <a:gd name="connsiteX241" fmla="*/ 364331 w 2257425"/>
              <a:gd name="connsiteY241" fmla="*/ 1621631 h 1885950"/>
              <a:gd name="connsiteX242" fmla="*/ 340519 w 2257425"/>
              <a:gd name="connsiteY242" fmla="*/ 1624489 h 1885950"/>
              <a:gd name="connsiteX243" fmla="*/ 317659 w 2257425"/>
              <a:gd name="connsiteY243" fmla="*/ 1605439 h 1885950"/>
              <a:gd name="connsiteX244" fmla="*/ 304324 w 2257425"/>
              <a:gd name="connsiteY244" fmla="*/ 1600676 h 1885950"/>
              <a:gd name="connsiteX245" fmla="*/ 283369 w 2257425"/>
              <a:gd name="connsiteY245" fmla="*/ 1593056 h 1885950"/>
              <a:gd name="connsiteX246" fmla="*/ 257651 w 2257425"/>
              <a:gd name="connsiteY246" fmla="*/ 1579721 h 1885950"/>
              <a:gd name="connsiteX247" fmla="*/ 247174 w 2257425"/>
              <a:gd name="connsiteY247" fmla="*/ 1554004 h 1885950"/>
              <a:gd name="connsiteX248" fmla="*/ 215741 w 2257425"/>
              <a:gd name="connsiteY248" fmla="*/ 1555909 h 1885950"/>
              <a:gd name="connsiteX249" fmla="*/ 189071 w 2257425"/>
              <a:gd name="connsiteY249" fmla="*/ 1561624 h 1885950"/>
              <a:gd name="connsiteX250" fmla="*/ 179546 w 2257425"/>
              <a:gd name="connsiteY250" fmla="*/ 1569244 h 1885950"/>
              <a:gd name="connsiteX251" fmla="*/ 170974 w 2257425"/>
              <a:gd name="connsiteY251" fmla="*/ 1584484 h 1885950"/>
              <a:gd name="connsiteX252" fmla="*/ 148114 w 2257425"/>
              <a:gd name="connsiteY252" fmla="*/ 1590199 h 1885950"/>
              <a:gd name="connsiteX253" fmla="*/ 127159 w 2257425"/>
              <a:gd name="connsiteY253" fmla="*/ 1572101 h 1885950"/>
              <a:gd name="connsiteX254" fmla="*/ 134779 w 2257425"/>
              <a:gd name="connsiteY254" fmla="*/ 1545431 h 1885950"/>
              <a:gd name="connsiteX255" fmla="*/ 158591 w 2257425"/>
              <a:gd name="connsiteY255" fmla="*/ 1534954 h 1885950"/>
              <a:gd name="connsiteX256" fmla="*/ 169069 w 2257425"/>
              <a:gd name="connsiteY256" fmla="*/ 1516856 h 1885950"/>
              <a:gd name="connsiteX257" fmla="*/ 169069 w 2257425"/>
              <a:gd name="connsiteY257" fmla="*/ 1488281 h 1885950"/>
              <a:gd name="connsiteX258" fmla="*/ 169069 w 2257425"/>
              <a:gd name="connsiteY258" fmla="*/ 1462564 h 1885950"/>
              <a:gd name="connsiteX259" fmla="*/ 158591 w 2257425"/>
              <a:gd name="connsiteY259" fmla="*/ 1446371 h 1885950"/>
              <a:gd name="connsiteX260" fmla="*/ 139541 w 2257425"/>
              <a:gd name="connsiteY260" fmla="*/ 1431131 h 1885950"/>
              <a:gd name="connsiteX261" fmla="*/ 103346 w 2257425"/>
              <a:gd name="connsiteY261" fmla="*/ 1438751 h 1885950"/>
              <a:gd name="connsiteX262" fmla="*/ 85249 w 2257425"/>
              <a:gd name="connsiteY262" fmla="*/ 1449229 h 1885950"/>
              <a:gd name="connsiteX263" fmla="*/ 59531 w 2257425"/>
              <a:gd name="connsiteY263" fmla="*/ 1444466 h 1885950"/>
              <a:gd name="connsiteX264" fmla="*/ 40481 w 2257425"/>
              <a:gd name="connsiteY264" fmla="*/ 1417796 h 1885950"/>
              <a:gd name="connsiteX265" fmla="*/ 11906 w 2257425"/>
              <a:gd name="connsiteY265" fmla="*/ 1399699 h 1885950"/>
              <a:gd name="connsiteX266" fmla="*/ 1429 w 2257425"/>
              <a:gd name="connsiteY266" fmla="*/ 1373981 h 1885950"/>
              <a:gd name="connsiteX267" fmla="*/ 22384 w 2257425"/>
              <a:gd name="connsiteY267" fmla="*/ 1353026 h 1885950"/>
              <a:gd name="connsiteX268" fmla="*/ 56674 w 2257425"/>
              <a:gd name="connsiteY268" fmla="*/ 1347311 h 1885950"/>
              <a:gd name="connsiteX269" fmla="*/ 77629 w 2257425"/>
              <a:gd name="connsiteY269" fmla="*/ 1339691 h 1885950"/>
              <a:gd name="connsiteX270" fmla="*/ 100489 w 2257425"/>
              <a:gd name="connsiteY270" fmla="*/ 1294924 h 1885950"/>
              <a:gd name="connsiteX271" fmla="*/ 121444 w 2257425"/>
              <a:gd name="connsiteY271" fmla="*/ 1282541 h 1885950"/>
              <a:gd name="connsiteX272" fmla="*/ 148114 w 2257425"/>
              <a:gd name="connsiteY272" fmla="*/ 1251109 h 1885950"/>
              <a:gd name="connsiteX273" fmla="*/ 166211 w 2257425"/>
              <a:gd name="connsiteY273" fmla="*/ 1214914 h 1885950"/>
              <a:gd name="connsiteX274" fmla="*/ 150019 w 2257425"/>
              <a:gd name="connsiteY274" fmla="*/ 1154906 h 1885950"/>
              <a:gd name="connsiteX275" fmla="*/ 163354 w 2257425"/>
              <a:gd name="connsiteY275" fmla="*/ 1123474 h 1885950"/>
              <a:gd name="connsiteX276" fmla="*/ 184309 w 2257425"/>
              <a:gd name="connsiteY276" fmla="*/ 1084421 h 1885950"/>
              <a:gd name="connsiteX277" fmla="*/ 202406 w 2257425"/>
              <a:gd name="connsiteY277" fmla="*/ 1050131 h 1885950"/>
              <a:gd name="connsiteX278" fmla="*/ 215741 w 2257425"/>
              <a:gd name="connsiteY278" fmla="*/ 1011079 h 1885950"/>
              <a:gd name="connsiteX279" fmla="*/ 226219 w 2257425"/>
              <a:gd name="connsiteY279" fmla="*/ 966311 h 1885950"/>
              <a:gd name="connsiteX280" fmla="*/ 230981 w 2257425"/>
              <a:gd name="connsiteY280" fmla="*/ 922496 h 1885950"/>
              <a:gd name="connsiteX281" fmla="*/ 239554 w 2257425"/>
              <a:gd name="connsiteY281" fmla="*/ 872966 h 1885950"/>
              <a:gd name="connsiteX282" fmla="*/ 249079 w 2257425"/>
              <a:gd name="connsiteY282" fmla="*/ 836771 h 1885950"/>
              <a:gd name="connsiteX283" fmla="*/ 247174 w 2257425"/>
              <a:gd name="connsiteY283" fmla="*/ 799624 h 1885950"/>
              <a:gd name="connsiteX284" fmla="*/ 257651 w 2257425"/>
              <a:gd name="connsiteY284" fmla="*/ 752951 h 1885950"/>
              <a:gd name="connsiteX285" fmla="*/ 268129 w 2257425"/>
              <a:gd name="connsiteY285" fmla="*/ 706279 h 1885950"/>
              <a:gd name="connsiteX286" fmla="*/ 278606 w 2257425"/>
              <a:gd name="connsiteY286" fmla="*/ 677704 h 1885950"/>
              <a:gd name="connsiteX287" fmla="*/ 289084 w 2257425"/>
              <a:gd name="connsiteY287" fmla="*/ 646271 h 1885950"/>
              <a:gd name="connsiteX288" fmla="*/ 301466 w 2257425"/>
              <a:gd name="connsiteY288" fmla="*/ 635794 h 1885950"/>
              <a:gd name="connsiteX289" fmla="*/ 328136 w 2257425"/>
              <a:gd name="connsiteY289" fmla="*/ 632936 h 1885950"/>
              <a:gd name="connsiteX290" fmla="*/ 356711 w 2257425"/>
              <a:gd name="connsiteY290" fmla="*/ 625316 h 1885950"/>
              <a:gd name="connsiteX291" fmla="*/ 361474 w 2257425"/>
              <a:gd name="connsiteY291" fmla="*/ 609124 h 1885950"/>
              <a:gd name="connsiteX292" fmla="*/ 335756 w 2257425"/>
              <a:gd name="connsiteY292" fmla="*/ 588169 h 1885950"/>
              <a:gd name="connsiteX293" fmla="*/ 309086 w 2257425"/>
              <a:gd name="connsiteY293" fmla="*/ 565309 h 1885950"/>
              <a:gd name="connsiteX294" fmla="*/ 286226 w 2257425"/>
              <a:gd name="connsiteY294" fmla="*/ 572929 h 1885950"/>
              <a:gd name="connsiteX295" fmla="*/ 278606 w 2257425"/>
              <a:gd name="connsiteY295" fmla="*/ 593884 h 1885950"/>
              <a:gd name="connsiteX296" fmla="*/ 265271 w 2257425"/>
              <a:gd name="connsiteY296" fmla="*/ 619601 h 1885950"/>
              <a:gd name="connsiteX297" fmla="*/ 254794 w 2257425"/>
              <a:gd name="connsiteY297" fmla="*/ 635794 h 1885950"/>
              <a:gd name="connsiteX298" fmla="*/ 249079 w 2257425"/>
              <a:gd name="connsiteY298" fmla="*/ 598646 h 1885950"/>
              <a:gd name="connsiteX299" fmla="*/ 251936 w 2257425"/>
              <a:gd name="connsiteY299" fmla="*/ 562451 h 1885950"/>
              <a:gd name="connsiteX300" fmla="*/ 268129 w 2257425"/>
              <a:gd name="connsiteY300" fmla="*/ 526256 h 1885950"/>
              <a:gd name="connsiteX301" fmla="*/ 280511 w 2257425"/>
              <a:gd name="connsiteY301" fmla="*/ 491966 h 1885950"/>
              <a:gd name="connsiteX302" fmla="*/ 290989 w 2257425"/>
              <a:gd name="connsiteY302" fmla="*/ 437674 h 1885950"/>
              <a:gd name="connsiteX303" fmla="*/ 296704 w 2257425"/>
              <a:gd name="connsiteY303" fmla="*/ 390049 h 1885950"/>
              <a:gd name="connsiteX304" fmla="*/ 301466 w 2257425"/>
              <a:gd name="connsiteY304" fmla="*/ 332899 h 1885950"/>
              <a:gd name="connsiteX305" fmla="*/ 311944 w 2257425"/>
              <a:gd name="connsiteY305" fmla="*/ 286226 h 1885950"/>
              <a:gd name="connsiteX306" fmla="*/ 317659 w 2257425"/>
              <a:gd name="connsiteY306" fmla="*/ 244316 h 1885950"/>
              <a:gd name="connsiteX307" fmla="*/ 328136 w 2257425"/>
              <a:gd name="connsiteY307" fmla="*/ 197644 h 1885950"/>
              <a:gd name="connsiteX308" fmla="*/ 335756 w 2257425"/>
              <a:gd name="connsiteY308" fmla="*/ 158591 h 1885950"/>
              <a:gd name="connsiteX309" fmla="*/ 335756 w 2257425"/>
              <a:gd name="connsiteY309" fmla="*/ 110966 h 1885950"/>
              <a:gd name="connsiteX310" fmla="*/ 346234 w 2257425"/>
              <a:gd name="connsiteY310" fmla="*/ 90011 h 1885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257425" h="1885950">
                <a:moveTo>
                  <a:pt x="364331" y="77629"/>
                </a:moveTo>
                <a:lnTo>
                  <a:pt x="371951" y="98584"/>
                </a:lnTo>
                <a:lnTo>
                  <a:pt x="377666" y="127159"/>
                </a:lnTo>
                <a:lnTo>
                  <a:pt x="403384" y="127159"/>
                </a:lnTo>
                <a:lnTo>
                  <a:pt x="427196" y="142399"/>
                </a:lnTo>
                <a:lnTo>
                  <a:pt x="445294" y="163354"/>
                </a:lnTo>
                <a:lnTo>
                  <a:pt x="458629" y="187166"/>
                </a:lnTo>
                <a:lnTo>
                  <a:pt x="476726" y="220504"/>
                </a:lnTo>
                <a:lnTo>
                  <a:pt x="487204" y="251936"/>
                </a:lnTo>
                <a:lnTo>
                  <a:pt x="491966" y="293846"/>
                </a:lnTo>
                <a:lnTo>
                  <a:pt x="499586" y="335756"/>
                </a:lnTo>
                <a:lnTo>
                  <a:pt x="510064" y="371951"/>
                </a:lnTo>
                <a:lnTo>
                  <a:pt x="520541" y="392906"/>
                </a:lnTo>
                <a:lnTo>
                  <a:pt x="531019" y="418624"/>
                </a:lnTo>
                <a:lnTo>
                  <a:pt x="568166" y="424339"/>
                </a:lnTo>
                <a:lnTo>
                  <a:pt x="583406" y="398621"/>
                </a:lnTo>
                <a:lnTo>
                  <a:pt x="568166" y="382429"/>
                </a:lnTo>
                <a:lnTo>
                  <a:pt x="547211" y="353854"/>
                </a:lnTo>
                <a:lnTo>
                  <a:pt x="536734" y="330041"/>
                </a:lnTo>
                <a:lnTo>
                  <a:pt x="528161" y="304324"/>
                </a:lnTo>
                <a:lnTo>
                  <a:pt x="523399" y="259556"/>
                </a:lnTo>
                <a:lnTo>
                  <a:pt x="510064" y="233839"/>
                </a:lnTo>
                <a:lnTo>
                  <a:pt x="536734" y="230981"/>
                </a:lnTo>
                <a:lnTo>
                  <a:pt x="578644" y="238601"/>
                </a:lnTo>
                <a:lnTo>
                  <a:pt x="609124" y="238601"/>
                </a:lnTo>
                <a:lnTo>
                  <a:pt x="625316" y="272891"/>
                </a:lnTo>
                <a:lnTo>
                  <a:pt x="635794" y="296704"/>
                </a:lnTo>
                <a:lnTo>
                  <a:pt x="656749" y="325279"/>
                </a:lnTo>
                <a:lnTo>
                  <a:pt x="679609" y="350996"/>
                </a:lnTo>
                <a:lnTo>
                  <a:pt x="708184" y="358616"/>
                </a:lnTo>
                <a:lnTo>
                  <a:pt x="737711" y="371951"/>
                </a:lnTo>
                <a:lnTo>
                  <a:pt x="771049" y="364331"/>
                </a:lnTo>
                <a:lnTo>
                  <a:pt x="789146" y="340519"/>
                </a:lnTo>
                <a:lnTo>
                  <a:pt x="807244" y="309086"/>
                </a:lnTo>
                <a:lnTo>
                  <a:pt x="836771" y="301466"/>
                </a:lnTo>
                <a:lnTo>
                  <a:pt x="862489" y="301466"/>
                </a:lnTo>
                <a:lnTo>
                  <a:pt x="898684" y="288131"/>
                </a:lnTo>
                <a:lnTo>
                  <a:pt x="912019" y="270034"/>
                </a:lnTo>
                <a:lnTo>
                  <a:pt x="916781" y="247174"/>
                </a:lnTo>
                <a:lnTo>
                  <a:pt x="916781" y="210026"/>
                </a:lnTo>
                <a:lnTo>
                  <a:pt x="925354" y="187166"/>
                </a:lnTo>
                <a:lnTo>
                  <a:pt x="935831" y="166211"/>
                </a:lnTo>
                <a:lnTo>
                  <a:pt x="967264" y="148114"/>
                </a:lnTo>
                <a:lnTo>
                  <a:pt x="985361" y="127159"/>
                </a:lnTo>
                <a:lnTo>
                  <a:pt x="1008221" y="109061"/>
                </a:lnTo>
                <a:lnTo>
                  <a:pt x="1021556" y="95726"/>
                </a:lnTo>
                <a:lnTo>
                  <a:pt x="1047274" y="64294"/>
                </a:lnTo>
                <a:lnTo>
                  <a:pt x="1066324" y="32861"/>
                </a:lnTo>
                <a:lnTo>
                  <a:pt x="1084421" y="1429"/>
                </a:lnTo>
                <a:lnTo>
                  <a:pt x="1110139" y="19526"/>
                </a:lnTo>
                <a:lnTo>
                  <a:pt x="1128236" y="35719"/>
                </a:lnTo>
                <a:lnTo>
                  <a:pt x="1128236" y="59531"/>
                </a:lnTo>
                <a:lnTo>
                  <a:pt x="1136809" y="90011"/>
                </a:lnTo>
                <a:lnTo>
                  <a:pt x="1156811" y="98584"/>
                </a:lnTo>
                <a:lnTo>
                  <a:pt x="1175861" y="90011"/>
                </a:lnTo>
                <a:lnTo>
                  <a:pt x="1180624" y="74771"/>
                </a:lnTo>
                <a:lnTo>
                  <a:pt x="1233011" y="67151"/>
                </a:lnTo>
                <a:lnTo>
                  <a:pt x="1255871" y="85249"/>
                </a:lnTo>
                <a:lnTo>
                  <a:pt x="1266349" y="116681"/>
                </a:lnTo>
                <a:lnTo>
                  <a:pt x="1306354" y="119539"/>
                </a:lnTo>
                <a:lnTo>
                  <a:pt x="1308259" y="158591"/>
                </a:lnTo>
                <a:lnTo>
                  <a:pt x="1332071" y="176689"/>
                </a:lnTo>
                <a:lnTo>
                  <a:pt x="1353026" y="191929"/>
                </a:lnTo>
                <a:lnTo>
                  <a:pt x="1368266" y="223361"/>
                </a:lnTo>
                <a:lnTo>
                  <a:pt x="1350169" y="257651"/>
                </a:lnTo>
                <a:lnTo>
                  <a:pt x="1329214" y="280511"/>
                </a:lnTo>
                <a:lnTo>
                  <a:pt x="1326356" y="311944"/>
                </a:lnTo>
                <a:lnTo>
                  <a:pt x="1345406" y="328136"/>
                </a:lnTo>
                <a:lnTo>
                  <a:pt x="1353026" y="364331"/>
                </a:lnTo>
                <a:lnTo>
                  <a:pt x="1384459" y="358616"/>
                </a:lnTo>
                <a:lnTo>
                  <a:pt x="1402556" y="377666"/>
                </a:lnTo>
                <a:lnTo>
                  <a:pt x="1415891" y="416719"/>
                </a:lnTo>
                <a:lnTo>
                  <a:pt x="1449229" y="429101"/>
                </a:lnTo>
                <a:lnTo>
                  <a:pt x="1485424" y="424339"/>
                </a:lnTo>
                <a:lnTo>
                  <a:pt x="1506379" y="439579"/>
                </a:lnTo>
                <a:lnTo>
                  <a:pt x="1534954" y="460534"/>
                </a:lnTo>
                <a:lnTo>
                  <a:pt x="1554004" y="481489"/>
                </a:lnTo>
                <a:lnTo>
                  <a:pt x="1585436" y="481489"/>
                </a:lnTo>
                <a:lnTo>
                  <a:pt x="1614011" y="471011"/>
                </a:lnTo>
                <a:lnTo>
                  <a:pt x="1650206" y="455771"/>
                </a:lnTo>
                <a:lnTo>
                  <a:pt x="1678781" y="448151"/>
                </a:lnTo>
                <a:lnTo>
                  <a:pt x="1686401" y="473869"/>
                </a:lnTo>
                <a:lnTo>
                  <a:pt x="1696879" y="505301"/>
                </a:lnTo>
                <a:lnTo>
                  <a:pt x="1710214" y="536734"/>
                </a:lnTo>
                <a:lnTo>
                  <a:pt x="1717834" y="567214"/>
                </a:lnTo>
                <a:lnTo>
                  <a:pt x="1704499" y="598646"/>
                </a:lnTo>
                <a:lnTo>
                  <a:pt x="1684496" y="625316"/>
                </a:lnTo>
                <a:lnTo>
                  <a:pt x="1710214" y="640556"/>
                </a:lnTo>
                <a:lnTo>
                  <a:pt x="1731169" y="656749"/>
                </a:lnTo>
                <a:lnTo>
                  <a:pt x="1762601" y="648176"/>
                </a:lnTo>
                <a:lnTo>
                  <a:pt x="1788319" y="635794"/>
                </a:lnTo>
                <a:lnTo>
                  <a:pt x="1812131" y="653891"/>
                </a:lnTo>
                <a:lnTo>
                  <a:pt x="1851184" y="664369"/>
                </a:lnTo>
                <a:lnTo>
                  <a:pt x="1874044" y="637699"/>
                </a:lnTo>
                <a:lnTo>
                  <a:pt x="1890236" y="598646"/>
                </a:lnTo>
                <a:lnTo>
                  <a:pt x="1894999" y="570071"/>
                </a:lnTo>
                <a:lnTo>
                  <a:pt x="1900714" y="541496"/>
                </a:lnTo>
                <a:lnTo>
                  <a:pt x="1914049" y="526256"/>
                </a:lnTo>
                <a:lnTo>
                  <a:pt x="1942624" y="499586"/>
                </a:lnTo>
                <a:lnTo>
                  <a:pt x="1968341" y="491966"/>
                </a:lnTo>
                <a:lnTo>
                  <a:pt x="1978819" y="515779"/>
                </a:lnTo>
                <a:lnTo>
                  <a:pt x="1989296" y="544354"/>
                </a:lnTo>
                <a:lnTo>
                  <a:pt x="2023586" y="544354"/>
                </a:lnTo>
                <a:lnTo>
                  <a:pt x="2034064" y="570071"/>
                </a:lnTo>
                <a:lnTo>
                  <a:pt x="2041684" y="619601"/>
                </a:lnTo>
                <a:lnTo>
                  <a:pt x="2062639" y="640556"/>
                </a:lnTo>
                <a:lnTo>
                  <a:pt x="2085499" y="667226"/>
                </a:lnTo>
                <a:lnTo>
                  <a:pt x="2109311" y="713899"/>
                </a:lnTo>
                <a:lnTo>
                  <a:pt x="2093119" y="736759"/>
                </a:lnTo>
                <a:lnTo>
                  <a:pt x="2119789" y="747236"/>
                </a:lnTo>
                <a:lnTo>
                  <a:pt x="2143601" y="771049"/>
                </a:lnTo>
                <a:lnTo>
                  <a:pt x="2140744" y="792004"/>
                </a:lnTo>
                <a:lnTo>
                  <a:pt x="2112169" y="802481"/>
                </a:lnTo>
                <a:lnTo>
                  <a:pt x="2114074" y="841534"/>
                </a:lnTo>
                <a:lnTo>
                  <a:pt x="2130266" y="870109"/>
                </a:lnTo>
                <a:lnTo>
                  <a:pt x="2148364" y="898684"/>
                </a:lnTo>
                <a:lnTo>
                  <a:pt x="2193132" y="919639"/>
                </a:lnTo>
                <a:lnTo>
                  <a:pt x="2229326" y="925354"/>
                </a:lnTo>
                <a:lnTo>
                  <a:pt x="2208371" y="953929"/>
                </a:lnTo>
                <a:lnTo>
                  <a:pt x="2190274" y="969169"/>
                </a:lnTo>
                <a:lnTo>
                  <a:pt x="2213134" y="995839"/>
                </a:lnTo>
                <a:lnTo>
                  <a:pt x="2247424" y="1015841"/>
                </a:lnTo>
                <a:lnTo>
                  <a:pt x="2265521" y="1034891"/>
                </a:lnTo>
                <a:lnTo>
                  <a:pt x="2255044" y="1071086"/>
                </a:lnTo>
                <a:lnTo>
                  <a:pt x="2226469" y="1094899"/>
                </a:lnTo>
                <a:lnTo>
                  <a:pt x="2200751" y="1115854"/>
                </a:lnTo>
                <a:lnTo>
                  <a:pt x="2163604" y="1141571"/>
                </a:lnTo>
                <a:lnTo>
                  <a:pt x="2133124" y="1144429"/>
                </a:lnTo>
                <a:lnTo>
                  <a:pt x="2095976" y="1138714"/>
                </a:lnTo>
                <a:lnTo>
                  <a:pt x="2088356" y="1154906"/>
                </a:lnTo>
                <a:lnTo>
                  <a:pt x="2085499" y="1180624"/>
                </a:lnTo>
                <a:lnTo>
                  <a:pt x="2080736" y="1212056"/>
                </a:lnTo>
                <a:lnTo>
                  <a:pt x="2049304" y="1227296"/>
                </a:lnTo>
                <a:lnTo>
                  <a:pt x="2015014" y="1225391"/>
                </a:lnTo>
                <a:lnTo>
                  <a:pt x="1996916" y="1253966"/>
                </a:lnTo>
                <a:lnTo>
                  <a:pt x="1974056" y="1266349"/>
                </a:lnTo>
                <a:lnTo>
                  <a:pt x="1950244" y="1266349"/>
                </a:lnTo>
                <a:lnTo>
                  <a:pt x="1914049" y="1272064"/>
                </a:lnTo>
                <a:lnTo>
                  <a:pt x="1894999" y="1287304"/>
                </a:lnTo>
                <a:lnTo>
                  <a:pt x="1905476" y="1308259"/>
                </a:lnTo>
                <a:lnTo>
                  <a:pt x="1934051" y="1318736"/>
                </a:lnTo>
                <a:lnTo>
                  <a:pt x="1939766" y="1334929"/>
                </a:lnTo>
                <a:lnTo>
                  <a:pt x="1932146" y="1354931"/>
                </a:lnTo>
                <a:lnTo>
                  <a:pt x="1903571" y="1378744"/>
                </a:lnTo>
                <a:lnTo>
                  <a:pt x="1864519" y="1381601"/>
                </a:lnTo>
                <a:lnTo>
                  <a:pt x="1824514" y="1381601"/>
                </a:lnTo>
                <a:lnTo>
                  <a:pt x="1780699" y="1384459"/>
                </a:lnTo>
                <a:lnTo>
                  <a:pt x="1773079" y="1363504"/>
                </a:lnTo>
                <a:lnTo>
                  <a:pt x="1749266" y="1373981"/>
                </a:lnTo>
                <a:lnTo>
                  <a:pt x="1717834" y="1392079"/>
                </a:lnTo>
                <a:lnTo>
                  <a:pt x="1678781" y="1396841"/>
                </a:lnTo>
                <a:lnTo>
                  <a:pt x="1634966" y="1392079"/>
                </a:lnTo>
                <a:lnTo>
                  <a:pt x="1603534" y="1386364"/>
                </a:lnTo>
                <a:lnTo>
                  <a:pt x="1574959" y="1396841"/>
                </a:lnTo>
                <a:lnTo>
                  <a:pt x="1574959" y="1417796"/>
                </a:lnTo>
                <a:lnTo>
                  <a:pt x="1564481" y="1433989"/>
                </a:lnTo>
                <a:lnTo>
                  <a:pt x="1530191" y="1452086"/>
                </a:lnTo>
                <a:lnTo>
                  <a:pt x="1512094" y="1470184"/>
                </a:lnTo>
                <a:lnTo>
                  <a:pt x="1534954" y="1506379"/>
                </a:lnTo>
                <a:lnTo>
                  <a:pt x="1530191" y="1524476"/>
                </a:lnTo>
                <a:lnTo>
                  <a:pt x="1551146" y="1540669"/>
                </a:lnTo>
                <a:lnTo>
                  <a:pt x="1593056" y="1554004"/>
                </a:lnTo>
                <a:lnTo>
                  <a:pt x="1626394" y="1564481"/>
                </a:lnTo>
                <a:lnTo>
                  <a:pt x="1644491" y="1593056"/>
                </a:lnTo>
                <a:lnTo>
                  <a:pt x="1647349" y="1632109"/>
                </a:lnTo>
                <a:lnTo>
                  <a:pt x="1629251" y="1657826"/>
                </a:lnTo>
                <a:lnTo>
                  <a:pt x="1615916" y="1668304"/>
                </a:lnTo>
                <a:lnTo>
                  <a:pt x="1636871" y="1696879"/>
                </a:lnTo>
                <a:lnTo>
                  <a:pt x="1624489" y="1717834"/>
                </a:lnTo>
                <a:lnTo>
                  <a:pt x="1593056" y="1725454"/>
                </a:lnTo>
                <a:lnTo>
                  <a:pt x="1579721" y="1754029"/>
                </a:lnTo>
                <a:lnTo>
                  <a:pt x="1608296" y="1773079"/>
                </a:lnTo>
                <a:lnTo>
                  <a:pt x="1650206" y="1774984"/>
                </a:lnTo>
                <a:lnTo>
                  <a:pt x="1681639" y="1774984"/>
                </a:lnTo>
                <a:lnTo>
                  <a:pt x="1699736" y="1794034"/>
                </a:lnTo>
                <a:lnTo>
                  <a:pt x="1717834" y="1814036"/>
                </a:lnTo>
                <a:lnTo>
                  <a:pt x="1714976" y="1830229"/>
                </a:lnTo>
                <a:lnTo>
                  <a:pt x="1675924" y="1834992"/>
                </a:lnTo>
                <a:lnTo>
                  <a:pt x="1636871" y="1837849"/>
                </a:lnTo>
                <a:lnTo>
                  <a:pt x="1615916" y="1861661"/>
                </a:lnTo>
                <a:lnTo>
                  <a:pt x="1593056" y="1882617"/>
                </a:lnTo>
                <a:lnTo>
                  <a:pt x="1561624" y="1890236"/>
                </a:lnTo>
                <a:lnTo>
                  <a:pt x="1540669" y="1893094"/>
                </a:lnTo>
                <a:lnTo>
                  <a:pt x="1530191" y="1874044"/>
                </a:lnTo>
                <a:lnTo>
                  <a:pt x="1512094" y="1861661"/>
                </a:lnTo>
                <a:lnTo>
                  <a:pt x="1483519" y="1851184"/>
                </a:lnTo>
                <a:lnTo>
                  <a:pt x="1456849" y="1840706"/>
                </a:lnTo>
                <a:lnTo>
                  <a:pt x="1431131" y="1843564"/>
                </a:lnTo>
                <a:lnTo>
                  <a:pt x="1413034" y="1851184"/>
                </a:lnTo>
                <a:lnTo>
                  <a:pt x="1402556" y="1866424"/>
                </a:lnTo>
                <a:lnTo>
                  <a:pt x="1386364" y="1843564"/>
                </a:lnTo>
                <a:lnTo>
                  <a:pt x="1365409" y="1816894"/>
                </a:lnTo>
                <a:lnTo>
                  <a:pt x="1353026" y="1795939"/>
                </a:lnTo>
                <a:lnTo>
                  <a:pt x="1326356" y="1795939"/>
                </a:lnTo>
                <a:lnTo>
                  <a:pt x="1297781" y="1803559"/>
                </a:lnTo>
                <a:lnTo>
                  <a:pt x="1285399" y="1814036"/>
                </a:lnTo>
                <a:lnTo>
                  <a:pt x="1272064" y="1795939"/>
                </a:lnTo>
                <a:lnTo>
                  <a:pt x="1272064" y="1774984"/>
                </a:lnTo>
                <a:lnTo>
                  <a:pt x="1255871" y="1749267"/>
                </a:lnTo>
                <a:lnTo>
                  <a:pt x="1237774" y="1749267"/>
                </a:lnTo>
                <a:lnTo>
                  <a:pt x="1216819" y="1749267"/>
                </a:lnTo>
                <a:lnTo>
                  <a:pt x="1177766" y="1743551"/>
                </a:lnTo>
                <a:lnTo>
                  <a:pt x="1156811" y="1734026"/>
                </a:lnTo>
                <a:lnTo>
                  <a:pt x="1133951" y="1735931"/>
                </a:lnTo>
                <a:lnTo>
                  <a:pt x="1102519" y="1728311"/>
                </a:lnTo>
                <a:lnTo>
                  <a:pt x="1076801" y="1717834"/>
                </a:lnTo>
                <a:lnTo>
                  <a:pt x="1055846" y="1725454"/>
                </a:lnTo>
                <a:lnTo>
                  <a:pt x="1050131" y="1756886"/>
                </a:lnTo>
                <a:lnTo>
                  <a:pt x="1047274" y="1783556"/>
                </a:lnTo>
                <a:lnTo>
                  <a:pt x="1029176" y="1809274"/>
                </a:lnTo>
                <a:lnTo>
                  <a:pt x="1016794" y="1824514"/>
                </a:lnTo>
                <a:lnTo>
                  <a:pt x="985361" y="1827371"/>
                </a:lnTo>
                <a:lnTo>
                  <a:pt x="972026" y="1806417"/>
                </a:lnTo>
                <a:lnTo>
                  <a:pt x="948214" y="1801654"/>
                </a:lnTo>
                <a:lnTo>
                  <a:pt x="919639" y="1803559"/>
                </a:lnTo>
                <a:lnTo>
                  <a:pt x="891064" y="1803559"/>
                </a:lnTo>
                <a:lnTo>
                  <a:pt x="888206" y="1780699"/>
                </a:lnTo>
                <a:lnTo>
                  <a:pt x="867251" y="1780699"/>
                </a:lnTo>
                <a:lnTo>
                  <a:pt x="838676" y="1780699"/>
                </a:lnTo>
                <a:lnTo>
                  <a:pt x="812959" y="1798796"/>
                </a:lnTo>
                <a:lnTo>
                  <a:pt x="792004" y="1806417"/>
                </a:lnTo>
                <a:lnTo>
                  <a:pt x="768191" y="1814036"/>
                </a:lnTo>
                <a:lnTo>
                  <a:pt x="731996" y="1809274"/>
                </a:lnTo>
                <a:lnTo>
                  <a:pt x="729139" y="1783556"/>
                </a:lnTo>
                <a:lnTo>
                  <a:pt x="721519" y="1762601"/>
                </a:lnTo>
                <a:lnTo>
                  <a:pt x="697706" y="1741646"/>
                </a:lnTo>
                <a:lnTo>
                  <a:pt x="661511" y="1741646"/>
                </a:lnTo>
                <a:lnTo>
                  <a:pt x="640556" y="1734026"/>
                </a:lnTo>
                <a:lnTo>
                  <a:pt x="632936" y="1707356"/>
                </a:lnTo>
                <a:lnTo>
                  <a:pt x="614839" y="1707356"/>
                </a:lnTo>
                <a:lnTo>
                  <a:pt x="588169" y="1725454"/>
                </a:lnTo>
                <a:lnTo>
                  <a:pt x="551974" y="1734026"/>
                </a:lnTo>
                <a:lnTo>
                  <a:pt x="528161" y="1735931"/>
                </a:lnTo>
                <a:lnTo>
                  <a:pt x="499586" y="1723549"/>
                </a:lnTo>
                <a:lnTo>
                  <a:pt x="484346" y="1699736"/>
                </a:lnTo>
                <a:lnTo>
                  <a:pt x="469106" y="1689259"/>
                </a:lnTo>
                <a:lnTo>
                  <a:pt x="452914" y="1671161"/>
                </a:lnTo>
                <a:lnTo>
                  <a:pt x="452914" y="1642586"/>
                </a:lnTo>
                <a:lnTo>
                  <a:pt x="445294" y="1624489"/>
                </a:lnTo>
                <a:lnTo>
                  <a:pt x="424339" y="1615916"/>
                </a:lnTo>
                <a:lnTo>
                  <a:pt x="390049" y="1618774"/>
                </a:lnTo>
                <a:lnTo>
                  <a:pt x="364331" y="1621631"/>
                </a:lnTo>
                <a:lnTo>
                  <a:pt x="340519" y="1624489"/>
                </a:lnTo>
                <a:lnTo>
                  <a:pt x="317659" y="1605439"/>
                </a:lnTo>
                <a:lnTo>
                  <a:pt x="304324" y="1600676"/>
                </a:lnTo>
                <a:lnTo>
                  <a:pt x="283369" y="1593056"/>
                </a:lnTo>
                <a:lnTo>
                  <a:pt x="257651" y="1579721"/>
                </a:lnTo>
                <a:lnTo>
                  <a:pt x="247174" y="1554004"/>
                </a:lnTo>
                <a:lnTo>
                  <a:pt x="215741" y="1555909"/>
                </a:lnTo>
                <a:lnTo>
                  <a:pt x="189071" y="1561624"/>
                </a:lnTo>
                <a:lnTo>
                  <a:pt x="179546" y="1569244"/>
                </a:lnTo>
                <a:lnTo>
                  <a:pt x="170974" y="1584484"/>
                </a:lnTo>
                <a:lnTo>
                  <a:pt x="148114" y="1590199"/>
                </a:lnTo>
                <a:lnTo>
                  <a:pt x="127159" y="1572101"/>
                </a:lnTo>
                <a:lnTo>
                  <a:pt x="134779" y="1545431"/>
                </a:lnTo>
                <a:lnTo>
                  <a:pt x="158591" y="1534954"/>
                </a:lnTo>
                <a:lnTo>
                  <a:pt x="169069" y="1516856"/>
                </a:lnTo>
                <a:lnTo>
                  <a:pt x="169069" y="1488281"/>
                </a:lnTo>
                <a:lnTo>
                  <a:pt x="169069" y="1462564"/>
                </a:lnTo>
                <a:lnTo>
                  <a:pt x="158591" y="1446371"/>
                </a:lnTo>
                <a:lnTo>
                  <a:pt x="139541" y="1431131"/>
                </a:lnTo>
                <a:lnTo>
                  <a:pt x="103346" y="1438751"/>
                </a:lnTo>
                <a:lnTo>
                  <a:pt x="85249" y="1449229"/>
                </a:lnTo>
                <a:lnTo>
                  <a:pt x="59531" y="1444466"/>
                </a:lnTo>
                <a:lnTo>
                  <a:pt x="40481" y="1417796"/>
                </a:lnTo>
                <a:lnTo>
                  <a:pt x="11906" y="1399699"/>
                </a:lnTo>
                <a:lnTo>
                  <a:pt x="1429" y="1373981"/>
                </a:lnTo>
                <a:lnTo>
                  <a:pt x="22384" y="1353026"/>
                </a:lnTo>
                <a:lnTo>
                  <a:pt x="56674" y="1347311"/>
                </a:lnTo>
                <a:lnTo>
                  <a:pt x="77629" y="1339691"/>
                </a:lnTo>
                <a:lnTo>
                  <a:pt x="100489" y="1294924"/>
                </a:lnTo>
                <a:lnTo>
                  <a:pt x="121444" y="1282541"/>
                </a:lnTo>
                <a:lnTo>
                  <a:pt x="148114" y="1251109"/>
                </a:lnTo>
                <a:lnTo>
                  <a:pt x="166211" y="1214914"/>
                </a:lnTo>
                <a:lnTo>
                  <a:pt x="150019" y="1154906"/>
                </a:lnTo>
                <a:lnTo>
                  <a:pt x="163354" y="1123474"/>
                </a:lnTo>
                <a:lnTo>
                  <a:pt x="184309" y="1084421"/>
                </a:lnTo>
                <a:lnTo>
                  <a:pt x="202406" y="1050131"/>
                </a:lnTo>
                <a:lnTo>
                  <a:pt x="215741" y="1011079"/>
                </a:lnTo>
                <a:lnTo>
                  <a:pt x="226219" y="966311"/>
                </a:lnTo>
                <a:lnTo>
                  <a:pt x="230981" y="922496"/>
                </a:lnTo>
                <a:lnTo>
                  <a:pt x="239554" y="872966"/>
                </a:lnTo>
                <a:lnTo>
                  <a:pt x="249079" y="836771"/>
                </a:lnTo>
                <a:lnTo>
                  <a:pt x="247174" y="799624"/>
                </a:lnTo>
                <a:lnTo>
                  <a:pt x="257651" y="752951"/>
                </a:lnTo>
                <a:lnTo>
                  <a:pt x="268129" y="706279"/>
                </a:lnTo>
                <a:lnTo>
                  <a:pt x="278606" y="677704"/>
                </a:lnTo>
                <a:lnTo>
                  <a:pt x="289084" y="646271"/>
                </a:lnTo>
                <a:lnTo>
                  <a:pt x="301466" y="635794"/>
                </a:lnTo>
                <a:lnTo>
                  <a:pt x="328136" y="632936"/>
                </a:lnTo>
                <a:lnTo>
                  <a:pt x="356711" y="625316"/>
                </a:lnTo>
                <a:lnTo>
                  <a:pt x="361474" y="609124"/>
                </a:lnTo>
                <a:lnTo>
                  <a:pt x="335756" y="588169"/>
                </a:lnTo>
                <a:lnTo>
                  <a:pt x="309086" y="565309"/>
                </a:lnTo>
                <a:lnTo>
                  <a:pt x="286226" y="572929"/>
                </a:lnTo>
                <a:lnTo>
                  <a:pt x="278606" y="593884"/>
                </a:lnTo>
                <a:lnTo>
                  <a:pt x="265271" y="619601"/>
                </a:lnTo>
                <a:lnTo>
                  <a:pt x="254794" y="635794"/>
                </a:lnTo>
                <a:lnTo>
                  <a:pt x="249079" y="598646"/>
                </a:lnTo>
                <a:lnTo>
                  <a:pt x="251936" y="562451"/>
                </a:lnTo>
                <a:lnTo>
                  <a:pt x="268129" y="526256"/>
                </a:lnTo>
                <a:lnTo>
                  <a:pt x="280511" y="491966"/>
                </a:lnTo>
                <a:lnTo>
                  <a:pt x="290989" y="437674"/>
                </a:lnTo>
                <a:lnTo>
                  <a:pt x="296704" y="390049"/>
                </a:lnTo>
                <a:lnTo>
                  <a:pt x="301466" y="332899"/>
                </a:lnTo>
                <a:lnTo>
                  <a:pt x="311944" y="286226"/>
                </a:lnTo>
                <a:lnTo>
                  <a:pt x="317659" y="244316"/>
                </a:lnTo>
                <a:lnTo>
                  <a:pt x="328136" y="197644"/>
                </a:lnTo>
                <a:lnTo>
                  <a:pt x="335756" y="158591"/>
                </a:lnTo>
                <a:lnTo>
                  <a:pt x="335756" y="110966"/>
                </a:lnTo>
                <a:lnTo>
                  <a:pt x="346234" y="90011"/>
                </a:lnTo>
                <a:close/>
              </a:path>
            </a:pathLst>
          </a:custGeom>
          <a:solidFill>
            <a:schemeClr val="tx2">
              <a:lumMod val="20000"/>
              <a:lumOff val="80000"/>
            </a:schemeClr>
          </a:solidFill>
          <a:ln w="1905" cap="flat">
            <a:solidFill>
              <a:schemeClr val="bg1"/>
            </a:solidFill>
            <a:prstDash val="solid"/>
            <a:miter/>
          </a:ln>
        </p:spPr>
        <p:txBody>
          <a:bodyPr rtlCol="0" anchor="ctr"/>
          <a:lstStyle/>
          <a:p>
            <a:pPr algn="ctr"/>
            <a:r>
              <a:rPr lang="fr-FR" sz="1000" dirty="0">
                <a:solidFill>
                  <a:schemeClr val="bg1"/>
                </a:solidFill>
              </a:rPr>
              <a:t>H2c</a:t>
            </a:r>
          </a:p>
        </p:txBody>
      </p:sp>
      <p:sp>
        <p:nvSpPr>
          <p:cNvPr id="89" name="Forme libre : forme 88">
            <a:extLst>
              <a:ext uri="{FF2B5EF4-FFF2-40B4-BE49-F238E27FC236}">
                <a16:creationId xmlns:a16="http://schemas.microsoft.com/office/drawing/2014/main" id="{9216C0E5-4541-488E-8588-E385EA4A7855}"/>
              </a:ext>
            </a:extLst>
          </p:cNvPr>
          <p:cNvSpPr/>
          <p:nvPr/>
        </p:nvSpPr>
        <p:spPr>
          <a:xfrm>
            <a:off x="6345229" y="4764323"/>
            <a:ext cx="2131207" cy="1065603"/>
          </a:xfrm>
          <a:custGeom>
            <a:avLst/>
            <a:gdLst>
              <a:gd name="connsiteX0" fmla="*/ 30004 w 2571750"/>
              <a:gd name="connsiteY0" fmla="*/ 1138714 h 1285875"/>
              <a:gd name="connsiteX1" fmla="*/ 50959 w 2571750"/>
              <a:gd name="connsiteY1" fmla="*/ 1135856 h 1285875"/>
              <a:gd name="connsiteX2" fmla="*/ 82391 w 2571750"/>
              <a:gd name="connsiteY2" fmla="*/ 1128236 h 1285875"/>
              <a:gd name="connsiteX3" fmla="*/ 105251 w 2571750"/>
              <a:gd name="connsiteY3" fmla="*/ 1107281 h 1285875"/>
              <a:gd name="connsiteX4" fmla="*/ 126206 w 2571750"/>
              <a:gd name="connsiteY4" fmla="*/ 1083469 h 1285875"/>
              <a:gd name="connsiteX5" fmla="*/ 165259 w 2571750"/>
              <a:gd name="connsiteY5" fmla="*/ 1080611 h 1285875"/>
              <a:gd name="connsiteX6" fmla="*/ 204311 w 2571750"/>
              <a:gd name="connsiteY6" fmla="*/ 1075849 h 1285875"/>
              <a:gd name="connsiteX7" fmla="*/ 207169 w 2571750"/>
              <a:gd name="connsiteY7" fmla="*/ 1059656 h 1285875"/>
              <a:gd name="connsiteX8" fmla="*/ 189071 w 2571750"/>
              <a:gd name="connsiteY8" fmla="*/ 1039653 h 1285875"/>
              <a:gd name="connsiteX9" fmla="*/ 170974 w 2571750"/>
              <a:gd name="connsiteY9" fmla="*/ 1020603 h 1285875"/>
              <a:gd name="connsiteX10" fmla="*/ 139541 w 2571750"/>
              <a:gd name="connsiteY10" fmla="*/ 1020603 h 1285875"/>
              <a:gd name="connsiteX11" fmla="*/ 97631 w 2571750"/>
              <a:gd name="connsiteY11" fmla="*/ 1018699 h 1285875"/>
              <a:gd name="connsiteX12" fmla="*/ 69056 w 2571750"/>
              <a:gd name="connsiteY12" fmla="*/ 999649 h 1285875"/>
              <a:gd name="connsiteX13" fmla="*/ 82391 w 2571750"/>
              <a:gd name="connsiteY13" fmla="*/ 971074 h 1285875"/>
              <a:gd name="connsiteX14" fmla="*/ 113824 w 2571750"/>
              <a:gd name="connsiteY14" fmla="*/ 963453 h 1285875"/>
              <a:gd name="connsiteX15" fmla="*/ 126206 w 2571750"/>
              <a:gd name="connsiteY15" fmla="*/ 942499 h 1285875"/>
              <a:gd name="connsiteX16" fmla="*/ 105251 w 2571750"/>
              <a:gd name="connsiteY16" fmla="*/ 913924 h 1285875"/>
              <a:gd name="connsiteX17" fmla="*/ 118586 w 2571750"/>
              <a:gd name="connsiteY17" fmla="*/ 903446 h 1285875"/>
              <a:gd name="connsiteX18" fmla="*/ 136684 w 2571750"/>
              <a:gd name="connsiteY18" fmla="*/ 877729 h 1285875"/>
              <a:gd name="connsiteX19" fmla="*/ 133826 w 2571750"/>
              <a:gd name="connsiteY19" fmla="*/ 838676 h 1285875"/>
              <a:gd name="connsiteX20" fmla="*/ 115729 w 2571750"/>
              <a:gd name="connsiteY20" fmla="*/ 810101 h 1285875"/>
              <a:gd name="connsiteX21" fmla="*/ 82391 w 2571750"/>
              <a:gd name="connsiteY21" fmla="*/ 799624 h 1285875"/>
              <a:gd name="connsiteX22" fmla="*/ 40481 w 2571750"/>
              <a:gd name="connsiteY22" fmla="*/ 786289 h 1285875"/>
              <a:gd name="connsiteX23" fmla="*/ 19526 w 2571750"/>
              <a:gd name="connsiteY23" fmla="*/ 770096 h 1285875"/>
              <a:gd name="connsiteX24" fmla="*/ 24289 w 2571750"/>
              <a:gd name="connsiteY24" fmla="*/ 751999 h 1285875"/>
              <a:gd name="connsiteX25" fmla="*/ 1429 w 2571750"/>
              <a:gd name="connsiteY25" fmla="*/ 715804 h 1285875"/>
              <a:gd name="connsiteX26" fmla="*/ 19526 w 2571750"/>
              <a:gd name="connsiteY26" fmla="*/ 697706 h 1285875"/>
              <a:gd name="connsiteX27" fmla="*/ 53816 w 2571750"/>
              <a:gd name="connsiteY27" fmla="*/ 679609 h 1285875"/>
              <a:gd name="connsiteX28" fmla="*/ 64294 w 2571750"/>
              <a:gd name="connsiteY28" fmla="*/ 663416 h 1285875"/>
              <a:gd name="connsiteX29" fmla="*/ 64294 w 2571750"/>
              <a:gd name="connsiteY29" fmla="*/ 642461 h 1285875"/>
              <a:gd name="connsiteX30" fmla="*/ 92869 w 2571750"/>
              <a:gd name="connsiteY30" fmla="*/ 631984 h 1285875"/>
              <a:gd name="connsiteX31" fmla="*/ 124301 w 2571750"/>
              <a:gd name="connsiteY31" fmla="*/ 637699 h 1285875"/>
              <a:gd name="connsiteX32" fmla="*/ 168116 w 2571750"/>
              <a:gd name="connsiteY32" fmla="*/ 642461 h 1285875"/>
              <a:gd name="connsiteX33" fmla="*/ 207169 w 2571750"/>
              <a:gd name="connsiteY33" fmla="*/ 637699 h 1285875"/>
              <a:gd name="connsiteX34" fmla="*/ 238601 w 2571750"/>
              <a:gd name="connsiteY34" fmla="*/ 619601 h 1285875"/>
              <a:gd name="connsiteX35" fmla="*/ 262414 w 2571750"/>
              <a:gd name="connsiteY35" fmla="*/ 609124 h 1285875"/>
              <a:gd name="connsiteX36" fmla="*/ 270034 w 2571750"/>
              <a:gd name="connsiteY36" fmla="*/ 630079 h 1285875"/>
              <a:gd name="connsiteX37" fmla="*/ 313849 w 2571750"/>
              <a:gd name="connsiteY37" fmla="*/ 627221 h 1285875"/>
              <a:gd name="connsiteX38" fmla="*/ 353854 w 2571750"/>
              <a:gd name="connsiteY38" fmla="*/ 627221 h 1285875"/>
              <a:gd name="connsiteX39" fmla="*/ 392906 w 2571750"/>
              <a:gd name="connsiteY39" fmla="*/ 624364 h 1285875"/>
              <a:gd name="connsiteX40" fmla="*/ 421481 w 2571750"/>
              <a:gd name="connsiteY40" fmla="*/ 600551 h 1285875"/>
              <a:gd name="connsiteX41" fmla="*/ 429101 w 2571750"/>
              <a:gd name="connsiteY41" fmla="*/ 580549 h 1285875"/>
              <a:gd name="connsiteX42" fmla="*/ 423386 w 2571750"/>
              <a:gd name="connsiteY42" fmla="*/ 564356 h 1285875"/>
              <a:gd name="connsiteX43" fmla="*/ 394811 w 2571750"/>
              <a:gd name="connsiteY43" fmla="*/ 553879 h 1285875"/>
              <a:gd name="connsiteX44" fmla="*/ 384334 w 2571750"/>
              <a:gd name="connsiteY44" fmla="*/ 532924 h 1285875"/>
              <a:gd name="connsiteX45" fmla="*/ 403384 w 2571750"/>
              <a:gd name="connsiteY45" fmla="*/ 517684 h 1285875"/>
              <a:gd name="connsiteX46" fmla="*/ 439579 w 2571750"/>
              <a:gd name="connsiteY46" fmla="*/ 511969 h 1285875"/>
              <a:gd name="connsiteX47" fmla="*/ 463391 w 2571750"/>
              <a:gd name="connsiteY47" fmla="*/ 511969 h 1285875"/>
              <a:gd name="connsiteX48" fmla="*/ 486251 w 2571750"/>
              <a:gd name="connsiteY48" fmla="*/ 499586 h 1285875"/>
              <a:gd name="connsiteX49" fmla="*/ 504349 w 2571750"/>
              <a:gd name="connsiteY49" fmla="*/ 471011 h 1285875"/>
              <a:gd name="connsiteX50" fmla="*/ 538639 w 2571750"/>
              <a:gd name="connsiteY50" fmla="*/ 472916 h 1285875"/>
              <a:gd name="connsiteX51" fmla="*/ 570071 w 2571750"/>
              <a:gd name="connsiteY51" fmla="*/ 457676 h 1285875"/>
              <a:gd name="connsiteX52" fmla="*/ 574834 w 2571750"/>
              <a:gd name="connsiteY52" fmla="*/ 426244 h 1285875"/>
              <a:gd name="connsiteX53" fmla="*/ 577691 w 2571750"/>
              <a:gd name="connsiteY53" fmla="*/ 400526 h 1285875"/>
              <a:gd name="connsiteX54" fmla="*/ 585311 w 2571750"/>
              <a:gd name="connsiteY54" fmla="*/ 384334 h 1285875"/>
              <a:gd name="connsiteX55" fmla="*/ 622459 w 2571750"/>
              <a:gd name="connsiteY55" fmla="*/ 390049 h 1285875"/>
              <a:gd name="connsiteX56" fmla="*/ 652939 w 2571750"/>
              <a:gd name="connsiteY56" fmla="*/ 387191 h 1285875"/>
              <a:gd name="connsiteX57" fmla="*/ 690086 w 2571750"/>
              <a:gd name="connsiteY57" fmla="*/ 361474 h 1285875"/>
              <a:gd name="connsiteX58" fmla="*/ 715804 w 2571750"/>
              <a:gd name="connsiteY58" fmla="*/ 340519 h 1285875"/>
              <a:gd name="connsiteX59" fmla="*/ 744379 w 2571750"/>
              <a:gd name="connsiteY59" fmla="*/ 316706 h 1285875"/>
              <a:gd name="connsiteX60" fmla="*/ 754856 w 2571750"/>
              <a:gd name="connsiteY60" fmla="*/ 280511 h 1285875"/>
              <a:gd name="connsiteX61" fmla="*/ 736759 w 2571750"/>
              <a:gd name="connsiteY61" fmla="*/ 261461 h 1285875"/>
              <a:gd name="connsiteX62" fmla="*/ 702469 w 2571750"/>
              <a:gd name="connsiteY62" fmla="*/ 241459 h 1285875"/>
              <a:gd name="connsiteX63" fmla="*/ 679609 w 2571750"/>
              <a:gd name="connsiteY63" fmla="*/ 214789 h 1285875"/>
              <a:gd name="connsiteX64" fmla="*/ 697706 w 2571750"/>
              <a:gd name="connsiteY64" fmla="*/ 199549 h 1285875"/>
              <a:gd name="connsiteX65" fmla="*/ 718661 w 2571750"/>
              <a:gd name="connsiteY65" fmla="*/ 170974 h 1285875"/>
              <a:gd name="connsiteX66" fmla="*/ 742474 w 2571750"/>
              <a:gd name="connsiteY66" fmla="*/ 186214 h 1285875"/>
              <a:gd name="connsiteX67" fmla="*/ 762476 w 2571750"/>
              <a:gd name="connsiteY67" fmla="*/ 202406 h 1285875"/>
              <a:gd name="connsiteX68" fmla="*/ 799624 w 2571750"/>
              <a:gd name="connsiteY68" fmla="*/ 202406 h 1285875"/>
              <a:gd name="connsiteX69" fmla="*/ 838676 w 2571750"/>
              <a:gd name="connsiteY69" fmla="*/ 186214 h 1285875"/>
              <a:gd name="connsiteX70" fmla="*/ 859631 w 2571750"/>
              <a:gd name="connsiteY70" fmla="*/ 165259 h 1285875"/>
              <a:gd name="connsiteX71" fmla="*/ 880586 w 2571750"/>
              <a:gd name="connsiteY71" fmla="*/ 170974 h 1285875"/>
              <a:gd name="connsiteX72" fmla="*/ 895826 w 2571750"/>
              <a:gd name="connsiteY72" fmla="*/ 193834 h 1285875"/>
              <a:gd name="connsiteX73" fmla="*/ 916781 w 2571750"/>
              <a:gd name="connsiteY73" fmla="*/ 210026 h 1285875"/>
              <a:gd name="connsiteX74" fmla="*/ 948214 w 2571750"/>
              <a:gd name="connsiteY74" fmla="*/ 191929 h 1285875"/>
              <a:gd name="connsiteX75" fmla="*/ 973931 w 2571750"/>
              <a:gd name="connsiteY75" fmla="*/ 175736 h 1285875"/>
              <a:gd name="connsiteX76" fmla="*/ 997744 w 2571750"/>
              <a:gd name="connsiteY76" fmla="*/ 157639 h 1285875"/>
              <a:gd name="connsiteX77" fmla="*/ 987266 w 2571750"/>
              <a:gd name="connsiteY77" fmla="*/ 121444 h 1285875"/>
              <a:gd name="connsiteX78" fmla="*/ 966311 w 2571750"/>
              <a:gd name="connsiteY78" fmla="*/ 105251 h 1285875"/>
              <a:gd name="connsiteX79" fmla="*/ 945356 w 2571750"/>
              <a:gd name="connsiteY79" fmla="*/ 90011 h 1285875"/>
              <a:gd name="connsiteX80" fmla="*/ 945356 w 2571750"/>
              <a:gd name="connsiteY80" fmla="*/ 55721 h 1285875"/>
              <a:gd name="connsiteX81" fmla="*/ 958691 w 2571750"/>
              <a:gd name="connsiteY81" fmla="*/ 16669 h 1285875"/>
              <a:gd name="connsiteX82" fmla="*/ 987266 w 2571750"/>
              <a:gd name="connsiteY82" fmla="*/ 1429 h 1285875"/>
              <a:gd name="connsiteX83" fmla="*/ 1015841 w 2571750"/>
              <a:gd name="connsiteY83" fmla="*/ 9049 h 1285875"/>
              <a:gd name="connsiteX84" fmla="*/ 1015841 w 2571750"/>
              <a:gd name="connsiteY84" fmla="*/ 45244 h 1285875"/>
              <a:gd name="connsiteX85" fmla="*/ 1011079 w 2571750"/>
              <a:gd name="connsiteY85" fmla="*/ 84296 h 1285875"/>
              <a:gd name="connsiteX86" fmla="*/ 1039654 w 2571750"/>
              <a:gd name="connsiteY86" fmla="*/ 90011 h 1285875"/>
              <a:gd name="connsiteX87" fmla="*/ 1071086 w 2571750"/>
              <a:gd name="connsiteY87" fmla="*/ 90011 h 1285875"/>
              <a:gd name="connsiteX88" fmla="*/ 1089184 w 2571750"/>
              <a:gd name="connsiteY88" fmla="*/ 112871 h 1285875"/>
              <a:gd name="connsiteX89" fmla="*/ 1114901 w 2571750"/>
              <a:gd name="connsiteY89" fmla="*/ 123349 h 1285875"/>
              <a:gd name="connsiteX90" fmla="*/ 1114901 w 2571750"/>
              <a:gd name="connsiteY90" fmla="*/ 82391 h 1285875"/>
              <a:gd name="connsiteX91" fmla="*/ 1138714 w 2571750"/>
              <a:gd name="connsiteY91" fmla="*/ 76676 h 1285875"/>
              <a:gd name="connsiteX92" fmla="*/ 1143476 w 2571750"/>
              <a:gd name="connsiteY92" fmla="*/ 91916 h 1285875"/>
              <a:gd name="connsiteX93" fmla="*/ 1177766 w 2571750"/>
              <a:gd name="connsiteY93" fmla="*/ 97631 h 1285875"/>
              <a:gd name="connsiteX94" fmla="*/ 1191101 w 2571750"/>
              <a:gd name="connsiteY94" fmla="*/ 63341 h 1285875"/>
              <a:gd name="connsiteX95" fmla="*/ 1230154 w 2571750"/>
              <a:gd name="connsiteY95" fmla="*/ 82391 h 1285875"/>
              <a:gd name="connsiteX96" fmla="*/ 1263491 w 2571750"/>
              <a:gd name="connsiteY96" fmla="*/ 100489 h 1285875"/>
              <a:gd name="connsiteX97" fmla="*/ 1287304 w 2571750"/>
              <a:gd name="connsiteY97" fmla="*/ 136684 h 1285875"/>
              <a:gd name="connsiteX98" fmla="*/ 1292066 w 2571750"/>
              <a:gd name="connsiteY98" fmla="*/ 181451 h 1285875"/>
              <a:gd name="connsiteX99" fmla="*/ 1290161 w 2571750"/>
              <a:gd name="connsiteY99" fmla="*/ 217646 h 1285875"/>
              <a:gd name="connsiteX100" fmla="*/ 1329214 w 2571750"/>
              <a:gd name="connsiteY100" fmla="*/ 225266 h 1285875"/>
              <a:gd name="connsiteX101" fmla="*/ 1344454 w 2571750"/>
              <a:gd name="connsiteY101" fmla="*/ 256699 h 1285875"/>
              <a:gd name="connsiteX102" fmla="*/ 1341596 w 2571750"/>
              <a:gd name="connsiteY102" fmla="*/ 285274 h 1285875"/>
              <a:gd name="connsiteX103" fmla="*/ 1323499 w 2571750"/>
              <a:gd name="connsiteY103" fmla="*/ 324326 h 1285875"/>
              <a:gd name="connsiteX104" fmla="*/ 1354931 w 2571750"/>
              <a:gd name="connsiteY104" fmla="*/ 330041 h 1285875"/>
              <a:gd name="connsiteX105" fmla="*/ 1401604 w 2571750"/>
              <a:gd name="connsiteY105" fmla="*/ 352901 h 1285875"/>
              <a:gd name="connsiteX106" fmla="*/ 1438751 w 2571750"/>
              <a:gd name="connsiteY106" fmla="*/ 376714 h 1285875"/>
              <a:gd name="connsiteX107" fmla="*/ 1470184 w 2571750"/>
              <a:gd name="connsiteY107" fmla="*/ 390049 h 1285875"/>
              <a:gd name="connsiteX108" fmla="*/ 1509236 w 2571750"/>
              <a:gd name="connsiteY108" fmla="*/ 408146 h 1285875"/>
              <a:gd name="connsiteX109" fmla="*/ 1550194 w 2571750"/>
              <a:gd name="connsiteY109" fmla="*/ 405289 h 1285875"/>
              <a:gd name="connsiteX110" fmla="*/ 1579721 w 2571750"/>
              <a:gd name="connsiteY110" fmla="*/ 429101 h 1285875"/>
              <a:gd name="connsiteX111" fmla="*/ 1610201 w 2571750"/>
              <a:gd name="connsiteY111" fmla="*/ 451961 h 1285875"/>
              <a:gd name="connsiteX112" fmla="*/ 1659731 w 2571750"/>
              <a:gd name="connsiteY112" fmla="*/ 462439 h 1285875"/>
              <a:gd name="connsiteX113" fmla="*/ 1686401 w 2571750"/>
              <a:gd name="connsiteY113" fmla="*/ 447199 h 1285875"/>
              <a:gd name="connsiteX114" fmla="*/ 1709261 w 2571750"/>
              <a:gd name="connsiteY114" fmla="*/ 436721 h 1285875"/>
              <a:gd name="connsiteX115" fmla="*/ 1738789 w 2571750"/>
              <a:gd name="connsiteY115" fmla="*/ 429101 h 1285875"/>
              <a:gd name="connsiteX116" fmla="*/ 1761649 w 2571750"/>
              <a:gd name="connsiteY116" fmla="*/ 408146 h 1285875"/>
              <a:gd name="connsiteX117" fmla="*/ 1793081 w 2571750"/>
              <a:gd name="connsiteY117" fmla="*/ 391954 h 1285875"/>
              <a:gd name="connsiteX118" fmla="*/ 1821656 w 2571750"/>
              <a:gd name="connsiteY118" fmla="*/ 402431 h 1285875"/>
              <a:gd name="connsiteX119" fmla="*/ 1848326 w 2571750"/>
              <a:gd name="connsiteY119" fmla="*/ 418624 h 1285875"/>
              <a:gd name="connsiteX120" fmla="*/ 1871186 w 2571750"/>
              <a:gd name="connsiteY120" fmla="*/ 433864 h 1285875"/>
              <a:gd name="connsiteX121" fmla="*/ 1908334 w 2571750"/>
              <a:gd name="connsiteY121" fmla="*/ 418624 h 1285875"/>
              <a:gd name="connsiteX122" fmla="*/ 1934051 w 2571750"/>
              <a:gd name="connsiteY122" fmla="*/ 394811 h 1285875"/>
              <a:gd name="connsiteX123" fmla="*/ 1947386 w 2571750"/>
              <a:gd name="connsiteY123" fmla="*/ 366236 h 1285875"/>
              <a:gd name="connsiteX124" fmla="*/ 1973104 w 2571750"/>
              <a:gd name="connsiteY124" fmla="*/ 366236 h 1285875"/>
              <a:gd name="connsiteX125" fmla="*/ 1986439 w 2571750"/>
              <a:gd name="connsiteY125" fmla="*/ 390049 h 1285875"/>
              <a:gd name="connsiteX126" fmla="*/ 2025491 w 2571750"/>
              <a:gd name="connsiteY126" fmla="*/ 381476 h 1285875"/>
              <a:gd name="connsiteX127" fmla="*/ 2061686 w 2571750"/>
              <a:gd name="connsiteY127" fmla="*/ 358616 h 1285875"/>
              <a:gd name="connsiteX128" fmla="*/ 2093119 w 2571750"/>
              <a:gd name="connsiteY128" fmla="*/ 345281 h 1285875"/>
              <a:gd name="connsiteX129" fmla="*/ 2118836 w 2571750"/>
              <a:gd name="connsiteY129" fmla="*/ 324326 h 1285875"/>
              <a:gd name="connsiteX130" fmla="*/ 2147411 w 2571750"/>
              <a:gd name="connsiteY130" fmla="*/ 303371 h 1285875"/>
              <a:gd name="connsiteX131" fmla="*/ 2174081 w 2571750"/>
              <a:gd name="connsiteY131" fmla="*/ 288131 h 1285875"/>
              <a:gd name="connsiteX132" fmla="*/ 2202656 w 2571750"/>
              <a:gd name="connsiteY132" fmla="*/ 290989 h 1285875"/>
              <a:gd name="connsiteX133" fmla="*/ 2241709 w 2571750"/>
              <a:gd name="connsiteY133" fmla="*/ 290989 h 1285875"/>
              <a:gd name="connsiteX134" fmla="*/ 2249329 w 2571750"/>
              <a:gd name="connsiteY134" fmla="*/ 256699 h 1285875"/>
              <a:gd name="connsiteX135" fmla="*/ 2228374 w 2571750"/>
              <a:gd name="connsiteY135" fmla="*/ 232886 h 1285875"/>
              <a:gd name="connsiteX136" fmla="*/ 2192179 w 2571750"/>
              <a:gd name="connsiteY136" fmla="*/ 214789 h 1285875"/>
              <a:gd name="connsiteX137" fmla="*/ 2171224 w 2571750"/>
              <a:gd name="connsiteY137" fmla="*/ 181451 h 1285875"/>
              <a:gd name="connsiteX138" fmla="*/ 2150269 w 2571750"/>
              <a:gd name="connsiteY138" fmla="*/ 139541 h 1285875"/>
              <a:gd name="connsiteX139" fmla="*/ 2150269 w 2571750"/>
              <a:gd name="connsiteY139" fmla="*/ 115729 h 1285875"/>
              <a:gd name="connsiteX140" fmla="*/ 2153126 w 2571750"/>
              <a:gd name="connsiteY140" fmla="*/ 82391 h 1285875"/>
              <a:gd name="connsiteX141" fmla="*/ 2174081 w 2571750"/>
              <a:gd name="connsiteY141" fmla="*/ 58579 h 1285875"/>
              <a:gd name="connsiteX142" fmla="*/ 2189321 w 2571750"/>
              <a:gd name="connsiteY142" fmla="*/ 30004 h 1285875"/>
              <a:gd name="connsiteX143" fmla="*/ 2220754 w 2571750"/>
              <a:gd name="connsiteY143" fmla="*/ 6191 h 1285875"/>
              <a:gd name="connsiteX144" fmla="*/ 2244566 w 2571750"/>
              <a:gd name="connsiteY144" fmla="*/ 40481 h 1285875"/>
              <a:gd name="connsiteX145" fmla="*/ 2256949 w 2571750"/>
              <a:gd name="connsiteY145" fmla="*/ 63341 h 1285875"/>
              <a:gd name="connsiteX146" fmla="*/ 2294096 w 2571750"/>
              <a:gd name="connsiteY146" fmla="*/ 76676 h 1285875"/>
              <a:gd name="connsiteX147" fmla="*/ 2322671 w 2571750"/>
              <a:gd name="connsiteY147" fmla="*/ 84296 h 1285875"/>
              <a:gd name="connsiteX148" fmla="*/ 2354104 w 2571750"/>
              <a:gd name="connsiteY148" fmla="*/ 94774 h 1285875"/>
              <a:gd name="connsiteX149" fmla="*/ 2385536 w 2571750"/>
              <a:gd name="connsiteY149" fmla="*/ 110966 h 1285875"/>
              <a:gd name="connsiteX150" fmla="*/ 2400776 w 2571750"/>
              <a:gd name="connsiteY150" fmla="*/ 126206 h 1285875"/>
              <a:gd name="connsiteX151" fmla="*/ 2445544 w 2571750"/>
              <a:gd name="connsiteY151" fmla="*/ 133826 h 1285875"/>
              <a:gd name="connsiteX152" fmla="*/ 2466499 w 2571750"/>
              <a:gd name="connsiteY152" fmla="*/ 123349 h 1285875"/>
              <a:gd name="connsiteX153" fmla="*/ 2499836 w 2571750"/>
              <a:gd name="connsiteY153" fmla="*/ 123349 h 1285875"/>
              <a:gd name="connsiteX154" fmla="*/ 2531269 w 2571750"/>
              <a:gd name="connsiteY154" fmla="*/ 110966 h 1285875"/>
              <a:gd name="connsiteX155" fmla="*/ 2562701 w 2571750"/>
              <a:gd name="connsiteY155" fmla="*/ 102394 h 1285875"/>
              <a:gd name="connsiteX156" fmla="*/ 2576036 w 2571750"/>
              <a:gd name="connsiteY156" fmla="*/ 121444 h 1285875"/>
              <a:gd name="connsiteX157" fmla="*/ 2576036 w 2571750"/>
              <a:gd name="connsiteY157" fmla="*/ 157639 h 1285875"/>
              <a:gd name="connsiteX158" fmla="*/ 2555081 w 2571750"/>
              <a:gd name="connsiteY158" fmla="*/ 191929 h 1285875"/>
              <a:gd name="connsiteX159" fmla="*/ 2528411 w 2571750"/>
              <a:gd name="connsiteY159" fmla="*/ 230981 h 1285875"/>
              <a:gd name="connsiteX160" fmla="*/ 2507456 w 2571750"/>
              <a:gd name="connsiteY160" fmla="*/ 264319 h 1285875"/>
              <a:gd name="connsiteX161" fmla="*/ 2499836 w 2571750"/>
              <a:gd name="connsiteY161" fmla="*/ 309086 h 1285875"/>
              <a:gd name="connsiteX162" fmla="*/ 2516029 w 2571750"/>
              <a:gd name="connsiteY162" fmla="*/ 330041 h 1285875"/>
              <a:gd name="connsiteX163" fmla="*/ 2513171 w 2571750"/>
              <a:gd name="connsiteY163" fmla="*/ 366236 h 1285875"/>
              <a:gd name="connsiteX164" fmla="*/ 2486501 w 2571750"/>
              <a:gd name="connsiteY164" fmla="*/ 342424 h 1285875"/>
              <a:gd name="connsiteX165" fmla="*/ 2457926 w 2571750"/>
              <a:gd name="connsiteY165" fmla="*/ 342424 h 1285875"/>
              <a:gd name="connsiteX166" fmla="*/ 2435066 w 2571750"/>
              <a:gd name="connsiteY166" fmla="*/ 369094 h 1285875"/>
              <a:gd name="connsiteX167" fmla="*/ 2406491 w 2571750"/>
              <a:gd name="connsiteY167" fmla="*/ 381476 h 1285875"/>
              <a:gd name="connsiteX168" fmla="*/ 2379821 w 2571750"/>
              <a:gd name="connsiteY168" fmla="*/ 397669 h 1285875"/>
              <a:gd name="connsiteX169" fmla="*/ 2364581 w 2571750"/>
              <a:gd name="connsiteY169" fmla="*/ 423386 h 1285875"/>
              <a:gd name="connsiteX170" fmla="*/ 2351246 w 2571750"/>
              <a:gd name="connsiteY170" fmla="*/ 450056 h 1285875"/>
              <a:gd name="connsiteX171" fmla="*/ 2340769 w 2571750"/>
              <a:gd name="connsiteY171" fmla="*/ 478631 h 1285875"/>
              <a:gd name="connsiteX172" fmla="*/ 2315051 w 2571750"/>
              <a:gd name="connsiteY172" fmla="*/ 486251 h 1285875"/>
              <a:gd name="connsiteX173" fmla="*/ 2286476 w 2571750"/>
              <a:gd name="connsiteY173" fmla="*/ 491014 h 1285875"/>
              <a:gd name="connsiteX174" fmla="*/ 2262664 w 2571750"/>
              <a:gd name="connsiteY174" fmla="*/ 493871 h 1285875"/>
              <a:gd name="connsiteX175" fmla="*/ 2255044 w 2571750"/>
              <a:gd name="connsiteY175" fmla="*/ 514826 h 1285875"/>
              <a:gd name="connsiteX176" fmla="*/ 2262664 w 2571750"/>
              <a:gd name="connsiteY176" fmla="*/ 543401 h 1285875"/>
              <a:gd name="connsiteX177" fmla="*/ 2256949 w 2571750"/>
              <a:gd name="connsiteY177" fmla="*/ 571976 h 1285875"/>
              <a:gd name="connsiteX178" fmla="*/ 2217896 w 2571750"/>
              <a:gd name="connsiteY178" fmla="*/ 571976 h 1285875"/>
              <a:gd name="connsiteX179" fmla="*/ 2181701 w 2571750"/>
              <a:gd name="connsiteY179" fmla="*/ 571976 h 1285875"/>
              <a:gd name="connsiteX180" fmla="*/ 2168366 w 2571750"/>
              <a:gd name="connsiteY180" fmla="*/ 582454 h 1285875"/>
              <a:gd name="connsiteX181" fmla="*/ 2155984 w 2571750"/>
              <a:gd name="connsiteY181" fmla="*/ 621506 h 1285875"/>
              <a:gd name="connsiteX182" fmla="*/ 2127409 w 2571750"/>
              <a:gd name="connsiteY182" fmla="*/ 658654 h 1285875"/>
              <a:gd name="connsiteX183" fmla="*/ 2137886 w 2571750"/>
              <a:gd name="connsiteY183" fmla="*/ 676751 h 1285875"/>
              <a:gd name="connsiteX184" fmla="*/ 2157889 w 2571750"/>
              <a:gd name="connsiteY184" fmla="*/ 684371 h 1285875"/>
              <a:gd name="connsiteX185" fmla="*/ 2184559 w 2571750"/>
              <a:gd name="connsiteY185" fmla="*/ 684371 h 1285875"/>
              <a:gd name="connsiteX186" fmla="*/ 2176939 w 2571750"/>
              <a:gd name="connsiteY186" fmla="*/ 712946 h 1285875"/>
              <a:gd name="connsiteX187" fmla="*/ 2139791 w 2571750"/>
              <a:gd name="connsiteY187" fmla="*/ 718661 h 1285875"/>
              <a:gd name="connsiteX188" fmla="*/ 2093119 w 2571750"/>
              <a:gd name="connsiteY188" fmla="*/ 731044 h 1285875"/>
              <a:gd name="connsiteX189" fmla="*/ 2056924 w 2571750"/>
              <a:gd name="connsiteY189" fmla="*/ 741521 h 1285875"/>
              <a:gd name="connsiteX190" fmla="*/ 2037874 w 2571750"/>
              <a:gd name="connsiteY190" fmla="*/ 765334 h 1285875"/>
              <a:gd name="connsiteX191" fmla="*/ 2017871 w 2571750"/>
              <a:gd name="connsiteY191" fmla="*/ 791051 h 1285875"/>
              <a:gd name="connsiteX192" fmla="*/ 2007394 w 2571750"/>
              <a:gd name="connsiteY192" fmla="*/ 768191 h 1285875"/>
              <a:gd name="connsiteX193" fmla="*/ 1983581 w 2571750"/>
              <a:gd name="connsiteY193" fmla="*/ 760571 h 1285875"/>
              <a:gd name="connsiteX194" fmla="*/ 1957864 w 2571750"/>
              <a:gd name="connsiteY194" fmla="*/ 762476 h 1285875"/>
              <a:gd name="connsiteX195" fmla="*/ 1944529 w 2571750"/>
              <a:gd name="connsiteY195" fmla="*/ 789146 h 1285875"/>
              <a:gd name="connsiteX196" fmla="*/ 1938814 w 2571750"/>
              <a:gd name="connsiteY196" fmla="*/ 801529 h 1285875"/>
              <a:gd name="connsiteX197" fmla="*/ 1920716 w 2571750"/>
              <a:gd name="connsiteY197" fmla="*/ 825341 h 1285875"/>
              <a:gd name="connsiteX198" fmla="*/ 1905476 w 2571750"/>
              <a:gd name="connsiteY198" fmla="*/ 801529 h 1285875"/>
              <a:gd name="connsiteX199" fmla="*/ 1884521 w 2571750"/>
              <a:gd name="connsiteY199" fmla="*/ 791051 h 1285875"/>
              <a:gd name="connsiteX200" fmla="*/ 1863566 w 2571750"/>
              <a:gd name="connsiteY200" fmla="*/ 775811 h 1285875"/>
              <a:gd name="connsiteX201" fmla="*/ 1858804 w 2571750"/>
              <a:gd name="connsiteY201" fmla="*/ 765334 h 1285875"/>
              <a:gd name="connsiteX202" fmla="*/ 1827371 w 2571750"/>
              <a:gd name="connsiteY202" fmla="*/ 768191 h 1285875"/>
              <a:gd name="connsiteX203" fmla="*/ 1832134 w 2571750"/>
              <a:gd name="connsiteY203" fmla="*/ 791051 h 1285875"/>
              <a:gd name="connsiteX204" fmla="*/ 1855946 w 2571750"/>
              <a:gd name="connsiteY204" fmla="*/ 812006 h 1285875"/>
              <a:gd name="connsiteX205" fmla="*/ 1821656 w 2571750"/>
              <a:gd name="connsiteY205" fmla="*/ 814864 h 1285875"/>
              <a:gd name="connsiteX206" fmla="*/ 1795939 w 2571750"/>
              <a:gd name="connsiteY206" fmla="*/ 804386 h 1285875"/>
              <a:gd name="connsiteX207" fmla="*/ 1777841 w 2571750"/>
              <a:gd name="connsiteY207" fmla="*/ 783431 h 1285875"/>
              <a:gd name="connsiteX208" fmla="*/ 1769269 w 2571750"/>
              <a:gd name="connsiteY208" fmla="*/ 754856 h 1285875"/>
              <a:gd name="connsiteX209" fmla="*/ 1730216 w 2571750"/>
              <a:gd name="connsiteY209" fmla="*/ 754856 h 1285875"/>
              <a:gd name="connsiteX210" fmla="*/ 1722596 w 2571750"/>
              <a:gd name="connsiteY210" fmla="*/ 723424 h 1285875"/>
              <a:gd name="connsiteX211" fmla="*/ 1691164 w 2571750"/>
              <a:gd name="connsiteY211" fmla="*/ 726281 h 1285875"/>
              <a:gd name="connsiteX212" fmla="*/ 1652111 w 2571750"/>
              <a:gd name="connsiteY212" fmla="*/ 715804 h 1285875"/>
              <a:gd name="connsiteX213" fmla="*/ 1605439 w 2571750"/>
              <a:gd name="connsiteY213" fmla="*/ 731044 h 1285875"/>
              <a:gd name="connsiteX214" fmla="*/ 1576864 w 2571750"/>
              <a:gd name="connsiteY214" fmla="*/ 723424 h 1285875"/>
              <a:gd name="connsiteX215" fmla="*/ 1581626 w 2571750"/>
              <a:gd name="connsiteY215" fmla="*/ 691991 h 1285875"/>
              <a:gd name="connsiteX216" fmla="*/ 1589246 w 2571750"/>
              <a:gd name="connsiteY216" fmla="*/ 648176 h 1285875"/>
              <a:gd name="connsiteX217" fmla="*/ 1569244 w 2571750"/>
              <a:gd name="connsiteY217" fmla="*/ 624364 h 1285875"/>
              <a:gd name="connsiteX218" fmla="*/ 1537811 w 2571750"/>
              <a:gd name="connsiteY218" fmla="*/ 634841 h 1285875"/>
              <a:gd name="connsiteX219" fmla="*/ 1511141 w 2571750"/>
              <a:gd name="connsiteY219" fmla="*/ 658654 h 1285875"/>
              <a:gd name="connsiteX220" fmla="*/ 1479709 w 2571750"/>
              <a:gd name="connsiteY220" fmla="*/ 663416 h 1285875"/>
              <a:gd name="connsiteX221" fmla="*/ 1456849 w 2571750"/>
              <a:gd name="connsiteY221" fmla="*/ 652939 h 1285875"/>
              <a:gd name="connsiteX222" fmla="*/ 1428274 w 2571750"/>
              <a:gd name="connsiteY222" fmla="*/ 648176 h 1285875"/>
              <a:gd name="connsiteX223" fmla="*/ 1446371 w 2571750"/>
              <a:gd name="connsiteY223" fmla="*/ 624364 h 1285875"/>
              <a:gd name="connsiteX224" fmla="*/ 1479709 w 2571750"/>
              <a:gd name="connsiteY224" fmla="*/ 619601 h 1285875"/>
              <a:gd name="connsiteX225" fmla="*/ 1503521 w 2571750"/>
              <a:gd name="connsiteY225" fmla="*/ 613886 h 1285875"/>
              <a:gd name="connsiteX226" fmla="*/ 1503521 w 2571750"/>
              <a:gd name="connsiteY226" fmla="*/ 592931 h 1285875"/>
              <a:gd name="connsiteX227" fmla="*/ 1479709 w 2571750"/>
              <a:gd name="connsiteY227" fmla="*/ 570071 h 1285875"/>
              <a:gd name="connsiteX228" fmla="*/ 1461611 w 2571750"/>
              <a:gd name="connsiteY228" fmla="*/ 567214 h 1285875"/>
              <a:gd name="connsiteX229" fmla="*/ 1443514 w 2571750"/>
              <a:gd name="connsiteY229" fmla="*/ 564356 h 1285875"/>
              <a:gd name="connsiteX230" fmla="*/ 1435894 w 2571750"/>
              <a:gd name="connsiteY230" fmla="*/ 574834 h 1285875"/>
              <a:gd name="connsiteX231" fmla="*/ 1435894 w 2571750"/>
              <a:gd name="connsiteY231" fmla="*/ 585311 h 1285875"/>
              <a:gd name="connsiteX232" fmla="*/ 1428274 w 2571750"/>
              <a:gd name="connsiteY232" fmla="*/ 621506 h 1285875"/>
              <a:gd name="connsiteX233" fmla="*/ 1399699 w 2571750"/>
              <a:gd name="connsiteY233" fmla="*/ 600551 h 1285875"/>
              <a:gd name="connsiteX234" fmla="*/ 1375886 w 2571750"/>
              <a:gd name="connsiteY234" fmla="*/ 609124 h 1285875"/>
              <a:gd name="connsiteX235" fmla="*/ 1362551 w 2571750"/>
              <a:gd name="connsiteY235" fmla="*/ 616744 h 1285875"/>
              <a:gd name="connsiteX236" fmla="*/ 1352074 w 2571750"/>
              <a:gd name="connsiteY236" fmla="*/ 640556 h 1285875"/>
              <a:gd name="connsiteX237" fmla="*/ 1383506 w 2571750"/>
              <a:gd name="connsiteY237" fmla="*/ 655796 h 1285875"/>
              <a:gd name="connsiteX238" fmla="*/ 1341596 w 2571750"/>
              <a:gd name="connsiteY238" fmla="*/ 663416 h 1285875"/>
              <a:gd name="connsiteX239" fmla="*/ 1305401 w 2571750"/>
              <a:gd name="connsiteY239" fmla="*/ 660559 h 1285875"/>
              <a:gd name="connsiteX240" fmla="*/ 1266349 w 2571750"/>
              <a:gd name="connsiteY240" fmla="*/ 663416 h 1285875"/>
              <a:gd name="connsiteX241" fmla="*/ 1237774 w 2571750"/>
              <a:gd name="connsiteY241" fmla="*/ 666274 h 1285875"/>
              <a:gd name="connsiteX242" fmla="*/ 1253014 w 2571750"/>
              <a:gd name="connsiteY242" fmla="*/ 634841 h 1285875"/>
              <a:gd name="connsiteX243" fmla="*/ 1255871 w 2571750"/>
              <a:gd name="connsiteY243" fmla="*/ 603409 h 1285875"/>
              <a:gd name="connsiteX244" fmla="*/ 1232059 w 2571750"/>
              <a:gd name="connsiteY244" fmla="*/ 595789 h 1285875"/>
              <a:gd name="connsiteX245" fmla="*/ 1203484 w 2571750"/>
              <a:gd name="connsiteY245" fmla="*/ 595789 h 1285875"/>
              <a:gd name="connsiteX246" fmla="*/ 1174909 w 2571750"/>
              <a:gd name="connsiteY246" fmla="*/ 603409 h 1285875"/>
              <a:gd name="connsiteX247" fmla="*/ 1161574 w 2571750"/>
              <a:gd name="connsiteY247" fmla="*/ 609124 h 1285875"/>
              <a:gd name="connsiteX248" fmla="*/ 1125379 w 2571750"/>
              <a:gd name="connsiteY248" fmla="*/ 606266 h 1285875"/>
              <a:gd name="connsiteX249" fmla="*/ 1099661 w 2571750"/>
              <a:gd name="connsiteY249" fmla="*/ 588169 h 1285875"/>
              <a:gd name="connsiteX250" fmla="*/ 1075849 w 2571750"/>
              <a:gd name="connsiteY250" fmla="*/ 561499 h 1285875"/>
              <a:gd name="connsiteX251" fmla="*/ 1052036 w 2571750"/>
              <a:gd name="connsiteY251" fmla="*/ 551021 h 1285875"/>
              <a:gd name="connsiteX252" fmla="*/ 1036796 w 2571750"/>
              <a:gd name="connsiteY252" fmla="*/ 538639 h 1285875"/>
              <a:gd name="connsiteX253" fmla="*/ 1002506 w 2571750"/>
              <a:gd name="connsiteY253" fmla="*/ 538639 h 1285875"/>
              <a:gd name="connsiteX254" fmla="*/ 973931 w 2571750"/>
              <a:gd name="connsiteY254" fmla="*/ 546259 h 1285875"/>
              <a:gd name="connsiteX255" fmla="*/ 951071 w 2571750"/>
              <a:gd name="connsiteY255" fmla="*/ 556736 h 1285875"/>
              <a:gd name="connsiteX256" fmla="*/ 927259 w 2571750"/>
              <a:gd name="connsiteY256" fmla="*/ 574834 h 1285875"/>
              <a:gd name="connsiteX257" fmla="*/ 892969 w 2571750"/>
              <a:gd name="connsiteY257" fmla="*/ 603409 h 1285875"/>
              <a:gd name="connsiteX258" fmla="*/ 849154 w 2571750"/>
              <a:gd name="connsiteY258" fmla="*/ 624364 h 1285875"/>
              <a:gd name="connsiteX259" fmla="*/ 841534 w 2571750"/>
              <a:gd name="connsiteY259" fmla="*/ 640556 h 1285875"/>
              <a:gd name="connsiteX260" fmla="*/ 822484 w 2571750"/>
              <a:gd name="connsiteY260" fmla="*/ 676751 h 1285875"/>
              <a:gd name="connsiteX261" fmla="*/ 812006 w 2571750"/>
              <a:gd name="connsiteY261" fmla="*/ 697706 h 1285875"/>
              <a:gd name="connsiteX262" fmla="*/ 789146 w 2571750"/>
              <a:gd name="connsiteY262" fmla="*/ 710089 h 1285875"/>
              <a:gd name="connsiteX263" fmla="*/ 760571 w 2571750"/>
              <a:gd name="connsiteY263" fmla="*/ 723424 h 1285875"/>
              <a:gd name="connsiteX264" fmla="*/ 721519 w 2571750"/>
              <a:gd name="connsiteY264" fmla="*/ 715804 h 1285875"/>
              <a:gd name="connsiteX265" fmla="*/ 694849 w 2571750"/>
              <a:gd name="connsiteY265" fmla="*/ 726281 h 1285875"/>
              <a:gd name="connsiteX266" fmla="*/ 669131 w 2571750"/>
              <a:gd name="connsiteY266" fmla="*/ 744379 h 1285875"/>
              <a:gd name="connsiteX267" fmla="*/ 642461 w 2571750"/>
              <a:gd name="connsiteY267" fmla="*/ 770096 h 1285875"/>
              <a:gd name="connsiteX268" fmla="*/ 619601 w 2571750"/>
              <a:gd name="connsiteY268" fmla="*/ 796766 h 1285875"/>
              <a:gd name="connsiteX269" fmla="*/ 595789 w 2571750"/>
              <a:gd name="connsiteY269" fmla="*/ 796766 h 1285875"/>
              <a:gd name="connsiteX270" fmla="*/ 574834 w 2571750"/>
              <a:gd name="connsiteY270" fmla="*/ 807244 h 1285875"/>
              <a:gd name="connsiteX271" fmla="*/ 567214 w 2571750"/>
              <a:gd name="connsiteY271" fmla="*/ 832961 h 1285875"/>
              <a:gd name="connsiteX272" fmla="*/ 595789 w 2571750"/>
              <a:gd name="connsiteY272" fmla="*/ 846296 h 1285875"/>
              <a:gd name="connsiteX273" fmla="*/ 598646 w 2571750"/>
              <a:gd name="connsiteY273" fmla="*/ 867251 h 1285875"/>
              <a:gd name="connsiteX274" fmla="*/ 595789 w 2571750"/>
              <a:gd name="connsiteY274" fmla="*/ 909161 h 1285875"/>
              <a:gd name="connsiteX275" fmla="*/ 595789 w 2571750"/>
              <a:gd name="connsiteY275" fmla="*/ 932021 h 1285875"/>
              <a:gd name="connsiteX276" fmla="*/ 591026 w 2571750"/>
              <a:gd name="connsiteY276" fmla="*/ 973931 h 1285875"/>
              <a:gd name="connsiteX277" fmla="*/ 582454 w 2571750"/>
              <a:gd name="connsiteY277" fmla="*/ 1008221 h 1285875"/>
              <a:gd name="connsiteX278" fmla="*/ 580549 w 2571750"/>
              <a:gd name="connsiteY278" fmla="*/ 1049179 h 1285875"/>
              <a:gd name="connsiteX279" fmla="*/ 585311 w 2571750"/>
              <a:gd name="connsiteY279" fmla="*/ 1075849 h 1285875"/>
              <a:gd name="connsiteX280" fmla="*/ 585311 w 2571750"/>
              <a:gd name="connsiteY280" fmla="*/ 1104424 h 1285875"/>
              <a:gd name="connsiteX281" fmla="*/ 601504 w 2571750"/>
              <a:gd name="connsiteY281" fmla="*/ 1128236 h 1285875"/>
              <a:gd name="connsiteX282" fmla="*/ 619601 w 2571750"/>
              <a:gd name="connsiteY282" fmla="*/ 1156811 h 1285875"/>
              <a:gd name="connsiteX283" fmla="*/ 640556 w 2571750"/>
              <a:gd name="connsiteY283" fmla="*/ 1190149 h 1285875"/>
              <a:gd name="connsiteX284" fmla="*/ 648176 w 2571750"/>
              <a:gd name="connsiteY284" fmla="*/ 1224439 h 1285875"/>
              <a:gd name="connsiteX285" fmla="*/ 622459 w 2571750"/>
              <a:gd name="connsiteY285" fmla="*/ 1234916 h 1285875"/>
              <a:gd name="connsiteX286" fmla="*/ 601504 w 2571750"/>
              <a:gd name="connsiteY286" fmla="*/ 1216819 h 1285875"/>
              <a:gd name="connsiteX287" fmla="*/ 574834 w 2571750"/>
              <a:gd name="connsiteY287" fmla="*/ 1195864 h 1285875"/>
              <a:gd name="connsiteX288" fmla="*/ 538639 w 2571750"/>
              <a:gd name="connsiteY288" fmla="*/ 1195864 h 1285875"/>
              <a:gd name="connsiteX289" fmla="*/ 514826 w 2571750"/>
              <a:gd name="connsiteY289" fmla="*/ 1195864 h 1285875"/>
              <a:gd name="connsiteX290" fmla="*/ 486251 w 2571750"/>
              <a:gd name="connsiteY290" fmla="*/ 1209199 h 1285875"/>
              <a:gd name="connsiteX291" fmla="*/ 457676 w 2571750"/>
              <a:gd name="connsiteY291" fmla="*/ 1218724 h 1285875"/>
              <a:gd name="connsiteX292" fmla="*/ 426244 w 2571750"/>
              <a:gd name="connsiteY292" fmla="*/ 1234916 h 1285875"/>
              <a:gd name="connsiteX293" fmla="*/ 403384 w 2571750"/>
              <a:gd name="connsiteY293" fmla="*/ 1250156 h 1285875"/>
              <a:gd name="connsiteX294" fmla="*/ 382429 w 2571750"/>
              <a:gd name="connsiteY294" fmla="*/ 1266349 h 1285875"/>
              <a:gd name="connsiteX295" fmla="*/ 355759 w 2571750"/>
              <a:gd name="connsiteY295" fmla="*/ 1276826 h 1285875"/>
              <a:gd name="connsiteX296" fmla="*/ 330041 w 2571750"/>
              <a:gd name="connsiteY296" fmla="*/ 1263491 h 1285875"/>
              <a:gd name="connsiteX297" fmla="*/ 327184 w 2571750"/>
              <a:gd name="connsiteY297" fmla="*/ 1242536 h 1285875"/>
              <a:gd name="connsiteX298" fmla="*/ 303371 w 2571750"/>
              <a:gd name="connsiteY298" fmla="*/ 1227296 h 1285875"/>
              <a:gd name="connsiteX299" fmla="*/ 274796 w 2571750"/>
              <a:gd name="connsiteY299" fmla="*/ 1229201 h 1285875"/>
              <a:gd name="connsiteX300" fmla="*/ 244316 w 2571750"/>
              <a:gd name="connsiteY300" fmla="*/ 1234916 h 1285875"/>
              <a:gd name="connsiteX301" fmla="*/ 204311 w 2571750"/>
              <a:gd name="connsiteY301" fmla="*/ 1232059 h 1285875"/>
              <a:gd name="connsiteX302" fmla="*/ 189071 w 2571750"/>
              <a:gd name="connsiteY302" fmla="*/ 1255871 h 1285875"/>
              <a:gd name="connsiteX303" fmla="*/ 168116 w 2571750"/>
              <a:gd name="connsiteY303" fmla="*/ 1287304 h 1285875"/>
              <a:gd name="connsiteX304" fmla="*/ 139541 w 2571750"/>
              <a:gd name="connsiteY304" fmla="*/ 1276826 h 1285875"/>
              <a:gd name="connsiteX305" fmla="*/ 121444 w 2571750"/>
              <a:gd name="connsiteY305" fmla="*/ 1242536 h 1285875"/>
              <a:gd name="connsiteX306" fmla="*/ 126206 w 2571750"/>
              <a:gd name="connsiteY306" fmla="*/ 1232059 h 1285875"/>
              <a:gd name="connsiteX307" fmla="*/ 115729 w 2571750"/>
              <a:gd name="connsiteY307" fmla="*/ 1203484 h 1285875"/>
              <a:gd name="connsiteX308" fmla="*/ 84296 w 2571750"/>
              <a:gd name="connsiteY308" fmla="*/ 1203484 h 1285875"/>
              <a:gd name="connsiteX309" fmla="*/ 50959 w 2571750"/>
              <a:gd name="connsiteY309" fmla="*/ 1203484 h 1285875"/>
              <a:gd name="connsiteX310" fmla="*/ 37624 w 2571750"/>
              <a:gd name="connsiteY310" fmla="*/ 1190149 h 1285875"/>
              <a:gd name="connsiteX311" fmla="*/ 32861 w 2571750"/>
              <a:gd name="connsiteY311" fmla="*/ 1169194 h 128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Lst>
            <a:rect l="l" t="t" r="r" b="b"/>
            <a:pathLst>
              <a:path w="2571750" h="1285875">
                <a:moveTo>
                  <a:pt x="30004" y="1138714"/>
                </a:moveTo>
                <a:lnTo>
                  <a:pt x="50959" y="1135856"/>
                </a:lnTo>
                <a:lnTo>
                  <a:pt x="82391" y="1128236"/>
                </a:lnTo>
                <a:lnTo>
                  <a:pt x="105251" y="1107281"/>
                </a:lnTo>
                <a:lnTo>
                  <a:pt x="126206" y="1083469"/>
                </a:lnTo>
                <a:lnTo>
                  <a:pt x="165259" y="1080611"/>
                </a:lnTo>
                <a:lnTo>
                  <a:pt x="204311" y="1075849"/>
                </a:lnTo>
                <a:lnTo>
                  <a:pt x="207169" y="1059656"/>
                </a:lnTo>
                <a:lnTo>
                  <a:pt x="189071" y="1039653"/>
                </a:lnTo>
                <a:lnTo>
                  <a:pt x="170974" y="1020603"/>
                </a:lnTo>
                <a:lnTo>
                  <a:pt x="139541" y="1020603"/>
                </a:lnTo>
                <a:lnTo>
                  <a:pt x="97631" y="1018699"/>
                </a:lnTo>
                <a:lnTo>
                  <a:pt x="69056" y="999649"/>
                </a:lnTo>
                <a:lnTo>
                  <a:pt x="82391" y="971074"/>
                </a:lnTo>
                <a:lnTo>
                  <a:pt x="113824" y="963453"/>
                </a:lnTo>
                <a:lnTo>
                  <a:pt x="126206" y="942499"/>
                </a:lnTo>
                <a:lnTo>
                  <a:pt x="105251" y="913924"/>
                </a:lnTo>
                <a:lnTo>
                  <a:pt x="118586" y="903446"/>
                </a:lnTo>
                <a:lnTo>
                  <a:pt x="136684" y="877729"/>
                </a:lnTo>
                <a:lnTo>
                  <a:pt x="133826" y="838676"/>
                </a:lnTo>
                <a:lnTo>
                  <a:pt x="115729" y="810101"/>
                </a:lnTo>
                <a:lnTo>
                  <a:pt x="82391" y="799624"/>
                </a:lnTo>
                <a:lnTo>
                  <a:pt x="40481" y="786289"/>
                </a:lnTo>
                <a:lnTo>
                  <a:pt x="19526" y="770096"/>
                </a:lnTo>
                <a:lnTo>
                  <a:pt x="24289" y="751999"/>
                </a:lnTo>
                <a:lnTo>
                  <a:pt x="1429" y="715804"/>
                </a:lnTo>
                <a:lnTo>
                  <a:pt x="19526" y="697706"/>
                </a:lnTo>
                <a:lnTo>
                  <a:pt x="53816" y="679609"/>
                </a:lnTo>
                <a:lnTo>
                  <a:pt x="64294" y="663416"/>
                </a:lnTo>
                <a:lnTo>
                  <a:pt x="64294" y="642461"/>
                </a:lnTo>
                <a:lnTo>
                  <a:pt x="92869" y="631984"/>
                </a:lnTo>
                <a:lnTo>
                  <a:pt x="124301" y="637699"/>
                </a:lnTo>
                <a:lnTo>
                  <a:pt x="168116" y="642461"/>
                </a:lnTo>
                <a:lnTo>
                  <a:pt x="207169" y="637699"/>
                </a:lnTo>
                <a:lnTo>
                  <a:pt x="238601" y="619601"/>
                </a:lnTo>
                <a:lnTo>
                  <a:pt x="262414" y="609124"/>
                </a:lnTo>
                <a:lnTo>
                  <a:pt x="270034" y="630079"/>
                </a:lnTo>
                <a:lnTo>
                  <a:pt x="313849" y="627221"/>
                </a:lnTo>
                <a:lnTo>
                  <a:pt x="353854" y="627221"/>
                </a:lnTo>
                <a:lnTo>
                  <a:pt x="392906" y="624364"/>
                </a:lnTo>
                <a:lnTo>
                  <a:pt x="421481" y="600551"/>
                </a:lnTo>
                <a:lnTo>
                  <a:pt x="429101" y="580549"/>
                </a:lnTo>
                <a:lnTo>
                  <a:pt x="423386" y="564356"/>
                </a:lnTo>
                <a:lnTo>
                  <a:pt x="394811" y="553879"/>
                </a:lnTo>
                <a:lnTo>
                  <a:pt x="384334" y="532924"/>
                </a:lnTo>
                <a:lnTo>
                  <a:pt x="403384" y="517684"/>
                </a:lnTo>
                <a:lnTo>
                  <a:pt x="439579" y="511969"/>
                </a:lnTo>
                <a:lnTo>
                  <a:pt x="463391" y="511969"/>
                </a:lnTo>
                <a:lnTo>
                  <a:pt x="486251" y="499586"/>
                </a:lnTo>
                <a:lnTo>
                  <a:pt x="504349" y="471011"/>
                </a:lnTo>
                <a:lnTo>
                  <a:pt x="538639" y="472916"/>
                </a:lnTo>
                <a:lnTo>
                  <a:pt x="570071" y="457676"/>
                </a:lnTo>
                <a:lnTo>
                  <a:pt x="574834" y="426244"/>
                </a:lnTo>
                <a:lnTo>
                  <a:pt x="577691" y="400526"/>
                </a:lnTo>
                <a:lnTo>
                  <a:pt x="585311" y="384334"/>
                </a:lnTo>
                <a:lnTo>
                  <a:pt x="622459" y="390049"/>
                </a:lnTo>
                <a:lnTo>
                  <a:pt x="652939" y="387191"/>
                </a:lnTo>
                <a:lnTo>
                  <a:pt x="690086" y="361474"/>
                </a:lnTo>
                <a:lnTo>
                  <a:pt x="715804" y="340519"/>
                </a:lnTo>
                <a:lnTo>
                  <a:pt x="744379" y="316706"/>
                </a:lnTo>
                <a:lnTo>
                  <a:pt x="754856" y="280511"/>
                </a:lnTo>
                <a:lnTo>
                  <a:pt x="736759" y="261461"/>
                </a:lnTo>
                <a:lnTo>
                  <a:pt x="702469" y="241459"/>
                </a:lnTo>
                <a:lnTo>
                  <a:pt x="679609" y="214789"/>
                </a:lnTo>
                <a:lnTo>
                  <a:pt x="697706" y="199549"/>
                </a:lnTo>
                <a:lnTo>
                  <a:pt x="718661" y="170974"/>
                </a:lnTo>
                <a:lnTo>
                  <a:pt x="742474" y="186214"/>
                </a:lnTo>
                <a:lnTo>
                  <a:pt x="762476" y="202406"/>
                </a:lnTo>
                <a:lnTo>
                  <a:pt x="799624" y="202406"/>
                </a:lnTo>
                <a:lnTo>
                  <a:pt x="838676" y="186214"/>
                </a:lnTo>
                <a:lnTo>
                  <a:pt x="859631" y="165259"/>
                </a:lnTo>
                <a:lnTo>
                  <a:pt x="880586" y="170974"/>
                </a:lnTo>
                <a:lnTo>
                  <a:pt x="895826" y="193834"/>
                </a:lnTo>
                <a:lnTo>
                  <a:pt x="916781" y="210026"/>
                </a:lnTo>
                <a:lnTo>
                  <a:pt x="948214" y="191929"/>
                </a:lnTo>
                <a:lnTo>
                  <a:pt x="973931" y="175736"/>
                </a:lnTo>
                <a:lnTo>
                  <a:pt x="997744" y="157639"/>
                </a:lnTo>
                <a:lnTo>
                  <a:pt x="987266" y="121444"/>
                </a:lnTo>
                <a:lnTo>
                  <a:pt x="966311" y="105251"/>
                </a:lnTo>
                <a:lnTo>
                  <a:pt x="945356" y="90011"/>
                </a:lnTo>
                <a:lnTo>
                  <a:pt x="945356" y="55721"/>
                </a:lnTo>
                <a:lnTo>
                  <a:pt x="958691" y="16669"/>
                </a:lnTo>
                <a:lnTo>
                  <a:pt x="987266" y="1429"/>
                </a:lnTo>
                <a:lnTo>
                  <a:pt x="1015841" y="9049"/>
                </a:lnTo>
                <a:lnTo>
                  <a:pt x="1015841" y="45244"/>
                </a:lnTo>
                <a:lnTo>
                  <a:pt x="1011079" y="84296"/>
                </a:lnTo>
                <a:lnTo>
                  <a:pt x="1039654" y="90011"/>
                </a:lnTo>
                <a:lnTo>
                  <a:pt x="1071086" y="90011"/>
                </a:lnTo>
                <a:lnTo>
                  <a:pt x="1089184" y="112871"/>
                </a:lnTo>
                <a:lnTo>
                  <a:pt x="1114901" y="123349"/>
                </a:lnTo>
                <a:lnTo>
                  <a:pt x="1114901" y="82391"/>
                </a:lnTo>
                <a:lnTo>
                  <a:pt x="1138714" y="76676"/>
                </a:lnTo>
                <a:lnTo>
                  <a:pt x="1143476" y="91916"/>
                </a:lnTo>
                <a:lnTo>
                  <a:pt x="1177766" y="97631"/>
                </a:lnTo>
                <a:lnTo>
                  <a:pt x="1191101" y="63341"/>
                </a:lnTo>
                <a:lnTo>
                  <a:pt x="1230154" y="82391"/>
                </a:lnTo>
                <a:lnTo>
                  <a:pt x="1263491" y="100489"/>
                </a:lnTo>
                <a:lnTo>
                  <a:pt x="1287304" y="136684"/>
                </a:lnTo>
                <a:lnTo>
                  <a:pt x="1292066" y="181451"/>
                </a:lnTo>
                <a:lnTo>
                  <a:pt x="1290161" y="217646"/>
                </a:lnTo>
                <a:lnTo>
                  <a:pt x="1329214" y="225266"/>
                </a:lnTo>
                <a:lnTo>
                  <a:pt x="1344454" y="256699"/>
                </a:lnTo>
                <a:lnTo>
                  <a:pt x="1341596" y="285274"/>
                </a:lnTo>
                <a:lnTo>
                  <a:pt x="1323499" y="324326"/>
                </a:lnTo>
                <a:lnTo>
                  <a:pt x="1354931" y="330041"/>
                </a:lnTo>
                <a:lnTo>
                  <a:pt x="1401604" y="352901"/>
                </a:lnTo>
                <a:lnTo>
                  <a:pt x="1438751" y="376714"/>
                </a:lnTo>
                <a:lnTo>
                  <a:pt x="1470184" y="390049"/>
                </a:lnTo>
                <a:lnTo>
                  <a:pt x="1509236" y="408146"/>
                </a:lnTo>
                <a:lnTo>
                  <a:pt x="1550194" y="405289"/>
                </a:lnTo>
                <a:lnTo>
                  <a:pt x="1579721" y="429101"/>
                </a:lnTo>
                <a:lnTo>
                  <a:pt x="1610201" y="451961"/>
                </a:lnTo>
                <a:lnTo>
                  <a:pt x="1659731" y="462439"/>
                </a:lnTo>
                <a:lnTo>
                  <a:pt x="1686401" y="447199"/>
                </a:lnTo>
                <a:lnTo>
                  <a:pt x="1709261" y="436721"/>
                </a:lnTo>
                <a:lnTo>
                  <a:pt x="1738789" y="429101"/>
                </a:lnTo>
                <a:lnTo>
                  <a:pt x="1761649" y="408146"/>
                </a:lnTo>
                <a:lnTo>
                  <a:pt x="1793081" y="391954"/>
                </a:lnTo>
                <a:lnTo>
                  <a:pt x="1821656" y="402431"/>
                </a:lnTo>
                <a:lnTo>
                  <a:pt x="1848326" y="418624"/>
                </a:lnTo>
                <a:lnTo>
                  <a:pt x="1871186" y="433864"/>
                </a:lnTo>
                <a:lnTo>
                  <a:pt x="1908334" y="418624"/>
                </a:lnTo>
                <a:lnTo>
                  <a:pt x="1934051" y="394811"/>
                </a:lnTo>
                <a:lnTo>
                  <a:pt x="1947386" y="366236"/>
                </a:lnTo>
                <a:lnTo>
                  <a:pt x="1973104" y="366236"/>
                </a:lnTo>
                <a:lnTo>
                  <a:pt x="1986439" y="390049"/>
                </a:lnTo>
                <a:lnTo>
                  <a:pt x="2025491" y="381476"/>
                </a:lnTo>
                <a:lnTo>
                  <a:pt x="2061686" y="358616"/>
                </a:lnTo>
                <a:lnTo>
                  <a:pt x="2093119" y="345281"/>
                </a:lnTo>
                <a:lnTo>
                  <a:pt x="2118836" y="324326"/>
                </a:lnTo>
                <a:lnTo>
                  <a:pt x="2147411" y="303371"/>
                </a:lnTo>
                <a:lnTo>
                  <a:pt x="2174081" y="288131"/>
                </a:lnTo>
                <a:lnTo>
                  <a:pt x="2202656" y="290989"/>
                </a:lnTo>
                <a:lnTo>
                  <a:pt x="2241709" y="290989"/>
                </a:lnTo>
                <a:lnTo>
                  <a:pt x="2249329" y="256699"/>
                </a:lnTo>
                <a:lnTo>
                  <a:pt x="2228374" y="232886"/>
                </a:lnTo>
                <a:lnTo>
                  <a:pt x="2192179" y="214789"/>
                </a:lnTo>
                <a:lnTo>
                  <a:pt x="2171224" y="181451"/>
                </a:lnTo>
                <a:lnTo>
                  <a:pt x="2150269" y="139541"/>
                </a:lnTo>
                <a:lnTo>
                  <a:pt x="2150269" y="115729"/>
                </a:lnTo>
                <a:lnTo>
                  <a:pt x="2153126" y="82391"/>
                </a:lnTo>
                <a:lnTo>
                  <a:pt x="2174081" y="58579"/>
                </a:lnTo>
                <a:lnTo>
                  <a:pt x="2189321" y="30004"/>
                </a:lnTo>
                <a:lnTo>
                  <a:pt x="2220754" y="6191"/>
                </a:lnTo>
                <a:lnTo>
                  <a:pt x="2244566" y="40481"/>
                </a:lnTo>
                <a:lnTo>
                  <a:pt x="2256949" y="63341"/>
                </a:lnTo>
                <a:lnTo>
                  <a:pt x="2294096" y="76676"/>
                </a:lnTo>
                <a:lnTo>
                  <a:pt x="2322671" y="84296"/>
                </a:lnTo>
                <a:lnTo>
                  <a:pt x="2354104" y="94774"/>
                </a:lnTo>
                <a:lnTo>
                  <a:pt x="2385536" y="110966"/>
                </a:lnTo>
                <a:lnTo>
                  <a:pt x="2400776" y="126206"/>
                </a:lnTo>
                <a:lnTo>
                  <a:pt x="2445544" y="133826"/>
                </a:lnTo>
                <a:lnTo>
                  <a:pt x="2466499" y="123349"/>
                </a:lnTo>
                <a:lnTo>
                  <a:pt x="2499836" y="123349"/>
                </a:lnTo>
                <a:lnTo>
                  <a:pt x="2531269" y="110966"/>
                </a:lnTo>
                <a:lnTo>
                  <a:pt x="2562701" y="102394"/>
                </a:lnTo>
                <a:lnTo>
                  <a:pt x="2576036" y="121444"/>
                </a:lnTo>
                <a:lnTo>
                  <a:pt x="2576036" y="157639"/>
                </a:lnTo>
                <a:lnTo>
                  <a:pt x="2555081" y="191929"/>
                </a:lnTo>
                <a:lnTo>
                  <a:pt x="2528411" y="230981"/>
                </a:lnTo>
                <a:lnTo>
                  <a:pt x="2507456" y="264319"/>
                </a:lnTo>
                <a:lnTo>
                  <a:pt x="2499836" y="309086"/>
                </a:lnTo>
                <a:lnTo>
                  <a:pt x="2516029" y="330041"/>
                </a:lnTo>
                <a:lnTo>
                  <a:pt x="2513171" y="366236"/>
                </a:lnTo>
                <a:lnTo>
                  <a:pt x="2486501" y="342424"/>
                </a:lnTo>
                <a:lnTo>
                  <a:pt x="2457926" y="342424"/>
                </a:lnTo>
                <a:lnTo>
                  <a:pt x="2435066" y="369094"/>
                </a:lnTo>
                <a:lnTo>
                  <a:pt x="2406491" y="381476"/>
                </a:lnTo>
                <a:lnTo>
                  <a:pt x="2379821" y="397669"/>
                </a:lnTo>
                <a:lnTo>
                  <a:pt x="2364581" y="423386"/>
                </a:lnTo>
                <a:lnTo>
                  <a:pt x="2351246" y="450056"/>
                </a:lnTo>
                <a:lnTo>
                  <a:pt x="2340769" y="478631"/>
                </a:lnTo>
                <a:lnTo>
                  <a:pt x="2315051" y="486251"/>
                </a:lnTo>
                <a:lnTo>
                  <a:pt x="2286476" y="491014"/>
                </a:lnTo>
                <a:lnTo>
                  <a:pt x="2262664" y="493871"/>
                </a:lnTo>
                <a:lnTo>
                  <a:pt x="2255044" y="514826"/>
                </a:lnTo>
                <a:lnTo>
                  <a:pt x="2262664" y="543401"/>
                </a:lnTo>
                <a:lnTo>
                  <a:pt x="2256949" y="571976"/>
                </a:lnTo>
                <a:lnTo>
                  <a:pt x="2217896" y="571976"/>
                </a:lnTo>
                <a:lnTo>
                  <a:pt x="2181701" y="571976"/>
                </a:lnTo>
                <a:lnTo>
                  <a:pt x="2168366" y="582454"/>
                </a:lnTo>
                <a:lnTo>
                  <a:pt x="2155984" y="621506"/>
                </a:lnTo>
                <a:lnTo>
                  <a:pt x="2127409" y="658654"/>
                </a:lnTo>
                <a:lnTo>
                  <a:pt x="2137886" y="676751"/>
                </a:lnTo>
                <a:lnTo>
                  <a:pt x="2157889" y="684371"/>
                </a:lnTo>
                <a:lnTo>
                  <a:pt x="2184559" y="684371"/>
                </a:lnTo>
                <a:lnTo>
                  <a:pt x="2176939" y="712946"/>
                </a:lnTo>
                <a:lnTo>
                  <a:pt x="2139791" y="718661"/>
                </a:lnTo>
                <a:lnTo>
                  <a:pt x="2093119" y="731044"/>
                </a:lnTo>
                <a:lnTo>
                  <a:pt x="2056924" y="741521"/>
                </a:lnTo>
                <a:lnTo>
                  <a:pt x="2037874" y="765334"/>
                </a:lnTo>
                <a:lnTo>
                  <a:pt x="2017871" y="791051"/>
                </a:lnTo>
                <a:lnTo>
                  <a:pt x="2007394" y="768191"/>
                </a:lnTo>
                <a:lnTo>
                  <a:pt x="1983581" y="760571"/>
                </a:lnTo>
                <a:lnTo>
                  <a:pt x="1957864" y="762476"/>
                </a:lnTo>
                <a:lnTo>
                  <a:pt x="1944529" y="789146"/>
                </a:lnTo>
                <a:lnTo>
                  <a:pt x="1938814" y="801529"/>
                </a:lnTo>
                <a:lnTo>
                  <a:pt x="1920716" y="825341"/>
                </a:lnTo>
                <a:lnTo>
                  <a:pt x="1905476" y="801529"/>
                </a:lnTo>
                <a:lnTo>
                  <a:pt x="1884521" y="791051"/>
                </a:lnTo>
                <a:lnTo>
                  <a:pt x="1863566" y="775811"/>
                </a:lnTo>
                <a:lnTo>
                  <a:pt x="1858804" y="765334"/>
                </a:lnTo>
                <a:lnTo>
                  <a:pt x="1827371" y="768191"/>
                </a:lnTo>
                <a:lnTo>
                  <a:pt x="1832134" y="791051"/>
                </a:lnTo>
                <a:lnTo>
                  <a:pt x="1855946" y="812006"/>
                </a:lnTo>
                <a:lnTo>
                  <a:pt x="1821656" y="814864"/>
                </a:lnTo>
                <a:lnTo>
                  <a:pt x="1795939" y="804386"/>
                </a:lnTo>
                <a:lnTo>
                  <a:pt x="1777841" y="783431"/>
                </a:lnTo>
                <a:lnTo>
                  <a:pt x="1769269" y="754856"/>
                </a:lnTo>
                <a:lnTo>
                  <a:pt x="1730216" y="754856"/>
                </a:lnTo>
                <a:lnTo>
                  <a:pt x="1722596" y="723424"/>
                </a:lnTo>
                <a:lnTo>
                  <a:pt x="1691164" y="726281"/>
                </a:lnTo>
                <a:lnTo>
                  <a:pt x="1652111" y="715804"/>
                </a:lnTo>
                <a:lnTo>
                  <a:pt x="1605439" y="731044"/>
                </a:lnTo>
                <a:lnTo>
                  <a:pt x="1576864" y="723424"/>
                </a:lnTo>
                <a:lnTo>
                  <a:pt x="1581626" y="691991"/>
                </a:lnTo>
                <a:lnTo>
                  <a:pt x="1589246" y="648176"/>
                </a:lnTo>
                <a:lnTo>
                  <a:pt x="1569244" y="624364"/>
                </a:lnTo>
                <a:lnTo>
                  <a:pt x="1537811" y="634841"/>
                </a:lnTo>
                <a:lnTo>
                  <a:pt x="1511141" y="658654"/>
                </a:lnTo>
                <a:lnTo>
                  <a:pt x="1479709" y="663416"/>
                </a:lnTo>
                <a:lnTo>
                  <a:pt x="1456849" y="652939"/>
                </a:lnTo>
                <a:lnTo>
                  <a:pt x="1428274" y="648176"/>
                </a:lnTo>
                <a:lnTo>
                  <a:pt x="1446371" y="624364"/>
                </a:lnTo>
                <a:lnTo>
                  <a:pt x="1479709" y="619601"/>
                </a:lnTo>
                <a:lnTo>
                  <a:pt x="1503521" y="613886"/>
                </a:lnTo>
                <a:lnTo>
                  <a:pt x="1503521" y="592931"/>
                </a:lnTo>
                <a:lnTo>
                  <a:pt x="1479709" y="570071"/>
                </a:lnTo>
                <a:lnTo>
                  <a:pt x="1461611" y="567214"/>
                </a:lnTo>
                <a:lnTo>
                  <a:pt x="1443514" y="564356"/>
                </a:lnTo>
                <a:lnTo>
                  <a:pt x="1435894" y="574834"/>
                </a:lnTo>
                <a:lnTo>
                  <a:pt x="1435894" y="585311"/>
                </a:lnTo>
                <a:lnTo>
                  <a:pt x="1428274" y="621506"/>
                </a:lnTo>
                <a:lnTo>
                  <a:pt x="1399699" y="600551"/>
                </a:lnTo>
                <a:lnTo>
                  <a:pt x="1375886" y="609124"/>
                </a:lnTo>
                <a:lnTo>
                  <a:pt x="1362551" y="616744"/>
                </a:lnTo>
                <a:lnTo>
                  <a:pt x="1352074" y="640556"/>
                </a:lnTo>
                <a:lnTo>
                  <a:pt x="1383506" y="655796"/>
                </a:lnTo>
                <a:lnTo>
                  <a:pt x="1341596" y="663416"/>
                </a:lnTo>
                <a:lnTo>
                  <a:pt x="1305401" y="660559"/>
                </a:lnTo>
                <a:lnTo>
                  <a:pt x="1266349" y="663416"/>
                </a:lnTo>
                <a:lnTo>
                  <a:pt x="1237774" y="666274"/>
                </a:lnTo>
                <a:lnTo>
                  <a:pt x="1253014" y="634841"/>
                </a:lnTo>
                <a:lnTo>
                  <a:pt x="1255871" y="603409"/>
                </a:lnTo>
                <a:lnTo>
                  <a:pt x="1232059" y="595789"/>
                </a:lnTo>
                <a:lnTo>
                  <a:pt x="1203484" y="595789"/>
                </a:lnTo>
                <a:lnTo>
                  <a:pt x="1174909" y="603409"/>
                </a:lnTo>
                <a:lnTo>
                  <a:pt x="1161574" y="609124"/>
                </a:lnTo>
                <a:lnTo>
                  <a:pt x="1125379" y="606266"/>
                </a:lnTo>
                <a:lnTo>
                  <a:pt x="1099661" y="588169"/>
                </a:lnTo>
                <a:lnTo>
                  <a:pt x="1075849" y="561499"/>
                </a:lnTo>
                <a:lnTo>
                  <a:pt x="1052036" y="551021"/>
                </a:lnTo>
                <a:lnTo>
                  <a:pt x="1036796" y="538639"/>
                </a:lnTo>
                <a:lnTo>
                  <a:pt x="1002506" y="538639"/>
                </a:lnTo>
                <a:lnTo>
                  <a:pt x="973931" y="546259"/>
                </a:lnTo>
                <a:lnTo>
                  <a:pt x="951071" y="556736"/>
                </a:lnTo>
                <a:lnTo>
                  <a:pt x="927259" y="574834"/>
                </a:lnTo>
                <a:lnTo>
                  <a:pt x="892969" y="603409"/>
                </a:lnTo>
                <a:lnTo>
                  <a:pt x="849154" y="624364"/>
                </a:lnTo>
                <a:lnTo>
                  <a:pt x="841534" y="640556"/>
                </a:lnTo>
                <a:lnTo>
                  <a:pt x="822484" y="676751"/>
                </a:lnTo>
                <a:lnTo>
                  <a:pt x="812006" y="697706"/>
                </a:lnTo>
                <a:lnTo>
                  <a:pt x="789146" y="710089"/>
                </a:lnTo>
                <a:lnTo>
                  <a:pt x="760571" y="723424"/>
                </a:lnTo>
                <a:lnTo>
                  <a:pt x="721519" y="715804"/>
                </a:lnTo>
                <a:lnTo>
                  <a:pt x="694849" y="726281"/>
                </a:lnTo>
                <a:lnTo>
                  <a:pt x="669131" y="744379"/>
                </a:lnTo>
                <a:lnTo>
                  <a:pt x="642461" y="770096"/>
                </a:lnTo>
                <a:lnTo>
                  <a:pt x="619601" y="796766"/>
                </a:lnTo>
                <a:lnTo>
                  <a:pt x="595789" y="796766"/>
                </a:lnTo>
                <a:lnTo>
                  <a:pt x="574834" y="807244"/>
                </a:lnTo>
                <a:lnTo>
                  <a:pt x="567214" y="832961"/>
                </a:lnTo>
                <a:lnTo>
                  <a:pt x="595789" y="846296"/>
                </a:lnTo>
                <a:lnTo>
                  <a:pt x="598646" y="867251"/>
                </a:lnTo>
                <a:lnTo>
                  <a:pt x="595789" y="909161"/>
                </a:lnTo>
                <a:lnTo>
                  <a:pt x="595789" y="932021"/>
                </a:lnTo>
                <a:lnTo>
                  <a:pt x="591026" y="973931"/>
                </a:lnTo>
                <a:lnTo>
                  <a:pt x="582454" y="1008221"/>
                </a:lnTo>
                <a:lnTo>
                  <a:pt x="580549" y="1049179"/>
                </a:lnTo>
                <a:lnTo>
                  <a:pt x="585311" y="1075849"/>
                </a:lnTo>
                <a:lnTo>
                  <a:pt x="585311" y="1104424"/>
                </a:lnTo>
                <a:lnTo>
                  <a:pt x="601504" y="1128236"/>
                </a:lnTo>
                <a:lnTo>
                  <a:pt x="619601" y="1156811"/>
                </a:lnTo>
                <a:lnTo>
                  <a:pt x="640556" y="1190149"/>
                </a:lnTo>
                <a:lnTo>
                  <a:pt x="648176" y="1224439"/>
                </a:lnTo>
                <a:lnTo>
                  <a:pt x="622459" y="1234916"/>
                </a:lnTo>
                <a:lnTo>
                  <a:pt x="601504" y="1216819"/>
                </a:lnTo>
                <a:lnTo>
                  <a:pt x="574834" y="1195864"/>
                </a:lnTo>
                <a:lnTo>
                  <a:pt x="538639" y="1195864"/>
                </a:lnTo>
                <a:lnTo>
                  <a:pt x="514826" y="1195864"/>
                </a:lnTo>
                <a:lnTo>
                  <a:pt x="486251" y="1209199"/>
                </a:lnTo>
                <a:lnTo>
                  <a:pt x="457676" y="1218724"/>
                </a:lnTo>
                <a:lnTo>
                  <a:pt x="426244" y="1234916"/>
                </a:lnTo>
                <a:lnTo>
                  <a:pt x="403384" y="1250156"/>
                </a:lnTo>
                <a:lnTo>
                  <a:pt x="382429" y="1266349"/>
                </a:lnTo>
                <a:lnTo>
                  <a:pt x="355759" y="1276826"/>
                </a:lnTo>
                <a:lnTo>
                  <a:pt x="330041" y="1263491"/>
                </a:lnTo>
                <a:lnTo>
                  <a:pt x="327184" y="1242536"/>
                </a:lnTo>
                <a:lnTo>
                  <a:pt x="303371" y="1227296"/>
                </a:lnTo>
                <a:lnTo>
                  <a:pt x="274796" y="1229201"/>
                </a:lnTo>
                <a:lnTo>
                  <a:pt x="244316" y="1234916"/>
                </a:lnTo>
                <a:lnTo>
                  <a:pt x="204311" y="1232059"/>
                </a:lnTo>
                <a:lnTo>
                  <a:pt x="189071" y="1255871"/>
                </a:lnTo>
                <a:lnTo>
                  <a:pt x="168116" y="1287304"/>
                </a:lnTo>
                <a:lnTo>
                  <a:pt x="139541" y="1276826"/>
                </a:lnTo>
                <a:lnTo>
                  <a:pt x="121444" y="1242536"/>
                </a:lnTo>
                <a:lnTo>
                  <a:pt x="126206" y="1232059"/>
                </a:lnTo>
                <a:lnTo>
                  <a:pt x="115729" y="1203484"/>
                </a:lnTo>
                <a:lnTo>
                  <a:pt x="84296" y="1203484"/>
                </a:lnTo>
                <a:lnTo>
                  <a:pt x="50959" y="1203484"/>
                </a:lnTo>
                <a:lnTo>
                  <a:pt x="37624" y="1190149"/>
                </a:lnTo>
                <a:lnTo>
                  <a:pt x="32861" y="1169194"/>
                </a:lnTo>
                <a:close/>
              </a:path>
            </a:pathLst>
          </a:custGeom>
          <a:solidFill>
            <a:schemeClr val="tx2">
              <a:lumMod val="20000"/>
              <a:lumOff val="80000"/>
            </a:schemeClr>
          </a:solidFill>
          <a:ln w="1905" cap="flat">
            <a:solidFill>
              <a:schemeClr val="bg1"/>
            </a:solidFill>
            <a:prstDash val="solid"/>
            <a:miter/>
          </a:ln>
        </p:spPr>
        <p:txBody>
          <a:bodyPr bIns="360000" rtlCol="0" anchor="ctr"/>
          <a:lstStyle/>
          <a:p>
            <a:pPr algn="ctr"/>
            <a:r>
              <a:rPr lang="fr-FR" sz="1000" dirty="0">
                <a:solidFill>
                  <a:schemeClr val="bg1"/>
                </a:solidFill>
              </a:rPr>
              <a:t>H3</a:t>
            </a:r>
          </a:p>
        </p:txBody>
      </p:sp>
      <p:sp>
        <p:nvSpPr>
          <p:cNvPr id="93" name="Forme libre : forme 92">
            <a:extLst>
              <a:ext uri="{FF2B5EF4-FFF2-40B4-BE49-F238E27FC236}">
                <a16:creationId xmlns:a16="http://schemas.microsoft.com/office/drawing/2014/main" id="{F5720EBA-6559-4639-A7FD-599EE71B3536}"/>
              </a:ext>
            </a:extLst>
          </p:cNvPr>
          <p:cNvSpPr/>
          <p:nvPr/>
        </p:nvSpPr>
        <p:spPr>
          <a:xfrm>
            <a:off x="8053846" y="5548923"/>
            <a:ext cx="378881" cy="820909"/>
          </a:xfrm>
          <a:custGeom>
            <a:avLst/>
            <a:gdLst>
              <a:gd name="connsiteX0" fmla="*/ 10001 w 457200"/>
              <a:gd name="connsiteY0" fmla="*/ 358616 h 990600"/>
              <a:gd name="connsiteX1" fmla="*/ 28099 w 457200"/>
              <a:gd name="connsiteY1" fmla="*/ 352901 h 990600"/>
              <a:gd name="connsiteX2" fmla="*/ 64294 w 457200"/>
              <a:gd name="connsiteY2" fmla="*/ 334804 h 990600"/>
              <a:gd name="connsiteX3" fmla="*/ 71914 w 457200"/>
              <a:gd name="connsiteY3" fmla="*/ 313849 h 990600"/>
              <a:gd name="connsiteX4" fmla="*/ 71914 w 457200"/>
              <a:gd name="connsiteY4" fmla="*/ 295751 h 990600"/>
              <a:gd name="connsiteX5" fmla="*/ 71914 w 457200"/>
              <a:gd name="connsiteY5" fmla="*/ 267176 h 990600"/>
              <a:gd name="connsiteX6" fmla="*/ 88106 w 457200"/>
              <a:gd name="connsiteY6" fmla="*/ 256699 h 990600"/>
              <a:gd name="connsiteX7" fmla="*/ 109061 w 457200"/>
              <a:gd name="connsiteY7" fmla="*/ 271939 h 990600"/>
              <a:gd name="connsiteX8" fmla="*/ 130016 w 457200"/>
              <a:gd name="connsiteY8" fmla="*/ 250984 h 990600"/>
              <a:gd name="connsiteX9" fmla="*/ 145256 w 457200"/>
              <a:gd name="connsiteY9" fmla="*/ 230981 h 990600"/>
              <a:gd name="connsiteX10" fmla="*/ 169069 w 457200"/>
              <a:gd name="connsiteY10" fmla="*/ 222409 h 990600"/>
              <a:gd name="connsiteX11" fmla="*/ 200501 w 457200"/>
              <a:gd name="connsiteY11" fmla="*/ 222409 h 990600"/>
              <a:gd name="connsiteX12" fmla="*/ 212884 w 457200"/>
              <a:gd name="connsiteY12" fmla="*/ 230981 h 990600"/>
              <a:gd name="connsiteX13" fmla="*/ 236696 w 457200"/>
              <a:gd name="connsiteY13" fmla="*/ 201454 h 990600"/>
              <a:gd name="connsiteX14" fmla="*/ 251936 w 457200"/>
              <a:gd name="connsiteY14" fmla="*/ 183356 h 990600"/>
              <a:gd name="connsiteX15" fmla="*/ 270986 w 457200"/>
              <a:gd name="connsiteY15" fmla="*/ 168116 h 990600"/>
              <a:gd name="connsiteX16" fmla="*/ 289084 w 457200"/>
              <a:gd name="connsiteY16" fmla="*/ 168116 h 990600"/>
              <a:gd name="connsiteX17" fmla="*/ 304324 w 457200"/>
              <a:gd name="connsiteY17" fmla="*/ 193834 h 990600"/>
              <a:gd name="connsiteX18" fmla="*/ 330041 w 457200"/>
              <a:gd name="connsiteY18" fmla="*/ 210026 h 990600"/>
              <a:gd name="connsiteX19" fmla="*/ 356711 w 457200"/>
              <a:gd name="connsiteY19" fmla="*/ 204311 h 990600"/>
              <a:gd name="connsiteX20" fmla="*/ 364332 w 457200"/>
              <a:gd name="connsiteY20" fmla="*/ 175736 h 990600"/>
              <a:gd name="connsiteX21" fmla="*/ 364332 w 457200"/>
              <a:gd name="connsiteY21" fmla="*/ 147161 h 990600"/>
              <a:gd name="connsiteX22" fmla="*/ 364332 w 457200"/>
              <a:gd name="connsiteY22" fmla="*/ 130969 h 990600"/>
              <a:gd name="connsiteX23" fmla="*/ 356711 w 457200"/>
              <a:gd name="connsiteY23" fmla="*/ 105251 h 990600"/>
              <a:gd name="connsiteX24" fmla="*/ 359569 w 457200"/>
              <a:gd name="connsiteY24" fmla="*/ 79534 h 990600"/>
              <a:gd name="connsiteX25" fmla="*/ 367189 w 457200"/>
              <a:gd name="connsiteY25" fmla="*/ 45244 h 990600"/>
              <a:gd name="connsiteX26" fmla="*/ 364332 w 457200"/>
              <a:gd name="connsiteY26" fmla="*/ 1429 h 990600"/>
              <a:gd name="connsiteX27" fmla="*/ 400526 w 457200"/>
              <a:gd name="connsiteY27" fmla="*/ 9049 h 990600"/>
              <a:gd name="connsiteX28" fmla="*/ 427196 w 457200"/>
              <a:gd name="connsiteY28" fmla="*/ 16669 h 990600"/>
              <a:gd name="connsiteX29" fmla="*/ 421482 w 457200"/>
              <a:gd name="connsiteY29" fmla="*/ 55721 h 990600"/>
              <a:gd name="connsiteX30" fmla="*/ 419576 w 457200"/>
              <a:gd name="connsiteY30" fmla="*/ 79534 h 990600"/>
              <a:gd name="connsiteX31" fmla="*/ 445294 w 457200"/>
              <a:gd name="connsiteY31" fmla="*/ 112871 h 990600"/>
              <a:gd name="connsiteX32" fmla="*/ 445294 w 457200"/>
              <a:gd name="connsiteY32" fmla="*/ 139541 h 990600"/>
              <a:gd name="connsiteX33" fmla="*/ 437674 w 457200"/>
              <a:gd name="connsiteY33" fmla="*/ 168116 h 990600"/>
              <a:gd name="connsiteX34" fmla="*/ 424339 w 457200"/>
              <a:gd name="connsiteY34" fmla="*/ 186214 h 990600"/>
              <a:gd name="connsiteX35" fmla="*/ 409099 w 457200"/>
              <a:gd name="connsiteY35" fmla="*/ 217646 h 990600"/>
              <a:gd name="connsiteX36" fmla="*/ 416719 w 457200"/>
              <a:gd name="connsiteY36" fmla="*/ 243364 h 990600"/>
              <a:gd name="connsiteX37" fmla="*/ 439579 w 457200"/>
              <a:gd name="connsiteY37" fmla="*/ 264319 h 990600"/>
              <a:gd name="connsiteX38" fmla="*/ 445294 w 457200"/>
              <a:gd name="connsiteY38" fmla="*/ 309086 h 990600"/>
              <a:gd name="connsiteX39" fmla="*/ 445294 w 457200"/>
              <a:gd name="connsiteY39" fmla="*/ 352901 h 990600"/>
              <a:gd name="connsiteX40" fmla="*/ 445294 w 457200"/>
              <a:gd name="connsiteY40" fmla="*/ 384334 h 990600"/>
              <a:gd name="connsiteX41" fmla="*/ 448151 w 457200"/>
              <a:gd name="connsiteY41" fmla="*/ 429101 h 990600"/>
              <a:gd name="connsiteX42" fmla="*/ 455771 w 457200"/>
              <a:gd name="connsiteY42" fmla="*/ 475774 h 990600"/>
              <a:gd name="connsiteX43" fmla="*/ 458629 w 457200"/>
              <a:gd name="connsiteY43" fmla="*/ 514826 h 990600"/>
              <a:gd name="connsiteX44" fmla="*/ 450057 w 457200"/>
              <a:gd name="connsiteY44" fmla="*/ 551021 h 990600"/>
              <a:gd name="connsiteX45" fmla="*/ 434816 w 457200"/>
              <a:gd name="connsiteY45" fmla="*/ 582454 h 990600"/>
              <a:gd name="connsiteX46" fmla="*/ 409099 w 457200"/>
              <a:gd name="connsiteY46" fmla="*/ 611029 h 990600"/>
              <a:gd name="connsiteX47" fmla="*/ 385286 w 457200"/>
              <a:gd name="connsiteY47" fmla="*/ 634841 h 990600"/>
              <a:gd name="connsiteX48" fmla="*/ 367189 w 457200"/>
              <a:gd name="connsiteY48" fmla="*/ 671036 h 990600"/>
              <a:gd name="connsiteX49" fmla="*/ 356711 w 457200"/>
              <a:gd name="connsiteY49" fmla="*/ 691991 h 990600"/>
              <a:gd name="connsiteX50" fmla="*/ 356711 w 457200"/>
              <a:gd name="connsiteY50" fmla="*/ 718661 h 990600"/>
              <a:gd name="connsiteX51" fmla="*/ 356711 w 457200"/>
              <a:gd name="connsiteY51" fmla="*/ 749141 h 990600"/>
              <a:gd name="connsiteX52" fmla="*/ 364332 w 457200"/>
              <a:gd name="connsiteY52" fmla="*/ 772954 h 990600"/>
              <a:gd name="connsiteX53" fmla="*/ 367189 w 457200"/>
              <a:gd name="connsiteY53" fmla="*/ 807244 h 990600"/>
              <a:gd name="connsiteX54" fmla="*/ 359569 w 457200"/>
              <a:gd name="connsiteY54" fmla="*/ 819627 h 990600"/>
              <a:gd name="connsiteX55" fmla="*/ 340519 w 457200"/>
              <a:gd name="connsiteY55" fmla="*/ 830104 h 990600"/>
              <a:gd name="connsiteX56" fmla="*/ 322421 w 457200"/>
              <a:gd name="connsiteY56" fmla="*/ 849154 h 990600"/>
              <a:gd name="connsiteX57" fmla="*/ 340519 w 457200"/>
              <a:gd name="connsiteY57" fmla="*/ 867252 h 990600"/>
              <a:gd name="connsiteX58" fmla="*/ 330041 w 457200"/>
              <a:gd name="connsiteY58" fmla="*/ 900589 h 990600"/>
              <a:gd name="connsiteX59" fmla="*/ 304324 w 457200"/>
              <a:gd name="connsiteY59" fmla="*/ 913924 h 990600"/>
              <a:gd name="connsiteX60" fmla="*/ 289084 w 457200"/>
              <a:gd name="connsiteY60" fmla="*/ 942499 h 990600"/>
              <a:gd name="connsiteX61" fmla="*/ 290989 w 457200"/>
              <a:gd name="connsiteY61" fmla="*/ 960596 h 990600"/>
              <a:gd name="connsiteX62" fmla="*/ 289084 w 457200"/>
              <a:gd name="connsiteY62" fmla="*/ 981552 h 990600"/>
              <a:gd name="connsiteX63" fmla="*/ 268129 w 457200"/>
              <a:gd name="connsiteY63" fmla="*/ 992029 h 990600"/>
              <a:gd name="connsiteX64" fmla="*/ 250032 w 457200"/>
              <a:gd name="connsiteY64" fmla="*/ 987266 h 990600"/>
              <a:gd name="connsiteX65" fmla="*/ 236696 w 457200"/>
              <a:gd name="connsiteY65" fmla="*/ 981552 h 990600"/>
              <a:gd name="connsiteX66" fmla="*/ 226219 w 457200"/>
              <a:gd name="connsiteY66" fmla="*/ 973931 h 990600"/>
              <a:gd name="connsiteX67" fmla="*/ 226219 w 457200"/>
              <a:gd name="connsiteY67" fmla="*/ 958691 h 990600"/>
              <a:gd name="connsiteX68" fmla="*/ 226219 w 457200"/>
              <a:gd name="connsiteY68" fmla="*/ 934879 h 990600"/>
              <a:gd name="connsiteX69" fmla="*/ 212884 w 457200"/>
              <a:gd name="connsiteY69" fmla="*/ 932021 h 990600"/>
              <a:gd name="connsiteX70" fmla="*/ 187166 w 457200"/>
              <a:gd name="connsiteY70" fmla="*/ 932021 h 990600"/>
              <a:gd name="connsiteX71" fmla="*/ 173831 w 457200"/>
              <a:gd name="connsiteY71" fmla="*/ 913924 h 990600"/>
              <a:gd name="connsiteX72" fmla="*/ 163354 w 457200"/>
              <a:gd name="connsiteY72" fmla="*/ 903446 h 990600"/>
              <a:gd name="connsiteX73" fmla="*/ 140494 w 457200"/>
              <a:gd name="connsiteY73" fmla="*/ 903446 h 990600"/>
              <a:gd name="connsiteX74" fmla="*/ 121444 w 457200"/>
              <a:gd name="connsiteY74" fmla="*/ 885349 h 990600"/>
              <a:gd name="connsiteX75" fmla="*/ 101441 w 457200"/>
              <a:gd name="connsiteY75" fmla="*/ 861536 h 990600"/>
              <a:gd name="connsiteX76" fmla="*/ 77629 w 457200"/>
              <a:gd name="connsiteY76" fmla="*/ 861536 h 990600"/>
              <a:gd name="connsiteX77" fmla="*/ 74771 w 457200"/>
              <a:gd name="connsiteY77" fmla="*/ 832961 h 990600"/>
              <a:gd name="connsiteX78" fmla="*/ 98584 w 457200"/>
              <a:gd name="connsiteY78" fmla="*/ 822484 h 990600"/>
              <a:gd name="connsiteX79" fmla="*/ 113824 w 457200"/>
              <a:gd name="connsiteY79" fmla="*/ 817721 h 990600"/>
              <a:gd name="connsiteX80" fmla="*/ 134779 w 457200"/>
              <a:gd name="connsiteY80" fmla="*/ 807244 h 990600"/>
              <a:gd name="connsiteX81" fmla="*/ 134779 w 457200"/>
              <a:gd name="connsiteY81" fmla="*/ 789146 h 990600"/>
              <a:gd name="connsiteX82" fmla="*/ 116681 w 457200"/>
              <a:gd name="connsiteY82" fmla="*/ 775811 h 990600"/>
              <a:gd name="connsiteX83" fmla="*/ 92869 w 457200"/>
              <a:gd name="connsiteY83" fmla="*/ 751999 h 990600"/>
              <a:gd name="connsiteX84" fmla="*/ 74771 w 457200"/>
              <a:gd name="connsiteY84" fmla="*/ 757714 h 990600"/>
              <a:gd name="connsiteX85" fmla="*/ 43339 w 457200"/>
              <a:gd name="connsiteY85" fmla="*/ 762477 h 990600"/>
              <a:gd name="connsiteX86" fmla="*/ 20479 w 457200"/>
              <a:gd name="connsiteY86" fmla="*/ 770096 h 990600"/>
              <a:gd name="connsiteX87" fmla="*/ 49054 w 457200"/>
              <a:gd name="connsiteY87" fmla="*/ 744379 h 990600"/>
              <a:gd name="connsiteX88" fmla="*/ 74771 w 457200"/>
              <a:gd name="connsiteY88" fmla="*/ 729139 h 990600"/>
              <a:gd name="connsiteX89" fmla="*/ 88106 w 457200"/>
              <a:gd name="connsiteY89" fmla="*/ 720566 h 990600"/>
              <a:gd name="connsiteX90" fmla="*/ 101441 w 457200"/>
              <a:gd name="connsiteY90" fmla="*/ 699611 h 990600"/>
              <a:gd name="connsiteX91" fmla="*/ 98584 w 457200"/>
              <a:gd name="connsiteY91" fmla="*/ 676752 h 990600"/>
              <a:gd name="connsiteX92" fmla="*/ 95726 w 457200"/>
              <a:gd name="connsiteY92" fmla="*/ 650081 h 990600"/>
              <a:gd name="connsiteX93" fmla="*/ 64294 w 457200"/>
              <a:gd name="connsiteY93" fmla="*/ 652939 h 990600"/>
              <a:gd name="connsiteX94" fmla="*/ 38576 w 457200"/>
              <a:gd name="connsiteY94" fmla="*/ 655796 h 990600"/>
              <a:gd name="connsiteX95" fmla="*/ 20479 w 457200"/>
              <a:gd name="connsiteY95" fmla="*/ 658654 h 990600"/>
              <a:gd name="connsiteX96" fmla="*/ 17621 w 457200"/>
              <a:gd name="connsiteY96" fmla="*/ 630079 h 990600"/>
              <a:gd name="connsiteX97" fmla="*/ 30956 w 457200"/>
              <a:gd name="connsiteY97" fmla="*/ 616744 h 990600"/>
              <a:gd name="connsiteX98" fmla="*/ 46196 w 457200"/>
              <a:gd name="connsiteY98" fmla="*/ 592931 h 990600"/>
              <a:gd name="connsiteX99" fmla="*/ 64294 w 457200"/>
              <a:gd name="connsiteY99" fmla="*/ 585311 h 990600"/>
              <a:gd name="connsiteX100" fmla="*/ 71914 w 457200"/>
              <a:gd name="connsiteY100" fmla="*/ 559594 h 990600"/>
              <a:gd name="connsiteX101" fmla="*/ 67151 w 457200"/>
              <a:gd name="connsiteY101" fmla="*/ 546259 h 990600"/>
              <a:gd name="connsiteX102" fmla="*/ 43339 w 457200"/>
              <a:gd name="connsiteY102" fmla="*/ 535781 h 990600"/>
              <a:gd name="connsiteX103" fmla="*/ 25241 w 457200"/>
              <a:gd name="connsiteY103" fmla="*/ 538639 h 990600"/>
              <a:gd name="connsiteX104" fmla="*/ 11906 w 457200"/>
              <a:gd name="connsiteY104" fmla="*/ 525304 h 990600"/>
              <a:gd name="connsiteX105" fmla="*/ 1429 w 457200"/>
              <a:gd name="connsiteY105" fmla="*/ 507206 h 990600"/>
              <a:gd name="connsiteX106" fmla="*/ 1429 w 457200"/>
              <a:gd name="connsiteY106" fmla="*/ 480536 h 990600"/>
              <a:gd name="connsiteX107" fmla="*/ 4286 w 457200"/>
              <a:gd name="connsiteY107" fmla="*/ 468154 h 990600"/>
              <a:gd name="connsiteX108" fmla="*/ 10001 w 457200"/>
              <a:gd name="connsiteY108" fmla="*/ 454819 h 990600"/>
              <a:gd name="connsiteX109" fmla="*/ 41434 w 457200"/>
              <a:gd name="connsiteY109" fmla="*/ 454819 h 990600"/>
              <a:gd name="connsiteX110" fmla="*/ 50959 w 457200"/>
              <a:gd name="connsiteY110" fmla="*/ 450056 h 990600"/>
              <a:gd name="connsiteX111" fmla="*/ 53816 w 457200"/>
              <a:gd name="connsiteY111" fmla="*/ 423386 h 990600"/>
              <a:gd name="connsiteX112" fmla="*/ 38576 w 457200"/>
              <a:gd name="connsiteY112" fmla="*/ 415766 h 990600"/>
              <a:gd name="connsiteX113" fmla="*/ 14764 w 457200"/>
              <a:gd name="connsiteY113" fmla="*/ 415766 h 990600"/>
              <a:gd name="connsiteX114" fmla="*/ 11906 w 457200"/>
              <a:gd name="connsiteY114" fmla="*/ 405289 h 990600"/>
              <a:gd name="connsiteX115" fmla="*/ 11906 w 457200"/>
              <a:gd name="connsiteY115" fmla="*/ 390049 h 990600"/>
              <a:gd name="connsiteX116" fmla="*/ 11906 w 457200"/>
              <a:gd name="connsiteY116" fmla="*/ 373856 h 99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457200" h="990600">
                <a:moveTo>
                  <a:pt x="10001" y="358616"/>
                </a:moveTo>
                <a:lnTo>
                  <a:pt x="28099" y="352901"/>
                </a:lnTo>
                <a:lnTo>
                  <a:pt x="64294" y="334804"/>
                </a:lnTo>
                <a:lnTo>
                  <a:pt x="71914" y="313849"/>
                </a:lnTo>
                <a:lnTo>
                  <a:pt x="71914" y="295751"/>
                </a:lnTo>
                <a:lnTo>
                  <a:pt x="71914" y="267176"/>
                </a:lnTo>
                <a:lnTo>
                  <a:pt x="88106" y="256699"/>
                </a:lnTo>
                <a:lnTo>
                  <a:pt x="109061" y="271939"/>
                </a:lnTo>
                <a:lnTo>
                  <a:pt x="130016" y="250984"/>
                </a:lnTo>
                <a:lnTo>
                  <a:pt x="145256" y="230981"/>
                </a:lnTo>
                <a:lnTo>
                  <a:pt x="169069" y="222409"/>
                </a:lnTo>
                <a:lnTo>
                  <a:pt x="200501" y="222409"/>
                </a:lnTo>
                <a:lnTo>
                  <a:pt x="212884" y="230981"/>
                </a:lnTo>
                <a:lnTo>
                  <a:pt x="236696" y="201454"/>
                </a:lnTo>
                <a:lnTo>
                  <a:pt x="251936" y="183356"/>
                </a:lnTo>
                <a:lnTo>
                  <a:pt x="270986" y="168116"/>
                </a:lnTo>
                <a:lnTo>
                  <a:pt x="289084" y="168116"/>
                </a:lnTo>
                <a:lnTo>
                  <a:pt x="304324" y="193834"/>
                </a:lnTo>
                <a:lnTo>
                  <a:pt x="330041" y="210026"/>
                </a:lnTo>
                <a:lnTo>
                  <a:pt x="356711" y="204311"/>
                </a:lnTo>
                <a:lnTo>
                  <a:pt x="364332" y="175736"/>
                </a:lnTo>
                <a:lnTo>
                  <a:pt x="364332" y="147161"/>
                </a:lnTo>
                <a:lnTo>
                  <a:pt x="364332" y="130969"/>
                </a:lnTo>
                <a:lnTo>
                  <a:pt x="356711" y="105251"/>
                </a:lnTo>
                <a:lnTo>
                  <a:pt x="359569" y="79534"/>
                </a:lnTo>
                <a:lnTo>
                  <a:pt x="367189" y="45244"/>
                </a:lnTo>
                <a:lnTo>
                  <a:pt x="364332" y="1429"/>
                </a:lnTo>
                <a:lnTo>
                  <a:pt x="400526" y="9049"/>
                </a:lnTo>
                <a:lnTo>
                  <a:pt x="427196" y="16669"/>
                </a:lnTo>
                <a:lnTo>
                  <a:pt x="421482" y="55721"/>
                </a:lnTo>
                <a:lnTo>
                  <a:pt x="419576" y="79534"/>
                </a:lnTo>
                <a:lnTo>
                  <a:pt x="445294" y="112871"/>
                </a:lnTo>
                <a:lnTo>
                  <a:pt x="445294" y="139541"/>
                </a:lnTo>
                <a:lnTo>
                  <a:pt x="437674" y="168116"/>
                </a:lnTo>
                <a:lnTo>
                  <a:pt x="424339" y="186214"/>
                </a:lnTo>
                <a:lnTo>
                  <a:pt x="409099" y="217646"/>
                </a:lnTo>
                <a:lnTo>
                  <a:pt x="416719" y="243364"/>
                </a:lnTo>
                <a:lnTo>
                  <a:pt x="439579" y="264319"/>
                </a:lnTo>
                <a:lnTo>
                  <a:pt x="445294" y="309086"/>
                </a:lnTo>
                <a:lnTo>
                  <a:pt x="445294" y="352901"/>
                </a:lnTo>
                <a:lnTo>
                  <a:pt x="445294" y="384334"/>
                </a:lnTo>
                <a:lnTo>
                  <a:pt x="448151" y="429101"/>
                </a:lnTo>
                <a:lnTo>
                  <a:pt x="455771" y="475774"/>
                </a:lnTo>
                <a:lnTo>
                  <a:pt x="458629" y="514826"/>
                </a:lnTo>
                <a:lnTo>
                  <a:pt x="450057" y="551021"/>
                </a:lnTo>
                <a:lnTo>
                  <a:pt x="434816" y="582454"/>
                </a:lnTo>
                <a:lnTo>
                  <a:pt x="409099" y="611029"/>
                </a:lnTo>
                <a:lnTo>
                  <a:pt x="385286" y="634841"/>
                </a:lnTo>
                <a:lnTo>
                  <a:pt x="367189" y="671036"/>
                </a:lnTo>
                <a:lnTo>
                  <a:pt x="356711" y="691991"/>
                </a:lnTo>
                <a:lnTo>
                  <a:pt x="356711" y="718661"/>
                </a:lnTo>
                <a:lnTo>
                  <a:pt x="356711" y="749141"/>
                </a:lnTo>
                <a:lnTo>
                  <a:pt x="364332" y="772954"/>
                </a:lnTo>
                <a:lnTo>
                  <a:pt x="367189" y="807244"/>
                </a:lnTo>
                <a:lnTo>
                  <a:pt x="359569" y="819627"/>
                </a:lnTo>
                <a:lnTo>
                  <a:pt x="340519" y="830104"/>
                </a:lnTo>
                <a:lnTo>
                  <a:pt x="322421" y="849154"/>
                </a:lnTo>
                <a:lnTo>
                  <a:pt x="340519" y="867252"/>
                </a:lnTo>
                <a:lnTo>
                  <a:pt x="330041" y="900589"/>
                </a:lnTo>
                <a:lnTo>
                  <a:pt x="304324" y="913924"/>
                </a:lnTo>
                <a:lnTo>
                  <a:pt x="289084" y="942499"/>
                </a:lnTo>
                <a:lnTo>
                  <a:pt x="290989" y="960596"/>
                </a:lnTo>
                <a:lnTo>
                  <a:pt x="289084" y="981552"/>
                </a:lnTo>
                <a:lnTo>
                  <a:pt x="268129" y="992029"/>
                </a:lnTo>
                <a:lnTo>
                  <a:pt x="250032" y="987266"/>
                </a:lnTo>
                <a:lnTo>
                  <a:pt x="236696" y="981552"/>
                </a:lnTo>
                <a:lnTo>
                  <a:pt x="226219" y="973931"/>
                </a:lnTo>
                <a:lnTo>
                  <a:pt x="226219" y="958691"/>
                </a:lnTo>
                <a:lnTo>
                  <a:pt x="226219" y="934879"/>
                </a:lnTo>
                <a:lnTo>
                  <a:pt x="212884" y="932021"/>
                </a:lnTo>
                <a:lnTo>
                  <a:pt x="187166" y="932021"/>
                </a:lnTo>
                <a:lnTo>
                  <a:pt x="173831" y="913924"/>
                </a:lnTo>
                <a:lnTo>
                  <a:pt x="163354" y="903446"/>
                </a:lnTo>
                <a:lnTo>
                  <a:pt x="140494" y="903446"/>
                </a:lnTo>
                <a:lnTo>
                  <a:pt x="121444" y="885349"/>
                </a:lnTo>
                <a:lnTo>
                  <a:pt x="101441" y="861536"/>
                </a:lnTo>
                <a:lnTo>
                  <a:pt x="77629" y="861536"/>
                </a:lnTo>
                <a:lnTo>
                  <a:pt x="74771" y="832961"/>
                </a:lnTo>
                <a:lnTo>
                  <a:pt x="98584" y="822484"/>
                </a:lnTo>
                <a:lnTo>
                  <a:pt x="113824" y="817721"/>
                </a:lnTo>
                <a:lnTo>
                  <a:pt x="134779" y="807244"/>
                </a:lnTo>
                <a:lnTo>
                  <a:pt x="134779" y="789146"/>
                </a:lnTo>
                <a:lnTo>
                  <a:pt x="116681" y="775811"/>
                </a:lnTo>
                <a:lnTo>
                  <a:pt x="92869" y="751999"/>
                </a:lnTo>
                <a:lnTo>
                  <a:pt x="74771" y="757714"/>
                </a:lnTo>
                <a:lnTo>
                  <a:pt x="43339" y="762477"/>
                </a:lnTo>
                <a:lnTo>
                  <a:pt x="20479" y="770096"/>
                </a:lnTo>
                <a:lnTo>
                  <a:pt x="49054" y="744379"/>
                </a:lnTo>
                <a:lnTo>
                  <a:pt x="74771" y="729139"/>
                </a:lnTo>
                <a:lnTo>
                  <a:pt x="88106" y="720566"/>
                </a:lnTo>
                <a:lnTo>
                  <a:pt x="101441" y="699611"/>
                </a:lnTo>
                <a:lnTo>
                  <a:pt x="98584" y="676752"/>
                </a:lnTo>
                <a:lnTo>
                  <a:pt x="95726" y="650081"/>
                </a:lnTo>
                <a:lnTo>
                  <a:pt x="64294" y="652939"/>
                </a:lnTo>
                <a:lnTo>
                  <a:pt x="38576" y="655796"/>
                </a:lnTo>
                <a:lnTo>
                  <a:pt x="20479" y="658654"/>
                </a:lnTo>
                <a:lnTo>
                  <a:pt x="17621" y="630079"/>
                </a:lnTo>
                <a:lnTo>
                  <a:pt x="30956" y="616744"/>
                </a:lnTo>
                <a:lnTo>
                  <a:pt x="46196" y="592931"/>
                </a:lnTo>
                <a:lnTo>
                  <a:pt x="64294" y="585311"/>
                </a:lnTo>
                <a:lnTo>
                  <a:pt x="71914" y="559594"/>
                </a:lnTo>
                <a:lnTo>
                  <a:pt x="67151" y="546259"/>
                </a:lnTo>
                <a:lnTo>
                  <a:pt x="43339" y="535781"/>
                </a:lnTo>
                <a:lnTo>
                  <a:pt x="25241" y="538639"/>
                </a:lnTo>
                <a:lnTo>
                  <a:pt x="11906" y="525304"/>
                </a:lnTo>
                <a:lnTo>
                  <a:pt x="1429" y="507206"/>
                </a:lnTo>
                <a:lnTo>
                  <a:pt x="1429" y="480536"/>
                </a:lnTo>
                <a:lnTo>
                  <a:pt x="4286" y="468154"/>
                </a:lnTo>
                <a:lnTo>
                  <a:pt x="10001" y="454819"/>
                </a:lnTo>
                <a:lnTo>
                  <a:pt x="41434" y="454819"/>
                </a:lnTo>
                <a:lnTo>
                  <a:pt x="50959" y="450056"/>
                </a:lnTo>
                <a:lnTo>
                  <a:pt x="53816" y="423386"/>
                </a:lnTo>
                <a:lnTo>
                  <a:pt x="38576" y="415766"/>
                </a:lnTo>
                <a:lnTo>
                  <a:pt x="14764" y="415766"/>
                </a:lnTo>
                <a:lnTo>
                  <a:pt x="11906" y="405289"/>
                </a:lnTo>
                <a:lnTo>
                  <a:pt x="11906" y="390049"/>
                </a:lnTo>
                <a:lnTo>
                  <a:pt x="11906" y="373856"/>
                </a:lnTo>
                <a:close/>
              </a:path>
            </a:pathLst>
          </a:custGeom>
          <a:solidFill>
            <a:schemeClr val="tx2">
              <a:lumMod val="20000"/>
              <a:lumOff val="80000"/>
            </a:schemeClr>
          </a:solidFill>
          <a:ln w="1905" cap="flat">
            <a:solidFill>
              <a:schemeClr val="bg1"/>
            </a:solidFill>
            <a:prstDash val="solid"/>
            <a:miter/>
          </a:ln>
        </p:spPr>
        <p:txBody>
          <a:bodyPr rtlCol="0" anchor="ctr"/>
          <a:lstStyle/>
          <a:p>
            <a:endParaRPr lang="fr-FR" sz="1000">
              <a:solidFill>
                <a:schemeClr val="bg1"/>
              </a:solidFill>
            </a:endParaRPr>
          </a:p>
        </p:txBody>
      </p:sp>
      <p:sp>
        <p:nvSpPr>
          <p:cNvPr id="95" name="Forme libre : forme 94">
            <a:extLst>
              <a:ext uri="{FF2B5EF4-FFF2-40B4-BE49-F238E27FC236}">
                <a16:creationId xmlns:a16="http://schemas.microsoft.com/office/drawing/2014/main" id="{87D451A0-DDBC-4867-A8D0-80C7F145BCF8}"/>
              </a:ext>
            </a:extLst>
          </p:cNvPr>
          <p:cNvSpPr/>
          <p:nvPr/>
        </p:nvSpPr>
        <p:spPr>
          <a:xfrm>
            <a:off x="6801466" y="4303351"/>
            <a:ext cx="1405019" cy="844589"/>
          </a:xfrm>
          <a:custGeom>
            <a:avLst/>
            <a:gdLst>
              <a:gd name="connsiteX0" fmla="*/ 1429 w 1695450"/>
              <a:gd name="connsiteY0" fmla="*/ 442436 h 1019175"/>
              <a:gd name="connsiteX1" fmla="*/ 24289 w 1695450"/>
              <a:gd name="connsiteY1" fmla="*/ 469106 h 1019175"/>
              <a:gd name="connsiteX2" fmla="*/ 48101 w 1695450"/>
              <a:gd name="connsiteY2" fmla="*/ 515779 h 1019175"/>
              <a:gd name="connsiteX3" fmla="*/ 31909 w 1695450"/>
              <a:gd name="connsiteY3" fmla="*/ 538639 h 1019175"/>
              <a:gd name="connsiteX4" fmla="*/ 58579 w 1695450"/>
              <a:gd name="connsiteY4" fmla="*/ 549116 h 1019175"/>
              <a:gd name="connsiteX5" fmla="*/ 82391 w 1695450"/>
              <a:gd name="connsiteY5" fmla="*/ 572929 h 1019175"/>
              <a:gd name="connsiteX6" fmla="*/ 79534 w 1695450"/>
              <a:gd name="connsiteY6" fmla="*/ 593884 h 1019175"/>
              <a:gd name="connsiteX7" fmla="*/ 50959 w 1695450"/>
              <a:gd name="connsiteY7" fmla="*/ 604361 h 1019175"/>
              <a:gd name="connsiteX8" fmla="*/ 52864 w 1695450"/>
              <a:gd name="connsiteY8" fmla="*/ 643414 h 1019175"/>
              <a:gd name="connsiteX9" fmla="*/ 69056 w 1695450"/>
              <a:gd name="connsiteY9" fmla="*/ 671989 h 1019175"/>
              <a:gd name="connsiteX10" fmla="*/ 87154 w 1695450"/>
              <a:gd name="connsiteY10" fmla="*/ 700564 h 1019175"/>
              <a:gd name="connsiteX11" fmla="*/ 131921 w 1695450"/>
              <a:gd name="connsiteY11" fmla="*/ 721519 h 1019175"/>
              <a:gd name="connsiteX12" fmla="*/ 168116 w 1695450"/>
              <a:gd name="connsiteY12" fmla="*/ 727234 h 1019175"/>
              <a:gd name="connsiteX13" fmla="*/ 191929 w 1695450"/>
              <a:gd name="connsiteY13" fmla="*/ 742474 h 1019175"/>
              <a:gd name="connsiteX14" fmla="*/ 211931 w 1695450"/>
              <a:gd name="connsiteY14" fmla="*/ 758666 h 1019175"/>
              <a:gd name="connsiteX15" fmla="*/ 249079 w 1695450"/>
              <a:gd name="connsiteY15" fmla="*/ 758666 h 1019175"/>
              <a:gd name="connsiteX16" fmla="*/ 288131 w 1695450"/>
              <a:gd name="connsiteY16" fmla="*/ 742474 h 1019175"/>
              <a:gd name="connsiteX17" fmla="*/ 309086 w 1695450"/>
              <a:gd name="connsiteY17" fmla="*/ 721519 h 1019175"/>
              <a:gd name="connsiteX18" fmla="*/ 330041 w 1695450"/>
              <a:gd name="connsiteY18" fmla="*/ 727234 h 1019175"/>
              <a:gd name="connsiteX19" fmla="*/ 345281 w 1695450"/>
              <a:gd name="connsiteY19" fmla="*/ 750094 h 1019175"/>
              <a:gd name="connsiteX20" fmla="*/ 366236 w 1695450"/>
              <a:gd name="connsiteY20" fmla="*/ 766286 h 1019175"/>
              <a:gd name="connsiteX21" fmla="*/ 397669 w 1695450"/>
              <a:gd name="connsiteY21" fmla="*/ 748189 h 1019175"/>
              <a:gd name="connsiteX22" fmla="*/ 423386 w 1695450"/>
              <a:gd name="connsiteY22" fmla="*/ 731996 h 1019175"/>
              <a:gd name="connsiteX23" fmla="*/ 447199 w 1695450"/>
              <a:gd name="connsiteY23" fmla="*/ 713899 h 1019175"/>
              <a:gd name="connsiteX24" fmla="*/ 436721 w 1695450"/>
              <a:gd name="connsiteY24" fmla="*/ 677704 h 1019175"/>
              <a:gd name="connsiteX25" fmla="*/ 415766 w 1695450"/>
              <a:gd name="connsiteY25" fmla="*/ 661511 h 1019175"/>
              <a:gd name="connsiteX26" fmla="*/ 394811 w 1695450"/>
              <a:gd name="connsiteY26" fmla="*/ 646271 h 1019175"/>
              <a:gd name="connsiteX27" fmla="*/ 394811 w 1695450"/>
              <a:gd name="connsiteY27" fmla="*/ 611981 h 1019175"/>
              <a:gd name="connsiteX28" fmla="*/ 408146 w 1695450"/>
              <a:gd name="connsiteY28" fmla="*/ 572929 h 1019175"/>
              <a:gd name="connsiteX29" fmla="*/ 436721 w 1695450"/>
              <a:gd name="connsiteY29" fmla="*/ 557689 h 1019175"/>
              <a:gd name="connsiteX30" fmla="*/ 465296 w 1695450"/>
              <a:gd name="connsiteY30" fmla="*/ 565309 h 1019175"/>
              <a:gd name="connsiteX31" fmla="*/ 465296 w 1695450"/>
              <a:gd name="connsiteY31" fmla="*/ 601504 h 1019175"/>
              <a:gd name="connsiteX32" fmla="*/ 460534 w 1695450"/>
              <a:gd name="connsiteY32" fmla="*/ 640556 h 1019175"/>
              <a:gd name="connsiteX33" fmla="*/ 489109 w 1695450"/>
              <a:gd name="connsiteY33" fmla="*/ 646271 h 1019175"/>
              <a:gd name="connsiteX34" fmla="*/ 520541 w 1695450"/>
              <a:gd name="connsiteY34" fmla="*/ 646271 h 1019175"/>
              <a:gd name="connsiteX35" fmla="*/ 538639 w 1695450"/>
              <a:gd name="connsiteY35" fmla="*/ 669131 h 1019175"/>
              <a:gd name="connsiteX36" fmla="*/ 564356 w 1695450"/>
              <a:gd name="connsiteY36" fmla="*/ 679609 h 1019175"/>
              <a:gd name="connsiteX37" fmla="*/ 564356 w 1695450"/>
              <a:gd name="connsiteY37" fmla="*/ 638651 h 1019175"/>
              <a:gd name="connsiteX38" fmla="*/ 588169 w 1695450"/>
              <a:gd name="connsiteY38" fmla="*/ 632936 h 1019175"/>
              <a:gd name="connsiteX39" fmla="*/ 592931 w 1695450"/>
              <a:gd name="connsiteY39" fmla="*/ 648176 h 1019175"/>
              <a:gd name="connsiteX40" fmla="*/ 627221 w 1695450"/>
              <a:gd name="connsiteY40" fmla="*/ 653891 h 1019175"/>
              <a:gd name="connsiteX41" fmla="*/ 640556 w 1695450"/>
              <a:gd name="connsiteY41" fmla="*/ 619601 h 1019175"/>
              <a:gd name="connsiteX42" fmla="*/ 679609 w 1695450"/>
              <a:gd name="connsiteY42" fmla="*/ 638651 h 1019175"/>
              <a:gd name="connsiteX43" fmla="*/ 712946 w 1695450"/>
              <a:gd name="connsiteY43" fmla="*/ 656749 h 1019175"/>
              <a:gd name="connsiteX44" fmla="*/ 736759 w 1695450"/>
              <a:gd name="connsiteY44" fmla="*/ 692944 h 1019175"/>
              <a:gd name="connsiteX45" fmla="*/ 741521 w 1695450"/>
              <a:gd name="connsiteY45" fmla="*/ 737711 h 1019175"/>
              <a:gd name="connsiteX46" fmla="*/ 739616 w 1695450"/>
              <a:gd name="connsiteY46" fmla="*/ 773906 h 1019175"/>
              <a:gd name="connsiteX47" fmla="*/ 778669 w 1695450"/>
              <a:gd name="connsiteY47" fmla="*/ 781526 h 1019175"/>
              <a:gd name="connsiteX48" fmla="*/ 793909 w 1695450"/>
              <a:gd name="connsiteY48" fmla="*/ 812959 h 1019175"/>
              <a:gd name="connsiteX49" fmla="*/ 791051 w 1695450"/>
              <a:gd name="connsiteY49" fmla="*/ 841534 h 1019175"/>
              <a:gd name="connsiteX50" fmla="*/ 772954 w 1695450"/>
              <a:gd name="connsiteY50" fmla="*/ 880586 h 1019175"/>
              <a:gd name="connsiteX51" fmla="*/ 804386 w 1695450"/>
              <a:gd name="connsiteY51" fmla="*/ 886301 h 1019175"/>
              <a:gd name="connsiteX52" fmla="*/ 851059 w 1695450"/>
              <a:gd name="connsiteY52" fmla="*/ 909161 h 1019175"/>
              <a:gd name="connsiteX53" fmla="*/ 888206 w 1695450"/>
              <a:gd name="connsiteY53" fmla="*/ 932974 h 1019175"/>
              <a:gd name="connsiteX54" fmla="*/ 919639 w 1695450"/>
              <a:gd name="connsiteY54" fmla="*/ 946309 h 1019175"/>
              <a:gd name="connsiteX55" fmla="*/ 958691 w 1695450"/>
              <a:gd name="connsiteY55" fmla="*/ 964406 h 1019175"/>
              <a:gd name="connsiteX56" fmla="*/ 999649 w 1695450"/>
              <a:gd name="connsiteY56" fmla="*/ 961549 h 1019175"/>
              <a:gd name="connsiteX57" fmla="*/ 1029176 w 1695450"/>
              <a:gd name="connsiteY57" fmla="*/ 985361 h 1019175"/>
              <a:gd name="connsiteX58" fmla="*/ 1059656 w 1695450"/>
              <a:gd name="connsiteY58" fmla="*/ 1008221 h 1019175"/>
              <a:gd name="connsiteX59" fmla="*/ 1109186 w 1695450"/>
              <a:gd name="connsiteY59" fmla="*/ 1018699 h 1019175"/>
              <a:gd name="connsiteX60" fmla="*/ 1135856 w 1695450"/>
              <a:gd name="connsiteY60" fmla="*/ 1003459 h 1019175"/>
              <a:gd name="connsiteX61" fmla="*/ 1158716 w 1695450"/>
              <a:gd name="connsiteY61" fmla="*/ 992981 h 1019175"/>
              <a:gd name="connsiteX62" fmla="*/ 1188244 w 1695450"/>
              <a:gd name="connsiteY62" fmla="*/ 985361 h 1019175"/>
              <a:gd name="connsiteX63" fmla="*/ 1211104 w 1695450"/>
              <a:gd name="connsiteY63" fmla="*/ 964406 h 1019175"/>
              <a:gd name="connsiteX64" fmla="*/ 1242536 w 1695450"/>
              <a:gd name="connsiteY64" fmla="*/ 948214 h 1019175"/>
              <a:gd name="connsiteX65" fmla="*/ 1271111 w 1695450"/>
              <a:gd name="connsiteY65" fmla="*/ 958691 h 1019175"/>
              <a:gd name="connsiteX66" fmla="*/ 1297781 w 1695450"/>
              <a:gd name="connsiteY66" fmla="*/ 974884 h 1019175"/>
              <a:gd name="connsiteX67" fmla="*/ 1320641 w 1695450"/>
              <a:gd name="connsiteY67" fmla="*/ 990124 h 1019175"/>
              <a:gd name="connsiteX68" fmla="*/ 1357789 w 1695450"/>
              <a:gd name="connsiteY68" fmla="*/ 974884 h 1019175"/>
              <a:gd name="connsiteX69" fmla="*/ 1383506 w 1695450"/>
              <a:gd name="connsiteY69" fmla="*/ 951071 h 1019175"/>
              <a:gd name="connsiteX70" fmla="*/ 1396841 w 1695450"/>
              <a:gd name="connsiteY70" fmla="*/ 922496 h 1019175"/>
              <a:gd name="connsiteX71" fmla="*/ 1422559 w 1695450"/>
              <a:gd name="connsiteY71" fmla="*/ 922496 h 1019175"/>
              <a:gd name="connsiteX72" fmla="*/ 1435894 w 1695450"/>
              <a:gd name="connsiteY72" fmla="*/ 946309 h 1019175"/>
              <a:gd name="connsiteX73" fmla="*/ 1474946 w 1695450"/>
              <a:gd name="connsiteY73" fmla="*/ 937736 h 1019175"/>
              <a:gd name="connsiteX74" fmla="*/ 1511141 w 1695450"/>
              <a:gd name="connsiteY74" fmla="*/ 914876 h 1019175"/>
              <a:gd name="connsiteX75" fmla="*/ 1542574 w 1695450"/>
              <a:gd name="connsiteY75" fmla="*/ 901541 h 1019175"/>
              <a:gd name="connsiteX76" fmla="*/ 1568291 w 1695450"/>
              <a:gd name="connsiteY76" fmla="*/ 880586 h 1019175"/>
              <a:gd name="connsiteX77" fmla="*/ 1596866 w 1695450"/>
              <a:gd name="connsiteY77" fmla="*/ 859631 h 1019175"/>
              <a:gd name="connsiteX78" fmla="*/ 1623536 w 1695450"/>
              <a:gd name="connsiteY78" fmla="*/ 844391 h 1019175"/>
              <a:gd name="connsiteX79" fmla="*/ 1652111 w 1695450"/>
              <a:gd name="connsiteY79" fmla="*/ 847249 h 1019175"/>
              <a:gd name="connsiteX80" fmla="*/ 1691164 w 1695450"/>
              <a:gd name="connsiteY80" fmla="*/ 847249 h 1019175"/>
              <a:gd name="connsiteX81" fmla="*/ 1698784 w 1695450"/>
              <a:gd name="connsiteY81" fmla="*/ 812959 h 1019175"/>
              <a:gd name="connsiteX82" fmla="*/ 1677829 w 1695450"/>
              <a:gd name="connsiteY82" fmla="*/ 789146 h 1019175"/>
              <a:gd name="connsiteX83" fmla="*/ 1641634 w 1695450"/>
              <a:gd name="connsiteY83" fmla="*/ 771049 h 1019175"/>
              <a:gd name="connsiteX84" fmla="*/ 1631156 w 1695450"/>
              <a:gd name="connsiteY84" fmla="*/ 737711 h 1019175"/>
              <a:gd name="connsiteX85" fmla="*/ 1599724 w 1695450"/>
              <a:gd name="connsiteY85" fmla="*/ 695801 h 1019175"/>
              <a:gd name="connsiteX86" fmla="*/ 1599724 w 1695450"/>
              <a:gd name="connsiteY86" fmla="*/ 671989 h 1019175"/>
              <a:gd name="connsiteX87" fmla="*/ 1602581 w 1695450"/>
              <a:gd name="connsiteY87" fmla="*/ 638651 h 1019175"/>
              <a:gd name="connsiteX88" fmla="*/ 1623536 w 1695450"/>
              <a:gd name="connsiteY88" fmla="*/ 614839 h 1019175"/>
              <a:gd name="connsiteX89" fmla="*/ 1638776 w 1695450"/>
              <a:gd name="connsiteY89" fmla="*/ 586264 h 1019175"/>
              <a:gd name="connsiteX90" fmla="*/ 1670209 w 1695450"/>
              <a:gd name="connsiteY90" fmla="*/ 562451 h 1019175"/>
              <a:gd name="connsiteX91" fmla="*/ 1688306 w 1695450"/>
              <a:gd name="connsiteY91" fmla="*/ 538639 h 1019175"/>
              <a:gd name="connsiteX92" fmla="*/ 1680686 w 1695450"/>
              <a:gd name="connsiteY92" fmla="*/ 518636 h 1019175"/>
              <a:gd name="connsiteX93" fmla="*/ 1665446 w 1695450"/>
              <a:gd name="connsiteY93" fmla="*/ 508159 h 1019175"/>
              <a:gd name="connsiteX94" fmla="*/ 1649254 w 1695450"/>
              <a:gd name="connsiteY94" fmla="*/ 484346 h 1019175"/>
              <a:gd name="connsiteX95" fmla="*/ 1649254 w 1695450"/>
              <a:gd name="connsiteY95" fmla="*/ 466249 h 1019175"/>
              <a:gd name="connsiteX96" fmla="*/ 1670209 w 1695450"/>
              <a:gd name="connsiteY96" fmla="*/ 434816 h 1019175"/>
              <a:gd name="connsiteX97" fmla="*/ 1683544 w 1695450"/>
              <a:gd name="connsiteY97" fmla="*/ 406241 h 1019175"/>
              <a:gd name="connsiteX98" fmla="*/ 1675924 w 1695450"/>
              <a:gd name="connsiteY98" fmla="*/ 382429 h 1019175"/>
              <a:gd name="connsiteX99" fmla="*/ 1665446 w 1695450"/>
              <a:gd name="connsiteY99" fmla="*/ 392906 h 1019175"/>
              <a:gd name="connsiteX100" fmla="*/ 1638776 w 1695450"/>
              <a:gd name="connsiteY100" fmla="*/ 419576 h 1019175"/>
              <a:gd name="connsiteX101" fmla="*/ 1617821 w 1695450"/>
              <a:gd name="connsiteY101" fmla="*/ 431959 h 1019175"/>
              <a:gd name="connsiteX102" fmla="*/ 1596866 w 1695450"/>
              <a:gd name="connsiteY102" fmla="*/ 450056 h 1019175"/>
              <a:gd name="connsiteX103" fmla="*/ 1571149 w 1695450"/>
              <a:gd name="connsiteY103" fmla="*/ 476726 h 1019175"/>
              <a:gd name="connsiteX104" fmla="*/ 1545431 w 1695450"/>
              <a:gd name="connsiteY104" fmla="*/ 499586 h 1019175"/>
              <a:gd name="connsiteX105" fmla="*/ 1557814 w 1695450"/>
              <a:gd name="connsiteY105" fmla="*/ 523399 h 1019175"/>
              <a:gd name="connsiteX106" fmla="*/ 1545431 w 1695450"/>
              <a:gd name="connsiteY106" fmla="*/ 547211 h 1019175"/>
              <a:gd name="connsiteX107" fmla="*/ 1511141 w 1695450"/>
              <a:gd name="connsiteY107" fmla="*/ 541496 h 1019175"/>
              <a:gd name="connsiteX108" fmla="*/ 1487329 w 1695450"/>
              <a:gd name="connsiteY108" fmla="*/ 520541 h 1019175"/>
              <a:gd name="connsiteX109" fmla="*/ 1451134 w 1695450"/>
              <a:gd name="connsiteY109" fmla="*/ 505301 h 1019175"/>
              <a:gd name="connsiteX110" fmla="*/ 1425416 w 1695450"/>
              <a:gd name="connsiteY110" fmla="*/ 508159 h 1019175"/>
              <a:gd name="connsiteX111" fmla="*/ 1412081 w 1695450"/>
              <a:gd name="connsiteY111" fmla="*/ 512921 h 1019175"/>
              <a:gd name="connsiteX112" fmla="*/ 1396841 w 1695450"/>
              <a:gd name="connsiteY112" fmla="*/ 518636 h 1019175"/>
              <a:gd name="connsiteX113" fmla="*/ 1388269 w 1695450"/>
              <a:gd name="connsiteY113" fmla="*/ 544354 h 1019175"/>
              <a:gd name="connsiteX114" fmla="*/ 1377791 w 1695450"/>
              <a:gd name="connsiteY114" fmla="*/ 559594 h 1019175"/>
              <a:gd name="connsiteX115" fmla="*/ 1347311 w 1695450"/>
              <a:gd name="connsiteY115" fmla="*/ 551974 h 1019175"/>
              <a:gd name="connsiteX116" fmla="*/ 1333976 w 1695450"/>
              <a:gd name="connsiteY116" fmla="*/ 533876 h 1019175"/>
              <a:gd name="connsiteX117" fmla="*/ 1315879 w 1695450"/>
              <a:gd name="connsiteY117" fmla="*/ 536734 h 1019175"/>
              <a:gd name="connsiteX118" fmla="*/ 1299686 w 1695450"/>
              <a:gd name="connsiteY118" fmla="*/ 551974 h 1019175"/>
              <a:gd name="connsiteX119" fmla="*/ 1276826 w 1695450"/>
              <a:gd name="connsiteY119" fmla="*/ 586264 h 1019175"/>
              <a:gd name="connsiteX120" fmla="*/ 1258729 w 1695450"/>
              <a:gd name="connsiteY120" fmla="*/ 609124 h 1019175"/>
              <a:gd name="connsiteX121" fmla="*/ 1227296 w 1695450"/>
              <a:gd name="connsiteY121" fmla="*/ 628174 h 1019175"/>
              <a:gd name="connsiteX122" fmla="*/ 1216819 w 1695450"/>
              <a:gd name="connsiteY122" fmla="*/ 638651 h 1019175"/>
              <a:gd name="connsiteX123" fmla="*/ 1229201 w 1695450"/>
              <a:gd name="connsiteY123" fmla="*/ 669131 h 1019175"/>
              <a:gd name="connsiteX124" fmla="*/ 1250156 w 1695450"/>
              <a:gd name="connsiteY124" fmla="*/ 685324 h 1019175"/>
              <a:gd name="connsiteX125" fmla="*/ 1232059 w 1695450"/>
              <a:gd name="connsiteY125" fmla="*/ 695801 h 1019175"/>
              <a:gd name="connsiteX126" fmla="*/ 1195864 w 1695450"/>
              <a:gd name="connsiteY126" fmla="*/ 695801 h 1019175"/>
              <a:gd name="connsiteX127" fmla="*/ 1164431 w 1695450"/>
              <a:gd name="connsiteY127" fmla="*/ 692944 h 1019175"/>
              <a:gd name="connsiteX128" fmla="*/ 1153954 w 1695450"/>
              <a:gd name="connsiteY128" fmla="*/ 692944 h 1019175"/>
              <a:gd name="connsiteX129" fmla="*/ 1151096 w 1695450"/>
              <a:gd name="connsiteY129" fmla="*/ 669131 h 1019175"/>
              <a:gd name="connsiteX130" fmla="*/ 1148239 w 1695450"/>
              <a:gd name="connsiteY130" fmla="*/ 643414 h 1019175"/>
              <a:gd name="connsiteX131" fmla="*/ 1132999 w 1695450"/>
              <a:gd name="connsiteY131" fmla="*/ 619601 h 1019175"/>
              <a:gd name="connsiteX132" fmla="*/ 1101566 w 1695450"/>
              <a:gd name="connsiteY132" fmla="*/ 619601 h 1019175"/>
              <a:gd name="connsiteX133" fmla="*/ 1078706 w 1695450"/>
              <a:gd name="connsiteY133" fmla="*/ 619601 h 1019175"/>
              <a:gd name="connsiteX134" fmla="*/ 1062514 w 1695450"/>
              <a:gd name="connsiteY134" fmla="*/ 596741 h 1019175"/>
              <a:gd name="connsiteX135" fmla="*/ 1044416 w 1695450"/>
              <a:gd name="connsiteY135" fmla="*/ 580549 h 1019175"/>
              <a:gd name="connsiteX136" fmla="*/ 1031081 w 1695450"/>
              <a:gd name="connsiteY136" fmla="*/ 559594 h 1019175"/>
              <a:gd name="connsiteX137" fmla="*/ 1057751 w 1695450"/>
              <a:gd name="connsiteY137" fmla="*/ 551974 h 1019175"/>
              <a:gd name="connsiteX138" fmla="*/ 1062514 w 1695450"/>
              <a:gd name="connsiteY138" fmla="*/ 518636 h 1019175"/>
              <a:gd name="connsiteX139" fmla="*/ 1098709 w 1695450"/>
              <a:gd name="connsiteY139" fmla="*/ 515779 h 1019175"/>
              <a:gd name="connsiteX140" fmla="*/ 1135856 w 1695450"/>
              <a:gd name="connsiteY140" fmla="*/ 520541 h 1019175"/>
              <a:gd name="connsiteX141" fmla="*/ 1146334 w 1695450"/>
              <a:gd name="connsiteY141" fmla="*/ 494824 h 1019175"/>
              <a:gd name="connsiteX142" fmla="*/ 1125379 w 1695450"/>
              <a:gd name="connsiteY142" fmla="*/ 479584 h 1019175"/>
              <a:gd name="connsiteX143" fmla="*/ 1125379 w 1695450"/>
              <a:gd name="connsiteY143" fmla="*/ 445294 h 1019175"/>
              <a:gd name="connsiteX144" fmla="*/ 1148239 w 1695450"/>
              <a:gd name="connsiteY144" fmla="*/ 427196 h 1019175"/>
              <a:gd name="connsiteX145" fmla="*/ 1179671 w 1695450"/>
              <a:gd name="connsiteY145" fmla="*/ 413861 h 1019175"/>
              <a:gd name="connsiteX146" fmla="*/ 1203484 w 1695450"/>
              <a:gd name="connsiteY146" fmla="*/ 411004 h 1019175"/>
              <a:gd name="connsiteX147" fmla="*/ 1203484 w 1695450"/>
              <a:gd name="connsiteY147" fmla="*/ 388144 h 1019175"/>
              <a:gd name="connsiteX148" fmla="*/ 1177766 w 1695450"/>
              <a:gd name="connsiteY148" fmla="*/ 382429 h 1019175"/>
              <a:gd name="connsiteX149" fmla="*/ 1151096 w 1695450"/>
              <a:gd name="connsiteY149" fmla="*/ 374809 h 1019175"/>
              <a:gd name="connsiteX150" fmla="*/ 1109186 w 1695450"/>
              <a:gd name="connsiteY150" fmla="*/ 361474 h 1019175"/>
              <a:gd name="connsiteX151" fmla="*/ 1078706 w 1695450"/>
              <a:gd name="connsiteY151" fmla="*/ 356711 h 1019175"/>
              <a:gd name="connsiteX152" fmla="*/ 1049179 w 1695450"/>
              <a:gd name="connsiteY152" fmla="*/ 340519 h 1019175"/>
              <a:gd name="connsiteX153" fmla="*/ 1041559 w 1695450"/>
              <a:gd name="connsiteY153" fmla="*/ 310039 h 1019175"/>
              <a:gd name="connsiteX154" fmla="*/ 1047274 w 1695450"/>
              <a:gd name="connsiteY154" fmla="*/ 270034 h 1019175"/>
              <a:gd name="connsiteX155" fmla="*/ 1047274 w 1695450"/>
              <a:gd name="connsiteY155" fmla="*/ 241459 h 1019175"/>
              <a:gd name="connsiteX156" fmla="*/ 1041559 w 1695450"/>
              <a:gd name="connsiteY156" fmla="*/ 205264 h 1019175"/>
              <a:gd name="connsiteX157" fmla="*/ 1041559 w 1695450"/>
              <a:gd name="connsiteY157" fmla="*/ 176689 h 1019175"/>
              <a:gd name="connsiteX158" fmla="*/ 1036796 w 1695450"/>
              <a:gd name="connsiteY158" fmla="*/ 158591 h 1019175"/>
              <a:gd name="connsiteX159" fmla="*/ 1020604 w 1695450"/>
              <a:gd name="connsiteY159" fmla="*/ 163354 h 1019175"/>
              <a:gd name="connsiteX160" fmla="*/ 1008221 w 1695450"/>
              <a:gd name="connsiteY160" fmla="*/ 184309 h 1019175"/>
              <a:gd name="connsiteX161" fmla="*/ 992029 w 1695450"/>
              <a:gd name="connsiteY161" fmla="*/ 194786 h 1019175"/>
              <a:gd name="connsiteX162" fmla="*/ 960596 w 1695450"/>
              <a:gd name="connsiteY162" fmla="*/ 194786 h 1019175"/>
              <a:gd name="connsiteX163" fmla="*/ 929164 w 1695450"/>
              <a:gd name="connsiteY163" fmla="*/ 173831 h 1019175"/>
              <a:gd name="connsiteX164" fmla="*/ 929164 w 1695450"/>
              <a:gd name="connsiteY164" fmla="*/ 145256 h 1019175"/>
              <a:gd name="connsiteX165" fmla="*/ 932021 w 1695450"/>
              <a:gd name="connsiteY165" fmla="*/ 116681 h 1019175"/>
              <a:gd name="connsiteX166" fmla="*/ 924401 w 1695450"/>
              <a:gd name="connsiteY166" fmla="*/ 88106 h 1019175"/>
              <a:gd name="connsiteX167" fmla="*/ 927259 w 1695450"/>
              <a:gd name="connsiteY167" fmla="*/ 61436 h 1019175"/>
              <a:gd name="connsiteX168" fmla="*/ 900589 w 1695450"/>
              <a:gd name="connsiteY168" fmla="*/ 53816 h 1019175"/>
              <a:gd name="connsiteX169" fmla="*/ 882491 w 1695450"/>
              <a:gd name="connsiteY169" fmla="*/ 61436 h 1019175"/>
              <a:gd name="connsiteX170" fmla="*/ 869156 w 1695450"/>
              <a:gd name="connsiteY170" fmla="*/ 49054 h 1019175"/>
              <a:gd name="connsiteX171" fmla="*/ 849154 w 1695450"/>
              <a:gd name="connsiteY171" fmla="*/ 32861 h 1019175"/>
              <a:gd name="connsiteX172" fmla="*/ 828199 w 1695450"/>
              <a:gd name="connsiteY172" fmla="*/ 22384 h 1019175"/>
              <a:gd name="connsiteX173" fmla="*/ 804386 w 1695450"/>
              <a:gd name="connsiteY173" fmla="*/ 46196 h 1019175"/>
              <a:gd name="connsiteX174" fmla="*/ 786289 w 1695450"/>
              <a:gd name="connsiteY174" fmla="*/ 49054 h 1019175"/>
              <a:gd name="connsiteX175" fmla="*/ 754856 w 1695450"/>
              <a:gd name="connsiteY175" fmla="*/ 49054 h 1019175"/>
              <a:gd name="connsiteX176" fmla="*/ 747236 w 1695450"/>
              <a:gd name="connsiteY176" fmla="*/ 25241 h 1019175"/>
              <a:gd name="connsiteX177" fmla="*/ 733901 w 1695450"/>
              <a:gd name="connsiteY177" fmla="*/ 1429 h 1019175"/>
              <a:gd name="connsiteX178" fmla="*/ 705326 w 1695450"/>
              <a:gd name="connsiteY178" fmla="*/ 25241 h 1019175"/>
              <a:gd name="connsiteX179" fmla="*/ 684371 w 1695450"/>
              <a:gd name="connsiteY179" fmla="*/ 40481 h 1019175"/>
              <a:gd name="connsiteX180" fmla="*/ 694849 w 1695450"/>
              <a:gd name="connsiteY180" fmla="*/ 61436 h 1019175"/>
              <a:gd name="connsiteX181" fmla="*/ 658654 w 1695450"/>
              <a:gd name="connsiteY181" fmla="*/ 82391 h 1019175"/>
              <a:gd name="connsiteX182" fmla="*/ 634841 w 1695450"/>
              <a:gd name="connsiteY182" fmla="*/ 92869 h 1019175"/>
              <a:gd name="connsiteX183" fmla="*/ 616744 w 1695450"/>
              <a:gd name="connsiteY183" fmla="*/ 119539 h 1019175"/>
              <a:gd name="connsiteX184" fmla="*/ 609124 w 1695450"/>
              <a:gd name="connsiteY184" fmla="*/ 137636 h 1019175"/>
              <a:gd name="connsiteX185" fmla="*/ 595789 w 1695450"/>
              <a:gd name="connsiteY185" fmla="*/ 187166 h 1019175"/>
              <a:gd name="connsiteX186" fmla="*/ 585311 w 1695450"/>
              <a:gd name="connsiteY186" fmla="*/ 210026 h 1019175"/>
              <a:gd name="connsiteX187" fmla="*/ 564356 w 1695450"/>
              <a:gd name="connsiteY187" fmla="*/ 226219 h 1019175"/>
              <a:gd name="connsiteX188" fmla="*/ 535781 w 1695450"/>
              <a:gd name="connsiteY188" fmla="*/ 247174 h 1019175"/>
              <a:gd name="connsiteX189" fmla="*/ 511969 w 1695450"/>
              <a:gd name="connsiteY189" fmla="*/ 272891 h 1019175"/>
              <a:gd name="connsiteX190" fmla="*/ 483394 w 1695450"/>
              <a:gd name="connsiteY190" fmla="*/ 290989 h 1019175"/>
              <a:gd name="connsiteX191" fmla="*/ 465296 w 1695450"/>
              <a:gd name="connsiteY191" fmla="*/ 314801 h 1019175"/>
              <a:gd name="connsiteX192" fmla="*/ 433864 w 1695450"/>
              <a:gd name="connsiteY192" fmla="*/ 340519 h 1019175"/>
              <a:gd name="connsiteX193" fmla="*/ 411004 w 1695450"/>
              <a:gd name="connsiteY193" fmla="*/ 350996 h 1019175"/>
              <a:gd name="connsiteX194" fmla="*/ 394811 w 1695450"/>
              <a:gd name="connsiteY194" fmla="*/ 371951 h 1019175"/>
              <a:gd name="connsiteX195" fmla="*/ 369094 w 1695450"/>
              <a:gd name="connsiteY195" fmla="*/ 403384 h 1019175"/>
              <a:gd name="connsiteX196" fmla="*/ 363379 w 1695450"/>
              <a:gd name="connsiteY196" fmla="*/ 382429 h 1019175"/>
              <a:gd name="connsiteX197" fmla="*/ 342424 w 1695450"/>
              <a:gd name="connsiteY197" fmla="*/ 346234 h 1019175"/>
              <a:gd name="connsiteX198" fmla="*/ 330041 w 1695450"/>
              <a:gd name="connsiteY198" fmla="*/ 343376 h 1019175"/>
              <a:gd name="connsiteX199" fmla="*/ 306229 w 1695450"/>
              <a:gd name="connsiteY199" fmla="*/ 335756 h 1019175"/>
              <a:gd name="connsiteX200" fmla="*/ 301466 w 1695450"/>
              <a:gd name="connsiteY200" fmla="*/ 317659 h 1019175"/>
              <a:gd name="connsiteX201" fmla="*/ 282416 w 1695450"/>
              <a:gd name="connsiteY201" fmla="*/ 299561 h 1019175"/>
              <a:gd name="connsiteX202" fmla="*/ 246221 w 1695450"/>
              <a:gd name="connsiteY202" fmla="*/ 317659 h 1019175"/>
              <a:gd name="connsiteX203" fmla="*/ 225266 w 1695450"/>
              <a:gd name="connsiteY203" fmla="*/ 330041 h 1019175"/>
              <a:gd name="connsiteX204" fmla="*/ 199549 w 1695450"/>
              <a:gd name="connsiteY204" fmla="*/ 367189 h 1019175"/>
              <a:gd name="connsiteX205" fmla="*/ 189071 w 1695450"/>
              <a:gd name="connsiteY205" fmla="*/ 338614 h 1019175"/>
              <a:gd name="connsiteX206" fmla="*/ 178594 w 1695450"/>
              <a:gd name="connsiteY206" fmla="*/ 307181 h 1019175"/>
              <a:gd name="connsiteX207" fmla="*/ 165259 w 1695450"/>
              <a:gd name="connsiteY207" fmla="*/ 280511 h 1019175"/>
              <a:gd name="connsiteX208" fmla="*/ 165259 w 1695450"/>
              <a:gd name="connsiteY208" fmla="*/ 259556 h 1019175"/>
              <a:gd name="connsiteX209" fmla="*/ 141446 w 1695450"/>
              <a:gd name="connsiteY209" fmla="*/ 268129 h 1019175"/>
              <a:gd name="connsiteX210" fmla="*/ 126206 w 1695450"/>
              <a:gd name="connsiteY210" fmla="*/ 290989 h 1019175"/>
              <a:gd name="connsiteX211" fmla="*/ 121444 w 1695450"/>
              <a:gd name="connsiteY211" fmla="*/ 304324 h 1019175"/>
              <a:gd name="connsiteX212" fmla="*/ 97631 w 1695450"/>
              <a:gd name="connsiteY212" fmla="*/ 322421 h 1019175"/>
              <a:gd name="connsiteX213" fmla="*/ 82391 w 1695450"/>
              <a:gd name="connsiteY213" fmla="*/ 335756 h 1019175"/>
              <a:gd name="connsiteX214" fmla="*/ 73819 w 1695450"/>
              <a:gd name="connsiteY214" fmla="*/ 319564 h 1019175"/>
              <a:gd name="connsiteX215" fmla="*/ 63341 w 1695450"/>
              <a:gd name="connsiteY215" fmla="*/ 310039 h 1019175"/>
              <a:gd name="connsiteX216" fmla="*/ 45244 w 1695450"/>
              <a:gd name="connsiteY216" fmla="*/ 325279 h 1019175"/>
              <a:gd name="connsiteX217" fmla="*/ 34766 w 1695450"/>
              <a:gd name="connsiteY217" fmla="*/ 350996 h 1019175"/>
              <a:gd name="connsiteX218" fmla="*/ 22384 w 1695450"/>
              <a:gd name="connsiteY218" fmla="*/ 385286 h 1019175"/>
              <a:gd name="connsiteX219" fmla="*/ 6191 w 1695450"/>
              <a:gd name="connsiteY219" fmla="*/ 413861 h 1019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Lst>
            <a:rect l="l" t="t" r="r" b="b"/>
            <a:pathLst>
              <a:path w="1695450" h="1019175">
                <a:moveTo>
                  <a:pt x="1429" y="442436"/>
                </a:moveTo>
                <a:lnTo>
                  <a:pt x="24289" y="469106"/>
                </a:lnTo>
                <a:lnTo>
                  <a:pt x="48101" y="515779"/>
                </a:lnTo>
                <a:lnTo>
                  <a:pt x="31909" y="538639"/>
                </a:lnTo>
                <a:lnTo>
                  <a:pt x="58579" y="549116"/>
                </a:lnTo>
                <a:lnTo>
                  <a:pt x="82391" y="572929"/>
                </a:lnTo>
                <a:lnTo>
                  <a:pt x="79534" y="593884"/>
                </a:lnTo>
                <a:lnTo>
                  <a:pt x="50959" y="604361"/>
                </a:lnTo>
                <a:lnTo>
                  <a:pt x="52864" y="643414"/>
                </a:lnTo>
                <a:lnTo>
                  <a:pt x="69056" y="671989"/>
                </a:lnTo>
                <a:lnTo>
                  <a:pt x="87154" y="700564"/>
                </a:lnTo>
                <a:lnTo>
                  <a:pt x="131921" y="721519"/>
                </a:lnTo>
                <a:lnTo>
                  <a:pt x="168116" y="727234"/>
                </a:lnTo>
                <a:lnTo>
                  <a:pt x="191929" y="742474"/>
                </a:lnTo>
                <a:lnTo>
                  <a:pt x="211931" y="758666"/>
                </a:lnTo>
                <a:lnTo>
                  <a:pt x="249079" y="758666"/>
                </a:lnTo>
                <a:lnTo>
                  <a:pt x="288131" y="742474"/>
                </a:lnTo>
                <a:lnTo>
                  <a:pt x="309086" y="721519"/>
                </a:lnTo>
                <a:lnTo>
                  <a:pt x="330041" y="727234"/>
                </a:lnTo>
                <a:lnTo>
                  <a:pt x="345281" y="750094"/>
                </a:lnTo>
                <a:lnTo>
                  <a:pt x="366236" y="766286"/>
                </a:lnTo>
                <a:lnTo>
                  <a:pt x="397669" y="748189"/>
                </a:lnTo>
                <a:lnTo>
                  <a:pt x="423386" y="731996"/>
                </a:lnTo>
                <a:lnTo>
                  <a:pt x="447199" y="713899"/>
                </a:lnTo>
                <a:lnTo>
                  <a:pt x="436721" y="677704"/>
                </a:lnTo>
                <a:lnTo>
                  <a:pt x="415766" y="661511"/>
                </a:lnTo>
                <a:lnTo>
                  <a:pt x="394811" y="646271"/>
                </a:lnTo>
                <a:lnTo>
                  <a:pt x="394811" y="611981"/>
                </a:lnTo>
                <a:lnTo>
                  <a:pt x="408146" y="572929"/>
                </a:lnTo>
                <a:lnTo>
                  <a:pt x="436721" y="557689"/>
                </a:lnTo>
                <a:lnTo>
                  <a:pt x="465296" y="565309"/>
                </a:lnTo>
                <a:lnTo>
                  <a:pt x="465296" y="601504"/>
                </a:lnTo>
                <a:lnTo>
                  <a:pt x="460534" y="640556"/>
                </a:lnTo>
                <a:lnTo>
                  <a:pt x="489109" y="646271"/>
                </a:lnTo>
                <a:lnTo>
                  <a:pt x="520541" y="646271"/>
                </a:lnTo>
                <a:lnTo>
                  <a:pt x="538639" y="669131"/>
                </a:lnTo>
                <a:lnTo>
                  <a:pt x="564356" y="679609"/>
                </a:lnTo>
                <a:lnTo>
                  <a:pt x="564356" y="638651"/>
                </a:lnTo>
                <a:lnTo>
                  <a:pt x="588169" y="632936"/>
                </a:lnTo>
                <a:lnTo>
                  <a:pt x="592931" y="648176"/>
                </a:lnTo>
                <a:lnTo>
                  <a:pt x="627221" y="653891"/>
                </a:lnTo>
                <a:lnTo>
                  <a:pt x="640556" y="619601"/>
                </a:lnTo>
                <a:lnTo>
                  <a:pt x="679609" y="638651"/>
                </a:lnTo>
                <a:lnTo>
                  <a:pt x="712946" y="656749"/>
                </a:lnTo>
                <a:lnTo>
                  <a:pt x="736759" y="692944"/>
                </a:lnTo>
                <a:lnTo>
                  <a:pt x="741521" y="737711"/>
                </a:lnTo>
                <a:lnTo>
                  <a:pt x="739616" y="773906"/>
                </a:lnTo>
                <a:lnTo>
                  <a:pt x="778669" y="781526"/>
                </a:lnTo>
                <a:lnTo>
                  <a:pt x="793909" y="812959"/>
                </a:lnTo>
                <a:lnTo>
                  <a:pt x="791051" y="841534"/>
                </a:lnTo>
                <a:lnTo>
                  <a:pt x="772954" y="880586"/>
                </a:lnTo>
                <a:lnTo>
                  <a:pt x="804386" y="886301"/>
                </a:lnTo>
                <a:lnTo>
                  <a:pt x="851059" y="909161"/>
                </a:lnTo>
                <a:lnTo>
                  <a:pt x="888206" y="932974"/>
                </a:lnTo>
                <a:lnTo>
                  <a:pt x="919639" y="946309"/>
                </a:lnTo>
                <a:lnTo>
                  <a:pt x="958691" y="964406"/>
                </a:lnTo>
                <a:lnTo>
                  <a:pt x="999649" y="961549"/>
                </a:lnTo>
                <a:lnTo>
                  <a:pt x="1029176" y="985361"/>
                </a:lnTo>
                <a:lnTo>
                  <a:pt x="1059656" y="1008221"/>
                </a:lnTo>
                <a:lnTo>
                  <a:pt x="1109186" y="1018699"/>
                </a:lnTo>
                <a:lnTo>
                  <a:pt x="1135856" y="1003459"/>
                </a:lnTo>
                <a:lnTo>
                  <a:pt x="1158716" y="992981"/>
                </a:lnTo>
                <a:lnTo>
                  <a:pt x="1188244" y="985361"/>
                </a:lnTo>
                <a:lnTo>
                  <a:pt x="1211104" y="964406"/>
                </a:lnTo>
                <a:lnTo>
                  <a:pt x="1242536" y="948214"/>
                </a:lnTo>
                <a:lnTo>
                  <a:pt x="1271111" y="958691"/>
                </a:lnTo>
                <a:lnTo>
                  <a:pt x="1297781" y="974884"/>
                </a:lnTo>
                <a:lnTo>
                  <a:pt x="1320641" y="990124"/>
                </a:lnTo>
                <a:lnTo>
                  <a:pt x="1357789" y="974884"/>
                </a:lnTo>
                <a:lnTo>
                  <a:pt x="1383506" y="951071"/>
                </a:lnTo>
                <a:lnTo>
                  <a:pt x="1396841" y="922496"/>
                </a:lnTo>
                <a:lnTo>
                  <a:pt x="1422559" y="922496"/>
                </a:lnTo>
                <a:lnTo>
                  <a:pt x="1435894" y="946309"/>
                </a:lnTo>
                <a:lnTo>
                  <a:pt x="1474946" y="937736"/>
                </a:lnTo>
                <a:lnTo>
                  <a:pt x="1511141" y="914876"/>
                </a:lnTo>
                <a:lnTo>
                  <a:pt x="1542574" y="901541"/>
                </a:lnTo>
                <a:lnTo>
                  <a:pt x="1568291" y="880586"/>
                </a:lnTo>
                <a:lnTo>
                  <a:pt x="1596866" y="859631"/>
                </a:lnTo>
                <a:lnTo>
                  <a:pt x="1623536" y="844391"/>
                </a:lnTo>
                <a:lnTo>
                  <a:pt x="1652111" y="847249"/>
                </a:lnTo>
                <a:lnTo>
                  <a:pt x="1691164" y="847249"/>
                </a:lnTo>
                <a:lnTo>
                  <a:pt x="1698784" y="812959"/>
                </a:lnTo>
                <a:lnTo>
                  <a:pt x="1677829" y="789146"/>
                </a:lnTo>
                <a:lnTo>
                  <a:pt x="1641634" y="771049"/>
                </a:lnTo>
                <a:lnTo>
                  <a:pt x="1631156" y="737711"/>
                </a:lnTo>
                <a:lnTo>
                  <a:pt x="1599724" y="695801"/>
                </a:lnTo>
                <a:lnTo>
                  <a:pt x="1599724" y="671989"/>
                </a:lnTo>
                <a:lnTo>
                  <a:pt x="1602581" y="638651"/>
                </a:lnTo>
                <a:lnTo>
                  <a:pt x="1623536" y="614839"/>
                </a:lnTo>
                <a:lnTo>
                  <a:pt x="1638776" y="586264"/>
                </a:lnTo>
                <a:lnTo>
                  <a:pt x="1670209" y="562451"/>
                </a:lnTo>
                <a:lnTo>
                  <a:pt x="1688306" y="538639"/>
                </a:lnTo>
                <a:lnTo>
                  <a:pt x="1680686" y="518636"/>
                </a:lnTo>
                <a:lnTo>
                  <a:pt x="1665446" y="508159"/>
                </a:lnTo>
                <a:lnTo>
                  <a:pt x="1649254" y="484346"/>
                </a:lnTo>
                <a:lnTo>
                  <a:pt x="1649254" y="466249"/>
                </a:lnTo>
                <a:lnTo>
                  <a:pt x="1670209" y="434816"/>
                </a:lnTo>
                <a:lnTo>
                  <a:pt x="1683544" y="406241"/>
                </a:lnTo>
                <a:lnTo>
                  <a:pt x="1675924" y="382429"/>
                </a:lnTo>
                <a:lnTo>
                  <a:pt x="1665446" y="392906"/>
                </a:lnTo>
                <a:lnTo>
                  <a:pt x="1638776" y="419576"/>
                </a:lnTo>
                <a:lnTo>
                  <a:pt x="1617821" y="431959"/>
                </a:lnTo>
                <a:lnTo>
                  <a:pt x="1596866" y="450056"/>
                </a:lnTo>
                <a:lnTo>
                  <a:pt x="1571149" y="476726"/>
                </a:lnTo>
                <a:lnTo>
                  <a:pt x="1545431" y="499586"/>
                </a:lnTo>
                <a:lnTo>
                  <a:pt x="1557814" y="523399"/>
                </a:lnTo>
                <a:lnTo>
                  <a:pt x="1545431" y="547211"/>
                </a:lnTo>
                <a:lnTo>
                  <a:pt x="1511141" y="541496"/>
                </a:lnTo>
                <a:lnTo>
                  <a:pt x="1487329" y="520541"/>
                </a:lnTo>
                <a:lnTo>
                  <a:pt x="1451134" y="505301"/>
                </a:lnTo>
                <a:lnTo>
                  <a:pt x="1425416" y="508159"/>
                </a:lnTo>
                <a:lnTo>
                  <a:pt x="1412081" y="512921"/>
                </a:lnTo>
                <a:lnTo>
                  <a:pt x="1396841" y="518636"/>
                </a:lnTo>
                <a:lnTo>
                  <a:pt x="1388269" y="544354"/>
                </a:lnTo>
                <a:lnTo>
                  <a:pt x="1377791" y="559594"/>
                </a:lnTo>
                <a:lnTo>
                  <a:pt x="1347311" y="551974"/>
                </a:lnTo>
                <a:lnTo>
                  <a:pt x="1333976" y="533876"/>
                </a:lnTo>
                <a:lnTo>
                  <a:pt x="1315879" y="536734"/>
                </a:lnTo>
                <a:lnTo>
                  <a:pt x="1299686" y="551974"/>
                </a:lnTo>
                <a:lnTo>
                  <a:pt x="1276826" y="586264"/>
                </a:lnTo>
                <a:lnTo>
                  <a:pt x="1258729" y="609124"/>
                </a:lnTo>
                <a:lnTo>
                  <a:pt x="1227296" y="628174"/>
                </a:lnTo>
                <a:lnTo>
                  <a:pt x="1216819" y="638651"/>
                </a:lnTo>
                <a:lnTo>
                  <a:pt x="1229201" y="669131"/>
                </a:lnTo>
                <a:lnTo>
                  <a:pt x="1250156" y="685324"/>
                </a:lnTo>
                <a:lnTo>
                  <a:pt x="1232059" y="695801"/>
                </a:lnTo>
                <a:lnTo>
                  <a:pt x="1195864" y="695801"/>
                </a:lnTo>
                <a:lnTo>
                  <a:pt x="1164431" y="692944"/>
                </a:lnTo>
                <a:lnTo>
                  <a:pt x="1153954" y="692944"/>
                </a:lnTo>
                <a:lnTo>
                  <a:pt x="1151096" y="669131"/>
                </a:lnTo>
                <a:lnTo>
                  <a:pt x="1148239" y="643414"/>
                </a:lnTo>
                <a:lnTo>
                  <a:pt x="1132999" y="619601"/>
                </a:lnTo>
                <a:lnTo>
                  <a:pt x="1101566" y="619601"/>
                </a:lnTo>
                <a:lnTo>
                  <a:pt x="1078706" y="619601"/>
                </a:lnTo>
                <a:lnTo>
                  <a:pt x="1062514" y="596741"/>
                </a:lnTo>
                <a:lnTo>
                  <a:pt x="1044416" y="580549"/>
                </a:lnTo>
                <a:lnTo>
                  <a:pt x="1031081" y="559594"/>
                </a:lnTo>
                <a:lnTo>
                  <a:pt x="1057751" y="551974"/>
                </a:lnTo>
                <a:lnTo>
                  <a:pt x="1062514" y="518636"/>
                </a:lnTo>
                <a:lnTo>
                  <a:pt x="1098709" y="515779"/>
                </a:lnTo>
                <a:lnTo>
                  <a:pt x="1135856" y="520541"/>
                </a:lnTo>
                <a:lnTo>
                  <a:pt x="1146334" y="494824"/>
                </a:lnTo>
                <a:lnTo>
                  <a:pt x="1125379" y="479584"/>
                </a:lnTo>
                <a:lnTo>
                  <a:pt x="1125379" y="445294"/>
                </a:lnTo>
                <a:lnTo>
                  <a:pt x="1148239" y="427196"/>
                </a:lnTo>
                <a:lnTo>
                  <a:pt x="1179671" y="413861"/>
                </a:lnTo>
                <a:lnTo>
                  <a:pt x="1203484" y="411004"/>
                </a:lnTo>
                <a:lnTo>
                  <a:pt x="1203484" y="388144"/>
                </a:lnTo>
                <a:lnTo>
                  <a:pt x="1177766" y="382429"/>
                </a:lnTo>
                <a:lnTo>
                  <a:pt x="1151096" y="374809"/>
                </a:lnTo>
                <a:lnTo>
                  <a:pt x="1109186" y="361474"/>
                </a:lnTo>
                <a:lnTo>
                  <a:pt x="1078706" y="356711"/>
                </a:lnTo>
                <a:lnTo>
                  <a:pt x="1049179" y="340519"/>
                </a:lnTo>
                <a:lnTo>
                  <a:pt x="1041559" y="310039"/>
                </a:lnTo>
                <a:lnTo>
                  <a:pt x="1047274" y="270034"/>
                </a:lnTo>
                <a:lnTo>
                  <a:pt x="1047274" y="241459"/>
                </a:lnTo>
                <a:lnTo>
                  <a:pt x="1041559" y="205264"/>
                </a:lnTo>
                <a:lnTo>
                  <a:pt x="1041559" y="176689"/>
                </a:lnTo>
                <a:lnTo>
                  <a:pt x="1036796" y="158591"/>
                </a:lnTo>
                <a:lnTo>
                  <a:pt x="1020604" y="163354"/>
                </a:lnTo>
                <a:lnTo>
                  <a:pt x="1008221" y="184309"/>
                </a:lnTo>
                <a:lnTo>
                  <a:pt x="992029" y="194786"/>
                </a:lnTo>
                <a:lnTo>
                  <a:pt x="960596" y="194786"/>
                </a:lnTo>
                <a:lnTo>
                  <a:pt x="929164" y="173831"/>
                </a:lnTo>
                <a:lnTo>
                  <a:pt x="929164" y="145256"/>
                </a:lnTo>
                <a:lnTo>
                  <a:pt x="932021" y="116681"/>
                </a:lnTo>
                <a:lnTo>
                  <a:pt x="924401" y="88106"/>
                </a:lnTo>
                <a:lnTo>
                  <a:pt x="927259" y="61436"/>
                </a:lnTo>
                <a:lnTo>
                  <a:pt x="900589" y="53816"/>
                </a:lnTo>
                <a:lnTo>
                  <a:pt x="882491" y="61436"/>
                </a:lnTo>
                <a:lnTo>
                  <a:pt x="869156" y="49054"/>
                </a:lnTo>
                <a:lnTo>
                  <a:pt x="849154" y="32861"/>
                </a:lnTo>
                <a:lnTo>
                  <a:pt x="828199" y="22384"/>
                </a:lnTo>
                <a:lnTo>
                  <a:pt x="804386" y="46196"/>
                </a:lnTo>
                <a:lnTo>
                  <a:pt x="786289" y="49054"/>
                </a:lnTo>
                <a:lnTo>
                  <a:pt x="754856" y="49054"/>
                </a:lnTo>
                <a:lnTo>
                  <a:pt x="747236" y="25241"/>
                </a:lnTo>
                <a:lnTo>
                  <a:pt x="733901" y="1429"/>
                </a:lnTo>
                <a:lnTo>
                  <a:pt x="705326" y="25241"/>
                </a:lnTo>
                <a:lnTo>
                  <a:pt x="684371" y="40481"/>
                </a:lnTo>
                <a:lnTo>
                  <a:pt x="694849" y="61436"/>
                </a:lnTo>
                <a:lnTo>
                  <a:pt x="658654" y="82391"/>
                </a:lnTo>
                <a:lnTo>
                  <a:pt x="634841" y="92869"/>
                </a:lnTo>
                <a:lnTo>
                  <a:pt x="616744" y="119539"/>
                </a:lnTo>
                <a:lnTo>
                  <a:pt x="609124" y="137636"/>
                </a:lnTo>
                <a:lnTo>
                  <a:pt x="595789" y="187166"/>
                </a:lnTo>
                <a:lnTo>
                  <a:pt x="585311" y="210026"/>
                </a:lnTo>
                <a:lnTo>
                  <a:pt x="564356" y="226219"/>
                </a:lnTo>
                <a:lnTo>
                  <a:pt x="535781" y="247174"/>
                </a:lnTo>
                <a:lnTo>
                  <a:pt x="511969" y="272891"/>
                </a:lnTo>
                <a:lnTo>
                  <a:pt x="483394" y="290989"/>
                </a:lnTo>
                <a:lnTo>
                  <a:pt x="465296" y="314801"/>
                </a:lnTo>
                <a:lnTo>
                  <a:pt x="433864" y="340519"/>
                </a:lnTo>
                <a:lnTo>
                  <a:pt x="411004" y="350996"/>
                </a:lnTo>
                <a:lnTo>
                  <a:pt x="394811" y="371951"/>
                </a:lnTo>
                <a:lnTo>
                  <a:pt x="369094" y="403384"/>
                </a:lnTo>
                <a:lnTo>
                  <a:pt x="363379" y="382429"/>
                </a:lnTo>
                <a:lnTo>
                  <a:pt x="342424" y="346234"/>
                </a:lnTo>
                <a:lnTo>
                  <a:pt x="330041" y="343376"/>
                </a:lnTo>
                <a:lnTo>
                  <a:pt x="306229" y="335756"/>
                </a:lnTo>
                <a:lnTo>
                  <a:pt x="301466" y="317659"/>
                </a:lnTo>
                <a:lnTo>
                  <a:pt x="282416" y="299561"/>
                </a:lnTo>
                <a:lnTo>
                  <a:pt x="246221" y="317659"/>
                </a:lnTo>
                <a:lnTo>
                  <a:pt x="225266" y="330041"/>
                </a:lnTo>
                <a:lnTo>
                  <a:pt x="199549" y="367189"/>
                </a:lnTo>
                <a:lnTo>
                  <a:pt x="189071" y="338614"/>
                </a:lnTo>
                <a:lnTo>
                  <a:pt x="178594" y="307181"/>
                </a:lnTo>
                <a:lnTo>
                  <a:pt x="165259" y="280511"/>
                </a:lnTo>
                <a:lnTo>
                  <a:pt x="165259" y="259556"/>
                </a:lnTo>
                <a:lnTo>
                  <a:pt x="141446" y="268129"/>
                </a:lnTo>
                <a:lnTo>
                  <a:pt x="126206" y="290989"/>
                </a:lnTo>
                <a:lnTo>
                  <a:pt x="121444" y="304324"/>
                </a:lnTo>
                <a:lnTo>
                  <a:pt x="97631" y="322421"/>
                </a:lnTo>
                <a:lnTo>
                  <a:pt x="82391" y="335756"/>
                </a:lnTo>
                <a:lnTo>
                  <a:pt x="73819" y="319564"/>
                </a:lnTo>
                <a:lnTo>
                  <a:pt x="63341" y="310039"/>
                </a:lnTo>
                <a:lnTo>
                  <a:pt x="45244" y="325279"/>
                </a:lnTo>
                <a:lnTo>
                  <a:pt x="34766" y="350996"/>
                </a:lnTo>
                <a:lnTo>
                  <a:pt x="22384" y="385286"/>
                </a:lnTo>
                <a:lnTo>
                  <a:pt x="6191" y="413861"/>
                </a:lnTo>
                <a:close/>
              </a:path>
            </a:pathLst>
          </a:custGeom>
          <a:solidFill>
            <a:schemeClr val="tx2">
              <a:lumMod val="20000"/>
              <a:lumOff val="80000"/>
            </a:schemeClr>
          </a:solidFill>
          <a:ln w="1905" cap="flat">
            <a:solidFill>
              <a:schemeClr val="bg1"/>
            </a:solidFill>
            <a:prstDash val="solid"/>
            <a:miter/>
          </a:ln>
        </p:spPr>
        <p:txBody>
          <a:bodyPr tIns="0" rIns="216000" bIns="144000" rtlCol="0" anchor="ctr"/>
          <a:lstStyle/>
          <a:p>
            <a:pPr algn="ctr"/>
            <a:r>
              <a:rPr lang="fr-FR" sz="1000" dirty="0">
                <a:solidFill>
                  <a:schemeClr val="bg1"/>
                </a:solidFill>
              </a:rPr>
              <a:t>H2d</a:t>
            </a:r>
          </a:p>
        </p:txBody>
      </p:sp>
      <p:sp>
        <p:nvSpPr>
          <p:cNvPr id="97" name="Forme libre : forme 96">
            <a:extLst>
              <a:ext uri="{FF2B5EF4-FFF2-40B4-BE49-F238E27FC236}">
                <a16:creationId xmlns:a16="http://schemas.microsoft.com/office/drawing/2014/main" id="{CF08426D-1EC8-4AAB-B4EB-4B65491EF1F0}"/>
              </a:ext>
            </a:extLst>
          </p:cNvPr>
          <p:cNvSpPr/>
          <p:nvPr/>
        </p:nvSpPr>
        <p:spPr>
          <a:xfrm>
            <a:off x="5990817" y="2997790"/>
            <a:ext cx="2265395" cy="1878619"/>
          </a:xfrm>
          <a:custGeom>
            <a:avLst/>
            <a:gdLst>
              <a:gd name="connsiteX0" fmla="*/ 1429 w 2733675"/>
              <a:gd name="connsiteY0" fmla="*/ 1378744 h 2266950"/>
              <a:gd name="connsiteX1" fmla="*/ 13811 w 2733675"/>
              <a:gd name="connsiteY1" fmla="*/ 1355884 h 2266950"/>
              <a:gd name="connsiteX2" fmla="*/ 30004 w 2733675"/>
              <a:gd name="connsiteY2" fmla="*/ 1342549 h 2266950"/>
              <a:gd name="connsiteX3" fmla="*/ 58579 w 2733675"/>
              <a:gd name="connsiteY3" fmla="*/ 1334929 h 2266950"/>
              <a:gd name="connsiteX4" fmla="*/ 73819 w 2733675"/>
              <a:gd name="connsiteY4" fmla="*/ 1327309 h 2266950"/>
              <a:gd name="connsiteX5" fmla="*/ 84296 w 2733675"/>
              <a:gd name="connsiteY5" fmla="*/ 1324451 h 2266950"/>
              <a:gd name="connsiteX6" fmla="*/ 73819 w 2733675"/>
              <a:gd name="connsiteY6" fmla="*/ 1300639 h 2266950"/>
              <a:gd name="connsiteX7" fmla="*/ 76676 w 2733675"/>
              <a:gd name="connsiteY7" fmla="*/ 1267301 h 2266950"/>
              <a:gd name="connsiteX8" fmla="*/ 82391 w 2733675"/>
              <a:gd name="connsiteY8" fmla="*/ 1251109 h 2266950"/>
              <a:gd name="connsiteX9" fmla="*/ 110966 w 2733675"/>
              <a:gd name="connsiteY9" fmla="*/ 1272064 h 2266950"/>
              <a:gd name="connsiteX10" fmla="*/ 126206 w 2733675"/>
              <a:gd name="connsiteY10" fmla="*/ 1256824 h 2266950"/>
              <a:gd name="connsiteX11" fmla="*/ 129064 w 2733675"/>
              <a:gd name="connsiteY11" fmla="*/ 1227296 h 2266950"/>
              <a:gd name="connsiteX12" fmla="*/ 118586 w 2733675"/>
              <a:gd name="connsiteY12" fmla="*/ 1204436 h 2266950"/>
              <a:gd name="connsiteX13" fmla="*/ 97631 w 2733675"/>
              <a:gd name="connsiteY13" fmla="*/ 1186339 h 2266950"/>
              <a:gd name="connsiteX14" fmla="*/ 79534 w 2733675"/>
              <a:gd name="connsiteY14" fmla="*/ 1167289 h 2266950"/>
              <a:gd name="connsiteX15" fmla="*/ 82391 w 2733675"/>
              <a:gd name="connsiteY15" fmla="*/ 1138714 h 2266950"/>
              <a:gd name="connsiteX16" fmla="*/ 87154 w 2733675"/>
              <a:gd name="connsiteY16" fmla="*/ 1112996 h 2266950"/>
              <a:gd name="connsiteX17" fmla="*/ 94774 w 2733675"/>
              <a:gd name="connsiteY17" fmla="*/ 1073944 h 2266950"/>
              <a:gd name="connsiteX18" fmla="*/ 108109 w 2733675"/>
              <a:gd name="connsiteY18" fmla="*/ 1052989 h 2266950"/>
              <a:gd name="connsiteX19" fmla="*/ 139541 w 2733675"/>
              <a:gd name="connsiteY19" fmla="*/ 1050131 h 2266950"/>
              <a:gd name="connsiteX20" fmla="*/ 168116 w 2733675"/>
              <a:gd name="connsiteY20" fmla="*/ 1048226 h 2266950"/>
              <a:gd name="connsiteX21" fmla="*/ 172879 w 2733675"/>
              <a:gd name="connsiteY21" fmla="*/ 1024414 h 2266950"/>
              <a:gd name="connsiteX22" fmla="*/ 186214 w 2733675"/>
              <a:gd name="connsiteY22" fmla="*/ 1011079 h 2266950"/>
              <a:gd name="connsiteX23" fmla="*/ 217646 w 2733675"/>
              <a:gd name="connsiteY23" fmla="*/ 997744 h 2266950"/>
              <a:gd name="connsiteX24" fmla="*/ 251936 w 2733675"/>
              <a:gd name="connsiteY24" fmla="*/ 1006316 h 2266950"/>
              <a:gd name="connsiteX25" fmla="*/ 288131 w 2733675"/>
              <a:gd name="connsiteY25" fmla="*/ 1016794 h 2266950"/>
              <a:gd name="connsiteX26" fmla="*/ 332899 w 2733675"/>
              <a:gd name="connsiteY26" fmla="*/ 1006316 h 2266950"/>
              <a:gd name="connsiteX27" fmla="*/ 348139 w 2733675"/>
              <a:gd name="connsiteY27" fmla="*/ 1003459 h 2266950"/>
              <a:gd name="connsiteX28" fmla="*/ 366236 w 2733675"/>
              <a:gd name="connsiteY28" fmla="*/ 979646 h 2266950"/>
              <a:gd name="connsiteX29" fmla="*/ 384334 w 2733675"/>
              <a:gd name="connsiteY29" fmla="*/ 958691 h 2266950"/>
              <a:gd name="connsiteX30" fmla="*/ 400526 w 2733675"/>
              <a:gd name="connsiteY30" fmla="*/ 958691 h 2266950"/>
              <a:gd name="connsiteX31" fmla="*/ 415766 w 2733675"/>
              <a:gd name="connsiteY31" fmla="*/ 974884 h 2266950"/>
              <a:gd name="connsiteX32" fmla="*/ 433864 w 2733675"/>
              <a:gd name="connsiteY32" fmla="*/ 995839 h 2266950"/>
              <a:gd name="connsiteX33" fmla="*/ 454819 w 2733675"/>
              <a:gd name="connsiteY33" fmla="*/ 990124 h 2266950"/>
              <a:gd name="connsiteX34" fmla="*/ 462439 w 2733675"/>
              <a:gd name="connsiteY34" fmla="*/ 977741 h 2266950"/>
              <a:gd name="connsiteX35" fmla="*/ 460534 w 2733675"/>
              <a:gd name="connsiteY35" fmla="*/ 956786 h 2266950"/>
              <a:gd name="connsiteX36" fmla="*/ 486251 w 2733675"/>
              <a:gd name="connsiteY36" fmla="*/ 940594 h 2266950"/>
              <a:gd name="connsiteX37" fmla="*/ 493871 w 2733675"/>
              <a:gd name="connsiteY37" fmla="*/ 958691 h 2266950"/>
              <a:gd name="connsiteX38" fmla="*/ 528161 w 2733675"/>
              <a:gd name="connsiteY38" fmla="*/ 967264 h 2266950"/>
              <a:gd name="connsiteX39" fmla="*/ 541496 w 2733675"/>
              <a:gd name="connsiteY39" fmla="*/ 974884 h 2266950"/>
              <a:gd name="connsiteX40" fmla="*/ 570071 w 2733675"/>
              <a:gd name="connsiteY40" fmla="*/ 985361 h 2266950"/>
              <a:gd name="connsiteX41" fmla="*/ 606266 w 2733675"/>
              <a:gd name="connsiteY41" fmla="*/ 979646 h 2266950"/>
              <a:gd name="connsiteX42" fmla="*/ 642461 w 2733675"/>
              <a:gd name="connsiteY42" fmla="*/ 982504 h 2266950"/>
              <a:gd name="connsiteX43" fmla="*/ 679609 w 2733675"/>
              <a:gd name="connsiteY43" fmla="*/ 982504 h 2266950"/>
              <a:gd name="connsiteX44" fmla="*/ 691991 w 2733675"/>
              <a:gd name="connsiteY44" fmla="*/ 958691 h 2266950"/>
              <a:gd name="connsiteX45" fmla="*/ 702469 w 2733675"/>
              <a:gd name="connsiteY45" fmla="*/ 935831 h 2266950"/>
              <a:gd name="connsiteX46" fmla="*/ 729139 w 2733675"/>
              <a:gd name="connsiteY46" fmla="*/ 919639 h 2266950"/>
              <a:gd name="connsiteX47" fmla="*/ 754856 w 2733675"/>
              <a:gd name="connsiteY47" fmla="*/ 917734 h 2266950"/>
              <a:gd name="connsiteX48" fmla="*/ 786289 w 2733675"/>
              <a:gd name="connsiteY48" fmla="*/ 912019 h 2266950"/>
              <a:gd name="connsiteX49" fmla="*/ 822484 w 2733675"/>
              <a:gd name="connsiteY49" fmla="*/ 907256 h 2266950"/>
              <a:gd name="connsiteX50" fmla="*/ 822484 w 2733675"/>
              <a:gd name="connsiteY50" fmla="*/ 878681 h 2266950"/>
              <a:gd name="connsiteX51" fmla="*/ 817721 w 2733675"/>
              <a:gd name="connsiteY51" fmla="*/ 854869 h 2266950"/>
              <a:gd name="connsiteX52" fmla="*/ 812006 w 2733675"/>
              <a:gd name="connsiteY52" fmla="*/ 823436 h 2266950"/>
              <a:gd name="connsiteX53" fmla="*/ 822484 w 2733675"/>
              <a:gd name="connsiteY53" fmla="*/ 799624 h 2266950"/>
              <a:gd name="connsiteX54" fmla="*/ 840581 w 2733675"/>
              <a:gd name="connsiteY54" fmla="*/ 794861 h 2266950"/>
              <a:gd name="connsiteX55" fmla="*/ 874871 w 2733675"/>
              <a:gd name="connsiteY55" fmla="*/ 799624 h 2266950"/>
              <a:gd name="connsiteX56" fmla="*/ 892969 w 2733675"/>
              <a:gd name="connsiteY56" fmla="*/ 787241 h 2266950"/>
              <a:gd name="connsiteX57" fmla="*/ 924401 w 2733675"/>
              <a:gd name="connsiteY57" fmla="*/ 773906 h 2266950"/>
              <a:gd name="connsiteX58" fmla="*/ 940594 w 2733675"/>
              <a:gd name="connsiteY58" fmla="*/ 758666 h 2266950"/>
              <a:gd name="connsiteX59" fmla="*/ 955834 w 2733675"/>
              <a:gd name="connsiteY59" fmla="*/ 737711 h 2266950"/>
              <a:gd name="connsiteX60" fmla="*/ 981551 w 2733675"/>
              <a:gd name="connsiteY60" fmla="*/ 737711 h 2266950"/>
              <a:gd name="connsiteX61" fmla="*/ 1002506 w 2733675"/>
              <a:gd name="connsiteY61" fmla="*/ 750094 h 2266950"/>
              <a:gd name="connsiteX62" fmla="*/ 1005364 w 2733675"/>
              <a:gd name="connsiteY62" fmla="*/ 787241 h 2266950"/>
              <a:gd name="connsiteX63" fmla="*/ 1031081 w 2733675"/>
              <a:gd name="connsiteY63" fmla="*/ 797719 h 2266950"/>
              <a:gd name="connsiteX64" fmla="*/ 1057751 w 2733675"/>
              <a:gd name="connsiteY64" fmla="*/ 818674 h 2266950"/>
              <a:gd name="connsiteX65" fmla="*/ 1086326 w 2733675"/>
              <a:gd name="connsiteY65" fmla="*/ 815816 h 2266950"/>
              <a:gd name="connsiteX66" fmla="*/ 1110139 w 2733675"/>
              <a:gd name="connsiteY66" fmla="*/ 797719 h 2266950"/>
              <a:gd name="connsiteX67" fmla="*/ 1132999 w 2733675"/>
              <a:gd name="connsiteY67" fmla="*/ 802481 h 2266950"/>
              <a:gd name="connsiteX68" fmla="*/ 1164431 w 2733675"/>
              <a:gd name="connsiteY68" fmla="*/ 802481 h 2266950"/>
              <a:gd name="connsiteX69" fmla="*/ 1177766 w 2733675"/>
              <a:gd name="connsiteY69" fmla="*/ 831056 h 2266950"/>
              <a:gd name="connsiteX70" fmla="*/ 1209199 w 2733675"/>
              <a:gd name="connsiteY70" fmla="*/ 805339 h 2266950"/>
              <a:gd name="connsiteX71" fmla="*/ 1234916 w 2733675"/>
              <a:gd name="connsiteY71" fmla="*/ 778669 h 2266950"/>
              <a:gd name="connsiteX72" fmla="*/ 1253014 w 2733675"/>
              <a:gd name="connsiteY72" fmla="*/ 763429 h 2266950"/>
              <a:gd name="connsiteX73" fmla="*/ 1273969 w 2733675"/>
              <a:gd name="connsiteY73" fmla="*/ 752951 h 2266950"/>
              <a:gd name="connsiteX74" fmla="*/ 1310164 w 2733675"/>
              <a:gd name="connsiteY74" fmla="*/ 758666 h 2266950"/>
              <a:gd name="connsiteX75" fmla="*/ 1323499 w 2733675"/>
              <a:gd name="connsiteY75" fmla="*/ 789146 h 2266950"/>
              <a:gd name="connsiteX76" fmla="*/ 1354931 w 2733675"/>
              <a:gd name="connsiteY76" fmla="*/ 787241 h 2266950"/>
              <a:gd name="connsiteX77" fmla="*/ 1389221 w 2733675"/>
              <a:gd name="connsiteY77" fmla="*/ 763429 h 2266950"/>
              <a:gd name="connsiteX78" fmla="*/ 1396841 w 2733675"/>
              <a:gd name="connsiteY78" fmla="*/ 739616 h 2266950"/>
              <a:gd name="connsiteX79" fmla="*/ 1407319 w 2733675"/>
              <a:gd name="connsiteY79" fmla="*/ 713899 h 2266950"/>
              <a:gd name="connsiteX80" fmla="*/ 1412081 w 2733675"/>
              <a:gd name="connsiteY80" fmla="*/ 677704 h 2266950"/>
              <a:gd name="connsiteX81" fmla="*/ 1407319 w 2733675"/>
              <a:gd name="connsiteY81" fmla="*/ 656749 h 2266950"/>
              <a:gd name="connsiteX82" fmla="*/ 1396841 w 2733675"/>
              <a:gd name="connsiteY82" fmla="*/ 628174 h 2266950"/>
              <a:gd name="connsiteX83" fmla="*/ 1396841 w 2733675"/>
              <a:gd name="connsiteY83" fmla="*/ 586264 h 2266950"/>
              <a:gd name="connsiteX84" fmla="*/ 1401604 w 2733675"/>
              <a:gd name="connsiteY84" fmla="*/ 554831 h 2266950"/>
              <a:gd name="connsiteX85" fmla="*/ 1435894 w 2733675"/>
              <a:gd name="connsiteY85" fmla="*/ 526256 h 2266950"/>
              <a:gd name="connsiteX86" fmla="*/ 1458754 w 2733675"/>
              <a:gd name="connsiteY86" fmla="*/ 515779 h 2266950"/>
              <a:gd name="connsiteX87" fmla="*/ 1477804 w 2733675"/>
              <a:gd name="connsiteY87" fmla="*/ 497681 h 2266950"/>
              <a:gd name="connsiteX88" fmla="*/ 1461611 w 2733675"/>
              <a:gd name="connsiteY88" fmla="*/ 479584 h 2266950"/>
              <a:gd name="connsiteX89" fmla="*/ 1438751 w 2733675"/>
              <a:gd name="connsiteY89" fmla="*/ 466249 h 2266950"/>
              <a:gd name="connsiteX90" fmla="*/ 1419701 w 2733675"/>
              <a:gd name="connsiteY90" fmla="*/ 450056 h 2266950"/>
              <a:gd name="connsiteX91" fmla="*/ 1425416 w 2733675"/>
              <a:gd name="connsiteY91" fmla="*/ 421481 h 2266950"/>
              <a:gd name="connsiteX92" fmla="*/ 1422559 w 2733675"/>
              <a:gd name="connsiteY92" fmla="*/ 382429 h 2266950"/>
              <a:gd name="connsiteX93" fmla="*/ 1417796 w 2733675"/>
              <a:gd name="connsiteY93" fmla="*/ 353854 h 2266950"/>
              <a:gd name="connsiteX94" fmla="*/ 1433036 w 2733675"/>
              <a:gd name="connsiteY94" fmla="*/ 325279 h 2266950"/>
              <a:gd name="connsiteX95" fmla="*/ 1467326 w 2733675"/>
              <a:gd name="connsiteY95" fmla="*/ 299561 h 2266950"/>
              <a:gd name="connsiteX96" fmla="*/ 1482566 w 2733675"/>
              <a:gd name="connsiteY96" fmla="*/ 272891 h 2266950"/>
              <a:gd name="connsiteX97" fmla="*/ 1479709 w 2733675"/>
              <a:gd name="connsiteY97" fmla="*/ 250031 h 2266950"/>
              <a:gd name="connsiteX98" fmla="*/ 1453991 w 2733675"/>
              <a:gd name="connsiteY98" fmla="*/ 233839 h 2266950"/>
              <a:gd name="connsiteX99" fmla="*/ 1472089 w 2733675"/>
              <a:gd name="connsiteY99" fmla="*/ 218599 h 2266950"/>
              <a:gd name="connsiteX100" fmla="*/ 1490186 w 2733675"/>
              <a:gd name="connsiteY100" fmla="*/ 197644 h 2266950"/>
              <a:gd name="connsiteX101" fmla="*/ 1516856 w 2733675"/>
              <a:gd name="connsiteY101" fmla="*/ 176689 h 2266950"/>
              <a:gd name="connsiteX102" fmla="*/ 1524476 w 2733675"/>
              <a:gd name="connsiteY102" fmla="*/ 145256 h 2266950"/>
              <a:gd name="connsiteX103" fmla="*/ 1524476 w 2733675"/>
              <a:gd name="connsiteY103" fmla="*/ 119539 h 2266950"/>
              <a:gd name="connsiteX104" fmla="*/ 1493044 w 2733675"/>
              <a:gd name="connsiteY104" fmla="*/ 116681 h 2266950"/>
              <a:gd name="connsiteX105" fmla="*/ 1472089 w 2733675"/>
              <a:gd name="connsiteY105" fmla="*/ 116681 h 2266950"/>
              <a:gd name="connsiteX106" fmla="*/ 1482566 w 2733675"/>
              <a:gd name="connsiteY106" fmla="*/ 90964 h 2266950"/>
              <a:gd name="connsiteX107" fmla="*/ 1490186 w 2733675"/>
              <a:gd name="connsiteY107" fmla="*/ 74771 h 2266950"/>
              <a:gd name="connsiteX108" fmla="*/ 1490186 w 2733675"/>
              <a:gd name="connsiteY108" fmla="*/ 56674 h 2266950"/>
              <a:gd name="connsiteX109" fmla="*/ 1524476 w 2733675"/>
              <a:gd name="connsiteY109" fmla="*/ 46196 h 2266950"/>
              <a:gd name="connsiteX110" fmla="*/ 1550194 w 2733675"/>
              <a:gd name="connsiteY110" fmla="*/ 46196 h 2266950"/>
              <a:gd name="connsiteX111" fmla="*/ 1574006 w 2733675"/>
              <a:gd name="connsiteY111" fmla="*/ 53816 h 2266950"/>
              <a:gd name="connsiteX112" fmla="*/ 1610201 w 2733675"/>
              <a:gd name="connsiteY112" fmla="*/ 56674 h 2266950"/>
              <a:gd name="connsiteX113" fmla="*/ 1605439 w 2733675"/>
              <a:gd name="connsiteY113" fmla="*/ 28099 h 2266950"/>
              <a:gd name="connsiteX114" fmla="*/ 1597819 w 2733675"/>
              <a:gd name="connsiteY114" fmla="*/ 1429 h 2266950"/>
              <a:gd name="connsiteX115" fmla="*/ 1641634 w 2733675"/>
              <a:gd name="connsiteY115" fmla="*/ 1429 h 2266950"/>
              <a:gd name="connsiteX116" fmla="*/ 1670209 w 2733675"/>
              <a:gd name="connsiteY116" fmla="*/ 1429 h 2266950"/>
              <a:gd name="connsiteX117" fmla="*/ 1698784 w 2733675"/>
              <a:gd name="connsiteY117" fmla="*/ 7144 h 2266950"/>
              <a:gd name="connsiteX118" fmla="*/ 1714976 w 2733675"/>
              <a:gd name="connsiteY118" fmla="*/ 28099 h 2266950"/>
              <a:gd name="connsiteX119" fmla="*/ 1714976 w 2733675"/>
              <a:gd name="connsiteY119" fmla="*/ 56674 h 2266950"/>
              <a:gd name="connsiteX120" fmla="*/ 1746409 w 2733675"/>
              <a:gd name="connsiteY120" fmla="*/ 77629 h 2266950"/>
              <a:gd name="connsiteX121" fmla="*/ 1761649 w 2733675"/>
              <a:gd name="connsiteY121" fmla="*/ 100489 h 2266950"/>
              <a:gd name="connsiteX122" fmla="*/ 1772126 w 2733675"/>
              <a:gd name="connsiteY122" fmla="*/ 121444 h 2266950"/>
              <a:gd name="connsiteX123" fmla="*/ 1748314 w 2733675"/>
              <a:gd name="connsiteY123" fmla="*/ 145256 h 2266950"/>
              <a:gd name="connsiteX124" fmla="*/ 1758791 w 2733675"/>
              <a:gd name="connsiteY124" fmla="*/ 163354 h 2266950"/>
              <a:gd name="connsiteX125" fmla="*/ 1761649 w 2733675"/>
              <a:gd name="connsiteY125" fmla="*/ 197644 h 2266950"/>
              <a:gd name="connsiteX126" fmla="*/ 1790224 w 2733675"/>
              <a:gd name="connsiteY126" fmla="*/ 184309 h 2266950"/>
              <a:gd name="connsiteX127" fmla="*/ 1803559 w 2733675"/>
              <a:gd name="connsiteY127" fmla="*/ 208121 h 2266950"/>
              <a:gd name="connsiteX128" fmla="*/ 1821656 w 2733675"/>
              <a:gd name="connsiteY128" fmla="*/ 233839 h 2266950"/>
              <a:gd name="connsiteX129" fmla="*/ 1850231 w 2733675"/>
              <a:gd name="connsiteY129" fmla="*/ 229076 h 2266950"/>
              <a:gd name="connsiteX130" fmla="*/ 1876901 w 2733675"/>
              <a:gd name="connsiteY130" fmla="*/ 226219 h 2266950"/>
              <a:gd name="connsiteX131" fmla="*/ 1884521 w 2733675"/>
              <a:gd name="connsiteY131" fmla="*/ 251936 h 2266950"/>
              <a:gd name="connsiteX132" fmla="*/ 1917859 w 2733675"/>
              <a:gd name="connsiteY132" fmla="*/ 257651 h 2266950"/>
              <a:gd name="connsiteX133" fmla="*/ 1947386 w 2733675"/>
              <a:gd name="connsiteY133" fmla="*/ 239554 h 2266950"/>
              <a:gd name="connsiteX134" fmla="*/ 1970246 w 2733675"/>
              <a:gd name="connsiteY134" fmla="*/ 244316 h 2266950"/>
              <a:gd name="connsiteX135" fmla="*/ 1983581 w 2733675"/>
              <a:gd name="connsiteY135" fmla="*/ 268129 h 2266950"/>
              <a:gd name="connsiteX136" fmla="*/ 1970246 w 2733675"/>
              <a:gd name="connsiteY136" fmla="*/ 296704 h 2266950"/>
              <a:gd name="connsiteX137" fmla="*/ 1947386 w 2733675"/>
              <a:gd name="connsiteY137" fmla="*/ 299561 h 2266950"/>
              <a:gd name="connsiteX138" fmla="*/ 1926431 w 2733675"/>
              <a:gd name="connsiteY138" fmla="*/ 314801 h 2266950"/>
              <a:gd name="connsiteX139" fmla="*/ 1949291 w 2733675"/>
              <a:gd name="connsiteY139" fmla="*/ 335756 h 2266950"/>
              <a:gd name="connsiteX140" fmla="*/ 1952149 w 2733675"/>
              <a:gd name="connsiteY140" fmla="*/ 356711 h 2266950"/>
              <a:gd name="connsiteX141" fmla="*/ 1975961 w 2733675"/>
              <a:gd name="connsiteY141" fmla="*/ 374809 h 2266950"/>
              <a:gd name="connsiteX142" fmla="*/ 1998821 w 2733675"/>
              <a:gd name="connsiteY142" fmla="*/ 388144 h 2266950"/>
              <a:gd name="connsiteX143" fmla="*/ 2004536 w 2733675"/>
              <a:gd name="connsiteY143" fmla="*/ 421481 h 2266950"/>
              <a:gd name="connsiteX144" fmla="*/ 1986439 w 2733675"/>
              <a:gd name="connsiteY144" fmla="*/ 450056 h 2266950"/>
              <a:gd name="connsiteX145" fmla="*/ 2015014 w 2733675"/>
              <a:gd name="connsiteY145" fmla="*/ 448151 h 2266950"/>
              <a:gd name="connsiteX146" fmla="*/ 2069306 w 2733675"/>
              <a:gd name="connsiteY146" fmla="*/ 439579 h 2266950"/>
              <a:gd name="connsiteX147" fmla="*/ 2106454 w 2733675"/>
              <a:gd name="connsiteY147" fmla="*/ 427196 h 2266950"/>
              <a:gd name="connsiteX148" fmla="*/ 2145506 w 2733675"/>
              <a:gd name="connsiteY148" fmla="*/ 406241 h 2266950"/>
              <a:gd name="connsiteX149" fmla="*/ 2178844 w 2733675"/>
              <a:gd name="connsiteY149" fmla="*/ 379571 h 2266950"/>
              <a:gd name="connsiteX150" fmla="*/ 2207419 w 2733675"/>
              <a:gd name="connsiteY150" fmla="*/ 356711 h 2266950"/>
              <a:gd name="connsiteX151" fmla="*/ 2249329 w 2733675"/>
              <a:gd name="connsiteY151" fmla="*/ 338614 h 2266950"/>
              <a:gd name="connsiteX152" fmla="*/ 2283619 w 2733675"/>
              <a:gd name="connsiteY152" fmla="*/ 322421 h 2266950"/>
              <a:gd name="connsiteX153" fmla="*/ 2315051 w 2733675"/>
              <a:gd name="connsiteY153" fmla="*/ 290989 h 2266950"/>
              <a:gd name="connsiteX154" fmla="*/ 2340769 w 2733675"/>
              <a:gd name="connsiteY154" fmla="*/ 283369 h 2266950"/>
              <a:gd name="connsiteX155" fmla="*/ 2376964 w 2733675"/>
              <a:gd name="connsiteY155" fmla="*/ 280511 h 2266950"/>
              <a:gd name="connsiteX156" fmla="*/ 2411254 w 2733675"/>
              <a:gd name="connsiteY156" fmla="*/ 280511 h 2266950"/>
              <a:gd name="connsiteX157" fmla="*/ 2429351 w 2733675"/>
              <a:gd name="connsiteY157" fmla="*/ 254794 h 2266950"/>
              <a:gd name="connsiteX158" fmla="*/ 2453164 w 2733675"/>
              <a:gd name="connsiteY158" fmla="*/ 236696 h 2266950"/>
              <a:gd name="connsiteX159" fmla="*/ 2481739 w 2733675"/>
              <a:gd name="connsiteY159" fmla="*/ 230981 h 2266950"/>
              <a:gd name="connsiteX160" fmla="*/ 2523649 w 2733675"/>
              <a:gd name="connsiteY160" fmla="*/ 239554 h 2266950"/>
              <a:gd name="connsiteX161" fmla="*/ 2559844 w 2733675"/>
              <a:gd name="connsiteY161" fmla="*/ 254794 h 2266950"/>
              <a:gd name="connsiteX162" fmla="*/ 2580799 w 2733675"/>
              <a:gd name="connsiteY162" fmla="*/ 278606 h 2266950"/>
              <a:gd name="connsiteX163" fmla="*/ 2565559 w 2733675"/>
              <a:gd name="connsiteY163" fmla="*/ 299561 h 2266950"/>
              <a:gd name="connsiteX164" fmla="*/ 2559844 w 2733675"/>
              <a:gd name="connsiteY164" fmla="*/ 325279 h 2266950"/>
              <a:gd name="connsiteX165" fmla="*/ 2549366 w 2733675"/>
              <a:gd name="connsiteY165" fmla="*/ 356711 h 2266950"/>
              <a:gd name="connsiteX166" fmla="*/ 2591276 w 2733675"/>
              <a:gd name="connsiteY166" fmla="*/ 350996 h 2266950"/>
              <a:gd name="connsiteX167" fmla="*/ 2625566 w 2733675"/>
              <a:gd name="connsiteY167" fmla="*/ 356711 h 2266950"/>
              <a:gd name="connsiteX168" fmla="*/ 2622709 w 2733675"/>
              <a:gd name="connsiteY168" fmla="*/ 388144 h 2266950"/>
              <a:gd name="connsiteX169" fmla="*/ 2601754 w 2733675"/>
              <a:gd name="connsiteY169" fmla="*/ 411004 h 2266950"/>
              <a:gd name="connsiteX170" fmla="*/ 2577941 w 2733675"/>
              <a:gd name="connsiteY170" fmla="*/ 421481 h 2266950"/>
              <a:gd name="connsiteX171" fmla="*/ 2552224 w 2733675"/>
              <a:gd name="connsiteY171" fmla="*/ 452914 h 2266950"/>
              <a:gd name="connsiteX172" fmla="*/ 2546509 w 2733675"/>
              <a:gd name="connsiteY172" fmla="*/ 481489 h 2266950"/>
              <a:gd name="connsiteX173" fmla="*/ 2523649 w 2733675"/>
              <a:gd name="connsiteY173" fmla="*/ 499586 h 2266950"/>
              <a:gd name="connsiteX174" fmla="*/ 2499836 w 2733675"/>
              <a:gd name="connsiteY174" fmla="*/ 502444 h 2266950"/>
              <a:gd name="connsiteX175" fmla="*/ 2489359 w 2733675"/>
              <a:gd name="connsiteY175" fmla="*/ 526256 h 2266950"/>
              <a:gd name="connsiteX176" fmla="*/ 2489359 w 2733675"/>
              <a:gd name="connsiteY176" fmla="*/ 554831 h 2266950"/>
              <a:gd name="connsiteX177" fmla="*/ 2474119 w 2733675"/>
              <a:gd name="connsiteY177" fmla="*/ 562451 h 2266950"/>
              <a:gd name="connsiteX178" fmla="*/ 2456021 w 2733675"/>
              <a:gd name="connsiteY178" fmla="*/ 572929 h 2266950"/>
              <a:gd name="connsiteX179" fmla="*/ 2432209 w 2733675"/>
              <a:gd name="connsiteY179" fmla="*/ 586264 h 2266950"/>
              <a:gd name="connsiteX180" fmla="*/ 2411254 w 2733675"/>
              <a:gd name="connsiteY180" fmla="*/ 596741 h 2266950"/>
              <a:gd name="connsiteX181" fmla="*/ 2387441 w 2733675"/>
              <a:gd name="connsiteY181" fmla="*/ 609124 h 2266950"/>
              <a:gd name="connsiteX182" fmla="*/ 2376964 w 2733675"/>
              <a:gd name="connsiteY182" fmla="*/ 622459 h 2266950"/>
              <a:gd name="connsiteX183" fmla="*/ 2369344 w 2733675"/>
              <a:gd name="connsiteY183" fmla="*/ 658654 h 2266950"/>
              <a:gd name="connsiteX184" fmla="*/ 2376964 w 2733675"/>
              <a:gd name="connsiteY184" fmla="*/ 679609 h 2266950"/>
              <a:gd name="connsiteX185" fmla="*/ 2385536 w 2733675"/>
              <a:gd name="connsiteY185" fmla="*/ 711041 h 2266950"/>
              <a:gd name="connsiteX186" fmla="*/ 2379821 w 2733675"/>
              <a:gd name="connsiteY186" fmla="*/ 724376 h 2266950"/>
              <a:gd name="connsiteX187" fmla="*/ 2361724 w 2733675"/>
              <a:gd name="connsiteY187" fmla="*/ 739616 h 2266950"/>
              <a:gd name="connsiteX188" fmla="*/ 2325529 w 2733675"/>
              <a:gd name="connsiteY188" fmla="*/ 758666 h 2266950"/>
              <a:gd name="connsiteX189" fmla="*/ 2309336 w 2733675"/>
              <a:gd name="connsiteY189" fmla="*/ 778669 h 2266950"/>
              <a:gd name="connsiteX190" fmla="*/ 2296001 w 2733675"/>
              <a:gd name="connsiteY190" fmla="*/ 802481 h 2266950"/>
              <a:gd name="connsiteX191" fmla="*/ 2277904 w 2733675"/>
              <a:gd name="connsiteY191" fmla="*/ 836771 h 2266950"/>
              <a:gd name="connsiteX192" fmla="*/ 2256949 w 2733675"/>
              <a:gd name="connsiteY192" fmla="*/ 859631 h 2266950"/>
              <a:gd name="connsiteX193" fmla="*/ 2249329 w 2733675"/>
              <a:gd name="connsiteY193" fmla="*/ 891064 h 2266950"/>
              <a:gd name="connsiteX194" fmla="*/ 2238851 w 2733675"/>
              <a:gd name="connsiteY194" fmla="*/ 917734 h 2266950"/>
              <a:gd name="connsiteX195" fmla="*/ 2236946 w 2733675"/>
              <a:gd name="connsiteY195" fmla="*/ 943451 h 2266950"/>
              <a:gd name="connsiteX196" fmla="*/ 2262664 w 2733675"/>
              <a:gd name="connsiteY196" fmla="*/ 964406 h 2266950"/>
              <a:gd name="connsiteX197" fmla="*/ 2275999 w 2733675"/>
              <a:gd name="connsiteY197" fmla="*/ 977741 h 2266950"/>
              <a:gd name="connsiteX198" fmla="*/ 2275999 w 2733675"/>
              <a:gd name="connsiteY198" fmla="*/ 1003459 h 2266950"/>
              <a:gd name="connsiteX199" fmla="*/ 2265521 w 2733675"/>
              <a:gd name="connsiteY199" fmla="*/ 1016794 h 2266950"/>
              <a:gd name="connsiteX200" fmla="*/ 2241709 w 2733675"/>
              <a:gd name="connsiteY200" fmla="*/ 1032034 h 2266950"/>
              <a:gd name="connsiteX201" fmla="*/ 2238851 w 2733675"/>
              <a:gd name="connsiteY201" fmla="*/ 1050131 h 2266950"/>
              <a:gd name="connsiteX202" fmla="*/ 2210276 w 2733675"/>
              <a:gd name="connsiteY202" fmla="*/ 1071086 h 2266950"/>
              <a:gd name="connsiteX203" fmla="*/ 2196941 w 2733675"/>
              <a:gd name="connsiteY203" fmla="*/ 1094899 h 2266950"/>
              <a:gd name="connsiteX204" fmla="*/ 2226469 w 2733675"/>
              <a:gd name="connsiteY204" fmla="*/ 1115854 h 2266950"/>
              <a:gd name="connsiteX205" fmla="*/ 2249329 w 2733675"/>
              <a:gd name="connsiteY205" fmla="*/ 1112996 h 2266950"/>
              <a:gd name="connsiteX206" fmla="*/ 2275999 w 2733675"/>
              <a:gd name="connsiteY206" fmla="*/ 1102519 h 2266950"/>
              <a:gd name="connsiteX207" fmla="*/ 2306479 w 2733675"/>
              <a:gd name="connsiteY207" fmla="*/ 1078706 h 2266950"/>
              <a:gd name="connsiteX208" fmla="*/ 2330291 w 2733675"/>
              <a:gd name="connsiteY208" fmla="*/ 1063466 h 2266950"/>
              <a:gd name="connsiteX209" fmla="*/ 2358866 w 2733675"/>
              <a:gd name="connsiteY209" fmla="*/ 1039654 h 2266950"/>
              <a:gd name="connsiteX210" fmla="*/ 2337911 w 2733675"/>
              <a:gd name="connsiteY210" fmla="*/ 1016794 h 2266950"/>
              <a:gd name="connsiteX211" fmla="*/ 2315051 w 2733675"/>
              <a:gd name="connsiteY211" fmla="*/ 1000601 h 2266950"/>
              <a:gd name="connsiteX212" fmla="*/ 2316956 w 2733675"/>
              <a:gd name="connsiteY212" fmla="*/ 967264 h 2266950"/>
              <a:gd name="connsiteX213" fmla="*/ 2336006 w 2733675"/>
              <a:gd name="connsiteY213" fmla="*/ 940594 h 2266950"/>
              <a:gd name="connsiteX214" fmla="*/ 2356009 w 2733675"/>
              <a:gd name="connsiteY214" fmla="*/ 930116 h 2266950"/>
              <a:gd name="connsiteX215" fmla="*/ 2397919 w 2733675"/>
              <a:gd name="connsiteY215" fmla="*/ 925354 h 2266950"/>
              <a:gd name="connsiteX216" fmla="*/ 2424589 w 2733675"/>
              <a:gd name="connsiteY216" fmla="*/ 917734 h 2266950"/>
              <a:gd name="connsiteX217" fmla="*/ 2453164 w 2733675"/>
              <a:gd name="connsiteY217" fmla="*/ 901541 h 2266950"/>
              <a:gd name="connsiteX218" fmla="*/ 2489359 w 2733675"/>
              <a:gd name="connsiteY218" fmla="*/ 898684 h 2266950"/>
              <a:gd name="connsiteX219" fmla="*/ 2531269 w 2733675"/>
              <a:gd name="connsiteY219" fmla="*/ 909161 h 2266950"/>
              <a:gd name="connsiteX220" fmla="*/ 2556986 w 2733675"/>
              <a:gd name="connsiteY220" fmla="*/ 917734 h 2266950"/>
              <a:gd name="connsiteX221" fmla="*/ 2552224 w 2733675"/>
              <a:gd name="connsiteY221" fmla="*/ 940594 h 2266950"/>
              <a:gd name="connsiteX222" fmla="*/ 2552224 w 2733675"/>
              <a:gd name="connsiteY222" fmla="*/ 961549 h 2266950"/>
              <a:gd name="connsiteX223" fmla="*/ 2555081 w 2733675"/>
              <a:gd name="connsiteY223" fmla="*/ 972026 h 2266950"/>
              <a:gd name="connsiteX224" fmla="*/ 2577941 w 2733675"/>
              <a:gd name="connsiteY224" fmla="*/ 988219 h 2266950"/>
              <a:gd name="connsiteX225" fmla="*/ 2575084 w 2733675"/>
              <a:gd name="connsiteY225" fmla="*/ 1008221 h 2266950"/>
              <a:gd name="connsiteX226" fmla="*/ 2565559 w 2733675"/>
              <a:gd name="connsiteY226" fmla="*/ 1037749 h 2266950"/>
              <a:gd name="connsiteX227" fmla="*/ 2556986 w 2733675"/>
              <a:gd name="connsiteY227" fmla="*/ 1066324 h 2266950"/>
              <a:gd name="connsiteX228" fmla="*/ 2573179 w 2733675"/>
              <a:gd name="connsiteY228" fmla="*/ 1089184 h 2266950"/>
              <a:gd name="connsiteX229" fmla="*/ 2585561 w 2733675"/>
              <a:gd name="connsiteY229" fmla="*/ 1107281 h 2266950"/>
              <a:gd name="connsiteX230" fmla="*/ 2615089 w 2733675"/>
              <a:gd name="connsiteY230" fmla="*/ 1117759 h 2266950"/>
              <a:gd name="connsiteX231" fmla="*/ 2635091 w 2733675"/>
              <a:gd name="connsiteY231" fmla="*/ 1133951 h 2266950"/>
              <a:gd name="connsiteX232" fmla="*/ 2651284 w 2733675"/>
              <a:gd name="connsiteY232" fmla="*/ 1159669 h 2266950"/>
              <a:gd name="connsiteX233" fmla="*/ 2656046 w 2733675"/>
              <a:gd name="connsiteY233" fmla="*/ 1183481 h 2266950"/>
              <a:gd name="connsiteX234" fmla="*/ 2669381 w 2733675"/>
              <a:gd name="connsiteY234" fmla="*/ 1204436 h 2266950"/>
              <a:gd name="connsiteX235" fmla="*/ 2645569 w 2733675"/>
              <a:gd name="connsiteY235" fmla="*/ 1233011 h 2266950"/>
              <a:gd name="connsiteX236" fmla="*/ 2625566 w 2733675"/>
              <a:gd name="connsiteY236" fmla="*/ 1246346 h 2266950"/>
              <a:gd name="connsiteX237" fmla="*/ 2612231 w 2733675"/>
              <a:gd name="connsiteY237" fmla="*/ 1269206 h 2266950"/>
              <a:gd name="connsiteX238" fmla="*/ 2583656 w 2733675"/>
              <a:gd name="connsiteY238" fmla="*/ 1285399 h 2266950"/>
              <a:gd name="connsiteX239" fmla="*/ 2573179 w 2733675"/>
              <a:gd name="connsiteY239" fmla="*/ 1303496 h 2266950"/>
              <a:gd name="connsiteX240" fmla="*/ 2559844 w 2733675"/>
              <a:gd name="connsiteY240" fmla="*/ 1316831 h 2266950"/>
              <a:gd name="connsiteX241" fmla="*/ 2562701 w 2733675"/>
              <a:gd name="connsiteY241" fmla="*/ 1339691 h 2266950"/>
              <a:gd name="connsiteX242" fmla="*/ 2591276 w 2733675"/>
              <a:gd name="connsiteY242" fmla="*/ 1347311 h 2266950"/>
              <a:gd name="connsiteX243" fmla="*/ 2622709 w 2733675"/>
              <a:gd name="connsiteY243" fmla="*/ 1347311 h 2266950"/>
              <a:gd name="connsiteX244" fmla="*/ 2637949 w 2733675"/>
              <a:gd name="connsiteY244" fmla="*/ 1368266 h 2266950"/>
              <a:gd name="connsiteX245" fmla="*/ 2654141 w 2733675"/>
              <a:gd name="connsiteY245" fmla="*/ 1386364 h 2266950"/>
              <a:gd name="connsiteX246" fmla="*/ 2658904 w 2733675"/>
              <a:gd name="connsiteY246" fmla="*/ 1426369 h 2266950"/>
              <a:gd name="connsiteX247" fmla="*/ 2664619 w 2733675"/>
              <a:gd name="connsiteY247" fmla="*/ 1449229 h 2266950"/>
              <a:gd name="connsiteX248" fmla="*/ 2690336 w 2733675"/>
              <a:gd name="connsiteY248" fmla="*/ 1459706 h 2266950"/>
              <a:gd name="connsiteX249" fmla="*/ 2716054 w 2733675"/>
              <a:gd name="connsiteY249" fmla="*/ 1473041 h 2266950"/>
              <a:gd name="connsiteX250" fmla="*/ 2724626 w 2733675"/>
              <a:gd name="connsiteY250" fmla="*/ 1498759 h 2266950"/>
              <a:gd name="connsiteX251" fmla="*/ 2732246 w 2733675"/>
              <a:gd name="connsiteY251" fmla="*/ 1525429 h 2266950"/>
              <a:gd name="connsiteX252" fmla="*/ 2737009 w 2733675"/>
              <a:gd name="connsiteY252" fmla="*/ 1555909 h 2266950"/>
              <a:gd name="connsiteX253" fmla="*/ 2729389 w 2733675"/>
              <a:gd name="connsiteY253" fmla="*/ 1587341 h 2266950"/>
              <a:gd name="connsiteX254" fmla="*/ 2705576 w 2733675"/>
              <a:gd name="connsiteY254" fmla="*/ 1600676 h 2266950"/>
              <a:gd name="connsiteX255" fmla="*/ 2684621 w 2733675"/>
              <a:gd name="connsiteY255" fmla="*/ 1618774 h 2266950"/>
              <a:gd name="connsiteX256" fmla="*/ 2672239 w 2733675"/>
              <a:gd name="connsiteY256" fmla="*/ 1639729 h 2266950"/>
              <a:gd name="connsiteX257" fmla="*/ 2656046 w 2733675"/>
              <a:gd name="connsiteY257" fmla="*/ 1663541 h 2266950"/>
              <a:gd name="connsiteX258" fmla="*/ 2633186 w 2733675"/>
              <a:gd name="connsiteY258" fmla="*/ 1684496 h 2266950"/>
              <a:gd name="connsiteX259" fmla="*/ 2606516 w 2733675"/>
              <a:gd name="connsiteY259" fmla="*/ 1675924 h 2266950"/>
              <a:gd name="connsiteX260" fmla="*/ 2575084 w 2733675"/>
              <a:gd name="connsiteY260" fmla="*/ 1671161 h 2266950"/>
              <a:gd name="connsiteX261" fmla="*/ 2546509 w 2733675"/>
              <a:gd name="connsiteY261" fmla="*/ 1674019 h 2266950"/>
              <a:gd name="connsiteX262" fmla="*/ 2525554 w 2733675"/>
              <a:gd name="connsiteY262" fmla="*/ 1675924 h 2266950"/>
              <a:gd name="connsiteX263" fmla="*/ 2510314 w 2733675"/>
              <a:gd name="connsiteY263" fmla="*/ 1696879 h 2266950"/>
              <a:gd name="connsiteX264" fmla="*/ 2507456 w 2733675"/>
              <a:gd name="connsiteY264" fmla="*/ 1728311 h 2266950"/>
              <a:gd name="connsiteX265" fmla="*/ 2528411 w 2733675"/>
              <a:gd name="connsiteY265" fmla="*/ 1741646 h 2266950"/>
              <a:gd name="connsiteX266" fmla="*/ 2549366 w 2733675"/>
              <a:gd name="connsiteY266" fmla="*/ 1738789 h 2266950"/>
              <a:gd name="connsiteX267" fmla="*/ 2577941 w 2733675"/>
              <a:gd name="connsiteY267" fmla="*/ 1738789 h 2266950"/>
              <a:gd name="connsiteX268" fmla="*/ 2583656 w 2733675"/>
              <a:gd name="connsiteY268" fmla="*/ 1759744 h 2266950"/>
              <a:gd name="connsiteX269" fmla="*/ 2591276 w 2733675"/>
              <a:gd name="connsiteY269" fmla="*/ 1780699 h 2266950"/>
              <a:gd name="connsiteX270" fmla="*/ 2591276 w 2733675"/>
              <a:gd name="connsiteY270" fmla="*/ 1806416 h 2266950"/>
              <a:gd name="connsiteX271" fmla="*/ 2591276 w 2733675"/>
              <a:gd name="connsiteY271" fmla="*/ 1822609 h 2266950"/>
              <a:gd name="connsiteX272" fmla="*/ 2612231 w 2733675"/>
              <a:gd name="connsiteY272" fmla="*/ 1833086 h 2266950"/>
              <a:gd name="connsiteX273" fmla="*/ 2640806 w 2733675"/>
              <a:gd name="connsiteY273" fmla="*/ 1845469 h 2266950"/>
              <a:gd name="connsiteX274" fmla="*/ 2664619 w 2733675"/>
              <a:gd name="connsiteY274" fmla="*/ 1845469 h 2266950"/>
              <a:gd name="connsiteX275" fmla="*/ 2677001 w 2733675"/>
              <a:gd name="connsiteY275" fmla="*/ 1858804 h 2266950"/>
              <a:gd name="connsiteX276" fmla="*/ 2703671 w 2733675"/>
              <a:gd name="connsiteY276" fmla="*/ 1887379 h 2266950"/>
              <a:gd name="connsiteX277" fmla="*/ 2714149 w 2733675"/>
              <a:gd name="connsiteY277" fmla="*/ 1908334 h 2266950"/>
              <a:gd name="connsiteX278" fmla="*/ 2700814 w 2733675"/>
              <a:gd name="connsiteY278" fmla="*/ 1953101 h 2266950"/>
              <a:gd name="connsiteX279" fmla="*/ 2675096 w 2733675"/>
              <a:gd name="connsiteY279" fmla="*/ 1957864 h 2266950"/>
              <a:gd name="connsiteX280" fmla="*/ 2654141 w 2733675"/>
              <a:gd name="connsiteY280" fmla="*/ 1957864 h 2266950"/>
              <a:gd name="connsiteX281" fmla="*/ 2643664 w 2733675"/>
              <a:gd name="connsiteY281" fmla="*/ 1968341 h 2266950"/>
              <a:gd name="connsiteX282" fmla="*/ 2616994 w 2733675"/>
              <a:gd name="connsiteY282" fmla="*/ 1995011 h 2266950"/>
              <a:gd name="connsiteX283" fmla="*/ 2596039 w 2733675"/>
              <a:gd name="connsiteY283" fmla="*/ 2007394 h 2266950"/>
              <a:gd name="connsiteX284" fmla="*/ 2575084 w 2733675"/>
              <a:gd name="connsiteY284" fmla="*/ 2025491 h 2266950"/>
              <a:gd name="connsiteX285" fmla="*/ 2549366 w 2733675"/>
              <a:gd name="connsiteY285" fmla="*/ 2052161 h 2266950"/>
              <a:gd name="connsiteX286" fmla="*/ 2523649 w 2733675"/>
              <a:gd name="connsiteY286" fmla="*/ 2075021 h 2266950"/>
              <a:gd name="connsiteX287" fmla="*/ 2536031 w 2733675"/>
              <a:gd name="connsiteY287" fmla="*/ 2098834 h 2266950"/>
              <a:gd name="connsiteX288" fmla="*/ 2523649 w 2733675"/>
              <a:gd name="connsiteY288" fmla="*/ 2122646 h 2266950"/>
              <a:gd name="connsiteX289" fmla="*/ 2489359 w 2733675"/>
              <a:gd name="connsiteY289" fmla="*/ 2116931 h 2266950"/>
              <a:gd name="connsiteX290" fmla="*/ 2465546 w 2733675"/>
              <a:gd name="connsiteY290" fmla="*/ 2095976 h 2266950"/>
              <a:gd name="connsiteX291" fmla="*/ 2429351 w 2733675"/>
              <a:gd name="connsiteY291" fmla="*/ 2080736 h 2266950"/>
              <a:gd name="connsiteX292" fmla="*/ 2403634 w 2733675"/>
              <a:gd name="connsiteY292" fmla="*/ 2083594 h 2266950"/>
              <a:gd name="connsiteX293" fmla="*/ 2375059 w 2733675"/>
              <a:gd name="connsiteY293" fmla="*/ 2094071 h 2266950"/>
              <a:gd name="connsiteX294" fmla="*/ 2366486 w 2733675"/>
              <a:gd name="connsiteY294" fmla="*/ 2119789 h 2266950"/>
              <a:gd name="connsiteX295" fmla="*/ 2356009 w 2733675"/>
              <a:gd name="connsiteY295" fmla="*/ 2135029 h 2266950"/>
              <a:gd name="connsiteX296" fmla="*/ 2325529 w 2733675"/>
              <a:gd name="connsiteY296" fmla="*/ 2127409 h 2266950"/>
              <a:gd name="connsiteX297" fmla="*/ 2312194 w 2733675"/>
              <a:gd name="connsiteY297" fmla="*/ 2109311 h 2266950"/>
              <a:gd name="connsiteX298" fmla="*/ 2294096 w 2733675"/>
              <a:gd name="connsiteY298" fmla="*/ 2112169 h 2266950"/>
              <a:gd name="connsiteX299" fmla="*/ 2277904 w 2733675"/>
              <a:gd name="connsiteY299" fmla="*/ 2127409 h 2266950"/>
              <a:gd name="connsiteX300" fmla="*/ 2255044 w 2733675"/>
              <a:gd name="connsiteY300" fmla="*/ 2161699 h 2266950"/>
              <a:gd name="connsiteX301" fmla="*/ 2236946 w 2733675"/>
              <a:gd name="connsiteY301" fmla="*/ 2184559 h 2266950"/>
              <a:gd name="connsiteX302" fmla="*/ 2205514 w 2733675"/>
              <a:gd name="connsiteY302" fmla="*/ 2203609 h 2266950"/>
              <a:gd name="connsiteX303" fmla="*/ 2195036 w 2733675"/>
              <a:gd name="connsiteY303" fmla="*/ 2214086 h 2266950"/>
              <a:gd name="connsiteX304" fmla="*/ 2207419 w 2733675"/>
              <a:gd name="connsiteY304" fmla="*/ 2244566 h 2266950"/>
              <a:gd name="connsiteX305" fmla="*/ 2228374 w 2733675"/>
              <a:gd name="connsiteY305" fmla="*/ 2260759 h 2266950"/>
              <a:gd name="connsiteX306" fmla="*/ 2210276 w 2733675"/>
              <a:gd name="connsiteY306" fmla="*/ 2271236 h 2266950"/>
              <a:gd name="connsiteX307" fmla="*/ 2174081 w 2733675"/>
              <a:gd name="connsiteY307" fmla="*/ 2271236 h 2266950"/>
              <a:gd name="connsiteX308" fmla="*/ 2142649 w 2733675"/>
              <a:gd name="connsiteY308" fmla="*/ 2268379 h 2266950"/>
              <a:gd name="connsiteX309" fmla="*/ 2132171 w 2733675"/>
              <a:gd name="connsiteY309" fmla="*/ 2268379 h 2266950"/>
              <a:gd name="connsiteX310" fmla="*/ 2129314 w 2733675"/>
              <a:gd name="connsiteY310" fmla="*/ 2244566 h 2266950"/>
              <a:gd name="connsiteX311" fmla="*/ 2126456 w 2733675"/>
              <a:gd name="connsiteY311" fmla="*/ 2218849 h 2266950"/>
              <a:gd name="connsiteX312" fmla="*/ 2111216 w 2733675"/>
              <a:gd name="connsiteY312" fmla="*/ 2195036 h 2266950"/>
              <a:gd name="connsiteX313" fmla="*/ 2079784 w 2733675"/>
              <a:gd name="connsiteY313" fmla="*/ 2195036 h 2266950"/>
              <a:gd name="connsiteX314" fmla="*/ 2056924 w 2733675"/>
              <a:gd name="connsiteY314" fmla="*/ 2195036 h 2266950"/>
              <a:gd name="connsiteX315" fmla="*/ 2040731 w 2733675"/>
              <a:gd name="connsiteY315" fmla="*/ 2172176 h 2266950"/>
              <a:gd name="connsiteX316" fmla="*/ 2022634 w 2733675"/>
              <a:gd name="connsiteY316" fmla="*/ 2155984 h 2266950"/>
              <a:gd name="connsiteX317" fmla="*/ 2009299 w 2733675"/>
              <a:gd name="connsiteY317" fmla="*/ 2135029 h 2266950"/>
              <a:gd name="connsiteX318" fmla="*/ 2035969 w 2733675"/>
              <a:gd name="connsiteY318" fmla="*/ 2127409 h 2266950"/>
              <a:gd name="connsiteX319" fmla="*/ 2040731 w 2733675"/>
              <a:gd name="connsiteY319" fmla="*/ 2094071 h 2266950"/>
              <a:gd name="connsiteX320" fmla="*/ 2076926 w 2733675"/>
              <a:gd name="connsiteY320" fmla="*/ 2091214 h 2266950"/>
              <a:gd name="connsiteX321" fmla="*/ 2114074 w 2733675"/>
              <a:gd name="connsiteY321" fmla="*/ 2095976 h 2266950"/>
              <a:gd name="connsiteX322" fmla="*/ 2124551 w 2733675"/>
              <a:gd name="connsiteY322" fmla="*/ 2070259 h 2266950"/>
              <a:gd name="connsiteX323" fmla="*/ 2103596 w 2733675"/>
              <a:gd name="connsiteY323" fmla="*/ 2055019 h 2266950"/>
              <a:gd name="connsiteX324" fmla="*/ 2103596 w 2733675"/>
              <a:gd name="connsiteY324" fmla="*/ 2020729 h 2266950"/>
              <a:gd name="connsiteX325" fmla="*/ 2126456 w 2733675"/>
              <a:gd name="connsiteY325" fmla="*/ 2002631 h 2266950"/>
              <a:gd name="connsiteX326" fmla="*/ 2157889 w 2733675"/>
              <a:gd name="connsiteY326" fmla="*/ 1989296 h 2266950"/>
              <a:gd name="connsiteX327" fmla="*/ 2181701 w 2733675"/>
              <a:gd name="connsiteY327" fmla="*/ 1986439 h 2266950"/>
              <a:gd name="connsiteX328" fmla="*/ 2181701 w 2733675"/>
              <a:gd name="connsiteY328" fmla="*/ 1963579 h 2266950"/>
              <a:gd name="connsiteX329" fmla="*/ 2155984 w 2733675"/>
              <a:gd name="connsiteY329" fmla="*/ 1957864 h 2266950"/>
              <a:gd name="connsiteX330" fmla="*/ 2129314 w 2733675"/>
              <a:gd name="connsiteY330" fmla="*/ 1950244 h 2266950"/>
              <a:gd name="connsiteX331" fmla="*/ 2087404 w 2733675"/>
              <a:gd name="connsiteY331" fmla="*/ 1936909 h 2266950"/>
              <a:gd name="connsiteX332" fmla="*/ 2056924 w 2733675"/>
              <a:gd name="connsiteY332" fmla="*/ 1932146 h 2266950"/>
              <a:gd name="connsiteX333" fmla="*/ 2027396 w 2733675"/>
              <a:gd name="connsiteY333" fmla="*/ 1915954 h 2266950"/>
              <a:gd name="connsiteX334" fmla="*/ 2019776 w 2733675"/>
              <a:gd name="connsiteY334" fmla="*/ 1885474 h 2266950"/>
              <a:gd name="connsiteX335" fmla="*/ 2025491 w 2733675"/>
              <a:gd name="connsiteY335" fmla="*/ 1845469 h 2266950"/>
              <a:gd name="connsiteX336" fmla="*/ 2025491 w 2733675"/>
              <a:gd name="connsiteY336" fmla="*/ 1816894 h 2266950"/>
              <a:gd name="connsiteX337" fmla="*/ 2019776 w 2733675"/>
              <a:gd name="connsiteY337" fmla="*/ 1780699 h 2266950"/>
              <a:gd name="connsiteX338" fmla="*/ 2019776 w 2733675"/>
              <a:gd name="connsiteY338" fmla="*/ 1752124 h 2266950"/>
              <a:gd name="connsiteX339" fmla="*/ 2015014 w 2733675"/>
              <a:gd name="connsiteY339" fmla="*/ 1734026 h 2266950"/>
              <a:gd name="connsiteX340" fmla="*/ 1998821 w 2733675"/>
              <a:gd name="connsiteY340" fmla="*/ 1738789 h 2266950"/>
              <a:gd name="connsiteX341" fmla="*/ 1986439 w 2733675"/>
              <a:gd name="connsiteY341" fmla="*/ 1759744 h 2266950"/>
              <a:gd name="connsiteX342" fmla="*/ 1970246 w 2733675"/>
              <a:gd name="connsiteY342" fmla="*/ 1770221 h 2266950"/>
              <a:gd name="connsiteX343" fmla="*/ 1938814 w 2733675"/>
              <a:gd name="connsiteY343" fmla="*/ 1770221 h 2266950"/>
              <a:gd name="connsiteX344" fmla="*/ 1907381 w 2733675"/>
              <a:gd name="connsiteY344" fmla="*/ 1749266 h 2266950"/>
              <a:gd name="connsiteX345" fmla="*/ 1907381 w 2733675"/>
              <a:gd name="connsiteY345" fmla="*/ 1720691 h 2266950"/>
              <a:gd name="connsiteX346" fmla="*/ 1910239 w 2733675"/>
              <a:gd name="connsiteY346" fmla="*/ 1692116 h 2266950"/>
              <a:gd name="connsiteX347" fmla="*/ 1902619 w 2733675"/>
              <a:gd name="connsiteY347" fmla="*/ 1663541 h 2266950"/>
              <a:gd name="connsiteX348" fmla="*/ 1905476 w 2733675"/>
              <a:gd name="connsiteY348" fmla="*/ 1636871 h 2266950"/>
              <a:gd name="connsiteX349" fmla="*/ 1878806 w 2733675"/>
              <a:gd name="connsiteY349" fmla="*/ 1629251 h 2266950"/>
              <a:gd name="connsiteX350" fmla="*/ 1860709 w 2733675"/>
              <a:gd name="connsiteY350" fmla="*/ 1636871 h 2266950"/>
              <a:gd name="connsiteX351" fmla="*/ 1847374 w 2733675"/>
              <a:gd name="connsiteY351" fmla="*/ 1624489 h 2266950"/>
              <a:gd name="connsiteX352" fmla="*/ 1827371 w 2733675"/>
              <a:gd name="connsiteY352" fmla="*/ 1608296 h 2266950"/>
              <a:gd name="connsiteX353" fmla="*/ 1806416 w 2733675"/>
              <a:gd name="connsiteY353" fmla="*/ 1597819 h 2266950"/>
              <a:gd name="connsiteX354" fmla="*/ 1782604 w 2733675"/>
              <a:gd name="connsiteY354" fmla="*/ 1621631 h 2266950"/>
              <a:gd name="connsiteX355" fmla="*/ 1764506 w 2733675"/>
              <a:gd name="connsiteY355" fmla="*/ 1624489 h 2266950"/>
              <a:gd name="connsiteX356" fmla="*/ 1733074 w 2733675"/>
              <a:gd name="connsiteY356" fmla="*/ 1624489 h 2266950"/>
              <a:gd name="connsiteX357" fmla="*/ 1725454 w 2733675"/>
              <a:gd name="connsiteY357" fmla="*/ 1600676 h 2266950"/>
              <a:gd name="connsiteX358" fmla="*/ 1712119 w 2733675"/>
              <a:gd name="connsiteY358" fmla="*/ 1576864 h 2266950"/>
              <a:gd name="connsiteX359" fmla="*/ 1683544 w 2733675"/>
              <a:gd name="connsiteY359" fmla="*/ 1600676 h 2266950"/>
              <a:gd name="connsiteX360" fmla="*/ 1662589 w 2733675"/>
              <a:gd name="connsiteY360" fmla="*/ 1615916 h 2266950"/>
              <a:gd name="connsiteX361" fmla="*/ 1673066 w 2733675"/>
              <a:gd name="connsiteY361" fmla="*/ 1636871 h 2266950"/>
              <a:gd name="connsiteX362" fmla="*/ 1636871 w 2733675"/>
              <a:gd name="connsiteY362" fmla="*/ 1657826 h 2266950"/>
              <a:gd name="connsiteX363" fmla="*/ 1613059 w 2733675"/>
              <a:gd name="connsiteY363" fmla="*/ 1668304 h 2266950"/>
              <a:gd name="connsiteX364" fmla="*/ 1594961 w 2733675"/>
              <a:gd name="connsiteY364" fmla="*/ 1694974 h 2266950"/>
              <a:gd name="connsiteX365" fmla="*/ 1587341 w 2733675"/>
              <a:gd name="connsiteY365" fmla="*/ 1713071 h 2266950"/>
              <a:gd name="connsiteX366" fmla="*/ 1574006 w 2733675"/>
              <a:gd name="connsiteY366" fmla="*/ 1762601 h 2266950"/>
              <a:gd name="connsiteX367" fmla="*/ 1563529 w 2733675"/>
              <a:gd name="connsiteY367" fmla="*/ 1785461 h 2266950"/>
              <a:gd name="connsiteX368" fmla="*/ 1542574 w 2733675"/>
              <a:gd name="connsiteY368" fmla="*/ 1801654 h 2266950"/>
              <a:gd name="connsiteX369" fmla="*/ 1513999 w 2733675"/>
              <a:gd name="connsiteY369" fmla="*/ 1822609 h 2266950"/>
              <a:gd name="connsiteX370" fmla="*/ 1490186 w 2733675"/>
              <a:gd name="connsiteY370" fmla="*/ 1848326 h 2266950"/>
              <a:gd name="connsiteX371" fmla="*/ 1461611 w 2733675"/>
              <a:gd name="connsiteY371" fmla="*/ 1866424 h 2266950"/>
              <a:gd name="connsiteX372" fmla="*/ 1443514 w 2733675"/>
              <a:gd name="connsiteY372" fmla="*/ 1890236 h 2266950"/>
              <a:gd name="connsiteX373" fmla="*/ 1412081 w 2733675"/>
              <a:gd name="connsiteY373" fmla="*/ 1915954 h 2266950"/>
              <a:gd name="connsiteX374" fmla="*/ 1389221 w 2733675"/>
              <a:gd name="connsiteY374" fmla="*/ 1926431 h 2266950"/>
              <a:gd name="connsiteX375" fmla="*/ 1373029 w 2733675"/>
              <a:gd name="connsiteY375" fmla="*/ 1947386 h 2266950"/>
              <a:gd name="connsiteX376" fmla="*/ 1347311 w 2733675"/>
              <a:gd name="connsiteY376" fmla="*/ 1978819 h 2266950"/>
              <a:gd name="connsiteX377" fmla="*/ 1341596 w 2733675"/>
              <a:gd name="connsiteY377" fmla="*/ 1957864 h 2266950"/>
              <a:gd name="connsiteX378" fmla="*/ 1320641 w 2733675"/>
              <a:gd name="connsiteY378" fmla="*/ 1921669 h 2266950"/>
              <a:gd name="connsiteX379" fmla="*/ 1308259 w 2733675"/>
              <a:gd name="connsiteY379" fmla="*/ 1918811 h 2266950"/>
              <a:gd name="connsiteX380" fmla="*/ 1284446 w 2733675"/>
              <a:gd name="connsiteY380" fmla="*/ 1911191 h 2266950"/>
              <a:gd name="connsiteX381" fmla="*/ 1279684 w 2733675"/>
              <a:gd name="connsiteY381" fmla="*/ 1893094 h 2266950"/>
              <a:gd name="connsiteX382" fmla="*/ 1260634 w 2733675"/>
              <a:gd name="connsiteY382" fmla="*/ 1874996 h 2266950"/>
              <a:gd name="connsiteX383" fmla="*/ 1224439 w 2733675"/>
              <a:gd name="connsiteY383" fmla="*/ 1893094 h 2266950"/>
              <a:gd name="connsiteX384" fmla="*/ 1203484 w 2733675"/>
              <a:gd name="connsiteY384" fmla="*/ 1905476 h 2266950"/>
              <a:gd name="connsiteX385" fmla="*/ 1177766 w 2733675"/>
              <a:gd name="connsiteY385" fmla="*/ 1942624 h 2266950"/>
              <a:gd name="connsiteX386" fmla="*/ 1167289 w 2733675"/>
              <a:gd name="connsiteY386" fmla="*/ 1914049 h 2266950"/>
              <a:gd name="connsiteX387" fmla="*/ 1156811 w 2733675"/>
              <a:gd name="connsiteY387" fmla="*/ 1882616 h 2266950"/>
              <a:gd name="connsiteX388" fmla="*/ 1143476 w 2733675"/>
              <a:gd name="connsiteY388" fmla="*/ 1855946 h 2266950"/>
              <a:gd name="connsiteX389" fmla="*/ 1143476 w 2733675"/>
              <a:gd name="connsiteY389" fmla="*/ 1834991 h 2266950"/>
              <a:gd name="connsiteX390" fmla="*/ 1119664 w 2733675"/>
              <a:gd name="connsiteY390" fmla="*/ 1843564 h 2266950"/>
              <a:gd name="connsiteX391" fmla="*/ 1104424 w 2733675"/>
              <a:gd name="connsiteY391" fmla="*/ 1866424 h 2266950"/>
              <a:gd name="connsiteX392" fmla="*/ 1099661 w 2733675"/>
              <a:gd name="connsiteY392" fmla="*/ 1879759 h 2266950"/>
              <a:gd name="connsiteX393" fmla="*/ 1075849 w 2733675"/>
              <a:gd name="connsiteY393" fmla="*/ 1897856 h 2266950"/>
              <a:gd name="connsiteX394" fmla="*/ 1060609 w 2733675"/>
              <a:gd name="connsiteY394" fmla="*/ 1911191 h 2266950"/>
              <a:gd name="connsiteX395" fmla="*/ 1052036 w 2733675"/>
              <a:gd name="connsiteY395" fmla="*/ 1894999 h 2266950"/>
              <a:gd name="connsiteX396" fmla="*/ 1041559 w 2733675"/>
              <a:gd name="connsiteY396" fmla="*/ 1885474 h 2266950"/>
              <a:gd name="connsiteX397" fmla="*/ 1023461 w 2733675"/>
              <a:gd name="connsiteY397" fmla="*/ 1900714 h 2266950"/>
              <a:gd name="connsiteX398" fmla="*/ 1012984 w 2733675"/>
              <a:gd name="connsiteY398" fmla="*/ 1926431 h 2266950"/>
              <a:gd name="connsiteX399" fmla="*/ 1000601 w 2733675"/>
              <a:gd name="connsiteY399" fmla="*/ 1960721 h 2266950"/>
              <a:gd name="connsiteX400" fmla="*/ 984409 w 2733675"/>
              <a:gd name="connsiteY400" fmla="*/ 1989296 h 2266950"/>
              <a:gd name="connsiteX401" fmla="*/ 979646 w 2733675"/>
              <a:gd name="connsiteY401" fmla="*/ 2017871 h 2266950"/>
              <a:gd name="connsiteX402" fmla="*/ 958691 w 2733675"/>
              <a:gd name="connsiteY402" fmla="*/ 1996916 h 2266950"/>
              <a:gd name="connsiteX403" fmla="*/ 951071 w 2733675"/>
              <a:gd name="connsiteY403" fmla="*/ 1947386 h 2266950"/>
              <a:gd name="connsiteX404" fmla="*/ 940594 w 2733675"/>
              <a:gd name="connsiteY404" fmla="*/ 1921669 h 2266950"/>
              <a:gd name="connsiteX405" fmla="*/ 906304 w 2733675"/>
              <a:gd name="connsiteY405" fmla="*/ 1921669 h 2266950"/>
              <a:gd name="connsiteX406" fmla="*/ 895826 w 2733675"/>
              <a:gd name="connsiteY406" fmla="*/ 1893094 h 2266950"/>
              <a:gd name="connsiteX407" fmla="*/ 885349 w 2733675"/>
              <a:gd name="connsiteY407" fmla="*/ 1869281 h 2266950"/>
              <a:gd name="connsiteX408" fmla="*/ 859631 w 2733675"/>
              <a:gd name="connsiteY408" fmla="*/ 1876901 h 2266950"/>
              <a:gd name="connsiteX409" fmla="*/ 831056 w 2733675"/>
              <a:gd name="connsiteY409" fmla="*/ 1903571 h 2266950"/>
              <a:gd name="connsiteX410" fmla="*/ 817721 w 2733675"/>
              <a:gd name="connsiteY410" fmla="*/ 1918811 h 2266950"/>
              <a:gd name="connsiteX411" fmla="*/ 812006 w 2733675"/>
              <a:gd name="connsiteY411" fmla="*/ 1947386 h 2266950"/>
              <a:gd name="connsiteX412" fmla="*/ 807244 w 2733675"/>
              <a:gd name="connsiteY412" fmla="*/ 1975961 h 2266950"/>
              <a:gd name="connsiteX413" fmla="*/ 791051 w 2733675"/>
              <a:gd name="connsiteY413" fmla="*/ 2015014 h 2266950"/>
              <a:gd name="connsiteX414" fmla="*/ 768191 w 2733675"/>
              <a:gd name="connsiteY414" fmla="*/ 2041684 h 2266950"/>
              <a:gd name="connsiteX415" fmla="*/ 729139 w 2733675"/>
              <a:gd name="connsiteY415" fmla="*/ 2031206 h 2266950"/>
              <a:gd name="connsiteX416" fmla="*/ 705326 w 2733675"/>
              <a:gd name="connsiteY416" fmla="*/ 2013109 h 2266950"/>
              <a:gd name="connsiteX417" fmla="*/ 679609 w 2733675"/>
              <a:gd name="connsiteY417" fmla="*/ 2025491 h 2266950"/>
              <a:gd name="connsiteX418" fmla="*/ 648176 w 2733675"/>
              <a:gd name="connsiteY418" fmla="*/ 2034064 h 2266950"/>
              <a:gd name="connsiteX419" fmla="*/ 627221 w 2733675"/>
              <a:gd name="connsiteY419" fmla="*/ 2017871 h 2266950"/>
              <a:gd name="connsiteX420" fmla="*/ 601504 w 2733675"/>
              <a:gd name="connsiteY420" fmla="*/ 2002631 h 2266950"/>
              <a:gd name="connsiteX421" fmla="*/ 621506 w 2733675"/>
              <a:gd name="connsiteY421" fmla="*/ 1975961 h 2266950"/>
              <a:gd name="connsiteX422" fmla="*/ 634841 w 2733675"/>
              <a:gd name="connsiteY422" fmla="*/ 1944529 h 2266950"/>
              <a:gd name="connsiteX423" fmla="*/ 627221 w 2733675"/>
              <a:gd name="connsiteY423" fmla="*/ 1914049 h 2266950"/>
              <a:gd name="connsiteX424" fmla="*/ 613886 w 2733675"/>
              <a:gd name="connsiteY424" fmla="*/ 1882616 h 2266950"/>
              <a:gd name="connsiteX425" fmla="*/ 603409 w 2733675"/>
              <a:gd name="connsiteY425" fmla="*/ 1851184 h 2266950"/>
              <a:gd name="connsiteX426" fmla="*/ 595789 w 2733675"/>
              <a:gd name="connsiteY426" fmla="*/ 1825466 h 2266950"/>
              <a:gd name="connsiteX427" fmla="*/ 567214 w 2733675"/>
              <a:gd name="connsiteY427" fmla="*/ 1833086 h 2266950"/>
              <a:gd name="connsiteX428" fmla="*/ 531019 w 2733675"/>
              <a:gd name="connsiteY428" fmla="*/ 1848326 h 2266950"/>
              <a:gd name="connsiteX429" fmla="*/ 502444 w 2733675"/>
              <a:gd name="connsiteY429" fmla="*/ 1858804 h 2266950"/>
              <a:gd name="connsiteX430" fmla="*/ 471011 w 2733675"/>
              <a:gd name="connsiteY430" fmla="*/ 1858804 h 2266950"/>
              <a:gd name="connsiteX431" fmla="*/ 451961 w 2733675"/>
              <a:gd name="connsiteY431" fmla="*/ 1837849 h 2266950"/>
              <a:gd name="connsiteX432" fmla="*/ 423386 w 2733675"/>
              <a:gd name="connsiteY432" fmla="*/ 1816894 h 2266950"/>
              <a:gd name="connsiteX433" fmla="*/ 402431 w 2733675"/>
              <a:gd name="connsiteY433" fmla="*/ 1801654 h 2266950"/>
              <a:gd name="connsiteX434" fmla="*/ 366236 w 2733675"/>
              <a:gd name="connsiteY434" fmla="*/ 1806416 h 2266950"/>
              <a:gd name="connsiteX435" fmla="*/ 332899 w 2733675"/>
              <a:gd name="connsiteY435" fmla="*/ 1794034 h 2266950"/>
              <a:gd name="connsiteX436" fmla="*/ 319564 w 2733675"/>
              <a:gd name="connsiteY436" fmla="*/ 1754981 h 2266950"/>
              <a:gd name="connsiteX437" fmla="*/ 301466 w 2733675"/>
              <a:gd name="connsiteY437" fmla="*/ 1735931 h 2266950"/>
              <a:gd name="connsiteX438" fmla="*/ 270034 w 2733675"/>
              <a:gd name="connsiteY438" fmla="*/ 1741646 h 2266950"/>
              <a:gd name="connsiteX439" fmla="*/ 262414 w 2733675"/>
              <a:gd name="connsiteY439" fmla="*/ 1705451 h 2266950"/>
              <a:gd name="connsiteX440" fmla="*/ 243364 w 2733675"/>
              <a:gd name="connsiteY440" fmla="*/ 1689259 h 2266950"/>
              <a:gd name="connsiteX441" fmla="*/ 246221 w 2733675"/>
              <a:gd name="connsiteY441" fmla="*/ 1657826 h 2266950"/>
              <a:gd name="connsiteX442" fmla="*/ 267176 w 2733675"/>
              <a:gd name="connsiteY442" fmla="*/ 1634966 h 2266950"/>
              <a:gd name="connsiteX443" fmla="*/ 282416 w 2733675"/>
              <a:gd name="connsiteY443" fmla="*/ 1590199 h 2266950"/>
              <a:gd name="connsiteX444" fmla="*/ 267176 w 2733675"/>
              <a:gd name="connsiteY444" fmla="*/ 1558766 h 2266950"/>
              <a:gd name="connsiteX445" fmla="*/ 249079 w 2733675"/>
              <a:gd name="connsiteY445" fmla="*/ 1554004 h 2266950"/>
              <a:gd name="connsiteX446" fmla="*/ 225266 w 2733675"/>
              <a:gd name="connsiteY446" fmla="*/ 1535906 h 2266950"/>
              <a:gd name="connsiteX447" fmla="*/ 223361 w 2733675"/>
              <a:gd name="connsiteY447" fmla="*/ 1496854 h 2266950"/>
              <a:gd name="connsiteX448" fmla="*/ 183356 w 2733675"/>
              <a:gd name="connsiteY448" fmla="*/ 1493996 h 2266950"/>
              <a:gd name="connsiteX449" fmla="*/ 172879 w 2733675"/>
              <a:gd name="connsiteY449" fmla="*/ 1462564 h 2266950"/>
              <a:gd name="connsiteX450" fmla="*/ 150019 w 2733675"/>
              <a:gd name="connsiteY450" fmla="*/ 1444466 h 2266950"/>
              <a:gd name="connsiteX451" fmla="*/ 97631 w 2733675"/>
              <a:gd name="connsiteY451" fmla="*/ 1452086 h 2266950"/>
              <a:gd name="connsiteX452" fmla="*/ 92869 w 2733675"/>
              <a:gd name="connsiteY452" fmla="*/ 1467326 h 2266950"/>
              <a:gd name="connsiteX453" fmla="*/ 73819 w 2733675"/>
              <a:gd name="connsiteY453" fmla="*/ 1475899 h 2266950"/>
              <a:gd name="connsiteX454" fmla="*/ 53816 w 2733675"/>
              <a:gd name="connsiteY454" fmla="*/ 1467326 h 2266950"/>
              <a:gd name="connsiteX455" fmla="*/ 45244 w 2733675"/>
              <a:gd name="connsiteY455" fmla="*/ 1436846 h 2266950"/>
              <a:gd name="connsiteX456" fmla="*/ 45244 w 2733675"/>
              <a:gd name="connsiteY456" fmla="*/ 1413034 h 2266950"/>
              <a:gd name="connsiteX457" fmla="*/ 27146 w 2733675"/>
              <a:gd name="connsiteY457" fmla="*/ 1396841 h 2266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Lst>
            <a:rect l="l" t="t" r="r" b="b"/>
            <a:pathLst>
              <a:path w="2733675" h="2266950">
                <a:moveTo>
                  <a:pt x="1429" y="1378744"/>
                </a:moveTo>
                <a:lnTo>
                  <a:pt x="13811" y="1355884"/>
                </a:lnTo>
                <a:lnTo>
                  <a:pt x="30004" y="1342549"/>
                </a:lnTo>
                <a:lnTo>
                  <a:pt x="58579" y="1334929"/>
                </a:lnTo>
                <a:lnTo>
                  <a:pt x="73819" y="1327309"/>
                </a:lnTo>
                <a:lnTo>
                  <a:pt x="84296" y="1324451"/>
                </a:lnTo>
                <a:lnTo>
                  <a:pt x="73819" y="1300639"/>
                </a:lnTo>
                <a:lnTo>
                  <a:pt x="76676" y="1267301"/>
                </a:lnTo>
                <a:lnTo>
                  <a:pt x="82391" y="1251109"/>
                </a:lnTo>
                <a:lnTo>
                  <a:pt x="110966" y="1272064"/>
                </a:lnTo>
                <a:lnTo>
                  <a:pt x="126206" y="1256824"/>
                </a:lnTo>
                <a:lnTo>
                  <a:pt x="129064" y="1227296"/>
                </a:lnTo>
                <a:lnTo>
                  <a:pt x="118586" y="1204436"/>
                </a:lnTo>
                <a:lnTo>
                  <a:pt x="97631" y="1186339"/>
                </a:lnTo>
                <a:lnTo>
                  <a:pt x="79534" y="1167289"/>
                </a:lnTo>
                <a:lnTo>
                  <a:pt x="82391" y="1138714"/>
                </a:lnTo>
                <a:lnTo>
                  <a:pt x="87154" y="1112996"/>
                </a:lnTo>
                <a:lnTo>
                  <a:pt x="94774" y="1073944"/>
                </a:lnTo>
                <a:lnTo>
                  <a:pt x="108109" y="1052989"/>
                </a:lnTo>
                <a:lnTo>
                  <a:pt x="139541" y="1050131"/>
                </a:lnTo>
                <a:lnTo>
                  <a:pt x="168116" y="1048226"/>
                </a:lnTo>
                <a:lnTo>
                  <a:pt x="172879" y="1024414"/>
                </a:lnTo>
                <a:lnTo>
                  <a:pt x="186214" y="1011079"/>
                </a:lnTo>
                <a:lnTo>
                  <a:pt x="217646" y="997744"/>
                </a:lnTo>
                <a:lnTo>
                  <a:pt x="251936" y="1006316"/>
                </a:lnTo>
                <a:lnTo>
                  <a:pt x="288131" y="1016794"/>
                </a:lnTo>
                <a:lnTo>
                  <a:pt x="332899" y="1006316"/>
                </a:lnTo>
                <a:lnTo>
                  <a:pt x="348139" y="1003459"/>
                </a:lnTo>
                <a:lnTo>
                  <a:pt x="366236" y="979646"/>
                </a:lnTo>
                <a:lnTo>
                  <a:pt x="384334" y="958691"/>
                </a:lnTo>
                <a:lnTo>
                  <a:pt x="400526" y="958691"/>
                </a:lnTo>
                <a:lnTo>
                  <a:pt x="415766" y="974884"/>
                </a:lnTo>
                <a:lnTo>
                  <a:pt x="433864" y="995839"/>
                </a:lnTo>
                <a:lnTo>
                  <a:pt x="454819" y="990124"/>
                </a:lnTo>
                <a:lnTo>
                  <a:pt x="462439" y="977741"/>
                </a:lnTo>
                <a:lnTo>
                  <a:pt x="460534" y="956786"/>
                </a:lnTo>
                <a:lnTo>
                  <a:pt x="486251" y="940594"/>
                </a:lnTo>
                <a:lnTo>
                  <a:pt x="493871" y="958691"/>
                </a:lnTo>
                <a:lnTo>
                  <a:pt x="528161" y="967264"/>
                </a:lnTo>
                <a:lnTo>
                  <a:pt x="541496" y="974884"/>
                </a:lnTo>
                <a:lnTo>
                  <a:pt x="570071" y="985361"/>
                </a:lnTo>
                <a:lnTo>
                  <a:pt x="606266" y="979646"/>
                </a:lnTo>
                <a:lnTo>
                  <a:pt x="642461" y="982504"/>
                </a:lnTo>
                <a:lnTo>
                  <a:pt x="679609" y="982504"/>
                </a:lnTo>
                <a:lnTo>
                  <a:pt x="691991" y="958691"/>
                </a:lnTo>
                <a:lnTo>
                  <a:pt x="702469" y="935831"/>
                </a:lnTo>
                <a:lnTo>
                  <a:pt x="729139" y="919639"/>
                </a:lnTo>
                <a:lnTo>
                  <a:pt x="754856" y="917734"/>
                </a:lnTo>
                <a:lnTo>
                  <a:pt x="786289" y="912019"/>
                </a:lnTo>
                <a:lnTo>
                  <a:pt x="822484" y="907256"/>
                </a:lnTo>
                <a:lnTo>
                  <a:pt x="822484" y="878681"/>
                </a:lnTo>
                <a:lnTo>
                  <a:pt x="817721" y="854869"/>
                </a:lnTo>
                <a:lnTo>
                  <a:pt x="812006" y="823436"/>
                </a:lnTo>
                <a:lnTo>
                  <a:pt x="822484" y="799624"/>
                </a:lnTo>
                <a:lnTo>
                  <a:pt x="840581" y="794861"/>
                </a:lnTo>
                <a:lnTo>
                  <a:pt x="874871" y="799624"/>
                </a:lnTo>
                <a:lnTo>
                  <a:pt x="892969" y="787241"/>
                </a:lnTo>
                <a:lnTo>
                  <a:pt x="924401" y="773906"/>
                </a:lnTo>
                <a:lnTo>
                  <a:pt x="940594" y="758666"/>
                </a:lnTo>
                <a:lnTo>
                  <a:pt x="955834" y="737711"/>
                </a:lnTo>
                <a:lnTo>
                  <a:pt x="981551" y="737711"/>
                </a:lnTo>
                <a:lnTo>
                  <a:pt x="1002506" y="750094"/>
                </a:lnTo>
                <a:lnTo>
                  <a:pt x="1005364" y="787241"/>
                </a:lnTo>
                <a:lnTo>
                  <a:pt x="1031081" y="797719"/>
                </a:lnTo>
                <a:lnTo>
                  <a:pt x="1057751" y="818674"/>
                </a:lnTo>
                <a:lnTo>
                  <a:pt x="1086326" y="815816"/>
                </a:lnTo>
                <a:lnTo>
                  <a:pt x="1110139" y="797719"/>
                </a:lnTo>
                <a:lnTo>
                  <a:pt x="1132999" y="802481"/>
                </a:lnTo>
                <a:lnTo>
                  <a:pt x="1164431" y="802481"/>
                </a:lnTo>
                <a:lnTo>
                  <a:pt x="1177766" y="831056"/>
                </a:lnTo>
                <a:lnTo>
                  <a:pt x="1209199" y="805339"/>
                </a:lnTo>
                <a:lnTo>
                  <a:pt x="1234916" y="778669"/>
                </a:lnTo>
                <a:lnTo>
                  <a:pt x="1253014" y="763429"/>
                </a:lnTo>
                <a:lnTo>
                  <a:pt x="1273969" y="752951"/>
                </a:lnTo>
                <a:lnTo>
                  <a:pt x="1310164" y="758666"/>
                </a:lnTo>
                <a:lnTo>
                  <a:pt x="1323499" y="789146"/>
                </a:lnTo>
                <a:lnTo>
                  <a:pt x="1354931" y="787241"/>
                </a:lnTo>
                <a:lnTo>
                  <a:pt x="1389221" y="763429"/>
                </a:lnTo>
                <a:lnTo>
                  <a:pt x="1396841" y="739616"/>
                </a:lnTo>
                <a:lnTo>
                  <a:pt x="1407319" y="713899"/>
                </a:lnTo>
                <a:lnTo>
                  <a:pt x="1412081" y="677704"/>
                </a:lnTo>
                <a:lnTo>
                  <a:pt x="1407319" y="656749"/>
                </a:lnTo>
                <a:lnTo>
                  <a:pt x="1396841" y="628174"/>
                </a:lnTo>
                <a:lnTo>
                  <a:pt x="1396841" y="586264"/>
                </a:lnTo>
                <a:lnTo>
                  <a:pt x="1401604" y="554831"/>
                </a:lnTo>
                <a:lnTo>
                  <a:pt x="1435894" y="526256"/>
                </a:lnTo>
                <a:lnTo>
                  <a:pt x="1458754" y="515779"/>
                </a:lnTo>
                <a:lnTo>
                  <a:pt x="1477804" y="497681"/>
                </a:lnTo>
                <a:lnTo>
                  <a:pt x="1461611" y="479584"/>
                </a:lnTo>
                <a:lnTo>
                  <a:pt x="1438751" y="466249"/>
                </a:lnTo>
                <a:lnTo>
                  <a:pt x="1419701" y="450056"/>
                </a:lnTo>
                <a:lnTo>
                  <a:pt x="1425416" y="421481"/>
                </a:lnTo>
                <a:lnTo>
                  <a:pt x="1422559" y="382429"/>
                </a:lnTo>
                <a:lnTo>
                  <a:pt x="1417796" y="353854"/>
                </a:lnTo>
                <a:lnTo>
                  <a:pt x="1433036" y="325279"/>
                </a:lnTo>
                <a:lnTo>
                  <a:pt x="1467326" y="299561"/>
                </a:lnTo>
                <a:lnTo>
                  <a:pt x="1482566" y="272891"/>
                </a:lnTo>
                <a:lnTo>
                  <a:pt x="1479709" y="250031"/>
                </a:lnTo>
                <a:lnTo>
                  <a:pt x="1453991" y="233839"/>
                </a:lnTo>
                <a:lnTo>
                  <a:pt x="1472089" y="218599"/>
                </a:lnTo>
                <a:lnTo>
                  <a:pt x="1490186" y="197644"/>
                </a:lnTo>
                <a:lnTo>
                  <a:pt x="1516856" y="176689"/>
                </a:lnTo>
                <a:lnTo>
                  <a:pt x="1524476" y="145256"/>
                </a:lnTo>
                <a:lnTo>
                  <a:pt x="1524476" y="119539"/>
                </a:lnTo>
                <a:lnTo>
                  <a:pt x="1493044" y="116681"/>
                </a:lnTo>
                <a:lnTo>
                  <a:pt x="1472089" y="116681"/>
                </a:lnTo>
                <a:lnTo>
                  <a:pt x="1482566" y="90964"/>
                </a:lnTo>
                <a:lnTo>
                  <a:pt x="1490186" y="74771"/>
                </a:lnTo>
                <a:lnTo>
                  <a:pt x="1490186" y="56674"/>
                </a:lnTo>
                <a:lnTo>
                  <a:pt x="1524476" y="46196"/>
                </a:lnTo>
                <a:lnTo>
                  <a:pt x="1550194" y="46196"/>
                </a:lnTo>
                <a:lnTo>
                  <a:pt x="1574006" y="53816"/>
                </a:lnTo>
                <a:lnTo>
                  <a:pt x="1610201" y="56674"/>
                </a:lnTo>
                <a:lnTo>
                  <a:pt x="1605439" y="28099"/>
                </a:lnTo>
                <a:lnTo>
                  <a:pt x="1597819" y="1429"/>
                </a:lnTo>
                <a:lnTo>
                  <a:pt x="1641634" y="1429"/>
                </a:lnTo>
                <a:lnTo>
                  <a:pt x="1670209" y="1429"/>
                </a:lnTo>
                <a:lnTo>
                  <a:pt x="1698784" y="7144"/>
                </a:lnTo>
                <a:lnTo>
                  <a:pt x="1714976" y="28099"/>
                </a:lnTo>
                <a:lnTo>
                  <a:pt x="1714976" y="56674"/>
                </a:lnTo>
                <a:lnTo>
                  <a:pt x="1746409" y="77629"/>
                </a:lnTo>
                <a:lnTo>
                  <a:pt x="1761649" y="100489"/>
                </a:lnTo>
                <a:lnTo>
                  <a:pt x="1772126" y="121444"/>
                </a:lnTo>
                <a:lnTo>
                  <a:pt x="1748314" y="145256"/>
                </a:lnTo>
                <a:lnTo>
                  <a:pt x="1758791" y="163354"/>
                </a:lnTo>
                <a:lnTo>
                  <a:pt x="1761649" y="197644"/>
                </a:lnTo>
                <a:lnTo>
                  <a:pt x="1790224" y="184309"/>
                </a:lnTo>
                <a:lnTo>
                  <a:pt x="1803559" y="208121"/>
                </a:lnTo>
                <a:lnTo>
                  <a:pt x="1821656" y="233839"/>
                </a:lnTo>
                <a:lnTo>
                  <a:pt x="1850231" y="229076"/>
                </a:lnTo>
                <a:lnTo>
                  <a:pt x="1876901" y="226219"/>
                </a:lnTo>
                <a:lnTo>
                  <a:pt x="1884521" y="251936"/>
                </a:lnTo>
                <a:lnTo>
                  <a:pt x="1917859" y="257651"/>
                </a:lnTo>
                <a:lnTo>
                  <a:pt x="1947386" y="239554"/>
                </a:lnTo>
                <a:lnTo>
                  <a:pt x="1970246" y="244316"/>
                </a:lnTo>
                <a:lnTo>
                  <a:pt x="1983581" y="268129"/>
                </a:lnTo>
                <a:lnTo>
                  <a:pt x="1970246" y="296704"/>
                </a:lnTo>
                <a:lnTo>
                  <a:pt x="1947386" y="299561"/>
                </a:lnTo>
                <a:lnTo>
                  <a:pt x="1926431" y="314801"/>
                </a:lnTo>
                <a:lnTo>
                  <a:pt x="1949291" y="335756"/>
                </a:lnTo>
                <a:lnTo>
                  <a:pt x="1952149" y="356711"/>
                </a:lnTo>
                <a:lnTo>
                  <a:pt x="1975961" y="374809"/>
                </a:lnTo>
                <a:lnTo>
                  <a:pt x="1998821" y="388144"/>
                </a:lnTo>
                <a:lnTo>
                  <a:pt x="2004536" y="421481"/>
                </a:lnTo>
                <a:lnTo>
                  <a:pt x="1986439" y="450056"/>
                </a:lnTo>
                <a:lnTo>
                  <a:pt x="2015014" y="448151"/>
                </a:lnTo>
                <a:lnTo>
                  <a:pt x="2069306" y="439579"/>
                </a:lnTo>
                <a:lnTo>
                  <a:pt x="2106454" y="427196"/>
                </a:lnTo>
                <a:lnTo>
                  <a:pt x="2145506" y="406241"/>
                </a:lnTo>
                <a:lnTo>
                  <a:pt x="2178844" y="379571"/>
                </a:lnTo>
                <a:lnTo>
                  <a:pt x="2207419" y="356711"/>
                </a:lnTo>
                <a:lnTo>
                  <a:pt x="2249329" y="338614"/>
                </a:lnTo>
                <a:lnTo>
                  <a:pt x="2283619" y="322421"/>
                </a:lnTo>
                <a:lnTo>
                  <a:pt x="2315051" y="290989"/>
                </a:lnTo>
                <a:lnTo>
                  <a:pt x="2340769" y="283369"/>
                </a:lnTo>
                <a:lnTo>
                  <a:pt x="2376964" y="280511"/>
                </a:lnTo>
                <a:lnTo>
                  <a:pt x="2411254" y="280511"/>
                </a:lnTo>
                <a:lnTo>
                  <a:pt x="2429351" y="254794"/>
                </a:lnTo>
                <a:lnTo>
                  <a:pt x="2453164" y="236696"/>
                </a:lnTo>
                <a:lnTo>
                  <a:pt x="2481739" y="230981"/>
                </a:lnTo>
                <a:lnTo>
                  <a:pt x="2523649" y="239554"/>
                </a:lnTo>
                <a:lnTo>
                  <a:pt x="2559844" y="254794"/>
                </a:lnTo>
                <a:lnTo>
                  <a:pt x="2580799" y="278606"/>
                </a:lnTo>
                <a:lnTo>
                  <a:pt x="2565559" y="299561"/>
                </a:lnTo>
                <a:lnTo>
                  <a:pt x="2559844" y="325279"/>
                </a:lnTo>
                <a:lnTo>
                  <a:pt x="2549366" y="356711"/>
                </a:lnTo>
                <a:lnTo>
                  <a:pt x="2591276" y="350996"/>
                </a:lnTo>
                <a:lnTo>
                  <a:pt x="2625566" y="356711"/>
                </a:lnTo>
                <a:lnTo>
                  <a:pt x="2622709" y="388144"/>
                </a:lnTo>
                <a:lnTo>
                  <a:pt x="2601754" y="411004"/>
                </a:lnTo>
                <a:lnTo>
                  <a:pt x="2577941" y="421481"/>
                </a:lnTo>
                <a:lnTo>
                  <a:pt x="2552224" y="452914"/>
                </a:lnTo>
                <a:lnTo>
                  <a:pt x="2546509" y="481489"/>
                </a:lnTo>
                <a:lnTo>
                  <a:pt x="2523649" y="499586"/>
                </a:lnTo>
                <a:lnTo>
                  <a:pt x="2499836" y="502444"/>
                </a:lnTo>
                <a:lnTo>
                  <a:pt x="2489359" y="526256"/>
                </a:lnTo>
                <a:lnTo>
                  <a:pt x="2489359" y="554831"/>
                </a:lnTo>
                <a:lnTo>
                  <a:pt x="2474119" y="562451"/>
                </a:lnTo>
                <a:lnTo>
                  <a:pt x="2456021" y="572929"/>
                </a:lnTo>
                <a:lnTo>
                  <a:pt x="2432209" y="586264"/>
                </a:lnTo>
                <a:lnTo>
                  <a:pt x="2411254" y="596741"/>
                </a:lnTo>
                <a:lnTo>
                  <a:pt x="2387441" y="609124"/>
                </a:lnTo>
                <a:lnTo>
                  <a:pt x="2376964" y="622459"/>
                </a:lnTo>
                <a:lnTo>
                  <a:pt x="2369344" y="658654"/>
                </a:lnTo>
                <a:lnTo>
                  <a:pt x="2376964" y="679609"/>
                </a:lnTo>
                <a:lnTo>
                  <a:pt x="2385536" y="711041"/>
                </a:lnTo>
                <a:lnTo>
                  <a:pt x="2379821" y="724376"/>
                </a:lnTo>
                <a:lnTo>
                  <a:pt x="2361724" y="739616"/>
                </a:lnTo>
                <a:lnTo>
                  <a:pt x="2325529" y="758666"/>
                </a:lnTo>
                <a:lnTo>
                  <a:pt x="2309336" y="778669"/>
                </a:lnTo>
                <a:lnTo>
                  <a:pt x="2296001" y="802481"/>
                </a:lnTo>
                <a:lnTo>
                  <a:pt x="2277904" y="836771"/>
                </a:lnTo>
                <a:lnTo>
                  <a:pt x="2256949" y="859631"/>
                </a:lnTo>
                <a:lnTo>
                  <a:pt x="2249329" y="891064"/>
                </a:lnTo>
                <a:lnTo>
                  <a:pt x="2238851" y="917734"/>
                </a:lnTo>
                <a:lnTo>
                  <a:pt x="2236946" y="943451"/>
                </a:lnTo>
                <a:lnTo>
                  <a:pt x="2262664" y="964406"/>
                </a:lnTo>
                <a:lnTo>
                  <a:pt x="2275999" y="977741"/>
                </a:lnTo>
                <a:lnTo>
                  <a:pt x="2275999" y="1003459"/>
                </a:lnTo>
                <a:lnTo>
                  <a:pt x="2265521" y="1016794"/>
                </a:lnTo>
                <a:lnTo>
                  <a:pt x="2241709" y="1032034"/>
                </a:lnTo>
                <a:lnTo>
                  <a:pt x="2238851" y="1050131"/>
                </a:lnTo>
                <a:lnTo>
                  <a:pt x="2210276" y="1071086"/>
                </a:lnTo>
                <a:lnTo>
                  <a:pt x="2196941" y="1094899"/>
                </a:lnTo>
                <a:lnTo>
                  <a:pt x="2226469" y="1115854"/>
                </a:lnTo>
                <a:lnTo>
                  <a:pt x="2249329" y="1112996"/>
                </a:lnTo>
                <a:lnTo>
                  <a:pt x="2275999" y="1102519"/>
                </a:lnTo>
                <a:lnTo>
                  <a:pt x="2306479" y="1078706"/>
                </a:lnTo>
                <a:lnTo>
                  <a:pt x="2330291" y="1063466"/>
                </a:lnTo>
                <a:lnTo>
                  <a:pt x="2358866" y="1039654"/>
                </a:lnTo>
                <a:lnTo>
                  <a:pt x="2337911" y="1016794"/>
                </a:lnTo>
                <a:lnTo>
                  <a:pt x="2315051" y="1000601"/>
                </a:lnTo>
                <a:lnTo>
                  <a:pt x="2316956" y="967264"/>
                </a:lnTo>
                <a:lnTo>
                  <a:pt x="2336006" y="940594"/>
                </a:lnTo>
                <a:lnTo>
                  <a:pt x="2356009" y="930116"/>
                </a:lnTo>
                <a:lnTo>
                  <a:pt x="2397919" y="925354"/>
                </a:lnTo>
                <a:lnTo>
                  <a:pt x="2424589" y="917734"/>
                </a:lnTo>
                <a:lnTo>
                  <a:pt x="2453164" y="901541"/>
                </a:lnTo>
                <a:lnTo>
                  <a:pt x="2489359" y="898684"/>
                </a:lnTo>
                <a:lnTo>
                  <a:pt x="2531269" y="909161"/>
                </a:lnTo>
                <a:lnTo>
                  <a:pt x="2556986" y="917734"/>
                </a:lnTo>
                <a:lnTo>
                  <a:pt x="2552224" y="940594"/>
                </a:lnTo>
                <a:lnTo>
                  <a:pt x="2552224" y="961549"/>
                </a:lnTo>
                <a:lnTo>
                  <a:pt x="2555081" y="972026"/>
                </a:lnTo>
                <a:lnTo>
                  <a:pt x="2577941" y="988219"/>
                </a:lnTo>
                <a:lnTo>
                  <a:pt x="2575084" y="1008221"/>
                </a:lnTo>
                <a:lnTo>
                  <a:pt x="2565559" y="1037749"/>
                </a:lnTo>
                <a:lnTo>
                  <a:pt x="2556986" y="1066324"/>
                </a:lnTo>
                <a:lnTo>
                  <a:pt x="2573179" y="1089184"/>
                </a:lnTo>
                <a:lnTo>
                  <a:pt x="2585561" y="1107281"/>
                </a:lnTo>
                <a:lnTo>
                  <a:pt x="2615089" y="1117759"/>
                </a:lnTo>
                <a:lnTo>
                  <a:pt x="2635091" y="1133951"/>
                </a:lnTo>
                <a:lnTo>
                  <a:pt x="2651284" y="1159669"/>
                </a:lnTo>
                <a:lnTo>
                  <a:pt x="2656046" y="1183481"/>
                </a:lnTo>
                <a:lnTo>
                  <a:pt x="2669381" y="1204436"/>
                </a:lnTo>
                <a:lnTo>
                  <a:pt x="2645569" y="1233011"/>
                </a:lnTo>
                <a:lnTo>
                  <a:pt x="2625566" y="1246346"/>
                </a:lnTo>
                <a:lnTo>
                  <a:pt x="2612231" y="1269206"/>
                </a:lnTo>
                <a:lnTo>
                  <a:pt x="2583656" y="1285399"/>
                </a:lnTo>
                <a:lnTo>
                  <a:pt x="2573179" y="1303496"/>
                </a:lnTo>
                <a:lnTo>
                  <a:pt x="2559844" y="1316831"/>
                </a:lnTo>
                <a:lnTo>
                  <a:pt x="2562701" y="1339691"/>
                </a:lnTo>
                <a:lnTo>
                  <a:pt x="2591276" y="1347311"/>
                </a:lnTo>
                <a:lnTo>
                  <a:pt x="2622709" y="1347311"/>
                </a:lnTo>
                <a:lnTo>
                  <a:pt x="2637949" y="1368266"/>
                </a:lnTo>
                <a:lnTo>
                  <a:pt x="2654141" y="1386364"/>
                </a:lnTo>
                <a:lnTo>
                  <a:pt x="2658904" y="1426369"/>
                </a:lnTo>
                <a:lnTo>
                  <a:pt x="2664619" y="1449229"/>
                </a:lnTo>
                <a:lnTo>
                  <a:pt x="2690336" y="1459706"/>
                </a:lnTo>
                <a:lnTo>
                  <a:pt x="2716054" y="1473041"/>
                </a:lnTo>
                <a:lnTo>
                  <a:pt x="2724626" y="1498759"/>
                </a:lnTo>
                <a:lnTo>
                  <a:pt x="2732246" y="1525429"/>
                </a:lnTo>
                <a:lnTo>
                  <a:pt x="2737009" y="1555909"/>
                </a:lnTo>
                <a:lnTo>
                  <a:pt x="2729389" y="1587341"/>
                </a:lnTo>
                <a:lnTo>
                  <a:pt x="2705576" y="1600676"/>
                </a:lnTo>
                <a:lnTo>
                  <a:pt x="2684621" y="1618774"/>
                </a:lnTo>
                <a:lnTo>
                  <a:pt x="2672239" y="1639729"/>
                </a:lnTo>
                <a:lnTo>
                  <a:pt x="2656046" y="1663541"/>
                </a:lnTo>
                <a:lnTo>
                  <a:pt x="2633186" y="1684496"/>
                </a:lnTo>
                <a:lnTo>
                  <a:pt x="2606516" y="1675924"/>
                </a:lnTo>
                <a:lnTo>
                  <a:pt x="2575084" y="1671161"/>
                </a:lnTo>
                <a:lnTo>
                  <a:pt x="2546509" y="1674019"/>
                </a:lnTo>
                <a:lnTo>
                  <a:pt x="2525554" y="1675924"/>
                </a:lnTo>
                <a:lnTo>
                  <a:pt x="2510314" y="1696879"/>
                </a:lnTo>
                <a:lnTo>
                  <a:pt x="2507456" y="1728311"/>
                </a:lnTo>
                <a:lnTo>
                  <a:pt x="2528411" y="1741646"/>
                </a:lnTo>
                <a:lnTo>
                  <a:pt x="2549366" y="1738789"/>
                </a:lnTo>
                <a:lnTo>
                  <a:pt x="2577941" y="1738789"/>
                </a:lnTo>
                <a:lnTo>
                  <a:pt x="2583656" y="1759744"/>
                </a:lnTo>
                <a:lnTo>
                  <a:pt x="2591276" y="1780699"/>
                </a:lnTo>
                <a:lnTo>
                  <a:pt x="2591276" y="1806416"/>
                </a:lnTo>
                <a:lnTo>
                  <a:pt x="2591276" y="1822609"/>
                </a:lnTo>
                <a:lnTo>
                  <a:pt x="2612231" y="1833086"/>
                </a:lnTo>
                <a:lnTo>
                  <a:pt x="2640806" y="1845469"/>
                </a:lnTo>
                <a:lnTo>
                  <a:pt x="2664619" y="1845469"/>
                </a:lnTo>
                <a:lnTo>
                  <a:pt x="2677001" y="1858804"/>
                </a:lnTo>
                <a:lnTo>
                  <a:pt x="2703671" y="1887379"/>
                </a:lnTo>
                <a:lnTo>
                  <a:pt x="2714149" y="1908334"/>
                </a:lnTo>
                <a:lnTo>
                  <a:pt x="2700814" y="1953101"/>
                </a:lnTo>
                <a:lnTo>
                  <a:pt x="2675096" y="1957864"/>
                </a:lnTo>
                <a:lnTo>
                  <a:pt x="2654141" y="1957864"/>
                </a:lnTo>
                <a:lnTo>
                  <a:pt x="2643664" y="1968341"/>
                </a:lnTo>
                <a:lnTo>
                  <a:pt x="2616994" y="1995011"/>
                </a:lnTo>
                <a:lnTo>
                  <a:pt x="2596039" y="2007394"/>
                </a:lnTo>
                <a:lnTo>
                  <a:pt x="2575084" y="2025491"/>
                </a:lnTo>
                <a:lnTo>
                  <a:pt x="2549366" y="2052161"/>
                </a:lnTo>
                <a:lnTo>
                  <a:pt x="2523649" y="2075021"/>
                </a:lnTo>
                <a:lnTo>
                  <a:pt x="2536031" y="2098834"/>
                </a:lnTo>
                <a:lnTo>
                  <a:pt x="2523649" y="2122646"/>
                </a:lnTo>
                <a:lnTo>
                  <a:pt x="2489359" y="2116931"/>
                </a:lnTo>
                <a:lnTo>
                  <a:pt x="2465546" y="2095976"/>
                </a:lnTo>
                <a:lnTo>
                  <a:pt x="2429351" y="2080736"/>
                </a:lnTo>
                <a:lnTo>
                  <a:pt x="2403634" y="2083594"/>
                </a:lnTo>
                <a:lnTo>
                  <a:pt x="2375059" y="2094071"/>
                </a:lnTo>
                <a:lnTo>
                  <a:pt x="2366486" y="2119789"/>
                </a:lnTo>
                <a:lnTo>
                  <a:pt x="2356009" y="2135029"/>
                </a:lnTo>
                <a:lnTo>
                  <a:pt x="2325529" y="2127409"/>
                </a:lnTo>
                <a:lnTo>
                  <a:pt x="2312194" y="2109311"/>
                </a:lnTo>
                <a:lnTo>
                  <a:pt x="2294096" y="2112169"/>
                </a:lnTo>
                <a:lnTo>
                  <a:pt x="2277904" y="2127409"/>
                </a:lnTo>
                <a:lnTo>
                  <a:pt x="2255044" y="2161699"/>
                </a:lnTo>
                <a:lnTo>
                  <a:pt x="2236946" y="2184559"/>
                </a:lnTo>
                <a:lnTo>
                  <a:pt x="2205514" y="2203609"/>
                </a:lnTo>
                <a:lnTo>
                  <a:pt x="2195036" y="2214086"/>
                </a:lnTo>
                <a:lnTo>
                  <a:pt x="2207419" y="2244566"/>
                </a:lnTo>
                <a:lnTo>
                  <a:pt x="2228374" y="2260759"/>
                </a:lnTo>
                <a:lnTo>
                  <a:pt x="2210276" y="2271236"/>
                </a:lnTo>
                <a:lnTo>
                  <a:pt x="2174081" y="2271236"/>
                </a:lnTo>
                <a:lnTo>
                  <a:pt x="2142649" y="2268379"/>
                </a:lnTo>
                <a:lnTo>
                  <a:pt x="2132171" y="2268379"/>
                </a:lnTo>
                <a:lnTo>
                  <a:pt x="2129314" y="2244566"/>
                </a:lnTo>
                <a:lnTo>
                  <a:pt x="2126456" y="2218849"/>
                </a:lnTo>
                <a:lnTo>
                  <a:pt x="2111216" y="2195036"/>
                </a:lnTo>
                <a:lnTo>
                  <a:pt x="2079784" y="2195036"/>
                </a:lnTo>
                <a:lnTo>
                  <a:pt x="2056924" y="2195036"/>
                </a:lnTo>
                <a:lnTo>
                  <a:pt x="2040731" y="2172176"/>
                </a:lnTo>
                <a:lnTo>
                  <a:pt x="2022634" y="2155984"/>
                </a:lnTo>
                <a:lnTo>
                  <a:pt x="2009299" y="2135029"/>
                </a:lnTo>
                <a:lnTo>
                  <a:pt x="2035969" y="2127409"/>
                </a:lnTo>
                <a:lnTo>
                  <a:pt x="2040731" y="2094071"/>
                </a:lnTo>
                <a:lnTo>
                  <a:pt x="2076926" y="2091214"/>
                </a:lnTo>
                <a:lnTo>
                  <a:pt x="2114074" y="2095976"/>
                </a:lnTo>
                <a:lnTo>
                  <a:pt x="2124551" y="2070259"/>
                </a:lnTo>
                <a:lnTo>
                  <a:pt x="2103596" y="2055019"/>
                </a:lnTo>
                <a:lnTo>
                  <a:pt x="2103596" y="2020729"/>
                </a:lnTo>
                <a:lnTo>
                  <a:pt x="2126456" y="2002631"/>
                </a:lnTo>
                <a:lnTo>
                  <a:pt x="2157889" y="1989296"/>
                </a:lnTo>
                <a:lnTo>
                  <a:pt x="2181701" y="1986439"/>
                </a:lnTo>
                <a:lnTo>
                  <a:pt x="2181701" y="1963579"/>
                </a:lnTo>
                <a:lnTo>
                  <a:pt x="2155984" y="1957864"/>
                </a:lnTo>
                <a:lnTo>
                  <a:pt x="2129314" y="1950244"/>
                </a:lnTo>
                <a:lnTo>
                  <a:pt x="2087404" y="1936909"/>
                </a:lnTo>
                <a:lnTo>
                  <a:pt x="2056924" y="1932146"/>
                </a:lnTo>
                <a:lnTo>
                  <a:pt x="2027396" y="1915954"/>
                </a:lnTo>
                <a:lnTo>
                  <a:pt x="2019776" y="1885474"/>
                </a:lnTo>
                <a:lnTo>
                  <a:pt x="2025491" y="1845469"/>
                </a:lnTo>
                <a:lnTo>
                  <a:pt x="2025491" y="1816894"/>
                </a:lnTo>
                <a:lnTo>
                  <a:pt x="2019776" y="1780699"/>
                </a:lnTo>
                <a:lnTo>
                  <a:pt x="2019776" y="1752124"/>
                </a:lnTo>
                <a:lnTo>
                  <a:pt x="2015014" y="1734026"/>
                </a:lnTo>
                <a:lnTo>
                  <a:pt x="1998821" y="1738789"/>
                </a:lnTo>
                <a:lnTo>
                  <a:pt x="1986439" y="1759744"/>
                </a:lnTo>
                <a:lnTo>
                  <a:pt x="1970246" y="1770221"/>
                </a:lnTo>
                <a:lnTo>
                  <a:pt x="1938814" y="1770221"/>
                </a:lnTo>
                <a:lnTo>
                  <a:pt x="1907381" y="1749266"/>
                </a:lnTo>
                <a:lnTo>
                  <a:pt x="1907381" y="1720691"/>
                </a:lnTo>
                <a:lnTo>
                  <a:pt x="1910239" y="1692116"/>
                </a:lnTo>
                <a:lnTo>
                  <a:pt x="1902619" y="1663541"/>
                </a:lnTo>
                <a:lnTo>
                  <a:pt x="1905476" y="1636871"/>
                </a:lnTo>
                <a:lnTo>
                  <a:pt x="1878806" y="1629251"/>
                </a:lnTo>
                <a:lnTo>
                  <a:pt x="1860709" y="1636871"/>
                </a:lnTo>
                <a:lnTo>
                  <a:pt x="1847374" y="1624489"/>
                </a:lnTo>
                <a:lnTo>
                  <a:pt x="1827371" y="1608296"/>
                </a:lnTo>
                <a:lnTo>
                  <a:pt x="1806416" y="1597819"/>
                </a:lnTo>
                <a:lnTo>
                  <a:pt x="1782604" y="1621631"/>
                </a:lnTo>
                <a:lnTo>
                  <a:pt x="1764506" y="1624489"/>
                </a:lnTo>
                <a:lnTo>
                  <a:pt x="1733074" y="1624489"/>
                </a:lnTo>
                <a:lnTo>
                  <a:pt x="1725454" y="1600676"/>
                </a:lnTo>
                <a:lnTo>
                  <a:pt x="1712119" y="1576864"/>
                </a:lnTo>
                <a:lnTo>
                  <a:pt x="1683544" y="1600676"/>
                </a:lnTo>
                <a:lnTo>
                  <a:pt x="1662589" y="1615916"/>
                </a:lnTo>
                <a:lnTo>
                  <a:pt x="1673066" y="1636871"/>
                </a:lnTo>
                <a:lnTo>
                  <a:pt x="1636871" y="1657826"/>
                </a:lnTo>
                <a:lnTo>
                  <a:pt x="1613059" y="1668304"/>
                </a:lnTo>
                <a:lnTo>
                  <a:pt x="1594961" y="1694974"/>
                </a:lnTo>
                <a:lnTo>
                  <a:pt x="1587341" y="1713071"/>
                </a:lnTo>
                <a:lnTo>
                  <a:pt x="1574006" y="1762601"/>
                </a:lnTo>
                <a:lnTo>
                  <a:pt x="1563529" y="1785461"/>
                </a:lnTo>
                <a:lnTo>
                  <a:pt x="1542574" y="1801654"/>
                </a:lnTo>
                <a:lnTo>
                  <a:pt x="1513999" y="1822609"/>
                </a:lnTo>
                <a:lnTo>
                  <a:pt x="1490186" y="1848326"/>
                </a:lnTo>
                <a:lnTo>
                  <a:pt x="1461611" y="1866424"/>
                </a:lnTo>
                <a:lnTo>
                  <a:pt x="1443514" y="1890236"/>
                </a:lnTo>
                <a:lnTo>
                  <a:pt x="1412081" y="1915954"/>
                </a:lnTo>
                <a:lnTo>
                  <a:pt x="1389221" y="1926431"/>
                </a:lnTo>
                <a:lnTo>
                  <a:pt x="1373029" y="1947386"/>
                </a:lnTo>
                <a:lnTo>
                  <a:pt x="1347311" y="1978819"/>
                </a:lnTo>
                <a:lnTo>
                  <a:pt x="1341596" y="1957864"/>
                </a:lnTo>
                <a:lnTo>
                  <a:pt x="1320641" y="1921669"/>
                </a:lnTo>
                <a:lnTo>
                  <a:pt x="1308259" y="1918811"/>
                </a:lnTo>
                <a:lnTo>
                  <a:pt x="1284446" y="1911191"/>
                </a:lnTo>
                <a:lnTo>
                  <a:pt x="1279684" y="1893094"/>
                </a:lnTo>
                <a:lnTo>
                  <a:pt x="1260634" y="1874996"/>
                </a:lnTo>
                <a:lnTo>
                  <a:pt x="1224439" y="1893094"/>
                </a:lnTo>
                <a:lnTo>
                  <a:pt x="1203484" y="1905476"/>
                </a:lnTo>
                <a:lnTo>
                  <a:pt x="1177766" y="1942624"/>
                </a:lnTo>
                <a:lnTo>
                  <a:pt x="1167289" y="1914049"/>
                </a:lnTo>
                <a:lnTo>
                  <a:pt x="1156811" y="1882616"/>
                </a:lnTo>
                <a:lnTo>
                  <a:pt x="1143476" y="1855946"/>
                </a:lnTo>
                <a:lnTo>
                  <a:pt x="1143476" y="1834991"/>
                </a:lnTo>
                <a:lnTo>
                  <a:pt x="1119664" y="1843564"/>
                </a:lnTo>
                <a:lnTo>
                  <a:pt x="1104424" y="1866424"/>
                </a:lnTo>
                <a:lnTo>
                  <a:pt x="1099661" y="1879759"/>
                </a:lnTo>
                <a:lnTo>
                  <a:pt x="1075849" y="1897856"/>
                </a:lnTo>
                <a:lnTo>
                  <a:pt x="1060609" y="1911191"/>
                </a:lnTo>
                <a:lnTo>
                  <a:pt x="1052036" y="1894999"/>
                </a:lnTo>
                <a:lnTo>
                  <a:pt x="1041559" y="1885474"/>
                </a:lnTo>
                <a:lnTo>
                  <a:pt x="1023461" y="1900714"/>
                </a:lnTo>
                <a:lnTo>
                  <a:pt x="1012984" y="1926431"/>
                </a:lnTo>
                <a:lnTo>
                  <a:pt x="1000601" y="1960721"/>
                </a:lnTo>
                <a:lnTo>
                  <a:pt x="984409" y="1989296"/>
                </a:lnTo>
                <a:lnTo>
                  <a:pt x="979646" y="2017871"/>
                </a:lnTo>
                <a:lnTo>
                  <a:pt x="958691" y="1996916"/>
                </a:lnTo>
                <a:lnTo>
                  <a:pt x="951071" y="1947386"/>
                </a:lnTo>
                <a:lnTo>
                  <a:pt x="940594" y="1921669"/>
                </a:lnTo>
                <a:lnTo>
                  <a:pt x="906304" y="1921669"/>
                </a:lnTo>
                <a:lnTo>
                  <a:pt x="895826" y="1893094"/>
                </a:lnTo>
                <a:lnTo>
                  <a:pt x="885349" y="1869281"/>
                </a:lnTo>
                <a:lnTo>
                  <a:pt x="859631" y="1876901"/>
                </a:lnTo>
                <a:lnTo>
                  <a:pt x="831056" y="1903571"/>
                </a:lnTo>
                <a:lnTo>
                  <a:pt x="817721" y="1918811"/>
                </a:lnTo>
                <a:lnTo>
                  <a:pt x="812006" y="1947386"/>
                </a:lnTo>
                <a:lnTo>
                  <a:pt x="807244" y="1975961"/>
                </a:lnTo>
                <a:lnTo>
                  <a:pt x="791051" y="2015014"/>
                </a:lnTo>
                <a:lnTo>
                  <a:pt x="768191" y="2041684"/>
                </a:lnTo>
                <a:lnTo>
                  <a:pt x="729139" y="2031206"/>
                </a:lnTo>
                <a:lnTo>
                  <a:pt x="705326" y="2013109"/>
                </a:lnTo>
                <a:lnTo>
                  <a:pt x="679609" y="2025491"/>
                </a:lnTo>
                <a:lnTo>
                  <a:pt x="648176" y="2034064"/>
                </a:lnTo>
                <a:lnTo>
                  <a:pt x="627221" y="2017871"/>
                </a:lnTo>
                <a:lnTo>
                  <a:pt x="601504" y="2002631"/>
                </a:lnTo>
                <a:lnTo>
                  <a:pt x="621506" y="1975961"/>
                </a:lnTo>
                <a:lnTo>
                  <a:pt x="634841" y="1944529"/>
                </a:lnTo>
                <a:lnTo>
                  <a:pt x="627221" y="1914049"/>
                </a:lnTo>
                <a:lnTo>
                  <a:pt x="613886" y="1882616"/>
                </a:lnTo>
                <a:lnTo>
                  <a:pt x="603409" y="1851184"/>
                </a:lnTo>
                <a:lnTo>
                  <a:pt x="595789" y="1825466"/>
                </a:lnTo>
                <a:lnTo>
                  <a:pt x="567214" y="1833086"/>
                </a:lnTo>
                <a:lnTo>
                  <a:pt x="531019" y="1848326"/>
                </a:lnTo>
                <a:lnTo>
                  <a:pt x="502444" y="1858804"/>
                </a:lnTo>
                <a:lnTo>
                  <a:pt x="471011" y="1858804"/>
                </a:lnTo>
                <a:lnTo>
                  <a:pt x="451961" y="1837849"/>
                </a:lnTo>
                <a:lnTo>
                  <a:pt x="423386" y="1816894"/>
                </a:lnTo>
                <a:lnTo>
                  <a:pt x="402431" y="1801654"/>
                </a:lnTo>
                <a:lnTo>
                  <a:pt x="366236" y="1806416"/>
                </a:lnTo>
                <a:lnTo>
                  <a:pt x="332899" y="1794034"/>
                </a:lnTo>
                <a:lnTo>
                  <a:pt x="319564" y="1754981"/>
                </a:lnTo>
                <a:lnTo>
                  <a:pt x="301466" y="1735931"/>
                </a:lnTo>
                <a:lnTo>
                  <a:pt x="270034" y="1741646"/>
                </a:lnTo>
                <a:lnTo>
                  <a:pt x="262414" y="1705451"/>
                </a:lnTo>
                <a:lnTo>
                  <a:pt x="243364" y="1689259"/>
                </a:lnTo>
                <a:lnTo>
                  <a:pt x="246221" y="1657826"/>
                </a:lnTo>
                <a:lnTo>
                  <a:pt x="267176" y="1634966"/>
                </a:lnTo>
                <a:lnTo>
                  <a:pt x="282416" y="1590199"/>
                </a:lnTo>
                <a:lnTo>
                  <a:pt x="267176" y="1558766"/>
                </a:lnTo>
                <a:lnTo>
                  <a:pt x="249079" y="1554004"/>
                </a:lnTo>
                <a:lnTo>
                  <a:pt x="225266" y="1535906"/>
                </a:lnTo>
                <a:lnTo>
                  <a:pt x="223361" y="1496854"/>
                </a:lnTo>
                <a:lnTo>
                  <a:pt x="183356" y="1493996"/>
                </a:lnTo>
                <a:lnTo>
                  <a:pt x="172879" y="1462564"/>
                </a:lnTo>
                <a:lnTo>
                  <a:pt x="150019" y="1444466"/>
                </a:lnTo>
                <a:lnTo>
                  <a:pt x="97631" y="1452086"/>
                </a:lnTo>
                <a:lnTo>
                  <a:pt x="92869" y="1467326"/>
                </a:lnTo>
                <a:lnTo>
                  <a:pt x="73819" y="1475899"/>
                </a:lnTo>
                <a:lnTo>
                  <a:pt x="53816" y="1467326"/>
                </a:lnTo>
                <a:lnTo>
                  <a:pt x="45244" y="1436846"/>
                </a:lnTo>
                <a:lnTo>
                  <a:pt x="45244" y="1413034"/>
                </a:lnTo>
                <a:lnTo>
                  <a:pt x="27146" y="1396841"/>
                </a:lnTo>
                <a:close/>
              </a:path>
            </a:pathLst>
          </a:custGeom>
          <a:solidFill>
            <a:schemeClr val="tx2">
              <a:lumMod val="20000"/>
              <a:lumOff val="80000"/>
            </a:schemeClr>
          </a:solidFill>
          <a:ln w="1905" cap="flat">
            <a:solidFill>
              <a:schemeClr val="bg1"/>
            </a:solidFill>
            <a:prstDash val="solid"/>
            <a:miter/>
          </a:ln>
        </p:spPr>
        <p:txBody>
          <a:bodyPr rtlCol="0" anchor="ctr"/>
          <a:lstStyle/>
          <a:p>
            <a:pPr algn="ctr"/>
            <a:r>
              <a:rPr lang="fr-FR" sz="1000" dirty="0">
                <a:solidFill>
                  <a:schemeClr val="bg1"/>
                </a:solidFill>
              </a:rPr>
              <a:t>H1c</a:t>
            </a:r>
          </a:p>
        </p:txBody>
      </p:sp>
      <p:sp>
        <p:nvSpPr>
          <p:cNvPr id="99" name="Forme libre : forme 98">
            <a:extLst>
              <a:ext uri="{FF2B5EF4-FFF2-40B4-BE49-F238E27FC236}">
                <a16:creationId xmlns:a16="http://schemas.microsoft.com/office/drawing/2014/main" id="{B235E647-4250-453F-AA59-F8600898E2FC}"/>
              </a:ext>
            </a:extLst>
          </p:cNvPr>
          <p:cNvSpPr/>
          <p:nvPr/>
        </p:nvSpPr>
        <p:spPr>
          <a:xfrm>
            <a:off x="6301816" y="1936923"/>
            <a:ext cx="2194354" cy="1744431"/>
          </a:xfrm>
          <a:custGeom>
            <a:avLst/>
            <a:gdLst>
              <a:gd name="connsiteX0" fmla="*/ 9049 w 2647950"/>
              <a:gd name="connsiteY0" fmla="*/ 1321594 h 2105025"/>
              <a:gd name="connsiteX1" fmla="*/ 42386 w 2647950"/>
              <a:gd name="connsiteY1" fmla="*/ 1294924 h 2105025"/>
              <a:gd name="connsiteX2" fmla="*/ 81439 w 2647950"/>
              <a:gd name="connsiteY2" fmla="*/ 1285399 h 2105025"/>
              <a:gd name="connsiteX3" fmla="*/ 116681 w 2647950"/>
              <a:gd name="connsiteY3" fmla="*/ 1265396 h 2105025"/>
              <a:gd name="connsiteX4" fmla="*/ 169069 w 2647950"/>
              <a:gd name="connsiteY4" fmla="*/ 1253014 h 2105025"/>
              <a:gd name="connsiteX5" fmla="*/ 186214 w 2647950"/>
              <a:gd name="connsiteY5" fmla="*/ 1232059 h 2105025"/>
              <a:gd name="connsiteX6" fmla="*/ 194786 w 2647950"/>
              <a:gd name="connsiteY6" fmla="*/ 1226344 h 2105025"/>
              <a:gd name="connsiteX7" fmla="*/ 194786 w 2647950"/>
              <a:gd name="connsiteY7" fmla="*/ 1180624 h 2105025"/>
              <a:gd name="connsiteX8" fmla="*/ 211931 w 2647950"/>
              <a:gd name="connsiteY8" fmla="*/ 1154906 h 2105025"/>
              <a:gd name="connsiteX9" fmla="*/ 250984 w 2647950"/>
              <a:gd name="connsiteY9" fmla="*/ 1141571 h 2105025"/>
              <a:gd name="connsiteX10" fmla="*/ 290036 w 2647950"/>
              <a:gd name="connsiteY10" fmla="*/ 1129189 h 2105025"/>
              <a:gd name="connsiteX11" fmla="*/ 335756 w 2647950"/>
              <a:gd name="connsiteY11" fmla="*/ 1125379 h 2105025"/>
              <a:gd name="connsiteX12" fmla="*/ 368141 w 2647950"/>
              <a:gd name="connsiteY12" fmla="*/ 1129189 h 2105025"/>
              <a:gd name="connsiteX13" fmla="*/ 380524 w 2647950"/>
              <a:gd name="connsiteY13" fmla="*/ 1145381 h 2105025"/>
              <a:gd name="connsiteX14" fmla="*/ 397669 w 2647950"/>
              <a:gd name="connsiteY14" fmla="*/ 1173956 h 2105025"/>
              <a:gd name="connsiteX15" fmla="*/ 410051 w 2647950"/>
              <a:gd name="connsiteY15" fmla="*/ 1193959 h 2105025"/>
              <a:gd name="connsiteX16" fmla="*/ 387191 w 2647950"/>
              <a:gd name="connsiteY16" fmla="*/ 1242536 h 2105025"/>
              <a:gd name="connsiteX17" fmla="*/ 413861 w 2647950"/>
              <a:gd name="connsiteY17" fmla="*/ 1249204 h 2105025"/>
              <a:gd name="connsiteX18" fmla="*/ 452914 w 2647950"/>
              <a:gd name="connsiteY18" fmla="*/ 1246346 h 2105025"/>
              <a:gd name="connsiteX19" fmla="*/ 463391 w 2647950"/>
              <a:gd name="connsiteY19" fmla="*/ 1234916 h 2105025"/>
              <a:gd name="connsiteX20" fmla="*/ 462439 w 2647950"/>
              <a:gd name="connsiteY20" fmla="*/ 1226344 h 2105025"/>
              <a:gd name="connsiteX21" fmla="*/ 494824 w 2647950"/>
              <a:gd name="connsiteY21" fmla="*/ 1203484 h 2105025"/>
              <a:gd name="connsiteX22" fmla="*/ 511016 w 2647950"/>
              <a:gd name="connsiteY22" fmla="*/ 1226344 h 2105025"/>
              <a:gd name="connsiteX23" fmla="*/ 540544 w 2647950"/>
              <a:gd name="connsiteY23" fmla="*/ 1219676 h 2105025"/>
              <a:gd name="connsiteX24" fmla="*/ 570071 w 2647950"/>
              <a:gd name="connsiteY24" fmla="*/ 1219676 h 2105025"/>
              <a:gd name="connsiteX25" fmla="*/ 599599 w 2647950"/>
              <a:gd name="connsiteY25" fmla="*/ 1184434 h 2105025"/>
              <a:gd name="connsiteX26" fmla="*/ 599599 w 2647950"/>
              <a:gd name="connsiteY26" fmla="*/ 1145381 h 2105025"/>
              <a:gd name="connsiteX27" fmla="*/ 612934 w 2647950"/>
              <a:gd name="connsiteY27" fmla="*/ 1118711 h 2105025"/>
              <a:gd name="connsiteX28" fmla="*/ 634841 w 2647950"/>
              <a:gd name="connsiteY28" fmla="*/ 1106329 h 2105025"/>
              <a:gd name="connsiteX29" fmla="*/ 684371 w 2647950"/>
              <a:gd name="connsiteY29" fmla="*/ 1095851 h 2105025"/>
              <a:gd name="connsiteX30" fmla="*/ 730091 w 2647950"/>
              <a:gd name="connsiteY30" fmla="*/ 1095851 h 2105025"/>
              <a:gd name="connsiteX31" fmla="*/ 749141 w 2647950"/>
              <a:gd name="connsiteY31" fmla="*/ 1070134 h 2105025"/>
              <a:gd name="connsiteX32" fmla="*/ 759619 w 2647950"/>
              <a:gd name="connsiteY32" fmla="*/ 1024414 h 2105025"/>
              <a:gd name="connsiteX33" fmla="*/ 782479 w 2647950"/>
              <a:gd name="connsiteY33" fmla="*/ 1001554 h 2105025"/>
              <a:gd name="connsiteX34" fmla="*/ 788194 w 2647950"/>
              <a:gd name="connsiteY34" fmla="*/ 959644 h 2105025"/>
              <a:gd name="connsiteX35" fmla="*/ 817721 w 2647950"/>
              <a:gd name="connsiteY35" fmla="*/ 946309 h 2105025"/>
              <a:gd name="connsiteX36" fmla="*/ 762476 w 2647950"/>
              <a:gd name="connsiteY36" fmla="*/ 916781 h 2105025"/>
              <a:gd name="connsiteX37" fmla="*/ 801529 w 2647950"/>
              <a:gd name="connsiteY37" fmla="*/ 897731 h 2105025"/>
              <a:gd name="connsiteX38" fmla="*/ 788194 w 2647950"/>
              <a:gd name="connsiteY38" fmla="*/ 861536 h 2105025"/>
              <a:gd name="connsiteX39" fmla="*/ 762476 w 2647950"/>
              <a:gd name="connsiteY39" fmla="*/ 838676 h 2105025"/>
              <a:gd name="connsiteX40" fmla="*/ 782479 w 2647950"/>
              <a:gd name="connsiteY40" fmla="*/ 802481 h 2105025"/>
              <a:gd name="connsiteX41" fmla="*/ 792004 w 2647950"/>
              <a:gd name="connsiteY41" fmla="*/ 772954 h 2105025"/>
              <a:gd name="connsiteX42" fmla="*/ 814864 w 2647950"/>
              <a:gd name="connsiteY42" fmla="*/ 751046 h 2105025"/>
              <a:gd name="connsiteX43" fmla="*/ 840581 w 2647950"/>
              <a:gd name="connsiteY43" fmla="*/ 733901 h 2105025"/>
              <a:gd name="connsiteX44" fmla="*/ 850106 w 2647950"/>
              <a:gd name="connsiteY44" fmla="*/ 698659 h 2105025"/>
              <a:gd name="connsiteX45" fmla="*/ 801529 w 2647950"/>
              <a:gd name="connsiteY45" fmla="*/ 691991 h 2105025"/>
              <a:gd name="connsiteX46" fmla="*/ 817721 w 2647950"/>
              <a:gd name="connsiteY46" fmla="*/ 659606 h 2105025"/>
              <a:gd name="connsiteX47" fmla="*/ 840581 w 2647950"/>
              <a:gd name="connsiteY47" fmla="*/ 630079 h 2105025"/>
              <a:gd name="connsiteX48" fmla="*/ 883444 w 2647950"/>
              <a:gd name="connsiteY48" fmla="*/ 613886 h 2105025"/>
              <a:gd name="connsiteX49" fmla="*/ 837724 w 2647950"/>
              <a:gd name="connsiteY49" fmla="*/ 571024 h 2105025"/>
              <a:gd name="connsiteX50" fmla="*/ 837724 w 2647950"/>
              <a:gd name="connsiteY50" fmla="*/ 548164 h 2105025"/>
              <a:gd name="connsiteX51" fmla="*/ 844391 w 2647950"/>
              <a:gd name="connsiteY51" fmla="*/ 515779 h 2105025"/>
              <a:gd name="connsiteX52" fmla="*/ 879634 w 2647950"/>
              <a:gd name="connsiteY52" fmla="*/ 502444 h 2105025"/>
              <a:gd name="connsiteX53" fmla="*/ 912019 w 2647950"/>
              <a:gd name="connsiteY53" fmla="*/ 492919 h 2105025"/>
              <a:gd name="connsiteX54" fmla="*/ 941546 w 2647950"/>
              <a:gd name="connsiteY54" fmla="*/ 496729 h 2105025"/>
              <a:gd name="connsiteX55" fmla="*/ 973931 w 2647950"/>
              <a:gd name="connsiteY55" fmla="*/ 502444 h 2105025"/>
              <a:gd name="connsiteX56" fmla="*/ 1003459 w 2647950"/>
              <a:gd name="connsiteY56" fmla="*/ 473869 h 2105025"/>
              <a:gd name="connsiteX57" fmla="*/ 1019651 w 2647950"/>
              <a:gd name="connsiteY57" fmla="*/ 453866 h 2105025"/>
              <a:gd name="connsiteX58" fmla="*/ 1016794 w 2647950"/>
              <a:gd name="connsiteY58" fmla="*/ 414814 h 2105025"/>
              <a:gd name="connsiteX59" fmla="*/ 1000601 w 2647950"/>
              <a:gd name="connsiteY59" fmla="*/ 378619 h 2105025"/>
              <a:gd name="connsiteX60" fmla="*/ 1000601 w 2647950"/>
              <a:gd name="connsiteY60" fmla="*/ 343376 h 2105025"/>
              <a:gd name="connsiteX61" fmla="*/ 1026319 w 2647950"/>
              <a:gd name="connsiteY61" fmla="*/ 304324 h 2105025"/>
              <a:gd name="connsiteX62" fmla="*/ 1049179 w 2647950"/>
              <a:gd name="connsiteY62" fmla="*/ 300514 h 2105025"/>
              <a:gd name="connsiteX63" fmla="*/ 1069181 w 2647950"/>
              <a:gd name="connsiteY63" fmla="*/ 258604 h 2105025"/>
              <a:gd name="connsiteX64" fmla="*/ 1052989 w 2647950"/>
              <a:gd name="connsiteY64" fmla="*/ 222409 h 2105025"/>
              <a:gd name="connsiteX65" fmla="*/ 1081564 w 2647950"/>
              <a:gd name="connsiteY65" fmla="*/ 212884 h 2105025"/>
              <a:gd name="connsiteX66" fmla="*/ 1078706 w 2647950"/>
              <a:gd name="connsiteY66" fmla="*/ 178594 h 2105025"/>
              <a:gd name="connsiteX67" fmla="*/ 1078706 w 2647950"/>
              <a:gd name="connsiteY67" fmla="*/ 170021 h 2105025"/>
              <a:gd name="connsiteX68" fmla="*/ 1088231 w 2647950"/>
              <a:gd name="connsiteY68" fmla="*/ 121444 h 2105025"/>
              <a:gd name="connsiteX69" fmla="*/ 1112996 w 2647950"/>
              <a:gd name="connsiteY69" fmla="*/ 129064 h 2105025"/>
              <a:gd name="connsiteX70" fmla="*/ 1135856 w 2647950"/>
              <a:gd name="connsiteY70" fmla="*/ 139541 h 2105025"/>
              <a:gd name="connsiteX71" fmla="*/ 1164431 w 2647950"/>
              <a:gd name="connsiteY71" fmla="*/ 136684 h 2105025"/>
              <a:gd name="connsiteX72" fmla="*/ 1195864 w 2647950"/>
              <a:gd name="connsiteY72" fmla="*/ 124301 h 2105025"/>
              <a:gd name="connsiteX73" fmla="*/ 1219676 w 2647950"/>
              <a:gd name="connsiteY73" fmla="*/ 108109 h 2105025"/>
              <a:gd name="connsiteX74" fmla="*/ 1230154 w 2647950"/>
              <a:gd name="connsiteY74" fmla="*/ 85249 h 2105025"/>
              <a:gd name="connsiteX75" fmla="*/ 1243489 w 2647950"/>
              <a:gd name="connsiteY75" fmla="*/ 48101 h 2105025"/>
              <a:gd name="connsiteX76" fmla="*/ 1263491 w 2647950"/>
              <a:gd name="connsiteY76" fmla="*/ 19526 h 2105025"/>
              <a:gd name="connsiteX77" fmla="*/ 1279684 w 2647950"/>
              <a:gd name="connsiteY77" fmla="*/ 1429 h 2105025"/>
              <a:gd name="connsiteX78" fmla="*/ 1305401 w 2647950"/>
              <a:gd name="connsiteY78" fmla="*/ 1429 h 2105025"/>
              <a:gd name="connsiteX79" fmla="*/ 1311116 w 2647950"/>
              <a:gd name="connsiteY79" fmla="*/ 30004 h 2105025"/>
              <a:gd name="connsiteX80" fmla="*/ 1297781 w 2647950"/>
              <a:gd name="connsiteY80" fmla="*/ 58579 h 2105025"/>
              <a:gd name="connsiteX81" fmla="*/ 1284446 w 2647950"/>
              <a:gd name="connsiteY81" fmla="*/ 76676 h 2105025"/>
              <a:gd name="connsiteX82" fmla="*/ 1279684 w 2647950"/>
              <a:gd name="connsiteY82" fmla="*/ 115729 h 2105025"/>
              <a:gd name="connsiteX83" fmla="*/ 1300639 w 2647950"/>
              <a:gd name="connsiteY83" fmla="*/ 129064 h 2105025"/>
              <a:gd name="connsiteX84" fmla="*/ 1308259 w 2647950"/>
              <a:gd name="connsiteY84" fmla="*/ 163354 h 2105025"/>
              <a:gd name="connsiteX85" fmla="*/ 1293019 w 2647950"/>
              <a:gd name="connsiteY85" fmla="*/ 196691 h 2105025"/>
              <a:gd name="connsiteX86" fmla="*/ 1308259 w 2647950"/>
              <a:gd name="connsiteY86" fmla="*/ 210026 h 2105025"/>
              <a:gd name="connsiteX87" fmla="*/ 1347311 w 2647950"/>
              <a:gd name="connsiteY87" fmla="*/ 212884 h 2105025"/>
              <a:gd name="connsiteX88" fmla="*/ 1375886 w 2647950"/>
              <a:gd name="connsiteY88" fmla="*/ 223361 h 2105025"/>
              <a:gd name="connsiteX89" fmla="*/ 1386364 w 2647950"/>
              <a:gd name="connsiteY89" fmla="*/ 238601 h 2105025"/>
              <a:gd name="connsiteX90" fmla="*/ 1410176 w 2647950"/>
              <a:gd name="connsiteY90" fmla="*/ 254794 h 2105025"/>
              <a:gd name="connsiteX91" fmla="*/ 1428274 w 2647950"/>
              <a:gd name="connsiteY91" fmla="*/ 272891 h 2105025"/>
              <a:gd name="connsiteX92" fmla="*/ 1462564 w 2647950"/>
              <a:gd name="connsiteY92" fmla="*/ 274796 h 2105025"/>
              <a:gd name="connsiteX93" fmla="*/ 1491139 w 2647950"/>
              <a:gd name="connsiteY93" fmla="*/ 301466 h 2105025"/>
              <a:gd name="connsiteX94" fmla="*/ 1488281 w 2647950"/>
              <a:gd name="connsiteY94" fmla="*/ 334804 h 2105025"/>
              <a:gd name="connsiteX95" fmla="*/ 1524476 w 2647950"/>
              <a:gd name="connsiteY95" fmla="*/ 330041 h 2105025"/>
              <a:gd name="connsiteX96" fmla="*/ 1548289 w 2647950"/>
              <a:gd name="connsiteY96" fmla="*/ 355759 h 2105025"/>
              <a:gd name="connsiteX97" fmla="*/ 1542574 w 2647950"/>
              <a:gd name="connsiteY97" fmla="*/ 387191 h 2105025"/>
              <a:gd name="connsiteX98" fmla="*/ 1592104 w 2647950"/>
              <a:gd name="connsiteY98" fmla="*/ 390049 h 2105025"/>
              <a:gd name="connsiteX99" fmla="*/ 1626394 w 2647950"/>
              <a:gd name="connsiteY99" fmla="*/ 379571 h 2105025"/>
              <a:gd name="connsiteX100" fmla="*/ 1632109 w 2647950"/>
              <a:gd name="connsiteY100" fmla="*/ 361474 h 2105025"/>
              <a:gd name="connsiteX101" fmla="*/ 1654969 w 2647950"/>
              <a:gd name="connsiteY101" fmla="*/ 350996 h 2105025"/>
              <a:gd name="connsiteX102" fmla="*/ 1686401 w 2647950"/>
              <a:gd name="connsiteY102" fmla="*/ 355759 h 2105025"/>
              <a:gd name="connsiteX103" fmla="*/ 1710214 w 2647950"/>
              <a:gd name="connsiteY103" fmla="*/ 366236 h 2105025"/>
              <a:gd name="connsiteX104" fmla="*/ 1738789 w 2647950"/>
              <a:gd name="connsiteY104" fmla="*/ 394811 h 2105025"/>
              <a:gd name="connsiteX105" fmla="*/ 1759744 w 2647950"/>
              <a:gd name="connsiteY105" fmla="*/ 415766 h 2105025"/>
              <a:gd name="connsiteX106" fmla="*/ 1788319 w 2647950"/>
              <a:gd name="connsiteY106" fmla="*/ 415766 h 2105025"/>
              <a:gd name="connsiteX107" fmla="*/ 1811179 w 2647950"/>
              <a:gd name="connsiteY107" fmla="*/ 397669 h 2105025"/>
              <a:gd name="connsiteX108" fmla="*/ 1821656 w 2647950"/>
              <a:gd name="connsiteY108" fmla="*/ 382429 h 2105025"/>
              <a:gd name="connsiteX109" fmla="*/ 1837849 w 2647950"/>
              <a:gd name="connsiteY109" fmla="*/ 355759 h 2105025"/>
              <a:gd name="connsiteX110" fmla="*/ 1866424 w 2647950"/>
              <a:gd name="connsiteY110" fmla="*/ 371951 h 2105025"/>
              <a:gd name="connsiteX111" fmla="*/ 1900714 w 2647950"/>
              <a:gd name="connsiteY111" fmla="*/ 390049 h 2105025"/>
              <a:gd name="connsiteX112" fmla="*/ 1934051 w 2647950"/>
              <a:gd name="connsiteY112" fmla="*/ 390049 h 2105025"/>
              <a:gd name="connsiteX113" fmla="*/ 1939766 w 2647950"/>
              <a:gd name="connsiteY113" fmla="*/ 424339 h 2105025"/>
              <a:gd name="connsiteX114" fmla="*/ 1971199 w 2647950"/>
              <a:gd name="connsiteY114" fmla="*/ 454819 h 2105025"/>
              <a:gd name="connsiteX115" fmla="*/ 1986439 w 2647950"/>
              <a:gd name="connsiteY115" fmla="*/ 484346 h 2105025"/>
              <a:gd name="connsiteX116" fmla="*/ 1994059 w 2647950"/>
              <a:gd name="connsiteY116" fmla="*/ 520541 h 2105025"/>
              <a:gd name="connsiteX117" fmla="*/ 2022634 w 2647950"/>
              <a:gd name="connsiteY117" fmla="*/ 535781 h 2105025"/>
              <a:gd name="connsiteX118" fmla="*/ 2040731 w 2647950"/>
              <a:gd name="connsiteY118" fmla="*/ 559594 h 2105025"/>
              <a:gd name="connsiteX119" fmla="*/ 2077879 w 2647950"/>
              <a:gd name="connsiteY119" fmla="*/ 562451 h 2105025"/>
              <a:gd name="connsiteX120" fmla="*/ 2088356 w 2647950"/>
              <a:gd name="connsiteY120" fmla="*/ 551974 h 2105025"/>
              <a:gd name="connsiteX121" fmla="*/ 2090261 w 2647950"/>
              <a:gd name="connsiteY121" fmla="*/ 528161 h 2105025"/>
              <a:gd name="connsiteX122" fmla="*/ 2111216 w 2647950"/>
              <a:gd name="connsiteY122" fmla="*/ 531019 h 2105025"/>
              <a:gd name="connsiteX123" fmla="*/ 2140744 w 2647950"/>
              <a:gd name="connsiteY123" fmla="*/ 543401 h 2105025"/>
              <a:gd name="connsiteX124" fmla="*/ 2145506 w 2647950"/>
              <a:gd name="connsiteY124" fmla="*/ 564356 h 2105025"/>
              <a:gd name="connsiteX125" fmla="*/ 2160746 w 2647950"/>
              <a:gd name="connsiteY125" fmla="*/ 585311 h 2105025"/>
              <a:gd name="connsiteX126" fmla="*/ 2199799 w 2647950"/>
              <a:gd name="connsiteY126" fmla="*/ 585311 h 2105025"/>
              <a:gd name="connsiteX127" fmla="*/ 2231231 w 2647950"/>
              <a:gd name="connsiteY127" fmla="*/ 588169 h 2105025"/>
              <a:gd name="connsiteX128" fmla="*/ 2270284 w 2647950"/>
              <a:gd name="connsiteY128" fmla="*/ 585311 h 2105025"/>
              <a:gd name="connsiteX129" fmla="*/ 2301716 w 2647950"/>
              <a:gd name="connsiteY129" fmla="*/ 585311 h 2105025"/>
              <a:gd name="connsiteX130" fmla="*/ 2309336 w 2647950"/>
              <a:gd name="connsiteY130" fmla="*/ 553879 h 2105025"/>
              <a:gd name="connsiteX131" fmla="*/ 2340769 w 2647950"/>
              <a:gd name="connsiteY131" fmla="*/ 549116 h 2105025"/>
              <a:gd name="connsiteX132" fmla="*/ 2364581 w 2647950"/>
              <a:gd name="connsiteY132" fmla="*/ 562451 h 2105025"/>
              <a:gd name="connsiteX133" fmla="*/ 2372201 w 2647950"/>
              <a:gd name="connsiteY133" fmla="*/ 583406 h 2105025"/>
              <a:gd name="connsiteX134" fmla="*/ 2393156 w 2647950"/>
              <a:gd name="connsiteY134" fmla="*/ 591026 h 2105025"/>
              <a:gd name="connsiteX135" fmla="*/ 2429351 w 2647950"/>
              <a:gd name="connsiteY135" fmla="*/ 603409 h 2105025"/>
              <a:gd name="connsiteX136" fmla="*/ 2469356 w 2647950"/>
              <a:gd name="connsiteY136" fmla="*/ 613886 h 2105025"/>
              <a:gd name="connsiteX137" fmla="*/ 2526506 w 2647950"/>
              <a:gd name="connsiteY137" fmla="*/ 613886 h 2105025"/>
              <a:gd name="connsiteX138" fmla="*/ 2565559 w 2647950"/>
              <a:gd name="connsiteY138" fmla="*/ 613886 h 2105025"/>
              <a:gd name="connsiteX139" fmla="*/ 2601754 w 2647950"/>
              <a:gd name="connsiteY139" fmla="*/ 627221 h 2105025"/>
              <a:gd name="connsiteX140" fmla="*/ 2628424 w 2647950"/>
              <a:gd name="connsiteY140" fmla="*/ 637699 h 2105025"/>
              <a:gd name="connsiteX141" fmla="*/ 2648426 w 2647950"/>
              <a:gd name="connsiteY141" fmla="*/ 652939 h 2105025"/>
              <a:gd name="connsiteX142" fmla="*/ 2638901 w 2647950"/>
              <a:gd name="connsiteY142" fmla="*/ 671989 h 2105025"/>
              <a:gd name="connsiteX143" fmla="*/ 2615089 w 2647950"/>
              <a:gd name="connsiteY143" fmla="*/ 687229 h 2105025"/>
              <a:gd name="connsiteX144" fmla="*/ 2601754 w 2647950"/>
              <a:gd name="connsiteY144" fmla="*/ 711041 h 2105025"/>
              <a:gd name="connsiteX145" fmla="*/ 2586514 w 2647950"/>
              <a:gd name="connsiteY145" fmla="*/ 744379 h 2105025"/>
              <a:gd name="connsiteX146" fmla="*/ 2573179 w 2647950"/>
              <a:gd name="connsiteY146" fmla="*/ 775811 h 2105025"/>
              <a:gd name="connsiteX147" fmla="*/ 2557939 w 2647950"/>
              <a:gd name="connsiteY147" fmla="*/ 786289 h 2105025"/>
              <a:gd name="connsiteX148" fmla="*/ 2549366 w 2647950"/>
              <a:gd name="connsiteY148" fmla="*/ 799624 h 2105025"/>
              <a:gd name="connsiteX149" fmla="*/ 2526506 w 2647950"/>
              <a:gd name="connsiteY149" fmla="*/ 807244 h 2105025"/>
              <a:gd name="connsiteX150" fmla="*/ 2505551 w 2647950"/>
              <a:gd name="connsiteY150" fmla="*/ 849154 h 2105025"/>
              <a:gd name="connsiteX151" fmla="*/ 2497931 w 2647950"/>
              <a:gd name="connsiteY151" fmla="*/ 862489 h 2105025"/>
              <a:gd name="connsiteX152" fmla="*/ 2492216 w 2647950"/>
              <a:gd name="connsiteY152" fmla="*/ 895826 h 2105025"/>
              <a:gd name="connsiteX153" fmla="*/ 2492216 w 2647950"/>
              <a:gd name="connsiteY153" fmla="*/ 924401 h 2105025"/>
              <a:gd name="connsiteX154" fmla="*/ 2484596 w 2647950"/>
              <a:gd name="connsiteY154" fmla="*/ 958691 h 2105025"/>
              <a:gd name="connsiteX155" fmla="*/ 2478881 w 2647950"/>
              <a:gd name="connsiteY155" fmla="*/ 984409 h 2105025"/>
              <a:gd name="connsiteX156" fmla="*/ 2471261 w 2647950"/>
              <a:gd name="connsiteY156" fmla="*/ 1026319 h 2105025"/>
              <a:gd name="connsiteX157" fmla="*/ 2460784 w 2647950"/>
              <a:gd name="connsiteY157" fmla="*/ 1052036 h 2105025"/>
              <a:gd name="connsiteX158" fmla="*/ 2456021 w 2647950"/>
              <a:gd name="connsiteY158" fmla="*/ 1075849 h 2105025"/>
              <a:gd name="connsiteX159" fmla="*/ 2445544 w 2647950"/>
              <a:gd name="connsiteY159" fmla="*/ 1107281 h 2105025"/>
              <a:gd name="connsiteX160" fmla="*/ 2437924 w 2647950"/>
              <a:gd name="connsiteY160" fmla="*/ 1131094 h 2105025"/>
              <a:gd name="connsiteX161" fmla="*/ 2437924 w 2647950"/>
              <a:gd name="connsiteY161" fmla="*/ 1164431 h 2105025"/>
              <a:gd name="connsiteX162" fmla="*/ 2439829 w 2647950"/>
              <a:gd name="connsiteY162" fmla="*/ 1193006 h 2105025"/>
              <a:gd name="connsiteX163" fmla="*/ 2439829 w 2647950"/>
              <a:gd name="connsiteY163" fmla="*/ 1230154 h 2105025"/>
              <a:gd name="connsiteX164" fmla="*/ 2437924 w 2647950"/>
              <a:gd name="connsiteY164" fmla="*/ 1255871 h 2105025"/>
              <a:gd name="connsiteX165" fmla="*/ 2439829 w 2647950"/>
              <a:gd name="connsiteY165" fmla="*/ 1284446 h 2105025"/>
              <a:gd name="connsiteX166" fmla="*/ 2429351 w 2647950"/>
              <a:gd name="connsiteY166" fmla="*/ 1315879 h 2105025"/>
              <a:gd name="connsiteX167" fmla="*/ 2411254 w 2647950"/>
              <a:gd name="connsiteY167" fmla="*/ 1344454 h 2105025"/>
              <a:gd name="connsiteX168" fmla="*/ 2409349 w 2647950"/>
              <a:gd name="connsiteY168" fmla="*/ 1373029 h 2105025"/>
              <a:gd name="connsiteX169" fmla="*/ 2409349 w 2647950"/>
              <a:gd name="connsiteY169" fmla="*/ 1393984 h 2105025"/>
              <a:gd name="connsiteX170" fmla="*/ 2416969 w 2647950"/>
              <a:gd name="connsiteY170" fmla="*/ 1420654 h 2105025"/>
              <a:gd name="connsiteX171" fmla="*/ 2429351 w 2647950"/>
              <a:gd name="connsiteY171" fmla="*/ 1438751 h 2105025"/>
              <a:gd name="connsiteX172" fmla="*/ 2450306 w 2647950"/>
              <a:gd name="connsiteY172" fmla="*/ 1467326 h 2105025"/>
              <a:gd name="connsiteX173" fmla="*/ 2458879 w 2647950"/>
              <a:gd name="connsiteY173" fmla="*/ 1485424 h 2105025"/>
              <a:gd name="connsiteX174" fmla="*/ 2437924 w 2647950"/>
              <a:gd name="connsiteY174" fmla="*/ 1488281 h 2105025"/>
              <a:gd name="connsiteX175" fmla="*/ 2411254 w 2647950"/>
              <a:gd name="connsiteY175" fmla="*/ 1500664 h 2105025"/>
              <a:gd name="connsiteX176" fmla="*/ 2403634 w 2647950"/>
              <a:gd name="connsiteY176" fmla="*/ 1527334 h 2105025"/>
              <a:gd name="connsiteX177" fmla="*/ 2400776 w 2647950"/>
              <a:gd name="connsiteY177" fmla="*/ 1540669 h 2105025"/>
              <a:gd name="connsiteX178" fmla="*/ 2379821 w 2647950"/>
              <a:gd name="connsiteY178" fmla="*/ 1550194 h 2105025"/>
              <a:gd name="connsiteX179" fmla="*/ 2343626 w 2647950"/>
              <a:gd name="connsiteY179" fmla="*/ 1558766 h 2105025"/>
              <a:gd name="connsiteX180" fmla="*/ 2322671 w 2647950"/>
              <a:gd name="connsiteY180" fmla="*/ 1563529 h 2105025"/>
              <a:gd name="connsiteX181" fmla="*/ 2299811 w 2647950"/>
              <a:gd name="connsiteY181" fmla="*/ 1563529 h 2105025"/>
              <a:gd name="connsiteX182" fmla="*/ 2286476 w 2647950"/>
              <a:gd name="connsiteY182" fmla="*/ 1569244 h 2105025"/>
              <a:gd name="connsiteX183" fmla="*/ 2270284 w 2647950"/>
              <a:gd name="connsiteY183" fmla="*/ 1548289 h 2105025"/>
              <a:gd name="connsiteX184" fmla="*/ 2257901 w 2647950"/>
              <a:gd name="connsiteY184" fmla="*/ 1537811 h 2105025"/>
              <a:gd name="connsiteX185" fmla="*/ 2234089 w 2647950"/>
              <a:gd name="connsiteY185" fmla="*/ 1537811 h 2105025"/>
              <a:gd name="connsiteX186" fmla="*/ 2215991 w 2647950"/>
              <a:gd name="connsiteY186" fmla="*/ 1545431 h 2105025"/>
              <a:gd name="connsiteX187" fmla="*/ 2205514 w 2647950"/>
              <a:gd name="connsiteY187" fmla="*/ 1558766 h 2105025"/>
              <a:gd name="connsiteX188" fmla="*/ 2184559 w 2647950"/>
              <a:gd name="connsiteY188" fmla="*/ 1534954 h 2105025"/>
              <a:gd name="connsiteX189" fmla="*/ 2148364 w 2647950"/>
              <a:gd name="connsiteY189" fmla="*/ 1519714 h 2105025"/>
              <a:gd name="connsiteX190" fmla="*/ 2106454 w 2647950"/>
              <a:gd name="connsiteY190" fmla="*/ 1511141 h 2105025"/>
              <a:gd name="connsiteX191" fmla="*/ 2077879 w 2647950"/>
              <a:gd name="connsiteY191" fmla="*/ 1516856 h 2105025"/>
              <a:gd name="connsiteX192" fmla="*/ 2054066 w 2647950"/>
              <a:gd name="connsiteY192" fmla="*/ 1534954 h 2105025"/>
              <a:gd name="connsiteX193" fmla="*/ 2035969 w 2647950"/>
              <a:gd name="connsiteY193" fmla="*/ 1560671 h 2105025"/>
              <a:gd name="connsiteX194" fmla="*/ 2001679 w 2647950"/>
              <a:gd name="connsiteY194" fmla="*/ 1560671 h 2105025"/>
              <a:gd name="connsiteX195" fmla="*/ 1965484 w 2647950"/>
              <a:gd name="connsiteY195" fmla="*/ 1563529 h 2105025"/>
              <a:gd name="connsiteX196" fmla="*/ 1939766 w 2647950"/>
              <a:gd name="connsiteY196" fmla="*/ 1571149 h 2105025"/>
              <a:gd name="connsiteX197" fmla="*/ 1908334 w 2647950"/>
              <a:gd name="connsiteY197" fmla="*/ 1602581 h 2105025"/>
              <a:gd name="connsiteX198" fmla="*/ 1874044 w 2647950"/>
              <a:gd name="connsiteY198" fmla="*/ 1618774 h 2105025"/>
              <a:gd name="connsiteX199" fmla="*/ 1832134 w 2647950"/>
              <a:gd name="connsiteY199" fmla="*/ 1636871 h 2105025"/>
              <a:gd name="connsiteX200" fmla="*/ 1803559 w 2647950"/>
              <a:gd name="connsiteY200" fmla="*/ 1659731 h 2105025"/>
              <a:gd name="connsiteX201" fmla="*/ 1770221 w 2647950"/>
              <a:gd name="connsiteY201" fmla="*/ 1686401 h 2105025"/>
              <a:gd name="connsiteX202" fmla="*/ 1731169 w 2647950"/>
              <a:gd name="connsiteY202" fmla="*/ 1707356 h 2105025"/>
              <a:gd name="connsiteX203" fmla="*/ 1694021 w 2647950"/>
              <a:gd name="connsiteY203" fmla="*/ 1719739 h 2105025"/>
              <a:gd name="connsiteX204" fmla="*/ 1639729 w 2647950"/>
              <a:gd name="connsiteY204" fmla="*/ 1728311 h 2105025"/>
              <a:gd name="connsiteX205" fmla="*/ 1611154 w 2647950"/>
              <a:gd name="connsiteY205" fmla="*/ 1730216 h 2105025"/>
              <a:gd name="connsiteX206" fmla="*/ 1629251 w 2647950"/>
              <a:gd name="connsiteY206" fmla="*/ 1701641 h 2105025"/>
              <a:gd name="connsiteX207" fmla="*/ 1623536 w 2647950"/>
              <a:gd name="connsiteY207" fmla="*/ 1668304 h 2105025"/>
              <a:gd name="connsiteX208" fmla="*/ 1600676 w 2647950"/>
              <a:gd name="connsiteY208" fmla="*/ 1654969 h 2105025"/>
              <a:gd name="connsiteX209" fmla="*/ 1576864 w 2647950"/>
              <a:gd name="connsiteY209" fmla="*/ 1636871 h 2105025"/>
              <a:gd name="connsiteX210" fmla="*/ 1574006 w 2647950"/>
              <a:gd name="connsiteY210" fmla="*/ 1615916 h 2105025"/>
              <a:gd name="connsiteX211" fmla="*/ 1551146 w 2647950"/>
              <a:gd name="connsiteY211" fmla="*/ 1594961 h 2105025"/>
              <a:gd name="connsiteX212" fmla="*/ 1572101 w 2647950"/>
              <a:gd name="connsiteY212" fmla="*/ 1579721 h 2105025"/>
              <a:gd name="connsiteX213" fmla="*/ 1594961 w 2647950"/>
              <a:gd name="connsiteY213" fmla="*/ 1576864 h 2105025"/>
              <a:gd name="connsiteX214" fmla="*/ 1608296 w 2647950"/>
              <a:gd name="connsiteY214" fmla="*/ 1548289 h 2105025"/>
              <a:gd name="connsiteX215" fmla="*/ 1594961 w 2647950"/>
              <a:gd name="connsiteY215" fmla="*/ 1524476 h 2105025"/>
              <a:gd name="connsiteX216" fmla="*/ 1572101 w 2647950"/>
              <a:gd name="connsiteY216" fmla="*/ 1519714 h 2105025"/>
              <a:gd name="connsiteX217" fmla="*/ 1542574 w 2647950"/>
              <a:gd name="connsiteY217" fmla="*/ 1537811 h 2105025"/>
              <a:gd name="connsiteX218" fmla="*/ 1509236 w 2647950"/>
              <a:gd name="connsiteY218" fmla="*/ 1532096 h 2105025"/>
              <a:gd name="connsiteX219" fmla="*/ 1501616 w 2647950"/>
              <a:gd name="connsiteY219" fmla="*/ 1506379 h 2105025"/>
              <a:gd name="connsiteX220" fmla="*/ 1474946 w 2647950"/>
              <a:gd name="connsiteY220" fmla="*/ 1509236 h 2105025"/>
              <a:gd name="connsiteX221" fmla="*/ 1446371 w 2647950"/>
              <a:gd name="connsiteY221" fmla="*/ 1513999 h 2105025"/>
              <a:gd name="connsiteX222" fmla="*/ 1428274 w 2647950"/>
              <a:gd name="connsiteY222" fmla="*/ 1488281 h 2105025"/>
              <a:gd name="connsiteX223" fmla="*/ 1414939 w 2647950"/>
              <a:gd name="connsiteY223" fmla="*/ 1464469 h 2105025"/>
              <a:gd name="connsiteX224" fmla="*/ 1386364 w 2647950"/>
              <a:gd name="connsiteY224" fmla="*/ 1477804 h 2105025"/>
              <a:gd name="connsiteX225" fmla="*/ 1383506 w 2647950"/>
              <a:gd name="connsiteY225" fmla="*/ 1443514 h 2105025"/>
              <a:gd name="connsiteX226" fmla="*/ 1373029 w 2647950"/>
              <a:gd name="connsiteY226" fmla="*/ 1425416 h 2105025"/>
              <a:gd name="connsiteX227" fmla="*/ 1396841 w 2647950"/>
              <a:gd name="connsiteY227" fmla="*/ 1401604 h 2105025"/>
              <a:gd name="connsiteX228" fmla="*/ 1386364 w 2647950"/>
              <a:gd name="connsiteY228" fmla="*/ 1380649 h 2105025"/>
              <a:gd name="connsiteX229" fmla="*/ 1371124 w 2647950"/>
              <a:gd name="connsiteY229" fmla="*/ 1357789 h 2105025"/>
              <a:gd name="connsiteX230" fmla="*/ 1339691 w 2647950"/>
              <a:gd name="connsiteY230" fmla="*/ 1336834 h 2105025"/>
              <a:gd name="connsiteX231" fmla="*/ 1339691 w 2647950"/>
              <a:gd name="connsiteY231" fmla="*/ 1308259 h 2105025"/>
              <a:gd name="connsiteX232" fmla="*/ 1323499 w 2647950"/>
              <a:gd name="connsiteY232" fmla="*/ 1287304 h 2105025"/>
              <a:gd name="connsiteX233" fmla="*/ 1294924 w 2647950"/>
              <a:gd name="connsiteY233" fmla="*/ 1281589 h 2105025"/>
              <a:gd name="connsiteX234" fmla="*/ 1266349 w 2647950"/>
              <a:gd name="connsiteY234" fmla="*/ 1281589 h 2105025"/>
              <a:gd name="connsiteX235" fmla="*/ 1222534 w 2647950"/>
              <a:gd name="connsiteY235" fmla="*/ 1281589 h 2105025"/>
              <a:gd name="connsiteX236" fmla="*/ 1230154 w 2647950"/>
              <a:gd name="connsiteY236" fmla="*/ 1308259 h 2105025"/>
              <a:gd name="connsiteX237" fmla="*/ 1234916 w 2647950"/>
              <a:gd name="connsiteY237" fmla="*/ 1336834 h 2105025"/>
              <a:gd name="connsiteX238" fmla="*/ 1198721 w 2647950"/>
              <a:gd name="connsiteY238" fmla="*/ 1333976 h 2105025"/>
              <a:gd name="connsiteX239" fmla="*/ 1174909 w 2647950"/>
              <a:gd name="connsiteY239" fmla="*/ 1326356 h 2105025"/>
              <a:gd name="connsiteX240" fmla="*/ 1149191 w 2647950"/>
              <a:gd name="connsiteY240" fmla="*/ 1326356 h 2105025"/>
              <a:gd name="connsiteX241" fmla="*/ 1114901 w 2647950"/>
              <a:gd name="connsiteY241" fmla="*/ 1336834 h 2105025"/>
              <a:gd name="connsiteX242" fmla="*/ 1114901 w 2647950"/>
              <a:gd name="connsiteY242" fmla="*/ 1354931 h 2105025"/>
              <a:gd name="connsiteX243" fmla="*/ 1107281 w 2647950"/>
              <a:gd name="connsiteY243" fmla="*/ 1371124 h 2105025"/>
              <a:gd name="connsiteX244" fmla="*/ 1096804 w 2647950"/>
              <a:gd name="connsiteY244" fmla="*/ 1396841 h 2105025"/>
              <a:gd name="connsiteX245" fmla="*/ 1117759 w 2647950"/>
              <a:gd name="connsiteY245" fmla="*/ 1396841 h 2105025"/>
              <a:gd name="connsiteX246" fmla="*/ 1149191 w 2647950"/>
              <a:gd name="connsiteY246" fmla="*/ 1399699 h 2105025"/>
              <a:gd name="connsiteX247" fmla="*/ 1149191 w 2647950"/>
              <a:gd name="connsiteY247" fmla="*/ 1425416 h 2105025"/>
              <a:gd name="connsiteX248" fmla="*/ 1141571 w 2647950"/>
              <a:gd name="connsiteY248" fmla="*/ 1456849 h 2105025"/>
              <a:gd name="connsiteX249" fmla="*/ 1114901 w 2647950"/>
              <a:gd name="connsiteY249" fmla="*/ 1477804 h 2105025"/>
              <a:gd name="connsiteX250" fmla="*/ 1096804 w 2647950"/>
              <a:gd name="connsiteY250" fmla="*/ 1498759 h 2105025"/>
              <a:gd name="connsiteX251" fmla="*/ 1078706 w 2647950"/>
              <a:gd name="connsiteY251" fmla="*/ 1513999 h 2105025"/>
              <a:gd name="connsiteX252" fmla="*/ 1104424 w 2647950"/>
              <a:gd name="connsiteY252" fmla="*/ 1530191 h 2105025"/>
              <a:gd name="connsiteX253" fmla="*/ 1107281 w 2647950"/>
              <a:gd name="connsiteY253" fmla="*/ 1553051 h 2105025"/>
              <a:gd name="connsiteX254" fmla="*/ 1092041 w 2647950"/>
              <a:gd name="connsiteY254" fmla="*/ 1579721 h 2105025"/>
              <a:gd name="connsiteX255" fmla="*/ 1057751 w 2647950"/>
              <a:gd name="connsiteY255" fmla="*/ 1605439 h 2105025"/>
              <a:gd name="connsiteX256" fmla="*/ 1042511 w 2647950"/>
              <a:gd name="connsiteY256" fmla="*/ 1634014 h 2105025"/>
              <a:gd name="connsiteX257" fmla="*/ 1047274 w 2647950"/>
              <a:gd name="connsiteY257" fmla="*/ 1662589 h 2105025"/>
              <a:gd name="connsiteX258" fmla="*/ 1050131 w 2647950"/>
              <a:gd name="connsiteY258" fmla="*/ 1701641 h 2105025"/>
              <a:gd name="connsiteX259" fmla="*/ 1044416 w 2647950"/>
              <a:gd name="connsiteY259" fmla="*/ 1730216 h 2105025"/>
              <a:gd name="connsiteX260" fmla="*/ 1063466 w 2647950"/>
              <a:gd name="connsiteY260" fmla="*/ 1746409 h 2105025"/>
              <a:gd name="connsiteX261" fmla="*/ 1086326 w 2647950"/>
              <a:gd name="connsiteY261" fmla="*/ 1759744 h 2105025"/>
              <a:gd name="connsiteX262" fmla="*/ 1102519 w 2647950"/>
              <a:gd name="connsiteY262" fmla="*/ 1777841 h 2105025"/>
              <a:gd name="connsiteX263" fmla="*/ 1083469 w 2647950"/>
              <a:gd name="connsiteY263" fmla="*/ 1795939 h 2105025"/>
              <a:gd name="connsiteX264" fmla="*/ 1060609 w 2647950"/>
              <a:gd name="connsiteY264" fmla="*/ 1806416 h 2105025"/>
              <a:gd name="connsiteX265" fmla="*/ 1026319 w 2647950"/>
              <a:gd name="connsiteY265" fmla="*/ 1834991 h 2105025"/>
              <a:gd name="connsiteX266" fmla="*/ 1021556 w 2647950"/>
              <a:gd name="connsiteY266" fmla="*/ 1866424 h 2105025"/>
              <a:gd name="connsiteX267" fmla="*/ 1021556 w 2647950"/>
              <a:gd name="connsiteY267" fmla="*/ 1908334 h 2105025"/>
              <a:gd name="connsiteX268" fmla="*/ 1032034 w 2647950"/>
              <a:gd name="connsiteY268" fmla="*/ 1936909 h 2105025"/>
              <a:gd name="connsiteX269" fmla="*/ 1036796 w 2647950"/>
              <a:gd name="connsiteY269" fmla="*/ 1957864 h 2105025"/>
              <a:gd name="connsiteX270" fmla="*/ 1032034 w 2647950"/>
              <a:gd name="connsiteY270" fmla="*/ 1994059 h 2105025"/>
              <a:gd name="connsiteX271" fmla="*/ 1021556 w 2647950"/>
              <a:gd name="connsiteY271" fmla="*/ 2019776 h 2105025"/>
              <a:gd name="connsiteX272" fmla="*/ 1013936 w 2647950"/>
              <a:gd name="connsiteY272" fmla="*/ 2043589 h 2105025"/>
              <a:gd name="connsiteX273" fmla="*/ 979646 w 2647950"/>
              <a:gd name="connsiteY273" fmla="*/ 2067401 h 2105025"/>
              <a:gd name="connsiteX274" fmla="*/ 948214 w 2647950"/>
              <a:gd name="connsiteY274" fmla="*/ 2069306 h 2105025"/>
              <a:gd name="connsiteX275" fmla="*/ 934879 w 2647950"/>
              <a:gd name="connsiteY275" fmla="*/ 2038826 h 2105025"/>
              <a:gd name="connsiteX276" fmla="*/ 898684 w 2647950"/>
              <a:gd name="connsiteY276" fmla="*/ 2033111 h 2105025"/>
              <a:gd name="connsiteX277" fmla="*/ 877729 w 2647950"/>
              <a:gd name="connsiteY277" fmla="*/ 2043589 h 2105025"/>
              <a:gd name="connsiteX278" fmla="*/ 859631 w 2647950"/>
              <a:gd name="connsiteY278" fmla="*/ 2058829 h 2105025"/>
              <a:gd name="connsiteX279" fmla="*/ 833914 w 2647950"/>
              <a:gd name="connsiteY279" fmla="*/ 2085499 h 2105025"/>
              <a:gd name="connsiteX280" fmla="*/ 802481 w 2647950"/>
              <a:gd name="connsiteY280" fmla="*/ 2111216 h 2105025"/>
              <a:gd name="connsiteX281" fmla="*/ 789146 w 2647950"/>
              <a:gd name="connsiteY281" fmla="*/ 2082641 h 2105025"/>
              <a:gd name="connsiteX282" fmla="*/ 757714 w 2647950"/>
              <a:gd name="connsiteY282" fmla="*/ 2082641 h 2105025"/>
              <a:gd name="connsiteX283" fmla="*/ 734854 w 2647950"/>
              <a:gd name="connsiteY283" fmla="*/ 2077879 h 2105025"/>
              <a:gd name="connsiteX284" fmla="*/ 711041 w 2647950"/>
              <a:gd name="connsiteY284" fmla="*/ 2095976 h 2105025"/>
              <a:gd name="connsiteX285" fmla="*/ 682466 w 2647950"/>
              <a:gd name="connsiteY285" fmla="*/ 2098834 h 2105025"/>
              <a:gd name="connsiteX286" fmla="*/ 655796 w 2647950"/>
              <a:gd name="connsiteY286" fmla="*/ 2077879 h 2105025"/>
              <a:gd name="connsiteX287" fmla="*/ 632936 w 2647950"/>
              <a:gd name="connsiteY287" fmla="*/ 2077879 h 2105025"/>
              <a:gd name="connsiteX288" fmla="*/ 627221 w 2647950"/>
              <a:gd name="connsiteY288" fmla="*/ 2030254 h 2105025"/>
              <a:gd name="connsiteX289" fmla="*/ 634841 w 2647950"/>
              <a:gd name="connsiteY289" fmla="*/ 1986439 h 2105025"/>
              <a:gd name="connsiteX290" fmla="*/ 630079 w 2647950"/>
              <a:gd name="connsiteY290" fmla="*/ 1955006 h 2105025"/>
              <a:gd name="connsiteX291" fmla="*/ 632936 w 2647950"/>
              <a:gd name="connsiteY291" fmla="*/ 1920716 h 2105025"/>
              <a:gd name="connsiteX292" fmla="*/ 627221 w 2647950"/>
              <a:gd name="connsiteY292" fmla="*/ 1884521 h 2105025"/>
              <a:gd name="connsiteX293" fmla="*/ 622459 w 2647950"/>
              <a:gd name="connsiteY293" fmla="*/ 1858804 h 2105025"/>
              <a:gd name="connsiteX294" fmla="*/ 611981 w 2647950"/>
              <a:gd name="connsiteY294" fmla="*/ 1811179 h 2105025"/>
              <a:gd name="connsiteX295" fmla="*/ 606266 w 2647950"/>
              <a:gd name="connsiteY295" fmla="*/ 1772126 h 2105025"/>
              <a:gd name="connsiteX296" fmla="*/ 606266 w 2647950"/>
              <a:gd name="connsiteY296" fmla="*/ 1746409 h 2105025"/>
              <a:gd name="connsiteX297" fmla="*/ 570071 w 2647950"/>
              <a:gd name="connsiteY297" fmla="*/ 1710214 h 2105025"/>
              <a:gd name="connsiteX298" fmla="*/ 549116 w 2647950"/>
              <a:gd name="connsiteY298" fmla="*/ 1691164 h 2105025"/>
              <a:gd name="connsiteX299" fmla="*/ 577691 w 2647950"/>
              <a:gd name="connsiteY299" fmla="*/ 1673066 h 2105025"/>
              <a:gd name="connsiteX300" fmla="*/ 583406 w 2647950"/>
              <a:gd name="connsiteY300" fmla="*/ 1644491 h 2105025"/>
              <a:gd name="connsiteX301" fmla="*/ 570071 w 2647950"/>
              <a:gd name="connsiteY301" fmla="*/ 1629251 h 2105025"/>
              <a:gd name="connsiteX302" fmla="*/ 570071 w 2647950"/>
              <a:gd name="connsiteY302" fmla="*/ 1618774 h 2105025"/>
              <a:gd name="connsiteX303" fmla="*/ 554831 w 2647950"/>
              <a:gd name="connsiteY303" fmla="*/ 1587341 h 2105025"/>
              <a:gd name="connsiteX304" fmla="*/ 531019 w 2647950"/>
              <a:gd name="connsiteY304" fmla="*/ 1592104 h 2105025"/>
              <a:gd name="connsiteX305" fmla="*/ 510064 w 2647950"/>
              <a:gd name="connsiteY305" fmla="*/ 1600676 h 2105025"/>
              <a:gd name="connsiteX306" fmla="*/ 475774 w 2647950"/>
              <a:gd name="connsiteY306" fmla="*/ 1613059 h 2105025"/>
              <a:gd name="connsiteX307" fmla="*/ 457676 w 2647950"/>
              <a:gd name="connsiteY307" fmla="*/ 1587341 h 2105025"/>
              <a:gd name="connsiteX308" fmla="*/ 429101 w 2647950"/>
              <a:gd name="connsiteY308" fmla="*/ 1571149 h 2105025"/>
              <a:gd name="connsiteX309" fmla="*/ 413861 w 2647950"/>
              <a:gd name="connsiteY309" fmla="*/ 1545431 h 2105025"/>
              <a:gd name="connsiteX310" fmla="*/ 382429 w 2647950"/>
              <a:gd name="connsiteY310" fmla="*/ 1553051 h 2105025"/>
              <a:gd name="connsiteX311" fmla="*/ 361474 w 2647950"/>
              <a:gd name="connsiteY311" fmla="*/ 1560671 h 2105025"/>
              <a:gd name="connsiteX312" fmla="*/ 348139 w 2647950"/>
              <a:gd name="connsiteY312" fmla="*/ 1558766 h 2105025"/>
              <a:gd name="connsiteX313" fmla="*/ 309086 w 2647950"/>
              <a:gd name="connsiteY313" fmla="*/ 1545431 h 2105025"/>
              <a:gd name="connsiteX314" fmla="*/ 293846 w 2647950"/>
              <a:gd name="connsiteY314" fmla="*/ 1516856 h 2105025"/>
              <a:gd name="connsiteX315" fmla="*/ 275749 w 2647950"/>
              <a:gd name="connsiteY315" fmla="*/ 1495901 h 2105025"/>
              <a:gd name="connsiteX316" fmla="*/ 246221 w 2647950"/>
              <a:gd name="connsiteY316" fmla="*/ 1495901 h 2105025"/>
              <a:gd name="connsiteX317" fmla="*/ 210026 w 2647950"/>
              <a:gd name="connsiteY317" fmla="*/ 1495901 h 2105025"/>
              <a:gd name="connsiteX318" fmla="*/ 186214 w 2647950"/>
              <a:gd name="connsiteY318" fmla="*/ 1493044 h 2105025"/>
              <a:gd name="connsiteX319" fmla="*/ 152876 w 2647950"/>
              <a:gd name="connsiteY319" fmla="*/ 1500664 h 2105025"/>
              <a:gd name="connsiteX320" fmla="*/ 145256 w 2647950"/>
              <a:gd name="connsiteY320" fmla="*/ 1540669 h 2105025"/>
              <a:gd name="connsiteX321" fmla="*/ 116681 w 2647950"/>
              <a:gd name="connsiteY321" fmla="*/ 1540669 h 2105025"/>
              <a:gd name="connsiteX322" fmla="*/ 108109 w 2647950"/>
              <a:gd name="connsiteY322" fmla="*/ 1516856 h 2105025"/>
              <a:gd name="connsiteX323" fmla="*/ 116681 w 2647950"/>
              <a:gd name="connsiteY323" fmla="*/ 1482566 h 2105025"/>
              <a:gd name="connsiteX324" fmla="*/ 108109 w 2647950"/>
              <a:gd name="connsiteY324" fmla="*/ 1461611 h 2105025"/>
              <a:gd name="connsiteX325" fmla="*/ 71914 w 2647950"/>
              <a:gd name="connsiteY325" fmla="*/ 1467326 h 2105025"/>
              <a:gd name="connsiteX326" fmla="*/ 27146 w 2647950"/>
              <a:gd name="connsiteY326" fmla="*/ 1474946 h 2105025"/>
              <a:gd name="connsiteX327" fmla="*/ 27146 w 2647950"/>
              <a:gd name="connsiteY327" fmla="*/ 1446371 h 2105025"/>
              <a:gd name="connsiteX328" fmla="*/ 32861 w 2647950"/>
              <a:gd name="connsiteY328" fmla="*/ 1412081 h 2105025"/>
              <a:gd name="connsiteX329" fmla="*/ 48101 w 2647950"/>
              <a:gd name="connsiteY329" fmla="*/ 1391126 h 2105025"/>
              <a:gd name="connsiteX330" fmla="*/ 27146 w 2647950"/>
              <a:gd name="connsiteY330" fmla="*/ 1368266 h 2105025"/>
              <a:gd name="connsiteX331" fmla="*/ 1429 w 2647950"/>
              <a:gd name="connsiteY331" fmla="*/ 1352074 h 2105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Lst>
            <a:rect l="l" t="t" r="r" b="b"/>
            <a:pathLst>
              <a:path w="2647950" h="2105025">
                <a:moveTo>
                  <a:pt x="9049" y="1321594"/>
                </a:moveTo>
                <a:lnTo>
                  <a:pt x="42386" y="1294924"/>
                </a:lnTo>
                <a:lnTo>
                  <a:pt x="81439" y="1285399"/>
                </a:lnTo>
                <a:lnTo>
                  <a:pt x="116681" y="1265396"/>
                </a:lnTo>
                <a:lnTo>
                  <a:pt x="169069" y="1253014"/>
                </a:lnTo>
                <a:lnTo>
                  <a:pt x="186214" y="1232059"/>
                </a:lnTo>
                <a:lnTo>
                  <a:pt x="194786" y="1226344"/>
                </a:lnTo>
                <a:lnTo>
                  <a:pt x="194786" y="1180624"/>
                </a:lnTo>
                <a:lnTo>
                  <a:pt x="211931" y="1154906"/>
                </a:lnTo>
                <a:lnTo>
                  <a:pt x="250984" y="1141571"/>
                </a:lnTo>
                <a:lnTo>
                  <a:pt x="290036" y="1129189"/>
                </a:lnTo>
                <a:lnTo>
                  <a:pt x="335756" y="1125379"/>
                </a:lnTo>
                <a:lnTo>
                  <a:pt x="368141" y="1129189"/>
                </a:lnTo>
                <a:lnTo>
                  <a:pt x="380524" y="1145381"/>
                </a:lnTo>
                <a:lnTo>
                  <a:pt x="397669" y="1173956"/>
                </a:lnTo>
                <a:lnTo>
                  <a:pt x="410051" y="1193959"/>
                </a:lnTo>
                <a:lnTo>
                  <a:pt x="387191" y="1242536"/>
                </a:lnTo>
                <a:lnTo>
                  <a:pt x="413861" y="1249204"/>
                </a:lnTo>
                <a:lnTo>
                  <a:pt x="452914" y="1246346"/>
                </a:lnTo>
                <a:lnTo>
                  <a:pt x="463391" y="1234916"/>
                </a:lnTo>
                <a:lnTo>
                  <a:pt x="462439" y="1226344"/>
                </a:lnTo>
                <a:lnTo>
                  <a:pt x="494824" y="1203484"/>
                </a:lnTo>
                <a:lnTo>
                  <a:pt x="511016" y="1226344"/>
                </a:lnTo>
                <a:lnTo>
                  <a:pt x="540544" y="1219676"/>
                </a:lnTo>
                <a:lnTo>
                  <a:pt x="570071" y="1219676"/>
                </a:lnTo>
                <a:lnTo>
                  <a:pt x="599599" y="1184434"/>
                </a:lnTo>
                <a:lnTo>
                  <a:pt x="599599" y="1145381"/>
                </a:lnTo>
                <a:lnTo>
                  <a:pt x="612934" y="1118711"/>
                </a:lnTo>
                <a:lnTo>
                  <a:pt x="634841" y="1106329"/>
                </a:lnTo>
                <a:lnTo>
                  <a:pt x="684371" y="1095851"/>
                </a:lnTo>
                <a:lnTo>
                  <a:pt x="730091" y="1095851"/>
                </a:lnTo>
                <a:lnTo>
                  <a:pt x="749141" y="1070134"/>
                </a:lnTo>
                <a:lnTo>
                  <a:pt x="759619" y="1024414"/>
                </a:lnTo>
                <a:lnTo>
                  <a:pt x="782479" y="1001554"/>
                </a:lnTo>
                <a:lnTo>
                  <a:pt x="788194" y="959644"/>
                </a:lnTo>
                <a:lnTo>
                  <a:pt x="817721" y="946309"/>
                </a:lnTo>
                <a:lnTo>
                  <a:pt x="762476" y="916781"/>
                </a:lnTo>
                <a:lnTo>
                  <a:pt x="801529" y="897731"/>
                </a:lnTo>
                <a:lnTo>
                  <a:pt x="788194" y="861536"/>
                </a:lnTo>
                <a:lnTo>
                  <a:pt x="762476" y="838676"/>
                </a:lnTo>
                <a:lnTo>
                  <a:pt x="782479" y="802481"/>
                </a:lnTo>
                <a:lnTo>
                  <a:pt x="792004" y="772954"/>
                </a:lnTo>
                <a:lnTo>
                  <a:pt x="814864" y="751046"/>
                </a:lnTo>
                <a:lnTo>
                  <a:pt x="840581" y="733901"/>
                </a:lnTo>
                <a:lnTo>
                  <a:pt x="850106" y="698659"/>
                </a:lnTo>
                <a:lnTo>
                  <a:pt x="801529" y="691991"/>
                </a:lnTo>
                <a:lnTo>
                  <a:pt x="817721" y="659606"/>
                </a:lnTo>
                <a:lnTo>
                  <a:pt x="840581" y="630079"/>
                </a:lnTo>
                <a:lnTo>
                  <a:pt x="883444" y="613886"/>
                </a:lnTo>
                <a:lnTo>
                  <a:pt x="837724" y="571024"/>
                </a:lnTo>
                <a:lnTo>
                  <a:pt x="837724" y="548164"/>
                </a:lnTo>
                <a:lnTo>
                  <a:pt x="844391" y="515779"/>
                </a:lnTo>
                <a:lnTo>
                  <a:pt x="879634" y="502444"/>
                </a:lnTo>
                <a:lnTo>
                  <a:pt x="912019" y="492919"/>
                </a:lnTo>
                <a:lnTo>
                  <a:pt x="941546" y="496729"/>
                </a:lnTo>
                <a:lnTo>
                  <a:pt x="973931" y="502444"/>
                </a:lnTo>
                <a:lnTo>
                  <a:pt x="1003459" y="473869"/>
                </a:lnTo>
                <a:lnTo>
                  <a:pt x="1019651" y="453866"/>
                </a:lnTo>
                <a:lnTo>
                  <a:pt x="1016794" y="414814"/>
                </a:lnTo>
                <a:lnTo>
                  <a:pt x="1000601" y="378619"/>
                </a:lnTo>
                <a:lnTo>
                  <a:pt x="1000601" y="343376"/>
                </a:lnTo>
                <a:lnTo>
                  <a:pt x="1026319" y="304324"/>
                </a:lnTo>
                <a:lnTo>
                  <a:pt x="1049179" y="300514"/>
                </a:lnTo>
                <a:lnTo>
                  <a:pt x="1069181" y="258604"/>
                </a:lnTo>
                <a:lnTo>
                  <a:pt x="1052989" y="222409"/>
                </a:lnTo>
                <a:lnTo>
                  <a:pt x="1081564" y="212884"/>
                </a:lnTo>
                <a:lnTo>
                  <a:pt x="1078706" y="178594"/>
                </a:lnTo>
                <a:lnTo>
                  <a:pt x="1078706" y="170021"/>
                </a:lnTo>
                <a:lnTo>
                  <a:pt x="1088231" y="121444"/>
                </a:lnTo>
                <a:lnTo>
                  <a:pt x="1112996" y="129064"/>
                </a:lnTo>
                <a:lnTo>
                  <a:pt x="1135856" y="139541"/>
                </a:lnTo>
                <a:lnTo>
                  <a:pt x="1164431" y="136684"/>
                </a:lnTo>
                <a:lnTo>
                  <a:pt x="1195864" y="124301"/>
                </a:lnTo>
                <a:lnTo>
                  <a:pt x="1219676" y="108109"/>
                </a:lnTo>
                <a:lnTo>
                  <a:pt x="1230154" y="85249"/>
                </a:lnTo>
                <a:lnTo>
                  <a:pt x="1243489" y="48101"/>
                </a:lnTo>
                <a:lnTo>
                  <a:pt x="1263491" y="19526"/>
                </a:lnTo>
                <a:lnTo>
                  <a:pt x="1279684" y="1429"/>
                </a:lnTo>
                <a:lnTo>
                  <a:pt x="1305401" y="1429"/>
                </a:lnTo>
                <a:lnTo>
                  <a:pt x="1311116" y="30004"/>
                </a:lnTo>
                <a:lnTo>
                  <a:pt x="1297781" y="58579"/>
                </a:lnTo>
                <a:lnTo>
                  <a:pt x="1284446" y="76676"/>
                </a:lnTo>
                <a:lnTo>
                  <a:pt x="1279684" y="115729"/>
                </a:lnTo>
                <a:lnTo>
                  <a:pt x="1300639" y="129064"/>
                </a:lnTo>
                <a:lnTo>
                  <a:pt x="1308259" y="163354"/>
                </a:lnTo>
                <a:lnTo>
                  <a:pt x="1293019" y="196691"/>
                </a:lnTo>
                <a:lnTo>
                  <a:pt x="1308259" y="210026"/>
                </a:lnTo>
                <a:lnTo>
                  <a:pt x="1347311" y="212884"/>
                </a:lnTo>
                <a:lnTo>
                  <a:pt x="1375886" y="223361"/>
                </a:lnTo>
                <a:lnTo>
                  <a:pt x="1386364" y="238601"/>
                </a:lnTo>
                <a:lnTo>
                  <a:pt x="1410176" y="254794"/>
                </a:lnTo>
                <a:lnTo>
                  <a:pt x="1428274" y="272891"/>
                </a:lnTo>
                <a:lnTo>
                  <a:pt x="1462564" y="274796"/>
                </a:lnTo>
                <a:lnTo>
                  <a:pt x="1491139" y="301466"/>
                </a:lnTo>
                <a:lnTo>
                  <a:pt x="1488281" y="334804"/>
                </a:lnTo>
                <a:lnTo>
                  <a:pt x="1524476" y="330041"/>
                </a:lnTo>
                <a:lnTo>
                  <a:pt x="1548289" y="355759"/>
                </a:lnTo>
                <a:lnTo>
                  <a:pt x="1542574" y="387191"/>
                </a:lnTo>
                <a:lnTo>
                  <a:pt x="1592104" y="390049"/>
                </a:lnTo>
                <a:lnTo>
                  <a:pt x="1626394" y="379571"/>
                </a:lnTo>
                <a:lnTo>
                  <a:pt x="1632109" y="361474"/>
                </a:lnTo>
                <a:lnTo>
                  <a:pt x="1654969" y="350996"/>
                </a:lnTo>
                <a:lnTo>
                  <a:pt x="1686401" y="355759"/>
                </a:lnTo>
                <a:lnTo>
                  <a:pt x="1710214" y="366236"/>
                </a:lnTo>
                <a:lnTo>
                  <a:pt x="1738789" y="394811"/>
                </a:lnTo>
                <a:lnTo>
                  <a:pt x="1759744" y="415766"/>
                </a:lnTo>
                <a:lnTo>
                  <a:pt x="1788319" y="415766"/>
                </a:lnTo>
                <a:lnTo>
                  <a:pt x="1811179" y="397669"/>
                </a:lnTo>
                <a:lnTo>
                  <a:pt x="1821656" y="382429"/>
                </a:lnTo>
                <a:lnTo>
                  <a:pt x="1837849" y="355759"/>
                </a:lnTo>
                <a:lnTo>
                  <a:pt x="1866424" y="371951"/>
                </a:lnTo>
                <a:lnTo>
                  <a:pt x="1900714" y="390049"/>
                </a:lnTo>
                <a:lnTo>
                  <a:pt x="1934051" y="390049"/>
                </a:lnTo>
                <a:lnTo>
                  <a:pt x="1939766" y="424339"/>
                </a:lnTo>
                <a:lnTo>
                  <a:pt x="1971199" y="454819"/>
                </a:lnTo>
                <a:lnTo>
                  <a:pt x="1986439" y="484346"/>
                </a:lnTo>
                <a:lnTo>
                  <a:pt x="1994059" y="520541"/>
                </a:lnTo>
                <a:lnTo>
                  <a:pt x="2022634" y="535781"/>
                </a:lnTo>
                <a:lnTo>
                  <a:pt x="2040731" y="559594"/>
                </a:lnTo>
                <a:lnTo>
                  <a:pt x="2077879" y="562451"/>
                </a:lnTo>
                <a:lnTo>
                  <a:pt x="2088356" y="551974"/>
                </a:lnTo>
                <a:lnTo>
                  <a:pt x="2090261" y="528161"/>
                </a:lnTo>
                <a:lnTo>
                  <a:pt x="2111216" y="531019"/>
                </a:lnTo>
                <a:lnTo>
                  <a:pt x="2140744" y="543401"/>
                </a:lnTo>
                <a:lnTo>
                  <a:pt x="2145506" y="564356"/>
                </a:lnTo>
                <a:lnTo>
                  <a:pt x="2160746" y="585311"/>
                </a:lnTo>
                <a:lnTo>
                  <a:pt x="2199799" y="585311"/>
                </a:lnTo>
                <a:lnTo>
                  <a:pt x="2231231" y="588169"/>
                </a:lnTo>
                <a:lnTo>
                  <a:pt x="2270284" y="585311"/>
                </a:lnTo>
                <a:lnTo>
                  <a:pt x="2301716" y="585311"/>
                </a:lnTo>
                <a:lnTo>
                  <a:pt x="2309336" y="553879"/>
                </a:lnTo>
                <a:lnTo>
                  <a:pt x="2340769" y="549116"/>
                </a:lnTo>
                <a:lnTo>
                  <a:pt x="2364581" y="562451"/>
                </a:lnTo>
                <a:lnTo>
                  <a:pt x="2372201" y="583406"/>
                </a:lnTo>
                <a:lnTo>
                  <a:pt x="2393156" y="591026"/>
                </a:lnTo>
                <a:lnTo>
                  <a:pt x="2429351" y="603409"/>
                </a:lnTo>
                <a:lnTo>
                  <a:pt x="2469356" y="613886"/>
                </a:lnTo>
                <a:lnTo>
                  <a:pt x="2526506" y="613886"/>
                </a:lnTo>
                <a:lnTo>
                  <a:pt x="2565559" y="613886"/>
                </a:lnTo>
                <a:lnTo>
                  <a:pt x="2601754" y="627221"/>
                </a:lnTo>
                <a:lnTo>
                  <a:pt x="2628424" y="637699"/>
                </a:lnTo>
                <a:lnTo>
                  <a:pt x="2648426" y="652939"/>
                </a:lnTo>
                <a:lnTo>
                  <a:pt x="2638901" y="671989"/>
                </a:lnTo>
                <a:lnTo>
                  <a:pt x="2615089" y="687229"/>
                </a:lnTo>
                <a:lnTo>
                  <a:pt x="2601754" y="711041"/>
                </a:lnTo>
                <a:lnTo>
                  <a:pt x="2586514" y="744379"/>
                </a:lnTo>
                <a:lnTo>
                  <a:pt x="2573179" y="775811"/>
                </a:lnTo>
                <a:lnTo>
                  <a:pt x="2557939" y="786289"/>
                </a:lnTo>
                <a:lnTo>
                  <a:pt x="2549366" y="799624"/>
                </a:lnTo>
                <a:lnTo>
                  <a:pt x="2526506" y="807244"/>
                </a:lnTo>
                <a:lnTo>
                  <a:pt x="2505551" y="849154"/>
                </a:lnTo>
                <a:lnTo>
                  <a:pt x="2497931" y="862489"/>
                </a:lnTo>
                <a:lnTo>
                  <a:pt x="2492216" y="895826"/>
                </a:lnTo>
                <a:lnTo>
                  <a:pt x="2492216" y="924401"/>
                </a:lnTo>
                <a:lnTo>
                  <a:pt x="2484596" y="958691"/>
                </a:lnTo>
                <a:lnTo>
                  <a:pt x="2478881" y="984409"/>
                </a:lnTo>
                <a:lnTo>
                  <a:pt x="2471261" y="1026319"/>
                </a:lnTo>
                <a:lnTo>
                  <a:pt x="2460784" y="1052036"/>
                </a:lnTo>
                <a:lnTo>
                  <a:pt x="2456021" y="1075849"/>
                </a:lnTo>
                <a:lnTo>
                  <a:pt x="2445544" y="1107281"/>
                </a:lnTo>
                <a:lnTo>
                  <a:pt x="2437924" y="1131094"/>
                </a:lnTo>
                <a:lnTo>
                  <a:pt x="2437924" y="1164431"/>
                </a:lnTo>
                <a:lnTo>
                  <a:pt x="2439829" y="1193006"/>
                </a:lnTo>
                <a:lnTo>
                  <a:pt x="2439829" y="1230154"/>
                </a:lnTo>
                <a:lnTo>
                  <a:pt x="2437924" y="1255871"/>
                </a:lnTo>
                <a:lnTo>
                  <a:pt x="2439829" y="1284446"/>
                </a:lnTo>
                <a:lnTo>
                  <a:pt x="2429351" y="1315879"/>
                </a:lnTo>
                <a:lnTo>
                  <a:pt x="2411254" y="1344454"/>
                </a:lnTo>
                <a:lnTo>
                  <a:pt x="2409349" y="1373029"/>
                </a:lnTo>
                <a:lnTo>
                  <a:pt x="2409349" y="1393984"/>
                </a:lnTo>
                <a:lnTo>
                  <a:pt x="2416969" y="1420654"/>
                </a:lnTo>
                <a:lnTo>
                  <a:pt x="2429351" y="1438751"/>
                </a:lnTo>
                <a:lnTo>
                  <a:pt x="2450306" y="1467326"/>
                </a:lnTo>
                <a:lnTo>
                  <a:pt x="2458879" y="1485424"/>
                </a:lnTo>
                <a:lnTo>
                  <a:pt x="2437924" y="1488281"/>
                </a:lnTo>
                <a:lnTo>
                  <a:pt x="2411254" y="1500664"/>
                </a:lnTo>
                <a:lnTo>
                  <a:pt x="2403634" y="1527334"/>
                </a:lnTo>
                <a:lnTo>
                  <a:pt x="2400776" y="1540669"/>
                </a:lnTo>
                <a:lnTo>
                  <a:pt x="2379821" y="1550194"/>
                </a:lnTo>
                <a:lnTo>
                  <a:pt x="2343626" y="1558766"/>
                </a:lnTo>
                <a:lnTo>
                  <a:pt x="2322671" y="1563529"/>
                </a:lnTo>
                <a:lnTo>
                  <a:pt x="2299811" y="1563529"/>
                </a:lnTo>
                <a:lnTo>
                  <a:pt x="2286476" y="1569244"/>
                </a:lnTo>
                <a:lnTo>
                  <a:pt x="2270284" y="1548289"/>
                </a:lnTo>
                <a:lnTo>
                  <a:pt x="2257901" y="1537811"/>
                </a:lnTo>
                <a:lnTo>
                  <a:pt x="2234089" y="1537811"/>
                </a:lnTo>
                <a:lnTo>
                  <a:pt x="2215991" y="1545431"/>
                </a:lnTo>
                <a:lnTo>
                  <a:pt x="2205514" y="1558766"/>
                </a:lnTo>
                <a:lnTo>
                  <a:pt x="2184559" y="1534954"/>
                </a:lnTo>
                <a:lnTo>
                  <a:pt x="2148364" y="1519714"/>
                </a:lnTo>
                <a:lnTo>
                  <a:pt x="2106454" y="1511141"/>
                </a:lnTo>
                <a:lnTo>
                  <a:pt x="2077879" y="1516856"/>
                </a:lnTo>
                <a:lnTo>
                  <a:pt x="2054066" y="1534954"/>
                </a:lnTo>
                <a:lnTo>
                  <a:pt x="2035969" y="1560671"/>
                </a:lnTo>
                <a:lnTo>
                  <a:pt x="2001679" y="1560671"/>
                </a:lnTo>
                <a:lnTo>
                  <a:pt x="1965484" y="1563529"/>
                </a:lnTo>
                <a:lnTo>
                  <a:pt x="1939766" y="1571149"/>
                </a:lnTo>
                <a:lnTo>
                  <a:pt x="1908334" y="1602581"/>
                </a:lnTo>
                <a:lnTo>
                  <a:pt x="1874044" y="1618774"/>
                </a:lnTo>
                <a:lnTo>
                  <a:pt x="1832134" y="1636871"/>
                </a:lnTo>
                <a:lnTo>
                  <a:pt x="1803559" y="1659731"/>
                </a:lnTo>
                <a:lnTo>
                  <a:pt x="1770221" y="1686401"/>
                </a:lnTo>
                <a:lnTo>
                  <a:pt x="1731169" y="1707356"/>
                </a:lnTo>
                <a:lnTo>
                  <a:pt x="1694021" y="1719739"/>
                </a:lnTo>
                <a:lnTo>
                  <a:pt x="1639729" y="1728311"/>
                </a:lnTo>
                <a:lnTo>
                  <a:pt x="1611154" y="1730216"/>
                </a:lnTo>
                <a:lnTo>
                  <a:pt x="1629251" y="1701641"/>
                </a:lnTo>
                <a:lnTo>
                  <a:pt x="1623536" y="1668304"/>
                </a:lnTo>
                <a:lnTo>
                  <a:pt x="1600676" y="1654969"/>
                </a:lnTo>
                <a:lnTo>
                  <a:pt x="1576864" y="1636871"/>
                </a:lnTo>
                <a:lnTo>
                  <a:pt x="1574006" y="1615916"/>
                </a:lnTo>
                <a:lnTo>
                  <a:pt x="1551146" y="1594961"/>
                </a:lnTo>
                <a:lnTo>
                  <a:pt x="1572101" y="1579721"/>
                </a:lnTo>
                <a:lnTo>
                  <a:pt x="1594961" y="1576864"/>
                </a:lnTo>
                <a:lnTo>
                  <a:pt x="1608296" y="1548289"/>
                </a:lnTo>
                <a:lnTo>
                  <a:pt x="1594961" y="1524476"/>
                </a:lnTo>
                <a:lnTo>
                  <a:pt x="1572101" y="1519714"/>
                </a:lnTo>
                <a:lnTo>
                  <a:pt x="1542574" y="1537811"/>
                </a:lnTo>
                <a:lnTo>
                  <a:pt x="1509236" y="1532096"/>
                </a:lnTo>
                <a:lnTo>
                  <a:pt x="1501616" y="1506379"/>
                </a:lnTo>
                <a:lnTo>
                  <a:pt x="1474946" y="1509236"/>
                </a:lnTo>
                <a:lnTo>
                  <a:pt x="1446371" y="1513999"/>
                </a:lnTo>
                <a:lnTo>
                  <a:pt x="1428274" y="1488281"/>
                </a:lnTo>
                <a:lnTo>
                  <a:pt x="1414939" y="1464469"/>
                </a:lnTo>
                <a:lnTo>
                  <a:pt x="1386364" y="1477804"/>
                </a:lnTo>
                <a:lnTo>
                  <a:pt x="1383506" y="1443514"/>
                </a:lnTo>
                <a:lnTo>
                  <a:pt x="1373029" y="1425416"/>
                </a:lnTo>
                <a:lnTo>
                  <a:pt x="1396841" y="1401604"/>
                </a:lnTo>
                <a:lnTo>
                  <a:pt x="1386364" y="1380649"/>
                </a:lnTo>
                <a:lnTo>
                  <a:pt x="1371124" y="1357789"/>
                </a:lnTo>
                <a:lnTo>
                  <a:pt x="1339691" y="1336834"/>
                </a:lnTo>
                <a:lnTo>
                  <a:pt x="1339691" y="1308259"/>
                </a:lnTo>
                <a:lnTo>
                  <a:pt x="1323499" y="1287304"/>
                </a:lnTo>
                <a:lnTo>
                  <a:pt x="1294924" y="1281589"/>
                </a:lnTo>
                <a:lnTo>
                  <a:pt x="1266349" y="1281589"/>
                </a:lnTo>
                <a:lnTo>
                  <a:pt x="1222534" y="1281589"/>
                </a:lnTo>
                <a:lnTo>
                  <a:pt x="1230154" y="1308259"/>
                </a:lnTo>
                <a:lnTo>
                  <a:pt x="1234916" y="1336834"/>
                </a:lnTo>
                <a:lnTo>
                  <a:pt x="1198721" y="1333976"/>
                </a:lnTo>
                <a:lnTo>
                  <a:pt x="1174909" y="1326356"/>
                </a:lnTo>
                <a:lnTo>
                  <a:pt x="1149191" y="1326356"/>
                </a:lnTo>
                <a:lnTo>
                  <a:pt x="1114901" y="1336834"/>
                </a:lnTo>
                <a:lnTo>
                  <a:pt x="1114901" y="1354931"/>
                </a:lnTo>
                <a:lnTo>
                  <a:pt x="1107281" y="1371124"/>
                </a:lnTo>
                <a:lnTo>
                  <a:pt x="1096804" y="1396841"/>
                </a:lnTo>
                <a:lnTo>
                  <a:pt x="1117759" y="1396841"/>
                </a:lnTo>
                <a:lnTo>
                  <a:pt x="1149191" y="1399699"/>
                </a:lnTo>
                <a:lnTo>
                  <a:pt x="1149191" y="1425416"/>
                </a:lnTo>
                <a:lnTo>
                  <a:pt x="1141571" y="1456849"/>
                </a:lnTo>
                <a:lnTo>
                  <a:pt x="1114901" y="1477804"/>
                </a:lnTo>
                <a:lnTo>
                  <a:pt x="1096804" y="1498759"/>
                </a:lnTo>
                <a:lnTo>
                  <a:pt x="1078706" y="1513999"/>
                </a:lnTo>
                <a:lnTo>
                  <a:pt x="1104424" y="1530191"/>
                </a:lnTo>
                <a:lnTo>
                  <a:pt x="1107281" y="1553051"/>
                </a:lnTo>
                <a:lnTo>
                  <a:pt x="1092041" y="1579721"/>
                </a:lnTo>
                <a:lnTo>
                  <a:pt x="1057751" y="1605439"/>
                </a:lnTo>
                <a:lnTo>
                  <a:pt x="1042511" y="1634014"/>
                </a:lnTo>
                <a:lnTo>
                  <a:pt x="1047274" y="1662589"/>
                </a:lnTo>
                <a:lnTo>
                  <a:pt x="1050131" y="1701641"/>
                </a:lnTo>
                <a:lnTo>
                  <a:pt x="1044416" y="1730216"/>
                </a:lnTo>
                <a:lnTo>
                  <a:pt x="1063466" y="1746409"/>
                </a:lnTo>
                <a:lnTo>
                  <a:pt x="1086326" y="1759744"/>
                </a:lnTo>
                <a:lnTo>
                  <a:pt x="1102519" y="1777841"/>
                </a:lnTo>
                <a:lnTo>
                  <a:pt x="1083469" y="1795939"/>
                </a:lnTo>
                <a:lnTo>
                  <a:pt x="1060609" y="1806416"/>
                </a:lnTo>
                <a:lnTo>
                  <a:pt x="1026319" y="1834991"/>
                </a:lnTo>
                <a:lnTo>
                  <a:pt x="1021556" y="1866424"/>
                </a:lnTo>
                <a:lnTo>
                  <a:pt x="1021556" y="1908334"/>
                </a:lnTo>
                <a:lnTo>
                  <a:pt x="1032034" y="1936909"/>
                </a:lnTo>
                <a:lnTo>
                  <a:pt x="1036796" y="1957864"/>
                </a:lnTo>
                <a:lnTo>
                  <a:pt x="1032034" y="1994059"/>
                </a:lnTo>
                <a:lnTo>
                  <a:pt x="1021556" y="2019776"/>
                </a:lnTo>
                <a:lnTo>
                  <a:pt x="1013936" y="2043589"/>
                </a:lnTo>
                <a:lnTo>
                  <a:pt x="979646" y="2067401"/>
                </a:lnTo>
                <a:lnTo>
                  <a:pt x="948214" y="2069306"/>
                </a:lnTo>
                <a:lnTo>
                  <a:pt x="934879" y="2038826"/>
                </a:lnTo>
                <a:lnTo>
                  <a:pt x="898684" y="2033111"/>
                </a:lnTo>
                <a:lnTo>
                  <a:pt x="877729" y="2043589"/>
                </a:lnTo>
                <a:lnTo>
                  <a:pt x="859631" y="2058829"/>
                </a:lnTo>
                <a:lnTo>
                  <a:pt x="833914" y="2085499"/>
                </a:lnTo>
                <a:lnTo>
                  <a:pt x="802481" y="2111216"/>
                </a:lnTo>
                <a:lnTo>
                  <a:pt x="789146" y="2082641"/>
                </a:lnTo>
                <a:lnTo>
                  <a:pt x="757714" y="2082641"/>
                </a:lnTo>
                <a:lnTo>
                  <a:pt x="734854" y="2077879"/>
                </a:lnTo>
                <a:lnTo>
                  <a:pt x="711041" y="2095976"/>
                </a:lnTo>
                <a:lnTo>
                  <a:pt x="682466" y="2098834"/>
                </a:lnTo>
                <a:lnTo>
                  <a:pt x="655796" y="2077879"/>
                </a:lnTo>
                <a:lnTo>
                  <a:pt x="632936" y="2077879"/>
                </a:lnTo>
                <a:lnTo>
                  <a:pt x="627221" y="2030254"/>
                </a:lnTo>
                <a:lnTo>
                  <a:pt x="634841" y="1986439"/>
                </a:lnTo>
                <a:lnTo>
                  <a:pt x="630079" y="1955006"/>
                </a:lnTo>
                <a:lnTo>
                  <a:pt x="632936" y="1920716"/>
                </a:lnTo>
                <a:lnTo>
                  <a:pt x="627221" y="1884521"/>
                </a:lnTo>
                <a:lnTo>
                  <a:pt x="622459" y="1858804"/>
                </a:lnTo>
                <a:lnTo>
                  <a:pt x="611981" y="1811179"/>
                </a:lnTo>
                <a:lnTo>
                  <a:pt x="606266" y="1772126"/>
                </a:lnTo>
                <a:lnTo>
                  <a:pt x="606266" y="1746409"/>
                </a:lnTo>
                <a:lnTo>
                  <a:pt x="570071" y="1710214"/>
                </a:lnTo>
                <a:lnTo>
                  <a:pt x="549116" y="1691164"/>
                </a:lnTo>
                <a:lnTo>
                  <a:pt x="577691" y="1673066"/>
                </a:lnTo>
                <a:lnTo>
                  <a:pt x="583406" y="1644491"/>
                </a:lnTo>
                <a:lnTo>
                  <a:pt x="570071" y="1629251"/>
                </a:lnTo>
                <a:lnTo>
                  <a:pt x="570071" y="1618774"/>
                </a:lnTo>
                <a:lnTo>
                  <a:pt x="554831" y="1587341"/>
                </a:lnTo>
                <a:lnTo>
                  <a:pt x="531019" y="1592104"/>
                </a:lnTo>
                <a:lnTo>
                  <a:pt x="510064" y="1600676"/>
                </a:lnTo>
                <a:lnTo>
                  <a:pt x="475774" y="1613059"/>
                </a:lnTo>
                <a:lnTo>
                  <a:pt x="457676" y="1587341"/>
                </a:lnTo>
                <a:lnTo>
                  <a:pt x="429101" y="1571149"/>
                </a:lnTo>
                <a:lnTo>
                  <a:pt x="413861" y="1545431"/>
                </a:lnTo>
                <a:lnTo>
                  <a:pt x="382429" y="1553051"/>
                </a:lnTo>
                <a:lnTo>
                  <a:pt x="361474" y="1560671"/>
                </a:lnTo>
                <a:lnTo>
                  <a:pt x="348139" y="1558766"/>
                </a:lnTo>
                <a:lnTo>
                  <a:pt x="309086" y="1545431"/>
                </a:lnTo>
                <a:lnTo>
                  <a:pt x="293846" y="1516856"/>
                </a:lnTo>
                <a:lnTo>
                  <a:pt x="275749" y="1495901"/>
                </a:lnTo>
                <a:lnTo>
                  <a:pt x="246221" y="1495901"/>
                </a:lnTo>
                <a:lnTo>
                  <a:pt x="210026" y="1495901"/>
                </a:lnTo>
                <a:lnTo>
                  <a:pt x="186214" y="1493044"/>
                </a:lnTo>
                <a:lnTo>
                  <a:pt x="152876" y="1500664"/>
                </a:lnTo>
                <a:lnTo>
                  <a:pt x="145256" y="1540669"/>
                </a:lnTo>
                <a:lnTo>
                  <a:pt x="116681" y="1540669"/>
                </a:lnTo>
                <a:lnTo>
                  <a:pt x="108109" y="1516856"/>
                </a:lnTo>
                <a:lnTo>
                  <a:pt x="116681" y="1482566"/>
                </a:lnTo>
                <a:lnTo>
                  <a:pt x="108109" y="1461611"/>
                </a:lnTo>
                <a:lnTo>
                  <a:pt x="71914" y="1467326"/>
                </a:lnTo>
                <a:lnTo>
                  <a:pt x="27146" y="1474946"/>
                </a:lnTo>
                <a:lnTo>
                  <a:pt x="27146" y="1446371"/>
                </a:lnTo>
                <a:lnTo>
                  <a:pt x="32861" y="1412081"/>
                </a:lnTo>
                <a:lnTo>
                  <a:pt x="48101" y="1391126"/>
                </a:lnTo>
                <a:lnTo>
                  <a:pt x="27146" y="1368266"/>
                </a:lnTo>
                <a:lnTo>
                  <a:pt x="1429" y="1352074"/>
                </a:lnTo>
                <a:close/>
              </a:path>
            </a:pathLst>
          </a:custGeom>
          <a:solidFill>
            <a:schemeClr val="tx2">
              <a:lumMod val="20000"/>
              <a:lumOff val="80000"/>
            </a:schemeClr>
          </a:solidFill>
          <a:ln w="1905" cap="flat">
            <a:solidFill>
              <a:schemeClr val="bg1"/>
            </a:solidFill>
            <a:prstDash val="solid"/>
            <a:miter/>
          </a:ln>
        </p:spPr>
        <p:txBody>
          <a:bodyPr rtlCol="0" anchor="ctr"/>
          <a:lstStyle/>
          <a:p>
            <a:pPr algn="ctr"/>
            <a:r>
              <a:rPr lang="fr-FR" sz="1000" dirty="0">
                <a:solidFill>
                  <a:schemeClr val="bg1"/>
                </a:solidFill>
              </a:rPr>
              <a:t>H1b</a:t>
            </a:r>
          </a:p>
        </p:txBody>
      </p:sp>
      <p:sp>
        <p:nvSpPr>
          <p:cNvPr id="9" name="ZoneTexte 8">
            <a:extLst>
              <a:ext uri="{FF2B5EF4-FFF2-40B4-BE49-F238E27FC236}">
                <a16:creationId xmlns:a16="http://schemas.microsoft.com/office/drawing/2014/main" id="{F69E7D3B-9CDA-4327-8CC5-4F634EC91071}"/>
              </a:ext>
            </a:extLst>
          </p:cNvPr>
          <p:cNvSpPr txBox="1"/>
          <p:nvPr/>
        </p:nvSpPr>
        <p:spPr>
          <a:xfrm>
            <a:off x="666542" y="756139"/>
            <a:ext cx="3679387" cy="306467"/>
          </a:xfrm>
          <a:prstGeom prst="roundRect">
            <a:avLst/>
          </a:prstGeom>
          <a:solidFill>
            <a:schemeClr val="accent1"/>
          </a:solidFill>
        </p:spPr>
        <p:txBody>
          <a:bodyPr wrap="none" lIns="144000" rtlCol="0">
            <a:spAutoFit/>
          </a:bodyPr>
          <a:lstStyle/>
          <a:p>
            <a:r>
              <a:rPr lang="fr-FR" sz="1200" dirty="0">
                <a:solidFill>
                  <a:schemeClr val="bg1"/>
                </a:solidFill>
              </a:rPr>
              <a:t>ENERGIE DE CHAUFFAGE PAR ZONE CLIMATIQUE</a:t>
            </a:r>
          </a:p>
        </p:txBody>
      </p:sp>
      <p:cxnSp>
        <p:nvCxnSpPr>
          <p:cNvPr id="10" name="Connecteur droit 9">
            <a:extLst>
              <a:ext uri="{FF2B5EF4-FFF2-40B4-BE49-F238E27FC236}">
                <a16:creationId xmlns:a16="http://schemas.microsoft.com/office/drawing/2014/main" id="{D2E90E79-5257-41AB-BA80-EC57EE6D0B65}"/>
              </a:ext>
            </a:extLst>
          </p:cNvPr>
          <p:cNvCxnSpPr>
            <a:cxnSpLocks/>
          </p:cNvCxnSpPr>
          <p:nvPr/>
        </p:nvCxnSpPr>
        <p:spPr>
          <a:xfrm>
            <a:off x="666542" y="0"/>
            <a:ext cx="0" cy="100236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1" name="Picture 2" descr="Y:\Perso\logo cerqual Qualitel Certification.jpg">
            <a:extLst>
              <a:ext uri="{FF2B5EF4-FFF2-40B4-BE49-F238E27FC236}">
                <a16:creationId xmlns:a16="http://schemas.microsoft.com/office/drawing/2014/main" id="{0316BB70-ACD6-41B0-8225-EBF40EEEA294}"/>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737933" y="364894"/>
            <a:ext cx="1081342" cy="367821"/>
          </a:xfrm>
          <a:prstGeom prst="rect">
            <a:avLst/>
          </a:prstGeom>
          <a:noFill/>
          <a:extLst>
            <a:ext uri="{909E8E84-426E-40DD-AFC4-6F175D3DCCD1}">
              <a14:hiddenFill xmlns:a14="http://schemas.microsoft.com/office/drawing/2010/main">
                <a:solidFill>
                  <a:srgbClr val="FFFFFF"/>
                </a:solidFill>
              </a14:hiddenFill>
            </a:ext>
          </a:extLst>
        </p:spPr>
      </p:pic>
      <p:sp>
        <p:nvSpPr>
          <p:cNvPr id="47" name="ZoneTexte 46">
            <a:extLst>
              <a:ext uri="{FF2B5EF4-FFF2-40B4-BE49-F238E27FC236}">
                <a16:creationId xmlns:a16="http://schemas.microsoft.com/office/drawing/2014/main" id="{647F3DB2-0C73-465D-901F-E442DABFAFC6}"/>
              </a:ext>
            </a:extLst>
          </p:cNvPr>
          <p:cNvSpPr txBox="1"/>
          <p:nvPr/>
        </p:nvSpPr>
        <p:spPr>
          <a:xfrm>
            <a:off x="7099085" y="532660"/>
            <a:ext cx="10254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Présentation </a:t>
            </a:r>
            <a:br>
              <a:rPr lang="fr-FR" sz="1000" dirty="0">
                <a:solidFill>
                  <a:schemeClr val="tx2">
                    <a:lumMod val="40000"/>
                    <a:lumOff val="60000"/>
                  </a:schemeClr>
                </a:solidFill>
              </a:rPr>
            </a:br>
            <a:r>
              <a:rPr lang="fr-FR" sz="1000" dirty="0">
                <a:solidFill>
                  <a:schemeClr val="tx2">
                    <a:lumMod val="40000"/>
                    <a:lumOff val="60000"/>
                  </a:schemeClr>
                </a:solidFill>
              </a:rPr>
              <a:t>du parc certifié</a:t>
            </a:r>
          </a:p>
        </p:txBody>
      </p:sp>
      <p:sp>
        <p:nvSpPr>
          <p:cNvPr id="50" name="ZoneTexte 49">
            <a:extLst>
              <a:ext uri="{FF2B5EF4-FFF2-40B4-BE49-F238E27FC236}">
                <a16:creationId xmlns:a16="http://schemas.microsoft.com/office/drawing/2014/main" id="{3E7D6967-05E1-4F5D-884B-AB8134C9E391}"/>
              </a:ext>
            </a:extLst>
          </p:cNvPr>
          <p:cNvSpPr txBox="1"/>
          <p:nvPr/>
        </p:nvSpPr>
        <p:spPr>
          <a:xfrm>
            <a:off x="8353090" y="532660"/>
            <a:ext cx="9180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Performance </a:t>
            </a:r>
            <a:br>
              <a:rPr lang="fr-FR" sz="1000" dirty="0">
                <a:solidFill>
                  <a:schemeClr val="tx2">
                    <a:lumMod val="40000"/>
                    <a:lumOff val="60000"/>
                  </a:schemeClr>
                </a:solidFill>
              </a:rPr>
            </a:br>
            <a:r>
              <a:rPr lang="fr-FR" sz="1000" dirty="0">
                <a:solidFill>
                  <a:schemeClr val="tx2">
                    <a:lumMod val="40000"/>
                    <a:lumOff val="60000"/>
                  </a:schemeClr>
                </a:solidFill>
              </a:rPr>
              <a:t>énergétique</a:t>
            </a:r>
          </a:p>
        </p:txBody>
      </p:sp>
      <p:sp>
        <p:nvSpPr>
          <p:cNvPr id="51" name="ZoneTexte 50">
            <a:extLst>
              <a:ext uri="{FF2B5EF4-FFF2-40B4-BE49-F238E27FC236}">
                <a16:creationId xmlns:a16="http://schemas.microsoft.com/office/drawing/2014/main" id="{8AA5713F-9900-45FF-A731-C514E49EACAF}"/>
              </a:ext>
            </a:extLst>
          </p:cNvPr>
          <p:cNvSpPr txBox="1"/>
          <p:nvPr/>
        </p:nvSpPr>
        <p:spPr>
          <a:xfrm>
            <a:off x="9507524" y="532660"/>
            <a:ext cx="1015837" cy="400110"/>
          </a:xfrm>
          <a:prstGeom prst="rect">
            <a:avLst/>
          </a:prstGeom>
          <a:noFill/>
        </p:spPr>
        <p:txBody>
          <a:bodyPr wrap="none" lIns="72000" rIns="72000" rtlCol="0">
            <a:spAutoFit/>
          </a:bodyPr>
          <a:lstStyle/>
          <a:p>
            <a:pPr algn="ctr"/>
            <a:r>
              <a:rPr lang="fr-FR" sz="1000" dirty="0">
                <a:solidFill>
                  <a:schemeClr val="tx2"/>
                </a:solidFill>
                <a:latin typeface="+mj-lt"/>
              </a:rPr>
              <a:t>Les tendances </a:t>
            </a:r>
            <a:br>
              <a:rPr lang="fr-FR" sz="1000" dirty="0">
                <a:solidFill>
                  <a:schemeClr val="tx2"/>
                </a:solidFill>
                <a:latin typeface="+mj-lt"/>
              </a:rPr>
            </a:br>
            <a:r>
              <a:rPr lang="fr-FR" sz="1000" dirty="0">
                <a:solidFill>
                  <a:schemeClr val="tx2"/>
                </a:solidFill>
                <a:latin typeface="+mj-lt"/>
              </a:rPr>
              <a:t>constructives</a:t>
            </a:r>
          </a:p>
        </p:txBody>
      </p:sp>
      <p:sp>
        <p:nvSpPr>
          <p:cNvPr id="52" name="ZoneTexte 51">
            <a:extLst>
              <a:ext uri="{FF2B5EF4-FFF2-40B4-BE49-F238E27FC236}">
                <a16:creationId xmlns:a16="http://schemas.microsoft.com/office/drawing/2014/main" id="{8BD11874-80CD-44EE-9BB1-C74D2C75526C}"/>
              </a:ext>
            </a:extLst>
          </p:cNvPr>
          <p:cNvSpPr txBox="1"/>
          <p:nvPr/>
        </p:nvSpPr>
        <p:spPr>
          <a:xfrm>
            <a:off x="10649934" y="532660"/>
            <a:ext cx="1137666"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Typologies </a:t>
            </a:r>
            <a:br>
              <a:rPr lang="fr-FR" sz="1000" dirty="0">
                <a:solidFill>
                  <a:schemeClr val="tx2">
                    <a:lumMod val="40000"/>
                    <a:lumOff val="60000"/>
                  </a:schemeClr>
                </a:solidFill>
              </a:rPr>
            </a:br>
            <a:r>
              <a:rPr lang="fr-FR" sz="1000" dirty="0">
                <a:solidFill>
                  <a:schemeClr val="tx2">
                    <a:lumMod val="40000"/>
                    <a:lumOff val="60000"/>
                  </a:schemeClr>
                </a:solidFill>
              </a:rPr>
              <a:t>les plus certifiées</a:t>
            </a:r>
          </a:p>
        </p:txBody>
      </p:sp>
      <p:sp>
        <p:nvSpPr>
          <p:cNvPr id="54" name="Ellipse 53">
            <a:extLst>
              <a:ext uri="{FF2B5EF4-FFF2-40B4-BE49-F238E27FC236}">
                <a16:creationId xmlns:a16="http://schemas.microsoft.com/office/drawing/2014/main" id="{72FF658C-41A8-41F3-A493-73F2F10F490C}"/>
              </a:ext>
            </a:extLst>
          </p:cNvPr>
          <p:cNvSpPr/>
          <p:nvPr/>
        </p:nvSpPr>
        <p:spPr>
          <a:xfrm>
            <a:off x="818664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55" name="Ellipse 54">
            <a:extLst>
              <a:ext uri="{FF2B5EF4-FFF2-40B4-BE49-F238E27FC236}">
                <a16:creationId xmlns:a16="http://schemas.microsoft.com/office/drawing/2014/main" id="{F6D62116-45F4-427B-B41F-FC858602EBBE}"/>
              </a:ext>
            </a:extLst>
          </p:cNvPr>
          <p:cNvSpPr/>
          <p:nvPr/>
        </p:nvSpPr>
        <p:spPr>
          <a:xfrm>
            <a:off x="9389968"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56" name="Ellipse 55">
            <a:extLst>
              <a:ext uri="{FF2B5EF4-FFF2-40B4-BE49-F238E27FC236}">
                <a16:creationId xmlns:a16="http://schemas.microsoft.com/office/drawing/2014/main" id="{8C858481-8465-4BD9-8BC6-102D83B83DE6}"/>
              </a:ext>
            </a:extLst>
          </p:cNvPr>
          <p:cNvSpPr/>
          <p:nvPr/>
        </p:nvSpPr>
        <p:spPr>
          <a:xfrm>
            <a:off x="1059329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cxnSp>
        <p:nvCxnSpPr>
          <p:cNvPr id="57" name="Connecteur droit 56">
            <a:extLst>
              <a:ext uri="{FF2B5EF4-FFF2-40B4-BE49-F238E27FC236}">
                <a16:creationId xmlns:a16="http://schemas.microsoft.com/office/drawing/2014/main" id="{CC61069B-138D-46B5-A4F0-79C771681FF8}"/>
              </a:ext>
            </a:extLst>
          </p:cNvPr>
          <p:cNvCxnSpPr>
            <a:cxnSpLocks/>
          </p:cNvCxnSpPr>
          <p:nvPr/>
        </p:nvCxnSpPr>
        <p:spPr>
          <a:xfrm flipH="1">
            <a:off x="9841950" y="1002360"/>
            <a:ext cx="34698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8" name="Rectangle 57">
            <a:extLst>
              <a:ext uri="{FF2B5EF4-FFF2-40B4-BE49-F238E27FC236}">
                <a16:creationId xmlns:a16="http://schemas.microsoft.com/office/drawing/2014/main" id="{D47B7A63-DDEE-4293-A702-6E44E38562B5}"/>
              </a:ext>
            </a:extLst>
          </p:cNvPr>
          <p:cNvSpPr/>
          <p:nvPr/>
        </p:nvSpPr>
        <p:spPr>
          <a:xfrm>
            <a:off x="11871075" y="6537075"/>
            <a:ext cx="320925" cy="320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fld id="{6DCD9D34-E609-462F-B828-50150B5958BE}" type="slidenum">
              <a:rPr lang="fr-FR" sz="1000" smtClean="0"/>
              <a:t>30</a:t>
            </a:fld>
            <a:endParaRPr lang="fr-FR" sz="1000" dirty="0"/>
          </a:p>
        </p:txBody>
      </p:sp>
      <p:graphicFrame>
        <p:nvGraphicFramePr>
          <p:cNvPr id="84" name="Graphique 83">
            <a:extLst>
              <a:ext uri="{FF2B5EF4-FFF2-40B4-BE49-F238E27FC236}">
                <a16:creationId xmlns:a16="http://schemas.microsoft.com/office/drawing/2014/main" id="{919FAF28-CB09-42A6-AC73-2D955002172B}"/>
              </a:ext>
            </a:extLst>
          </p:cNvPr>
          <p:cNvGraphicFramePr/>
          <p:nvPr>
            <p:extLst>
              <p:ext uri="{D42A27DB-BD31-4B8C-83A1-F6EECF244321}">
                <p14:modId xmlns:p14="http://schemas.microsoft.com/office/powerpoint/2010/main" val="4220193747"/>
              </p:ext>
            </p:extLst>
          </p:nvPr>
        </p:nvGraphicFramePr>
        <p:xfrm>
          <a:off x="941433" y="1818572"/>
          <a:ext cx="3385865" cy="1678586"/>
        </p:xfrm>
        <a:graphic>
          <a:graphicData uri="http://schemas.openxmlformats.org/drawingml/2006/chart">
            <c:chart xmlns:c="http://schemas.openxmlformats.org/drawingml/2006/chart" xmlns:r="http://schemas.openxmlformats.org/officeDocument/2006/relationships" r:id="rId8"/>
          </a:graphicData>
        </a:graphic>
      </p:graphicFrame>
      <p:sp>
        <p:nvSpPr>
          <p:cNvPr id="101" name="ZoneTexte 100">
            <a:extLst>
              <a:ext uri="{FF2B5EF4-FFF2-40B4-BE49-F238E27FC236}">
                <a16:creationId xmlns:a16="http://schemas.microsoft.com/office/drawing/2014/main" id="{5AC2B1D8-0B6E-48DA-B68C-1C76D4106E73}"/>
              </a:ext>
            </a:extLst>
          </p:cNvPr>
          <p:cNvSpPr txBox="1"/>
          <p:nvPr/>
        </p:nvSpPr>
        <p:spPr>
          <a:xfrm>
            <a:off x="8748165" y="1866825"/>
            <a:ext cx="3039435" cy="4139467"/>
          </a:xfrm>
          <a:prstGeom prst="rect">
            <a:avLst/>
          </a:prstGeom>
          <a:noFill/>
        </p:spPr>
        <p:txBody>
          <a:bodyPr wrap="square" rtlCol="0">
            <a:spAutoFit/>
          </a:bodyPr>
          <a:lstStyle/>
          <a:p>
            <a:pPr marL="171450" indent="-171450">
              <a:lnSpc>
                <a:spcPct val="120000"/>
              </a:lnSpc>
              <a:buClr>
                <a:schemeClr val="accent1"/>
              </a:buClr>
              <a:buFont typeface="Arial" panose="020B0604020202020204" pitchFamily="34" charset="0"/>
              <a:buChar char="•"/>
            </a:pPr>
            <a:r>
              <a:rPr lang="fr-FR" sz="1100" b="1" dirty="0">
                <a:solidFill>
                  <a:schemeClr val="tx1">
                    <a:lumMod val="75000"/>
                    <a:lumOff val="25000"/>
                  </a:schemeClr>
                </a:solidFill>
              </a:rPr>
              <a:t>Le taux de raccordement aux réseaux de chauffage urbain varie fortement d’une zone à l’autre</a:t>
            </a:r>
            <a:r>
              <a:rPr lang="fr-FR" sz="1100" dirty="0">
                <a:solidFill>
                  <a:schemeClr val="tx1">
                    <a:lumMod val="75000"/>
                    <a:lumOff val="25000"/>
                  </a:schemeClr>
                </a:solidFill>
              </a:rPr>
              <a:t>, en fonction de l’offre sur chaque territoire et des obligations locales, avec une forte présence au Nord-Est (H1b).</a:t>
            </a:r>
          </a:p>
          <a:p>
            <a:pPr marL="171450" indent="-171450">
              <a:lnSpc>
                <a:spcPct val="120000"/>
              </a:lnSpc>
              <a:buClr>
                <a:schemeClr val="accent1"/>
              </a:buClr>
              <a:buFont typeface="Arial" panose="020B0604020202020204" pitchFamily="34" charset="0"/>
              <a:buChar char="•"/>
            </a:pPr>
            <a:endParaRPr lang="fr-FR" sz="1100" dirty="0">
              <a:solidFill>
                <a:schemeClr val="tx1">
                  <a:lumMod val="75000"/>
                  <a:lumOff val="25000"/>
                </a:schemeClr>
              </a:solidFill>
            </a:endParaRPr>
          </a:p>
          <a:p>
            <a:pPr marL="171450" indent="-171450">
              <a:lnSpc>
                <a:spcPct val="120000"/>
              </a:lnSpc>
              <a:buClr>
                <a:schemeClr val="accent1"/>
              </a:buClr>
              <a:buFont typeface="Arial" panose="020B0604020202020204" pitchFamily="34" charset="0"/>
              <a:buChar char="•"/>
            </a:pPr>
            <a:r>
              <a:rPr lang="fr-FR" sz="1100" dirty="0">
                <a:solidFill>
                  <a:schemeClr val="tx1">
                    <a:lumMod val="75000"/>
                    <a:lumOff val="25000"/>
                  </a:schemeClr>
                </a:solidFill>
              </a:rPr>
              <a:t>Dans </a:t>
            </a:r>
            <a:r>
              <a:rPr lang="fr-FR" sz="1100" b="1" dirty="0">
                <a:solidFill>
                  <a:schemeClr val="tx1">
                    <a:lumMod val="75000"/>
                    <a:lumOff val="25000"/>
                  </a:schemeClr>
                </a:solidFill>
              </a:rPr>
              <a:t>la zone Centre-Est </a:t>
            </a:r>
            <a:r>
              <a:rPr lang="fr-FR" sz="1100" dirty="0">
                <a:solidFill>
                  <a:schemeClr val="tx1">
                    <a:lumMod val="75000"/>
                    <a:lumOff val="25000"/>
                  </a:schemeClr>
                </a:solidFill>
              </a:rPr>
              <a:t>(H1c), on note une plus </a:t>
            </a:r>
            <a:r>
              <a:rPr lang="fr-FR" sz="1100" b="1" dirty="0">
                <a:solidFill>
                  <a:schemeClr val="tx1">
                    <a:lumMod val="75000"/>
                    <a:lumOff val="25000"/>
                  </a:schemeClr>
                </a:solidFill>
              </a:rPr>
              <a:t>forte présence </a:t>
            </a:r>
            <a:r>
              <a:rPr lang="fr-FR" sz="1100" dirty="0">
                <a:solidFill>
                  <a:schemeClr val="tx1">
                    <a:lumMod val="75000"/>
                    <a:lumOff val="25000"/>
                  </a:schemeClr>
                </a:solidFill>
              </a:rPr>
              <a:t>de la catégorie « Autre », qui contient notamment les </a:t>
            </a:r>
            <a:r>
              <a:rPr lang="fr-FR" sz="1100" b="1" dirty="0">
                <a:solidFill>
                  <a:schemeClr val="tx1">
                    <a:lumMod val="75000"/>
                    <a:lumOff val="25000"/>
                  </a:schemeClr>
                </a:solidFill>
              </a:rPr>
              <a:t>systèmes innovants ainsi que le bois</a:t>
            </a:r>
            <a:r>
              <a:rPr lang="fr-FR" sz="1100" dirty="0">
                <a:solidFill>
                  <a:schemeClr val="tx1">
                    <a:lumMod val="75000"/>
                    <a:lumOff val="25000"/>
                  </a:schemeClr>
                </a:solidFill>
              </a:rPr>
              <a:t>, lorsqu’il est utilisé en association avec une autre énergie.</a:t>
            </a:r>
          </a:p>
          <a:p>
            <a:pPr marL="171450" indent="-171450">
              <a:lnSpc>
                <a:spcPct val="120000"/>
              </a:lnSpc>
              <a:buClr>
                <a:schemeClr val="accent1"/>
              </a:buClr>
              <a:buFont typeface="Arial" panose="020B0604020202020204" pitchFamily="34" charset="0"/>
              <a:buChar char="•"/>
            </a:pPr>
            <a:endParaRPr lang="fr-FR" sz="1100" dirty="0">
              <a:solidFill>
                <a:schemeClr val="tx1">
                  <a:lumMod val="75000"/>
                  <a:lumOff val="25000"/>
                </a:schemeClr>
              </a:solidFill>
            </a:endParaRPr>
          </a:p>
          <a:p>
            <a:pPr marL="171450" indent="-171450">
              <a:lnSpc>
                <a:spcPct val="120000"/>
              </a:lnSpc>
              <a:buClr>
                <a:schemeClr val="accent1"/>
              </a:buClr>
              <a:buFont typeface="Arial" panose="020B0604020202020204" pitchFamily="34" charset="0"/>
              <a:buChar char="•"/>
            </a:pPr>
            <a:r>
              <a:rPr lang="fr-FR" sz="1100" dirty="0">
                <a:solidFill>
                  <a:schemeClr val="tx1">
                    <a:lumMod val="75000"/>
                    <a:lumOff val="25000"/>
                  </a:schemeClr>
                </a:solidFill>
              </a:rPr>
              <a:t>La </a:t>
            </a:r>
            <a:r>
              <a:rPr lang="fr-FR" sz="1100" b="1" dirty="0">
                <a:solidFill>
                  <a:schemeClr val="tx1">
                    <a:lumMod val="75000"/>
                    <a:lumOff val="25000"/>
                  </a:schemeClr>
                </a:solidFill>
              </a:rPr>
              <a:t>zone Sud </a:t>
            </a:r>
            <a:r>
              <a:rPr lang="fr-FR" sz="1100" dirty="0">
                <a:solidFill>
                  <a:schemeClr val="tx1">
                    <a:lumMod val="75000"/>
                    <a:lumOff val="25000"/>
                  </a:schemeClr>
                </a:solidFill>
              </a:rPr>
              <a:t>(H3) se démarque par l’utilisation à près </a:t>
            </a:r>
            <a:r>
              <a:rPr lang="fr-FR" sz="1100" b="1" dirty="0">
                <a:solidFill>
                  <a:schemeClr val="tx1">
                    <a:lumMod val="75000"/>
                    <a:lumOff val="25000"/>
                  </a:schemeClr>
                </a:solidFill>
              </a:rPr>
              <a:t>de 40% de l’électricité Joule et près de 20% pour les PAC</a:t>
            </a:r>
            <a:r>
              <a:rPr lang="fr-FR" sz="1100" dirty="0">
                <a:solidFill>
                  <a:schemeClr val="tx1">
                    <a:lumMod val="75000"/>
                    <a:lumOff val="25000"/>
                  </a:schemeClr>
                </a:solidFill>
              </a:rPr>
              <a:t>. Il est probable que les faibles besoins de chauffage permettent l’utilisation </a:t>
            </a:r>
            <a:br>
              <a:rPr lang="fr-FR" sz="1100" dirty="0">
                <a:solidFill>
                  <a:schemeClr val="tx1">
                    <a:lumMod val="75000"/>
                    <a:lumOff val="25000"/>
                  </a:schemeClr>
                </a:solidFill>
              </a:rPr>
            </a:br>
            <a:r>
              <a:rPr lang="fr-FR" sz="1100" dirty="0">
                <a:solidFill>
                  <a:schemeClr val="tx1">
                    <a:lumMod val="75000"/>
                    <a:lumOff val="25000"/>
                  </a:schemeClr>
                </a:solidFill>
              </a:rPr>
              <a:t>de l’électricité, malgré son coefficient pénalisant dans l’étude thermique.</a:t>
            </a:r>
          </a:p>
        </p:txBody>
      </p:sp>
      <p:sp>
        <p:nvSpPr>
          <p:cNvPr id="121" name="ZoneTexte 120">
            <a:extLst>
              <a:ext uri="{FF2B5EF4-FFF2-40B4-BE49-F238E27FC236}">
                <a16:creationId xmlns:a16="http://schemas.microsoft.com/office/drawing/2014/main" id="{8E03C224-11A8-45DB-8CB1-90B3C12286D3}"/>
              </a:ext>
            </a:extLst>
          </p:cNvPr>
          <p:cNvSpPr txBox="1"/>
          <p:nvPr/>
        </p:nvSpPr>
        <p:spPr>
          <a:xfrm>
            <a:off x="666543" y="1529954"/>
            <a:ext cx="3930494" cy="276999"/>
          </a:xfrm>
          <a:prstGeom prst="rect">
            <a:avLst/>
          </a:prstGeom>
          <a:noFill/>
        </p:spPr>
        <p:txBody>
          <a:bodyPr wrap="square" rtlCol="0">
            <a:spAutoFit/>
          </a:bodyPr>
          <a:lstStyle/>
          <a:p>
            <a:pPr algn="ctr">
              <a:buClr>
                <a:schemeClr val="accent1"/>
              </a:buClr>
            </a:pPr>
            <a:r>
              <a:rPr lang="fr-FR" sz="1200" dirty="0">
                <a:solidFill>
                  <a:schemeClr val="tx2"/>
                </a:solidFill>
              </a:rPr>
              <a:t>France 2017</a:t>
            </a:r>
          </a:p>
        </p:txBody>
      </p:sp>
      <p:grpSp>
        <p:nvGrpSpPr>
          <p:cNvPr id="3" name="Groupe 2">
            <a:extLst>
              <a:ext uri="{FF2B5EF4-FFF2-40B4-BE49-F238E27FC236}">
                <a16:creationId xmlns:a16="http://schemas.microsoft.com/office/drawing/2014/main" id="{0BC67E24-A9F1-405A-AFBB-C9F327204B11}"/>
              </a:ext>
            </a:extLst>
          </p:cNvPr>
          <p:cNvGrpSpPr/>
          <p:nvPr/>
        </p:nvGrpSpPr>
        <p:grpSpPr>
          <a:xfrm>
            <a:off x="1113808" y="3579287"/>
            <a:ext cx="3035965" cy="173955"/>
            <a:chOff x="1276567" y="3547021"/>
            <a:chExt cx="3035965" cy="238467"/>
          </a:xfrm>
        </p:grpSpPr>
        <p:sp>
          <p:nvSpPr>
            <p:cNvPr id="78" name="ZoneTexte 77">
              <a:extLst>
                <a:ext uri="{FF2B5EF4-FFF2-40B4-BE49-F238E27FC236}">
                  <a16:creationId xmlns:a16="http://schemas.microsoft.com/office/drawing/2014/main" id="{EC66DB7A-8883-4051-8CA6-8EC35DD57587}"/>
                </a:ext>
              </a:extLst>
            </p:cNvPr>
            <p:cNvSpPr txBox="1"/>
            <p:nvPr/>
          </p:nvSpPr>
          <p:spPr>
            <a:xfrm>
              <a:off x="1276567" y="3547124"/>
              <a:ext cx="345230" cy="238363"/>
            </a:xfrm>
            <a:prstGeom prst="roundRect">
              <a:avLst/>
            </a:prstGeom>
            <a:solidFill>
              <a:schemeClr val="accent1"/>
            </a:solidFill>
          </p:spPr>
          <p:txBody>
            <a:bodyPr wrap="none" lIns="72000" rIns="72000" rtlCol="0" anchor="ctr">
              <a:spAutoFit/>
            </a:bodyPr>
            <a:lstStyle/>
            <a:p>
              <a:pPr algn="ctr"/>
              <a:r>
                <a:rPr lang="fr-FR" sz="800" dirty="0">
                  <a:solidFill>
                    <a:schemeClr val="bg1"/>
                  </a:solidFill>
                </a:rPr>
                <a:t>Gaz</a:t>
              </a:r>
            </a:p>
          </p:txBody>
        </p:sp>
        <p:sp>
          <p:nvSpPr>
            <p:cNvPr id="79" name="ZoneTexte 78">
              <a:extLst>
                <a:ext uri="{FF2B5EF4-FFF2-40B4-BE49-F238E27FC236}">
                  <a16:creationId xmlns:a16="http://schemas.microsoft.com/office/drawing/2014/main" id="{D5A4CA9A-59CB-4831-A27C-E4BD549B12E2}"/>
                </a:ext>
              </a:extLst>
            </p:cNvPr>
            <p:cNvSpPr txBox="1"/>
            <p:nvPr/>
          </p:nvSpPr>
          <p:spPr>
            <a:xfrm>
              <a:off x="1680251" y="3547125"/>
              <a:ext cx="362455" cy="238363"/>
            </a:xfrm>
            <a:prstGeom prst="roundRect">
              <a:avLst/>
            </a:prstGeom>
            <a:solidFill>
              <a:schemeClr val="accent2"/>
            </a:solidFill>
          </p:spPr>
          <p:txBody>
            <a:bodyPr wrap="none" lIns="72000" rIns="72000" rtlCol="0" anchor="ctr">
              <a:spAutoFit/>
            </a:bodyPr>
            <a:lstStyle/>
            <a:p>
              <a:pPr algn="ctr"/>
              <a:r>
                <a:rPr lang="fr-FR" sz="800" dirty="0">
                  <a:solidFill>
                    <a:schemeClr val="bg1"/>
                  </a:solidFill>
                </a:rPr>
                <a:t>RCU</a:t>
              </a:r>
            </a:p>
          </p:txBody>
        </p:sp>
        <p:sp>
          <p:nvSpPr>
            <p:cNvPr id="81" name="ZoneTexte 80">
              <a:extLst>
                <a:ext uri="{FF2B5EF4-FFF2-40B4-BE49-F238E27FC236}">
                  <a16:creationId xmlns:a16="http://schemas.microsoft.com/office/drawing/2014/main" id="{082BFE17-934D-4AE3-BAF4-F2DDF4BB60A4}"/>
                </a:ext>
              </a:extLst>
            </p:cNvPr>
            <p:cNvSpPr txBox="1"/>
            <p:nvPr/>
          </p:nvSpPr>
          <p:spPr>
            <a:xfrm>
              <a:off x="2096643" y="3547021"/>
              <a:ext cx="632932" cy="236884"/>
            </a:xfrm>
            <a:prstGeom prst="roundRect">
              <a:avLst/>
            </a:prstGeom>
            <a:solidFill>
              <a:schemeClr val="accent3"/>
            </a:solidFill>
          </p:spPr>
          <p:txBody>
            <a:bodyPr wrap="none" lIns="72000" rIns="72000" rtlCol="0" anchor="ctr">
              <a:spAutoFit/>
            </a:bodyPr>
            <a:lstStyle/>
            <a:p>
              <a:pPr algn="ctr"/>
              <a:r>
                <a:rPr lang="fr-FR" sz="800" dirty="0">
                  <a:solidFill>
                    <a:schemeClr val="bg1"/>
                  </a:solidFill>
                </a:rPr>
                <a:t>Elec Joule</a:t>
              </a:r>
            </a:p>
          </p:txBody>
        </p:sp>
        <p:sp>
          <p:nvSpPr>
            <p:cNvPr id="82" name="ZoneTexte 81">
              <a:extLst>
                <a:ext uri="{FF2B5EF4-FFF2-40B4-BE49-F238E27FC236}">
                  <a16:creationId xmlns:a16="http://schemas.microsoft.com/office/drawing/2014/main" id="{E1193EB5-6A40-4C9B-9AF8-FE2B3C8066D2}"/>
                </a:ext>
              </a:extLst>
            </p:cNvPr>
            <p:cNvSpPr txBox="1"/>
            <p:nvPr/>
          </p:nvSpPr>
          <p:spPr>
            <a:xfrm>
              <a:off x="2783509" y="3547125"/>
              <a:ext cx="364151" cy="238363"/>
            </a:xfrm>
            <a:prstGeom prst="roundRect">
              <a:avLst/>
            </a:prstGeom>
            <a:solidFill>
              <a:schemeClr val="accent4"/>
            </a:solidFill>
          </p:spPr>
          <p:txBody>
            <a:bodyPr wrap="none" lIns="72000" rIns="72000" rtlCol="0" anchor="ctr">
              <a:spAutoFit/>
            </a:bodyPr>
            <a:lstStyle/>
            <a:p>
              <a:pPr algn="ctr"/>
              <a:r>
                <a:rPr lang="fr-FR" sz="800" dirty="0">
                  <a:solidFill>
                    <a:schemeClr val="bg1"/>
                  </a:solidFill>
                </a:rPr>
                <a:t>PAC</a:t>
              </a:r>
            </a:p>
          </p:txBody>
        </p:sp>
        <p:sp>
          <p:nvSpPr>
            <p:cNvPr id="83" name="ZoneTexte 82">
              <a:extLst>
                <a:ext uri="{FF2B5EF4-FFF2-40B4-BE49-F238E27FC236}">
                  <a16:creationId xmlns:a16="http://schemas.microsoft.com/office/drawing/2014/main" id="{19EB2C4E-391B-45FC-AA69-39B4D8498CC2}"/>
                </a:ext>
              </a:extLst>
            </p:cNvPr>
            <p:cNvSpPr txBox="1"/>
            <p:nvPr/>
          </p:nvSpPr>
          <p:spPr>
            <a:xfrm>
              <a:off x="3206114" y="3547125"/>
              <a:ext cx="632932" cy="238363"/>
            </a:xfrm>
            <a:prstGeom prst="roundRect">
              <a:avLst/>
            </a:prstGeom>
            <a:solidFill>
              <a:schemeClr val="accent5"/>
            </a:solidFill>
          </p:spPr>
          <p:txBody>
            <a:bodyPr wrap="none" lIns="72000" rIns="72000" rtlCol="0" anchor="ctr">
              <a:spAutoFit/>
            </a:bodyPr>
            <a:lstStyle/>
            <a:p>
              <a:pPr algn="ctr"/>
              <a:r>
                <a:rPr lang="fr-FR" sz="800" dirty="0">
                  <a:solidFill>
                    <a:schemeClr val="bg1"/>
                  </a:solidFill>
                </a:rPr>
                <a:t>PAC / Gaz</a:t>
              </a:r>
            </a:p>
          </p:txBody>
        </p:sp>
        <p:sp>
          <p:nvSpPr>
            <p:cNvPr id="48" name="ZoneTexte 47">
              <a:extLst>
                <a:ext uri="{FF2B5EF4-FFF2-40B4-BE49-F238E27FC236}">
                  <a16:creationId xmlns:a16="http://schemas.microsoft.com/office/drawing/2014/main" id="{5F9D07BF-3564-4553-A7A8-C5F802CE6E92}"/>
                </a:ext>
              </a:extLst>
            </p:cNvPr>
            <p:cNvSpPr txBox="1"/>
            <p:nvPr/>
          </p:nvSpPr>
          <p:spPr>
            <a:xfrm>
              <a:off x="3897501" y="3547124"/>
              <a:ext cx="415031" cy="238363"/>
            </a:xfrm>
            <a:prstGeom prst="roundRect">
              <a:avLst/>
            </a:prstGeom>
            <a:solidFill>
              <a:schemeClr val="accent6"/>
            </a:solidFill>
          </p:spPr>
          <p:txBody>
            <a:bodyPr wrap="none" lIns="72000" rIns="72000" rtlCol="0" anchor="ctr">
              <a:spAutoFit/>
            </a:bodyPr>
            <a:lstStyle/>
            <a:p>
              <a:pPr algn="ctr"/>
              <a:r>
                <a:rPr lang="fr-FR" sz="800" dirty="0">
                  <a:solidFill>
                    <a:schemeClr val="bg1"/>
                  </a:solidFill>
                </a:rPr>
                <a:t>Autre</a:t>
              </a:r>
            </a:p>
          </p:txBody>
        </p:sp>
      </p:grpSp>
      <p:sp>
        <p:nvSpPr>
          <p:cNvPr id="132" name="Ellipse 131">
            <a:extLst>
              <a:ext uri="{FF2B5EF4-FFF2-40B4-BE49-F238E27FC236}">
                <a16:creationId xmlns:a16="http://schemas.microsoft.com/office/drawing/2014/main" id="{51882ED8-889D-4715-8404-41DE7DB3AB61}"/>
              </a:ext>
            </a:extLst>
          </p:cNvPr>
          <p:cNvSpPr/>
          <p:nvPr/>
        </p:nvSpPr>
        <p:spPr>
          <a:xfrm>
            <a:off x="6401618" y="2486195"/>
            <a:ext cx="107560" cy="10756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3" name="Ellipse 132">
            <a:extLst>
              <a:ext uri="{FF2B5EF4-FFF2-40B4-BE49-F238E27FC236}">
                <a16:creationId xmlns:a16="http://schemas.microsoft.com/office/drawing/2014/main" id="{03ECC208-2D90-46B6-BA35-5BB9330D5E6C}"/>
              </a:ext>
            </a:extLst>
          </p:cNvPr>
          <p:cNvSpPr/>
          <p:nvPr/>
        </p:nvSpPr>
        <p:spPr>
          <a:xfrm>
            <a:off x="7606587" y="2936012"/>
            <a:ext cx="107560" cy="10756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4" name="Ellipse 133">
            <a:extLst>
              <a:ext uri="{FF2B5EF4-FFF2-40B4-BE49-F238E27FC236}">
                <a16:creationId xmlns:a16="http://schemas.microsoft.com/office/drawing/2014/main" id="{D78AD058-2635-4BD9-823C-CA832D7A4255}"/>
              </a:ext>
            </a:extLst>
          </p:cNvPr>
          <p:cNvSpPr/>
          <p:nvPr/>
        </p:nvSpPr>
        <p:spPr>
          <a:xfrm>
            <a:off x="7071985" y="4119342"/>
            <a:ext cx="107560" cy="10756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5" name="Ellipse 134">
            <a:extLst>
              <a:ext uri="{FF2B5EF4-FFF2-40B4-BE49-F238E27FC236}">
                <a16:creationId xmlns:a16="http://schemas.microsoft.com/office/drawing/2014/main" id="{FAD5DC39-775B-4292-B5E7-A4DB58CFF425}"/>
              </a:ext>
            </a:extLst>
          </p:cNvPr>
          <p:cNvSpPr/>
          <p:nvPr/>
        </p:nvSpPr>
        <p:spPr>
          <a:xfrm>
            <a:off x="6880767" y="5175646"/>
            <a:ext cx="107560" cy="10756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6" name="Ellipse 135">
            <a:extLst>
              <a:ext uri="{FF2B5EF4-FFF2-40B4-BE49-F238E27FC236}">
                <a16:creationId xmlns:a16="http://schemas.microsoft.com/office/drawing/2014/main" id="{38BBFF37-7B78-4297-8B6F-0E233C84A187}"/>
              </a:ext>
            </a:extLst>
          </p:cNvPr>
          <p:cNvSpPr/>
          <p:nvPr/>
        </p:nvSpPr>
        <p:spPr>
          <a:xfrm>
            <a:off x="5990817" y="5115542"/>
            <a:ext cx="107560" cy="10756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9" name="Forme libre : forme 48">
            <a:extLst>
              <a:ext uri="{FF2B5EF4-FFF2-40B4-BE49-F238E27FC236}">
                <a16:creationId xmlns:a16="http://schemas.microsoft.com/office/drawing/2014/main" id="{9C84DD3B-EAD4-4D31-BCC6-8064331C1844}"/>
              </a:ext>
            </a:extLst>
          </p:cNvPr>
          <p:cNvSpPr/>
          <p:nvPr/>
        </p:nvSpPr>
        <p:spPr>
          <a:xfrm>
            <a:off x="5446175" y="1520154"/>
            <a:ext cx="1752326" cy="1523418"/>
          </a:xfrm>
          <a:custGeom>
            <a:avLst/>
            <a:gdLst>
              <a:gd name="connsiteX0" fmla="*/ 8096 w 2114550"/>
              <a:gd name="connsiteY0" fmla="*/ 995839 h 1838325"/>
              <a:gd name="connsiteX1" fmla="*/ 47149 w 2114550"/>
              <a:gd name="connsiteY1" fmla="*/ 963454 h 1838325"/>
              <a:gd name="connsiteX2" fmla="*/ 70009 w 2114550"/>
              <a:gd name="connsiteY2" fmla="*/ 953929 h 1838325"/>
              <a:gd name="connsiteX3" fmla="*/ 109061 w 2114550"/>
              <a:gd name="connsiteY3" fmla="*/ 966311 h 1838325"/>
              <a:gd name="connsiteX4" fmla="*/ 148114 w 2114550"/>
              <a:gd name="connsiteY4" fmla="*/ 986314 h 1838325"/>
              <a:gd name="connsiteX5" fmla="*/ 181451 w 2114550"/>
              <a:gd name="connsiteY5" fmla="*/ 1005364 h 1838325"/>
              <a:gd name="connsiteX6" fmla="*/ 220504 w 2114550"/>
              <a:gd name="connsiteY6" fmla="*/ 1009174 h 1838325"/>
              <a:gd name="connsiteX7" fmla="*/ 266224 w 2114550"/>
              <a:gd name="connsiteY7" fmla="*/ 999649 h 1838325"/>
              <a:gd name="connsiteX8" fmla="*/ 298609 w 2114550"/>
              <a:gd name="connsiteY8" fmla="*/ 995839 h 1838325"/>
              <a:gd name="connsiteX9" fmla="*/ 321469 w 2114550"/>
              <a:gd name="connsiteY9" fmla="*/ 1018699 h 1838325"/>
              <a:gd name="connsiteX10" fmla="*/ 363379 w 2114550"/>
              <a:gd name="connsiteY10" fmla="*/ 1038701 h 1838325"/>
              <a:gd name="connsiteX11" fmla="*/ 402431 w 2114550"/>
              <a:gd name="connsiteY11" fmla="*/ 1034891 h 1838325"/>
              <a:gd name="connsiteX12" fmla="*/ 471011 w 2114550"/>
              <a:gd name="connsiteY12" fmla="*/ 1018699 h 1838325"/>
              <a:gd name="connsiteX13" fmla="*/ 493871 w 2114550"/>
              <a:gd name="connsiteY13" fmla="*/ 999649 h 1838325"/>
              <a:gd name="connsiteX14" fmla="*/ 532924 w 2114550"/>
              <a:gd name="connsiteY14" fmla="*/ 986314 h 1838325"/>
              <a:gd name="connsiteX15" fmla="*/ 571976 w 2114550"/>
              <a:gd name="connsiteY15" fmla="*/ 963454 h 1838325"/>
              <a:gd name="connsiteX16" fmla="*/ 598646 w 2114550"/>
              <a:gd name="connsiteY16" fmla="*/ 953929 h 1838325"/>
              <a:gd name="connsiteX17" fmla="*/ 598646 w 2114550"/>
              <a:gd name="connsiteY17" fmla="*/ 927259 h 1838325"/>
              <a:gd name="connsiteX18" fmla="*/ 569119 w 2114550"/>
              <a:gd name="connsiteY18" fmla="*/ 917734 h 1838325"/>
              <a:gd name="connsiteX19" fmla="*/ 539591 w 2114550"/>
              <a:gd name="connsiteY19" fmla="*/ 917734 h 1838325"/>
              <a:gd name="connsiteX20" fmla="*/ 510064 w 2114550"/>
              <a:gd name="connsiteY20" fmla="*/ 920591 h 1838325"/>
              <a:gd name="connsiteX21" fmla="*/ 484346 w 2114550"/>
              <a:gd name="connsiteY21" fmla="*/ 897731 h 1838325"/>
              <a:gd name="connsiteX22" fmla="*/ 513874 w 2114550"/>
              <a:gd name="connsiteY22" fmla="*/ 872014 h 1838325"/>
              <a:gd name="connsiteX23" fmla="*/ 513874 w 2114550"/>
              <a:gd name="connsiteY23" fmla="*/ 846296 h 1838325"/>
              <a:gd name="connsiteX24" fmla="*/ 536734 w 2114550"/>
              <a:gd name="connsiteY24" fmla="*/ 810101 h 1838325"/>
              <a:gd name="connsiteX25" fmla="*/ 552926 w 2114550"/>
              <a:gd name="connsiteY25" fmla="*/ 796766 h 1838325"/>
              <a:gd name="connsiteX26" fmla="*/ 588169 w 2114550"/>
              <a:gd name="connsiteY26" fmla="*/ 780574 h 1838325"/>
              <a:gd name="connsiteX27" fmla="*/ 621506 w 2114550"/>
              <a:gd name="connsiteY27" fmla="*/ 751046 h 1838325"/>
              <a:gd name="connsiteX28" fmla="*/ 660559 w 2114550"/>
              <a:gd name="connsiteY28" fmla="*/ 728186 h 1838325"/>
              <a:gd name="connsiteX29" fmla="*/ 690086 w 2114550"/>
              <a:gd name="connsiteY29" fmla="*/ 702469 h 1838325"/>
              <a:gd name="connsiteX30" fmla="*/ 729139 w 2114550"/>
              <a:gd name="connsiteY30" fmla="*/ 699611 h 1838325"/>
              <a:gd name="connsiteX31" fmla="*/ 768191 w 2114550"/>
              <a:gd name="connsiteY31" fmla="*/ 692944 h 1838325"/>
              <a:gd name="connsiteX32" fmla="*/ 807244 w 2114550"/>
              <a:gd name="connsiteY32" fmla="*/ 692944 h 1838325"/>
              <a:gd name="connsiteX33" fmla="*/ 846296 w 2114550"/>
              <a:gd name="connsiteY33" fmla="*/ 676751 h 1838325"/>
              <a:gd name="connsiteX34" fmla="*/ 878681 w 2114550"/>
              <a:gd name="connsiteY34" fmla="*/ 666274 h 1838325"/>
              <a:gd name="connsiteX35" fmla="*/ 917734 w 2114550"/>
              <a:gd name="connsiteY35" fmla="*/ 647224 h 1838325"/>
              <a:gd name="connsiteX36" fmla="*/ 944404 w 2114550"/>
              <a:gd name="connsiteY36" fmla="*/ 631031 h 1838325"/>
              <a:gd name="connsiteX37" fmla="*/ 986314 w 2114550"/>
              <a:gd name="connsiteY37" fmla="*/ 611029 h 1838325"/>
              <a:gd name="connsiteX38" fmla="*/ 1012031 w 2114550"/>
              <a:gd name="connsiteY38" fmla="*/ 575786 h 1838325"/>
              <a:gd name="connsiteX39" fmla="*/ 1025366 w 2114550"/>
              <a:gd name="connsiteY39" fmla="*/ 546259 h 1838325"/>
              <a:gd name="connsiteX40" fmla="*/ 1045369 w 2114550"/>
              <a:gd name="connsiteY40" fmla="*/ 519589 h 1838325"/>
              <a:gd name="connsiteX41" fmla="*/ 1061561 w 2114550"/>
              <a:gd name="connsiteY41" fmla="*/ 507206 h 1838325"/>
              <a:gd name="connsiteX42" fmla="*/ 1087279 w 2114550"/>
              <a:gd name="connsiteY42" fmla="*/ 512921 h 1838325"/>
              <a:gd name="connsiteX43" fmla="*/ 1119664 w 2114550"/>
              <a:gd name="connsiteY43" fmla="*/ 530066 h 1838325"/>
              <a:gd name="connsiteX44" fmla="*/ 1132999 w 2114550"/>
              <a:gd name="connsiteY44" fmla="*/ 512921 h 1838325"/>
              <a:gd name="connsiteX45" fmla="*/ 1110139 w 2114550"/>
              <a:gd name="connsiteY45" fmla="*/ 487204 h 1838325"/>
              <a:gd name="connsiteX46" fmla="*/ 1087279 w 2114550"/>
              <a:gd name="connsiteY46" fmla="*/ 461486 h 1838325"/>
              <a:gd name="connsiteX47" fmla="*/ 1061561 w 2114550"/>
              <a:gd name="connsiteY47" fmla="*/ 448151 h 1838325"/>
              <a:gd name="connsiteX48" fmla="*/ 1064419 w 2114550"/>
              <a:gd name="connsiteY48" fmla="*/ 406241 h 1838325"/>
              <a:gd name="connsiteX49" fmla="*/ 1091089 w 2114550"/>
              <a:gd name="connsiteY49" fmla="*/ 366236 h 1838325"/>
              <a:gd name="connsiteX50" fmla="*/ 1093946 w 2114550"/>
              <a:gd name="connsiteY50" fmla="*/ 344329 h 1838325"/>
              <a:gd name="connsiteX51" fmla="*/ 1103471 w 2114550"/>
              <a:gd name="connsiteY51" fmla="*/ 304324 h 1838325"/>
              <a:gd name="connsiteX52" fmla="*/ 1084421 w 2114550"/>
              <a:gd name="connsiteY52" fmla="*/ 291941 h 1838325"/>
              <a:gd name="connsiteX53" fmla="*/ 1084421 w 2114550"/>
              <a:gd name="connsiteY53" fmla="*/ 252889 h 1838325"/>
              <a:gd name="connsiteX54" fmla="*/ 1084421 w 2114550"/>
              <a:gd name="connsiteY54" fmla="*/ 216694 h 1838325"/>
              <a:gd name="connsiteX55" fmla="*/ 1096804 w 2114550"/>
              <a:gd name="connsiteY55" fmla="*/ 196691 h 1838325"/>
              <a:gd name="connsiteX56" fmla="*/ 1100614 w 2114550"/>
              <a:gd name="connsiteY56" fmla="*/ 154781 h 1838325"/>
              <a:gd name="connsiteX57" fmla="*/ 1084421 w 2114550"/>
              <a:gd name="connsiteY57" fmla="*/ 141446 h 1838325"/>
              <a:gd name="connsiteX58" fmla="*/ 1107281 w 2114550"/>
              <a:gd name="connsiteY58" fmla="*/ 109061 h 1838325"/>
              <a:gd name="connsiteX59" fmla="*/ 1146334 w 2114550"/>
              <a:gd name="connsiteY59" fmla="*/ 86201 h 1838325"/>
              <a:gd name="connsiteX60" fmla="*/ 1175861 w 2114550"/>
              <a:gd name="connsiteY60" fmla="*/ 63341 h 1838325"/>
              <a:gd name="connsiteX61" fmla="*/ 1214914 w 2114550"/>
              <a:gd name="connsiteY61" fmla="*/ 50006 h 1838325"/>
              <a:gd name="connsiteX62" fmla="*/ 1256824 w 2114550"/>
              <a:gd name="connsiteY62" fmla="*/ 50006 h 1838325"/>
              <a:gd name="connsiteX63" fmla="*/ 1312069 w 2114550"/>
              <a:gd name="connsiteY63" fmla="*/ 30956 h 1838325"/>
              <a:gd name="connsiteX64" fmla="*/ 1368266 w 2114550"/>
              <a:gd name="connsiteY64" fmla="*/ 30956 h 1838325"/>
              <a:gd name="connsiteX65" fmla="*/ 1396841 w 2114550"/>
              <a:gd name="connsiteY65" fmla="*/ 17621 h 1838325"/>
              <a:gd name="connsiteX66" fmla="*/ 1430179 w 2114550"/>
              <a:gd name="connsiteY66" fmla="*/ 5239 h 1838325"/>
              <a:gd name="connsiteX67" fmla="*/ 1455896 w 2114550"/>
              <a:gd name="connsiteY67" fmla="*/ 1429 h 1838325"/>
              <a:gd name="connsiteX68" fmla="*/ 1469231 w 2114550"/>
              <a:gd name="connsiteY68" fmla="*/ 47149 h 1838325"/>
              <a:gd name="connsiteX69" fmla="*/ 1475899 w 2114550"/>
              <a:gd name="connsiteY69" fmla="*/ 92869 h 1838325"/>
              <a:gd name="connsiteX70" fmla="*/ 1472089 w 2114550"/>
              <a:gd name="connsiteY70" fmla="*/ 122396 h 1838325"/>
              <a:gd name="connsiteX71" fmla="*/ 1497806 w 2114550"/>
              <a:gd name="connsiteY71" fmla="*/ 129064 h 1838325"/>
              <a:gd name="connsiteX72" fmla="*/ 1514951 w 2114550"/>
              <a:gd name="connsiteY72" fmla="*/ 154781 h 1838325"/>
              <a:gd name="connsiteX73" fmla="*/ 1537811 w 2114550"/>
              <a:gd name="connsiteY73" fmla="*/ 174784 h 1838325"/>
              <a:gd name="connsiteX74" fmla="*/ 1563529 w 2114550"/>
              <a:gd name="connsiteY74" fmla="*/ 200501 h 1838325"/>
              <a:gd name="connsiteX75" fmla="*/ 1599724 w 2114550"/>
              <a:gd name="connsiteY75" fmla="*/ 190976 h 1838325"/>
              <a:gd name="connsiteX76" fmla="*/ 1618774 w 2114550"/>
              <a:gd name="connsiteY76" fmla="*/ 170974 h 1838325"/>
              <a:gd name="connsiteX77" fmla="*/ 1638776 w 2114550"/>
              <a:gd name="connsiteY77" fmla="*/ 148114 h 1838325"/>
              <a:gd name="connsiteX78" fmla="*/ 1667351 w 2114550"/>
              <a:gd name="connsiteY78" fmla="*/ 141446 h 1838325"/>
              <a:gd name="connsiteX79" fmla="*/ 1687354 w 2114550"/>
              <a:gd name="connsiteY79" fmla="*/ 168116 h 1838325"/>
              <a:gd name="connsiteX80" fmla="*/ 1719739 w 2114550"/>
              <a:gd name="connsiteY80" fmla="*/ 196691 h 1838325"/>
              <a:gd name="connsiteX81" fmla="*/ 1726406 w 2114550"/>
              <a:gd name="connsiteY81" fmla="*/ 230029 h 1838325"/>
              <a:gd name="connsiteX82" fmla="*/ 1719739 w 2114550"/>
              <a:gd name="connsiteY82" fmla="*/ 262414 h 1838325"/>
              <a:gd name="connsiteX83" fmla="*/ 1726406 w 2114550"/>
              <a:gd name="connsiteY83" fmla="*/ 291941 h 1838325"/>
              <a:gd name="connsiteX84" fmla="*/ 1735931 w 2114550"/>
              <a:gd name="connsiteY84" fmla="*/ 314801 h 1838325"/>
              <a:gd name="connsiteX85" fmla="*/ 1772126 w 2114550"/>
              <a:gd name="connsiteY85" fmla="*/ 314801 h 1838325"/>
              <a:gd name="connsiteX86" fmla="*/ 1801654 w 2114550"/>
              <a:gd name="connsiteY86" fmla="*/ 310991 h 1838325"/>
              <a:gd name="connsiteX87" fmla="*/ 1843564 w 2114550"/>
              <a:gd name="connsiteY87" fmla="*/ 317659 h 1838325"/>
              <a:gd name="connsiteX88" fmla="*/ 1866424 w 2114550"/>
              <a:gd name="connsiteY88" fmla="*/ 344329 h 1838325"/>
              <a:gd name="connsiteX89" fmla="*/ 1886426 w 2114550"/>
              <a:gd name="connsiteY89" fmla="*/ 379571 h 1838325"/>
              <a:gd name="connsiteX90" fmla="*/ 1876901 w 2114550"/>
              <a:gd name="connsiteY90" fmla="*/ 409099 h 1838325"/>
              <a:gd name="connsiteX91" fmla="*/ 1932146 w 2114550"/>
              <a:gd name="connsiteY91" fmla="*/ 415766 h 1838325"/>
              <a:gd name="connsiteX92" fmla="*/ 1971199 w 2114550"/>
              <a:gd name="connsiteY92" fmla="*/ 409099 h 1838325"/>
              <a:gd name="connsiteX93" fmla="*/ 2000726 w 2114550"/>
              <a:gd name="connsiteY93" fmla="*/ 392906 h 1838325"/>
              <a:gd name="connsiteX94" fmla="*/ 2026444 w 2114550"/>
              <a:gd name="connsiteY94" fmla="*/ 395764 h 1838325"/>
              <a:gd name="connsiteX95" fmla="*/ 2033111 w 2114550"/>
              <a:gd name="connsiteY95" fmla="*/ 431959 h 1838325"/>
              <a:gd name="connsiteX96" fmla="*/ 2035969 w 2114550"/>
              <a:gd name="connsiteY96" fmla="*/ 451009 h 1838325"/>
              <a:gd name="connsiteX97" fmla="*/ 2085499 w 2114550"/>
              <a:gd name="connsiteY97" fmla="*/ 451009 h 1838325"/>
              <a:gd name="connsiteX98" fmla="*/ 2075021 w 2114550"/>
              <a:gd name="connsiteY98" fmla="*/ 491014 h 1838325"/>
              <a:gd name="connsiteX99" fmla="*/ 2055971 w 2114550"/>
              <a:gd name="connsiteY99" fmla="*/ 519589 h 1838325"/>
              <a:gd name="connsiteX100" fmla="*/ 2069306 w 2114550"/>
              <a:gd name="connsiteY100" fmla="*/ 549116 h 1838325"/>
              <a:gd name="connsiteX101" fmla="*/ 2095024 w 2114550"/>
              <a:gd name="connsiteY101" fmla="*/ 555784 h 1838325"/>
              <a:gd name="connsiteX102" fmla="*/ 2085499 w 2114550"/>
              <a:gd name="connsiteY102" fmla="*/ 591979 h 1838325"/>
              <a:gd name="connsiteX103" fmla="*/ 2052161 w 2114550"/>
              <a:gd name="connsiteY103" fmla="*/ 608171 h 1838325"/>
              <a:gd name="connsiteX104" fmla="*/ 2052161 w 2114550"/>
              <a:gd name="connsiteY104" fmla="*/ 631031 h 1838325"/>
              <a:gd name="connsiteX105" fmla="*/ 2091214 w 2114550"/>
              <a:gd name="connsiteY105" fmla="*/ 620554 h 1838325"/>
              <a:gd name="connsiteX106" fmla="*/ 2120741 w 2114550"/>
              <a:gd name="connsiteY106" fmla="*/ 624364 h 1838325"/>
              <a:gd name="connsiteX107" fmla="*/ 2111216 w 2114550"/>
              <a:gd name="connsiteY107" fmla="*/ 672941 h 1838325"/>
              <a:gd name="connsiteX108" fmla="*/ 2114074 w 2114550"/>
              <a:gd name="connsiteY108" fmla="*/ 715804 h 1838325"/>
              <a:gd name="connsiteX109" fmla="*/ 2085499 w 2114550"/>
              <a:gd name="connsiteY109" fmla="*/ 725329 h 1838325"/>
              <a:gd name="connsiteX110" fmla="*/ 2101691 w 2114550"/>
              <a:gd name="connsiteY110" fmla="*/ 761524 h 1838325"/>
              <a:gd name="connsiteX111" fmla="*/ 2081689 w 2114550"/>
              <a:gd name="connsiteY111" fmla="*/ 803434 h 1838325"/>
              <a:gd name="connsiteX112" fmla="*/ 2058829 w 2114550"/>
              <a:gd name="connsiteY112" fmla="*/ 807244 h 1838325"/>
              <a:gd name="connsiteX113" fmla="*/ 2033111 w 2114550"/>
              <a:gd name="connsiteY113" fmla="*/ 846296 h 1838325"/>
              <a:gd name="connsiteX114" fmla="*/ 2033111 w 2114550"/>
              <a:gd name="connsiteY114" fmla="*/ 881539 h 1838325"/>
              <a:gd name="connsiteX115" fmla="*/ 2049304 w 2114550"/>
              <a:gd name="connsiteY115" fmla="*/ 917734 h 1838325"/>
              <a:gd name="connsiteX116" fmla="*/ 2052161 w 2114550"/>
              <a:gd name="connsiteY116" fmla="*/ 956786 h 1838325"/>
              <a:gd name="connsiteX117" fmla="*/ 2035969 w 2114550"/>
              <a:gd name="connsiteY117" fmla="*/ 976789 h 1838325"/>
              <a:gd name="connsiteX118" fmla="*/ 2006441 w 2114550"/>
              <a:gd name="connsiteY118" fmla="*/ 1005364 h 1838325"/>
              <a:gd name="connsiteX119" fmla="*/ 1974056 w 2114550"/>
              <a:gd name="connsiteY119" fmla="*/ 999649 h 1838325"/>
              <a:gd name="connsiteX120" fmla="*/ 1944529 w 2114550"/>
              <a:gd name="connsiteY120" fmla="*/ 995839 h 1838325"/>
              <a:gd name="connsiteX121" fmla="*/ 1912144 w 2114550"/>
              <a:gd name="connsiteY121" fmla="*/ 1005364 h 1838325"/>
              <a:gd name="connsiteX122" fmla="*/ 1876901 w 2114550"/>
              <a:gd name="connsiteY122" fmla="*/ 1018699 h 1838325"/>
              <a:gd name="connsiteX123" fmla="*/ 1870234 w 2114550"/>
              <a:gd name="connsiteY123" fmla="*/ 1051084 h 1838325"/>
              <a:gd name="connsiteX124" fmla="*/ 1870234 w 2114550"/>
              <a:gd name="connsiteY124" fmla="*/ 1073944 h 1838325"/>
              <a:gd name="connsiteX125" fmla="*/ 1915954 w 2114550"/>
              <a:gd name="connsiteY125" fmla="*/ 1116806 h 1838325"/>
              <a:gd name="connsiteX126" fmla="*/ 1873091 w 2114550"/>
              <a:gd name="connsiteY126" fmla="*/ 1132999 h 1838325"/>
              <a:gd name="connsiteX127" fmla="*/ 1850231 w 2114550"/>
              <a:gd name="connsiteY127" fmla="*/ 1162526 h 1838325"/>
              <a:gd name="connsiteX128" fmla="*/ 1834039 w 2114550"/>
              <a:gd name="connsiteY128" fmla="*/ 1194911 h 1838325"/>
              <a:gd name="connsiteX129" fmla="*/ 1882616 w 2114550"/>
              <a:gd name="connsiteY129" fmla="*/ 1201579 h 1838325"/>
              <a:gd name="connsiteX130" fmla="*/ 1873091 w 2114550"/>
              <a:gd name="connsiteY130" fmla="*/ 1236821 h 1838325"/>
              <a:gd name="connsiteX131" fmla="*/ 1847374 w 2114550"/>
              <a:gd name="connsiteY131" fmla="*/ 1253966 h 1838325"/>
              <a:gd name="connsiteX132" fmla="*/ 1824514 w 2114550"/>
              <a:gd name="connsiteY132" fmla="*/ 1275874 h 1838325"/>
              <a:gd name="connsiteX133" fmla="*/ 1814989 w 2114550"/>
              <a:gd name="connsiteY133" fmla="*/ 1305401 h 1838325"/>
              <a:gd name="connsiteX134" fmla="*/ 1794986 w 2114550"/>
              <a:gd name="connsiteY134" fmla="*/ 1341596 h 1838325"/>
              <a:gd name="connsiteX135" fmla="*/ 1820704 w 2114550"/>
              <a:gd name="connsiteY135" fmla="*/ 1364456 h 1838325"/>
              <a:gd name="connsiteX136" fmla="*/ 1834039 w 2114550"/>
              <a:gd name="connsiteY136" fmla="*/ 1400651 h 1838325"/>
              <a:gd name="connsiteX137" fmla="*/ 1794986 w 2114550"/>
              <a:gd name="connsiteY137" fmla="*/ 1419701 h 1838325"/>
              <a:gd name="connsiteX138" fmla="*/ 1850231 w 2114550"/>
              <a:gd name="connsiteY138" fmla="*/ 1449229 h 1838325"/>
              <a:gd name="connsiteX139" fmla="*/ 1820704 w 2114550"/>
              <a:gd name="connsiteY139" fmla="*/ 1462564 h 1838325"/>
              <a:gd name="connsiteX140" fmla="*/ 1814989 w 2114550"/>
              <a:gd name="connsiteY140" fmla="*/ 1504474 h 1838325"/>
              <a:gd name="connsiteX141" fmla="*/ 1792129 w 2114550"/>
              <a:gd name="connsiteY141" fmla="*/ 1527334 h 1838325"/>
              <a:gd name="connsiteX142" fmla="*/ 1781651 w 2114550"/>
              <a:gd name="connsiteY142" fmla="*/ 1573054 h 1838325"/>
              <a:gd name="connsiteX143" fmla="*/ 1762601 w 2114550"/>
              <a:gd name="connsiteY143" fmla="*/ 1598771 h 1838325"/>
              <a:gd name="connsiteX144" fmla="*/ 1716881 w 2114550"/>
              <a:gd name="connsiteY144" fmla="*/ 1598771 h 1838325"/>
              <a:gd name="connsiteX145" fmla="*/ 1667351 w 2114550"/>
              <a:gd name="connsiteY145" fmla="*/ 1609249 h 1838325"/>
              <a:gd name="connsiteX146" fmla="*/ 1645444 w 2114550"/>
              <a:gd name="connsiteY146" fmla="*/ 1621631 h 1838325"/>
              <a:gd name="connsiteX147" fmla="*/ 1632109 w 2114550"/>
              <a:gd name="connsiteY147" fmla="*/ 1648301 h 1838325"/>
              <a:gd name="connsiteX148" fmla="*/ 1632109 w 2114550"/>
              <a:gd name="connsiteY148" fmla="*/ 1687354 h 1838325"/>
              <a:gd name="connsiteX149" fmla="*/ 1602581 w 2114550"/>
              <a:gd name="connsiteY149" fmla="*/ 1722596 h 1838325"/>
              <a:gd name="connsiteX150" fmla="*/ 1573054 w 2114550"/>
              <a:gd name="connsiteY150" fmla="*/ 1722596 h 1838325"/>
              <a:gd name="connsiteX151" fmla="*/ 1543526 w 2114550"/>
              <a:gd name="connsiteY151" fmla="*/ 1729264 h 1838325"/>
              <a:gd name="connsiteX152" fmla="*/ 1527334 w 2114550"/>
              <a:gd name="connsiteY152" fmla="*/ 1706404 h 1838325"/>
              <a:gd name="connsiteX153" fmla="*/ 1494949 w 2114550"/>
              <a:gd name="connsiteY153" fmla="*/ 1729264 h 1838325"/>
              <a:gd name="connsiteX154" fmla="*/ 1485424 w 2114550"/>
              <a:gd name="connsiteY154" fmla="*/ 1749266 h 1838325"/>
              <a:gd name="connsiteX155" fmla="*/ 1446371 w 2114550"/>
              <a:gd name="connsiteY155" fmla="*/ 1752124 h 1838325"/>
              <a:gd name="connsiteX156" fmla="*/ 1419701 w 2114550"/>
              <a:gd name="connsiteY156" fmla="*/ 1745456 h 1838325"/>
              <a:gd name="connsiteX157" fmla="*/ 1442561 w 2114550"/>
              <a:gd name="connsiteY157" fmla="*/ 1696879 h 1838325"/>
              <a:gd name="connsiteX158" fmla="*/ 1430179 w 2114550"/>
              <a:gd name="connsiteY158" fmla="*/ 1676876 h 1838325"/>
              <a:gd name="connsiteX159" fmla="*/ 1413034 w 2114550"/>
              <a:gd name="connsiteY159" fmla="*/ 1648301 h 1838325"/>
              <a:gd name="connsiteX160" fmla="*/ 1400651 w 2114550"/>
              <a:gd name="connsiteY160" fmla="*/ 1632109 h 1838325"/>
              <a:gd name="connsiteX161" fmla="*/ 1368266 w 2114550"/>
              <a:gd name="connsiteY161" fmla="*/ 1628299 h 1838325"/>
              <a:gd name="connsiteX162" fmla="*/ 1322546 w 2114550"/>
              <a:gd name="connsiteY162" fmla="*/ 1632109 h 1838325"/>
              <a:gd name="connsiteX163" fmla="*/ 1283494 w 2114550"/>
              <a:gd name="connsiteY163" fmla="*/ 1644491 h 1838325"/>
              <a:gd name="connsiteX164" fmla="*/ 1244441 w 2114550"/>
              <a:gd name="connsiteY164" fmla="*/ 1657826 h 1838325"/>
              <a:gd name="connsiteX165" fmla="*/ 1227296 w 2114550"/>
              <a:gd name="connsiteY165" fmla="*/ 1683544 h 1838325"/>
              <a:gd name="connsiteX166" fmla="*/ 1227296 w 2114550"/>
              <a:gd name="connsiteY166" fmla="*/ 1729264 h 1838325"/>
              <a:gd name="connsiteX167" fmla="*/ 1201579 w 2114550"/>
              <a:gd name="connsiteY167" fmla="*/ 1755934 h 1838325"/>
              <a:gd name="connsiteX168" fmla="*/ 1149191 w 2114550"/>
              <a:gd name="connsiteY168" fmla="*/ 1768316 h 1838325"/>
              <a:gd name="connsiteX169" fmla="*/ 1113949 w 2114550"/>
              <a:gd name="connsiteY169" fmla="*/ 1788319 h 1838325"/>
              <a:gd name="connsiteX170" fmla="*/ 1074896 w 2114550"/>
              <a:gd name="connsiteY170" fmla="*/ 1797844 h 1838325"/>
              <a:gd name="connsiteX171" fmla="*/ 1041559 w 2114550"/>
              <a:gd name="connsiteY171" fmla="*/ 1824514 h 1838325"/>
              <a:gd name="connsiteX172" fmla="*/ 999649 w 2114550"/>
              <a:gd name="connsiteY172" fmla="*/ 1836896 h 1838325"/>
              <a:gd name="connsiteX173" fmla="*/ 950119 w 2114550"/>
              <a:gd name="connsiteY173" fmla="*/ 1834039 h 1838325"/>
              <a:gd name="connsiteX174" fmla="*/ 908209 w 2114550"/>
              <a:gd name="connsiteY174" fmla="*/ 1827371 h 1838325"/>
              <a:gd name="connsiteX175" fmla="*/ 888206 w 2114550"/>
              <a:gd name="connsiteY175" fmla="*/ 1784509 h 1838325"/>
              <a:gd name="connsiteX176" fmla="*/ 882491 w 2114550"/>
              <a:gd name="connsiteY176" fmla="*/ 1768316 h 1838325"/>
              <a:gd name="connsiteX177" fmla="*/ 862489 w 2114550"/>
              <a:gd name="connsiteY177" fmla="*/ 1752124 h 1838325"/>
              <a:gd name="connsiteX178" fmla="*/ 832961 w 2114550"/>
              <a:gd name="connsiteY178" fmla="*/ 1739741 h 1838325"/>
              <a:gd name="connsiteX179" fmla="*/ 810101 w 2114550"/>
              <a:gd name="connsiteY179" fmla="*/ 1768316 h 1838325"/>
              <a:gd name="connsiteX180" fmla="*/ 780574 w 2114550"/>
              <a:gd name="connsiteY180" fmla="*/ 1745456 h 1838325"/>
              <a:gd name="connsiteX181" fmla="*/ 771049 w 2114550"/>
              <a:gd name="connsiteY181" fmla="*/ 1722596 h 1838325"/>
              <a:gd name="connsiteX182" fmla="*/ 751999 w 2114550"/>
              <a:gd name="connsiteY182" fmla="*/ 1703546 h 1838325"/>
              <a:gd name="connsiteX183" fmla="*/ 702469 w 2114550"/>
              <a:gd name="connsiteY183" fmla="*/ 1694021 h 1838325"/>
              <a:gd name="connsiteX184" fmla="*/ 683419 w 2114550"/>
              <a:gd name="connsiteY184" fmla="*/ 1671161 h 1838325"/>
              <a:gd name="connsiteX185" fmla="*/ 651034 w 2114550"/>
              <a:gd name="connsiteY185" fmla="*/ 1660684 h 1838325"/>
              <a:gd name="connsiteX186" fmla="*/ 617696 w 2114550"/>
              <a:gd name="connsiteY186" fmla="*/ 1641634 h 1838325"/>
              <a:gd name="connsiteX187" fmla="*/ 608171 w 2114550"/>
              <a:gd name="connsiteY187" fmla="*/ 1609249 h 1838325"/>
              <a:gd name="connsiteX188" fmla="*/ 608171 w 2114550"/>
              <a:gd name="connsiteY188" fmla="*/ 1566386 h 1838325"/>
              <a:gd name="connsiteX189" fmla="*/ 611029 w 2114550"/>
              <a:gd name="connsiteY189" fmla="*/ 1527334 h 1838325"/>
              <a:gd name="connsiteX190" fmla="*/ 588169 w 2114550"/>
              <a:gd name="connsiteY190" fmla="*/ 1511141 h 1838325"/>
              <a:gd name="connsiteX191" fmla="*/ 562451 w 2114550"/>
              <a:gd name="connsiteY191" fmla="*/ 1511141 h 1838325"/>
              <a:gd name="connsiteX192" fmla="*/ 530066 w 2114550"/>
              <a:gd name="connsiteY192" fmla="*/ 1527334 h 1838325"/>
              <a:gd name="connsiteX193" fmla="*/ 500539 w 2114550"/>
              <a:gd name="connsiteY193" fmla="*/ 1540669 h 1838325"/>
              <a:gd name="connsiteX194" fmla="*/ 481489 w 2114550"/>
              <a:gd name="connsiteY194" fmla="*/ 1566386 h 1838325"/>
              <a:gd name="connsiteX195" fmla="*/ 454819 w 2114550"/>
              <a:gd name="connsiteY195" fmla="*/ 1575911 h 1838325"/>
              <a:gd name="connsiteX196" fmla="*/ 419576 w 2114550"/>
              <a:gd name="connsiteY196" fmla="*/ 1582579 h 1838325"/>
              <a:gd name="connsiteX197" fmla="*/ 402431 w 2114550"/>
              <a:gd name="connsiteY197" fmla="*/ 1553051 h 1838325"/>
              <a:gd name="connsiteX198" fmla="*/ 396716 w 2114550"/>
              <a:gd name="connsiteY198" fmla="*/ 1524476 h 1838325"/>
              <a:gd name="connsiteX199" fmla="*/ 376714 w 2114550"/>
              <a:gd name="connsiteY199" fmla="*/ 1488281 h 1838325"/>
              <a:gd name="connsiteX200" fmla="*/ 363379 w 2114550"/>
              <a:gd name="connsiteY200" fmla="*/ 1474946 h 1838325"/>
              <a:gd name="connsiteX201" fmla="*/ 340519 w 2114550"/>
              <a:gd name="connsiteY201" fmla="*/ 1474946 h 1838325"/>
              <a:gd name="connsiteX202" fmla="*/ 311944 w 2114550"/>
              <a:gd name="connsiteY202" fmla="*/ 1488281 h 1838325"/>
              <a:gd name="connsiteX203" fmla="*/ 294799 w 2114550"/>
              <a:gd name="connsiteY203" fmla="*/ 1513999 h 1838325"/>
              <a:gd name="connsiteX204" fmla="*/ 266224 w 2114550"/>
              <a:gd name="connsiteY204" fmla="*/ 1513999 h 1838325"/>
              <a:gd name="connsiteX205" fmla="*/ 232886 w 2114550"/>
              <a:gd name="connsiteY205" fmla="*/ 1513999 h 1838325"/>
              <a:gd name="connsiteX206" fmla="*/ 204311 w 2114550"/>
              <a:gd name="connsiteY206" fmla="*/ 1520666 h 1838325"/>
              <a:gd name="connsiteX207" fmla="*/ 170974 w 2114550"/>
              <a:gd name="connsiteY207" fmla="*/ 1513999 h 1838325"/>
              <a:gd name="connsiteX208" fmla="*/ 119539 w 2114550"/>
              <a:gd name="connsiteY208" fmla="*/ 1520666 h 1838325"/>
              <a:gd name="connsiteX209" fmla="*/ 119539 w 2114550"/>
              <a:gd name="connsiteY209" fmla="*/ 1488281 h 1838325"/>
              <a:gd name="connsiteX210" fmla="*/ 135731 w 2114550"/>
              <a:gd name="connsiteY210" fmla="*/ 1462564 h 1838325"/>
              <a:gd name="connsiteX211" fmla="*/ 154781 w 2114550"/>
              <a:gd name="connsiteY211" fmla="*/ 1433036 h 1838325"/>
              <a:gd name="connsiteX212" fmla="*/ 165259 w 2114550"/>
              <a:gd name="connsiteY212" fmla="*/ 1406366 h 1838325"/>
              <a:gd name="connsiteX213" fmla="*/ 154781 w 2114550"/>
              <a:gd name="connsiteY213" fmla="*/ 1371124 h 1838325"/>
              <a:gd name="connsiteX214" fmla="*/ 138589 w 2114550"/>
              <a:gd name="connsiteY214" fmla="*/ 1364456 h 1838325"/>
              <a:gd name="connsiteX215" fmla="*/ 109061 w 2114550"/>
              <a:gd name="connsiteY215" fmla="*/ 1348264 h 1838325"/>
              <a:gd name="connsiteX216" fmla="*/ 96679 w 2114550"/>
              <a:gd name="connsiteY216" fmla="*/ 1337786 h 1838325"/>
              <a:gd name="connsiteX217" fmla="*/ 57626 w 2114550"/>
              <a:gd name="connsiteY217" fmla="*/ 1337786 h 1838325"/>
              <a:gd name="connsiteX218" fmla="*/ 8096 w 2114550"/>
              <a:gd name="connsiteY218" fmla="*/ 1337786 h 1838325"/>
              <a:gd name="connsiteX219" fmla="*/ 1429 w 2114550"/>
              <a:gd name="connsiteY219" fmla="*/ 1321594 h 1838325"/>
              <a:gd name="connsiteX220" fmla="*/ 1429 w 2114550"/>
              <a:gd name="connsiteY220" fmla="*/ 1293019 h 1838325"/>
              <a:gd name="connsiteX221" fmla="*/ 14764 w 2114550"/>
              <a:gd name="connsiteY221" fmla="*/ 1270159 h 1838325"/>
              <a:gd name="connsiteX222" fmla="*/ 28099 w 2114550"/>
              <a:gd name="connsiteY222" fmla="*/ 1250156 h 1838325"/>
              <a:gd name="connsiteX223" fmla="*/ 60484 w 2114550"/>
              <a:gd name="connsiteY223" fmla="*/ 1236821 h 1838325"/>
              <a:gd name="connsiteX224" fmla="*/ 90011 w 2114550"/>
              <a:gd name="connsiteY224" fmla="*/ 1211104 h 1838325"/>
              <a:gd name="connsiteX225" fmla="*/ 115729 w 2114550"/>
              <a:gd name="connsiteY225" fmla="*/ 1185386 h 1838325"/>
              <a:gd name="connsiteX226" fmla="*/ 125254 w 2114550"/>
              <a:gd name="connsiteY226" fmla="*/ 1158716 h 1838325"/>
              <a:gd name="connsiteX227" fmla="*/ 129064 w 2114550"/>
              <a:gd name="connsiteY227" fmla="*/ 1129189 h 1838325"/>
              <a:gd name="connsiteX228" fmla="*/ 122396 w 2114550"/>
              <a:gd name="connsiteY228" fmla="*/ 1103471 h 1838325"/>
              <a:gd name="connsiteX229" fmla="*/ 96679 w 2114550"/>
              <a:gd name="connsiteY229" fmla="*/ 1087279 h 1838325"/>
              <a:gd name="connsiteX230" fmla="*/ 73819 w 2114550"/>
              <a:gd name="connsiteY230" fmla="*/ 1077754 h 1838325"/>
              <a:gd name="connsiteX231" fmla="*/ 37624 w 2114550"/>
              <a:gd name="connsiteY231" fmla="*/ 1080611 h 1838325"/>
              <a:gd name="connsiteX232" fmla="*/ 14764 w 2114550"/>
              <a:gd name="connsiteY232" fmla="*/ 1054894 h 1838325"/>
              <a:gd name="connsiteX233" fmla="*/ 37624 w 2114550"/>
              <a:gd name="connsiteY233" fmla="*/ 1028224 h 1838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Lst>
            <a:rect l="l" t="t" r="r" b="b"/>
            <a:pathLst>
              <a:path w="2114550" h="1838325">
                <a:moveTo>
                  <a:pt x="8096" y="995839"/>
                </a:moveTo>
                <a:lnTo>
                  <a:pt x="47149" y="963454"/>
                </a:lnTo>
                <a:lnTo>
                  <a:pt x="70009" y="953929"/>
                </a:lnTo>
                <a:lnTo>
                  <a:pt x="109061" y="966311"/>
                </a:lnTo>
                <a:lnTo>
                  <a:pt x="148114" y="986314"/>
                </a:lnTo>
                <a:lnTo>
                  <a:pt x="181451" y="1005364"/>
                </a:lnTo>
                <a:lnTo>
                  <a:pt x="220504" y="1009174"/>
                </a:lnTo>
                <a:lnTo>
                  <a:pt x="266224" y="999649"/>
                </a:lnTo>
                <a:lnTo>
                  <a:pt x="298609" y="995839"/>
                </a:lnTo>
                <a:lnTo>
                  <a:pt x="321469" y="1018699"/>
                </a:lnTo>
                <a:lnTo>
                  <a:pt x="363379" y="1038701"/>
                </a:lnTo>
                <a:lnTo>
                  <a:pt x="402431" y="1034891"/>
                </a:lnTo>
                <a:lnTo>
                  <a:pt x="471011" y="1018699"/>
                </a:lnTo>
                <a:lnTo>
                  <a:pt x="493871" y="999649"/>
                </a:lnTo>
                <a:lnTo>
                  <a:pt x="532924" y="986314"/>
                </a:lnTo>
                <a:lnTo>
                  <a:pt x="571976" y="963454"/>
                </a:lnTo>
                <a:lnTo>
                  <a:pt x="598646" y="953929"/>
                </a:lnTo>
                <a:lnTo>
                  <a:pt x="598646" y="927259"/>
                </a:lnTo>
                <a:lnTo>
                  <a:pt x="569119" y="917734"/>
                </a:lnTo>
                <a:lnTo>
                  <a:pt x="539591" y="917734"/>
                </a:lnTo>
                <a:lnTo>
                  <a:pt x="510064" y="920591"/>
                </a:lnTo>
                <a:lnTo>
                  <a:pt x="484346" y="897731"/>
                </a:lnTo>
                <a:lnTo>
                  <a:pt x="513874" y="872014"/>
                </a:lnTo>
                <a:lnTo>
                  <a:pt x="513874" y="846296"/>
                </a:lnTo>
                <a:lnTo>
                  <a:pt x="536734" y="810101"/>
                </a:lnTo>
                <a:lnTo>
                  <a:pt x="552926" y="796766"/>
                </a:lnTo>
                <a:lnTo>
                  <a:pt x="588169" y="780574"/>
                </a:lnTo>
                <a:lnTo>
                  <a:pt x="621506" y="751046"/>
                </a:lnTo>
                <a:lnTo>
                  <a:pt x="660559" y="728186"/>
                </a:lnTo>
                <a:lnTo>
                  <a:pt x="690086" y="702469"/>
                </a:lnTo>
                <a:lnTo>
                  <a:pt x="729139" y="699611"/>
                </a:lnTo>
                <a:lnTo>
                  <a:pt x="768191" y="692944"/>
                </a:lnTo>
                <a:lnTo>
                  <a:pt x="807244" y="692944"/>
                </a:lnTo>
                <a:lnTo>
                  <a:pt x="846296" y="676751"/>
                </a:lnTo>
                <a:lnTo>
                  <a:pt x="878681" y="666274"/>
                </a:lnTo>
                <a:lnTo>
                  <a:pt x="917734" y="647224"/>
                </a:lnTo>
                <a:lnTo>
                  <a:pt x="944404" y="631031"/>
                </a:lnTo>
                <a:lnTo>
                  <a:pt x="986314" y="611029"/>
                </a:lnTo>
                <a:lnTo>
                  <a:pt x="1012031" y="575786"/>
                </a:lnTo>
                <a:lnTo>
                  <a:pt x="1025366" y="546259"/>
                </a:lnTo>
                <a:lnTo>
                  <a:pt x="1045369" y="519589"/>
                </a:lnTo>
                <a:lnTo>
                  <a:pt x="1061561" y="507206"/>
                </a:lnTo>
                <a:lnTo>
                  <a:pt x="1087279" y="512921"/>
                </a:lnTo>
                <a:lnTo>
                  <a:pt x="1119664" y="530066"/>
                </a:lnTo>
                <a:lnTo>
                  <a:pt x="1132999" y="512921"/>
                </a:lnTo>
                <a:lnTo>
                  <a:pt x="1110139" y="487204"/>
                </a:lnTo>
                <a:lnTo>
                  <a:pt x="1087279" y="461486"/>
                </a:lnTo>
                <a:lnTo>
                  <a:pt x="1061561" y="448151"/>
                </a:lnTo>
                <a:lnTo>
                  <a:pt x="1064419" y="406241"/>
                </a:lnTo>
                <a:lnTo>
                  <a:pt x="1091089" y="366236"/>
                </a:lnTo>
                <a:lnTo>
                  <a:pt x="1093946" y="344329"/>
                </a:lnTo>
                <a:lnTo>
                  <a:pt x="1103471" y="304324"/>
                </a:lnTo>
                <a:lnTo>
                  <a:pt x="1084421" y="291941"/>
                </a:lnTo>
                <a:lnTo>
                  <a:pt x="1084421" y="252889"/>
                </a:lnTo>
                <a:lnTo>
                  <a:pt x="1084421" y="216694"/>
                </a:lnTo>
                <a:lnTo>
                  <a:pt x="1096804" y="196691"/>
                </a:lnTo>
                <a:lnTo>
                  <a:pt x="1100614" y="154781"/>
                </a:lnTo>
                <a:lnTo>
                  <a:pt x="1084421" y="141446"/>
                </a:lnTo>
                <a:lnTo>
                  <a:pt x="1107281" y="109061"/>
                </a:lnTo>
                <a:lnTo>
                  <a:pt x="1146334" y="86201"/>
                </a:lnTo>
                <a:lnTo>
                  <a:pt x="1175861" y="63341"/>
                </a:lnTo>
                <a:lnTo>
                  <a:pt x="1214914" y="50006"/>
                </a:lnTo>
                <a:lnTo>
                  <a:pt x="1256824" y="50006"/>
                </a:lnTo>
                <a:lnTo>
                  <a:pt x="1312069" y="30956"/>
                </a:lnTo>
                <a:lnTo>
                  <a:pt x="1368266" y="30956"/>
                </a:lnTo>
                <a:lnTo>
                  <a:pt x="1396841" y="17621"/>
                </a:lnTo>
                <a:lnTo>
                  <a:pt x="1430179" y="5239"/>
                </a:lnTo>
                <a:lnTo>
                  <a:pt x="1455896" y="1429"/>
                </a:lnTo>
                <a:lnTo>
                  <a:pt x="1469231" y="47149"/>
                </a:lnTo>
                <a:lnTo>
                  <a:pt x="1475899" y="92869"/>
                </a:lnTo>
                <a:lnTo>
                  <a:pt x="1472089" y="122396"/>
                </a:lnTo>
                <a:lnTo>
                  <a:pt x="1497806" y="129064"/>
                </a:lnTo>
                <a:lnTo>
                  <a:pt x="1514951" y="154781"/>
                </a:lnTo>
                <a:lnTo>
                  <a:pt x="1537811" y="174784"/>
                </a:lnTo>
                <a:lnTo>
                  <a:pt x="1563529" y="200501"/>
                </a:lnTo>
                <a:lnTo>
                  <a:pt x="1599724" y="190976"/>
                </a:lnTo>
                <a:lnTo>
                  <a:pt x="1618774" y="170974"/>
                </a:lnTo>
                <a:lnTo>
                  <a:pt x="1638776" y="148114"/>
                </a:lnTo>
                <a:lnTo>
                  <a:pt x="1667351" y="141446"/>
                </a:lnTo>
                <a:lnTo>
                  <a:pt x="1687354" y="168116"/>
                </a:lnTo>
                <a:lnTo>
                  <a:pt x="1719739" y="196691"/>
                </a:lnTo>
                <a:lnTo>
                  <a:pt x="1726406" y="230029"/>
                </a:lnTo>
                <a:lnTo>
                  <a:pt x="1719739" y="262414"/>
                </a:lnTo>
                <a:lnTo>
                  <a:pt x="1726406" y="291941"/>
                </a:lnTo>
                <a:lnTo>
                  <a:pt x="1735931" y="314801"/>
                </a:lnTo>
                <a:lnTo>
                  <a:pt x="1772126" y="314801"/>
                </a:lnTo>
                <a:lnTo>
                  <a:pt x="1801654" y="310991"/>
                </a:lnTo>
                <a:lnTo>
                  <a:pt x="1843564" y="317659"/>
                </a:lnTo>
                <a:lnTo>
                  <a:pt x="1866424" y="344329"/>
                </a:lnTo>
                <a:lnTo>
                  <a:pt x="1886426" y="379571"/>
                </a:lnTo>
                <a:lnTo>
                  <a:pt x="1876901" y="409099"/>
                </a:lnTo>
                <a:lnTo>
                  <a:pt x="1932146" y="415766"/>
                </a:lnTo>
                <a:lnTo>
                  <a:pt x="1971199" y="409099"/>
                </a:lnTo>
                <a:lnTo>
                  <a:pt x="2000726" y="392906"/>
                </a:lnTo>
                <a:lnTo>
                  <a:pt x="2026444" y="395764"/>
                </a:lnTo>
                <a:lnTo>
                  <a:pt x="2033111" y="431959"/>
                </a:lnTo>
                <a:lnTo>
                  <a:pt x="2035969" y="451009"/>
                </a:lnTo>
                <a:lnTo>
                  <a:pt x="2085499" y="451009"/>
                </a:lnTo>
                <a:lnTo>
                  <a:pt x="2075021" y="491014"/>
                </a:lnTo>
                <a:lnTo>
                  <a:pt x="2055971" y="519589"/>
                </a:lnTo>
                <a:lnTo>
                  <a:pt x="2069306" y="549116"/>
                </a:lnTo>
                <a:lnTo>
                  <a:pt x="2095024" y="555784"/>
                </a:lnTo>
                <a:lnTo>
                  <a:pt x="2085499" y="591979"/>
                </a:lnTo>
                <a:lnTo>
                  <a:pt x="2052161" y="608171"/>
                </a:lnTo>
                <a:lnTo>
                  <a:pt x="2052161" y="631031"/>
                </a:lnTo>
                <a:lnTo>
                  <a:pt x="2091214" y="620554"/>
                </a:lnTo>
                <a:lnTo>
                  <a:pt x="2120741" y="624364"/>
                </a:lnTo>
                <a:lnTo>
                  <a:pt x="2111216" y="672941"/>
                </a:lnTo>
                <a:lnTo>
                  <a:pt x="2114074" y="715804"/>
                </a:lnTo>
                <a:lnTo>
                  <a:pt x="2085499" y="725329"/>
                </a:lnTo>
                <a:lnTo>
                  <a:pt x="2101691" y="761524"/>
                </a:lnTo>
                <a:lnTo>
                  <a:pt x="2081689" y="803434"/>
                </a:lnTo>
                <a:lnTo>
                  <a:pt x="2058829" y="807244"/>
                </a:lnTo>
                <a:lnTo>
                  <a:pt x="2033111" y="846296"/>
                </a:lnTo>
                <a:lnTo>
                  <a:pt x="2033111" y="881539"/>
                </a:lnTo>
                <a:lnTo>
                  <a:pt x="2049304" y="917734"/>
                </a:lnTo>
                <a:lnTo>
                  <a:pt x="2052161" y="956786"/>
                </a:lnTo>
                <a:lnTo>
                  <a:pt x="2035969" y="976789"/>
                </a:lnTo>
                <a:lnTo>
                  <a:pt x="2006441" y="1005364"/>
                </a:lnTo>
                <a:lnTo>
                  <a:pt x="1974056" y="999649"/>
                </a:lnTo>
                <a:lnTo>
                  <a:pt x="1944529" y="995839"/>
                </a:lnTo>
                <a:lnTo>
                  <a:pt x="1912144" y="1005364"/>
                </a:lnTo>
                <a:lnTo>
                  <a:pt x="1876901" y="1018699"/>
                </a:lnTo>
                <a:lnTo>
                  <a:pt x="1870234" y="1051084"/>
                </a:lnTo>
                <a:lnTo>
                  <a:pt x="1870234" y="1073944"/>
                </a:lnTo>
                <a:lnTo>
                  <a:pt x="1915954" y="1116806"/>
                </a:lnTo>
                <a:lnTo>
                  <a:pt x="1873091" y="1132999"/>
                </a:lnTo>
                <a:lnTo>
                  <a:pt x="1850231" y="1162526"/>
                </a:lnTo>
                <a:lnTo>
                  <a:pt x="1834039" y="1194911"/>
                </a:lnTo>
                <a:lnTo>
                  <a:pt x="1882616" y="1201579"/>
                </a:lnTo>
                <a:lnTo>
                  <a:pt x="1873091" y="1236821"/>
                </a:lnTo>
                <a:lnTo>
                  <a:pt x="1847374" y="1253966"/>
                </a:lnTo>
                <a:lnTo>
                  <a:pt x="1824514" y="1275874"/>
                </a:lnTo>
                <a:lnTo>
                  <a:pt x="1814989" y="1305401"/>
                </a:lnTo>
                <a:lnTo>
                  <a:pt x="1794986" y="1341596"/>
                </a:lnTo>
                <a:lnTo>
                  <a:pt x="1820704" y="1364456"/>
                </a:lnTo>
                <a:lnTo>
                  <a:pt x="1834039" y="1400651"/>
                </a:lnTo>
                <a:lnTo>
                  <a:pt x="1794986" y="1419701"/>
                </a:lnTo>
                <a:lnTo>
                  <a:pt x="1850231" y="1449229"/>
                </a:lnTo>
                <a:lnTo>
                  <a:pt x="1820704" y="1462564"/>
                </a:lnTo>
                <a:lnTo>
                  <a:pt x="1814989" y="1504474"/>
                </a:lnTo>
                <a:lnTo>
                  <a:pt x="1792129" y="1527334"/>
                </a:lnTo>
                <a:lnTo>
                  <a:pt x="1781651" y="1573054"/>
                </a:lnTo>
                <a:lnTo>
                  <a:pt x="1762601" y="1598771"/>
                </a:lnTo>
                <a:lnTo>
                  <a:pt x="1716881" y="1598771"/>
                </a:lnTo>
                <a:lnTo>
                  <a:pt x="1667351" y="1609249"/>
                </a:lnTo>
                <a:lnTo>
                  <a:pt x="1645444" y="1621631"/>
                </a:lnTo>
                <a:lnTo>
                  <a:pt x="1632109" y="1648301"/>
                </a:lnTo>
                <a:lnTo>
                  <a:pt x="1632109" y="1687354"/>
                </a:lnTo>
                <a:lnTo>
                  <a:pt x="1602581" y="1722596"/>
                </a:lnTo>
                <a:lnTo>
                  <a:pt x="1573054" y="1722596"/>
                </a:lnTo>
                <a:lnTo>
                  <a:pt x="1543526" y="1729264"/>
                </a:lnTo>
                <a:lnTo>
                  <a:pt x="1527334" y="1706404"/>
                </a:lnTo>
                <a:lnTo>
                  <a:pt x="1494949" y="1729264"/>
                </a:lnTo>
                <a:lnTo>
                  <a:pt x="1485424" y="1749266"/>
                </a:lnTo>
                <a:lnTo>
                  <a:pt x="1446371" y="1752124"/>
                </a:lnTo>
                <a:lnTo>
                  <a:pt x="1419701" y="1745456"/>
                </a:lnTo>
                <a:lnTo>
                  <a:pt x="1442561" y="1696879"/>
                </a:lnTo>
                <a:lnTo>
                  <a:pt x="1430179" y="1676876"/>
                </a:lnTo>
                <a:lnTo>
                  <a:pt x="1413034" y="1648301"/>
                </a:lnTo>
                <a:lnTo>
                  <a:pt x="1400651" y="1632109"/>
                </a:lnTo>
                <a:lnTo>
                  <a:pt x="1368266" y="1628299"/>
                </a:lnTo>
                <a:lnTo>
                  <a:pt x="1322546" y="1632109"/>
                </a:lnTo>
                <a:lnTo>
                  <a:pt x="1283494" y="1644491"/>
                </a:lnTo>
                <a:lnTo>
                  <a:pt x="1244441" y="1657826"/>
                </a:lnTo>
                <a:lnTo>
                  <a:pt x="1227296" y="1683544"/>
                </a:lnTo>
                <a:lnTo>
                  <a:pt x="1227296" y="1729264"/>
                </a:lnTo>
                <a:lnTo>
                  <a:pt x="1201579" y="1755934"/>
                </a:lnTo>
                <a:lnTo>
                  <a:pt x="1149191" y="1768316"/>
                </a:lnTo>
                <a:lnTo>
                  <a:pt x="1113949" y="1788319"/>
                </a:lnTo>
                <a:lnTo>
                  <a:pt x="1074896" y="1797844"/>
                </a:lnTo>
                <a:lnTo>
                  <a:pt x="1041559" y="1824514"/>
                </a:lnTo>
                <a:lnTo>
                  <a:pt x="999649" y="1836896"/>
                </a:lnTo>
                <a:lnTo>
                  <a:pt x="950119" y="1834039"/>
                </a:lnTo>
                <a:lnTo>
                  <a:pt x="908209" y="1827371"/>
                </a:lnTo>
                <a:lnTo>
                  <a:pt x="888206" y="1784509"/>
                </a:lnTo>
                <a:lnTo>
                  <a:pt x="882491" y="1768316"/>
                </a:lnTo>
                <a:lnTo>
                  <a:pt x="862489" y="1752124"/>
                </a:lnTo>
                <a:lnTo>
                  <a:pt x="832961" y="1739741"/>
                </a:lnTo>
                <a:lnTo>
                  <a:pt x="810101" y="1768316"/>
                </a:lnTo>
                <a:lnTo>
                  <a:pt x="780574" y="1745456"/>
                </a:lnTo>
                <a:lnTo>
                  <a:pt x="771049" y="1722596"/>
                </a:lnTo>
                <a:lnTo>
                  <a:pt x="751999" y="1703546"/>
                </a:lnTo>
                <a:lnTo>
                  <a:pt x="702469" y="1694021"/>
                </a:lnTo>
                <a:lnTo>
                  <a:pt x="683419" y="1671161"/>
                </a:lnTo>
                <a:lnTo>
                  <a:pt x="651034" y="1660684"/>
                </a:lnTo>
                <a:lnTo>
                  <a:pt x="617696" y="1641634"/>
                </a:lnTo>
                <a:lnTo>
                  <a:pt x="608171" y="1609249"/>
                </a:lnTo>
                <a:lnTo>
                  <a:pt x="608171" y="1566386"/>
                </a:lnTo>
                <a:lnTo>
                  <a:pt x="611029" y="1527334"/>
                </a:lnTo>
                <a:lnTo>
                  <a:pt x="588169" y="1511141"/>
                </a:lnTo>
                <a:lnTo>
                  <a:pt x="562451" y="1511141"/>
                </a:lnTo>
                <a:lnTo>
                  <a:pt x="530066" y="1527334"/>
                </a:lnTo>
                <a:lnTo>
                  <a:pt x="500539" y="1540669"/>
                </a:lnTo>
                <a:lnTo>
                  <a:pt x="481489" y="1566386"/>
                </a:lnTo>
                <a:lnTo>
                  <a:pt x="454819" y="1575911"/>
                </a:lnTo>
                <a:lnTo>
                  <a:pt x="419576" y="1582579"/>
                </a:lnTo>
                <a:lnTo>
                  <a:pt x="402431" y="1553051"/>
                </a:lnTo>
                <a:lnTo>
                  <a:pt x="396716" y="1524476"/>
                </a:lnTo>
                <a:lnTo>
                  <a:pt x="376714" y="1488281"/>
                </a:lnTo>
                <a:lnTo>
                  <a:pt x="363379" y="1474946"/>
                </a:lnTo>
                <a:lnTo>
                  <a:pt x="340519" y="1474946"/>
                </a:lnTo>
                <a:lnTo>
                  <a:pt x="311944" y="1488281"/>
                </a:lnTo>
                <a:lnTo>
                  <a:pt x="294799" y="1513999"/>
                </a:lnTo>
                <a:lnTo>
                  <a:pt x="266224" y="1513999"/>
                </a:lnTo>
                <a:lnTo>
                  <a:pt x="232886" y="1513999"/>
                </a:lnTo>
                <a:lnTo>
                  <a:pt x="204311" y="1520666"/>
                </a:lnTo>
                <a:lnTo>
                  <a:pt x="170974" y="1513999"/>
                </a:lnTo>
                <a:lnTo>
                  <a:pt x="119539" y="1520666"/>
                </a:lnTo>
                <a:lnTo>
                  <a:pt x="119539" y="1488281"/>
                </a:lnTo>
                <a:lnTo>
                  <a:pt x="135731" y="1462564"/>
                </a:lnTo>
                <a:lnTo>
                  <a:pt x="154781" y="1433036"/>
                </a:lnTo>
                <a:lnTo>
                  <a:pt x="165259" y="1406366"/>
                </a:lnTo>
                <a:lnTo>
                  <a:pt x="154781" y="1371124"/>
                </a:lnTo>
                <a:lnTo>
                  <a:pt x="138589" y="1364456"/>
                </a:lnTo>
                <a:lnTo>
                  <a:pt x="109061" y="1348264"/>
                </a:lnTo>
                <a:lnTo>
                  <a:pt x="96679" y="1337786"/>
                </a:lnTo>
                <a:lnTo>
                  <a:pt x="57626" y="1337786"/>
                </a:lnTo>
                <a:lnTo>
                  <a:pt x="8096" y="1337786"/>
                </a:lnTo>
                <a:lnTo>
                  <a:pt x="1429" y="1321594"/>
                </a:lnTo>
                <a:lnTo>
                  <a:pt x="1429" y="1293019"/>
                </a:lnTo>
                <a:lnTo>
                  <a:pt x="14764" y="1270159"/>
                </a:lnTo>
                <a:lnTo>
                  <a:pt x="28099" y="1250156"/>
                </a:lnTo>
                <a:lnTo>
                  <a:pt x="60484" y="1236821"/>
                </a:lnTo>
                <a:lnTo>
                  <a:pt x="90011" y="1211104"/>
                </a:lnTo>
                <a:lnTo>
                  <a:pt x="115729" y="1185386"/>
                </a:lnTo>
                <a:lnTo>
                  <a:pt x="125254" y="1158716"/>
                </a:lnTo>
                <a:lnTo>
                  <a:pt x="129064" y="1129189"/>
                </a:lnTo>
                <a:lnTo>
                  <a:pt x="122396" y="1103471"/>
                </a:lnTo>
                <a:lnTo>
                  <a:pt x="96679" y="1087279"/>
                </a:lnTo>
                <a:lnTo>
                  <a:pt x="73819" y="1077754"/>
                </a:lnTo>
                <a:lnTo>
                  <a:pt x="37624" y="1080611"/>
                </a:lnTo>
                <a:lnTo>
                  <a:pt x="14764" y="1054894"/>
                </a:lnTo>
                <a:lnTo>
                  <a:pt x="37624" y="1028224"/>
                </a:lnTo>
                <a:close/>
              </a:path>
            </a:pathLst>
          </a:custGeom>
          <a:solidFill>
            <a:schemeClr val="accent1"/>
          </a:solidFill>
          <a:ln w="1905" cap="flat">
            <a:solidFill>
              <a:schemeClr val="bg1"/>
            </a:solidFill>
            <a:prstDash val="solid"/>
            <a:miter/>
          </a:ln>
        </p:spPr>
        <p:txBody>
          <a:bodyPr lIns="360000" tIns="252000" rtlCol="0" anchor="ctr"/>
          <a:lstStyle/>
          <a:p>
            <a:pPr algn="ctr"/>
            <a:r>
              <a:rPr lang="fr-FR" sz="1000" dirty="0">
                <a:solidFill>
                  <a:schemeClr val="bg1"/>
                </a:solidFill>
              </a:rPr>
              <a:t>H1a</a:t>
            </a:r>
          </a:p>
        </p:txBody>
      </p:sp>
      <p:sp>
        <p:nvSpPr>
          <p:cNvPr id="53" name="Forme libre : forme 52">
            <a:extLst>
              <a:ext uri="{FF2B5EF4-FFF2-40B4-BE49-F238E27FC236}">
                <a16:creationId xmlns:a16="http://schemas.microsoft.com/office/drawing/2014/main" id="{AF90ECD6-4B3B-46EC-AF92-5E94ABA48737}"/>
              </a:ext>
            </a:extLst>
          </p:cNvPr>
          <p:cNvSpPr/>
          <p:nvPr/>
        </p:nvSpPr>
        <p:spPr>
          <a:xfrm>
            <a:off x="5093342" y="4139169"/>
            <a:ext cx="1870726" cy="1562885"/>
          </a:xfrm>
          <a:custGeom>
            <a:avLst/>
            <a:gdLst>
              <a:gd name="connsiteX0" fmla="*/ 364331 w 2257425"/>
              <a:gd name="connsiteY0" fmla="*/ 77629 h 1885950"/>
              <a:gd name="connsiteX1" fmla="*/ 371951 w 2257425"/>
              <a:gd name="connsiteY1" fmla="*/ 98584 h 1885950"/>
              <a:gd name="connsiteX2" fmla="*/ 377666 w 2257425"/>
              <a:gd name="connsiteY2" fmla="*/ 127159 h 1885950"/>
              <a:gd name="connsiteX3" fmla="*/ 403384 w 2257425"/>
              <a:gd name="connsiteY3" fmla="*/ 127159 h 1885950"/>
              <a:gd name="connsiteX4" fmla="*/ 427196 w 2257425"/>
              <a:gd name="connsiteY4" fmla="*/ 142399 h 1885950"/>
              <a:gd name="connsiteX5" fmla="*/ 445294 w 2257425"/>
              <a:gd name="connsiteY5" fmla="*/ 163354 h 1885950"/>
              <a:gd name="connsiteX6" fmla="*/ 458629 w 2257425"/>
              <a:gd name="connsiteY6" fmla="*/ 187166 h 1885950"/>
              <a:gd name="connsiteX7" fmla="*/ 476726 w 2257425"/>
              <a:gd name="connsiteY7" fmla="*/ 220504 h 1885950"/>
              <a:gd name="connsiteX8" fmla="*/ 487204 w 2257425"/>
              <a:gd name="connsiteY8" fmla="*/ 251936 h 1885950"/>
              <a:gd name="connsiteX9" fmla="*/ 491966 w 2257425"/>
              <a:gd name="connsiteY9" fmla="*/ 293846 h 1885950"/>
              <a:gd name="connsiteX10" fmla="*/ 499586 w 2257425"/>
              <a:gd name="connsiteY10" fmla="*/ 335756 h 1885950"/>
              <a:gd name="connsiteX11" fmla="*/ 510064 w 2257425"/>
              <a:gd name="connsiteY11" fmla="*/ 371951 h 1885950"/>
              <a:gd name="connsiteX12" fmla="*/ 520541 w 2257425"/>
              <a:gd name="connsiteY12" fmla="*/ 392906 h 1885950"/>
              <a:gd name="connsiteX13" fmla="*/ 531019 w 2257425"/>
              <a:gd name="connsiteY13" fmla="*/ 418624 h 1885950"/>
              <a:gd name="connsiteX14" fmla="*/ 568166 w 2257425"/>
              <a:gd name="connsiteY14" fmla="*/ 424339 h 1885950"/>
              <a:gd name="connsiteX15" fmla="*/ 583406 w 2257425"/>
              <a:gd name="connsiteY15" fmla="*/ 398621 h 1885950"/>
              <a:gd name="connsiteX16" fmla="*/ 568166 w 2257425"/>
              <a:gd name="connsiteY16" fmla="*/ 382429 h 1885950"/>
              <a:gd name="connsiteX17" fmla="*/ 547211 w 2257425"/>
              <a:gd name="connsiteY17" fmla="*/ 353854 h 1885950"/>
              <a:gd name="connsiteX18" fmla="*/ 536734 w 2257425"/>
              <a:gd name="connsiteY18" fmla="*/ 330041 h 1885950"/>
              <a:gd name="connsiteX19" fmla="*/ 528161 w 2257425"/>
              <a:gd name="connsiteY19" fmla="*/ 304324 h 1885950"/>
              <a:gd name="connsiteX20" fmla="*/ 523399 w 2257425"/>
              <a:gd name="connsiteY20" fmla="*/ 259556 h 1885950"/>
              <a:gd name="connsiteX21" fmla="*/ 510064 w 2257425"/>
              <a:gd name="connsiteY21" fmla="*/ 233839 h 1885950"/>
              <a:gd name="connsiteX22" fmla="*/ 536734 w 2257425"/>
              <a:gd name="connsiteY22" fmla="*/ 230981 h 1885950"/>
              <a:gd name="connsiteX23" fmla="*/ 578644 w 2257425"/>
              <a:gd name="connsiteY23" fmla="*/ 238601 h 1885950"/>
              <a:gd name="connsiteX24" fmla="*/ 609124 w 2257425"/>
              <a:gd name="connsiteY24" fmla="*/ 238601 h 1885950"/>
              <a:gd name="connsiteX25" fmla="*/ 625316 w 2257425"/>
              <a:gd name="connsiteY25" fmla="*/ 272891 h 1885950"/>
              <a:gd name="connsiteX26" fmla="*/ 635794 w 2257425"/>
              <a:gd name="connsiteY26" fmla="*/ 296704 h 1885950"/>
              <a:gd name="connsiteX27" fmla="*/ 656749 w 2257425"/>
              <a:gd name="connsiteY27" fmla="*/ 325279 h 1885950"/>
              <a:gd name="connsiteX28" fmla="*/ 679609 w 2257425"/>
              <a:gd name="connsiteY28" fmla="*/ 350996 h 1885950"/>
              <a:gd name="connsiteX29" fmla="*/ 708184 w 2257425"/>
              <a:gd name="connsiteY29" fmla="*/ 358616 h 1885950"/>
              <a:gd name="connsiteX30" fmla="*/ 737711 w 2257425"/>
              <a:gd name="connsiteY30" fmla="*/ 371951 h 1885950"/>
              <a:gd name="connsiteX31" fmla="*/ 771049 w 2257425"/>
              <a:gd name="connsiteY31" fmla="*/ 364331 h 1885950"/>
              <a:gd name="connsiteX32" fmla="*/ 789146 w 2257425"/>
              <a:gd name="connsiteY32" fmla="*/ 340519 h 1885950"/>
              <a:gd name="connsiteX33" fmla="*/ 807244 w 2257425"/>
              <a:gd name="connsiteY33" fmla="*/ 309086 h 1885950"/>
              <a:gd name="connsiteX34" fmla="*/ 836771 w 2257425"/>
              <a:gd name="connsiteY34" fmla="*/ 301466 h 1885950"/>
              <a:gd name="connsiteX35" fmla="*/ 862489 w 2257425"/>
              <a:gd name="connsiteY35" fmla="*/ 301466 h 1885950"/>
              <a:gd name="connsiteX36" fmla="*/ 898684 w 2257425"/>
              <a:gd name="connsiteY36" fmla="*/ 288131 h 1885950"/>
              <a:gd name="connsiteX37" fmla="*/ 912019 w 2257425"/>
              <a:gd name="connsiteY37" fmla="*/ 270034 h 1885950"/>
              <a:gd name="connsiteX38" fmla="*/ 916781 w 2257425"/>
              <a:gd name="connsiteY38" fmla="*/ 247174 h 1885950"/>
              <a:gd name="connsiteX39" fmla="*/ 916781 w 2257425"/>
              <a:gd name="connsiteY39" fmla="*/ 210026 h 1885950"/>
              <a:gd name="connsiteX40" fmla="*/ 925354 w 2257425"/>
              <a:gd name="connsiteY40" fmla="*/ 187166 h 1885950"/>
              <a:gd name="connsiteX41" fmla="*/ 935831 w 2257425"/>
              <a:gd name="connsiteY41" fmla="*/ 166211 h 1885950"/>
              <a:gd name="connsiteX42" fmla="*/ 967264 w 2257425"/>
              <a:gd name="connsiteY42" fmla="*/ 148114 h 1885950"/>
              <a:gd name="connsiteX43" fmla="*/ 985361 w 2257425"/>
              <a:gd name="connsiteY43" fmla="*/ 127159 h 1885950"/>
              <a:gd name="connsiteX44" fmla="*/ 1008221 w 2257425"/>
              <a:gd name="connsiteY44" fmla="*/ 109061 h 1885950"/>
              <a:gd name="connsiteX45" fmla="*/ 1021556 w 2257425"/>
              <a:gd name="connsiteY45" fmla="*/ 95726 h 1885950"/>
              <a:gd name="connsiteX46" fmla="*/ 1047274 w 2257425"/>
              <a:gd name="connsiteY46" fmla="*/ 64294 h 1885950"/>
              <a:gd name="connsiteX47" fmla="*/ 1066324 w 2257425"/>
              <a:gd name="connsiteY47" fmla="*/ 32861 h 1885950"/>
              <a:gd name="connsiteX48" fmla="*/ 1084421 w 2257425"/>
              <a:gd name="connsiteY48" fmla="*/ 1429 h 1885950"/>
              <a:gd name="connsiteX49" fmla="*/ 1110139 w 2257425"/>
              <a:gd name="connsiteY49" fmla="*/ 19526 h 1885950"/>
              <a:gd name="connsiteX50" fmla="*/ 1128236 w 2257425"/>
              <a:gd name="connsiteY50" fmla="*/ 35719 h 1885950"/>
              <a:gd name="connsiteX51" fmla="*/ 1128236 w 2257425"/>
              <a:gd name="connsiteY51" fmla="*/ 59531 h 1885950"/>
              <a:gd name="connsiteX52" fmla="*/ 1136809 w 2257425"/>
              <a:gd name="connsiteY52" fmla="*/ 90011 h 1885950"/>
              <a:gd name="connsiteX53" fmla="*/ 1156811 w 2257425"/>
              <a:gd name="connsiteY53" fmla="*/ 98584 h 1885950"/>
              <a:gd name="connsiteX54" fmla="*/ 1175861 w 2257425"/>
              <a:gd name="connsiteY54" fmla="*/ 90011 h 1885950"/>
              <a:gd name="connsiteX55" fmla="*/ 1180624 w 2257425"/>
              <a:gd name="connsiteY55" fmla="*/ 74771 h 1885950"/>
              <a:gd name="connsiteX56" fmla="*/ 1233011 w 2257425"/>
              <a:gd name="connsiteY56" fmla="*/ 67151 h 1885950"/>
              <a:gd name="connsiteX57" fmla="*/ 1255871 w 2257425"/>
              <a:gd name="connsiteY57" fmla="*/ 85249 h 1885950"/>
              <a:gd name="connsiteX58" fmla="*/ 1266349 w 2257425"/>
              <a:gd name="connsiteY58" fmla="*/ 116681 h 1885950"/>
              <a:gd name="connsiteX59" fmla="*/ 1306354 w 2257425"/>
              <a:gd name="connsiteY59" fmla="*/ 119539 h 1885950"/>
              <a:gd name="connsiteX60" fmla="*/ 1308259 w 2257425"/>
              <a:gd name="connsiteY60" fmla="*/ 158591 h 1885950"/>
              <a:gd name="connsiteX61" fmla="*/ 1332071 w 2257425"/>
              <a:gd name="connsiteY61" fmla="*/ 176689 h 1885950"/>
              <a:gd name="connsiteX62" fmla="*/ 1353026 w 2257425"/>
              <a:gd name="connsiteY62" fmla="*/ 191929 h 1885950"/>
              <a:gd name="connsiteX63" fmla="*/ 1368266 w 2257425"/>
              <a:gd name="connsiteY63" fmla="*/ 223361 h 1885950"/>
              <a:gd name="connsiteX64" fmla="*/ 1350169 w 2257425"/>
              <a:gd name="connsiteY64" fmla="*/ 257651 h 1885950"/>
              <a:gd name="connsiteX65" fmla="*/ 1329214 w 2257425"/>
              <a:gd name="connsiteY65" fmla="*/ 280511 h 1885950"/>
              <a:gd name="connsiteX66" fmla="*/ 1326356 w 2257425"/>
              <a:gd name="connsiteY66" fmla="*/ 311944 h 1885950"/>
              <a:gd name="connsiteX67" fmla="*/ 1345406 w 2257425"/>
              <a:gd name="connsiteY67" fmla="*/ 328136 h 1885950"/>
              <a:gd name="connsiteX68" fmla="*/ 1353026 w 2257425"/>
              <a:gd name="connsiteY68" fmla="*/ 364331 h 1885950"/>
              <a:gd name="connsiteX69" fmla="*/ 1384459 w 2257425"/>
              <a:gd name="connsiteY69" fmla="*/ 358616 h 1885950"/>
              <a:gd name="connsiteX70" fmla="*/ 1402556 w 2257425"/>
              <a:gd name="connsiteY70" fmla="*/ 377666 h 1885950"/>
              <a:gd name="connsiteX71" fmla="*/ 1415891 w 2257425"/>
              <a:gd name="connsiteY71" fmla="*/ 416719 h 1885950"/>
              <a:gd name="connsiteX72" fmla="*/ 1449229 w 2257425"/>
              <a:gd name="connsiteY72" fmla="*/ 429101 h 1885950"/>
              <a:gd name="connsiteX73" fmla="*/ 1485424 w 2257425"/>
              <a:gd name="connsiteY73" fmla="*/ 424339 h 1885950"/>
              <a:gd name="connsiteX74" fmla="*/ 1506379 w 2257425"/>
              <a:gd name="connsiteY74" fmla="*/ 439579 h 1885950"/>
              <a:gd name="connsiteX75" fmla="*/ 1534954 w 2257425"/>
              <a:gd name="connsiteY75" fmla="*/ 460534 h 1885950"/>
              <a:gd name="connsiteX76" fmla="*/ 1554004 w 2257425"/>
              <a:gd name="connsiteY76" fmla="*/ 481489 h 1885950"/>
              <a:gd name="connsiteX77" fmla="*/ 1585436 w 2257425"/>
              <a:gd name="connsiteY77" fmla="*/ 481489 h 1885950"/>
              <a:gd name="connsiteX78" fmla="*/ 1614011 w 2257425"/>
              <a:gd name="connsiteY78" fmla="*/ 471011 h 1885950"/>
              <a:gd name="connsiteX79" fmla="*/ 1650206 w 2257425"/>
              <a:gd name="connsiteY79" fmla="*/ 455771 h 1885950"/>
              <a:gd name="connsiteX80" fmla="*/ 1678781 w 2257425"/>
              <a:gd name="connsiteY80" fmla="*/ 448151 h 1885950"/>
              <a:gd name="connsiteX81" fmla="*/ 1686401 w 2257425"/>
              <a:gd name="connsiteY81" fmla="*/ 473869 h 1885950"/>
              <a:gd name="connsiteX82" fmla="*/ 1696879 w 2257425"/>
              <a:gd name="connsiteY82" fmla="*/ 505301 h 1885950"/>
              <a:gd name="connsiteX83" fmla="*/ 1710214 w 2257425"/>
              <a:gd name="connsiteY83" fmla="*/ 536734 h 1885950"/>
              <a:gd name="connsiteX84" fmla="*/ 1717834 w 2257425"/>
              <a:gd name="connsiteY84" fmla="*/ 567214 h 1885950"/>
              <a:gd name="connsiteX85" fmla="*/ 1704499 w 2257425"/>
              <a:gd name="connsiteY85" fmla="*/ 598646 h 1885950"/>
              <a:gd name="connsiteX86" fmla="*/ 1684496 w 2257425"/>
              <a:gd name="connsiteY86" fmla="*/ 625316 h 1885950"/>
              <a:gd name="connsiteX87" fmla="*/ 1710214 w 2257425"/>
              <a:gd name="connsiteY87" fmla="*/ 640556 h 1885950"/>
              <a:gd name="connsiteX88" fmla="*/ 1731169 w 2257425"/>
              <a:gd name="connsiteY88" fmla="*/ 656749 h 1885950"/>
              <a:gd name="connsiteX89" fmla="*/ 1762601 w 2257425"/>
              <a:gd name="connsiteY89" fmla="*/ 648176 h 1885950"/>
              <a:gd name="connsiteX90" fmla="*/ 1788319 w 2257425"/>
              <a:gd name="connsiteY90" fmla="*/ 635794 h 1885950"/>
              <a:gd name="connsiteX91" fmla="*/ 1812131 w 2257425"/>
              <a:gd name="connsiteY91" fmla="*/ 653891 h 1885950"/>
              <a:gd name="connsiteX92" fmla="*/ 1851184 w 2257425"/>
              <a:gd name="connsiteY92" fmla="*/ 664369 h 1885950"/>
              <a:gd name="connsiteX93" fmla="*/ 1874044 w 2257425"/>
              <a:gd name="connsiteY93" fmla="*/ 637699 h 1885950"/>
              <a:gd name="connsiteX94" fmla="*/ 1890236 w 2257425"/>
              <a:gd name="connsiteY94" fmla="*/ 598646 h 1885950"/>
              <a:gd name="connsiteX95" fmla="*/ 1894999 w 2257425"/>
              <a:gd name="connsiteY95" fmla="*/ 570071 h 1885950"/>
              <a:gd name="connsiteX96" fmla="*/ 1900714 w 2257425"/>
              <a:gd name="connsiteY96" fmla="*/ 541496 h 1885950"/>
              <a:gd name="connsiteX97" fmla="*/ 1914049 w 2257425"/>
              <a:gd name="connsiteY97" fmla="*/ 526256 h 1885950"/>
              <a:gd name="connsiteX98" fmla="*/ 1942624 w 2257425"/>
              <a:gd name="connsiteY98" fmla="*/ 499586 h 1885950"/>
              <a:gd name="connsiteX99" fmla="*/ 1968341 w 2257425"/>
              <a:gd name="connsiteY99" fmla="*/ 491966 h 1885950"/>
              <a:gd name="connsiteX100" fmla="*/ 1978819 w 2257425"/>
              <a:gd name="connsiteY100" fmla="*/ 515779 h 1885950"/>
              <a:gd name="connsiteX101" fmla="*/ 1989296 w 2257425"/>
              <a:gd name="connsiteY101" fmla="*/ 544354 h 1885950"/>
              <a:gd name="connsiteX102" fmla="*/ 2023586 w 2257425"/>
              <a:gd name="connsiteY102" fmla="*/ 544354 h 1885950"/>
              <a:gd name="connsiteX103" fmla="*/ 2034064 w 2257425"/>
              <a:gd name="connsiteY103" fmla="*/ 570071 h 1885950"/>
              <a:gd name="connsiteX104" fmla="*/ 2041684 w 2257425"/>
              <a:gd name="connsiteY104" fmla="*/ 619601 h 1885950"/>
              <a:gd name="connsiteX105" fmla="*/ 2062639 w 2257425"/>
              <a:gd name="connsiteY105" fmla="*/ 640556 h 1885950"/>
              <a:gd name="connsiteX106" fmla="*/ 2085499 w 2257425"/>
              <a:gd name="connsiteY106" fmla="*/ 667226 h 1885950"/>
              <a:gd name="connsiteX107" fmla="*/ 2109311 w 2257425"/>
              <a:gd name="connsiteY107" fmla="*/ 713899 h 1885950"/>
              <a:gd name="connsiteX108" fmla="*/ 2093119 w 2257425"/>
              <a:gd name="connsiteY108" fmla="*/ 736759 h 1885950"/>
              <a:gd name="connsiteX109" fmla="*/ 2119789 w 2257425"/>
              <a:gd name="connsiteY109" fmla="*/ 747236 h 1885950"/>
              <a:gd name="connsiteX110" fmla="*/ 2143601 w 2257425"/>
              <a:gd name="connsiteY110" fmla="*/ 771049 h 1885950"/>
              <a:gd name="connsiteX111" fmla="*/ 2140744 w 2257425"/>
              <a:gd name="connsiteY111" fmla="*/ 792004 h 1885950"/>
              <a:gd name="connsiteX112" fmla="*/ 2112169 w 2257425"/>
              <a:gd name="connsiteY112" fmla="*/ 802481 h 1885950"/>
              <a:gd name="connsiteX113" fmla="*/ 2114074 w 2257425"/>
              <a:gd name="connsiteY113" fmla="*/ 841534 h 1885950"/>
              <a:gd name="connsiteX114" fmla="*/ 2130266 w 2257425"/>
              <a:gd name="connsiteY114" fmla="*/ 870109 h 1885950"/>
              <a:gd name="connsiteX115" fmla="*/ 2148364 w 2257425"/>
              <a:gd name="connsiteY115" fmla="*/ 898684 h 1885950"/>
              <a:gd name="connsiteX116" fmla="*/ 2193132 w 2257425"/>
              <a:gd name="connsiteY116" fmla="*/ 919639 h 1885950"/>
              <a:gd name="connsiteX117" fmla="*/ 2229326 w 2257425"/>
              <a:gd name="connsiteY117" fmla="*/ 925354 h 1885950"/>
              <a:gd name="connsiteX118" fmla="*/ 2208371 w 2257425"/>
              <a:gd name="connsiteY118" fmla="*/ 953929 h 1885950"/>
              <a:gd name="connsiteX119" fmla="*/ 2190274 w 2257425"/>
              <a:gd name="connsiteY119" fmla="*/ 969169 h 1885950"/>
              <a:gd name="connsiteX120" fmla="*/ 2213134 w 2257425"/>
              <a:gd name="connsiteY120" fmla="*/ 995839 h 1885950"/>
              <a:gd name="connsiteX121" fmla="*/ 2247424 w 2257425"/>
              <a:gd name="connsiteY121" fmla="*/ 1015841 h 1885950"/>
              <a:gd name="connsiteX122" fmla="*/ 2265521 w 2257425"/>
              <a:gd name="connsiteY122" fmla="*/ 1034891 h 1885950"/>
              <a:gd name="connsiteX123" fmla="*/ 2255044 w 2257425"/>
              <a:gd name="connsiteY123" fmla="*/ 1071086 h 1885950"/>
              <a:gd name="connsiteX124" fmla="*/ 2226469 w 2257425"/>
              <a:gd name="connsiteY124" fmla="*/ 1094899 h 1885950"/>
              <a:gd name="connsiteX125" fmla="*/ 2200751 w 2257425"/>
              <a:gd name="connsiteY125" fmla="*/ 1115854 h 1885950"/>
              <a:gd name="connsiteX126" fmla="*/ 2163604 w 2257425"/>
              <a:gd name="connsiteY126" fmla="*/ 1141571 h 1885950"/>
              <a:gd name="connsiteX127" fmla="*/ 2133124 w 2257425"/>
              <a:gd name="connsiteY127" fmla="*/ 1144429 h 1885950"/>
              <a:gd name="connsiteX128" fmla="*/ 2095976 w 2257425"/>
              <a:gd name="connsiteY128" fmla="*/ 1138714 h 1885950"/>
              <a:gd name="connsiteX129" fmla="*/ 2088356 w 2257425"/>
              <a:gd name="connsiteY129" fmla="*/ 1154906 h 1885950"/>
              <a:gd name="connsiteX130" fmla="*/ 2085499 w 2257425"/>
              <a:gd name="connsiteY130" fmla="*/ 1180624 h 1885950"/>
              <a:gd name="connsiteX131" fmla="*/ 2080736 w 2257425"/>
              <a:gd name="connsiteY131" fmla="*/ 1212056 h 1885950"/>
              <a:gd name="connsiteX132" fmla="*/ 2049304 w 2257425"/>
              <a:gd name="connsiteY132" fmla="*/ 1227296 h 1885950"/>
              <a:gd name="connsiteX133" fmla="*/ 2015014 w 2257425"/>
              <a:gd name="connsiteY133" fmla="*/ 1225391 h 1885950"/>
              <a:gd name="connsiteX134" fmla="*/ 1996916 w 2257425"/>
              <a:gd name="connsiteY134" fmla="*/ 1253966 h 1885950"/>
              <a:gd name="connsiteX135" fmla="*/ 1974056 w 2257425"/>
              <a:gd name="connsiteY135" fmla="*/ 1266349 h 1885950"/>
              <a:gd name="connsiteX136" fmla="*/ 1950244 w 2257425"/>
              <a:gd name="connsiteY136" fmla="*/ 1266349 h 1885950"/>
              <a:gd name="connsiteX137" fmla="*/ 1914049 w 2257425"/>
              <a:gd name="connsiteY137" fmla="*/ 1272064 h 1885950"/>
              <a:gd name="connsiteX138" fmla="*/ 1894999 w 2257425"/>
              <a:gd name="connsiteY138" fmla="*/ 1287304 h 1885950"/>
              <a:gd name="connsiteX139" fmla="*/ 1905476 w 2257425"/>
              <a:gd name="connsiteY139" fmla="*/ 1308259 h 1885950"/>
              <a:gd name="connsiteX140" fmla="*/ 1934051 w 2257425"/>
              <a:gd name="connsiteY140" fmla="*/ 1318736 h 1885950"/>
              <a:gd name="connsiteX141" fmla="*/ 1939766 w 2257425"/>
              <a:gd name="connsiteY141" fmla="*/ 1334929 h 1885950"/>
              <a:gd name="connsiteX142" fmla="*/ 1932146 w 2257425"/>
              <a:gd name="connsiteY142" fmla="*/ 1354931 h 1885950"/>
              <a:gd name="connsiteX143" fmla="*/ 1903571 w 2257425"/>
              <a:gd name="connsiteY143" fmla="*/ 1378744 h 1885950"/>
              <a:gd name="connsiteX144" fmla="*/ 1864519 w 2257425"/>
              <a:gd name="connsiteY144" fmla="*/ 1381601 h 1885950"/>
              <a:gd name="connsiteX145" fmla="*/ 1824514 w 2257425"/>
              <a:gd name="connsiteY145" fmla="*/ 1381601 h 1885950"/>
              <a:gd name="connsiteX146" fmla="*/ 1780699 w 2257425"/>
              <a:gd name="connsiteY146" fmla="*/ 1384459 h 1885950"/>
              <a:gd name="connsiteX147" fmla="*/ 1773079 w 2257425"/>
              <a:gd name="connsiteY147" fmla="*/ 1363504 h 1885950"/>
              <a:gd name="connsiteX148" fmla="*/ 1749266 w 2257425"/>
              <a:gd name="connsiteY148" fmla="*/ 1373981 h 1885950"/>
              <a:gd name="connsiteX149" fmla="*/ 1717834 w 2257425"/>
              <a:gd name="connsiteY149" fmla="*/ 1392079 h 1885950"/>
              <a:gd name="connsiteX150" fmla="*/ 1678781 w 2257425"/>
              <a:gd name="connsiteY150" fmla="*/ 1396841 h 1885950"/>
              <a:gd name="connsiteX151" fmla="*/ 1634966 w 2257425"/>
              <a:gd name="connsiteY151" fmla="*/ 1392079 h 1885950"/>
              <a:gd name="connsiteX152" fmla="*/ 1603534 w 2257425"/>
              <a:gd name="connsiteY152" fmla="*/ 1386364 h 1885950"/>
              <a:gd name="connsiteX153" fmla="*/ 1574959 w 2257425"/>
              <a:gd name="connsiteY153" fmla="*/ 1396841 h 1885950"/>
              <a:gd name="connsiteX154" fmla="*/ 1574959 w 2257425"/>
              <a:gd name="connsiteY154" fmla="*/ 1417796 h 1885950"/>
              <a:gd name="connsiteX155" fmla="*/ 1564481 w 2257425"/>
              <a:gd name="connsiteY155" fmla="*/ 1433989 h 1885950"/>
              <a:gd name="connsiteX156" fmla="*/ 1530191 w 2257425"/>
              <a:gd name="connsiteY156" fmla="*/ 1452086 h 1885950"/>
              <a:gd name="connsiteX157" fmla="*/ 1512094 w 2257425"/>
              <a:gd name="connsiteY157" fmla="*/ 1470184 h 1885950"/>
              <a:gd name="connsiteX158" fmla="*/ 1534954 w 2257425"/>
              <a:gd name="connsiteY158" fmla="*/ 1506379 h 1885950"/>
              <a:gd name="connsiteX159" fmla="*/ 1530191 w 2257425"/>
              <a:gd name="connsiteY159" fmla="*/ 1524476 h 1885950"/>
              <a:gd name="connsiteX160" fmla="*/ 1551146 w 2257425"/>
              <a:gd name="connsiteY160" fmla="*/ 1540669 h 1885950"/>
              <a:gd name="connsiteX161" fmla="*/ 1593056 w 2257425"/>
              <a:gd name="connsiteY161" fmla="*/ 1554004 h 1885950"/>
              <a:gd name="connsiteX162" fmla="*/ 1626394 w 2257425"/>
              <a:gd name="connsiteY162" fmla="*/ 1564481 h 1885950"/>
              <a:gd name="connsiteX163" fmla="*/ 1644491 w 2257425"/>
              <a:gd name="connsiteY163" fmla="*/ 1593056 h 1885950"/>
              <a:gd name="connsiteX164" fmla="*/ 1647349 w 2257425"/>
              <a:gd name="connsiteY164" fmla="*/ 1632109 h 1885950"/>
              <a:gd name="connsiteX165" fmla="*/ 1629251 w 2257425"/>
              <a:gd name="connsiteY165" fmla="*/ 1657826 h 1885950"/>
              <a:gd name="connsiteX166" fmla="*/ 1615916 w 2257425"/>
              <a:gd name="connsiteY166" fmla="*/ 1668304 h 1885950"/>
              <a:gd name="connsiteX167" fmla="*/ 1636871 w 2257425"/>
              <a:gd name="connsiteY167" fmla="*/ 1696879 h 1885950"/>
              <a:gd name="connsiteX168" fmla="*/ 1624489 w 2257425"/>
              <a:gd name="connsiteY168" fmla="*/ 1717834 h 1885950"/>
              <a:gd name="connsiteX169" fmla="*/ 1593056 w 2257425"/>
              <a:gd name="connsiteY169" fmla="*/ 1725454 h 1885950"/>
              <a:gd name="connsiteX170" fmla="*/ 1579721 w 2257425"/>
              <a:gd name="connsiteY170" fmla="*/ 1754029 h 1885950"/>
              <a:gd name="connsiteX171" fmla="*/ 1608296 w 2257425"/>
              <a:gd name="connsiteY171" fmla="*/ 1773079 h 1885950"/>
              <a:gd name="connsiteX172" fmla="*/ 1650206 w 2257425"/>
              <a:gd name="connsiteY172" fmla="*/ 1774984 h 1885950"/>
              <a:gd name="connsiteX173" fmla="*/ 1681639 w 2257425"/>
              <a:gd name="connsiteY173" fmla="*/ 1774984 h 1885950"/>
              <a:gd name="connsiteX174" fmla="*/ 1699736 w 2257425"/>
              <a:gd name="connsiteY174" fmla="*/ 1794034 h 1885950"/>
              <a:gd name="connsiteX175" fmla="*/ 1717834 w 2257425"/>
              <a:gd name="connsiteY175" fmla="*/ 1814036 h 1885950"/>
              <a:gd name="connsiteX176" fmla="*/ 1714976 w 2257425"/>
              <a:gd name="connsiteY176" fmla="*/ 1830229 h 1885950"/>
              <a:gd name="connsiteX177" fmla="*/ 1675924 w 2257425"/>
              <a:gd name="connsiteY177" fmla="*/ 1834992 h 1885950"/>
              <a:gd name="connsiteX178" fmla="*/ 1636871 w 2257425"/>
              <a:gd name="connsiteY178" fmla="*/ 1837849 h 1885950"/>
              <a:gd name="connsiteX179" fmla="*/ 1615916 w 2257425"/>
              <a:gd name="connsiteY179" fmla="*/ 1861661 h 1885950"/>
              <a:gd name="connsiteX180" fmla="*/ 1593056 w 2257425"/>
              <a:gd name="connsiteY180" fmla="*/ 1882617 h 1885950"/>
              <a:gd name="connsiteX181" fmla="*/ 1561624 w 2257425"/>
              <a:gd name="connsiteY181" fmla="*/ 1890236 h 1885950"/>
              <a:gd name="connsiteX182" fmla="*/ 1540669 w 2257425"/>
              <a:gd name="connsiteY182" fmla="*/ 1893094 h 1885950"/>
              <a:gd name="connsiteX183" fmla="*/ 1530191 w 2257425"/>
              <a:gd name="connsiteY183" fmla="*/ 1874044 h 1885950"/>
              <a:gd name="connsiteX184" fmla="*/ 1512094 w 2257425"/>
              <a:gd name="connsiteY184" fmla="*/ 1861661 h 1885950"/>
              <a:gd name="connsiteX185" fmla="*/ 1483519 w 2257425"/>
              <a:gd name="connsiteY185" fmla="*/ 1851184 h 1885950"/>
              <a:gd name="connsiteX186" fmla="*/ 1456849 w 2257425"/>
              <a:gd name="connsiteY186" fmla="*/ 1840706 h 1885950"/>
              <a:gd name="connsiteX187" fmla="*/ 1431131 w 2257425"/>
              <a:gd name="connsiteY187" fmla="*/ 1843564 h 1885950"/>
              <a:gd name="connsiteX188" fmla="*/ 1413034 w 2257425"/>
              <a:gd name="connsiteY188" fmla="*/ 1851184 h 1885950"/>
              <a:gd name="connsiteX189" fmla="*/ 1402556 w 2257425"/>
              <a:gd name="connsiteY189" fmla="*/ 1866424 h 1885950"/>
              <a:gd name="connsiteX190" fmla="*/ 1386364 w 2257425"/>
              <a:gd name="connsiteY190" fmla="*/ 1843564 h 1885950"/>
              <a:gd name="connsiteX191" fmla="*/ 1365409 w 2257425"/>
              <a:gd name="connsiteY191" fmla="*/ 1816894 h 1885950"/>
              <a:gd name="connsiteX192" fmla="*/ 1353026 w 2257425"/>
              <a:gd name="connsiteY192" fmla="*/ 1795939 h 1885950"/>
              <a:gd name="connsiteX193" fmla="*/ 1326356 w 2257425"/>
              <a:gd name="connsiteY193" fmla="*/ 1795939 h 1885950"/>
              <a:gd name="connsiteX194" fmla="*/ 1297781 w 2257425"/>
              <a:gd name="connsiteY194" fmla="*/ 1803559 h 1885950"/>
              <a:gd name="connsiteX195" fmla="*/ 1285399 w 2257425"/>
              <a:gd name="connsiteY195" fmla="*/ 1814036 h 1885950"/>
              <a:gd name="connsiteX196" fmla="*/ 1272064 w 2257425"/>
              <a:gd name="connsiteY196" fmla="*/ 1795939 h 1885950"/>
              <a:gd name="connsiteX197" fmla="*/ 1272064 w 2257425"/>
              <a:gd name="connsiteY197" fmla="*/ 1774984 h 1885950"/>
              <a:gd name="connsiteX198" fmla="*/ 1255871 w 2257425"/>
              <a:gd name="connsiteY198" fmla="*/ 1749267 h 1885950"/>
              <a:gd name="connsiteX199" fmla="*/ 1237774 w 2257425"/>
              <a:gd name="connsiteY199" fmla="*/ 1749267 h 1885950"/>
              <a:gd name="connsiteX200" fmla="*/ 1216819 w 2257425"/>
              <a:gd name="connsiteY200" fmla="*/ 1749267 h 1885950"/>
              <a:gd name="connsiteX201" fmla="*/ 1177766 w 2257425"/>
              <a:gd name="connsiteY201" fmla="*/ 1743551 h 1885950"/>
              <a:gd name="connsiteX202" fmla="*/ 1156811 w 2257425"/>
              <a:gd name="connsiteY202" fmla="*/ 1734026 h 1885950"/>
              <a:gd name="connsiteX203" fmla="*/ 1133951 w 2257425"/>
              <a:gd name="connsiteY203" fmla="*/ 1735931 h 1885950"/>
              <a:gd name="connsiteX204" fmla="*/ 1102519 w 2257425"/>
              <a:gd name="connsiteY204" fmla="*/ 1728311 h 1885950"/>
              <a:gd name="connsiteX205" fmla="*/ 1076801 w 2257425"/>
              <a:gd name="connsiteY205" fmla="*/ 1717834 h 1885950"/>
              <a:gd name="connsiteX206" fmla="*/ 1055846 w 2257425"/>
              <a:gd name="connsiteY206" fmla="*/ 1725454 h 1885950"/>
              <a:gd name="connsiteX207" fmla="*/ 1050131 w 2257425"/>
              <a:gd name="connsiteY207" fmla="*/ 1756886 h 1885950"/>
              <a:gd name="connsiteX208" fmla="*/ 1047274 w 2257425"/>
              <a:gd name="connsiteY208" fmla="*/ 1783556 h 1885950"/>
              <a:gd name="connsiteX209" fmla="*/ 1029176 w 2257425"/>
              <a:gd name="connsiteY209" fmla="*/ 1809274 h 1885950"/>
              <a:gd name="connsiteX210" fmla="*/ 1016794 w 2257425"/>
              <a:gd name="connsiteY210" fmla="*/ 1824514 h 1885950"/>
              <a:gd name="connsiteX211" fmla="*/ 985361 w 2257425"/>
              <a:gd name="connsiteY211" fmla="*/ 1827371 h 1885950"/>
              <a:gd name="connsiteX212" fmla="*/ 972026 w 2257425"/>
              <a:gd name="connsiteY212" fmla="*/ 1806417 h 1885950"/>
              <a:gd name="connsiteX213" fmla="*/ 948214 w 2257425"/>
              <a:gd name="connsiteY213" fmla="*/ 1801654 h 1885950"/>
              <a:gd name="connsiteX214" fmla="*/ 919639 w 2257425"/>
              <a:gd name="connsiteY214" fmla="*/ 1803559 h 1885950"/>
              <a:gd name="connsiteX215" fmla="*/ 891064 w 2257425"/>
              <a:gd name="connsiteY215" fmla="*/ 1803559 h 1885950"/>
              <a:gd name="connsiteX216" fmla="*/ 888206 w 2257425"/>
              <a:gd name="connsiteY216" fmla="*/ 1780699 h 1885950"/>
              <a:gd name="connsiteX217" fmla="*/ 867251 w 2257425"/>
              <a:gd name="connsiteY217" fmla="*/ 1780699 h 1885950"/>
              <a:gd name="connsiteX218" fmla="*/ 838676 w 2257425"/>
              <a:gd name="connsiteY218" fmla="*/ 1780699 h 1885950"/>
              <a:gd name="connsiteX219" fmla="*/ 812959 w 2257425"/>
              <a:gd name="connsiteY219" fmla="*/ 1798796 h 1885950"/>
              <a:gd name="connsiteX220" fmla="*/ 792004 w 2257425"/>
              <a:gd name="connsiteY220" fmla="*/ 1806417 h 1885950"/>
              <a:gd name="connsiteX221" fmla="*/ 768191 w 2257425"/>
              <a:gd name="connsiteY221" fmla="*/ 1814036 h 1885950"/>
              <a:gd name="connsiteX222" fmla="*/ 731996 w 2257425"/>
              <a:gd name="connsiteY222" fmla="*/ 1809274 h 1885950"/>
              <a:gd name="connsiteX223" fmla="*/ 729139 w 2257425"/>
              <a:gd name="connsiteY223" fmla="*/ 1783556 h 1885950"/>
              <a:gd name="connsiteX224" fmla="*/ 721519 w 2257425"/>
              <a:gd name="connsiteY224" fmla="*/ 1762601 h 1885950"/>
              <a:gd name="connsiteX225" fmla="*/ 697706 w 2257425"/>
              <a:gd name="connsiteY225" fmla="*/ 1741646 h 1885950"/>
              <a:gd name="connsiteX226" fmla="*/ 661511 w 2257425"/>
              <a:gd name="connsiteY226" fmla="*/ 1741646 h 1885950"/>
              <a:gd name="connsiteX227" fmla="*/ 640556 w 2257425"/>
              <a:gd name="connsiteY227" fmla="*/ 1734026 h 1885950"/>
              <a:gd name="connsiteX228" fmla="*/ 632936 w 2257425"/>
              <a:gd name="connsiteY228" fmla="*/ 1707356 h 1885950"/>
              <a:gd name="connsiteX229" fmla="*/ 614839 w 2257425"/>
              <a:gd name="connsiteY229" fmla="*/ 1707356 h 1885950"/>
              <a:gd name="connsiteX230" fmla="*/ 588169 w 2257425"/>
              <a:gd name="connsiteY230" fmla="*/ 1725454 h 1885950"/>
              <a:gd name="connsiteX231" fmla="*/ 551974 w 2257425"/>
              <a:gd name="connsiteY231" fmla="*/ 1734026 h 1885950"/>
              <a:gd name="connsiteX232" fmla="*/ 528161 w 2257425"/>
              <a:gd name="connsiteY232" fmla="*/ 1735931 h 1885950"/>
              <a:gd name="connsiteX233" fmla="*/ 499586 w 2257425"/>
              <a:gd name="connsiteY233" fmla="*/ 1723549 h 1885950"/>
              <a:gd name="connsiteX234" fmla="*/ 484346 w 2257425"/>
              <a:gd name="connsiteY234" fmla="*/ 1699736 h 1885950"/>
              <a:gd name="connsiteX235" fmla="*/ 469106 w 2257425"/>
              <a:gd name="connsiteY235" fmla="*/ 1689259 h 1885950"/>
              <a:gd name="connsiteX236" fmla="*/ 452914 w 2257425"/>
              <a:gd name="connsiteY236" fmla="*/ 1671161 h 1885950"/>
              <a:gd name="connsiteX237" fmla="*/ 452914 w 2257425"/>
              <a:gd name="connsiteY237" fmla="*/ 1642586 h 1885950"/>
              <a:gd name="connsiteX238" fmla="*/ 445294 w 2257425"/>
              <a:gd name="connsiteY238" fmla="*/ 1624489 h 1885950"/>
              <a:gd name="connsiteX239" fmla="*/ 424339 w 2257425"/>
              <a:gd name="connsiteY239" fmla="*/ 1615916 h 1885950"/>
              <a:gd name="connsiteX240" fmla="*/ 390049 w 2257425"/>
              <a:gd name="connsiteY240" fmla="*/ 1618774 h 1885950"/>
              <a:gd name="connsiteX241" fmla="*/ 364331 w 2257425"/>
              <a:gd name="connsiteY241" fmla="*/ 1621631 h 1885950"/>
              <a:gd name="connsiteX242" fmla="*/ 340519 w 2257425"/>
              <a:gd name="connsiteY242" fmla="*/ 1624489 h 1885950"/>
              <a:gd name="connsiteX243" fmla="*/ 317659 w 2257425"/>
              <a:gd name="connsiteY243" fmla="*/ 1605439 h 1885950"/>
              <a:gd name="connsiteX244" fmla="*/ 304324 w 2257425"/>
              <a:gd name="connsiteY244" fmla="*/ 1600676 h 1885950"/>
              <a:gd name="connsiteX245" fmla="*/ 283369 w 2257425"/>
              <a:gd name="connsiteY245" fmla="*/ 1593056 h 1885950"/>
              <a:gd name="connsiteX246" fmla="*/ 257651 w 2257425"/>
              <a:gd name="connsiteY246" fmla="*/ 1579721 h 1885950"/>
              <a:gd name="connsiteX247" fmla="*/ 247174 w 2257425"/>
              <a:gd name="connsiteY247" fmla="*/ 1554004 h 1885950"/>
              <a:gd name="connsiteX248" fmla="*/ 215741 w 2257425"/>
              <a:gd name="connsiteY248" fmla="*/ 1555909 h 1885950"/>
              <a:gd name="connsiteX249" fmla="*/ 189071 w 2257425"/>
              <a:gd name="connsiteY249" fmla="*/ 1561624 h 1885950"/>
              <a:gd name="connsiteX250" fmla="*/ 179546 w 2257425"/>
              <a:gd name="connsiteY250" fmla="*/ 1569244 h 1885950"/>
              <a:gd name="connsiteX251" fmla="*/ 170974 w 2257425"/>
              <a:gd name="connsiteY251" fmla="*/ 1584484 h 1885950"/>
              <a:gd name="connsiteX252" fmla="*/ 148114 w 2257425"/>
              <a:gd name="connsiteY252" fmla="*/ 1590199 h 1885950"/>
              <a:gd name="connsiteX253" fmla="*/ 127159 w 2257425"/>
              <a:gd name="connsiteY253" fmla="*/ 1572101 h 1885950"/>
              <a:gd name="connsiteX254" fmla="*/ 134779 w 2257425"/>
              <a:gd name="connsiteY254" fmla="*/ 1545431 h 1885950"/>
              <a:gd name="connsiteX255" fmla="*/ 158591 w 2257425"/>
              <a:gd name="connsiteY255" fmla="*/ 1534954 h 1885950"/>
              <a:gd name="connsiteX256" fmla="*/ 169069 w 2257425"/>
              <a:gd name="connsiteY256" fmla="*/ 1516856 h 1885950"/>
              <a:gd name="connsiteX257" fmla="*/ 169069 w 2257425"/>
              <a:gd name="connsiteY257" fmla="*/ 1488281 h 1885950"/>
              <a:gd name="connsiteX258" fmla="*/ 169069 w 2257425"/>
              <a:gd name="connsiteY258" fmla="*/ 1462564 h 1885950"/>
              <a:gd name="connsiteX259" fmla="*/ 158591 w 2257425"/>
              <a:gd name="connsiteY259" fmla="*/ 1446371 h 1885950"/>
              <a:gd name="connsiteX260" fmla="*/ 139541 w 2257425"/>
              <a:gd name="connsiteY260" fmla="*/ 1431131 h 1885950"/>
              <a:gd name="connsiteX261" fmla="*/ 103346 w 2257425"/>
              <a:gd name="connsiteY261" fmla="*/ 1438751 h 1885950"/>
              <a:gd name="connsiteX262" fmla="*/ 85249 w 2257425"/>
              <a:gd name="connsiteY262" fmla="*/ 1449229 h 1885950"/>
              <a:gd name="connsiteX263" fmla="*/ 59531 w 2257425"/>
              <a:gd name="connsiteY263" fmla="*/ 1444466 h 1885950"/>
              <a:gd name="connsiteX264" fmla="*/ 40481 w 2257425"/>
              <a:gd name="connsiteY264" fmla="*/ 1417796 h 1885950"/>
              <a:gd name="connsiteX265" fmla="*/ 11906 w 2257425"/>
              <a:gd name="connsiteY265" fmla="*/ 1399699 h 1885950"/>
              <a:gd name="connsiteX266" fmla="*/ 1429 w 2257425"/>
              <a:gd name="connsiteY266" fmla="*/ 1373981 h 1885950"/>
              <a:gd name="connsiteX267" fmla="*/ 22384 w 2257425"/>
              <a:gd name="connsiteY267" fmla="*/ 1353026 h 1885950"/>
              <a:gd name="connsiteX268" fmla="*/ 56674 w 2257425"/>
              <a:gd name="connsiteY268" fmla="*/ 1347311 h 1885950"/>
              <a:gd name="connsiteX269" fmla="*/ 77629 w 2257425"/>
              <a:gd name="connsiteY269" fmla="*/ 1339691 h 1885950"/>
              <a:gd name="connsiteX270" fmla="*/ 100489 w 2257425"/>
              <a:gd name="connsiteY270" fmla="*/ 1294924 h 1885950"/>
              <a:gd name="connsiteX271" fmla="*/ 121444 w 2257425"/>
              <a:gd name="connsiteY271" fmla="*/ 1282541 h 1885950"/>
              <a:gd name="connsiteX272" fmla="*/ 148114 w 2257425"/>
              <a:gd name="connsiteY272" fmla="*/ 1251109 h 1885950"/>
              <a:gd name="connsiteX273" fmla="*/ 166211 w 2257425"/>
              <a:gd name="connsiteY273" fmla="*/ 1214914 h 1885950"/>
              <a:gd name="connsiteX274" fmla="*/ 150019 w 2257425"/>
              <a:gd name="connsiteY274" fmla="*/ 1154906 h 1885950"/>
              <a:gd name="connsiteX275" fmla="*/ 163354 w 2257425"/>
              <a:gd name="connsiteY275" fmla="*/ 1123474 h 1885950"/>
              <a:gd name="connsiteX276" fmla="*/ 184309 w 2257425"/>
              <a:gd name="connsiteY276" fmla="*/ 1084421 h 1885950"/>
              <a:gd name="connsiteX277" fmla="*/ 202406 w 2257425"/>
              <a:gd name="connsiteY277" fmla="*/ 1050131 h 1885950"/>
              <a:gd name="connsiteX278" fmla="*/ 215741 w 2257425"/>
              <a:gd name="connsiteY278" fmla="*/ 1011079 h 1885950"/>
              <a:gd name="connsiteX279" fmla="*/ 226219 w 2257425"/>
              <a:gd name="connsiteY279" fmla="*/ 966311 h 1885950"/>
              <a:gd name="connsiteX280" fmla="*/ 230981 w 2257425"/>
              <a:gd name="connsiteY280" fmla="*/ 922496 h 1885950"/>
              <a:gd name="connsiteX281" fmla="*/ 239554 w 2257425"/>
              <a:gd name="connsiteY281" fmla="*/ 872966 h 1885950"/>
              <a:gd name="connsiteX282" fmla="*/ 249079 w 2257425"/>
              <a:gd name="connsiteY282" fmla="*/ 836771 h 1885950"/>
              <a:gd name="connsiteX283" fmla="*/ 247174 w 2257425"/>
              <a:gd name="connsiteY283" fmla="*/ 799624 h 1885950"/>
              <a:gd name="connsiteX284" fmla="*/ 257651 w 2257425"/>
              <a:gd name="connsiteY284" fmla="*/ 752951 h 1885950"/>
              <a:gd name="connsiteX285" fmla="*/ 268129 w 2257425"/>
              <a:gd name="connsiteY285" fmla="*/ 706279 h 1885950"/>
              <a:gd name="connsiteX286" fmla="*/ 278606 w 2257425"/>
              <a:gd name="connsiteY286" fmla="*/ 677704 h 1885950"/>
              <a:gd name="connsiteX287" fmla="*/ 289084 w 2257425"/>
              <a:gd name="connsiteY287" fmla="*/ 646271 h 1885950"/>
              <a:gd name="connsiteX288" fmla="*/ 301466 w 2257425"/>
              <a:gd name="connsiteY288" fmla="*/ 635794 h 1885950"/>
              <a:gd name="connsiteX289" fmla="*/ 328136 w 2257425"/>
              <a:gd name="connsiteY289" fmla="*/ 632936 h 1885950"/>
              <a:gd name="connsiteX290" fmla="*/ 356711 w 2257425"/>
              <a:gd name="connsiteY290" fmla="*/ 625316 h 1885950"/>
              <a:gd name="connsiteX291" fmla="*/ 361474 w 2257425"/>
              <a:gd name="connsiteY291" fmla="*/ 609124 h 1885950"/>
              <a:gd name="connsiteX292" fmla="*/ 335756 w 2257425"/>
              <a:gd name="connsiteY292" fmla="*/ 588169 h 1885950"/>
              <a:gd name="connsiteX293" fmla="*/ 309086 w 2257425"/>
              <a:gd name="connsiteY293" fmla="*/ 565309 h 1885950"/>
              <a:gd name="connsiteX294" fmla="*/ 286226 w 2257425"/>
              <a:gd name="connsiteY294" fmla="*/ 572929 h 1885950"/>
              <a:gd name="connsiteX295" fmla="*/ 278606 w 2257425"/>
              <a:gd name="connsiteY295" fmla="*/ 593884 h 1885950"/>
              <a:gd name="connsiteX296" fmla="*/ 265271 w 2257425"/>
              <a:gd name="connsiteY296" fmla="*/ 619601 h 1885950"/>
              <a:gd name="connsiteX297" fmla="*/ 254794 w 2257425"/>
              <a:gd name="connsiteY297" fmla="*/ 635794 h 1885950"/>
              <a:gd name="connsiteX298" fmla="*/ 249079 w 2257425"/>
              <a:gd name="connsiteY298" fmla="*/ 598646 h 1885950"/>
              <a:gd name="connsiteX299" fmla="*/ 251936 w 2257425"/>
              <a:gd name="connsiteY299" fmla="*/ 562451 h 1885950"/>
              <a:gd name="connsiteX300" fmla="*/ 268129 w 2257425"/>
              <a:gd name="connsiteY300" fmla="*/ 526256 h 1885950"/>
              <a:gd name="connsiteX301" fmla="*/ 280511 w 2257425"/>
              <a:gd name="connsiteY301" fmla="*/ 491966 h 1885950"/>
              <a:gd name="connsiteX302" fmla="*/ 290989 w 2257425"/>
              <a:gd name="connsiteY302" fmla="*/ 437674 h 1885950"/>
              <a:gd name="connsiteX303" fmla="*/ 296704 w 2257425"/>
              <a:gd name="connsiteY303" fmla="*/ 390049 h 1885950"/>
              <a:gd name="connsiteX304" fmla="*/ 301466 w 2257425"/>
              <a:gd name="connsiteY304" fmla="*/ 332899 h 1885950"/>
              <a:gd name="connsiteX305" fmla="*/ 311944 w 2257425"/>
              <a:gd name="connsiteY305" fmla="*/ 286226 h 1885950"/>
              <a:gd name="connsiteX306" fmla="*/ 317659 w 2257425"/>
              <a:gd name="connsiteY306" fmla="*/ 244316 h 1885950"/>
              <a:gd name="connsiteX307" fmla="*/ 328136 w 2257425"/>
              <a:gd name="connsiteY307" fmla="*/ 197644 h 1885950"/>
              <a:gd name="connsiteX308" fmla="*/ 335756 w 2257425"/>
              <a:gd name="connsiteY308" fmla="*/ 158591 h 1885950"/>
              <a:gd name="connsiteX309" fmla="*/ 335756 w 2257425"/>
              <a:gd name="connsiteY309" fmla="*/ 110966 h 1885950"/>
              <a:gd name="connsiteX310" fmla="*/ 346234 w 2257425"/>
              <a:gd name="connsiteY310" fmla="*/ 90011 h 1885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257425" h="1885950">
                <a:moveTo>
                  <a:pt x="364331" y="77629"/>
                </a:moveTo>
                <a:lnTo>
                  <a:pt x="371951" y="98584"/>
                </a:lnTo>
                <a:lnTo>
                  <a:pt x="377666" y="127159"/>
                </a:lnTo>
                <a:lnTo>
                  <a:pt x="403384" y="127159"/>
                </a:lnTo>
                <a:lnTo>
                  <a:pt x="427196" y="142399"/>
                </a:lnTo>
                <a:lnTo>
                  <a:pt x="445294" y="163354"/>
                </a:lnTo>
                <a:lnTo>
                  <a:pt x="458629" y="187166"/>
                </a:lnTo>
                <a:lnTo>
                  <a:pt x="476726" y="220504"/>
                </a:lnTo>
                <a:lnTo>
                  <a:pt x="487204" y="251936"/>
                </a:lnTo>
                <a:lnTo>
                  <a:pt x="491966" y="293846"/>
                </a:lnTo>
                <a:lnTo>
                  <a:pt x="499586" y="335756"/>
                </a:lnTo>
                <a:lnTo>
                  <a:pt x="510064" y="371951"/>
                </a:lnTo>
                <a:lnTo>
                  <a:pt x="520541" y="392906"/>
                </a:lnTo>
                <a:lnTo>
                  <a:pt x="531019" y="418624"/>
                </a:lnTo>
                <a:lnTo>
                  <a:pt x="568166" y="424339"/>
                </a:lnTo>
                <a:lnTo>
                  <a:pt x="583406" y="398621"/>
                </a:lnTo>
                <a:lnTo>
                  <a:pt x="568166" y="382429"/>
                </a:lnTo>
                <a:lnTo>
                  <a:pt x="547211" y="353854"/>
                </a:lnTo>
                <a:lnTo>
                  <a:pt x="536734" y="330041"/>
                </a:lnTo>
                <a:lnTo>
                  <a:pt x="528161" y="304324"/>
                </a:lnTo>
                <a:lnTo>
                  <a:pt x="523399" y="259556"/>
                </a:lnTo>
                <a:lnTo>
                  <a:pt x="510064" y="233839"/>
                </a:lnTo>
                <a:lnTo>
                  <a:pt x="536734" y="230981"/>
                </a:lnTo>
                <a:lnTo>
                  <a:pt x="578644" y="238601"/>
                </a:lnTo>
                <a:lnTo>
                  <a:pt x="609124" y="238601"/>
                </a:lnTo>
                <a:lnTo>
                  <a:pt x="625316" y="272891"/>
                </a:lnTo>
                <a:lnTo>
                  <a:pt x="635794" y="296704"/>
                </a:lnTo>
                <a:lnTo>
                  <a:pt x="656749" y="325279"/>
                </a:lnTo>
                <a:lnTo>
                  <a:pt x="679609" y="350996"/>
                </a:lnTo>
                <a:lnTo>
                  <a:pt x="708184" y="358616"/>
                </a:lnTo>
                <a:lnTo>
                  <a:pt x="737711" y="371951"/>
                </a:lnTo>
                <a:lnTo>
                  <a:pt x="771049" y="364331"/>
                </a:lnTo>
                <a:lnTo>
                  <a:pt x="789146" y="340519"/>
                </a:lnTo>
                <a:lnTo>
                  <a:pt x="807244" y="309086"/>
                </a:lnTo>
                <a:lnTo>
                  <a:pt x="836771" y="301466"/>
                </a:lnTo>
                <a:lnTo>
                  <a:pt x="862489" y="301466"/>
                </a:lnTo>
                <a:lnTo>
                  <a:pt x="898684" y="288131"/>
                </a:lnTo>
                <a:lnTo>
                  <a:pt x="912019" y="270034"/>
                </a:lnTo>
                <a:lnTo>
                  <a:pt x="916781" y="247174"/>
                </a:lnTo>
                <a:lnTo>
                  <a:pt x="916781" y="210026"/>
                </a:lnTo>
                <a:lnTo>
                  <a:pt x="925354" y="187166"/>
                </a:lnTo>
                <a:lnTo>
                  <a:pt x="935831" y="166211"/>
                </a:lnTo>
                <a:lnTo>
                  <a:pt x="967264" y="148114"/>
                </a:lnTo>
                <a:lnTo>
                  <a:pt x="985361" y="127159"/>
                </a:lnTo>
                <a:lnTo>
                  <a:pt x="1008221" y="109061"/>
                </a:lnTo>
                <a:lnTo>
                  <a:pt x="1021556" y="95726"/>
                </a:lnTo>
                <a:lnTo>
                  <a:pt x="1047274" y="64294"/>
                </a:lnTo>
                <a:lnTo>
                  <a:pt x="1066324" y="32861"/>
                </a:lnTo>
                <a:lnTo>
                  <a:pt x="1084421" y="1429"/>
                </a:lnTo>
                <a:lnTo>
                  <a:pt x="1110139" y="19526"/>
                </a:lnTo>
                <a:lnTo>
                  <a:pt x="1128236" y="35719"/>
                </a:lnTo>
                <a:lnTo>
                  <a:pt x="1128236" y="59531"/>
                </a:lnTo>
                <a:lnTo>
                  <a:pt x="1136809" y="90011"/>
                </a:lnTo>
                <a:lnTo>
                  <a:pt x="1156811" y="98584"/>
                </a:lnTo>
                <a:lnTo>
                  <a:pt x="1175861" y="90011"/>
                </a:lnTo>
                <a:lnTo>
                  <a:pt x="1180624" y="74771"/>
                </a:lnTo>
                <a:lnTo>
                  <a:pt x="1233011" y="67151"/>
                </a:lnTo>
                <a:lnTo>
                  <a:pt x="1255871" y="85249"/>
                </a:lnTo>
                <a:lnTo>
                  <a:pt x="1266349" y="116681"/>
                </a:lnTo>
                <a:lnTo>
                  <a:pt x="1306354" y="119539"/>
                </a:lnTo>
                <a:lnTo>
                  <a:pt x="1308259" y="158591"/>
                </a:lnTo>
                <a:lnTo>
                  <a:pt x="1332071" y="176689"/>
                </a:lnTo>
                <a:lnTo>
                  <a:pt x="1353026" y="191929"/>
                </a:lnTo>
                <a:lnTo>
                  <a:pt x="1368266" y="223361"/>
                </a:lnTo>
                <a:lnTo>
                  <a:pt x="1350169" y="257651"/>
                </a:lnTo>
                <a:lnTo>
                  <a:pt x="1329214" y="280511"/>
                </a:lnTo>
                <a:lnTo>
                  <a:pt x="1326356" y="311944"/>
                </a:lnTo>
                <a:lnTo>
                  <a:pt x="1345406" y="328136"/>
                </a:lnTo>
                <a:lnTo>
                  <a:pt x="1353026" y="364331"/>
                </a:lnTo>
                <a:lnTo>
                  <a:pt x="1384459" y="358616"/>
                </a:lnTo>
                <a:lnTo>
                  <a:pt x="1402556" y="377666"/>
                </a:lnTo>
                <a:lnTo>
                  <a:pt x="1415891" y="416719"/>
                </a:lnTo>
                <a:lnTo>
                  <a:pt x="1449229" y="429101"/>
                </a:lnTo>
                <a:lnTo>
                  <a:pt x="1485424" y="424339"/>
                </a:lnTo>
                <a:lnTo>
                  <a:pt x="1506379" y="439579"/>
                </a:lnTo>
                <a:lnTo>
                  <a:pt x="1534954" y="460534"/>
                </a:lnTo>
                <a:lnTo>
                  <a:pt x="1554004" y="481489"/>
                </a:lnTo>
                <a:lnTo>
                  <a:pt x="1585436" y="481489"/>
                </a:lnTo>
                <a:lnTo>
                  <a:pt x="1614011" y="471011"/>
                </a:lnTo>
                <a:lnTo>
                  <a:pt x="1650206" y="455771"/>
                </a:lnTo>
                <a:lnTo>
                  <a:pt x="1678781" y="448151"/>
                </a:lnTo>
                <a:lnTo>
                  <a:pt x="1686401" y="473869"/>
                </a:lnTo>
                <a:lnTo>
                  <a:pt x="1696879" y="505301"/>
                </a:lnTo>
                <a:lnTo>
                  <a:pt x="1710214" y="536734"/>
                </a:lnTo>
                <a:lnTo>
                  <a:pt x="1717834" y="567214"/>
                </a:lnTo>
                <a:lnTo>
                  <a:pt x="1704499" y="598646"/>
                </a:lnTo>
                <a:lnTo>
                  <a:pt x="1684496" y="625316"/>
                </a:lnTo>
                <a:lnTo>
                  <a:pt x="1710214" y="640556"/>
                </a:lnTo>
                <a:lnTo>
                  <a:pt x="1731169" y="656749"/>
                </a:lnTo>
                <a:lnTo>
                  <a:pt x="1762601" y="648176"/>
                </a:lnTo>
                <a:lnTo>
                  <a:pt x="1788319" y="635794"/>
                </a:lnTo>
                <a:lnTo>
                  <a:pt x="1812131" y="653891"/>
                </a:lnTo>
                <a:lnTo>
                  <a:pt x="1851184" y="664369"/>
                </a:lnTo>
                <a:lnTo>
                  <a:pt x="1874044" y="637699"/>
                </a:lnTo>
                <a:lnTo>
                  <a:pt x="1890236" y="598646"/>
                </a:lnTo>
                <a:lnTo>
                  <a:pt x="1894999" y="570071"/>
                </a:lnTo>
                <a:lnTo>
                  <a:pt x="1900714" y="541496"/>
                </a:lnTo>
                <a:lnTo>
                  <a:pt x="1914049" y="526256"/>
                </a:lnTo>
                <a:lnTo>
                  <a:pt x="1942624" y="499586"/>
                </a:lnTo>
                <a:lnTo>
                  <a:pt x="1968341" y="491966"/>
                </a:lnTo>
                <a:lnTo>
                  <a:pt x="1978819" y="515779"/>
                </a:lnTo>
                <a:lnTo>
                  <a:pt x="1989296" y="544354"/>
                </a:lnTo>
                <a:lnTo>
                  <a:pt x="2023586" y="544354"/>
                </a:lnTo>
                <a:lnTo>
                  <a:pt x="2034064" y="570071"/>
                </a:lnTo>
                <a:lnTo>
                  <a:pt x="2041684" y="619601"/>
                </a:lnTo>
                <a:lnTo>
                  <a:pt x="2062639" y="640556"/>
                </a:lnTo>
                <a:lnTo>
                  <a:pt x="2085499" y="667226"/>
                </a:lnTo>
                <a:lnTo>
                  <a:pt x="2109311" y="713899"/>
                </a:lnTo>
                <a:lnTo>
                  <a:pt x="2093119" y="736759"/>
                </a:lnTo>
                <a:lnTo>
                  <a:pt x="2119789" y="747236"/>
                </a:lnTo>
                <a:lnTo>
                  <a:pt x="2143601" y="771049"/>
                </a:lnTo>
                <a:lnTo>
                  <a:pt x="2140744" y="792004"/>
                </a:lnTo>
                <a:lnTo>
                  <a:pt x="2112169" y="802481"/>
                </a:lnTo>
                <a:lnTo>
                  <a:pt x="2114074" y="841534"/>
                </a:lnTo>
                <a:lnTo>
                  <a:pt x="2130266" y="870109"/>
                </a:lnTo>
                <a:lnTo>
                  <a:pt x="2148364" y="898684"/>
                </a:lnTo>
                <a:lnTo>
                  <a:pt x="2193132" y="919639"/>
                </a:lnTo>
                <a:lnTo>
                  <a:pt x="2229326" y="925354"/>
                </a:lnTo>
                <a:lnTo>
                  <a:pt x="2208371" y="953929"/>
                </a:lnTo>
                <a:lnTo>
                  <a:pt x="2190274" y="969169"/>
                </a:lnTo>
                <a:lnTo>
                  <a:pt x="2213134" y="995839"/>
                </a:lnTo>
                <a:lnTo>
                  <a:pt x="2247424" y="1015841"/>
                </a:lnTo>
                <a:lnTo>
                  <a:pt x="2265521" y="1034891"/>
                </a:lnTo>
                <a:lnTo>
                  <a:pt x="2255044" y="1071086"/>
                </a:lnTo>
                <a:lnTo>
                  <a:pt x="2226469" y="1094899"/>
                </a:lnTo>
                <a:lnTo>
                  <a:pt x="2200751" y="1115854"/>
                </a:lnTo>
                <a:lnTo>
                  <a:pt x="2163604" y="1141571"/>
                </a:lnTo>
                <a:lnTo>
                  <a:pt x="2133124" y="1144429"/>
                </a:lnTo>
                <a:lnTo>
                  <a:pt x="2095976" y="1138714"/>
                </a:lnTo>
                <a:lnTo>
                  <a:pt x="2088356" y="1154906"/>
                </a:lnTo>
                <a:lnTo>
                  <a:pt x="2085499" y="1180624"/>
                </a:lnTo>
                <a:lnTo>
                  <a:pt x="2080736" y="1212056"/>
                </a:lnTo>
                <a:lnTo>
                  <a:pt x="2049304" y="1227296"/>
                </a:lnTo>
                <a:lnTo>
                  <a:pt x="2015014" y="1225391"/>
                </a:lnTo>
                <a:lnTo>
                  <a:pt x="1996916" y="1253966"/>
                </a:lnTo>
                <a:lnTo>
                  <a:pt x="1974056" y="1266349"/>
                </a:lnTo>
                <a:lnTo>
                  <a:pt x="1950244" y="1266349"/>
                </a:lnTo>
                <a:lnTo>
                  <a:pt x="1914049" y="1272064"/>
                </a:lnTo>
                <a:lnTo>
                  <a:pt x="1894999" y="1287304"/>
                </a:lnTo>
                <a:lnTo>
                  <a:pt x="1905476" y="1308259"/>
                </a:lnTo>
                <a:lnTo>
                  <a:pt x="1934051" y="1318736"/>
                </a:lnTo>
                <a:lnTo>
                  <a:pt x="1939766" y="1334929"/>
                </a:lnTo>
                <a:lnTo>
                  <a:pt x="1932146" y="1354931"/>
                </a:lnTo>
                <a:lnTo>
                  <a:pt x="1903571" y="1378744"/>
                </a:lnTo>
                <a:lnTo>
                  <a:pt x="1864519" y="1381601"/>
                </a:lnTo>
                <a:lnTo>
                  <a:pt x="1824514" y="1381601"/>
                </a:lnTo>
                <a:lnTo>
                  <a:pt x="1780699" y="1384459"/>
                </a:lnTo>
                <a:lnTo>
                  <a:pt x="1773079" y="1363504"/>
                </a:lnTo>
                <a:lnTo>
                  <a:pt x="1749266" y="1373981"/>
                </a:lnTo>
                <a:lnTo>
                  <a:pt x="1717834" y="1392079"/>
                </a:lnTo>
                <a:lnTo>
                  <a:pt x="1678781" y="1396841"/>
                </a:lnTo>
                <a:lnTo>
                  <a:pt x="1634966" y="1392079"/>
                </a:lnTo>
                <a:lnTo>
                  <a:pt x="1603534" y="1386364"/>
                </a:lnTo>
                <a:lnTo>
                  <a:pt x="1574959" y="1396841"/>
                </a:lnTo>
                <a:lnTo>
                  <a:pt x="1574959" y="1417796"/>
                </a:lnTo>
                <a:lnTo>
                  <a:pt x="1564481" y="1433989"/>
                </a:lnTo>
                <a:lnTo>
                  <a:pt x="1530191" y="1452086"/>
                </a:lnTo>
                <a:lnTo>
                  <a:pt x="1512094" y="1470184"/>
                </a:lnTo>
                <a:lnTo>
                  <a:pt x="1534954" y="1506379"/>
                </a:lnTo>
                <a:lnTo>
                  <a:pt x="1530191" y="1524476"/>
                </a:lnTo>
                <a:lnTo>
                  <a:pt x="1551146" y="1540669"/>
                </a:lnTo>
                <a:lnTo>
                  <a:pt x="1593056" y="1554004"/>
                </a:lnTo>
                <a:lnTo>
                  <a:pt x="1626394" y="1564481"/>
                </a:lnTo>
                <a:lnTo>
                  <a:pt x="1644491" y="1593056"/>
                </a:lnTo>
                <a:lnTo>
                  <a:pt x="1647349" y="1632109"/>
                </a:lnTo>
                <a:lnTo>
                  <a:pt x="1629251" y="1657826"/>
                </a:lnTo>
                <a:lnTo>
                  <a:pt x="1615916" y="1668304"/>
                </a:lnTo>
                <a:lnTo>
                  <a:pt x="1636871" y="1696879"/>
                </a:lnTo>
                <a:lnTo>
                  <a:pt x="1624489" y="1717834"/>
                </a:lnTo>
                <a:lnTo>
                  <a:pt x="1593056" y="1725454"/>
                </a:lnTo>
                <a:lnTo>
                  <a:pt x="1579721" y="1754029"/>
                </a:lnTo>
                <a:lnTo>
                  <a:pt x="1608296" y="1773079"/>
                </a:lnTo>
                <a:lnTo>
                  <a:pt x="1650206" y="1774984"/>
                </a:lnTo>
                <a:lnTo>
                  <a:pt x="1681639" y="1774984"/>
                </a:lnTo>
                <a:lnTo>
                  <a:pt x="1699736" y="1794034"/>
                </a:lnTo>
                <a:lnTo>
                  <a:pt x="1717834" y="1814036"/>
                </a:lnTo>
                <a:lnTo>
                  <a:pt x="1714976" y="1830229"/>
                </a:lnTo>
                <a:lnTo>
                  <a:pt x="1675924" y="1834992"/>
                </a:lnTo>
                <a:lnTo>
                  <a:pt x="1636871" y="1837849"/>
                </a:lnTo>
                <a:lnTo>
                  <a:pt x="1615916" y="1861661"/>
                </a:lnTo>
                <a:lnTo>
                  <a:pt x="1593056" y="1882617"/>
                </a:lnTo>
                <a:lnTo>
                  <a:pt x="1561624" y="1890236"/>
                </a:lnTo>
                <a:lnTo>
                  <a:pt x="1540669" y="1893094"/>
                </a:lnTo>
                <a:lnTo>
                  <a:pt x="1530191" y="1874044"/>
                </a:lnTo>
                <a:lnTo>
                  <a:pt x="1512094" y="1861661"/>
                </a:lnTo>
                <a:lnTo>
                  <a:pt x="1483519" y="1851184"/>
                </a:lnTo>
                <a:lnTo>
                  <a:pt x="1456849" y="1840706"/>
                </a:lnTo>
                <a:lnTo>
                  <a:pt x="1431131" y="1843564"/>
                </a:lnTo>
                <a:lnTo>
                  <a:pt x="1413034" y="1851184"/>
                </a:lnTo>
                <a:lnTo>
                  <a:pt x="1402556" y="1866424"/>
                </a:lnTo>
                <a:lnTo>
                  <a:pt x="1386364" y="1843564"/>
                </a:lnTo>
                <a:lnTo>
                  <a:pt x="1365409" y="1816894"/>
                </a:lnTo>
                <a:lnTo>
                  <a:pt x="1353026" y="1795939"/>
                </a:lnTo>
                <a:lnTo>
                  <a:pt x="1326356" y="1795939"/>
                </a:lnTo>
                <a:lnTo>
                  <a:pt x="1297781" y="1803559"/>
                </a:lnTo>
                <a:lnTo>
                  <a:pt x="1285399" y="1814036"/>
                </a:lnTo>
                <a:lnTo>
                  <a:pt x="1272064" y="1795939"/>
                </a:lnTo>
                <a:lnTo>
                  <a:pt x="1272064" y="1774984"/>
                </a:lnTo>
                <a:lnTo>
                  <a:pt x="1255871" y="1749267"/>
                </a:lnTo>
                <a:lnTo>
                  <a:pt x="1237774" y="1749267"/>
                </a:lnTo>
                <a:lnTo>
                  <a:pt x="1216819" y="1749267"/>
                </a:lnTo>
                <a:lnTo>
                  <a:pt x="1177766" y="1743551"/>
                </a:lnTo>
                <a:lnTo>
                  <a:pt x="1156811" y="1734026"/>
                </a:lnTo>
                <a:lnTo>
                  <a:pt x="1133951" y="1735931"/>
                </a:lnTo>
                <a:lnTo>
                  <a:pt x="1102519" y="1728311"/>
                </a:lnTo>
                <a:lnTo>
                  <a:pt x="1076801" y="1717834"/>
                </a:lnTo>
                <a:lnTo>
                  <a:pt x="1055846" y="1725454"/>
                </a:lnTo>
                <a:lnTo>
                  <a:pt x="1050131" y="1756886"/>
                </a:lnTo>
                <a:lnTo>
                  <a:pt x="1047274" y="1783556"/>
                </a:lnTo>
                <a:lnTo>
                  <a:pt x="1029176" y="1809274"/>
                </a:lnTo>
                <a:lnTo>
                  <a:pt x="1016794" y="1824514"/>
                </a:lnTo>
                <a:lnTo>
                  <a:pt x="985361" y="1827371"/>
                </a:lnTo>
                <a:lnTo>
                  <a:pt x="972026" y="1806417"/>
                </a:lnTo>
                <a:lnTo>
                  <a:pt x="948214" y="1801654"/>
                </a:lnTo>
                <a:lnTo>
                  <a:pt x="919639" y="1803559"/>
                </a:lnTo>
                <a:lnTo>
                  <a:pt x="891064" y="1803559"/>
                </a:lnTo>
                <a:lnTo>
                  <a:pt x="888206" y="1780699"/>
                </a:lnTo>
                <a:lnTo>
                  <a:pt x="867251" y="1780699"/>
                </a:lnTo>
                <a:lnTo>
                  <a:pt x="838676" y="1780699"/>
                </a:lnTo>
                <a:lnTo>
                  <a:pt x="812959" y="1798796"/>
                </a:lnTo>
                <a:lnTo>
                  <a:pt x="792004" y="1806417"/>
                </a:lnTo>
                <a:lnTo>
                  <a:pt x="768191" y="1814036"/>
                </a:lnTo>
                <a:lnTo>
                  <a:pt x="731996" y="1809274"/>
                </a:lnTo>
                <a:lnTo>
                  <a:pt x="729139" y="1783556"/>
                </a:lnTo>
                <a:lnTo>
                  <a:pt x="721519" y="1762601"/>
                </a:lnTo>
                <a:lnTo>
                  <a:pt x="697706" y="1741646"/>
                </a:lnTo>
                <a:lnTo>
                  <a:pt x="661511" y="1741646"/>
                </a:lnTo>
                <a:lnTo>
                  <a:pt x="640556" y="1734026"/>
                </a:lnTo>
                <a:lnTo>
                  <a:pt x="632936" y="1707356"/>
                </a:lnTo>
                <a:lnTo>
                  <a:pt x="614839" y="1707356"/>
                </a:lnTo>
                <a:lnTo>
                  <a:pt x="588169" y="1725454"/>
                </a:lnTo>
                <a:lnTo>
                  <a:pt x="551974" y="1734026"/>
                </a:lnTo>
                <a:lnTo>
                  <a:pt x="528161" y="1735931"/>
                </a:lnTo>
                <a:lnTo>
                  <a:pt x="499586" y="1723549"/>
                </a:lnTo>
                <a:lnTo>
                  <a:pt x="484346" y="1699736"/>
                </a:lnTo>
                <a:lnTo>
                  <a:pt x="469106" y="1689259"/>
                </a:lnTo>
                <a:lnTo>
                  <a:pt x="452914" y="1671161"/>
                </a:lnTo>
                <a:lnTo>
                  <a:pt x="452914" y="1642586"/>
                </a:lnTo>
                <a:lnTo>
                  <a:pt x="445294" y="1624489"/>
                </a:lnTo>
                <a:lnTo>
                  <a:pt x="424339" y="1615916"/>
                </a:lnTo>
                <a:lnTo>
                  <a:pt x="390049" y="1618774"/>
                </a:lnTo>
                <a:lnTo>
                  <a:pt x="364331" y="1621631"/>
                </a:lnTo>
                <a:lnTo>
                  <a:pt x="340519" y="1624489"/>
                </a:lnTo>
                <a:lnTo>
                  <a:pt x="317659" y="1605439"/>
                </a:lnTo>
                <a:lnTo>
                  <a:pt x="304324" y="1600676"/>
                </a:lnTo>
                <a:lnTo>
                  <a:pt x="283369" y="1593056"/>
                </a:lnTo>
                <a:lnTo>
                  <a:pt x="257651" y="1579721"/>
                </a:lnTo>
                <a:lnTo>
                  <a:pt x="247174" y="1554004"/>
                </a:lnTo>
                <a:lnTo>
                  <a:pt x="215741" y="1555909"/>
                </a:lnTo>
                <a:lnTo>
                  <a:pt x="189071" y="1561624"/>
                </a:lnTo>
                <a:lnTo>
                  <a:pt x="179546" y="1569244"/>
                </a:lnTo>
                <a:lnTo>
                  <a:pt x="170974" y="1584484"/>
                </a:lnTo>
                <a:lnTo>
                  <a:pt x="148114" y="1590199"/>
                </a:lnTo>
                <a:lnTo>
                  <a:pt x="127159" y="1572101"/>
                </a:lnTo>
                <a:lnTo>
                  <a:pt x="134779" y="1545431"/>
                </a:lnTo>
                <a:lnTo>
                  <a:pt x="158591" y="1534954"/>
                </a:lnTo>
                <a:lnTo>
                  <a:pt x="169069" y="1516856"/>
                </a:lnTo>
                <a:lnTo>
                  <a:pt x="169069" y="1488281"/>
                </a:lnTo>
                <a:lnTo>
                  <a:pt x="169069" y="1462564"/>
                </a:lnTo>
                <a:lnTo>
                  <a:pt x="158591" y="1446371"/>
                </a:lnTo>
                <a:lnTo>
                  <a:pt x="139541" y="1431131"/>
                </a:lnTo>
                <a:lnTo>
                  <a:pt x="103346" y="1438751"/>
                </a:lnTo>
                <a:lnTo>
                  <a:pt x="85249" y="1449229"/>
                </a:lnTo>
                <a:lnTo>
                  <a:pt x="59531" y="1444466"/>
                </a:lnTo>
                <a:lnTo>
                  <a:pt x="40481" y="1417796"/>
                </a:lnTo>
                <a:lnTo>
                  <a:pt x="11906" y="1399699"/>
                </a:lnTo>
                <a:lnTo>
                  <a:pt x="1429" y="1373981"/>
                </a:lnTo>
                <a:lnTo>
                  <a:pt x="22384" y="1353026"/>
                </a:lnTo>
                <a:lnTo>
                  <a:pt x="56674" y="1347311"/>
                </a:lnTo>
                <a:lnTo>
                  <a:pt x="77629" y="1339691"/>
                </a:lnTo>
                <a:lnTo>
                  <a:pt x="100489" y="1294924"/>
                </a:lnTo>
                <a:lnTo>
                  <a:pt x="121444" y="1282541"/>
                </a:lnTo>
                <a:lnTo>
                  <a:pt x="148114" y="1251109"/>
                </a:lnTo>
                <a:lnTo>
                  <a:pt x="166211" y="1214914"/>
                </a:lnTo>
                <a:lnTo>
                  <a:pt x="150019" y="1154906"/>
                </a:lnTo>
                <a:lnTo>
                  <a:pt x="163354" y="1123474"/>
                </a:lnTo>
                <a:lnTo>
                  <a:pt x="184309" y="1084421"/>
                </a:lnTo>
                <a:lnTo>
                  <a:pt x="202406" y="1050131"/>
                </a:lnTo>
                <a:lnTo>
                  <a:pt x="215741" y="1011079"/>
                </a:lnTo>
                <a:lnTo>
                  <a:pt x="226219" y="966311"/>
                </a:lnTo>
                <a:lnTo>
                  <a:pt x="230981" y="922496"/>
                </a:lnTo>
                <a:lnTo>
                  <a:pt x="239554" y="872966"/>
                </a:lnTo>
                <a:lnTo>
                  <a:pt x="249079" y="836771"/>
                </a:lnTo>
                <a:lnTo>
                  <a:pt x="247174" y="799624"/>
                </a:lnTo>
                <a:lnTo>
                  <a:pt x="257651" y="752951"/>
                </a:lnTo>
                <a:lnTo>
                  <a:pt x="268129" y="706279"/>
                </a:lnTo>
                <a:lnTo>
                  <a:pt x="278606" y="677704"/>
                </a:lnTo>
                <a:lnTo>
                  <a:pt x="289084" y="646271"/>
                </a:lnTo>
                <a:lnTo>
                  <a:pt x="301466" y="635794"/>
                </a:lnTo>
                <a:lnTo>
                  <a:pt x="328136" y="632936"/>
                </a:lnTo>
                <a:lnTo>
                  <a:pt x="356711" y="625316"/>
                </a:lnTo>
                <a:lnTo>
                  <a:pt x="361474" y="609124"/>
                </a:lnTo>
                <a:lnTo>
                  <a:pt x="335756" y="588169"/>
                </a:lnTo>
                <a:lnTo>
                  <a:pt x="309086" y="565309"/>
                </a:lnTo>
                <a:lnTo>
                  <a:pt x="286226" y="572929"/>
                </a:lnTo>
                <a:lnTo>
                  <a:pt x="278606" y="593884"/>
                </a:lnTo>
                <a:lnTo>
                  <a:pt x="265271" y="619601"/>
                </a:lnTo>
                <a:lnTo>
                  <a:pt x="254794" y="635794"/>
                </a:lnTo>
                <a:lnTo>
                  <a:pt x="249079" y="598646"/>
                </a:lnTo>
                <a:lnTo>
                  <a:pt x="251936" y="562451"/>
                </a:lnTo>
                <a:lnTo>
                  <a:pt x="268129" y="526256"/>
                </a:lnTo>
                <a:lnTo>
                  <a:pt x="280511" y="491966"/>
                </a:lnTo>
                <a:lnTo>
                  <a:pt x="290989" y="437674"/>
                </a:lnTo>
                <a:lnTo>
                  <a:pt x="296704" y="390049"/>
                </a:lnTo>
                <a:lnTo>
                  <a:pt x="301466" y="332899"/>
                </a:lnTo>
                <a:lnTo>
                  <a:pt x="311944" y="286226"/>
                </a:lnTo>
                <a:lnTo>
                  <a:pt x="317659" y="244316"/>
                </a:lnTo>
                <a:lnTo>
                  <a:pt x="328136" y="197644"/>
                </a:lnTo>
                <a:lnTo>
                  <a:pt x="335756" y="158591"/>
                </a:lnTo>
                <a:lnTo>
                  <a:pt x="335756" y="110966"/>
                </a:lnTo>
                <a:lnTo>
                  <a:pt x="346234" y="90011"/>
                </a:lnTo>
                <a:close/>
              </a:path>
            </a:pathLst>
          </a:custGeom>
          <a:solidFill>
            <a:schemeClr val="accent1"/>
          </a:solidFill>
          <a:ln w="1905" cap="flat">
            <a:solidFill>
              <a:schemeClr val="bg1"/>
            </a:solidFill>
            <a:prstDash val="solid"/>
            <a:miter/>
          </a:ln>
        </p:spPr>
        <p:txBody>
          <a:bodyPr rtlCol="0" anchor="ctr"/>
          <a:lstStyle/>
          <a:p>
            <a:pPr algn="ctr"/>
            <a:r>
              <a:rPr lang="fr-FR" sz="1000" dirty="0">
                <a:solidFill>
                  <a:schemeClr val="bg1"/>
                </a:solidFill>
              </a:rPr>
              <a:t>H2c</a:t>
            </a:r>
            <a:endParaRPr lang="fr-FR" sz="1200" dirty="0">
              <a:solidFill>
                <a:schemeClr val="bg1"/>
              </a:solidFill>
              <a:latin typeface="+mj-lt"/>
            </a:endParaRPr>
          </a:p>
        </p:txBody>
      </p:sp>
      <p:sp>
        <p:nvSpPr>
          <p:cNvPr id="68" name="Forme libre : forme 67">
            <a:extLst>
              <a:ext uri="{FF2B5EF4-FFF2-40B4-BE49-F238E27FC236}">
                <a16:creationId xmlns:a16="http://schemas.microsoft.com/office/drawing/2014/main" id="{A0DB1E40-E60C-401C-B5FC-E62018B24B92}"/>
              </a:ext>
            </a:extLst>
          </p:cNvPr>
          <p:cNvSpPr/>
          <p:nvPr/>
        </p:nvSpPr>
        <p:spPr>
          <a:xfrm>
            <a:off x="5990817" y="2997790"/>
            <a:ext cx="2265395" cy="1878619"/>
          </a:xfrm>
          <a:custGeom>
            <a:avLst/>
            <a:gdLst>
              <a:gd name="connsiteX0" fmla="*/ 1429 w 2733675"/>
              <a:gd name="connsiteY0" fmla="*/ 1378744 h 2266950"/>
              <a:gd name="connsiteX1" fmla="*/ 13811 w 2733675"/>
              <a:gd name="connsiteY1" fmla="*/ 1355884 h 2266950"/>
              <a:gd name="connsiteX2" fmla="*/ 30004 w 2733675"/>
              <a:gd name="connsiteY2" fmla="*/ 1342549 h 2266950"/>
              <a:gd name="connsiteX3" fmla="*/ 58579 w 2733675"/>
              <a:gd name="connsiteY3" fmla="*/ 1334929 h 2266950"/>
              <a:gd name="connsiteX4" fmla="*/ 73819 w 2733675"/>
              <a:gd name="connsiteY4" fmla="*/ 1327309 h 2266950"/>
              <a:gd name="connsiteX5" fmla="*/ 84296 w 2733675"/>
              <a:gd name="connsiteY5" fmla="*/ 1324451 h 2266950"/>
              <a:gd name="connsiteX6" fmla="*/ 73819 w 2733675"/>
              <a:gd name="connsiteY6" fmla="*/ 1300639 h 2266950"/>
              <a:gd name="connsiteX7" fmla="*/ 76676 w 2733675"/>
              <a:gd name="connsiteY7" fmla="*/ 1267301 h 2266950"/>
              <a:gd name="connsiteX8" fmla="*/ 82391 w 2733675"/>
              <a:gd name="connsiteY8" fmla="*/ 1251109 h 2266950"/>
              <a:gd name="connsiteX9" fmla="*/ 110966 w 2733675"/>
              <a:gd name="connsiteY9" fmla="*/ 1272064 h 2266950"/>
              <a:gd name="connsiteX10" fmla="*/ 126206 w 2733675"/>
              <a:gd name="connsiteY10" fmla="*/ 1256824 h 2266950"/>
              <a:gd name="connsiteX11" fmla="*/ 129064 w 2733675"/>
              <a:gd name="connsiteY11" fmla="*/ 1227296 h 2266950"/>
              <a:gd name="connsiteX12" fmla="*/ 118586 w 2733675"/>
              <a:gd name="connsiteY12" fmla="*/ 1204436 h 2266950"/>
              <a:gd name="connsiteX13" fmla="*/ 97631 w 2733675"/>
              <a:gd name="connsiteY13" fmla="*/ 1186339 h 2266950"/>
              <a:gd name="connsiteX14" fmla="*/ 79534 w 2733675"/>
              <a:gd name="connsiteY14" fmla="*/ 1167289 h 2266950"/>
              <a:gd name="connsiteX15" fmla="*/ 82391 w 2733675"/>
              <a:gd name="connsiteY15" fmla="*/ 1138714 h 2266950"/>
              <a:gd name="connsiteX16" fmla="*/ 87154 w 2733675"/>
              <a:gd name="connsiteY16" fmla="*/ 1112996 h 2266950"/>
              <a:gd name="connsiteX17" fmla="*/ 94774 w 2733675"/>
              <a:gd name="connsiteY17" fmla="*/ 1073944 h 2266950"/>
              <a:gd name="connsiteX18" fmla="*/ 108109 w 2733675"/>
              <a:gd name="connsiteY18" fmla="*/ 1052989 h 2266950"/>
              <a:gd name="connsiteX19" fmla="*/ 139541 w 2733675"/>
              <a:gd name="connsiteY19" fmla="*/ 1050131 h 2266950"/>
              <a:gd name="connsiteX20" fmla="*/ 168116 w 2733675"/>
              <a:gd name="connsiteY20" fmla="*/ 1048226 h 2266950"/>
              <a:gd name="connsiteX21" fmla="*/ 172879 w 2733675"/>
              <a:gd name="connsiteY21" fmla="*/ 1024414 h 2266950"/>
              <a:gd name="connsiteX22" fmla="*/ 186214 w 2733675"/>
              <a:gd name="connsiteY22" fmla="*/ 1011079 h 2266950"/>
              <a:gd name="connsiteX23" fmla="*/ 217646 w 2733675"/>
              <a:gd name="connsiteY23" fmla="*/ 997744 h 2266950"/>
              <a:gd name="connsiteX24" fmla="*/ 251936 w 2733675"/>
              <a:gd name="connsiteY24" fmla="*/ 1006316 h 2266950"/>
              <a:gd name="connsiteX25" fmla="*/ 288131 w 2733675"/>
              <a:gd name="connsiteY25" fmla="*/ 1016794 h 2266950"/>
              <a:gd name="connsiteX26" fmla="*/ 332899 w 2733675"/>
              <a:gd name="connsiteY26" fmla="*/ 1006316 h 2266950"/>
              <a:gd name="connsiteX27" fmla="*/ 348139 w 2733675"/>
              <a:gd name="connsiteY27" fmla="*/ 1003459 h 2266950"/>
              <a:gd name="connsiteX28" fmla="*/ 366236 w 2733675"/>
              <a:gd name="connsiteY28" fmla="*/ 979646 h 2266950"/>
              <a:gd name="connsiteX29" fmla="*/ 384334 w 2733675"/>
              <a:gd name="connsiteY29" fmla="*/ 958691 h 2266950"/>
              <a:gd name="connsiteX30" fmla="*/ 400526 w 2733675"/>
              <a:gd name="connsiteY30" fmla="*/ 958691 h 2266950"/>
              <a:gd name="connsiteX31" fmla="*/ 415766 w 2733675"/>
              <a:gd name="connsiteY31" fmla="*/ 974884 h 2266950"/>
              <a:gd name="connsiteX32" fmla="*/ 433864 w 2733675"/>
              <a:gd name="connsiteY32" fmla="*/ 995839 h 2266950"/>
              <a:gd name="connsiteX33" fmla="*/ 454819 w 2733675"/>
              <a:gd name="connsiteY33" fmla="*/ 990124 h 2266950"/>
              <a:gd name="connsiteX34" fmla="*/ 462439 w 2733675"/>
              <a:gd name="connsiteY34" fmla="*/ 977741 h 2266950"/>
              <a:gd name="connsiteX35" fmla="*/ 460534 w 2733675"/>
              <a:gd name="connsiteY35" fmla="*/ 956786 h 2266950"/>
              <a:gd name="connsiteX36" fmla="*/ 486251 w 2733675"/>
              <a:gd name="connsiteY36" fmla="*/ 940594 h 2266950"/>
              <a:gd name="connsiteX37" fmla="*/ 493871 w 2733675"/>
              <a:gd name="connsiteY37" fmla="*/ 958691 h 2266950"/>
              <a:gd name="connsiteX38" fmla="*/ 528161 w 2733675"/>
              <a:gd name="connsiteY38" fmla="*/ 967264 h 2266950"/>
              <a:gd name="connsiteX39" fmla="*/ 541496 w 2733675"/>
              <a:gd name="connsiteY39" fmla="*/ 974884 h 2266950"/>
              <a:gd name="connsiteX40" fmla="*/ 570071 w 2733675"/>
              <a:gd name="connsiteY40" fmla="*/ 985361 h 2266950"/>
              <a:gd name="connsiteX41" fmla="*/ 606266 w 2733675"/>
              <a:gd name="connsiteY41" fmla="*/ 979646 h 2266950"/>
              <a:gd name="connsiteX42" fmla="*/ 642461 w 2733675"/>
              <a:gd name="connsiteY42" fmla="*/ 982504 h 2266950"/>
              <a:gd name="connsiteX43" fmla="*/ 679609 w 2733675"/>
              <a:gd name="connsiteY43" fmla="*/ 982504 h 2266950"/>
              <a:gd name="connsiteX44" fmla="*/ 691991 w 2733675"/>
              <a:gd name="connsiteY44" fmla="*/ 958691 h 2266950"/>
              <a:gd name="connsiteX45" fmla="*/ 702469 w 2733675"/>
              <a:gd name="connsiteY45" fmla="*/ 935831 h 2266950"/>
              <a:gd name="connsiteX46" fmla="*/ 729139 w 2733675"/>
              <a:gd name="connsiteY46" fmla="*/ 919639 h 2266950"/>
              <a:gd name="connsiteX47" fmla="*/ 754856 w 2733675"/>
              <a:gd name="connsiteY47" fmla="*/ 917734 h 2266950"/>
              <a:gd name="connsiteX48" fmla="*/ 786289 w 2733675"/>
              <a:gd name="connsiteY48" fmla="*/ 912019 h 2266950"/>
              <a:gd name="connsiteX49" fmla="*/ 822484 w 2733675"/>
              <a:gd name="connsiteY49" fmla="*/ 907256 h 2266950"/>
              <a:gd name="connsiteX50" fmla="*/ 822484 w 2733675"/>
              <a:gd name="connsiteY50" fmla="*/ 878681 h 2266950"/>
              <a:gd name="connsiteX51" fmla="*/ 817721 w 2733675"/>
              <a:gd name="connsiteY51" fmla="*/ 854869 h 2266950"/>
              <a:gd name="connsiteX52" fmla="*/ 812006 w 2733675"/>
              <a:gd name="connsiteY52" fmla="*/ 823436 h 2266950"/>
              <a:gd name="connsiteX53" fmla="*/ 822484 w 2733675"/>
              <a:gd name="connsiteY53" fmla="*/ 799624 h 2266950"/>
              <a:gd name="connsiteX54" fmla="*/ 840581 w 2733675"/>
              <a:gd name="connsiteY54" fmla="*/ 794861 h 2266950"/>
              <a:gd name="connsiteX55" fmla="*/ 874871 w 2733675"/>
              <a:gd name="connsiteY55" fmla="*/ 799624 h 2266950"/>
              <a:gd name="connsiteX56" fmla="*/ 892969 w 2733675"/>
              <a:gd name="connsiteY56" fmla="*/ 787241 h 2266950"/>
              <a:gd name="connsiteX57" fmla="*/ 924401 w 2733675"/>
              <a:gd name="connsiteY57" fmla="*/ 773906 h 2266950"/>
              <a:gd name="connsiteX58" fmla="*/ 940594 w 2733675"/>
              <a:gd name="connsiteY58" fmla="*/ 758666 h 2266950"/>
              <a:gd name="connsiteX59" fmla="*/ 955834 w 2733675"/>
              <a:gd name="connsiteY59" fmla="*/ 737711 h 2266950"/>
              <a:gd name="connsiteX60" fmla="*/ 981551 w 2733675"/>
              <a:gd name="connsiteY60" fmla="*/ 737711 h 2266950"/>
              <a:gd name="connsiteX61" fmla="*/ 1002506 w 2733675"/>
              <a:gd name="connsiteY61" fmla="*/ 750094 h 2266950"/>
              <a:gd name="connsiteX62" fmla="*/ 1005364 w 2733675"/>
              <a:gd name="connsiteY62" fmla="*/ 787241 h 2266950"/>
              <a:gd name="connsiteX63" fmla="*/ 1031081 w 2733675"/>
              <a:gd name="connsiteY63" fmla="*/ 797719 h 2266950"/>
              <a:gd name="connsiteX64" fmla="*/ 1057751 w 2733675"/>
              <a:gd name="connsiteY64" fmla="*/ 818674 h 2266950"/>
              <a:gd name="connsiteX65" fmla="*/ 1086326 w 2733675"/>
              <a:gd name="connsiteY65" fmla="*/ 815816 h 2266950"/>
              <a:gd name="connsiteX66" fmla="*/ 1110139 w 2733675"/>
              <a:gd name="connsiteY66" fmla="*/ 797719 h 2266950"/>
              <a:gd name="connsiteX67" fmla="*/ 1132999 w 2733675"/>
              <a:gd name="connsiteY67" fmla="*/ 802481 h 2266950"/>
              <a:gd name="connsiteX68" fmla="*/ 1164431 w 2733675"/>
              <a:gd name="connsiteY68" fmla="*/ 802481 h 2266950"/>
              <a:gd name="connsiteX69" fmla="*/ 1177766 w 2733675"/>
              <a:gd name="connsiteY69" fmla="*/ 831056 h 2266950"/>
              <a:gd name="connsiteX70" fmla="*/ 1209199 w 2733675"/>
              <a:gd name="connsiteY70" fmla="*/ 805339 h 2266950"/>
              <a:gd name="connsiteX71" fmla="*/ 1234916 w 2733675"/>
              <a:gd name="connsiteY71" fmla="*/ 778669 h 2266950"/>
              <a:gd name="connsiteX72" fmla="*/ 1253014 w 2733675"/>
              <a:gd name="connsiteY72" fmla="*/ 763429 h 2266950"/>
              <a:gd name="connsiteX73" fmla="*/ 1273969 w 2733675"/>
              <a:gd name="connsiteY73" fmla="*/ 752951 h 2266950"/>
              <a:gd name="connsiteX74" fmla="*/ 1310164 w 2733675"/>
              <a:gd name="connsiteY74" fmla="*/ 758666 h 2266950"/>
              <a:gd name="connsiteX75" fmla="*/ 1323499 w 2733675"/>
              <a:gd name="connsiteY75" fmla="*/ 789146 h 2266950"/>
              <a:gd name="connsiteX76" fmla="*/ 1354931 w 2733675"/>
              <a:gd name="connsiteY76" fmla="*/ 787241 h 2266950"/>
              <a:gd name="connsiteX77" fmla="*/ 1389221 w 2733675"/>
              <a:gd name="connsiteY77" fmla="*/ 763429 h 2266950"/>
              <a:gd name="connsiteX78" fmla="*/ 1396841 w 2733675"/>
              <a:gd name="connsiteY78" fmla="*/ 739616 h 2266950"/>
              <a:gd name="connsiteX79" fmla="*/ 1407319 w 2733675"/>
              <a:gd name="connsiteY79" fmla="*/ 713899 h 2266950"/>
              <a:gd name="connsiteX80" fmla="*/ 1412081 w 2733675"/>
              <a:gd name="connsiteY80" fmla="*/ 677704 h 2266950"/>
              <a:gd name="connsiteX81" fmla="*/ 1407319 w 2733675"/>
              <a:gd name="connsiteY81" fmla="*/ 656749 h 2266950"/>
              <a:gd name="connsiteX82" fmla="*/ 1396841 w 2733675"/>
              <a:gd name="connsiteY82" fmla="*/ 628174 h 2266950"/>
              <a:gd name="connsiteX83" fmla="*/ 1396841 w 2733675"/>
              <a:gd name="connsiteY83" fmla="*/ 586264 h 2266950"/>
              <a:gd name="connsiteX84" fmla="*/ 1401604 w 2733675"/>
              <a:gd name="connsiteY84" fmla="*/ 554831 h 2266950"/>
              <a:gd name="connsiteX85" fmla="*/ 1435894 w 2733675"/>
              <a:gd name="connsiteY85" fmla="*/ 526256 h 2266950"/>
              <a:gd name="connsiteX86" fmla="*/ 1458754 w 2733675"/>
              <a:gd name="connsiteY86" fmla="*/ 515779 h 2266950"/>
              <a:gd name="connsiteX87" fmla="*/ 1477804 w 2733675"/>
              <a:gd name="connsiteY87" fmla="*/ 497681 h 2266950"/>
              <a:gd name="connsiteX88" fmla="*/ 1461611 w 2733675"/>
              <a:gd name="connsiteY88" fmla="*/ 479584 h 2266950"/>
              <a:gd name="connsiteX89" fmla="*/ 1438751 w 2733675"/>
              <a:gd name="connsiteY89" fmla="*/ 466249 h 2266950"/>
              <a:gd name="connsiteX90" fmla="*/ 1419701 w 2733675"/>
              <a:gd name="connsiteY90" fmla="*/ 450056 h 2266950"/>
              <a:gd name="connsiteX91" fmla="*/ 1425416 w 2733675"/>
              <a:gd name="connsiteY91" fmla="*/ 421481 h 2266950"/>
              <a:gd name="connsiteX92" fmla="*/ 1422559 w 2733675"/>
              <a:gd name="connsiteY92" fmla="*/ 382429 h 2266950"/>
              <a:gd name="connsiteX93" fmla="*/ 1417796 w 2733675"/>
              <a:gd name="connsiteY93" fmla="*/ 353854 h 2266950"/>
              <a:gd name="connsiteX94" fmla="*/ 1433036 w 2733675"/>
              <a:gd name="connsiteY94" fmla="*/ 325279 h 2266950"/>
              <a:gd name="connsiteX95" fmla="*/ 1467326 w 2733675"/>
              <a:gd name="connsiteY95" fmla="*/ 299561 h 2266950"/>
              <a:gd name="connsiteX96" fmla="*/ 1482566 w 2733675"/>
              <a:gd name="connsiteY96" fmla="*/ 272891 h 2266950"/>
              <a:gd name="connsiteX97" fmla="*/ 1479709 w 2733675"/>
              <a:gd name="connsiteY97" fmla="*/ 250031 h 2266950"/>
              <a:gd name="connsiteX98" fmla="*/ 1453991 w 2733675"/>
              <a:gd name="connsiteY98" fmla="*/ 233839 h 2266950"/>
              <a:gd name="connsiteX99" fmla="*/ 1472089 w 2733675"/>
              <a:gd name="connsiteY99" fmla="*/ 218599 h 2266950"/>
              <a:gd name="connsiteX100" fmla="*/ 1490186 w 2733675"/>
              <a:gd name="connsiteY100" fmla="*/ 197644 h 2266950"/>
              <a:gd name="connsiteX101" fmla="*/ 1516856 w 2733675"/>
              <a:gd name="connsiteY101" fmla="*/ 176689 h 2266950"/>
              <a:gd name="connsiteX102" fmla="*/ 1524476 w 2733675"/>
              <a:gd name="connsiteY102" fmla="*/ 145256 h 2266950"/>
              <a:gd name="connsiteX103" fmla="*/ 1524476 w 2733675"/>
              <a:gd name="connsiteY103" fmla="*/ 119539 h 2266950"/>
              <a:gd name="connsiteX104" fmla="*/ 1493044 w 2733675"/>
              <a:gd name="connsiteY104" fmla="*/ 116681 h 2266950"/>
              <a:gd name="connsiteX105" fmla="*/ 1472089 w 2733675"/>
              <a:gd name="connsiteY105" fmla="*/ 116681 h 2266950"/>
              <a:gd name="connsiteX106" fmla="*/ 1482566 w 2733675"/>
              <a:gd name="connsiteY106" fmla="*/ 90964 h 2266950"/>
              <a:gd name="connsiteX107" fmla="*/ 1490186 w 2733675"/>
              <a:gd name="connsiteY107" fmla="*/ 74771 h 2266950"/>
              <a:gd name="connsiteX108" fmla="*/ 1490186 w 2733675"/>
              <a:gd name="connsiteY108" fmla="*/ 56674 h 2266950"/>
              <a:gd name="connsiteX109" fmla="*/ 1524476 w 2733675"/>
              <a:gd name="connsiteY109" fmla="*/ 46196 h 2266950"/>
              <a:gd name="connsiteX110" fmla="*/ 1550194 w 2733675"/>
              <a:gd name="connsiteY110" fmla="*/ 46196 h 2266950"/>
              <a:gd name="connsiteX111" fmla="*/ 1574006 w 2733675"/>
              <a:gd name="connsiteY111" fmla="*/ 53816 h 2266950"/>
              <a:gd name="connsiteX112" fmla="*/ 1610201 w 2733675"/>
              <a:gd name="connsiteY112" fmla="*/ 56674 h 2266950"/>
              <a:gd name="connsiteX113" fmla="*/ 1605439 w 2733675"/>
              <a:gd name="connsiteY113" fmla="*/ 28099 h 2266950"/>
              <a:gd name="connsiteX114" fmla="*/ 1597819 w 2733675"/>
              <a:gd name="connsiteY114" fmla="*/ 1429 h 2266950"/>
              <a:gd name="connsiteX115" fmla="*/ 1641634 w 2733675"/>
              <a:gd name="connsiteY115" fmla="*/ 1429 h 2266950"/>
              <a:gd name="connsiteX116" fmla="*/ 1670209 w 2733675"/>
              <a:gd name="connsiteY116" fmla="*/ 1429 h 2266950"/>
              <a:gd name="connsiteX117" fmla="*/ 1698784 w 2733675"/>
              <a:gd name="connsiteY117" fmla="*/ 7144 h 2266950"/>
              <a:gd name="connsiteX118" fmla="*/ 1714976 w 2733675"/>
              <a:gd name="connsiteY118" fmla="*/ 28099 h 2266950"/>
              <a:gd name="connsiteX119" fmla="*/ 1714976 w 2733675"/>
              <a:gd name="connsiteY119" fmla="*/ 56674 h 2266950"/>
              <a:gd name="connsiteX120" fmla="*/ 1746409 w 2733675"/>
              <a:gd name="connsiteY120" fmla="*/ 77629 h 2266950"/>
              <a:gd name="connsiteX121" fmla="*/ 1761649 w 2733675"/>
              <a:gd name="connsiteY121" fmla="*/ 100489 h 2266950"/>
              <a:gd name="connsiteX122" fmla="*/ 1772126 w 2733675"/>
              <a:gd name="connsiteY122" fmla="*/ 121444 h 2266950"/>
              <a:gd name="connsiteX123" fmla="*/ 1748314 w 2733675"/>
              <a:gd name="connsiteY123" fmla="*/ 145256 h 2266950"/>
              <a:gd name="connsiteX124" fmla="*/ 1758791 w 2733675"/>
              <a:gd name="connsiteY124" fmla="*/ 163354 h 2266950"/>
              <a:gd name="connsiteX125" fmla="*/ 1761649 w 2733675"/>
              <a:gd name="connsiteY125" fmla="*/ 197644 h 2266950"/>
              <a:gd name="connsiteX126" fmla="*/ 1790224 w 2733675"/>
              <a:gd name="connsiteY126" fmla="*/ 184309 h 2266950"/>
              <a:gd name="connsiteX127" fmla="*/ 1803559 w 2733675"/>
              <a:gd name="connsiteY127" fmla="*/ 208121 h 2266950"/>
              <a:gd name="connsiteX128" fmla="*/ 1821656 w 2733675"/>
              <a:gd name="connsiteY128" fmla="*/ 233839 h 2266950"/>
              <a:gd name="connsiteX129" fmla="*/ 1850231 w 2733675"/>
              <a:gd name="connsiteY129" fmla="*/ 229076 h 2266950"/>
              <a:gd name="connsiteX130" fmla="*/ 1876901 w 2733675"/>
              <a:gd name="connsiteY130" fmla="*/ 226219 h 2266950"/>
              <a:gd name="connsiteX131" fmla="*/ 1884521 w 2733675"/>
              <a:gd name="connsiteY131" fmla="*/ 251936 h 2266950"/>
              <a:gd name="connsiteX132" fmla="*/ 1917859 w 2733675"/>
              <a:gd name="connsiteY132" fmla="*/ 257651 h 2266950"/>
              <a:gd name="connsiteX133" fmla="*/ 1947386 w 2733675"/>
              <a:gd name="connsiteY133" fmla="*/ 239554 h 2266950"/>
              <a:gd name="connsiteX134" fmla="*/ 1970246 w 2733675"/>
              <a:gd name="connsiteY134" fmla="*/ 244316 h 2266950"/>
              <a:gd name="connsiteX135" fmla="*/ 1983581 w 2733675"/>
              <a:gd name="connsiteY135" fmla="*/ 268129 h 2266950"/>
              <a:gd name="connsiteX136" fmla="*/ 1970246 w 2733675"/>
              <a:gd name="connsiteY136" fmla="*/ 296704 h 2266950"/>
              <a:gd name="connsiteX137" fmla="*/ 1947386 w 2733675"/>
              <a:gd name="connsiteY137" fmla="*/ 299561 h 2266950"/>
              <a:gd name="connsiteX138" fmla="*/ 1926431 w 2733675"/>
              <a:gd name="connsiteY138" fmla="*/ 314801 h 2266950"/>
              <a:gd name="connsiteX139" fmla="*/ 1949291 w 2733675"/>
              <a:gd name="connsiteY139" fmla="*/ 335756 h 2266950"/>
              <a:gd name="connsiteX140" fmla="*/ 1952149 w 2733675"/>
              <a:gd name="connsiteY140" fmla="*/ 356711 h 2266950"/>
              <a:gd name="connsiteX141" fmla="*/ 1975961 w 2733675"/>
              <a:gd name="connsiteY141" fmla="*/ 374809 h 2266950"/>
              <a:gd name="connsiteX142" fmla="*/ 1998821 w 2733675"/>
              <a:gd name="connsiteY142" fmla="*/ 388144 h 2266950"/>
              <a:gd name="connsiteX143" fmla="*/ 2004536 w 2733675"/>
              <a:gd name="connsiteY143" fmla="*/ 421481 h 2266950"/>
              <a:gd name="connsiteX144" fmla="*/ 1986439 w 2733675"/>
              <a:gd name="connsiteY144" fmla="*/ 450056 h 2266950"/>
              <a:gd name="connsiteX145" fmla="*/ 2015014 w 2733675"/>
              <a:gd name="connsiteY145" fmla="*/ 448151 h 2266950"/>
              <a:gd name="connsiteX146" fmla="*/ 2069306 w 2733675"/>
              <a:gd name="connsiteY146" fmla="*/ 439579 h 2266950"/>
              <a:gd name="connsiteX147" fmla="*/ 2106454 w 2733675"/>
              <a:gd name="connsiteY147" fmla="*/ 427196 h 2266950"/>
              <a:gd name="connsiteX148" fmla="*/ 2145506 w 2733675"/>
              <a:gd name="connsiteY148" fmla="*/ 406241 h 2266950"/>
              <a:gd name="connsiteX149" fmla="*/ 2178844 w 2733675"/>
              <a:gd name="connsiteY149" fmla="*/ 379571 h 2266950"/>
              <a:gd name="connsiteX150" fmla="*/ 2207419 w 2733675"/>
              <a:gd name="connsiteY150" fmla="*/ 356711 h 2266950"/>
              <a:gd name="connsiteX151" fmla="*/ 2249329 w 2733675"/>
              <a:gd name="connsiteY151" fmla="*/ 338614 h 2266950"/>
              <a:gd name="connsiteX152" fmla="*/ 2283619 w 2733675"/>
              <a:gd name="connsiteY152" fmla="*/ 322421 h 2266950"/>
              <a:gd name="connsiteX153" fmla="*/ 2315051 w 2733675"/>
              <a:gd name="connsiteY153" fmla="*/ 290989 h 2266950"/>
              <a:gd name="connsiteX154" fmla="*/ 2340769 w 2733675"/>
              <a:gd name="connsiteY154" fmla="*/ 283369 h 2266950"/>
              <a:gd name="connsiteX155" fmla="*/ 2376964 w 2733675"/>
              <a:gd name="connsiteY155" fmla="*/ 280511 h 2266950"/>
              <a:gd name="connsiteX156" fmla="*/ 2411254 w 2733675"/>
              <a:gd name="connsiteY156" fmla="*/ 280511 h 2266950"/>
              <a:gd name="connsiteX157" fmla="*/ 2429351 w 2733675"/>
              <a:gd name="connsiteY157" fmla="*/ 254794 h 2266950"/>
              <a:gd name="connsiteX158" fmla="*/ 2453164 w 2733675"/>
              <a:gd name="connsiteY158" fmla="*/ 236696 h 2266950"/>
              <a:gd name="connsiteX159" fmla="*/ 2481739 w 2733675"/>
              <a:gd name="connsiteY159" fmla="*/ 230981 h 2266950"/>
              <a:gd name="connsiteX160" fmla="*/ 2523649 w 2733675"/>
              <a:gd name="connsiteY160" fmla="*/ 239554 h 2266950"/>
              <a:gd name="connsiteX161" fmla="*/ 2559844 w 2733675"/>
              <a:gd name="connsiteY161" fmla="*/ 254794 h 2266950"/>
              <a:gd name="connsiteX162" fmla="*/ 2580799 w 2733675"/>
              <a:gd name="connsiteY162" fmla="*/ 278606 h 2266950"/>
              <a:gd name="connsiteX163" fmla="*/ 2565559 w 2733675"/>
              <a:gd name="connsiteY163" fmla="*/ 299561 h 2266950"/>
              <a:gd name="connsiteX164" fmla="*/ 2559844 w 2733675"/>
              <a:gd name="connsiteY164" fmla="*/ 325279 h 2266950"/>
              <a:gd name="connsiteX165" fmla="*/ 2549366 w 2733675"/>
              <a:gd name="connsiteY165" fmla="*/ 356711 h 2266950"/>
              <a:gd name="connsiteX166" fmla="*/ 2591276 w 2733675"/>
              <a:gd name="connsiteY166" fmla="*/ 350996 h 2266950"/>
              <a:gd name="connsiteX167" fmla="*/ 2625566 w 2733675"/>
              <a:gd name="connsiteY167" fmla="*/ 356711 h 2266950"/>
              <a:gd name="connsiteX168" fmla="*/ 2622709 w 2733675"/>
              <a:gd name="connsiteY168" fmla="*/ 388144 h 2266950"/>
              <a:gd name="connsiteX169" fmla="*/ 2601754 w 2733675"/>
              <a:gd name="connsiteY169" fmla="*/ 411004 h 2266950"/>
              <a:gd name="connsiteX170" fmla="*/ 2577941 w 2733675"/>
              <a:gd name="connsiteY170" fmla="*/ 421481 h 2266950"/>
              <a:gd name="connsiteX171" fmla="*/ 2552224 w 2733675"/>
              <a:gd name="connsiteY171" fmla="*/ 452914 h 2266950"/>
              <a:gd name="connsiteX172" fmla="*/ 2546509 w 2733675"/>
              <a:gd name="connsiteY172" fmla="*/ 481489 h 2266950"/>
              <a:gd name="connsiteX173" fmla="*/ 2523649 w 2733675"/>
              <a:gd name="connsiteY173" fmla="*/ 499586 h 2266950"/>
              <a:gd name="connsiteX174" fmla="*/ 2499836 w 2733675"/>
              <a:gd name="connsiteY174" fmla="*/ 502444 h 2266950"/>
              <a:gd name="connsiteX175" fmla="*/ 2489359 w 2733675"/>
              <a:gd name="connsiteY175" fmla="*/ 526256 h 2266950"/>
              <a:gd name="connsiteX176" fmla="*/ 2489359 w 2733675"/>
              <a:gd name="connsiteY176" fmla="*/ 554831 h 2266950"/>
              <a:gd name="connsiteX177" fmla="*/ 2474119 w 2733675"/>
              <a:gd name="connsiteY177" fmla="*/ 562451 h 2266950"/>
              <a:gd name="connsiteX178" fmla="*/ 2456021 w 2733675"/>
              <a:gd name="connsiteY178" fmla="*/ 572929 h 2266950"/>
              <a:gd name="connsiteX179" fmla="*/ 2432209 w 2733675"/>
              <a:gd name="connsiteY179" fmla="*/ 586264 h 2266950"/>
              <a:gd name="connsiteX180" fmla="*/ 2411254 w 2733675"/>
              <a:gd name="connsiteY180" fmla="*/ 596741 h 2266950"/>
              <a:gd name="connsiteX181" fmla="*/ 2387441 w 2733675"/>
              <a:gd name="connsiteY181" fmla="*/ 609124 h 2266950"/>
              <a:gd name="connsiteX182" fmla="*/ 2376964 w 2733675"/>
              <a:gd name="connsiteY182" fmla="*/ 622459 h 2266950"/>
              <a:gd name="connsiteX183" fmla="*/ 2369344 w 2733675"/>
              <a:gd name="connsiteY183" fmla="*/ 658654 h 2266950"/>
              <a:gd name="connsiteX184" fmla="*/ 2376964 w 2733675"/>
              <a:gd name="connsiteY184" fmla="*/ 679609 h 2266950"/>
              <a:gd name="connsiteX185" fmla="*/ 2385536 w 2733675"/>
              <a:gd name="connsiteY185" fmla="*/ 711041 h 2266950"/>
              <a:gd name="connsiteX186" fmla="*/ 2379821 w 2733675"/>
              <a:gd name="connsiteY186" fmla="*/ 724376 h 2266950"/>
              <a:gd name="connsiteX187" fmla="*/ 2361724 w 2733675"/>
              <a:gd name="connsiteY187" fmla="*/ 739616 h 2266950"/>
              <a:gd name="connsiteX188" fmla="*/ 2325529 w 2733675"/>
              <a:gd name="connsiteY188" fmla="*/ 758666 h 2266950"/>
              <a:gd name="connsiteX189" fmla="*/ 2309336 w 2733675"/>
              <a:gd name="connsiteY189" fmla="*/ 778669 h 2266950"/>
              <a:gd name="connsiteX190" fmla="*/ 2296001 w 2733675"/>
              <a:gd name="connsiteY190" fmla="*/ 802481 h 2266950"/>
              <a:gd name="connsiteX191" fmla="*/ 2277904 w 2733675"/>
              <a:gd name="connsiteY191" fmla="*/ 836771 h 2266950"/>
              <a:gd name="connsiteX192" fmla="*/ 2256949 w 2733675"/>
              <a:gd name="connsiteY192" fmla="*/ 859631 h 2266950"/>
              <a:gd name="connsiteX193" fmla="*/ 2249329 w 2733675"/>
              <a:gd name="connsiteY193" fmla="*/ 891064 h 2266950"/>
              <a:gd name="connsiteX194" fmla="*/ 2238851 w 2733675"/>
              <a:gd name="connsiteY194" fmla="*/ 917734 h 2266950"/>
              <a:gd name="connsiteX195" fmla="*/ 2236946 w 2733675"/>
              <a:gd name="connsiteY195" fmla="*/ 943451 h 2266950"/>
              <a:gd name="connsiteX196" fmla="*/ 2262664 w 2733675"/>
              <a:gd name="connsiteY196" fmla="*/ 964406 h 2266950"/>
              <a:gd name="connsiteX197" fmla="*/ 2275999 w 2733675"/>
              <a:gd name="connsiteY197" fmla="*/ 977741 h 2266950"/>
              <a:gd name="connsiteX198" fmla="*/ 2275999 w 2733675"/>
              <a:gd name="connsiteY198" fmla="*/ 1003459 h 2266950"/>
              <a:gd name="connsiteX199" fmla="*/ 2265521 w 2733675"/>
              <a:gd name="connsiteY199" fmla="*/ 1016794 h 2266950"/>
              <a:gd name="connsiteX200" fmla="*/ 2241709 w 2733675"/>
              <a:gd name="connsiteY200" fmla="*/ 1032034 h 2266950"/>
              <a:gd name="connsiteX201" fmla="*/ 2238851 w 2733675"/>
              <a:gd name="connsiteY201" fmla="*/ 1050131 h 2266950"/>
              <a:gd name="connsiteX202" fmla="*/ 2210276 w 2733675"/>
              <a:gd name="connsiteY202" fmla="*/ 1071086 h 2266950"/>
              <a:gd name="connsiteX203" fmla="*/ 2196941 w 2733675"/>
              <a:gd name="connsiteY203" fmla="*/ 1094899 h 2266950"/>
              <a:gd name="connsiteX204" fmla="*/ 2226469 w 2733675"/>
              <a:gd name="connsiteY204" fmla="*/ 1115854 h 2266950"/>
              <a:gd name="connsiteX205" fmla="*/ 2249329 w 2733675"/>
              <a:gd name="connsiteY205" fmla="*/ 1112996 h 2266950"/>
              <a:gd name="connsiteX206" fmla="*/ 2275999 w 2733675"/>
              <a:gd name="connsiteY206" fmla="*/ 1102519 h 2266950"/>
              <a:gd name="connsiteX207" fmla="*/ 2306479 w 2733675"/>
              <a:gd name="connsiteY207" fmla="*/ 1078706 h 2266950"/>
              <a:gd name="connsiteX208" fmla="*/ 2330291 w 2733675"/>
              <a:gd name="connsiteY208" fmla="*/ 1063466 h 2266950"/>
              <a:gd name="connsiteX209" fmla="*/ 2358866 w 2733675"/>
              <a:gd name="connsiteY209" fmla="*/ 1039654 h 2266950"/>
              <a:gd name="connsiteX210" fmla="*/ 2337911 w 2733675"/>
              <a:gd name="connsiteY210" fmla="*/ 1016794 h 2266950"/>
              <a:gd name="connsiteX211" fmla="*/ 2315051 w 2733675"/>
              <a:gd name="connsiteY211" fmla="*/ 1000601 h 2266950"/>
              <a:gd name="connsiteX212" fmla="*/ 2316956 w 2733675"/>
              <a:gd name="connsiteY212" fmla="*/ 967264 h 2266950"/>
              <a:gd name="connsiteX213" fmla="*/ 2336006 w 2733675"/>
              <a:gd name="connsiteY213" fmla="*/ 940594 h 2266950"/>
              <a:gd name="connsiteX214" fmla="*/ 2356009 w 2733675"/>
              <a:gd name="connsiteY214" fmla="*/ 930116 h 2266950"/>
              <a:gd name="connsiteX215" fmla="*/ 2397919 w 2733675"/>
              <a:gd name="connsiteY215" fmla="*/ 925354 h 2266950"/>
              <a:gd name="connsiteX216" fmla="*/ 2424589 w 2733675"/>
              <a:gd name="connsiteY216" fmla="*/ 917734 h 2266950"/>
              <a:gd name="connsiteX217" fmla="*/ 2453164 w 2733675"/>
              <a:gd name="connsiteY217" fmla="*/ 901541 h 2266950"/>
              <a:gd name="connsiteX218" fmla="*/ 2489359 w 2733675"/>
              <a:gd name="connsiteY218" fmla="*/ 898684 h 2266950"/>
              <a:gd name="connsiteX219" fmla="*/ 2531269 w 2733675"/>
              <a:gd name="connsiteY219" fmla="*/ 909161 h 2266950"/>
              <a:gd name="connsiteX220" fmla="*/ 2556986 w 2733675"/>
              <a:gd name="connsiteY220" fmla="*/ 917734 h 2266950"/>
              <a:gd name="connsiteX221" fmla="*/ 2552224 w 2733675"/>
              <a:gd name="connsiteY221" fmla="*/ 940594 h 2266950"/>
              <a:gd name="connsiteX222" fmla="*/ 2552224 w 2733675"/>
              <a:gd name="connsiteY222" fmla="*/ 961549 h 2266950"/>
              <a:gd name="connsiteX223" fmla="*/ 2555081 w 2733675"/>
              <a:gd name="connsiteY223" fmla="*/ 972026 h 2266950"/>
              <a:gd name="connsiteX224" fmla="*/ 2577941 w 2733675"/>
              <a:gd name="connsiteY224" fmla="*/ 988219 h 2266950"/>
              <a:gd name="connsiteX225" fmla="*/ 2575084 w 2733675"/>
              <a:gd name="connsiteY225" fmla="*/ 1008221 h 2266950"/>
              <a:gd name="connsiteX226" fmla="*/ 2565559 w 2733675"/>
              <a:gd name="connsiteY226" fmla="*/ 1037749 h 2266950"/>
              <a:gd name="connsiteX227" fmla="*/ 2556986 w 2733675"/>
              <a:gd name="connsiteY227" fmla="*/ 1066324 h 2266950"/>
              <a:gd name="connsiteX228" fmla="*/ 2573179 w 2733675"/>
              <a:gd name="connsiteY228" fmla="*/ 1089184 h 2266950"/>
              <a:gd name="connsiteX229" fmla="*/ 2585561 w 2733675"/>
              <a:gd name="connsiteY229" fmla="*/ 1107281 h 2266950"/>
              <a:gd name="connsiteX230" fmla="*/ 2615089 w 2733675"/>
              <a:gd name="connsiteY230" fmla="*/ 1117759 h 2266950"/>
              <a:gd name="connsiteX231" fmla="*/ 2635091 w 2733675"/>
              <a:gd name="connsiteY231" fmla="*/ 1133951 h 2266950"/>
              <a:gd name="connsiteX232" fmla="*/ 2651284 w 2733675"/>
              <a:gd name="connsiteY232" fmla="*/ 1159669 h 2266950"/>
              <a:gd name="connsiteX233" fmla="*/ 2656046 w 2733675"/>
              <a:gd name="connsiteY233" fmla="*/ 1183481 h 2266950"/>
              <a:gd name="connsiteX234" fmla="*/ 2669381 w 2733675"/>
              <a:gd name="connsiteY234" fmla="*/ 1204436 h 2266950"/>
              <a:gd name="connsiteX235" fmla="*/ 2645569 w 2733675"/>
              <a:gd name="connsiteY235" fmla="*/ 1233011 h 2266950"/>
              <a:gd name="connsiteX236" fmla="*/ 2625566 w 2733675"/>
              <a:gd name="connsiteY236" fmla="*/ 1246346 h 2266950"/>
              <a:gd name="connsiteX237" fmla="*/ 2612231 w 2733675"/>
              <a:gd name="connsiteY237" fmla="*/ 1269206 h 2266950"/>
              <a:gd name="connsiteX238" fmla="*/ 2583656 w 2733675"/>
              <a:gd name="connsiteY238" fmla="*/ 1285399 h 2266950"/>
              <a:gd name="connsiteX239" fmla="*/ 2573179 w 2733675"/>
              <a:gd name="connsiteY239" fmla="*/ 1303496 h 2266950"/>
              <a:gd name="connsiteX240" fmla="*/ 2559844 w 2733675"/>
              <a:gd name="connsiteY240" fmla="*/ 1316831 h 2266950"/>
              <a:gd name="connsiteX241" fmla="*/ 2562701 w 2733675"/>
              <a:gd name="connsiteY241" fmla="*/ 1339691 h 2266950"/>
              <a:gd name="connsiteX242" fmla="*/ 2591276 w 2733675"/>
              <a:gd name="connsiteY242" fmla="*/ 1347311 h 2266950"/>
              <a:gd name="connsiteX243" fmla="*/ 2622709 w 2733675"/>
              <a:gd name="connsiteY243" fmla="*/ 1347311 h 2266950"/>
              <a:gd name="connsiteX244" fmla="*/ 2637949 w 2733675"/>
              <a:gd name="connsiteY244" fmla="*/ 1368266 h 2266950"/>
              <a:gd name="connsiteX245" fmla="*/ 2654141 w 2733675"/>
              <a:gd name="connsiteY245" fmla="*/ 1386364 h 2266950"/>
              <a:gd name="connsiteX246" fmla="*/ 2658904 w 2733675"/>
              <a:gd name="connsiteY246" fmla="*/ 1426369 h 2266950"/>
              <a:gd name="connsiteX247" fmla="*/ 2664619 w 2733675"/>
              <a:gd name="connsiteY247" fmla="*/ 1449229 h 2266950"/>
              <a:gd name="connsiteX248" fmla="*/ 2690336 w 2733675"/>
              <a:gd name="connsiteY248" fmla="*/ 1459706 h 2266950"/>
              <a:gd name="connsiteX249" fmla="*/ 2716054 w 2733675"/>
              <a:gd name="connsiteY249" fmla="*/ 1473041 h 2266950"/>
              <a:gd name="connsiteX250" fmla="*/ 2724626 w 2733675"/>
              <a:gd name="connsiteY250" fmla="*/ 1498759 h 2266950"/>
              <a:gd name="connsiteX251" fmla="*/ 2732246 w 2733675"/>
              <a:gd name="connsiteY251" fmla="*/ 1525429 h 2266950"/>
              <a:gd name="connsiteX252" fmla="*/ 2737009 w 2733675"/>
              <a:gd name="connsiteY252" fmla="*/ 1555909 h 2266950"/>
              <a:gd name="connsiteX253" fmla="*/ 2729389 w 2733675"/>
              <a:gd name="connsiteY253" fmla="*/ 1587341 h 2266950"/>
              <a:gd name="connsiteX254" fmla="*/ 2705576 w 2733675"/>
              <a:gd name="connsiteY254" fmla="*/ 1600676 h 2266950"/>
              <a:gd name="connsiteX255" fmla="*/ 2684621 w 2733675"/>
              <a:gd name="connsiteY255" fmla="*/ 1618774 h 2266950"/>
              <a:gd name="connsiteX256" fmla="*/ 2672239 w 2733675"/>
              <a:gd name="connsiteY256" fmla="*/ 1639729 h 2266950"/>
              <a:gd name="connsiteX257" fmla="*/ 2656046 w 2733675"/>
              <a:gd name="connsiteY257" fmla="*/ 1663541 h 2266950"/>
              <a:gd name="connsiteX258" fmla="*/ 2633186 w 2733675"/>
              <a:gd name="connsiteY258" fmla="*/ 1684496 h 2266950"/>
              <a:gd name="connsiteX259" fmla="*/ 2606516 w 2733675"/>
              <a:gd name="connsiteY259" fmla="*/ 1675924 h 2266950"/>
              <a:gd name="connsiteX260" fmla="*/ 2575084 w 2733675"/>
              <a:gd name="connsiteY260" fmla="*/ 1671161 h 2266950"/>
              <a:gd name="connsiteX261" fmla="*/ 2546509 w 2733675"/>
              <a:gd name="connsiteY261" fmla="*/ 1674019 h 2266950"/>
              <a:gd name="connsiteX262" fmla="*/ 2525554 w 2733675"/>
              <a:gd name="connsiteY262" fmla="*/ 1675924 h 2266950"/>
              <a:gd name="connsiteX263" fmla="*/ 2510314 w 2733675"/>
              <a:gd name="connsiteY263" fmla="*/ 1696879 h 2266950"/>
              <a:gd name="connsiteX264" fmla="*/ 2507456 w 2733675"/>
              <a:gd name="connsiteY264" fmla="*/ 1728311 h 2266950"/>
              <a:gd name="connsiteX265" fmla="*/ 2528411 w 2733675"/>
              <a:gd name="connsiteY265" fmla="*/ 1741646 h 2266950"/>
              <a:gd name="connsiteX266" fmla="*/ 2549366 w 2733675"/>
              <a:gd name="connsiteY266" fmla="*/ 1738789 h 2266950"/>
              <a:gd name="connsiteX267" fmla="*/ 2577941 w 2733675"/>
              <a:gd name="connsiteY267" fmla="*/ 1738789 h 2266950"/>
              <a:gd name="connsiteX268" fmla="*/ 2583656 w 2733675"/>
              <a:gd name="connsiteY268" fmla="*/ 1759744 h 2266950"/>
              <a:gd name="connsiteX269" fmla="*/ 2591276 w 2733675"/>
              <a:gd name="connsiteY269" fmla="*/ 1780699 h 2266950"/>
              <a:gd name="connsiteX270" fmla="*/ 2591276 w 2733675"/>
              <a:gd name="connsiteY270" fmla="*/ 1806416 h 2266950"/>
              <a:gd name="connsiteX271" fmla="*/ 2591276 w 2733675"/>
              <a:gd name="connsiteY271" fmla="*/ 1822609 h 2266950"/>
              <a:gd name="connsiteX272" fmla="*/ 2612231 w 2733675"/>
              <a:gd name="connsiteY272" fmla="*/ 1833086 h 2266950"/>
              <a:gd name="connsiteX273" fmla="*/ 2640806 w 2733675"/>
              <a:gd name="connsiteY273" fmla="*/ 1845469 h 2266950"/>
              <a:gd name="connsiteX274" fmla="*/ 2664619 w 2733675"/>
              <a:gd name="connsiteY274" fmla="*/ 1845469 h 2266950"/>
              <a:gd name="connsiteX275" fmla="*/ 2677001 w 2733675"/>
              <a:gd name="connsiteY275" fmla="*/ 1858804 h 2266950"/>
              <a:gd name="connsiteX276" fmla="*/ 2703671 w 2733675"/>
              <a:gd name="connsiteY276" fmla="*/ 1887379 h 2266950"/>
              <a:gd name="connsiteX277" fmla="*/ 2714149 w 2733675"/>
              <a:gd name="connsiteY277" fmla="*/ 1908334 h 2266950"/>
              <a:gd name="connsiteX278" fmla="*/ 2700814 w 2733675"/>
              <a:gd name="connsiteY278" fmla="*/ 1953101 h 2266950"/>
              <a:gd name="connsiteX279" fmla="*/ 2675096 w 2733675"/>
              <a:gd name="connsiteY279" fmla="*/ 1957864 h 2266950"/>
              <a:gd name="connsiteX280" fmla="*/ 2654141 w 2733675"/>
              <a:gd name="connsiteY280" fmla="*/ 1957864 h 2266950"/>
              <a:gd name="connsiteX281" fmla="*/ 2643664 w 2733675"/>
              <a:gd name="connsiteY281" fmla="*/ 1968341 h 2266950"/>
              <a:gd name="connsiteX282" fmla="*/ 2616994 w 2733675"/>
              <a:gd name="connsiteY282" fmla="*/ 1995011 h 2266950"/>
              <a:gd name="connsiteX283" fmla="*/ 2596039 w 2733675"/>
              <a:gd name="connsiteY283" fmla="*/ 2007394 h 2266950"/>
              <a:gd name="connsiteX284" fmla="*/ 2575084 w 2733675"/>
              <a:gd name="connsiteY284" fmla="*/ 2025491 h 2266950"/>
              <a:gd name="connsiteX285" fmla="*/ 2549366 w 2733675"/>
              <a:gd name="connsiteY285" fmla="*/ 2052161 h 2266950"/>
              <a:gd name="connsiteX286" fmla="*/ 2523649 w 2733675"/>
              <a:gd name="connsiteY286" fmla="*/ 2075021 h 2266950"/>
              <a:gd name="connsiteX287" fmla="*/ 2536031 w 2733675"/>
              <a:gd name="connsiteY287" fmla="*/ 2098834 h 2266950"/>
              <a:gd name="connsiteX288" fmla="*/ 2523649 w 2733675"/>
              <a:gd name="connsiteY288" fmla="*/ 2122646 h 2266950"/>
              <a:gd name="connsiteX289" fmla="*/ 2489359 w 2733675"/>
              <a:gd name="connsiteY289" fmla="*/ 2116931 h 2266950"/>
              <a:gd name="connsiteX290" fmla="*/ 2465546 w 2733675"/>
              <a:gd name="connsiteY290" fmla="*/ 2095976 h 2266950"/>
              <a:gd name="connsiteX291" fmla="*/ 2429351 w 2733675"/>
              <a:gd name="connsiteY291" fmla="*/ 2080736 h 2266950"/>
              <a:gd name="connsiteX292" fmla="*/ 2403634 w 2733675"/>
              <a:gd name="connsiteY292" fmla="*/ 2083594 h 2266950"/>
              <a:gd name="connsiteX293" fmla="*/ 2375059 w 2733675"/>
              <a:gd name="connsiteY293" fmla="*/ 2094071 h 2266950"/>
              <a:gd name="connsiteX294" fmla="*/ 2366486 w 2733675"/>
              <a:gd name="connsiteY294" fmla="*/ 2119789 h 2266950"/>
              <a:gd name="connsiteX295" fmla="*/ 2356009 w 2733675"/>
              <a:gd name="connsiteY295" fmla="*/ 2135029 h 2266950"/>
              <a:gd name="connsiteX296" fmla="*/ 2325529 w 2733675"/>
              <a:gd name="connsiteY296" fmla="*/ 2127409 h 2266950"/>
              <a:gd name="connsiteX297" fmla="*/ 2312194 w 2733675"/>
              <a:gd name="connsiteY297" fmla="*/ 2109311 h 2266950"/>
              <a:gd name="connsiteX298" fmla="*/ 2294096 w 2733675"/>
              <a:gd name="connsiteY298" fmla="*/ 2112169 h 2266950"/>
              <a:gd name="connsiteX299" fmla="*/ 2277904 w 2733675"/>
              <a:gd name="connsiteY299" fmla="*/ 2127409 h 2266950"/>
              <a:gd name="connsiteX300" fmla="*/ 2255044 w 2733675"/>
              <a:gd name="connsiteY300" fmla="*/ 2161699 h 2266950"/>
              <a:gd name="connsiteX301" fmla="*/ 2236946 w 2733675"/>
              <a:gd name="connsiteY301" fmla="*/ 2184559 h 2266950"/>
              <a:gd name="connsiteX302" fmla="*/ 2205514 w 2733675"/>
              <a:gd name="connsiteY302" fmla="*/ 2203609 h 2266950"/>
              <a:gd name="connsiteX303" fmla="*/ 2195036 w 2733675"/>
              <a:gd name="connsiteY303" fmla="*/ 2214086 h 2266950"/>
              <a:gd name="connsiteX304" fmla="*/ 2207419 w 2733675"/>
              <a:gd name="connsiteY304" fmla="*/ 2244566 h 2266950"/>
              <a:gd name="connsiteX305" fmla="*/ 2228374 w 2733675"/>
              <a:gd name="connsiteY305" fmla="*/ 2260759 h 2266950"/>
              <a:gd name="connsiteX306" fmla="*/ 2210276 w 2733675"/>
              <a:gd name="connsiteY306" fmla="*/ 2271236 h 2266950"/>
              <a:gd name="connsiteX307" fmla="*/ 2174081 w 2733675"/>
              <a:gd name="connsiteY307" fmla="*/ 2271236 h 2266950"/>
              <a:gd name="connsiteX308" fmla="*/ 2142649 w 2733675"/>
              <a:gd name="connsiteY308" fmla="*/ 2268379 h 2266950"/>
              <a:gd name="connsiteX309" fmla="*/ 2132171 w 2733675"/>
              <a:gd name="connsiteY309" fmla="*/ 2268379 h 2266950"/>
              <a:gd name="connsiteX310" fmla="*/ 2129314 w 2733675"/>
              <a:gd name="connsiteY310" fmla="*/ 2244566 h 2266950"/>
              <a:gd name="connsiteX311" fmla="*/ 2126456 w 2733675"/>
              <a:gd name="connsiteY311" fmla="*/ 2218849 h 2266950"/>
              <a:gd name="connsiteX312" fmla="*/ 2111216 w 2733675"/>
              <a:gd name="connsiteY312" fmla="*/ 2195036 h 2266950"/>
              <a:gd name="connsiteX313" fmla="*/ 2079784 w 2733675"/>
              <a:gd name="connsiteY313" fmla="*/ 2195036 h 2266950"/>
              <a:gd name="connsiteX314" fmla="*/ 2056924 w 2733675"/>
              <a:gd name="connsiteY314" fmla="*/ 2195036 h 2266950"/>
              <a:gd name="connsiteX315" fmla="*/ 2040731 w 2733675"/>
              <a:gd name="connsiteY315" fmla="*/ 2172176 h 2266950"/>
              <a:gd name="connsiteX316" fmla="*/ 2022634 w 2733675"/>
              <a:gd name="connsiteY316" fmla="*/ 2155984 h 2266950"/>
              <a:gd name="connsiteX317" fmla="*/ 2009299 w 2733675"/>
              <a:gd name="connsiteY317" fmla="*/ 2135029 h 2266950"/>
              <a:gd name="connsiteX318" fmla="*/ 2035969 w 2733675"/>
              <a:gd name="connsiteY318" fmla="*/ 2127409 h 2266950"/>
              <a:gd name="connsiteX319" fmla="*/ 2040731 w 2733675"/>
              <a:gd name="connsiteY319" fmla="*/ 2094071 h 2266950"/>
              <a:gd name="connsiteX320" fmla="*/ 2076926 w 2733675"/>
              <a:gd name="connsiteY320" fmla="*/ 2091214 h 2266950"/>
              <a:gd name="connsiteX321" fmla="*/ 2114074 w 2733675"/>
              <a:gd name="connsiteY321" fmla="*/ 2095976 h 2266950"/>
              <a:gd name="connsiteX322" fmla="*/ 2124551 w 2733675"/>
              <a:gd name="connsiteY322" fmla="*/ 2070259 h 2266950"/>
              <a:gd name="connsiteX323" fmla="*/ 2103596 w 2733675"/>
              <a:gd name="connsiteY323" fmla="*/ 2055019 h 2266950"/>
              <a:gd name="connsiteX324" fmla="*/ 2103596 w 2733675"/>
              <a:gd name="connsiteY324" fmla="*/ 2020729 h 2266950"/>
              <a:gd name="connsiteX325" fmla="*/ 2126456 w 2733675"/>
              <a:gd name="connsiteY325" fmla="*/ 2002631 h 2266950"/>
              <a:gd name="connsiteX326" fmla="*/ 2157889 w 2733675"/>
              <a:gd name="connsiteY326" fmla="*/ 1989296 h 2266950"/>
              <a:gd name="connsiteX327" fmla="*/ 2181701 w 2733675"/>
              <a:gd name="connsiteY327" fmla="*/ 1986439 h 2266950"/>
              <a:gd name="connsiteX328" fmla="*/ 2181701 w 2733675"/>
              <a:gd name="connsiteY328" fmla="*/ 1963579 h 2266950"/>
              <a:gd name="connsiteX329" fmla="*/ 2155984 w 2733675"/>
              <a:gd name="connsiteY329" fmla="*/ 1957864 h 2266950"/>
              <a:gd name="connsiteX330" fmla="*/ 2129314 w 2733675"/>
              <a:gd name="connsiteY330" fmla="*/ 1950244 h 2266950"/>
              <a:gd name="connsiteX331" fmla="*/ 2087404 w 2733675"/>
              <a:gd name="connsiteY331" fmla="*/ 1936909 h 2266950"/>
              <a:gd name="connsiteX332" fmla="*/ 2056924 w 2733675"/>
              <a:gd name="connsiteY332" fmla="*/ 1932146 h 2266950"/>
              <a:gd name="connsiteX333" fmla="*/ 2027396 w 2733675"/>
              <a:gd name="connsiteY333" fmla="*/ 1915954 h 2266950"/>
              <a:gd name="connsiteX334" fmla="*/ 2019776 w 2733675"/>
              <a:gd name="connsiteY334" fmla="*/ 1885474 h 2266950"/>
              <a:gd name="connsiteX335" fmla="*/ 2025491 w 2733675"/>
              <a:gd name="connsiteY335" fmla="*/ 1845469 h 2266950"/>
              <a:gd name="connsiteX336" fmla="*/ 2025491 w 2733675"/>
              <a:gd name="connsiteY336" fmla="*/ 1816894 h 2266950"/>
              <a:gd name="connsiteX337" fmla="*/ 2019776 w 2733675"/>
              <a:gd name="connsiteY337" fmla="*/ 1780699 h 2266950"/>
              <a:gd name="connsiteX338" fmla="*/ 2019776 w 2733675"/>
              <a:gd name="connsiteY338" fmla="*/ 1752124 h 2266950"/>
              <a:gd name="connsiteX339" fmla="*/ 2015014 w 2733675"/>
              <a:gd name="connsiteY339" fmla="*/ 1734026 h 2266950"/>
              <a:gd name="connsiteX340" fmla="*/ 1998821 w 2733675"/>
              <a:gd name="connsiteY340" fmla="*/ 1738789 h 2266950"/>
              <a:gd name="connsiteX341" fmla="*/ 1986439 w 2733675"/>
              <a:gd name="connsiteY341" fmla="*/ 1759744 h 2266950"/>
              <a:gd name="connsiteX342" fmla="*/ 1970246 w 2733675"/>
              <a:gd name="connsiteY342" fmla="*/ 1770221 h 2266950"/>
              <a:gd name="connsiteX343" fmla="*/ 1938814 w 2733675"/>
              <a:gd name="connsiteY343" fmla="*/ 1770221 h 2266950"/>
              <a:gd name="connsiteX344" fmla="*/ 1907381 w 2733675"/>
              <a:gd name="connsiteY344" fmla="*/ 1749266 h 2266950"/>
              <a:gd name="connsiteX345" fmla="*/ 1907381 w 2733675"/>
              <a:gd name="connsiteY345" fmla="*/ 1720691 h 2266950"/>
              <a:gd name="connsiteX346" fmla="*/ 1910239 w 2733675"/>
              <a:gd name="connsiteY346" fmla="*/ 1692116 h 2266950"/>
              <a:gd name="connsiteX347" fmla="*/ 1902619 w 2733675"/>
              <a:gd name="connsiteY347" fmla="*/ 1663541 h 2266950"/>
              <a:gd name="connsiteX348" fmla="*/ 1905476 w 2733675"/>
              <a:gd name="connsiteY348" fmla="*/ 1636871 h 2266950"/>
              <a:gd name="connsiteX349" fmla="*/ 1878806 w 2733675"/>
              <a:gd name="connsiteY349" fmla="*/ 1629251 h 2266950"/>
              <a:gd name="connsiteX350" fmla="*/ 1860709 w 2733675"/>
              <a:gd name="connsiteY350" fmla="*/ 1636871 h 2266950"/>
              <a:gd name="connsiteX351" fmla="*/ 1847374 w 2733675"/>
              <a:gd name="connsiteY351" fmla="*/ 1624489 h 2266950"/>
              <a:gd name="connsiteX352" fmla="*/ 1827371 w 2733675"/>
              <a:gd name="connsiteY352" fmla="*/ 1608296 h 2266950"/>
              <a:gd name="connsiteX353" fmla="*/ 1806416 w 2733675"/>
              <a:gd name="connsiteY353" fmla="*/ 1597819 h 2266950"/>
              <a:gd name="connsiteX354" fmla="*/ 1782604 w 2733675"/>
              <a:gd name="connsiteY354" fmla="*/ 1621631 h 2266950"/>
              <a:gd name="connsiteX355" fmla="*/ 1764506 w 2733675"/>
              <a:gd name="connsiteY355" fmla="*/ 1624489 h 2266950"/>
              <a:gd name="connsiteX356" fmla="*/ 1733074 w 2733675"/>
              <a:gd name="connsiteY356" fmla="*/ 1624489 h 2266950"/>
              <a:gd name="connsiteX357" fmla="*/ 1725454 w 2733675"/>
              <a:gd name="connsiteY357" fmla="*/ 1600676 h 2266950"/>
              <a:gd name="connsiteX358" fmla="*/ 1712119 w 2733675"/>
              <a:gd name="connsiteY358" fmla="*/ 1576864 h 2266950"/>
              <a:gd name="connsiteX359" fmla="*/ 1683544 w 2733675"/>
              <a:gd name="connsiteY359" fmla="*/ 1600676 h 2266950"/>
              <a:gd name="connsiteX360" fmla="*/ 1662589 w 2733675"/>
              <a:gd name="connsiteY360" fmla="*/ 1615916 h 2266950"/>
              <a:gd name="connsiteX361" fmla="*/ 1673066 w 2733675"/>
              <a:gd name="connsiteY361" fmla="*/ 1636871 h 2266950"/>
              <a:gd name="connsiteX362" fmla="*/ 1636871 w 2733675"/>
              <a:gd name="connsiteY362" fmla="*/ 1657826 h 2266950"/>
              <a:gd name="connsiteX363" fmla="*/ 1613059 w 2733675"/>
              <a:gd name="connsiteY363" fmla="*/ 1668304 h 2266950"/>
              <a:gd name="connsiteX364" fmla="*/ 1594961 w 2733675"/>
              <a:gd name="connsiteY364" fmla="*/ 1694974 h 2266950"/>
              <a:gd name="connsiteX365" fmla="*/ 1587341 w 2733675"/>
              <a:gd name="connsiteY365" fmla="*/ 1713071 h 2266950"/>
              <a:gd name="connsiteX366" fmla="*/ 1574006 w 2733675"/>
              <a:gd name="connsiteY366" fmla="*/ 1762601 h 2266950"/>
              <a:gd name="connsiteX367" fmla="*/ 1563529 w 2733675"/>
              <a:gd name="connsiteY367" fmla="*/ 1785461 h 2266950"/>
              <a:gd name="connsiteX368" fmla="*/ 1542574 w 2733675"/>
              <a:gd name="connsiteY368" fmla="*/ 1801654 h 2266950"/>
              <a:gd name="connsiteX369" fmla="*/ 1513999 w 2733675"/>
              <a:gd name="connsiteY369" fmla="*/ 1822609 h 2266950"/>
              <a:gd name="connsiteX370" fmla="*/ 1490186 w 2733675"/>
              <a:gd name="connsiteY370" fmla="*/ 1848326 h 2266950"/>
              <a:gd name="connsiteX371" fmla="*/ 1461611 w 2733675"/>
              <a:gd name="connsiteY371" fmla="*/ 1866424 h 2266950"/>
              <a:gd name="connsiteX372" fmla="*/ 1443514 w 2733675"/>
              <a:gd name="connsiteY372" fmla="*/ 1890236 h 2266950"/>
              <a:gd name="connsiteX373" fmla="*/ 1412081 w 2733675"/>
              <a:gd name="connsiteY373" fmla="*/ 1915954 h 2266950"/>
              <a:gd name="connsiteX374" fmla="*/ 1389221 w 2733675"/>
              <a:gd name="connsiteY374" fmla="*/ 1926431 h 2266950"/>
              <a:gd name="connsiteX375" fmla="*/ 1373029 w 2733675"/>
              <a:gd name="connsiteY375" fmla="*/ 1947386 h 2266950"/>
              <a:gd name="connsiteX376" fmla="*/ 1347311 w 2733675"/>
              <a:gd name="connsiteY376" fmla="*/ 1978819 h 2266950"/>
              <a:gd name="connsiteX377" fmla="*/ 1341596 w 2733675"/>
              <a:gd name="connsiteY377" fmla="*/ 1957864 h 2266950"/>
              <a:gd name="connsiteX378" fmla="*/ 1320641 w 2733675"/>
              <a:gd name="connsiteY378" fmla="*/ 1921669 h 2266950"/>
              <a:gd name="connsiteX379" fmla="*/ 1308259 w 2733675"/>
              <a:gd name="connsiteY379" fmla="*/ 1918811 h 2266950"/>
              <a:gd name="connsiteX380" fmla="*/ 1284446 w 2733675"/>
              <a:gd name="connsiteY380" fmla="*/ 1911191 h 2266950"/>
              <a:gd name="connsiteX381" fmla="*/ 1279684 w 2733675"/>
              <a:gd name="connsiteY381" fmla="*/ 1893094 h 2266950"/>
              <a:gd name="connsiteX382" fmla="*/ 1260634 w 2733675"/>
              <a:gd name="connsiteY382" fmla="*/ 1874996 h 2266950"/>
              <a:gd name="connsiteX383" fmla="*/ 1224439 w 2733675"/>
              <a:gd name="connsiteY383" fmla="*/ 1893094 h 2266950"/>
              <a:gd name="connsiteX384" fmla="*/ 1203484 w 2733675"/>
              <a:gd name="connsiteY384" fmla="*/ 1905476 h 2266950"/>
              <a:gd name="connsiteX385" fmla="*/ 1177766 w 2733675"/>
              <a:gd name="connsiteY385" fmla="*/ 1942624 h 2266950"/>
              <a:gd name="connsiteX386" fmla="*/ 1167289 w 2733675"/>
              <a:gd name="connsiteY386" fmla="*/ 1914049 h 2266950"/>
              <a:gd name="connsiteX387" fmla="*/ 1156811 w 2733675"/>
              <a:gd name="connsiteY387" fmla="*/ 1882616 h 2266950"/>
              <a:gd name="connsiteX388" fmla="*/ 1143476 w 2733675"/>
              <a:gd name="connsiteY388" fmla="*/ 1855946 h 2266950"/>
              <a:gd name="connsiteX389" fmla="*/ 1143476 w 2733675"/>
              <a:gd name="connsiteY389" fmla="*/ 1834991 h 2266950"/>
              <a:gd name="connsiteX390" fmla="*/ 1119664 w 2733675"/>
              <a:gd name="connsiteY390" fmla="*/ 1843564 h 2266950"/>
              <a:gd name="connsiteX391" fmla="*/ 1104424 w 2733675"/>
              <a:gd name="connsiteY391" fmla="*/ 1866424 h 2266950"/>
              <a:gd name="connsiteX392" fmla="*/ 1099661 w 2733675"/>
              <a:gd name="connsiteY392" fmla="*/ 1879759 h 2266950"/>
              <a:gd name="connsiteX393" fmla="*/ 1075849 w 2733675"/>
              <a:gd name="connsiteY393" fmla="*/ 1897856 h 2266950"/>
              <a:gd name="connsiteX394" fmla="*/ 1060609 w 2733675"/>
              <a:gd name="connsiteY394" fmla="*/ 1911191 h 2266950"/>
              <a:gd name="connsiteX395" fmla="*/ 1052036 w 2733675"/>
              <a:gd name="connsiteY395" fmla="*/ 1894999 h 2266950"/>
              <a:gd name="connsiteX396" fmla="*/ 1041559 w 2733675"/>
              <a:gd name="connsiteY396" fmla="*/ 1885474 h 2266950"/>
              <a:gd name="connsiteX397" fmla="*/ 1023461 w 2733675"/>
              <a:gd name="connsiteY397" fmla="*/ 1900714 h 2266950"/>
              <a:gd name="connsiteX398" fmla="*/ 1012984 w 2733675"/>
              <a:gd name="connsiteY398" fmla="*/ 1926431 h 2266950"/>
              <a:gd name="connsiteX399" fmla="*/ 1000601 w 2733675"/>
              <a:gd name="connsiteY399" fmla="*/ 1960721 h 2266950"/>
              <a:gd name="connsiteX400" fmla="*/ 984409 w 2733675"/>
              <a:gd name="connsiteY400" fmla="*/ 1989296 h 2266950"/>
              <a:gd name="connsiteX401" fmla="*/ 979646 w 2733675"/>
              <a:gd name="connsiteY401" fmla="*/ 2017871 h 2266950"/>
              <a:gd name="connsiteX402" fmla="*/ 958691 w 2733675"/>
              <a:gd name="connsiteY402" fmla="*/ 1996916 h 2266950"/>
              <a:gd name="connsiteX403" fmla="*/ 951071 w 2733675"/>
              <a:gd name="connsiteY403" fmla="*/ 1947386 h 2266950"/>
              <a:gd name="connsiteX404" fmla="*/ 940594 w 2733675"/>
              <a:gd name="connsiteY404" fmla="*/ 1921669 h 2266950"/>
              <a:gd name="connsiteX405" fmla="*/ 906304 w 2733675"/>
              <a:gd name="connsiteY405" fmla="*/ 1921669 h 2266950"/>
              <a:gd name="connsiteX406" fmla="*/ 895826 w 2733675"/>
              <a:gd name="connsiteY406" fmla="*/ 1893094 h 2266950"/>
              <a:gd name="connsiteX407" fmla="*/ 885349 w 2733675"/>
              <a:gd name="connsiteY407" fmla="*/ 1869281 h 2266950"/>
              <a:gd name="connsiteX408" fmla="*/ 859631 w 2733675"/>
              <a:gd name="connsiteY408" fmla="*/ 1876901 h 2266950"/>
              <a:gd name="connsiteX409" fmla="*/ 831056 w 2733675"/>
              <a:gd name="connsiteY409" fmla="*/ 1903571 h 2266950"/>
              <a:gd name="connsiteX410" fmla="*/ 817721 w 2733675"/>
              <a:gd name="connsiteY410" fmla="*/ 1918811 h 2266950"/>
              <a:gd name="connsiteX411" fmla="*/ 812006 w 2733675"/>
              <a:gd name="connsiteY411" fmla="*/ 1947386 h 2266950"/>
              <a:gd name="connsiteX412" fmla="*/ 807244 w 2733675"/>
              <a:gd name="connsiteY412" fmla="*/ 1975961 h 2266950"/>
              <a:gd name="connsiteX413" fmla="*/ 791051 w 2733675"/>
              <a:gd name="connsiteY413" fmla="*/ 2015014 h 2266950"/>
              <a:gd name="connsiteX414" fmla="*/ 768191 w 2733675"/>
              <a:gd name="connsiteY414" fmla="*/ 2041684 h 2266950"/>
              <a:gd name="connsiteX415" fmla="*/ 729139 w 2733675"/>
              <a:gd name="connsiteY415" fmla="*/ 2031206 h 2266950"/>
              <a:gd name="connsiteX416" fmla="*/ 705326 w 2733675"/>
              <a:gd name="connsiteY416" fmla="*/ 2013109 h 2266950"/>
              <a:gd name="connsiteX417" fmla="*/ 679609 w 2733675"/>
              <a:gd name="connsiteY417" fmla="*/ 2025491 h 2266950"/>
              <a:gd name="connsiteX418" fmla="*/ 648176 w 2733675"/>
              <a:gd name="connsiteY418" fmla="*/ 2034064 h 2266950"/>
              <a:gd name="connsiteX419" fmla="*/ 627221 w 2733675"/>
              <a:gd name="connsiteY419" fmla="*/ 2017871 h 2266950"/>
              <a:gd name="connsiteX420" fmla="*/ 601504 w 2733675"/>
              <a:gd name="connsiteY420" fmla="*/ 2002631 h 2266950"/>
              <a:gd name="connsiteX421" fmla="*/ 621506 w 2733675"/>
              <a:gd name="connsiteY421" fmla="*/ 1975961 h 2266950"/>
              <a:gd name="connsiteX422" fmla="*/ 634841 w 2733675"/>
              <a:gd name="connsiteY422" fmla="*/ 1944529 h 2266950"/>
              <a:gd name="connsiteX423" fmla="*/ 627221 w 2733675"/>
              <a:gd name="connsiteY423" fmla="*/ 1914049 h 2266950"/>
              <a:gd name="connsiteX424" fmla="*/ 613886 w 2733675"/>
              <a:gd name="connsiteY424" fmla="*/ 1882616 h 2266950"/>
              <a:gd name="connsiteX425" fmla="*/ 603409 w 2733675"/>
              <a:gd name="connsiteY425" fmla="*/ 1851184 h 2266950"/>
              <a:gd name="connsiteX426" fmla="*/ 595789 w 2733675"/>
              <a:gd name="connsiteY426" fmla="*/ 1825466 h 2266950"/>
              <a:gd name="connsiteX427" fmla="*/ 567214 w 2733675"/>
              <a:gd name="connsiteY427" fmla="*/ 1833086 h 2266950"/>
              <a:gd name="connsiteX428" fmla="*/ 531019 w 2733675"/>
              <a:gd name="connsiteY428" fmla="*/ 1848326 h 2266950"/>
              <a:gd name="connsiteX429" fmla="*/ 502444 w 2733675"/>
              <a:gd name="connsiteY429" fmla="*/ 1858804 h 2266950"/>
              <a:gd name="connsiteX430" fmla="*/ 471011 w 2733675"/>
              <a:gd name="connsiteY430" fmla="*/ 1858804 h 2266950"/>
              <a:gd name="connsiteX431" fmla="*/ 451961 w 2733675"/>
              <a:gd name="connsiteY431" fmla="*/ 1837849 h 2266950"/>
              <a:gd name="connsiteX432" fmla="*/ 423386 w 2733675"/>
              <a:gd name="connsiteY432" fmla="*/ 1816894 h 2266950"/>
              <a:gd name="connsiteX433" fmla="*/ 402431 w 2733675"/>
              <a:gd name="connsiteY433" fmla="*/ 1801654 h 2266950"/>
              <a:gd name="connsiteX434" fmla="*/ 366236 w 2733675"/>
              <a:gd name="connsiteY434" fmla="*/ 1806416 h 2266950"/>
              <a:gd name="connsiteX435" fmla="*/ 332899 w 2733675"/>
              <a:gd name="connsiteY435" fmla="*/ 1794034 h 2266950"/>
              <a:gd name="connsiteX436" fmla="*/ 319564 w 2733675"/>
              <a:gd name="connsiteY436" fmla="*/ 1754981 h 2266950"/>
              <a:gd name="connsiteX437" fmla="*/ 301466 w 2733675"/>
              <a:gd name="connsiteY437" fmla="*/ 1735931 h 2266950"/>
              <a:gd name="connsiteX438" fmla="*/ 270034 w 2733675"/>
              <a:gd name="connsiteY438" fmla="*/ 1741646 h 2266950"/>
              <a:gd name="connsiteX439" fmla="*/ 262414 w 2733675"/>
              <a:gd name="connsiteY439" fmla="*/ 1705451 h 2266950"/>
              <a:gd name="connsiteX440" fmla="*/ 243364 w 2733675"/>
              <a:gd name="connsiteY440" fmla="*/ 1689259 h 2266950"/>
              <a:gd name="connsiteX441" fmla="*/ 246221 w 2733675"/>
              <a:gd name="connsiteY441" fmla="*/ 1657826 h 2266950"/>
              <a:gd name="connsiteX442" fmla="*/ 267176 w 2733675"/>
              <a:gd name="connsiteY442" fmla="*/ 1634966 h 2266950"/>
              <a:gd name="connsiteX443" fmla="*/ 282416 w 2733675"/>
              <a:gd name="connsiteY443" fmla="*/ 1590199 h 2266950"/>
              <a:gd name="connsiteX444" fmla="*/ 267176 w 2733675"/>
              <a:gd name="connsiteY444" fmla="*/ 1558766 h 2266950"/>
              <a:gd name="connsiteX445" fmla="*/ 249079 w 2733675"/>
              <a:gd name="connsiteY445" fmla="*/ 1554004 h 2266950"/>
              <a:gd name="connsiteX446" fmla="*/ 225266 w 2733675"/>
              <a:gd name="connsiteY446" fmla="*/ 1535906 h 2266950"/>
              <a:gd name="connsiteX447" fmla="*/ 223361 w 2733675"/>
              <a:gd name="connsiteY447" fmla="*/ 1496854 h 2266950"/>
              <a:gd name="connsiteX448" fmla="*/ 183356 w 2733675"/>
              <a:gd name="connsiteY448" fmla="*/ 1493996 h 2266950"/>
              <a:gd name="connsiteX449" fmla="*/ 172879 w 2733675"/>
              <a:gd name="connsiteY449" fmla="*/ 1462564 h 2266950"/>
              <a:gd name="connsiteX450" fmla="*/ 150019 w 2733675"/>
              <a:gd name="connsiteY450" fmla="*/ 1444466 h 2266950"/>
              <a:gd name="connsiteX451" fmla="*/ 97631 w 2733675"/>
              <a:gd name="connsiteY451" fmla="*/ 1452086 h 2266950"/>
              <a:gd name="connsiteX452" fmla="*/ 92869 w 2733675"/>
              <a:gd name="connsiteY452" fmla="*/ 1467326 h 2266950"/>
              <a:gd name="connsiteX453" fmla="*/ 73819 w 2733675"/>
              <a:gd name="connsiteY453" fmla="*/ 1475899 h 2266950"/>
              <a:gd name="connsiteX454" fmla="*/ 53816 w 2733675"/>
              <a:gd name="connsiteY454" fmla="*/ 1467326 h 2266950"/>
              <a:gd name="connsiteX455" fmla="*/ 45244 w 2733675"/>
              <a:gd name="connsiteY455" fmla="*/ 1436846 h 2266950"/>
              <a:gd name="connsiteX456" fmla="*/ 45244 w 2733675"/>
              <a:gd name="connsiteY456" fmla="*/ 1413034 h 2266950"/>
              <a:gd name="connsiteX457" fmla="*/ 27146 w 2733675"/>
              <a:gd name="connsiteY457" fmla="*/ 1396841 h 2266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Lst>
            <a:rect l="l" t="t" r="r" b="b"/>
            <a:pathLst>
              <a:path w="2733675" h="2266950">
                <a:moveTo>
                  <a:pt x="1429" y="1378744"/>
                </a:moveTo>
                <a:lnTo>
                  <a:pt x="13811" y="1355884"/>
                </a:lnTo>
                <a:lnTo>
                  <a:pt x="30004" y="1342549"/>
                </a:lnTo>
                <a:lnTo>
                  <a:pt x="58579" y="1334929"/>
                </a:lnTo>
                <a:lnTo>
                  <a:pt x="73819" y="1327309"/>
                </a:lnTo>
                <a:lnTo>
                  <a:pt x="84296" y="1324451"/>
                </a:lnTo>
                <a:lnTo>
                  <a:pt x="73819" y="1300639"/>
                </a:lnTo>
                <a:lnTo>
                  <a:pt x="76676" y="1267301"/>
                </a:lnTo>
                <a:lnTo>
                  <a:pt x="82391" y="1251109"/>
                </a:lnTo>
                <a:lnTo>
                  <a:pt x="110966" y="1272064"/>
                </a:lnTo>
                <a:lnTo>
                  <a:pt x="126206" y="1256824"/>
                </a:lnTo>
                <a:lnTo>
                  <a:pt x="129064" y="1227296"/>
                </a:lnTo>
                <a:lnTo>
                  <a:pt x="118586" y="1204436"/>
                </a:lnTo>
                <a:lnTo>
                  <a:pt x="97631" y="1186339"/>
                </a:lnTo>
                <a:lnTo>
                  <a:pt x="79534" y="1167289"/>
                </a:lnTo>
                <a:lnTo>
                  <a:pt x="82391" y="1138714"/>
                </a:lnTo>
                <a:lnTo>
                  <a:pt x="87154" y="1112996"/>
                </a:lnTo>
                <a:lnTo>
                  <a:pt x="94774" y="1073944"/>
                </a:lnTo>
                <a:lnTo>
                  <a:pt x="108109" y="1052989"/>
                </a:lnTo>
                <a:lnTo>
                  <a:pt x="139541" y="1050131"/>
                </a:lnTo>
                <a:lnTo>
                  <a:pt x="168116" y="1048226"/>
                </a:lnTo>
                <a:lnTo>
                  <a:pt x="172879" y="1024414"/>
                </a:lnTo>
                <a:lnTo>
                  <a:pt x="186214" y="1011079"/>
                </a:lnTo>
                <a:lnTo>
                  <a:pt x="217646" y="997744"/>
                </a:lnTo>
                <a:lnTo>
                  <a:pt x="251936" y="1006316"/>
                </a:lnTo>
                <a:lnTo>
                  <a:pt x="288131" y="1016794"/>
                </a:lnTo>
                <a:lnTo>
                  <a:pt x="332899" y="1006316"/>
                </a:lnTo>
                <a:lnTo>
                  <a:pt x="348139" y="1003459"/>
                </a:lnTo>
                <a:lnTo>
                  <a:pt x="366236" y="979646"/>
                </a:lnTo>
                <a:lnTo>
                  <a:pt x="384334" y="958691"/>
                </a:lnTo>
                <a:lnTo>
                  <a:pt x="400526" y="958691"/>
                </a:lnTo>
                <a:lnTo>
                  <a:pt x="415766" y="974884"/>
                </a:lnTo>
                <a:lnTo>
                  <a:pt x="433864" y="995839"/>
                </a:lnTo>
                <a:lnTo>
                  <a:pt x="454819" y="990124"/>
                </a:lnTo>
                <a:lnTo>
                  <a:pt x="462439" y="977741"/>
                </a:lnTo>
                <a:lnTo>
                  <a:pt x="460534" y="956786"/>
                </a:lnTo>
                <a:lnTo>
                  <a:pt x="486251" y="940594"/>
                </a:lnTo>
                <a:lnTo>
                  <a:pt x="493871" y="958691"/>
                </a:lnTo>
                <a:lnTo>
                  <a:pt x="528161" y="967264"/>
                </a:lnTo>
                <a:lnTo>
                  <a:pt x="541496" y="974884"/>
                </a:lnTo>
                <a:lnTo>
                  <a:pt x="570071" y="985361"/>
                </a:lnTo>
                <a:lnTo>
                  <a:pt x="606266" y="979646"/>
                </a:lnTo>
                <a:lnTo>
                  <a:pt x="642461" y="982504"/>
                </a:lnTo>
                <a:lnTo>
                  <a:pt x="679609" y="982504"/>
                </a:lnTo>
                <a:lnTo>
                  <a:pt x="691991" y="958691"/>
                </a:lnTo>
                <a:lnTo>
                  <a:pt x="702469" y="935831"/>
                </a:lnTo>
                <a:lnTo>
                  <a:pt x="729139" y="919639"/>
                </a:lnTo>
                <a:lnTo>
                  <a:pt x="754856" y="917734"/>
                </a:lnTo>
                <a:lnTo>
                  <a:pt x="786289" y="912019"/>
                </a:lnTo>
                <a:lnTo>
                  <a:pt x="822484" y="907256"/>
                </a:lnTo>
                <a:lnTo>
                  <a:pt x="822484" y="878681"/>
                </a:lnTo>
                <a:lnTo>
                  <a:pt x="817721" y="854869"/>
                </a:lnTo>
                <a:lnTo>
                  <a:pt x="812006" y="823436"/>
                </a:lnTo>
                <a:lnTo>
                  <a:pt x="822484" y="799624"/>
                </a:lnTo>
                <a:lnTo>
                  <a:pt x="840581" y="794861"/>
                </a:lnTo>
                <a:lnTo>
                  <a:pt x="874871" y="799624"/>
                </a:lnTo>
                <a:lnTo>
                  <a:pt x="892969" y="787241"/>
                </a:lnTo>
                <a:lnTo>
                  <a:pt x="924401" y="773906"/>
                </a:lnTo>
                <a:lnTo>
                  <a:pt x="940594" y="758666"/>
                </a:lnTo>
                <a:lnTo>
                  <a:pt x="955834" y="737711"/>
                </a:lnTo>
                <a:lnTo>
                  <a:pt x="981551" y="737711"/>
                </a:lnTo>
                <a:lnTo>
                  <a:pt x="1002506" y="750094"/>
                </a:lnTo>
                <a:lnTo>
                  <a:pt x="1005364" y="787241"/>
                </a:lnTo>
                <a:lnTo>
                  <a:pt x="1031081" y="797719"/>
                </a:lnTo>
                <a:lnTo>
                  <a:pt x="1057751" y="818674"/>
                </a:lnTo>
                <a:lnTo>
                  <a:pt x="1086326" y="815816"/>
                </a:lnTo>
                <a:lnTo>
                  <a:pt x="1110139" y="797719"/>
                </a:lnTo>
                <a:lnTo>
                  <a:pt x="1132999" y="802481"/>
                </a:lnTo>
                <a:lnTo>
                  <a:pt x="1164431" y="802481"/>
                </a:lnTo>
                <a:lnTo>
                  <a:pt x="1177766" y="831056"/>
                </a:lnTo>
                <a:lnTo>
                  <a:pt x="1209199" y="805339"/>
                </a:lnTo>
                <a:lnTo>
                  <a:pt x="1234916" y="778669"/>
                </a:lnTo>
                <a:lnTo>
                  <a:pt x="1253014" y="763429"/>
                </a:lnTo>
                <a:lnTo>
                  <a:pt x="1273969" y="752951"/>
                </a:lnTo>
                <a:lnTo>
                  <a:pt x="1310164" y="758666"/>
                </a:lnTo>
                <a:lnTo>
                  <a:pt x="1323499" y="789146"/>
                </a:lnTo>
                <a:lnTo>
                  <a:pt x="1354931" y="787241"/>
                </a:lnTo>
                <a:lnTo>
                  <a:pt x="1389221" y="763429"/>
                </a:lnTo>
                <a:lnTo>
                  <a:pt x="1396841" y="739616"/>
                </a:lnTo>
                <a:lnTo>
                  <a:pt x="1407319" y="713899"/>
                </a:lnTo>
                <a:lnTo>
                  <a:pt x="1412081" y="677704"/>
                </a:lnTo>
                <a:lnTo>
                  <a:pt x="1407319" y="656749"/>
                </a:lnTo>
                <a:lnTo>
                  <a:pt x="1396841" y="628174"/>
                </a:lnTo>
                <a:lnTo>
                  <a:pt x="1396841" y="586264"/>
                </a:lnTo>
                <a:lnTo>
                  <a:pt x="1401604" y="554831"/>
                </a:lnTo>
                <a:lnTo>
                  <a:pt x="1435894" y="526256"/>
                </a:lnTo>
                <a:lnTo>
                  <a:pt x="1458754" y="515779"/>
                </a:lnTo>
                <a:lnTo>
                  <a:pt x="1477804" y="497681"/>
                </a:lnTo>
                <a:lnTo>
                  <a:pt x="1461611" y="479584"/>
                </a:lnTo>
                <a:lnTo>
                  <a:pt x="1438751" y="466249"/>
                </a:lnTo>
                <a:lnTo>
                  <a:pt x="1419701" y="450056"/>
                </a:lnTo>
                <a:lnTo>
                  <a:pt x="1425416" y="421481"/>
                </a:lnTo>
                <a:lnTo>
                  <a:pt x="1422559" y="382429"/>
                </a:lnTo>
                <a:lnTo>
                  <a:pt x="1417796" y="353854"/>
                </a:lnTo>
                <a:lnTo>
                  <a:pt x="1433036" y="325279"/>
                </a:lnTo>
                <a:lnTo>
                  <a:pt x="1467326" y="299561"/>
                </a:lnTo>
                <a:lnTo>
                  <a:pt x="1482566" y="272891"/>
                </a:lnTo>
                <a:lnTo>
                  <a:pt x="1479709" y="250031"/>
                </a:lnTo>
                <a:lnTo>
                  <a:pt x="1453991" y="233839"/>
                </a:lnTo>
                <a:lnTo>
                  <a:pt x="1472089" y="218599"/>
                </a:lnTo>
                <a:lnTo>
                  <a:pt x="1490186" y="197644"/>
                </a:lnTo>
                <a:lnTo>
                  <a:pt x="1516856" y="176689"/>
                </a:lnTo>
                <a:lnTo>
                  <a:pt x="1524476" y="145256"/>
                </a:lnTo>
                <a:lnTo>
                  <a:pt x="1524476" y="119539"/>
                </a:lnTo>
                <a:lnTo>
                  <a:pt x="1493044" y="116681"/>
                </a:lnTo>
                <a:lnTo>
                  <a:pt x="1472089" y="116681"/>
                </a:lnTo>
                <a:lnTo>
                  <a:pt x="1482566" y="90964"/>
                </a:lnTo>
                <a:lnTo>
                  <a:pt x="1490186" y="74771"/>
                </a:lnTo>
                <a:lnTo>
                  <a:pt x="1490186" y="56674"/>
                </a:lnTo>
                <a:lnTo>
                  <a:pt x="1524476" y="46196"/>
                </a:lnTo>
                <a:lnTo>
                  <a:pt x="1550194" y="46196"/>
                </a:lnTo>
                <a:lnTo>
                  <a:pt x="1574006" y="53816"/>
                </a:lnTo>
                <a:lnTo>
                  <a:pt x="1610201" y="56674"/>
                </a:lnTo>
                <a:lnTo>
                  <a:pt x="1605439" y="28099"/>
                </a:lnTo>
                <a:lnTo>
                  <a:pt x="1597819" y="1429"/>
                </a:lnTo>
                <a:lnTo>
                  <a:pt x="1641634" y="1429"/>
                </a:lnTo>
                <a:lnTo>
                  <a:pt x="1670209" y="1429"/>
                </a:lnTo>
                <a:lnTo>
                  <a:pt x="1698784" y="7144"/>
                </a:lnTo>
                <a:lnTo>
                  <a:pt x="1714976" y="28099"/>
                </a:lnTo>
                <a:lnTo>
                  <a:pt x="1714976" y="56674"/>
                </a:lnTo>
                <a:lnTo>
                  <a:pt x="1746409" y="77629"/>
                </a:lnTo>
                <a:lnTo>
                  <a:pt x="1761649" y="100489"/>
                </a:lnTo>
                <a:lnTo>
                  <a:pt x="1772126" y="121444"/>
                </a:lnTo>
                <a:lnTo>
                  <a:pt x="1748314" y="145256"/>
                </a:lnTo>
                <a:lnTo>
                  <a:pt x="1758791" y="163354"/>
                </a:lnTo>
                <a:lnTo>
                  <a:pt x="1761649" y="197644"/>
                </a:lnTo>
                <a:lnTo>
                  <a:pt x="1790224" y="184309"/>
                </a:lnTo>
                <a:lnTo>
                  <a:pt x="1803559" y="208121"/>
                </a:lnTo>
                <a:lnTo>
                  <a:pt x="1821656" y="233839"/>
                </a:lnTo>
                <a:lnTo>
                  <a:pt x="1850231" y="229076"/>
                </a:lnTo>
                <a:lnTo>
                  <a:pt x="1876901" y="226219"/>
                </a:lnTo>
                <a:lnTo>
                  <a:pt x="1884521" y="251936"/>
                </a:lnTo>
                <a:lnTo>
                  <a:pt x="1917859" y="257651"/>
                </a:lnTo>
                <a:lnTo>
                  <a:pt x="1947386" y="239554"/>
                </a:lnTo>
                <a:lnTo>
                  <a:pt x="1970246" y="244316"/>
                </a:lnTo>
                <a:lnTo>
                  <a:pt x="1983581" y="268129"/>
                </a:lnTo>
                <a:lnTo>
                  <a:pt x="1970246" y="296704"/>
                </a:lnTo>
                <a:lnTo>
                  <a:pt x="1947386" y="299561"/>
                </a:lnTo>
                <a:lnTo>
                  <a:pt x="1926431" y="314801"/>
                </a:lnTo>
                <a:lnTo>
                  <a:pt x="1949291" y="335756"/>
                </a:lnTo>
                <a:lnTo>
                  <a:pt x="1952149" y="356711"/>
                </a:lnTo>
                <a:lnTo>
                  <a:pt x="1975961" y="374809"/>
                </a:lnTo>
                <a:lnTo>
                  <a:pt x="1998821" y="388144"/>
                </a:lnTo>
                <a:lnTo>
                  <a:pt x="2004536" y="421481"/>
                </a:lnTo>
                <a:lnTo>
                  <a:pt x="1986439" y="450056"/>
                </a:lnTo>
                <a:lnTo>
                  <a:pt x="2015014" y="448151"/>
                </a:lnTo>
                <a:lnTo>
                  <a:pt x="2069306" y="439579"/>
                </a:lnTo>
                <a:lnTo>
                  <a:pt x="2106454" y="427196"/>
                </a:lnTo>
                <a:lnTo>
                  <a:pt x="2145506" y="406241"/>
                </a:lnTo>
                <a:lnTo>
                  <a:pt x="2178844" y="379571"/>
                </a:lnTo>
                <a:lnTo>
                  <a:pt x="2207419" y="356711"/>
                </a:lnTo>
                <a:lnTo>
                  <a:pt x="2249329" y="338614"/>
                </a:lnTo>
                <a:lnTo>
                  <a:pt x="2283619" y="322421"/>
                </a:lnTo>
                <a:lnTo>
                  <a:pt x="2315051" y="290989"/>
                </a:lnTo>
                <a:lnTo>
                  <a:pt x="2340769" y="283369"/>
                </a:lnTo>
                <a:lnTo>
                  <a:pt x="2376964" y="280511"/>
                </a:lnTo>
                <a:lnTo>
                  <a:pt x="2411254" y="280511"/>
                </a:lnTo>
                <a:lnTo>
                  <a:pt x="2429351" y="254794"/>
                </a:lnTo>
                <a:lnTo>
                  <a:pt x="2453164" y="236696"/>
                </a:lnTo>
                <a:lnTo>
                  <a:pt x="2481739" y="230981"/>
                </a:lnTo>
                <a:lnTo>
                  <a:pt x="2523649" y="239554"/>
                </a:lnTo>
                <a:lnTo>
                  <a:pt x="2559844" y="254794"/>
                </a:lnTo>
                <a:lnTo>
                  <a:pt x="2580799" y="278606"/>
                </a:lnTo>
                <a:lnTo>
                  <a:pt x="2565559" y="299561"/>
                </a:lnTo>
                <a:lnTo>
                  <a:pt x="2559844" y="325279"/>
                </a:lnTo>
                <a:lnTo>
                  <a:pt x="2549366" y="356711"/>
                </a:lnTo>
                <a:lnTo>
                  <a:pt x="2591276" y="350996"/>
                </a:lnTo>
                <a:lnTo>
                  <a:pt x="2625566" y="356711"/>
                </a:lnTo>
                <a:lnTo>
                  <a:pt x="2622709" y="388144"/>
                </a:lnTo>
                <a:lnTo>
                  <a:pt x="2601754" y="411004"/>
                </a:lnTo>
                <a:lnTo>
                  <a:pt x="2577941" y="421481"/>
                </a:lnTo>
                <a:lnTo>
                  <a:pt x="2552224" y="452914"/>
                </a:lnTo>
                <a:lnTo>
                  <a:pt x="2546509" y="481489"/>
                </a:lnTo>
                <a:lnTo>
                  <a:pt x="2523649" y="499586"/>
                </a:lnTo>
                <a:lnTo>
                  <a:pt x="2499836" y="502444"/>
                </a:lnTo>
                <a:lnTo>
                  <a:pt x="2489359" y="526256"/>
                </a:lnTo>
                <a:lnTo>
                  <a:pt x="2489359" y="554831"/>
                </a:lnTo>
                <a:lnTo>
                  <a:pt x="2474119" y="562451"/>
                </a:lnTo>
                <a:lnTo>
                  <a:pt x="2456021" y="572929"/>
                </a:lnTo>
                <a:lnTo>
                  <a:pt x="2432209" y="586264"/>
                </a:lnTo>
                <a:lnTo>
                  <a:pt x="2411254" y="596741"/>
                </a:lnTo>
                <a:lnTo>
                  <a:pt x="2387441" y="609124"/>
                </a:lnTo>
                <a:lnTo>
                  <a:pt x="2376964" y="622459"/>
                </a:lnTo>
                <a:lnTo>
                  <a:pt x="2369344" y="658654"/>
                </a:lnTo>
                <a:lnTo>
                  <a:pt x="2376964" y="679609"/>
                </a:lnTo>
                <a:lnTo>
                  <a:pt x="2385536" y="711041"/>
                </a:lnTo>
                <a:lnTo>
                  <a:pt x="2379821" y="724376"/>
                </a:lnTo>
                <a:lnTo>
                  <a:pt x="2361724" y="739616"/>
                </a:lnTo>
                <a:lnTo>
                  <a:pt x="2325529" y="758666"/>
                </a:lnTo>
                <a:lnTo>
                  <a:pt x="2309336" y="778669"/>
                </a:lnTo>
                <a:lnTo>
                  <a:pt x="2296001" y="802481"/>
                </a:lnTo>
                <a:lnTo>
                  <a:pt x="2277904" y="836771"/>
                </a:lnTo>
                <a:lnTo>
                  <a:pt x="2256949" y="859631"/>
                </a:lnTo>
                <a:lnTo>
                  <a:pt x="2249329" y="891064"/>
                </a:lnTo>
                <a:lnTo>
                  <a:pt x="2238851" y="917734"/>
                </a:lnTo>
                <a:lnTo>
                  <a:pt x="2236946" y="943451"/>
                </a:lnTo>
                <a:lnTo>
                  <a:pt x="2262664" y="964406"/>
                </a:lnTo>
                <a:lnTo>
                  <a:pt x="2275999" y="977741"/>
                </a:lnTo>
                <a:lnTo>
                  <a:pt x="2275999" y="1003459"/>
                </a:lnTo>
                <a:lnTo>
                  <a:pt x="2265521" y="1016794"/>
                </a:lnTo>
                <a:lnTo>
                  <a:pt x="2241709" y="1032034"/>
                </a:lnTo>
                <a:lnTo>
                  <a:pt x="2238851" y="1050131"/>
                </a:lnTo>
                <a:lnTo>
                  <a:pt x="2210276" y="1071086"/>
                </a:lnTo>
                <a:lnTo>
                  <a:pt x="2196941" y="1094899"/>
                </a:lnTo>
                <a:lnTo>
                  <a:pt x="2226469" y="1115854"/>
                </a:lnTo>
                <a:lnTo>
                  <a:pt x="2249329" y="1112996"/>
                </a:lnTo>
                <a:lnTo>
                  <a:pt x="2275999" y="1102519"/>
                </a:lnTo>
                <a:lnTo>
                  <a:pt x="2306479" y="1078706"/>
                </a:lnTo>
                <a:lnTo>
                  <a:pt x="2330291" y="1063466"/>
                </a:lnTo>
                <a:lnTo>
                  <a:pt x="2358866" y="1039654"/>
                </a:lnTo>
                <a:lnTo>
                  <a:pt x="2337911" y="1016794"/>
                </a:lnTo>
                <a:lnTo>
                  <a:pt x="2315051" y="1000601"/>
                </a:lnTo>
                <a:lnTo>
                  <a:pt x="2316956" y="967264"/>
                </a:lnTo>
                <a:lnTo>
                  <a:pt x="2336006" y="940594"/>
                </a:lnTo>
                <a:lnTo>
                  <a:pt x="2356009" y="930116"/>
                </a:lnTo>
                <a:lnTo>
                  <a:pt x="2397919" y="925354"/>
                </a:lnTo>
                <a:lnTo>
                  <a:pt x="2424589" y="917734"/>
                </a:lnTo>
                <a:lnTo>
                  <a:pt x="2453164" y="901541"/>
                </a:lnTo>
                <a:lnTo>
                  <a:pt x="2489359" y="898684"/>
                </a:lnTo>
                <a:lnTo>
                  <a:pt x="2531269" y="909161"/>
                </a:lnTo>
                <a:lnTo>
                  <a:pt x="2556986" y="917734"/>
                </a:lnTo>
                <a:lnTo>
                  <a:pt x="2552224" y="940594"/>
                </a:lnTo>
                <a:lnTo>
                  <a:pt x="2552224" y="961549"/>
                </a:lnTo>
                <a:lnTo>
                  <a:pt x="2555081" y="972026"/>
                </a:lnTo>
                <a:lnTo>
                  <a:pt x="2577941" y="988219"/>
                </a:lnTo>
                <a:lnTo>
                  <a:pt x="2575084" y="1008221"/>
                </a:lnTo>
                <a:lnTo>
                  <a:pt x="2565559" y="1037749"/>
                </a:lnTo>
                <a:lnTo>
                  <a:pt x="2556986" y="1066324"/>
                </a:lnTo>
                <a:lnTo>
                  <a:pt x="2573179" y="1089184"/>
                </a:lnTo>
                <a:lnTo>
                  <a:pt x="2585561" y="1107281"/>
                </a:lnTo>
                <a:lnTo>
                  <a:pt x="2615089" y="1117759"/>
                </a:lnTo>
                <a:lnTo>
                  <a:pt x="2635091" y="1133951"/>
                </a:lnTo>
                <a:lnTo>
                  <a:pt x="2651284" y="1159669"/>
                </a:lnTo>
                <a:lnTo>
                  <a:pt x="2656046" y="1183481"/>
                </a:lnTo>
                <a:lnTo>
                  <a:pt x="2669381" y="1204436"/>
                </a:lnTo>
                <a:lnTo>
                  <a:pt x="2645569" y="1233011"/>
                </a:lnTo>
                <a:lnTo>
                  <a:pt x="2625566" y="1246346"/>
                </a:lnTo>
                <a:lnTo>
                  <a:pt x="2612231" y="1269206"/>
                </a:lnTo>
                <a:lnTo>
                  <a:pt x="2583656" y="1285399"/>
                </a:lnTo>
                <a:lnTo>
                  <a:pt x="2573179" y="1303496"/>
                </a:lnTo>
                <a:lnTo>
                  <a:pt x="2559844" y="1316831"/>
                </a:lnTo>
                <a:lnTo>
                  <a:pt x="2562701" y="1339691"/>
                </a:lnTo>
                <a:lnTo>
                  <a:pt x="2591276" y="1347311"/>
                </a:lnTo>
                <a:lnTo>
                  <a:pt x="2622709" y="1347311"/>
                </a:lnTo>
                <a:lnTo>
                  <a:pt x="2637949" y="1368266"/>
                </a:lnTo>
                <a:lnTo>
                  <a:pt x="2654141" y="1386364"/>
                </a:lnTo>
                <a:lnTo>
                  <a:pt x="2658904" y="1426369"/>
                </a:lnTo>
                <a:lnTo>
                  <a:pt x="2664619" y="1449229"/>
                </a:lnTo>
                <a:lnTo>
                  <a:pt x="2690336" y="1459706"/>
                </a:lnTo>
                <a:lnTo>
                  <a:pt x="2716054" y="1473041"/>
                </a:lnTo>
                <a:lnTo>
                  <a:pt x="2724626" y="1498759"/>
                </a:lnTo>
                <a:lnTo>
                  <a:pt x="2732246" y="1525429"/>
                </a:lnTo>
                <a:lnTo>
                  <a:pt x="2737009" y="1555909"/>
                </a:lnTo>
                <a:lnTo>
                  <a:pt x="2729389" y="1587341"/>
                </a:lnTo>
                <a:lnTo>
                  <a:pt x="2705576" y="1600676"/>
                </a:lnTo>
                <a:lnTo>
                  <a:pt x="2684621" y="1618774"/>
                </a:lnTo>
                <a:lnTo>
                  <a:pt x="2672239" y="1639729"/>
                </a:lnTo>
                <a:lnTo>
                  <a:pt x="2656046" y="1663541"/>
                </a:lnTo>
                <a:lnTo>
                  <a:pt x="2633186" y="1684496"/>
                </a:lnTo>
                <a:lnTo>
                  <a:pt x="2606516" y="1675924"/>
                </a:lnTo>
                <a:lnTo>
                  <a:pt x="2575084" y="1671161"/>
                </a:lnTo>
                <a:lnTo>
                  <a:pt x="2546509" y="1674019"/>
                </a:lnTo>
                <a:lnTo>
                  <a:pt x="2525554" y="1675924"/>
                </a:lnTo>
                <a:lnTo>
                  <a:pt x="2510314" y="1696879"/>
                </a:lnTo>
                <a:lnTo>
                  <a:pt x="2507456" y="1728311"/>
                </a:lnTo>
                <a:lnTo>
                  <a:pt x="2528411" y="1741646"/>
                </a:lnTo>
                <a:lnTo>
                  <a:pt x="2549366" y="1738789"/>
                </a:lnTo>
                <a:lnTo>
                  <a:pt x="2577941" y="1738789"/>
                </a:lnTo>
                <a:lnTo>
                  <a:pt x="2583656" y="1759744"/>
                </a:lnTo>
                <a:lnTo>
                  <a:pt x="2591276" y="1780699"/>
                </a:lnTo>
                <a:lnTo>
                  <a:pt x="2591276" y="1806416"/>
                </a:lnTo>
                <a:lnTo>
                  <a:pt x="2591276" y="1822609"/>
                </a:lnTo>
                <a:lnTo>
                  <a:pt x="2612231" y="1833086"/>
                </a:lnTo>
                <a:lnTo>
                  <a:pt x="2640806" y="1845469"/>
                </a:lnTo>
                <a:lnTo>
                  <a:pt x="2664619" y="1845469"/>
                </a:lnTo>
                <a:lnTo>
                  <a:pt x="2677001" y="1858804"/>
                </a:lnTo>
                <a:lnTo>
                  <a:pt x="2703671" y="1887379"/>
                </a:lnTo>
                <a:lnTo>
                  <a:pt x="2714149" y="1908334"/>
                </a:lnTo>
                <a:lnTo>
                  <a:pt x="2700814" y="1953101"/>
                </a:lnTo>
                <a:lnTo>
                  <a:pt x="2675096" y="1957864"/>
                </a:lnTo>
                <a:lnTo>
                  <a:pt x="2654141" y="1957864"/>
                </a:lnTo>
                <a:lnTo>
                  <a:pt x="2643664" y="1968341"/>
                </a:lnTo>
                <a:lnTo>
                  <a:pt x="2616994" y="1995011"/>
                </a:lnTo>
                <a:lnTo>
                  <a:pt x="2596039" y="2007394"/>
                </a:lnTo>
                <a:lnTo>
                  <a:pt x="2575084" y="2025491"/>
                </a:lnTo>
                <a:lnTo>
                  <a:pt x="2549366" y="2052161"/>
                </a:lnTo>
                <a:lnTo>
                  <a:pt x="2523649" y="2075021"/>
                </a:lnTo>
                <a:lnTo>
                  <a:pt x="2536031" y="2098834"/>
                </a:lnTo>
                <a:lnTo>
                  <a:pt x="2523649" y="2122646"/>
                </a:lnTo>
                <a:lnTo>
                  <a:pt x="2489359" y="2116931"/>
                </a:lnTo>
                <a:lnTo>
                  <a:pt x="2465546" y="2095976"/>
                </a:lnTo>
                <a:lnTo>
                  <a:pt x="2429351" y="2080736"/>
                </a:lnTo>
                <a:lnTo>
                  <a:pt x="2403634" y="2083594"/>
                </a:lnTo>
                <a:lnTo>
                  <a:pt x="2375059" y="2094071"/>
                </a:lnTo>
                <a:lnTo>
                  <a:pt x="2366486" y="2119789"/>
                </a:lnTo>
                <a:lnTo>
                  <a:pt x="2356009" y="2135029"/>
                </a:lnTo>
                <a:lnTo>
                  <a:pt x="2325529" y="2127409"/>
                </a:lnTo>
                <a:lnTo>
                  <a:pt x="2312194" y="2109311"/>
                </a:lnTo>
                <a:lnTo>
                  <a:pt x="2294096" y="2112169"/>
                </a:lnTo>
                <a:lnTo>
                  <a:pt x="2277904" y="2127409"/>
                </a:lnTo>
                <a:lnTo>
                  <a:pt x="2255044" y="2161699"/>
                </a:lnTo>
                <a:lnTo>
                  <a:pt x="2236946" y="2184559"/>
                </a:lnTo>
                <a:lnTo>
                  <a:pt x="2205514" y="2203609"/>
                </a:lnTo>
                <a:lnTo>
                  <a:pt x="2195036" y="2214086"/>
                </a:lnTo>
                <a:lnTo>
                  <a:pt x="2207419" y="2244566"/>
                </a:lnTo>
                <a:lnTo>
                  <a:pt x="2228374" y="2260759"/>
                </a:lnTo>
                <a:lnTo>
                  <a:pt x="2210276" y="2271236"/>
                </a:lnTo>
                <a:lnTo>
                  <a:pt x="2174081" y="2271236"/>
                </a:lnTo>
                <a:lnTo>
                  <a:pt x="2142649" y="2268379"/>
                </a:lnTo>
                <a:lnTo>
                  <a:pt x="2132171" y="2268379"/>
                </a:lnTo>
                <a:lnTo>
                  <a:pt x="2129314" y="2244566"/>
                </a:lnTo>
                <a:lnTo>
                  <a:pt x="2126456" y="2218849"/>
                </a:lnTo>
                <a:lnTo>
                  <a:pt x="2111216" y="2195036"/>
                </a:lnTo>
                <a:lnTo>
                  <a:pt x="2079784" y="2195036"/>
                </a:lnTo>
                <a:lnTo>
                  <a:pt x="2056924" y="2195036"/>
                </a:lnTo>
                <a:lnTo>
                  <a:pt x="2040731" y="2172176"/>
                </a:lnTo>
                <a:lnTo>
                  <a:pt x="2022634" y="2155984"/>
                </a:lnTo>
                <a:lnTo>
                  <a:pt x="2009299" y="2135029"/>
                </a:lnTo>
                <a:lnTo>
                  <a:pt x="2035969" y="2127409"/>
                </a:lnTo>
                <a:lnTo>
                  <a:pt x="2040731" y="2094071"/>
                </a:lnTo>
                <a:lnTo>
                  <a:pt x="2076926" y="2091214"/>
                </a:lnTo>
                <a:lnTo>
                  <a:pt x="2114074" y="2095976"/>
                </a:lnTo>
                <a:lnTo>
                  <a:pt x="2124551" y="2070259"/>
                </a:lnTo>
                <a:lnTo>
                  <a:pt x="2103596" y="2055019"/>
                </a:lnTo>
                <a:lnTo>
                  <a:pt x="2103596" y="2020729"/>
                </a:lnTo>
                <a:lnTo>
                  <a:pt x="2126456" y="2002631"/>
                </a:lnTo>
                <a:lnTo>
                  <a:pt x="2157889" y="1989296"/>
                </a:lnTo>
                <a:lnTo>
                  <a:pt x="2181701" y="1986439"/>
                </a:lnTo>
                <a:lnTo>
                  <a:pt x="2181701" y="1963579"/>
                </a:lnTo>
                <a:lnTo>
                  <a:pt x="2155984" y="1957864"/>
                </a:lnTo>
                <a:lnTo>
                  <a:pt x="2129314" y="1950244"/>
                </a:lnTo>
                <a:lnTo>
                  <a:pt x="2087404" y="1936909"/>
                </a:lnTo>
                <a:lnTo>
                  <a:pt x="2056924" y="1932146"/>
                </a:lnTo>
                <a:lnTo>
                  <a:pt x="2027396" y="1915954"/>
                </a:lnTo>
                <a:lnTo>
                  <a:pt x="2019776" y="1885474"/>
                </a:lnTo>
                <a:lnTo>
                  <a:pt x="2025491" y="1845469"/>
                </a:lnTo>
                <a:lnTo>
                  <a:pt x="2025491" y="1816894"/>
                </a:lnTo>
                <a:lnTo>
                  <a:pt x="2019776" y="1780699"/>
                </a:lnTo>
                <a:lnTo>
                  <a:pt x="2019776" y="1752124"/>
                </a:lnTo>
                <a:lnTo>
                  <a:pt x="2015014" y="1734026"/>
                </a:lnTo>
                <a:lnTo>
                  <a:pt x="1998821" y="1738789"/>
                </a:lnTo>
                <a:lnTo>
                  <a:pt x="1986439" y="1759744"/>
                </a:lnTo>
                <a:lnTo>
                  <a:pt x="1970246" y="1770221"/>
                </a:lnTo>
                <a:lnTo>
                  <a:pt x="1938814" y="1770221"/>
                </a:lnTo>
                <a:lnTo>
                  <a:pt x="1907381" y="1749266"/>
                </a:lnTo>
                <a:lnTo>
                  <a:pt x="1907381" y="1720691"/>
                </a:lnTo>
                <a:lnTo>
                  <a:pt x="1910239" y="1692116"/>
                </a:lnTo>
                <a:lnTo>
                  <a:pt x="1902619" y="1663541"/>
                </a:lnTo>
                <a:lnTo>
                  <a:pt x="1905476" y="1636871"/>
                </a:lnTo>
                <a:lnTo>
                  <a:pt x="1878806" y="1629251"/>
                </a:lnTo>
                <a:lnTo>
                  <a:pt x="1860709" y="1636871"/>
                </a:lnTo>
                <a:lnTo>
                  <a:pt x="1847374" y="1624489"/>
                </a:lnTo>
                <a:lnTo>
                  <a:pt x="1827371" y="1608296"/>
                </a:lnTo>
                <a:lnTo>
                  <a:pt x="1806416" y="1597819"/>
                </a:lnTo>
                <a:lnTo>
                  <a:pt x="1782604" y="1621631"/>
                </a:lnTo>
                <a:lnTo>
                  <a:pt x="1764506" y="1624489"/>
                </a:lnTo>
                <a:lnTo>
                  <a:pt x="1733074" y="1624489"/>
                </a:lnTo>
                <a:lnTo>
                  <a:pt x="1725454" y="1600676"/>
                </a:lnTo>
                <a:lnTo>
                  <a:pt x="1712119" y="1576864"/>
                </a:lnTo>
                <a:lnTo>
                  <a:pt x="1683544" y="1600676"/>
                </a:lnTo>
                <a:lnTo>
                  <a:pt x="1662589" y="1615916"/>
                </a:lnTo>
                <a:lnTo>
                  <a:pt x="1673066" y="1636871"/>
                </a:lnTo>
                <a:lnTo>
                  <a:pt x="1636871" y="1657826"/>
                </a:lnTo>
                <a:lnTo>
                  <a:pt x="1613059" y="1668304"/>
                </a:lnTo>
                <a:lnTo>
                  <a:pt x="1594961" y="1694974"/>
                </a:lnTo>
                <a:lnTo>
                  <a:pt x="1587341" y="1713071"/>
                </a:lnTo>
                <a:lnTo>
                  <a:pt x="1574006" y="1762601"/>
                </a:lnTo>
                <a:lnTo>
                  <a:pt x="1563529" y="1785461"/>
                </a:lnTo>
                <a:lnTo>
                  <a:pt x="1542574" y="1801654"/>
                </a:lnTo>
                <a:lnTo>
                  <a:pt x="1513999" y="1822609"/>
                </a:lnTo>
                <a:lnTo>
                  <a:pt x="1490186" y="1848326"/>
                </a:lnTo>
                <a:lnTo>
                  <a:pt x="1461611" y="1866424"/>
                </a:lnTo>
                <a:lnTo>
                  <a:pt x="1443514" y="1890236"/>
                </a:lnTo>
                <a:lnTo>
                  <a:pt x="1412081" y="1915954"/>
                </a:lnTo>
                <a:lnTo>
                  <a:pt x="1389221" y="1926431"/>
                </a:lnTo>
                <a:lnTo>
                  <a:pt x="1373029" y="1947386"/>
                </a:lnTo>
                <a:lnTo>
                  <a:pt x="1347311" y="1978819"/>
                </a:lnTo>
                <a:lnTo>
                  <a:pt x="1341596" y="1957864"/>
                </a:lnTo>
                <a:lnTo>
                  <a:pt x="1320641" y="1921669"/>
                </a:lnTo>
                <a:lnTo>
                  <a:pt x="1308259" y="1918811"/>
                </a:lnTo>
                <a:lnTo>
                  <a:pt x="1284446" y="1911191"/>
                </a:lnTo>
                <a:lnTo>
                  <a:pt x="1279684" y="1893094"/>
                </a:lnTo>
                <a:lnTo>
                  <a:pt x="1260634" y="1874996"/>
                </a:lnTo>
                <a:lnTo>
                  <a:pt x="1224439" y="1893094"/>
                </a:lnTo>
                <a:lnTo>
                  <a:pt x="1203484" y="1905476"/>
                </a:lnTo>
                <a:lnTo>
                  <a:pt x="1177766" y="1942624"/>
                </a:lnTo>
                <a:lnTo>
                  <a:pt x="1167289" y="1914049"/>
                </a:lnTo>
                <a:lnTo>
                  <a:pt x="1156811" y="1882616"/>
                </a:lnTo>
                <a:lnTo>
                  <a:pt x="1143476" y="1855946"/>
                </a:lnTo>
                <a:lnTo>
                  <a:pt x="1143476" y="1834991"/>
                </a:lnTo>
                <a:lnTo>
                  <a:pt x="1119664" y="1843564"/>
                </a:lnTo>
                <a:lnTo>
                  <a:pt x="1104424" y="1866424"/>
                </a:lnTo>
                <a:lnTo>
                  <a:pt x="1099661" y="1879759"/>
                </a:lnTo>
                <a:lnTo>
                  <a:pt x="1075849" y="1897856"/>
                </a:lnTo>
                <a:lnTo>
                  <a:pt x="1060609" y="1911191"/>
                </a:lnTo>
                <a:lnTo>
                  <a:pt x="1052036" y="1894999"/>
                </a:lnTo>
                <a:lnTo>
                  <a:pt x="1041559" y="1885474"/>
                </a:lnTo>
                <a:lnTo>
                  <a:pt x="1023461" y="1900714"/>
                </a:lnTo>
                <a:lnTo>
                  <a:pt x="1012984" y="1926431"/>
                </a:lnTo>
                <a:lnTo>
                  <a:pt x="1000601" y="1960721"/>
                </a:lnTo>
                <a:lnTo>
                  <a:pt x="984409" y="1989296"/>
                </a:lnTo>
                <a:lnTo>
                  <a:pt x="979646" y="2017871"/>
                </a:lnTo>
                <a:lnTo>
                  <a:pt x="958691" y="1996916"/>
                </a:lnTo>
                <a:lnTo>
                  <a:pt x="951071" y="1947386"/>
                </a:lnTo>
                <a:lnTo>
                  <a:pt x="940594" y="1921669"/>
                </a:lnTo>
                <a:lnTo>
                  <a:pt x="906304" y="1921669"/>
                </a:lnTo>
                <a:lnTo>
                  <a:pt x="895826" y="1893094"/>
                </a:lnTo>
                <a:lnTo>
                  <a:pt x="885349" y="1869281"/>
                </a:lnTo>
                <a:lnTo>
                  <a:pt x="859631" y="1876901"/>
                </a:lnTo>
                <a:lnTo>
                  <a:pt x="831056" y="1903571"/>
                </a:lnTo>
                <a:lnTo>
                  <a:pt x="817721" y="1918811"/>
                </a:lnTo>
                <a:lnTo>
                  <a:pt x="812006" y="1947386"/>
                </a:lnTo>
                <a:lnTo>
                  <a:pt x="807244" y="1975961"/>
                </a:lnTo>
                <a:lnTo>
                  <a:pt x="791051" y="2015014"/>
                </a:lnTo>
                <a:lnTo>
                  <a:pt x="768191" y="2041684"/>
                </a:lnTo>
                <a:lnTo>
                  <a:pt x="729139" y="2031206"/>
                </a:lnTo>
                <a:lnTo>
                  <a:pt x="705326" y="2013109"/>
                </a:lnTo>
                <a:lnTo>
                  <a:pt x="679609" y="2025491"/>
                </a:lnTo>
                <a:lnTo>
                  <a:pt x="648176" y="2034064"/>
                </a:lnTo>
                <a:lnTo>
                  <a:pt x="627221" y="2017871"/>
                </a:lnTo>
                <a:lnTo>
                  <a:pt x="601504" y="2002631"/>
                </a:lnTo>
                <a:lnTo>
                  <a:pt x="621506" y="1975961"/>
                </a:lnTo>
                <a:lnTo>
                  <a:pt x="634841" y="1944529"/>
                </a:lnTo>
                <a:lnTo>
                  <a:pt x="627221" y="1914049"/>
                </a:lnTo>
                <a:lnTo>
                  <a:pt x="613886" y="1882616"/>
                </a:lnTo>
                <a:lnTo>
                  <a:pt x="603409" y="1851184"/>
                </a:lnTo>
                <a:lnTo>
                  <a:pt x="595789" y="1825466"/>
                </a:lnTo>
                <a:lnTo>
                  <a:pt x="567214" y="1833086"/>
                </a:lnTo>
                <a:lnTo>
                  <a:pt x="531019" y="1848326"/>
                </a:lnTo>
                <a:lnTo>
                  <a:pt x="502444" y="1858804"/>
                </a:lnTo>
                <a:lnTo>
                  <a:pt x="471011" y="1858804"/>
                </a:lnTo>
                <a:lnTo>
                  <a:pt x="451961" y="1837849"/>
                </a:lnTo>
                <a:lnTo>
                  <a:pt x="423386" y="1816894"/>
                </a:lnTo>
                <a:lnTo>
                  <a:pt x="402431" y="1801654"/>
                </a:lnTo>
                <a:lnTo>
                  <a:pt x="366236" y="1806416"/>
                </a:lnTo>
                <a:lnTo>
                  <a:pt x="332899" y="1794034"/>
                </a:lnTo>
                <a:lnTo>
                  <a:pt x="319564" y="1754981"/>
                </a:lnTo>
                <a:lnTo>
                  <a:pt x="301466" y="1735931"/>
                </a:lnTo>
                <a:lnTo>
                  <a:pt x="270034" y="1741646"/>
                </a:lnTo>
                <a:lnTo>
                  <a:pt x="262414" y="1705451"/>
                </a:lnTo>
                <a:lnTo>
                  <a:pt x="243364" y="1689259"/>
                </a:lnTo>
                <a:lnTo>
                  <a:pt x="246221" y="1657826"/>
                </a:lnTo>
                <a:lnTo>
                  <a:pt x="267176" y="1634966"/>
                </a:lnTo>
                <a:lnTo>
                  <a:pt x="282416" y="1590199"/>
                </a:lnTo>
                <a:lnTo>
                  <a:pt x="267176" y="1558766"/>
                </a:lnTo>
                <a:lnTo>
                  <a:pt x="249079" y="1554004"/>
                </a:lnTo>
                <a:lnTo>
                  <a:pt x="225266" y="1535906"/>
                </a:lnTo>
                <a:lnTo>
                  <a:pt x="223361" y="1496854"/>
                </a:lnTo>
                <a:lnTo>
                  <a:pt x="183356" y="1493996"/>
                </a:lnTo>
                <a:lnTo>
                  <a:pt x="172879" y="1462564"/>
                </a:lnTo>
                <a:lnTo>
                  <a:pt x="150019" y="1444466"/>
                </a:lnTo>
                <a:lnTo>
                  <a:pt x="97631" y="1452086"/>
                </a:lnTo>
                <a:lnTo>
                  <a:pt x="92869" y="1467326"/>
                </a:lnTo>
                <a:lnTo>
                  <a:pt x="73819" y="1475899"/>
                </a:lnTo>
                <a:lnTo>
                  <a:pt x="53816" y="1467326"/>
                </a:lnTo>
                <a:lnTo>
                  <a:pt x="45244" y="1436846"/>
                </a:lnTo>
                <a:lnTo>
                  <a:pt x="45244" y="1413034"/>
                </a:lnTo>
                <a:lnTo>
                  <a:pt x="27146" y="1396841"/>
                </a:lnTo>
                <a:close/>
              </a:path>
            </a:pathLst>
          </a:custGeom>
          <a:solidFill>
            <a:schemeClr val="accent1"/>
          </a:solidFill>
          <a:ln w="1905" cap="flat">
            <a:solidFill>
              <a:schemeClr val="bg1"/>
            </a:solidFill>
            <a:prstDash val="solid"/>
            <a:miter/>
          </a:ln>
        </p:spPr>
        <p:txBody>
          <a:bodyPr rtlCol="0" anchor="ctr"/>
          <a:lstStyle/>
          <a:p>
            <a:pPr algn="ctr"/>
            <a:r>
              <a:rPr lang="fr-FR" sz="1000" dirty="0">
                <a:solidFill>
                  <a:schemeClr val="bg1"/>
                </a:solidFill>
              </a:rPr>
              <a:t>H1c</a:t>
            </a:r>
            <a:endParaRPr lang="fr-FR" sz="1200" dirty="0">
              <a:solidFill>
                <a:schemeClr val="bg1"/>
              </a:solidFill>
              <a:latin typeface="+mj-lt"/>
            </a:endParaRPr>
          </a:p>
        </p:txBody>
      </p:sp>
      <p:sp>
        <p:nvSpPr>
          <p:cNvPr id="69" name="Forme libre : forme 68">
            <a:extLst>
              <a:ext uri="{FF2B5EF4-FFF2-40B4-BE49-F238E27FC236}">
                <a16:creationId xmlns:a16="http://schemas.microsoft.com/office/drawing/2014/main" id="{CEB18096-0E77-4CEA-9016-E3617F6BA8A9}"/>
              </a:ext>
            </a:extLst>
          </p:cNvPr>
          <p:cNvSpPr/>
          <p:nvPr/>
        </p:nvSpPr>
        <p:spPr>
          <a:xfrm>
            <a:off x="6301816" y="1936923"/>
            <a:ext cx="2194354" cy="1744431"/>
          </a:xfrm>
          <a:custGeom>
            <a:avLst/>
            <a:gdLst>
              <a:gd name="connsiteX0" fmla="*/ 9049 w 2647950"/>
              <a:gd name="connsiteY0" fmla="*/ 1321594 h 2105025"/>
              <a:gd name="connsiteX1" fmla="*/ 42386 w 2647950"/>
              <a:gd name="connsiteY1" fmla="*/ 1294924 h 2105025"/>
              <a:gd name="connsiteX2" fmla="*/ 81439 w 2647950"/>
              <a:gd name="connsiteY2" fmla="*/ 1285399 h 2105025"/>
              <a:gd name="connsiteX3" fmla="*/ 116681 w 2647950"/>
              <a:gd name="connsiteY3" fmla="*/ 1265396 h 2105025"/>
              <a:gd name="connsiteX4" fmla="*/ 169069 w 2647950"/>
              <a:gd name="connsiteY4" fmla="*/ 1253014 h 2105025"/>
              <a:gd name="connsiteX5" fmla="*/ 186214 w 2647950"/>
              <a:gd name="connsiteY5" fmla="*/ 1232059 h 2105025"/>
              <a:gd name="connsiteX6" fmla="*/ 194786 w 2647950"/>
              <a:gd name="connsiteY6" fmla="*/ 1226344 h 2105025"/>
              <a:gd name="connsiteX7" fmla="*/ 194786 w 2647950"/>
              <a:gd name="connsiteY7" fmla="*/ 1180624 h 2105025"/>
              <a:gd name="connsiteX8" fmla="*/ 211931 w 2647950"/>
              <a:gd name="connsiteY8" fmla="*/ 1154906 h 2105025"/>
              <a:gd name="connsiteX9" fmla="*/ 250984 w 2647950"/>
              <a:gd name="connsiteY9" fmla="*/ 1141571 h 2105025"/>
              <a:gd name="connsiteX10" fmla="*/ 290036 w 2647950"/>
              <a:gd name="connsiteY10" fmla="*/ 1129189 h 2105025"/>
              <a:gd name="connsiteX11" fmla="*/ 335756 w 2647950"/>
              <a:gd name="connsiteY11" fmla="*/ 1125379 h 2105025"/>
              <a:gd name="connsiteX12" fmla="*/ 368141 w 2647950"/>
              <a:gd name="connsiteY12" fmla="*/ 1129189 h 2105025"/>
              <a:gd name="connsiteX13" fmla="*/ 380524 w 2647950"/>
              <a:gd name="connsiteY13" fmla="*/ 1145381 h 2105025"/>
              <a:gd name="connsiteX14" fmla="*/ 397669 w 2647950"/>
              <a:gd name="connsiteY14" fmla="*/ 1173956 h 2105025"/>
              <a:gd name="connsiteX15" fmla="*/ 410051 w 2647950"/>
              <a:gd name="connsiteY15" fmla="*/ 1193959 h 2105025"/>
              <a:gd name="connsiteX16" fmla="*/ 387191 w 2647950"/>
              <a:gd name="connsiteY16" fmla="*/ 1242536 h 2105025"/>
              <a:gd name="connsiteX17" fmla="*/ 413861 w 2647950"/>
              <a:gd name="connsiteY17" fmla="*/ 1249204 h 2105025"/>
              <a:gd name="connsiteX18" fmla="*/ 452914 w 2647950"/>
              <a:gd name="connsiteY18" fmla="*/ 1246346 h 2105025"/>
              <a:gd name="connsiteX19" fmla="*/ 463391 w 2647950"/>
              <a:gd name="connsiteY19" fmla="*/ 1234916 h 2105025"/>
              <a:gd name="connsiteX20" fmla="*/ 462439 w 2647950"/>
              <a:gd name="connsiteY20" fmla="*/ 1226344 h 2105025"/>
              <a:gd name="connsiteX21" fmla="*/ 494824 w 2647950"/>
              <a:gd name="connsiteY21" fmla="*/ 1203484 h 2105025"/>
              <a:gd name="connsiteX22" fmla="*/ 511016 w 2647950"/>
              <a:gd name="connsiteY22" fmla="*/ 1226344 h 2105025"/>
              <a:gd name="connsiteX23" fmla="*/ 540544 w 2647950"/>
              <a:gd name="connsiteY23" fmla="*/ 1219676 h 2105025"/>
              <a:gd name="connsiteX24" fmla="*/ 570071 w 2647950"/>
              <a:gd name="connsiteY24" fmla="*/ 1219676 h 2105025"/>
              <a:gd name="connsiteX25" fmla="*/ 599599 w 2647950"/>
              <a:gd name="connsiteY25" fmla="*/ 1184434 h 2105025"/>
              <a:gd name="connsiteX26" fmla="*/ 599599 w 2647950"/>
              <a:gd name="connsiteY26" fmla="*/ 1145381 h 2105025"/>
              <a:gd name="connsiteX27" fmla="*/ 612934 w 2647950"/>
              <a:gd name="connsiteY27" fmla="*/ 1118711 h 2105025"/>
              <a:gd name="connsiteX28" fmla="*/ 634841 w 2647950"/>
              <a:gd name="connsiteY28" fmla="*/ 1106329 h 2105025"/>
              <a:gd name="connsiteX29" fmla="*/ 684371 w 2647950"/>
              <a:gd name="connsiteY29" fmla="*/ 1095851 h 2105025"/>
              <a:gd name="connsiteX30" fmla="*/ 730091 w 2647950"/>
              <a:gd name="connsiteY30" fmla="*/ 1095851 h 2105025"/>
              <a:gd name="connsiteX31" fmla="*/ 749141 w 2647950"/>
              <a:gd name="connsiteY31" fmla="*/ 1070134 h 2105025"/>
              <a:gd name="connsiteX32" fmla="*/ 759619 w 2647950"/>
              <a:gd name="connsiteY32" fmla="*/ 1024414 h 2105025"/>
              <a:gd name="connsiteX33" fmla="*/ 782479 w 2647950"/>
              <a:gd name="connsiteY33" fmla="*/ 1001554 h 2105025"/>
              <a:gd name="connsiteX34" fmla="*/ 788194 w 2647950"/>
              <a:gd name="connsiteY34" fmla="*/ 959644 h 2105025"/>
              <a:gd name="connsiteX35" fmla="*/ 817721 w 2647950"/>
              <a:gd name="connsiteY35" fmla="*/ 946309 h 2105025"/>
              <a:gd name="connsiteX36" fmla="*/ 762476 w 2647950"/>
              <a:gd name="connsiteY36" fmla="*/ 916781 h 2105025"/>
              <a:gd name="connsiteX37" fmla="*/ 801529 w 2647950"/>
              <a:gd name="connsiteY37" fmla="*/ 897731 h 2105025"/>
              <a:gd name="connsiteX38" fmla="*/ 788194 w 2647950"/>
              <a:gd name="connsiteY38" fmla="*/ 861536 h 2105025"/>
              <a:gd name="connsiteX39" fmla="*/ 762476 w 2647950"/>
              <a:gd name="connsiteY39" fmla="*/ 838676 h 2105025"/>
              <a:gd name="connsiteX40" fmla="*/ 782479 w 2647950"/>
              <a:gd name="connsiteY40" fmla="*/ 802481 h 2105025"/>
              <a:gd name="connsiteX41" fmla="*/ 792004 w 2647950"/>
              <a:gd name="connsiteY41" fmla="*/ 772954 h 2105025"/>
              <a:gd name="connsiteX42" fmla="*/ 814864 w 2647950"/>
              <a:gd name="connsiteY42" fmla="*/ 751046 h 2105025"/>
              <a:gd name="connsiteX43" fmla="*/ 840581 w 2647950"/>
              <a:gd name="connsiteY43" fmla="*/ 733901 h 2105025"/>
              <a:gd name="connsiteX44" fmla="*/ 850106 w 2647950"/>
              <a:gd name="connsiteY44" fmla="*/ 698659 h 2105025"/>
              <a:gd name="connsiteX45" fmla="*/ 801529 w 2647950"/>
              <a:gd name="connsiteY45" fmla="*/ 691991 h 2105025"/>
              <a:gd name="connsiteX46" fmla="*/ 817721 w 2647950"/>
              <a:gd name="connsiteY46" fmla="*/ 659606 h 2105025"/>
              <a:gd name="connsiteX47" fmla="*/ 840581 w 2647950"/>
              <a:gd name="connsiteY47" fmla="*/ 630079 h 2105025"/>
              <a:gd name="connsiteX48" fmla="*/ 883444 w 2647950"/>
              <a:gd name="connsiteY48" fmla="*/ 613886 h 2105025"/>
              <a:gd name="connsiteX49" fmla="*/ 837724 w 2647950"/>
              <a:gd name="connsiteY49" fmla="*/ 571024 h 2105025"/>
              <a:gd name="connsiteX50" fmla="*/ 837724 w 2647950"/>
              <a:gd name="connsiteY50" fmla="*/ 548164 h 2105025"/>
              <a:gd name="connsiteX51" fmla="*/ 844391 w 2647950"/>
              <a:gd name="connsiteY51" fmla="*/ 515779 h 2105025"/>
              <a:gd name="connsiteX52" fmla="*/ 879634 w 2647950"/>
              <a:gd name="connsiteY52" fmla="*/ 502444 h 2105025"/>
              <a:gd name="connsiteX53" fmla="*/ 912019 w 2647950"/>
              <a:gd name="connsiteY53" fmla="*/ 492919 h 2105025"/>
              <a:gd name="connsiteX54" fmla="*/ 941546 w 2647950"/>
              <a:gd name="connsiteY54" fmla="*/ 496729 h 2105025"/>
              <a:gd name="connsiteX55" fmla="*/ 973931 w 2647950"/>
              <a:gd name="connsiteY55" fmla="*/ 502444 h 2105025"/>
              <a:gd name="connsiteX56" fmla="*/ 1003459 w 2647950"/>
              <a:gd name="connsiteY56" fmla="*/ 473869 h 2105025"/>
              <a:gd name="connsiteX57" fmla="*/ 1019651 w 2647950"/>
              <a:gd name="connsiteY57" fmla="*/ 453866 h 2105025"/>
              <a:gd name="connsiteX58" fmla="*/ 1016794 w 2647950"/>
              <a:gd name="connsiteY58" fmla="*/ 414814 h 2105025"/>
              <a:gd name="connsiteX59" fmla="*/ 1000601 w 2647950"/>
              <a:gd name="connsiteY59" fmla="*/ 378619 h 2105025"/>
              <a:gd name="connsiteX60" fmla="*/ 1000601 w 2647950"/>
              <a:gd name="connsiteY60" fmla="*/ 343376 h 2105025"/>
              <a:gd name="connsiteX61" fmla="*/ 1026319 w 2647950"/>
              <a:gd name="connsiteY61" fmla="*/ 304324 h 2105025"/>
              <a:gd name="connsiteX62" fmla="*/ 1049179 w 2647950"/>
              <a:gd name="connsiteY62" fmla="*/ 300514 h 2105025"/>
              <a:gd name="connsiteX63" fmla="*/ 1069181 w 2647950"/>
              <a:gd name="connsiteY63" fmla="*/ 258604 h 2105025"/>
              <a:gd name="connsiteX64" fmla="*/ 1052989 w 2647950"/>
              <a:gd name="connsiteY64" fmla="*/ 222409 h 2105025"/>
              <a:gd name="connsiteX65" fmla="*/ 1081564 w 2647950"/>
              <a:gd name="connsiteY65" fmla="*/ 212884 h 2105025"/>
              <a:gd name="connsiteX66" fmla="*/ 1078706 w 2647950"/>
              <a:gd name="connsiteY66" fmla="*/ 178594 h 2105025"/>
              <a:gd name="connsiteX67" fmla="*/ 1078706 w 2647950"/>
              <a:gd name="connsiteY67" fmla="*/ 170021 h 2105025"/>
              <a:gd name="connsiteX68" fmla="*/ 1088231 w 2647950"/>
              <a:gd name="connsiteY68" fmla="*/ 121444 h 2105025"/>
              <a:gd name="connsiteX69" fmla="*/ 1112996 w 2647950"/>
              <a:gd name="connsiteY69" fmla="*/ 129064 h 2105025"/>
              <a:gd name="connsiteX70" fmla="*/ 1135856 w 2647950"/>
              <a:gd name="connsiteY70" fmla="*/ 139541 h 2105025"/>
              <a:gd name="connsiteX71" fmla="*/ 1164431 w 2647950"/>
              <a:gd name="connsiteY71" fmla="*/ 136684 h 2105025"/>
              <a:gd name="connsiteX72" fmla="*/ 1195864 w 2647950"/>
              <a:gd name="connsiteY72" fmla="*/ 124301 h 2105025"/>
              <a:gd name="connsiteX73" fmla="*/ 1219676 w 2647950"/>
              <a:gd name="connsiteY73" fmla="*/ 108109 h 2105025"/>
              <a:gd name="connsiteX74" fmla="*/ 1230154 w 2647950"/>
              <a:gd name="connsiteY74" fmla="*/ 85249 h 2105025"/>
              <a:gd name="connsiteX75" fmla="*/ 1243489 w 2647950"/>
              <a:gd name="connsiteY75" fmla="*/ 48101 h 2105025"/>
              <a:gd name="connsiteX76" fmla="*/ 1263491 w 2647950"/>
              <a:gd name="connsiteY76" fmla="*/ 19526 h 2105025"/>
              <a:gd name="connsiteX77" fmla="*/ 1279684 w 2647950"/>
              <a:gd name="connsiteY77" fmla="*/ 1429 h 2105025"/>
              <a:gd name="connsiteX78" fmla="*/ 1305401 w 2647950"/>
              <a:gd name="connsiteY78" fmla="*/ 1429 h 2105025"/>
              <a:gd name="connsiteX79" fmla="*/ 1311116 w 2647950"/>
              <a:gd name="connsiteY79" fmla="*/ 30004 h 2105025"/>
              <a:gd name="connsiteX80" fmla="*/ 1297781 w 2647950"/>
              <a:gd name="connsiteY80" fmla="*/ 58579 h 2105025"/>
              <a:gd name="connsiteX81" fmla="*/ 1284446 w 2647950"/>
              <a:gd name="connsiteY81" fmla="*/ 76676 h 2105025"/>
              <a:gd name="connsiteX82" fmla="*/ 1279684 w 2647950"/>
              <a:gd name="connsiteY82" fmla="*/ 115729 h 2105025"/>
              <a:gd name="connsiteX83" fmla="*/ 1300639 w 2647950"/>
              <a:gd name="connsiteY83" fmla="*/ 129064 h 2105025"/>
              <a:gd name="connsiteX84" fmla="*/ 1308259 w 2647950"/>
              <a:gd name="connsiteY84" fmla="*/ 163354 h 2105025"/>
              <a:gd name="connsiteX85" fmla="*/ 1293019 w 2647950"/>
              <a:gd name="connsiteY85" fmla="*/ 196691 h 2105025"/>
              <a:gd name="connsiteX86" fmla="*/ 1308259 w 2647950"/>
              <a:gd name="connsiteY86" fmla="*/ 210026 h 2105025"/>
              <a:gd name="connsiteX87" fmla="*/ 1347311 w 2647950"/>
              <a:gd name="connsiteY87" fmla="*/ 212884 h 2105025"/>
              <a:gd name="connsiteX88" fmla="*/ 1375886 w 2647950"/>
              <a:gd name="connsiteY88" fmla="*/ 223361 h 2105025"/>
              <a:gd name="connsiteX89" fmla="*/ 1386364 w 2647950"/>
              <a:gd name="connsiteY89" fmla="*/ 238601 h 2105025"/>
              <a:gd name="connsiteX90" fmla="*/ 1410176 w 2647950"/>
              <a:gd name="connsiteY90" fmla="*/ 254794 h 2105025"/>
              <a:gd name="connsiteX91" fmla="*/ 1428274 w 2647950"/>
              <a:gd name="connsiteY91" fmla="*/ 272891 h 2105025"/>
              <a:gd name="connsiteX92" fmla="*/ 1462564 w 2647950"/>
              <a:gd name="connsiteY92" fmla="*/ 274796 h 2105025"/>
              <a:gd name="connsiteX93" fmla="*/ 1491139 w 2647950"/>
              <a:gd name="connsiteY93" fmla="*/ 301466 h 2105025"/>
              <a:gd name="connsiteX94" fmla="*/ 1488281 w 2647950"/>
              <a:gd name="connsiteY94" fmla="*/ 334804 h 2105025"/>
              <a:gd name="connsiteX95" fmla="*/ 1524476 w 2647950"/>
              <a:gd name="connsiteY95" fmla="*/ 330041 h 2105025"/>
              <a:gd name="connsiteX96" fmla="*/ 1548289 w 2647950"/>
              <a:gd name="connsiteY96" fmla="*/ 355759 h 2105025"/>
              <a:gd name="connsiteX97" fmla="*/ 1542574 w 2647950"/>
              <a:gd name="connsiteY97" fmla="*/ 387191 h 2105025"/>
              <a:gd name="connsiteX98" fmla="*/ 1592104 w 2647950"/>
              <a:gd name="connsiteY98" fmla="*/ 390049 h 2105025"/>
              <a:gd name="connsiteX99" fmla="*/ 1626394 w 2647950"/>
              <a:gd name="connsiteY99" fmla="*/ 379571 h 2105025"/>
              <a:gd name="connsiteX100" fmla="*/ 1632109 w 2647950"/>
              <a:gd name="connsiteY100" fmla="*/ 361474 h 2105025"/>
              <a:gd name="connsiteX101" fmla="*/ 1654969 w 2647950"/>
              <a:gd name="connsiteY101" fmla="*/ 350996 h 2105025"/>
              <a:gd name="connsiteX102" fmla="*/ 1686401 w 2647950"/>
              <a:gd name="connsiteY102" fmla="*/ 355759 h 2105025"/>
              <a:gd name="connsiteX103" fmla="*/ 1710214 w 2647950"/>
              <a:gd name="connsiteY103" fmla="*/ 366236 h 2105025"/>
              <a:gd name="connsiteX104" fmla="*/ 1738789 w 2647950"/>
              <a:gd name="connsiteY104" fmla="*/ 394811 h 2105025"/>
              <a:gd name="connsiteX105" fmla="*/ 1759744 w 2647950"/>
              <a:gd name="connsiteY105" fmla="*/ 415766 h 2105025"/>
              <a:gd name="connsiteX106" fmla="*/ 1788319 w 2647950"/>
              <a:gd name="connsiteY106" fmla="*/ 415766 h 2105025"/>
              <a:gd name="connsiteX107" fmla="*/ 1811179 w 2647950"/>
              <a:gd name="connsiteY107" fmla="*/ 397669 h 2105025"/>
              <a:gd name="connsiteX108" fmla="*/ 1821656 w 2647950"/>
              <a:gd name="connsiteY108" fmla="*/ 382429 h 2105025"/>
              <a:gd name="connsiteX109" fmla="*/ 1837849 w 2647950"/>
              <a:gd name="connsiteY109" fmla="*/ 355759 h 2105025"/>
              <a:gd name="connsiteX110" fmla="*/ 1866424 w 2647950"/>
              <a:gd name="connsiteY110" fmla="*/ 371951 h 2105025"/>
              <a:gd name="connsiteX111" fmla="*/ 1900714 w 2647950"/>
              <a:gd name="connsiteY111" fmla="*/ 390049 h 2105025"/>
              <a:gd name="connsiteX112" fmla="*/ 1934051 w 2647950"/>
              <a:gd name="connsiteY112" fmla="*/ 390049 h 2105025"/>
              <a:gd name="connsiteX113" fmla="*/ 1939766 w 2647950"/>
              <a:gd name="connsiteY113" fmla="*/ 424339 h 2105025"/>
              <a:gd name="connsiteX114" fmla="*/ 1971199 w 2647950"/>
              <a:gd name="connsiteY114" fmla="*/ 454819 h 2105025"/>
              <a:gd name="connsiteX115" fmla="*/ 1986439 w 2647950"/>
              <a:gd name="connsiteY115" fmla="*/ 484346 h 2105025"/>
              <a:gd name="connsiteX116" fmla="*/ 1994059 w 2647950"/>
              <a:gd name="connsiteY116" fmla="*/ 520541 h 2105025"/>
              <a:gd name="connsiteX117" fmla="*/ 2022634 w 2647950"/>
              <a:gd name="connsiteY117" fmla="*/ 535781 h 2105025"/>
              <a:gd name="connsiteX118" fmla="*/ 2040731 w 2647950"/>
              <a:gd name="connsiteY118" fmla="*/ 559594 h 2105025"/>
              <a:gd name="connsiteX119" fmla="*/ 2077879 w 2647950"/>
              <a:gd name="connsiteY119" fmla="*/ 562451 h 2105025"/>
              <a:gd name="connsiteX120" fmla="*/ 2088356 w 2647950"/>
              <a:gd name="connsiteY120" fmla="*/ 551974 h 2105025"/>
              <a:gd name="connsiteX121" fmla="*/ 2090261 w 2647950"/>
              <a:gd name="connsiteY121" fmla="*/ 528161 h 2105025"/>
              <a:gd name="connsiteX122" fmla="*/ 2111216 w 2647950"/>
              <a:gd name="connsiteY122" fmla="*/ 531019 h 2105025"/>
              <a:gd name="connsiteX123" fmla="*/ 2140744 w 2647950"/>
              <a:gd name="connsiteY123" fmla="*/ 543401 h 2105025"/>
              <a:gd name="connsiteX124" fmla="*/ 2145506 w 2647950"/>
              <a:gd name="connsiteY124" fmla="*/ 564356 h 2105025"/>
              <a:gd name="connsiteX125" fmla="*/ 2160746 w 2647950"/>
              <a:gd name="connsiteY125" fmla="*/ 585311 h 2105025"/>
              <a:gd name="connsiteX126" fmla="*/ 2199799 w 2647950"/>
              <a:gd name="connsiteY126" fmla="*/ 585311 h 2105025"/>
              <a:gd name="connsiteX127" fmla="*/ 2231231 w 2647950"/>
              <a:gd name="connsiteY127" fmla="*/ 588169 h 2105025"/>
              <a:gd name="connsiteX128" fmla="*/ 2270284 w 2647950"/>
              <a:gd name="connsiteY128" fmla="*/ 585311 h 2105025"/>
              <a:gd name="connsiteX129" fmla="*/ 2301716 w 2647950"/>
              <a:gd name="connsiteY129" fmla="*/ 585311 h 2105025"/>
              <a:gd name="connsiteX130" fmla="*/ 2309336 w 2647950"/>
              <a:gd name="connsiteY130" fmla="*/ 553879 h 2105025"/>
              <a:gd name="connsiteX131" fmla="*/ 2340769 w 2647950"/>
              <a:gd name="connsiteY131" fmla="*/ 549116 h 2105025"/>
              <a:gd name="connsiteX132" fmla="*/ 2364581 w 2647950"/>
              <a:gd name="connsiteY132" fmla="*/ 562451 h 2105025"/>
              <a:gd name="connsiteX133" fmla="*/ 2372201 w 2647950"/>
              <a:gd name="connsiteY133" fmla="*/ 583406 h 2105025"/>
              <a:gd name="connsiteX134" fmla="*/ 2393156 w 2647950"/>
              <a:gd name="connsiteY134" fmla="*/ 591026 h 2105025"/>
              <a:gd name="connsiteX135" fmla="*/ 2429351 w 2647950"/>
              <a:gd name="connsiteY135" fmla="*/ 603409 h 2105025"/>
              <a:gd name="connsiteX136" fmla="*/ 2469356 w 2647950"/>
              <a:gd name="connsiteY136" fmla="*/ 613886 h 2105025"/>
              <a:gd name="connsiteX137" fmla="*/ 2526506 w 2647950"/>
              <a:gd name="connsiteY137" fmla="*/ 613886 h 2105025"/>
              <a:gd name="connsiteX138" fmla="*/ 2565559 w 2647950"/>
              <a:gd name="connsiteY138" fmla="*/ 613886 h 2105025"/>
              <a:gd name="connsiteX139" fmla="*/ 2601754 w 2647950"/>
              <a:gd name="connsiteY139" fmla="*/ 627221 h 2105025"/>
              <a:gd name="connsiteX140" fmla="*/ 2628424 w 2647950"/>
              <a:gd name="connsiteY140" fmla="*/ 637699 h 2105025"/>
              <a:gd name="connsiteX141" fmla="*/ 2648426 w 2647950"/>
              <a:gd name="connsiteY141" fmla="*/ 652939 h 2105025"/>
              <a:gd name="connsiteX142" fmla="*/ 2638901 w 2647950"/>
              <a:gd name="connsiteY142" fmla="*/ 671989 h 2105025"/>
              <a:gd name="connsiteX143" fmla="*/ 2615089 w 2647950"/>
              <a:gd name="connsiteY143" fmla="*/ 687229 h 2105025"/>
              <a:gd name="connsiteX144" fmla="*/ 2601754 w 2647950"/>
              <a:gd name="connsiteY144" fmla="*/ 711041 h 2105025"/>
              <a:gd name="connsiteX145" fmla="*/ 2586514 w 2647950"/>
              <a:gd name="connsiteY145" fmla="*/ 744379 h 2105025"/>
              <a:gd name="connsiteX146" fmla="*/ 2573179 w 2647950"/>
              <a:gd name="connsiteY146" fmla="*/ 775811 h 2105025"/>
              <a:gd name="connsiteX147" fmla="*/ 2557939 w 2647950"/>
              <a:gd name="connsiteY147" fmla="*/ 786289 h 2105025"/>
              <a:gd name="connsiteX148" fmla="*/ 2549366 w 2647950"/>
              <a:gd name="connsiteY148" fmla="*/ 799624 h 2105025"/>
              <a:gd name="connsiteX149" fmla="*/ 2526506 w 2647950"/>
              <a:gd name="connsiteY149" fmla="*/ 807244 h 2105025"/>
              <a:gd name="connsiteX150" fmla="*/ 2505551 w 2647950"/>
              <a:gd name="connsiteY150" fmla="*/ 849154 h 2105025"/>
              <a:gd name="connsiteX151" fmla="*/ 2497931 w 2647950"/>
              <a:gd name="connsiteY151" fmla="*/ 862489 h 2105025"/>
              <a:gd name="connsiteX152" fmla="*/ 2492216 w 2647950"/>
              <a:gd name="connsiteY152" fmla="*/ 895826 h 2105025"/>
              <a:gd name="connsiteX153" fmla="*/ 2492216 w 2647950"/>
              <a:gd name="connsiteY153" fmla="*/ 924401 h 2105025"/>
              <a:gd name="connsiteX154" fmla="*/ 2484596 w 2647950"/>
              <a:gd name="connsiteY154" fmla="*/ 958691 h 2105025"/>
              <a:gd name="connsiteX155" fmla="*/ 2478881 w 2647950"/>
              <a:gd name="connsiteY155" fmla="*/ 984409 h 2105025"/>
              <a:gd name="connsiteX156" fmla="*/ 2471261 w 2647950"/>
              <a:gd name="connsiteY156" fmla="*/ 1026319 h 2105025"/>
              <a:gd name="connsiteX157" fmla="*/ 2460784 w 2647950"/>
              <a:gd name="connsiteY157" fmla="*/ 1052036 h 2105025"/>
              <a:gd name="connsiteX158" fmla="*/ 2456021 w 2647950"/>
              <a:gd name="connsiteY158" fmla="*/ 1075849 h 2105025"/>
              <a:gd name="connsiteX159" fmla="*/ 2445544 w 2647950"/>
              <a:gd name="connsiteY159" fmla="*/ 1107281 h 2105025"/>
              <a:gd name="connsiteX160" fmla="*/ 2437924 w 2647950"/>
              <a:gd name="connsiteY160" fmla="*/ 1131094 h 2105025"/>
              <a:gd name="connsiteX161" fmla="*/ 2437924 w 2647950"/>
              <a:gd name="connsiteY161" fmla="*/ 1164431 h 2105025"/>
              <a:gd name="connsiteX162" fmla="*/ 2439829 w 2647950"/>
              <a:gd name="connsiteY162" fmla="*/ 1193006 h 2105025"/>
              <a:gd name="connsiteX163" fmla="*/ 2439829 w 2647950"/>
              <a:gd name="connsiteY163" fmla="*/ 1230154 h 2105025"/>
              <a:gd name="connsiteX164" fmla="*/ 2437924 w 2647950"/>
              <a:gd name="connsiteY164" fmla="*/ 1255871 h 2105025"/>
              <a:gd name="connsiteX165" fmla="*/ 2439829 w 2647950"/>
              <a:gd name="connsiteY165" fmla="*/ 1284446 h 2105025"/>
              <a:gd name="connsiteX166" fmla="*/ 2429351 w 2647950"/>
              <a:gd name="connsiteY166" fmla="*/ 1315879 h 2105025"/>
              <a:gd name="connsiteX167" fmla="*/ 2411254 w 2647950"/>
              <a:gd name="connsiteY167" fmla="*/ 1344454 h 2105025"/>
              <a:gd name="connsiteX168" fmla="*/ 2409349 w 2647950"/>
              <a:gd name="connsiteY168" fmla="*/ 1373029 h 2105025"/>
              <a:gd name="connsiteX169" fmla="*/ 2409349 w 2647950"/>
              <a:gd name="connsiteY169" fmla="*/ 1393984 h 2105025"/>
              <a:gd name="connsiteX170" fmla="*/ 2416969 w 2647950"/>
              <a:gd name="connsiteY170" fmla="*/ 1420654 h 2105025"/>
              <a:gd name="connsiteX171" fmla="*/ 2429351 w 2647950"/>
              <a:gd name="connsiteY171" fmla="*/ 1438751 h 2105025"/>
              <a:gd name="connsiteX172" fmla="*/ 2450306 w 2647950"/>
              <a:gd name="connsiteY172" fmla="*/ 1467326 h 2105025"/>
              <a:gd name="connsiteX173" fmla="*/ 2458879 w 2647950"/>
              <a:gd name="connsiteY173" fmla="*/ 1485424 h 2105025"/>
              <a:gd name="connsiteX174" fmla="*/ 2437924 w 2647950"/>
              <a:gd name="connsiteY174" fmla="*/ 1488281 h 2105025"/>
              <a:gd name="connsiteX175" fmla="*/ 2411254 w 2647950"/>
              <a:gd name="connsiteY175" fmla="*/ 1500664 h 2105025"/>
              <a:gd name="connsiteX176" fmla="*/ 2403634 w 2647950"/>
              <a:gd name="connsiteY176" fmla="*/ 1527334 h 2105025"/>
              <a:gd name="connsiteX177" fmla="*/ 2400776 w 2647950"/>
              <a:gd name="connsiteY177" fmla="*/ 1540669 h 2105025"/>
              <a:gd name="connsiteX178" fmla="*/ 2379821 w 2647950"/>
              <a:gd name="connsiteY178" fmla="*/ 1550194 h 2105025"/>
              <a:gd name="connsiteX179" fmla="*/ 2343626 w 2647950"/>
              <a:gd name="connsiteY179" fmla="*/ 1558766 h 2105025"/>
              <a:gd name="connsiteX180" fmla="*/ 2322671 w 2647950"/>
              <a:gd name="connsiteY180" fmla="*/ 1563529 h 2105025"/>
              <a:gd name="connsiteX181" fmla="*/ 2299811 w 2647950"/>
              <a:gd name="connsiteY181" fmla="*/ 1563529 h 2105025"/>
              <a:gd name="connsiteX182" fmla="*/ 2286476 w 2647950"/>
              <a:gd name="connsiteY182" fmla="*/ 1569244 h 2105025"/>
              <a:gd name="connsiteX183" fmla="*/ 2270284 w 2647950"/>
              <a:gd name="connsiteY183" fmla="*/ 1548289 h 2105025"/>
              <a:gd name="connsiteX184" fmla="*/ 2257901 w 2647950"/>
              <a:gd name="connsiteY184" fmla="*/ 1537811 h 2105025"/>
              <a:gd name="connsiteX185" fmla="*/ 2234089 w 2647950"/>
              <a:gd name="connsiteY185" fmla="*/ 1537811 h 2105025"/>
              <a:gd name="connsiteX186" fmla="*/ 2215991 w 2647950"/>
              <a:gd name="connsiteY186" fmla="*/ 1545431 h 2105025"/>
              <a:gd name="connsiteX187" fmla="*/ 2205514 w 2647950"/>
              <a:gd name="connsiteY187" fmla="*/ 1558766 h 2105025"/>
              <a:gd name="connsiteX188" fmla="*/ 2184559 w 2647950"/>
              <a:gd name="connsiteY188" fmla="*/ 1534954 h 2105025"/>
              <a:gd name="connsiteX189" fmla="*/ 2148364 w 2647950"/>
              <a:gd name="connsiteY189" fmla="*/ 1519714 h 2105025"/>
              <a:gd name="connsiteX190" fmla="*/ 2106454 w 2647950"/>
              <a:gd name="connsiteY190" fmla="*/ 1511141 h 2105025"/>
              <a:gd name="connsiteX191" fmla="*/ 2077879 w 2647950"/>
              <a:gd name="connsiteY191" fmla="*/ 1516856 h 2105025"/>
              <a:gd name="connsiteX192" fmla="*/ 2054066 w 2647950"/>
              <a:gd name="connsiteY192" fmla="*/ 1534954 h 2105025"/>
              <a:gd name="connsiteX193" fmla="*/ 2035969 w 2647950"/>
              <a:gd name="connsiteY193" fmla="*/ 1560671 h 2105025"/>
              <a:gd name="connsiteX194" fmla="*/ 2001679 w 2647950"/>
              <a:gd name="connsiteY194" fmla="*/ 1560671 h 2105025"/>
              <a:gd name="connsiteX195" fmla="*/ 1965484 w 2647950"/>
              <a:gd name="connsiteY195" fmla="*/ 1563529 h 2105025"/>
              <a:gd name="connsiteX196" fmla="*/ 1939766 w 2647950"/>
              <a:gd name="connsiteY196" fmla="*/ 1571149 h 2105025"/>
              <a:gd name="connsiteX197" fmla="*/ 1908334 w 2647950"/>
              <a:gd name="connsiteY197" fmla="*/ 1602581 h 2105025"/>
              <a:gd name="connsiteX198" fmla="*/ 1874044 w 2647950"/>
              <a:gd name="connsiteY198" fmla="*/ 1618774 h 2105025"/>
              <a:gd name="connsiteX199" fmla="*/ 1832134 w 2647950"/>
              <a:gd name="connsiteY199" fmla="*/ 1636871 h 2105025"/>
              <a:gd name="connsiteX200" fmla="*/ 1803559 w 2647950"/>
              <a:gd name="connsiteY200" fmla="*/ 1659731 h 2105025"/>
              <a:gd name="connsiteX201" fmla="*/ 1770221 w 2647950"/>
              <a:gd name="connsiteY201" fmla="*/ 1686401 h 2105025"/>
              <a:gd name="connsiteX202" fmla="*/ 1731169 w 2647950"/>
              <a:gd name="connsiteY202" fmla="*/ 1707356 h 2105025"/>
              <a:gd name="connsiteX203" fmla="*/ 1694021 w 2647950"/>
              <a:gd name="connsiteY203" fmla="*/ 1719739 h 2105025"/>
              <a:gd name="connsiteX204" fmla="*/ 1639729 w 2647950"/>
              <a:gd name="connsiteY204" fmla="*/ 1728311 h 2105025"/>
              <a:gd name="connsiteX205" fmla="*/ 1611154 w 2647950"/>
              <a:gd name="connsiteY205" fmla="*/ 1730216 h 2105025"/>
              <a:gd name="connsiteX206" fmla="*/ 1629251 w 2647950"/>
              <a:gd name="connsiteY206" fmla="*/ 1701641 h 2105025"/>
              <a:gd name="connsiteX207" fmla="*/ 1623536 w 2647950"/>
              <a:gd name="connsiteY207" fmla="*/ 1668304 h 2105025"/>
              <a:gd name="connsiteX208" fmla="*/ 1600676 w 2647950"/>
              <a:gd name="connsiteY208" fmla="*/ 1654969 h 2105025"/>
              <a:gd name="connsiteX209" fmla="*/ 1576864 w 2647950"/>
              <a:gd name="connsiteY209" fmla="*/ 1636871 h 2105025"/>
              <a:gd name="connsiteX210" fmla="*/ 1574006 w 2647950"/>
              <a:gd name="connsiteY210" fmla="*/ 1615916 h 2105025"/>
              <a:gd name="connsiteX211" fmla="*/ 1551146 w 2647950"/>
              <a:gd name="connsiteY211" fmla="*/ 1594961 h 2105025"/>
              <a:gd name="connsiteX212" fmla="*/ 1572101 w 2647950"/>
              <a:gd name="connsiteY212" fmla="*/ 1579721 h 2105025"/>
              <a:gd name="connsiteX213" fmla="*/ 1594961 w 2647950"/>
              <a:gd name="connsiteY213" fmla="*/ 1576864 h 2105025"/>
              <a:gd name="connsiteX214" fmla="*/ 1608296 w 2647950"/>
              <a:gd name="connsiteY214" fmla="*/ 1548289 h 2105025"/>
              <a:gd name="connsiteX215" fmla="*/ 1594961 w 2647950"/>
              <a:gd name="connsiteY215" fmla="*/ 1524476 h 2105025"/>
              <a:gd name="connsiteX216" fmla="*/ 1572101 w 2647950"/>
              <a:gd name="connsiteY216" fmla="*/ 1519714 h 2105025"/>
              <a:gd name="connsiteX217" fmla="*/ 1542574 w 2647950"/>
              <a:gd name="connsiteY217" fmla="*/ 1537811 h 2105025"/>
              <a:gd name="connsiteX218" fmla="*/ 1509236 w 2647950"/>
              <a:gd name="connsiteY218" fmla="*/ 1532096 h 2105025"/>
              <a:gd name="connsiteX219" fmla="*/ 1501616 w 2647950"/>
              <a:gd name="connsiteY219" fmla="*/ 1506379 h 2105025"/>
              <a:gd name="connsiteX220" fmla="*/ 1474946 w 2647950"/>
              <a:gd name="connsiteY220" fmla="*/ 1509236 h 2105025"/>
              <a:gd name="connsiteX221" fmla="*/ 1446371 w 2647950"/>
              <a:gd name="connsiteY221" fmla="*/ 1513999 h 2105025"/>
              <a:gd name="connsiteX222" fmla="*/ 1428274 w 2647950"/>
              <a:gd name="connsiteY222" fmla="*/ 1488281 h 2105025"/>
              <a:gd name="connsiteX223" fmla="*/ 1414939 w 2647950"/>
              <a:gd name="connsiteY223" fmla="*/ 1464469 h 2105025"/>
              <a:gd name="connsiteX224" fmla="*/ 1386364 w 2647950"/>
              <a:gd name="connsiteY224" fmla="*/ 1477804 h 2105025"/>
              <a:gd name="connsiteX225" fmla="*/ 1383506 w 2647950"/>
              <a:gd name="connsiteY225" fmla="*/ 1443514 h 2105025"/>
              <a:gd name="connsiteX226" fmla="*/ 1373029 w 2647950"/>
              <a:gd name="connsiteY226" fmla="*/ 1425416 h 2105025"/>
              <a:gd name="connsiteX227" fmla="*/ 1396841 w 2647950"/>
              <a:gd name="connsiteY227" fmla="*/ 1401604 h 2105025"/>
              <a:gd name="connsiteX228" fmla="*/ 1386364 w 2647950"/>
              <a:gd name="connsiteY228" fmla="*/ 1380649 h 2105025"/>
              <a:gd name="connsiteX229" fmla="*/ 1371124 w 2647950"/>
              <a:gd name="connsiteY229" fmla="*/ 1357789 h 2105025"/>
              <a:gd name="connsiteX230" fmla="*/ 1339691 w 2647950"/>
              <a:gd name="connsiteY230" fmla="*/ 1336834 h 2105025"/>
              <a:gd name="connsiteX231" fmla="*/ 1339691 w 2647950"/>
              <a:gd name="connsiteY231" fmla="*/ 1308259 h 2105025"/>
              <a:gd name="connsiteX232" fmla="*/ 1323499 w 2647950"/>
              <a:gd name="connsiteY232" fmla="*/ 1287304 h 2105025"/>
              <a:gd name="connsiteX233" fmla="*/ 1294924 w 2647950"/>
              <a:gd name="connsiteY233" fmla="*/ 1281589 h 2105025"/>
              <a:gd name="connsiteX234" fmla="*/ 1266349 w 2647950"/>
              <a:gd name="connsiteY234" fmla="*/ 1281589 h 2105025"/>
              <a:gd name="connsiteX235" fmla="*/ 1222534 w 2647950"/>
              <a:gd name="connsiteY235" fmla="*/ 1281589 h 2105025"/>
              <a:gd name="connsiteX236" fmla="*/ 1230154 w 2647950"/>
              <a:gd name="connsiteY236" fmla="*/ 1308259 h 2105025"/>
              <a:gd name="connsiteX237" fmla="*/ 1234916 w 2647950"/>
              <a:gd name="connsiteY237" fmla="*/ 1336834 h 2105025"/>
              <a:gd name="connsiteX238" fmla="*/ 1198721 w 2647950"/>
              <a:gd name="connsiteY238" fmla="*/ 1333976 h 2105025"/>
              <a:gd name="connsiteX239" fmla="*/ 1174909 w 2647950"/>
              <a:gd name="connsiteY239" fmla="*/ 1326356 h 2105025"/>
              <a:gd name="connsiteX240" fmla="*/ 1149191 w 2647950"/>
              <a:gd name="connsiteY240" fmla="*/ 1326356 h 2105025"/>
              <a:gd name="connsiteX241" fmla="*/ 1114901 w 2647950"/>
              <a:gd name="connsiteY241" fmla="*/ 1336834 h 2105025"/>
              <a:gd name="connsiteX242" fmla="*/ 1114901 w 2647950"/>
              <a:gd name="connsiteY242" fmla="*/ 1354931 h 2105025"/>
              <a:gd name="connsiteX243" fmla="*/ 1107281 w 2647950"/>
              <a:gd name="connsiteY243" fmla="*/ 1371124 h 2105025"/>
              <a:gd name="connsiteX244" fmla="*/ 1096804 w 2647950"/>
              <a:gd name="connsiteY244" fmla="*/ 1396841 h 2105025"/>
              <a:gd name="connsiteX245" fmla="*/ 1117759 w 2647950"/>
              <a:gd name="connsiteY245" fmla="*/ 1396841 h 2105025"/>
              <a:gd name="connsiteX246" fmla="*/ 1149191 w 2647950"/>
              <a:gd name="connsiteY246" fmla="*/ 1399699 h 2105025"/>
              <a:gd name="connsiteX247" fmla="*/ 1149191 w 2647950"/>
              <a:gd name="connsiteY247" fmla="*/ 1425416 h 2105025"/>
              <a:gd name="connsiteX248" fmla="*/ 1141571 w 2647950"/>
              <a:gd name="connsiteY248" fmla="*/ 1456849 h 2105025"/>
              <a:gd name="connsiteX249" fmla="*/ 1114901 w 2647950"/>
              <a:gd name="connsiteY249" fmla="*/ 1477804 h 2105025"/>
              <a:gd name="connsiteX250" fmla="*/ 1096804 w 2647950"/>
              <a:gd name="connsiteY250" fmla="*/ 1498759 h 2105025"/>
              <a:gd name="connsiteX251" fmla="*/ 1078706 w 2647950"/>
              <a:gd name="connsiteY251" fmla="*/ 1513999 h 2105025"/>
              <a:gd name="connsiteX252" fmla="*/ 1104424 w 2647950"/>
              <a:gd name="connsiteY252" fmla="*/ 1530191 h 2105025"/>
              <a:gd name="connsiteX253" fmla="*/ 1107281 w 2647950"/>
              <a:gd name="connsiteY253" fmla="*/ 1553051 h 2105025"/>
              <a:gd name="connsiteX254" fmla="*/ 1092041 w 2647950"/>
              <a:gd name="connsiteY254" fmla="*/ 1579721 h 2105025"/>
              <a:gd name="connsiteX255" fmla="*/ 1057751 w 2647950"/>
              <a:gd name="connsiteY255" fmla="*/ 1605439 h 2105025"/>
              <a:gd name="connsiteX256" fmla="*/ 1042511 w 2647950"/>
              <a:gd name="connsiteY256" fmla="*/ 1634014 h 2105025"/>
              <a:gd name="connsiteX257" fmla="*/ 1047274 w 2647950"/>
              <a:gd name="connsiteY257" fmla="*/ 1662589 h 2105025"/>
              <a:gd name="connsiteX258" fmla="*/ 1050131 w 2647950"/>
              <a:gd name="connsiteY258" fmla="*/ 1701641 h 2105025"/>
              <a:gd name="connsiteX259" fmla="*/ 1044416 w 2647950"/>
              <a:gd name="connsiteY259" fmla="*/ 1730216 h 2105025"/>
              <a:gd name="connsiteX260" fmla="*/ 1063466 w 2647950"/>
              <a:gd name="connsiteY260" fmla="*/ 1746409 h 2105025"/>
              <a:gd name="connsiteX261" fmla="*/ 1086326 w 2647950"/>
              <a:gd name="connsiteY261" fmla="*/ 1759744 h 2105025"/>
              <a:gd name="connsiteX262" fmla="*/ 1102519 w 2647950"/>
              <a:gd name="connsiteY262" fmla="*/ 1777841 h 2105025"/>
              <a:gd name="connsiteX263" fmla="*/ 1083469 w 2647950"/>
              <a:gd name="connsiteY263" fmla="*/ 1795939 h 2105025"/>
              <a:gd name="connsiteX264" fmla="*/ 1060609 w 2647950"/>
              <a:gd name="connsiteY264" fmla="*/ 1806416 h 2105025"/>
              <a:gd name="connsiteX265" fmla="*/ 1026319 w 2647950"/>
              <a:gd name="connsiteY265" fmla="*/ 1834991 h 2105025"/>
              <a:gd name="connsiteX266" fmla="*/ 1021556 w 2647950"/>
              <a:gd name="connsiteY266" fmla="*/ 1866424 h 2105025"/>
              <a:gd name="connsiteX267" fmla="*/ 1021556 w 2647950"/>
              <a:gd name="connsiteY267" fmla="*/ 1908334 h 2105025"/>
              <a:gd name="connsiteX268" fmla="*/ 1032034 w 2647950"/>
              <a:gd name="connsiteY268" fmla="*/ 1936909 h 2105025"/>
              <a:gd name="connsiteX269" fmla="*/ 1036796 w 2647950"/>
              <a:gd name="connsiteY269" fmla="*/ 1957864 h 2105025"/>
              <a:gd name="connsiteX270" fmla="*/ 1032034 w 2647950"/>
              <a:gd name="connsiteY270" fmla="*/ 1994059 h 2105025"/>
              <a:gd name="connsiteX271" fmla="*/ 1021556 w 2647950"/>
              <a:gd name="connsiteY271" fmla="*/ 2019776 h 2105025"/>
              <a:gd name="connsiteX272" fmla="*/ 1013936 w 2647950"/>
              <a:gd name="connsiteY272" fmla="*/ 2043589 h 2105025"/>
              <a:gd name="connsiteX273" fmla="*/ 979646 w 2647950"/>
              <a:gd name="connsiteY273" fmla="*/ 2067401 h 2105025"/>
              <a:gd name="connsiteX274" fmla="*/ 948214 w 2647950"/>
              <a:gd name="connsiteY274" fmla="*/ 2069306 h 2105025"/>
              <a:gd name="connsiteX275" fmla="*/ 934879 w 2647950"/>
              <a:gd name="connsiteY275" fmla="*/ 2038826 h 2105025"/>
              <a:gd name="connsiteX276" fmla="*/ 898684 w 2647950"/>
              <a:gd name="connsiteY276" fmla="*/ 2033111 h 2105025"/>
              <a:gd name="connsiteX277" fmla="*/ 877729 w 2647950"/>
              <a:gd name="connsiteY277" fmla="*/ 2043589 h 2105025"/>
              <a:gd name="connsiteX278" fmla="*/ 859631 w 2647950"/>
              <a:gd name="connsiteY278" fmla="*/ 2058829 h 2105025"/>
              <a:gd name="connsiteX279" fmla="*/ 833914 w 2647950"/>
              <a:gd name="connsiteY279" fmla="*/ 2085499 h 2105025"/>
              <a:gd name="connsiteX280" fmla="*/ 802481 w 2647950"/>
              <a:gd name="connsiteY280" fmla="*/ 2111216 h 2105025"/>
              <a:gd name="connsiteX281" fmla="*/ 789146 w 2647950"/>
              <a:gd name="connsiteY281" fmla="*/ 2082641 h 2105025"/>
              <a:gd name="connsiteX282" fmla="*/ 757714 w 2647950"/>
              <a:gd name="connsiteY282" fmla="*/ 2082641 h 2105025"/>
              <a:gd name="connsiteX283" fmla="*/ 734854 w 2647950"/>
              <a:gd name="connsiteY283" fmla="*/ 2077879 h 2105025"/>
              <a:gd name="connsiteX284" fmla="*/ 711041 w 2647950"/>
              <a:gd name="connsiteY284" fmla="*/ 2095976 h 2105025"/>
              <a:gd name="connsiteX285" fmla="*/ 682466 w 2647950"/>
              <a:gd name="connsiteY285" fmla="*/ 2098834 h 2105025"/>
              <a:gd name="connsiteX286" fmla="*/ 655796 w 2647950"/>
              <a:gd name="connsiteY286" fmla="*/ 2077879 h 2105025"/>
              <a:gd name="connsiteX287" fmla="*/ 632936 w 2647950"/>
              <a:gd name="connsiteY287" fmla="*/ 2077879 h 2105025"/>
              <a:gd name="connsiteX288" fmla="*/ 627221 w 2647950"/>
              <a:gd name="connsiteY288" fmla="*/ 2030254 h 2105025"/>
              <a:gd name="connsiteX289" fmla="*/ 634841 w 2647950"/>
              <a:gd name="connsiteY289" fmla="*/ 1986439 h 2105025"/>
              <a:gd name="connsiteX290" fmla="*/ 630079 w 2647950"/>
              <a:gd name="connsiteY290" fmla="*/ 1955006 h 2105025"/>
              <a:gd name="connsiteX291" fmla="*/ 632936 w 2647950"/>
              <a:gd name="connsiteY291" fmla="*/ 1920716 h 2105025"/>
              <a:gd name="connsiteX292" fmla="*/ 627221 w 2647950"/>
              <a:gd name="connsiteY292" fmla="*/ 1884521 h 2105025"/>
              <a:gd name="connsiteX293" fmla="*/ 622459 w 2647950"/>
              <a:gd name="connsiteY293" fmla="*/ 1858804 h 2105025"/>
              <a:gd name="connsiteX294" fmla="*/ 611981 w 2647950"/>
              <a:gd name="connsiteY294" fmla="*/ 1811179 h 2105025"/>
              <a:gd name="connsiteX295" fmla="*/ 606266 w 2647950"/>
              <a:gd name="connsiteY295" fmla="*/ 1772126 h 2105025"/>
              <a:gd name="connsiteX296" fmla="*/ 606266 w 2647950"/>
              <a:gd name="connsiteY296" fmla="*/ 1746409 h 2105025"/>
              <a:gd name="connsiteX297" fmla="*/ 570071 w 2647950"/>
              <a:gd name="connsiteY297" fmla="*/ 1710214 h 2105025"/>
              <a:gd name="connsiteX298" fmla="*/ 549116 w 2647950"/>
              <a:gd name="connsiteY298" fmla="*/ 1691164 h 2105025"/>
              <a:gd name="connsiteX299" fmla="*/ 577691 w 2647950"/>
              <a:gd name="connsiteY299" fmla="*/ 1673066 h 2105025"/>
              <a:gd name="connsiteX300" fmla="*/ 583406 w 2647950"/>
              <a:gd name="connsiteY300" fmla="*/ 1644491 h 2105025"/>
              <a:gd name="connsiteX301" fmla="*/ 570071 w 2647950"/>
              <a:gd name="connsiteY301" fmla="*/ 1629251 h 2105025"/>
              <a:gd name="connsiteX302" fmla="*/ 570071 w 2647950"/>
              <a:gd name="connsiteY302" fmla="*/ 1618774 h 2105025"/>
              <a:gd name="connsiteX303" fmla="*/ 554831 w 2647950"/>
              <a:gd name="connsiteY303" fmla="*/ 1587341 h 2105025"/>
              <a:gd name="connsiteX304" fmla="*/ 531019 w 2647950"/>
              <a:gd name="connsiteY304" fmla="*/ 1592104 h 2105025"/>
              <a:gd name="connsiteX305" fmla="*/ 510064 w 2647950"/>
              <a:gd name="connsiteY305" fmla="*/ 1600676 h 2105025"/>
              <a:gd name="connsiteX306" fmla="*/ 475774 w 2647950"/>
              <a:gd name="connsiteY306" fmla="*/ 1613059 h 2105025"/>
              <a:gd name="connsiteX307" fmla="*/ 457676 w 2647950"/>
              <a:gd name="connsiteY307" fmla="*/ 1587341 h 2105025"/>
              <a:gd name="connsiteX308" fmla="*/ 429101 w 2647950"/>
              <a:gd name="connsiteY308" fmla="*/ 1571149 h 2105025"/>
              <a:gd name="connsiteX309" fmla="*/ 413861 w 2647950"/>
              <a:gd name="connsiteY309" fmla="*/ 1545431 h 2105025"/>
              <a:gd name="connsiteX310" fmla="*/ 382429 w 2647950"/>
              <a:gd name="connsiteY310" fmla="*/ 1553051 h 2105025"/>
              <a:gd name="connsiteX311" fmla="*/ 361474 w 2647950"/>
              <a:gd name="connsiteY311" fmla="*/ 1560671 h 2105025"/>
              <a:gd name="connsiteX312" fmla="*/ 348139 w 2647950"/>
              <a:gd name="connsiteY312" fmla="*/ 1558766 h 2105025"/>
              <a:gd name="connsiteX313" fmla="*/ 309086 w 2647950"/>
              <a:gd name="connsiteY313" fmla="*/ 1545431 h 2105025"/>
              <a:gd name="connsiteX314" fmla="*/ 293846 w 2647950"/>
              <a:gd name="connsiteY314" fmla="*/ 1516856 h 2105025"/>
              <a:gd name="connsiteX315" fmla="*/ 275749 w 2647950"/>
              <a:gd name="connsiteY315" fmla="*/ 1495901 h 2105025"/>
              <a:gd name="connsiteX316" fmla="*/ 246221 w 2647950"/>
              <a:gd name="connsiteY316" fmla="*/ 1495901 h 2105025"/>
              <a:gd name="connsiteX317" fmla="*/ 210026 w 2647950"/>
              <a:gd name="connsiteY317" fmla="*/ 1495901 h 2105025"/>
              <a:gd name="connsiteX318" fmla="*/ 186214 w 2647950"/>
              <a:gd name="connsiteY318" fmla="*/ 1493044 h 2105025"/>
              <a:gd name="connsiteX319" fmla="*/ 152876 w 2647950"/>
              <a:gd name="connsiteY319" fmla="*/ 1500664 h 2105025"/>
              <a:gd name="connsiteX320" fmla="*/ 145256 w 2647950"/>
              <a:gd name="connsiteY320" fmla="*/ 1540669 h 2105025"/>
              <a:gd name="connsiteX321" fmla="*/ 116681 w 2647950"/>
              <a:gd name="connsiteY321" fmla="*/ 1540669 h 2105025"/>
              <a:gd name="connsiteX322" fmla="*/ 108109 w 2647950"/>
              <a:gd name="connsiteY322" fmla="*/ 1516856 h 2105025"/>
              <a:gd name="connsiteX323" fmla="*/ 116681 w 2647950"/>
              <a:gd name="connsiteY323" fmla="*/ 1482566 h 2105025"/>
              <a:gd name="connsiteX324" fmla="*/ 108109 w 2647950"/>
              <a:gd name="connsiteY324" fmla="*/ 1461611 h 2105025"/>
              <a:gd name="connsiteX325" fmla="*/ 71914 w 2647950"/>
              <a:gd name="connsiteY325" fmla="*/ 1467326 h 2105025"/>
              <a:gd name="connsiteX326" fmla="*/ 27146 w 2647950"/>
              <a:gd name="connsiteY326" fmla="*/ 1474946 h 2105025"/>
              <a:gd name="connsiteX327" fmla="*/ 27146 w 2647950"/>
              <a:gd name="connsiteY327" fmla="*/ 1446371 h 2105025"/>
              <a:gd name="connsiteX328" fmla="*/ 32861 w 2647950"/>
              <a:gd name="connsiteY328" fmla="*/ 1412081 h 2105025"/>
              <a:gd name="connsiteX329" fmla="*/ 48101 w 2647950"/>
              <a:gd name="connsiteY329" fmla="*/ 1391126 h 2105025"/>
              <a:gd name="connsiteX330" fmla="*/ 27146 w 2647950"/>
              <a:gd name="connsiteY330" fmla="*/ 1368266 h 2105025"/>
              <a:gd name="connsiteX331" fmla="*/ 1429 w 2647950"/>
              <a:gd name="connsiteY331" fmla="*/ 1352074 h 2105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Lst>
            <a:rect l="l" t="t" r="r" b="b"/>
            <a:pathLst>
              <a:path w="2647950" h="2105025">
                <a:moveTo>
                  <a:pt x="9049" y="1321594"/>
                </a:moveTo>
                <a:lnTo>
                  <a:pt x="42386" y="1294924"/>
                </a:lnTo>
                <a:lnTo>
                  <a:pt x="81439" y="1285399"/>
                </a:lnTo>
                <a:lnTo>
                  <a:pt x="116681" y="1265396"/>
                </a:lnTo>
                <a:lnTo>
                  <a:pt x="169069" y="1253014"/>
                </a:lnTo>
                <a:lnTo>
                  <a:pt x="186214" y="1232059"/>
                </a:lnTo>
                <a:lnTo>
                  <a:pt x="194786" y="1226344"/>
                </a:lnTo>
                <a:lnTo>
                  <a:pt x="194786" y="1180624"/>
                </a:lnTo>
                <a:lnTo>
                  <a:pt x="211931" y="1154906"/>
                </a:lnTo>
                <a:lnTo>
                  <a:pt x="250984" y="1141571"/>
                </a:lnTo>
                <a:lnTo>
                  <a:pt x="290036" y="1129189"/>
                </a:lnTo>
                <a:lnTo>
                  <a:pt x="335756" y="1125379"/>
                </a:lnTo>
                <a:lnTo>
                  <a:pt x="368141" y="1129189"/>
                </a:lnTo>
                <a:lnTo>
                  <a:pt x="380524" y="1145381"/>
                </a:lnTo>
                <a:lnTo>
                  <a:pt x="397669" y="1173956"/>
                </a:lnTo>
                <a:lnTo>
                  <a:pt x="410051" y="1193959"/>
                </a:lnTo>
                <a:lnTo>
                  <a:pt x="387191" y="1242536"/>
                </a:lnTo>
                <a:lnTo>
                  <a:pt x="413861" y="1249204"/>
                </a:lnTo>
                <a:lnTo>
                  <a:pt x="452914" y="1246346"/>
                </a:lnTo>
                <a:lnTo>
                  <a:pt x="463391" y="1234916"/>
                </a:lnTo>
                <a:lnTo>
                  <a:pt x="462439" y="1226344"/>
                </a:lnTo>
                <a:lnTo>
                  <a:pt x="494824" y="1203484"/>
                </a:lnTo>
                <a:lnTo>
                  <a:pt x="511016" y="1226344"/>
                </a:lnTo>
                <a:lnTo>
                  <a:pt x="540544" y="1219676"/>
                </a:lnTo>
                <a:lnTo>
                  <a:pt x="570071" y="1219676"/>
                </a:lnTo>
                <a:lnTo>
                  <a:pt x="599599" y="1184434"/>
                </a:lnTo>
                <a:lnTo>
                  <a:pt x="599599" y="1145381"/>
                </a:lnTo>
                <a:lnTo>
                  <a:pt x="612934" y="1118711"/>
                </a:lnTo>
                <a:lnTo>
                  <a:pt x="634841" y="1106329"/>
                </a:lnTo>
                <a:lnTo>
                  <a:pt x="684371" y="1095851"/>
                </a:lnTo>
                <a:lnTo>
                  <a:pt x="730091" y="1095851"/>
                </a:lnTo>
                <a:lnTo>
                  <a:pt x="749141" y="1070134"/>
                </a:lnTo>
                <a:lnTo>
                  <a:pt x="759619" y="1024414"/>
                </a:lnTo>
                <a:lnTo>
                  <a:pt x="782479" y="1001554"/>
                </a:lnTo>
                <a:lnTo>
                  <a:pt x="788194" y="959644"/>
                </a:lnTo>
                <a:lnTo>
                  <a:pt x="817721" y="946309"/>
                </a:lnTo>
                <a:lnTo>
                  <a:pt x="762476" y="916781"/>
                </a:lnTo>
                <a:lnTo>
                  <a:pt x="801529" y="897731"/>
                </a:lnTo>
                <a:lnTo>
                  <a:pt x="788194" y="861536"/>
                </a:lnTo>
                <a:lnTo>
                  <a:pt x="762476" y="838676"/>
                </a:lnTo>
                <a:lnTo>
                  <a:pt x="782479" y="802481"/>
                </a:lnTo>
                <a:lnTo>
                  <a:pt x="792004" y="772954"/>
                </a:lnTo>
                <a:lnTo>
                  <a:pt x="814864" y="751046"/>
                </a:lnTo>
                <a:lnTo>
                  <a:pt x="840581" y="733901"/>
                </a:lnTo>
                <a:lnTo>
                  <a:pt x="850106" y="698659"/>
                </a:lnTo>
                <a:lnTo>
                  <a:pt x="801529" y="691991"/>
                </a:lnTo>
                <a:lnTo>
                  <a:pt x="817721" y="659606"/>
                </a:lnTo>
                <a:lnTo>
                  <a:pt x="840581" y="630079"/>
                </a:lnTo>
                <a:lnTo>
                  <a:pt x="883444" y="613886"/>
                </a:lnTo>
                <a:lnTo>
                  <a:pt x="837724" y="571024"/>
                </a:lnTo>
                <a:lnTo>
                  <a:pt x="837724" y="548164"/>
                </a:lnTo>
                <a:lnTo>
                  <a:pt x="844391" y="515779"/>
                </a:lnTo>
                <a:lnTo>
                  <a:pt x="879634" y="502444"/>
                </a:lnTo>
                <a:lnTo>
                  <a:pt x="912019" y="492919"/>
                </a:lnTo>
                <a:lnTo>
                  <a:pt x="941546" y="496729"/>
                </a:lnTo>
                <a:lnTo>
                  <a:pt x="973931" y="502444"/>
                </a:lnTo>
                <a:lnTo>
                  <a:pt x="1003459" y="473869"/>
                </a:lnTo>
                <a:lnTo>
                  <a:pt x="1019651" y="453866"/>
                </a:lnTo>
                <a:lnTo>
                  <a:pt x="1016794" y="414814"/>
                </a:lnTo>
                <a:lnTo>
                  <a:pt x="1000601" y="378619"/>
                </a:lnTo>
                <a:lnTo>
                  <a:pt x="1000601" y="343376"/>
                </a:lnTo>
                <a:lnTo>
                  <a:pt x="1026319" y="304324"/>
                </a:lnTo>
                <a:lnTo>
                  <a:pt x="1049179" y="300514"/>
                </a:lnTo>
                <a:lnTo>
                  <a:pt x="1069181" y="258604"/>
                </a:lnTo>
                <a:lnTo>
                  <a:pt x="1052989" y="222409"/>
                </a:lnTo>
                <a:lnTo>
                  <a:pt x="1081564" y="212884"/>
                </a:lnTo>
                <a:lnTo>
                  <a:pt x="1078706" y="178594"/>
                </a:lnTo>
                <a:lnTo>
                  <a:pt x="1078706" y="170021"/>
                </a:lnTo>
                <a:lnTo>
                  <a:pt x="1088231" y="121444"/>
                </a:lnTo>
                <a:lnTo>
                  <a:pt x="1112996" y="129064"/>
                </a:lnTo>
                <a:lnTo>
                  <a:pt x="1135856" y="139541"/>
                </a:lnTo>
                <a:lnTo>
                  <a:pt x="1164431" y="136684"/>
                </a:lnTo>
                <a:lnTo>
                  <a:pt x="1195864" y="124301"/>
                </a:lnTo>
                <a:lnTo>
                  <a:pt x="1219676" y="108109"/>
                </a:lnTo>
                <a:lnTo>
                  <a:pt x="1230154" y="85249"/>
                </a:lnTo>
                <a:lnTo>
                  <a:pt x="1243489" y="48101"/>
                </a:lnTo>
                <a:lnTo>
                  <a:pt x="1263491" y="19526"/>
                </a:lnTo>
                <a:lnTo>
                  <a:pt x="1279684" y="1429"/>
                </a:lnTo>
                <a:lnTo>
                  <a:pt x="1305401" y="1429"/>
                </a:lnTo>
                <a:lnTo>
                  <a:pt x="1311116" y="30004"/>
                </a:lnTo>
                <a:lnTo>
                  <a:pt x="1297781" y="58579"/>
                </a:lnTo>
                <a:lnTo>
                  <a:pt x="1284446" y="76676"/>
                </a:lnTo>
                <a:lnTo>
                  <a:pt x="1279684" y="115729"/>
                </a:lnTo>
                <a:lnTo>
                  <a:pt x="1300639" y="129064"/>
                </a:lnTo>
                <a:lnTo>
                  <a:pt x="1308259" y="163354"/>
                </a:lnTo>
                <a:lnTo>
                  <a:pt x="1293019" y="196691"/>
                </a:lnTo>
                <a:lnTo>
                  <a:pt x="1308259" y="210026"/>
                </a:lnTo>
                <a:lnTo>
                  <a:pt x="1347311" y="212884"/>
                </a:lnTo>
                <a:lnTo>
                  <a:pt x="1375886" y="223361"/>
                </a:lnTo>
                <a:lnTo>
                  <a:pt x="1386364" y="238601"/>
                </a:lnTo>
                <a:lnTo>
                  <a:pt x="1410176" y="254794"/>
                </a:lnTo>
                <a:lnTo>
                  <a:pt x="1428274" y="272891"/>
                </a:lnTo>
                <a:lnTo>
                  <a:pt x="1462564" y="274796"/>
                </a:lnTo>
                <a:lnTo>
                  <a:pt x="1491139" y="301466"/>
                </a:lnTo>
                <a:lnTo>
                  <a:pt x="1488281" y="334804"/>
                </a:lnTo>
                <a:lnTo>
                  <a:pt x="1524476" y="330041"/>
                </a:lnTo>
                <a:lnTo>
                  <a:pt x="1548289" y="355759"/>
                </a:lnTo>
                <a:lnTo>
                  <a:pt x="1542574" y="387191"/>
                </a:lnTo>
                <a:lnTo>
                  <a:pt x="1592104" y="390049"/>
                </a:lnTo>
                <a:lnTo>
                  <a:pt x="1626394" y="379571"/>
                </a:lnTo>
                <a:lnTo>
                  <a:pt x="1632109" y="361474"/>
                </a:lnTo>
                <a:lnTo>
                  <a:pt x="1654969" y="350996"/>
                </a:lnTo>
                <a:lnTo>
                  <a:pt x="1686401" y="355759"/>
                </a:lnTo>
                <a:lnTo>
                  <a:pt x="1710214" y="366236"/>
                </a:lnTo>
                <a:lnTo>
                  <a:pt x="1738789" y="394811"/>
                </a:lnTo>
                <a:lnTo>
                  <a:pt x="1759744" y="415766"/>
                </a:lnTo>
                <a:lnTo>
                  <a:pt x="1788319" y="415766"/>
                </a:lnTo>
                <a:lnTo>
                  <a:pt x="1811179" y="397669"/>
                </a:lnTo>
                <a:lnTo>
                  <a:pt x="1821656" y="382429"/>
                </a:lnTo>
                <a:lnTo>
                  <a:pt x="1837849" y="355759"/>
                </a:lnTo>
                <a:lnTo>
                  <a:pt x="1866424" y="371951"/>
                </a:lnTo>
                <a:lnTo>
                  <a:pt x="1900714" y="390049"/>
                </a:lnTo>
                <a:lnTo>
                  <a:pt x="1934051" y="390049"/>
                </a:lnTo>
                <a:lnTo>
                  <a:pt x="1939766" y="424339"/>
                </a:lnTo>
                <a:lnTo>
                  <a:pt x="1971199" y="454819"/>
                </a:lnTo>
                <a:lnTo>
                  <a:pt x="1986439" y="484346"/>
                </a:lnTo>
                <a:lnTo>
                  <a:pt x="1994059" y="520541"/>
                </a:lnTo>
                <a:lnTo>
                  <a:pt x="2022634" y="535781"/>
                </a:lnTo>
                <a:lnTo>
                  <a:pt x="2040731" y="559594"/>
                </a:lnTo>
                <a:lnTo>
                  <a:pt x="2077879" y="562451"/>
                </a:lnTo>
                <a:lnTo>
                  <a:pt x="2088356" y="551974"/>
                </a:lnTo>
                <a:lnTo>
                  <a:pt x="2090261" y="528161"/>
                </a:lnTo>
                <a:lnTo>
                  <a:pt x="2111216" y="531019"/>
                </a:lnTo>
                <a:lnTo>
                  <a:pt x="2140744" y="543401"/>
                </a:lnTo>
                <a:lnTo>
                  <a:pt x="2145506" y="564356"/>
                </a:lnTo>
                <a:lnTo>
                  <a:pt x="2160746" y="585311"/>
                </a:lnTo>
                <a:lnTo>
                  <a:pt x="2199799" y="585311"/>
                </a:lnTo>
                <a:lnTo>
                  <a:pt x="2231231" y="588169"/>
                </a:lnTo>
                <a:lnTo>
                  <a:pt x="2270284" y="585311"/>
                </a:lnTo>
                <a:lnTo>
                  <a:pt x="2301716" y="585311"/>
                </a:lnTo>
                <a:lnTo>
                  <a:pt x="2309336" y="553879"/>
                </a:lnTo>
                <a:lnTo>
                  <a:pt x="2340769" y="549116"/>
                </a:lnTo>
                <a:lnTo>
                  <a:pt x="2364581" y="562451"/>
                </a:lnTo>
                <a:lnTo>
                  <a:pt x="2372201" y="583406"/>
                </a:lnTo>
                <a:lnTo>
                  <a:pt x="2393156" y="591026"/>
                </a:lnTo>
                <a:lnTo>
                  <a:pt x="2429351" y="603409"/>
                </a:lnTo>
                <a:lnTo>
                  <a:pt x="2469356" y="613886"/>
                </a:lnTo>
                <a:lnTo>
                  <a:pt x="2526506" y="613886"/>
                </a:lnTo>
                <a:lnTo>
                  <a:pt x="2565559" y="613886"/>
                </a:lnTo>
                <a:lnTo>
                  <a:pt x="2601754" y="627221"/>
                </a:lnTo>
                <a:lnTo>
                  <a:pt x="2628424" y="637699"/>
                </a:lnTo>
                <a:lnTo>
                  <a:pt x="2648426" y="652939"/>
                </a:lnTo>
                <a:lnTo>
                  <a:pt x="2638901" y="671989"/>
                </a:lnTo>
                <a:lnTo>
                  <a:pt x="2615089" y="687229"/>
                </a:lnTo>
                <a:lnTo>
                  <a:pt x="2601754" y="711041"/>
                </a:lnTo>
                <a:lnTo>
                  <a:pt x="2586514" y="744379"/>
                </a:lnTo>
                <a:lnTo>
                  <a:pt x="2573179" y="775811"/>
                </a:lnTo>
                <a:lnTo>
                  <a:pt x="2557939" y="786289"/>
                </a:lnTo>
                <a:lnTo>
                  <a:pt x="2549366" y="799624"/>
                </a:lnTo>
                <a:lnTo>
                  <a:pt x="2526506" y="807244"/>
                </a:lnTo>
                <a:lnTo>
                  <a:pt x="2505551" y="849154"/>
                </a:lnTo>
                <a:lnTo>
                  <a:pt x="2497931" y="862489"/>
                </a:lnTo>
                <a:lnTo>
                  <a:pt x="2492216" y="895826"/>
                </a:lnTo>
                <a:lnTo>
                  <a:pt x="2492216" y="924401"/>
                </a:lnTo>
                <a:lnTo>
                  <a:pt x="2484596" y="958691"/>
                </a:lnTo>
                <a:lnTo>
                  <a:pt x="2478881" y="984409"/>
                </a:lnTo>
                <a:lnTo>
                  <a:pt x="2471261" y="1026319"/>
                </a:lnTo>
                <a:lnTo>
                  <a:pt x="2460784" y="1052036"/>
                </a:lnTo>
                <a:lnTo>
                  <a:pt x="2456021" y="1075849"/>
                </a:lnTo>
                <a:lnTo>
                  <a:pt x="2445544" y="1107281"/>
                </a:lnTo>
                <a:lnTo>
                  <a:pt x="2437924" y="1131094"/>
                </a:lnTo>
                <a:lnTo>
                  <a:pt x="2437924" y="1164431"/>
                </a:lnTo>
                <a:lnTo>
                  <a:pt x="2439829" y="1193006"/>
                </a:lnTo>
                <a:lnTo>
                  <a:pt x="2439829" y="1230154"/>
                </a:lnTo>
                <a:lnTo>
                  <a:pt x="2437924" y="1255871"/>
                </a:lnTo>
                <a:lnTo>
                  <a:pt x="2439829" y="1284446"/>
                </a:lnTo>
                <a:lnTo>
                  <a:pt x="2429351" y="1315879"/>
                </a:lnTo>
                <a:lnTo>
                  <a:pt x="2411254" y="1344454"/>
                </a:lnTo>
                <a:lnTo>
                  <a:pt x="2409349" y="1373029"/>
                </a:lnTo>
                <a:lnTo>
                  <a:pt x="2409349" y="1393984"/>
                </a:lnTo>
                <a:lnTo>
                  <a:pt x="2416969" y="1420654"/>
                </a:lnTo>
                <a:lnTo>
                  <a:pt x="2429351" y="1438751"/>
                </a:lnTo>
                <a:lnTo>
                  <a:pt x="2450306" y="1467326"/>
                </a:lnTo>
                <a:lnTo>
                  <a:pt x="2458879" y="1485424"/>
                </a:lnTo>
                <a:lnTo>
                  <a:pt x="2437924" y="1488281"/>
                </a:lnTo>
                <a:lnTo>
                  <a:pt x="2411254" y="1500664"/>
                </a:lnTo>
                <a:lnTo>
                  <a:pt x="2403634" y="1527334"/>
                </a:lnTo>
                <a:lnTo>
                  <a:pt x="2400776" y="1540669"/>
                </a:lnTo>
                <a:lnTo>
                  <a:pt x="2379821" y="1550194"/>
                </a:lnTo>
                <a:lnTo>
                  <a:pt x="2343626" y="1558766"/>
                </a:lnTo>
                <a:lnTo>
                  <a:pt x="2322671" y="1563529"/>
                </a:lnTo>
                <a:lnTo>
                  <a:pt x="2299811" y="1563529"/>
                </a:lnTo>
                <a:lnTo>
                  <a:pt x="2286476" y="1569244"/>
                </a:lnTo>
                <a:lnTo>
                  <a:pt x="2270284" y="1548289"/>
                </a:lnTo>
                <a:lnTo>
                  <a:pt x="2257901" y="1537811"/>
                </a:lnTo>
                <a:lnTo>
                  <a:pt x="2234089" y="1537811"/>
                </a:lnTo>
                <a:lnTo>
                  <a:pt x="2215991" y="1545431"/>
                </a:lnTo>
                <a:lnTo>
                  <a:pt x="2205514" y="1558766"/>
                </a:lnTo>
                <a:lnTo>
                  <a:pt x="2184559" y="1534954"/>
                </a:lnTo>
                <a:lnTo>
                  <a:pt x="2148364" y="1519714"/>
                </a:lnTo>
                <a:lnTo>
                  <a:pt x="2106454" y="1511141"/>
                </a:lnTo>
                <a:lnTo>
                  <a:pt x="2077879" y="1516856"/>
                </a:lnTo>
                <a:lnTo>
                  <a:pt x="2054066" y="1534954"/>
                </a:lnTo>
                <a:lnTo>
                  <a:pt x="2035969" y="1560671"/>
                </a:lnTo>
                <a:lnTo>
                  <a:pt x="2001679" y="1560671"/>
                </a:lnTo>
                <a:lnTo>
                  <a:pt x="1965484" y="1563529"/>
                </a:lnTo>
                <a:lnTo>
                  <a:pt x="1939766" y="1571149"/>
                </a:lnTo>
                <a:lnTo>
                  <a:pt x="1908334" y="1602581"/>
                </a:lnTo>
                <a:lnTo>
                  <a:pt x="1874044" y="1618774"/>
                </a:lnTo>
                <a:lnTo>
                  <a:pt x="1832134" y="1636871"/>
                </a:lnTo>
                <a:lnTo>
                  <a:pt x="1803559" y="1659731"/>
                </a:lnTo>
                <a:lnTo>
                  <a:pt x="1770221" y="1686401"/>
                </a:lnTo>
                <a:lnTo>
                  <a:pt x="1731169" y="1707356"/>
                </a:lnTo>
                <a:lnTo>
                  <a:pt x="1694021" y="1719739"/>
                </a:lnTo>
                <a:lnTo>
                  <a:pt x="1639729" y="1728311"/>
                </a:lnTo>
                <a:lnTo>
                  <a:pt x="1611154" y="1730216"/>
                </a:lnTo>
                <a:lnTo>
                  <a:pt x="1629251" y="1701641"/>
                </a:lnTo>
                <a:lnTo>
                  <a:pt x="1623536" y="1668304"/>
                </a:lnTo>
                <a:lnTo>
                  <a:pt x="1600676" y="1654969"/>
                </a:lnTo>
                <a:lnTo>
                  <a:pt x="1576864" y="1636871"/>
                </a:lnTo>
                <a:lnTo>
                  <a:pt x="1574006" y="1615916"/>
                </a:lnTo>
                <a:lnTo>
                  <a:pt x="1551146" y="1594961"/>
                </a:lnTo>
                <a:lnTo>
                  <a:pt x="1572101" y="1579721"/>
                </a:lnTo>
                <a:lnTo>
                  <a:pt x="1594961" y="1576864"/>
                </a:lnTo>
                <a:lnTo>
                  <a:pt x="1608296" y="1548289"/>
                </a:lnTo>
                <a:lnTo>
                  <a:pt x="1594961" y="1524476"/>
                </a:lnTo>
                <a:lnTo>
                  <a:pt x="1572101" y="1519714"/>
                </a:lnTo>
                <a:lnTo>
                  <a:pt x="1542574" y="1537811"/>
                </a:lnTo>
                <a:lnTo>
                  <a:pt x="1509236" y="1532096"/>
                </a:lnTo>
                <a:lnTo>
                  <a:pt x="1501616" y="1506379"/>
                </a:lnTo>
                <a:lnTo>
                  <a:pt x="1474946" y="1509236"/>
                </a:lnTo>
                <a:lnTo>
                  <a:pt x="1446371" y="1513999"/>
                </a:lnTo>
                <a:lnTo>
                  <a:pt x="1428274" y="1488281"/>
                </a:lnTo>
                <a:lnTo>
                  <a:pt x="1414939" y="1464469"/>
                </a:lnTo>
                <a:lnTo>
                  <a:pt x="1386364" y="1477804"/>
                </a:lnTo>
                <a:lnTo>
                  <a:pt x="1383506" y="1443514"/>
                </a:lnTo>
                <a:lnTo>
                  <a:pt x="1373029" y="1425416"/>
                </a:lnTo>
                <a:lnTo>
                  <a:pt x="1396841" y="1401604"/>
                </a:lnTo>
                <a:lnTo>
                  <a:pt x="1386364" y="1380649"/>
                </a:lnTo>
                <a:lnTo>
                  <a:pt x="1371124" y="1357789"/>
                </a:lnTo>
                <a:lnTo>
                  <a:pt x="1339691" y="1336834"/>
                </a:lnTo>
                <a:lnTo>
                  <a:pt x="1339691" y="1308259"/>
                </a:lnTo>
                <a:lnTo>
                  <a:pt x="1323499" y="1287304"/>
                </a:lnTo>
                <a:lnTo>
                  <a:pt x="1294924" y="1281589"/>
                </a:lnTo>
                <a:lnTo>
                  <a:pt x="1266349" y="1281589"/>
                </a:lnTo>
                <a:lnTo>
                  <a:pt x="1222534" y="1281589"/>
                </a:lnTo>
                <a:lnTo>
                  <a:pt x="1230154" y="1308259"/>
                </a:lnTo>
                <a:lnTo>
                  <a:pt x="1234916" y="1336834"/>
                </a:lnTo>
                <a:lnTo>
                  <a:pt x="1198721" y="1333976"/>
                </a:lnTo>
                <a:lnTo>
                  <a:pt x="1174909" y="1326356"/>
                </a:lnTo>
                <a:lnTo>
                  <a:pt x="1149191" y="1326356"/>
                </a:lnTo>
                <a:lnTo>
                  <a:pt x="1114901" y="1336834"/>
                </a:lnTo>
                <a:lnTo>
                  <a:pt x="1114901" y="1354931"/>
                </a:lnTo>
                <a:lnTo>
                  <a:pt x="1107281" y="1371124"/>
                </a:lnTo>
                <a:lnTo>
                  <a:pt x="1096804" y="1396841"/>
                </a:lnTo>
                <a:lnTo>
                  <a:pt x="1117759" y="1396841"/>
                </a:lnTo>
                <a:lnTo>
                  <a:pt x="1149191" y="1399699"/>
                </a:lnTo>
                <a:lnTo>
                  <a:pt x="1149191" y="1425416"/>
                </a:lnTo>
                <a:lnTo>
                  <a:pt x="1141571" y="1456849"/>
                </a:lnTo>
                <a:lnTo>
                  <a:pt x="1114901" y="1477804"/>
                </a:lnTo>
                <a:lnTo>
                  <a:pt x="1096804" y="1498759"/>
                </a:lnTo>
                <a:lnTo>
                  <a:pt x="1078706" y="1513999"/>
                </a:lnTo>
                <a:lnTo>
                  <a:pt x="1104424" y="1530191"/>
                </a:lnTo>
                <a:lnTo>
                  <a:pt x="1107281" y="1553051"/>
                </a:lnTo>
                <a:lnTo>
                  <a:pt x="1092041" y="1579721"/>
                </a:lnTo>
                <a:lnTo>
                  <a:pt x="1057751" y="1605439"/>
                </a:lnTo>
                <a:lnTo>
                  <a:pt x="1042511" y="1634014"/>
                </a:lnTo>
                <a:lnTo>
                  <a:pt x="1047274" y="1662589"/>
                </a:lnTo>
                <a:lnTo>
                  <a:pt x="1050131" y="1701641"/>
                </a:lnTo>
                <a:lnTo>
                  <a:pt x="1044416" y="1730216"/>
                </a:lnTo>
                <a:lnTo>
                  <a:pt x="1063466" y="1746409"/>
                </a:lnTo>
                <a:lnTo>
                  <a:pt x="1086326" y="1759744"/>
                </a:lnTo>
                <a:lnTo>
                  <a:pt x="1102519" y="1777841"/>
                </a:lnTo>
                <a:lnTo>
                  <a:pt x="1083469" y="1795939"/>
                </a:lnTo>
                <a:lnTo>
                  <a:pt x="1060609" y="1806416"/>
                </a:lnTo>
                <a:lnTo>
                  <a:pt x="1026319" y="1834991"/>
                </a:lnTo>
                <a:lnTo>
                  <a:pt x="1021556" y="1866424"/>
                </a:lnTo>
                <a:lnTo>
                  <a:pt x="1021556" y="1908334"/>
                </a:lnTo>
                <a:lnTo>
                  <a:pt x="1032034" y="1936909"/>
                </a:lnTo>
                <a:lnTo>
                  <a:pt x="1036796" y="1957864"/>
                </a:lnTo>
                <a:lnTo>
                  <a:pt x="1032034" y="1994059"/>
                </a:lnTo>
                <a:lnTo>
                  <a:pt x="1021556" y="2019776"/>
                </a:lnTo>
                <a:lnTo>
                  <a:pt x="1013936" y="2043589"/>
                </a:lnTo>
                <a:lnTo>
                  <a:pt x="979646" y="2067401"/>
                </a:lnTo>
                <a:lnTo>
                  <a:pt x="948214" y="2069306"/>
                </a:lnTo>
                <a:lnTo>
                  <a:pt x="934879" y="2038826"/>
                </a:lnTo>
                <a:lnTo>
                  <a:pt x="898684" y="2033111"/>
                </a:lnTo>
                <a:lnTo>
                  <a:pt x="877729" y="2043589"/>
                </a:lnTo>
                <a:lnTo>
                  <a:pt x="859631" y="2058829"/>
                </a:lnTo>
                <a:lnTo>
                  <a:pt x="833914" y="2085499"/>
                </a:lnTo>
                <a:lnTo>
                  <a:pt x="802481" y="2111216"/>
                </a:lnTo>
                <a:lnTo>
                  <a:pt x="789146" y="2082641"/>
                </a:lnTo>
                <a:lnTo>
                  <a:pt x="757714" y="2082641"/>
                </a:lnTo>
                <a:lnTo>
                  <a:pt x="734854" y="2077879"/>
                </a:lnTo>
                <a:lnTo>
                  <a:pt x="711041" y="2095976"/>
                </a:lnTo>
                <a:lnTo>
                  <a:pt x="682466" y="2098834"/>
                </a:lnTo>
                <a:lnTo>
                  <a:pt x="655796" y="2077879"/>
                </a:lnTo>
                <a:lnTo>
                  <a:pt x="632936" y="2077879"/>
                </a:lnTo>
                <a:lnTo>
                  <a:pt x="627221" y="2030254"/>
                </a:lnTo>
                <a:lnTo>
                  <a:pt x="634841" y="1986439"/>
                </a:lnTo>
                <a:lnTo>
                  <a:pt x="630079" y="1955006"/>
                </a:lnTo>
                <a:lnTo>
                  <a:pt x="632936" y="1920716"/>
                </a:lnTo>
                <a:lnTo>
                  <a:pt x="627221" y="1884521"/>
                </a:lnTo>
                <a:lnTo>
                  <a:pt x="622459" y="1858804"/>
                </a:lnTo>
                <a:lnTo>
                  <a:pt x="611981" y="1811179"/>
                </a:lnTo>
                <a:lnTo>
                  <a:pt x="606266" y="1772126"/>
                </a:lnTo>
                <a:lnTo>
                  <a:pt x="606266" y="1746409"/>
                </a:lnTo>
                <a:lnTo>
                  <a:pt x="570071" y="1710214"/>
                </a:lnTo>
                <a:lnTo>
                  <a:pt x="549116" y="1691164"/>
                </a:lnTo>
                <a:lnTo>
                  <a:pt x="577691" y="1673066"/>
                </a:lnTo>
                <a:lnTo>
                  <a:pt x="583406" y="1644491"/>
                </a:lnTo>
                <a:lnTo>
                  <a:pt x="570071" y="1629251"/>
                </a:lnTo>
                <a:lnTo>
                  <a:pt x="570071" y="1618774"/>
                </a:lnTo>
                <a:lnTo>
                  <a:pt x="554831" y="1587341"/>
                </a:lnTo>
                <a:lnTo>
                  <a:pt x="531019" y="1592104"/>
                </a:lnTo>
                <a:lnTo>
                  <a:pt x="510064" y="1600676"/>
                </a:lnTo>
                <a:lnTo>
                  <a:pt x="475774" y="1613059"/>
                </a:lnTo>
                <a:lnTo>
                  <a:pt x="457676" y="1587341"/>
                </a:lnTo>
                <a:lnTo>
                  <a:pt x="429101" y="1571149"/>
                </a:lnTo>
                <a:lnTo>
                  <a:pt x="413861" y="1545431"/>
                </a:lnTo>
                <a:lnTo>
                  <a:pt x="382429" y="1553051"/>
                </a:lnTo>
                <a:lnTo>
                  <a:pt x="361474" y="1560671"/>
                </a:lnTo>
                <a:lnTo>
                  <a:pt x="348139" y="1558766"/>
                </a:lnTo>
                <a:lnTo>
                  <a:pt x="309086" y="1545431"/>
                </a:lnTo>
                <a:lnTo>
                  <a:pt x="293846" y="1516856"/>
                </a:lnTo>
                <a:lnTo>
                  <a:pt x="275749" y="1495901"/>
                </a:lnTo>
                <a:lnTo>
                  <a:pt x="246221" y="1495901"/>
                </a:lnTo>
                <a:lnTo>
                  <a:pt x="210026" y="1495901"/>
                </a:lnTo>
                <a:lnTo>
                  <a:pt x="186214" y="1493044"/>
                </a:lnTo>
                <a:lnTo>
                  <a:pt x="152876" y="1500664"/>
                </a:lnTo>
                <a:lnTo>
                  <a:pt x="145256" y="1540669"/>
                </a:lnTo>
                <a:lnTo>
                  <a:pt x="116681" y="1540669"/>
                </a:lnTo>
                <a:lnTo>
                  <a:pt x="108109" y="1516856"/>
                </a:lnTo>
                <a:lnTo>
                  <a:pt x="116681" y="1482566"/>
                </a:lnTo>
                <a:lnTo>
                  <a:pt x="108109" y="1461611"/>
                </a:lnTo>
                <a:lnTo>
                  <a:pt x="71914" y="1467326"/>
                </a:lnTo>
                <a:lnTo>
                  <a:pt x="27146" y="1474946"/>
                </a:lnTo>
                <a:lnTo>
                  <a:pt x="27146" y="1446371"/>
                </a:lnTo>
                <a:lnTo>
                  <a:pt x="32861" y="1412081"/>
                </a:lnTo>
                <a:lnTo>
                  <a:pt x="48101" y="1391126"/>
                </a:lnTo>
                <a:lnTo>
                  <a:pt x="27146" y="1368266"/>
                </a:lnTo>
                <a:lnTo>
                  <a:pt x="1429" y="1352074"/>
                </a:lnTo>
                <a:close/>
              </a:path>
            </a:pathLst>
          </a:custGeom>
          <a:solidFill>
            <a:schemeClr val="accent1"/>
          </a:solidFill>
          <a:ln w="1905" cap="flat">
            <a:solidFill>
              <a:schemeClr val="bg1"/>
            </a:solidFill>
            <a:prstDash val="solid"/>
            <a:miter/>
          </a:ln>
        </p:spPr>
        <p:txBody>
          <a:bodyPr rtlCol="0" anchor="ctr"/>
          <a:lstStyle/>
          <a:p>
            <a:pPr algn="ctr"/>
            <a:r>
              <a:rPr lang="fr-FR" sz="1000" dirty="0">
                <a:solidFill>
                  <a:schemeClr val="bg1"/>
                </a:solidFill>
              </a:rPr>
              <a:t>H1b</a:t>
            </a:r>
            <a:endParaRPr lang="fr-FR" sz="1200" dirty="0">
              <a:solidFill>
                <a:schemeClr val="bg1"/>
              </a:solidFill>
              <a:latin typeface="+mj-lt"/>
            </a:endParaRPr>
          </a:p>
        </p:txBody>
      </p:sp>
      <p:grpSp>
        <p:nvGrpSpPr>
          <p:cNvPr id="5" name="Groupe 4">
            <a:extLst>
              <a:ext uri="{FF2B5EF4-FFF2-40B4-BE49-F238E27FC236}">
                <a16:creationId xmlns:a16="http://schemas.microsoft.com/office/drawing/2014/main" id="{B227929F-5554-48B3-9CC5-4DC45011012E}"/>
              </a:ext>
            </a:extLst>
          </p:cNvPr>
          <p:cNvGrpSpPr/>
          <p:nvPr/>
        </p:nvGrpSpPr>
        <p:grpSpPr>
          <a:xfrm>
            <a:off x="6345229" y="4764323"/>
            <a:ext cx="2131207" cy="1605509"/>
            <a:chOff x="6345229" y="4764323"/>
            <a:chExt cx="2131207" cy="1605509"/>
          </a:xfrm>
        </p:grpSpPr>
        <p:sp>
          <p:nvSpPr>
            <p:cNvPr id="67" name="Forme libre : forme 66">
              <a:extLst>
                <a:ext uri="{FF2B5EF4-FFF2-40B4-BE49-F238E27FC236}">
                  <a16:creationId xmlns:a16="http://schemas.microsoft.com/office/drawing/2014/main" id="{8D59D508-1B83-425C-BBE4-57FF9744878B}"/>
                </a:ext>
              </a:extLst>
            </p:cNvPr>
            <p:cNvSpPr/>
            <p:nvPr/>
          </p:nvSpPr>
          <p:spPr>
            <a:xfrm>
              <a:off x="6345229" y="4764323"/>
              <a:ext cx="2131207" cy="1065603"/>
            </a:xfrm>
            <a:custGeom>
              <a:avLst/>
              <a:gdLst>
                <a:gd name="connsiteX0" fmla="*/ 30004 w 2571750"/>
                <a:gd name="connsiteY0" fmla="*/ 1138714 h 1285875"/>
                <a:gd name="connsiteX1" fmla="*/ 50959 w 2571750"/>
                <a:gd name="connsiteY1" fmla="*/ 1135856 h 1285875"/>
                <a:gd name="connsiteX2" fmla="*/ 82391 w 2571750"/>
                <a:gd name="connsiteY2" fmla="*/ 1128236 h 1285875"/>
                <a:gd name="connsiteX3" fmla="*/ 105251 w 2571750"/>
                <a:gd name="connsiteY3" fmla="*/ 1107281 h 1285875"/>
                <a:gd name="connsiteX4" fmla="*/ 126206 w 2571750"/>
                <a:gd name="connsiteY4" fmla="*/ 1083469 h 1285875"/>
                <a:gd name="connsiteX5" fmla="*/ 165259 w 2571750"/>
                <a:gd name="connsiteY5" fmla="*/ 1080611 h 1285875"/>
                <a:gd name="connsiteX6" fmla="*/ 204311 w 2571750"/>
                <a:gd name="connsiteY6" fmla="*/ 1075849 h 1285875"/>
                <a:gd name="connsiteX7" fmla="*/ 207169 w 2571750"/>
                <a:gd name="connsiteY7" fmla="*/ 1059656 h 1285875"/>
                <a:gd name="connsiteX8" fmla="*/ 189071 w 2571750"/>
                <a:gd name="connsiteY8" fmla="*/ 1039653 h 1285875"/>
                <a:gd name="connsiteX9" fmla="*/ 170974 w 2571750"/>
                <a:gd name="connsiteY9" fmla="*/ 1020603 h 1285875"/>
                <a:gd name="connsiteX10" fmla="*/ 139541 w 2571750"/>
                <a:gd name="connsiteY10" fmla="*/ 1020603 h 1285875"/>
                <a:gd name="connsiteX11" fmla="*/ 97631 w 2571750"/>
                <a:gd name="connsiteY11" fmla="*/ 1018699 h 1285875"/>
                <a:gd name="connsiteX12" fmla="*/ 69056 w 2571750"/>
                <a:gd name="connsiteY12" fmla="*/ 999649 h 1285875"/>
                <a:gd name="connsiteX13" fmla="*/ 82391 w 2571750"/>
                <a:gd name="connsiteY13" fmla="*/ 971074 h 1285875"/>
                <a:gd name="connsiteX14" fmla="*/ 113824 w 2571750"/>
                <a:gd name="connsiteY14" fmla="*/ 963453 h 1285875"/>
                <a:gd name="connsiteX15" fmla="*/ 126206 w 2571750"/>
                <a:gd name="connsiteY15" fmla="*/ 942499 h 1285875"/>
                <a:gd name="connsiteX16" fmla="*/ 105251 w 2571750"/>
                <a:gd name="connsiteY16" fmla="*/ 913924 h 1285875"/>
                <a:gd name="connsiteX17" fmla="*/ 118586 w 2571750"/>
                <a:gd name="connsiteY17" fmla="*/ 903446 h 1285875"/>
                <a:gd name="connsiteX18" fmla="*/ 136684 w 2571750"/>
                <a:gd name="connsiteY18" fmla="*/ 877729 h 1285875"/>
                <a:gd name="connsiteX19" fmla="*/ 133826 w 2571750"/>
                <a:gd name="connsiteY19" fmla="*/ 838676 h 1285875"/>
                <a:gd name="connsiteX20" fmla="*/ 115729 w 2571750"/>
                <a:gd name="connsiteY20" fmla="*/ 810101 h 1285875"/>
                <a:gd name="connsiteX21" fmla="*/ 82391 w 2571750"/>
                <a:gd name="connsiteY21" fmla="*/ 799624 h 1285875"/>
                <a:gd name="connsiteX22" fmla="*/ 40481 w 2571750"/>
                <a:gd name="connsiteY22" fmla="*/ 786289 h 1285875"/>
                <a:gd name="connsiteX23" fmla="*/ 19526 w 2571750"/>
                <a:gd name="connsiteY23" fmla="*/ 770096 h 1285875"/>
                <a:gd name="connsiteX24" fmla="*/ 24289 w 2571750"/>
                <a:gd name="connsiteY24" fmla="*/ 751999 h 1285875"/>
                <a:gd name="connsiteX25" fmla="*/ 1429 w 2571750"/>
                <a:gd name="connsiteY25" fmla="*/ 715804 h 1285875"/>
                <a:gd name="connsiteX26" fmla="*/ 19526 w 2571750"/>
                <a:gd name="connsiteY26" fmla="*/ 697706 h 1285875"/>
                <a:gd name="connsiteX27" fmla="*/ 53816 w 2571750"/>
                <a:gd name="connsiteY27" fmla="*/ 679609 h 1285875"/>
                <a:gd name="connsiteX28" fmla="*/ 64294 w 2571750"/>
                <a:gd name="connsiteY28" fmla="*/ 663416 h 1285875"/>
                <a:gd name="connsiteX29" fmla="*/ 64294 w 2571750"/>
                <a:gd name="connsiteY29" fmla="*/ 642461 h 1285875"/>
                <a:gd name="connsiteX30" fmla="*/ 92869 w 2571750"/>
                <a:gd name="connsiteY30" fmla="*/ 631984 h 1285875"/>
                <a:gd name="connsiteX31" fmla="*/ 124301 w 2571750"/>
                <a:gd name="connsiteY31" fmla="*/ 637699 h 1285875"/>
                <a:gd name="connsiteX32" fmla="*/ 168116 w 2571750"/>
                <a:gd name="connsiteY32" fmla="*/ 642461 h 1285875"/>
                <a:gd name="connsiteX33" fmla="*/ 207169 w 2571750"/>
                <a:gd name="connsiteY33" fmla="*/ 637699 h 1285875"/>
                <a:gd name="connsiteX34" fmla="*/ 238601 w 2571750"/>
                <a:gd name="connsiteY34" fmla="*/ 619601 h 1285875"/>
                <a:gd name="connsiteX35" fmla="*/ 262414 w 2571750"/>
                <a:gd name="connsiteY35" fmla="*/ 609124 h 1285875"/>
                <a:gd name="connsiteX36" fmla="*/ 270034 w 2571750"/>
                <a:gd name="connsiteY36" fmla="*/ 630079 h 1285875"/>
                <a:gd name="connsiteX37" fmla="*/ 313849 w 2571750"/>
                <a:gd name="connsiteY37" fmla="*/ 627221 h 1285875"/>
                <a:gd name="connsiteX38" fmla="*/ 353854 w 2571750"/>
                <a:gd name="connsiteY38" fmla="*/ 627221 h 1285875"/>
                <a:gd name="connsiteX39" fmla="*/ 392906 w 2571750"/>
                <a:gd name="connsiteY39" fmla="*/ 624364 h 1285875"/>
                <a:gd name="connsiteX40" fmla="*/ 421481 w 2571750"/>
                <a:gd name="connsiteY40" fmla="*/ 600551 h 1285875"/>
                <a:gd name="connsiteX41" fmla="*/ 429101 w 2571750"/>
                <a:gd name="connsiteY41" fmla="*/ 580549 h 1285875"/>
                <a:gd name="connsiteX42" fmla="*/ 423386 w 2571750"/>
                <a:gd name="connsiteY42" fmla="*/ 564356 h 1285875"/>
                <a:gd name="connsiteX43" fmla="*/ 394811 w 2571750"/>
                <a:gd name="connsiteY43" fmla="*/ 553879 h 1285875"/>
                <a:gd name="connsiteX44" fmla="*/ 384334 w 2571750"/>
                <a:gd name="connsiteY44" fmla="*/ 532924 h 1285875"/>
                <a:gd name="connsiteX45" fmla="*/ 403384 w 2571750"/>
                <a:gd name="connsiteY45" fmla="*/ 517684 h 1285875"/>
                <a:gd name="connsiteX46" fmla="*/ 439579 w 2571750"/>
                <a:gd name="connsiteY46" fmla="*/ 511969 h 1285875"/>
                <a:gd name="connsiteX47" fmla="*/ 463391 w 2571750"/>
                <a:gd name="connsiteY47" fmla="*/ 511969 h 1285875"/>
                <a:gd name="connsiteX48" fmla="*/ 486251 w 2571750"/>
                <a:gd name="connsiteY48" fmla="*/ 499586 h 1285875"/>
                <a:gd name="connsiteX49" fmla="*/ 504349 w 2571750"/>
                <a:gd name="connsiteY49" fmla="*/ 471011 h 1285875"/>
                <a:gd name="connsiteX50" fmla="*/ 538639 w 2571750"/>
                <a:gd name="connsiteY50" fmla="*/ 472916 h 1285875"/>
                <a:gd name="connsiteX51" fmla="*/ 570071 w 2571750"/>
                <a:gd name="connsiteY51" fmla="*/ 457676 h 1285875"/>
                <a:gd name="connsiteX52" fmla="*/ 574834 w 2571750"/>
                <a:gd name="connsiteY52" fmla="*/ 426244 h 1285875"/>
                <a:gd name="connsiteX53" fmla="*/ 577691 w 2571750"/>
                <a:gd name="connsiteY53" fmla="*/ 400526 h 1285875"/>
                <a:gd name="connsiteX54" fmla="*/ 585311 w 2571750"/>
                <a:gd name="connsiteY54" fmla="*/ 384334 h 1285875"/>
                <a:gd name="connsiteX55" fmla="*/ 622459 w 2571750"/>
                <a:gd name="connsiteY55" fmla="*/ 390049 h 1285875"/>
                <a:gd name="connsiteX56" fmla="*/ 652939 w 2571750"/>
                <a:gd name="connsiteY56" fmla="*/ 387191 h 1285875"/>
                <a:gd name="connsiteX57" fmla="*/ 690086 w 2571750"/>
                <a:gd name="connsiteY57" fmla="*/ 361474 h 1285875"/>
                <a:gd name="connsiteX58" fmla="*/ 715804 w 2571750"/>
                <a:gd name="connsiteY58" fmla="*/ 340519 h 1285875"/>
                <a:gd name="connsiteX59" fmla="*/ 744379 w 2571750"/>
                <a:gd name="connsiteY59" fmla="*/ 316706 h 1285875"/>
                <a:gd name="connsiteX60" fmla="*/ 754856 w 2571750"/>
                <a:gd name="connsiteY60" fmla="*/ 280511 h 1285875"/>
                <a:gd name="connsiteX61" fmla="*/ 736759 w 2571750"/>
                <a:gd name="connsiteY61" fmla="*/ 261461 h 1285875"/>
                <a:gd name="connsiteX62" fmla="*/ 702469 w 2571750"/>
                <a:gd name="connsiteY62" fmla="*/ 241459 h 1285875"/>
                <a:gd name="connsiteX63" fmla="*/ 679609 w 2571750"/>
                <a:gd name="connsiteY63" fmla="*/ 214789 h 1285875"/>
                <a:gd name="connsiteX64" fmla="*/ 697706 w 2571750"/>
                <a:gd name="connsiteY64" fmla="*/ 199549 h 1285875"/>
                <a:gd name="connsiteX65" fmla="*/ 718661 w 2571750"/>
                <a:gd name="connsiteY65" fmla="*/ 170974 h 1285875"/>
                <a:gd name="connsiteX66" fmla="*/ 742474 w 2571750"/>
                <a:gd name="connsiteY66" fmla="*/ 186214 h 1285875"/>
                <a:gd name="connsiteX67" fmla="*/ 762476 w 2571750"/>
                <a:gd name="connsiteY67" fmla="*/ 202406 h 1285875"/>
                <a:gd name="connsiteX68" fmla="*/ 799624 w 2571750"/>
                <a:gd name="connsiteY68" fmla="*/ 202406 h 1285875"/>
                <a:gd name="connsiteX69" fmla="*/ 838676 w 2571750"/>
                <a:gd name="connsiteY69" fmla="*/ 186214 h 1285875"/>
                <a:gd name="connsiteX70" fmla="*/ 859631 w 2571750"/>
                <a:gd name="connsiteY70" fmla="*/ 165259 h 1285875"/>
                <a:gd name="connsiteX71" fmla="*/ 880586 w 2571750"/>
                <a:gd name="connsiteY71" fmla="*/ 170974 h 1285875"/>
                <a:gd name="connsiteX72" fmla="*/ 895826 w 2571750"/>
                <a:gd name="connsiteY72" fmla="*/ 193834 h 1285875"/>
                <a:gd name="connsiteX73" fmla="*/ 916781 w 2571750"/>
                <a:gd name="connsiteY73" fmla="*/ 210026 h 1285875"/>
                <a:gd name="connsiteX74" fmla="*/ 948214 w 2571750"/>
                <a:gd name="connsiteY74" fmla="*/ 191929 h 1285875"/>
                <a:gd name="connsiteX75" fmla="*/ 973931 w 2571750"/>
                <a:gd name="connsiteY75" fmla="*/ 175736 h 1285875"/>
                <a:gd name="connsiteX76" fmla="*/ 997744 w 2571750"/>
                <a:gd name="connsiteY76" fmla="*/ 157639 h 1285875"/>
                <a:gd name="connsiteX77" fmla="*/ 987266 w 2571750"/>
                <a:gd name="connsiteY77" fmla="*/ 121444 h 1285875"/>
                <a:gd name="connsiteX78" fmla="*/ 966311 w 2571750"/>
                <a:gd name="connsiteY78" fmla="*/ 105251 h 1285875"/>
                <a:gd name="connsiteX79" fmla="*/ 945356 w 2571750"/>
                <a:gd name="connsiteY79" fmla="*/ 90011 h 1285875"/>
                <a:gd name="connsiteX80" fmla="*/ 945356 w 2571750"/>
                <a:gd name="connsiteY80" fmla="*/ 55721 h 1285875"/>
                <a:gd name="connsiteX81" fmla="*/ 958691 w 2571750"/>
                <a:gd name="connsiteY81" fmla="*/ 16669 h 1285875"/>
                <a:gd name="connsiteX82" fmla="*/ 987266 w 2571750"/>
                <a:gd name="connsiteY82" fmla="*/ 1429 h 1285875"/>
                <a:gd name="connsiteX83" fmla="*/ 1015841 w 2571750"/>
                <a:gd name="connsiteY83" fmla="*/ 9049 h 1285875"/>
                <a:gd name="connsiteX84" fmla="*/ 1015841 w 2571750"/>
                <a:gd name="connsiteY84" fmla="*/ 45244 h 1285875"/>
                <a:gd name="connsiteX85" fmla="*/ 1011079 w 2571750"/>
                <a:gd name="connsiteY85" fmla="*/ 84296 h 1285875"/>
                <a:gd name="connsiteX86" fmla="*/ 1039654 w 2571750"/>
                <a:gd name="connsiteY86" fmla="*/ 90011 h 1285875"/>
                <a:gd name="connsiteX87" fmla="*/ 1071086 w 2571750"/>
                <a:gd name="connsiteY87" fmla="*/ 90011 h 1285875"/>
                <a:gd name="connsiteX88" fmla="*/ 1089184 w 2571750"/>
                <a:gd name="connsiteY88" fmla="*/ 112871 h 1285875"/>
                <a:gd name="connsiteX89" fmla="*/ 1114901 w 2571750"/>
                <a:gd name="connsiteY89" fmla="*/ 123349 h 1285875"/>
                <a:gd name="connsiteX90" fmla="*/ 1114901 w 2571750"/>
                <a:gd name="connsiteY90" fmla="*/ 82391 h 1285875"/>
                <a:gd name="connsiteX91" fmla="*/ 1138714 w 2571750"/>
                <a:gd name="connsiteY91" fmla="*/ 76676 h 1285875"/>
                <a:gd name="connsiteX92" fmla="*/ 1143476 w 2571750"/>
                <a:gd name="connsiteY92" fmla="*/ 91916 h 1285875"/>
                <a:gd name="connsiteX93" fmla="*/ 1177766 w 2571750"/>
                <a:gd name="connsiteY93" fmla="*/ 97631 h 1285875"/>
                <a:gd name="connsiteX94" fmla="*/ 1191101 w 2571750"/>
                <a:gd name="connsiteY94" fmla="*/ 63341 h 1285875"/>
                <a:gd name="connsiteX95" fmla="*/ 1230154 w 2571750"/>
                <a:gd name="connsiteY95" fmla="*/ 82391 h 1285875"/>
                <a:gd name="connsiteX96" fmla="*/ 1263491 w 2571750"/>
                <a:gd name="connsiteY96" fmla="*/ 100489 h 1285875"/>
                <a:gd name="connsiteX97" fmla="*/ 1287304 w 2571750"/>
                <a:gd name="connsiteY97" fmla="*/ 136684 h 1285875"/>
                <a:gd name="connsiteX98" fmla="*/ 1292066 w 2571750"/>
                <a:gd name="connsiteY98" fmla="*/ 181451 h 1285875"/>
                <a:gd name="connsiteX99" fmla="*/ 1290161 w 2571750"/>
                <a:gd name="connsiteY99" fmla="*/ 217646 h 1285875"/>
                <a:gd name="connsiteX100" fmla="*/ 1329214 w 2571750"/>
                <a:gd name="connsiteY100" fmla="*/ 225266 h 1285875"/>
                <a:gd name="connsiteX101" fmla="*/ 1344454 w 2571750"/>
                <a:gd name="connsiteY101" fmla="*/ 256699 h 1285875"/>
                <a:gd name="connsiteX102" fmla="*/ 1341596 w 2571750"/>
                <a:gd name="connsiteY102" fmla="*/ 285274 h 1285875"/>
                <a:gd name="connsiteX103" fmla="*/ 1323499 w 2571750"/>
                <a:gd name="connsiteY103" fmla="*/ 324326 h 1285875"/>
                <a:gd name="connsiteX104" fmla="*/ 1354931 w 2571750"/>
                <a:gd name="connsiteY104" fmla="*/ 330041 h 1285875"/>
                <a:gd name="connsiteX105" fmla="*/ 1401604 w 2571750"/>
                <a:gd name="connsiteY105" fmla="*/ 352901 h 1285875"/>
                <a:gd name="connsiteX106" fmla="*/ 1438751 w 2571750"/>
                <a:gd name="connsiteY106" fmla="*/ 376714 h 1285875"/>
                <a:gd name="connsiteX107" fmla="*/ 1470184 w 2571750"/>
                <a:gd name="connsiteY107" fmla="*/ 390049 h 1285875"/>
                <a:gd name="connsiteX108" fmla="*/ 1509236 w 2571750"/>
                <a:gd name="connsiteY108" fmla="*/ 408146 h 1285875"/>
                <a:gd name="connsiteX109" fmla="*/ 1550194 w 2571750"/>
                <a:gd name="connsiteY109" fmla="*/ 405289 h 1285875"/>
                <a:gd name="connsiteX110" fmla="*/ 1579721 w 2571750"/>
                <a:gd name="connsiteY110" fmla="*/ 429101 h 1285875"/>
                <a:gd name="connsiteX111" fmla="*/ 1610201 w 2571750"/>
                <a:gd name="connsiteY111" fmla="*/ 451961 h 1285875"/>
                <a:gd name="connsiteX112" fmla="*/ 1659731 w 2571750"/>
                <a:gd name="connsiteY112" fmla="*/ 462439 h 1285875"/>
                <a:gd name="connsiteX113" fmla="*/ 1686401 w 2571750"/>
                <a:gd name="connsiteY113" fmla="*/ 447199 h 1285875"/>
                <a:gd name="connsiteX114" fmla="*/ 1709261 w 2571750"/>
                <a:gd name="connsiteY114" fmla="*/ 436721 h 1285875"/>
                <a:gd name="connsiteX115" fmla="*/ 1738789 w 2571750"/>
                <a:gd name="connsiteY115" fmla="*/ 429101 h 1285875"/>
                <a:gd name="connsiteX116" fmla="*/ 1761649 w 2571750"/>
                <a:gd name="connsiteY116" fmla="*/ 408146 h 1285875"/>
                <a:gd name="connsiteX117" fmla="*/ 1793081 w 2571750"/>
                <a:gd name="connsiteY117" fmla="*/ 391954 h 1285875"/>
                <a:gd name="connsiteX118" fmla="*/ 1821656 w 2571750"/>
                <a:gd name="connsiteY118" fmla="*/ 402431 h 1285875"/>
                <a:gd name="connsiteX119" fmla="*/ 1848326 w 2571750"/>
                <a:gd name="connsiteY119" fmla="*/ 418624 h 1285875"/>
                <a:gd name="connsiteX120" fmla="*/ 1871186 w 2571750"/>
                <a:gd name="connsiteY120" fmla="*/ 433864 h 1285875"/>
                <a:gd name="connsiteX121" fmla="*/ 1908334 w 2571750"/>
                <a:gd name="connsiteY121" fmla="*/ 418624 h 1285875"/>
                <a:gd name="connsiteX122" fmla="*/ 1934051 w 2571750"/>
                <a:gd name="connsiteY122" fmla="*/ 394811 h 1285875"/>
                <a:gd name="connsiteX123" fmla="*/ 1947386 w 2571750"/>
                <a:gd name="connsiteY123" fmla="*/ 366236 h 1285875"/>
                <a:gd name="connsiteX124" fmla="*/ 1973104 w 2571750"/>
                <a:gd name="connsiteY124" fmla="*/ 366236 h 1285875"/>
                <a:gd name="connsiteX125" fmla="*/ 1986439 w 2571750"/>
                <a:gd name="connsiteY125" fmla="*/ 390049 h 1285875"/>
                <a:gd name="connsiteX126" fmla="*/ 2025491 w 2571750"/>
                <a:gd name="connsiteY126" fmla="*/ 381476 h 1285875"/>
                <a:gd name="connsiteX127" fmla="*/ 2061686 w 2571750"/>
                <a:gd name="connsiteY127" fmla="*/ 358616 h 1285875"/>
                <a:gd name="connsiteX128" fmla="*/ 2093119 w 2571750"/>
                <a:gd name="connsiteY128" fmla="*/ 345281 h 1285875"/>
                <a:gd name="connsiteX129" fmla="*/ 2118836 w 2571750"/>
                <a:gd name="connsiteY129" fmla="*/ 324326 h 1285875"/>
                <a:gd name="connsiteX130" fmla="*/ 2147411 w 2571750"/>
                <a:gd name="connsiteY130" fmla="*/ 303371 h 1285875"/>
                <a:gd name="connsiteX131" fmla="*/ 2174081 w 2571750"/>
                <a:gd name="connsiteY131" fmla="*/ 288131 h 1285875"/>
                <a:gd name="connsiteX132" fmla="*/ 2202656 w 2571750"/>
                <a:gd name="connsiteY132" fmla="*/ 290989 h 1285875"/>
                <a:gd name="connsiteX133" fmla="*/ 2241709 w 2571750"/>
                <a:gd name="connsiteY133" fmla="*/ 290989 h 1285875"/>
                <a:gd name="connsiteX134" fmla="*/ 2249329 w 2571750"/>
                <a:gd name="connsiteY134" fmla="*/ 256699 h 1285875"/>
                <a:gd name="connsiteX135" fmla="*/ 2228374 w 2571750"/>
                <a:gd name="connsiteY135" fmla="*/ 232886 h 1285875"/>
                <a:gd name="connsiteX136" fmla="*/ 2192179 w 2571750"/>
                <a:gd name="connsiteY136" fmla="*/ 214789 h 1285875"/>
                <a:gd name="connsiteX137" fmla="*/ 2171224 w 2571750"/>
                <a:gd name="connsiteY137" fmla="*/ 181451 h 1285875"/>
                <a:gd name="connsiteX138" fmla="*/ 2150269 w 2571750"/>
                <a:gd name="connsiteY138" fmla="*/ 139541 h 1285875"/>
                <a:gd name="connsiteX139" fmla="*/ 2150269 w 2571750"/>
                <a:gd name="connsiteY139" fmla="*/ 115729 h 1285875"/>
                <a:gd name="connsiteX140" fmla="*/ 2153126 w 2571750"/>
                <a:gd name="connsiteY140" fmla="*/ 82391 h 1285875"/>
                <a:gd name="connsiteX141" fmla="*/ 2174081 w 2571750"/>
                <a:gd name="connsiteY141" fmla="*/ 58579 h 1285875"/>
                <a:gd name="connsiteX142" fmla="*/ 2189321 w 2571750"/>
                <a:gd name="connsiteY142" fmla="*/ 30004 h 1285875"/>
                <a:gd name="connsiteX143" fmla="*/ 2220754 w 2571750"/>
                <a:gd name="connsiteY143" fmla="*/ 6191 h 1285875"/>
                <a:gd name="connsiteX144" fmla="*/ 2244566 w 2571750"/>
                <a:gd name="connsiteY144" fmla="*/ 40481 h 1285875"/>
                <a:gd name="connsiteX145" fmla="*/ 2256949 w 2571750"/>
                <a:gd name="connsiteY145" fmla="*/ 63341 h 1285875"/>
                <a:gd name="connsiteX146" fmla="*/ 2294096 w 2571750"/>
                <a:gd name="connsiteY146" fmla="*/ 76676 h 1285875"/>
                <a:gd name="connsiteX147" fmla="*/ 2322671 w 2571750"/>
                <a:gd name="connsiteY147" fmla="*/ 84296 h 1285875"/>
                <a:gd name="connsiteX148" fmla="*/ 2354104 w 2571750"/>
                <a:gd name="connsiteY148" fmla="*/ 94774 h 1285875"/>
                <a:gd name="connsiteX149" fmla="*/ 2385536 w 2571750"/>
                <a:gd name="connsiteY149" fmla="*/ 110966 h 1285875"/>
                <a:gd name="connsiteX150" fmla="*/ 2400776 w 2571750"/>
                <a:gd name="connsiteY150" fmla="*/ 126206 h 1285875"/>
                <a:gd name="connsiteX151" fmla="*/ 2445544 w 2571750"/>
                <a:gd name="connsiteY151" fmla="*/ 133826 h 1285875"/>
                <a:gd name="connsiteX152" fmla="*/ 2466499 w 2571750"/>
                <a:gd name="connsiteY152" fmla="*/ 123349 h 1285875"/>
                <a:gd name="connsiteX153" fmla="*/ 2499836 w 2571750"/>
                <a:gd name="connsiteY153" fmla="*/ 123349 h 1285875"/>
                <a:gd name="connsiteX154" fmla="*/ 2531269 w 2571750"/>
                <a:gd name="connsiteY154" fmla="*/ 110966 h 1285875"/>
                <a:gd name="connsiteX155" fmla="*/ 2562701 w 2571750"/>
                <a:gd name="connsiteY155" fmla="*/ 102394 h 1285875"/>
                <a:gd name="connsiteX156" fmla="*/ 2576036 w 2571750"/>
                <a:gd name="connsiteY156" fmla="*/ 121444 h 1285875"/>
                <a:gd name="connsiteX157" fmla="*/ 2576036 w 2571750"/>
                <a:gd name="connsiteY157" fmla="*/ 157639 h 1285875"/>
                <a:gd name="connsiteX158" fmla="*/ 2555081 w 2571750"/>
                <a:gd name="connsiteY158" fmla="*/ 191929 h 1285875"/>
                <a:gd name="connsiteX159" fmla="*/ 2528411 w 2571750"/>
                <a:gd name="connsiteY159" fmla="*/ 230981 h 1285875"/>
                <a:gd name="connsiteX160" fmla="*/ 2507456 w 2571750"/>
                <a:gd name="connsiteY160" fmla="*/ 264319 h 1285875"/>
                <a:gd name="connsiteX161" fmla="*/ 2499836 w 2571750"/>
                <a:gd name="connsiteY161" fmla="*/ 309086 h 1285875"/>
                <a:gd name="connsiteX162" fmla="*/ 2516029 w 2571750"/>
                <a:gd name="connsiteY162" fmla="*/ 330041 h 1285875"/>
                <a:gd name="connsiteX163" fmla="*/ 2513171 w 2571750"/>
                <a:gd name="connsiteY163" fmla="*/ 366236 h 1285875"/>
                <a:gd name="connsiteX164" fmla="*/ 2486501 w 2571750"/>
                <a:gd name="connsiteY164" fmla="*/ 342424 h 1285875"/>
                <a:gd name="connsiteX165" fmla="*/ 2457926 w 2571750"/>
                <a:gd name="connsiteY165" fmla="*/ 342424 h 1285875"/>
                <a:gd name="connsiteX166" fmla="*/ 2435066 w 2571750"/>
                <a:gd name="connsiteY166" fmla="*/ 369094 h 1285875"/>
                <a:gd name="connsiteX167" fmla="*/ 2406491 w 2571750"/>
                <a:gd name="connsiteY167" fmla="*/ 381476 h 1285875"/>
                <a:gd name="connsiteX168" fmla="*/ 2379821 w 2571750"/>
                <a:gd name="connsiteY168" fmla="*/ 397669 h 1285875"/>
                <a:gd name="connsiteX169" fmla="*/ 2364581 w 2571750"/>
                <a:gd name="connsiteY169" fmla="*/ 423386 h 1285875"/>
                <a:gd name="connsiteX170" fmla="*/ 2351246 w 2571750"/>
                <a:gd name="connsiteY170" fmla="*/ 450056 h 1285875"/>
                <a:gd name="connsiteX171" fmla="*/ 2340769 w 2571750"/>
                <a:gd name="connsiteY171" fmla="*/ 478631 h 1285875"/>
                <a:gd name="connsiteX172" fmla="*/ 2315051 w 2571750"/>
                <a:gd name="connsiteY172" fmla="*/ 486251 h 1285875"/>
                <a:gd name="connsiteX173" fmla="*/ 2286476 w 2571750"/>
                <a:gd name="connsiteY173" fmla="*/ 491014 h 1285875"/>
                <a:gd name="connsiteX174" fmla="*/ 2262664 w 2571750"/>
                <a:gd name="connsiteY174" fmla="*/ 493871 h 1285875"/>
                <a:gd name="connsiteX175" fmla="*/ 2255044 w 2571750"/>
                <a:gd name="connsiteY175" fmla="*/ 514826 h 1285875"/>
                <a:gd name="connsiteX176" fmla="*/ 2262664 w 2571750"/>
                <a:gd name="connsiteY176" fmla="*/ 543401 h 1285875"/>
                <a:gd name="connsiteX177" fmla="*/ 2256949 w 2571750"/>
                <a:gd name="connsiteY177" fmla="*/ 571976 h 1285875"/>
                <a:gd name="connsiteX178" fmla="*/ 2217896 w 2571750"/>
                <a:gd name="connsiteY178" fmla="*/ 571976 h 1285875"/>
                <a:gd name="connsiteX179" fmla="*/ 2181701 w 2571750"/>
                <a:gd name="connsiteY179" fmla="*/ 571976 h 1285875"/>
                <a:gd name="connsiteX180" fmla="*/ 2168366 w 2571750"/>
                <a:gd name="connsiteY180" fmla="*/ 582454 h 1285875"/>
                <a:gd name="connsiteX181" fmla="*/ 2155984 w 2571750"/>
                <a:gd name="connsiteY181" fmla="*/ 621506 h 1285875"/>
                <a:gd name="connsiteX182" fmla="*/ 2127409 w 2571750"/>
                <a:gd name="connsiteY182" fmla="*/ 658654 h 1285875"/>
                <a:gd name="connsiteX183" fmla="*/ 2137886 w 2571750"/>
                <a:gd name="connsiteY183" fmla="*/ 676751 h 1285875"/>
                <a:gd name="connsiteX184" fmla="*/ 2157889 w 2571750"/>
                <a:gd name="connsiteY184" fmla="*/ 684371 h 1285875"/>
                <a:gd name="connsiteX185" fmla="*/ 2184559 w 2571750"/>
                <a:gd name="connsiteY185" fmla="*/ 684371 h 1285875"/>
                <a:gd name="connsiteX186" fmla="*/ 2176939 w 2571750"/>
                <a:gd name="connsiteY186" fmla="*/ 712946 h 1285875"/>
                <a:gd name="connsiteX187" fmla="*/ 2139791 w 2571750"/>
                <a:gd name="connsiteY187" fmla="*/ 718661 h 1285875"/>
                <a:gd name="connsiteX188" fmla="*/ 2093119 w 2571750"/>
                <a:gd name="connsiteY188" fmla="*/ 731044 h 1285875"/>
                <a:gd name="connsiteX189" fmla="*/ 2056924 w 2571750"/>
                <a:gd name="connsiteY189" fmla="*/ 741521 h 1285875"/>
                <a:gd name="connsiteX190" fmla="*/ 2037874 w 2571750"/>
                <a:gd name="connsiteY190" fmla="*/ 765334 h 1285875"/>
                <a:gd name="connsiteX191" fmla="*/ 2017871 w 2571750"/>
                <a:gd name="connsiteY191" fmla="*/ 791051 h 1285875"/>
                <a:gd name="connsiteX192" fmla="*/ 2007394 w 2571750"/>
                <a:gd name="connsiteY192" fmla="*/ 768191 h 1285875"/>
                <a:gd name="connsiteX193" fmla="*/ 1983581 w 2571750"/>
                <a:gd name="connsiteY193" fmla="*/ 760571 h 1285875"/>
                <a:gd name="connsiteX194" fmla="*/ 1957864 w 2571750"/>
                <a:gd name="connsiteY194" fmla="*/ 762476 h 1285875"/>
                <a:gd name="connsiteX195" fmla="*/ 1944529 w 2571750"/>
                <a:gd name="connsiteY195" fmla="*/ 789146 h 1285875"/>
                <a:gd name="connsiteX196" fmla="*/ 1938814 w 2571750"/>
                <a:gd name="connsiteY196" fmla="*/ 801529 h 1285875"/>
                <a:gd name="connsiteX197" fmla="*/ 1920716 w 2571750"/>
                <a:gd name="connsiteY197" fmla="*/ 825341 h 1285875"/>
                <a:gd name="connsiteX198" fmla="*/ 1905476 w 2571750"/>
                <a:gd name="connsiteY198" fmla="*/ 801529 h 1285875"/>
                <a:gd name="connsiteX199" fmla="*/ 1884521 w 2571750"/>
                <a:gd name="connsiteY199" fmla="*/ 791051 h 1285875"/>
                <a:gd name="connsiteX200" fmla="*/ 1863566 w 2571750"/>
                <a:gd name="connsiteY200" fmla="*/ 775811 h 1285875"/>
                <a:gd name="connsiteX201" fmla="*/ 1858804 w 2571750"/>
                <a:gd name="connsiteY201" fmla="*/ 765334 h 1285875"/>
                <a:gd name="connsiteX202" fmla="*/ 1827371 w 2571750"/>
                <a:gd name="connsiteY202" fmla="*/ 768191 h 1285875"/>
                <a:gd name="connsiteX203" fmla="*/ 1832134 w 2571750"/>
                <a:gd name="connsiteY203" fmla="*/ 791051 h 1285875"/>
                <a:gd name="connsiteX204" fmla="*/ 1855946 w 2571750"/>
                <a:gd name="connsiteY204" fmla="*/ 812006 h 1285875"/>
                <a:gd name="connsiteX205" fmla="*/ 1821656 w 2571750"/>
                <a:gd name="connsiteY205" fmla="*/ 814864 h 1285875"/>
                <a:gd name="connsiteX206" fmla="*/ 1795939 w 2571750"/>
                <a:gd name="connsiteY206" fmla="*/ 804386 h 1285875"/>
                <a:gd name="connsiteX207" fmla="*/ 1777841 w 2571750"/>
                <a:gd name="connsiteY207" fmla="*/ 783431 h 1285875"/>
                <a:gd name="connsiteX208" fmla="*/ 1769269 w 2571750"/>
                <a:gd name="connsiteY208" fmla="*/ 754856 h 1285875"/>
                <a:gd name="connsiteX209" fmla="*/ 1730216 w 2571750"/>
                <a:gd name="connsiteY209" fmla="*/ 754856 h 1285875"/>
                <a:gd name="connsiteX210" fmla="*/ 1722596 w 2571750"/>
                <a:gd name="connsiteY210" fmla="*/ 723424 h 1285875"/>
                <a:gd name="connsiteX211" fmla="*/ 1691164 w 2571750"/>
                <a:gd name="connsiteY211" fmla="*/ 726281 h 1285875"/>
                <a:gd name="connsiteX212" fmla="*/ 1652111 w 2571750"/>
                <a:gd name="connsiteY212" fmla="*/ 715804 h 1285875"/>
                <a:gd name="connsiteX213" fmla="*/ 1605439 w 2571750"/>
                <a:gd name="connsiteY213" fmla="*/ 731044 h 1285875"/>
                <a:gd name="connsiteX214" fmla="*/ 1576864 w 2571750"/>
                <a:gd name="connsiteY214" fmla="*/ 723424 h 1285875"/>
                <a:gd name="connsiteX215" fmla="*/ 1581626 w 2571750"/>
                <a:gd name="connsiteY215" fmla="*/ 691991 h 1285875"/>
                <a:gd name="connsiteX216" fmla="*/ 1589246 w 2571750"/>
                <a:gd name="connsiteY216" fmla="*/ 648176 h 1285875"/>
                <a:gd name="connsiteX217" fmla="*/ 1569244 w 2571750"/>
                <a:gd name="connsiteY217" fmla="*/ 624364 h 1285875"/>
                <a:gd name="connsiteX218" fmla="*/ 1537811 w 2571750"/>
                <a:gd name="connsiteY218" fmla="*/ 634841 h 1285875"/>
                <a:gd name="connsiteX219" fmla="*/ 1511141 w 2571750"/>
                <a:gd name="connsiteY219" fmla="*/ 658654 h 1285875"/>
                <a:gd name="connsiteX220" fmla="*/ 1479709 w 2571750"/>
                <a:gd name="connsiteY220" fmla="*/ 663416 h 1285875"/>
                <a:gd name="connsiteX221" fmla="*/ 1456849 w 2571750"/>
                <a:gd name="connsiteY221" fmla="*/ 652939 h 1285875"/>
                <a:gd name="connsiteX222" fmla="*/ 1428274 w 2571750"/>
                <a:gd name="connsiteY222" fmla="*/ 648176 h 1285875"/>
                <a:gd name="connsiteX223" fmla="*/ 1446371 w 2571750"/>
                <a:gd name="connsiteY223" fmla="*/ 624364 h 1285875"/>
                <a:gd name="connsiteX224" fmla="*/ 1479709 w 2571750"/>
                <a:gd name="connsiteY224" fmla="*/ 619601 h 1285875"/>
                <a:gd name="connsiteX225" fmla="*/ 1503521 w 2571750"/>
                <a:gd name="connsiteY225" fmla="*/ 613886 h 1285875"/>
                <a:gd name="connsiteX226" fmla="*/ 1503521 w 2571750"/>
                <a:gd name="connsiteY226" fmla="*/ 592931 h 1285875"/>
                <a:gd name="connsiteX227" fmla="*/ 1479709 w 2571750"/>
                <a:gd name="connsiteY227" fmla="*/ 570071 h 1285875"/>
                <a:gd name="connsiteX228" fmla="*/ 1461611 w 2571750"/>
                <a:gd name="connsiteY228" fmla="*/ 567214 h 1285875"/>
                <a:gd name="connsiteX229" fmla="*/ 1443514 w 2571750"/>
                <a:gd name="connsiteY229" fmla="*/ 564356 h 1285875"/>
                <a:gd name="connsiteX230" fmla="*/ 1435894 w 2571750"/>
                <a:gd name="connsiteY230" fmla="*/ 574834 h 1285875"/>
                <a:gd name="connsiteX231" fmla="*/ 1435894 w 2571750"/>
                <a:gd name="connsiteY231" fmla="*/ 585311 h 1285875"/>
                <a:gd name="connsiteX232" fmla="*/ 1428274 w 2571750"/>
                <a:gd name="connsiteY232" fmla="*/ 621506 h 1285875"/>
                <a:gd name="connsiteX233" fmla="*/ 1399699 w 2571750"/>
                <a:gd name="connsiteY233" fmla="*/ 600551 h 1285875"/>
                <a:gd name="connsiteX234" fmla="*/ 1375886 w 2571750"/>
                <a:gd name="connsiteY234" fmla="*/ 609124 h 1285875"/>
                <a:gd name="connsiteX235" fmla="*/ 1362551 w 2571750"/>
                <a:gd name="connsiteY235" fmla="*/ 616744 h 1285875"/>
                <a:gd name="connsiteX236" fmla="*/ 1352074 w 2571750"/>
                <a:gd name="connsiteY236" fmla="*/ 640556 h 1285875"/>
                <a:gd name="connsiteX237" fmla="*/ 1383506 w 2571750"/>
                <a:gd name="connsiteY237" fmla="*/ 655796 h 1285875"/>
                <a:gd name="connsiteX238" fmla="*/ 1341596 w 2571750"/>
                <a:gd name="connsiteY238" fmla="*/ 663416 h 1285875"/>
                <a:gd name="connsiteX239" fmla="*/ 1305401 w 2571750"/>
                <a:gd name="connsiteY239" fmla="*/ 660559 h 1285875"/>
                <a:gd name="connsiteX240" fmla="*/ 1266349 w 2571750"/>
                <a:gd name="connsiteY240" fmla="*/ 663416 h 1285875"/>
                <a:gd name="connsiteX241" fmla="*/ 1237774 w 2571750"/>
                <a:gd name="connsiteY241" fmla="*/ 666274 h 1285875"/>
                <a:gd name="connsiteX242" fmla="*/ 1253014 w 2571750"/>
                <a:gd name="connsiteY242" fmla="*/ 634841 h 1285875"/>
                <a:gd name="connsiteX243" fmla="*/ 1255871 w 2571750"/>
                <a:gd name="connsiteY243" fmla="*/ 603409 h 1285875"/>
                <a:gd name="connsiteX244" fmla="*/ 1232059 w 2571750"/>
                <a:gd name="connsiteY244" fmla="*/ 595789 h 1285875"/>
                <a:gd name="connsiteX245" fmla="*/ 1203484 w 2571750"/>
                <a:gd name="connsiteY245" fmla="*/ 595789 h 1285875"/>
                <a:gd name="connsiteX246" fmla="*/ 1174909 w 2571750"/>
                <a:gd name="connsiteY246" fmla="*/ 603409 h 1285875"/>
                <a:gd name="connsiteX247" fmla="*/ 1161574 w 2571750"/>
                <a:gd name="connsiteY247" fmla="*/ 609124 h 1285875"/>
                <a:gd name="connsiteX248" fmla="*/ 1125379 w 2571750"/>
                <a:gd name="connsiteY248" fmla="*/ 606266 h 1285875"/>
                <a:gd name="connsiteX249" fmla="*/ 1099661 w 2571750"/>
                <a:gd name="connsiteY249" fmla="*/ 588169 h 1285875"/>
                <a:gd name="connsiteX250" fmla="*/ 1075849 w 2571750"/>
                <a:gd name="connsiteY250" fmla="*/ 561499 h 1285875"/>
                <a:gd name="connsiteX251" fmla="*/ 1052036 w 2571750"/>
                <a:gd name="connsiteY251" fmla="*/ 551021 h 1285875"/>
                <a:gd name="connsiteX252" fmla="*/ 1036796 w 2571750"/>
                <a:gd name="connsiteY252" fmla="*/ 538639 h 1285875"/>
                <a:gd name="connsiteX253" fmla="*/ 1002506 w 2571750"/>
                <a:gd name="connsiteY253" fmla="*/ 538639 h 1285875"/>
                <a:gd name="connsiteX254" fmla="*/ 973931 w 2571750"/>
                <a:gd name="connsiteY254" fmla="*/ 546259 h 1285875"/>
                <a:gd name="connsiteX255" fmla="*/ 951071 w 2571750"/>
                <a:gd name="connsiteY255" fmla="*/ 556736 h 1285875"/>
                <a:gd name="connsiteX256" fmla="*/ 927259 w 2571750"/>
                <a:gd name="connsiteY256" fmla="*/ 574834 h 1285875"/>
                <a:gd name="connsiteX257" fmla="*/ 892969 w 2571750"/>
                <a:gd name="connsiteY257" fmla="*/ 603409 h 1285875"/>
                <a:gd name="connsiteX258" fmla="*/ 849154 w 2571750"/>
                <a:gd name="connsiteY258" fmla="*/ 624364 h 1285875"/>
                <a:gd name="connsiteX259" fmla="*/ 841534 w 2571750"/>
                <a:gd name="connsiteY259" fmla="*/ 640556 h 1285875"/>
                <a:gd name="connsiteX260" fmla="*/ 822484 w 2571750"/>
                <a:gd name="connsiteY260" fmla="*/ 676751 h 1285875"/>
                <a:gd name="connsiteX261" fmla="*/ 812006 w 2571750"/>
                <a:gd name="connsiteY261" fmla="*/ 697706 h 1285875"/>
                <a:gd name="connsiteX262" fmla="*/ 789146 w 2571750"/>
                <a:gd name="connsiteY262" fmla="*/ 710089 h 1285875"/>
                <a:gd name="connsiteX263" fmla="*/ 760571 w 2571750"/>
                <a:gd name="connsiteY263" fmla="*/ 723424 h 1285875"/>
                <a:gd name="connsiteX264" fmla="*/ 721519 w 2571750"/>
                <a:gd name="connsiteY264" fmla="*/ 715804 h 1285875"/>
                <a:gd name="connsiteX265" fmla="*/ 694849 w 2571750"/>
                <a:gd name="connsiteY265" fmla="*/ 726281 h 1285875"/>
                <a:gd name="connsiteX266" fmla="*/ 669131 w 2571750"/>
                <a:gd name="connsiteY266" fmla="*/ 744379 h 1285875"/>
                <a:gd name="connsiteX267" fmla="*/ 642461 w 2571750"/>
                <a:gd name="connsiteY267" fmla="*/ 770096 h 1285875"/>
                <a:gd name="connsiteX268" fmla="*/ 619601 w 2571750"/>
                <a:gd name="connsiteY268" fmla="*/ 796766 h 1285875"/>
                <a:gd name="connsiteX269" fmla="*/ 595789 w 2571750"/>
                <a:gd name="connsiteY269" fmla="*/ 796766 h 1285875"/>
                <a:gd name="connsiteX270" fmla="*/ 574834 w 2571750"/>
                <a:gd name="connsiteY270" fmla="*/ 807244 h 1285875"/>
                <a:gd name="connsiteX271" fmla="*/ 567214 w 2571750"/>
                <a:gd name="connsiteY271" fmla="*/ 832961 h 1285875"/>
                <a:gd name="connsiteX272" fmla="*/ 595789 w 2571750"/>
                <a:gd name="connsiteY272" fmla="*/ 846296 h 1285875"/>
                <a:gd name="connsiteX273" fmla="*/ 598646 w 2571750"/>
                <a:gd name="connsiteY273" fmla="*/ 867251 h 1285875"/>
                <a:gd name="connsiteX274" fmla="*/ 595789 w 2571750"/>
                <a:gd name="connsiteY274" fmla="*/ 909161 h 1285875"/>
                <a:gd name="connsiteX275" fmla="*/ 595789 w 2571750"/>
                <a:gd name="connsiteY275" fmla="*/ 932021 h 1285875"/>
                <a:gd name="connsiteX276" fmla="*/ 591026 w 2571750"/>
                <a:gd name="connsiteY276" fmla="*/ 973931 h 1285875"/>
                <a:gd name="connsiteX277" fmla="*/ 582454 w 2571750"/>
                <a:gd name="connsiteY277" fmla="*/ 1008221 h 1285875"/>
                <a:gd name="connsiteX278" fmla="*/ 580549 w 2571750"/>
                <a:gd name="connsiteY278" fmla="*/ 1049179 h 1285875"/>
                <a:gd name="connsiteX279" fmla="*/ 585311 w 2571750"/>
                <a:gd name="connsiteY279" fmla="*/ 1075849 h 1285875"/>
                <a:gd name="connsiteX280" fmla="*/ 585311 w 2571750"/>
                <a:gd name="connsiteY280" fmla="*/ 1104424 h 1285875"/>
                <a:gd name="connsiteX281" fmla="*/ 601504 w 2571750"/>
                <a:gd name="connsiteY281" fmla="*/ 1128236 h 1285875"/>
                <a:gd name="connsiteX282" fmla="*/ 619601 w 2571750"/>
                <a:gd name="connsiteY282" fmla="*/ 1156811 h 1285875"/>
                <a:gd name="connsiteX283" fmla="*/ 640556 w 2571750"/>
                <a:gd name="connsiteY283" fmla="*/ 1190149 h 1285875"/>
                <a:gd name="connsiteX284" fmla="*/ 648176 w 2571750"/>
                <a:gd name="connsiteY284" fmla="*/ 1224439 h 1285875"/>
                <a:gd name="connsiteX285" fmla="*/ 622459 w 2571750"/>
                <a:gd name="connsiteY285" fmla="*/ 1234916 h 1285875"/>
                <a:gd name="connsiteX286" fmla="*/ 601504 w 2571750"/>
                <a:gd name="connsiteY286" fmla="*/ 1216819 h 1285875"/>
                <a:gd name="connsiteX287" fmla="*/ 574834 w 2571750"/>
                <a:gd name="connsiteY287" fmla="*/ 1195864 h 1285875"/>
                <a:gd name="connsiteX288" fmla="*/ 538639 w 2571750"/>
                <a:gd name="connsiteY288" fmla="*/ 1195864 h 1285875"/>
                <a:gd name="connsiteX289" fmla="*/ 514826 w 2571750"/>
                <a:gd name="connsiteY289" fmla="*/ 1195864 h 1285875"/>
                <a:gd name="connsiteX290" fmla="*/ 486251 w 2571750"/>
                <a:gd name="connsiteY290" fmla="*/ 1209199 h 1285875"/>
                <a:gd name="connsiteX291" fmla="*/ 457676 w 2571750"/>
                <a:gd name="connsiteY291" fmla="*/ 1218724 h 1285875"/>
                <a:gd name="connsiteX292" fmla="*/ 426244 w 2571750"/>
                <a:gd name="connsiteY292" fmla="*/ 1234916 h 1285875"/>
                <a:gd name="connsiteX293" fmla="*/ 403384 w 2571750"/>
                <a:gd name="connsiteY293" fmla="*/ 1250156 h 1285875"/>
                <a:gd name="connsiteX294" fmla="*/ 382429 w 2571750"/>
                <a:gd name="connsiteY294" fmla="*/ 1266349 h 1285875"/>
                <a:gd name="connsiteX295" fmla="*/ 355759 w 2571750"/>
                <a:gd name="connsiteY295" fmla="*/ 1276826 h 1285875"/>
                <a:gd name="connsiteX296" fmla="*/ 330041 w 2571750"/>
                <a:gd name="connsiteY296" fmla="*/ 1263491 h 1285875"/>
                <a:gd name="connsiteX297" fmla="*/ 327184 w 2571750"/>
                <a:gd name="connsiteY297" fmla="*/ 1242536 h 1285875"/>
                <a:gd name="connsiteX298" fmla="*/ 303371 w 2571750"/>
                <a:gd name="connsiteY298" fmla="*/ 1227296 h 1285875"/>
                <a:gd name="connsiteX299" fmla="*/ 274796 w 2571750"/>
                <a:gd name="connsiteY299" fmla="*/ 1229201 h 1285875"/>
                <a:gd name="connsiteX300" fmla="*/ 244316 w 2571750"/>
                <a:gd name="connsiteY300" fmla="*/ 1234916 h 1285875"/>
                <a:gd name="connsiteX301" fmla="*/ 204311 w 2571750"/>
                <a:gd name="connsiteY301" fmla="*/ 1232059 h 1285875"/>
                <a:gd name="connsiteX302" fmla="*/ 189071 w 2571750"/>
                <a:gd name="connsiteY302" fmla="*/ 1255871 h 1285875"/>
                <a:gd name="connsiteX303" fmla="*/ 168116 w 2571750"/>
                <a:gd name="connsiteY303" fmla="*/ 1287304 h 1285875"/>
                <a:gd name="connsiteX304" fmla="*/ 139541 w 2571750"/>
                <a:gd name="connsiteY304" fmla="*/ 1276826 h 1285875"/>
                <a:gd name="connsiteX305" fmla="*/ 121444 w 2571750"/>
                <a:gd name="connsiteY305" fmla="*/ 1242536 h 1285875"/>
                <a:gd name="connsiteX306" fmla="*/ 126206 w 2571750"/>
                <a:gd name="connsiteY306" fmla="*/ 1232059 h 1285875"/>
                <a:gd name="connsiteX307" fmla="*/ 115729 w 2571750"/>
                <a:gd name="connsiteY307" fmla="*/ 1203484 h 1285875"/>
                <a:gd name="connsiteX308" fmla="*/ 84296 w 2571750"/>
                <a:gd name="connsiteY308" fmla="*/ 1203484 h 1285875"/>
                <a:gd name="connsiteX309" fmla="*/ 50959 w 2571750"/>
                <a:gd name="connsiteY309" fmla="*/ 1203484 h 1285875"/>
                <a:gd name="connsiteX310" fmla="*/ 37624 w 2571750"/>
                <a:gd name="connsiteY310" fmla="*/ 1190149 h 1285875"/>
                <a:gd name="connsiteX311" fmla="*/ 32861 w 2571750"/>
                <a:gd name="connsiteY311" fmla="*/ 1169194 h 128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Lst>
              <a:rect l="l" t="t" r="r" b="b"/>
              <a:pathLst>
                <a:path w="2571750" h="1285875">
                  <a:moveTo>
                    <a:pt x="30004" y="1138714"/>
                  </a:moveTo>
                  <a:lnTo>
                    <a:pt x="50959" y="1135856"/>
                  </a:lnTo>
                  <a:lnTo>
                    <a:pt x="82391" y="1128236"/>
                  </a:lnTo>
                  <a:lnTo>
                    <a:pt x="105251" y="1107281"/>
                  </a:lnTo>
                  <a:lnTo>
                    <a:pt x="126206" y="1083469"/>
                  </a:lnTo>
                  <a:lnTo>
                    <a:pt x="165259" y="1080611"/>
                  </a:lnTo>
                  <a:lnTo>
                    <a:pt x="204311" y="1075849"/>
                  </a:lnTo>
                  <a:lnTo>
                    <a:pt x="207169" y="1059656"/>
                  </a:lnTo>
                  <a:lnTo>
                    <a:pt x="189071" y="1039653"/>
                  </a:lnTo>
                  <a:lnTo>
                    <a:pt x="170974" y="1020603"/>
                  </a:lnTo>
                  <a:lnTo>
                    <a:pt x="139541" y="1020603"/>
                  </a:lnTo>
                  <a:lnTo>
                    <a:pt x="97631" y="1018699"/>
                  </a:lnTo>
                  <a:lnTo>
                    <a:pt x="69056" y="999649"/>
                  </a:lnTo>
                  <a:lnTo>
                    <a:pt x="82391" y="971074"/>
                  </a:lnTo>
                  <a:lnTo>
                    <a:pt x="113824" y="963453"/>
                  </a:lnTo>
                  <a:lnTo>
                    <a:pt x="126206" y="942499"/>
                  </a:lnTo>
                  <a:lnTo>
                    <a:pt x="105251" y="913924"/>
                  </a:lnTo>
                  <a:lnTo>
                    <a:pt x="118586" y="903446"/>
                  </a:lnTo>
                  <a:lnTo>
                    <a:pt x="136684" y="877729"/>
                  </a:lnTo>
                  <a:lnTo>
                    <a:pt x="133826" y="838676"/>
                  </a:lnTo>
                  <a:lnTo>
                    <a:pt x="115729" y="810101"/>
                  </a:lnTo>
                  <a:lnTo>
                    <a:pt x="82391" y="799624"/>
                  </a:lnTo>
                  <a:lnTo>
                    <a:pt x="40481" y="786289"/>
                  </a:lnTo>
                  <a:lnTo>
                    <a:pt x="19526" y="770096"/>
                  </a:lnTo>
                  <a:lnTo>
                    <a:pt x="24289" y="751999"/>
                  </a:lnTo>
                  <a:lnTo>
                    <a:pt x="1429" y="715804"/>
                  </a:lnTo>
                  <a:lnTo>
                    <a:pt x="19526" y="697706"/>
                  </a:lnTo>
                  <a:lnTo>
                    <a:pt x="53816" y="679609"/>
                  </a:lnTo>
                  <a:lnTo>
                    <a:pt x="64294" y="663416"/>
                  </a:lnTo>
                  <a:lnTo>
                    <a:pt x="64294" y="642461"/>
                  </a:lnTo>
                  <a:lnTo>
                    <a:pt x="92869" y="631984"/>
                  </a:lnTo>
                  <a:lnTo>
                    <a:pt x="124301" y="637699"/>
                  </a:lnTo>
                  <a:lnTo>
                    <a:pt x="168116" y="642461"/>
                  </a:lnTo>
                  <a:lnTo>
                    <a:pt x="207169" y="637699"/>
                  </a:lnTo>
                  <a:lnTo>
                    <a:pt x="238601" y="619601"/>
                  </a:lnTo>
                  <a:lnTo>
                    <a:pt x="262414" y="609124"/>
                  </a:lnTo>
                  <a:lnTo>
                    <a:pt x="270034" y="630079"/>
                  </a:lnTo>
                  <a:lnTo>
                    <a:pt x="313849" y="627221"/>
                  </a:lnTo>
                  <a:lnTo>
                    <a:pt x="353854" y="627221"/>
                  </a:lnTo>
                  <a:lnTo>
                    <a:pt x="392906" y="624364"/>
                  </a:lnTo>
                  <a:lnTo>
                    <a:pt x="421481" y="600551"/>
                  </a:lnTo>
                  <a:lnTo>
                    <a:pt x="429101" y="580549"/>
                  </a:lnTo>
                  <a:lnTo>
                    <a:pt x="423386" y="564356"/>
                  </a:lnTo>
                  <a:lnTo>
                    <a:pt x="394811" y="553879"/>
                  </a:lnTo>
                  <a:lnTo>
                    <a:pt x="384334" y="532924"/>
                  </a:lnTo>
                  <a:lnTo>
                    <a:pt x="403384" y="517684"/>
                  </a:lnTo>
                  <a:lnTo>
                    <a:pt x="439579" y="511969"/>
                  </a:lnTo>
                  <a:lnTo>
                    <a:pt x="463391" y="511969"/>
                  </a:lnTo>
                  <a:lnTo>
                    <a:pt x="486251" y="499586"/>
                  </a:lnTo>
                  <a:lnTo>
                    <a:pt x="504349" y="471011"/>
                  </a:lnTo>
                  <a:lnTo>
                    <a:pt x="538639" y="472916"/>
                  </a:lnTo>
                  <a:lnTo>
                    <a:pt x="570071" y="457676"/>
                  </a:lnTo>
                  <a:lnTo>
                    <a:pt x="574834" y="426244"/>
                  </a:lnTo>
                  <a:lnTo>
                    <a:pt x="577691" y="400526"/>
                  </a:lnTo>
                  <a:lnTo>
                    <a:pt x="585311" y="384334"/>
                  </a:lnTo>
                  <a:lnTo>
                    <a:pt x="622459" y="390049"/>
                  </a:lnTo>
                  <a:lnTo>
                    <a:pt x="652939" y="387191"/>
                  </a:lnTo>
                  <a:lnTo>
                    <a:pt x="690086" y="361474"/>
                  </a:lnTo>
                  <a:lnTo>
                    <a:pt x="715804" y="340519"/>
                  </a:lnTo>
                  <a:lnTo>
                    <a:pt x="744379" y="316706"/>
                  </a:lnTo>
                  <a:lnTo>
                    <a:pt x="754856" y="280511"/>
                  </a:lnTo>
                  <a:lnTo>
                    <a:pt x="736759" y="261461"/>
                  </a:lnTo>
                  <a:lnTo>
                    <a:pt x="702469" y="241459"/>
                  </a:lnTo>
                  <a:lnTo>
                    <a:pt x="679609" y="214789"/>
                  </a:lnTo>
                  <a:lnTo>
                    <a:pt x="697706" y="199549"/>
                  </a:lnTo>
                  <a:lnTo>
                    <a:pt x="718661" y="170974"/>
                  </a:lnTo>
                  <a:lnTo>
                    <a:pt x="742474" y="186214"/>
                  </a:lnTo>
                  <a:lnTo>
                    <a:pt x="762476" y="202406"/>
                  </a:lnTo>
                  <a:lnTo>
                    <a:pt x="799624" y="202406"/>
                  </a:lnTo>
                  <a:lnTo>
                    <a:pt x="838676" y="186214"/>
                  </a:lnTo>
                  <a:lnTo>
                    <a:pt x="859631" y="165259"/>
                  </a:lnTo>
                  <a:lnTo>
                    <a:pt x="880586" y="170974"/>
                  </a:lnTo>
                  <a:lnTo>
                    <a:pt x="895826" y="193834"/>
                  </a:lnTo>
                  <a:lnTo>
                    <a:pt x="916781" y="210026"/>
                  </a:lnTo>
                  <a:lnTo>
                    <a:pt x="948214" y="191929"/>
                  </a:lnTo>
                  <a:lnTo>
                    <a:pt x="973931" y="175736"/>
                  </a:lnTo>
                  <a:lnTo>
                    <a:pt x="997744" y="157639"/>
                  </a:lnTo>
                  <a:lnTo>
                    <a:pt x="987266" y="121444"/>
                  </a:lnTo>
                  <a:lnTo>
                    <a:pt x="966311" y="105251"/>
                  </a:lnTo>
                  <a:lnTo>
                    <a:pt x="945356" y="90011"/>
                  </a:lnTo>
                  <a:lnTo>
                    <a:pt x="945356" y="55721"/>
                  </a:lnTo>
                  <a:lnTo>
                    <a:pt x="958691" y="16669"/>
                  </a:lnTo>
                  <a:lnTo>
                    <a:pt x="987266" y="1429"/>
                  </a:lnTo>
                  <a:lnTo>
                    <a:pt x="1015841" y="9049"/>
                  </a:lnTo>
                  <a:lnTo>
                    <a:pt x="1015841" y="45244"/>
                  </a:lnTo>
                  <a:lnTo>
                    <a:pt x="1011079" y="84296"/>
                  </a:lnTo>
                  <a:lnTo>
                    <a:pt x="1039654" y="90011"/>
                  </a:lnTo>
                  <a:lnTo>
                    <a:pt x="1071086" y="90011"/>
                  </a:lnTo>
                  <a:lnTo>
                    <a:pt x="1089184" y="112871"/>
                  </a:lnTo>
                  <a:lnTo>
                    <a:pt x="1114901" y="123349"/>
                  </a:lnTo>
                  <a:lnTo>
                    <a:pt x="1114901" y="82391"/>
                  </a:lnTo>
                  <a:lnTo>
                    <a:pt x="1138714" y="76676"/>
                  </a:lnTo>
                  <a:lnTo>
                    <a:pt x="1143476" y="91916"/>
                  </a:lnTo>
                  <a:lnTo>
                    <a:pt x="1177766" y="97631"/>
                  </a:lnTo>
                  <a:lnTo>
                    <a:pt x="1191101" y="63341"/>
                  </a:lnTo>
                  <a:lnTo>
                    <a:pt x="1230154" y="82391"/>
                  </a:lnTo>
                  <a:lnTo>
                    <a:pt x="1263491" y="100489"/>
                  </a:lnTo>
                  <a:lnTo>
                    <a:pt x="1287304" y="136684"/>
                  </a:lnTo>
                  <a:lnTo>
                    <a:pt x="1292066" y="181451"/>
                  </a:lnTo>
                  <a:lnTo>
                    <a:pt x="1290161" y="217646"/>
                  </a:lnTo>
                  <a:lnTo>
                    <a:pt x="1329214" y="225266"/>
                  </a:lnTo>
                  <a:lnTo>
                    <a:pt x="1344454" y="256699"/>
                  </a:lnTo>
                  <a:lnTo>
                    <a:pt x="1341596" y="285274"/>
                  </a:lnTo>
                  <a:lnTo>
                    <a:pt x="1323499" y="324326"/>
                  </a:lnTo>
                  <a:lnTo>
                    <a:pt x="1354931" y="330041"/>
                  </a:lnTo>
                  <a:lnTo>
                    <a:pt x="1401604" y="352901"/>
                  </a:lnTo>
                  <a:lnTo>
                    <a:pt x="1438751" y="376714"/>
                  </a:lnTo>
                  <a:lnTo>
                    <a:pt x="1470184" y="390049"/>
                  </a:lnTo>
                  <a:lnTo>
                    <a:pt x="1509236" y="408146"/>
                  </a:lnTo>
                  <a:lnTo>
                    <a:pt x="1550194" y="405289"/>
                  </a:lnTo>
                  <a:lnTo>
                    <a:pt x="1579721" y="429101"/>
                  </a:lnTo>
                  <a:lnTo>
                    <a:pt x="1610201" y="451961"/>
                  </a:lnTo>
                  <a:lnTo>
                    <a:pt x="1659731" y="462439"/>
                  </a:lnTo>
                  <a:lnTo>
                    <a:pt x="1686401" y="447199"/>
                  </a:lnTo>
                  <a:lnTo>
                    <a:pt x="1709261" y="436721"/>
                  </a:lnTo>
                  <a:lnTo>
                    <a:pt x="1738789" y="429101"/>
                  </a:lnTo>
                  <a:lnTo>
                    <a:pt x="1761649" y="408146"/>
                  </a:lnTo>
                  <a:lnTo>
                    <a:pt x="1793081" y="391954"/>
                  </a:lnTo>
                  <a:lnTo>
                    <a:pt x="1821656" y="402431"/>
                  </a:lnTo>
                  <a:lnTo>
                    <a:pt x="1848326" y="418624"/>
                  </a:lnTo>
                  <a:lnTo>
                    <a:pt x="1871186" y="433864"/>
                  </a:lnTo>
                  <a:lnTo>
                    <a:pt x="1908334" y="418624"/>
                  </a:lnTo>
                  <a:lnTo>
                    <a:pt x="1934051" y="394811"/>
                  </a:lnTo>
                  <a:lnTo>
                    <a:pt x="1947386" y="366236"/>
                  </a:lnTo>
                  <a:lnTo>
                    <a:pt x="1973104" y="366236"/>
                  </a:lnTo>
                  <a:lnTo>
                    <a:pt x="1986439" y="390049"/>
                  </a:lnTo>
                  <a:lnTo>
                    <a:pt x="2025491" y="381476"/>
                  </a:lnTo>
                  <a:lnTo>
                    <a:pt x="2061686" y="358616"/>
                  </a:lnTo>
                  <a:lnTo>
                    <a:pt x="2093119" y="345281"/>
                  </a:lnTo>
                  <a:lnTo>
                    <a:pt x="2118836" y="324326"/>
                  </a:lnTo>
                  <a:lnTo>
                    <a:pt x="2147411" y="303371"/>
                  </a:lnTo>
                  <a:lnTo>
                    <a:pt x="2174081" y="288131"/>
                  </a:lnTo>
                  <a:lnTo>
                    <a:pt x="2202656" y="290989"/>
                  </a:lnTo>
                  <a:lnTo>
                    <a:pt x="2241709" y="290989"/>
                  </a:lnTo>
                  <a:lnTo>
                    <a:pt x="2249329" y="256699"/>
                  </a:lnTo>
                  <a:lnTo>
                    <a:pt x="2228374" y="232886"/>
                  </a:lnTo>
                  <a:lnTo>
                    <a:pt x="2192179" y="214789"/>
                  </a:lnTo>
                  <a:lnTo>
                    <a:pt x="2171224" y="181451"/>
                  </a:lnTo>
                  <a:lnTo>
                    <a:pt x="2150269" y="139541"/>
                  </a:lnTo>
                  <a:lnTo>
                    <a:pt x="2150269" y="115729"/>
                  </a:lnTo>
                  <a:lnTo>
                    <a:pt x="2153126" y="82391"/>
                  </a:lnTo>
                  <a:lnTo>
                    <a:pt x="2174081" y="58579"/>
                  </a:lnTo>
                  <a:lnTo>
                    <a:pt x="2189321" y="30004"/>
                  </a:lnTo>
                  <a:lnTo>
                    <a:pt x="2220754" y="6191"/>
                  </a:lnTo>
                  <a:lnTo>
                    <a:pt x="2244566" y="40481"/>
                  </a:lnTo>
                  <a:lnTo>
                    <a:pt x="2256949" y="63341"/>
                  </a:lnTo>
                  <a:lnTo>
                    <a:pt x="2294096" y="76676"/>
                  </a:lnTo>
                  <a:lnTo>
                    <a:pt x="2322671" y="84296"/>
                  </a:lnTo>
                  <a:lnTo>
                    <a:pt x="2354104" y="94774"/>
                  </a:lnTo>
                  <a:lnTo>
                    <a:pt x="2385536" y="110966"/>
                  </a:lnTo>
                  <a:lnTo>
                    <a:pt x="2400776" y="126206"/>
                  </a:lnTo>
                  <a:lnTo>
                    <a:pt x="2445544" y="133826"/>
                  </a:lnTo>
                  <a:lnTo>
                    <a:pt x="2466499" y="123349"/>
                  </a:lnTo>
                  <a:lnTo>
                    <a:pt x="2499836" y="123349"/>
                  </a:lnTo>
                  <a:lnTo>
                    <a:pt x="2531269" y="110966"/>
                  </a:lnTo>
                  <a:lnTo>
                    <a:pt x="2562701" y="102394"/>
                  </a:lnTo>
                  <a:lnTo>
                    <a:pt x="2576036" y="121444"/>
                  </a:lnTo>
                  <a:lnTo>
                    <a:pt x="2576036" y="157639"/>
                  </a:lnTo>
                  <a:lnTo>
                    <a:pt x="2555081" y="191929"/>
                  </a:lnTo>
                  <a:lnTo>
                    <a:pt x="2528411" y="230981"/>
                  </a:lnTo>
                  <a:lnTo>
                    <a:pt x="2507456" y="264319"/>
                  </a:lnTo>
                  <a:lnTo>
                    <a:pt x="2499836" y="309086"/>
                  </a:lnTo>
                  <a:lnTo>
                    <a:pt x="2516029" y="330041"/>
                  </a:lnTo>
                  <a:lnTo>
                    <a:pt x="2513171" y="366236"/>
                  </a:lnTo>
                  <a:lnTo>
                    <a:pt x="2486501" y="342424"/>
                  </a:lnTo>
                  <a:lnTo>
                    <a:pt x="2457926" y="342424"/>
                  </a:lnTo>
                  <a:lnTo>
                    <a:pt x="2435066" y="369094"/>
                  </a:lnTo>
                  <a:lnTo>
                    <a:pt x="2406491" y="381476"/>
                  </a:lnTo>
                  <a:lnTo>
                    <a:pt x="2379821" y="397669"/>
                  </a:lnTo>
                  <a:lnTo>
                    <a:pt x="2364581" y="423386"/>
                  </a:lnTo>
                  <a:lnTo>
                    <a:pt x="2351246" y="450056"/>
                  </a:lnTo>
                  <a:lnTo>
                    <a:pt x="2340769" y="478631"/>
                  </a:lnTo>
                  <a:lnTo>
                    <a:pt x="2315051" y="486251"/>
                  </a:lnTo>
                  <a:lnTo>
                    <a:pt x="2286476" y="491014"/>
                  </a:lnTo>
                  <a:lnTo>
                    <a:pt x="2262664" y="493871"/>
                  </a:lnTo>
                  <a:lnTo>
                    <a:pt x="2255044" y="514826"/>
                  </a:lnTo>
                  <a:lnTo>
                    <a:pt x="2262664" y="543401"/>
                  </a:lnTo>
                  <a:lnTo>
                    <a:pt x="2256949" y="571976"/>
                  </a:lnTo>
                  <a:lnTo>
                    <a:pt x="2217896" y="571976"/>
                  </a:lnTo>
                  <a:lnTo>
                    <a:pt x="2181701" y="571976"/>
                  </a:lnTo>
                  <a:lnTo>
                    <a:pt x="2168366" y="582454"/>
                  </a:lnTo>
                  <a:lnTo>
                    <a:pt x="2155984" y="621506"/>
                  </a:lnTo>
                  <a:lnTo>
                    <a:pt x="2127409" y="658654"/>
                  </a:lnTo>
                  <a:lnTo>
                    <a:pt x="2137886" y="676751"/>
                  </a:lnTo>
                  <a:lnTo>
                    <a:pt x="2157889" y="684371"/>
                  </a:lnTo>
                  <a:lnTo>
                    <a:pt x="2184559" y="684371"/>
                  </a:lnTo>
                  <a:lnTo>
                    <a:pt x="2176939" y="712946"/>
                  </a:lnTo>
                  <a:lnTo>
                    <a:pt x="2139791" y="718661"/>
                  </a:lnTo>
                  <a:lnTo>
                    <a:pt x="2093119" y="731044"/>
                  </a:lnTo>
                  <a:lnTo>
                    <a:pt x="2056924" y="741521"/>
                  </a:lnTo>
                  <a:lnTo>
                    <a:pt x="2037874" y="765334"/>
                  </a:lnTo>
                  <a:lnTo>
                    <a:pt x="2017871" y="791051"/>
                  </a:lnTo>
                  <a:lnTo>
                    <a:pt x="2007394" y="768191"/>
                  </a:lnTo>
                  <a:lnTo>
                    <a:pt x="1983581" y="760571"/>
                  </a:lnTo>
                  <a:lnTo>
                    <a:pt x="1957864" y="762476"/>
                  </a:lnTo>
                  <a:lnTo>
                    <a:pt x="1944529" y="789146"/>
                  </a:lnTo>
                  <a:lnTo>
                    <a:pt x="1938814" y="801529"/>
                  </a:lnTo>
                  <a:lnTo>
                    <a:pt x="1920716" y="825341"/>
                  </a:lnTo>
                  <a:lnTo>
                    <a:pt x="1905476" y="801529"/>
                  </a:lnTo>
                  <a:lnTo>
                    <a:pt x="1884521" y="791051"/>
                  </a:lnTo>
                  <a:lnTo>
                    <a:pt x="1863566" y="775811"/>
                  </a:lnTo>
                  <a:lnTo>
                    <a:pt x="1858804" y="765334"/>
                  </a:lnTo>
                  <a:lnTo>
                    <a:pt x="1827371" y="768191"/>
                  </a:lnTo>
                  <a:lnTo>
                    <a:pt x="1832134" y="791051"/>
                  </a:lnTo>
                  <a:lnTo>
                    <a:pt x="1855946" y="812006"/>
                  </a:lnTo>
                  <a:lnTo>
                    <a:pt x="1821656" y="814864"/>
                  </a:lnTo>
                  <a:lnTo>
                    <a:pt x="1795939" y="804386"/>
                  </a:lnTo>
                  <a:lnTo>
                    <a:pt x="1777841" y="783431"/>
                  </a:lnTo>
                  <a:lnTo>
                    <a:pt x="1769269" y="754856"/>
                  </a:lnTo>
                  <a:lnTo>
                    <a:pt x="1730216" y="754856"/>
                  </a:lnTo>
                  <a:lnTo>
                    <a:pt x="1722596" y="723424"/>
                  </a:lnTo>
                  <a:lnTo>
                    <a:pt x="1691164" y="726281"/>
                  </a:lnTo>
                  <a:lnTo>
                    <a:pt x="1652111" y="715804"/>
                  </a:lnTo>
                  <a:lnTo>
                    <a:pt x="1605439" y="731044"/>
                  </a:lnTo>
                  <a:lnTo>
                    <a:pt x="1576864" y="723424"/>
                  </a:lnTo>
                  <a:lnTo>
                    <a:pt x="1581626" y="691991"/>
                  </a:lnTo>
                  <a:lnTo>
                    <a:pt x="1589246" y="648176"/>
                  </a:lnTo>
                  <a:lnTo>
                    <a:pt x="1569244" y="624364"/>
                  </a:lnTo>
                  <a:lnTo>
                    <a:pt x="1537811" y="634841"/>
                  </a:lnTo>
                  <a:lnTo>
                    <a:pt x="1511141" y="658654"/>
                  </a:lnTo>
                  <a:lnTo>
                    <a:pt x="1479709" y="663416"/>
                  </a:lnTo>
                  <a:lnTo>
                    <a:pt x="1456849" y="652939"/>
                  </a:lnTo>
                  <a:lnTo>
                    <a:pt x="1428274" y="648176"/>
                  </a:lnTo>
                  <a:lnTo>
                    <a:pt x="1446371" y="624364"/>
                  </a:lnTo>
                  <a:lnTo>
                    <a:pt x="1479709" y="619601"/>
                  </a:lnTo>
                  <a:lnTo>
                    <a:pt x="1503521" y="613886"/>
                  </a:lnTo>
                  <a:lnTo>
                    <a:pt x="1503521" y="592931"/>
                  </a:lnTo>
                  <a:lnTo>
                    <a:pt x="1479709" y="570071"/>
                  </a:lnTo>
                  <a:lnTo>
                    <a:pt x="1461611" y="567214"/>
                  </a:lnTo>
                  <a:lnTo>
                    <a:pt x="1443514" y="564356"/>
                  </a:lnTo>
                  <a:lnTo>
                    <a:pt x="1435894" y="574834"/>
                  </a:lnTo>
                  <a:lnTo>
                    <a:pt x="1435894" y="585311"/>
                  </a:lnTo>
                  <a:lnTo>
                    <a:pt x="1428274" y="621506"/>
                  </a:lnTo>
                  <a:lnTo>
                    <a:pt x="1399699" y="600551"/>
                  </a:lnTo>
                  <a:lnTo>
                    <a:pt x="1375886" y="609124"/>
                  </a:lnTo>
                  <a:lnTo>
                    <a:pt x="1362551" y="616744"/>
                  </a:lnTo>
                  <a:lnTo>
                    <a:pt x="1352074" y="640556"/>
                  </a:lnTo>
                  <a:lnTo>
                    <a:pt x="1383506" y="655796"/>
                  </a:lnTo>
                  <a:lnTo>
                    <a:pt x="1341596" y="663416"/>
                  </a:lnTo>
                  <a:lnTo>
                    <a:pt x="1305401" y="660559"/>
                  </a:lnTo>
                  <a:lnTo>
                    <a:pt x="1266349" y="663416"/>
                  </a:lnTo>
                  <a:lnTo>
                    <a:pt x="1237774" y="666274"/>
                  </a:lnTo>
                  <a:lnTo>
                    <a:pt x="1253014" y="634841"/>
                  </a:lnTo>
                  <a:lnTo>
                    <a:pt x="1255871" y="603409"/>
                  </a:lnTo>
                  <a:lnTo>
                    <a:pt x="1232059" y="595789"/>
                  </a:lnTo>
                  <a:lnTo>
                    <a:pt x="1203484" y="595789"/>
                  </a:lnTo>
                  <a:lnTo>
                    <a:pt x="1174909" y="603409"/>
                  </a:lnTo>
                  <a:lnTo>
                    <a:pt x="1161574" y="609124"/>
                  </a:lnTo>
                  <a:lnTo>
                    <a:pt x="1125379" y="606266"/>
                  </a:lnTo>
                  <a:lnTo>
                    <a:pt x="1099661" y="588169"/>
                  </a:lnTo>
                  <a:lnTo>
                    <a:pt x="1075849" y="561499"/>
                  </a:lnTo>
                  <a:lnTo>
                    <a:pt x="1052036" y="551021"/>
                  </a:lnTo>
                  <a:lnTo>
                    <a:pt x="1036796" y="538639"/>
                  </a:lnTo>
                  <a:lnTo>
                    <a:pt x="1002506" y="538639"/>
                  </a:lnTo>
                  <a:lnTo>
                    <a:pt x="973931" y="546259"/>
                  </a:lnTo>
                  <a:lnTo>
                    <a:pt x="951071" y="556736"/>
                  </a:lnTo>
                  <a:lnTo>
                    <a:pt x="927259" y="574834"/>
                  </a:lnTo>
                  <a:lnTo>
                    <a:pt x="892969" y="603409"/>
                  </a:lnTo>
                  <a:lnTo>
                    <a:pt x="849154" y="624364"/>
                  </a:lnTo>
                  <a:lnTo>
                    <a:pt x="841534" y="640556"/>
                  </a:lnTo>
                  <a:lnTo>
                    <a:pt x="822484" y="676751"/>
                  </a:lnTo>
                  <a:lnTo>
                    <a:pt x="812006" y="697706"/>
                  </a:lnTo>
                  <a:lnTo>
                    <a:pt x="789146" y="710089"/>
                  </a:lnTo>
                  <a:lnTo>
                    <a:pt x="760571" y="723424"/>
                  </a:lnTo>
                  <a:lnTo>
                    <a:pt x="721519" y="715804"/>
                  </a:lnTo>
                  <a:lnTo>
                    <a:pt x="694849" y="726281"/>
                  </a:lnTo>
                  <a:lnTo>
                    <a:pt x="669131" y="744379"/>
                  </a:lnTo>
                  <a:lnTo>
                    <a:pt x="642461" y="770096"/>
                  </a:lnTo>
                  <a:lnTo>
                    <a:pt x="619601" y="796766"/>
                  </a:lnTo>
                  <a:lnTo>
                    <a:pt x="595789" y="796766"/>
                  </a:lnTo>
                  <a:lnTo>
                    <a:pt x="574834" y="807244"/>
                  </a:lnTo>
                  <a:lnTo>
                    <a:pt x="567214" y="832961"/>
                  </a:lnTo>
                  <a:lnTo>
                    <a:pt x="595789" y="846296"/>
                  </a:lnTo>
                  <a:lnTo>
                    <a:pt x="598646" y="867251"/>
                  </a:lnTo>
                  <a:lnTo>
                    <a:pt x="595789" y="909161"/>
                  </a:lnTo>
                  <a:lnTo>
                    <a:pt x="595789" y="932021"/>
                  </a:lnTo>
                  <a:lnTo>
                    <a:pt x="591026" y="973931"/>
                  </a:lnTo>
                  <a:lnTo>
                    <a:pt x="582454" y="1008221"/>
                  </a:lnTo>
                  <a:lnTo>
                    <a:pt x="580549" y="1049179"/>
                  </a:lnTo>
                  <a:lnTo>
                    <a:pt x="585311" y="1075849"/>
                  </a:lnTo>
                  <a:lnTo>
                    <a:pt x="585311" y="1104424"/>
                  </a:lnTo>
                  <a:lnTo>
                    <a:pt x="601504" y="1128236"/>
                  </a:lnTo>
                  <a:lnTo>
                    <a:pt x="619601" y="1156811"/>
                  </a:lnTo>
                  <a:lnTo>
                    <a:pt x="640556" y="1190149"/>
                  </a:lnTo>
                  <a:lnTo>
                    <a:pt x="648176" y="1224439"/>
                  </a:lnTo>
                  <a:lnTo>
                    <a:pt x="622459" y="1234916"/>
                  </a:lnTo>
                  <a:lnTo>
                    <a:pt x="601504" y="1216819"/>
                  </a:lnTo>
                  <a:lnTo>
                    <a:pt x="574834" y="1195864"/>
                  </a:lnTo>
                  <a:lnTo>
                    <a:pt x="538639" y="1195864"/>
                  </a:lnTo>
                  <a:lnTo>
                    <a:pt x="514826" y="1195864"/>
                  </a:lnTo>
                  <a:lnTo>
                    <a:pt x="486251" y="1209199"/>
                  </a:lnTo>
                  <a:lnTo>
                    <a:pt x="457676" y="1218724"/>
                  </a:lnTo>
                  <a:lnTo>
                    <a:pt x="426244" y="1234916"/>
                  </a:lnTo>
                  <a:lnTo>
                    <a:pt x="403384" y="1250156"/>
                  </a:lnTo>
                  <a:lnTo>
                    <a:pt x="382429" y="1266349"/>
                  </a:lnTo>
                  <a:lnTo>
                    <a:pt x="355759" y="1276826"/>
                  </a:lnTo>
                  <a:lnTo>
                    <a:pt x="330041" y="1263491"/>
                  </a:lnTo>
                  <a:lnTo>
                    <a:pt x="327184" y="1242536"/>
                  </a:lnTo>
                  <a:lnTo>
                    <a:pt x="303371" y="1227296"/>
                  </a:lnTo>
                  <a:lnTo>
                    <a:pt x="274796" y="1229201"/>
                  </a:lnTo>
                  <a:lnTo>
                    <a:pt x="244316" y="1234916"/>
                  </a:lnTo>
                  <a:lnTo>
                    <a:pt x="204311" y="1232059"/>
                  </a:lnTo>
                  <a:lnTo>
                    <a:pt x="189071" y="1255871"/>
                  </a:lnTo>
                  <a:lnTo>
                    <a:pt x="168116" y="1287304"/>
                  </a:lnTo>
                  <a:lnTo>
                    <a:pt x="139541" y="1276826"/>
                  </a:lnTo>
                  <a:lnTo>
                    <a:pt x="121444" y="1242536"/>
                  </a:lnTo>
                  <a:lnTo>
                    <a:pt x="126206" y="1232059"/>
                  </a:lnTo>
                  <a:lnTo>
                    <a:pt x="115729" y="1203484"/>
                  </a:lnTo>
                  <a:lnTo>
                    <a:pt x="84296" y="1203484"/>
                  </a:lnTo>
                  <a:lnTo>
                    <a:pt x="50959" y="1203484"/>
                  </a:lnTo>
                  <a:lnTo>
                    <a:pt x="37624" y="1190149"/>
                  </a:lnTo>
                  <a:lnTo>
                    <a:pt x="32861" y="1169194"/>
                  </a:lnTo>
                  <a:close/>
                </a:path>
              </a:pathLst>
            </a:custGeom>
            <a:solidFill>
              <a:schemeClr val="accent1"/>
            </a:solidFill>
            <a:ln w="1905" cap="flat">
              <a:solidFill>
                <a:schemeClr val="bg1"/>
              </a:solidFill>
              <a:prstDash val="solid"/>
              <a:miter/>
            </a:ln>
          </p:spPr>
          <p:txBody>
            <a:bodyPr bIns="360000" rtlCol="0" anchor="ctr"/>
            <a:lstStyle/>
            <a:p>
              <a:pPr algn="ctr"/>
              <a:r>
                <a:rPr lang="fr-FR" sz="1000" dirty="0">
                  <a:solidFill>
                    <a:schemeClr val="bg1"/>
                  </a:solidFill>
                </a:rPr>
                <a:t>H3 </a:t>
              </a:r>
              <a:endParaRPr lang="fr-FR" sz="1200" dirty="0">
                <a:solidFill>
                  <a:schemeClr val="bg1"/>
                </a:solidFill>
                <a:latin typeface="+mj-lt"/>
              </a:endParaRPr>
            </a:p>
          </p:txBody>
        </p:sp>
        <p:sp>
          <p:nvSpPr>
            <p:cNvPr id="137" name="Forme libre : forme 136">
              <a:extLst>
                <a:ext uri="{FF2B5EF4-FFF2-40B4-BE49-F238E27FC236}">
                  <a16:creationId xmlns:a16="http://schemas.microsoft.com/office/drawing/2014/main" id="{147C231E-25A3-4650-B973-44694AAD1D77}"/>
                </a:ext>
              </a:extLst>
            </p:cNvPr>
            <p:cNvSpPr/>
            <p:nvPr/>
          </p:nvSpPr>
          <p:spPr>
            <a:xfrm>
              <a:off x="8053846" y="5548923"/>
              <a:ext cx="378881" cy="820909"/>
            </a:xfrm>
            <a:custGeom>
              <a:avLst/>
              <a:gdLst>
                <a:gd name="connsiteX0" fmla="*/ 10001 w 457200"/>
                <a:gd name="connsiteY0" fmla="*/ 358616 h 990600"/>
                <a:gd name="connsiteX1" fmla="*/ 28099 w 457200"/>
                <a:gd name="connsiteY1" fmla="*/ 352901 h 990600"/>
                <a:gd name="connsiteX2" fmla="*/ 64294 w 457200"/>
                <a:gd name="connsiteY2" fmla="*/ 334804 h 990600"/>
                <a:gd name="connsiteX3" fmla="*/ 71914 w 457200"/>
                <a:gd name="connsiteY3" fmla="*/ 313849 h 990600"/>
                <a:gd name="connsiteX4" fmla="*/ 71914 w 457200"/>
                <a:gd name="connsiteY4" fmla="*/ 295751 h 990600"/>
                <a:gd name="connsiteX5" fmla="*/ 71914 w 457200"/>
                <a:gd name="connsiteY5" fmla="*/ 267176 h 990600"/>
                <a:gd name="connsiteX6" fmla="*/ 88106 w 457200"/>
                <a:gd name="connsiteY6" fmla="*/ 256699 h 990600"/>
                <a:gd name="connsiteX7" fmla="*/ 109061 w 457200"/>
                <a:gd name="connsiteY7" fmla="*/ 271939 h 990600"/>
                <a:gd name="connsiteX8" fmla="*/ 130016 w 457200"/>
                <a:gd name="connsiteY8" fmla="*/ 250984 h 990600"/>
                <a:gd name="connsiteX9" fmla="*/ 145256 w 457200"/>
                <a:gd name="connsiteY9" fmla="*/ 230981 h 990600"/>
                <a:gd name="connsiteX10" fmla="*/ 169069 w 457200"/>
                <a:gd name="connsiteY10" fmla="*/ 222409 h 990600"/>
                <a:gd name="connsiteX11" fmla="*/ 200501 w 457200"/>
                <a:gd name="connsiteY11" fmla="*/ 222409 h 990600"/>
                <a:gd name="connsiteX12" fmla="*/ 212884 w 457200"/>
                <a:gd name="connsiteY12" fmla="*/ 230981 h 990600"/>
                <a:gd name="connsiteX13" fmla="*/ 236696 w 457200"/>
                <a:gd name="connsiteY13" fmla="*/ 201454 h 990600"/>
                <a:gd name="connsiteX14" fmla="*/ 251936 w 457200"/>
                <a:gd name="connsiteY14" fmla="*/ 183356 h 990600"/>
                <a:gd name="connsiteX15" fmla="*/ 270986 w 457200"/>
                <a:gd name="connsiteY15" fmla="*/ 168116 h 990600"/>
                <a:gd name="connsiteX16" fmla="*/ 289084 w 457200"/>
                <a:gd name="connsiteY16" fmla="*/ 168116 h 990600"/>
                <a:gd name="connsiteX17" fmla="*/ 304324 w 457200"/>
                <a:gd name="connsiteY17" fmla="*/ 193834 h 990600"/>
                <a:gd name="connsiteX18" fmla="*/ 330041 w 457200"/>
                <a:gd name="connsiteY18" fmla="*/ 210026 h 990600"/>
                <a:gd name="connsiteX19" fmla="*/ 356711 w 457200"/>
                <a:gd name="connsiteY19" fmla="*/ 204311 h 990600"/>
                <a:gd name="connsiteX20" fmla="*/ 364332 w 457200"/>
                <a:gd name="connsiteY20" fmla="*/ 175736 h 990600"/>
                <a:gd name="connsiteX21" fmla="*/ 364332 w 457200"/>
                <a:gd name="connsiteY21" fmla="*/ 147161 h 990600"/>
                <a:gd name="connsiteX22" fmla="*/ 364332 w 457200"/>
                <a:gd name="connsiteY22" fmla="*/ 130969 h 990600"/>
                <a:gd name="connsiteX23" fmla="*/ 356711 w 457200"/>
                <a:gd name="connsiteY23" fmla="*/ 105251 h 990600"/>
                <a:gd name="connsiteX24" fmla="*/ 359569 w 457200"/>
                <a:gd name="connsiteY24" fmla="*/ 79534 h 990600"/>
                <a:gd name="connsiteX25" fmla="*/ 367189 w 457200"/>
                <a:gd name="connsiteY25" fmla="*/ 45244 h 990600"/>
                <a:gd name="connsiteX26" fmla="*/ 364332 w 457200"/>
                <a:gd name="connsiteY26" fmla="*/ 1429 h 990600"/>
                <a:gd name="connsiteX27" fmla="*/ 400526 w 457200"/>
                <a:gd name="connsiteY27" fmla="*/ 9049 h 990600"/>
                <a:gd name="connsiteX28" fmla="*/ 427196 w 457200"/>
                <a:gd name="connsiteY28" fmla="*/ 16669 h 990600"/>
                <a:gd name="connsiteX29" fmla="*/ 421482 w 457200"/>
                <a:gd name="connsiteY29" fmla="*/ 55721 h 990600"/>
                <a:gd name="connsiteX30" fmla="*/ 419576 w 457200"/>
                <a:gd name="connsiteY30" fmla="*/ 79534 h 990600"/>
                <a:gd name="connsiteX31" fmla="*/ 445294 w 457200"/>
                <a:gd name="connsiteY31" fmla="*/ 112871 h 990600"/>
                <a:gd name="connsiteX32" fmla="*/ 445294 w 457200"/>
                <a:gd name="connsiteY32" fmla="*/ 139541 h 990600"/>
                <a:gd name="connsiteX33" fmla="*/ 437674 w 457200"/>
                <a:gd name="connsiteY33" fmla="*/ 168116 h 990600"/>
                <a:gd name="connsiteX34" fmla="*/ 424339 w 457200"/>
                <a:gd name="connsiteY34" fmla="*/ 186214 h 990600"/>
                <a:gd name="connsiteX35" fmla="*/ 409099 w 457200"/>
                <a:gd name="connsiteY35" fmla="*/ 217646 h 990600"/>
                <a:gd name="connsiteX36" fmla="*/ 416719 w 457200"/>
                <a:gd name="connsiteY36" fmla="*/ 243364 h 990600"/>
                <a:gd name="connsiteX37" fmla="*/ 439579 w 457200"/>
                <a:gd name="connsiteY37" fmla="*/ 264319 h 990600"/>
                <a:gd name="connsiteX38" fmla="*/ 445294 w 457200"/>
                <a:gd name="connsiteY38" fmla="*/ 309086 h 990600"/>
                <a:gd name="connsiteX39" fmla="*/ 445294 w 457200"/>
                <a:gd name="connsiteY39" fmla="*/ 352901 h 990600"/>
                <a:gd name="connsiteX40" fmla="*/ 445294 w 457200"/>
                <a:gd name="connsiteY40" fmla="*/ 384334 h 990600"/>
                <a:gd name="connsiteX41" fmla="*/ 448151 w 457200"/>
                <a:gd name="connsiteY41" fmla="*/ 429101 h 990600"/>
                <a:gd name="connsiteX42" fmla="*/ 455771 w 457200"/>
                <a:gd name="connsiteY42" fmla="*/ 475774 h 990600"/>
                <a:gd name="connsiteX43" fmla="*/ 458629 w 457200"/>
                <a:gd name="connsiteY43" fmla="*/ 514826 h 990600"/>
                <a:gd name="connsiteX44" fmla="*/ 450057 w 457200"/>
                <a:gd name="connsiteY44" fmla="*/ 551021 h 990600"/>
                <a:gd name="connsiteX45" fmla="*/ 434816 w 457200"/>
                <a:gd name="connsiteY45" fmla="*/ 582454 h 990600"/>
                <a:gd name="connsiteX46" fmla="*/ 409099 w 457200"/>
                <a:gd name="connsiteY46" fmla="*/ 611029 h 990600"/>
                <a:gd name="connsiteX47" fmla="*/ 385286 w 457200"/>
                <a:gd name="connsiteY47" fmla="*/ 634841 h 990600"/>
                <a:gd name="connsiteX48" fmla="*/ 367189 w 457200"/>
                <a:gd name="connsiteY48" fmla="*/ 671036 h 990600"/>
                <a:gd name="connsiteX49" fmla="*/ 356711 w 457200"/>
                <a:gd name="connsiteY49" fmla="*/ 691991 h 990600"/>
                <a:gd name="connsiteX50" fmla="*/ 356711 w 457200"/>
                <a:gd name="connsiteY50" fmla="*/ 718661 h 990600"/>
                <a:gd name="connsiteX51" fmla="*/ 356711 w 457200"/>
                <a:gd name="connsiteY51" fmla="*/ 749141 h 990600"/>
                <a:gd name="connsiteX52" fmla="*/ 364332 w 457200"/>
                <a:gd name="connsiteY52" fmla="*/ 772954 h 990600"/>
                <a:gd name="connsiteX53" fmla="*/ 367189 w 457200"/>
                <a:gd name="connsiteY53" fmla="*/ 807244 h 990600"/>
                <a:gd name="connsiteX54" fmla="*/ 359569 w 457200"/>
                <a:gd name="connsiteY54" fmla="*/ 819627 h 990600"/>
                <a:gd name="connsiteX55" fmla="*/ 340519 w 457200"/>
                <a:gd name="connsiteY55" fmla="*/ 830104 h 990600"/>
                <a:gd name="connsiteX56" fmla="*/ 322421 w 457200"/>
                <a:gd name="connsiteY56" fmla="*/ 849154 h 990600"/>
                <a:gd name="connsiteX57" fmla="*/ 340519 w 457200"/>
                <a:gd name="connsiteY57" fmla="*/ 867252 h 990600"/>
                <a:gd name="connsiteX58" fmla="*/ 330041 w 457200"/>
                <a:gd name="connsiteY58" fmla="*/ 900589 h 990600"/>
                <a:gd name="connsiteX59" fmla="*/ 304324 w 457200"/>
                <a:gd name="connsiteY59" fmla="*/ 913924 h 990600"/>
                <a:gd name="connsiteX60" fmla="*/ 289084 w 457200"/>
                <a:gd name="connsiteY60" fmla="*/ 942499 h 990600"/>
                <a:gd name="connsiteX61" fmla="*/ 290989 w 457200"/>
                <a:gd name="connsiteY61" fmla="*/ 960596 h 990600"/>
                <a:gd name="connsiteX62" fmla="*/ 289084 w 457200"/>
                <a:gd name="connsiteY62" fmla="*/ 981552 h 990600"/>
                <a:gd name="connsiteX63" fmla="*/ 268129 w 457200"/>
                <a:gd name="connsiteY63" fmla="*/ 992029 h 990600"/>
                <a:gd name="connsiteX64" fmla="*/ 250032 w 457200"/>
                <a:gd name="connsiteY64" fmla="*/ 987266 h 990600"/>
                <a:gd name="connsiteX65" fmla="*/ 236696 w 457200"/>
                <a:gd name="connsiteY65" fmla="*/ 981552 h 990600"/>
                <a:gd name="connsiteX66" fmla="*/ 226219 w 457200"/>
                <a:gd name="connsiteY66" fmla="*/ 973931 h 990600"/>
                <a:gd name="connsiteX67" fmla="*/ 226219 w 457200"/>
                <a:gd name="connsiteY67" fmla="*/ 958691 h 990600"/>
                <a:gd name="connsiteX68" fmla="*/ 226219 w 457200"/>
                <a:gd name="connsiteY68" fmla="*/ 934879 h 990600"/>
                <a:gd name="connsiteX69" fmla="*/ 212884 w 457200"/>
                <a:gd name="connsiteY69" fmla="*/ 932021 h 990600"/>
                <a:gd name="connsiteX70" fmla="*/ 187166 w 457200"/>
                <a:gd name="connsiteY70" fmla="*/ 932021 h 990600"/>
                <a:gd name="connsiteX71" fmla="*/ 173831 w 457200"/>
                <a:gd name="connsiteY71" fmla="*/ 913924 h 990600"/>
                <a:gd name="connsiteX72" fmla="*/ 163354 w 457200"/>
                <a:gd name="connsiteY72" fmla="*/ 903446 h 990600"/>
                <a:gd name="connsiteX73" fmla="*/ 140494 w 457200"/>
                <a:gd name="connsiteY73" fmla="*/ 903446 h 990600"/>
                <a:gd name="connsiteX74" fmla="*/ 121444 w 457200"/>
                <a:gd name="connsiteY74" fmla="*/ 885349 h 990600"/>
                <a:gd name="connsiteX75" fmla="*/ 101441 w 457200"/>
                <a:gd name="connsiteY75" fmla="*/ 861536 h 990600"/>
                <a:gd name="connsiteX76" fmla="*/ 77629 w 457200"/>
                <a:gd name="connsiteY76" fmla="*/ 861536 h 990600"/>
                <a:gd name="connsiteX77" fmla="*/ 74771 w 457200"/>
                <a:gd name="connsiteY77" fmla="*/ 832961 h 990600"/>
                <a:gd name="connsiteX78" fmla="*/ 98584 w 457200"/>
                <a:gd name="connsiteY78" fmla="*/ 822484 h 990600"/>
                <a:gd name="connsiteX79" fmla="*/ 113824 w 457200"/>
                <a:gd name="connsiteY79" fmla="*/ 817721 h 990600"/>
                <a:gd name="connsiteX80" fmla="*/ 134779 w 457200"/>
                <a:gd name="connsiteY80" fmla="*/ 807244 h 990600"/>
                <a:gd name="connsiteX81" fmla="*/ 134779 w 457200"/>
                <a:gd name="connsiteY81" fmla="*/ 789146 h 990600"/>
                <a:gd name="connsiteX82" fmla="*/ 116681 w 457200"/>
                <a:gd name="connsiteY82" fmla="*/ 775811 h 990600"/>
                <a:gd name="connsiteX83" fmla="*/ 92869 w 457200"/>
                <a:gd name="connsiteY83" fmla="*/ 751999 h 990600"/>
                <a:gd name="connsiteX84" fmla="*/ 74771 w 457200"/>
                <a:gd name="connsiteY84" fmla="*/ 757714 h 990600"/>
                <a:gd name="connsiteX85" fmla="*/ 43339 w 457200"/>
                <a:gd name="connsiteY85" fmla="*/ 762477 h 990600"/>
                <a:gd name="connsiteX86" fmla="*/ 20479 w 457200"/>
                <a:gd name="connsiteY86" fmla="*/ 770096 h 990600"/>
                <a:gd name="connsiteX87" fmla="*/ 49054 w 457200"/>
                <a:gd name="connsiteY87" fmla="*/ 744379 h 990600"/>
                <a:gd name="connsiteX88" fmla="*/ 74771 w 457200"/>
                <a:gd name="connsiteY88" fmla="*/ 729139 h 990600"/>
                <a:gd name="connsiteX89" fmla="*/ 88106 w 457200"/>
                <a:gd name="connsiteY89" fmla="*/ 720566 h 990600"/>
                <a:gd name="connsiteX90" fmla="*/ 101441 w 457200"/>
                <a:gd name="connsiteY90" fmla="*/ 699611 h 990600"/>
                <a:gd name="connsiteX91" fmla="*/ 98584 w 457200"/>
                <a:gd name="connsiteY91" fmla="*/ 676752 h 990600"/>
                <a:gd name="connsiteX92" fmla="*/ 95726 w 457200"/>
                <a:gd name="connsiteY92" fmla="*/ 650081 h 990600"/>
                <a:gd name="connsiteX93" fmla="*/ 64294 w 457200"/>
                <a:gd name="connsiteY93" fmla="*/ 652939 h 990600"/>
                <a:gd name="connsiteX94" fmla="*/ 38576 w 457200"/>
                <a:gd name="connsiteY94" fmla="*/ 655796 h 990600"/>
                <a:gd name="connsiteX95" fmla="*/ 20479 w 457200"/>
                <a:gd name="connsiteY95" fmla="*/ 658654 h 990600"/>
                <a:gd name="connsiteX96" fmla="*/ 17621 w 457200"/>
                <a:gd name="connsiteY96" fmla="*/ 630079 h 990600"/>
                <a:gd name="connsiteX97" fmla="*/ 30956 w 457200"/>
                <a:gd name="connsiteY97" fmla="*/ 616744 h 990600"/>
                <a:gd name="connsiteX98" fmla="*/ 46196 w 457200"/>
                <a:gd name="connsiteY98" fmla="*/ 592931 h 990600"/>
                <a:gd name="connsiteX99" fmla="*/ 64294 w 457200"/>
                <a:gd name="connsiteY99" fmla="*/ 585311 h 990600"/>
                <a:gd name="connsiteX100" fmla="*/ 71914 w 457200"/>
                <a:gd name="connsiteY100" fmla="*/ 559594 h 990600"/>
                <a:gd name="connsiteX101" fmla="*/ 67151 w 457200"/>
                <a:gd name="connsiteY101" fmla="*/ 546259 h 990600"/>
                <a:gd name="connsiteX102" fmla="*/ 43339 w 457200"/>
                <a:gd name="connsiteY102" fmla="*/ 535781 h 990600"/>
                <a:gd name="connsiteX103" fmla="*/ 25241 w 457200"/>
                <a:gd name="connsiteY103" fmla="*/ 538639 h 990600"/>
                <a:gd name="connsiteX104" fmla="*/ 11906 w 457200"/>
                <a:gd name="connsiteY104" fmla="*/ 525304 h 990600"/>
                <a:gd name="connsiteX105" fmla="*/ 1429 w 457200"/>
                <a:gd name="connsiteY105" fmla="*/ 507206 h 990600"/>
                <a:gd name="connsiteX106" fmla="*/ 1429 w 457200"/>
                <a:gd name="connsiteY106" fmla="*/ 480536 h 990600"/>
                <a:gd name="connsiteX107" fmla="*/ 4286 w 457200"/>
                <a:gd name="connsiteY107" fmla="*/ 468154 h 990600"/>
                <a:gd name="connsiteX108" fmla="*/ 10001 w 457200"/>
                <a:gd name="connsiteY108" fmla="*/ 454819 h 990600"/>
                <a:gd name="connsiteX109" fmla="*/ 41434 w 457200"/>
                <a:gd name="connsiteY109" fmla="*/ 454819 h 990600"/>
                <a:gd name="connsiteX110" fmla="*/ 50959 w 457200"/>
                <a:gd name="connsiteY110" fmla="*/ 450056 h 990600"/>
                <a:gd name="connsiteX111" fmla="*/ 53816 w 457200"/>
                <a:gd name="connsiteY111" fmla="*/ 423386 h 990600"/>
                <a:gd name="connsiteX112" fmla="*/ 38576 w 457200"/>
                <a:gd name="connsiteY112" fmla="*/ 415766 h 990600"/>
                <a:gd name="connsiteX113" fmla="*/ 14764 w 457200"/>
                <a:gd name="connsiteY113" fmla="*/ 415766 h 990600"/>
                <a:gd name="connsiteX114" fmla="*/ 11906 w 457200"/>
                <a:gd name="connsiteY114" fmla="*/ 405289 h 990600"/>
                <a:gd name="connsiteX115" fmla="*/ 11906 w 457200"/>
                <a:gd name="connsiteY115" fmla="*/ 390049 h 990600"/>
                <a:gd name="connsiteX116" fmla="*/ 11906 w 457200"/>
                <a:gd name="connsiteY116" fmla="*/ 373856 h 99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457200" h="990600">
                  <a:moveTo>
                    <a:pt x="10001" y="358616"/>
                  </a:moveTo>
                  <a:lnTo>
                    <a:pt x="28099" y="352901"/>
                  </a:lnTo>
                  <a:lnTo>
                    <a:pt x="64294" y="334804"/>
                  </a:lnTo>
                  <a:lnTo>
                    <a:pt x="71914" y="313849"/>
                  </a:lnTo>
                  <a:lnTo>
                    <a:pt x="71914" y="295751"/>
                  </a:lnTo>
                  <a:lnTo>
                    <a:pt x="71914" y="267176"/>
                  </a:lnTo>
                  <a:lnTo>
                    <a:pt x="88106" y="256699"/>
                  </a:lnTo>
                  <a:lnTo>
                    <a:pt x="109061" y="271939"/>
                  </a:lnTo>
                  <a:lnTo>
                    <a:pt x="130016" y="250984"/>
                  </a:lnTo>
                  <a:lnTo>
                    <a:pt x="145256" y="230981"/>
                  </a:lnTo>
                  <a:lnTo>
                    <a:pt x="169069" y="222409"/>
                  </a:lnTo>
                  <a:lnTo>
                    <a:pt x="200501" y="222409"/>
                  </a:lnTo>
                  <a:lnTo>
                    <a:pt x="212884" y="230981"/>
                  </a:lnTo>
                  <a:lnTo>
                    <a:pt x="236696" y="201454"/>
                  </a:lnTo>
                  <a:lnTo>
                    <a:pt x="251936" y="183356"/>
                  </a:lnTo>
                  <a:lnTo>
                    <a:pt x="270986" y="168116"/>
                  </a:lnTo>
                  <a:lnTo>
                    <a:pt x="289084" y="168116"/>
                  </a:lnTo>
                  <a:lnTo>
                    <a:pt x="304324" y="193834"/>
                  </a:lnTo>
                  <a:lnTo>
                    <a:pt x="330041" y="210026"/>
                  </a:lnTo>
                  <a:lnTo>
                    <a:pt x="356711" y="204311"/>
                  </a:lnTo>
                  <a:lnTo>
                    <a:pt x="364332" y="175736"/>
                  </a:lnTo>
                  <a:lnTo>
                    <a:pt x="364332" y="147161"/>
                  </a:lnTo>
                  <a:lnTo>
                    <a:pt x="364332" y="130969"/>
                  </a:lnTo>
                  <a:lnTo>
                    <a:pt x="356711" y="105251"/>
                  </a:lnTo>
                  <a:lnTo>
                    <a:pt x="359569" y="79534"/>
                  </a:lnTo>
                  <a:lnTo>
                    <a:pt x="367189" y="45244"/>
                  </a:lnTo>
                  <a:lnTo>
                    <a:pt x="364332" y="1429"/>
                  </a:lnTo>
                  <a:lnTo>
                    <a:pt x="400526" y="9049"/>
                  </a:lnTo>
                  <a:lnTo>
                    <a:pt x="427196" y="16669"/>
                  </a:lnTo>
                  <a:lnTo>
                    <a:pt x="421482" y="55721"/>
                  </a:lnTo>
                  <a:lnTo>
                    <a:pt x="419576" y="79534"/>
                  </a:lnTo>
                  <a:lnTo>
                    <a:pt x="445294" y="112871"/>
                  </a:lnTo>
                  <a:lnTo>
                    <a:pt x="445294" y="139541"/>
                  </a:lnTo>
                  <a:lnTo>
                    <a:pt x="437674" y="168116"/>
                  </a:lnTo>
                  <a:lnTo>
                    <a:pt x="424339" y="186214"/>
                  </a:lnTo>
                  <a:lnTo>
                    <a:pt x="409099" y="217646"/>
                  </a:lnTo>
                  <a:lnTo>
                    <a:pt x="416719" y="243364"/>
                  </a:lnTo>
                  <a:lnTo>
                    <a:pt x="439579" y="264319"/>
                  </a:lnTo>
                  <a:lnTo>
                    <a:pt x="445294" y="309086"/>
                  </a:lnTo>
                  <a:lnTo>
                    <a:pt x="445294" y="352901"/>
                  </a:lnTo>
                  <a:lnTo>
                    <a:pt x="445294" y="384334"/>
                  </a:lnTo>
                  <a:lnTo>
                    <a:pt x="448151" y="429101"/>
                  </a:lnTo>
                  <a:lnTo>
                    <a:pt x="455771" y="475774"/>
                  </a:lnTo>
                  <a:lnTo>
                    <a:pt x="458629" y="514826"/>
                  </a:lnTo>
                  <a:lnTo>
                    <a:pt x="450057" y="551021"/>
                  </a:lnTo>
                  <a:lnTo>
                    <a:pt x="434816" y="582454"/>
                  </a:lnTo>
                  <a:lnTo>
                    <a:pt x="409099" y="611029"/>
                  </a:lnTo>
                  <a:lnTo>
                    <a:pt x="385286" y="634841"/>
                  </a:lnTo>
                  <a:lnTo>
                    <a:pt x="367189" y="671036"/>
                  </a:lnTo>
                  <a:lnTo>
                    <a:pt x="356711" y="691991"/>
                  </a:lnTo>
                  <a:lnTo>
                    <a:pt x="356711" y="718661"/>
                  </a:lnTo>
                  <a:lnTo>
                    <a:pt x="356711" y="749141"/>
                  </a:lnTo>
                  <a:lnTo>
                    <a:pt x="364332" y="772954"/>
                  </a:lnTo>
                  <a:lnTo>
                    <a:pt x="367189" y="807244"/>
                  </a:lnTo>
                  <a:lnTo>
                    <a:pt x="359569" y="819627"/>
                  </a:lnTo>
                  <a:lnTo>
                    <a:pt x="340519" y="830104"/>
                  </a:lnTo>
                  <a:lnTo>
                    <a:pt x="322421" y="849154"/>
                  </a:lnTo>
                  <a:lnTo>
                    <a:pt x="340519" y="867252"/>
                  </a:lnTo>
                  <a:lnTo>
                    <a:pt x="330041" y="900589"/>
                  </a:lnTo>
                  <a:lnTo>
                    <a:pt x="304324" y="913924"/>
                  </a:lnTo>
                  <a:lnTo>
                    <a:pt x="289084" y="942499"/>
                  </a:lnTo>
                  <a:lnTo>
                    <a:pt x="290989" y="960596"/>
                  </a:lnTo>
                  <a:lnTo>
                    <a:pt x="289084" y="981552"/>
                  </a:lnTo>
                  <a:lnTo>
                    <a:pt x="268129" y="992029"/>
                  </a:lnTo>
                  <a:lnTo>
                    <a:pt x="250032" y="987266"/>
                  </a:lnTo>
                  <a:lnTo>
                    <a:pt x="236696" y="981552"/>
                  </a:lnTo>
                  <a:lnTo>
                    <a:pt x="226219" y="973931"/>
                  </a:lnTo>
                  <a:lnTo>
                    <a:pt x="226219" y="958691"/>
                  </a:lnTo>
                  <a:lnTo>
                    <a:pt x="226219" y="934879"/>
                  </a:lnTo>
                  <a:lnTo>
                    <a:pt x="212884" y="932021"/>
                  </a:lnTo>
                  <a:lnTo>
                    <a:pt x="187166" y="932021"/>
                  </a:lnTo>
                  <a:lnTo>
                    <a:pt x="173831" y="913924"/>
                  </a:lnTo>
                  <a:lnTo>
                    <a:pt x="163354" y="903446"/>
                  </a:lnTo>
                  <a:lnTo>
                    <a:pt x="140494" y="903446"/>
                  </a:lnTo>
                  <a:lnTo>
                    <a:pt x="121444" y="885349"/>
                  </a:lnTo>
                  <a:lnTo>
                    <a:pt x="101441" y="861536"/>
                  </a:lnTo>
                  <a:lnTo>
                    <a:pt x="77629" y="861536"/>
                  </a:lnTo>
                  <a:lnTo>
                    <a:pt x="74771" y="832961"/>
                  </a:lnTo>
                  <a:lnTo>
                    <a:pt x="98584" y="822484"/>
                  </a:lnTo>
                  <a:lnTo>
                    <a:pt x="113824" y="817721"/>
                  </a:lnTo>
                  <a:lnTo>
                    <a:pt x="134779" y="807244"/>
                  </a:lnTo>
                  <a:lnTo>
                    <a:pt x="134779" y="789146"/>
                  </a:lnTo>
                  <a:lnTo>
                    <a:pt x="116681" y="775811"/>
                  </a:lnTo>
                  <a:lnTo>
                    <a:pt x="92869" y="751999"/>
                  </a:lnTo>
                  <a:lnTo>
                    <a:pt x="74771" y="757714"/>
                  </a:lnTo>
                  <a:lnTo>
                    <a:pt x="43339" y="762477"/>
                  </a:lnTo>
                  <a:lnTo>
                    <a:pt x="20479" y="770096"/>
                  </a:lnTo>
                  <a:lnTo>
                    <a:pt x="49054" y="744379"/>
                  </a:lnTo>
                  <a:lnTo>
                    <a:pt x="74771" y="729139"/>
                  </a:lnTo>
                  <a:lnTo>
                    <a:pt x="88106" y="720566"/>
                  </a:lnTo>
                  <a:lnTo>
                    <a:pt x="101441" y="699611"/>
                  </a:lnTo>
                  <a:lnTo>
                    <a:pt x="98584" y="676752"/>
                  </a:lnTo>
                  <a:lnTo>
                    <a:pt x="95726" y="650081"/>
                  </a:lnTo>
                  <a:lnTo>
                    <a:pt x="64294" y="652939"/>
                  </a:lnTo>
                  <a:lnTo>
                    <a:pt x="38576" y="655796"/>
                  </a:lnTo>
                  <a:lnTo>
                    <a:pt x="20479" y="658654"/>
                  </a:lnTo>
                  <a:lnTo>
                    <a:pt x="17621" y="630079"/>
                  </a:lnTo>
                  <a:lnTo>
                    <a:pt x="30956" y="616744"/>
                  </a:lnTo>
                  <a:lnTo>
                    <a:pt x="46196" y="592931"/>
                  </a:lnTo>
                  <a:lnTo>
                    <a:pt x="64294" y="585311"/>
                  </a:lnTo>
                  <a:lnTo>
                    <a:pt x="71914" y="559594"/>
                  </a:lnTo>
                  <a:lnTo>
                    <a:pt x="67151" y="546259"/>
                  </a:lnTo>
                  <a:lnTo>
                    <a:pt x="43339" y="535781"/>
                  </a:lnTo>
                  <a:lnTo>
                    <a:pt x="25241" y="538639"/>
                  </a:lnTo>
                  <a:lnTo>
                    <a:pt x="11906" y="525304"/>
                  </a:lnTo>
                  <a:lnTo>
                    <a:pt x="1429" y="507206"/>
                  </a:lnTo>
                  <a:lnTo>
                    <a:pt x="1429" y="480536"/>
                  </a:lnTo>
                  <a:lnTo>
                    <a:pt x="4286" y="468154"/>
                  </a:lnTo>
                  <a:lnTo>
                    <a:pt x="10001" y="454819"/>
                  </a:lnTo>
                  <a:lnTo>
                    <a:pt x="41434" y="454819"/>
                  </a:lnTo>
                  <a:lnTo>
                    <a:pt x="50959" y="450056"/>
                  </a:lnTo>
                  <a:lnTo>
                    <a:pt x="53816" y="423386"/>
                  </a:lnTo>
                  <a:lnTo>
                    <a:pt x="38576" y="415766"/>
                  </a:lnTo>
                  <a:lnTo>
                    <a:pt x="14764" y="415766"/>
                  </a:lnTo>
                  <a:lnTo>
                    <a:pt x="11906" y="405289"/>
                  </a:lnTo>
                  <a:lnTo>
                    <a:pt x="11906" y="390049"/>
                  </a:lnTo>
                  <a:lnTo>
                    <a:pt x="11906" y="373856"/>
                  </a:lnTo>
                  <a:close/>
                </a:path>
              </a:pathLst>
            </a:custGeom>
            <a:solidFill>
              <a:schemeClr val="accent1"/>
            </a:solidFill>
            <a:ln w="1905" cap="flat">
              <a:solidFill>
                <a:schemeClr val="bg1"/>
              </a:solidFill>
              <a:prstDash val="solid"/>
              <a:miter/>
            </a:ln>
          </p:spPr>
          <p:txBody>
            <a:bodyPr rtlCol="0" anchor="ctr"/>
            <a:lstStyle/>
            <a:p>
              <a:endParaRPr lang="fr-FR" sz="1000">
                <a:solidFill>
                  <a:schemeClr val="bg1"/>
                </a:solidFill>
              </a:endParaRPr>
            </a:p>
          </p:txBody>
        </p:sp>
      </p:grpSp>
    </p:spTree>
    <p:extLst>
      <p:ext uri="{BB962C8B-B14F-4D97-AF65-F5344CB8AC3E}">
        <p14:creationId xmlns:p14="http://schemas.microsoft.com/office/powerpoint/2010/main" val="285483880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5"/>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500"/>
                                        <p:tgtEl>
                                          <p:spTgt spid="49"/>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nextCondLst>
                <p:cond evt="onClick" delay="0">
                  <p:tgtEl>
                    <p:spTgt spid="85"/>
                  </p:tgtEl>
                </p:cond>
              </p:nextCondLst>
            </p:seq>
            <p:seq concurrent="1" nextAc="seek">
              <p:cTn id="11" restart="whenNotActive" fill="hold" evtFilter="cancelBubble" nodeType="interactiveSeq">
                <p:stCondLst>
                  <p:cond evt="onClick" delay="0">
                    <p:tgtEl>
                      <p:spTgt spid="49"/>
                    </p:tgtEl>
                  </p:cond>
                </p:stCondLst>
                <p:endSync evt="end" delay="0">
                  <p:rtn val="all"/>
                </p:endSync>
                <p:childTnLst>
                  <p:par>
                    <p:cTn id="12" fill="hold">
                      <p:stCondLst>
                        <p:cond delay="0"/>
                      </p:stCondLst>
                      <p:childTnLst>
                        <p:par>
                          <p:cTn id="13" fill="hold">
                            <p:stCondLst>
                              <p:cond delay="0"/>
                            </p:stCondLst>
                            <p:childTnLst>
                              <p:par>
                                <p:cTn id="14" presetID="10" presetClass="exit" presetSubtype="0" fill="hold" grpId="1" nodeType="clickEffect">
                                  <p:stCondLst>
                                    <p:cond delay="0"/>
                                  </p:stCondLst>
                                  <p:childTnLst>
                                    <p:animEffect transition="out" filter="fade">
                                      <p:cBhvr>
                                        <p:cTn id="15" dur="500"/>
                                        <p:tgtEl>
                                          <p:spTgt spid="49"/>
                                        </p:tgtEl>
                                      </p:cBhvr>
                                    </p:animEffect>
                                    <p:set>
                                      <p:cBhvr>
                                        <p:cTn id="16" dur="1" fill="hold">
                                          <p:stCondLst>
                                            <p:cond delay="499"/>
                                          </p:stCondLst>
                                        </p:cTn>
                                        <p:tgtEl>
                                          <p:spTgt spid="49"/>
                                        </p:tgtEl>
                                        <p:attrNameLst>
                                          <p:attrName>style.visibility</p:attrName>
                                        </p:attrNameLst>
                                      </p:cBhvr>
                                      <p:to>
                                        <p:strVal val="hidden"/>
                                      </p:to>
                                    </p:set>
                                  </p:childTnLst>
                                </p:cTn>
                              </p:par>
                              <p:par>
                                <p:cTn id="17" presetID="10" presetClass="exit" presetSubtype="0" fill="hold" nodeType="withEffect">
                                  <p:stCondLst>
                                    <p:cond delay="0"/>
                                  </p:stCondLst>
                                  <p:childTnLst>
                                    <p:animEffect transition="out" filter="fade">
                                      <p:cBhvr>
                                        <p:cTn id="18" dur="500"/>
                                        <p:tgtEl>
                                          <p:spTgt spid="4"/>
                                        </p:tgtEl>
                                      </p:cBhvr>
                                    </p:animEffect>
                                    <p:set>
                                      <p:cBhvr>
                                        <p:cTn id="19" dur="1" fill="hold">
                                          <p:stCondLst>
                                            <p:cond delay="499"/>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49"/>
                  </p:tgtEl>
                </p:cond>
              </p:nextCondLst>
            </p:seq>
            <p:seq concurrent="1" nextAc="seek">
              <p:cTn id="20" restart="whenNotActive" fill="hold" evtFilter="cancelBubble" nodeType="interactiveSeq">
                <p:stCondLst>
                  <p:cond evt="onClick" delay="0">
                    <p:tgtEl>
                      <p:spTgt spid="99"/>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69"/>
                                        </p:tgtEl>
                                        <p:attrNameLst>
                                          <p:attrName>style.visibility</p:attrName>
                                        </p:attrNameLst>
                                      </p:cBhvr>
                                      <p:to>
                                        <p:strVal val="visible"/>
                                      </p:to>
                                    </p:set>
                                    <p:animEffect transition="in" filter="fade">
                                      <p:cBhvr>
                                        <p:cTn id="25" dur="500"/>
                                        <p:tgtEl>
                                          <p:spTgt spid="69"/>
                                        </p:tgtEl>
                                      </p:cBhvr>
                                    </p:animEffect>
                                  </p:childTnLst>
                                </p:cTn>
                              </p:par>
                              <p:par>
                                <p:cTn id="26" presetID="10" presetClass="entr" presetSubtype="0" fill="hold" nodeType="withEffect">
                                  <p:stCondLst>
                                    <p:cond delay="0"/>
                                  </p:stCondLst>
                                  <p:childTnLst>
                                    <p:set>
                                      <p:cBhvr>
                                        <p:cTn id="27" dur="1" fill="hold">
                                          <p:stCondLst>
                                            <p:cond delay="0"/>
                                          </p:stCondLst>
                                        </p:cTn>
                                        <p:tgtEl>
                                          <p:spTgt spid="70"/>
                                        </p:tgtEl>
                                        <p:attrNameLst>
                                          <p:attrName>style.visibility</p:attrName>
                                        </p:attrNameLst>
                                      </p:cBhvr>
                                      <p:to>
                                        <p:strVal val="visible"/>
                                      </p:to>
                                    </p:set>
                                    <p:animEffect transition="in" filter="fade">
                                      <p:cBhvr>
                                        <p:cTn id="28" dur="500"/>
                                        <p:tgtEl>
                                          <p:spTgt spid="70"/>
                                        </p:tgtEl>
                                      </p:cBhvr>
                                    </p:animEffect>
                                  </p:childTnLst>
                                </p:cTn>
                              </p:par>
                            </p:childTnLst>
                          </p:cTn>
                        </p:par>
                      </p:childTnLst>
                    </p:cTn>
                  </p:par>
                </p:childTnLst>
              </p:cTn>
              <p:nextCondLst>
                <p:cond evt="onClick" delay="0">
                  <p:tgtEl>
                    <p:spTgt spid="99"/>
                  </p:tgtEl>
                </p:cond>
              </p:nextCondLst>
            </p:seq>
            <p:seq concurrent="1" nextAc="seek">
              <p:cTn id="29" restart="whenNotActive" fill="hold" evtFilter="cancelBubble" nodeType="interactiveSeq">
                <p:stCondLst>
                  <p:cond evt="onClick" delay="0">
                    <p:tgtEl>
                      <p:spTgt spid="69"/>
                    </p:tgtEl>
                  </p:cond>
                </p:stCondLst>
                <p:endSync evt="end" delay="0">
                  <p:rtn val="all"/>
                </p:endSync>
                <p:childTnLst>
                  <p:par>
                    <p:cTn id="30" fill="hold">
                      <p:stCondLst>
                        <p:cond delay="0"/>
                      </p:stCondLst>
                      <p:childTnLst>
                        <p:par>
                          <p:cTn id="31" fill="hold">
                            <p:stCondLst>
                              <p:cond delay="0"/>
                            </p:stCondLst>
                            <p:childTnLst>
                              <p:par>
                                <p:cTn id="32" presetID="10" presetClass="exit" presetSubtype="0" fill="hold" grpId="1" nodeType="clickEffect">
                                  <p:stCondLst>
                                    <p:cond delay="0"/>
                                  </p:stCondLst>
                                  <p:childTnLst>
                                    <p:animEffect transition="out" filter="fade">
                                      <p:cBhvr>
                                        <p:cTn id="33" dur="500"/>
                                        <p:tgtEl>
                                          <p:spTgt spid="69"/>
                                        </p:tgtEl>
                                      </p:cBhvr>
                                    </p:animEffect>
                                    <p:set>
                                      <p:cBhvr>
                                        <p:cTn id="34" dur="1" fill="hold">
                                          <p:stCondLst>
                                            <p:cond delay="499"/>
                                          </p:stCondLst>
                                        </p:cTn>
                                        <p:tgtEl>
                                          <p:spTgt spid="69"/>
                                        </p:tgtEl>
                                        <p:attrNameLst>
                                          <p:attrName>style.visibility</p:attrName>
                                        </p:attrNameLst>
                                      </p:cBhvr>
                                      <p:to>
                                        <p:strVal val="hidden"/>
                                      </p:to>
                                    </p:set>
                                  </p:childTnLst>
                                </p:cTn>
                              </p:par>
                              <p:par>
                                <p:cTn id="35" presetID="10" presetClass="exit" presetSubtype="0" fill="hold" nodeType="withEffect">
                                  <p:stCondLst>
                                    <p:cond delay="0"/>
                                  </p:stCondLst>
                                  <p:childTnLst>
                                    <p:animEffect transition="out" filter="fade">
                                      <p:cBhvr>
                                        <p:cTn id="36" dur="500"/>
                                        <p:tgtEl>
                                          <p:spTgt spid="70"/>
                                        </p:tgtEl>
                                      </p:cBhvr>
                                    </p:animEffect>
                                    <p:set>
                                      <p:cBhvr>
                                        <p:cTn id="37" dur="1" fill="hold">
                                          <p:stCondLst>
                                            <p:cond delay="499"/>
                                          </p:stCondLst>
                                        </p:cTn>
                                        <p:tgtEl>
                                          <p:spTgt spid="70"/>
                                        </p:tgtEl>
                                        <p:attrNameLst>
                                          <p:attrName>style.visibility</p:attrName>
                                        </p:attrNameLst>
                                      </p:cBhvr>
                                      <p:to>
                                        <p:strVal val="hidden"/>
                                      </p:to>
                                    </p:set>
                                  </p:childTnLst>
                                </p:cTn>
                              </p:par>
                            </p:childTnLst>
                          </p:cTn>
                        </p:par>
                      </p:childTnLst>
                    </p:cTn>
                  </p:par>
                </p:childTnLst>
              </p:cTn>
              <p:nextCondLst>
                <p:cond evt="onClick" delay="0">
                  <p:tgtEl>
                    <p:spTgt spid="69"/>
                  </p:tgtEl>
                </p:cond>
              </p:nextCondLst>
            </p:seq>
            <p:seq concurrent="1" nextAc="seek">
              <p:cTn id="38" restart="whenNotActive" fill="hold" evtFilter="cancelBubble" nodeType="interactiveSeq">
                <p:stCondLst>
                  <p:cond evt="onClick" delay="0">
                    <p:tgtEl>
                      <p:spTgt spid="97"/>
                    </p:tgtEl>
                  </p:cond>
                </p:stCondLst>
                <p:endSync evt="end" delay="0">
                  <p:rtn val="all"/>
                </p:endSync>
                <p:childTnLst>
                  <p:par>
                    <p:cTn id="39" fill="hold">
                      <p:stCondLst>
                        <p:cond delay="0"/>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68"/>
                                        </p:tgtEl>
                                        <p:attrNameLst>
                                          <p:attrName>style.visibility</p:attrName>
                                        </p:attrNameLst>
                                      </p:cBhvr>
                                      <p:to>
                                        <p:strVal val="visible"/>
                                      </p:to>
                                    </p:set>
                                    <p:animEffect transition="in" filter="fade">
                                      <p:cBhvr>
                                        <p:cTn id="43" dur="500"/>
                                        <p:tgtEl>
                                          <p:spTgt spid="68"/>
                                        </p:tgtEl>
                                      </p:cBhvr>
                                    </p:animEffect>
                                  </p:childTnLst>
                                </p:cTn>
                              </p:par>
                              <p:par>
                                <p:cTn id="44" presetID="10" presetClass="entr" presetSubtype="0" fill="hold" nodeType="withEffect">
                                  <p:stCondLst>
                                    <p:cond delay="0"/>
                                  </p:stCondLst>
                                  <p:childTnLst>
                                    <p:set>
                                      <p:cBhvr>
                                        <p:cTn id="45" dur="1" fill="hold">
                                          <p:stCondLst>
                                            <p:cond delay="0"/>
                                          </p:stCondLst>
                                        </p:cTn>
                                        <p:tgtEl>
                                          <p:spTgt spid="92"/>
                                        </p:tgtEl>
                                        <p:attrNameLst>
                                          <p:attrName>style.visibility</p:attrName>
                                        </p:attrNameLst>
                                      </p:cBhvr>
                                      <p:to>
                                        <p:strVal val="visible"/>
                                      </p:to>
                                    </p:set>
                                    <p:animEffect transition="in" filter="fade">
                                      <p:cBhvr>
                                        <p:cTn id="46" dur="500"/>
                                        <p:tgtEl>
                                          <p:spTgt spid="92"/>
                                        </p:tgtEl>
                                      </p:cBhvr>
                                    </p:animEffect>
                                  </p:childTnLst>
                                </p:cTn>
                              </p:par>
                            </p:childTnLst>
                          </p:cTn>
                        </p:par>
                      </p:childTnLst>
                    </p:cTn>
                  </p:par>
                </p:childTnLst>
              </p:cTn>
              <p:nextCondLst>
                <p:cond evt="onClick" delay="0">
                  <p:tgtEl>
                    <p:spTgt spid="97"/>
                  </p:tgtEl>
                </p:cond>
              </p:nextCondLst>
            </p:seq>
            <p:seq concurrent="1" nextAc="seek">
              <p:cTn id="47" restart="whenNotActive" fill="hold" evtFilter="cancelBubble" nodeType="interactiveSeq">
                <p:stCondLst>
                  <p:cond evt="onClick" delay="0">
                    <p:tgtEl>
                      <p:spTgt spid="68"/>
                    </p:tgtEl>
                  </p:cond>
                </p:stCondLst>
                <p:endSync evt="end" delay="0">
                  <p:rtn val="all"/>
                </p:endSync>
                <p:childTnLst>
                  <p:par>
                    <p:cTn id="48" fill="hold">
                      <p:stCondLst>
                        <p:cond delay="0"/>
                      </p:stCondLst>
                      <p:childTnLst>
                        <p:par>
                          <p:cTn id="49" fill="hold">
                            <p:stCondLst>
                              <p:cond delay="0"/>
                            </p:stCondLst>
                            <p:childTnLst>
                              <p:par>
                                <p:cTn id="50" presetID="10" presetClass="exit" presetSubtype="0" fill="hold" grpId="1" nodeType="clickEffect">
                                  <p:stCondLst>
                                    <p:cond delay="0"/>
                                  </p:stCondLst>
                                  <p:childTnLst>
                                    <p:animEffect transition="out" filter="fade">
                                      <p:cBhvr>
                                        <p:cTn id="51" dur="500"/>
                                        <p:tgtEl>
                                          <p:spTgt spid="68"/>
                                        </p:tgtEl>
                                      </p:cBhvr>
                                    </p:animEffect>
                                    <p:set>
                                      <p:cBhvr>
                                        <p:cTn id="52" dur="1" fill="hold">
                                          <p:stCondLst>
                                            <p:cond delay="499"/>
                                          </p:stCondLst>
                                        </p:cTn>
                                        <p:tgtEl>
                                          <p:spTgt spid="68"/>
                                        </p:tgtEl>
                                        <p:attrNameLst>
                                          <p:attrName>style.visibility</p:attrName>
                                        </p:attrNameLst>
                                      </p:cBhvr>
                                      <p:to>
                                        <p:strVal val="hidden"/>
                                      </p:to>
                                    </p:set>
                                  </p:childTnLst>
                                </p:cTn>
                              </p:par>
                              <p:par>
                                <p:cTn id="53" presetID="10" presetClass="exit" presetSubtype="0" fill="hold" nodeType="withEffect">
                                  <p:stCondLst>
                                    <p:cond delay="0"/>
                                  </p:stCondLst>
                                  <p:childTnLst>
                                    <p:animEffect transition="out" filter="fade">
                                      <p:cBhvr>
                                        <p:cTn id="54" dur="500"/>
                                        <p:tgtEl>
                                          <p:spTgt spid="92"/>
                                        </p:tgtEl>
                                      </p:cBhvr>
                                    </p:animEffect>
                                    <p:set>
                                      <p:cBhvr>
                                        <p:cTn id="55" dur="1" fill="hold">
                                          <p:stCondLst>
                                            <p:cond delay="499"/>
                                          </p:stCondLst>
                                        </p:cTn>
                                        <p:tgtEl>
                                          <p:spTgt spid="92"/>
                                        </p:tgtEl>
                                        <p:attrNameLst>
                                          <p:attrName>style.visibility</p:attrName>
                                        </p:attrNameLst>
                                      </p:cBhvr>
                                      <p:to>
                                        <p:strVal val="hidden"/>
                                      </p:to>
                                    </p:set>
                                  </p:childTnLst>
                                </p:cTn>
                              </p:par>
                            </p:childTnLst>
                          </p:cTn>
                        </p:par>
                      </p:childTnLst>
                    </p:cTn>
                  </p:par>
                </p:childTnLst>
              </p:cTn>
              <p:nextCondLst>
                <p:cond evt="onClick" delay="0">
                  <p:tgtEl>
                    <p:spTgt spid="68"/>
                  </p:tgtEl>
                </p:cond>
              </p:nextCondLst>
            </p:seq>
            <p:seq concurrent="1" nextAc="seek">
              <p:cTn id="56" restart="whenNotActive" fill="hold" evtFilter="cancelBubble" nodeType="interactiveSeq">
                <p:stCondLst>
                  <p:cond evt="onClick" delay="0">
                    <p:tgtEl>
                      <p:spTgt spid="89"/>
                    </p:tgtEl>
                  </p:cond>
                </p:stCondLst>
                <p:endSync evt="end" delay="0">
                  <p:rtn val="all"/>
                </p:endSync>
                <p:childTnLst>
                  <p:par>
                    <p:cTn id="57" fill="hold">
                      <p:stCondLst>
                        <p:cond delay="0"/>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5"/>
                                        </p:tgtEl>
                                        <p:attrNameLst>
                                          <p:attrName>style.visibility</p:attrName>
                                        </p:attrNameLst>
                                      </p:cBhvr>
                                      <p:to>
                                        <p:strVal val="visible"/>
                                      </p:to>
                                    </p:set>
                                    <p:animEffect transition="in" filter="fade">
                                      <p:cBhvr>
                                        <p:cTn id="61" dur="500"/>
                                        <p:tgtEl>
                                          <p:spTgt spid="5"/>
                                        </p:tgtEl>
                                      </p:cBhvr>
                                    </p:animEffect>
                                  </p:childTnLst>
                                </p:cTn>
                              </p:par>
                              <p:par>
                                <p:cTn id="62" presetID="10" presetClass="entr" presetSubtype="0" fill="hold" nodeType="withEffect">
                                  <p:stCondLst>
                                    <p:cond delay="0"/>
                                  </p:stCondLst>
                                  <p:childTnLst>
                                    <p:set>
                                      <p:cBhvr>
                                        <p:cTn id="63" dur="1" fill="hold">
                                          <p:stCondLst>
                                            <p:cond delay="0"/>
                                          </p:stCondLst>
                                        </p:cTn>
                                        <p:tgtEl>
                                          <p:spTgt spid="119"/>
                                        </p:tgtEl>
                                        <p:attrNameLst>
                                          <p:attrName>style.visibility</p:attrName>
                                        </p:attrNameLst>
                                      </p:cBhvr>
                                      <p:to>
                                        <p:strVal val="visible"/>
                                      </p:to>
                                    </p:set>
                                    <p:animEffect transition="in" filter="fade">
                                      <p:cBhvr>
                                        <p:cTn id="64" dur="500"/>
                                        <p:tgtEl>
                                          <p:spTgt spid="119"/>
                                        </p:tgtEl>
                                      </p:cBhvr>
                                    </p:animEffect>
                                  </p:childTnLst>
                                </p:cTn>
                              </p:par>
                            </p:childTnLst>
                          </p:cTn>
                        </p:par>
                      </p:childTnLst>
                    </p:cTn>
                  </p:par>
                </p:childTnLst>
              </p:cTn>
              <p:nextCondLst>
                <p:cond evt="onClick" delay="0">
                  <p:tgtEl>
                    <p:spTgt spid="89"/>
                  </p:tgtEl>
                </p:cond>
              </p:nextCondLst>
            </p:seq>
            <p:seq concurrent="1" nextAc="seek">
              <p:cTn id="65" restart="whenNotActive" fill="hold" evtFilter="cancelBubble" nodeType="interactiveSeq">
                <p:stCondLst>
                  <p:cond evt="onClick" delay="0">
                    <p:tgtEl>
                      <p:spTgt spid="5"/>
                    </p:tgtEl>
                  </p:cond>
                </p:stCondLst>
                <p:endSync evt="end" delay="0">
                  <p:rtn val="all"/>
                </p:endSync>
                <p:childTnLst>
                  <p:par>
                    <p:cTn id="66" fill="hold">
                      <p:stCondLst>
                        <p:cond delay="0"/>
                      </p:stCondLst>
                      <p:childTnLst>
                        <p:par>
                          <p:cTn id="67" fill="hold">
                            <p:stCondLst>
                              <p:cond delay="0"/>
                            </p:stCondLst>
                            <p:childTnLst>
                              <p:par>
                                <p:cTn id="68" presetID="10" presetClass="exit" presetSubtype="0" fill="hold" nodeType="clickEffect">
                                  <p:stCondLst>
                                    <p:cond delay="0"/>
                                  </p:stCondLst>
                                  <p:childTnLst>
                                    <p:animEffect transition="out" filter="fade">
                                      <p:cBhvr>
                                        <p:cTn id="69" dur="500"/>
                                        <p:tgtEl>
                                          <p:spTgt spid="5"/>
                                        </p:tgtEl>
                                      </p:cBhvr>
                                    </p:animEffect>
                                    <p:set>
                                      <p:cBhvr>
                                        <p:cTn id="70" dur="1" fill="hold">
                                          <p:stCondLst>
                                            <p:cond delay="499"/>
                                          </p:stCondLst>
                                        </p:cTn>
                                        <p:tgtEl>
                                          <p:spTgt spid="5"/>
                                        </p:tgtEl>
                                        <p:attrNameLst>
                                          <p:attrName>style.visibility</p:attrName>
                                        </p:attrNameLst>
                                      </p:cBhvr>
                                      <p:to>
                                        <p:strVal val="hidden"/>
                                      </p:to>
                                    </p:set>
                                  </p:childTnLst>
                                </p:cTn>
                              </p:par>
                              <p:par>
                                <p:cTn id="71" presetID="10" presetClass="exit" presetSubtype="0" fill="hold" nodeType="withEffect">
                                  <p:stCondLst>
                                    <p:cond delay="0"/>
                                  </p:stCondLst>
                                  <p:childTnLst>
                                    <p:animEffect transition="out" filter="fade">
                                      <p:cBhvr>
                                        <p:cTn id="72" dur="500"/>
                                        <p:tgtEl>
                                          <p:spTgt spid="119"/>
                                        </p:tgtEl>
                                      </p:cBhvr>
                                    </p:animEffect>
                                    <p:set>
                                      <p:cBhvr>
                                        <p:cTn id="73" dur="1" fill="hold">
                                          <p:stCondLst>
                                            <p:cond delay="499"/>
                                          </p:stCondLst>
                                        </p:cTn>
                                        <p:tgtEl>
                                          <p:spTgt spid="119"/>
                                        </p:tgtEl>
                                        <p:attrNameLst>
                                          <p:attrName>style.visibility</p:attrName>
                                        </p:attrNameLst>
                                      </p:cBhvr>
                                      <p:to>
                                        <p:strVal val="hidden"/>
                                      </p:to>
                                    </p:set>
                                  </p:childTnLst>
                                </p:cTn>
                              </p:par>
                            </p:childTnLst>
                          </p:cTn>
                        </p:par>
                      </p:childTnLst>
                    </p:cTn>
                  </p:par>
                </p:childTnLst>
              </p:cTn>
              <p:nextCondLst>
                <p:cond evt="onClick" delay="0">
                  <p:tgtEl>
                    <p:spTgt spid="5"/>
                  </p:tgtEl>
                </p:cond>
              </p:nextCondLst>
            </p:seq>
            <p:seq concurrent="1" nextAc="seek">
              <p:cTn id="74" restart="whenNotActive" fill="hold" evtFilter="cancelBubble" nodeType="interactiveSeq">
                <p:stCondLst>
                  <p:cond evt="onClick" delay="0">
                    <p:tgtEl>
                      <p:spTgt spid="88"/>
                    </p:tgtEl>
                  </p:cond>
                </p:stCondLst>
                <p:endSync evt="end" delay="0">
                  <p:rtn val="all"/>
                </p:endSync>
                <p:childTnLst>
                  <p:par>
                    <p:cTn id="75" fill="hold">
                      <p:stCondLst>
                        <p:cond delay="0"/>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53"/>
                                        </p:tgtEl>
                                        <p:attrNameLst>
                                          <p:attrName>style.visibility</p:attrName>
                                        </p:attrNameLst>
                                      </p:cBhvr>
                                      <p:to>
                                        <p:strVal val="visible"/>
                                      </p:to>
                                    </p:set>
                                    <p:animEffect transition="in" filter="fade">
                                      <p:cBhvr>
                                        <p:cTn id="79" dur="500"/>
                                        <p:tgtEl>
                                          <p:spTgt spid="53"/>
                                        </p:tgtEl>
                                      </p:cBhvr>
                                    </p:animEffect>
                                  </p:childTnLst>
                                </p:cTn>
                              </p:par>
                              <p:par>
                                <p:cTn id="80" presetID="10" presetClass="entr" presetSubtype="0" fill="hold" nodeType="withEffect">
                                  <p:stCondLst>
                                    <p:cond delay="0"/>
                                  </p:stCondLst>
                                  <p:childTnLst>
                                    <p:set>
                                      <p:cBhvr>
                                        <p:cTn id="81" dur="1" fill="hold">
                                          <p:stCondLst>
                                            <p:cond delay="0"/>
                                          </p:stCondLst>
                                        </p:cTn>
                                        <p:tgtEl>
                                          <p:spTgt spid="108"/>
                                        </p:tgtEl>
                                        <p:attrNameLst>
                                          <p:attrName>style.visibility</p:attrName>
                                        </p:attrNameLst>
                                      </p:cBhvr>
                                      <p:to>
                                        <p:strVal val="visible"/>
                                      </p:to>
                                    </p:set>
                                    <p:animEffect transition="in" filter="fade">
                                      <p:cBhvr>
                                        <p:cTn id="82" dur="500"/>
                                        <p:tgtEl>
                                          <p:spTgt spid="108"/>
                                        </p:tgtEl>
                                      </p:cBhvr>
                                    </p:animEffect>
                                  </p:childTnLst>
                                </p:cTn>
                              </p:par>
                            </p:childTnLst>
                          </p:cTn>
                        </p:par>
                      </p:childTnLst>
                    </p:cTn>
                  </p:par>
                </p:childTnLst>
              </p:cTn>
              <p:nextCondLst>
                <p:cond evt="onClick" delay="0">
                  <p:tgtEl>
                    <p:spTgt spid="88"/>
                  </p:tgtEl>
                </p:cond>
              </p:nextCondLst>
            </p:seq>
            <p:seq concurrent="1" nextAc="seek">
              <p:cTn id="83" restart="whenNotActive" fill="hold" evtFilter="cancelBubble" nodeType="interactiveSeq">
                <p:stCondLst>
                  <p:cond evt="onClick" delay="0">
                    <p:tgtEl>
                      <p:spTgt spid="53"/>
                    </p:tgtEl>
                  </p:cond>
                </p:stCondLst>
                <p:endSync evt="end" delay="0">
                  <p:rtn val="all"/>
                </p:endSync>
                <p:childTnLst>
                  <p:par>
                    <p:cTn id="84" fill="hold">
                      <p:stCondLst>
                        <p:cond delay="0"/>
                      </p:stCondLst>
                      <p:childTnLst>
                        <p:par>
                          <p:cTn id="85" fill="hold">
                            <p:stCondLst>
                              <p:cond delay="0"/>
                            </p:stCondLst>
                            <p:childTnLst>
                              <p:par>
                                <p:cTn id="86" presetID="10" presetClass="exit" presetSubtype="0" fill="hold" grpId="1" nodeType="clickEffect">
                                  <p:stCondLst>
                                    <p:cond delay="0"/>
                                  </p:stCondLst>
                                  <p:childTnLst>
                                    <p:animEffect transition="out" filter="fade">
                                      <p:cBhvr>
                                        <p:cTn id="87" dur="500"/>
                                        <p:tgtEl>
                                          <p:spTgt spid="53"/>
                                        </p:tgtEl>
                                      </p:cBhvr>
                                    </p:animEffect>
                                    <p:set>
                                      <p:cBhvr>
                                        <p:cTn id="88" dur="1" fill="hold">
                                          <p:stCondLst>
                                            <p:cond delay="499"/>
                                          </p:stCondLst>
                                        </p:cTn>
                                        <p:tgtEl>
                                          <p:spTgt spid="53"/>
                                        </p:tgtEl>
                                        <p:attrNameLst>
                                          <p:attrName>style.visibility</p:attrName>
                                        </p:attrNameLst>
                                      </p:cBhvr>
                                      <p:to>
                                        <p:strVal val="hidden"/>
                                      </p:to>
                                    </p:set>
                                  </p:childTnLst>
                                </p:cTn>
                              </p:par>
                              <p:par>
                                <p:cTn id="89" presetID="10" presetClass="exit" presetSubtype="0" fill="hold" nodeType="withEffect">
                                  <p:stCondLst>
                                    <p:cond delay="0"/>
                                  </p:stCondLst>
                                  <p:childTnLst>
                                    <p:animEffect transition="out" filter="fade">
                                      <p:cBhvr>
                                        <p:cTn id="90" dur="500"/>
                                        <p:tgtEl>
                                          <p:spTgt spid="108"/>
                                        </p:tgtEl>
                                      </p:cBhvr>
                                    </p:animEffect>
                                    <p:set>
                                      <p:cBhvr>
                                        <p:cTn id="91" dur="1" fill="hold">
                                          <p:stCondLst>
                                            <p:cond delay="499"/>
                                          </p:stCondLst>
                                        </p:cTn>
                                        <p:tgtEl>
                                          <p:spTgt spid="108"/>
                                        </p:tgtEl>
                                        <p:attrNameLst>
                                          <p:attrName>style.visibility</p:attrName>
                                        </p:attrNameLst>
                                      </p:cBhvr>
                                      <p:to>
                                        <p:strVal val="hidden"/>
                                      </p:to>
                                    </p:set>
                                  </p:childTnLst>
                                </p:cTn>
                              </p:par>
                            </p:childTnLst>
                          </p:cTn>
                        </p:par>
                      </p:childTnLst>
                    </p:cTn>
                  </p:par>
                </p:childTnLst>
              </p:cTn>
              <p:nextCondLst>
                <p:cond evt="onClick" delay="0">
                  <p:tgtEl>
                    <p:spTgt spid="53"/>
                  </p:tgtEl>
                </p:cond>
              </p:nextCondLst>
            </p:seq>
          </p:childTnLst>
        </p:cTn>
      </p:par>
    </p:tnLst>
    <p:bldLst>
      <p:bldP spid="49" grpId="0" animBg="1"/>
      <p:bldP spid="49" grpId="1" animBg="1"/>
      <p:bldP spid="53" grpId="0" animBg="1"/>
      <p:bldP spid="53" grpId="1" animBg="1"/>
      <p:bldP spid="68" grpId="0" animBg="1"/>
      <p:bldP spid="68" grpId="1" animBg="1"/>
      <p:bldP spid="69" grpId="0" animBg="1"/>
      <p:bldP spid="69" grpId="1"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bg1">
                <a:lumMod val="95000"/>
              </a:schemeClr>
            </a:gs>
          </a:gsLst>
          <a:lin ang="5400000" scaled="1"/>
        </a:gradFill>
        <a:effectLst/>
      </p:bgPr>
    </p:bg>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F69E7D3B-9CDA-4327-8CC5-4F634EC91071}"/>
              </a:ext>
            </a:extLst>
          </p:cNvPr>
          <p:cNvSpPr txBox="1"/>
          <p:nvPr/>
        </p:nvSpPr>
        <p:spPr>
          <a:xfrm>
            <a:off x="666542" y="756139"/>
            <a:ext cx="3934264" cy="306467"/>
          </a:xfrm>
          <a:prstGeom prst="roundRect">
            <a:avLst/>
          </a:prstGeom>
          <a:solidFill>
            <a:schemeClr val="accent1"/>
          </a:solidFill>
        </p:spPr>
        <p:txBody>
          <a:bodyPr wrap="none" lIns="144000" rtlCol="0">
            <a:spAutoFit/>
          </a:bodyPr>
          <a:lstStyle/>
          <a:p>
            <a:r>
              <a:rPr lang="fr-FR" sz="1200" dirty="0">
                <a:solidFill>
                  <a:schemeClr val="bg1"/>
                </a:solidFill>
              </a:rPr>
              <a:t>ENERGIE DE CHAUFFAGE PAR NIVEAU ÉNERGÉTIQUE</a:t>
            </a:r>
          </a:p>
        </p:txBody>
      </p:sp>
      <p:cxnSp>
        <p:nvCxnSpPr>
          <p:cNvPr id="10" name="Connecteur droit 9">
            <a:extLst>
              <a:ext uri="{FF2B5EF4-FFF2-40B4-BE49-F238E27FC236}">
                <a16:creationId xmlns:a16="http://schemas.microsoft.com/office/drawing/2014/main" id="{D2E90E79-5257-41AB-BA80-EC57EE6D0B65}"/>
              </a:ext>
            </a:extLst>
          </p:cNvPr>
          <p:cNvCxnSpPr>
            <a:cxnSpLocks/>
          </p:cNvCxnSpPr>
          <p:nvPr/>
        </p:nvCxnSpPr>
        <p:spPr>
          <a:xfrm>
            <a:off x="666542" y="0"/>
            <a:ext cx="0" cy="100236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1" name="Picture 2" descr="Y:\Perso\logo cerqual Qualitel Certification.jpg">
            <a:extLst>
              <a:ext uri="{FF2B5EF4-FFF2-40B4-BE49-F238E27FC236}">
                <a16:creationId xmlns:a16="http://schemas.microsoft.com/office/drawing/2014/main" id="{0316BB70-ACD6-41B0-8225-EBF40EEEA294}"/>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737933" y="364894"/>
            <a:ext cx="1081342" cy="367821"/>
          </a:xfrm>
          <a:prstGeom prst="rect">
            <a:avLst/>
          </a:prstGeom>
          <a:noFill/>
          <a:extLst>
            <a:ext uri="{909E8E84-426E-40DD-AFC4-6F175D3DCCD1}">
              <a14:hiddenFill xmlns:a14="http://schemas.microsoft.com/office/drawing/2010/main">
                <a:solidFill>
                  <a:srgbClr val="FFFFFF"/>
                </a:solidFill>
              </a14:hiddenFill>
            </a:ext>
          </a:extLst>
        </p:spPr>
      </p:pic>
      <p:sp>
        <p:nvSpPr>
          <p:cNvPr id="32" name="ZoneTexte 31">
            <a:extLst>
              <a:ext uri="{FF2B5EF4-FFF2-40B4-BE49-F238E27FC236}">
                <a16:creationId xmlns:a16="http://schemas.microsoft.com/office/drawing/2014/main" id="{C19F9D21-3564-493B-AB49-0BBF95DC8F91}"/>
              </a:ext>
            </a:extLst>
          </p:cNvPr>
          <p:cNvSpPr txBox="1"/>
          <p:nvPr/>
        </p:nvSpPr>
        <p:spPr>
          <a:xfrm>
            <a:off x="8353091" y="2033750"/>
            <a:ext cx="3354308" cy="3620991"/>
          </a:xfrm>
          <a:prstGeom prst="rect">
            <a:avLst/>
          </a:prstGeom>
          <a:noFill/>
        </p:spPr>
        <p:txBody>
          <a:bodyPr wrap="square" rtlCol="0">
            <a:spAutoFit/>
          </a:bodyPr>
          <a:lstStyle/>
          <a:p>
            <a:pPr marL="171450" indent="-171450">
              <a:lnSpc>
                <a:spcPct val="120000"/>
              </a:lnSpc>
              <a:buClr>
                <a:schemeClr val="accent1"/>
              </a:buClr>
              <a:buFont typeface="Arial" panose="020B0604020202020204" pitchFamily="34" charset="0"/>
              <a:buChar char="•"/>
            </a:pPr>
            <a:r>
              <a:rPr lang="fr-FR" sz="1200" dirty="0">
                <a:solidFill>
                  <a:schemeClr val="tx1">
                    <a:lumMod val="75000"/>
                    <a:lumOff val="25000"/>
                  </a:schemeClr>
                </a:solidFill>
              </a:rPr>
              <a:t>Les choix du type d’énergie pour le niveau </a:t>
            </a:r>
            <a:r>
              <a:rPr lang="fr-FR" sz="1200" b="1" dirty="0">
                <a:solidFill>
                  <a:schemeClr val="tx1">
                    <a:lumMod val="75000"/>
                    <a:lumOff val="25000"/>
                  </a:schemeClr>
                </a:solidFill>
              </a:rPr>
              <a:t>RT2012 -10% sont très semblables à ceux du niveau RT2012</a:t>
            </a:r>
            <a:r>
              <a:rPr lang="fr-FR" sz="1200" dirty="0">
                <a:solidFill>
                  <a:schemeClr val="tx1">
                    <a:lumMod val="75000"/>
                    <a:lumOff val="25000"/>
                  </a:schemeClr>
                </a:solidFill>
              </a:rPr>
              <a:t>.</a:t>
            </a:r>
          </a:p>
          <a:p>
            <a:pPr marL="171450" indent="-171450">
              <a:lnSpc>
                <a:spcPct val="120000"/>
              </a:lnSpc>
              <a:buClr>
                <a:schemeClr val="accent1"/>
              </a:buClr>
              <a:buFont typeface="Arial" panose="020B0604020202020204" pitchFamily="34" charset="0"/>
              <a:buChar char="•"/>
            </a:pPr>
            <a:endParaRPr lang="fr-FR" sz="1200" dirty="0">
              <a:solidFill>
                <a:schemeClr val="tx1">
                  <a:lumMod val="75000"/>
                  <a:lumOff val="25000"/>
                </a:schemeClr>
              </a:solidFill>
            </a:endParaRPr>
          </a:p>
          <a:p>
            <a:pPr marL="171450" indent="-171450">
              <a:lnSpc>
                <a:spcPct val="120000"/>
              </a:lnSpc>
              <a:buClr>
                <a:schemeClr val="accent1"/>
              </a:buClr>
              <a:buFont typeface="Arial" panose="020B0604020202020204" pitchFamily="34" charset="0"/>
              <a:buChar char="•"/>
            </a:pPr>
            <a:r>
              <a:rPr lang="fr-FR" sz="1200" dirty="0">
                <a:solidFill>
                  <a:schemeClr val="tx1">
                    <a:lumMod val="75000"/>
                    <a:lumOff val="25000"/>
                  </a:schemeClr>
                </a:solidFill>
              </a:rPr>
              <a:t>Le niveau </a:t>
            </a:r>
            <a:r>
              <a:rPr lang="fr-FR" sz="1200" b="1" dirty="0">
                <a:solidFill>
                  <a:schemeClr val="tx1">
                    <a:lumMod val="75000"/>
                    <a:lumOff val="25000"/>
                  </a:schemeClr>
                </a:solidFill>
              </a:rPr>
              <a:t>RT2012 -20%</a:t>
            </a:r>
            <a:r>
              <a:rPr lang="fr-FR" sz="1200" dirty="0">
                <a:solidFill>
                  <a:schemeClr val="tx1">
                    <a:lumMod val="75000"/>
                    <a:lumOff val="25000"/>
                  </a:schemeClr>
                </a:solidFill>
              </a:rPr>
              <a:t> se démarque avec </a:t>
            </a:r>
            <a:r>
              <a:rPr lang="fr-FR" sz="1200" b="1" dirty="0">
                <a:solidFill>
                  <a:schemeClr val="tx1">
                    <a:lumMod val="75000"/>
                    <a:lumOff val="25000"/>
                  </a:schemeClr>
                </a:solidFill>
              </a:rPr>
              <a:t>plus de recours au gaz </a:t>
            </a:r>
            <a:r>
              <a:rPr lang="fr-FR" sz="1200" dirty="0">
                <a:solidFill>
                  <a:schemeClr val="tx1">
                    <a:lumMod val="75000"/>
                    <a:lumOff val="25000"/>
                  </a:schemeClr>
                </a:solidFill>
              </a:rPr>
              <a:t>et une </a:t>
            </a:r>
            <a:r>
              <a:rPr lang="fr-FR" sz="1200" b="1" dirty="0">
                <a:solidFill>
                  <a:schemeClr val="tx1">
                    <a:lumMod val="75000"/>
                    <a:lumOff val="25000"/>
                  </a:schemeClr>
                </a:solidFill>
              </a:rPr>
              <a:t>quasi-absence d’électricité Joule</a:t>
            </a:r>
            <a:r>
              <a:rPr lang="fr-FR" sz="1200" dirty="0">
                <a:solidFill>
                  <a:schemeClr val="tx1">
                    <a:lumMod val="75000"/>
                    <a:lumOff val="25000"/>
                  </a:schemeClr>
                </a:solidFill>
              </a:rPr>
              <a:t>, traduisant la </a:t>
            </a:r>
            <a:r>
              <a:rPr lang="fr-FR" sz="1200" b="1" dirty="0">
                <a:solidFill>
                  <a:schemeClr val="tx1">
                    <a:lumMod val="75000"/>
                    <a:lumOff val="25000"/>
                  </a:schemeClr>
                </a:solidFill>
              </a:rPr>
              <a:t>difficulté à atteindre le niveau requis avec ce type d’énergie</a:t>
            </a:r>
            <a:r>
              <a:rPr lang="fr-FR" sz="1200" dirty="0">
                <a:solidFill>
                  <a:schemeClr val="tx1">
                    <a:lumMod val="75000"/>
                    <a:lumOff val="25000"/>
                  </a:schemeClr>
                </a:solidFill>
              </a:rPr>
              <a:t>, tout en restant sur des choix standards (le gaz).</a:t>
            </a:r>
          </a:p>
          <a:p>
            <a:pPr marL="171450" indent="-171450">
              <a:lnSpc>
                <a:spcPct val="120000"/>
              </a:lnSpc>
              <a:buClr>
                <a:schemeClr val="accent1"/>
              </a:buClr>
              <a:buFont typeface="Arial" panose="020B0604020202020204" pitchFamily="34" charset="0"/>
              <a:buChar char="•"/>
            </a:pPr>
            <a:endParaRPr lang="fr-FR" sz="1200" dirty="0">
              <a:solidFill>
                <a:schemeClr val="tx1">
                  <a:lumMod val="75000"/>
                  <a:lumOff val="25000"/>
                </a:schemeClr>
              </a:solidFill>
            </a:endParaRPr>
          </a:p>
          <a:p>
            <a:pPr marL="171450" indent="-171450">
              <a:lnSpc>
                <a:spcPct val="120000"/>
              </a:lnSpc>
              <a:buClr>
                <a:schemeClr val="accent1"/>
              </a:buClr>
              <a:buFont typeface="Arial" panose="020B0604020202020204" pitchFamily="34" charset="0"/>
              <a:buChar char="•"/>
            </a:pPr>
            <a:r>
              <a:rPr lang="fr-FR" sz="1200" dirty="0">
                <a:solidFill>
                  <a:schemeClr val="tx1">
                    <a:lumMod val="75000"/>
                    <a:lumOff val="25000"/>
                  </a:schemeClr>
                </a:solidFill>
              </a:rPr>
              <a:t>Ce niveau fait la transition avec </a:t>
            </a:r>
            <a:r>
              <a:rPr lang="fr-FR" sz="1200" b="1" dirty="0">
                <a:solidFill>
                  <a:schemeClr val="tx1">
                    <a:lumMod val="75000"/>
                    <a:lumOff val="25000"/>
                  </a:schemeClr>
                </a:solidFill>
              </a:rPr>
              <a:t>Effinergie +</a:t>
            </a:r>
            <a:r>
              <a:rPr lang="fr-FR" sz="1200" dirty="0">
                <a:solidFill>
                  <a:schemeClr val="tx1">
                    <a:lumMod val="75000"/>
                    <a:lumOff val="25000"/>
                  </a:schemeClr>
                </a:solidFill>
              </a:rPr>
              <a:t> où l’on voit se développer la </a:t>
            </a:r>
            <a:r>
              <a:rPr lang="fr-FR" sz="1200" b="1" dirty="0">
                <a:solidFill>
                  <a:schemeClr val="tx1">
                    <a:lumMod val="75000"/>
                    <a:lumOff val="25000"/>
                  </a:schemeClr>
                </a:solidFill>
              </a:rPr>
              <a:t>présence des PAC</a:t>
            </a:r>
            <a:r>
              <a:rPr lang="fr-FR" sz="1200" dirty="0">
                <a:solidFill>
                  <a:schemeClr val="tx1">
                    <a:lumMod val="75000"/>
                    <a:lumOff val="25000"/>
                  </a:schemeClr>
                </a:solidFill>
              </a:rPr>
              <a:t> qui peut s’expliquer par </a:t>
            </a:r>
            <a:r>
              <a:rPr lang="fr-FR" sz="1200" b="1" dirty="0">
                <a:solidFill>
                  <a:schemeClr val="tx1">
                    <a:lumMod val="75000"/>
                    <a:lumOff val="25000"/>
                  </a:schemeClr>
                </a:solidFill>
              </a:rPr>
              <a:t>l’incitation à l’utilisation des énergies renouvelables </a:t>
            </a:r>
            <a:r>
              <a:rPr lang="fr-FR" sz="1200" dirty="0">
                <a:solidFill>
                  <a:schemeClr val="tx1">
                    <a:lumMod val="75000"/>
                    <a:lumOff val="25000"/>
                  </a:schemeClr>
                </a:solidFill>
              </a:rPr>
              <a:t>que contient ce label.</a:t>
            </a:r>
          </a:p>
        </p:txBody>
      </p:sp>
      <p:sp>
        <p:nvSpPr>
          <p:cNvPr id="22" name="ZoneTexte 21">
            <a:extLst>
              <a:ext uri="{FF2B5EF4-FFF2-40B4-BE49-F238E27FC236}">
                <a16:creationId xmlns:a16="http://schemas.microsoft.com/office/drawing/2014/main" id="{9BD506DD-0E35-4F3B-9217-79DA529839A8}"/>
              </a:ext>
            </a:extLst>
          </p:cNvPr>
          <p:cNvSpPr txBox="1"/>
          <p:nvPr/>
        </p:nvSpPr>
        <p:spPr>
          <a:xfrm>
            <a:off x="7099085" y="532660"/>
            <a:ext cx="10254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Présentation </a:t>
            </a:r>
            <a:br>
              <a:rPr lang="fr-FR" sz="1000" dirty="0">
                <a:solidFill>
                  <a:schemeClr val="tx2">
                    <a:lumMod val="40000"/>
                    <a:lumOff val="60000"/>
                  </a:schemeClr>
                </a:solidFill>
              </a:rPr>
            </a:br>
            <a:r>
              <a:rPr lang="fr-FR" sz="1000" dirty="0">
                <a:solidFill>
                  <a:schemeClr val="tx2">
                    <a:lumMod val="40000"/>
                    <a:lumOff val="60000"/>
                  </a:schemeClr>
                </a:solidFill>
              </a:rPr>
              <a:t>du parc certifié</a:t>
            </a:r>
          </a:p>
        </p:txBody>
      </p:sp>
      <p:sp>
        <p:nvSpPr>
          <p:cNvPr id="24" name="ZoneTexte 23">
            <a:extLst>
              <a:ext uri="{FF2B5EF4-FFF2-40B4-BE49-F238E27FC236}">
                <a16:creationId xmlns:a16="http://schemas.microsoft.com/office/drawing/2014/main" id="{7979B349-F892-49A8-8379-C998649D34F4}"/>
              </a:ext>
            </a:extLst>
          </p:cNvPr>
          <p:cNvSpPr txBox="1"/>
          <p:nvPr/>
        </p:nvSpPr>
        <p:spPr>
          <a:xfrm>
            <a:off x="8353090" y="532660"/>
            <a:ext cx="9180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Performance </a:t>
            </a:r>
            <a:br>
              <a:rPr lang="fr-FR" sz="1000" dirty="0">
                <a:solidFill>
                  <a:schemeClr val="tx2">
                    <a:lumMod val="40000"/>
                    <a:lumOff val="60000"/>
                  </a:schemeClr>
                </a:solidFill>
              </a:rPr>
            </a:br>
            <a:r>
              <a:rPr lang="fr-FR" sz="1000" dirty="0">
                <a:solidFill>
                  <a:schemeClr val="tx2">
                    <a:lumMod val="40000"/>
                    <a:lumOff val="60000"/>
                  </a:schemeClr>
                </a:solidFill>
              </a:rPr>
              <a:t>énergétique</a:t>
            </a:r>
          </a:p>
        </p:txBody>
      </p:sp>
      <p:sp>
        <p:nvSpPr>
          <p:cNvPr id="25" name="ZoneTexte 24">
            <a:extLst>
              <a:ext uri="{FF2B5EF4-FFF2-40B4-BE49-F238E27FC236}">
                <a16:creationId xmlns:a16="http://schemas.microsoft.com/office/drawing/2014/main" id="{AF3226EE-A9A0-4F76-9C64-BF94DACAB15F}"/>
              </a:ext>
            </a:extLst>
          </p:cNvPr>
          <p:cNvSpPr txBox="1"/>
          <p:nvPr/>
        </p:nvSpPr>
        <p:spPr>
          <a:xfrm>
            <a:off x="9507524" y="532660"/>
            <a:ext cx="1015837" cy="400110"/>
          </a:xfrm>
          <a:prstGeom prst="rect">
            <a:avLst/>
          </a:prstGeom>
          <a:noFill/>
        </p:spPr>
        <p:txBody>
          <a:bodyPr wrap="none" lIns="72000" rIns="72000" rtlCol="0">
            <a:spAutoFit/>
          </a:bodyPr>
          <a:lstStyle/>
          <a:p>
            <a:pPr algn="ctr"/>
            <a:r>
              <a:rPr lang="fr-FR" sz="1000" dirty="0">
                <a:solidFill>
                  <a:schemeClr val="tx2"/>
                </a:solidFill>
                <a:latin typeface="+mj-lt"/>
              </a:rPr>
              <a:t>Les tendances </a:t>
            </a:r>
            <a:br>
              <a:rPr lang="fr-FR" sz="1000" dirty="0">
                <a:solidFill>
                  <a:schemeClr val="tx2"/>
                </a:solidFill>
                <a:latin typeface="+mj-lt"/>
              </a:rPr>
            </a:br>
            <a:r>
              <a:rPr lang="fr-FR" sz="1000" dirty="0">
                <a:solidFill>
                  <a:schemeClr val="tx2"/>
                </a:solidFill>
                <a:latin typeface="+mj-lt"/>
              </a:rPr>
              <a:t>constructives</a:t>
            </a:r>
          </a:p>
        </p:txBody>
      </p:sp>
      <p:sp>
        <p:nvSpPr>
          <p:cNvPr id="26" name="ZoneTexte 25">
            <a:extLst>
              <a:ext uri="{FF2B5EF4-FFF2-40B4-BE49-F238E27FC236}">
                <a16:creationId xmlns:a16="http://schemas.microsoft.com/office/drawing/2014/main" id="{145933BB-21F1-4637-BA76-95922E984837}"/>
              </a:ext>
            </a:extLst>
          </p:cNvPr>
          <p:cNvSpPr txBox="1"/>
          <p:nvPr/>
        </p:nvSpPr>
        <p:spPr>
          <a:xfrm>
            <a:off x="10649934" y="532660"/>
            <a:ext cx="1137666"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Typologies </a:t>
            </a:r>
            <a:br>
              <a:rPr lang="fr-FR" sz="1000" dirty="0">
                <a:solidFill>
                  <a:schemeClr val="tx2">
                    <a:lumMod val="40000"/>
                    <a:lumOff val="60000"/>
                  </a:schemeClr>
                </a:solidFill>
              </a:rPr>
            </a:br>
            <a:r>
              <a:rPr lang="fr-FR" sz="1000" dirty="0">
                <a:solidFill>
                  <a:schemeClr val="tx2">
                    <a:lumMod val="40000"/>
                    <a:lumOff val="60000"/>
                  </a:schemeClr>
                </a:solidFill>
              </a:rPr>
              <a:t>les plus certifiées</a:t>
            </a:r>
          </a:p>
        </p:txBody>
      </p:sp>
      <p:sp>
        <p:nvSpPr>
          <p:cNvPr id="27" name="Ellipse 26">
            <a:extLst>
              <a:ext uri="{FF2B5EF4-FFF2-40B4-BE49-F238E27FC236}">
                <a16:creationId xmlns:a16="http://schemas.microsoft.com/office/drawing/2014/main" id="{8EEF0BD4-9DA0-46CA-BF0F-9C6FD22D7746}"/>
              </a:ext>
            </a:extLst>
          </p:cNvPr>
          <p:cNvSpPr/>
          <p:nvPr/>
        </p:nvSpPr>
        <p:spPr>
          <a:xfrm>
            <a:off x="818664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28" name="Ellipse 27">
            <a:extLst>
              <a:ext uri="{FF2B5EF4-FFF2-40B4-BE49-F238E27FC236}">
                <a16:creationId xmlns:a16="http://schemas.microsoft.com/office/drawing/2014/main" id="{AE278DEB-DFFE-4387-A112-20650940411C}"/>
              </a:ext>
            </a:extLst>
          </p:cNvPr>
          <p:cNvSpPr/>
          <p:nvPr/>
        </p:nvSpPr>
        <p:spPr>
          <a:xfrm>
            <a:off x="9389968"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29" name="Ellipse 28">
            <a:extLst>
              <a:ext uri="{FF2B5EF4-FFF2-40B4-BE49-F238E27FC236}">
                <a16:creationId xmlns:a16="http://schemas.microsoft.com/office/drawing/2014/main" id="{F578FA9A-E54D-4DA6-9870-3F4BFAE79F72}"/>
              </a:ext>
            </a:extLst>
          </p:cNvPr>
          <p:cNvSpPr/>
          <p:nvPr/>
        </p:nvSpPr>
        <p:spPr>
          <a:xfrm>
            <a:off x="1059329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cxnSp>
        <p:nvCxnSpPr>
          <p:cNvPr id="30" name="Connecteur droit 29">
            <a:extLst>
              <a:ext uri="{FF2B5EF4-FFF2-40B4-BE49-F238E27FC236}">
                <a16:creationId xmlns:a16="http://schemas.microsoft.com/office/drawing/2014/main" id="{663AFC4A-B91A-4400-9EC9-F243148CC3B0}"/>
              </a:ext>
            </a:extLst>
          </p:cNvPr>
          <p:cNvCxnSpPr>
            <a:cxnSpLocks/>
          </p:cNvCxnSpPr>
          <p:nvPr/>
        </p:nvCxnSpPr>
        <p:spPr>
          <a:xfrm flipH="1">
            <a:off x="9841950" y="1002360"/>
            <a:ext cx="34698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360B0B6C-A269-4586-8173-742E978CAF12}"/>
              </a:ext>
            </a:extLst>
          </p:cNvPr>
          <p:cNvSpPr/>
          <p:nvPr/>
        </p:nvSpPr>
        <p:spPr>
          <a:xfrm>
            <a:off x="11871075" y="6537075"/>
            <a:ext cx="320925" cy="320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fld id="{6DCD9D34-E609-462F-B828-50150B5958BE}" type="slidenum">
              <a:rPr lang="fr-FR" sz="1000" smtClean="0"/>
              <a:t>31</a:t>
            </a:fld>
            <a:endParaRPr lang="fr-FR" sz="1000" dirty="0"/>
          </a:p>
        </p:txBody>
      </p:sp>
      <p:grpSp>
        <p:nvGrpSpPr>
          <p:cNvPr id="4" name="Groupe 3">
            <a:extLst>
              <a:ext uri="{FF2B5EF4-FFF2-40B4-BE49-F238E27FC236}">
                <a16:creationId xmlns:a16="http://schemas.microsoft.com/office/drawing/2014/main" id="{D7210A5C-F553-47F4-BD54-5BA43CD4162B}"/>
              </a:ext>
            </a:extLst>
          </p:cNvPr>
          <p:cNvGrpSpPr/>
          <p:nvPr/>
        </p:nvGrpSpPr>
        <p:grpSpPr>
          <a:xfrm>
            <a:off x="666542" y="1520153"/>
            <a:ext cx="7454978" cy="4648185"/>
            <a:chOff x="666542" y="1520153"/>
            <a:chExt cx="7454978" cy="4648185"/>
          </a:xfrm>
        </p:grpSpPr>
        <p:sp>
          <p:nvSpPr>
            <p:cNvPr id="35" name="Rectangle 34">
              <a:extLst>
                <a:ext uri="{FF2B5EF4-FFF2-40B4-BE49-F238E27FC236}">
                  <a16:creationId xmlns:a16="http://schemas.microsoft.com/office/drawing/2014/main" id="{0061823B-99BA-4A96-ACF1-E241AC99D2AF}"/>
                </a:ext>
              </a:extLst>
            </p:cNvPr>
            <p:cNvSpPr/>
            <p:nvPr/>
          </p:nvSpPr>
          <p:spPr>
            <a:xfrm>
              <a:off x="666542" y="1520153"/>
              <a:ext cx="7454978" cy="4648185"/>
            </a:xfrm>
            <a:prstGeom prst="rect">
              <a:avLst/>
            </a:prstGeom>
            <a:solidFill>
              <a:schemeClr val="bg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 name="Groupe 2">
              <a:extLst>
                <a:ext uri="{FF2B5EF4-FFF2-40B4-BE49-F238E27FC236}">
                  <a16:creationId xmlns:a16="http://schemas.microsoft.com/office/drawing/2014/main" id="{5DB0539F-1B4C-4932-9163-1A7AC54CE84B}"/>
                </a:ext>
              </a:extLst>
            </p:cNvPr>
            <p:cNvGrpSpPr/>
            <p:nvPr/>
          </p:nvGrpSpPr>
          <p:grpSpPr>
            <a:xfrm>
              <a:off x="2882845" y="5890768"/>
              <a:ext cx="3035965" cy="173880"/>
              <a:chOff x="1113808" y="6136330"/>
              <a:chExt cx="3035965" cy="173880"/>
            </a:xfrm>
          </p:grpSpPr>
          <p:sp>
            <p:nvSpPr>
              <p:cNvPr id="41" name="ZoneTexte 40">
                <a:extLst>
                  <a:ext uri="{FF2B5EF4-FFF2-40B4-BE49-F238E27FC236}">
                    <a16:creationId xmlns:a16="http://schemas.microsoft.com/office/drawing/2014/main" id="{42D12E6B-5FDE-46EF-99FD-EDDCA7DE82E6}"/>
                  </a:ext>
                </a:extLst>
              </p:cNvPr>
              <p:cNvSpPr txBox="1"/>
              <p:nvPr/>
            </p:nvSpPr>
            <p:spPr>
              <a:xfrm>
                <a:off x="1113808" y="6136331"/>
                <a:ext cx="345230" cy="173879"/>
              </a:xfrm>
              <a:prstGeom prst="roundRect">
                <a:avLst/>
              </a:prstGeom>
              <a:solidFill>
                <a:schemeClr val="accent1"/>
              </a:solidFill>
            </p:spPr>
            <p:txBody>
              <a:bodyPr wrap="none" lIns="72000" rIns="72000" rtlCol="0" anchor="ctr">
                <a:spAutoFit/>
              </a:bodyPr>
              <a:lstStyle/>
              <a:p>
                <a:pPr algn="ctr"/>
                <a:r>
                  <a:rPr lang="fr-FR" sz="800" dirty="0">
                    <a:solidFill>
                      <a:schemeClr val="bg1"/>
                    </a:solidFill>
                  </a:rPr>
                  <a:t>Gaz</a:t>
                </a:r>
              </a:p>
            </p:txBody>
          </p:sp>
          <p:sp>
            <p:nvSpPr>
              <p:cNvPr id="42" name="ZoneTexte 41">
                <a:extLst>
                  <a:ext uri="{FF2B5EF4-FFF2-40B4-BE49-F238E27FC236}">
                    <a16:creationId xmlns:a16="http://schemas.microsoft.com/office/drawing/2014/main" id="{00C70CC8-8AF4-4E26-9416-CABEF72983FF}"/>
                  </a:ext>
                </a:extLst>
              </p:cNvPr>
              <p:cNvSpPr txBox="1"/>
              <p:nvPr/>
            </p:nvSpPr>
            <p:spPr>
              <a:xfrm>
                <a:off x="1512386" y="6136331"/>
                <a:ext cx="362455" cy="173879"/>
              </a:xfrm>
              <a:prstGeom prst="roundRect">
                <a:avLst/>
              </a:prstGeom>
              <a:solidFill>
                <a:schemeClr val="accent2"/>
              </a:solidFill>
            </p:spPr>
            <p:txBody>
              <a:bodyPr wrap="none" lIns="72000" rIns="72000" rtlCol="0" anchor="ctr">
                <a:spAutoFit/>
              </a:bodyPr>
              <a:lstStyle/>
              <a:p>
                <a:pPr algn="ctr"/>
                <a:r>
                  <a:rPr lang="fr-FR" sz="800" dirty="0">
                    <a:solidFill>
                      <a:schemeClr val="bg1"/>
                    </a:solidFill>
                  </a:rPr>
                  <a:t>RCU</a:t>
                </a:r>
              </a:p>
            </p:txBody>
          </p:sp>
          <p:sp>
            <p:nvSpPr>
              <p:cNvPr id="44" name="ZoneTexte 43">
                <a:extLst>
                  <a:ext uri="{FF2B5EF4-FFF2-40B4-BE49-F238E27FC236}">
                    <a16:creationId xmlns:a16="http://schemas.microsoft.com/office/drawing/2014/main" id="{C3D53EBF-B71B-4CB0-83F4-E57AF4498DCC}"/>
                  </a:ext>
                </a:extLst>
              </p:cNvPr>
              <p:cNvSpPr txBox="1"/>
              <p:nvPr/>
            </p:nvSpPr>
            <p:spPr>
              <a:xfrm>
                <a:off x="2614469" y="6136331"/>
                <a:ext cx="364151" cy="173879"/>
              </a:xfrm>
              <a:prstGeom prst="roundRect">
                <a:avLst/>
              </a:prstGeom>
              <a:solidFill>
                <a:schemeClr val="accent4"/>
              </a:solidFill>
            </p:spPr>
            <p:txBody>
              <a:bodyPr wrap="none" lIns="72000" rIns="72000" rtlCol="0" anchor="ctr">
                <a:spAutoFit/>
              </a:bodyPr>
              <a:lstStyle/>
              <a:p>
                <a:pPr algn="ctr"/>
                <a:r>
                  <a:rPr lang="fr-FR" sz="800" dirty="0">
                    <a:solidFill>
                      <a:schemeClr val="bg1"/>
                    </a:solidFill>
                  </a:rPr>
                  <a:t>PAC</a:t>
                </a:r>
              </a:p>
            </p:txBody>
          </p:sp>
          <p:sp>
            <p:nvSpPr>
              <p:cNvPr id="43" name="ZoneTexte 42">
                <a:extLst>
                  <a:ext uri="{FF2B5EF4-FFF2-40B4-BE49-F238E27FC236}">
                    <a16:creationId xmlns:a16="http://schemas.microsoft.com/office/drawing/2014/main" id="{3949FAED-3AC9-47E1-92FA-21C9DD46EC9C}"/>
                  </a:ext>
                </a:extLst>
              </p:cNvPr>
              <p:cNvSpPr txBox="1"/>
              <p:nvPr/>
            </p:nvSpPr>
            <p:spPr>
              <a:xfrm>
                <a:off x="1928189" y="6136330"/>
                <a:ext cx="632932" cy="173880"/>
              </a:xfrm>
              <a:prstGeom prst="roundRect">
                <a:avLst/>
              </a:prstGeom>
              <a:solidFill>
                <a:schemeClr val="accent3"/>
              </a:solidFill>
            </p:spPr>
            <p:txBody>
              <a:bodyPr wrap="square" lIns="72000" rIns="72000" rtlCol="0" anchor="ctr">
                <a:spAutoFit/>
              </a:bodyPr>
              <a:lstStyle/>
              <a:p>
                <a:pPr algn="ctr"/>
                <a:r>
                  <a:rPr lang="fr-FR" sz="800" dirty="0">
                    <a:solidFill>
                      <a:schemeClr val="bg1"/>
                    </a:solidFill>
                  </a:rPr>
                  <a:t>Elec Joule</a:t>
                </a:r>
              </a:p>
            </p:txBody>
          </p:sp>
          <p:sp>
            <p:nvSpPr>
              <p:cNvPr id="45" name="ZoneTexte 44">
                <a:extLst>
                  <a:ext uri="{FF2B5EF4-FFF2-40B4-BE49-F238E27FC236}">
                    <a16:creationId xmlns:a16="http://schemas.microsoft.com/office/drawing/2014/main" id="{F3DA66BC-B89D-45EC-92F3-5752ED4E8CB2}"/>
                  </a:ext>
                </a:extLst>
              </p:cNvPr>
              <p:cNvSpPr txBox="1"/>
              <p:nvPr/>
            </p:nvSpPr>
            <p:spPr>
              <a:xfrm>
                <a:off x="3031968" y="6136330"/>
                <a:ext cx="649428" cy="173880"/>
              </a:xfrm>
              <a:prstGeom prst="roundRect">
                <a:avLst/>
              </a:prstGeom>
              <a:solidFill>
                <a:schemeClr val="accent5"/>
              </a:solidFill>
            </p:spPr>
            <p:txBody>
              <a:bodyPr wrap="none" lIns="72000" rIns="72000" rtlCol="0" anchor="ctr">
                <a:spAutoFit/>
              </a:bodyPr>
              <a:lstStyle/>
              <a:p>
                <a:pPr algn="ctr"/>
                <a:r>
                  <a:rPr lang="fr-FR" sz="800" dirty="0">
                    <a:solidFill>
                      <a:schemeClr val="bg1"/>
                    </a:solidFill>
                  </a:rPr>
                  <a:t>PAC + Gaz</a:t>
                </a:r>
              </a:p>
            </p:txBody>
          </p:sp>
          <p:sp>
            <p:nvSpPr>
              <p:cNvPr id="46" name="ZoneTexte 45">
                <a:extLst>
                  <a:ext uri="{FF2B5EF4-FFF2-40B4-BE49-F238E27FC236}">
                    <a16:creationId xmlns:a16="http://schemas.microsoft.com/office/drawing/2014/main" id="{38A40088-49F6-4EF4-82F0-74885C1B9074}"/>
                  </a:ext>
                </a:extLst>
              </p:cNvPr>
              <p:cNvSpPr txBox="1"/>
              <p:nvPr/>
            </p:nvSpPr>
            <p:spPr>
              <a:xfrm>
                <a:off x="3734742" y="6136331"/>
                <a:ext cx="415031" cy="173879"/>
              </a:xfrm>
              <a:prstGeom prst="roundRect">
                <a:avLst/>
              </a:prstGeom>
              <a:solidFill>
                <a:schemeClr val="accent6"/>
              </a:solidFill>
            </p:spPr>
            <p:txBody>
              <a:bodyPr wrap="none" lIns="72000" rIns="72000" rtlCol="0" anchor="ctr">
                <a:spAutoFit/>
              </a:bodyPr>
              <a:lstStyle/>
              <a:p>
                <a:pPr algn="ctr"/>
                <a:r>
                  <a:rPr lang="fr-FR" sz="800" dirty="0">
                    <a:solidFill>
                      <a:schemeClr val="bg1"/>
                    </a:solidFill>
                  </a:rPr>
                  <a:t>Autre</a:t>
                </a:r>
              </a:p>
            </p:txBody>
          </p:sp>
        </p:grpSp>
        <p:graphicFrame>
          <p:nvGraphicFramePr>
            <p:cNvPr id="47" name="Graphique 46">
              <a:extLst>
                <a:ext uri="{FF2B5EF4-FFF2-40B4-BE49-F238E27FC236}">
                  <a16:creationId xmlns:a16="http://schemas.microsoft.com/office/drawing/2014/main" id="{0B0F5642-9C79-4072-8100-36CB25364D65}"/>
                </a:ext>
              </a:extLst>
            </p:cNvPr>
            <p:cNvGraphicFramePr>
              <a:graphicFrameLocks/>
            </p:cNvGraphicFramePr>
            <p:nvPr>
              <p:extLst>
                <p:ext uri="{D42A27DB-BD31-4B8C-83A1-F6EECF244321}">
                  <p14:modId xmlns:p14="http://schemas.microsoft.com/office/powerpoint/2010/main" val="3626271608"/>
                </p:ext>
              </p:extLst>
            </p:nvPr>
          </p:nvGraphicFramePr>
          <p:xfrm>
            <a:off x="1200149" y="2256866"/>
            <a:ext cx="6350553" cy="3299111"/>
          </p:xfrm>
          <a:graphic>
            <a:graphicData uri="http://schemas.openxmlformats.org/drawingml/2006/chart">
              <c:chart xmlns:c="http://schemas.openxmlformats.org/drawingml/2006/chart" xmlns:r="http://schemas.openxmlformats.org/officeDocument/2006/relationships" r:id="rId3"/>
            </a:graphicData>
          </a:graphic>
        </p:graphicFrame>
        <p:sp>
          <p:nvSpPr>
            <p:cNvPr id="33" name="ZoneTexte 32">
              <a:extLst>
                <a:ext uri="{FF2B5EF4-FFF2-40B4-BE49-F238E27FC236}">
                  <a16:creationId xmlns:a16="http://schemas.microsoft.com/office/drawing/2014/main" id="{FE2F41D8-DCD2-41E5-BF27-9F5152F96AEA}"/>
                </a:ext>
              </a:extLst>
            </p:cNvPr>
            <p:cNvSpPr txBox="1"/>
            <p:nvPr/>
          </p:nvSpPr>
          <p:spPr>
            <a:xfrm>
              <a:off x="1920475" y="5427115"/>
              <a:ext cx="664368" cy="272415"/>
            </a:xfrm>
            <a:prstGeom prst="roundRect">
              <a:avLst/>
            </a:prstGeom>
            <a:noFill/>
            <a:ln>
              <a:noFill/>
            </a:ln>
          </p:spPr>
          <p:txBody>
            <a:bodyPr wrap="square" lIns="36000" rIns="36000" rtlCol="0">
              <a:spAutoFit/>
            </a:bodyPr>
            <a:lstStyle>
              <a:defPPr>
                <a:defRPr lang="fr-FR"/>
              </a:defPPr>
              <a:lvl1pPr>
                <a:defRPr sz="1200">
                  <a:solidFill>
                    <a:schemeClr val="bg1"/>
                  </a:solidFill>
                </a:defRPr>
              </a:lvl1pPr>
            </a:lstStyle>
            <a:p>
              <a:pPr algn="ctr"/>
              <a:r>
                <a:rPr lang="fr-FR" sz="1000" dirty="0">
                  <a:solidFill>
                    <a:schemeClr val="tx2"/>
                  </a:solidFill>
                  <a:latin typeface="+mj-lt"/>
                </a:rPr>
                <a:t>RT2012</a:t>
              </a:r>
            </a:p>
          </p:txBody>
        </p:sp>
        <p:sp>
          <p:nvSpPr>
            <p:cNvPr id="39" name="ZoneTexte 38">
              <a:extLst>
                <a:ext uri="{FF2B5EF4-FFF2-40B4-BE49-F238E27FC236}">
                  <a16:creationId xmlns:a16="http://schemas.microsoft.com/office/drawing/2014/main" id="{DF251B14-ABFB-413F-BAE5-09EB6DAF658A}"/>
                </a:ext>
              </a:extLst>
            </p:cNvPr>
            <p:cNvSpPr txBox="1"/>
            <p:nvPr/>
          </p:nvSpPr>
          <p:spPr>
            <a:xfrm>
              <a:off x="2949238" y="5427116"/>
              <a:ext cx="929895" cy="272415"/>
            </a:xfrm>
            <a:prstGeom prst="roundRect">
              <a:avLst/>
            </a:prstGeom>
            <a:noFill/>
            <a:ln>
              <a:noFill/>
            </a:ln>
          </p:spPr>
          <p:txBody>
            <a:bodyPr wrap="square" lIns="36000" rIns="36000" rtlCol="0">
              <a:spAutoFit/>
            </a:bodyPr>
            <a:lstStyle>
              <a:defPPr>
                <a:defRPr lang="fr-FR"/>
              </a:defPPr>
              <a:lvl1pPr>
                <a:defRPr sz="1200">
                  <a:solidFill>
                    <a:schemeClr val="bg1"/>
                  </a:solidFill>
                </a:defRPr>
              </a:lvl1pPr>
            </a:lstStyle>
            <a:p>
              <a:pPr algn="ctr"/>
              <a:r>
                <a:rPr lang="fr-FR" sz="1000" dirty="0">
                  <a:solidFill>
                    <a:schemeClr val="tx2"/>
                  </a:solidFill>
                  <a:latin typeface="+mj-lt"/>
                </a:rPr>
                <a:t>RT2012 -10%</a:t>
              </a:r>
            </a:p>
          </p:txBody>
        </p:sp>
        <p:sp>
          <p:nvSpPr>
            <p:cNvPr id="40" name="ZoneTexte 39">
              <a:extLst>
                <a:ext uri="{FF2B5EF4-FFF2-40B4-BE49-F238E27FC236}">
                  <a16:creationId xmlns:a16="http://schemas.microsoft.com/office/drawing/2014/main" id="{72EF1854-D7FF-4F0F-9558-36BBEA02B18B}"/>
                </a:ext>
              </a:extLst>
            </p:cNvPr>
            <p:cNvSpPr txBox="1"/>
            <p:nvPr/>
          </p:nvSpPr>
          <p:spPr>
            <a:xfrm>
              <a:off x="4083409" y="5435587"/>
              <a:ext cx="929894" cy="272415"/>
            </a:xfrm>
            <a:prstGeom prst="roundRect">
              <a:avLst/>
            </a:prstGeom>
            <a:noFill/>
            <a:ln>
              <a:noFill/>
            </a:ln>
          </p:spPr>
          <p:txBody>
            <a:bodyPr wrap="square" lIns="36000" rIns="36000" rtlCol="0">
              <a:spAutoFit/>
            </a:bodyPr>
            <a:lstStyle>
              <a:defPPr>
                <a:defRPr lang="fr-FR"/>
              </a:defPPr>
              <a:lvl1pPr>
                <a:defRPr sz="1200">
                  <a:solidFill>
                    <a:schemeClr val="bg1"/>
                  </a:solidFill>
                </a:defRPr>
              </a:lvl1pPr>
            </a:lstStyle>
            <a:p>
              <a:pPr algn="ctr"/>
              <a:r>
                <a:rPr lang="fr-FR" sz="1000" dirty="0">
                  <a:solidFill>
                    <a:schemeClr val="tx2"/>
                  </a:solidFill>
                  <a:latin typeface="+mj-lt"/>
                </a:rPr>
                <a:t>RT2012 -20%</a:t>
              </a:r>
            </a:p>
          </p:txBody>
        </p:sp>
        <p:sp>
          <p:nvSpPr>
            <p:cNvPr id="48" name="ZoneTexte 47">
              <a:extLst>
                <a:ext uri="{FF2B5EF4-FFF2-40B4-BE49-F238E27FC236}">
                  <a16:creationId xmlns:a16="http://schemas.microsoft.com/office/drawing/2014/main" id="{C1465978-03EB-47C1-9E8B-30313DD31956}"/>
                </a:ext>
              </a:extLst>
            </p:cNvPr>
            <p:cNvSpPr txBox="1"/>
            <p:nvPr/>
          </p:nvSpPr>
          <p:spPr>
            <a:xfrm>
              <a:off x="5275949" y="5437435"/>
              <a:ext cx="884896" cy="272415"/>
            </a:xfrm>
            <a:prstGeom prst="roundRect">
              <a:avLst/>
            </a:prstGeom>
            <a:noFill/>
            <a:ln>
              <a:noFill/>
            </a:ln>
          </p:spPr>
          <p:txBody>
            <a:bodyPr wrap="square" lIns="36000" rIns="36000" rtlCol="0">
              <a:spAutoFit/>
            </a:bodyPr>
            <a:lstStyle>
              <a:defPPr>
                <a:defRPr lang="fr-FR"/>
              </a:defPPr>
              <a:lvl1pPr>
                <a:defRPr sz="1200">
                  <a:solidFill>
                    <a:schemeClr val="bg1"/>
                  </a:solidFill>
                </a:defRPr>
              </a:lvl1pPr>
            </a:lstStyle>
            <a:p>
              <a:pPr algn="ctr"/>
              <a:r>
                <a:rPr lang="fr-FR" sz="1000" dirty="0">
                  <a:solidFill>
                    <a:schemeClr val="tx2"/>
                  </a:solidFill>
                  <a:latin typeface="+mj-lt"/>
                </a:rPr>
                <a:t>Effinergie +</a:t>
              </a:r>
            </a:p>
          </p:txBody>
        </p:sp>
        <p:sp>
          <p:nvSpPr>
            <p:cNvPr id="49" name="ZoneTexte 48">
              <a:extLst>
                <a:ext uri="{FF2B5EF4-FFF2-40B4-BE49-F238E27FC236}">
                  <a16:creationId xmlns:a16="http://schemas.microsoft.com/office/drawing/2014/main" id="{98A81E34-D505-489E-810A-6A9A71FAFC3E}"/>
                </a:ext>
              </a:extLst>
            </p:cNvPr>
            <p:cNvSpPr txBox="1"/>
            <p:nvPr/>
          </p:nvSpPr>
          <p:spPr>
            <a:xfrm>
              <a:off x="6396471" y="5436614"/>
              <a:ext cx="884896" cy="442674"/>
            </a:xfrm>
            <a:prstGeom prst="roundRect">
              <a:avLst/>
            </a:prstGeom>
            <a:noFill/>
            <a:ln>
              <a:noFill/>
            </a:ln>
          </p:spPr>
          <p:txBody>
            <a:bodyPr wrap="square" lIns="36000" rIns="36000" rtlCol="0">
              <a:spAutoFit/>
            </a:bodyPr>
            <a:lstStyle>
              <a:defPPr>
                <a:defRPr lang="fr-FR"/>
              </a:defPPr>
              <a:lvl1pPr>
                <a:defRPr sz="1200">
                  <a:solidFill>
                    <a:schemeClr val="bg1"/>
                  </a:solidFill>
                </a:defRPr>
              </a:lvl1pPr>
            </a:lstStyle>
            <a:p>
              <a:pPr algn="ctr"/>
              <a:r>
                <a:rPr lang="fr-FR" sz="1000" dirty="0">
                  <a:solidFill>
                    <a:schemeClr val="tx2"/>
                  </a:solidFill>
                  <a:latin typeface="+mj-lt"/>
                </a:rPr>
                <a:t>Total</a:t>
              </a:r>
            </a:p>
            <a:p>
              <a:pPr algn="ctr"/>
              <a:r>
                <a:rPr lang="fr-FR" sz="1000" dirty="0">
                  <a:solidFill>
                    <a:schemeClr val="tx2"/>
                  </a:solidFill>
                  <a:latin typeface="+mj-lt"/>
                </a:rPr>
                <a:t> général</a:t>
              </a:r>
            </a:p>
          </p:txBody>
        </p:sp>
      </p:grpSp>
    </p:spTree>
    <p:extLst>
      <p:ext uri="{BB962C8B-B14F-4D97-AF65-F5344CB8AC3E}">
        <p14:creationId xmlns:p14="http://schemas.microsoft.com/office/powerpoint/2010/main" val="2871595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1+#ppt_w/2"/>
                                          </p:val>
                                        </p:tav>
                                        <p:tav tm="100000">
                                          <p:val>
                                            <p:strVal val="#ppt_x"/>
                                          </p:val>
                                        </p:tav>
                                      </p:tavLst>
                                    </p:anim>
                                    <p:anim calcmode="lin" valueType="num">
                                      <p:cBhvr additive="base">
                                        <p:cTn id="8" dur="5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39B6260-4510-4F11-A252-096794544C93}"/>
              </a:ext>
            </a:extLst>
          </p:cNvPr>
          <p:cNvSpPr/>
          <p:nvPr/>
        </p:nvSpPr>
        <p:spPr>
          <a:xfrm>
            <a:off x="1759857" y="215904"/>
            <a:ext cx="3531601" cy="64261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2" name="Groupe 11">
            <a:extLst>
              <a:ext uri="{FF2B5EF4-FFF2-40B4-BE49-F238E27FC236}">
                <a16:creationId xmlns:a16="http://schemas.microsoft.com/office/drawing/2014/main" id="{00C2F9CA-DC34-4FA8-BAB7-74CA08DE7564}"/>
              </a:ext>
            </a:extLst>
          </p:cNvPr>
          <p:cNvGrpSpPr/>
          <p:nvPr/>
        </p:nvGrpSpPr>
        <p:grpSpPr>
          <a:xfrm>
            <a:off x="6857001" y="1959978"/>
            <a:ext cx="4865101" cy="2273247"/>
            <a:chOff x="5155200" y="1814834"/>
            <a:chExt cx="4865101" cy="2273247"/>
          </a:xfrm>
        </p:grpSpPr>
        <p:sp>
          <p:nvSpPr>
            <p:cNvPr id="13" name="ZoneTexte 12">
              <a:extLst>
                <a:ext uri="{FF2B5EF4-FFF2-40B4-BE49-F238E27FC236}">
                  <a16:creationId xmlns:a16="http://schemas.microsoft.com/office/drawing/2014/main" id="{02FFEBD5-AF65-4A56-9244-6D0F6D19FE12}"/>
                </a:ext>
              </a:extLst>
            </p:cNvPr>
            <p:cNvSpPr txBox="1"/>
            <p:nvPr/>
          </p:nvSpPr>
          <p:spPr>
            <a:xfrm>
              <a:off x="5155200" y="1814834"/>
              <a:ext cx="4865101" cy="2093650"/>
            </a:xfrm>
            <a:prstGeom prst="rect">
              <a:avLst/>
            </a:prstGeom>
            <a:noFill/>
          </p:spPr>
          <p:txBody>
            <a:bodyPr wrap="square" rtlCol="0" anchor="b">
              <a:spAutoFit/>
            </a:bodyPr>
            <a:lstStyle/>
            <a:p>
              <a:pPr>
                <a:lnSpc>
                  <a:spcPct val="80000"/>
                </a:lnSpc>
                <a:buClr>
                  <a:schemeClr val="accent1"/>
                </a:buClr>
              </a:pPr>
              <a:r>
                <a:rPr lang="fr-FR" sz="5400" dirty="0">
                  <a:solidFill>
                    <a:schemeClr val="accent1"/>
                  </a:solidFill>
                  <a:latin typeface="+mj-lt"/>
                </a:rPr>
                <a:t>Zoom générateur chauffage</a:t>
              </a:r>
            </a:p>
          </p:txBody>
        </p:sp>
        <p:cxnSp>
          <p:nvCxnSpPr>
            <p:cNvPr id="14" name="Connecteur droit 13">
              <a:extLst>
                <a:ext uri="{FF2B5EF4-FFF2-40B4-BE49-F238E27FC236}">
                  <a16:creationId xmlns:a16="http://schemas.microsoft.com/office/drawing/2014/main" id="{61CC84D7-53BE-4286-8184-1A6079EAF2A0}"/>
                </a:ext>
              </a:extLst>
            </p:cNvPr>
            <p:cNvCxnSpPr>
              <a:cxnSpLocks/>
            </p:cNvCxnSpPr>
            <p:nvPr/>
          </p:nvCxnSpPr>
          <p:spPr>
            <a:xfrm flipH="1">
              <a:off x="5155200" y="4088081"/>
              <a:ext cx="348445"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6" name="ZoneTexte 15">
            <a:extLst>
              <a:ext uri="{FF2B5EF4-FFF2-40B4-BE49-F238E27FC236}">
                <a16:creationId xmlns:a16="http://schemas.microsoft.com/office/drawing/2014/main" id="{C5EA3364-2AC8-42F2-BD22-725D2F45F4FA}"/>
              </a:ext>
            </a:extLst>
          </p:cNvPr>
          <p:cNvSpPr txBox="1"/>
          <p:nvPr/>
        </p:nvSpPr>
        <p:spPr>
          <a:xfrm>
            <a:off x="7099085" y="532660"/>
            <a:ext cx="10254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Présentation </a:t>
            </a:r>
            <a:br>
              <a:rPr lang="fr-FR" sz="1000" dirty="0">
                <a:solidFill>
                  <a:schemeClr val="tx2">
                    <a:lumMod val="40000"/>
                    <a:lumOff val="60000"/>
                  </a:schemeClr>
                </a:solidFill>
              </a:rPr>
            </a:br>
            <a:r>
              <a:rPr lang="fr-FR" sz="1000" dirty="0">
                <a:solidFill>
                  <a:schemeClr val="tx2">
                    <a:lumMod val="40000"/>
                    <a:lumOff val="60000"/>
                  </a:schemeClr>
                </a:solidFill>
              </a:rPr>
              <a:t>du parc certifié</a:t>
            </a:r>
          </a:p>
        </p:txBody>
      </p:sp>
      <p:sp>
        <p:nvSpPr>
          <p:cNvPr id="17" name="ZoneTexte 16">
            <a:extLst>
              <a:ext uri="{FF2B5EF4-FFF2-40B4-BE49-F238E27FC236}">
                <a16:creationId xmlns:a16="http://schemas.microsoft.com/office/drawing/2014/main" id="{99764360-801D-4B87-B8D2-EE54DFD799DF}"/>
              </a:ext>
            </a:extLst>
          </p:cNvPr>
          <p:cNvSpPr txBox="1"/>
          <p:nvPr/>
        </p:nvSpPr>
        <p:spPr>
          <a:xfrm>
            <a:off x="8353090" y="532660"/>
            <a:ext cx="9180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Performance </a:t>
            </a:r>
            <a:br>
              <a:rPr lang="fr-FR" sz="1000" dirty="0">
                <a:solidFill>
                  <a:schemeClr val="tx2">
                    <a:lumMod val="40000"/>
                    <a:lumOff val="60000"/>
                  </a:schemeClr>
                </a:solidFill>
              </a:rPr>
            </a:br>
            <a:r>
              <a:rPr lang="fr-FR" sz="1000" dirty="0">
                <a:solidFill>
                  <a:schemeClr val="tx2">
                    <a:lumMod val="40000"/>
                    <a:lumOff val="60000"/>
                  </a:schemeClr>
                </a:solidFill>
              </a:rPr>
              <a:t>énergétique</a:t>
            </a:r>
          </a:p>
        </p:txBody>
      </p:sp>
      <p:sp>
        <p:nvSpPr>
          <p:cNvPr id="18" name="ZoneTexte 17">
            <a:extLst>
              <a:ext uri="{FF2B5EF4-FFF2-40B4-BE49-F238E27FC236}">
                <a16:creationId xmlns:a16="http://schemas.microsoft.com/office/drawing/2014/main" id="{58630D9A-FFF9-4A96-A3AC-B46F547CC744}"/>
              </a:ext>
            </a:extLst>
          </p:cNvPr>
          <p:cNvSpPr txBox="1"/>
          <p:nvPr/>
        </p:nvSpPr>
        <p:spPr>
          <a:xfrm>
            <a:off x="9507524" y="532660"/>
            <a:ext cx="1015837" cy="400110"/>
          </a:xfrm>
          <a:prstGeom prst="rect">
            <a:avLst/>
          </a:prstGeom>
          <a:noFill/>
        </p:spPr>
        <p:txBody>
          <a:bodyPr wrap="none" lIns="72000" rIns="72000" rtlCol="0">
            <a:spAutoFit/>
          </a:bodyPr>
          <a:lstStyle/>
          <a:p>
            <a:pPr algn="ctr"/>
            <a:r>
              <a:rPr lang="fr-FR" sz="1000" dirty="0">
                <a:solidFill>
                  <a:schemeClr val="tx2"/>
                </a:solidFill>
                <a:latin typeface="+mj-lt"/>
              </a:rPr>
              <a:t>Les tendances </a:t>
            </a:r>
            <a:br>
              <a:rPr lang="fr-FR" sz="1000" dirty="0">
                <a:solidFill>
                  <a:schemeClr val="tx2"/>
                </a:solidFill>
                <a:latin typeface="+mj-lt"/>
              </a:rPr>
            </a:br>
            <a:r>
              <a:rPr lang="fr-FR" sz="1000" dirty="0">
                <a:solidFill>
                  <a:schemeClr val="tx2"/>
                </a:solidFill>
                <a:latin typeface="+mj-lt"/>
              </a:rPr>
              <a:t>constructives</a:t>
            </a:r>
          </a:p>
        </p:txBody>
      </p:sp>
      <p:sp>
        <p:nvSpPr>
          <p:cNvPr id="19" name="ZoneTexte 18">
            <a:extLst>
              <a:ext uri="{FF2B5EF4-FFF2-40B4-BE49-F238E27FC236}">
                <a16:creationId xmlns:a16="http://schemas.microsoft.com/office/drawing/2014/main" id="{488C456A-46D9-4B5D-BF36-2A9B10715263}"/>
              </a:ext>
            </a:extLst>
          </p:cNvPr>
          <p:cNvSpPr txBox="1"/>
          <p:nvPr/>
        </p:nvSpPr>
        <p:spPr>
          <a:xfrm>
            <a:off x="10649934" y="532660"/>
            <a:ext cx="1137666"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Typologies </a:t>
            </a:r>
            <a:br>
              <a:rPr lang="fr-FR" sz="1000" dirty="0">
                <a:solidFill>
                  <a:schemeClr val="tx2">
                    <a:lumMod val="40000"/>
                    <a:lumOff val="60000"/>
                  </a:schemeClr>
                </a:solidFill>
              </a:rPr>
            </a:br>
            <a:r>
              <a:rPr lang="fr-FR" sz="1000" dirty="0">
                <a:solidFill>
                  <a:schemeClr val="tx2">
                    <a:lumMod val="40000"/>
                    <a:lumOff val="60000"/>
                  </a:schemeClr>
                </a:solidFill>
              </a:rPr>
              <a:t>les plus certifiées</a:t>
            </a:r>
          </a:p>
        </p:txBody>
      </p:sp>
      <p:sp>
        <p:nvSpPr>
          <p:cNvPr id="20" name="Ellipse 19">
            <a:extLst>
              <a:ext uri="{FF2B5EF4-FFF2-40B4-BE49-F238E27FC236}">
                <a16:creationId xmlns:a16="http://schemas.microsoft.com/office/drawing/2014/main" id="{28DC9511-01B9-4A68-95A8-6E94803F494D}"/>
              </a:ext>
            </a:extLst>
          </p:cNvPr>
          <p:cNvSpPr/>
          <p:nvPr/>
        </p:nvSpPr>
        <p:spPr>
          <a:xfrm>
            <a:off x="818664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21" name="Ellipse 20">
            <a:extLst>
              <a:ext uri="{FF2B5EF4-FFF2-40B4-BE49-F238E27FC236}">
                <a16:creationId xmlns:a16="http://schemas.microsoft.com/office/drawing/2014/main" id="{2D7369E7-C8E8-4767-AAD3-57E62658AA89}"/>
              </a:ext>
            </a:extLst>
          </p:cNvPr>
          <p:cNvSpPr/>
          <p:nvPr/>
        </p:nvSpPr>
        <p:spPr>
          <a:xfrm>
            <a:off x="9389968"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22" name="Ellipse 21">
            <a:extLst>
              <a:ext uri="{FF2B5EF4-FFF2-40B4-BE49-F238E27FC236}">
                <a16:creationId xmlns:a16="http://schemas.microsoft.com/office/drawing/2014/main" id="{E6601012-4E01-45BE-925B-85DDACF8577A}"/>
              </a:ext>
            </a:extLst>
          </p:cNvPr>
          <p:cNvSpPr/>
          <p:nvPr/>
        </p:nvSpPr>
        <p:spPr>
          <a:xfrm>
            <a:off x="1059329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cxnSp>
        <p:nvCxnSpPr>
          <p:cNvPr id="23" name="Connecteur droit 22">
            <a:extLst>
              <a:ext uri="{FF2B5EF4-FFF2-40B4-BE49-F238E27FC236}">
                <a16:creationId xmlns:a16="http://schemas.microsoft.com/office/drawing/2014/main" id="{33ECA7DE-6AD2-4200-AB4C-86FE3DF95A99}"/>
              </a:ext>
            </a:extLst>
          </p:cNvPr>
          <p:cNvCxnSpPr>
            <a:cxnSpLocks/>
          </p:cNvCxnSpPr>
          <p:nvPr/>
        </p:nvCxnSpPr>
        <p:spPr>
          <a:xfrm flipH="1">
            <a:off x="9841950" y="1002360"/>
            <a:ext cx="34698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A65624E1-8785-48E4-ACE8-E83D7319DDD7}"/>
              </a:ext>
            </a:extLst>
          </p:cNvPr>
          <p:cNvSpPr/>
          <p:nvPr/>
        </p:nvSpPr>
        <p:spPr>
          <a:xfrm>
            <a:off x="11871075" y="6537075"/>
            <a:ext cx="320925" cy="320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fld id="{6DCD9D34-E609-462F-B828-50150B5958BE}" type="slidenum">
              <a:rPr lang="fr-FR" sz="1000" smtClean="0"/>
              <a:t>32</a:t>
            </a:fld>
            <a:endParaRPr lang="fr-FR" sz="1000" dirty="0"/>
          </a:p>
        </p:txBody>
      </p:sp>
      <p:pic>
        <p:nvPicPr>
          <p:cNvPr id="25" name="Picture 2">
            <a:extLst>
              <a:ext uri="{FF2B5EF4-FFF2-40B4-BE49-F238E27FC236}">
                <a16:creationId xmlns:a16="http://schemas.microsoft.com/office/drawing/2014/main" id="{069861B5-C84F-4315-9C0E-B1F4C3AA7D39}"/>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r="-228"/>
          <a:stretch/>
        </p:blipFill>
        <p:spPr bwMode="auto">
          <a:xfrm>
            <a:off x="0" y="0"/>
            <a:ext cx="5155198" cy="6858000"/>
          </a:xfrm>
          <a:prstGeom prst="rect">
            <a:avLst/>
          </a:prstGeom>
          <a:effectLst>
            <a:outerShdw blurRad="127000" dist="38100" algn="l" rotWithShape="0">
              <a:prstClr val="black">
                <a:alpha val="2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5218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8" decel="100000" fill="hold" nodeType="withEffect">
                                  <p:stCondLst>
                                    <p:cond delay="5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2" decel="10000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1+#ppt_w/2"/>
                                          </p:val>
                                        </p:tav>
                                        <p:tav tm="100000">
                                          <p:val>
                                            <p:strVal val="#ppt_x"/>
                                          </p:val>
                                        </p:tav>
                                      </p:tavLst>
                                    </p:anim>
                                    <p:anim calcmode="lin" valueType="num">
                                      <p:cBhvr additive="base">
                                        <p:cTn id="16"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bg1">
                <a:lumMod val="95000"/>
              </a:schemeClr>
            </a:gs>
          </a:gsLst>
          <a:lin ang="5400000" scaled="1"/>
        </a:gradFill>
        <a:effectLst/>
      </p:bgPr>
    </p:bg>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F69E7D3B-9CDA-4327-8CC5-4F634EC91071}"/>
              </a:ext>
            </a:extLst>
          </p:cNvPr>
          <p:cNvSpPr txBox="1"/>
          <p:nvPr/>
        </p:nvSpPr>
        <p:spPr>
          <a:xfrm>
            <a:off x="666542" y="756139"/>
            <a:ext cx="2769764" cy="306467"/>
          </a:xfrm>
          <a:prstGeom prst="roundRect">
            <a:avLst/>
          </a:prstGeom>
          <a:solidFill>
            <a:schemeClr val="accent1"/>
          </a:solidFill>
        </p:spPr>
        <p:txBody>
          <a:bodyPr wrap="none" lIns="144000" rtlCol="0">
            <a:spAutoFit/>
          </a:bodyPr>
          <a:lstStyle>
            <a:defPPr>
              <a:defRPr lang="fr-FR"/>
            </a:defPPr>
            <a:lvl1pPr>
              <a:defRPr sz="1200">
                <a:solidFill>
                  <a:schemeClr val="bg1"/>
                </a:solidFill>
              </a:defRPr>
            </a:lvl1pPr>
          </a:lstStyle>
          <a:p>
            <a:r>
              <a:rPr lang="fr-FR" dirty="0"/>
              <a:t>TYPE DE GÉNÉRATEUR CHAUFFAGE</a:t>
            </a:r>
          </a:p>
        </p:txBody>
      </p:sp>
      <p:cxnSp>
        <p:nvCxnSpPr>
          <p:cNvPr id="10" name="Connecteur droit 9">
            <a:extLst>
              <a:ext uri="{FF2B5EF4-FFF2-40B4-BE49-F238E27FC236}">
                <a16:creationId xmlns:a16="http://schemas.microsoft.com/office/drawing/2014/main" id="{D2E90E79-5257-41AB-BA80-EC57EE6D0B65}"/>
              </a:ext>
            </a:extLst>
          </p:cNvPr>
          <p:cNvCxnSpPr>
            <a:cxnSpLocks/>
          </p:cNvCxnSpPr>
          <p:nvPr/>
        </p:nvCxnSpPr>
        <p:spPr>
          <a:xfrm>
            <a:off x="666542" y="0"/>
            <a:ext cx="0" cy="100236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1" name="Picture 2" descr="Y:\Perso\logo cerqual Qualitel Certification.jpg">
            <a:extLst>
              <a:ext uri="{FF2B5EF4-FFF2-40B4-BE49-F238E27FC236}">
                <a16:creationId xmlns:a16="http://schemas.microsoft.com/office/drawing/2014/main" id="{0316BB70-ACD6-41B0-8225-EBF40EEEA294}"/>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737933" y="364894"/>
            <a:ext cx="1081342" cy="367821"/>
          </a:xfrm>
          <a:prstGeom prst="rect">
            <a:avLst/>
          </a:prstGeom>
          <a:noFill/>
          <a:extLst>
            <a:ext uri="{909E8E84-426E-40DD-AFC4-6F175D3DCCD1}">
              <a14:hiddenFill xmlns:a14="http://schemas.microsoft.com/office/drawing/2010/main">
                <a:solidFill>
                  <a:srgbClr val="FFFFFF"/>
                </a:solidFill>
              </a14:hiddenFill>
            </a:ext>
          </a:extLst>
        </p:spPr>
      </p:pic>
      <p:sp>
        <p:nvSpPr>
          <p:cNvPr id="55" name="ZoneTexte 54">
            <a:extLst>
              <a:ext uri="{FF2B5EF4-FFF2-40B4-BE49-F238E27FC236}">
                <a16:creationId xmlns:a16="http://schemas.microsoft.com/office/drawing/2014/main" id="{4925D50F-F892-488A-A92B-42EEC4944CBC}"/>
              </a:ext>
            </a:extLst>
          </p:cNvPr>
          <p:cNvSpPr txBox="1"/>
          <p:nvPr/>
        </p:nvSpPr>
        <p:spPr>
          <a:xfrm>
            <a:off x="7099085" y="532660"/>
            <a:ext cx="10254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Présentation </a:t>
            </a:r>
            <a:br>
              <a:rPr lang="fr-FR" sz="1000" dirty="0">
                <a:solidFill>
                  <a:schemeClr val="tx2">
                    <a:lumMod val="40000"/>
                    <a:lumOff val="60000"/>
                  </a:schemeClr>
                </a:solidFill>
              </a:rPr>
            </a:br>
            <a:r>
              <a:rPr lang="fr-FR" sz="1000" dirty="0">
                <a:solidFill>
                  <a:schemeClr val="tx2">
                    <a:lumMod val="40000"/>
                    <a:lumOff val="60000"/>
                  </a:schemeClr>
                </a:solidFill>
              </a:rPr>
              <a:t>du parc certifié</a:t>
            </a:r>
          </a:p>
        </p:txBody>
      </p:sp>
      <p:sp>
        <p:nvSpPr>
          <p:cNvPr id="86" name="ZoneTexte 85">
            <a:extLst>
              <a:ext uri="{FF2B5EF4-FFF2-40B4-BE49-F238E27FC236}">
                <a16:creationId xmlns:a16="http://schemas.microsoft.com/office/drawing/2014/main" id="{200BAFDB-CE68-4059-A3CF-8911AA60F68F}"/>
              </a:ext>
            </a:extLst>
          </p:cNvPr>
          <p:cNvSpPr txBox="1"/>
          <p:nvPr/>
        </p:nvSpPr>
        <p:spPr>
          <a:xfrm>
            <a:off x="8353090" y="532660"/>
            <a:ext cx="9180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Performance </a:t>
            </a:r>
            <a:br>
              <a:rPr lang="fr-FR" sz="1000" dirty="0">
                <a:solidFill>
                  <a:schemeClr val="tx2">
                    <a:lumMod val="40000"/>
                    <a:lumOff val="60000"/>
                  </a:schemeClr>
                </a:solidFill>
              </a:rPr>
            </a:br>
            <a:r>
              <a:rPr lang="fr-FR" sz="1000" dirty="0">
                <a:solidFill>
                  <a:schemeClr val="tx2">
                    <a:lumMod val="40000"/>
                    <a:lumOff val="60000"/>
                  </a:schemeClr>
                </a:solidFill>
              </a:rPr>
              <a:t>énergétique</a:t>
            </a:r>
          </a:p>
        </p:txBody>
      </p:sp>
      <p:sp>
        <p:nvSpPr>
          <p:cNvPr id="87" name="ZoneTexte 86">
            <a:extLst>
              <a:ext uri="{FF2B5EF4-FFF2-40B4-BE49-F238E27FC236}">
                <a16:creationId xmlns:a16="http://schemas.microsoft.com/office/drawing/2014/main" id="{E6C03C54-15BB-4203-A66A-0E3F5BD6A944}"/>
              </a:ext>
            </a:extLst>
          </p:cNvPr>
          <p:cNvSpPr txBox="1"/>
          <p:nvPr/>
        </p:nvSpPr>
        <p:spPr>
          <a:xfrm>
            <a:off x="9507524" y="532660"/>
            <a:ext cx="1015837" cy="400110"/>
          </a:xfrm>
          <a:prstGeom prst="rect">
            <a:avLst/>
          </a:prstGeom>
          <a:noFill/>
        </p:spPr>
        <p:txBody>
          <a:bodyPr wrap="none" lIns="72000" rIns="72000" rtlCol="0">
            <a:spAutoFit/>
          </a:bodyPr>
          <a:lstStyle/>
          <a:p>
            <a:pPr algn="ctr"/>
            <a:r>
              <a:rPr lang="fr-FR" sz="1000" dirty="0">
                <a:solidFill>
                  <a:schemeClr val="tx2"/>
                </a:solidFill>
                <a:latin typeface="+mj-lt"/>
              </a:rPr>
              <a:t>Les tendances </a:t>
            </a:r>
            <a:br>
              <a:rPr lang="fr-FR" sz="1000" dirty="0">
                <a:solidFill>
                  <a:schemeClr val="tx2"/>
                </a:solidFill>
                <a:latin typeface="+mj-lt"/>
              </a:rPr>
            </a:br>
            <a:r>
              <a:rPr lang="fr-FR" sz="1000" dirty="0">
                <a:solidFill>
                  <a:schemeClr val="tx2"/>
                </a:solidFill>
                <a:latin typeface="+mj-lt"/>
              </a:rPr>
              <a:t>constructives</a:t>
            </a:r>
          </a:p>
        </p:txBody>
      </p:sp>
      <p:sp>
        <p:nvSpPr>
          <p:cNvPr id="88" name="ZoneTexte 87">
            <a:extLst>
              <a:ext uri="{FF2B5EF4-FFF2-40B4-BE49-F238E27FC236}">
                <a16:creationId xmlns:a16="http://schemas.microsoft.com/office/drawing/2014/main" id="{0DC855A3-E37E-4D97-A689-09922FB1837E}"/>
              </a:ext>
            </a:extLst>
          </p:cNvPr>
          <p:cNvSpPr txBox="1"/>
          <p:nvPr/>
        </p:nvSpPr>
        <p:spPr>
          <a:xfrm>
            <a:off x="10649934" y="532660"/>
            <a:ext cx="1137666"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Typologies </a:t>
            </a:r>
            <a:br>
              <a:rPr lang="fr-FR" sz="1000" dirty="0">
                <a:solidFill>
                  <a:schemeClr val="tx2">
                    <a:lumMod val="40000"/>
                    <a:lumOff val="60000"/>
                  </a:schemeClr>
                </a:solidFill>
              </a:rPr>
            </a:br>
            <a:r>
              <a:rPr lang="fr-FR" sz="1000" dirty="0">
                <a:solidFill>
                  <a:schemeClr val="tx2">
                    <a:lumMod val="40000"/>
                    <a:lumOff val="60000"/>
                  </a:schemeClr>
                </a:solidFill>
              </a:rPr>
              <a:t>les plus certifiées</a:t>
            </a:r>
          </a:p>
        </p:txBody>
      </p:sp>
      <p:sp>
        <p:nvSpPr>
          <p:cNvPr id="89" name="Ellipse 88">
            <a:extLst>
              <a:ext uri="{FF2B5EF4-FFF2-40B4-BE49-F238E27FC236}">
                <a16:creationId xmlns:a16="http://schemas.microsoft.com/office/drawing/2014/main" id="{90AC5451-06CE-4E72-B9CC-09D0D2CABE00}"/>
              </a:ext>
            </a:extLst>
          </p:cNvPr>
          <p:cNvSpPr/>
          <p:nvPr/>
        </p:nvSpPr>
        <p:spPr>
          <a:xfrm>
            <a:off x="818664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90" name="Ellipse 89">
            <a:extLst>
              <a:ext uri="{FF2B5EF4-FFF2-40B4-BE49-F238E27FC236}">
                <a16:creationId xmlns:a16="http://schemas.microsoft.com/office/drawing/2014/main" id="{AED5F729-F490-4F24-B7ED-0304E40985D1}"/>
              </a:ext>
            </a:extLst>
          </p:cNvPr>
          <p:cNvSpPr/>
          <p:nvPr/>
        </p:nvSpPr>
        <p:spPr>
          <a:xfrm>
            <a:off x="9389968"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91" name="Ellipse 90">
            <a:extLst>
              <a:ext uri="{FF2B5EF4-FFF2-40B4-BE49-F238E27FC236}">
                <a16:creationId xmlns:a16="http://schemas.microsoft.com/office/drawing/2014/main" id="{5C67A9BD-59FB-4AA5-B8B6-63EFED1111AD}"/>
              </a:ext>
            </a:extLst>
          </p:cNvPr>
          <p:cNvSpPr/>
          <p:nvPr/>
        </p:nvSpPr>
        <p:spPr>
          <a:xfrm>
            <a:off x="1059329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cxnSp>
        <p:nvCxnSpPr>
          <p:cNvPr id="92" name="Connecteur droit 91">
            <a:extLst>
              <a:ext uri="{FF2B5EF4-FFF2-40B4-BE49-F238E27FC236}">
                <a16:creationId xmlns:a16="http://schemas.microsoft.com/office/drawing/2014/main" id="{D2D407E4-3BD4-4CA3-AA77-AB8020707D10}"/>
              </a:ext>
            </a:extLst>
          </p:cNvPr>
          <p:cNvCxnSpPr>
            <a:cxnSpLocks/>
          </p:cNvCxnSpPr>
          <p:nvPr/>
        </p:nvCxnSpPr>
        <p:spPr>
          <a:xfrm flipH="1">
            <a:off x="9841950" y="1002360"/>
            <a:ext cx="34698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93" name="Rectangle 92">
            <a:extLst>
              <a:ext uri="{FF2B5EF4-FFF2-40B4-BE49-F238E27FC236}">
                <a16:creationId xmlns:a16="http://schemas.microsoft.com/office/drawing/2014/main" id="{A41DED6C-4ED1-4EEC-BD7A-E2F1F25A0EB6}"/>
              </a:ext>
            </a:extLst>
          </p:cNvPr>
          <p:cNvSpPr/>
          <p:nvPr/>
        </p:nvSpPr>
        <p:spPr>
          <a:xfrm>
            <a:off x="11871075" y="6537075"/>
            <a:ext cx="320925" cy="320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fld id="{6DCD9D34-E609-462F-B828-50150B5958BE}" type="slidenum">
              <a:rPr lang="fr-FR" sz="1000" smtClean="0"/>
              <a:t>33</a:t>
            </a:fld>
            <a:endParaRPr lang="fr-FR" sz="1000" dirty="0"/>
          </a:p>
        </p:txBody>
      </p:sp>
      <p:grpSp>
        <p:nvGrpSpPr>
          <p:cNvPr id="3" name="Groupe 2">
            <a:extLst>
              <a:ext uri="{FF2B5EF4-FFF2-40B4-BE49-F238E27FC236}">
                <a16:creationId xmlns:a16="http://schemas.microsoft.com/office/drawing/2014/main" id="{104BA420-AAAD-4867-994F-3A02EF2559D4}"/>
              </a:ext>
            </a:extLst>
          </p:cNvPr>
          <p:cNvGrpSpPr/>
          <p:nvPr/>
        </p:nvGrpSpPr>
        <p:grpSpPr>
          <a:xfrm>
            <a:off x="7211582" y="1520153"/>
            <a:ext cx="4238346" cy="4793819"/>
            <a:chOff x="7211582" y="1520153"/>
            <a:chExt cx="4238346" cy="4793819"/>
          </a:xfrm>
        </p:grpSpPr>
        <p:sp>
          <p:nvSpPr>
            <p:cNvPr id="24" name="ZoneTexte 23">
              <a:extLst>
                <a:ext uri="{FF2B5EF4-FFF2-40B4-BE49-F238E27FC236}">
                  <a16:creationId xmlns:a16="http://schemas.microsoft.com/office/drawing/2014/main" id="{FA51C140-2D4C-4410-BC7B-F2B5B0237053}"/>
                </a:ext>
              </a:extLst>
            </p:cNvPr>
            <p:cNvSpPr txBox="1"/>
            <p:nvPr/>
          </p:nvSpPr>
          <p:spPr>
            <a:xfrm>
              <a:off x="7330008" y="2880468"/>
              <a:ext cx="4119920" cy="3433504"/>
            </a:xfrm>
            <a:prstGeom prst="rect">
              <a:avLst/>
            </a:prstGeom>
            <a:noFill/>
          </p:spPr>
          <p:txBody>
            <a:bodyPr wrap="square" rtlCol="0">
              <a:spAutoFit/>
            </a:bodyPr>
            <a:lstStyle/>
            <a:p>
              <a:pPr marL="171450" indent="-171450">
                <a:lnSpc>
                  <a:spcPct val="120000"/>
                </a:lnSpc>
                <a:buClr>
                  <a:schemeClr val="accent1"/>
                </a:buClr>
                <a:buFont typeface="Arial" panose="020B0604020202020204" pitchFamily="34" charset="0"/>
                <a:buChar char="•"/>
              </a:pPr>
              <a:r>
                <a:rPr lang="fr-FR" sz="1400" b="1" dirty="0">
                  <a:solidFill>
                    <a:schemeClr val="tx1">
                      <a:lumMod val="75000"/>
                      <a:lumOff val="25000"/>
                    </a:schemeClr>
                  </a:solidFill>
                </a:rPr>
                <a:t>84% des chaudières sont à condensation </a:t>
              </a:r>
              <a:r>
                <a:rPr lang="fr-FR" sz="1400" dirty="0">
                  <a:solidFill>
                    <a:schemeClr val="tx1">
                      <a:lumMod val="75000"/>
                      <a:lumOff val="25000"/>
                    </a:schemeClr>
                  </a:solidFill>
                </a:rPr>
                <a:t>contre seulement 4% de chaudières gaz standard.</a:t>
              </a:r>
            </a:p>
            <a:p>
              <a:pPr marL="171450" indent="-171450">
                <a:lnSpc>
                  <a:spcPct val="120000"/>
                </a:lnSpc>
                <a:buClr>
                  <a:schemeClr val="accent1"/>
                </a:buClr>
                <a:buFont typeface="Arial" panose="020B0604020202020204" pitchFamily="34" charset="0"/>
                <a:buChar char="•"/>
              </a:pPr>
              <a:endParaRPr lang="fr-FR" sz="1400" dirty="0">
                <a:solidFill>
                  <a:schemeClr val="tx1">
                    <a:lumMod val="75000"/>
                    <a:lumOff val="25000"/>
                  </a:schemeClr>
                </a:solidFill>
              </a:endParaRPr>
            </a:p>
            <a:p>
              <a:pPr marL="171450" indent="-171450">
                <a:lnSpc>
                  <a:spcPct val="120000"/>
                </a:lnSpc>
                <a:buClr>
                  <a:schemeClr val="accent1"/>
                </a:buClr>
                <a:buFont typeface="Arial" panose="020B0604020202020204" pitchFamily="34" charset="0"/>
                <a:buChar char="•"/>
              </a:pPr>
              <a:r>
                <a:rPr lang="fr-FR" sz="1400" dirty="0">
                  <a:solidFill>
                    <a:schemeClr val="tx1">
                      <a:lumMod val="75000"/>
                      <a:lumOff val="25000"/>
                    </a:schemeClr>
                  </a:solidFill>
                </a:rPr>
                <a:t>Les </a:t>
              </a:r>
              <a:r>
                <a:rPr lang="fr-FR" sz="1400" b="1" dirty="0">
                  <a:solidFill>
                    <a:schemeClr val="tx1">
                      <a:lumMod val="75000"/>
                      <a:lumOff val="25000"/>
                    </a:schemeClr>
                  </a:solidFill>
                </a:rPr>
                <a:t>PAC</a:t>
              </a:r>
              <a:r>
                <a:rPr lang="fr-FR" sz="1400" dirty="0">
                  <a:solidFill>
                    <a:schemeClr val="tx1">
                      <a:lumMod val="75000"/>
                      <a:lumOff val="25000"/>
                    </a:schemeClr>
                  </a:solidFill>
                </a:rPr>
                <a:t> sont présentes dans </a:t>
              </a:r>
              <a:r>
                <a:rPr lang="fr-FR" sz="1400" b="1" dirty="0">
                  <a:solidFill>
                    <a:schemeClr val="tx1">
                      <a:lumMod val="75000"/>
                      <a:lumOff val="25000"/>
                    </a:schemeClr>
                  </a:solidFill>
                </a:rPr>
                <a:t>10% des logements certifiés</a:t>
              </a:r>
              <a:r>
                <a:rPr lang="fr-FR" sz="1400" dirty="0">
                  <a:solidFill>
                    <a:schemeClr val="tx1">
                      <a:lumMod val="75000"/>
                      <a:lumOff val="25000"/>
                    </a:schemeClr>
                  </a:solidFill>
                </a:rPr>
                <a:t>. Un focus sur la différentes PAC est disponible à la suite de ce graphique. </a:t>
              </a:r>
            </a:p>
            <a:p>
              <a:pPr marL="171450" indent="-171450">
                <a:lnSpc>
                  <a:spcPct val="120000"/>
                </a:lnSpc>
                <a:buClr>
                  <a:schemeClr val="accent1"/>
                </a:buClr>
                <a:buFont typeface="Arial" panose="020B0604020202020204" pitchFamily="34" charset="0"/>
                <a:buChar char="•"/>
              </a:pPr>
              <a:endParaRPr lang="fr-FR" sz="1400" dirty="0">
                <a:solidFill>
                  <a:schemeClr val="tx1">
                    <a:lumMod val="75000"/>
                    <a:lumOff val="25000"/>
                  </a:schemeClr>
                </a:solidFill>
              </a:endParaRPr>
            </a:p>
            <a:p>
              <a:pPr marL="171450" indent="-171450">
                <a:lnSpc>
                  <a:spcPct val="120000"/>
                </a:lnSpc>
                <a:buClr>
                  <a:schemeClr val="accent1"/>
                </a:buClr>
                <a:buFont typeface="Arial" panose="020B0604020202020204" pitchFamily="34" charset="0"/>
                <a:buChar char="•"/>
              </a:pPr>
              <a:r>
                <a:rPr lang="fr-FR" sz="1400" b="1" dirty="0">
                  <a:solidFill>
                    <a:schemeClr val="tx1">
                      <a:lumMod val="75000"/>
                      <a:lumOff val="25000"/>
                    </a:schemeClr>
                  </a:solidFill>
                </a:rPr>
                <a:t>La chaudière bois </a:t>
              </a:r>
              <a:r>
                <a:rPr lang="fr-FR" sz="1400" dirty="0">
                  <a:solidFill>
                    <a:schemeClr val="tx1">
                      <a:lumMod val="75000"/>
                      <a:lumOff val="25000"/>
                    </a:schemeClr>
                  </a:solidFill>
                </a:rPr>
                <a:t>est seulement présente dans </a:t>
              </a:r>
              <a:r>
                <a:rPr lang="fr-FR" sz="1400" b="1" dirty="0">
                  <a:solidFill>
                    <a:schemeClr val="tx1">
                      <a:lumMod val="75000"/>
                      <a:lumOff val="25000"/>
                    </a:schemeClr>
                  </a:solidFill>
                </a:rPr>
                <a:t>2% des logements </a:t>
              </a:r>
              <a:r>
                <a:rPr lang="fr-FR" sz="1400" dirty="0">
                  <a:solidFill>
                    <a:schemeClr val="tx1">
                      <a:lumMod val="75000"/>
                      <a:lumOff val="25000"/>
                    </a:schemeClr>
                  </a:solidFill>
                </a:rPr>
                <a:t>en 2017 malgré un combustible peu onéreux et un rendement intéressant.  </a:t>
              </a:r>
            </a:p>
            <a:p>
              <a:pPr>
                <a:lnSpc>
                  <a:spcPct val="120000"/>
                </a:lnSpc>
                <a:buClr>
                  <a:schemeClr val="accent1"/>
                </a:buClr>
              </a:pPr>
              <a:endParaRPr lang="fr-FR" sz="1400" dirty="0">
                <a:solidFill>
                  <a:schemeClr val="tx1">
                    <a:lumMod val="75000"/>
                    <a:lumOff val="25000"/>
                  </a:schemeClr>
                </a:solidFill>
              </a:endParaRPr>
            </a:p>
          </p:txBody>
        </p:sp>
        <p:sp>
          <p:nvSpPr>
            <p:cNvPr id="17" name="ZoneTexte 16">
              <a:extLst>
                <a:ext uri="{FF2B5EF4-FFF2-40B4-BE49-F238E27FC236}">
                  <a16:creationId xmlns:a16="http://schemas.microsoft.com/office/drawing/2014/main" id="{E85D9E2E-95BE-40E8-817D-7CB5812A6BF0}"/>
                </a:ext>
              </a:extLst>
            </p:cNvPr>
            <p:cNvSpPr txBox="1"/>
            <p:nvPr/>
          </p:nvSpPr>
          <p:spPr>
            <a:xfrm>
              <a:off x="7231510" y="1520153"/>
              <a:ext cx="4218418" cy="1015663"/>
            </a:xfrm>
            <a:prstGeom prst="rect">
              <a:avLst/>
            </a:prstGeom>
            <a:noFill/>
          </p:spPr>
          <p:txBody>
            <a:bodyPr wrap="square" rtlCol="0" anchor="b">
              <a:spAutoFit/>
            </a:bodyPr>
            <a:lstStyle/>
            <a:p>
              <a:pPr>
                <a:buClr>
                  <a:schemeClr val="accent1"/>
                </a:buClr>
              </a:pPr>
              <a:r>
                <a:rPr lang="fr-FR" sz="2000" dirty="0">
                  <a:solidFill>
                    <a:schemeClr val="tx2"/>
                  </a:solidFill>
                  <a:latin typeface="+mj-lt"/>
                </a:rPr>
                <a:t>La prédominance de l’énergie gaz se traduit par une forte utilisation des chaudières gaz à condensation</a:t>
              </a:r>
            </a:p>
          </p:txBody>
        </p:sp>
        <p:cxnSp>
          <p:nvCxnSpPr>
            <p:cNvPr id="18" name="Connecteur droit 17">
              <a:extLst>
                <a:ext uri="{FF2B5EF4-FFF2-40B4-BE49-F238E27FC236}">
                  <a16:creationId xmlns:a16="http://schemas.microsoft.com/office/drawing/2014/main" id="{D44BAE26-EDCD-40EB-BCAB-62A6A7EC65D2}"/>
                </a:ext>
              </a:extLst>
            </p:cNvPr>
            <p:cNvCxnSpPr>
              <a:cxnSpLocks/>
            </p:cNvCxnSpPr>
            <p:nvPr/>
          </p:nvCxnSpPr>
          <p:spPr>
            <a:xfrm flipH="1">
              <a:off x="7211582" y="2723118"/>
              <a:ext cx="348445"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2" name="Groupe 1">
            <a:extLst>
              <a:ext uri="{FF2B5EF4-FFF2-40B4-BE49-F238E27FC236}">
                <a16:creationId xmlns:a16="http://schemas.microsoft.com/office/drawing/2014/main" id="{9721D3D5-7E37-4CC1-A384-9595B21A943F}"/>
              </a:ext>
            </a:extLst>
          </p:cNvPr>
          <p:cNvGrpSpPr/>
          <p:nvPr/>
        </p:nvGrpSpPr>
        <p:grpSpPr>
          <a:xfrm>
            <a:off x="666542" y="1520153"/>
            <a:ext cx="6026349" cy="4648185"/>
            <a:chOff x="666542" y="1520153"/>
            <a:chExt cx="6026349" cy="4648185"/>
          </a:xfrm>
        </p:grpSpPr>
        <p:sp>
          <p:nvSpPr>
            <p:cNvPr id="35" name="Rectangle 34">
              <a:extLst>
                <a:ext uri="{FF2B5EF4-FFF2-40B4-BE49-F238E27FC236}">
                  <a16:creationId xmlns:a16="http://schemas.microsoft.com/office/drawing/2014/main" id="{0061823B-99BA-4A96-ACF1-E241AC99D2AF}"/>
                </a:ext>
              </a:extLst>
            </p:cNvPr>
            <p:cNvSpPr/>
            <p:nvPr/>
          </p:nvSpPr>
          <p:spPr>
            <a:xfrm>
              <a:off x="666542" y="1520153"/>
              <a:ext cx="6026349" cy="4648185"/>
            </a:xfrm>
            <a:prstGeom prst="rect">
              <a:avLst/>
            </a:prstGeom>
            <a:solidFill>
              <a:schemeClr val="bg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99" name="Graphique 98">
              <a:extLst>
                <a:ext uri="{FF2B5EF4-FFF2-40B4-BE49-F238E27FC236}">
                  <a16:creationId xmlns:a16="http://schemas.microsoft.com/office/drawing/2014/main" id="{5C4D7C8B-CCAD-42E2-8C58-570BB50D9A84}"/>
                </a:ext>
              </a:extLst>
            </p:cNvPr>
            <p:cNvGraphicFramePr/>
            <p:nvPr>
              <p:extLst>
                <p:ext uri="{D42A27DB-BD31-4B8C-83A1-F6EECF244321}">
                  <p14:modId xmlns:p14="http://schemas.microsoft.com/office/powerpoint/2010/main" val="3595779997"/>
                </p:ext>
              </p:extLst>
            </p:nvPr>
          </p:nvGraphicFramePr>
          <p:xfrm>
            <a:off x="1179011" y="2036295"/>
            <a:ext cx="5001407" cy="3615900"/>
          </p:xfrm>
          <a:graphic>
            <a:graphicData uri="http://schemas.openxmlformats.org/drawingml/2006/chart">
              <c:chart xmlns:c="http://schemas.openxmlformats.org/drawingml/2006/chart" xmlns:r="http://schemas.openxmlformats.org/officeDocument/2006/relationships" r:id="rId3"/>
            </a:graphicData>
          </a:graphic>
        </p:graphicFrame>
        <p:sp>
          <p:nvSpPr>
            <p:cNvPr id="19" name="ZoneTexte 18">
              <a:extLst>
                <a:ext uri="{FF2B5EF4-FFF2-40B4-BE49-F238E27FC236}">
                  <a16:creationId xmlns:a16="http://schemas.microsoft.com/office/drawing/2014/main" id="{A87EFF98-B590-462C-946B-1110EE2D8801}"/>
                </a:ext>
              </a:extLst>
            </p:cNvPr>
            <p:cNvSpPr txBox="1"/>
            <p:nvPr/>
          </p:nvSpPr>
          <p:spPr>
            <a:xfrm>
              <a:off x="1305637" y="5519638"/>
              <a:ext cx="1231740" cy="442674"/>
            </a:xfrm>
            <a:prstGeom prst="roundRect">
              <a:avLst/>
            </a:prstGeom>
            <a:noFill/>
            <a:ln>
              <a:noFill/>
            </a:ln>
          </p:spPr>
          <p:txBody>
            <a:bodyPr wrap="square" lIns="36000" rIns="36000" rtlCol="0">
              <a:spAutoFit/>
            </a:bodyPr>
            <a:lstStyle>
              <a:defPPr>
                <a:defRPr lang="fr-FR"/>
              </a:defPPr>
              <a:lvl1pPr>
                <a:defRPr sz="1200">
                  <a:solidFill>
                    <a:schemeClr val="bg1"/>
                  </a:solidFill>
                </a:defRPr>
              </a:lvl1pPr>
            </a:lstStyle>
            <a:p>
              <a:pPr algn="ctr"/>
              <a:r>
                <a:rPr lang="fr-FR" sz="1000" dirty="0">
                  <a:solidFill>
                    <a:schemeClr val="tx2"/>
                  </a:solidFill>
                  <a:latin typeface="+mj-lt"/>
                </a:rPr>
                <a:t>Chaudière gaz à condensation</a:t>
              </a:r>
            </a:p>
          </p:txBody>
        </p:sp>
        <p:sp>
          <p:nvSpPr>
            <p:cNvPr id="20" name="ZoneTexte 19">
              <a:extLst>
                <a:ext uri="{FF2B5EF4-FFF2-40B4-BE49-F238E27FC236}">
                  <a16:creationId xmlns:a16="http://schemas.microsoft.com/office/drawing/2014/main" id="{37A1BD69-0608-4D3B-A08E-6175E681F251}"/>
                </a:ext>
              </a:extLst>
            </p:cNvPr>
            <p:cNvSpPr txBox="1"/>
            <p:nvPr/>
          </p:nvSpPr>
          <p:spPr>
            <a:xfrm>
              <a:off x="2480342" y="5598354"/>
              <a:ext cx="1231740" cy="272415"/>
            </a:xfrm>
            <a:prstGeom prst="roundRect">
              <a:avLst/>
            </a:prstGeom>
            <a:noFill/>
            <a:ln>
              <a:noFill/>
            </a:ln>
          </p:spPr>
          <p:txBody>
            <a:bodyPr wrap="square" lIns="36000" rIns="36000" rtlCol="0">
              <a:spAutoFit/>
            </a:bodyPr>
            <a:lstStyle>
              <a:defPPr>
                <a:defRPr lang="fr-FR"/>
              </a:defPPr>
              <a:lvl1pPr>
                <a:defRPr sz="1200">
                  <a:solidFill>
                    <a:schemeClr val="bg1"/>
                  </a:solidFill>
                </a:defRPr>
              </a:lvl1pPr>
            </a:lstStyle>
            <a:p>
              <a:pPr algn="ctr"/>
              <a:r>
                <a:rPr lang="fr-FR" sz="1000" dirty="0">
                  <a:solidFill>
                    <a:schemeClr val="tx2"/>
                  </a:solidFill>
                  <a:latin typeface="+mj-lt"/>
                </a:rPr>
                <a:t>PAC</a:t>
              </a:r>
            </a:p>
          </p:txBody>
        </p:sp>
        <p:sp>
          <p:nvSpPr>
            <p:cNvPr id="21" name="ZoneTexte 20">
              <a:extLst>
                <a:ext uri="{FF2B5EF4-FFF2-40B4-BE49-F238E27FC236}">
                  <a16:creationId xmlns:a16="http://schemas.microsoft.com/office/drawing/2014/main" id="{A24F563C-E015-4C91-8248-D3B8FAF36091}"/>
                </a:ext>
              </a:extLst>
            </p:cNvPr>
            <p:cNvSpPr txBox="1"/>
            <p:nvPr/>
          </p:nvSpPr>
          <p:spPr>
            <a:xfrm>
              <a:off x="3646437" y="5517782"/>
              <a:ext cx="1231740" cy="442674"/>
            </a:xfrm>
            <a:prstGeom prst="roundRect">
              <a:avLst/>
            </a:prstGeom>
            <a:noFill/>
            <a:ln>
              <a:noFill/>
            </a:ln>
          </p:spPr>
          <p:txBody>
            <a:bodyPr wrap="square" lIns="36000" rIns="36000" rtlCol="0">
              <a:spAutoFit/>
            </a:bodyPr>
            <a:lstStyle>
              <a:defPPr>
                <a:defRPr lang="fr-FR"/>
              </a:defPPr>
              <a:lvl1pPr>
                <a:defRPr sz="1200">
                  <a:solidFill>
                    <a:schemeClr val="bg1"/>
                  </a:solidFill>
                </a:defRPr>
              </a:lvl1pPr>
            </a:lstStyle>
            <a:p>
              <a:pPr algn="ctr"/>
              <a:r>
                <a:rPr lang="fr-FR" sz="1000" dirty="0">
                  <a:solidFill>
                    <a:schemeClr val="tx2"/>
                  </a:solidFill>
                  <a:latin typeface="+mj-lt"/>
                </a:rPr>
                <a:t>Chaudière gaz standard</a:t>
              </a:r>
            </a:p>
          </p:txBody>
        </p:sp>
        <p:sp>
          <p:nvSpPr>
            <p:cNvPr id="22" name="ZoneTexte 21">
              <a:extLst>
                <a:ext uri="{FF2B5EF4-FFF2-40B4-BE49-F238E27FC236}">
                  <a16:creationId xmlns:a16="http://schemas.microsoft.com/office/drawing/2014/main" id="{5F076E13-9C7E-4E7C-B18F-CFAA68506D5D}"/>
                </a:ext>
              </a:extLst>
            </p:cNvPr>
            <p:cNvSpPr txBox="1"/>
            <p:nvPr/>
          </p:nvSpPr>
          <p:spPr>
            <a:xfrm>
              <a:off x="4827368" y="5598702"/>
              <a:ext cx="1231740" cy="272415"/>
            </a:xfrm>
            <a:prstGeom prst="roundRect">
              <a:avLst/>
            </a:prstGeom>
            <a:noFill/>
            <a:ln>
              <a:noFill/>
            </a:ln>
          </p:spPr>
          <p:txBody>
            <a:bodyPr wrap="square" lIns="36000" rIns="36000" rtlCol="0">
              <a:spAutoFit/>
            </a:bodyPr>
            <a:lstStyle>
              <a:defPPr>
                <a:defRPr lang="fr-FR"/>
              </a:defPPr>
              <a:lvl1pPr>
                <a:defRPr sz="1200">
                  <a:solidFill>
                    <a:schemeClr val="bg1"/>
                  </a:solidFill>
                </a:defRPr>
              </a:lvl1pPr>
            </a:lstStyle>
            <a:p>
              <a:pPr algn="ctr"/>
              <a:r>
                <a:rPr lang="fr-FR" sz="1000" dirty="0">
                  <a:solidFill>
                    <a:schemeClr val="tx2"/>
                  </a:solidFill>
                  <a:latin typeface="+mj-lt"/>
                </a:rPr>
                <a:t>Chaudière bois</a:t>
              </a:r>
            </a:p>
          </p:txBody>
        </p:sp>
      </p:grpSp>
    </p:spTree>
    <p:extLst>
      <p:ext uri="{BB962C8B-B14F-4D97-AF65-F5344CB8AC3E}">
        <p14:creationId xmlns:p14="http://schemas.microsoft.com/office/powerpoint/2010/main" val="3291448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2" decel="10000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1+#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16200000" scaled="1"/>
        </a:gradFill>
        <a:effectLst/>
      </p:bgPr>
    </p:bg>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F69E7D3B-9CDA-4327-8CC5-4F634EC91071}"/>
              </a:ext>
            </a:extLst>
          </p:cNvPr>
          <p:cNvSpPr txBox="1"/>
          <p:nvPr/>
        </p:nvSpPr>
        <p:spPr>
          <a:xfrm>
            <a:off x="666542" y="756139"/>
            <a:ext cx="3713050" cy="306467"/>
          </a:xfrm>
          <a:prstGeom prst="roundRect">
            <a:avLst/>
          </a:prstGeom>
          <a:solidFill>
            <a:schemeClr val="accent1"/>
          </a:solidFill>
        </p:spPr>
        <p:txBody>
          <a:bodyPr wrap="none" lIns="144000" rtlCol="0">
            <a:spAutoFit/>
          </a:bodyPr>
          <a:lstStyle/>
          <a:p>
            <a:r>
              <a:rPr lang="fr-FR" sz="1200" dirty="0">
                <a:solidFill>
                  <a:schemeClr val="bg1"/>
                </a:solidFill>
              </a:rPr>
              <a:t>TYPE DE GÉNÉRATEUR CHAUFFAGE : FOCUS PAC </a:t>
            </a:r>
          </a:p>
        </p:txBody>
      </p:sp>
      <p:cxnSp>
        <p:nvCxnSpPr>
          <p:cNvPr id="10" name="Connecteur droit 9">
            <a:extLst>
              <a:ext uri="{FF2B5EF4-FFF2-40B4-BE49-F238E27FC236}">
                <a16:creationId xmlns:a16="http://schemas.microsoft.com/office/drawing/2014/main" id="{D2E90E79-5257-41AB-BA80-EC57EE6D0B65}"/>
              </a:ext>
            </a:extLst>
          </p:cNvPr>
          <p:cNvCxnSpPr>
            <a:cxnSpLocks/>
          </p:cNvCxnSpPr>
          <p:nvPr/>
        </p:nvCxnSpPr>
        <p:spPr>
          <a:xfrm>
            <a:off x="666542" y="0"/>
            <a:ext cx="0" cy="100236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1" name="Picture 2" descr="Y:\Perso\logo cerqual Qualitel Certification.jpg">
            <a:extLst>
              <a:ext uri="{FF2B5EF4-FFF2-40B4-BE49-F238E27FC236}">
                <a16:creationId xmlns:a16="http://schemas.microsoft.com/office/drawing/2014/main" id="{0316BB70-ACD6-41B0-8225-EBF40EEEA294}"/>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737933" y="364894"/>
            <a:ext cx="1081342" cy="367821"/>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4447B3DF-D4B6-45D5-B8BF-B615B8DEEC1B}"/>
              </a:ext>
            </a:extLst>
          </p:cNvPr>
          <p:cNvSpPr/>
          <p:nvPr/>
        </p:nvSpPr>
        <p:spPr>
          <a:xfrm>
            <a:off x="11852031" y="6537075"/>
            <a:ext cx="339969" cy="320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5F18121B-C159-443E-9361-5BDC1022A371}" type="slidenum">
              <a:rPr lang="fr-FR" sz="1000" smtClean="0"/>
              <a:t>34</a:t>
            </a:fld>
            <a:endParaRPr lang="fr-FR" sz="1000" dirty="0"/>
          </a:p>
        </p:txBody>
      </p:sp>
      <p:grpSp>
        <p:nvGrpSpPr>
          <p:cNvPr id="4" name="Groupe 3">
            <a:extLst>
              <a:ext uri="{FF2B5EF4-FFF2-40B4-BE49-F238E27FC236}">
                <a16:creationId xmlns:a16="http://schemas.microsoft.com/office/drawing/2014/main" id="{9A995FF2-352F-4CC7-854F-879B201AE061}"/>
              </a:ext>
            </a:extLst>
          </p:cNvPr>
          <p:cNvGrpSpPr/>
          <p:nvPr/>
        </p:nvGrpSpPr>
        <p:grpSpPr>
          <a:xfrm>
            <a:off x="666542" y="1520153"/>
            <a:ext cx="6026349" cy="4648185"/>
            <a:chOff x="666542" y="1520153"/>
            <a:chExt cx="6026349" cy="4648185"/>
          </a:xfrm>
        </p:grpSpPr>
        <p:sp>
          <p:nvSpPr>
            <p:cNvPr id="28" name="Rectangle 27">
              <a:extLst>
                <a:ext uri="{FF2B5EF4-FFF2-40B4-BE49-F238E27FC236}">
                  <a16:creationId xmlns:a16="http://schemas.microsoft.com/office/drawing/2014/main" id="{1500F0A3-5BD7-4F50-9C6E-BF482C0AA1BC}"/>
                </a:ext>
              </a:extLst>
            </p:cNvPr>
            <p:cNvSpPr/>
            <p:nvPr/>
          </p:nvSpPr>
          <p:spPr>
            <a:xfrm>
              <a:off x="666542" y="1520153"/>
              <a:ext cx="6026349" cy="4648185"/>
            </a:xfrm>
            <a:prstGeom prst="rect">
              <a:avLst/>
            </a:prstGeom>
            <a:solidFill>
              <a:schemeClr val="bg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23" name="Graphique 22">
              <a:extLst>
                <a:ext uri="{FF2B5EF4-FFF2-40B4-BE49-F238E27FC236}">
                  <a16:creationId xmlns:a16="http://schemas.microsoft.com/office/drawing/2014/main" id="{B3FDE64D-A0CD-44A0-BEED-15801311ACBA}"/>
                </a:ext>
              </a:extLst>
            </p:cNvPr>
            <p:cNvGraphicFramePr/>
            <p:nvPr>
              <p:extLst>
                <p:ext uri="{D42A27DB-BD31-4B8C-83A1-F6EECF244321}">
                  <p14:modId xmlns:p14="http://schemas.microsoft.com/office/powerpoint/2010/main" val="2592624319"/>
                </p:ext>
              </p:extLst>
            </p:nvPr>
          </p:nvGraphicFramePr>
          <p:xfrm>
            <a:off x="1136431" y="2204906"/>
            <a:ext cx="5086570" cy="3391044"/>
          </p:xfrm>
          <a:graphic>
            <a:graphicData uri="http://schemas.openxmlformats.org/drawingml/2006/chart">
              <c:chart xmlns:c="http://schemas.openxmlformats.org/drawingml/2006/chart" xmlns:r="http://schemas.openxmlformats.org/officeDocument/2006/relationships" r:id="rId3"/>
            </a:graphicData>
          </a:graphic>
        </p:graphicFrame>
        <p:grpSp>
          <p:nvGrpSpPr>
            <p:cNvPr id="2" name="Groupe 1">
              <a:extLst>
                <a:ext uri="{FF2B5EF4-FFF2-40B4-BE49-F238E27FC236}">
                  <a16:creationId xmlns:a16="http://schemas.microsoft.com/office/drawing/2014/main" id="{8F61F9CB-69E1-4569-AC18-FA81C52E83BD}"/>
                </a:ext>
              </a:extLst>
            </p:cNvPr>
            <p:cNvGrpSpPr/>
            <p:nvPr/>
          </p:nvGrpSpPr>
          <p:grpSpPr>
            <a:xfrm>
              <a:off x="1977262" y="5499201"/>
              <a:ext cx="3404909" cy="272415"/>
              <a:chOff x="1164072" y="5499201"/>
              <a:chExt cx="3404909" cy="272415"/>
            </a:xfrm>
          </p:grpSpPr>
          <p:sp>
            <p:nvSpPr>
              <p:cNvPr id="25" name="ZoneTexte 24">
                <a:extLst>
                  <a:ext uri="{FF2B5EF4-FFF2-40B4-BE49-F238E27FC236}">
                    <a16:creationId xmlns:a16="http://schemas.microsoft.com/office/drawing/2014/main" id="{8269D8A5-A2B2-4FFF-ABD9-77503269B8FE}"/>
                  </a:ext>
                </a:extLst>
              </p:cNvPr>
              <p:cNvSpPr txBox="1"/>
              <p:nvPr/>
            </p:nvSpPr>
            <p:spPr>
              <a:xfrm>
                <a:off x="1164072" y="5499201"/>
                <a:ext cx="976662" cy="272415"/>
              </a:xfrm>
              <a:prstGeom prst="roundRect">
                <a:avLst/>
              </a:prstGeom>
              <a:solidFill>
                <a:schemeClr val="accent1"/>
              </a:solidFill>
            </p:spPr>
            <p:txBody>
              <a:bodyPr wrap="none" lIns="72000" rIns="72000" rtlCol="0" anchor="ctr">
                <a:spAutoFit/>
              </a:bodyPr>
              <a:lstStyle/>
              <a:p>
                <a:pPr algn="ctr"/>
                <a:r>
                  <a:rPr lang="fr-FR" sz="1000" dirty="0">
                    <a:solidFill>
                      <a:schemeClr val="bg1"/>
                    </a:solidFill>
                  </a:rPr>
                  <a:t>PAC eau / eau</a:t>
                </a:r>
              </a:p>
            </p:txBody>
          </p:sp>
          <p:sp>
            <p:nvSpPr>
              <p:cNvPr id="26" name="ZoneTexte 25">
                <a:extLst>
                  <a:ext uri="{FF2B5EF4-FFF2-40B4-BE49-F238E27FC236}">
                    <a16:creationId xmlns:a16="http://schemas.microsoft.com/office/drawing/2014/main" id="{1D858C46-D705-472E-BA22-9D4483B30D8D}"/>
                  </a:ext>
                </a:extLst>
              </p:cNvPr>
              <p:cNvSpPr txBox="1"/>
              <p:nvPr/>
            </p:nvSpPr>
            <p:spPr>
              <a:xfrm>
                <a:off x="2467900" y="5499201"/>
                <a:ext cx="853967" cy="272415"/>
              </a:xfrm>
              <a:prstGeom prst="roundRect">
                <a:avLst/>
              </a:prstGeom>
              <a:solidFill>
                <a:schemeClr val="accent2"/>
              </a:solidFill>
            </p:spPr>
            <p:txBody>
              <a:bodyPr wrap="none" lIns="72000" rIns="72000" rtlCol="0" anchor="ctr">
                <a:spAutoFit/>
              </a:bodyPr>
              <a:lstStyle/>
              <a:p>
                <a:pPr algn="ctr"/>
                <a:r>
                  <a:rPr lang="fr-FR" sz="1000" dirty="0">
                    <a:solidFill>
                      <a:schemeClr val="bg1"/>
                    </a:solidFill>
                  </a:rPr>
                  <a:t>PAC air / air</a:t>
                </a:r>
              </a:p>
            </p:txBody>
          </p:sp>
          <p:sp>
            <p:nvSpPr>
              <p:cNvPr id="27" name="ZoneTexte 26">
                <a:extLst>
                  <a:ext uri="{FF2B5EF4-FFF2-40B4-BE49-F238E27FC236}">
                    <a16:creationId xmlns:a16="http://schemas.microsoft.com/office/drawing/2014/main" id="{CC607527-B716-48BE-82A1-8596ADA0B62A}"/>
                  </a:ext>
                </a:extLst>
              </p:cNvPr>
              <p:cNvSpPr txBox="1"/>
              <p:nvPr/>
            </p:nvSpPr>
            <p:spPr>
              <a:xfrm>
                <a:off x="3649034" y="5499201"/>
                <a:ext cx="919947" cy="272415"/>
              </a:xfrm>
              <a:prstGeom prst="roundRect">
                <a:avLst/>
              </a:prstGeom>
              <a:solidFill>
                <a:schemeClr val="accent3"/>
              </a:solidFill>
            </p:spPr>
            <p:txBody>
              <a:bodyPr wrap="none" lIns="72000" rIns="72000" rtlCol="0" anchor="ctr">
                <a:spAutoFit/>
              </a:bodyPr>
              <a:lstStyle/>
              <a:p>
                <a:pPr algn="ctr"/>
                <a:r>
                  <a:rPr lang="fr-FR" sz="1000" dirty="0">
                    <a:solidFill>
                      <a:schemeClr val="bg1"/>
                    </a:solidFill>
                  </a:rPr>
                  <a:t>PAC air / eau</a:t>
                </a:r>
              </a:p>
            </p:txBody>
          </p:sp>
        </p:grpSp>
      </p:grpSp>
      <p:sp>
        <p:nvSpPr>
          <p:cNvPr id="24" name="ZoneTexte 23">
            <a:extLst>
              <a:ext uri="{FF2B5EF4-FFF2-40B4-BE49-F238E27FC236}">
                <a16:creationId xmlns:a16="http://schemas.microsoft.com/office/drawing/2014/main" id="{EF7408FF-8FE5-444C-B9D2-63B766408ABA}"/>
              </a:ext>
            </a:extLst>
          </p:cNvPr>
          <p:cNvSpPr txBox="1"/>
          <p:nvPr/>
        </p:nvSpPr>
        <p:spPr>
          <a:xfrm>
            <a:off x="7099085" y="532660"/>
            <a:ext cx="10254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Présentation </a:t>
            </a:r>
            <a:br>
              <a:rPr lang="fr-FR" sz="1000" dirty="0">
                <a:solidFill>
                  <a:schemeClr val="tx2">
                    <a:lumMod val="40000"/>
                    <a:lumOff val="60000"/>
                  </a:schemeClr>
                </a:solidFill>
              </a:rPr>
            </a:br>
            <a:r>
              <a:rPr lang="fr-FR" sz="1000" dirty="0">
                <a:solidFill>
                  <a:schemeClr val="tx2">
                    <a:lumMod val="40000"/>
                    <a:lumOff val="60000"/>
                  </a:schemeClr>
                </a:solidFill>
              </a:rPr>
              <a:t>du parc certifié</a:t>
            </a:r>
          </a:p>
        </p:txBody>
      </p:sp>
      <p:sp>
        <p:nvSpPr>
          <p:cNvPr id="29" name="ZoneTexte 28">
            <a:extLst>
              <a:ext uri="{FF2B5EF4-FFF2-40B4-BE49-F238E27FC236}">
                <a16:creationId xmlns:a16="http://schemas.microsoft.com/office/drawing/2014/main" id="{BA48CB32-2F8D-40D2-9080-313D3EB31EFC}"/>
              </a:ext>
            </a:extLst>
          </p:cNvPr>
          <p:cNvSpPr txBox="1"/>
          <p:nvPr/>
        </p:nvSpPr>
        <p:spPr>
          <a:xfrm>
            <a:off x="8353090" y="532660"/>
            <a:ext cx="9180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Performance </a:t>
            </a:r>
            <a:br>
              <a:rPr lang="fr-FR" sz="1000" dirty="0">
                <a:solidFill>
                  <a:schemeClr val="tx2">
                    <a:lumMod val="40000"/>
                    <a:lumOff val="60000"/>
                  </a:schemeClr>
                </a:solidFill>
              </a:rPr>
            </a:br>
            <a:r>
              <a:rPr lang="fr-FR" sz="1000" dirty="0">
                <a:solidFill>
                  <a:schemeClr val="tx2">
                    <a:lumMod val="40000"/>
                    <a:lumOff val="60000"/>
                  </a:schemeClr>
                </a:solidFill>
              </a:rPr>
              <a:t>énergétique</a:t>
            </a:r>
          </a:p>
        </p:txBody>
      </p:sp>
      <p:sp>
        <p:nvSpPr>
          <p:cNvPr id="30" name="ZoneTexte 29">
            <a:extLst>
              <a:ext uri="{FF2B5EF4-FFF2-40B4-BE49-F238E27FC236}">
                <a16:creationId xmlns:a16="http://schemas.microsoft.com/office/drawing/2014/main" id="{0EBF655B-465E-43C7-A396-FB230C0014D3}"/>
              </a:ext>
            </a:extLst>
          </p:cNvPr>
          <p:cNvSpPr txBox="1"/>
          <p:nvPr/>
        </p:nvSpPr>
        <p:spPr>
          <a:xfrm>
            <a:off x="9507524" y="532660"/>
            <a:ext cx="1015837" cy="400110"/>
          </a:xfrm>
          <a:prstGeom prst="rect">
            <a:avLst/>
          </a:prstGeom>
          <a:noFill/>
        </p:spPr>
        <p:txBody>
          <a:bodyPr wrap="none" lIns="72000" rIns="72000" rtlCol="0">
            <a:spAutoFit/>
          </a:bodyPr>
          <a:lstStyle/>
          <a:p>
            <a:pPr algn="ctr"/>
            <a:r>
              <a:rPr lang="fr-FR" sz="1000" dirty="0">
                <a:solidFill>
                  <a:schemeClr val="tx2"/>
                </a:solidFill>
                <a:latin typeface="+mj-lt"/>
              </a:rPr>
              <a:t>Les tendances </a:t>
            </a:r>
            <a:br>
              <a:rPr lang="fr-FR" sz="1000" dirty="0">
                <a:solidFill>
                  <a:schemeClr val="tx2"/>
                </a:solidFill>
                <a:latin typeface="+mj-lt"/>
              </a:rPr>
            </a:br>
            <a:r>
              <a:rPr lang="fr-FR" sz="1000" dirty="0">
                <a:solidFill>
                  <a:schemeClr val="tx2"/>
                </a:solidFill>
                <a:latin typeface="+mj-lt"/>
              </a:rPr>
              <a:t>constructives</a:t>
            </a:r>
          </a:p>
        </p:txBody>
      </p:sp>
      <p:sp>
        <p:nvSpPr>
          <p:cNvPr id="31" name="ZoneTexte 30">
            <a:extLst>
              <a:ext uri="{FF2B5EF4-FFF2-40B4-BE49-F238E27FC236}">
                <a16:creationId xmlns:a16="http://schemas.microsoft.com/office/drawing/2014/main" id="{4871E503-DDF2-4714-9AAA-A10936292DEF}"/>
              </a:ext>
            </a:extLst>
          </p:cNvPr>
          <p:cNvSpPr txBox="1"/>
          <p:nvPr/>
        </p:nvSpPr>
        <p:spPr>
          <a:xfrm>
            <a:off x="10649934" y="532660"/>
            <a:ext cx="1137666"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Typologies </a:t>
            </a:r>
            <a:br>
              <a:rPr lang="fr-FR" sz="1000" dirty="0">
                <a:solidFill>
                  <a:schemeClr val="tx2">
                    <a:lumMod val="40000"/>
                    <a:lumOff val="60000"/>
                  </a:schemeClr>
                </a:solidFill>
              </a:rPr>
            </a:br>
            <a:r>
              <a:rPr lang="fr-FR" sz="1000" dirty="0">
                <a:solidFill>
                  <a:schemeClr val="tx2">
                    <a:lumMod val="40000"/>
                    <a:lumOff val="60000"/>
                  </a:schemeClr>
                </a:solidFill>
              </a:rPr>
              <a:t>les plus certifiées</a:t>
            </a:r>
          </a:p>
        </p:txBody>
      </p:sp>
      <p:sp>
        <p:nvSpPr>
          <p:cNvPr id="32" name="Ellipse 31">
            <a:extLst>
              <a:ext uri="{FF2B5EF4-FFF2-40B4-BE49-F238E27FC236}">
                <a16:creationId xmlns:a16="http://schemas.microsoft.com/office/drawing/2014/main" id="{51A9DCEB-7EBF-4869-A94F-492334ED26E7}"/>
              </a:ext>
            </a:extLst>
          </p:cNvPr>
          <p:cNvSpPr/>
          <p:nvPr/>
        </p:nvSpPr>
        <p:spPr>
          <a:xfrm>
            <a:off x="818664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33" name="Ellipse 32">
            <a:extLst>
              <a:ext uri="{FF2B5EF4-FFF2-40B4-BE49-F238E27FC236}">
                <a16:creationId xmlns:a16="http://schemas.microsoft.com/office/drawing/2014/main" id="{0A9881DB-73BE-44AC-A106-CE8ABD1CDD84}"/>
              </a:ext>
            </a:extLst>
          </p:cNvPr>
          <p:cNvSpPr/>
          <p:nvPr/>
        </p:nvSpPr>
        <p:spPr>
          <a:xfrm>
            <a:off x="9389968"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34" name="Ellipse 33">
            <a:extLst>
              <a:ext uri="{FF2B5EF4-FFF2-40B4-BE49-F238E27FC236}">
                <a16:creationId xmlns:a16="http://schemas.microsoft.com/office/drawing/2014/main" id="{32920BD6-0DF0-4E22-94F9-1A33601EA55B}"/>
              </a:ext>
            </a:extLst>
          </p:cNvPr>
          <p:cNvSpPr/>
          <p:nvPr/>
        </p:nvSpPr>
        <p:spPr>
          <a:xfrm>
            <a:off x="1059329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cxnSp>
        <p:nvCxnSpPr>
          <p:cNvPr id="35" name="Connecteur droit 34">
            <a:extLst>
              <a:ext uri="{FF2B5EF4-FFF2-40B4-BE49-F238E27FC236}">
                <a16:creationId xmlns:a16="http://schemas.microsoft.com/office/drawing/2014/main" id="{58733D3A-2510-4DE4-9D72-E30CFCB98FA1}"/>
              </a:ext>
            </a:extLst>
          </p:cNvPr>
          <p:cNvCxnSpPr>
            <a:cxnSpLocks/>
          </p:cNvCxnSpPr>
          <p:nvPr/>
        </p:nvCxnSpPr>
        <p:spPr>
          <a:xfrm flipH="1">
            <a:off x="9841950" y="1002360"/>
            <a:ext cx="34698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5" name="Groupe 4">
            <a:extLst>
              <a:ext uri="{FF2B5EF4-FFF2-40B4-BE49-F238E27FC236}">
                <a16:creationId xmlns:a16="http://schemas.microsoft.com/office/drawing/2014/main" id="{5C3A171F-C6D8-4223-AC54-44155A5E2E7D}"/>
              </a:ext>
            </a:extLst>
          </p:cNvPr>
          <p:cNvGrpSpPr/>
          <p:nvPr/>
        </p:nvGrpSpPr>
        <p:grpSpPr>
          <a:xfrm>
            <a:off x="7151342" y="1520153"/>
            <a:ext cx="4519758" cy="3360401"/>
            <a:chOff x="7151342" y="1520153"/>
            <a:chExt cx="4519758" cy="3360401"/>
          </a:xfrm>
        </p:grpSpPr>
        <p:sp>
          <p:nvSpPr>
            <p:cNvPr id="20" name="ZoneTexte 19">
              <a:extLst>
                <a:ext uri="{FF2B5EF4-FFF2-40B4-BE49-F238E27FC236}">
                  <a16:creationId xmlns:a16="http://schemas.microsoft.com/office/drawing/2014/main" id="{496496D6-9ABD-48F6-AFA3-E6A011980CD3}"/>
                </a:ext>
              </a:extLst>
            </p:cNvPr>
            <p:cNvSpPr txBox="1"/>
            <p:nvPr/>
          </p:nvSpPr>
          <p:spPr>
            <a:xfrm>
              <a:off x="7296984" y="3032356"/>
              <a:ext cx="4374116" cy="1848198"/>
            </a:xfrm>
            <a:prstGeom prst="rect">
              <a:avLst/>
            </a:prstGeom>
            <a:noFill/>
          </p:spPr>
          <p:txBody>
            <a:bodyPr wrap="square" rtlCol="0">
              <a:spAutoFit/>
            </a:bodyPr>
            <a:lstStyle/>
            <a:p>
              <a:pPr marL="171450" indent="-171450">
                <a:lnSpc>
                  <a:spcPct val="120000"/>
                </a:lnSpc>
                <a:buClr>
                  <a:schemeClr val="accent1"/>
                </a:buClr>
                <a:buFont typeface="Arial" panose="020B0604020202020204" pitchFamily="34" charset="0"/>
                <a:buChar char="•"/>
              </a:pPr>
              <a:endParaRPr lang="fr-FR" sz="1400" dirty="0">
                <a:solidFill>
                  <a:schemeClr val="tx1">
                    <a:lumMod val="75000"/>
                    <a:lumOff val="25000"/>
                  </a:schemeClr>
                </a:solidFill>
              </a:endParaRPr>
            </a:p>
            <a:p>
              <a:pPr marL="171450" indent="-171450">
                <a:lnSpc>
                  <a:spcPct val="120000"/>
                </a:lnSpc>
                <a:buClr>
                  <a:schemeClr val="accent1"/>
                </a:buClr>
                <a:buFont typeface="Arial" panose="020B0604020202020204" pitchFamily="34" charset="0"/>
                <a:buChar char="•"/>
              </a:pPr>
              <a:r>
                <a:rPr lang="fr-FR" sz="1400" dirty="0">
                  <a:solidFill>
                    <a:schemeClr val="tx1">
                      <a:lumMod val="75000"/>
                      <a:lumOff val="25000"/>
                    </a:schemeClr>
                  </a:solidFill>
                </a:rPr>
                <a:t>Les PAC eau/eau concernent ici des opérations en petit collectif (quatre à huit logements), alors que les PAC sur air concernent plutôt des maisons individuelles.</a:t>
              </a:r>
            </a:p>
            <a:p>
              <a:pPr marL="171450" indent="-171450">
                <a:lnSpc>
                  <a:spcPct val="120000"/>
                </a:lnSpc>
                <a:buClr>
                  <a:schemeClr val="accent1"/>
                </a:buClr>
                <a:buFont typeface="Arial" panose="020B0604020202020204" pitchFamily="34" charset="0"/>
                <a:buChar char="•"/>
              </a:pPr>
              <a:endParaRPr lang="fr-FR" sz="1400" dirty="0">
                <a:solidFill>
                  <a:schemeClr val="tx1">
                    <a:lumMod val="75000"/>
                    <a:lumOff val="25000"/>
                  </a:schemeClr>
                </a:solidFill>
              </a:endParaRPr>
            </a:p>
            <a:p>
              <a:pPr marL="171450" indent="-171450">
                <a:lnSpc>
                  <a:spcPct val="120000"/>
                </a:lnSpc>
                <a:buClr>
                  <a:schemeClr val="accent1"/>
                </a:buClr>
                <a:buFont typeface="Arial" panose="020B0604020202020204" pitchFamily="34" charset="0"/>
                <a:buChar char="•"/>
              </a:pPr>
              <a:r>
                <a:rPr lang="fr-FR" sz="1200" i="1" dirty="0">
                  <a:solidFill>
                    <a:schemeClr val="tx1">
                      <a:lumMod val="75000"/>
                      <a:lumOff val="25000"/>
                    </a:schemeClr>
                  </a:solidFill>
                </a:rPr>
                <a:t>Sur 27 opérations</a:t>
              </a:r>
            </a:p>
          </p:txBody>
        </p:sp>
        <p:sp>
          <p:nvSpPr>
            <p:cNvPr id="3" name="Rectangle 2">
              <a:extLst>
                <a:ext uri="{FF2B5EF4-FFF2-40B4-BE49-F238E27FC236}">
                  <a16:creationId xmlns:a16="http://schemas.microsoft.com/office/drawing/2014/main" id="{5E612F3F-B917-4AFF-B01D-5E91CA9F4783}"/>
                </a:ext>
              </a:extLst>
            </p:cNvPr>
            <p:cNvSpPr/>
            <p:nvPr/>
          </p:nvSpPr>
          <p:spPr>
            <a:xfrm>
              <a:off x="7151342" y="1520153"/>
              <a:ext cx="4374116" cy="1172116"/>
            </a:xfrm>
            <a:prstGeom prst="rect">
              <a:avLst/>
            </a:prstGeom>
          </p:spPr>
          <p:txBody>
            <a:bodyPr wrap="square">
              <a:spAutoFit/>
            </a:bodyPr>
            <a:lstStyle/>
            <a:p>
              <a:pPr>
                <a:lnSpc>
                  <a:spcPct val="120000"/>
                </a:lnSpc>
                <a:buClr>
                  <a:schemeClr val="accent1"/>
                </a:buClr>
              </a:pPr>
              <a:r>
                <a:rPr lang="fr-FR" sz="2000" dirty="0">
                  <a:solidFill>
                    <a:schemeClr val="tx2"/>
                  </a:solidFill>
                  <a:latin typeface="+mj-lt"/>
                </a:rPr>
                <a:t>Les solutions sur air extérieur sont les plus courantes et que les PAC air/air restent les plus utilisées.</a:t>
              </a:r>
            </a:p>
          </p:txBody>
        </p:sp>
      </p:grpSp>
    </p:spTree>
    <p:extLst>
      <p:ext uri="{BB962C8B-B14F-4D97-AF65-F5344CB8AC3E}">
        <p14:creationId xmlns:p14="http://schemas.microsoft.com/office/powerpoint/2010/main" val="1690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2" decel="10000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16200000" scaled="1"/>
        </a:gradFill>
        <a:effectLst/>
      </p:bgPr>
    </p:bg>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F69E7D3B-9CDA-4327-8CC5-4F634EC91071}"/>
              </a:ext>
            </a:extLst>
          </p:cNvPr>
          <p:cNvSpPr txBox="1"/>
          <p:nvPr/>
        </p:nvSpPr>
        <p:spPr>
          <a:xfrm>
            <a:off x="666542" y="756139"/>
            <a:ext cx="4729353" cy="306467"/>
          </a:xfrm>
          <a:prstGeom prst="roundRect">
            <a:avLst/>
          </a:prstGeom>
          <a:solidFill>
            <a:schemeClr val="accent1"/>
          </a:solidFill>
        </p:spPr>
        <p:txBody>
          <a:bodyPr wrap="none" lIns="144000" rtlCol="0">
            <a:spAutoFit/>
          </a:bodyPr>
          <a:lstStyle/>
          <a:p>
            <a:r>
              <a:rPr lang="fr-FR" sz="1200" dirty="0">
                <a:solidFill>
                  <a:schemeClr val="bg1"/>
                </a:solidFill>
              </a:rPr>
              <a:t>CHOIX DE L’ÉNERGIE RENOUVELABLE EN MAISON INDIVIDUELLE</a:t>
            </a:r>
          </a:p>
        </p:txBody>
      </p:sp>
      <p:cxnSp>
        <p:nvCxnSpPr>
          <p:cNvPr id="10" name="Connecteur droit 9">
            <a:extLst>
              <a:ext uri="{FF2B5EF4-FFF2-40B4-BE49-F238E27FC236}">
                <a16:creationId xmlns:a16="http://schemas.microsoft.com/office/drawing/2014/main" id="{D2E90E79-5257-41AB-BA80-EC57EE6D0B65}"/>
              </a:ext>
            </a:extLst>
          </p:cNvPr>
          <p:cNvCxnSpPr>
            <a:cxnSpLocks/>
          </p:cNvCxnSpPr>
          <p:nvPr/>
        </p:nvCxnSpPr>
        <p:spPr>
          <a:xfrm>
            <a:off x="666542" y="0"/>
            <a:ext cx="0" cy="100236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1" name="Picture 2" descr="Y:\Perso\logo cerqual Qualitel Certification.jpg">
            <a:extLst>
              <a:ext uri="{FF2B5EF4-FFF2-40B4-BE49-F238E27FC236}">
                <a16:creationId xmlns:a16="http://schemas.microsoft.com/office/drawing/2014/main" id="{0316BB70-ACD6-41B0-8225-EBF40EEEA294}"/>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737933" y="364894"/>
            <a:ext cx="1081342" cy="367821"/>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4447B3DF-D4B6-45D5-B8BF-B615B8DEEC1B}"/>
              </a:ext>
            </a:extLst>
          </p:cNvPr>
          <p:cNvSpPr/>
          <p:nvPr/>
        </p:nvSpPr>
        <p:spPr>
          <a:xfrm>
            <a:off x="11853581" y="6537075"/>
            <a:ext cx="338419" cy="320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5F18121B-C159-443E-9361-5BDC1022A371}" type="slidenum">
              <a:rPr lang="fr-FR" sz="1000" smtClean="0"/>
              <a:t>35</a:t>
            </a:fld>
            <a:endParaRPr lang="fr-FR" sz="1000" dirty="0"/>
          </a:p>
        </p:txBody>
      </p:sp>
      <p:graphicFrame>
        <p:nvGraphicFramePr>
          <p:cNvPr id="24" name="Graphique 23">
            <a:extLst>
              <a:ext uri="{FF2B5EF4-FFF2-40B4-BE49-F238E27FC236}">
                <a16:creationId xmlns:a16="http://schemas.microsoft.com/office/drawing/2014/main" id="{80089AA9-7F0A-48E8-B7C5-4F1778CFFA3B}"/>
              </a:ext>
            </a:extLst>
          </p:cNvPr>
          <p:cNvGraphicFramePr>
            <a:graphicFrameLocks/>
          </p:cNvGraphicFramePr>
          <p:nvPr>
            <p:extLst>
              <p:ext uri="{D42A27DB-BD31-4B8C-83A1-F6EECF244321}">
                <p14:modId xmlns:p14="http://schemas.microsoft.com/office/powerpoint/2010/main" val="3372106611"/>
              </p:ext>
            </p:extLst>
          </p:nvPr>
        </p:nvGraphicFramePr>
        <p:xfrm>
          <a:off x="210066" y="1484478"/>
          <a:ext cx="7853994" cy="5008628"/>
        </p:xfrm>
        <a:graphic>
          <a:graphicData uri="http://schemas.openxmlformats.org/drawingml/2006/chart">
            <c:chart xmlns:c="http://schemas.openxmlformats.org/drawingml/2006/chart" xmlns:r="http://schemas.openxmlformats.org/officeDocument/2006/relationships" r:id="rId3"/>
          </a:graphicData>
        </a:graphic>
      </p:graphicFrame>
      <p:sp>
        <p:nvSpPr>
          <p:cNvPr id="29" name="ZoneTexte 28">
            <a:extLst>
              <a:ext uri="{FF2B5EF4-FFF2-40B4-BE49-F238E27FC236}">
                <a16:creationId xmlns:a16="http://schemas.microsoft.com/office/drawing/2014/main" id="{7B777D26-0600-4AE6-B791-DFDD975A0B26}"/>
              </a:ext>
            </a:extLst>
          </p:cNvPr>
          <p:cNvSpPr txBox="1"/>
          <p:nvPr/>
        </p:nvSpPr>
        <p:spPr>
          <a:xfrm>
            <a:off x="8353091" y="2033750"/>
            <a:ext cx="3234938" cy="3620991"/>
          </a:xfrm>
          <a:prstGeom prst="rect">
            <a:avLst/>
          </a:prstGeom>
          <a:noFill/>
        </p:spPr>
        <p:txBody>
          <a:bodyPr wrap="square" rtlCol="0">
            <a:spAutoFit/>
          </a:bodyPr>
          <a:lstStyle/>
          <a:p>
            <a:pPr marL="171450" indent="-171450">
              <a:lnSpc>
                <a:spcPct val="120000"/>
              </a:lnSpc>
              <a:buClr>
                <a:schemeClr val="accent1"/>
              </a:buClr>
              <a:buFont typeface="Arial" panose="020B0604020202020204" pitchFamily="34" charset="0"/>
              <a:buChar char="•"/>
            </a:pPr>
            <a:r>
              <a:rPr lang="fr-FR" sz="1200" dirty="0">
                <a:solidFill>
                  <a:schemeClr val="tx1">
                    <a:lumMod val="75000"/>
                    <a:lumOff val="25000"/>
                  </a:schemeClr>
                </a:solidFill>
              </a:rPr>
              <a:t>Pour respecter </a:t>
            </a:r>
            <a:r>
              <a:rPr lang="fr-FR" sz="1200" b="1" dirty="0">
                <a:solidFill>
                  <a:schemeClr val="tx1">
                    <a:lumMod val="75000"/>
                    <a:lumOff val="25000"/>
                  </a:schemeClr>
                </a:solidFill>
              </a:rPr>
              <a:t>l’article 16 de la RT2012</a:t>
            </a:r>
            <a:r>
              <a:rPr lang="fr-FR" sz="1200" dirty="0">
                <a:solidFill>
                  <a:schemeClr val="tx1">
                    <a:lumMod val="75000"/>
                    <a:lumOff val="25000"/>
                  </a:schemeClr>
                </a:solidFill>
              </a:rPr>
              <a:t>, qui précise que </a:t>
            </a:r>
            <a:r>
              <a:rPr lang="fr-FR" sz="1200" b="1" dirty="0">
                <a:solidFill>
                  <a:schemeClr val="tx1">
                    <a:lumMod val="75000"/>
                    <a:lumOff val="25000"/>
                  </a:schemeClr>
                </a:solidFill>
              </a:rPr>
              <a:t>toute maison individuelle recourt à une source d’énergie renouvelable,</a:t>
            </a:r>
            <a:r>
              <a:rPr lang="fr-FR" sz="1200" dirty="0">
                <a:solidFill>
                  <a:schemeClr val="tx1">
                    <a:lumMod val="75000"/>
                    <a:lumOff val="25000"/>
                  </a:schemeClr>
                </a:solidFill>
              </a:rPr>
              <a:t> la solution la plus utilisée est l’installation de </a:t>
            </a:r>
            <a:r>
              <a:rPr lang="fr-FR" sz="1200" b="1" dirty="0">
                <a:solidFill>
                  <a:schemeClr val="tx1">
                    <a:lumMod val="75000"/>
                    <a:lumOff val="25000"/>
                  </a:schemeClr>
                </a:solidFill>
              </a:rPr>
              <a:t>panneaux photovoltaïques.</a:t>
            </a:r>
          </a:p>
          <a:p>
            <a:pPr marL="171450" indent="-171450">
              <a:lnSpc>
                <a:spcPct val="120000"/>
              </a:lnSpc>
              <a:buClr>
                <a:schemeClr val="accent1"/>
              </a:buClr>
              <a:buFont typeface="Arial" panose="020B0604020202020204" pitchFamily="34" charset="0"/>
              <a:buChar char="•"/>
            </a:pPr>
            <a:endParaRPr lang="fr-FR" sz="1200" dirty="0">
              <a:solidFill>
                <a:schemeClr val="tx1">
                  <a:lumMod val="75000"/>
                  <a:lumOff val="25000"/>
                </a:schemeClr>
              </a:solidFill>
            </a:endParaRPr>
          </a:p>
          <a:p>
            <a:pPr marL="171450" indent="-171450">
              <a:lnSpc>
                <a:spcPct val="120000"/>
              </a:lnSpc>
              <a:buClr>
                <a:schemeClr val="accent1"/>
              </a:buClr>
              <a:buFont typeface="Arial" panose="020B0604020202020204" pitchFamily="34" charset="0"/>
              <a:buChar char="•"/>
            </a:pPr>
            <a:r>
              <a:rPr lang="fr-FR" sz="1200" dirty="0">
                <a:solidFill>
                  <a:schemeClr val="tx1">
                    <a:lumMod val="75000"/>
                    <a:lumOff val="25000"/>
                  </a:schemeClr>
                </a:solidFill>
              </a:rPr>
              <a:t>Le </a:t>
            </a:r>
            <a:r>
              <a:rPr lang="fr-FR" sz="1200" b="1" dirty="0">
                <a:solidFill>
                  <a:schemeClr val="tx1">
                    <a:lumMod val="75000"/>
                    <a:lumOff val="25000"/>
                  </a:schemeClr>
                </a:solidFill>
              </a:rPr>
              <a:t>chauffe-eau thermodynamique équipe près d’une maison sur trois</a:t>
            </a:r>
            <a:r>
              <a:rPr lang="fr-FR" sz="1200" dirty="0">
                <a:solidFill>
                  <a:schemeClr val="tx1">
                    <a:lumMod val="75000"/>
                    <a:lumOff val="25000"/>
                  </a:schemeClr>
                </a:solidFill>
              </a:rPr>
              <a:t>. A noter qu’il est associé à une PAC pour le chauffage dans la moitié des cas.</a:t>
            </a:r>
          </a:p>
          <a:p>
            <a:pPr marL="171450" indent="-171450">
              <a:lnSpc>
                <a:spcPct val="120000"/>
              </a:lnSpc>
              <a:buClr>
                <a:schemeClr val="accent1"/>
              </a:buClr>
              <a:buFont typeface="Arial" panose="020B0604020202020204" pitchFamily="34" charset="0"/>
              <a:buChar char="•"/>
            </a:pPr>
            <a:endParaRPr lang="fr-FR" sz="1200" dirty="0">
              <a:solidFill>
                <a:schemeClr val="tx1">
                  <a:lumMod val="75000"/>
                  <a:lumOff val="25000"/>
                </a:schemeClr>
              </a:solidFill>
            </a:endParaRPr>
          </a:p>
          <a:p>
            <a:pPr marL="171450" indent="-171450">
              <a:lnSpc>
                <a:spcPct val="120000"/>
              </a:lnSpc>
              <a:buClr>
                <a:schemeClr val="accent1"/>
              </a:buClr>
              <a:buFont typeface="Arial" panose="020B0604020202020204" pitchFamily="34" charset="0"/>
              <a:buChar char="•"/>
            </a:pPr>
            <a:r>
              <a:rPr lang="fr-FR" sz="1200" dirty="0">
                <a:solidFill>
                  <a:schemeClr val="tx1">
                    <a:lumMod val="75000"/>
                    <a:lumOff val="25000"/>
                  </a:schemeClr>
                </a:solidFill>
              </a:rPr>
              <a:t>Le </a:t>
            </a:r>
            <a:r>
              <a:rPr lang="fr-FR" sz="1200" b="1" dirty="0">
                <a:solidFill>
                  <a:schemeClr val="tx1">
                    <a:lumMod val="75000"/>
                    <a:lumOff val="25000"/>
                  </a:schemeClr>
                </a:solidFill>
              </a:rPr>
              <a:t>solaire thermique est très peu représenté </a:t>
            </a:r>
            <a:r>
              <a:rPr lang="fr-FR" sz="1200" dirty="0">
                <a:solidFill>
                  <a:schemeClr val="tx1">
                    <a:lumMod val="75000"/>
                    <a:lumOff val="25000"/>
                  </a:schemeClr>
                </a:solidFill>
              </a:rPr>
              <a:t>(4% au total), avec une prédominance du chauffe-eau solaire individuel.</a:t>
            </a:r>
          </a:p>
        </p:txBody>
      </p:sp>
      <p:sp>
        <p:nvSpPr>
          <p:cNvPr id="30" name="ZoneTexte 29">
            <a:extLst>
              <a:ext uri="{FF2B5EF4-FFF2-40B4-BE49-F238E27FC236}">
                <a16:creationId xmlns:a16="http://schemas.microsoft.com/office/drawing/2014/main" id="{AF408349-A965-4C39-9161-0A8C0D0C0685}"/>
              </a:ext>
            </a:extLst>
          </p:cNvPr>
          <p:cNvSpPr txBox="1"/>
          <p:nvPr/>
        </p:nvSpPr>
        <p:spPr>
          <a:xfrm>
            <a:off x="7099085" y="532660"/>
            <a:ext cx="10254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Présentation </a:t>
            </a:r>
            <a:br>
              <a:rPr lang="fr-FR" sz="1000" dirty="0">
                <a:solidFill>
                  <a:schemeClr val="tx2">
                    <a:lumMod val="40000"/>
                    <a:lumOff val="60000"/>
                  </a:schemeClr>
                </a:solidFill>
              </a:rPr>
            </a:br>
            <a:r>
              <a:rPr lang="fr-FR" sz="1000" dirty="0">
                <a:solidFill>
                  <a:schemeClr val="tx2">
                    <a:lumMod val="40000"/>
                    <a:lumOff val="60000"/>
                  </a:schemeClr>
                </a:solidFill>
              </a:rPr>
              <a:t>du parc certifié</a:t>
            </a:r>
          </a:p>
        </p:txBody>
      </p:sp>
      <p:sp>
        <p:nvSpPr>
          <p:cNvPr id="31" name="ZoneTexte 30">
            <a:extLst>
              <a:ext uri="{FF2B5EF4-FFF2-40B4-BE49-F238E27FC236}">
                <a16:creationId xmlns:a16="http://schemas.microsoft.com/office/drawing/2014/main" id="{19101E84-704F-4C21-9CCC-2D402A08D05E}"/>
              </a:ext>
            </a:extLst>
          </p:cNvPr>
          <p:cNvSpPr txBox="1"/>
          <p:nvPr/>
        </p:nvSpPr>
        <p:spPr>
          <a:xfrm>
            <a:off x="8353090" y="532660"/>
            <a:ext cx="9180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Performance </a:t>
            </a:r>
            <a:br>
              <a:rPr lang="fr-FR" sz="1000" dirty="0">
                <a:solidFill>
                  <a:schemeClr val="tx2">
                    <a:lumMod val="40000"/>
                    <a:lumOff val="60000"/>
                  </a:schemeClr>
                </a:solidFill>
              </a:rPr>
            </a:br>
            <a:r>
              <a:rPr lang="fr-FR" sz="1000" dirty="0">
                <a:solidFill>
                  <a:schemeClr val="tx2">
                    <a:lumMod val="40000"/>
                    <a:lumOff val="60000"/>
                  </a:schemeClr>
                </a:solidFill>
              </a:rPr>
              <a:t>énergétique</a:t>
            </a:r>
          </a:p>
        </p:txBody>
      </p:sp>
      <p:sp>
        <p:nvSpPr>
          <p:cNvPr id="32" name="ZoneTexte 31">
            <a:extLst>
              <a:ext uri="{FF2B5EF4-FFF2-40B4-BE49-F238E27FC236}">
                <a16:creationId xmlns:a16="http://schemas.microsoft.com/office/drawing/2014/main" id="{C6CD3931-B4AC-44FB-8C29-3378073D6ED7}"/>
              </a:ext>
            </a:extLst>
          </p:cNvPr>
          <p:cNvSpPr txBox="1"/>
          <p:nvPr/>
        </p:nvSpPr>
        <p:spPr>
          <a:xfrm>
            <a:off x="9507524" y="532660"/>
            <a:ext cx="1015837" cy="400110"/>
          </a:xfrm>
          <a:prstGeom prst="rect">
            <a:avLst/>
          </a:prstGeom>
          <a:noFill/>
        </p:spPr>
        <p:txBody>
          <a:bodyPr wrap="none" lIns="72000" rIns="72000" rtlCol="0">
            <a:spAutoFit/>
          </a:bodyPr>
          <a:lstStyle/>
          <a:p>
            <a:pPr algn="ctr"/>
            <a:r>
              <a:rPr lang="fr-FR" sz="1000" dirty="0">
                <a:solidFill>
                  <a:schemeClr val="tx2"/>
                </a:solidFill>
                <a:latin typeface="+mj-lt"/>
              </a:rPr>
              <a:t>Les tendances </a:t>
            </a:r>
            <a:br>
              <a:rPr lang="fr-FR" sz="1000" dirty="0">
                <a:solidFill>
                  <a:schemeClr val="tx2"/>
                </a:solidFill>
                <a:latin typeface="+mj-lt"/>
              </a:rPr>
            </a:br>
            <a:r>
              <a:rPr lang="fr-FR" sz="1000" dirty="0">
                <a:solidFill>
                  <a:schemeClr val="tx2"/>
                </a:solidFill>
                <a:latin typeface="+mj-lt"/>
              </a:rPr>
              <a:t>constructives</a:t>
            </a:r>
          </a:p>
        </p:txBody>
      </p:sp>
      <p:sp>
        <p:nvSpPr>
          <p:cNvPr id="33" name="ZoneTexte 32">
            <a:extLst>
              <a:ext uri="{FF2B5EF4-FFF2-40B4-BE49-F238E27FC236}">
                <a16:creationId xmlns:a16="http://schemas.microsoft.com/office/drawing/2014/main" id="{8A90DB25-1FE9-4C15-AEEC-1D249511049E}"/>
              </a:ext>
            </a:extLst>
          </p:cNvPr>
          <p:cNvSpPr txBox="1"/>
          <p:nvPr/>
        </p:nvSpPr>
        <p:spPr>
          <a:xfrm>
            <a:off x="10649934" y="532660"/>
            <a:ext cx="1137666"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Typologies </a:t>
            </a:r>
            <a:br>
              <a:rPr lang="fr-FR" sz="1000" dirty="0">
                <a:solidFill>
                  <a:schemeClr val="tx2">
                    <a:lumMod val="40000"/>
                    <a:lumOff val="60000"/>
                  </a:schemeClr>
                </a:solidFill>
              </a:rPr>
            </a:br>
            <a:r>
              <a:rPr lang="fr-FR" sz="1000" dirty="0">
                <a:solidFill>
                  <a:schemeClr val="tx2">
                    <a:lumMod val="40000"/>
                    <a:lumOff val="60000"/>
                  </a:schemeClr>
                </a:solidFill>
              </a:rPr>
              <a:t>les plus certifiées</a:t>
            </a:r>
          </a:p>
        </p:txBody>
      </p:sp>
      <p:sp>
        <p:nvSpPr>
          <p:cNvPr id="34" name="Ellipse 33">
            <a:extLst>
              <a:ext uri="{FF2B5EF4-FFF2-40B4-BE49-F238E27FC236}">
                <a16:creationId xmlns:a16="http://schemas.microsoft.com/office/drawing/2014/main" id="{4FD8CCA0-AC1F-4F2C-A03D-EE762E51A612}"/>
              </a:ext>
            </a:extLst>
          </p:cNvPr>
          <p:cNvSpPr/>
          <p:nvPr/>
        </p:nvSpPr>
        <p:spPr>
          <a:xfrm>
            <a:off x="818664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35" name="Ellipse 34">
            <a:extLst>
              <a:ext uri="{FF2B5EF4-FFF2-40B4-BE49-F238E27FC236}">
                <a16:creationId xmlns:a16="http://schemas.microsoft.com/office/drawing/2014/main" id="{089CE588-598F-449B-8F60-374622B33FBE}"/>
              </a:ext>
            </a:extLst>
          </p:cNvPr>
          <p:cNvSpPr/>
          <p:nvPr/>
        </p:nvSpPr>
        <p:spPr>
          <a:xfrm>
            <a:off x="9389968"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36" name="Ellipse 35">
            <a:extLst>
              <a:ext uri="{FF2B5EF4-FFF2-40B4-BE49-F238E27FC236}">
                <a16:creationId xmlns:a16="http://schemas.microsoft.com/office/drawing/2014/main" id="{298CC79E-34C1-4A65-A33E-E1EECA385531}"/>
              </a:ext>
            </a:extLst>
          </p:cNvPr>
          <p:cNvSpPr/>
          <p:nvPr/>
        </p:nvSpPr>
        <p:spPr>
          <a:xfrm>
            <a:off x="1059329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cxnSp>
        <p:nvCxnSpPr>
          <p:cNvPr id="37" name="Connecteur droit 36">
            <a:extLst>
              <a:ext uri="{FF2B5EF4-FFF2-40B4-BE49-F238E27FC236}">
                <a16:creationId xmlns:a16="http://schemas.microsoft.com/office/drawing/2014/main" id="{CC44A59A-3512-4E22-83A7-C3FA7F16C221}"/>
              </a:ext>
            </a:extLst>
          </p:cNvPr>
          <p:cNvCxnSpPr>
            <a:cxnSpLocks/>
          </p:cNvCxnSpPr>
          <p:nvPr/>
        </p:nvCxnSpPr>
        <p:spPr>
          <a:xfrm flipH="1">
            <a:off x="9841950" y="1002360"/>
            <a:ext cx="34698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3433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fill="hold"/>
                                        <p:tgtEl>
                                          <p:spTgt spid="29"/>
                                        </p:tgtEl>
                                        <p:attrNameLst>
                                          <p:attrName>ppt_x</p:attrName>
                                        </p:attrNameLst>
                                      </p:cBhvr>
                                      <p:tavLst>
                                        <p:tav tm="0">
                                          <p:val>
                                            <p:strVal val="1+#ppt_w/2"/>
                                          </p:val>
                                        </p:tav>
                                        <p:tav tm="100000">
                                          <p:val>
                                            <p:strVal val="#ppt_x"/>
                                          </p:val>
                                        </p:tav>
                                      </p:tavLst>
                                    </p:anim>
                                    <p:anim calcmode="lin" valueType="num">
                                      <p:cBhvr additive="base">
                                        <p:cTn id="12"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4" grpId="0">
        <p:bldAsOne/>
      </p:bldGraphic>
      <p:bldP spid="29"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39B6260-4510-4F11-A252-096794544C93}"/>
              </a:ext>
            </a:extLst>
          </p:cNvPr>
          <p:cNvSpPr/>
          <p:nvPr/>
        </p:nvSpPr>
        <p:spPr>
          <a:xfrm>
            <a:off x="1759857" y="215904"/>
            <a:ext cx="3531601" cy="64261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2" name="Groupe 11">
            <a:extLst>
              <a:ext uri="{FF2B5EF4-FFF2-40B4-BE49-F238E27FC236}">
                <a16:creationId xmlns:a16="http://schemas.microsoft.com/office/drawing/2014/main" id="{00C2F9CA-DC34-4FA8-BAB7-74CA08DE7564}"/>
              </a:ext>
            </a:extLst>
          </p:cNvPr>
          <p:cNvGrpSpPr/>
          <p:nvPr/>
        </p:nvGrpSpPr>
        <p:grpSpPr>
          <a:xfrm>
            <a:off x="6857001" y="2624775"/>
            <a:ext cx="4865101" cy="1608450"/>
            <a:chOff x="5155200" y="2479631"/>
            <a:chExt cx="4865101" cy="1608450"/>
          </a:xfrm>
        </p:grpSpPr>
        <p:sp>
          <p:nvSpPr>
            <p:cNvPr id="13" name="ZoneTexte 12">
              <a:extLst>
                <a:ext uri="{FF2B5EF4-FFF2-40B4-BE49-F238E27FC236}">
                  <a16:creationId xmlns:a16="http://schemas.microsoft.com/office/drawing/2014/main" id="{02FFEBD5-AF65-4A56-9244-6D0F6D19FE12}"/>
                </a:ext>
              </a:extLst>
            </p:cNvPr>
            <p:cNvSpPr txBox="1"/>
            <p:nvPr/>
          </p:nvSpPr>
          <p:spPr>
            <a:xfrm>
              <a:off x="5155200" y="2479631"/>
              <a:ext cx="4865101" cy="1428853"/>
            </a:xfrm>
            <a:prstGeom prst="rect">
              <a:avLst/>
            </a:prstGeom>
            <a:noFill/>
          </p:spPr>
          <p:txBody>
            <a:bodyPr wrap="square" rtlCol="0" anchor="b">
              <a:spAutoFit/>
            </a:bodyPr>
            <a:lstStyle/>
            <a:p>
              <a:pPr>
                <a:lnSpc>
                  <a:spcPct val="80000"/>
                </a:lnSpc>
                <a:buClr>
                  <a:schemeClr val="accent1"/>
                </a:buClr>
              </a:pPr>
              <a:r>
                <a:rPr lang="fr-FR" sz="5400" dirty="0">
                  <a:solidFill>
                    <a:schemeClr val="accent1"/>
                  </a:solidFill>
                  <a:latin typeface="+mj-lt"/>
                </a:rPr>
                <a:t>Zoom ventilation</a:t>
              </a:r>
            </a:p>
          </p:txBody>
        </p:sp>
        <p:cxnSp>
          <p:nvCxnSpPr>
            <p:cNvPr id="14" name="Connecteur droit 13">
              <a:extLst>
                <a:ext uri="{FF2B5EF4-FFF2-40B4-BE49-F238E27FC236}">
                  <a16:creationId xmlns:a16="http://schemas.microsoft.com/office/drawing/2014/main" id="{61CC84D7-53BE-4286-8184-1A6079EAF2A0}"/>
                </a:ext>
              </a:extLst>
            </p:cNvPr>
            <p:cNvCxnSpPr>
              <a:cxnSpLocks/>
            </p:cNvCxnSpPr>
            <p:nvPr/>
          </p:nvCxnSpPr>
          <p:spPr>
            <a:xfrm flipH="1">
              <a:off x="5155200" y="4088081"/>
              <a:ext cx="348445"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6" name="ZoneTexte 15">
            <a:extLst>
              <a:ext uri="{FF2B5EF4-FFF2-40B4-BE49-F238E27FC236}">
                <a16:creationId xmlns:a16="http://schemas.microsoft.com/office/drawing/2014/main" id="{C5EA3364-2AC8-42F2-BD22-725D2F45F4FA}"/>
              </a:ext>
            </a:extLst>
          </p:cNvPr>
          <p:cNvSpPr txBox="1"/>
          <p:nvPr/>
        </p:nvSpPr>
        <p:spPr>
          <a:xfrm>
            <a:off x="7099085" y="532660"/>
            <a:ext cx="10254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Présentation </a:t>
            </a:r>
            <a:br>
              <a:rPr lang="fr-FR" sz="1000" dirty="0">
                <a:solidFill>
                  <a:schemeClr val="tx2">
                    <a:lumMod val="40000"/>
                    <a:lumOff val="60000"/>
                  </a:schemeClr>
                </a:solidFill>
              </a:rPr>
            </a:br>
            <a:r>
              <a:rPr lang="fr-FR" sz="1000" dirty="0">
                <a:solidFill>
                  <a:schemeClr val="tx2">
                    <a:lumMod val="40000"/>
                    <a:lumOff val="60000"/>
                  </a:schemeClr>
                </a:solidFill>
              </a:rPr>
              <a:t>du parc certifié</a:t>
            </a:r>
          </a:p>
        </p:txBody>
      </p:sp>
      <p:sp>
        <p:nvSpPr>
          <p:cNvPr id="17" name="ZoneTexte 16">
            <a:extLst>
              <a:ext uri="{FF2B5EF4-FFF2-40B4-BE49-F238E27FC236}">
                <a16:creationId xmlns:a16="http://schemas.microsoft.com/office/drawing/2014/main" id="{99764360-801D-4B87-B8D2-EE54DFD799DF}"/>
              </a:ext>
            </a:extLst>
          </p:cNvPr>
          <p:cNvSpPr txBox="1"/>
          <p:nvPr/>
        </p:nvSpPr>
        <p:spPr>
          <a:xfrm>
            <a:off x="8353090" y="532660"/>
            <a:ext cx="9180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Performance </a:t>
            </a:r>
            <a:br>
              <a:rPr lang="fr-FR" sz="1000" dirty="0">
                <a:solidFill>
                  <a:schemeClr val="tx2">
                    <a:lumMod val="40000"/>
                    <a:lumOff val="60000"/>
                  </a:schemeClr>
                </a:solidFill>
              </a:rPr>
            </a:br>
            <a:r>
              <a:rPr lang="fr-FR" sz="1000" dirty="0">
                <a:solidFill>
                  <a:schemeClr val="tx2">
                    <a:lumMod val="40000"/>
                    <a:lumOff val="60000"/>
                  </a:schemeClr>
                </a:solidFill>
              </a:rPr>
              <a:t>énergétique</a:t>
            </a:r>
          </a:p>
        </p:txBody>
      </p:sp>
      <p:sp>
        <p:nvSpPr>
          <p:cNvPr id="18" name="ZoneTexte 17">
            <a:extLst>
              <a:ext uri="{FF2B5EF4-FFF2-40B4-BE49-F238E27FC236}">
                <a16:creationId xmlns:a16="http://schemas.microsoft.com/office/drawing/2014/main" id="{58630D9A-FFF9-4A96-A3AC-B46F547CC744}"/>
              </a:ext>
            </a:extLst>
          </p:cNvPr>
          <p:cNvSpPr txBox="1"/>
          <p:nvPr/>
        </p:nvSpPr>
        <p:spPr>
          <a:xfrm>
            <a:off x="9507524" y="532660"/>
            <a:ext cx="1015837" cy="400110"/>
          </a:xfrm>
          <a:prstGeom prst="rect">
            <a:avLst/>
          </a:prstGeom>
          <a:noFill/>
        </p:spPr>
        <p:txBody>
          <a:bodyPr wrap="none" lIns="72000" rIns="72000" rtlCol="0">
            <a:spAutoFit/>
          </a:bodyPr>
          <a:lstStyle/>
          <a:p>
            <a:pPr algn="ctr"/>
            <a:r>
              <a:rPr lang="fr-FR" sz="1000" dirty="0">
                <a:solidFill>
                  <a:schemeClr val="tx2"/>
                </a:solidFill>
                <a:latin typeface="+mj-lt"/>
              </a:rPr>
              <a:t>Les tendances </a:t>
            </a:r>
            <a:br>
              <a:rPr lang="fr-FR" sz="1000" dirty="0">
                <a:solidFill>
                  <a:schemeClr val="tx2"/>
                </a:solidFill>
                <a:latin typeface="+mj-lt"/>
              </a:rPr>
            </a:br>
            <a:r>
              <a:rPr lang="fr-FR" sz="1000" dirty="0">
                <a:solidFill>
                  <a:schemeClr val="tx2"/>
                </a:solidFill>
                <a:latin typeface="+mj-lt"/>
              </a:rPr>
              <a:t>constructives</a:t>
            </a:r>
          </a:p>
        </p:txBody>
      </p:sp>
      <p:sp>
        <p:nvSpPr>
          <p:cNvPr id="19" name="ZoneTexte 18">
            <a:extLst>
              <a:ext uri="{FF2B5EF4-FFF2-40B4-BE49-F238E27FC236}">
                <a16:creationId xmlns:a16="http://schemas.microsoft.com/office/drawing/2014/main" id="{488C456A-46D9-4B5D-BF36-2A9B10715263}"/>
              </a:ext>
            </a:extLst>
          </p:cNvPr>
          <p:cNvSpPr txBox="1"/>
          <p:nvPr/>
        </p:nvSpPr>
        <p:spPr>
          <a:xfrm>
            <a:off x="10649934" y="532660"/>
            <a:ext cx="1137666"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Typologies </a:t>
            </a:r>
            <a:br>
              <a:rPr lang="fr-FR" sz="1000" dirty="0">
                <a:solidFill>
                  <a:schemeClr val="tx2">
                    <a:lumMod val="40000"/>
                    <a:lumOff val="60000"/>
                  </a:schemeClr>
                </a:solidFill>
              </a:rPr>
            </a:br>
            <a:r>
              <a:rPr lang="fr-FR" sz="1000" dirty="0">
                <a:solidFill>
                  <a:schemeClr val="tx2">
                    <a:lumMod val="40000"/>
                    <a:lumOff val="60000"/>
                  </a:schemeClr>
                </a:solidFill>
              </a:rPr>
              <a:t>les plus certifiées</a:t>
            </a:r>
          </a:p>
        </p:txBody>
      </p:sp>
      <p:sp>
        <p:nvSpPr>
          <p:cNvPr id="20" name="Ellipse 19">
            <a:extLst>
              <a:ext uri="{FF2B5EF4-FFF2-40B4-BE49-F238E27FC236}">
                <a16:creationId xmlns:a16="http://schemas.microsoft.com/office/drawing/2014/main" id="{28DC9511-01B9-4A68-95A8-6E94803F494D}"/>
              </a:ext>
            </a:extLst>
          </p:cNvPr>
          <p:cNvSpPr/>
          <p:nvPr/>
        </p:nvSpPr>
        <p:spPr>
          <a:xfrm>
            <a:off x="818664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21" name="Ellipse 20">
            <a:extLst>
              <a:ext uri="{FF2B5EF4-FFF2-40B4-BE49-F238E27FC236}">
                <a16:creationId xmlns:a16="http://schemas.microsoft.com/office/drawing/2014/main" id="{2D7369E7-C8E8-4767-AAD3-57E62658AA89}"/>
              </a:ext>
            </a:extLst>
          </p:cNvPr>
          <p:cNvSpPr/>
          <p:nvPr/>
        </p:nvSpPr>
        <p:spPr>
          <a:xfrm>
            <a:off x="9389968"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22" name="Ellipse 21">
            <a:extLst>
              <a:ext uri="{FF2B5EF4-FFF2-40B4-BE49-F238E27FC236}">
                <a16:creationId xmlns:a16="http://schemas.microsoft.com/office/drawing/2014/main" id="{E6601012-4E01-45BE-925B-85DDACF8577A}"/>
              </a:ext>
            </a:extLst>
          </p:cNvPr>
          <p:cNvSpPr/>
          <p:nvPr/>
        </p:nvSpPr>
        <p:spPr>
          <a:xfrm>
            <a:off x="1059329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cxnSp>
        <p:nvCxnSpPr>
          <p:cNvPr id="23" name="Connecteur droit 22">
            <a:extLst>
              <a:ext uri="{FF2B5EF4-FFF2-40B4-BE49-F238E27FC236}">
                <a16:creationId xmlns:a16="http://schemas.microsoft.com/office/drawing/2014/main" id="{33ECA7DE-6AD2-4200-AB4C-86FE3DF95A99}"/>
              </a:ext>
            </a:extLst>
          </p:cNvPr>
          <p:cNvCxnSpPr>
            <a:cxnSpLocks/>
          </p:cNvCxnSpPr>
          <p:nvPr/>
        </p:nvCxnSpPr>
        <p:spPr>
          <a:xfrm flipH="1">
            <a:off x="9841950" y="1002360"/>
            <a:ext cx="34698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A65624E1-8785-48E4-ACE8-E83D7319DDD7}"/>
              </a:ext>
            </a:extLst>
          </p:cNvPr>
          <p:cNvSpPr/>
          <p:nvPr/>
        </p:nvSpPr>
        <p:spPr>
          <a:xfrm>
            <a:off x="11871075" y="6537075"/>
            <a:ext cx="320925" cy="320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fld id="{6DCD9D34-E609-462F-B828-50150B5958BE}" type="slidenum">
              <a:rPr lang="fr-FR" sz="1000" smtClean="0"/>
              <a:t>36</a:t>
            </a:fld>
            <a:endParaRPr lang="fr-FR" sz="1000" dirty="0"/>
          </a:p>
        </p:txBody>
      </p:sp>
      <p:pic>
        <p:nvPicPr>
          <p:cNvPr id="25" name="Picture 4">
            <a:extLst>
              <a:ext uri="{FF2B5EF4-FFF2-40B4-BE49-F238E27FC236}">
                <a16:creationId xmlns:a16="http://schemas.microsoft.com/office/drawing/2014/main" id="{176818D0-B965-4AC2-8C72-8F31407056B8}"/>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0" y="0"/>
            <a:ext cx="5155197" cy="6858000"/>
          </a:xfrm>
          <a:prstGeom prst="rect">
            <a:avLst/>
          </a:prstGeom>
          <a:effectLst>
            <a:outerShdw blurRad="127000" dist="38100" algn="l" rotWithShape="0">
              <a:prstClr val="black">
                <a:alpha val="2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3624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8" decel="100000" fill="hold" nodeType="withEffect">
                                  <p:stCondLst>
                                    <p:cond delay="5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2" decel="10000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1+#ppt_w/2"/>
                                          </p:val>
                                        </p:tav>
                                        <p:tav tm="100000">
                                          <p:val>
                                            <p:strVal val="#ppt_x"/>
                                          </p:val>
                                        </p:tav>
                                      </p:tavLst>
                                    </p:anim>
                                    <p:anim calcmode="lin" valueType="num">
                                      <p:cBhvr additive="base">
                                        <p:cTn id="16"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16200000" scaled="1"/>
        </a:gradFill>
        <a:effectLst/>
      </p:bgPr>
    </p:bg>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F69E7D3B-9CDA-4327-8CC5-4F634EC91071}"/>
              </a:ext>
            </a:extLst>
          </p:cNvPr>
          <p:cNvSpPr txBox="1"/>
          <p:nvPr/>
        </p:nvSpPr>
        <p:spPr>
          <a:xfrm>
            <a:off x="666542" y="756139"/>
            <a:ext cx="1852070" cy="306467"/>
          </a:xfrm>
          <a:prstGeom prst="roundRect">
            <a:avLst/>
          </a:prstGeom>
          <a:solidFill>
            <a:schemeClr val="accent1"/>
          </a:solidFill>
        </p:spPr>
        <p:txBody>
          <a:bodyPr wrap="none" lIns="144000" rtlCol="0">
            <a:spAutoFit/>
          </a:bodyPr>
          <a:lstStyle>
            <a:defPPr>
              <a:defRPr lang="fr-FR"/>
            </a:defPPr>
            <a:lvl1pPr>
              <a:defRPr sz="1200">
                <a:solidFill>
                  <a:schemeClr val="bg1"/>
                </a:solidFill>
              </a:defRPr>
            </a:lvl1pPr>
          </a:lstStyle>
          <a:p>
            <a:r>
              <a:rPr lang="fr-FR" dirty="0"/>
              <a:t>TYPE DE VENTILATION</a:t>
            </a:r>
          </a:p>
        </p:txBody>
      </p:sp>
      <p:cxnSp>
        <p:nvCxnSpPr>
          <p:cNvPr id="10" name="Connecteur droit 9">
            <a:extLst>
              <a:ext uri="{FF2B5EF4-FFF2-40B4-BE49-F238E27FC236}">
                <a16:creationId xmlns:a16="http://schemas.microsoft.com/office/drawing/2014/main" id="{D2E90E79-5257-41AB-BA80-EC57EE6D0B65}"/>
              </a:ext>
            </a:extLst>
          </p:cNvPr>
          <p:cNvCxnSpPr>
            <a:cxnSpLocks/>
          </p:cNvCxnSpPr>
          <p:nvPr/>
        </p:nvCxnSpPr>
        <p:spPr>
          <a:xfrm>
            <a:off x="666542" y="0"/>
            <a:ext cx="0" cy="100236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1" name="Picture 2" descr="Y:\Perso\logo cerqual Qualitel Certification.jpg">
            <a:extLst>
              <a:ext uri="{FF2B5EF4-FFF2-40B4-BE49-F238E27FC236}">
                <a16:creationId xmlns:a16="http://schemas.microsoft.com/office/drawing/2014/main" id="{0316BB70-ACD6-41B0-8225-EBF40EEEA294}"/>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737933" y="364894"/>
            <a:ext cx="1081342" cy="367821"/>
          </a:xfrm>
          <a:prstGeom prst="rect">
            <a:avLst/>
          </a:prstGeom>
          <a:noFill/>
          <a:extLst>
            <a:ext uri="{909E8E84-426E-40DD-AFC4-6F175D3DCCD1}">
              <a14:hiddenFill xmlns:a14="http://schemas.microsoft.com/office/drawing/2010/main">
                <a:solidFill>
                  <a:srgbClr val="FFFFFF"/>
                </a:solidFill>
              </a14:hiddenFill>
            </a:ext>
          </a:extLst>
        </p:spPr>
      </p:pic>
      <p:sp>
        <p:nvSpPr>
          <p:cNvPr id="55" name="ZoneTexte 54">
            <a:extLst>
              <a:ext uri="{FF2B5EF4-FFF2-40B4-BE49-F238E27FC236}">
                <a16:creationId xmlns:a16="http://schemas.microsoft.com/office/drawing/2014/main" id="{4925D50F-F892-488A-A92B-42EEC4944CBC}"/>
              </a:ext>
            </a:extLst>
          </p:cNvPr>
          <p:cNvSpPr txBox="1"/>
          <p:nvPr/>
        </p:nvSpPr>
        <p:spPr>
          <a:xfrm>
            <a:off x="7099085" y="532660"/>
            <a:ext cx="10254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Présentation </a:t>
            </a:r>
            <a:br>
              <a:rPr lang="fr-FR" sz="1000" dirty="0">
                <a:solidFill>
                  <a:schemeClr val="tx2">
                    <a:lumMod val="40000"/>
                    <a:lumOff val="60000"/>
                  </a:schemeClr>
                </a:solidFill>
              </a:rPr>
            </a:br>
            <a:r>
              <a:rPr lang="fr-FR" sz="1000" dirty="0">
                <a:solidFill>
                  <a:schemeClr val="tx2">
                    <a:lumMod val="40000"/>
                    <a:lumOff val="60000"/>
                  </a:schemeClr>
                </a:solidFill>
              </a:rPr>
              <a:t>du parc certifié</a:t>
            </a:r>
          </a:p>
        </p:txBody>
      </p:sp>
      <p:sp>
        <p:nvSpPr>
          <p:cNvPr id="86" name="ZoneTexte 85">
            <a:extLst>
              <a:ext uri="{FF2B5EF4-FFF2-40B4-BE49-F238E27FC236}">
                <a16:creationId xmlns:a16="http://schemas.microsoft.com/office/drawing/2014/main" id="{200BAFDB-CE68-4059-A3CF-8911AA60F68F}"/>
              </a:ext>
            </a:extLst>
          </p:cNvPr>
          <p:cNvSpPr txBox="1"/>
          <p:nvPr/>
        </p:nvSpPr>
        <p:spPr>
          <a:xfrm>
            <a:off x="8353090" y="532660"/>
            <a:ext cx="9180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Performance </a:t>
            </a:r>
            <a:br>
              <a:rPr lang="fr-FR" sz="1000" dirty="0">
                <a:solidFill>
                  <a:schemeClr val="tx2">
                    <a:lumMod val="40000"/>
                    <a:lumOff val="60000"/>
                  </a:schemeClr>
                </a:solidFill>
              </a:rPr>
            </a:br>
            <a:r>
              <a:rPr lang="fr-FR" sz="1000" dirty="0">
                <a:solidFill>
                  <a:schemeClr val="tx2">
                    <a:lumMod val="40000"/>
                    <a:lumOff val="60000"/>
                  </a:schemeClr>
                </a:solidFill>
              </a:rPr>
              <a:t>énergétique</a:t>
            </a:r>
          </a:p>
        </p:txBody>
      </p:sp>
      <p:sp>
        <p:nvSpPr>
          <p:cNvPr id="87" name="ZoneTexte 86">
            <a:extLst>
              <a:ext uri="{FF2B5EF4-FFF2-40B4-BE49-F238E27FC236}">
                <a16:creationId xmlns:a16="http://schemas.microsoft.com/office/drawing/2014/main" id="{E6C03C54-15BB-4203-A66A-0E3F5BD6A944}"/>
              </a:ext>
            </a:extLst>
          </p:cNvPr>
          <p:cNvSpPr txBox="1"/>
          <p:nvPr/>
        </p:nvSpPr>
        <p:spPr>
          <a:xfrm>
            <a:off x="9507524" y="532660"/>
            <a:ext cx="1015837" cy="400110"/>
          </a:xfrm>
          <a:prstGeom prst="rect">
            <a:avLst/>
          </a:prstGeom>
          <a:noFill/>
        </p:spPr>
        <p:txBody>
          <a:bodyPr wrap="none" lIns="72000" rIns="72000" rtlCol="0">
            <a:spAutoFit/>
          </a:bodyPr>
          <a:lstStyle/>
          <a:p>
            <a:pPr algn="ctr"/>
            <a:r>
              <a:rPr lang="fr-FR" sz="1000" dirty="0">
                <a:solidFill>
                  <a:schemeClr val="tx2"/>
                </a:solidFill>
                <a:latin typeface="+mj-lt"/>
              </a:rPr>
              <a:t>Les tendances </a:t>
            </a:r>
            <a:br>
              <a:rPr lang="fr-FR" sz="1000" dirty="0">
                <a:solidFill>
                  <a:schemeClr val="tx2"/>
                </a:solidFill>
                <a:latin typeface="+mj-lt"/>
              </a:rPr>
            </a:br>
            <a:r>
              <a:rPr lang="fr-FR" sz="1000" dirty="0">
                <a:solidFill>
                  <a:schemeClr val="tx2"/>
                </a:solidFill>
                <a:latin typeface="+mj-lt"/>
              </a:rPr>
              <a:t>constructives</a:t>
            </a:r>
          </a:p>
        </p:txBody>
      </p:sp>
      <p:sp>
        <p:nvSpPr>
          <p:cNvPr id="88" name="ZoneTexte 87">
            <a:extLst>
              <a:ext uri="{FF2B5EF4-FFF2-40B4-BE49-F238E27FC236}">
                <a16:creationId xmlns:a16="http://schemas.microsoft.com/office/drawing/2014/main" id="{0DC855A3-E37E-4D97-A689-09922FB1837E}"/>
              </a:ext>
            </a:extLst>
          </p:cNvPr>
          <p:cNvSpPr txBox="1"/>
          <p:nvPr/>
        </p:nvSpPr>
        <p:spPr>
          <a:xfrm>
            <a:off x="10649934" y="532660"/>
            <a:ext cx="1137666"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Typologies </a:t>
            </a:r>
            <a:br>
              <a:rPr lang="fr-FR" sz="1000" dirty="0">
                <a:solidFill>
                  <a:schemeClr val="tx2">
                    <a:lumMod val="40000"/>
                    <a:lumOff val="60000"/>
                  </a:schemeClr>
                </a:solidFill>
              </a:rPr>
            </a:br>
            <a:r>
              <a:rPr lang="fr-FR" sz="1000" dirty="0">
                <a:solidFill>
                  <a:schemeClr val="tx2">
                    <a:lumMod val="40000"/>
                    <a:lumOff val="60000"/>
                  </a:schemeClr>
                </a:solidFill>
              </a:rPr>
              <a:t>les plus certifiées</a:t>
            </a:r>
          </a:p>
        </p:txBody>
      </p:sp>
      <p:sp>
        <p:nvSpPr>
          <p:cNvPr id="89" name="Ellipse 88">
            <a:extLst>
              <a:ext uri="{FF2B5EF4-FFF2-40B4-BE49-F238E27FC236}">
                <a16:creationId xmlns:a16="http://schemas.microsoft.com/office/drawing/2014/main" id="{90AC5451-06CE-4E72-B9CC-09D0D2CABE00}"/>
              </a:ext>
            </a:extLst>
          </p:cNvPr>
          <p:cNvSpPr/>
          <p:nvPr/>
        </p:nvSpPr>
        <p:spPr>
          <a:xfrm>
            <a:off x="818664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90" name="Ellipse 89">
            <a:extLst>
              <a:ext uri="{FF2B5EF4-FFF2-40B4-BE49-F238E27FC236}">
                <a16:creationId xmlns:a16="http://schemas.microsoft.com/office/drawing/2014/main" id="{AED5F729-F490-4F24-B7ED-0304E40985D1}"/>
              </a:ext>
            </a:extLst>
          </p:cNvPr>
          <p:cNvSpPr/>
          <p:nvPr/>
        </p:nvSpPr>
        <p:spPr>
          <a:xfrm>
            <a:off x="9389968"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91" name="Ellipse 90">
            <a:extLst>
              <a:ext uri="{FF2B5EF4-FFF2-40B4-BE49-F238E27FC236}">
                <a16:creationId xmlns:a16="http://schemas.microsoft.com/office/drawing/2014/main" id="{5C67A9BD-59FB-4AA5-B8B6-63EFED1111AD}"/>
              </a:ext>
            </a:extLst>
          </p:cNvPr>
          <p:cNvSpPr/>
          <p:nvPr/>
        </p:nvSpPr>
        <p:spPr>
          <a:xfrm>
            <a:off x="1059329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cxnSp>
        <p:nvCxnSpPr>
          <p:cNvPr id="92" name="Connecteur droit 91">
            <a:extLst>
              <a:ext uri="{FF2B5EF4-FFF2-40B4-BE49-F238E27FC236}">
                <a16:creationId xmlns:a16="http://schemas.microsoft.com/office/drawing/2014/main" id="{D2D407E4-3BD4-4CA3-AA77-AB8020707D10}"/>
              </a:ext>
            </a:extLst>
          </p:cNvPr>
          <p:cNvCxnSpPr>
            <a:cxnSpLocks/>
          </p:cNvCxnSpPr>
          <p:nvPr/>
        </p:nvCxnSpPr>
        <p:spPr>
          <a:xfrm flipH="1">
            <a:off x="9841950" y="1002360"/>
            <a:ext cx="34698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93" name="Rectangle 92">
            <a:extLst>
              <a:ext uri="{FF2B5EF4-FFF2-40B4-BE49-F238E27FC236}">
                <a16:creationId xmlns:a16="http://schemas.microsoft.com/office/drawing/2014/main" id="{A41DED6C-4ED1-4EEC-BD7A-E2F1F25A0EB6}"/>
              </a:ext>
            </a:extLst>
          </p:cNvPr>
          <p:cNvSpPr/>
          <p:nvPr/>
        </p:nvSpPr>
        <p:spPr>
          <a:xfrm>
            <a:off x="11871075" y="6537075"/>
            <a:ext cx="320925" cy="320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fld id="{6DCD9D34-E609-462F-B828-50150B5958BE}" type="slidenum">
              <a:rPr lang="fr-FR" sz="1000" smtClean="0"/>
              <a:t>37</a:t>
            </a:fld>
            <a:endParaRPr lang="fr-FR" sz="1000" dirty="0"/>
          </a:p>
        </p:txBody>
      </p:sp>
      <p:grpSp>
        <p:nvGrpSpPr>
          <p:cNvPr id="4" name="Groupe 3">
            <a:extLst>
              <a:ext uri="{FF2B5EF4-FFF2-40B4-BE49-F238E27FC236}">
                <a16:creationId xmlns:a16="http://schemas.microsoft.com/office/drawing/2014/main" id="{67D2D6C0-6979-4A8B-B61F-FD7D946FBC3E}"/>
              </a:ext>
            </a:extLst>
          </p:cNvPr>
          <p:cNvGrpSpPr/>
          <p:nvPr/>
        </p:nvGrpSpPr>
        <p:grpSpPr>
          <a:xfrm>
            <a:off x="666542" y="1520153"/>
            <a:ext cx="6026349" cy="4648185"/>
            <a:chOff x="666542" y="1520153"/>
            <a:chExt cx="6026349" cy="4648185"/>
          </a:xfrm>
        </p:grpSpPr>
        <p:sp>
          <p:nvSpPr>
            <p:cNvPr id="35" name="Rectangle 34">
              <a:extLst>
                <a:ext uri="{FF2B5EF4-FFF2-40B4-BE49-F238E27FC236}">
                  <a16:creationId xmlns:a16="http://schemas.microsoft.com/office/drawing/2014/main" id="{0061823B-99BA-4A96-ACF1-E241AC99D2AF}"/>
                </a:ext>
              </a:extLst>
            </p:cNvPr>
            <p:cNvSpPr/>
            <p:nvPr/>
          </p:nvSpPr>
          <p:spPr>
            <a:xfrm>
              <a:off x="666542" y="1520153"/>
              <a:ext cx="6026349" cy="4648185"/>
            </a:xfrm>
            <a:prstGeom prst="rect">
              <a:avLst/>
            </a:prstGeom>
            <a:solidFill>
              <a:schemeClr val="bg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99" name="Graphique 98">
              <a:extLst>
                <a:ext uri="{FF2B5EF4-FFF2-40B4-BE49-F238E27FC236}">
                  <a16:creationId xmlns:a16="http://schemas.microsoft.com/office/drawing/2014/main" id="{5C4D7C8B-CCAD-42E2-8C58-570BB50D9A84}"/>
                </a:ext>
              </a:extLst>
            </p:cNvPr>
            <p:cNvGraphicFramePr/>
            <p:nvPr>
              <p:extLst>
                <p:ext uri="{D42A27DB-BD31-4B8C-83A1-F6EECF244321}">
                  <p14:modId xmlns:p14="http://schemas.microsoft.com/office/powerpoint/2010/main" val="584435150"/>
                </p:ext>
              </p:extLst>
            </p:nvPr>
          </p:nvGraphicFramePr>
          <p:xfrm>
            <a:off x="1179013" y="1968500"/>
            <a:ext cx="5001407" cy="3615900"/>
          </p:xfrm>
          <a:graphic>
            <a:graphicData uri="http://schemas.openxmlformats.org/drawingml/2006/chart">
              <c:chart xmlns:c="http://schemas.openxmlformats.org/drawingml/2006/chart" xmlns:r="http://schemas.openxmlformats.org/officeDocument/2006/relationships" r:id="rId3"/>
            </a:graphicData>
          </a:graphic>
        </p:graphicFrame>
        <p:grpSp>
          <p:nvGrpSpPr>
            <p:cNvPr id="133" name="Groupe 132">
              <a:extLst>
                <a:ext uri="{FF2B5EF4-FFF2-40B4-BE49-F238E27FC236}">
                  <a16:creationId xmlns:a16="http://schemas.microsoft.com/office/drawing/2014/main" id="{E5EF3808-D638-419E-AC21-D3ED2B210B92}"/>
                </a:ext>
              </a:extLst>
            </p:cNvPr>
            <p:cNvGrpSpPr/>
            <p:nvPr/>
          </p:nvGrpSpPr>
          <p:grpSpPr>
            <a:xfrm>
              <a:off x="5158977" y="5554236"/>
              <a:ext cx="601179" cy="241237"/>
              <a:chOff x="5328979" y="2638298"/>
              <a:chExt cx="601179" cy="241237"/>
            </a:xfrm>
          </p:grpSpPr>
          <p:grpSp>
            <p:nvGrpSpPr>
              <p:cNvPr id="134" name="Groupe 133">
                <a:extLst>
                  <a:ext uri="{FF2B5EF4-FFF2-40B4-BE49-F238E27FC236}">
                    <a16:creationId xmlns:a16="http://schemas.microsoft.com/office/drawing/2014/main" id="{542B0907-065A-4D61-8E86-71FD6BFDA129}"/>
                  </a:ext>
                </a:extLst>
              </p:cNvPr>
              <p:cNvGrpSpPr/>
              <p:nvPr/>
            </p:nvGrpSpPr>
            <p:grpSpPr>
              <a:xfrm>
                <a:off x="5328979" y="2638298"/>
                <a:ext cx="290471" cy="241237"/>
                <a:chOff x="4731626" y="2050076"/>
                <a:chExt cx="290471" cy="241237"/>
              </a:xfrm>
            </p:grpSpPr>
            <p:grpSp>
              <p:nvGrpSpPr>
                <p:cNvPr id="152" name="Groupe 151">
                  <a:extLst>
                    <a:ext uri="{FF2B5EF4-FFF2-40B4-BE49-F238E27FC236}">
                      <a16:creationId xmlns:a16="http://schemas.microsoft.com/office/drawing/2014/main" id="{3E9A192E-FCBF-4A68-9183-F56911508181}"/>
                    </a:ext>
                  </a:extLst>
                </p:cNvPr>
                <p:cNvGrpSpPr/>
                <p:nvPr/>
              </p:nvGrpSpPr>
              <p:grpSpPr>
                <a:xfrm>
                  <a:off x="4731626" y="2050076"/>
                  <a:ext cx="290471" cy="241237"/>
                  <a:chOff x="4731626" y="2050076"/>
                  <a:chExt cx="290471" cy="241237"/>
                </a:xfrm>
              </p:grpSpPr>
              <p:sp>
                <p:nvSpPr>
                  <p:cNvPr id="159" name="Forme libre : forme 158">
                    <a:extLst>
                      <a:ext uri="{FF2B5EF4-FFF2-40B4-BE49-F238E27FC236}">
                        <a16:creationId xmlns:a16="http://schemas.microsoft.com/office/drawing/2014/main" id="{C4813670-1D9F-43AC-B952-4BF3A62EBB31}"/>
                      </a:ext>
                    </a:extLst>
                  </p:cNvPr>
                  <p:cNvSpPr/>
                  <p:nvPr/>
                </p:nvSpPr>
                <p:spPr>
                  <a:xfrm>
                    <a:off x="4731626" y="2050076"/>
                    <a:ext cx="290471" cy="241237"/>
                  </a:xfrm>
                  <a:custGeom>
                    <a:avLst/>
                    <a:gdLst>
                      <a:gd name="connsiteX0" fmla="*/ 7144 w 561975"/>
                      <a:gd name="connsiteY0" fmla="*/ 7144 h 466725"/>
                      <a:gd name="connsiteX1" fmla="*/ 559594 w 561975"/>
                      <a:gd name="connsiteY1" fmla="*/ 7144 h 466725"/>
                      <a:gd name="connsiteX2" fmla="*/ 559594 w 561975"/>
                      <a:gd name="connsiteY2" fmla="*/ 464344 h 466725"/>
                      <a:gd name="connsiteX3" fmla="*/ 7144 w 561975"/>
                      <a:gd name="connsiteY3" fmla="*/ 464344 h 466725"/>
                    </a:gdLst>
                    <a:ahLst/>
                    <a:cxnLst>
                      <a:cxn ang="0">
                        <a:pos x="connsiteX0" y="connsiteY0"/>
                      </a:cxn>
                      <a:cxn ang="0">
                        <a:pos x="connsiteX1" y="connsiteY1"/>
                      </a:cxn>
                      <a:cxn ang="0">
                        <a:pos x="connsiteX2" y="connsiteY2"/>
                      </a:cxn>
                      <a:cxn ang="0">
                        <a:pos x="connsiteX3" y="connsiteY3"/>
                      </a:cxn>
                    </a:cxnLst>
                    <a:rect l="l" t="t" r="r" b="b"/>
                    <a:pathLst>
                      <a:path w="561975" h="466725">
                        <a:moveTo>
                          <a:pt x="7144" y="7144"/>
                        </a:moveTo>
                        <a:lnTo>
                          <a:pt x="559594" y="7144"/>
                        </a:lnTo>
                        <a:lnTo>
                          <a:pt x="559594" y="464344"/>
                        </a:lnTo>
                        <a:lnTo>
                          <a:pt x="7144" y="464344"/>
                        </a:lnTo>
                        <a:close/>
                      </a:path>
                    </a:pathLst>
                  </a:custGeom>
                  <a:solidFill>
                    <a:srgbClr val="D6D9DF"/>
                  </a:solidFill>
                  <a:ln w="9525" cap="flat">
                    <a:noFill/>
                    <a:prstDash val="solid"/>
                    <a:miter/>
                  </a:ln>
                </p:spPr>
                <p:txBody>
                  <a:bodyPr rtlCol="0" anchor="ctr"/>
                  <a:lstStyle/>
                  <a:p>
                    <a:endParaRPr lang="fr-FR"/>
                  </a:p>
                </p:txBody>
              </p:sp>
              <p:sp>
                <p:nvSpPr>
                  <p:cNvPr id="160" name="Forme libre : forme 159">
                    <a:extLst>
                      <a:ext uri="{FF2B5EF4-FFF2-40B4-BE49-F238E27FC236}">
                        <a16:creationId xmlns:a16="http://schemas.microsoft.com/office/drawing/2014/main" id="{E31E0098-F25F-49DB-A3A7-61253E3CF20E}"/>
                      </a:ext>
                    </a:extLst>
                  </p:cNvPr>
                  <p:cNvSpPr/>
                  <p:nvPr/>
                </p:nvSpPr>
                <p:spPr>
                  <a:xfrm>
                    <a:off x="4772829" y="2071000"/>
                    <a:ext cx="201850" cy="201851"/>
                  </a:xfrm>
                  <a:custGeom>
                    <a:avLst/>
                    <a:gdLst>
                      <a:gd name="connsiteX0" fmla="*/ 376238 w 390525"/>
                      <a:gd name="connsiteY0" fmla="*/ 195263 h 390525"/>
                      <a:gd name="connsiteX1" fmla="*/ 195263 w 390525"/>
                      <a:gd name="connsiteY1" fmla="*/ 376238 h 390525"/>
                      <a:gd name="connsiteX2" fmla="*/ 14288 w 390525"/>
                      <a:gd name="connsiteY2" fmla="*/ 195263 h 390525"/>
                      <a:gd name="connsiteX3" fmla="*/ 195263 w 390525"/>
                      <a:gd name="connsiteY3" fmla="*/ 14288 h 390525"/>
                      <a:gd name="connsiteX4" fmla="*/ 376238 w 390525"/>
                      <a:gd name="connsiteY4" fmla="*/ 195263 h 390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525" h="390525">
                        <a:moveTo>
                          <a:pt x="376238" y="195263"/>
                        </a:moveTo>
                        <a:cubicBezTo>
                          <a:pt x="376238" y="295212"/>
                          <a:pt x="295212" y="376238"/>
                          <a:pt x="195263" y="376238"/>
                        </a:cubicBezTo>
                        <a:cubicBezTo>
                          <a:pt x="95313" y="376238"/>
                          <a:pt x="14288" y="295212"/>
                          <a:pt x="14288" y="195263"/>
                        </a:cubicBezTo>
                        <a:cubicBezTo>
                          <a:pt x="14288" y="95313"/>
                          <a:pt x="95313" y="14288"/>
                          <a:pt x="195263" y="14288"/>
                        </a:cubicBezTo>
                        <a:cubicBezTo>
                          <a:pt x="295212" y="14288"/>
                          <a:pt x="376238" y="95313"/>
                          <a:pt x="376238" y="195263"/>
                        </a:cubicBezTo>
                        <a:close/>
                      </a:path>
                    </a:pathLst>
                  </a:custGeom>
                  <a:solidFill>
                    <a:srgbClr val="999A9F"/>
                  </a:solidFill>
                  <a:ln w="19050" cap="rnd">
                    <a:noFill/>
                    <a:prstDash val="solid"/>
                    <a:miter/>
                  </a:ln>
                </p:spPr>
                <p:txBody>
                  <a:bodyPr rtlCol="0" anchor="ctr"/>
                  <a:lstStyle/>
                  <a:p>
                    <a:endParaRPr lang="fr-FR" dirty="0"/>
                  </a:p>
                </p:txBody>
              </p:sp>
            </p:grpSp>
            <p:grpSp>
              <p:nvGrpSpPr>
                <p:cNvPr id="153" name="Groupe 152">
                  <a:extLst>
                    <a:ext uri="{FF2B5EF4-FFF2-40B4-BE49-F238E27FC236}">
                      <a16:creationId xmlns:a16="http://schemas.microsoft.com/office/drawing/2014/main" id="{30CBB59B-7BB5-4E40-B552-9ADF69285930}"/>
                    </a:ext>
                  </a:extLst>
                </p:cNvPr>
                <p:cNvGrpSpPr/>
                <p:nvPr/>
              </p:nvGrpSpPr>
              <p:grpSpPr>
                <a:xfrm rot="19559309">
                  <a:off x="4796296" y="2094455"/>
                  <a:ext cx="154933" cy="154941"/>
                  <a:chOff x="2728922" y="4610574"/>
                  <a:chExt cx="198152" cy="198162"/>
                </a:xfrm>
              </p:grpSpPr>
              <p:sp>
                <p:nvSpPr>
                  <p:cNvPr id="154" name="Forme libre : forme 153">
                    <a:extLst>
                      <a:ext uri="{FF2B5EF4-FFF2-40B4-BE49-F238E27FC236}">
                        <a16:creationId xmlns:a16="http://schemas.microsoft.com/office/drawing/2014/main" id="{526C0F7C-49BA-474E-9D64-A5328C747350}"/>
                      </a:ext>
                    </a:extLst>
                  </p:cNvPr>
                  <p:cNvSpPr/>
                  <p:nvPr/>
                </p:nvSpPr>
                <p:spPr>
                  <a:xfrm>
                    <a:off x="2728922" y="4707798"/>
                    <a:ext cx="82794" cy="40995"/>
                  </a:xfrm>
                  <a:custGeom>
                    <a:avLst/>
                    <a:gdLst>
                      <a:gd name="connsiteX0" fmla="*/ 603 w 82794"/>
                      <a:gd name="connsiteY0" fmla="*/ 604 h 40995"/>
                      <a:gd name="connsiteX1" fmla="*/ 56511 w 82794"/>
                      <a:gd name="connsiteY1" fmla="*/ 36975 h 40995"/>
                      <a:gd name="connsiteX2" fmla="*/ 82407 w 82794"/>
                      <a:gd name="connsiteY2" fmla="*/ 25505 h 40995"/>
                      <a:gd name="connsiteX3" fmla="*/ 70283 w 82794"/>
                      <a:gd name="connsiteY3" fmla="*/ 1978 h 40995"/>
                      <a:gd name="connsiteX4" fmla="*/ 70323 w 82794"/>
                      <a:gd name="connsiteY4" fmla="*/ 603 h 40995"/>
                      <a:gd name="connsiteX5" fmla="*/ 603 w 82794"/>
                      <a:gd name="connsiteY5" fmla="*/ 604 h 40995"/>
                      <a:gd name="connsiteX6" fmla="*/ 603 w 82794"/>
                      <a:gd name="connsiteY6" fmla="*/ 604 h 40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794" h="40995">
                        <a:moveTo>
                          <a:pt x="603" y="604"/>
                        </a:moveTo>
                        <a:cubicBezTo>
                          <a:pt x="603" y="29377"/>
                          <a:pt x="30205" y="48641"/>
                          <a:pt x="56511" y="36975"/>
                        </a:cubicBezTo>
                        <a:lnTo>
                          <a:pt x="82407" y="25505"/>
                        </a:lnTo>
                        <a:cubicBezTo>
                          <a:pt x="75073" y="20267"/>
                          <a:pt x="70283" y="11684"/>
                          <a:pt x="70283" y="1978"/>
                        </a:cubicBezTo>
                        <a:cubicBezTo>
                          <a:pt x="70283" y="1520"/>
                          <a:pt x="70293" y="1061"/>
                          <a:pt x="70323" y="603"/>
                        </a:cubicBezTo>
                        <a:lnTo>
                          <a:pt x="603" y="604"/>
                        </a:lnTo>
                        <a:lnTo>
                          <a:pt x="603" y="604"/>
                        </a:lnTo>
                        <a:close/>
                      </a:path>
                    </a:pathLst>
                  </a:custGeom>
                  <a:solidFill>
                    <a:srgbClr val="556080"/>
                  </a:solidFill>
                  <a:ln w="9525" cap="flat">
                    <a:noFill/>
                    <a:prstDash val="solid"/>
                    <a:miter/>
                  </a:ln>
                </p:spPr>
                <p:txBody>
                  <a:bodyPr rtlCol="0" anchor="ctr"/>
                  <a:lstStyle/>
                  <a:p>
                    <a:endParaRPr lang="fr-FR"/>
                  </a:p>
                </p:txBody>
              </p:sp>
              <p:sp>
                <p:nvSpPr>
                  <p:cNvPr id="155" name="Forme libre : forme 154">
                    <a:extLst>
                      <a:ext uri="{FF2B5EF4-FFF2-40B4-BE49-F238E27FC236}">
                        <a16:creationId xmlns:a16="http://schemas.microsoft.com/office/drawing/2014/main" id="{53370836-D76B-4495-92A2-6187B55086E3}"/>
                      </a:ext>
                    </a:extLst>
                  </p:cNvPr>
                  <p:cNvSpPr/>
                  <p:nvPr/>
                </p:nvSpPr>
                <p:spPr>
                  <a:xfrm>
                    <a:off x="2826147" y="4725942"/>
                    <a:ext cx="40995" cy="82794"/>
                  </a:xfrm>
                  <a:custGeom>
                    <a:avLst/>
                    <a:gdLst>
                      <a:gd name="connsiteX0" fmla="*/ 603 w 40995"/>
                      <a:gd name="connsiteY0" fmla="*/ 12697 h 82794"/>
                      <a:gd name="connsiteX1" fmla="*/ 603 w 40995"/>
                      <a:gd name="connsiteY1" fmla="*/ 82427 h 82794"/>
                      <a:gd name="connsiteX2" fmla="*/ 36974 w 40995"/>
                      <a:gd name="connsiteY2" fmla="*/ 26509 h 82794"/>
                      <a:gd name="connsiteX3" fmla="*/ 25504 w 40995"/>
                      <a:gd name="connsiteY3" fmla="*/ 603 h 82794"/>
                      <a:gd name="connsiteX4" fmla="*/ 1958 w 40995"/>
                      <a:gd name="connsiteY4" fmla="*/ 12737 h 82794"/>
                      <a:gd name="connsiteX5" fmla="*/ 603 w 40995"/>
                      <a:gd name="connsiteY5" fmla="*/ 12697 h 8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995" h="82794">
                        <a:moveTo>
                          <a:pt x="603" y="12697"/>
                        </a:moveTo>
                        <a:lnTo>
                          <a:pt x="603" y="82427"/>
                        </a:lnTo>
                        <a:cubicBezTo>
                          <a:pt x="29367" y="82427"/>
                          <a:pt x="48630" y="52815"/>
                          <a:pt x="36974" y="26509"/>
                        </a:cubicBezTo>
                        <a:lnTo>
                          <a:pt x="25504" y="603"/>
                        </a:lnTo>
                        <a:cubicBezTo>
                          <a:pt x="20266" y="7947"/>
                          <a:pt x="11673" y="12737"/>
                          <a:pt x="1958" y="12737"/>
                        </a:cubicBezTo>
                        <a:cubicBezTo>
                          <a:pt x="1501" y="12736"/>
                          <a:pt x="1051" y="12726"/>
                          <a:pt x="603" y="12697"/>
                        </a:cubicBezTo>
                        <a:close/>
                      </a:path>
                    </a:pathLst>
                  </a:custGeom>
                  <a:solidFill>
                    <a:srgbClr val="556080"/>
                  </a:solidFill>
                  <a:ln w="9525" cap="flat">
                    <a:noFill/>
                    <a:prstDash val="solid"/>
                    <a:miter/>
                  </a:ln>
                </p:spPr>
                <p:txBody>
                  <a:bodyPr rtlCol="0" anchor="ctr"/>
                  <a:lstStyle/>
                  <a:p>
                    <a:endParaRPr lang="fr-FR"/>
                  </a:p>
                </p:txBody>
              </p:sp>
              <p:sp>
                <p:nvSpPr>
                  <p:cNvPr id="156" name="Forme libre : forme 155">
                    <a:extLst>
                      <a:ext uri="{FF2B5EF4-FFF2-40B4-BE49-F238E27FC236}">
                        <a16:creationId xmlns:a16="http://schemas.microsoft.com/office/drawing/2014/main" id="{B8D8E767-E19F-41D7-9450-2E2D072141A3}"/>
                      </a:ext>
                    </a:extLst>
                  </p:cNvPr>
                  <p:cNvSpPr/>
                  <p:nvPr/>
                </p:nvSpPr>
                <p:spPr>
                  <a:xfrm>
                    <a:off x="2844280" y="4670704"/>
                    <a:ext cx="82794" cy="40995"/>
                  </a:xfrm>
                  <a:custGeom>
                    <a:avLst/>
                    <a:gdLst>
                      <a:gd name="connsiteX0" fmla="*/ 603 w 82794"/>
                      <a:gd name="connsiteY0" fmla="*/ 15538 h 40995"/>
                      <a:gd name="connsiteX1" fmla="*/ 12737 w 82794"/>
                      <a:gd name="connsiteY1" fmla="*/ 39074 h 40995"/>
                      <a:gd name="connsiteX2" fmla="*/ 12697 w 82794"/>
                      <a:gd name="connsiteY2" fmla="*/ 40439 h 40995"/>
                      <a:gd name="connsiteX3" fmla="*/ 12707 w 82794"/>
                      <a:gd name="connsiteY3" fmla="*/ 40439 h 40995"/>
                      <a:gd name="connsiteX4" fmla="*/ 82427 w 82794"/>
                      <a:gd name="connsiteY4" fmla="*/ 40439 h 40995"/>
                      <a:gd name="connsiteX5" fmla="*/ 26518 w 82794"/>
                      <a:gd name="connsiteY5" fmla="*/ 4058 h 40995"/>
                      <a:gd name="connsiteX6" fmla="*/ 613 w 82794"/>
                      <a:gd name="connsiteY6" fmla="*/ 15529 h 40995"/>
                      <a:gd name="connsiteX7" fmla="*/ 603 w 82794"/>
                      <a:gd name="connsiteY7" fmla="*/ 15538 h 40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794" h="40995">
                        <a:moveTo>
                          <a:pt x="603" y="15538"/>
                        </a:moveTo>
                        <a:cubicBezTo>
                          <a:pt x="7947" y="20766"/>
                          <a:pt x="12737" y="29359"/>
                          <a:pt x="12737" y="39074"/>
                        </a:cubicBezTo>
                        <a:cubicBezTo>
                          <a:pt x="12737" y="39532"/>
                          <a:pt x="12727" y="39991"/>
                          <a:pt x="12697" y="40439"/>
                        </a:cubicBezTo>
                        <a:lnTo>
                          <a:pt x="12707" y="40439"/>
                        </a:lnTo>
                        <a:lnTo>
                          <a:pt x="82427" y="40439"/>
                        </a:lnTo>
                        <a:cubicBezTo>
                          <a:pt x="82427" y="11666"/>
                          <a:pt x="52824" y="-7598"/>
                          <a:pt x="26518" y="4058"/>
                        </a:cubicBezTo>
                        <a:lnTo>
                          <a:pt x="613" y="15529"/>
                        </a:lnTo>
                        <a:lnTo>
                          <a:pt x="603" y="15538"/>
                        </a:lnTo>
                        <a:close/>
                      </a:path>
                    </a:pathLst>
                  </a:custGeom>
                  <a:solidFill>
                    <a:srgbClr val="556080"/>
                  </a:solidFill>
                  <a:ln w="9525" cap="flat">
                    <a:noFill/>
                    <a:prstDash val="solid"/>
                    <a:miter/>
                  </a:ln>
                </p:spPr>
                <p:txBody>
                  <a:bodyPr rtlCol="0" anchor="ctr"/>
                  <a:lstStyle/>
                  <a:p>
                    <a:endParaRPr lang="fr-FR"/>
                  </a:p>
                </p:txBody>
              </p:sp>
              <p:sp>
                <p:nvSpPr>
                  <p:cNvPr id="157" name="Forme libre : forme 156">
                    <a:extLst>
                      <a:ext uri="{FF2B5EF4-FFF2-40B4-BE49-F238E27FC236}">
                        <a16:creationId xmlns:a16="http://schemas.microsoft.com/office/drawing/2014/main" id="{1BF410D8-9A5B-4C9E-BA0A-EEF1BF5DED53}"/>
                      </a:ext>
                    </a:extLst>
                  </p:cNvPr>
                  <p:cNvSpPr/>
                  <p:nvPr/>
                </p:nvSpPr>
                <p:spPr>
                  <a:xfrm>
                    <a:off x="2789052" y="4610574"/>
                    <a:ext cx="40995" cy="82794"/>
                  </a:xfrm>
                  <a:custGeom>
                    <a:avLst/>
                    <a:gdLst>
                      <a:gd name="connsiteX0" fmla="*/ 40430 w 40995"/>
                      <a:gd name="connsiteY0" fmla="*/ 70332 h 82794"/>
                      <a:gd name="connsiteX1" fmla="*/ 40430 w 40995"/>
                      <a:gd name="connsiteY1" fmla="*/ 603 h 82794"/>
                      <a:gd name="connsiteX2" fmla="*/ 4058 w 40995"/>
                      <a:gd name="connsiteY2" fmla="*/ 56511 h 82794"/>
                      <a:gd name="connsiteX3" fmla="*/ 15529 w 40995"/>
                      <a:gd name="connsiteY3" fmla="*/ 82417 h 82794"/>
                      <a:gd name="connsiteX4" fmla="*/ 39055 w 40995"/>
                      <a:gd name="connsiteY4" fmla="*/ 70293 h 82794"/>
                      <a:gd name="connsiteX5" fmla="*/ 40430 w 40995"/>
                      <a:gd name="connsiteY5" fmla="*/ 70332 h 8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995" h="82794">
                        <a:moveTo>
                          <a:pt x="40430" y="70332"/>
                        </a:moveTo>
                        <a:lnTo>
                          <a:pt x="40430" y="603"/>
                        </a:lnTo>
                        <a:cubicBezTo>
                          <a:pt x="11666" y="603"/>
                          <a:pt x="-7598" y="30205"/>
                          <a:pt x="4058" y="56511"/>
                        </a:cubicBezTo>
                        <a:lnTo>
                          <a:pt x="15529" y="82417"/>
                        </a:lnTo>
                        <a:cubicBezTo>
                          <a:pt x="20767" y="75073"/>
                          <a:pt x="29350" y="70293"/>
                          <a:pt x="39055" y="70293"/>
                        </a:cubicBezTo>
                        <a:cubicBezTo>
                          <a:pt x="39513" y="70293"/>
                          <a:pt x="39972" y="70303"/>
                          <a:pt x="40430" y="70332"/>
                        </a:cubicBezTo>
                        <a:close/>
                      </a:path>
                    </a:pathLst>
                  </a:custGeom>
                  <a:solidFill>
                    <a:srgbClr val="556080"/>
                  </a:solidFill>
                  <a:ln w="9525" cap="flat">
                    <a:noFill/>
                    <a:prstDash val="solid"/>
                    <a:miter/>
                  </a:ln>
                </p:spPr>
                <p:txBody>
                  <a:bodyPr rtlCol="0" anchor="ctr"/>
                  <a:lstStyle/>
                  <a:p>
                    <a:endParaRPr lang="fr-FR"/>
                  </a:p>
                </p:txBody>
              </p:sp>
              <p:sp>
                <p:nvSpPr>
                  <p:cNvPr id="158" name="Forme libre : forme 157">
                    <a:extLst>
                      <a:ext uri="{FF2B5EF4-FFF2-40B4-BE49-F238E27FC236}">
                        <a16:creationId xmlns:a16="http://schemas.microsoft.com/office/drawing/2014/main" id="{B52BBEFA-8AD2-484D-8CCF-0BD699CCC7C7}"/>
                      </a:ext>
                    </a:extLst>
                  </p:cNvPr>
                  <p:cNvSpPr/>
                  <p:nvPr/>
                </p:nvSpPr>
                <p:spPr>
                  <a:xfrm>
                    <a:off x="2793050" y="4674711"/>
                    <a:ext cx="69933" cy="69933"/>
                  </a:xfrm>
                  <a:custGeom>
                    <a:avLst/>
                    <a:gdLst>
                      <a:gd name="connsiteX0" fmla="*/ 36721 w 69932"/>
                      <a:gd name="connsiteY0" fmla="*/ 97 h 69932"/>
                      <a:gd name="connsiteX1" fmla="*/ 35055 w 69932"/>
                      <a:gd name="connsiteY1" fmla="*/ 51 h 69932"/>
                      <a:gd name="connsiteX2" fmla="*/ 6559 w 69932"/>
                      <a:gd name="connsiteY2" fmla="*/ 14736 h 69932"/>
                      <a:gd name="connsiteX3" fmla="*/ 97 w 69932"/>
                      <a:gd name="connsiteY3" fmla="*/ 33402 h 69932"/>
                      <a:gd name="connsiteX4" fmla="*/ 51 w 69932"/>
                      <a:gd name="connsiteY4" fmla="*/ 35068 h 69932"/>
                      <a:gd name="connsiteX5" fmla="*/ 14736 w 69932"/>
                      <a:gd name="connsiteY5" fmla="*/ 63563 h 69932"/>
                      <a:gd name="connsiteX6" fmla="*/ 14748 w 69932"/>
                      <a:gd name="connsiteY6" fmla="*/ 63563 h 69932"/>
                      <a:gd name="connsiteX7" fmla="*/ 33414 w 69932"/>
                      <a:gd name="connsiteY7" fmla="*/ 70025 h 69932"/>
                      <a:gd name="connsiteX8" fmla="*/ 35056 w 69932"/>
                      <a:gd name="connsiteY8" fmla="*/ 70072 h 69932"/>
                      <a:gd name="connsiteX9" fmla="*/ 63575 w 69932"/>
                      <a:gd name="connsiteY9" fmla="*/ 55375 h 69932"/>
                      <a:gd name="connsiteX10" fmla="*/ 70025 w 69932"/>
                      <a:gd name="connsiteY10" fmla="*/ 36720 h 69932"/>
                      <a:gd name="connsiteX11" fmla="*/ 70072 w 69932"/>
                      <a:gd name="connsiteY11" fmla="*/ 35066 h 69932"/>
                      <a:gd name="connsiteX12" fmla="*/ 55375 w 69932"/>
                      <a:gd name="connsiteY12" fmla="*/ 6559 h 69932"/>
                      <a:gd name="connsiteX13" fmla="*/ 36721 w 69932"/>
                      <a:gd name="connsiteY13" fmla="*/ 97 h 69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9932" h="69932">
                        <a:moveTo>
                          <a:pt x="36721" y="97"/>
                        </a:moveTo>
                        <a:cubicBezTo>
                          <a:pt x="36167" y="62"/>
                          <a:pt x="35610" y="51"/>
                          <a:pt x="35055" y="51"/>
                        </a:cubicBezTo>
                        <a:cubicBezTo>
                          <a:pt x="23300" y="51"/>
                          <a:pt x="12903" y="5840"/>
                          <a:pt x="6559" y="14736"/>
                        </a:cubicBezTo>
                        <a:cubicBezTo>
                          <a:pt x="2755" y="20040"/>
                          <a:pt x="416" y="26468"/>
                          <a:pt x="97" y="33402"/>
                        </a:cubicBezTo>
                        <a:cubicBezTo>
                          <a:pt x="62" y="33957"/>
                          <a:pt x="51" y="34513"/>
                          <a:pt x="51" y="35068"/>
                        </a:cubicBezTo>
                        <a:cubicBezTo>
                          <a:pt x="51" y="46823"/>
                          <a:pt x="5851" y="57220"/>
                          <a:pt x="14736" y="63563"/>
                        </a:cubicBezTo>
                        <a:lnTo>
                          <a:pt x="14748" y="63563"/>
                        </a:lnTo>
                        <a:cubicBezTo>
                          <a:pt x="20052" y="67367"/>
                          <a:pt x="26467" y="69719"/>
                          <a:pt x="33414" y="70025"/>
                        </a:cubicBezTo>
                        <a:cubicBezTo>
                          <a:pt x="33958" y="70061"/>
                          <a:pt x="34501" y="70072"/>
                          <a:pt x="35056" y="70072"/>
                        </a:cubicBezTo>
                        <a:cubicBezTo>
                          <a:pt x="46824" y="70072"/>
                          <a:pt x="57232" y="64272"/>
                          <a:pt x="63575" y="55375"/>
                        </a:cubicBezTo>
                        <a:cubicBezTo>
                          <a:pt x="67368" y="50070"/>
                          <a:pt x="69707" y="43656"/>
                          <a:pt x="70025" y="36720"/>
                        </a:cubicBezTo>
                        <a:cubicBezTo>
                          <a:pt x="70061" y="36177"/>
                          <a:pt x="70072" y="35622"/>
                          <a:pt x="70072" y="35066"/>
                        </a:cubicBezTo>
                        <a:cubicBezTo>
                          <a:pt x="70072" y="23299"/>
                          <a:pt x="64272" y="12891"/>
                          <a:pt x="55375" y="6559"/>
                        </a:cubicBezTo>
                        <a:cubicBezTo>
                          <a:pt x="50071" y="2756"/>
                          <a:pt x="43657" y="416"/>
                          <a:pt x="36721" y="97"/>
                        </a:cubicBezTo>
                        <a:close/>
                      </a:path>
                    </a:pathLst>
                  </a:custGeom>
                  <a:solidFill>
                    <a:schemeClr val="bg1"/>
                  </a:solidFill>
                  <a:ln w="800" cap="flat">
                    <a:noFill/>
                    <a:prstDash val="solid"/>
                    <a:miter/>
                  </a:ln>
                </p:spPr>
                <p:txBody>
                  <a:bodyPr rtlCol="0" anchor="ctr"/>
                  <a:lstStyle/>
                  <a:p>
                    <a:endParaRPr lang="fr-FR"/>
                  </a:p>
                </p:txBody>
              </p:sp>
            </p:grpSp>
          </p:grpSp>
          <p:grpSp>
            <p:nvGrpSpPr>
              <p:cNvPr id="142" name="Groupe 141">
                <a:extLst>
                  <a:ext uri="{FF2B5EF4-FFF2-40B4-BE49-F238E27FC236}">
                    <a16:creationId xmlns:a16="http://schemas.microsoft.com/office/drawing/2014/main" id="{80B13402-2A82-4013-BA9A-817CC1D48DD9}"/>
                  </a:ext>
                </a:extLst>
              </p:cNvPr>
              <p:cNvGrpSpPr/>
              <p:nvPr/>
            </p:nvGrpSpPr>
            <p:grpSpPr>
              <a:xfrm>
                <a:off x="5639687" y="2638298"/>
                <a:ext cx="290471" cy="241237"/>
                <a:chOff x="4731626" y="2050076"/>
                <a:chExt cx="290471" cy="241237"/>
              </a:xfrm>
            </p:grpSpPr>
            <p:grpSp>
              <p:nvGrpSpPr>
                <p:cNvPr id="143" name="Groupe 142">
                  <a:extLst>
                    <a:ext uri="{FF2B5EF4-FFF2-40B4-BE49-F238E27FC236}">
                      <a16:creationId xmlns:a16="http://schemas.microsoft.com/office/drawing/2014/main" id="{239A366A-4E14-4433-BC5E-04A3481F8455}"/>
                    </a:ext>
                  </a:extLst>
                </p:cNvPr>
                <p:cNvGrpSpPr/>
                <p:nvPr/>
              </p:nvGrpSpPr>
              <p:grpSpPr>
                <a:xfrm>
                  <a:off x="4731626" y="2050076"/>
                  <a:ext cx="290471" cy="241237"/>
                  <a:chOff x="4731626" y="2050076"/>
                  <a:chExt cx="290471" cy="241237"/>
                </a:xfrm>
              </p:grpSpPr>
              <p:sp>
                <p:nvSpPr>
                  <p:cNvPr id="150" name="Forme libre : forme 149">
                    <a:extLst>
                      <a:ext uri="{FF2B5EF4-FFF2-40B4-BE49-F238E27FC236}">
                        <a16:creationId xmlns:a16="http://schemas.microsoft.com/office/drawing/2014/main" id="{75DCCBAA-00C6-4174-A3BD-B7D42C39ADC3}"/>
                      </a:ext>
                    </a:extLst>
                  </p:cNvPr>
                  <p:cNvSpPr/>
                  <p:nvPr/>
                </p:nvSpPr>
                <p:spPr>
                  <a:xfrm>
                    <a:off x="4731626" y="2050076"/>
                    <a:ext cx="290471" cy="241237"/>
                  </a:xfrm>
                  <a:custGeom>
                    <a:avLst/>
                    <a:gdLst>
                      <a:gd name="connsiteX0" fmla="*/ 7144 w 561975"/>
                      <a:gd name="connsiteY0" fmla="*/ 7144 h 466725"/>
                      <a:gd name="connsiteX1" fmla="*/ 559594 w 561975"/>
                      <a:gd name="connsiteY1" fmla="*/ 7144 h 466725"/>
                      <a:gd name="connsiteX2" fmla="*/ 559594 w 561975"/>
                      <a:gd name="connsiteY2" fmla="*/ 464344 h 466725"/>
                      <a:gd name="connsiteX3" fmla="*/ 7144 w 561975"/>
                      <a:gd name="connsiteY3" fmla="*/ 464344 h 466725"/>
                    </a:gdLst>
                    <a:ahLst/>
                    <a:cxnLst>
                      <a:cxn ang="0">
                        <a:pos x="connsiteX0" y="connsiteY0"/>
                      </a:cxn>
                      <a:cxn ang="0">
                        <a:pos x="connsiteX1" y="connsiteY1"/>
                      </a:cxn>
                      <a:cxn ang="0">
                        <a:pos x="connsiteX2" y="connsiteY2"/>
                      </a:cxn>
                      <a:cxn ang="0">
                        <a:pos x="connsiteX3" y="connsiteY3"/>
                      </a:cxn>
                    </a:cxnLst>
                    <a:rect l="l" t="t" r="r" b="b"/>
                    <a:pathLst>
                      <a:path w="561975" h="466725">
                        <a:moveTo>
                          <a:pt x="7144" y="7144"/>
                        </a:moveTo>
                        <a:lnTo>
                          <a:pt x="559594" y="7144"/>
                        </a:lnTo>
                        <a:lnTo>
                          <a:pt x="559594" y="464344"/>
                        </a:lnTo>
                        <a:lnTo>
                          <a:pt x="7144" y="464344"/>
                        </a:lnTo>
                        <a:close/>
                      </a:path>
                    </a:pathLst>
                  </a:custGeom>
                  <a:solidFill>
                    <a:srgbClr val="D6D9DF"/>
                  </a:solidFill>
                  <a:ln w="9525" cap="flat">
                    <a:noFill/>
                    <a:prstDash val="solid"/>
                    <a:miter/>
                  </a:ln>
                </p:spPr>
                <p:txBody>
                  <a:bodyPr rtlCol="0" anchor="ctr"/>
                  <a:lstStyle/>
                  <a:p>
                    <a:endParaRPr lang="fr-FR"/>
                  </a:p>
                </p:txBody>
              </p:sp>
              <p:sp>
                <p:nvSpPr>
                  <p:cNvPr id="151" name="Forme libre : forme 150">
                    <a:extLst>
                      <a:ext uri="{FF2B5EF4-FFF2-40B4-BE49-F238E27FC236}">
                        <a16:creationId xmlns:a16="http://schemas.microsoft.com/office/drawing/2014/main" id="{4E83CBB0-A058-4F7E-93DE-9E6224BC5646}"/>
                      </a:ext>
                    </a:extLst>
                  </p:cNvPr>
                  <p:cNvSpPr/>
                  <p:nvPr/>
                </p:nvSpPr>
                <p:spPr>
                  <a:xfrm>
                    <a:off x="4772829" y="2071000"/>
                    <a:ext cx="201850" cy="201851"/>
                  </a:xfrm>
                  <a:custGeom>
                    <a:avLst/>
                    <a:gdLst>
                      <a:gd name="connsiteX0" fmla="*/ 376238 w 390525"/>
                      <a:gd name="connsiteY0" fmla="*/ 195263 h 390525"/>
                      <a:gd name="connsiteX1" fmla="*/ 195263 w 390525"/>
                      <a:gd name="connsiteY1" fmla="*/ 376238 h 390525"/>
                      <a:gd name="connsiteX2" fmla="*/ 14288 w 390525"/>
                      <a:gd name="connsiteY2" fmla="*/ 195263 h 390525"/>
                      <a:gd name="connsiteX3" fmla="*/ 195263 w 390525"/>
                      <a:gd name="connsiteY3" fmla="*/ 14288 h 390525"/>
                      <a:gd name="connsiteX4" fmla="*/ 376238 w 390525"/>
                      <a:gd name="connsiteY4" fmla="*/ 195263 h 390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525" h="390525">
                        <a:moveTo>
                          <a:pt x="376238" y="195263"/>
                        </a:moveTo>
                        <a:cubicBezTo>
                          <a:pt x="376238" y="295212"/>
                          <a:pt x="295212" y="376238"/>
                          <a:pt x="195263" y="376238"/>
                        </a:cubicBezTo>
                        <a:cubicBezTo>
                          <a:pt x="95313" y="376238"/>
                          <a:pt x="14288" y="295212"/>
                          <a:pt x="14288" y="195263"/>
                        </a:cubicBezTo>
                        <a:cubicBezTo>
                          <a:pt x="14288" y="95313"/>
                          <a:pt x="95313" y="14288"/>
                          <a:pt x="195263" y="14288"/>
                        </a:cubicBezTo>
                        <a:cubicBezTo>
                          <a:pt x="295212" y="14288"/>
                          <a:pt x="376238" y="95313"/>
                          <a:pt x="376238" y="195263"/>
                        </a:cubicBezTo>
                        <a:close/>
                      </a:path>
                    </a:pathLst>
                  </a:custGeom>
                  <a:solidFill>
                    <a:srgbClr val="999A9F"/>
                  </a:solidFill>
                  <a:ln w="19050" cap="rnd">
                    <a:noFill/>
                    <a:prstDash val="solid"/>
                    <a:miter/>
                  </a:ln>
                </p:spPr>
                <p:txBody>
                  <a:bodyPr rtlCol="0" anchor="ctr"/>
                  <a:lstStyle/>
                  <a:p>
                    <a:endParaRPr lang="fr-FR"/>
                  </a:p>
                </p:txBody>
              </p:sp>
            </p:grpSp>
            <p:grpSp>
              <p:nvGrpSpPr>
                <p:cNvPr id="144" name="Groupe 143">
                  <a:extLst>
                    <a:ext uri="{FF2B5EF4-FFF2-40B4-BE49-F238E27FC236}">
                      <a16:creationId xmlns:a16="http://schemas.microsoft.com/office/drawing/2014/main" id="{2F68B075-CA3C-4225-A6C2-05F7E3A77911}"/>
                    </a:ext>
                  </a:extLst>
                </p:cNvPr>
                <p:cNvGrpSpPr/>
                <p:nvPr/>
              </p:nvGrpSpPr>
              <p:grpSpPr>
                <a:xfrm rot="19559309">
                  <a:off x="4796296" y="2094455"/>
                  <a:ext cx="154933" cy="154941"/>
                  <a:chOff x="2728922" y="4610574"/>
                  <a:chExt cx="198152" cy="198162"/>
                </a:xfrm>
              </p:grpSpPr>
              <p:sp>
                <p:nvSpPr>
                  <p:cNvPr id="145" name="Forme libre : forme 144">
                    <a:extLst>
                      <a:ext uri="{FF2B5EF4-FFF2-40B4-BE49-F238E27FC236}">
                        <a16:creationId xmlns:a16="http://schemas.microsoft.com/office/drawing/2014/main" id="{64066841-15F0-42B7-9CA7-F06EE47720AC}"/>
                      </a:ext>
                    </a:extLst>
                  </p:cNvPr>
                  <p:cNvSpPr/>
                  <p:nvPr/>
                </p:nvSpPr>
                <p:spPr>
                  <a:xfrm>
                    <a:off x="2728922" y="4707798"/>
                    <a:ext cx="82794" cy="40995"/>
                  </a:xfrm>
                  <a:custGeom>
                    <a:avLst/>
                    <a:gdLst>
                      <a:gd name="connsiteX0" fmla="*/ 603 w 82794"/>
                      <a:gd name="connsiteY0" fmla="*/ 604 h 40995"/>
                      <a:gd name="connsiteX1" fmla="*/ 56511 w 82794"/>
                      <a:gd name="connsiteY1" fmla="*/ 36975 h 40995"/>
                      <a:gd name="connsiteX2" fmla="*/ 82407 w 82794"/>
                      <a:gd name="connsiteY2" fmla="*/ 25505 h 40995"/>
                      <a:gd name="connsiteX3" fmla="*/ 70283 w 82794"/>
                      <a:gd name="connsiteY3" fmla="*/ 1978 h 40995"/>
                      <a:gd name="connsiteX4" fmla="*/ 70323 w 82794"/>
                      <a:gd name="connsiteY4" fmla="*/ 603 h 40995"/>
                      <a:gd name="connsiteX5" fmla="*/ 603 w 82794"/>
                      <a:gd name="connsiteY5" fmla="*/ 604 h 40995"/>
                      <a:gd name="connsiteX6" fmla="*/ 603 w 82794"/>
                      <a:gd name="connsiteY6" fmla="*/ 604 h 40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794" h="40995">
                        <a:moveTo>
                          <a:pt x="603" y="604"/>
                        </a:moveTo>
                        <a:cubicBezTo>
                          <a:pt x="603" y="29377"/>
                          <a:pt x="30205" y="48641"/>
                          <a:pt x="56511" y="36975"/>
                        </a:cubicBezTo>
                        <a:lnTo>
                          <a:pt x="82407" y="25505"/>
                        </a:lnTo>
                        <a:cubicBezTo>
                          <a:pt x="75073" y="20267"/>
                          <a:pt x="70283" y="11684"/>
                          <a:pt x="70283" y="1978"/>
                        </a:cubicBezTo>
                        <a:cubicBezTo>
                          <a:pt x="70283" y="1520"/>
                          <a:pt x="70293" y="1061"/>
                          <a:pt x="70323" y="603"/>
                        </a:cubicBezTo>
                        <a:lnTo>
                          <a:pt x="603" y="604"/>
                        </a:lnTo>
                        <a:lnTo>
                          <a:pt x="603" y="604"/>
                        </a:lnTo>
                        <a:close/>
                      </a:path>
                    </a:pathLst>
                  </a:custGeom>
                  <a:solidFill>
                    <a:srgbClr val="556080"/>
                  </a:solidFill>
                  <a:ln w="9525" cap="flat">
                    <a:noFill/>
                    <a:prstDash val="solid"/>
                    <a:miter/>
                  </a:ln>
                </p:spPr>
                <p:txBody>
                  <a:bodyPr rtlCol="0" anchor="ctr"/>
                  <a:lstStyle/>
                  <a:p>
                    <a:endParaRPr lang="fr-FR"/>
                  </a:p>
                </p:txBody>
              </p:sp>
              <p:sp>
                <p:nvSpPr>
                  <p:cNvPr id="146" name="Forme libre : forme 145">
                    <a:extLst>
                      <a:ext uri="{FF2B5EF4-FFF2-40B4-BE49-F238E27FC236}">
                        <a16:creationId xmlns:a16="http://schemas.microsoft.com/office/drawing/2014/main" id="{628A5DD0-2FCC-4DA4-BF54-355C73FF6E73}"/>
                      </a:ext>
                    </a:extLst>
                  </p:cNvPr>
                  <p:cNvSpPr/>
                  <p:nvPr/>
                </p:nvSpPr>
                <p:spPr>
                  <a:xfrm>
                    <a:off x="2826147" y="4725942"/>
                    <a:ext cx="40995" cy="82794"/>
                  </a:xfrm>
                  <a:custGeom>
                    <a:avLst/>
                    <a:gdLst>
                      <a:gd name="connsiteX0" fmla="*/ 603 w 40995"/>
                      <a:gd name="connsiteY0" fmla="*/ 12697 h 82794"/>
                      <a:gd name="connsiteX1" fmla="*/ 603 w 40995"/>
                      <a:gd name="connsiteY1" fmla="*/ 82427 h 82794"/>
                      <a:gd name="connsiteX2" fmla="*/ 36974 w 40995"/>
                      <a:gd name="connsiteY2" fmla="*/ 26509 h 82794"/>
                      <a:gd name="connsiteX3" fmla="*/ 25504 w 40995"/>
                      <a:gd name="connsiteY3" fmla="*/ 603 h 82794"/>
                      <a:gd name="connsiteX4" fmla="*/ 1958 w 40995"/>
                      <a:gd name="connsiteY4" fmla="*/ 12737 h 82794"/>
                      <a:gd name="connsiteX5" fmla="*/ 603 w 40995"/>
                      <a:gd name="connsiteY5" fmla="*/ 12697 h 8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995" h="82794">
                        <a:moveTo>
                          <a:pt x="603" y="12697"/>
                        </a:moveTo>
                        <a:lnTo>
                          <a:pt x="603" y="82427"/>
                        </a:lnTo>
                        <a:cubicBezTo>
                          <a:pt x="29367" y="82427"/>
                          <a:pt x="48630" y="52815"/>
                          <a:pt x="36974" y="26509"/>
                        </a:cubicBezTo>
                        <a:lnTo>
                          <a:pt x="25504" y="603"/>
                        </a:lnTo>
                        <a:cubicBezTo>
                          <a:pt x="20266" y="7947"/>
                          <a:pt x="11673" y="12737"/>
                          <a:pt x="1958" y="12737"/>
                        </a:cubicBezTo>
                        <a:cubicBezTo>
                          <a:pt x="1501" y="12736"/>
                          <a:pt x="1051" y="12726"/>
                          <a:pt x="603" y="12697"/>
                        </a:cubicBezTo>
                        <a:close/>
                      </a:path>
                    </a:pathLst>
                  </a:custGeom>
                  <a:solidFill>
                    <a:srgbClr val="556080"/>
                  </a:solidFill>
                  <a:ln w="9525" cap="flat">
                    <a:noFill/>
                    <a:prstDash val="solid"/>
                    <a:miter/>
                  </a:ln>
                </p:spPr>
                <p:txBody>
                  <a:bodyPr rtlCol="0" anchor="ctr"/>
                  <a:lstStyle/>
                  <a:p>
                    <a:endParaRPr lang="fr-FR"/>
                  </a:p>
                </p:txBody>
              </p:sp>
              <p:sp>
                <p:nvSpPr>
                  <p:cNvPr id="147" name="Forme libre : forme 146">
                    <a:extLst>
                      <a:ext uri="{FF2B5EF4-FFF2-40B4-BE49-F238E27FC236}">
                        <a16:creationId xmlns:a16="http://schemas.microsoft.com/office/drawing/2014/main" id="{18B017A2-3B12-4968-AC58-A153E97BD06D}"/>
                      </a:ext>
                    </a:extLst>
                  </p:cNvPr>
                  <p:cNvSpPr/>
                  <p:nvPr/>
                </p:nvSpPr>
                <p:spPr>
                  <a:xfrm>
                    <a:off x="2844280" y="4670704"/>
                    <a:ext cx="82794" cy="40995"/>
                  </a:xfrm>
                  <a:custGeom>
                    <a:avLst/>
                    <a:gdLst>
                      <a:gd name="connsiteX0" fmla="*/ 603 w 82794"/>
                      <a:gd name="connsiteY0" fmla="*/ 15538 h 40995"/>
                      <a:gd name="connsiteX1" fmla="*/ 12737 w 82794"/>
                      <a:gd name="connsiteY1" fmla="*/ 39074 h 40995"/>
                      <a:gd name="connsiteX2" fmla="*/ 12697 w 82794"/>
                      <a:gd name="connsiteY2" fmla="*/ 40439 h 40995"/>
                      <a:gd name="connsiteX3" fmla="*/ 12707 w 82794"/>
                      <a:gd name="connsiteY3" fmla="*/ 40439 h 40995"/>
                      <a:gd name="connsiteX4" fmla="*/ 82427 w 82794"/>
                      <a:gd name="connsiteY4" fmla="*/ 40439 h 40995"/>
                      <a:gd name="connsiteX5" fmla="*/ 26518 w 82794"/>
                      <a:gd name="connsiteY5" fmla="*/ 4058 h 40995"/>
                      <a:gd name="connsiteX6" fmla="*/ 613 w 82794"/>
                      <a:gd name="connsiteY6" fmla="*/ 15529 h 40995"/>
                      <a:gd name="connsiteX7" fmla="*/ 603 w 82794"/>
                      <a:gd name="connsiteY7" fmla="*/ 15538 h 40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794" h="40995">
                        <a:moveTo>
                          <a:pt x="603" y="15538"/>
                        </a:moveTo>
                        <a:cubicBezTo>
                          <a:pt x="7947" y="20766"/>
                          <a:pt x="12737" y="29359"/>
                          <a:pt x="12737" y="39074"/>
                        </a:cubicBezTo>
                        <a:cubicBezTo>
                          <a:pt x="12737" y="39532"/>
                          <a:pt x="12727" y="39991"/>
                          <a:pt x="12697" y="40439"/>
                        </a:cubicBezTo>
                        <a:lnTo>
                          <a:pt x="12707" y="40439"/>
                        </a:lnTo>
                        <a:lnTo>
                          <a:pt x="82427" y="40439"/>
                        </a:lnTo>
                        <a:cubicBezTo>
                          <a:pt x="82427" y="11666"/>
                          <a:pt x="52824" y="-7598"/>
                          <a:pt x="26518" y="4058"/>
                        </a:cubicBezTo>
                        <a:lnTo>
                          <a:pt x="613" y="15529"/>
                        </a:lnTo>
                        <a:lnTo>
                          <a:pt x="603" y="15538"/>
                        </a:lnTo>
                        <a:close/>
                      </a:path>
                    </a:pathLst>
                  </a:custGeom>
                  <a:solidFill>
                    <a:srgbClr val="556080"/>
                  </a:solidFill>
                  <a:ln w="9525" cap="flat">
                    <a:noFill/>
                    <a:prstDash val="solid"/>
                    <a:miter/>
                  </a:ln>
                </p:spPr>
                <p:txBody>
                  <a:bodyPr rtlCol="0" anchor="ctr"/>
                  <a:lstStyle/>
                  <a:p>
                    <a:endParaRPr lang="fr-FR"/>
                  </a:p>
                </p:txBody>
              </p:sp>
              <p:sp>
                <p:nvSpPr>
                  <p:cNvPr id="148" name="Forme libre : forme 147">
                    <a:extLst>
                      <a:ext uri="{FF2B5EF4-FFF2-40B4-BE49-F238E27FC236}">
                        <a16:creationId xmlns:a16="http://schemas.microsoft.com/office/drawing/2014/main" id="{D4E739E6-BAAF-454A-9083-6163D4B62D9B}"/>
                      </a:ext>
                    </a:extLst>
                  </p:cNvPr>
                  <p:cNvSpPr/>
                  <p:nvPr/>
                </p:nvSpPr>
                <p:spPr>
                  <a:xfrm>
                    <a:off x="2789052" y="4610574"/>
                    <a:ext cx="40995" cy="82794"/>
                  </a:xfrm>
                  <a:custGeom>
                    <a:avLst/>
                    <a:gdLst>
                      <a:gd name="connsiteX0" fmla="*/ 40430 w 40995"/>
                      <a:gd name="connsiteY0" fmla="*/ 70332 h 82794"/>
                      <a:gd name="connsiteX1" fmla="*/ 40430 w 40995"/>
                      <a:gd name="connsiteY1" fmla="*/ 603 h 82794"/>
                      <a:gd name="connsiteX2" fmla="*/ 4058 w 40995"/>
                      <a:gd name="connsiteY2" fmla="*/ 56511 h 82794"/>
                      <a:gd name="connsiteX3" fmla="*/ 15529 w 40995"/>
                      <a:gd name="connsiteY3" fmla="*/ 82417 h 82794"/>
                      <a:gd name="connsiteX4" fmla="*/ 39055 w 40995"/>
                      <a:gd name="connsiteY4" fmla="*/ 70293 h 82794"/>
                      <a:gd name="connsiteX5" fmla="*/ 40430 w 40995"/>
                      <a:gd name="connsiteY5" fmla="*/ 70332 h 8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995" h="82794">
                        <a:moveTo>
                          <a:pt x="40430" y="70332"/>
                        </a:moveTo>
                        <a:lnTo>
                          <a:pt x="40430" y="603"/>
                        </a:lnTo>
                        <a:cubicBezTo>
                          <a:pt x="11666" y="603"/>
                          <a:pt x="-7598" y="30205"/>
                          <a:pt x="4058" y="56511"/>
                        </a:cubicBezTo>
                        <a:lnTo>
                          <a:pt x="15529" y="82417"/>
                        </a:lnTo>
                        <a:cubicBezTo>
                          <a:pt x="20767" y="75073"/>
                          <a:pt x="29350" y="70293"/>
                          <a:pt x="39055" y="70293"/>
                        </a:cubicBezTo>
                        <a:cubicBezTo>
                          <a:pt x="39513" y="70293"/>
                          <a:pt x="39972" y="70303"/>
                          <a:pt x="40430" y="70332"/>
                        </a:cubicBezTo>
                        <a:close/>
                      </a:path>
                    </a:pathLst>
                  </a:custGeom>
                  <a:solidFill>
                    <a:srgbClr val="556080"/>
                  </a:solidFill>
                  <a:ln w="9525" cap="flat">
                    <a:noFill/>
                    <a:prstDash val="solid"/>
                    <a:miter/>
                  </a:ln>
                </p:spPr>
                <p:txBody>
                  <a:bodyPr rtlCol="0" anchor="ctr"/>
                  <a:lstStyle/>
                  <a:p>
                    <a:endParaRPr lang="fr-FR"/>
                  </a:p>
                </p:txBody>
              </p:sp>
              <p:sp>
                <p:nvSpPr>
                  <p:cNvPr id="149" name="Forme libre : forme 148">
                    <a:extLst>
                      <a:ext uri="{FF2B5EF4-FFF2-40B4-BE49-F238E27FC236}">
                        <a16:creationId xmlns:a16="http://schemas.microsoft.com/office/drawing/2014/main" id="{8201C1F6-8B5A-4399-B4AF-11AA8F9E2806}"/>
                      </a:ext>
                    </a:extLst>
                  </p:cNvPr>
                  <p:cNvSpPr/>
                  <p:nvPr/>
                </p:nvSpPr>
                <p:spPr>
                  <a:xfrm>
                    <a:off x="2793050" y="4674711"/>
                    <a:ext cx="69933" cy="69933"/>
                  </a:xfrm>
                  <a:custGeom>
                    <a:avLst/>
                    <a:gdLst>
                      <a:gd name="connsiteX0" fmla="*/ 36721 w 69932"/>
                      <a:gd name="connsiteY0" fmla="*/ 97 h 69932"/>
                      <a:gd name="connsiteX1" fmla="*/ 35055 w 69932"/>
                      <a:gd name="connsiteY1" fmla="*/ 51 h 69932"/>
                      <a:gd name="connsiteX2" fmla="*/ 6559 w 69932"/>
                      <a:gd name="connsiteY2" fmla="*/ 14736 h 69932"/>
                      <a:gd name="connsiteX3" fmla="*/ 97 w 69932"/>
                      <a:gd name="connsiteY3" fmla="*/ 33402 h 69932"/>
                      <a:gd name="connsiteX4" fmla="*/ 51 w 69932"/>
                      <a:gd name="connsiteY4" fmla="*/ 35068 h 69932"/>
                      <a:gd name="connsiteX5" fmla="*/ 14736 w 69932"/>
                      <a:gd name="connsiteY5" fmla="*/ 63563 h 69932"/>
                      <a:gd name="connsiteX6" fmla="*/ 14748 w 69932"/>
                      <a:gd name="connsiteY6" fmla="*/ 63563 h 69932"/>
                      <a:gd name="connsiteX7" fmla="*/ 33414 w 69932"/>
                      <a:gd name="connsiteY7" fmla="*/ 70025 h 69932"/>
                      <a:gd name="connsiteX8" fmla="*/ 35056 w 69932"/>
                      <a:gd name="connsiteY8" fmla="*/ 70072 h 69932"/>
                      <a:gd name="connsiteX9" fmla="*/ 63575 w 69932"/>
                      <a:gd name="connsiteY9" fmla="*/ 55375 h 69932"/>
                      <a:gd name="connsiteX10" fmla="*/ 70025 w 69932"/>
                      <a:gd name="connsiteY10" fmla="*/ 36720 h 69932"/>
                      <a:gd name="connsiteX11" fmla="*/ 70072 w 69932"/>
                      <a:gd name="connsiteY11" fmla="*/ 35066 h 69932"/>
                      <a:gd name="connsiteX12" fmla="*/ 55375 w 69932"/>
                      <a:gd name="connsiteY12" fmla="*/ 6559 h 69932"/>
                      <a:gd name="connsiteX13" fmla="*/ 36721 w 69932"/>
                      <a:gd name="connsiteY13" fmla="*/ 97 h 69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9932" h="69932">
                        <a:moveTo>
                          <a:pt x="36721" y="97"/>
                        </a:moveTo>
                        <a:cubicBezTo>
                          <a:pt x="36167" y="62"/>
                          <a:pt x="35610" y="51"/>
                          <a:pt x="35055" y="51"/>
                        </a:cubicBezTo>
                        <a:cubicBezTo>
                          <a:pt x="23300" y="51"/>
                          <a:pt x="12903" y="5840"/>
                          <a:pt x="6559" y="14736"/>
                        </a:cubicBezTo>
                        <a:cubicBezTo>
                          <a:pt x="2755" y="20040"/>
                          <a:pt x="416" y="26468"/>
                          <a:pt x="97" y="33402"/>
                        </a:cubicBezTo>
                        <a:cubicBezTo>
                          <a:pt x="62" y="33957"/>
                          <a:pt x="51" y="34513"/>
                          <a:pt x="51" y="35068"/>
                        </a:cubicBezTo>
                        <a:cubicBezTo>
                          <a:pt x="51" y="46823"/>
                          <a:pt x="5851" y="57220"/>
                          <a:pt x="14736" y="63563"/>
                        </a:cubicBezTo>
                        <a:lnTo>
                          <a:pt x="14748" y="63563"/>
                        </a:lnTo>
                        <a:cubicBezTo>
                          <a:pt x="20052" y="67367"/>
                          <a:pt x="26467" y="69719"/>
                          <a:pt x="33414" y="70025"/>
                        </a:cubicBezTo>
                        <a:cubicBezTo>
                          <a:pt x="33958" y="70061"/>
                          <a:pt x="34501" y="70072"/>
                          <a:pt x="35056" y="70072"/>
                        </a:cubicBezTo>
                        <a:cubicBezTo>
                          <a:pt x="46824" y="70072"/>
                          <a:pt x="57232" y="64272"/>
                          <a:pt x="63575" y="55375"/>
                        </a:cubicBezTo>
                        <a:cubicBezTo>
                          <a:pt x="67368" y="50070"/>
                          <a:pt x="69707" y="43656"/>
                          <a:pt x="70025" y="36720"/>
                        </a:cubicBezTo>
                        <a:cubicBezTo>
                          <a:pt x="70061" y="36177"/>
                          <a:pt x="70072" y="35622"/>
                          <a:pt x="70072" y="35066"/>
                        </a:cubicBezTo>
                        <a:cubicBezTo>
                          <a:pt x="70072" y="23299"/>
                          <a:pt x="64272" y="12891"/>
                          <a:pt x="55375" y="6559"/>
                        </a:cubicBezTo>
                        <a:cubicBezTo>
                          <a:pt x="50071" y="2756"/>
                          <a:pt x="43657" y="416"/>
                          <a:pt x="36721" y="97"/>
                        </a:cubicBezTo>
                        <a:close/>
                      </a:path>
                    </a:pathLst>
                  </a:custGeom>
                  <a:solidFill>
                    <a:schemeClr val="bg1"/>
                  </a:solidFill>
                  <a:ln w="800" cap="flat">
                    <a:noFill/>
                    <a:prstDash val="solid"/>
                    <a:miter/>
                  </a:ln>
                </p:spPr>
                <p:txBody>
                  <a:bodyPr rtlCol="0" anchor="ctr"/>
                  <a:lstStyle/>
                  <a:p>
                    <a:endParaRPr lang="fr-FR"/>
                  </a:p>
                </p:txBody>
              </p:sp>
            </p:grpSp>
          </p:grpSp>
        </p:grpSp>
        <p:grpSp>
          <p:nvGrpSpPr>
            <p:cNvPr id="3" name="Groupe 2">
              <a:extLst>
                <a:ext uri="{FF2B5EF4-FFF2-40B4-BE49-F238E27FC236}">
                  <a16:creationId xmlns:a16="http://schemas.microsoft.com/office/drawing/2014/main" id="{FAAB074C-A412-42C4-8D71-5CCD79103780}"/>
                </a:ext>
              </a:extLst>
            </p:cNvPr>
            <p:cNvGrpSpPr/>
            <p:nvPr/>
          </p:nvGrpSpPr>
          <p:grpSpPr>
            <a:xfrm>
              <a:off x="1758586" y="5521868"/>
              <a:ext cx="300996" cy="285527"/>
              <a:chOff x="5476130" y="4015097"/>
              <a:chExt cx="300996" cy="285527"/>
            </a:xfrm>
          </p:grpSpPr>
          <p:grpSp>
            <p:nvGrpSpPr>
              <p:cNvPr id="52" name="Groupe 51">
                <a:extLst>
                  <a:ext uri="{FF2B5EF4-FFF2-40B4-BE49-F238E27FC236}">
                    <a16:creationId xmlns:a16="http://schemas.microsoft.com/office/drawing/2014/main" id="{439BAFF7-F805-4C23-BF99-86E4FD47EAE1}"/>
                  </a:ext>
                </a:extLst>
              </p:cNvPr>
              <p:cNvGrpSpPr/>
              <p:nvPr/>
            </p:nvGrpSpPr>
            <p:grpSpPr>
              <a:xfrm>
                <a:off x="5476130" y="4069455"/>
                <a:ext cx="290190" cy="231169"/>
                <a:chOff x="1447333" y="4418817"/>
                <a:chExt cx="290190" cy="231169"/>
              </a:xfrm>
            </p:grpSpPr>
            <p:sp>
              <p:nvSpPr>
                <p:cNvPr id="53" name="Forme libre : forme 52">
                  <a:extLst>
                    <a:ext uri="{FF2B5EF4-FFF2-40B4-BE49-F238E27FC236}">
                      <a16:creationId xmlns:a16="http://schemas.microsoft.com/office/drawing/2014/main" id="{B8E76875-6E4A-4398-B997-BC5433306132}"/>
                    </a:ext>
                  </a:extLst>
                </p:cNvPr>
                <p:cNvSpPr/>
                <p:nvPr/>
              </p:nvSpPr>
              <p:spPr>
                <a:xfrm>
                  <a:off x="1447333" y="4418817"/>
                  <a:ext cx="290190" cy="231169"/>
                </a:xfrm>
                <a:custGeom>
                  <a:avLst/>
                  <a:gdLst>
                    <a:gd name="connsiteX0" fmla="*/ 4970 w 472398"/>
                    <a:gd name="connsiteY0" fmla="*/ 4970 h 376317"/>
                    <a:gd name="connsiteX1" fmla="*/ 469362 w 472398"/>
                    <a:gd name="connsiteY1" fmla="*/ 4970 h 376317"/>
                    <a:gd name="connsiteX2" fmla="*/ 469362 w 472398"/>
                    <a:gd name="connsiteY2" fmla="*/ 373281 h 376317"/>
                    <a:gd name="connsiteX3" fmla="*/ 4970 w 472398"/>
                    <a:gd name="connsiteY3" fmla="*/ 373281 h 376317"/>
                  </a:gdLst>
                  <a:ahLst/>
                  <a:cxnLst>
                    <a:cxn ang="0">
                      <a:pos x="connsiteX0" y="connsiteY0"/>
                    </a:cxn>
                    <a:cxn ang="0">
                      <a:pos x="connsiteX1" y="connsiteY1"/>
                    </a:cxn>
                    <a:cxn ang="0">
                      <a:pos x="connsiteX2" y="connsiteY2"/>
                    </a:cxn>
                    <a:cxn ang="0">
                      <a:pos x="connsiteX3" y="connsiteY3"/>
                    </a:cxn>
                  </a:cxnLst>
                  <a:rect l="l" t="t" r="r" b="b"/>
                  <a:pathLst>
                    <a:path w="472398" h="376317">
                      <a:moveTo>
                        <a:pt x="4970" y="4970"/>
                      </a:moveTo>
                      <a:lnTo>
                        <a:pt x="469362" y="4970"/>
                      </a:lnTo>
                      <a:lnTo>
                        <a:pt x="469362" y="373281"/>
                      </a:lnTo>
                      <a:lnTo>
                        <a:pt x="4970" y="373281"/>
                      </a:lnTo>
                      <a:close/>
                    </a:path>
                  </a:pathLst>
                </a:custGeom>
                <a:solidFill>
                  <a:srgbClr val="D6D9DF"/>
                </a:solidFill>
                <a:ln w="7883" cap="flat">
                  <a:noFill/>
                  <a:prstDash val="solid"/>
                  <a:miter/>
                </a:ln>
              </p:spPr>
              <p:txBody>
                <a:bodyPr rtlCol="0" anchor="ctr"/>
                <a:lstStyle/>
                <a:p>
                  <a:endParaRPr lang="fr-FR" b="1"/>
                </a:p>
              </p:txBody>
            </p:sp>
            <p:sp>
              <p:nvSpPr>
                <p:cNvPr id="54" name="Ellipse 53">
                  <a:extLst>
                    <a:ext uri="{FF2B5EF4-FFF2-40B4-BE49-F238E27FC236}">
                      <a16:creationId xmlns:a16="http://schemas.microsoft.com/office/drawing/2014/main" id="{9C55124C-3A87-468F-AA77-E46DAF170E16}"/>
                    </a:ext>
                  </a:extLst>
                </p:cNvPr>
                <p:cNvSpPr/>
                <p:nvPr/>
              </p:nvSpPr>
              <p:spPr>
                <a:xfrm>
                  <a:off x="1663746" y="4610637"/>
                  <a:ext cx="24592" cy="24593"/>
                </a:xfrm>
                <a:prstGeom prst="ellipse">
                  <a:avLst/>
                </a:prstGeom>
                <a:solidFill>
                  <a:srgbClr val="556080"/>
                </a:solidFill>
                <a:ln w="7883" cap="flat">
                  <a:noFill/>
                  <a:prstDash val="solid"/>
                  <a:miter/>
                </a:ln>
              </p:spPr>
              <p:txBody>
                <a:bodyPr rtlCol="0" anchor="ctr"/>
                <a:lstStyle/>
                <a:p>
                  <a:endParaRPr lang="fr-FR" b="1"/>
                </a:p>
              </p:txBody>
            </p:sp>
            <p:sp>
              <p:nvSpPr>
                <p:cNvPr id="56" name="Ellipse 55">
                  <a:extLst>
                    <a:ext uri="{FF2B5EF4-FFF2-40B4-BE49-F238E27FC236}">
                      <a16:creationId xmlns:a16="http://schemas.microsoft.com/office/drawing/2014/main" id="{EA4F2388-10F3-4E6D-8B20-6651EBDB0FB8}"/>
                    </a:ext>
                  </a:extLst>
                </p:cNvPr>
                <p:cNvSpPr/>
                <p:nvPr/>
              </p:nvSpPr>
              <p:spPr>
                <a:xfrm>
                  <a:off x="1698175" y="4610637"/>
                  <a:ext cx="24592" cy="24593"/>
                </a:xfrm>
                <a:prstGeom prst="ellipse">
                  <a:avLst/>
                </a:prstGeom>
                <a:solidFill>
                  <a:srgbClr val="556080"/>
                </a:solidFill>
                <a:ln w="7883" cap="flat">
                  <a:noFill/>
                  <a:prstDash val="solid"/>
                  <a:miter/>
                </a:ln>
              </p:spPr>
              <p:txBody>
                <a:bodyPr rtlCol="0" anchor="ctr"/>
                <a:lstStyle/>
                <a:p>
                  <a:endParaRPr lang="fr-FR" b="1"/>
                </a:p>
              </p:txBody>
            </p:sp>
            <p:pic>
              <p:nvPicPr>
                <p:cNvPr id="57" name="Graphique 56">
                  <a:extLst>
                    <a:ext uri="{FF2B5EF4-FFF2-40B4-BE49-F238E27FC236}">
                      <a16:creationId xmlns:a16="http://schemas.microsoft.com/office/drawing/2014/main" id="{11484A4B-435D-42BE-A799-E9742823065B}"/>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465703" y="4439708"/>
                  <a:ext cx="189387" cy="189387"/>
                </a:xfrm>
                <a:prstGeom prst="rect">
                  <a:avLst/>
                </a:prstGeom>
              </p:spPr>
            </p:pic>
          </p:grpSp>
          <p:sp>
            <p:nvSpPr>
              <p:cNvPr id="58" name="Rectangle 57">
                <a:extLst>
                  <a:ext uri="{FF2B5EF4-FFF2-40B4-BE49-F238E27FC236}">
                    <a16:creationId xmlns:a16="http://schemas.microsoft.com/office/drawing/2014/main" id="{C0444ED8-1503-4DCD-8C2F-FF1BA6C8D990}"/>
                  </a:ext>
                </a:extLst>
              </p:cNvPr>
              <p:cNvSpPr/>
              <p:nvPr/>
            </p:nvSpPr>
            <p:spPr>
              <a:xfrm>
                <a:off x="5669701" y="4015097"/>
                <a:ext cx="107425" cy="215444"/>
              </a:xfrm>
              <a:prstGeom prst="rect">
                <a:avLst/>
              </a:prstGeom>
            </p:spPr>
            <p:txBody>
              <a:bodyPr wrap="square">
                <a:spAutoFit/>
              </a:bodyPr>
              <a:lstStyle/>
              <a:p>
                <a:pPr algn="ctr"/>
                <a:r>
                  <a:rPr lang="fr-FR" sz="800" dirty="0">
                    <a:solidFill>
                      <a:srgbClr val="556080"/>
                    </a:solidFill>
                    <a:latin typeface="+mj-lt"/>
                  </a:rPr>
                  <a:t>B</a:t>
                </a:r>
                <a:endParaRPr lang="fr-FR" sz="500" dirty="0">
                  <a:solidFill>
                    <a:srgbClr val="556080"/>
                  </a:solidFill>
                  <a:latin typeface="+mj-lt"/>
                </a:endParaRPr>
              </a:p>
            </p:txBody>
          </p:sp>
        </p:grpSp>
        <p:grpSp>
          <p:nvGrpSpPr>
            <p:cNvPr id="2" name="Groupe 1">
              <a:extLst>
                <a:ext uri="{FF2B5EF4-FFF2-40B4-BE49-F238E27FC236}">
                  <a16:creationId xmlns:a16="http://schemas.microsoft.com/office/drawing/2014/main" id="{51A6EB9D-EB4E-4982-820E-283A51B97FF8}"/>
                </a:ext>
              </a:extLst>
            </p:cNvPr>
            <p:cNvGrpSpPr/>
            <p:nvPr/>
          </p:nvGrpSpPr>
          <p:grpSpPr>
            <a:xfrm>
              <a:off x="4107976" y="5517795"/>
              <a:ext cx="301856" cy="284212"/>
              <a:chOff x="5469426" y="3414603"/>
              <a:chExt cx="301856" cy="284212"/>
            </a:xfrm>
          </p:grpSpPr>
          <p:grpSp>
            <p:nvGrpSpPr>
              <p:cNvPr id="59" name="Groupe 58">
                <a:extLst>
                  <a:ext uri="{FF2B5EF4-FFF2-40B4-BE49-F238E27FC236}">
                    <a16:creationId xmlns:a16="http://schemas.microsoft.com/office/drawing/2014/main" id="{99FB4E02-1517-4C48-A57A-E2142A8B9B88}"/>
                  </a:ext>
                </a:extLst>
              </p:cNvPr>
              <p:cNvGrpSpPr/>
              <p:nvPr/>
            </p:nvGrpSpPr>
            <p:grpSpPr>
              <a:xfrm>
                <a:off x="5469426" y="3467646"/>
                <a:ext cx="290190" cy="231169"/>
                <a:chOff x="1447333" y="4418817"/>
                <a:chExt cx="290190" cy="231169"/>
              </a:xfrm>
            </p:grpSpPr>
            <p:sp>
              <p:nvSpPr>
                <p:cNvPr id="60" name="Forme libre : forme 59">
                  <a:extLst>
                    <a:ext uri="{FF2B5EF4-FFF2-40B4-BE49-F238E27FC236}">
                      <a16:creationId xmlns:a16="http://schemas.microsoft.com/office/drawing/2014/main" id="{167A8CB8-5FC9-4B99-A6F3-43F6F41FAFD6}"/>
                    </a:ext>
                  </a:extLst>
                </p:cNvPr>
                <p:cNvSpPr/>
                <p:nvPr/>
              </p:nvSpPr>
              <p:spPr>
                <a:xfrm>
                  <a:off x="1447333" y="4418817"/>
                  <a:ext cx="290190" cy="231169"/>
                </a:xfrm>
                <a:custGeom>
                  <a:avLst/>
                  <a:gdLst>
                    <a:gd name="connsiteX0" fmla="*/ 4970 w 472398"/>
                    <a:gd name="connsiteY0" fmla="*/ 4970 h 376317"/>
                    <a:gd name="connsiteX1" fmla="*/ 469362 w 472398"/>
                    <a:gd name="connsiteY1" fmla="*/ 4970 h 376317"/>
                    <a:gd name="connsiteX2" fmla="*/ 469362 w 472398"/>
                    <a:gd name="connsiteY2" fmla="*/ 373281 h 376317"/>
                    <a:gd name="connsiteX3" fmla="*/ 4970 w 472398"/>
                    <a:gd name="connsiteY3" fmla="*/ 373281 h 376317"/>
                  </a:gdLst>
                  <a:ahLst/>
                  <a:cxnLst>
                    <a:cxn ang="0">
                      <a:pos x="connsiteX0" y="connsiteY0"/>
                    </a:cxn>
                    <a:cxn ang="0">
                      <a:pos x="connsiteX1" y="connsiteY1"/>
                    </a:cxn>
                    <a:cxn ang="0">
                      <a:pos x="connsiteX2" y="connsiteY2"/>
                    </a:cxn>
                    <a:cxn ang="0">
                      <a:pos x="connsiteX3" y="connsiteY3"/>
                    </a:cxn>
                  </a:cxnLst>
                  <a:rect l="l" t="t" r="r" b="b"/>
                  <a:pathLst>
                    <a:path w="472398" h="376317">
                      <a:moveTo>
                        <a:pt x="4970" y="4970"/>
                      </a:moveTo>
                      <a:lnTo>
                        <a:pt x="469362" y="4970"/>
                      </a:lnTo>
                      <a:lnTo>
                        <a:pt x="469362" y="373281"/>
                      </a:lnTo>
                      <a:lnTo>
                        <a:pt x="4970" y="373281"/>
                      </a:lnTo>
                      <a:close/>
                    </a:path>
                  </a:pathLst>
                </a:custGeom>
                <a:solidFill>
                  <a:srgbClr val="D6D9DF"/>
                </a:solidFill>
                <a:ln w="7883" cap="flat">
                  <a:noFill/>
                  <a:prstDash val="solid"/>
                  <a:miter/>
                </a:ln>
              </p:spPr>
              <p:txBody>
                <a:bodyPr rtlCol="0" anchor="ctr"/>
                <a:lstStyle/>
                <a:p>
                  <a:endParaRPr lang="fr-FR" b="1"/>
                </a:p>
              </p:txBody>
            </p:sp>
            <p:sp>
              <p:nvSpPr>
                <p:cNvPr id="61" name="Ellipse 60">
                  <a:extLst>
                    <a:ext uri="{FF2B5EF4-FFF2-40B4-BE49-F238E27FC236}">
                      <a16:creationId xmlns:a16="http://schemas.microsoft.com/office/drawing/2014/main" id="{49587D42-ACC6-4F72-8067-1C0BF3D6DE29}"/>
                    </a:ext>
                  </a:extLst>
                </p:cNvPr>
                <p:cNvSpPr/>
                <p:nvPr/>
              </p:nvSpPr>
              <p:spPr>
                <a:xfrm>
                  <a:off x="1663746" y="4610637"/>
                  <a:ext cx="24592" cy="24593"/>
                </a:xfrm>
                <a:prstGeom prst="ellipse">
                  <a:avLst/>
                </a:prstGeom>
                <a:solidFill>
                  <a:srgbClr val="556080"/>
                </a:solidFill>
                <a:ln w="7883" cap="flat">
                  <a:noFill/>
                  <a:prstDash val="solid"/>
                  <a:miter/>
                </a:ln>
              </p:spPr>
              <p:txBody>
                <a:bodyPr rtlCol="0" anchor="ctr"/>
                <a:lstStyle/>
                <a:p>
                  <a:endParaRPr lang="fr-FR" b="1"/>
                </a:p>
              </p:txBody>
            </p:sp>
            <p:sp>
              <p:nvSpPr>
                <p:cNvPr id="62" name="Ellipse 61">
                  <a:extLst>
                    <a:ext uri="{FF2B5EF4-FFF2-40B4-BE49-F238E27FC236}">
                      <a16:creationId xmlns:a16="http://schemas.microsoft.com/office/drawing/2014/main" id="{4EF45F53-B976-4227-B4FB-34C92A1AC0BB}"/>
                    </a:ext>
                  </a:extLst>
                </p:cNvPr>
                <p:cNvSpPr/>
                <p:nvPr/>
              </p:nvSpPr>
              <p:spPr>
                <a:xfrm>
                  <a:off x="1698175" y="4610637"/>
                  <a:ext cx="24592" cy="24593"/>
                </a:xfrm>
                <a:prstGeom prst="ellipse">
                  <a:avLst/>
                </a:prstGeom>
                <a:solidFill>
                  <a:srgbClr val="556080"/>
                </a:solidFill>
                <a:ln w="7883" cap="flat">
                  <a:noFill/>
                  <a:prstDash val="solid"/>
                  <a:miter/>
                </a:ln>
              </p:spPr>
              <p:txBody>
                <a:bodyPr rtlCol="0" anchor="ctr"/>
                <a:lstStyle/>
                <a:p>
                  <a:endParaRPr lang="fr-FR" b="1"/>
                </a:p>
              </p:txBody>
            </p:sp>
            <p:pic>
              <p:nvPicPr>
                <p:cNvPr id="63" name="Graphique 62">
                  <a:extLst>
                    <a:ext uri="{FF2B5EF4-FFF2-40B4-BE49-F238E27FC236}">
                      <a16:creationId xmlns:a16="http://schemas.microsoft.com/office/drawing/2014/main" id="{7544ACC4-06BB-453B-BA75-D62B51FCEB88}"/>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465703" y="4439708"/>
                  <a:ext cx="189387" cy="189387"/>
                </a:xfrm>
                <a:prstGeom prst="rect">
                  <a:avLst/>
                </a:prstGeom>
              </p:spPr>
            </p:pic>
          </p:grpSp>
          <p:sp>
            <p:nvSpPr>
              <p:cNvPr id="64" name="Rectangle 63">
                <a:extLst>
                  <a:ext uri="{FF2B5EF4-FFF2-40B4-BE49-F238E27FC236}">
                    <a16:creationId xmlns:a16="http://schemas.microsoft.com/office/drawing/2014/main" id="{DF7FED16-FE16-4422-85EB-60C49F810F2B}"/>
                  </a:ext>
                </a:extLst>
              </p:cNvPr>
              <p:cNvSpPr/>
              <p:nvPr/>
            </p:nvSpPr>
            <p:spPr>
              <a:xfrm>
                <a:off x="5663857" y="3414603"/>
                <a:ext cx="107425" cy="215444"/>
              </a:xfrm>
              <a:prstGeom prst="rect">
                <a:avLst/>
              </a:prstGeom>
            </p:spPr>
            <p:txBody>
              <a:bodyPr wrap="square">
                <a:spAutoFit/>
              </a:bodyPr>
              <a:lstStyle/>
              <a:p>
                <a:pPr algn="ctr"/>
                <a:r>
                  <a:rPr lang="fr-FR" sz="800" dirty="0">
                    <a:solidFill>
                      <a:srgbClr val="556080"/>
                    </a:solidFill>
                    <a:latin typeface="+mj-lt"/>
                  </a:rPr>
                  <a:t>A</a:t>
                </a:r>
                <a:endParaRPr lang="fr-FR" sz="700" dirty="0">
                  <a:solidFill>
                    <a:srgbClr val="556080"/>
                  </a:solidFill>
                  <a:latin typeface="+mj-lt"/>
                </a:endParaRPr>
              </a:p>
            </p:txBody>
          </p:sp>
        </p:grpSp>
        <p:sp>
          <p:nvSpPr>
            <p:cNvPr id="66" name="ZoneTexte 65">
              <a:extLst>
                <a:ext uri="{FF2B5EF4-FFF2-40B4-BE49-F238E27FC236}">
                  <a16:creationId xmlns:a16="http://schemas.microsoft.com/office/drawing/2014/main" id="{59DA5177-E723-44FD-A940-F3284785B880}"/>
                </a:ext>
              </a:extLst>
            </p:cNvPr>
            <p:cNvSpPr txBox="1"/>
            <p:nvPr/>
          </p:nvSpPr>
          <p:spPr>
            <a:xfrm>
              <a:off x="2472713" y="5584400"/>
              <a:ext cx="1231740" cy="272415"/>
            </a:xfrm>
            <a:prstGeom prst="roundRect">
              <a:avLst/>
            </a:prstGeom>
            <a:noFill/>
            <a:ln>
              <a:noFill/>
            </a:ln>
          </p:spPr>
          <p:txBody>
            <a:bodyPr wrap="square" lIns="36000" rIns="36000" rtlCol="0">
              <a:spAutoFit/>
            </a:bodyPr>
            <a:lstStyle>
              <a:defPPr>
                <a:defRPr lang="fr-FR"/>
              </a:defPPr>
              <a:lvl1pPr>
                <a:defRPr sz="1200">
                  <a:solidFill>
                    <a:schemeClr val="bg1"/>
                  </a:solidFill>
                </a:defRPr>
              </a:lvl1pPr>
            </a:lstStyle>
            <a:p>
              <a:pPr algn="ctr"/>
              <a:r>
                <a:rPr lang="fr-FR" sz="1000" dirty="0">
                  <a:solidFill>
                    <a:schemeClr val="tx2"/>
                  </a:solidFill>
                  <a:latin typeface="+mj-lt"/>
                </a:rPr>
                <a:t>Mixte</a:t>
              </a:r>
            </a:p>
          </p:txBody>
        </p:sp>
      </p:grpSp>
      <p:grpSp>
        <p:nvGrpSpPr>
          <p:cNvPr id="5" name="Groupe 4">
            <a:extLst>
              <a:ext uri="{FF2B5EF4-FFF2-40B4-BE49-F238E27FC236}">
                <a16:creationId xmlns:a16="http://schemas.microsoft.com/office/drawing/2014/main" id="{B2055A57-551F-46D6-A170-D072CB540C26}"/>
              </a:ext>
            </a:extLst>
          </p:cNvPr>
          <p:cNvGrpSpPr/>
          <p:nvPr/>
        </p:nvGrpSpPr>
        <p:grpSpPr>
          <a:xfrm>
            <a:off x="7205362" y="1512587"/>
            <a:ext cx="4218418" cy="4220652"/>
            <a:chOff x="7205362" y="1512587"/>
            <a:chExt cx="4218418" cy="4220652"/>
          </a:xfrm>
        </p:grpSpPr>
        <p:sp>
          <p:nvSpPr>
            <p:cNvPr id="24" name="ZoneTexte 23">
              <a:extLst>
                <a:ext uri="{FF2B5EF4-FFF2-40B4-BE49-F238E27FC236}">
                  <a16:creationId xmlns:a16="http://schemas.microsoft.com/office/drawing/2014/main" id="{FA51C140-2D4C-4410-BC7B-F2B5B0237053}"/>
                </a:ext>
              </a:extLst>
            </p:cNvPr>
            <p:cNvSpPr txBox="1"/>
            <p:nvPr/>
          </p:nvSpPr>
          <p:spPr>
            <a:xfrm>
              <a:off x="7272464" y="3146377"/>
              <a:ext cx="4119920" cy="2586862"/>
            </a:xfrm>
            <a:prstGeom prst="rect">
              <a:avLst/>
            </a:prstGeom>
            <a:noFill/>
          </p:spPr>
          <p:txBody>
            <a:bodyPr wrap="square" rtlCol="0">
              <a:spAutoFit/>
            </a:bodyPr>
            <a:lstStyle/>
            <a:p>
              <a:pPr marL="171450" indent="-171450">
                <a:lnSpc>
                  <a:spcPct val="120000"/>
                </a:lnSpc>
                <a:buClr>
                  <a:schemeClr val="accent1"/>
                </a:buClr>
                <a:buFont typeface="Arial" panose="020B0604020202020204" pitchFamily="34" charset="0"/>
                <a:buChar char="•"/>
              </a:pPr>
              <a:r>
                <a:rPr lang="fr-FR" sz="1400" dirty="0">
                  <a:solidFill>
                    <a:schemeClr val="tx1">
                      <a:lumMod val="75000"/>
                      <a:lumOff val="25000"/>
                    </a:schemeClr>
                  </a:solidFill>
                </a:rPr>
                <a:t>La VMC Hygroréglable B, qui permet une </a:t>
              </a:r>
              <a:r>
                <a:rPr lang="fr-FR" sz="1400" b="1" dirty="0">
                  <a:solidFill>
                    <a:schemeClr val="tx1">
                      <a:lumMod val="75000"/>
                      <a:lumOff val="25000"/>
                    </a:schemeClr>
                  </a:solidFill>
                </a:rPr>
                <a:t>meilleure optimisation des débits</a:t>
              </a:r>
              <a:r>
                <a:rPr lang="fr-FR" sz="1400" dirty="0">
                  <a:solidFill>
                    <a:schemeClr val="tx1">
                      <a:lumMod val="75000"/>
                      <a:lumOff val="25000"/>
                    </a:schemeClr>
                  </a:solidFill>
                </a:rPr>
                <a:t>, est la solution quasi unique utilisée, à un niveau </a:t>
              </a:r>
              <a:r>
                <a:rPr lang="fr-FR" sz="1400" b="1" dirty="0">
                  <a:solidFill>
                    <a:schemeClr val="tx1">
                      <a:lumMod val="75000"/>
                      <a:lumOff val="25000"/>
                    </a:schemeClr>
                  </a:solidFill>
                </a:rPr>
                <a:t>stable sur les cinq dernières années</a:t>
              </a:r>
              <a:r>
                <a:rPr lang="fr-FR" sz="1400" dirty="0">
                  <a:solidFill>
                    <a:schemeClr val="tx1">
                      <a:lumMod val="75000"/>
                      <a:lumOff val="25000"/>
                    </a:schemeClr>
                  </a:solidFill>
                </a:rPr>
                <a:t>.</a:t>
              </a:r>
            </a:p>
            <a:p>
              <a:pPr marL="171450" indent="-171450">
                <a:lnSpc>
                  <a:spcPct val="120000"/>
                </a:lnSpc>
                <a:buClr>
                  <a:schemeClr val="accent1"/>
                </a:buClr>
                <a:buFont typeface="Arial" panose="020B0604020202020204" pitchFamily="34" charset="0"/>
                <a:buChar char="•"/>
              </a:pPr>
              <a:endParaRPr lang="fr-FR" sz="1400" dirty="0">
                <a:solidFill>
                  <a:schemeClr val="tx1">
                    <a:lumMod val="75000"/>
                    <a:lumOff val="25000"/>
                  </a:schemeClr>
                </a:solidFill>
              </a:endParaRPr>
            </a:p>
            <a:p>
              <a:pPr marL="171450" indent="-171450">
                <a:lnSpc>
                  <a:spcPct val="120000"/>
                </a:lnSpc>
                <a:buClr>
                  <a:schemeClr val="accent1"/>
                </a:buClr>
                <a:buFont typeface="Arial" panose="020B0604020202020204" pitchFamily="34" charset="0"/>
                <a:buChar char="•"/>
              </a:pPr>
              <a:r>
                <a:rPr lang="fr-FR" sz="1400" dirty="0">
                  <a:solidFill>
                    <a:schemeClr val="tx1">
                      <a:lumMod val="75000"/>
                      <a:lumOff val="25000"/>
                    </a:schemeClr>
                  </a:solidFill>
                </a:rPr>
                <a:t>La VMC </a:t>
              </a:r>
              <a:r>
                <a:rPr lang="fr-FR" sz="1400" b="1" dirty="0">
                  <a:solidFill>
                    <a:schemeClr val="tx1">
                      <a:lumMod val="75000"/>
                      <a:lumOff val="25000"/>
                    </a:schemeClr>
                  </a:solidFill>
                </a:rPr>
                <a:t>double-flux reste à moins de 1%, </a:t>
              </a:r>
              <a:r>
                <a:rPr lang="fr-FR" sz="1400" dirty="0">
                  <a:solidFill>
                    <a:schemeClr val="tx1">
                      <a:lumMod val="75000"/>
                      <a:lumOff val="25000"/>
                    </a:schemeClr>
                  </a:solidFill>
                </a:rPr>
                <a:t>comme les années précédentes.</a:t>
              </a:r>
            </a:p>
            <a:p>
              <a:pPr marL="171450" indent="-171450">
                <a:lnSpc>
                  <a:spcPct val="120000"/>
                </a:lnSpc>
                <a:buClr>
                  <a:schemeClr val="accent1"/>
                </a:buClr>
                <a:buFont typeface="Arial" panose="020B0604020202020204" pitchFamily="34" charset="0"/>
                <a:buChar char="•"/>
              </a:pPr>
              <a:endParaRPr lang="fr-FR" sz="1400" dirty="0">
                <a:solidFill>
                  <a:schemeClr val="tx1">
                    <a:lumMod val="75000"/>
                    <a:lumOff val="25000"/>
                  </a:schemeClr>
                </a:solidFill>
              </a:endParaRPr>
            </a:p>
            <a:p>
              <a:pPr marL="171450" indent="-171450">
                <a:lnSpc>
                  <a:spcPct val="120000"/>
                </a:lnSpc>
                <a:buClr>
                  <a:schemeClr val="accent1"/>
                </a:buClr>
                <a:buFont typeface="Arial" panose="020B0604020202020204" pitchFamily="34" charset="0"/>
                <a:buChar char="•"/>
              </a:pPr>
              <a:r>
                <a:rPr lang="fr-FR" sz="1100" i="1" dirty="0">
                  <a:solidFill>
                    <a:schemeClr val="tx1">
                      <a:lumMod val="75000"/>
                      <a:lumOff val="25000"/>
                    </a:schemeClr>
                  </a:solidFill>
                </a:rPr>
                <a:t>Ventilation Mixte signifie que sur un même bâtiment il peut y avoir plusieurs types de ventilation.</a:t>
              </a:r>
            </a:p>
          </p:txBody>
        </p:sp>
        <p:sp>
          <p:nvSpPr>
            <p:cNvPr id="67" name="ZoneTexte 66">
              <a:extLst>
                <a:ext uri="{FF2B5EF4-FFF2-40B4-BE49-F238E27FC236}">
                  <a16:creationId xmlns:a16="http://schemas.microsoft.com/office/drawing/2014/main" id="{AB09AAD4-FF3D-4D43-9DA1-171E6B7B86BE}"/>
                </a:ext>
              </a:extLst>
            </p:cNvPr>
            <p:cNvSpPr txBox="1"/>
            <p:nvPr/>
          </p:nvSpPr>
          <p:spPr>
            <a:xfrm>
              <a:off x="7205362" y="1512587"/>
              <a:ext cx="4218418" cy="707886"/>
            </a:xfrm>
            <a:prstGeom prst="rect">
              <a:avLst/>
            </a:prstGeom>
            <a:noFill/>
          </p:spPr>
          <p:txBody>
            <a:bodyPr wrap="square" rtlCol="0" anchor="b">
              <a:spAutoFit/>
            </a:bodyPr>
            <a:lstStyle/>
            <a:p>
              <a:pPr>
                <a:buClr>
                  <a:schemeClr val="accent1"/>
                </a:buClr>
              </a:pPr>
              <a:r>
                <a:rPr lang="fr-FR" sz="2000" dirty="0">
                  <a:solidFill>
                    <a:schemeClr val="tx2"/>
                  </a:solidFill>
                  <a:latin typeface="+mj-lt"/>
                </a:rPr>
                <a:t>Une forte prédominance de la ventilation hygroréglable de type B</a:t>
              </a:r>
            </a:p>
          </p:txBody>
        </p:sp>
        <p:cxnSp>
          <p:nvCxnSpPr>
            <p:cNvPr id="68" name="Connecteur droit 67">
              <a:extLst>
                <a:ext uri="{FF2B5EF4-FFF2-40B4-BE49-F238E27FC236}">
                  <a16:creationId xmlns:a16="http://schemas.microsoft.com/office/drawing/2014/main" id="{AB003971-067D-44E8-A8B6-BE391044CF98}"/>
                </a:ext>
              </a:extLst>
            </p:cNvPr>
            <p:cNvCxnSpPr>
              <a:cxnSpLocks/>
            </p:cNvCxnSpPr>
            <p:nvPr/>
          </p:nvCxnSpPr>
          <p:spPr>
            <a:xfrm flipH="1">
              <a:off x="7211582" y="2723118"/>
              <a:ext cx="348445"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783996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2" decel="10000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39B6260-4510-4F11-A252-096794544C93}"/>
              </a:ext>
            </a:extLst>
          </p:cNvPr>
          <p:cNvSpPr/>
          <p:nvPr/>
        </p:nvSpPr>
        <p:spPr>
          <a:xfrm>
            <a:off x="1759857" y="215904"/>
            <a:ext cx="3531601" cy="64261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2" name="Groupe 11">
            <a:extLst>
              <a:ext uri="{FF2B5EF4-FFF2-40B4-BE49-F238E27FC236}">
                <a16:creationId xmlns:a16="http://schemas.microsoft.com/office/drawing/2014/main" id="{00C2F9CA-DC34-4FA8-BAB7-74CA08DE7564}"/>
              </a:ext>
            </a:extLst>
          </p:cNvPr>
          <p:cNvGrpSpPr/>
          <p:nvPr/>
        </p:nvGrpSpPr>
        <p:grpSpPr>
          <a:xfrm>
            <a:off x="6857001" y="2624775"/>
            <a:ext cx="4865101" cy="1608450"/>
            <a:chOff x="5155200" y="2479631"/>
            <a:chExt cx="4865101" cy="1608450"/>
          </a:xfrm>
        </p:grpSpPr>
        <p:sp>
          <p:nvSpPr>
            <p:cNvPr id="13" name="ZoneTexte 12">
              <a:extLst>
                <a:ext uri="{FF2B5EF4-FFF2-40B4-BE49-F238E27FC236}">
                  <a16:creationId xmlns:a16="http://schemas.microsoft.com/office/drawing/2014/main" id="{02FFEBD5-AF65-4A56-9244-6D0F6D19FE12}"/>
                </a:ext>
              </a:extLst>
            </p:cNvPr>
            <p:cNvSpPr txBox="1"/>
            <p:nvPr/>
          </p:nvSpPr>
          <p:spPr>
            <a:xfrm>
              <a:off x="5155200" y="2479631"/>
              <a:ext cx="4865101" cy="1428853"/>
            </a:xfrm>
            <a:prstGeom prst="rect">
              <a:avLst/>
            </a:prstGeom>
            <a:noFill/>
          </p:spPr>
          <p:txBody>
            <a:bodyPr wrap="square" rtlCol="0" anchor="b">
              <a:spAutoFit/>
            </a:bodyPr>
            <a:lstStyle/>
            <a:p>
              <a:pPr>
                <a:lnSpc>
                  <a:spcPct val="80000"/>
                </a:lnSpc>
                <a:buClr>
                  <a:schemeClr val="accent1"/>
                </a:buClr>
              </a:pPr>
              <a:r>
                <a:rPr lang="fr-FR" sz="5400" dirty="0">
                  <a:solidFill>
                    <a:schemeClr val="accent1"/>
                  </a:solidFill>
                  <a:latin typeface="+mj-lt"/>
                </a:rPr>
                <a:t>Zoom </a:t>
              </a:r>
            </a:p>
            <a:p>
              <a:pPr>
                <a:lnSpc>
                  <a:spcPct val="80000"/>
                </a:lnSpc>
                <a:buClr>
                  <a:schemeClr val="accent1"/>
                </a:buClr>
              </a:pPr>
              <a:r>
                <a:rPr lang="fr-FR" sz="5400" dirty="0">
                  <a:solidFill>
                    <a:schemeClr val="accent1"/>
                  </a:solidFill>
                  <a:latin typeface="+mj-lt"/>
                </a:rPr>
                <a:t>solaire</a:t>
              </a:r>
            </a:p>
          </p:txBody>
        </p:sp>
        <p:cxnSp>
          <p:nvCxnSpPr>
            <p:cNvPr id="14" name="Connecteur droit 13">
              <a:extLst>
                <a:ext uri="{FF2B5EF4-FFF2-40B4-BE49-F238E27FC236}">
                  <a16:creationId xmlns:a16="http://schemas.microsoft.com/office/drawing/2014/main" id="{61CC84D7-53BE-4286-8184-1A6079EAF2A0}"/>
                </a:ext>
              </a:extLst>
            </p:cNvPr>
            <p:cNvCxnSpPr>
              <a:cxnSpLocks/>
            </p:cNvCxnSpPr>
            <p:nvPr/>
          </p:nvCxnSpPr>
          <p:spPr>
            <a:xfrm flipH="1">
              <a:off x="5155200" y="4088081"/>
              <a:ext cx="348445"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6" name="ZoneTexte 15">
            <a:extLst>
              <a:ext uri="{FF2B5EF4-FFF2-40B4-BE49-F238E27FC236}">
                <a16:creationId xmlns:a16="http://schemas.microsoft.com/office/drawing/2014/main" id="{C5EA3364-2AC8-42F2-BD22-725D2F45F4FA}"/>
              </a:ext>
            </a:extLst>
          </p:cNvPr>
          <p:cNvSpPr txBox="1"/>
          <p:nvPr/>
        </p:nvSpPr>
        <p:spPr>
          <a:xfrm>
            <a:off x="7099085" y="532660"/>
            <a:ext cx="10254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Présentation </a:t>
            </a:r>
            <a:br>
              <a:rPr lang="fr-FR" sz="1000" dirty="0">
                <a:solidFill>
                  <a:schemeClr val="tx2">
                    <a:lumMod val="40000"/>
                    <a:lumOff val="60000"/>
                  </a:schemeClr>
                </a:solidFill>
              </a:rPr>
            </a:br>
            <a:r>
              <a:rPr lang="fr-FR" sz="1000" dirty="0">
                <a:solidFill>
                  <a:schemeClr val="tx2">
                    <a:lumMod val="40000"/>
                    <a:lumOff val="60000"/>
                  </a:schemeClr>
                </a:solidFill>
              </a:rPr>
              <a:t>du parc certifié</a:t>
            </a:r>
          </a:p>
        </p:txBody>
      </p:sp>
      <p:sp>
        <p:nvSpPr>
          <p:cNvPr id="17" name="ZoneTexte 16">
            <a:extLst>
              <a:ext uri="{FF2B5EF4-FFF2-40B4-BE49-F238E27FC236}">
                <a16:creationId xmlns:a16="http://schemas.microsoft.com/office/drawing/2014/main" id="{99764360-801D-4B87-B8D2-EE54DFD799DF}"/>
              </a:ext>
            </a:extLst>
          </p:cNvPr>
          <p:cNvSpPr txBox="1"/>
          <p:nvPr/>
        </p:nvSpPr>
        <p:spPr>
          <a:xfrm>
            <a:off x="8353090" y="532660"/>
            <a:ext cx="9180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Performance </a:t>
            </a:r>
            <a:br>
              <a:rPr lang="fr-FR" sz="1000" dirty="0">
                <a:solidFill>
                  <a:schemeClr val="tx2">
                    <a:lumMod val="40000"/>
                    <a:lumOff val="60000"/>
                  </a:schemeClr>
                </a:solidFill>
              </a:rPr>
            </a:br>
            <a:r>
              <a:rPr lang="fr-FR" sz="1000" dirty="0">
                <a:solidFill>
                  <a:schemeClr val="tx2">
                    <a:lumMod val="40000"/>
                    <a:lumOff val="60000"/>
                  </a:schemeClr>
                </a:solidFill>
              </a:rPr>
              <a:t>énergétique</a:t>
            </a:r>
          </a:p>
        </p:txBody>
      </p:sp>
      <p:sp>
        <p:nvSpPr>
          <p:cNvPr id="18" name="ZoneTexte 17">
            <a:extLst>
              <a:ext uri="{FF2B5EF4-FFF2-40B4-BE49-F238E27FC236}">
                <a16:creationId xmlns:a16="http://schemas.microsoft.com/office/drawing/2014/main" id="{58630D9A-FFF9-4A96-A3AC-B46F547CC744}"/>
              </a:ext>
            </a:extLst>
          </p:cNvPr>
          <p:cNvSpPr txBox="1"/>
          <p:nvPr/>
        </p:nvSpPr>
        <p:spPr>
          <a:xfrm>
            <a:off x="9507524" y="532660"/>
            <a:ext cx="1015837" cy="400110"/>
          </a:xfrm>
          <a:prstGeom prst="rect">
            <a:avLst/>
          </a:prstGeom>
          <a:noFill/>
        </p:spPr>
        <p:txBody>
          <a:bodyPr wrap="none" lIns="72000" rIns="72000" rtlCol="0">
            <a:spAutoFit/>
          </a:bodyPr>
          <a:lstStyle/>
          <a:p>
            <a:pPr algn="ctr"/>
            <a:r>
              <a:rPr lang="fr-FR" sz="1000" dirty="0">
                <a:solidFill>
                  <a:schemeClr val="tx2"/>
                </a:solidFill>
                <a:latin typeface="+mj-lt"/>
              </a:rPr>
              <a:t>Les tendances </a:t>
            </a:r>
            <a:br>
              <a:rPr lang="fr-FR" sz="1000" dirty="0">
                <a:solidFill>
                  <a:schemeClr val="tx2"/>
                </a:solidFill>
                <a:latin typeface="+mj-lt"/>
              </a:rPr>
            </a:br>
            <a:r>
              <a:rPr lang="fr-FR" sz="1000" dirty="0">
                <a:solidFill>
                  <a:schemeClr val="tx2"/>
                </a:solidFill>
                <a:latin typeface="+mj-lt"/>
              </a:rPr>
              <a:t>constructives</a:t>
            </a:r>
          </a:p>
        </p:txBody>
      </p:sp>
      <p:sp>
        <p:nvSpPr>
          <p:cNvPr id="19" name="ZoneTexte 18">
            <a:extLst>
              <a:ext uri="{FF2B5EF4-FFF2-40B4-BE49-F238E27FC236}">
                <a16:creationId xmlns:a16="http://schemas.microsoft.com/office/drawing/2014/main" id="{488C456A-46D9-4B5D-BF36-2A9B10715263}"/>
              </a:ext>
            </a:extLst>
          </p:cNvPr>
          <p:cNvSpPr txBox="1"/>
          <p:nvPr/>
        </p:nvSpPr>
        <p:spPr>
          <a:xfrm>
            <a:off x="10649934" y="532660"/>
            <a:ext cx="1137666"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Typologies </a:t>
            </a:r>
            <a:br>
              <a:rPr lang="fr-FR" sz="1000" dirty="0">
                <a:solidFill>
                  <a:schemeClr val="tx2">
                    <a:lumMod val="40000"/>
                    <a:lumOff val="60000"/>
                  </a:schemeClr>
                </a:solidFill>
              </a:rPr>
            </a:br>
            <a:r>
              <a:rPr lang="fr-FR" sz="1000" dirty="0">
                <a:solidFill>
                  <a:schemeClr val="tx2">
                    <a:lumMod val="40000"/>
                    <a:lumOff val="60000"/>
                  </a:schemeClr>
                </a:solidFill>
              </a:rPr>
              <a:t>les plus certifiées</a:t>
            </a:r>
          </a:p>
        </p:txBody>
      </p:sp>
      <p:sp>
        <p:nvSpPr>
          <p:cNvPr id="20" name="Ellipse 19">
            <a:extLst>
              <a:ext uri="{FF2B5EF4-FFF2-40B4-BE49-F238E27FC236}">
                <a16:creationId xmlns:a16="http://schemas.microsoft.com/office/drawing/2014/main" id="{28DC9511-01B9-4A68-95A8-6E94803F494D}"/>
              </a:ext>
            </a:extLst>
          </p:cNvPr>
          <p:cNvSpPr/>
          <p:nvPr/>
        </p:nvSpPr>
        <p:spPr>
          <a:xfrm>
            <a:off x="818664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21" name="Ellipse 20">
            <a:extLst>
              <a:ext uri="{FF2B5EF4-FFF2-40B4-BE49-F238E27FC236}">
                <a16:creationId xmlns:a16="http://schemas.microsoft.com/office/drawing/2014/main" id="{2D7369E7-C8E8-4767-AAD3-57E62658AA89}"/>
              </a:ext>
            </a:extLst>
          </p:cNvPr>
          <p:cNvSpPr/>
          <p:nvPr/>
        </p:nvSpPr>
        <p:spPr>
          <a:xfrm>
            <a:off x="9389968"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22" name="Ellipse 21">
            <a:extLst>
              <a:ext uri="{FF2B5EF4-FFF2-40B4-BE49-F238E27FC236}">
                <a16:creationId xmlns:a16="http://schemas.microsoft.com/office/drawing/2014/main" id="{E6601012-4E01-45BE-925B-85DDACF8577A}"/>
              </a:ext>
            </a:extLst>
          </p:cNvPr>
          <p:cNvSpPr/>
          <p:nvPr/>
        </p:nvSpPr>
        <p:spPr>
          <a:xfrm>
            <a:off x="1059329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cxnSp>
        <p:nvCxnSpPr>
          <p:cNvPr id="23" name="Connecteur droit 22">
            <a:extLst>
              <a:ext uri="{FF2B5EF4-FFF2-40B4-BE49-F238E27FC236}">
                <a16:creationId xmlns:a16="http://schemas.microsoft.com/office/drawing/2014/main" id="{33ECA7DE-6AD2-4200-AB4C-86FE3DF95A99}"/>
              </a:ext>
            </a:extLst>
          </p:cNvPr>
          <p:cNvCxnSpPr>
            <a:cxnSpLocks/>
          </p:cNvCxnSpPr>
          <p:nvPr/>
        </p:nvCxnSpPr>
        <p:spPr>
          <a:xfrm flipH="1">
            <a:off x="9841950" y="1002360"/>
            <a:ext cx="34698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A65624E1-8785-48E4-ACE8-E83D7319DDD7}"/>
              </a:ext>
            </a:extLst>
          </p:cNvPr>
          <p:cNvSpPr/>
          <p:nvPr/>
        </p:nvSpPr>
        <p:spPr>
          <a:xfrm>
            <a:off x="11871075" y="6537075"/>
            <a:ext cx="320925" cy="320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fld id="{6DCD9D34-E609-462F-B828-50150B5958BE}" type="slidenum">
              <a:rPr lang="fr-FR" sz="1000" smtClean="0"/>
              <a:t>38</a:t>
            </a:fld>
            <a:endParaRPr lang="fr-FR" sz="1000" dirty="0"/>
          </a:p>
        </p:txBody>
      </p:sp>
      <p:pic>
        <p:nvPicPr>
          <p:cNvPr id="25" name="Picture 6">
            <a:extLst>
              <a:ext uri="{FF2B5EF4-FFF2-40B4-BE49-F238E27FC236}">
                <a16:creationId xmlns:a16="http://schemas.microsoft.com/office/drawing/2014/main" id="{FEF584C8-F6A8-4116-871C-B8C4BB72F66F}"/>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0" y="0"/>
            <a:ext cx="5155197" cy="6858000"/>
          </a:xfrm>
          <a:prstGeom prst="rect">
            <a:avLst/>
          </a:prstGeom>
          <a:effectLst>
            <a:outerShdw blurRad="127000" dist="38100" algn="l" rotWithShape="0">
              <a:prstClr val="black">
                <a:alpha val="2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3962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8" decel="100000" fill="hold" nodeType="withEffect">
                                  <p:stCondLst>
                                    <p:cond delay="5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2" decel="10000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1+#ppt_w/2"/>
                                          </p:val>
                                        </p:tav>
                                        <p:tav tm="100000">
                                          <p:val>
                                            <p:strVal val="#ppt_x"/>
                                          </p:val>
                                        </p:tav>
                                      </p:tavLst>
                                    </p:anim>
                                    <p:anim calcmode="lin" valueType="num">
                                      <p:cBhvr additive="base">
                                        <p:cTn id="16"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16200000" scaled="1"/>
        </a:gradFill>
        <a:effectLst/>
      </p:bgPr>
    </p:bg>
    <p:spTree>
      <p:nvGrpSpPr>
        <p:cNvPr id="1" name=""/>
        <p:cNvGrpSpPr/>
        <p:nvPr/>
      </p:nvGrpSpPr>
      <p:grpSpPr>
        <a:xfrm>
          <a:off x="0" y="0"/>
          <a:ext cx="0" cy="0"/>
          <a:chOff x="0" y="0"/>
          <a:chExt cx="0" cy="0"/>
        </a:xfrm>
      </p:grpSpPr>
      <p:sp>
        <p:nvSpPr>
          <p:cNvPr id="55" name="Rectangle 54">
            <a:extLst>
              <a:ext uri="{FF2B5EF4-FFF2-40B4-BE49-F238E27FC236}">
                <a16:creationId xmlns:a16="http://schemas.microsoft.com/office/drawing/2014/main" id="{03FA1CC4-63BE-4E25-AFC3-A92B6CB6ABF0}"/>
              </a:ext>
            </a:extLst>
          </p:cNvPr>
          <p:cNvSpPr/>
          <p:nvPr/>
        </p:nvSpPr>
        <p:spPr>
          <a:xfrm>
            <a:off x="3213450" y="0"/>
            <a:ext cx="2520282" cy="6858000"/>
          </a:xfrm>
          <a:prstGeom prst="rect">
            <a:avLst/>
          </a:prstGeom>
          <a:solidFill>
            <a:schemeClr val="accent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8">
            <a:extLst>
              <a:ext uri="{FF2B5EF4-FFF2-40B4-BE49-F238E27FC236}">
                <a16:creationId xmlns:a16="http://schemas.microsoft.com/office/drawing/2014/main" id="{F69E7D3B-9CDA-4327-8CC5-4F634EC91071}"/>
              </a:ext>
            </a:extLst>
          </p:cNvPr>
          <p:cNvSpPr txBox="1"/>
          <p:nvPr/>
        </p:nvSpPr>
        <p:spPr>
          <a:xfrm>
            <a:off x="666542" y="756139"/>
            <a:ext cx="2217853" cy="306467"/>
          </a:xfrm>
          <a:prstGeom prst="roundRect">
            <a:avLst/>
          </a:prstGeom>
          <a:solidFill>
            <a:schemeClr val="accent1"/>
          </a:solidFill>
        </p:spPr>
        <p:txBody>
          <a:bodyPr wrap="none" lIns="144000" rtlCol="0">
            <a:spAutoFit/>
          </a:bodyPr>
          <a:lstStyle>
            <a:defPPr>
              <a:defRPr lang="fr-FR"/>
            </a:defPPr>
            <a:lvl1pPr>
              <a:defRPr sz="1200">
                <a:solidFill>
                  <a:schemeClr val="bg1"/>
                </a:solidFill>
              </a:defRPr>
            </a:lvl1pPr>
          </a:lstStyle>
          <a:p>
            <a:r>
              <a:rPr lang="fr-FR" dirty="0"/>
              <a:t>TYPE DE SYSTÈME SOLAIRE</a:t>
            </a:r>
          </a:p>
        </p:txBody>
      </p:sp>
      <p:cxnSp>
        <p:nvCxnSpPr>
          <p:cNvPr id="10" name="Connecteur droit 9">
            <a:extLst>
              <a:ext uri="{FF2B5EF4-FFF2-40B4-BE49-F238E27FC236}">
                <a16:creationId xmlns:a16="http://schemas.microsoft.com/office/drawing/2014/main" id="{D2E90E79-5257-41AB-BA80-EC57EE6D0B65}"/>
              </a:ext>
            </a:extLst>
          </p:cNvPr>
          <p:cNvCxnSpPr>
            <a:cxnSpLocks/>
          </p:cNvCxnSpPr>
          <p:nvPr/>
        </p:nvCxnSpPr>
        <p:spPr>
          <a:xfrm>
            <a:off x="666542" y="0"/>
            <a:ext cx="0" cy="100236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1" name="Picture 2" descr="Y:\Perso\logo cerqual Qualitel Certification.jpg">
            <a:extLst>
              <a:ext uri="{FF2B5EF4-FFF2-40B4-BE49-F238E27FC236}">
                <a16:creationId xmlns:a16="http://schemas.microsoft.com/office/drawing/2014/main" id="{0316BB70-ACD6-41B0-8225-EBF40EEEA294}"/>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737933" y="364894"/>
            <a:ext cx="1081342" cy="367821"/>
          </a:xfrm>
          <a:prstGeom prst="rect">
            <a:avLst/>
          </a:prstGeom>
          <a:noFill/>
          <a:extLst>
            <a:ext uri="{909E8E84-426E-40DD-AFC4-6F175D3DCCD1}">
              <a14:hiddenFill xmlns:a14="http://schemas.microsoft.com/office/drawing/2010/main">
                <a:solidFill>
                  <a:srgbClr val="FFFFFF"/>
                </a:solidFill>
              </a14:hiddenFill>
            </a:ext>
          </a:extLst>
        </p:spPr>
      </p:pic>
      <p:sp>
        <p:nvSpPr>
          <p:cNvPr id="35" name="ZoneTexte 34">
            <a:extLst>
              <a:ext uri="{FF2B5EF4-FFF2-40B4-BE49-F238E27FC236}">
                <a16:creationId xmlns:a16="http://schemas.microsoft.com/office/drawing/2014/main" id="{B6B3981B-CDD5-4B70-983F-5FAB7AB7D0A8}"/>
              </a:ext>
            </a:extLst>
          </p:cNvPr>
          <p:cNvSpPr txBox="1"/>
          <p:nvPr/>
        </p:nvSpPr>
        <p:spPr>
          <a:xfrm>
            <a:off x="7099085" y="532660"/>
            <a:ext cx="10254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Présentation </a:t>
            </a:r>
            <a:br>
              <a:rPr lang="fr-FR" sz="1000" dirty="0">
                <a:solidFill>
                  <a:schemeClr val="tx2">
                    <a:lumMod val="40000"/>
                    <a:lumOff val="60000"/>
                  </a:schemeClr>
                </a:solidFill>
              </a:rPr>
            </a:br>
            <a:r>
              <a:rPr lang="fr-FR" sz="1000" dirty="0">
                <a:solidFill>
                  <a:schemeClr val="tx2">
                    <a:lumMod val="40000"/>
                    <a:lumOff val="60000"/>
                  </a:schemeClr>
                </a:solidFill>
              </a:rPr>
              <a:t>du parc certifié</a:t>
            </a:r>
          </a:p>
        </p:txBody>
      </p:sp>
      <p:sp>
        <p:nvSpPr>
          <p:cNvPr id="37" name="ZoneTexte 36">
            <a:extLst>
              <a:ext uri="{FF2B5EF4-FFF2-40B4-BE49-F238E27FC236}">
                <a16:creationId xmlns:a16="http://schemas.microsoft.com/office/drawing/2014/main" id="{F6127B6C-9D23-42B1-87FC-A5D7ECCC3D02}"/>
              </a:ext>
            </a:extLst>
          </p:cNvPr>
          <p:cNvSpPr txBox="1"/>
          <p:nvPr/>
        </p:nvSpPr>
        <p:spPr>
          <a:xfrm>
            <a:off x="8353090" y="532660"/>
            <a:ext cx="9180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Performance </a:t>
            </a:r>
            <a:br>
              <a:rPr lang="fr-FR" sz="1000" dirty="0">
                <a:solidFill>
                  <a:schemeClr val="tx2">
                    <a:lumMod val="40000"/>
                    <a:lumOff val="60000"/>
                  </a:schemeClr>
                </a:solidFill>
              </a:rPr>
            </a:br>
            <a:r>
              <a:rPr lang="fr-FR" sz="1000" dirty="0">
                <a:solidFill>
                  <a:schemeClr val="tx2">
                    <a:lumMod val="40000"/>
                    <a:lumOff val="60000"/>
                  </a:schemeClr>
                </a:solidFill>
              </a:rPr>
              <a:t>énergétique</a:t>
            </a:r>
          </a:p>
        </p:txBody>
      </p:sp>
      <p:sp>
        <p:nvSpPr>
          <p:cNvPr id="39" name="ZoneTexte 38">
            <a:extLst>
              <a:ext uri="{FF2B5EF4-FFF2-40B4-BE49-F238E27FC236}">
                <a16:creationId xmlns:a16="http://schemas.microsoft.com/office/drawing/2014/main" id="{B84F8598-1F59-4AB5-9033-9B2035D1BB70}"/>
              </a:ext>
            </a:extLst>
          </p:cNvPr>
          <p:cNvSpPr txBox="1"/>
          <p:nvPr/>
        </p:nvSpPr>
        <p:spPr>
          <a:xfrm>
            <a:off x="9507524" y="532660"/>
            <a:ext cx="1015837" cy="400110"/>
          </a:xfrm>
          <a:prstGeom prst="rect">
            <a:avLst/>
          </a:prstGeom>
          <a:noFill/>
        </p:spPr>
        <p:txBody>
          <a:bodyPr wrap="none" lIns="72000" rIns="72000" rtlCol="0">
            <a:spAutoFit/>
          </a:bodyPr>
          <a:lstStyle/>
          <a:p>
            <a:pPr algn="ctr"/>
            <a:r>
              <a:rPr lang="fr-FR" sz="1000" dirty="0">
                <a:solidFill>
                  <a:schemeClr val="tx2"/>
                </a:solidFill>
                <a:latin typeface="+mj-lt"/>
              </a:rPr>
              <a:t>Les tendances </a:t>
            </a:r>
            <a:br>
              <a:rPr lang="fr-FR" sz="1000" dirty="0">
                <a:solidFill>
                  <a:schemeClr val="tx2"/>
                </a:solidFill>
                <a:latin typeface="+mj-lt"/>
              </a:rPr>
            </a:br>
            <a:r>
              <a:rPr lang="fr-FR" sz="1000" dirty="0">
                <a:solidFill>
                  <a:schemeClr val="tx2"/>
                </a:solidFill>
                <a:latin typeface="+mj-lt"/>
              </a:rPr>
              <a:t>constructives</a:t>
            </a:r>
          </a:p>
        </p:txBody>
      </p:sp>
      <p:sp>
        <p:nvSpPr>
          <p:cNvPr id="40" name="ZoneTexte 39">
            <a:extLst>
              <a:ext uri="{FF2B5EF4-FFF2-40B4-BE49-F238E27FC236}">
                <a16:creationId xmlns:a16="http://schemas.microsoft.com/office/drawing/2014/main" id="{4200AF1A-4E61-428E-8BCB-94AD2CA9705E}"/>
              </a:ext>
            </a:extLst>
          </p:cNvPr>
          <p:cNvSpPr txBox="1"/>
          <p:nvPr/>
        </p:nvSpPr>
        <p:spPr>
          <a:xfrm>
            <a:off x="10649934" y="532660"/>
            <a:ext cx="1137666"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Typologies </a:t>
            </a:r>
            <a:br>
              <a:rPr lang="fr-FR" sz="1000" dirty="0">
                <a:solidFill>
                  <a:schemeClr val="tx2">
                    <a:lumMod val="40000"/>
                    <a:lumOff val="60000"/>
                  </a:schemeClr>
                </a:solidFill>
              </a:rPr>
            </a:br>
            <a:r>
              <a:rPr lang="fr-FR" sz="1000" dirty="0">
                <a:solidFill>
                  <a:schemeClr val="tx2">
                    <a:lumMod val="40000"/>
                    <a:lumOff val="60000"/>
                  </a:schemeClr>
                </a:solidFill>
              </a:rPr>
              <a:t>les plus certifiées</a:t>
            </a:r>
          </a:p>
        </p:txBody>
      </p:sp>
      <p:sp>
        <p:nvSpPr>
          <p:cNvPr id="41" name="Ellipse 40">
            <a:extLst>
              <a:ext uri="{FF2B5EF4-FFF2-40B4-BE49-F238E27FC236}">
                <a16:creationId xmlns:a16="http://schemas.microsoft.com/office/drawing/2014/main" id="{44C07165-D571-487D-B046-C8CB1EC92A47}"/>
              </a:ext>
            </a:extLst>
          </p:cNvPr>
          <p:cNvSpPr/>
          <p:nvPr/>
        </p:nvSpPr>
        <p:spPr>
          <a:xfrm>
            <a:off x="818664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42" name="Ellipse 41">
            <a:extLst>
              <a:ext uri="{FF2B5EF4-FFF2-40B4-BE49-F238E27FC236}">
                <a16:creationId xmlns:a16="http://schemas.microsoft.com/office/drawing/2014/main" id="{26B8FE6F-5572-4663-9227-794482B6F60E}"/>
              </a:ext>
            </a:extLst>
          </p:cNvPr>
          <p:cNvSpPr/>
          <p:nvPr/>
        </p:nvSpPr>
        <p:spPr>
          <a:xfrm>
            <a:off x="9389968"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43" name="Ellipse 42">
            <a:extLst>
              <a:ext uri="{FF2B5EF4-FFF2-40B4-BE49-F238E27FC236}">
                <a16:creationId xmlns:a16="http://schemas.microsoft.com/office/drawing/2014/main" id="{FCC430C2-57A7-4113-B1BC-605F879F3180}"/>
              </a:ext>
            </a:extLst>
          </p:cNvPr>
          <p:cNvSpPr/>
          <p:nvPr/>
        </p:nvSpPr>
        <p:spPr>
          <a:xfrm>
            <a:off x="1059329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cxnSp>
        <p:nvCxnSpPr>
          <p:cNvPr id="56" name="Connecteur droit 55">
            <a:extLst>
              <a:ext uri="{FF2B5EF4-FFF2-40B4-BE49-F238E27FC236}">
                <a16:creationId xmlns:a16="http://schemas.microsoft.com/office/drawing/2014/main" id="{882391CC-22B2-41D9-8CE5-0FAFFAB5E88A}"/>
              </a:ext>
            </a:extLst>
          </p:cNvPr>
          <p:cNvCxnSpPr>
            <a:cxnSpLocks/>
          </p:cNvCxnSpPr>
          <p:nvPr/>
        </p:nvCxnSpPr>
        <p:spPr>
          <a:xfrm flipH="1">
            <a:off x="9841950" y="1002360"/>
            <a:ext cx="34698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50568556-D01A-4ED4-AE46-573A640CC352}"/>
              </a:ext>
            </a:extLst>
          </p:cNvPr>
          <p:cNvSpPr/>
          <p:nvPr/>
        </p:nvSpPr>
        <p:spPr>
          <a:xfrm>
            <a:off x="11871075" y="6537075"/>
            <a:ext cx="320925" cy="320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fld id="{6DCD9D34-E609-462F-B828-50150B5958BE}" type="slidenum">
              <a:rPr lang="fr-FR" sz="1000" smtClean="0"/>
              <a:t>39</a:t>
            </a:fld>
            <a:endParaRPr lang="fr-FR" sz="1000" dirty="0"/>
          </a:p>
        </p:txBody>
      </p:sp>
      <p:grpSp>
        <p:nvGrpSpPr>
          <p:cNvPr id="5" name="Groupe 4">
            <a:extLst>
              <a:ext uri="{FF2B5EF4-FFF2-40B4-BE49-F238E27FC236}">
                <a16:creationId xmlns:a16="http://schemas.microsoft.com/office/drawing/2014/main" id="{0A74EFFF-B6A9-4FB7-B6DE-6D419529F319}"/>
              </a:ext>
            </a:extLst>
          </p:cNvPr>
          <p:cNvGrpSpPr/>
          <p:nvPr/>
        </p:nvGrpSpPr>
        <p:grpSpPr>
          <a:xfrm>
            <a:off x="3066495" y="1039738"/>
            <a:ext cx="4508361" cy="2957710"/>
            <a:chOff x="3066495" y="1039738"/>
            <a:chExt cx="4508361" cy="2957710"/>
          </a:xfrm>
        </p:grpSpPr>
        <p:grpSp>
          <p:nvGrpSpPr>
            <p:cNvPr id="2" name="Groupe 1">
              <a:extLst>
                <a:ext uri="{FF2B5EF4-FFF2-40B4-BE49-F238E27FC236}">
                  <a16:creationId xmlns:a16="http://schemas.microsoft.com/office/drawing/2014/main" id="{4FD06D0A-7829-481E-B52B-4801CA2C38B9}"/>
                </a:ext>
              </a:extLst>
            </p:cNvPr>
            <p:cNvGrpSpPr/>
            <p:nvPr/>
          </p:nvGrpSpPr>
          <p:grpSpPr>
            <a:xfrm>
              <a:off x="3066495" y="1799128"/>
              <a:ext cx="1912734" cy="1574305"/>
              <a:chOff x="3066495" y="1799128"/>
              <a:chExt cx="1912734" cy="1574305"/>
            </a:xfrm>
          </p:grpSpPr>
          <p:sp>
            <p:nvSpPr>
              <p:cNvPr id="7" name="Triangle rectangle 6">
                <a:extLst>
                  <a:ext uri="{FF2B5EF4-FFF2-40B4-BE49-F238E27FC236}">
                    <a16:creationId xmlns:a16="http://schemas.microsoft.com/office/drawing/2014/main" id="{EA87583D-8BB9-4F08-A313-A7320FABE907}"/>
                  </a:ext>
                </a:extLst>
              </p:cNvPr>
              <p:cNvSpPr/>
              <p:nvPr/>
            </p:nvSpPr>
            <p:spPr>
              <a:xfrm flipH="1" flipV="1">
                <a:off x="3066496" y="3226479"/>
                <a:ext cx="146954" cy="146954"/>
              </a:xfrm>
              <a:prstGeom prst="rtTriangl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Ellipse 33">
                <a:extLst>
                  <a:ext uri="{FF2B5EF4-FFF2-40B4-BE49-F238E27FC236}">
                    <a16:creationId xmlns:a16="http://schemas.microsoft.com/office/drawing/2014/main" id="{74DB2BCC-C0A5-4DE9-A93A-172AC7E493D0}"/>
                  </a:ext>
                </a:extLst>
              </p:cNvPr>
              <p:cNvSpPr/>
              <p:nvPr/>
            </p:nvSpPr>
            <p:spPr>
              <a:xfrm rot="8488915">
                <a:off x="3456281" y="1799128"/>
                <a:ext cx="1361208" cy="1361208"/>
              </a:xfrm>
              <a:prstGeom prst="ellipse">
                <a:avLst/>
              </a:prstGeom>
              <a:solidFill>
                <a:schemeClr val="bg1">
                  <a:alpha val="10000"/>
                </a:schemeClr>
              </a:solidFill>
              <a:ln>
                <a:gradFill flip="none" rotWithShape="1">
                  <a:gsLst>
                    <a:gs pos="0">
                      <a:schemeClr val="accent1">
                        <a:alpha val="0"/>
                      </a:schemeClr>
                    </a:gs>
                    <a:gs pos="100000">
                      <a:schemeClr val="bg1"/>
                    </a:gs>
                  </a:gsLst>
                  <a:lin ang="108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ZoneTexte 23">
                <a:extLst>
                  <a:ext uri="{FF2B5EF4-FFF2-40B4-BE49-F238E27FC236}">
                    <a16:creationId xmlns:a16="http://schemas.microsoft.com/office/drawing/2014/main" id="{1DFD2DF5-62C1-4D76-9675-139D837935F0}"/>
                  </a:ext>
                </a:extLst>
              </p:cNvPr>
              <p:cNvSpPr txBox="1"/>
              <p:nvPr/>
            </p:nvSpPr>
            <p:spPr>
              <a:xfrm>
                <a:off x="3066495" y="2887925"/>
                <a:ext cx="1912734" cy="338554"/>
              </a:xfrm>
              <a:prstGeom prst="rect">
                <a:avLst/>
              </a:prstGeom>
              <a:solidFill>
                <a:schemeClr val="accent6"/>
              </a:solidFill>
              <a:effectLst>
                <a:outerShdw blurRad="127000" dist="38100" dir="2700000" algn="tl" rotWithShape="0">
                  <a:prstClr val="black">
                    <a:alpha val="10000"/>
                  </a:prstClr>
                </a:outerShdw>
              </a:effectLst>
            </p:spPr>
            <p:txBody>
              <a:bodyPr wrap="square" lIns="144000" rtlCol="0">
                <a:spAutoFit/>
              </a:bodyPr>
              <a:lstStyle>
                <a:defPPr>
                  <a:defRPr lang="fr-FR"/>
                </a:defPPr>
                <a:lvl1pPr>
                  <a:defRPr sz="1200">
                    <a:solidFill>
                      <a:schemeClr val="bg1"/>
                    </a:solidFill>
                  </a:defRPr>
                </a:lvl1pPr>
              </a:lstStyle>
              <a:p>
                <a:pPr algn="ctr"/>
                <a:r>
                  <a:rPr lang="fr-FR" sz="1600" dirty="0">
                    <a:latin typeface="+mj-lt"/>
                  </a:rPr>
                  <a:t>Photovoltaïque</a:t>
                </a:r>
              </a:p>
            </p:txBody>
          </p:sp>
          <p:sp>
            <p:nvSpPr>
              <p:cNvPr id="33" name="ZoneTexte 32">
                <a:extLst>
                  <a:ext uri="{FF2B5EF4-FFF2-40B4-BE49-F238E27FC236}">
                    <a16:creationId xmlns:a16="http://schemas.microsoft.com/office/drawing/2014/main" id="{0F85D1C7-C605-4595-BB86-F9B1F02FA0AC}"/>
                  </a:ext>
                </a:extLst>
              </p:cNvPr>
              <p:cNvSpPr txBox="1"/>
              <p:nvPr/>
            </p:nvSpPr>
            <p:spPr>
              <a:xfrm>
                <a:off x="3656626" y="2018067"/>
                <a:ext cx="960520" cy="923330"/>
              </a:xfrm>
              <a:prstGeom prst="rect">
                <a:avLst/>
              </a:prstGeom>
              <a:noFill/>
            </p:spPr>
            <p:txBody>
              <a:bodyPr wrap="none" rtlCol="0">
                <a:spAutoFit/>
              </a:bodyPr>
              <a:lstStyle/>
              <a:p>
                <a:pPr algn="ctr"/>
                <a:r>
                  <a:rPr lang="fr-FR" sz="5400" dirty="0">
                    <a:solidFill>
                      <a:schemeClr val="bg1"/>
                    </a:solidFill>
                    <a:latin typeface="+mj-lt"/>
                  </a:rPr>
                  <a:t>9</a:t>
                </a:r>
                <a:r>
                  <a:rPr lang="fr-FR" sz="4000" dirty="0">
                    <a:solidFill>
                      <a:schemeClr val="bg1"/>
                    </a:solidFill>
                  </a:rPr>
                  <a:t>%</a:t>
                </a:r>
                <a:endParaRPr lang="fr-FR" sz="5400" dirty="0">
                  <a:solidFill>
                    <a:schemeClr val="bg1"/>
                  </a:solidFill>
                </a:endParaRPr>
              </a:p>
            </p:txBody>
          </p:sp>
        </p:grpSp>
        <p:pic>
          <p:nvPicPr>
            <p:cNvPr id="12" name="Image 11">
              <a:extLst>
                <a:ext uri="{FF2B5EF4-FFF2-40B4-BE49-F238E27FC236}">
                  <a16:creationId xmlns:a16="http://schemas.microsoft.com/office/drawing/2014/main" id="{75E66339-7FDC-4B7A-A895-74D7F0A955D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17144" y="1039738"/>
              <a:ext cx="2957712" cy="2957710"/>
            </a:xfrm>
            <a:prstGeom prst="rect">
              <a:avLst/>
            </a:prstGeom>
          </p:spPr>
        </p:pic>
      </p:grpSp>
      <p:grpSp>
        <p:nvGrpSpPr>
          <p:cNvPr id="6" name="Groupe 5">
            <a:extLst>
              <a:ext uri="{FF2B5EF4-FFF2-40B4-BE49-F238E27FC236}">
                <a16:creationId xmlns:a16="http://schemas.microsoft.com/office/drawing/2014/main" id="{910783D9-AF20-4A05-AF11-98F56368F7C3}"/>
              </a:ext>
            </a:extLst>
          </p:cNvPr>
          <p:cNvGrpSpPr/>
          <p:nvPr/>
        </p:nvGrpSpPr>
        <p:grpSpPr>
          <a:xfrm>
            <a:off x="3066496" y="4128810"/>
            <a:ext cx="4225329" cy="2005832"/>
            <a:chOff x="3066496" y="4128810"/>
            <a:chExt cx="4225329" cy="2005832"/>
          </a:xfrm>
        </p:grpSpPr>
        <p:grpSp>
          <p:nvGrpSpPr>
            <p:cNvPr id="4" name="Groupe 3">
              <a:extLst>
                <a:ext uri="{FF2B5EF4-FFF2-40B4-BE49-F238E27FC236}">
                  <a16:creationId xmlns:a16="http://schemas.microsoft.com/office/drawing/2014/main" id="{B02BD159-9CF9-4400-B47A-205A43C8AA28}"/>
                </a:ext>
              </a:extLst>
            </p:cNvPr>
            <p:cNvGrpSpPr/>
            <p:nvPr/>
          </p:nvGrpSpPr>
          <p:grpSpPr>
            <a:xfrm>
              <a:off x="3066496" y="4197709"/>
              <a:ext cx="1912733" cy="1574305"/>
              <a:chOff x="3066496" y="4197709"/>
              <a:chExt cx="1912733" cy="1574305"/>
            </a:xfrm>
          </p:grpSpPr>
          <p:sp>
            <p:nvSpPr>
              <p:cNvPr id="27" name="Triangle rectangle 26">
                <a:extLst>
                  <a:ext uri="{FF2B5EF4-FFF2-40B4-BE49-F238E27FC236}">
                    <a16:creationId xmlns:a16="http://schemas.microsoft.com/office/drawing/2014/main" id="{D02272A4-942A-48D7-BBB9-DD18B1609617}"/>
                  </a:ext>
                </a:extLst>
              </p:cNvPr>
              <p:cNvSpPr/>
              <p:nvPr/>
            </p:nvSpPr>
            <p:spPr>
              <a:xfrm flipH="1" flipV="1">
                <a:off x="3066496" y="5625060"/>
                <a:ext cx="146954" cy="146954"/>
              </a:xfrm>
              <a:prstGeom prst="rtTriangl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llipse 2">
                <a:extLst>
                  <a:ext uri="{FF2B5EF4-FFF2-40B4-BE49-F238E27FC236}">
                    <a16:creationId xmlns:a16="http://schemas.microsoft.com/office/drawing/2014/main" id="{ED5D4339-5B4C-499F-9004-5421CDBECCA5}"/>
                  </a:ext>
                </a:extLst>
              </p:cNvPr>
              <p:cNvSpPr/>
              <p:nvPr/>
            </p:nvSpPr>
            <p:spPr>
              <a:xfrm rot="8488915">
                <a:off x="3456281" y="4197709"/>
                <a:ext cx="1361208" cy="1361208"/>
              </a:xfrm>
              <a:prstGeom prst="ellipse">
                <a:avLst/>
              </a:prstGeom>
              <a:solidFill>
                <a:schemeClr val="bg1">
                  <a:alpha val="10000"/>
                </a:schemeClr>
              </a:solidFill>
              <a:ln>
                <a:gradFill flip="none" rotWithShape="1">
                  <a:gsLst>
                    <a:gs pos="0">
                      <a:schemeClr val="accent1">
                        <a:alpha val="0"/>
                      </a:schemeClr>
                    </a:gs>
                    <a:gs pos="100000">
                      <a:schemeClr val="bg1"/>
                    </a:gs>
                  </a:gsLst>
                  <a:lin ang="108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ZoneTexte 25">
                <a:extLst>
                  <a:ext uri="{FF2B5EF4-FFF2-40B4-BE49-F238E27FC236}">
                    <a16:creationId xmlns:a16="http://schemas.microsoft.com/office/drawing/2014/main" id="{95CBDBD9-3639-4DBC-A723-645AC001E53C}"/>
                  </a:ext>
                </a:extLst>
              </p:cNvPr>
              <p:cNvSpPr txBox="1"/>
              <p:nvPr/>
            </p:nvSpPr>
            <p:spPr>
              <a:xfrm>
                <a:off x="3066496" y="5286506"/>
                <a:ext cx="1912733" cy="338554"/>
              </a:xfrm>
              <a:prstGeom prst="rect">
                <a:avLst/>
              </a:prstGeom>
              <a:solidFill>
                <a:schemeClr val="accent6"/>
              </a:solidFill>
              <a:effectLst>
                <a:outerShdw blurRad="127000" dist="38100" dir="2700000" algn="tl" rotWithShape="0">
                  <a:prstClr val="black">
                    <a:alpha val="10000"/>
                  </a:prstClr>
                </a:outerShdw>
              </a:effectLst>
            </p:spPr>
            <p:txBody>
              <a:bodyPr wrap="square" lIns="144000" rtlCol="0">
                <a:spAutoFit/>
              </a:bodyPr>
              <a:lstStyle>
                <a:defPPr>
                  <a:defRPr lang="fr-FR"/>
                </a:defPPr>
                <a:lvl1pPr>
                  <a:defRPr sz="1600">
                    <a:solidFill>
                      <a:schemeClr val="bg1"/>
                    </a:solidFill>
                    <a:latin typeface="+mj-lt"/>
                  </a:defRPr>
                </a:lvl1pPr>
              </a:lstStyle>
              <a:p>
                <a:pPr algn="ctr"/>
                <a:r>
                  <a:rPr lang="fr-FR" dirty="0"/>
                  <a:t>Solaire thermique</a:t>
                </a:r>
              </a:p>
            </p:txBody>
          </p:sp>
          <p:sp>
            <p:nvSpPr>
              <p:cNvPr id="31" name="ZoneTexte 30">
                <a:extLst>
                  <a:ext uri="{FF2B5EF4-FFF2-40B4-BE49-F238E27FC236}">
                    <a16:creationId xmlns:a16="http://schemas.microsoft.com/office/drawing/2014/main" id="{3CDEF5A9-49FB-4451-8F69-334A110A83CE}"/>
                  </a:ext>
                </a:extLst>
              </p:cNvPr>
              <p:cNvSpPr txBox="1"/>
              <p:nvPr/>
            </p:nvSpPr>
            <p:spPr>
              <a:xfrm>
                <a:off x="3656626" y="4416648"/>
                <a:ext cx="960520" cy="923330"/>
              </a:xfrm>
              <a:prstGeom prst="rect">
                <a:avLst/>
              </a:prstGeom>
              <a:noFill/>
            </p:spPr>
            <p:txBody>
              <a:bodyPr wrap="none" rtlCol="0">
                <a:spAutoFit/>
              </a:bodyPr>
              <a:lstStyle/>
              <a:p>
                <a:pPr algn="ctr"/>
                <a:r>
                  <a:rPr lang="fr-FR" sz="5400" dirty="0">
                    <a:solidFill>
                      <a:schemeClr val="bg1"/>
                    </a:solidFill>
                    <a:latin typeface="+mj-lt"/>
                  </a:rPr>
                  <a:t>3</a:t>
                </a:r>
                <a:r>
                  <a:rPr lang="fr-FR" sz="4000" dirty="0">
                    <a:solidFill>
                      <a:schemeClr val="bg1"/>
                    </a:solidFill>
                  </a:rPr>
                  <a:t>%</a:t>
                </a:r>
                <a:endParaRPr lang="fr-FR" sz="5400" dirty="0">
                  <a:solidFill>
                    <a:schemeClr val="bg1"/>
                  </a:solidFill>
                </a:endParaRPr>
              </a:p>
            </p:txBody>
          </p:sp>
        </p:grpSp>
        <p:pic>
          <p:nvPicPr>
            <p:cNvPr id="1026" name="Picture 2">
              <a:extLst>
                <a:ext uri="{FF2B5EF4-FFF2-40B4-BE49-F238E27FC236}">
                  <a16:creationId xmlns:a16="http://schemas.microsoft.com/office/drawing/2014/main" id="{9F57E381-A01F-4503-8DC3-73E0BC0A2A03}"/>
                </a:ext>
              </a:extLst>
            </p:cNvPr>
            <p:cNvPicPr>
              <a:picLocks noChangeAspect="1" noChangeArrowheads="1"/>
            </p:cNvPicPr>
            <p:nvPr/>
          </p:nvPicPr>
          <p:blipFill>
            <a:blip r:embed="rId4" cstate="screen">
              <a:extLst>
                <a:ext uri="{BEBA8EAE-BF5A-486C-A8C5-ECC9F3942E4B}">
                  <a14:imgProps xmlns:a14="http://schemas.microsoft.com/office/drawing/2010/main">
                    <a14:imgLayer r:embed="rId5">
                      <a14:imgEffect>
                        <a14:backgroundRemoval t="9525" b="90500" l="8300" r="90000">
                          <a14:foregroundMark x1="9225" y1="82900" x2="9225" y2="82900"/>
                          <a14:foregroundMark x1="8300" y1="82200" x2="8300" y2="82200"/>
                          <a14:foregroundMark x1="77950" y1="90500" x2="77950" y2="90500"/>
                          <a14:foregroundMark x1="86675" y1="9525" x2="86675" y2="9525"/>
                          <a14:backgroundMark x1="85550" y1="25975" x2="85550" y2="25975"/>
                        </a14:backgroundRemoval>
                      </a14:imgEffect>
                    </a14:imgLayer>
                  </a14:imgProps>
                </a:ext>
                <a:ext uri="{28A0092B-C50C-407E-A947-70E740481C1C}">
                  <a14:useLocalDpi xmlns:a14="http://schemas.microsoft.com/office/drawing/2010/main"/>
                </a:ext>
              </a:extLst>
            </a:blip>
            <a:stretch>
              <a:fillRect/>
            </a:stretch>
          </p:blipFill>
          <p:spPr bwMode="auto">
            <a:xfrm rot="486223">
              <a:off x="5285993" y="4128810"/>
              <a:ext cx="2005832" cy="2005832"/>
            </a:xfrm>
            <a:prstGeom prst="rect">
              <a:avLst/>
            </a:prstGeom>
            <a:noFill/>
            <a:effectLst>
              <a:outerShdw blurRad="76200" dir="18900000" sy="23000" kx="-1200000" algn="bl" rotWithShape="0">
                <a:prstClr val="black">
                  <a:alpha val="20000"/>
                </a:prstClr>
              </a:outerShdw>
            </a:effectLst>
            <a:extLst>
              <a:ext uri="{909E8E84-426E-40DD-AFC4-6F175D3DCCD1}">
                <a14:hiddenFill xmlns:a14="http://schemas.microsoft.com/office/drawing/2010/main">
                  <a:solidFill>
                    <a:srgbClr val="FFFFFF"/>
                  </a:solidFill>
                </a14:hiddenFill>
              </a:ext>
            </a:extLst>
          </p:spPr>
        </p:pic>
      </p:grpSp>
      <p:grpSp>
        <p:nvGrpSpPr>
          <p:cNvPr id="8" name="Groupe 7">
            <a:extLst>
              <a:ext uri="{FF2B5EF4-FFF2-40B4-BE49-F238E27FC236}">
                <a16:creationId xmlns:a16="http://schemas.microsoft.com/office/drawing/2014/main" id="{5435F4C1-208B-4AE7-A8E5-21E31136A1A6}"/>
              </a:ext>
            </a:extLst>
          </p:cNvPr>
          <p:cNvGrpSpPr/>
          <p:nvPr/>
        </p:nvGrpSpPr>
        <p:grpSpPr>
          <a:xfrm>
            <a:off x="8192979" y="1332103"/>
            <a:ext cx="3760322" cy="4747191"/>
            <a:chOff x="8192979" y="1332103"/>
            <a:chExt cx="3760322" cy="4747191"/>
          </a:xfrm>
        </p:grpSpPr>
        <p:sp>
          <p:nvSpPr>
            <p:cNvPr id="50" name="ZoneTexte 49">
              <a:extLst>
                <a:ext uri="{FF2B5EF4-FFF2-40B4-BE49-F238E27FC236}">
                  <a16:creationId xmlns:a16="http://schemas.microsoft.com/office/drawing/2014/main" id="{BF641918-5A2C-4CD5-A903-929D8C6879F2}"/>
                </a:ext>
              </a:extLst>
            </p:cNvPr>
            <p:cNvSpPr txBox="1"/>
            <p:nvPr/>
          </p:nvSpPr>
          <p:spPr>
            <a:xfrm>
              <a:off x="8353090" y="3054876"/>
              <a:ext cx="3173921" cy="3024418"/>
            </a:xfrm>
            <a:prstGeom prst="rect">
              <a:avLst/>
            </a:prstGeom>
            <a:noFill/>
          </p:spPr>
          <p:txBody>
            <a:bodyPr wrap="square" rtlCol="0">
              <a:spAutoFit/>
            </a:bodyPr>
            <a:lstStyle/>
            <a:p>
              <a:pPr marL="171450" indent="-171450">
                <a:lnSpc>
                  <a:spcPct val="120000"/>
                </a:lnSpc>
                <a:buClr>
                  <a:schemeClr val="accent1"/>
                </a:buClr>
                <a:buFont typeface="Arial" panose="020B0604020202020204" pitchFamily="34" charset="0"/>
                <a:buChar char="•"/>
              </a:pPr>
              <a:r>
                <a:rPr lang="fr-FR" sz="1600" dirty="0">
                  <a:solidFill>
                    <a:schemeClr val="tx1">
                      <a:lumMod val="75000"/>
                      <a:lumOff val="25000"/>
                    </a:schemeClr>
                  </a:solidFill>
                </a:rPr>
                <a:t>Les </a:t>
              </a:r>
              <a:r>
                <a:rPr lang="fr-FR" sz="1600" b="1" dirty="0">
                  <a:solidFill>
                    <a:schemeClr val="tx1">
                      <a:lumMod val="75000"/>
                      <a:lumOff val="25000"/>
                    </a:schemeClr>
                  </a:solidFill>
                </a:rPr>
                <a:t>systèmes solaires se développent assez peu sur les projets en collectif</a:t>
              </a:r>
              <a:r>
                <a:rPr lang="fr-FR" sz="1600" dirty="0">
                  <a:solidFill>
                    <a:schemeClr val="tx1">
                      <a:lumMod val="75000"/>
                      <a:lumOff val="25000"/>
                    </a:schemeClr>
                  </a:solidFill>
                </a:rPr>
                <a:t>, du fait de la technicité des installations et de leur entretien complexe.</a:t>
              </a:r>
            </a:p>
            <a:p>
              <a:pPr marL="171450" indent="-171450">
                <a:lnSpc>
                  <a:spcPct val="120000"/>
                </a:lnSpc>
                <a:buClr>
                  <a:schemeClr val="accent1"/>
                </a:buClr>
                <a:buFont typeface="Arial" panose="020B0604020202020204" pitchFamily="34" charset="0"/>
                <a:buChar char="•"/>
              </a:pPr>
              <a:endParaRPr lang="fr-FR" sz="1600" dirty="0">
                <a:solidFill>
                  <a:schemeClr val="tx1">
                    <a:lumMod val="75000"/>
                    <a:lumOff val="25000"/>
                  </a:schemeClr>
                </a:solidFill>
              </a:endParaRPr>
            </a:p>
            <a:p>
              <a:pPr marL="171450" indent="-171450">
                <a:lnSpc>
                  <a:spcPct val="120000"/>
                </a:lnSpc>
                <a:buClr>
                  <a:schemeClr val="accent1"/>
                </a:buClr>
                <a:buFont typeface="Arial" panose="020B0604020202020204" pitchFamily="34" charset="0"/>
                <a:buChar char="•"/>
              </a:pPr>
              <a:r>
                <a:rPr lang="fr-FR" sz="1600" dirty="0">
                  <a:solidFill>
                    <a:schemeClr val="tx1">
                      <a:lumMod val="75000"/>
                      <a:lumOff val="25000"/>
                    </a:schemeClr>
                  </a:solidFill>
                </a:rPr>
                <a:t>Des projets émergent localement lorsqu’il existe une incitation locale à aller vers les énergies renouvelables.</a:t>
              </a:r>
            </a:p>
          </p:txBody>
        </p:sp>
        <p:sp>
          <p:nvSpPr>
            <p:cNvPr id="29" name="ZoneTexte 28">
              <a:extLst>
                <a:ext uri="{FF2B5EF4-FFF2-40B4-BE49-F238E27FC236}">
                  <a16:creationId xmlns:a16="http://schemas.microsoft.com/office/drawing/2014/main" id="{3303F902-BCEC-4A16-A7CA-BC6CE8D0D19B}"/>
                </a:ext>
              </a:extLst>
            </p:cNvPr>
            <p:cNvSpPr txBox="1"/>
            <p:nvPr/>
          </p:nvSpPr>
          <p:spPr>
            <a:xfrm>
              <a:off x="8192979" y="1332103"/>
              <a:ext cx="3760322" cy="1015663"/>
            </a:xfrm>
            <a:prstGeom prst="rect">
              <a:avLst/>
            </a:prstGeom>
            <a:noFill/>
          </p:spPr>
          <p:txBody>
            <a:bodyPr wrap="square" rtlCol="0" anchor="b">
              <a:spAutoFit/>
            </a:bodyPr>
            <a:lstStyle/>
            <a:p>
              <a:pPr>
                <a:buClr>
                  <a:schemeClr val="accent1"/>
                </a:buClr>
              </a:pPr>
              <a:r>
                <a:rPr lang="fr-FR" sz="2000" dirty="0">
                  <a:solidFill>
                    <a:schemeClr val="tx1">
                      <a:lumMod val="75000"/>
                      <a:lumOff val="25000"/>
                    </a:schemeClr>
                  </a:solidFill>
                  <a:latin typeface="+mj-lt"/>
                </a:rPr>
                <a:t>La filière photovoltaïque encore timide dans la construction</a:t>
              </a:r>
            </a:p>
          </p:txBody>
        </p:sp>
        <p:cxnSp>
          <p:nvCxnSpPr>
            <p:cNvPr id="30" name="Connecteur droit 29">
              <a:extLst>
                <a:ext uri="{FF2B5EF4-FFF2-40B4-BE49-F238E27FC236}">
                  <a16:creationId xmlns:a16="http://schemas.microsoft.com/office/drawing/2014/main" id="{34DA4E3B-A24E-415B-B257-D15C375393B7}"/>
                </a:ext>
              </a:extLst>
            </p:cNvPr>
            <p:cNvCxnSpPr>
              <a:cxnSpLocks/>
            </p:cNvCxnSpPr>
            <p:nvPr/>
          </p:nvCxnSpPr>
          <p:spPr>
            <a:xfrm flipH="1">
              <a:off x="8192979" y="2552817"/>
              <a:ext cx="348445"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61404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fade">
                                      <p:cBhvr>
                                        <p:cTn id="7" dur="500"/>
                                        <p:tgtEl>
                                          <p:spTgt spid="55"/>
                                        </p:tgtEl>
                                      </p:cBhvr>
                                    </p:animEffect>
                                  </p:childTnLst>
                                </p:cTn>
                              </p:par>
                              <p:par>
                                <p:cTn id="8" presetID="2" presetClass="entr" presetSubtype="4" decel="10000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additive="base">
                                        <p:cTn id="10" dur="500" fill="hold"/>
                                        <p:tgtEl>
                                          <p:spTgt spid="5"/>
                                        </p:tgtEl>
                                        <p:attrNameLst>
                                          <p:attrName>ppt_x</p:attrName>
                                        </p:attrNameLst>
                                      </p:cBhvr>
                                      <p:tavLst>
                                        <p:tav tm="0">
                                          <p:val>
                                            <p:strVal val="#ppt_x"/>
                                          </p:val>
                                        </p:tav>
                                        <p:tav tm="100000">
                                          <p:val>
                                            <p:strVal val="#ppt_x"/>
                                          </p:val>
                                        </p:tav>
                                      </p:tavLst>
                                    </p:anim>
                                    <p:anim calcmode="lin" valueType="num">
                                      <p:cBhvr additive="base">
                                        <p:cTn id="11" dur="500" fill="hold"/>
                                        <p:tgtEl>
                                          <p:spTgt spid="5"/>
                                        </p:tgtEl>
                                        <p:attrNameLst>
                                          <p:attrName>ppt_y</p:attrName>
                                        </p:attrNameLst>
                                      </p:cBhvr>
                                      <p:tavLst>
                                        <p:tav tm="0">
                                          <p:val>
                                            <p:strVal val="1+#ppt_h/2"/>
                                          </p:val>
                                        </p:tav>
                                        <p:tav tm="100000">
                                          <p:val>
                                            <p:strVal val="#ppt_y"/>
                                          </p:val>
                                        </p:tav>
                                      </p:tavLst>
                                    </p:anim>
                                  </p:childTnLst>
                                </p:cTn>
                              </p:par>
                              <p:par>
                                <p:cTn id="12" presetID="2" presetClass="entr" presetSubtype="4" decel="100000" fill="hold" nodeType="withEffect">
                                  <p:stCondLst>
                                    <p:cond delay="5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fill="hold"/>
                                        <p:tgtEl>
                                          <p:spTgt spid="6"/>
                                        </p:tgtEl>
                                        <p:attrNameLst>
                                          <p:attrName>ppt_x</p:attrName>
                                        </p:attrNameLst>
                                      </p:cBhvr>
                                      <p:tavLst>
                                        <p:tav tm="0">
                                          <p:val>
                                            <p:strVal val="#ppt_x"/>
                                          </p:val>
                                        </p:tav>
                                        <p:tav tm="100000">
                                          <p:val>
                                            <p:strVal val="#ppt_x"/>
                                          </p:val>
                                        </p:tav>
                                      </p:tavLst>
                                    </p:anim>
                                    <p:anim calcmode="lin" valueType="num">
                                      <p:cBhvr additive="base">
                                        <p:cTn id="15" dur="500" fill="hold"/>
                                        <p:tgtEl>
                                          <p:spTgt spid="6"/>
                                        </p:tgtEl>
                                        <p:attrNameLst>
                                          <p:attrName>ppt_y</p:attrName>
                                        </p:attrNameLst>
                                      </p:cBhvr>
                                      <p:tavLst>
                                        <p:tav tm="0">
                                          <p:val>
                                            <p:strVal val="1+#ppt_h/2"/>
                                          </p:val>
                                        </p:tav>
                                        <p:tav tm="100000">
                                          <p:val>
                                            <p:strVal val="#ppt_y"/>
                                          </p:val>
                                        </p:tav>
                                      </p:tavLst>
                                    </p:anim>
                                  </p:childTnLst>
                                </p:cTn>
                              </p:par>
                              <p:par>
                                <p:cTn id="16" presetID="2" presetClass="entr" presetSubtype="2" decel="100000" fill="hold" nodeType="withEffect">
                                  <p:stCondLst>
                                    <p:cond delay="5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1+#ppt_w/2"/>
                                          </p:val>
                                        </p:tav>
                                        <p:tav tm="100000">
                                          <p:val>
                                            <p:strVal val="#ppt_x"/>
                                          </p:val>
                                        </p:tav>
                                      </p:tavLst>
                                    </p:anim>
                                    <p:anim calcmode="lin" valueType="num">
                                      <p:cBhvr additive="base">
                                        <p:cTn id="19"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16200000" scaled="1"/>
        </a:gradFill>
        <a:effectLst/>
      </p:bgPr>
    </p:bg>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F69E7D3B-9CDA-4327-8CC5-4F634EC91071}"/>
              </a:ext>
            </a:extLst>
          </p:cNvPr>
          <p:cNvSpPr txBox="1"/>
          <p:nvPr/>
        </p:nvSpPr>
        <p:spPr>
          <a:xfrm>
            <a:off x="666542" y="756139"/>
            <a:ext cx="2394270" cy="306467"/>
          </a:xfrm>
          <a:prstGeom prst="roundRect">
            <a:avLst/>
          </a:prstGeom>
          <a:solidFill>
            <a:schemeClr val="accent1"/>
          </a:solidFill>
        </p:spPr>
        <p:txBody>
          <a:bodyPr wrap="none" lIns="144000" rtlCol="0">
            <a:spAutoFit/>
          </a:bodyPr>
          <a:lstStyle>
            <a:defPPr>
              <a:defRPr lang="fr-FR"/>
            </a:defPPr>
            <a:lvl1pPr>
              <a:defRPr sz="1200">
                <a:solidFill>
                  <a:schemeClr val="bg1"/>
                </a:solidFill>
              </a:defRPr>
            </a:lvl1pPr>
          </a:lstStyle>
          <a:p>
            <a:r>
              <a:rPr lang="fr-FR" dirty="0"/>
              <a:t>TYPE DE SOLAIRE THERMIQUE</a:t>
            </a:r>
          </a:p>
        </p:txBody>
      </p:sp>
      <p:cxnSp>
        <p:nvCxnSpPr>
          <p:cNvPr id="10" name="Connecteur droit 9">
            <a:extLst>
              <a:ext uri="{FF2B5EF4-FFF2-40B4-BE49-F238E27FC236}">
                <a16:creationId xmlns:a16="http://schemas.microsoft.com/office/drawing/2014/main" id="{D2E90E79-5257-41AB-BA80-EC57EE6D0B65}"/>
              </a:ext>
            </a:extLst>
          </p:cNvPr>
          <p:cNvCxnSpPr>
            <a:cxnSpLocks/>
          </p:cNvCxnSpPr>
          <p:nvPr/>
        </p:nvCxnSpPr>
        <p:spPr>
          <a:xfrm>
            <a:off x="666542" y="0"/>
            <a:ext cx="0" cy="100236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1" name="Picture 2" descr="Y:\Perso\logo cerqual Qualitel Certification.jpg">
            <a:extLst>
              <a:ext uri="{FF2B5EF4-FFF2-40B4-BE49-F238E27FC236}">
                <a16:creationId xmlns:a16="http://schemas.microsoft.com/office/drawing/2014/main" id="{0316BB70-ACD6-41B0-8225-EBF40EEEA294}"/>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737933" y="364894"/>
            <a:ext cx="1081342" cy="367821"/>
          </a:xfrm>
          <a:prstGeom prst="rect">
            <a:avLst/>
          </a:prstGeom>
          <a:noFill/>
          <a:extLst>
            <a:ext uri="{909E8E84-426E-40DD-AFC4-6F175D3DCCD1}">
              <a14:hiddenFill xmlns:a14="http://schemas.microsoft.com/office/drawing/2010/main">
                <a:solidFill>
                  <a:srgbClr val="FFFFFF"/>
                </a:solidFill>
              </a14:hiddenFill>
            </a:ext>
          </a:extLst>
        </p:spPr>
      </p:pic>
      <p:sp>
        <p:nvSpPr>
          <p:cNvPr id="24" name="ZoneTexte 23">
            <a:extLst>
              <a:ext uri="{FF2B5EF4-FFF2-40B4-BE49-F238E27FC236}">
                <a16:creationId xmlns:a16="http://schemas.microsoft.com/office/drawing/2014/main" id="{FA51C140-2D4C-4410-BC7B-F2B5B0237053}"/>
              </a:ext>
            </a:extLst>
          </p:cNvPr>
          <p:cNvSpPr txBox="1"/>
          <p:nvPr/>
        </p:nvSpPr>
        <p:spPr>
          <a:xfrm>
            <a:off x="7211580" y="3161622"/>
            <a:ext cx="4119920" cy="1365246"/>
          </a:xfrm>
          <a:prstGeom prst="rect">
            <a:avLst/>
          </a:prstGeom>
          <a:noFill/>
        </p:spPr>
        <p:txBody>
          <a:bodyPr wrap="square" rtlCol="0">
            <a:spAutoFit/>
          </a:bodyPr>
          <a:lstStyle/>
          <a:p>
            <a:pPr marL="171450" indent="-171450">
              <a:lnSpc>
                <a:spcPct val="120000"/>
              </a:lnSpc>
              <a:buClr>
                <a:schemeClr val="accent1"/>
              </a:buClr>
              <a:buFont typeface="Arial" panose="020B0604020202020204" pitchFamily="34" charset="0"/>
              <a:buChar char="•"/>
            </a:pPr>
            <a:r>
              <a:rPr lang="fr-FR" sz="1400" dirty="0">
                <a:solidFill>
                  <a:schemeClr val="tx1">
                    <a:lumMod val="75000"/>
                    <a:lumOff val="25000"/>
                  </a:schemeClr>
                </a:solidFill>
              </a:rPr>
              <a:t>Dans le cas d’installation solaire thermique, le CESC  appoint collectif séparé est préféré. </a:t>
            </a:r>
          </a:p>
          <a:p>
            <a:pPr marL="171450" indent="-171450">
              <a:lnSpc>
                <a:spcPct val="120000"/>
              </a:lnSpc>
              <a:buClr>
                <a:schemeClr val="accent1"/>
              </a:buClr>
              <a:buFont typeface="Arial" panose="020B0604020202020204" pitchFamily="34" charset="0"/>
              <a:buChar char="•"/>
            </a:pPr>
            <a:endParaRPr lang="fr-FR" sz="1400" dirty="0">
              <a:solidFill>
                <a:schemeClr val="tx1">
                  <a:lumMod val="75000"/>
                  <a:lumOff val="25000"/>
                </a:schemeClr>
              </a:solidFill>
            </a:endParaRPr>
          </a:p>
          <a:p>
            <a:pPr marL="171450" indent="-171450">
              <a:lnSpc>
                <a:spcPct val="120000"/>
              </a:lnSpc>
              <a:buClr>
                <a:schemeClr val="accent1"/>
              </a:buClr>
              <a:buFont typeface="Arial" panose="020B0604020202020204" pitchFamily="34" charset="0"/>
              <a:buChar char="•"/>
            </a:pPr>
            <a:r>
              <a:rPr lang="fr-FR" sz="1400" dirty="0">
                <a:solidFill>
                  <a:schemeClr val="tx1">
                    <a:lumMod val="75000"/>
                    <a:lumOff val="25000"/>
                  </a:schemeClr>
                </a:solidFill>
              </a:rPr>
              <a:t>Le chauffe-eau appoint avec stockage séparé suit avec près d’un logement sur trois. </a:t>
            </a:r>
          </a:p>
        </p:txBody>
      </p:sp>
      <p:sp>
        <p:nvSpPr>
          <p:cNvPr id="55" name="ZoneTexte 54">
            <a:extLst>
              <a:ext uri="{FF2B5EF4-FFF2-40B4-BE49-F238E27FC236}">
                <a16:creationId xmlns:a16="http://schemas.microsoft.com/office/drawing/2014/main" id="{4925D50F-F892-488A-A92B-42EEC4944CBC}"/>
              </a:ext>
            </a:extLst>
          </p:cNvPr>
          <p:cNvSpPr txBox="1"/>
          <p:nvPr/>
        </p:nvSpPr>
        <p:spPr>
          <a:xfrm>
            <a:off x="7099085" y="532660"/>
            <a:ext cx="10254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Présentation </a:t>
            </a:r>
            <a:br>
              <a:rPr lang="fr-FR" sz="1000" dirty="0">
                <a:solidFill>
                  <a:schemeClr val="tx2">
                    <a:lumMod val="40000"/>
                    <a:lumOff val="60000"/>
                  </a:schemeClr>
                </a:solidFill>
              </a:rPr>
            </a:br>
            <a:r>
              <a:rPr lang="fr-FR" sz="1000" dirty="0">
                <a:solidFill>
                  <a:schemeClr val="tx2">
                    <a:lumMod val="40000"/>
                    <a:lumOff val="60000"/>
                  </a:schemeClr>
                </a:solidFill>
              </a:rPr>
              <a:t>du parc certifié</a:t>
            </a:r>
          </a:p>
        </p:txBody>
      </p:sp>
      <p:sp>
        <p:nvSpPr>
          <p:cNvPr id="86" name="ZoneTexte 85">
            <a:extLst>
              <a:ext uri="{FF2B5EF4-FFF2-40B4-BE49-F238E27FC236}">
                <a16:creationId xmlns:a16="http://schemas.microsoft.com/office/drawing/2014/main" id="{200BAFDB-CE68-4059-A3CF-8911AA60F68F}"/>
              </a:ext>
            </a:extLst>
          </p:cNvPr>
          <p:cNvSpPr txBox="1"/>
          <p:nvPr/>
        </p:nvSpPr>
        <p:spPr>
          <a:xfrm>
            <a:off x="8353090" y="532660"/>
            <a:ext cx="9180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Performance </a:t>
            </a:r>
            <a:br>
              <a:rPr lang="fr-FR" sz="1000" dirty="0">
                <a:solidFill>
                  <a:schemeClr val="tx2">
                    <a:lumMod val="40000"/>
                    <a:lumOff val="60000"/>
                  </a:schemeClr>
                </a:solidFill>
              </a:rPr>
            </a:br>
            <a:r>
              <a:rPr lang="fr-FR" sz="1000" dirty="0">
                <a:solidFill>
                  <a:schemeClr val="tx2">
                    <a:lumMod val="40000"/>
                    <a:lumOff val="60000"/>
                  </a:schemeClr>
                </a:solidFill>
              </a:rPr>
              <a:t>énergétique</a:t>
            </a:r>
          </a:p>
        </p:txBody>
      </p:sp>
      <p:sp>
        <p:nvSpPr>
          <p:cNvPr id="87" name="ZoneTexte 86">
            <a:extLst>
              <a:ext uri="{FF2B5EF4-FFF2-40B4-BE49-F238E27FC236}">
                <a16:creationId xmlns:a16="http://schemas.microsoft.com/office/drawing/2014/main" id="{E6C03C54-15BB-4203-A66A-0E3F5BD6A944}"/>
              </a:ext>
            </a:extLst>
          </p:cNvPr>
          <p:cNvSpPr txBox="1"/>
          <p:nvPr/>
        </p:nvSpPr>
        <p:spPr>
          <a:xfrm>
            <a:off x="9507524" y="532660"/>
            <a:ext cx="1015837" cy="400110"/>
          </a:xfrm>
          <a:prstGeom prst="rect">
            <a:avLst/>
          </a:prstGeom>
          <a:noFill/>
        </p:spPr>
        <p:txBody>
          <a:bodyPr wrap="none" lIns="72000" rIns="72000" rtlCol="0">
            <a:spAutoFit/>
          </a:bodyPr>
          <a:lstStyle/>
          <a:p>
            <a:pPr algn="ctr"/>
            <a:r>
              <a:rPr lang="fr-FR" sz="1000" dirty="0">
                <a:solidFill>
                  <a:schemeClr val="tx2"/>
                </a:solidFill>
                <a:latin typeface="+mj-lt"/>
              </a:rPr>
              <a:t>Les tendances </a:t>
            </a:r>
            <a:br>
              <a:rPr lang="fr-FR" sz="1000" dirty="0">
                <a:solidFill>
                  <a:schemeClr val="tx2"/>
                </a:solidFill>
                <a:latin typeface="+mj-lt"/>
              </a:rPr>
            </a:br>
            <a:r>
              <a:rPr lang="fr-FR" sz="1000" dirty="0">
                <a:solidFill>
                  <a:schemeClr val="tx2"/>
                </a:solidFill>
                <a:latin typeface="+mj-lt"/>
              </a:rPr>
              <a:t>constructives</a:t>
            </a:r>
          </a:p>
        </p:txBody>
      </p:sp>
      <p:sp>
        <p:nvSpPr>
          <p:cNvPr id="88" name="ZoneTexte 87">
            <a:extLst>
              <a:ext uri="{FF2B5EF4-FFF2-40B4-BE49-F238E27FC236}">
                <a16:creationId xmlns:a16="http://schemas.microsoft.com/office/drawing/2014/main" id="{0DC855A3-E37E-4D97-A689-09922FB1837E}"/>
              </a:ext>
            </a:extLst>
          </p:cNvPr>
          <p:cNvSpPr txBox="1"/>
          <p:nvPr/>
        </p:nvSpPr>
        <p:spPr>
          <a:xfrm>
            <a:off x="10649934" y="532660"/>
            <a:ext cx="1137666"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Typologies </a:t>
            </a:r>
            <a:br>
              <a:rPr lang="fr-FR" sz="1000" dirty="0">
                <a:solidFill>
                  <a:schemeClr val="tx2">
                    <a:lumMod val="40000"/>
                    <a:lumOff val="60000"/>
                  </a:schemeClr>
                </a:solidFill>
              </a:rPr>
            </a:br>
            <a:r>
              <a:rPr lang="fr-FR" sz="1000" dirty="0">
                <a:solidFill>
                  <a:schemeClr val="tx2">
                    <a:lumMod val="40000"/>
                    <a:lumOff val="60000"/>
                  </a:schemeClr>
                </a:solidFill>
              </a:rPr>
              <a:t>les plus certifiées</a:t>
            </a:r>
          </a:p>
        </p:txBody>
      </p:sp>
      <p:sp>
        <p:nvSpPr>
          <p:cNvPr id="89" name="Ellipse 88">
            <a:extLst>
              <a:ext uri="{FF2B5EF4-FFF2-40B4-BE49-F238E27FC236}">
                <a16:creationId xmlns:a16="http://schemas.microsoft.com/office/drawing/2014/main" id="{90AC5451-06CE-4E72-B9CC-09D0D2CABE00}"/>
              </a:ext>
            </a:extLst>
          </p:cNvPr>
          <p:cNvSpPr/>
          <p:nvPr/>
        </p:nvSpPr>
        <p:spPr>
          <a:xfrm>
            <a:off x="818664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90" name="Ellipse 89">
            <a:extLst>
              <a:ext uri="{FF2B5EF4-FFF2-40B4-BE49-F238E27FC236}">
                <a16:creationId xmlns:a16="http://schemas.microsoft.com/office/drawing/2014/main" id="{AED5F729-F490-4F24-B7ED-0304E40985D1}"/>
              </a:ext>
            </a:extLst>
          </p:cNvPr>
          <p:cNvSpPr/>
          <p:nvPr/>
        </p:nvSpPr>
        <p:spPr>
          <a:xfrm>
            <a:off x="9389968"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91" name="Ellipse 90">
            <a:extLst>
              <a:ext uri="{FF2B5EF4-FFF2-40B4-BE49-F238E27FC236}">
                <a16:creationId xmlns:a16="http://schemas.microsoft.com/office/drawing/2014/main" id="{5C67A9BD-59FB-4AA5-B8B6-63EFED1111AD}"/>
              </a:ext>
            </a:extLst>
          </p:cNvPr>
          <p:cNvSpPr/>
          <p:nvPr/>
        </p:nvSpPr>
        <p:spPr>
          <a:xfrm>
            <a:off x="1059329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cxnSp>
        <p:nvCxnSpPr>
          <p:cNvPr id="92" name="Connecteur droit 91">
            <a:extLst>
              <a:ext uri="{FF2B5EF4-FFF2-40B4-BE49-F238E27FC236}">
                <a16:creationId xmlns:a16="http://schemas.microsoft.com/office/drawing/2014/main" id="{D2D407E4-3BD4-4CA3-AA77-AB8020707D10}"/>
              </a:ext>
            </a:extLst>
          </p:cNvPr>
          <p:cNvCxnSpPr>
            <a:cxnSpLocks/>
          </p:cNvCxnSpPr>
          <p:nvPr/>
        </p:nvCxnSpPr>
        <p:spPr>
          <a:xfrm flipH="1">
            <a:off x="9841950" y="1002360"/>
            <a:ext cx="34698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93" name="Rectangle 92">
            <a:extLst>
              <a:ext uri="{FF2B5EF4-FFF2-40B4-BE49-F238E27FC236}">
                <a16:creationId xmlns:a16="http://schemas.microsoft.com/office/drawing/2014/main" id="{A41DED6C-4ED1-4EEC-BD7A-E2F1F25A0EB6}"/>
              </a:ext>
            </a:extLst>
          </p:cNvPr>
          <p:cNvSpPr/>
          <p:nvPr/>
        </p:nvSpPr>
        <p:spPr>
          <a:xfrm>
            <a:off x="11871075" y="6537075"/>
            <a:ext cx="320925" cy="320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fld id="{6DCD9D34-E609-462F-B828-50150B5958BE}" type="slidenum">
              <a:rPr lang="fr-FR" sz="1000" smtClean="0"/>
              <a:t>40</a:t>
            </a:fld>
            <a:endParaRPr lang="fr-FR" sz="1000" dirty="0"/>
          </a:p>
        </p:txBody>
      </p:sp>
      <p:grpSp>
        <p:nvGrpSpPr>
          <p:cNvPr id="2" name="Groupe 1">
            <a:extLst>
              <a:ext uri="{FF2B5EF4-FFF2-40B4-BE49-F238E27FC236}">
                <a16:creationId xmlns:a16="http://schemas.microsoft.com/office/drawing/2014/main" id="{D8552FA8-C1CC-42F6-B297-3C90BC747C2C}"/>
              </a:ext>
            </a:extLst>
          </p:cNvPr>
          <p:cNvGrpSpPr/>
          <p:nvPr/>
        </p:nvGrpSpPr>
        <p:grpSpPr>
          <a:xfrm>
            <a:off x="666542" y="1520153"/>
            <a:ext cx="6026349" cy="4648185"/>
            <a:chOff x="666542" y="1520153"/>
            <a:chExt cx="6026349" cy="4648185"/>
          </a:xfrm>
        </p:grpSpPr>
        <p:sp>
          <p:nvSpPr>
            <p:cNvPr id="35" name="Rectangle 34">
              <a:extLst>
                <a:ext uri="{FF2B5EF4-FFF2-40B4-BE49-F238E27FC236}">
                  <a16:creationId xmlns:a16="http://schemas.microsoft.com/office/drawing/2014/main" id="{0061823B-99BA-4A96-ACF1-E241AC99D2AF}"/>
                </a:ext>
              </a:extLst>
            </p:cNvPr>
            <p:cNvSpPr/>
            <p:nvPr/>
          </p:nvSpPr>
          <p:spPr>
            <a:xfrm>
              <a:off x="666542" y="1520153"/>
              <a:ext cx="6026349" cy="4648185"/>
            </a:xfrm>
            <a:prstGeom prst="rect">
              <a:avLst/>
            </a:prstGeom>
            <a:solidFill>
              <a:schemeClr val="bg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99" name="Graphique 98">
              <a:extLst>
                <a:ext uri="{FF2B5EF4-FFF2-40B4-BE49-F238E27FC236}">
                  <a16:creationId xmlns:a16="http://schemas.microsoft.com/office/drawing/2014/main" id="{5C4D7C8B-CCAD-42E2-8C58-570BB50D9A84}"/>
                </a:ext>
              </a:extLst>
            </p:cNvPr>
            <p:cNvGraphicFramePr/>
            <p:nvPr>
              <p:extLst>
                <p:ext uri="{D42A27DB-BD31-4B8C-83A1-F6EECF244321}">
                  <p14:modId xmlns:p14="http://schemas.microsoft.com/office/powerpoint/2010/main" val="3388355240"/>
                </p:ext>
              </p:extLst>
            </p:nvPr>
          </p:nvGraphicFramePr>
          <p:xfrm>
            <a:off x="1179013" y="1968500"/>
            <a:ext cx="5001407" cy="3615900"/>
          </p:xfrm>
          <a:graphic>
            <a:graphicData uri="http://schemas.openxmlformats.org/drawingml/2006/chart">
              <c:chart xmlns:c="http://schemas.openxmlformats.org/drawingml/2006/chart" xmlns:r="http://schemas.openxmlformats.org/officeDocument/2006/relationships" r:id="rId3"/>
            </a:graphicData>
          </a:graphic>
        </p:graphicFrame>
      </p:grpSp>
      <p:sp>
        <p:nvSpPr>
          <p:cNvPr id="18" name="ZoneTexte 17">
            <a:extLst>
              <a:ext uri="{FF2B5EF4-FFF2-40B4-BE49-F238E27FC236}">
                <a16:creationId xmlns:a16="http://schemas.microsoft.com/office/drawing/2014/main" id="{00F28628-A94A-4962-9776-4765F91573CA}"/>
              </a:ext>
            </a:extLst>
          </p:cNvPr>
          <p:cNvSpPr txBox="1"/>
          <p:nvPr/>
        </p:nvSpPr>
        <p:spPr>
          <a:xfrm>
            <a:off x="1305863" y="5460464"/>
            <a:ext cx="1231740" cy="442674"/>
          </a:xfrm>
          <a:prstGeom prst="roundRect">
            <a:avLst/>
          </a:prstGeom>
          <a:noFill/>
          <a:ln>
            <a:noFill/>
          </a:ln>
        </p:spPr>
        <p:txBody>
          <a:bodyPr wrap="square" lIns="36000" rIns="36000" rtlCol="0">
            <a:spAutoFit/>
          </a:bodyPr>
          <a:lstStyle>
            <a:defPPr>
              <a:defRPr lang="fr-FR"/>
            </a:defPPr>
            <a:lvl1pPr>
              <a:defRPr sz="1200">
                <a:solidFill>
                  <a:schemeClr val="bg1"/>
                </a:solidFill>
              </a:defRPr>
            </a:lvl1pPr>
          </a:lstStyle>
          <a:p>
            <a:pPr algn="ctr"/>
            <a:r>
              <a:rPr lang="fr-FR" sz="1000" dirty="0">
                <a:solidFill>
                  <a:schemeClr val="tx2"/>
                </a:solidFill>
                <a:latin typeface="+mj-lt"/>
              </a:rPr>
              <a:t>CESC appoint collectif séparé</a:t>
            </a:r>
          </a:p>
        </p:txBody>
      </p:sp>
      <p:sp>
        <p:nvSpPr>
          <p:cNvPr id="19" name="ZoneTexte 18">
            <a:extLst>
              <a:ext uri="{FF2B5EF4-FFF2-40B4-BE49-F238E27FC236}">
                <a16:creationId xmlns:a16="http://schemas.microsoft.com/office/drawing/2014/main" id="{A41A595A-B60E-4CBF-9388-11D12E366E64}"/>
              </a:ext>
            </a:extLst>
          </p:cNvPr>
          <p:cNvSpPr txBox="1"/>
          <p:nvPr/>
        </p:nvSpPr>
        <p:spPr>
          <a:xfrm>
            <a:off x="2502998" y="5457495"/>
            <a:ext cx="1231740" cy="612934"/>
          </a:xfrm>
          <a:prstGeom prst="roundRect">
            <a:avLst/>
          </a:prstGeom>
          <a:noFill/>
          <a:ln>
            <a:noFill/>
          </a:ln>
        </p:spPr>
        <p:txBody>
          <a:bodyPr wrap="square" lIns="36000" rIns="36000" rtlCol="0">
            <a:spAutoFit/>
          </a:bodyPr>
          <a:lstStyle>
            <a:defPPr>
              <a:defRPr lang="fr-FR"/>
            </a:defPPr>
            <a:lvl1pPr>
              <a:defRPr sz="1200">
                <a:solidFill>
                  <a:schemeClr val="bg1"/>
                </a:solidFill>
              </a:defRPr>
            </a:lvl1pPr>
          </a:lstStyle>
          <a:p>
            <a:pPr algn="ctr"/>
            <a:r>
              <a:rPr lang="fr-FR" sz="1000" dirty="0">
                <a:solidFill>
                  <a:schemeClr val="tx2"/>
                </a:solidFill>
                <a:latin typeface="+mj-lt"/>
              </a:rPr>
              <a:t>Chauffe-eau appoint stockage séparé</a:t>
            </a:r>
          </a:p>
        </p:txBody>
      </p:sp>
      <p:sp>
        <p:nvSpPr>
          <p:cNvPr id="20" name="ZoneTexte 19">
            <a:extLst>
              <a:ext uri="{FF2B5EF4-FFF2-40B4-BE49-F238E27FC236}">
                <a16:creationId xmlns:a16="http://schemas.microsoft.com/office/drawing/2014/main" id="{F84052A4-81D0-42A0-8000-067E6F4224F5}"/>
              </a:ext>
            </a:extLst>
          </p:cNvPr>
          <p:cNvSpPr txBox="1"/>
          <p:nvPr/>
        </p:nvSpPr>
        <p:spPr>
          <a:xfrm>
            <a:off x="3662168" y="5457139"/>
            <a:ext cx="1231740" cy="442674"/>
          </a:xfrm>
          <a:prstGeom prst="roundRect">
            <a:avLst/>
          </a:prstGeom>
          <a:noFill/>
          <a:ln>
            <a:noFill/>
          </a:ln>
        </p:spPr>
        <p:txBody>
          <a:bodyPr wrap="square" lIns="36000" rIns="36000" rtlCol="0">
            <a:spAutoFit/>
          </a:bodyPr>
          <a:lstStyle>
            <a:defPPr>
              <a:defRPr lang="fr-FR"/>
            </a:defPPr>
            <a:lvl1pPr>
              <a:defRPr sz="1200">
                <a:solidFill>
                  <a:schemeClr val="bg1"/>
                </a:solidFill>
              </a:defRPr>
            </a:lvl1pPr>
          </a:lstStyle>
          <a:p>
            <a:pPr algn="ctr"/>
            <a:r>
              <a:rPr lang="fr-FR" sz="1000" dirty="0">
                <a:solidFill>
                  <a:schemeClr val="tx2"/>
                </a:solidFill>
                <a:latin typeface="+mj-lt"/>
              </a:rPr>
              <a:t>CESC appoint individualisé</a:t>
            </a:r>
          </a:p>
        </p:txBody>
      </p:sp>
      <p:sp>
        <p:nvSpPr>
          <p:cNvPr id="21" name="ZoneTexte 20">
            <a:extLst>
              <a:ext uri="{FF2B5EF4-FFF2-40B4-BE49-F238E27FC236}">
                <a16:creationId xmlns:a16="http://schemas.microsoft.com/office/drawing/2014/main" id="{4DA08709-4F41-44ED-9E6B-AE07948EAF94}"/>
              </a:ext>
            </a:extLst>
          </p:cNvPr>
          <p:cNvSpPr txBox="1"/>
          <p:nvPr/>
        </p:nvSpPr>
        <p:spPr>
          <a:xfrm>
            <a:off x="4828506" y="5463030"/>
            <a:ext cx="1231740" cy="442674"/>
          </a:xfrm>
          <a:prstGeom prst="roundRect">
            <a:avLst/>
          </a:prstGeom>
          <a:noFill/>
          <a:ln>
            <a:noFill/>
          </a:ln>
        </p:spPr>
        <p:txBody>
          <a:bodyPr wrap="square" lIns="36000" rIns="36000" rtlCol="0">
            <a:spAutoFit/>
          </a:bodyPr>
          <a:lstStyle>
            <a:defPPr>
              <a:defRPr lang="fr-FR"/>
            </a:defPPr>
            <a:lvl1pPr>
              <a:defRPr sz="1200">
                <a:solidFill>
                  <a:schemeClr val="bg1"/>
                </a:solidFill>
              </a:defRPr>
            </a:lvl1pPr>
          </a:lstStyle>
          <a:p>
            <a:pPr algn="ctr"/>
            <a:r>
              <a:rPr lang="fr-FR" sz="1000" dirty="0">
                <a:solidFill>
                  <a:schemeClr val="tx2"/>
                </a:solidFill>
                <a:latin typeface="+mj-lt"/>
              </a:rPr>
              <a:t>Chauffe-eau appoint intégré</a:t>
            </a:r>
          </a:p>
        </p:txBody>
      </p:sp>
      <p:sp>
        <p:nvSpPr>
          <p:cNvPr id="22" name="ZoneTexte 21">
            <a:extLst>
              <a:ext uri="{FF2B5EF4-FFF2-40B4-BE49-F238E27FC236}">
                <a16:creationId xmlns:a16="http://schemas.microsoft.com/office/drawing/2014/main" id="{57E6FE10-46FB-4A62-BD96-4CBC8493AEC3}"/>
              </a:ext>
            </a:extLst>
          </p:cNvPr>
          <p:cNvSpPr txBox="1"/>
          <p:nvPr/>
        </p:nvSpPr>
        <p:spPr>
          <a:xfrm>
            <a:off x="7205362" y="1820363"/>
            <a:ext cx="4218418" cy="400110"/>
          </a:xfrm>
          <a:prstGeom prst="rect">
            <a:avLst/>
          </a:prstGeom>
          <a:noFill/>
        </p:spPr>
        <p:txBody>
          <a:bodyPr wrap="square" rtlCol="0" anchor="b">
            <a:spAutoFit/>
          </a:bodyPr>
          <a:lstStyle/>
          <a:p>
            <a:pPr>
              <a:buClr>
                <a:schemeClr val="accent1"/>
              </a:buClr>
            </a:pPr>
            <a:r>
              <a:rPr lang="fr-FR" sz="2000" dirty="0">
                <a:solidFill>
                  <a:schemeClr val="tx2"/>
                </a:solidFill>
                <a:latin typeface="+mj-lt"/>
              </a:rPr>
              <a:t>Des systèmes collectifs favorisés </a:t>
            </a:r>
          </a:p>
        </p:txBody>
      </p:sp>
      <p:cxnSp>
        <p:nvCxnSpPr>
          <p:cNvPr id="23" name="Connecteur droit 22">
            <a:extLst>
              <a:ext uri="{FF2B5EF4-FFF2-40B4-BE49-F238E27FC236}">
                <a16:creationId xmlns:a16="http://schemas.microsoft.com/office/drawing/2014/main" id="{82A47C2B-8B08-4273-A1D1-C1866A771229}"/>
              </a:ext>
            </a:extLst>
          </p:cNvPr>
          <p:cNvCxnSpPr>
            <a:cxnSpLocks/>
          </p:cNvCxnSpPr>
          <p:nvPr/>
        </p:nvCxnSpPr>
        <p:spPr>
          <a:xfrm flipH="1">
            <a:off x="7211582" y="2723118"/>
            <a:ext cx="348445"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25579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6870520A-715E-4AA7-B4D7-7C470813DDD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grpSp>
        <p:nvGrpSpPr>
          <p:cNvPr id="2" name="Groupe 1">
            <a:extLst>
              <a:ext uri="{FF2B5EF4-FFF2-40B4-BE49-F238E27FC236}">
                <a16:creationId xmlns:a16="http://schemas.microsoft.com/office/drawing/2014/main" id="{0C641449-D24C-46D7-87DC-C89F09AE7615}"/>
              </a:ext>
            </a:extLst>
          </p:cNvPr>
          <p:cNvGrpSpPr/>
          <p:nvPr/>
        </p:nvGrpSpPr>
        <p:grpSpPr>
          <a:xfrm>
            <a:off x="3839242" y="800100"/>
            <a:ext cx="8352761" cy="5257801"/>
            <a:chOff x="3839242" y="800100"/>
            <a:chExt cx="8352761" cy="5257801"/>
          </a:xfrm>
        </p:grpSpPr>
        <p:sp>
          <p:nvSpPr>
            <p:cNvPr id="8" name="Forme libre 15">
              <a:extLst>
                <a:ext uri="{FF2B5EF4-FFF2-40B4-BE49-F238E27FC236}">
                  <a16:creationId xmlns:a16="http://schemas.microsoft.com/office/drawing/2014/main" id="{B382E2B7-C1D3-4926-8289-D960133716D7}"/>
                </a:ext>
              </a:extLst>
            </p:cNvPr>
            <p:cNvSpPr/>
            <p:nvPr/>
          </p:nvSpPr>
          <p:spPr>
            <a:xfrm rot="16200000">
              <a:off x="5386722" y="-747380"/>
              <a:ext cx="5257801" cy="8352761"/>
            </a:xfrm>
            <a:prstGeom prst="round2SameRect">
              <a:avLst>
                <a:gd name="adj1" fmla="val 2813"/>
                <a:gd name="adj2" fmla="val 0"/>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 name="Groupe 9">
              <a:extLst>
                <a:ext uri="{FF2B5EF4-FFF2-40B4-BE49-F238E27FC236}">
                  <a16:creationId xmlns:a16="http://schemas.microsoft.com/office/drawing/2014/main" id="{0188DAB6-848A-4984-8B35-E28B4349C6EA}"/>
                </a:ext>
              </a:extLst>
            </p:cNvPr>
            <p:cNvGrpSpPr/>
            <p:nvPr/>
          </p:nvGrpSpPr>
          <p:grpSpPr>
            <a:xfrm>
              <a:off x="5155198" y="2624776"/>
              <a:ext cx="6165945" cy="1608449"/>
              <a:chOff x="5155198" y="2479632"/>
              <a:chExt cx="6165945" cy="1608449"/>
            </a:xfrm>
          </p:grpSpPr>
          <p:sp>
            <p:nvSpPr>
              <p:cNvPr id="6" name="ZoneTexte 5">
                <a:extLst>
                  <a:ext uri="{FF2B5EF4-FFF2-40B4-BE49-F238E27FC236}">
                    <a16:creationId xmlns:a16="http://schemas.microsoft.com/office/drawing/2014/main" id="{92DA494A-3F83-465C-B080-E21E3739236B}"/>
                  </a:ext>
                </a:extLst>
              </p:cNvPr>
              <p:cNvSpPr txBox="1"/>
              <p:nvPr/>
            </p:nvSpPr>
            <p:spPr>
              <a:xfrm>
                <a:off x="5155198" y="2479632"/>
                <a:ext cx="6165945" cy="1428853"/>
              </a:xfrm>
              <a:prstGeom prst="rect">
                <a:avLst/>
              </a:prstGeom>
              <a:noFill/>
            </p:spPr>
            <p:txBody>
              <a:bodyPr wrap="square" rtlCol="0" anchor="b">
                <a:spAutoFit/>
              </a:bodyPr>
              <a:lstStyle/>
              <a:p>
                <a:pPr>
                  <a:lnSpc>
                    <a:spcPct val="80000"/>
                  </a:lnSpc>
                  <a:buClr>
                    <a:schemeClr val="accent1"/>
                  </a:buClr>
                </a:pPr>
                <a:r>
                  <a:rPr lang="fr-FR" sz="5400" dirty="0">
                    <a:solidFill>
                      <a:schemeClr val="bg1"/>
                    </a:solidFill>
                    <a:latin typeface="+mj-lt"/>
                  </a:rPr>
                  <a:t>Typologies les plus certifiées</a:t>
                </a:r>
              </a:p>
            </p:txBody>
          </p:sp>
          <p:cxnSp>
            <p:nvCxnSpPr>
              <p:cNvPr id="7" name="Connecteur droit 6">
                <a:extLst>
                  <a:ext uri="{FF2B5EF4-FFF2-40B4-BE49-F238E27FC236}">
                    <a16:creationId xmlns:a16="http://schemas.microsoft.com/office/drawing/2014/main" id="{04BF8117-94A3-4E95-A3BD-99F03AB1167B}"/>
                  </a:ext>
                </a:extLst>
              </p:cNvPr>
              <p:cNvCxnSpPr>
                <a:cxnSpLocks/>
              </p:cNvCxnSpPr>
              <p:nvPr/>
            </p:nvCxnSpPr>
            <p:spPr>
              <a:xfrm flipH="1">
                <a:off x="5155200" y="4088081"/>
                <a:ext cx="348445" cy="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1492577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1+#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16200000" scaled="1"/>
        </a:gradFill>
        <a:effectLst/>
      </p:bgPr>
    </p:bg>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F69E7D3B-9CDA-4327-8CC5-4F634EC91071}"/>
              </a:ext>
            </a:extLst>
          </p:cNvPr>
          <p:cNvSpPr txBox="1"/>
          <p:nvPr/>
        </p:nvSpPr>
        <p:spPr>
          <a:xfrm>
            <a:off x="666542" y="756139"/>
            <a:ext cx="3955104" cy="306467"/>
          </a:xfrm>
          <a:prstGeom prst="roundRect">
            <a:avLst/>
          </a:prstGeom>
          <a:solidFill>
            <a:schemeClr val="accent1"/>
          </a:solidFill>
        </p:spPr>
        <p:txBody>
          <a:bodyPr wrap="none" lIns="144000" rtlCol="0">
            <a:spAutoFit/>
          </a:bodyPr>
          <a:lstStyle>
            <a:defPPr>
              <a:defRPr lang="fr-FR"/>
            </a:defPPr>
            <a:lvl1pPr>
              <a:defRPr sz="1200">
                <a:solidFill>
                  <a:schemeClr val="bg1"/>
                </a:solidFill>
              </a:defRPr>
            </a:lvl1pPr>
          </a:lstStyle>
          <a:p>
            <a:r>
              <a:rPr lang="fr-FR" dirty="0"/>
              <a:t>TYPOLOGIES LES PLUS CERTIFIÉES FRANCE ENTIÈRE</a:t>
            </a:r>
          </a:p>
        </p:txBody>
      </p:sp>
      <p:cxnSp>
        <p:nvCxnSpPr>
          <p:cNvPr id="10" name="Connecteur droit 9">
            <a:extLst>
              <a:ext uri="{FF2B5EF4-FFF2-40B4-BE49-F238E27FC236}">
                <a16:creationId xmlns:a16="http://schemas.microsoft.com/office/drawing/2014/main" id="{D2E90E79-5257-41AB-BA80-EC57EE6D0B65}"/>
              </a:ext>
            </a:extLst>
          </p:cNvPr>
          <p:cNvCxnSpPr>
            <a:cxnSpLocks/>
          </p:cNvCxnSpPr>
          <p:nvPr/>
        </p:nvCxnSpPr>
        <p:spPr>
          <a:xfrm>
            <a:off x="666542" y="0"/>
            <a:ext cx="0" cy="100236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1" name="Picture 2" descr="Y:\Perso\logo cerqual Qualitel Certification.jpg">
            <a:extLst>
              <a:ext uri="{FF2B5EF4-FFF2-40B4-BE49-F238E27FC236}">
                <a16:creationId xmlns:a16="http://schemas.microsoft.com/office/drawing/2014/main" id="{0316BB70-ACD6-41B0-8225-EBF40EEEA294}"/>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737933" y="364894"/>
            <a:ext cx="1081342" cy="367821"/>
          </a:xfrm>
          <a:prstGeom prst="rect">
            <a:avLst/>
          </a:prstGeom>
          <a:noFill/>
          <a:extLst>
            <a:ext uri="{909E8E84-426E-40DD-AFC4-6F175D3DCCD1}">
              <a14:hiddenFill xmlns:a14="http://schemas.microsoft.com/office/drawing/2010/main">
                <a:solidFill>
                  <a:srgbClr val="FFFFFF"/>
                </a:solidFill>
              </a14:hiddenFill>
            </a:ext>
          </a:extLst>
        </p:spPr>
      </p:pic>
      <p:sp>
        <p:nvSpPr>
          <p:cNvPr id="55" name="ZoneTexte 54">
            <a:extLst>
              <a:ext uri="{FF2B5EF4-FFF2-40B4-BE49-F238E27FC236}">
                <a16:creationId xmlns:a16="http://schemas.microsoft.com/office/drawing/2014/main" id="{4925D50F-F892-488A-A92B-42EEC4944CBC}"/>
              </a:ext>
            </a:extLst>
          </p:cNvPr>
          <p:cNvSpPr txBox="1"/>
          <p:nvPr/>
        </p:nvSpPr>
        <p:spPr>
          <a:xfrm>
            <a:off x="7099085" y="532660"/>
            <a:ext cx="10254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Présentation </a:t>
            </a:r>
            <a:br>
              <a:rPr lang="fr-FR" sz="1000" dirty="0">
                <a:solidFill>
                  <a:schemeClr val="tx2">
                    <a:lumMod val="40000"/>
                    <a:lumOff val="60000"/>
                  </a:schemeClr>
                </a:solidFill>
              </a:rPr>
            </a:br>
            <a:r>
              <a:rPr lang="fr-FR" sz="1000" dirty="0">
                <a:solidFill>
                  <a:schemeClr val="tx2">
                    <a:lumMod val="40000"/>
                    <a:lumOff val="60000"/>
                  </a:schemeClr>
                </a:solidFill>
              </a:rPr>
              <a:t>du parc certifié</a:t>
            </a:r>
          </a:p>
        </p:txBody>
      </p:sp>
      <p:sp>
        <p:nvSpPr>
          <p:cNvPr id="86" name="ZoneTexte 85">
            <a:extLst>
              <a:ext uri="{FF2B5EF4-FFF2-40B4-BE49-F238E27FC236}">
                <a16:creationId xmlns:a16="http://schemas.microsoft.com/office/drawing/2014/main" id="{200BAFDB-CE68-4059-A3CF-8911AA60F68F}"/>
              </a:ext>
            </a:extLst>
          </p:cNvPr>
          <p:cNvSpPr txBox="1"/>
          <p:nvPr/>
        </p:nvSpPr>
        <p:spPr>
          <a:xfrm>
            <a:off x="8353090" y="532660"/>
            <a:ext cx="9180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Performance </a:t>
            </a:r>
            <a:br>
              <a:rPr lang="fr-FR" sz="1000" dirty="0">
                <a:solidFill>
                  <a:schemeClr val="tx2">
                    <a:lumMod val="40000"/>
                    <a:lumOff val="60000"/>
                  </a:schemeClr>
                </a:solidFill>
              </a:rPr>
            </a:br>
            <a:r>
              <a:rPr lang="fr-FR" sz="1000" dirty="0">
                <a:solidFill>
                  <a:schemeClr val="tx2">
                    <a:lumMod val="40000"/>
                    <a:lumOff val="60000"/>
                  </a:schemeClr>
                </a:solidFill>
              </a:rPr>
              <a:t>énergétique</a:t>
            </a:r>
          </a:p>
        </p:txBody>
      </p:sp>
      <p:sp>
        <p:nvSpPr>
          <p:cNvPr id="87" name="ZoneTexte 86">
            <a:extLst>
              <a:ext uri="{FF2B5EF4-FFF2-40B4-BE49-F238E27FC236}">
                <a16:creationId xmlns:a16="http://schemas.microsoft.com/office/drawing/2014/main" id="{E6C03C54-15BB-4203-A66A-0E3F5BD6A944}"/>
              </a:ext>
            </a:extLst>
          </p:cNvPr>
          <p:cNvSpPr txBox="1"/>
          <p:nvPr/>
        </p:nvSpPr>
        <p:spPr>
          <a:xfrm>
            <a:off x="9507524" y="532660"/>
            <a:ext cx="1015837"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Les tendances </a:t>
            </a:r>
            <a:br>
              <a:rPr lang="fr-FR" sz="1000" dirty="0">
                <a:solidFill>
                  <a:schemeClr val="tx2">
                    <a:lumMod val="40000"/>
                    <a:lumOff val="60000"/>
                  </a:schemeClr>
                </a:solidFill>
              </a:rPr>
            </a:br>
            <a:r>
              <a:rPr lang="fr-FR" sz="1000" dirty="0">
                <a:solidFill>
                  <a:schemeClr val="tx2">
                    <a:lumMod val="40000"/>
                    <a:lumOff val="60000"/>
                  </a:schemeClr>
                </a:solidFill>
              </a:rPr>
              <a:t>constructives</a:t>
            </a:r>
          </a:p>
        </p:txBody>
      </p:sp>
      <p:sp>
        <p:nvSpPr>
          <p:cNvPr id="88" name="ZoneTexte 87">
            <a:extLst>
              <a:ext uri="{FF2B5EF4-FFF2-40B4-BE49-F238E27FC236}">
                <a16:creationId xmlns:a16="http://schemas.microsoft.com/office/drawing/2014/main" id="{0DC855A3-E37E-4D97-A689-09922FB1837E}"/>
              </a:ext>
            </a:extLst>
          </p:cNvPr>
          <p:cNvSpPr txBox="1"/>
          <p:nvPr/>
        </p:nvSpPr>
        <p:spPr>
          <a:xfrm>
            <a:off x="10629095" y="532660"/>
            <a:ext cx="1179344" cy="400110"/>
          </a:xfrm>
          <a:prstGeom prst="rect">
            <a:avLst/>
          </a:prstGeom>
          <a:noFill/>
        </p:spPr>
        <p:txBody>
          <a:bodyPr wrap="none" lIns="72000" rIns="72000" rtlCol="0">
            <a:spAutoFit/>
          </a:bodyPr>
          <a:lstStyle/>
          <a:p>
            <a:pPr algn="ctr"/>
            <a:r>
              <a:rPr lang="fr-FR" sz="1000" dirty="0">
                <a:solidFill>
                  <a:schemeClr val="tx2"/>
                </a:solidFill>
                <a:latin typeface="+mj-lt"/>
              </a:rPr>
              <a:t>Typologies </a:t>
            </a:r>
            <a:br>
              <a:rPr lang="fr-FR" sz="1000" dirty="0">
                <a:solidFill>
                  <a:schemeClr val="tx2"/>
                </a:solidFill>
                <a:latin typeface="+mj-lt"/>
              </a:rPr>
            </a:br>
            <a:r>
              <a:rPr lang="fr-FR" sz="1000" dirty="0">
                <a:solidFill>
                  <a:schemeClr val="tx2"/>
                </a:solidFill>
                <a:latin typeface="+mj-lt"/>
              </a:rPr>
              <a:t>les plus certifiées</a:t>
            </a:r>
          </a:p>
        </p:txBody>
      </p:sp>
      <p:sp>
        <p:nvSpPr>
          <p:cNvPr id="89" name="Ellipse 88">
            <a:extLst>
              <a:ext uri="{FF2B5EF4-FFF2-40B4-BE49-F238E27FC236}">
                <a16:creationId xmlns:a16="http://schemas.microsoft.com/office/drawing/2014/main" id="{90AC5451-06CE-4E72-B9CC-09D0D2CABE00}"/>
              </a:ext>
            </a:extLst>
          </p:cNvPr>
          <p:cNvSpPr/>
          <p:nvPr/>
        </p:nvSpPr>
        <p:spPr>
          <a:xfrm>
            <a:off x="818664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90" name="Ellipse 89">
            <a:extLst>
              <a:ext uri="{FF2B5EF4-FFF2-40B4-BE49-F238E27FC236}">
                <a16:creationId xmlns:a16="http://schemas.microsoft.com/office/drawing/2014/main" id="{AED5F729-F490-4F24-B7ED-0304E40985D1}"/>
              </a:ext>
            </a:extLst>
          </p:cNvPr>
          <p:cNvSpPr/>
          <p:nvPr/>
        </p:nvSpPr>
        <p:spPr>
          <a:xfrm>
            <a:off x="9389968"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91" name="Ellipse 90">
            <a:extLst>
              <a:ext uri="{FF2B5EF4-FFF2-40B4-BE49-F238E27FC236}">
                <a16:creationId xmlns:a16="http://schemas.microsoft.com/office/drawing/2014/main" id="{5C67A9BD-59FB-4AA5-B8B6-63EFED1111AD}"/>
              </a:ext>
            </a:extLst>
          </p:cNvPr>
          <p:cNvSpPr/>
          <p:nvPr/>
        </p:nvSpPr>
        <p:spPr>
          <a:xfrm>
            <a:off x="1059329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cxnSp>
        <p:nvCxnSpPr>
          <p:cNvPr id="92" name="Connecteur droit 91">
            <a:extLst>
              <a:ext uri="{FF2B5EF4-FFF2-40B4-BE49-F238E27FC236}">
                <a16:creationId xmlns:a16="http://schemas.microsoft.com/office/drawing/2014/main" id="{D2D407E4-3BD4-4CA3-AA77-AB8020707D10}"/>
              </a:ext>
            </a:extLst>
          </p:cNvPr>
          <p:cNvCxnSpPr>
            <a:cxnSpLocks/>
          </p:cNvCxnSpPr>
          <p:nvPr/>
        </p:nvCxnSpPr>
        <p:spPr>
          <a:xfrm flipH="1">
            <a:off x="11045275" y="1002360"/>
            <a:ext cx="34698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93" name="Rectangle 92">
            <a:extLst>
              <a:ext uri="{FF2B5EF4-FFF2-40B4-BE49-F238E27FC236}">
                <a16:creationId xmlns:a16="http://schemas.microsoft.com/office/drawing/2014/main" id="{A41DED6C-4ED1-4EEC-BD7A-E2F1F25A0EB6}"/>
              </a:ext>
            </a:extLst>
          </p:cNvPr>
          <p:cNvSpPr/>
          <p:nvPr/>
        </p:nvSpPr>
        <p:spPr>
          <a:xfrm>
            <a:off x="11871075" y="6537075"/>
            <a:ext cx="320925" cy="320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fld id="{6DCD9D34-E609-462F-B828-50150B5958BE}" type="slidenum">
              <a:rPr lang="fr-FR" sz="1000" smtClean="0"/>
              <a:t>42</a:t>
            </a:fld>
            <a:endParaRPr lang="fr-FR" sz="1000" dirty="0"/>
          </a:p>
        </p:txBody>
      </p:sp>
      <p:grpSp>
        <p:nvGrpSpPr>
          <p:cNvPr id="21" name="Groupe 20">
            <a:extLst>
              <a:ext uri="{FF2B5EF4-FFF2-40B4-BE49-F238E27FC236}">
                <a16:creationId xmlns:a16="http://schemas.microsoft.com/office/drawing/2014/main" id="{DCD87D6F-33D6-4FBC-82E6-91761C11AABC}"/>
              </a:ext>
            </a:extLst>
          </p:cNvPr>
          <p:cNvGrpSpPr/>
          <p:nvPr/>
        </p:nvGrpSpPr>
        <p:grpSpPr>
          <a:xfrm>
            <a:off x="6276454" y="1588915"/>
            <a:ext cx="5255145" cy="4601382"/>
            <a:chOff x="6276454" y="1588915"/>
            <a:chExt cx="5255145" cy="4601382"/>
          </a:xfrm>
        </p:grpSpPr>
        <p:sp>
          <p:nvSpPr>
            <p:cNvPr id="57" name="ZoneTexte 56">
              <a:extLst>
                <a:ext uri="{FF2B5EF4-FFF2-40B4-BE49-F238E27FC236}">
                  <a16:creationId xmlns:a16="http://schemas.microsoft.com/office/drawing/2014/main" id="{2CBABCB7-F506-49A4-9E3E-56068E15F944}"/>
                </a:ext>
              </a:extLst>
            </p:cNvPr>
            <p:cNvSpPr txBox="1"/>
            <p:nvPr/>
          </p:nvSpPr>
          <p:spPr>
            <a:xfrm>
              <a:off x="6276454" y="4342099"/>
              <a:ext cx="5255145" cy="1848198"/>
            </a:xfrm>
            <a:prstGeom prst="rect">
              <a:avLst/>
            </a:prstGeom>
            <a:noFill/>
          </p:spPr>
          <p:txBody>
            <a:bodyPr wrap="square" rtlCol="0">
              <a:spAutoFit/>
            </a:bodyPr>
            <a:lstStyle/>
            <a:p>
              <a:pPr marL="171450" indent="-171450">
                <a:lnSpc>
                  <a:spcPct val="120000"/>
                </a:lnSpc>
                <a:buClr>
                  <a:schemeClr val="accent1"/>
                </a:buClr>
                <a:buFont typeface="Arial" panose="020B0604020202020204" pitchFamily="34" charset="0"/>
                <a:buChar char="•"/>
              </a:pPr>
              <a:r>
                <a:rPr lang="fr-FR" sz="1200" dirty="0">
                  <a:solidFill>
                    <a:schemeClr val="tx2"/>
                  </a:solidFill>
                </a:rPr>
                <a:t>La première « variante » concerne les menuiseries, qui passent à l’aluminium dans 6,5% des cas.</a:t>
              </a:r>
            </a:p>
            <a:p>
              <a:pPr marL="171450" indent="-171450">
                <a:lnSpc>
                  <a:spcPct val="120000"/>
                </a:lnSpc>
                <a:buClr>
                  <a:schemeClr val="accent1"/>
                </a:buClr>
                <a:buFont typeface="Arial" panose="020B0604020202020204" pitchFamily="34" charset="0"/>
                <a:buChar char="•"/>
              </a:pPr>
              <a:endParaRPr lang="fr-FR" sz="1200" dirty="0">
                <a:solidFill>
                  <a:schemeClr val="tx2"/>
                </a:solidFill>
              </a:endParaRPr>
            </a:p>
            <a:p>
              <a:pPr marL="171450" indent="-171450">
                <a:lnSpc>
                  <a:spcPct val="120000"/>
                </a:lnSpc>
                <a:buClr>
                  <a:schemeClr val="accent1"/>
                </a:buClr>
                <a:buFont typeface="Arial" panose="020B0604020202020204" pitchFamily="34" charset="0"/>
                <a:buChar char="•"/>
              </a:pPr>
              <a:r>
                <a:rPr lang="fr-FR" sz="1200" dirty="0">
                  <a:solidFill>
                    <a:schemeClr val="tx2"/>
                  </a:solidFill>
                </a:rPr>
                <a:t>La deuxième source de variation est le type d’énergie de chauffage, qui passe à l’électricité, ce qui est dû à la forte représentation de cette combinaison dans la zone Sud.</a:t>
              </a:r>
            </a:p>
            <a:p>
              <a:pPr marL="171450" indent="-171450">
                <a:lnSpc>
                  <a:spcPct val="120000"/>
                </a:lnSpc>
                <a:buClr>
                  <a:schemeClr val="accent1"/>
                </a:buClr>
                <a:buFont typeface="Arial" panose="020B0604020202020204" pitchFamily="34" charset="0"/>
                <a:buChar char="•"/>
              </a:pPr>
              <a:endParaRPr lang="fr-FR" sz="1200" dirty="0">
                <a:solidFill>
                  <a:schemeClr val="tx2"/>
                </a:solidFill>
              </a:endParaRPr>
            </a:p>
            <a:p>
              <a:pPr marL="171450" indent="-171450">
                <a:lnSpc>
                  <a:spcPct val="120000"/>
                </a:lnSpc>
                <a:buClr>
                  <a:schemeClr val="accent1"/>
                </a:buClr>
                <a:buFont typeface="Arial" panose="020B0604020202020204" pitchFamily="34" charset="0"/>
                <a:buChar char="•"/>
              </a:pPr>
              <a:r>
                <a:rPr lang="fr-FR" sz="1200" dirty="0">
                  <a:solidFill>
                    <a:schemeClr val="tx2"/>
                  </a:solidFill>
                </a:rPr>
                <a:t>Le choix d’un autre type d’isolation n’intervient qu’en 5è position.</a:t>
              </a:r>
            </a:p>
          </p:txBody>
        </p:sp>
        <p:grpSp>
          <p:nvGrpSpPr>
            <p:cNvPr id="20" name="Groupe 19">
              <a:extLst>
                <a:ext uri="{FF2B5EF4-FFF2-40B4-BE49-F238E27FC236}">
                  <a16:creationId xmlns:a16="http://schemas.microsoft.com/office/drawing/2014/main" id="{B49C298B-69E2-4BEF-9188-A56012DAEDCF}"/>
                </a:ext>
              </a:extLst>
            </p:cNvPr>
            <p:cNvGrpSpPr/>
            <p:nvPr/>
          </p:nvGrpSpPr>
          <p:grpSpPr>
            <a:xfrm>
              <a:off x="6313669" y="2770935"/>
              <a:ext cx="3719332" cy="1355533"/>
              <a:chOff x="6313669" y="2770935"/>
              <a:chExt cx="3719332" cy="1355533"/>
            </a:xfrm>
          </p:grpSpPr>
          <p:sp>
            <p:nvSpPr>
              <p:cNvPr id="22" name="Rectangle : coins arrondis 21">
                <a:extLst>
                  <a:ext uri="{FF2B5EF4-FFF2-40B4-BE49-F238E27FC236}">
                    <a16:creationId xmlns:a16="http://schemas.microsoft.com/office/drawing/2014/main" id="{7EE4E15A-46E1-4676-A5CB-E9ED5026DD37}"/>
                  </a:ext>
                </a:extLst>
              </p:cNvPr>
              <p:cNvSpPr/>
              <p:nvPr/>
            </p:nvSpPr>
            <p:spPr>
              <a:xfrm>
                <a:off x="6313669" y="2770935"/>
                <a:ext cx="3719332" cy="1355533"/>
              </a:xfrm>
              <a:prstGeom prst="roundRect">
                <a:avLst>
                  <a:gd name="adj" fmla="val 8101"/>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8" name="ZoneTexte 57">
                <a:extLst>
                  <a:ext uri="{FF2B5EF4-FFF2-40B4-BE49-F238E27FC236}">
                    <a16:creationId xmlns:a16="http://schemas.microsoft.com/office/drawing/2014/main" id="{44D64676-6D7C-4554-9BD0-5A2FB2E407C9}"/>
                  </a:ext>
                </a:extLst>
              </p:cNvPr>
              <p:cNvSpPr txBox="1"/>
              <p:nvPr/>
            </p:nvSpPr>
            <p:spPr>
              <a:xfrm>
                <a:off x="6583123" y="2925481"/>
                <a:ext cx="3180425" cy="1046440"/>
              </a:xfrm>
              <a:prstGeom prst="rect">
                <a:avLst/>
              </a:prstGeom>
              <a:noFill/>
            </p:spPr>
            <p:txBody>
              <a:bodyPr wrap="square" rtlCol="0" anchor="b">
                <a:spAutoFit/>
              </a:bodyPr>
              <a:lstStyle/>
              <a:p>
                <a:pPr>
                  <a:buClr>
                    <a:schemeClr val="accent1"/>
                  </a:buClr>
                </a:pPr>
                <a:r>
                  <a:rPr lang="fr-FR" sz="2000" dirty="0">
                    <a:solidFill>
                      <a:schemeClr val="bg1"/>
                    </a:solidFill>
                    <a:latin typeface="+mj-lt"/>
                  </a:rPr>
                  <a:t>Isolation par l’intérieur </a:t>
                </a:r>
              </a:p>
              <a:p>
                <a:pPr>
                  <a:buClr>
                    <a:schemeClr val="accent1"/>
                  </a:buClr>
                </a:pPr>
                <a:r>
                  <a:rPr lang="fr-FR" sz="1400" dirty="0">
                    <a:solidFill>
                      <a:schemeClr val="bg1"/>
                    </a:solidFill>
                  </a:rPr>
                  <a:t>+ chauffage au gaz </a:t>
                </a:r>
              </a:p>
              <a:p>
                <a:pPr>
                  <a:buClr>
                    <a:schemeClr val="accent1"/>
                  </a:buClr>
                </a:pPr>
                <a:r>
                  <a:rPr lang="fr-FR" sz="1400" dirty="0">
                    <a:solidFill>
                      <a:schemeClr val="bg1"/>
                    </a:solidFill>
                  </a:rPr>
                  <a:t>+ VMC hygro B </a:t>
                </a:r>
              </a:p>
              <a:p>
                <a:pPr>
                  <a:buClr>
                    <a:schemeClr val="accent1"/>
                  </a:buClr>
                </a:pPr>
                <a:r>
                  <a:rPr lang="fr-FR" sz="1400" dirty="0">
                    <a:solidFill>
                      <a:schemeClr val="bg1"/>
                    </a:solidFill>
                  </a:rPr>
                  <a:t>+ menuiseries PVC</a:t>
                </a:r>
              </a:p>
            </p:txBody>
          </p:sp>
        </p:grpSp>
        <p:sp>
          <p:nvSpPr>
            <p:cNvPr id="61" name="ZoneTexte 60">
              <a:extLst>
                <a:ext uri="{FF2B5EF4-FFF2-40B4-BE49-F238E27FC236}">
                  <a16:creationId xmlns:a16="http://schemas.microsoft.com/office/drawing/2014/main" id="{FB5053ED-47EE-474C-B421-A9B24BF0738D}"/>
                </a:ext>
              </a:extLst>
            </p:cNvPr>
            <p:cNvSpPr txBox="1"/>
            <p:nvPr/>
          </p:nvSpPr>
          <p:spPr>
            <a:xfrm>
              <a:off x="6276457" y="1588915"/>
              <a:ext cx="5001143" cy="1015663"/>
            </a:xfrm>
            <a:prstGeom prst="rect">
              <a:avLst/>
            </a:prstGeom>
            <a:noFill/>
          </p:spPr>
          <p:txBody>
            <a:bodyPr wrap="square" rtlCol="0" anchor="b">
              <a:spAutoFit/>
            </a:bodyPr>
            <a:lstStyle/>
            <a:p>
              <a:pPr>
                <a:buClr>
                  <a:schemeClr val="accent1"/>
                </a:buClr>
              </a:pPr>
              <a:r>
                <a:rPr lang="fr-FR" sz="2000" dirty="0">
                  <a:solidFill>
                    <a:schemeClr val="tx2"/>
                  </a:solidFill>
                  <a:latin typeface="+mj-lt"/>
                </a:rPr>
                <a:t>Une combinaisons des choix constructifs se distingue et se positionne comme le standard de la construction certifiée :</a:t>
              </a:r>
            </a:p>
          </p:txBody>
        </p:sp>
      </p:grpSp>
      <p:grpSp>
        <p:nvGrpSpPr>
          <p:cNvPr id="3" name="Graphique 1">
            <a:extLst>
              <a:ext uri="{FF2B5EF4-FFF2-40B4-BE49-F238E27FC236}">
                <a16:creationId xmlns:a16="http://schemas.microsoft.com/office/drawing/2014/main" id="{D370AF3F-075A-4711-A17B-07458CB94A24}"/>
              </a:ext>
            </a:extLst>
          </p:cNvPr>
          <p:cNvGrpSpPr/>
          <p:nvPr/>
        </p:nvGrpSpPr>
        <p:grpSpPr>
          <a:xfrm>
            <a:off x="563826" y="3921723"/>
            <a:ext cx="5279140" cy="1752884"/>
            <a:chOff x="-3635101" y="-1014436"/>
            <a:chExt cx="6740424" cy="2238090"/>
          </a:xfrm>
          <a:effectLst>
            <a:outerShdw blurRad="76200" dir="13500000" sy="23000" kx="1200000" algn="br" rotWithShape="0">
              <a:prstClr val="black">
                <a:alpha val="20000"/>
              </a:prstClr>
            </a:outerShdw>
          </a:effectLst>
        </p:grpSpPr>
        <p:sp>
          <p:nvSpPr>
            <p:cNvPr id="4" name="Forme libre : forme 3">
              <a:extLst>
                <a:ext uri="{FF2B5EF4-FFF2-40B4-BE49-F238E27FC236}">
                  <a16:creationId xmlns:a16="http://schemas.microsoft.com/office/drawing/2014/main" id="{D9F3A984-2FA9-4FBC-852C-E42C784649DF}"/>
                </a:ext>
              </a:extLst>
            </p:cNvPr>
            <p:cNvSpPr/>
            <p:nvPr/>
          </p:nvSpPr>
          <p:spPr>
            <a:xfrm>
              <a:off x="690128" y="-245236"/>
              <a:ext cx="2378973" cy="290763"/>
            </a:xfrm>
            <a:custGeom>
              <a:avLst/>
              <a:gdLst>
                <a:gd name="connsiteX0" fmla="*/ 162563 w 2378973"/>
                <a:gd name="connsiteY0" fmla="*/ 289441 h 290762"/>
                <a:gd name="connsiteX1" fmla="*/ 19825 w 2378973"/>
                <a:gd name="connsiteY1" fmla="*/ 19825 h 290762"/>
                <a:gd name="connsiteX2" fmla="*/ 1949436 w 2378973"/>
                <a:gd name="connsiteY2" fmla="*/ 19825 h 290762"/>
                <a:gd name="connsiteX3" fmla="*/ 2369722 w 2378973"/>
                <a:gd name="connsiteY3" fmla="*/ 289441 h 290762"/>
              </a:gdLst>
              <a:ahLst/>
              <a:cxnLst>
                <a:cxn ang="0">
                  <a:pos x="connsiteX0" y="connsiteY0"/>
                </a:cxn>
                <a:cxn ang="0">
                  <a:pos x="connsiteX1" y="connsiteY1"/>
                </a:cxn>
                <a:cxn ang="0">
                  <a:pos x="connsiteX2" y="connsiteY2"/>
                </a:cxn>
                <a:cxn ang="0">
                  <a:pos x="connsiteX3" y="connsiteY3"/>
                </a:cxn>
              </a:cxnLst>
              <a:rect l="l" t="t" r="r" b="b"/>
              <a:pathLst>
                <a:path w="2378973" h="290762">
                  <a:moveTo>
                    <a:pt x="162563" y="289441"/>
                  </a:moveTo>
                  <a:lnTo>
                    <a:pt x="19825" y="19825"/>
                  </a:lnTo>
                  <a:lnTo>
                    <a:pt x="1949436" y="19825"/>
                  </a:lnTo>
                  <a:lnTo>
                    <a:pt x="2369722" y="289441"/>
                  </a:lnTo>
                  <a:close/>
                </a:path>
              </a:pathLst>
            </a:custGeom>
            <a:solidFill>
              <a:schemeClr val="bg1">
                <a:lumMod val="95000"/>
              </a:schemeClr>
            </a:solidFill>
            <a:ln w="9525" cap="flat">
              <a:noFill/>
              <a:prstDash val="solid"/>
              <a:miter/>
            </a:ln>
          </p:spPr>
          <p:txBody>
            <a:bodyPr rtlCol="0" anchor="ctr"/>
            <a:lstStyle/>
            <a:p>
              <a:endParaRPr lang="fr-FR"/>
            </a:p>
          </p:txBody>
        </p:sp>
        <p:sp>
          <p:nvSpPr>
            <p:cNvPr id="5" name="Forme libre : forme 4">
              <a:extLst>
                <a:ext uri="{FF2B5EF4-FFF2-40B4-BE49-F238E27FC236}">
                  <a16:creationId xmlns:a16="http://schemas.microsoft.com/office/drawing/2014/main" id="{AF16696F-C044-4A73-B88A-9BAF0CBFB1CB}"/>
                </a:ext>
              </a:extLst>
            </p:cNvPr>
            <p:cNvSpPr/>
            <p:nvPr/>
          </p:nvSpPr>
          <p:spPr>
            <a:xfrm>
              <a:off x="-3599954" y="-530712"/>
              <a:ext cx="2378973" cy="264330"/>
            </a:xfrm>
            <a:custGeom>
              <a:avLst/>
              <a:gdLst>
                <a:gd name="connsiteX0" fmla="*/ 19825 w 2378973"/>
                <a:gd name="connsiteY0" fmla="*/ 249792 h 264329"/>
                <a:gd name="connsiteX1" fmla="*/ 445397 w 2378973"/>
                <a:gd name="connsiteY1" fmla="*/ 19825 h 264329"/>
                <a:gd name="connsiteX2" fmla="*/ 2380295 w 2378973"/>
                <a:gd name="connsiteY2" fmla="*/ 19825 h 264329"/>
                <a:gd name="connsiteX3" fmla="*/ 2237557 w 2378973"/>
                <a:gd name="connsiteY3" fmla="*/ 249792 h 264329"/>
              </a:gdLst>
              <a:ahLst/>
              <a:cxnLst>
                <a:cxn ang="0">
                  <a:pos x="connsiteX0" y="connsiteY0"/>
                </a:cxn>
                <a:cxn ang="0">
                  <a:pos x="connsiteX1" y="connsiteY1"/>
                </a:cxn>
                <a:cxn ang="0">
                  <a:pos x="connsiteX2" y="connsiteY2"/>
                </a:cxn>
                <a:cxn ang="0">
                  <a:pos x="connsiteX3" y="connsiteY3"/>
                </a:cxn>
              </a:cxnLst>
              <a:rect l="l" t="t" r="r" b="b"/>
              <a:pathLst>
                <a:path w="2378973" h="264329">
                  <a:moveTo>
                    <a:pt x="19825" y="249792"/>
                  </a:moveTo>
                  <a:lnTo>
                    <a:pt x="445397" y="19825"/>
                  </a:lnTo>
                  <a:lnTo>
                    <a:pt x="2380295" y="19825"/>
                  </a:lnTo>
                  <a:lnTo>
                    <a:pt x="2237557" y="249792"/>
                  </a:lnTo>
                  <a:close/>
                </a:path>
              </a:pathLst>
            </a:custGeom>
            <a:solidFill>
              <a:schemeClr val="bg1">
                <a:lumMod val="95000"/>
              </a:schemeClr>
            </a:solidFill>
            <a:ln w="9525" cap="flat">
              <a:noFill/>
              <a:prstDash val="solid"/>
              <a:miter/>
            </a:ln>
          </p:spPr>
          <p:txBody>
            <a:bodyPr rtlCol="0" anchor="ctr"/>
            <a:lstStyle/>
            <a:p>
              <a:endParaRPr lang="fr-FR"/>
            </a:p>
          </p:txBody>
        </p:sp>
        <p:sp>
          <p:nvSpPr>
            <p:cNvPr id="6" name="Forme libre : forme 5">
              <a:extLst>
                <a:ext uri="{FF2B5EF4-FFF2-40B4-BE49-F238E27FC236}">
                  <a16:creationId xmlns:a16="http://schemas.microsoft.com/office/drawing/2014/main" id="{D8AC9B5A-1B0C-4CCF-9725-304BB5EA5D30}"/>
                </a:ext>
              </a:extLst>
            </p:cNvPr>
            <p:cNvSpPr/>
            <p:nvPr/>
          </p:nvSpPr>
          <p:spPr>
            <a:xfrm>
              <a:off x="-3635101" y="-864552"/>
              <a:ext cx="6740424" cy="2088206"/>
            </a:xfrm>
            <a:custGeom>
              <a:avLst/>
              <a:gdLst>
                <a:gd name="connsiteX0" fmla="*/ 4487793 w 6740424"/>
                <a:gd name="connsiteY0" fmla="*/ 908758 h 2088206"/>
                <a:gd name="connsiteX1" fmla="*/ 4495723 w 6740424"/>
                <a:gd name="connsiteY1" fmla="*/ 54972 h 2088206"/>
                <a:gd name="connsiteX2" fmla="*/ 2267417 w 6740424"/>
                <a:gd name="connsiteY2" fmla="*/ 54972 h 2088206"/>
                <a:gd name="connsiteX3" fmla="*/ 2272704 w 6740424"/>
                <a:gd name="connsiteY3" fmla="*/ 583632 h 2088206"/>
                <a:gd name="connsiteX4" fmla="*/ 54972 w 6740424"/>
                <a:gd name="connsiteY4" fmla="*/ 583632 h 2088206"/>
                <a:gd name="connsiteX5" fmla="*/ 107838 w 6740424"/>
                <a:gd name="connsiteY5" fmla="*/ 2058593 h 2088206"/>
                <a:gd name="connsiteX6" fmla="*/ 6657945 w 6740424"/>
                <a:gd name="connsiteY6" fmla="*/ 2058593 h 2088206"/>
                <a:gd name="connsiteX7" fmla="*/ 6697595 w 6740424"/>
                <a:gd name="connsiteY7" fmla="*/ 908758 h 2088206"/>
                <a:gd name="connsiteX8" fmla="*/ 4487793 w 6740424"/>
                <a:gd name="connsiteY8" fmla="*/ 908758 h 2088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40424" h="2088206">
                  <a:moveTo>
                    <a:pt x="4487793" y="908758"/>
                  </a:moveTo>
                  <a:lnTo>
                    <a:pt x="4495723" y="54972"/>
                  </a:lnTo>
                  <a:lnTo>
                    <a:pt x="2267417" y="54972"/>
                  </a:lnTo>
                  <a:lnTo>
                    <a:pt x="2272704" y="583632"/>
                  </a:lnTo>
                  <a:lnTo>
                    <a:pt x="54972" y="583632"/>
                  </a:lnTo>
                  <a:lnTo>
                    <a:pt x="107838" y="2058593"/>
                  </a:lnTo>
                  <a:lnTo>
                    <a:pt x="6657945" y="2058593"/>
                  </a:lnTo>
                  <a:lnTo>
                    <a:pt x="6697595" y="908758"/>
                  </a:lnTo>
                  <a:lnTo>
                    <a:pt x="4487793" y="908758"/>
                  </a:lnTo>
                  <a:close/>
                </a:path>
              </a:pathLst>
            </a:custGeom>
            <a:solidFill>
              <a:schemeClr val="bg1"/>
            </a:solidFill>
            <a:ln w="26412" cap="flat">
              <a:noFill/>
              <a:prstDash val="solid"/>
              <a:miter/>
            </a:ln>
          </p:spPr>
          <p:txBody>
            <a:bodyPr rtlCol="0" anchor="ctr"/>
            <a:lstStyle/>
            <a:p>
              <a:endParaRPr lang="fr-FR"/>
            </a:p>
          </p:txBody>
        </p:sp>
        <p:sp>
          <p:nvSpPr>
            <p:cNvPr id="7" name="Forme libre : forme 6">
              <a:extLst>
                <a:ext uri="{FF2B5EF4-FFF2-40B4-BE49-F238E27FC236}">
                  <a16:creationId xmlns:a16="http://schemas.microsoft.com/office/drawing/2014/main" id="{69580C86-214A-40CE-B37D-27E89C1F8751}"/>
                </a:ext>
              </a:extLst>
            </p:cNvPr>
            <p:cNvSpPr/>
            <p:nvPr/>
          </p:nvSpPr>
          <p:spPr>
            <a:xfrm>
              <a:off x="-1387509" y="-1014436"/>
              <a:ext cx="2246808" cy="211464"/>
            </a:xfrm>
            <a:custGeom>
              <a:avLst/>
              <a:gdLst>
                <a:gd name="connsiteX0" fmla="*/ 19825 w 2246808"/>
                <a:gd name="connsiteY0" fmla="*/ 204856 h 211463"/>
                <a:gd name="connsiteX1" fmla="*/ 162563 w 2246808"/>
                <a:gd name="connsiteY1" fmla="*/ 19825 h 211463"/>
                <a:gd name="connsiteX2" fmla="*/ 2105392 w 2246808"/>
                <a:gd name="connsiteY2" fmla="*/ 19825 h 211463"/>
                <a:gd name="connsiteX3" fmla="*/ 2248130 w 2246808"/>
                <a:gd name="connsiteY3" fmla="*/ 204856 h 211463"/>
              </a:gdLst>
              <a:ahLst/>
              <a:cxnLst>
                <a:cxn ang="0">
                  <a:pos x="connsiteX0" y="connsiteY0"/>
                </a:cxn>
                <a:cxn ang="0">
                  <a:pos x="connsiteX1" y="connsiteY1"/>
                </a:cxn>
                <a:cxn ang="0">
                  <a:pos x="connsiteX2" y="connsiteY2"/>
                </a:cxn>
                <a:cxn ang="0">
                  <a:pos x="connsiteX3" y="connsiteY3"/>
                </a:cxn>
              </a:cxnLst>
              <a:rect l="l" t="t" r="r" b="b"/>
              <a:pathLst>
                <a:path w="2246808" h="211463">
                  <a:moveTo>
                    <a:pt x="19825" y="204856"/>
                  </a:moveTo>
                  <a:lnTo>
                    <a:pt x="162563" y="19825"/>
                  </a:lnTo>
                  <a:lnTo>
                    <a:pt x="2105392" y="19825"/>
                  </a:lnTo>
                  <a:lnTo>
                    <a:pt x="2248130" y="204856"/>
                  </a:lnTo>
                  <a:close/>
                </a:path>
              </a:pathLst>
            </a:custGeom>
            <a:solidFill>
              <a:schemeClr val="bg1">
                <a:lumMod val="95000"/>
              </a:schemeClr>
            </a:solidFill>
            <a:ln w="9525" cap="flat">
              <a:noFill/>
              <a:prstDash val="solid"/>
              <a:miter/>
            </a:ln>
          </p:spPr>
          <p:txBody>
            <a:bodyPr rtlCol="0" anchor="ctr"/>
            <a:lstStyle/>
            <a:p>
              <a:endParaRPr lang="fr-FR"/>
            </a:p>
          </p:txBody>
        </p:sp>
        <p:sp>
          <p:nvSpPr>
            <p:cNvPr id="8" name="Forme libre : forme 7">
              <a:extLst>
                <a:ext uri="{FF2B5EF4-FFF2-40B4-BE49-F238E27FC236}">
                  <a16:creationId xmlns:a16="http://schemas.microsoft.com/office/drawing/2014/main" id="{278B329F-1ECF-4144-AC22-5C61F018CF29}"/>
                </a:ext>
              </a:extLst>
            </p:cNvPr>
            <p:cNvSpPr/>
            <p:nvPr/>
          </p:nvSpPr>
          <p:spPr>
            <a:xfrm>
              <a:off x="1752736" y="251704"/>
              <a:ext cx="449362" cy="713691"/>
            </a:xfrm>
            <a:custGeom>
              <a:avLst/>
              <a:gdLst>
                <a:gd name="connsiteX0" fmla="*/ 233933 w 449361"/>
                <a:gd name="connsiteY0" fmla="*/ 19825 h 713690"/>
                <a:gd name="connsiteX1" fmla="*/ 318518 w 449361"/>
                <a:gd name="connsiteY1" fmla="*/ 33041 h 713690"/>
                <a:gd name="connsiteX2" fmla="*/ 376671 w 449361"/>
                <a:gd name="connsiteY2" fmla="*/ 67404 h 713690"/>
                <a:gd name="connsiteX3" fmla="*/ 411034 w 449361"/>
                <a:gd name="connsiteY3" fmla="*/ 117627 h 713690"/>
                <a:gd name="connsiteX4" fmla="*/ 421607 w 449361"/>
                <a:gd name="connsiteY4" fmla="*/ 175779 h 713690"/>
                <a:gd name="connsiteX5" fmla="*/ 413677 w 449361"/>
                <a:gd name="connsiteY5" fmla="*/ 223359 h 713690"/>
                <a:gd name="connsiteX6" fmla="*/ 389887 w 449361"/>
                <a:gd name="connsiteY6" fmla="*/ 265652 h 713690"/>
                <a:gd name="connsiteX7" fmla="*/ 350238 w 449361"/>
                <a:gd name="connsiteY7" fmla="*/ 302658 h 713690"/>
                <a:gd name="connsiteX8" fmla="*/ 294728 w 449361"/>
                <a:gd name="connsiteY8" fmla="*/ 329091 h 713690"/>
                <a:gd name="connsiteX9" fmla="*/ 294728 w 449361"/>
                <a:gd name="connsiteY9" fmla="*/ 331734 h 713690"/>
                <a:gd name="connsiteX10" fmla="*/ 352881 w 449361"/>
                <a:gd name="connsiteY10" fmla="*/ 352880 h 713690"/>
                <a:gd name="connsiteX11" fmla="*/ 397817 w 449361"/>
                <a:gd name="connsiteY11" fmla="*/ 387243 h 713690"/>
                <a:gd name="connsiteX12" fmla="*/ 426893 w 449361"/>
                <a:gd name="connsiteY12" fmla="*/ 437466 h 713690"/>
                <a:gd name="connsiteX13" fmla="*/ 437467 w 449361"/>
                <a:gd name="connsiteY13" fmla="*/ 500905 h 713690"/>
                <a:gd name="connsiteX14" fmla="*/ 418964 w 449361"/>
                <a:gd name="connsiteY14" fmla="*/ 574918 h 713690"/>
                <a:gd name="connsiteX15" fmla="*/ 371384 w 449361"/>
                <a:gd name="connsiteY15" fmla="*/ 635713 h 713690"/>
                <a:gd name="connsiteX16" fmla="*/ 294728 w 449361"/>
                <a:gd name="connsiteY16" fmla="*/ 678006 h 713690"/>
                <a:gd name="connsiteX17" fmla="*/ 188996 w 449361"/>
                <a:gd name="connsiteY17" fmla="*/ 693866 h 713690"/>
                <a:gd name="connsiteX18" fmla="*/ 136130 w 449361"/>
                <a:gd name="connsiteY18" fmla="*/ 691223 h 713690"/>
                <a:gd name="connsiteX19" fmla="*/ 88551 w 449361"/>
                <a:gd name="connsiteY19" fmla="*/ 680649 h 713690"/>
                <a:gd name="connsiteX20" fmla="*/ 48901 w 449361"/>
                <a:gd name="connsiteY20" fmla="*/ 667433 h 713690"/>
                <a:gd name="connsiteX21" fmla="*/ 19825 w 449361"/>
                <a:gd name="connsiteY21" fmla="*/ 651573 h 713690"/>
                <a:gd name="connsiteX22" fmla="*/ 46258 w 449361"/>
                <a:gd name="connsiteY22" fmla="*/ 582847 h 713690"/>
                <a:gd name="connsiteX23" fmla="*/ 70047 w 449361"/>
                <a:gd name="connsiteY23" fmla="*/ 596064 h 713690"/>
                <a:gd name="connsiteX24" fmla="*/ 104410 w 449361"/>
                <a:gd name="connsiteY24" fmla="*/ 609280 h 713690"/>
                <a:gd name="connsiteX25" fmla="*/ 146703 w 449361"/>
                <a:gd name="connsiteY25" fmla="*/ 619854 h 713690"/>
                <a:gd name="connsiteX26" fmla="*/ 191640 w 449361"/>
                <a:gd name="connsiteY26" fmla="*/ 625140 h 713690"/>
                <a:gd name="connsiteX27" fmla="*/ 263009 w 449361"/>
                <a:gd name="connsiteY27" fmla="*/ 611924 h 713690"/>
                <a:gd name="connsiteX28" fmla="*/ 310588 w 449361"/>
                <a:gd name="connsiteY28" fmla="*/ 580204 h 713690"/>
                <a:gd name="connsiteX29" fmla="*/ 337021 w 449361"/>
                <a:gd name="connsiteY29" fmla="*/ 540555 h 713690"/>
                <a:gd name="connsiteX30" fmla="*/ 344951 w 449361"/>
                <a:gd name="connsiteY30" fmla="*/ 498262 h 713690"/>
                <a:gd name="connsiteX31" fmla="*/ 331735 w 449361"/>
                <a:gd name="connsiteY31" fmla="*/ 440109 h 713690"/>
                <a:gd name="connsiteX32" fmla="*/ 294728 w 449361"/>
                <a:gd name="connsiteY32" fmla="*/ 400460 h 713690"/>
                <a:gd name="connsiteX33" fmla="*/ 241862 w 449361"/>
                <a:gd name="connsiteY33" fmla="*/ 376670 h 713690"/>
                <a:gd name="connsiteX34" fmla="*/ 178423 w 449361"/>
                <a:gd name="connsiteY34" fmla="*/ 368740 h 713690"/>
                <a:gd name="connsiteX35" fmla="*/ 128200 w 449361"/>
                <a:gd name="connsiteY35" fmla="*/ 368740 h 713690"/>
                <a:gd name="connsiteX36" fmla="*/ 130843 w 449361"/>
                <a:gd name="connsiteY36" fmla="*/ 302658 h 713690"/>
                <a:gd name="connsiteX37" fmla="*/ 181066 w 449361"/>
                <a:gd name="connsiteY37" fmla="*/ 302658 h 713690"/>
                <a:gd name="connsiteX38" fmla="*/ 231289 w 449361"/>
                <a:gd name="connsiteY38" fmla="*/ 297371 h 713690"/>
                <a:gd name="connsiteX39" fmla="*/ 278869 w 449361"/>
                <a:gd name="connsiteY39" fmla="*/ 276225 h 713690"/>
                <a:gd name="connsiteX40" fmla="*/ 315875 w 449361"/>
                <a:gd name="connsiteY40" fmla="*/ 241862 h 713690"/>
                <a:gd name="connsiteX41" fmla="*/ 331735 w 449361"/>
                <a:gd name="connsiteY41" fmla="*/ 191639 h 713690"/>
                <a:gd name="connsiteX42" fmla="*/ 326448 w 449361"/>
                <a:gd name="connsiteY42" fmla="*/ 154633 h 713690"/>
                <a:gd name="connsiteX43" fmla="*/ 305302 w 449361"/>
                <a:gd name="connsiteY43" fmla="*/ 122913 h 713690"/>
                <a:gd name="connsiteX44" fmla="*/ 268295 w 449361"/>
                <a:gd name="connsiteY44" fmla="*/ 101767 h 713690"/>
                <a:gd name="connsiteX45" fmla="*/ 215429 w 449361"/>
                <a:gd name="connsiteY45" fmla="*/ 93837 h 713690"/>
                <a:gd name="connsiteX46" fmla="*/ 175780 w 449361"/>
                <a:gd name="connsiteY46" fmla="*/ 99124 h 713690"/>
                <a:gd name="connsiteX47" fmla="*/ 138773 w 449361"/>
                <a:gd name="connsiteY47" fmla="*/ 109697 h 713690"/>
                <a:gd name="connsiteX48" fmla="*/ 107054 w 449361"/>
                <a:gd name="connsiteY48" fmla="*/ 122913 h 713690"/>
                <a:gd name="connsiteX49" fmla="*/ 80621 w 449361"/>
                <a:gd name="connsiteY49" fmla="*/ 138773 h 713690"/>
                <a:gd name="connsiteX50" fmla="*/ 59474 w 449361"/>
                <a:gd name="connsiteY50" fmla="*/ 75334 h 713690"/>
                <a:gd name="connsiteX51" fmla="*/ 91194 w 449361"/>
                <a:gd name="connsiteY51" fmla="*/ 56831 h 713690"/>
                <a:gd name="connsiteX52" fmla="*/ 133487 w 449361"/>
                <a:gd name="connsiteY52" fmla="*/ 40971 h 713690"/>
                <a:gd name="connsiteX53" fmla="*/ 181066 w 449361"/>
                <a:gd name="connsiteY53" fmla="*/ 30398 h 713690"/>
                <a:gd name="connsiteX54" fmla="*/ 233933 w 449361"/>
                <a:gd name="connsiteY54" fmla="*/ 19825 h 713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449361" h="713690">
                  <a:moveTo>
                    <a:pt x="233933" y="19825"/>
                  </a:moveTo>
                  <a:cubicBezTo>
                    <a:pt x="265652" y="19825"/>
                    <a:pt x="294728" y="25111"/>
                    <a:pt x="318518" y="33041"/>
                  </a:cubicBezTo>
                  <a:cubicBezTo>
                    <a:pt x="342308" y="40971"/>
                    <a:pt x="360811" y="54188"/>
                    <a:pt x="376671" y="67404"/>
                  </a:cubicBezTo>
                  <a:cubicBezTo>
                    <a:pt x="392531" y="83264"/>
                    <a:pt x="403104" y="99124"/>
                    <a:pt x="411034" y="117627"/>
                  </a:cubicBezTo>
                  <a:cubicBezTo>
                    <a:pt x="418964" y="136130"/>
                    <a:pt x="421607" y="154633"/>
                    <a:pt x="421607" y="175779"/>
                  </a:cubicBezTo>
                  <a:cubicBezTo>
                    <a:pt x="421607" y="191639"/>
                    <a:pt x="418964" y="210142"/>
                    <a:pt x="413677" y="223359"/>
                  </a:cubicBezTo>
                  <a:cubicBezTo>
                    <a:pt x="408390" y="239219"/>
                    <a:pt x="400460" y="252435"/>
                    <a:pt x="389887" y="265652"/>
                  </a:cubicBezTo>
                  <a:cubicBezTo>
                    <a:pt x="379314" y="278868"/>
                    <a:pt x="366098" y="292085"/>
                    <a:pt x="350238" y="302658"/>
                  </a:cubicBezTo>
                  <a:cubicBezTo>
                    <a:pt x="334378" y="313231"/>
                    <a:pt x="315875" y="321161"/>
                    <a:pt x="294728" y="329091"/>
                  </a:cubicBezTo>
                  <a:lnTo>
                    <a:pt x="294728" y="331734"/>
                  </a:lnTo>
                  <a:cubicBezTo>
                    <a:pt x="315875" y="337021"/>
                    <a:pt x="334378" y="342307"/>
                    <a:pt x="352881" y="352880"/>
                  </a:cubicBezTo>
                  <a:cubicBezTo>
                    <a:pt x="371384" y="363454"/>
                    <a:pt x="387244" y="374027"/>
                    <a:pt x="397817" y="387243"/>
                  </a:cubicBezTo>
                  <a:cubicBezTo>
                    <a:pt x="411034" y="400460"/>
                    <a:pt x="421607" y="418963"/>
                    <a:pt x="426893" y="437466"/>
                  </a:cubicBezTo>
                  <a:cubicBezTo>
                    <a:pt x="434823" y="455969"/>
                    <a:pt x="437467" y="477115"/>
                    <a:pt x="437467" y="500905"/>
                  </a:cubicBezTo>
                  <a:cubicBezTo>
                    <a:pt x="437467" y="527338"/>
                    <a:pt x="429537" y="551128"/>
                    <a:pt x="418964" y="574918"/>
                  </a:cubicBezTo>
                  <a:cubicBezTo>
                    <a:pt x="408390" y="598707"/>
                    <a:pt x="392531" y="619854"/>
                    <a:pt x="371384" y="635713"/>
                  </a:cubicBezTo>
                  <a:cubicBezTo>
                    <a:pt x="350238" y="654216"/>
                    <a:pt x="323805" y="667433"/>
                    <a:pt x="294728" y="678006"/>
                  </a:cubicBezTo>
                  <a:cubicBezTo>
                    <a:pt x="265652" y="688579"/>
                    <a:pt x="228646" y="693866"/>
                    <a:pt x="188996" y="693866"/>
                  </a:cubicBezTo>
                  <a:cubicBezTo>
                    <a:pt x="170493" y="693866"/>
                    <a:pt x="151990" y="691223"/>
                    <a:pt x="136130" y="691223"/>
                  </a:cubicBezTo>
                  <a:cubicBezTo>
                    <a:pt x="120270" y="688579"/>
                    <a:pt x="101767" y="685936"/>
                    <a:pt x="88551" y="680649"/>
                  </a:cubicBezTo>
                  <a:cubicBezTo>
                    <a:pt x="72691" y="675363"/>
                    <a:pt x="59474" y="672719"/>
                    <a:pt x="48901" y="667433"/>
                  </a:cubicBezTo>
                  <a:cubicBezTo>
                    <a:pt x="38328" y="662146"/>
                    <a:pt x="27755" y="656860"/>
                    <a:pt x="19825" y="651573"/>
                  </a:cubicBezTo>
                  <a:lnTo>
                    <a:pt x="46258" y="582847"/>
                  </a:lnTo>
                  <a:cubicBezTo>
                    <a:pt x="51544" y="588134"/>
                    <a:pt x="62118" y="590777"/>
                    <a:pt x="70047" y="596064"/>
                  </a:cubicBezTo>
                  <a:cubicBezTo>
                    <a:pt x="80621" y="601351"/>
                    <a:pt x="91194" y="603994"/>
                    <a:pt x="104410" y="609280"/>
                  </a:cubicBezTo>
                  <a:cubicBezTo>
                    <a:pt x="117627" y="614567"/>
                    <a:pt x="130843" y="617210"/>
                    <a:pt x="146703" y="619854"/>
                  </a:cubicBezTo>
                  <a:cubicBezTo>
                    <a:pt x="162563" y="622497"/>
                    <a:pt x="175780" y="625140"/>
                    <a:pt x="191640" y="625140"/>
                  </a:cubicBezTo>
                  <a:cubicBezTo>
                    <a:pt x="220716" y="625140"/>
                    <a:pt x="244506" y="619854"/>
                    <a:pt x="263009" y="611924"/>
                  </a:cubicBezTo>
                  <a:cubicBezTo>
                    <a:pt x="281512" y="603994"/>
                    <a:pt x="297372" y="593421"/>
                    <a:pt x="310588" y="580204"/>
                  </a:cubicBezTo>
                  <a:cubicBezTo>
                    <a:pt x="323805" y="566988"/>
                    <a:pt x="331735" y="553771"/>
                    <a:pt x="337021" y="540555"/>
                  </a:cubicBezTo>
                  <a:cubicBezTo>
                    <a:pt x="342308" y="527338"/>
                    <a:pt x="344951" y="511478"/>
                    <a:pt x="344951" y="498262"/>
                  </a:cubicBezTo>
                  <a:cubicBezTo>
                    <a:pt x="344951" y="474472"/>
                    <a:pt x="339665" y="455969"/>
                    <a:pt x="331735" y="440109"/>
                  </a:cubicBezTo>
                  <a:cubicBezTo>
                    <a:pt x="323805" y="424249"/>
                    <a:pt x="310588" y="411033"/>
                    <a:pt x="294728" y="400460"/>
                  </a:cubicBezTo>
                  <a:cubicBezTo>
                    <a:pt x="278869" y="389887"/>
                    <a:pt x="260366" y="381957"/>
                    <a:pt x="241862" y="376670"/>
                  </a:cubicBezTo>
                  <a:cubicBezTo>
                    <a:pt x="220716" y="371383"/>
                    <a:pt x="199570" y="368740"/>
                    <a:pt x="178423" y="368740"/>
                  </a:cubicBezTo>
                  <a:lnTo>
                    <a:pt x="128200" y="368740"/>
                  </a:lnTo>
                  <a:lnTo>
                    <a:pt x="130843" y="302658"/>
                  </a:lnTo>
                  <a:lnTo>
                    <a:pt x="181066" y="302658"/>
                  </a:lnTo>
                  <a:cubicBezTo>
                    <a:pt x="196926" y="302658"/>
                    <a:pt x="215429" y="300014"/>
                    <a:pt x="231289" y="297371"/>
                  </a:cubicBezTo>
                  <a:cubicBezTo>
                    <a:pt x="247149" y="292085"/>
                    <a:pt x="265652" y="286798"/>
                    <a:pt x="278869" y="276225"/>
                  </a:cubicBezTo>
                  <a:cubicBezTo>
                    <a:pt x="294728" y="268295"/>
                    <a:pt x="305302" y="255078"/>
                    <a:pt x="315875" y="241862"/>
                  </a:cubicBezTo>
                  <a:cubicBezTo>
                    <a:pt x="326448" y="228645"/>
                    <a:pt x="331735" y="210142"/>
                    <a:pt x="331735" y="191639"/>
                  </a:cubicBezTo>
                  <a:cubicBezTo>
                    <a:pt x="331735" y="178423"/>
                    <a:pt x="329091" y="165206"/>
                    <a:pt x="326448" y="154633"/>
                  </a:cubicBezTo>
                  <a:cubicBezTo>
                    <a:pt x="321161" y="144060"/>
                    <a:pt x="315875" y="133487"/>
                    <a:pt x="305302" y="122913"/>
                  </a:cubicBezTo>
                  <a:cubicBezTo>
                    <a:pt x="297372" y="114983"/>
                    <a:pt x="284155" y="107054"/>
                    <a:pt x="268295" y="101767"/>
                  </a:cubicBezTo>
                  <a:cubicBezTo>
                    <a:pt x="252436" y="96480"/>
                    <a:pt x="236576" y="93837"/>
                    <a:pt x="215429" y="93837"/>
                  </a:cubicBezTo>
                  <a:cubicBezTo>
                    <a:pt x="202213" y="93837"/>
                    <a:pt x="188996" y="96480"/>
                    <a:pt x="175780" y="99124"/>
                  </a:cubicBezTo>
                  <a:cubicBezTo>
                    <a:pt x="162563" y="101767"/>
                    <a:pt x="149346" y="104410"/>
                    <a:pt x="138773" y="109697"/>
                  </a:cubicBezTo>
                  <a:cubicBezTo>
                    <a:pt x="128200" y="114983"/>
                    <a:pt x="114984" y="117627"/>
                    <a:pt x="107054" y="122913"/>
                  </a:cubicBezTo>
                  <a:cubicBezTo>
                    <a:pt x="96480" y="128200"/>
                    <a:pt x="88551" y="133487"/>
                    <a:pt x="80621" y="138773"/>
                  </a:cubicBezTo>
                  <a:lnTo>
                    <a:pt x="59474" y="75334"/>
                  </a:lnTo>
                  <a:cubicBezTo>
                    <a:pt x="67404" y="70047"/>
                    <a:pt x="77977" y="62117"/>
                    <a:pt x="91194" y="56831"/>
                  </a:cubicBezTo>
                  <a:cubicBezTo>
                    <a:pt x="104410" y="51544"/>
                    <a:pt x="117627" y="46258"/>
                    <a:pt x="133487" y="40971"/>
                  </a:cubicBezTo>
                  <a:cubicBezTo>
                    <a:pt x="149346" y="35684"/>
                    <a:pt x="165206" y="33041"/>
                    <a:pt x="181066" y="30398"/>
                  </a:cubicBezTo>
                  <a:cubicBezTo>
                    <a:pt x="196926" y="22468"/>
                    <a:pt x="215429" y="19825"/>
                    <a:pt x="233933" y="19825"/>
                  </a:cubicBezTo>
                  <a:close/>
                </a:path>
              </a:pathLst>
            </a:custGeom>
            <a:solidFill>
              <a:srgbClr val="383838"/>
            </a:solidFill>
            <a:ln w="9525" cap="flat">
              <a:noFill/>
              <a:prstDash val="solid"/>
              <a:miter/>
            </a:ln>
          </p:spPr>
          <p:txBody>
            <a:bodyPr rtlCol="0" anchor="ctr"/>
            <a:lstStyle/>
            <a:p>
              <a:endParaRPr lang="fr-FR"/>
            </a:p>
          </p:txBody>
        </p:sp>
        <p:sp>
          <p:nvSpPr>
            <p:cNvPr id="12" name="Forme libre : forme 11">
              <a:extLst>
                <a:ext uri="{FF2B5EF4-FFF2-40B4-BE49-F238E27FC236}">
                  <a16:creationId xmlns:a16="http://schemas.microsoft.com/office/drawing/2014/main" id="{C0F5965F-38B8-4C89-97F8-D8DF7ED089F4}"/>
                </a:ext>
              </a:extLst>
            </p:cNvPr>
            <p:cNvSpPr/>
            <p:nvPr/>
          </p:nvSpPr>
          <p:spPr>
            <a:xfrm>
              <a:off x="-2653651" y="127469"/>
              <a:ext cx="449362" cy="687258"/>
            </a:xfrm>
            <a:custGeom>
              <a:avLst/>
              <a:gdLst>
                <a:gd name="connsiteX0" fmla="*/ 207499 w 449361"/>
                <a:gd name="connsiteY0" fmla="*/ 19825 h 687257"/>
                <a:gd name="connsiteX1" fmla="*/ 300015 w 449361"/>
                <a:gd name="connsiteY1" fmla="*/ 35684 h 687257"/>
                <a:gd name="connsiteX2" fmla="*/ 363454 w 449361"/>
                <a:gd name="connsiteY2" fmla="*/ 80621 h 687257"/>
                <a:gd name="connsiteX3" fmla="*/ 400461 w 449361"/>
                <a:gd name="connsiteY3" fmla="*/ 141416 h 687257"/>
                <a:gd name="connsiteX4" fmla="*/ 413677 w 449361"/>
                <a:gd name="connsiteY4" fmla="*/ 210142 h 687257"/>
                <a:gd name="connsiteX5" fmla="*/ 400461 w 449361"/>
                <a:gd name="connsiteY5" fmla="*/ 297371 h 687257"/>
                <a:gd name="connsiteX6" fmla="*/ 355524 w 449361"/>
                <a:gd name="connsiteY6" fmla="*/ 381957 h 687257"/>
                <a:gd name="connsiteX7" fmla="*/ 289442 w 449361"/>
                <a:gd name="connsiteY7" fmla="*/ 469186 h 687257"/>
                <a:gd name="connsiteX8" fmla="*/ 196926 w 449361"/>
                <a:gd name="connsiteY8" fmla="*/ 561701 h 687257"/>
                <a:gd name="connsiteX9" fmla="*/ 144060 w 449361"/>
                <a:gd name="connsiteY9" fmla="*/ 609280 h 687257"/>
                <a:gd name="connsiteX10" fmla="*/ 144060 w 449361"/>
                <a:gd name="connsiteY10" fmla="*/ 611924 h 687257"/>
                <a:gd name="connsiteX11" fmla="*/ 442753 w 449361"/>
                <a:gd name="connsiteY11" fmla="*/ 611924 h 687257"/>
                <a:gd name="connsiteX12" fmla="*/ 445397 w 449361"/>
                <a:gd name="connsiteY12" fmla="*/ 685936 h 687257"/>
                <a:gd name="connsiteX13" fmla="*/ 22468 w 449361"/>
                <a:gd name="connsiteY13" fmla="*/ 685936 h 687257"/>
                <a:gd name="connsiteX14" fmla="*/ 19825 w 449361"/>
                <a:gd name="connsiteY14" fmla="*/ 633070 h 687257"/>
                <a:gd name="connsiteX15" fmla="*/ 88551 w 449361"/>
                <a:gd name="connsiteY15" fmla="*/ 566988 h 687257"/>
                <a:gd name="connsiteX16" fmla="*/ 196926 w 449361"/>
                <a:gd name="connsiteY16" fmla="*/ 461256 h 687257"/>
                <a:gd name="connsiteX17" fmla="*/ 270939 w 449361"/>
                <a:gd name="connsiteY17" fmla="*/ 374027 h 687257"/>
                <a:gd name="connsiteX18" fmla="*/ 313232 w 449361"/>
                <a:gd name="connsiteY18" fmla="*/ 297371 h 687257"/>
                <a:gd name="connsiteX19" fmla="*/ 326448 w 449361"/>
                <a:gd name="connsiteY19" fmla="*/ 223359 h 687257"/>
                <a:gd name="connsiteX20" fmla="*/ 318518 w 449361"/>
                <a:gd name="connsiteY20" fmla="*/ 175779 h 687257"/>
                <a:gd name="connsiteX21" fmla="*/ 294728 w 449361"/>
                <a:gd name="connsiteY21" fmla="*/ 133487 h 687257"/>
                <a:gd name="connsiteX22" fmla="*/ 252435 w 449361"/>
                <a:gd name="connsiteY22" fmla="*/ 104410 h 687257"/>
                <a:gd name="connsiteX23" fmla="*/ 191640 w 449361"/>
                <a:gd name="connsiteY23" fmla="*/ 93837 h 687257"/>
                <a:gd name="connsiteX24" fmla="*/ 149347 w 449361"/>
                <a:gd name="connsiteY24" fmla="*/ 99124 h 687257"/>
                <a:gd name="connsiteX25" fmla="*/ 112340 w 449361"/>
                <a:gd name="connsiteY25" fmla="*/ 112340 h 687257"/>
                <a:gd name="connsiteX26" fmla="*/ 80621 w 449361"/>
                <a:gd name="connsiteY26" fmla="*/ 130843 h 687257"/>
                <a:gd name="connsiteX27" fmla="*/ 54188 w 449361"/>
                <a:gd name="connsiteY27" fmla="*/ 149346 h 687257"/>
                <a:gd name="connsiteX28" fmla="*/ 22468 w 449361"/>
                <a:gd name="connsiteY28" fmla="*/ 85907 h 687257"/>
                <a:gd name="connsiteX29" fmla="*/ 59474 w 449361"/>
                <a:gd name="connsiteY29" fmla="*/ 59474 h 687257"/>
                <a:gd name="connsiteX30" fmla="*/ 104411 w 449361"/>
                <a:gd name="connsiteY30" fmla="*/ 38328 h 687257"/>
                <a:gd name="connsiteX31" fmla="*/ 154633 w 449361"/>
                <a:gd name="connsiteY31" fmla="*/ 25111 h 687257"/>
                <a:gd name="connsiteX32" fmla="*/ 207499 w 449361"/>
                <a:gd name="connsiteY32" fmla="*/ 19825 h 687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49361" h="687257">
                  <a:moveTo>
                    <a:pt x="207499" y="19825"/>
                  </a:moveTo>
                  <a:cubicBezTo>
                    <a:pt x="244506" y="19825"/>
                    <a:pt x="273582" y="25111"/>
                    <a:pt x="300015" y="35684"/>
                  </a:cubicBezTo>
                  <a:cubicBezTo>
                    <a:pt x="326448" y="46258"/>
                    <a:pt x="347594" y="62117"/>
                    <a:pt x="363454" y="80621"/>
                  </a:cubicBezTo>
                  <a:cubicBezTo>
                    <a:pt x="379314" y="99124"/>
                    <a:pt x="392531" y="120270"/>
                    <a:pt x="400461" y="141416"/>
                  </a:cubicBezTo>
                  <a:cubicBezTo>
                    <a:pt x="408390" y="162563"/>
                    <a:pt x="413677" y="186353"/>
                    <a:pt x="413677" y="210142"/>
                  </a:cubicBezTo>
                  <a:cubicBezTo>
                    <a:pt x="413677" y="239219"/>
                    <a:pt x="408390" y="268295"/>
                    <a:pt x="400461" y="297371"/>
                  </a:cubicBezTo>
                  <a:cubicBezTo>
                    <a:pt x="389887" y="326447"/>
                    <a:pt x="376671" y="352880"/>
                    <a:pt x="355524" y="381957"/>
                  </a:cubicBezTo>
                  <a:cubicBezTo>
                    <a:pt x="339665" y="411033"/>
                    <a:pt x="315875" y="437466"/>
                    <a:pt x="289442" y="469186"/>
                  </a:cubicBezTo>
                  <a:cubicBezTo>
                    <a:pt x="263009" y="498262"/>
                    <a:pt x="231289" y="529981"/>
                    <a:pt x="196926" y="561701"/>
                  </a:cubicBezTo>
                  <a:lnTo>
                    <a:pt x="144060" y="609280"/>
                  </a:lnTo>
                  <a:lnTo>
                    <a:pt x="144060" y="611924"/>
                  </a:lnTo>
                  <a:lnTo>
                    <a:pt x="442753" y="611924"/>
                  </a:lnTo>
                  <a:lnTo>
                    <a:pt x="445397" y="685936"/>
                  </a:lnTo>
                  <a:lnTo>
                    <a:pt x="22468" y="685936"/>
                  </a:lnTo>
                  <a:lnTo>
                    <a:pt x="19825" y="633070"/>
                  </a:lnTo>
                  <a:lnTo>
                    <a:pt x="88551" y="566988"/>
                  </a:lnTo>
                  <a:cubicBezTo>
                    <a:pt x="130844" y="527338"/>
                    <a:pt x="165206" y="492975"/>
                    <a:pt x="196926" y="461256"/>
                  </a:cubicBezTo>
                  <a:cubicBezTo>
                    <a:pt x="226002" y="429536"/>
                    <a:pt x="252435" y="400460"/>
                    <a:pt x="270939" y="374027"/>
                  </a:cubicBezTo>
                  <a:cubicBezTo>
                    <a:pt x="289442" y="347594"/>
                    <a:pt x="305302" y="323804"/>
                    <a:pt x="313232" y="297371"/>
                  </a:cubicBezTo>
                  <a:cubicBezTo>
                    <a:pt x="323805" y="273581"/>
                    <a:pt x="326448" y="249792"/>
                    <a:pt x="326448" y="223359"/>
                  </a:cubicBezTo>
                  <a:cubicBezTo>
                    <a:pt x="326448" y="207499"/>
                    <a:pt x="323805" y="191639"/>
                    <a:pt x="318518" y="175779"/>
                  </a:cubicBezTo>
                  <a:cubicBezTo>
                    <a:pt x="313232" y="159920"/>
                    <a:pt x="305302" y="146703"/>
                    <a:pt x="294728" y="133487"/>
                  </a:cubicBezTo>
                  <a:cubicBezTo>
                    <a:pt x="284155" y="120270"/>
                    <a:pt x="270939" y="112340"/>
                    <a:pt x="252435" y="104410"/>
                  </a:cubicBezTo>
                  <a:cubicBezTo>
                    <a:pt x="236576" y="96480"/>
                    <a:pt x="215429" y="93837"/>
                    <a:pt x="191640" y="93837"/>
                  </a:cubicBezTo>
                  <a:cubicBezTo>
                    <a:pt x="175780" y="93837"/>
                    <a:pt x="162563" y="96480"/>
                    <a:pt x="149347" y="99124"/>
                  </a:cubicBezTo>
                  <a:cubicBezTo>
                    <a:pt x="136130" y="101767"/>
                    <a:pt x="122914" y="107054"/>
                    <a:pt x="112340" y="112340"/>
                  </a:cubicBezTo>
                  <a:cubicBezTo>
                    <a:pt x="101767" y="117627"/>
                    <a:pt x="88551" y="122913"/>
                    <a:pt x="80621" y="130843"/>
                  </a:cubicBezTo>
                  <a:cubicBezTo>
                    <a:pt x="70048" y="136130"/>
                    <a:pt x="62118" y="144060"/>
                    <a:pt x="54188" y="149346"/>
                  </a:cubicBezTo>
                  <a:lnTo>
                    <a:pt x="22468" y="85907"/>
                  </a:lnTo>
                  <a:cubicBezTo>
                    <a:pt x="33041" y="75334"/>
                    <a:pt x="46258" y="67404"/>
                    <a:pt x="59474" y="59474"/>
                  </a:cubicBezTo>
                  <a:cubicBezTo>
                    <a:pt x="72691" y="51544"/>
                    <a:pt x="88551" y="43614"/>
                    <a:pt x="104411" y="38328"/>
                  </a:cubicBezTo>
                  <a:cubicBezTo>
                    <a:pt x="120270" y="33041"/>
                    <a:pt x="136130" y="27755"/>
                    <a:pt x="154633" y="25111"/>
                  </a:cubicBezTo>
                  <a:cubicBezTo>
                    <a:pt x="170493" y="22468"/>
                    <a:pt x="188996" y="19825"/>
                    <a:pt x="207499" y="19825"/>
                  </a:cubicBezTo>
                  <a:close/>
                </a:path>
              </a:pathLst>
            </a:custGeom>
            <a:solidFill>
              <a:srgbClr val="383838"/>
            </a:solidFill>
            <a:ln w="9525" cap="flat">
              <a:noFill/>
              <a:prstDash val="solid"/>
              <a:miter/>
            </a:ln>
          </p:spPr>
          <p:txBody>
            <a:bodyPr rtlCol="0" anchor="ctr"/>
            <a:lstStyle/>
            <a:p>
              <a:endParaRPr lang="fr-FR"/>
            </a:p>
          </p:txBody>
        </p:sp>
        <p:sp>
          <p:nvSpPr>
            <p:cNvPr id="13" name="Forme libre : forme 12">
              <a:extLst>
                <a:ext uri="{FF2B5EF4-FFF2-40B4-BE49-F238E27FC236}">
                  <a16:creationId xmlns:a16="http://schemas.microsoft.com/office/drawing/2014/main" id="{5CED641D-B1DB-46A7-8EDA-311352F0E6DD}"/>
                </a:ext>
              </a:extLst>
            </p:cNvPr>
            <p:cNvSpPr/>
            <p:nvPr/>
          </p:nvSpPr>
          <p:spPr>
            <a:xfrm>
              <a:off x="-364550" y="-136861"/>
              <a:ext cx="237897" cy="687258"/>
            </a:xfrm>
            <a:custGeom>
              <a:avLst/>
              <a:gdLst>
                <a:gd name="connsiteX0" fmla="*/ 241862 w 237897"/>
                <a:gd name="connsiteY0" fmla="*/ 19825 h 687257"/>
                <a:gd name="connsiteX1" fmla="*/ 241862 w 237897"/>
                <a:gd name="connsiteY1" fmla="*/ 678006 h 687257"/>
                <a:gd name="connsiteX2" fmla="*/ 154633 w 237897"/>
                <a:gd name="connsiteY2" fmla="*/ 678006 h 687257"/>
                <a:gd name="connsiteX3" fmla="*/ 154633 w 237897"/>
                <a:gd name="connsiteY3" fmla="*/ 104410 h 687257"/>
                <a:gd name="connsiteX4" fmla="*/ 151990 w 237897"/>
                <a:gd name="connsiteY4" fmla="*/ 104410 h 687257"/>
                <a:gd name="connsiteX5" fmla="*/ 35685 w 237897"/>
                <a:gd name="connsiteY5" fmla="*/ 165206 h 687257"/>
                <a:gd name="connsiteX6" fmla="*/ 19825 w 237897"/>
                <a:gd name="connsiteY6" fmla="*/ 96480 h 687257"/>
                <a:gd name="connsiteX7" fmla="*/ 165206 w 237897"/>
                <a:gd name="connsiteY7" fmla="*/ 19825 h 687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7897" h="687257">
                  <a:moveTo>
                    <a:pt x="241862" y="19825"/>
                  </a:moveTo>
                  <a:lnTo>
                    <a:pt x="241862" y="678006"/>
                  </a:lnTo>
                  <a:lnTo>
                    <a:pt x="154633" y="678006"/>
                  </a:lnTo>
                  <a:lnTo>
                    <a:pt x="154633" y="104410"/>
                  </a:lnTo>
                  <a:lnTo>
                    <a:pt x="151990" y="104410"/>
                  </a:lnTo>
                  <a:lnTo>
                    <a:pt x="35685" y="165206"/>
                  </a:lnTo>
                  <a:lnTo>
                    <a:pt x="19825" y="96480"/>
                  </a:lnTo>
                  <a:lnTo>
                    <a:pt x="165206" y="19825"/>
                  </a:lnTo>
                  <a:close/>
                </a:path>
              </a:pathLst>
            </a:custGeom>
            <a:solidFill>
              <a:srgbClr val="383838"/>
            </a:solidFill>
            <a:ln w="9525" cap="flat">
              <a:noFill/>
              <a:prstDash val="solid"/>
              <a:miter/>
            </a:ln>
          </p:spPr>
          <p:txBody>
            <a:bodyPr rtlCol="0" anchor="ctr"/>
            <a:lstStyle/>
            <a:p>
              <a:endParaRPr lang="fr-FR"/>
            </a:p>
          </p:txBody>
        </p:sp>
      </p:grpSp>
      <p:grpSp>
        <p:nvGrpSpPr>
          <p:cNvPr id="17" name="Groupe 16">
            <a:extLst>
              <a:ext uri="{FF2B5EF4-FFF2-40B4-BE49-F238E27FC236}">
                <a16:creationId xmlns:a16="http://schemas.microsoft.com/office/drawing/2014/main" id="{B300934D-D19A-4B29-B07F-8AB469CBB81B}"/>
              </a:ext>
            </a:extLst>
          </p:cNvPr>
          <p:cNvGrpSpPr/>
          <p:nvPr/>
        </p:nvGrpSpPr>
        <p:grpSpPr>
          <a:xfrm>
            <a:off x="601764" y="2446849"/>
            <a:ext cx="1833011" cy="1938583"/>
            <a:chOff x="601764" y="2446849"/>
            <a:chExt cx="1833011" cy="1938583"/>
          </a:xfrm>
        </p:grpSpPr>
        <p:grpSp>
          <p:nvGrpSpPr>
            <p:cNvPr id="2" name="Groupe 1">
              <a:extLst>
                <a:ext uri="{FF2B5EF4-FFF2-40B4-BE49-F238E27FC236}">
                  <a16:creationId xmlns:a16="http://schemas.microsoft.com/office/drawing/2014/main" id="{2CFBBD1A-759E-46C1-AF28-41AD4C0D6083}"/>
                </a:ext>
              </a:extLst>
            </p:cNvPr>
            <p:cNvGrpSpPr/>
            <p:nvPr/>
          </p:nvGrpSpPr>
          <p:grpSpPr>
            <a:xfrm>
              <a:off x="733963" y="2684624"/>
              <a:ext cx="1700812" cy="1700808"/>
              <a:chOff x="868722" y="2941322"/>
              <a:chExt cx="1431293" cy="1431291"/>
            </a:xfrm>
          </p:grpSpPr>
          <p:sp>
            <p:nvSpPr>
              <p:cNvPr id="63" name="Ellipse 62">
                <a:extLst>
                  <a:ext uri="{FF2B5EF4-FFF2-40B4-BE49-F238E27FC236}">
                    <a16:creationId xmlns:a16="http://schemas.microsoft.com/office/drawing/2014/main" id="{197A5F77-8500-4625-9F36-4FDB8D69FDFB}"/>
                  </a:ext>
                </a:extLst>
              </p:cNvPr>
              <p:cNvSpPr/>
              <p:nvPr/>
            </p:nvSpPr>
            <p:spPr>
              <a:xfrm>
                <a:off x="868722" y="2941322"/>
                <a:ext cx="1431293" cy="1431291"/>
              </a:xfrm>
              <a:prstGeom prst="ellipse">
                <a:avLst/>
              </a:prstGeom>
              <a:solidFill>
                <a:schemeClr val="bg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64" name="Groupe 63">
                <a:extLst>
                  <a:ext uri="{FF2B5EF4-FFF2-40B4-BE49-F238E27FC236}">
                    <a16:creationId xmlns:a16="http://schemas.microsoft.com/office/drawing/2014/main" id="{DBC7D5D7-747A-423F-A2EA-37B92C089729}"/>
                  </a:ext>
                </a:extLst>
              </p:cNvPr>
              <p:cNvGrpSpPr/>
              <p:nvPr/>
            </p:nvGrpSpPr>
            <p:grpSpPr>
              <a:xfrm>
                <a:off x="1129277" y="3184031"/>
                <a:ext cx="910182" cy="722416"/>
                <a:chOff x="8099231" y="1976735"/>
                <a:chExt cx="365091" cy="289776"/>
              </a:xfrm>
            </p:grpSpPr>
            <p:sp>
              <p:nvSpPr>
                <p:cNvPr id="65" name="Forme libre : forme 64">
                  <a:extLst>
                    <a:ext uri="{FF2B5EF4-FFF2-40B4-BE49-F238E27FC236}">
                      <a16:creationId xmlns:a16="http://schemas.microsoft.com/office/drawing/2014/main" id="{1690BA94-3753-48BA-B374-2BFE2DC04D5E}"/>
                    </a:ext>
                  </a:extLst>
                </p:cNvPr>
                <p:cNvSpPr/>
                <p:nvPr/>
              </p:nvSpPr>
              <p:spPr>
                <a:xfrm>
                  <a:off x="8133650" y="1987172"/>
                  <a:ext cx="299255" cy="279339"/>
                </a:xfrm>
                <a:custGeom>
                  <a:avLst/>
                  <a:gdLst>
                    <a:gd name="connsiteX0" fmla="*/ 238125 w 476250"/>
                    <a:gd name="connsiteY0" fmla="*/ 0 h 444554"/>
                    <a:gd name="connsiteX1" fmla="*/ 274405 w 476250"/>
                    <a:gd name="connsiteY1" fmla="*/ 12223 h 444554"/>
                    <a:gd name="connsiteX2" fmla="*/ 476250 w 476250"/>
                    <a:gd name="connsiteY2" fmla="*/ 165632 h 444554"/>
                    <a:gd name="connsiteX3" fmla="*/ 476250 w 476250"/>
                    <a:gd name="connsiteY3" fmla="*/ 217498 h 444554"/>
                    <a:gd name="connsiteX4" fmla="*/ 476250 w 476250"/>
                    <a:gd name="connsiteY4" fmla="*/ 444554 h 444554"/>
                    <a:gd name="connsiteX5" fmla="*/ 0 w 476250"/>
                    <a:gd name="connsiteY5" fmla="*/ 444554 h 444554"/>
                    <a:gd name="connsiteX6" fmla="*/ 0 w 476250"/>
                    <a:gd name="connsiteY6" fmla="*/ 217498 h 444554"/>
                    <a:gd name="connsiteX7" fmla="*/ 0 w 476250"/>
                    <a:gd name="connsiteY7" fmla="*/ 165632 h 444554"/>
                    <a:gd name="connsiteX8" fmla="*/ 201844 w 476250"/>
                    <a:gd name="connsiteY8" fmla="*/ 12223 h 444554"/>
                    <a:gd name="connsiteX9" fmla="*/ 238125 w 476250"/>
                    <a:gd name="connsiteY9" fmla="*/ 0 h 444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6250" h="444554">
                      <a:moveTo>
                        <a:pt x="238125" y="0"/>
                      </a:moveTo>
                      <a:cubicBezTo>
                        <a:pt x="250905" y="0"/>
                        <a:pt x="263685" y="4074"/>
                        <a:pt x="274405" y="12223"/>
                      </a:cubicBezTo>
                      <a:lnTo>
                        <a:pt x="476250" y="165632"/>
                      </a:lnTo>
                      <a:lnTo>
                        <a:pt x="476250" y="217498"/>
                      </a:lnTo>
                      <a:lnTo>
                        <a:pt x="476250" y="444554"/>
                      </a:lnTo>
                      <a:lnTo>
                        <a:pt x="0" y="444554"/>
                      </a:lnTo>
                      <a:lnTo>
                        <a:pt x="0" y="217498"/>
                      </a:lnTo>
                      <a:lnTo>
                        <a:pt x="0" y="165632"/>
                      </a:lnTo>
                      <a:lnTo>
                        <a:pt x="201844" y="12223"/>
                      </a:lnTo>
                      <a:cubicBezTo>
                        <a:pt x="212565" y="4074"/>
                        <a:pt x="225345" y="0"/>
                        <a:pt x="238125" y="0"/>
                      </a:cubicBezTo>
                      <a:close/>
                    </a:path>
                  </a:pathLst>
                </a:custGeom>
                <a:solidFill>
                  <a:srgbClr val="D6D9DF"/>
                </a:solidFill>
                <a:ln w="9525" cap="flat">
                  <a:noFill/>
                  <a:prstDash val="solid"/>
                  <a:miter/>
                </a:ln>
              </p:spPr>
              <p:txBody>
                <a:bodyPr rtlCol="0" anchor="ctr"/>
                <a:lstStyle/>
                <a:p>
                  <a:endParaRPr lang="fr-FR"/>
                </a:p>
              </p:txBody>
            </p:sp>
            <p:sp>
              <p:nvSpPr>
                <p:cNvPr id="66" name="Forme libre : forme 65">
                  <a:extLst>
                    <a:ext uri="{FF2B5EF4-FFF2-40B4-BE49-F238E27FC236}">
                      <a16:creationId xmlns:a16="http://schemas.microsoft.com/office/drawing/2014/main" id="{8CC22D0D-CC41-4267-B979-097A0E4CE45A}"/>
                    </a:ext>
                  </a:extLst>
                </p:cNvPr>
                <p:cNvSpPr/>
                <p:nvPr/>
              </p:nvSpPr>
              <p:spPr>
                <a:xfrm>
                  <a:off x="8099231" y="1976735"/>
                  <a:ext cx="365091" cy="137657"/>
                </a:xfrm>
                <a:custGeom>
                  <a:avLst/>
                  <a:gdLst>
                    <a:gd name="connsiteX0" fmla="*/ 574833 w 581025"/>
                    <a:gd name="connsiteY0" fmla="*/ 203197 h 219075"/>
                    <a:gd name="connsiteX1" fmla="*/ 536552 w 581025"/>
                    <a:gd name="connsiteY1" fmla="*/ 174479 h 219075"/>
                    <a:gd name="connsiteX2" fmla="*/ 334937 w 581025"/>
                    <a:gd name="connsiteY2" fmla="*/ 21260 h 219075"/>
                    <a:gd name="connsiteX3" fmla="*/ 250850 w 581025"/>
                    <a:gd name="connsiteY3" fmla="*/ 21260 h 219075"/>
                    <a:gd name="connsiteX4" fmla="*/ 49234 w 581025"/>
                    <a:gd name="connsiteY4" fmla="*/ 174479 h 219075"/>
                    <a:gd name="connsiteX5" fmla="*/ 10953 w 581025"/>
                    <a:gd name="connsiteY5" fmla="*/ 203197 h 219075"/>
                    <a:gd name="connsiteX6" fmla="*/ 9048 w 581025"/>
                    <a:gd name="connsiteY6" fmla="*/ 216522 h 219075"/>
                    <a:gd name="connsiteX7" fmla="*/ 16678 w 581025"/>
                    <a:gd name="connsiteY7" fmla="*/ 220332 h 219075"/>
                    <a:gd name="connsiteX8" fmla="*/ 22383 w 581025"/>
                    <a:gd name="connsiteY8" fmla="*/ 218427 h 219075"/>
                    <a:gd name="connsiteX9" fmla="*/ 98583 w 581025"/>
                    <a:gd name="connsiteY9" fmla="*/ 161277 h 219075"/>
                    <a:gd name="connsiteX10" fmla="*/ 99650 w 581025"/>
                    <a:gd name="connsiteY10" fmla="*/ 160087 h 219075"/>
                    <a:gd name="connsiteX11" fmla="*/ 262375 w 581025"/>
                    <a:gd name="connsiteY11" fmla="*/ 36414 h 219075"/>
                    <a:gd name="connsiteX12" fmla="*/ 323411 w 581025"/>
                    <a:gd name="connsiteY12" fmla="*/ 36414 h 219075"/>
                    <a:gd name="connsiteX13" fmla="*/ 446979 w 581025"/>
                    <a:gd name="connsiteY13" fmla="*/ 130331 h 219075"/>
                    <a:gd name="connsiteX14" fmla="*/ 449094 w 581025"/>
                    <a:gd name="connsiteY14" fmla="*/ 132702 h 219075"/>
                    <a:gd name="connsiteX15" fmla="*/ 563394 w 581025"/>
                    <a:gd name="connsiteY15" fmla="*/ 218427 h 219075"/>
                    <a:gd name="connsiteX16" fmla="*/ 569099 w 581025"/>
                    <a:gd name="connsiteY16" fmla="*/ 220332 h 219075"/>
                    <a:gd name="connsiteX17" fmla="*/ 576729 w 581025"/>
                    <a:gd name="connsiteY17" fmla="*/ 216522 h 219075"/>
                    <a:gd name="connsiteX18" fmla="*/ 574833 w 581025"/>
                    <a:gd name="connsiteY18" fmla="*/ 203197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1025" h="219075">
                      <a:moveTo>
                        <a:pt x="574833" y="203197"/>
                      </a:moveTo>
                      <a:lnTo>
                        <a:pt x="536552" y="174479"/>
                      </a:lnTo>
                      <a:lnTo>
                        <a:pt x="334937" y="21260"/>
                      </a:lnTo>
                      <a:cubicBezTo>
                        <a:pt x="310181" y="2429"/>
                        <a:pt x="275605" y="2448"/>
                        <a:pt x="250850" y="21260"/>
                      </a:cubicBezTo>
                      <a:lnTo>
                        <a:pt x="49234" y="174479"/>
                      </a:lnTo>
                      <a:lnTo>
                        <a:pt x="10953" y="203197"/>
                      </a:lnTo>
                      <a:cubicBezTo>
                        <a:pt x="6743" y="206350"/>
                        <a:pt x="5896" y="212322"/>
                        <a:pt x="9048" y="216522"/>
                      </a:cubicBezTo>
                      <a:cubicBezTo>
                        <a:pt x="10915" y="219027"/>
                        <a:pt x="13782" y="220332"/>
                        <a:pt x="16678" y="220332"/>
                      </a:cubicBezTo>
                      <a:cubicBezTo>
                        <a:pt x="18659" y="220332"/>
                        <a:pt x="20669" y="219713"/>
                        <a:pt x="22383" y="218427"/>
                      </a:cubicBezTo>
                      <a:lnTo>
                        <a:pt x="98583" y="161277"/>
                      </a:lnTo>
                      <a:cubicBezTo>
                        <a:pt x="99031" y="160944"/>
                        <a:pt x="99279" y="160477"/>
                        <a:pt x="99650" y="160087"/>
                      </a:cubicBezTo>
                      <a:lnTo>
                        <a:pt x="262375" y="36414"/>
                      </a:lnTo>
                      <a:cubicBezTo>
                        <a:pt x="280349" y="22755"/>
                        <a:pt x="305438" y="22755"/>
                        <a:pt x="323411" y="36414"/>
                      </a:cubicBezTo>
                      <a:lnTo>
                        <a:pt x="446979" y="130331"/>
                      </a:lnTo>
                      <a:cubicBezTo>
                        <a:pt x="447560" y="131197"/>
                        <a:pt x="448208" y="132045"/>
                        <a:pt x="449094" y="132702"/>
                      </a:cubicBezTo>
                      <a:lnTo>
                        <a:pt x="563394" y="218427"/>
                      </a:lnTo>
                      <a:cubicBezTo>
                        <a:pt x="565108" y="219713"/>
                        <a:pt x="567118" y="220332"/>
                        <a:pt x="569099" y="220332"/>
                      </a:cubicBezTo>
                      <a:cubicBezTo>
                        <a:pt x="571995" y="220332"/>
                        <a:pt x="574852" y="219018"/>
                        <a:pt x="576729" y="216522"/>
                      </a:cubicBezTo>
                      <a:cubicBezTo>
                        <a:pt x="579891" y="212322"/>
                        <a:pt x="579043" y="206350"/>
                        <a:pt x="574833" y="203197"/>
                      </a:cubicBezTo>
                      <a:close/>
                    </a:path>
                  </a:pathLst>
                </a:custGeom>
                <a:solidFill>
                  <a:srgbClr val="556080"/>
                </a:solidFill>
                <a:ln w="9525" cap="flat">
                  <a:noFill/>
                  <a:prstDash val="solid"/>
                  <a:miter/>
                </a:ln>
              </p:spPr>
              <p:txBody>
                <a:bodyPr rtlCol="0" anchor="ctr"/>
                <a:lstStyle/>
                <a:p>
                  <a:endParaRPr lang="fr-FR"/>
                </a:p>
              </p:txBody>
            </p:sp>
            <p:grpSp>
              <p:nvGrpSpPr>
                <p:cNvPr id="67" name="Groupe 66">
                  <a:extLst>
                    <a:ext uri="{FF2B5EF4-FFF2-40B4-BE49-F238E27FC236}">
                      <a16:creationId xmlns:a16="http://schemas.microsoft.com/office/drawing/2014/main" id="{5DC46E31-7B14-427F-8F68-2C34129D1DD9}"/>
                    </a:ext>
                  </a:extLst>
                </p:cNvPr>
                <p:cNvGrpSpPr/>
                <p:nvPr/>
              </p:nvGrpSpPr>
              <p:grpSpPr>
                <a:xfrm>
                  <a:off x="8133650" y="2145613"/>
                  <a:ext cx="299255" cy="120897"/>
                  <a:chOff x="8133650" y="2122511"/>
                  <a:chExt cx="299255" cy="144000"/>
                </a:xfrm>
              </p:grpSpPr>
              <p:sp>
                <p:nvSpPr>
                  <p:cNvPr id="68" name="Rectangle 67">
                    <a:extLst>
                      <a:ext uri="{FF2B5EF4-FFF2-40B4-BE49-F238E27FC236}">
                        <a16:creationId xmlns:a16="http://schemas.microsoft.com/office/drawing/2014/main" id="{C395A535-C3CF-4610-B629-8C956425CBAD}"/>
                      </a:ext>
                    </a:extLst>
                  </p:cNvPr>
                  <p:cNvSpPr/>
                  <p:nvPr/>
                </p:nvSpPr>
                <p:spPr>
                  <a:xfrm>
                    <a:off x="8133650" y="2122511"/>
                    <a:ext cx="45719" cy="1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9" name="Rectangle 68">
                    <a:extLst>
                      <a:ext uri="{FF2B5EF4-FFF2-40B4-BE49-F238E27FC236}">
                        <a16:creationId xmlns:a16="http://schemas.microsoft.com/office/drawing/2014/main" id="{E251D3EE-C3BD-45FE-A5C1-9091F4789942}"/>
                      </a:ext>
                    </a:extLst>
                  </p:cNvPr>
                  <p:cNvSpPr/>
                  <p:nvPr/>
                </p:nvSpPr>
                <p:spPr>
                  <a:xfrm>
                    <a:off x="8387186" y="2122511"/>
                    <a:ext cx="45719" cy="1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grpSp>
            <p:nvGrpSpPr>
              <p:cNvPr id="70" name="Groupe 69">
                <a:extLst>
                  <a:ext uri="{FF2B5EF4-FFF2-40B4-BE49-F238E27FC236}">
                    <a16:creationId xmlns:a16="http://schemas.microsoft.com/office/drawing/2014/main" id="{10C180E2-9439-446F-9A04-3C915BD0E684}"/>
                  </a:ext>
                </a:extLst>
              </p:cNvPr>
              <p:cNvGrpSpPr/>
              <p:nvPr/>
            </p:nvGrpSpPr>
            <p:grpSpPr>
              <a:xfrm>
                <a:off x="1463739" y="3582660"/>
                <a:ext cx="241261" cy="289513"/>
                <a:chOff x="4839565" y="982269"/>
                <a:chExt cx="804959" cy="965951"/>
              </a:xfrm>
            </p:grpSpPr>
            <p:sp>
              <p:nvSpPr>
                <p:cNvPr id="71" name="Forme libre : forme 70">
                  <a:extLst>
                    <a:ext uri="{FF2B5EF4-FFF2-40B4-BE49-F238E27FC236}">
                      <a16:creationId xmlns:a16="http://schemas.microsoft.com/office/drawing/2014/main" id="{E605565A-45BE-4233-A175-8B434181D595}"/>
                    </a:ext>
                  </a:extLst>
                </p:cNvPr>
                <p:cNvSpPr/>
                <p:nvPr/>
              </p:nvSpPr>
              <p:spPr>
                <a:xfrm>
                  <a:off x="4839565" y="982269"/>
                  <a:ext cx="804959" cy="965951"/>
                </a:xfrm>
                <a:custGeom>
                  <a:avLst/>
                  <a:gdLst>
                    <a:gd name="connsiteX0" fmla="*/ 617610 w 804958"/>
                    <a:gd name="connsiteY0" fmla="*/ 368394 h 965950"/>
                    <a:gd name="connsiteX1" fmla="*/ 548142 w 804958"/>
                    <a:gd name="connsiteY1" fmla="*/ 287777 h 965950"/>
                    <a:gd name="connsiteX2" fmla="*/ 513489 w 804958"/>
                    <a:gd name="connsiteY2" fmla="*/ 445589 h 965950"/>
                    <a:gd name="connsiteX3" fmla="*/ 418584 w 804958"/>
                    <a:gd name="connsiteY3" fmla="*/ 137411 h 965950"/>
                    <a:gd name="connsiteX4" fmla="*/ 410052 w 804958"/>
                    <a:gd name="connsiteY4" fmla="*/ 127510 h 965950"/>
                    <a:gd name="connsiteX5" fmla="*/ 342234 w 804958"/>
                    <a:gd name="connsiteY5" fmla="*/ 206235 h 965950"/>
                    <a:gd name="connsiteX6" fmla="*/ 246323 w 804958"/>
                    <a:gd name="connsiteY6" fmla="*/ 577562 h 965950"/>
                    <a:gd name="connsiteX7" fmla="*/ 247088 w 804958"/>
                    <a:gd name="connsiteY7" fmla="*/ 581064 h 965950"/>
                    <a:gd name="connsiteX8" fmla="*/ 170536 w 804958"/>
                    <a:gd name="connsiteY8" fmla="*/ 411499 h 965950"/>
                    <a:gd name="connsiteX9" fmla="*/ 197623 w 804958"/>
                    <a:gd name="connsiteY9" fmla="*/ 754009 h 965950"/>
                    <a:gd name="connsiteX10" fmla="*/ 620065 w 804958"/>
                    <a:gd name="connsiteY10" fmla="*/ 756786 h 965950"/>
                    <a:gd name="connsiteX11" fmla="*/ 617610 w 804958"/>
                    <a:gd name="connsiteY11" fmla="*/ 368394 h 965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4958" h="965950">
                      <a:moveTo>
                        <a:pt x="617610" y="368394"/>
                      </a:moveTo>
                      <a:lnTo>
                        <a:pt x="548142" y="287777"/>
                      </a:lnTo>
                      <a:cubicBezTo>
                        <a:pt x="538523" y="376886"/>
                        <a:pt x="513489" y="445589"/>
                        <a:pt x="513489" y="445589"/>
                      </a:cubicBezTo>
                      <a:cubicBezTo>
                        <a:pt x="513489" y="327944"/>
                        <a:pt x="471913" y="223340"/>
                        <a:pt x="418584" y="137411"/>
                      </a:cubicBezTo>
                      <a:lnTo>
                        <a:pt x="410052" y="127510"/>
                      </a:lnTo>
                      <a:lnTo>
                        <a:pt x="342234" y="206235"/>
                      </a:lnTo>
                      <a:cubicBezTo>
                        <a:pt x="254735" y="307780"/>
                        <a:pt x="217546" y="445670"/>
                        <a:pt x="246323" y="577562"/>
                      </a:cubicBezTo>
                      <a:cubicBezTo>
                        <a:pt x="246565" y="578729"/>
                        <a:pt x="246846" y="579897"/>
                        <a:pt x="247088" y="581064"/>
                      </a:cubicBezTo>
                      <a:cubicBezTo>
                        <a:pt x="247088" y="581064"/>
                        <a:pt x="194484" y="505277"/>
                        <a:pt x="170536" y="411499"/>
                      </a:cubicBezTo>
                      <a:cubicBezTo>
                        <a:pt x="105294" y="517673"/>
                        <a:pt x="114189" y="657173"/>
                        <a:pt x="197623" y="754009"/>
                      </a:cubicBezTo>
                      <a:cubicBezTo>
                        <a:pt x="309392" y="883728"/>
                        <a:pt x="507049" y="884654"/>
                        <a:pt x="620065" y="756786"/>
                      </a:cubicBezTo>
                      <a:cubicBezTo>
                        <a:pt x="716902" y="647151"/>
                        <a:pt x="713119" y="479196"/>
                        <a:pt x="617610" y="368394"/>
                      </a:cubicBezTo>
                      <a:close/>
                    </a:path>
                  </a:pathLst>
                </a:custGeom>
                <a:solidFill>
                  <a:srgbClr val="556080"/>
                </a:solidFill>
                <a:ln w="40235" cap="flat">
                  <a:noFill/>
                  <a:prstDash val="solid"/>
                  <a:miter/>
                </a:ln>
              </p:spPr>
              <p:txBody>
                <a:bodyPr rtlCol="0" anchor="ctr"/>
                <a:lstStyle/>
                <a:p>
                  <a:endParaRPr lang="fr-FR"/>
                </a:p>
              </p:txBody>
            </p:sp>
            <p:sp>
              <p:nvSpPr>
                <p:cNvPr id="72" name="Forme libre : forme 71">
                  <a:extLst>
                    <a:ext uri="{FF2B5EF4-FFF2-40B4-BE49-F238E27FC236}">
                      <a16:creationId xmlns:a16="http://schemas.microsoft.com/office/drawing/2014/main" id="{987CD028-69E5-4754-B732-E6340C3011BC}"/>
                    </a:ext>
                  </a:extLst>
                </p:cNvPr>
                <p:cNvSpPr/>
                <p:nvPr/>
              </p:nvSpPr>
              <p:spPr>
                <a:xfrm>
                  <a:off x="4954843" y="1242673"/>
                  <a:ext cx="603719" cy="684215"/>
                </a:xfrm>
                <a:custGeom>
                  <a:avLst/>
                  <a:gdLst>
                    <a:gd name="connsiteX0" fmla="*/ 447314 w 603719"/>
                    <a:gd name="connsiteY0" fmla="*/ 281780 h 684215"/>
                    <a:gd name="connsiteX1" fmla="*/ 401994 w 603719"/>
                    <a:gd name="connsiteY1" fmla="*/ 230142 h 684215"/>
                    <a:gd name="connsiteX2" fmla="*/ 379375 w 603719"/>
                    <a:gd name="connsiteY2" fmla="*/ 331245 h 684215"/>
                    <a:gd name="connsiteX3" fmla="*/ 317433 w 603719"/>
                    <a:gd name="connsiteY3" fmla="*/ 133828 h 684215"/>
                    <a:gd name="connsiteX4" fmla="*/ 311879 w 603719"/>
                    <a:gd name="connsiteY4" fmla="*/ 127510 h 684215"/>
                    <a:gd name="connsiteX5" fmla="*/ 267606 w 603719"/>
                    <a:gd name="connsiteY5" fmla="*/ 177940 h 684215"/>
                    <a:gd name="connsiteX6" fmla="*/ 205021 w 603719"/>
                    <a:gd name="connsiteY6" fmla="*/ 415806 h 684215"/>
                    <a:gd name="connsiteX7" fmla="*/ 205544 w 603719"/>
                    <a:gd name="connsiteY7" fmla="*/ 418060 h 684215"/>
                    <a:gd name="connsiteX8" fmla="*/ 155596 w 603719"/>
                    <a:gd name="connsiteY8" fmla="*/ 309430 h 684215"/>
                    <a:gd name="connsiteX9" fmla="*/ 173265 w 603719"/>
                    <a:gd name="connsiteY9" fmla="*/ 528822 h 684215"/>
                    <a:gd name="connsiteX10" fmla="*/ 448923 w 603719"/>
                    <a:gd name="connsiteY10" fmla="*/ 530593 h 684215"/>
                    <a:gd name="connsiteX11" fmla="*/ 447314 w 603719"/>
                    <a:gd name="connsiteY11" fmla="*/ 281780 h 684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3719" h="684215">
                      <a:moveTo>
                        <a:pt x="447314" y="281780"/>
                      </a:moveTo>
                      <a:lnTo>
                        <a:pt x="401994" y="230142"/>
                      </a:lnTo>
                      <a:cubicBezTo>
                        <a:pt x="395716" y="287213"/>
                        <a:pt x="379375" y="331245"/>
                        <a:pt x="379375" y="331245"/>
                      </a:cubicBezTo>
                      <a:cubicBezTo>
                        <a:pt x="379375" y="255860"/>
                        <a:pt x="352248" y="188888"/>
                        <a:pt x="317433" y="133828"/>
                      </a:cubicBezTo>
                      <a:lnTo>
                        <a:pt x="311879" y="127510"/>
                      </a:lnTo>
                      <a:lnTo>
                        <a:pt x="267606" y="177940"/>
                      </a:lnTo>
                      <a:cubicBezTo>
                        <a:pt x="210495" y="242981"/>
                        <a:pt x="186265" y="331325"/>
                        <a:pt x="205021" y="415806"/>
                      </a:cubicBezTo>
                      <a:cubicBezTo>
                        <a:pt x="205182" y="416530"/>
                        <a:pt x="205343" y="417295"/>
                        <a:pt x="205544" y="418060"/>
                      </a:cubicBezTo>
                      <a:cubicBezTo>
                        <a:pt x="205544" y="418060"/>
                        <a:pt x="171213" y="369480"/>
                        <a:pt x="155596" y="309430"/>
                      </a:cubicBezTo>
                      <a:cubicBezTo>
                        <a:pt x="113014" y="377449"/>
                        <a:pt x="118810" y="466800"/>
                        <a:pt x="173265" y="528822"/>
                      </a:cubicBezTo>
                      <a:cubicBezTo>
                        <a:pt x="246195" y="611934"/>
                        <a:pt x="375189" y="612497"/>
                        <a:pt x="448923" y="530593"/>
                      </a:cubicBezTo>
                      <a:cubicBezTo>
                        <a:pt x="512113" y="460360"/>
                        <a:pt x="509658" y="352777"/>
                        <a:pt x="447314" y="281780"/>
                      </a:cubicBezTo>
                      <a:close/>
                    </a:path>
                  </a:pathLst>
                </a:custGeom>
                <a:solidFill>
                  <a:schemeClr val="bg1"/>
                </a:solidFill>
                <a:ln w="40235" cap="flat">
                  <a:noFill/>
                  <a:prstDash val="solid"/>
                  <a:miter/>
                </a:ln>
              </p:spPr>
              <p:txBody>
                <a:bodyPr rtlCol="0" anchor="ctr"/>
                <a:lstStyle/>
                <a:p>
                  <a:endParaRPr lang="fr-FR"/>
                </a:p>
              </p:txBody>
            </p:sp>
          </p:grpSp>
          <p:grpSp>
            <p:nvGrpSpPr>
              <p:cNvPr id="73" name="Groupe 72">
                <a:extLst>
                  <a:ext uri="{FF2B5EF4-FFF2-40B4-BE49-F238E27FC236}">
                    <a16:creationId xmlns:a16="http://schemas.microsoft.com/office/drawing/2014/main" id="{237F7A3D-7BBA-45FC-AA1E-09BA37777C27}"/>
                  </a:ext>
                </a:extLst>
              </p:cNvPr>
              <p:cNvGrpSpPr/>
              <p:nvPr/>
            </p:nvGrpSpPr>
            <p:grpSpPr>
              <a:xfrm>
                <a:off x="1455942" y="3343773"/>
                <a:ext cx="256854" cy="204611"/>
                <a:chOff x="1447333" y="4418817"/>
                <a:chExt cx="290190" cy="231169"/>
              </a:xfrm>
            </p:grpSpPr>
            <p:sp>
              <p:nvSpPr>
                <p:cNvPr id="74" name="Forme libre : forme 73">
                  <a:extLst>
                    <a:ext uri="{FF2B5EF4-FFF2-40B4-BE49-F238E27FC236}">
                      <a16:creationId xmlns:a16="http://schemas.microsoft.com/office/drawing/2014/main" id="{9013F17D-C266-4329-B19A-0D3D50A1DA29}"/>
                    </a:ext>
                  </a:extLst>
                </p:cNvPr>
                <p:cNvSpPr/>
                <p:nvPr/>
              </p:nvSpPr>
              <p:spPr>
                <a:xfrm>
                  <a:off x="1447333" y="4418817"/>
                  <a:ext cx="290190" cy="231169"/>
                </a:xfrm>
                <a:custGeom>
                  <a:avLst/>
                  <a:gdLst>
                    <a:gd name="connsiteX0" fmla="*/ 4970 w 472398"/>
                    <a:gd name="connsiteY0" fmla="*/ 4970 h 376317"/>
                    <a:gd name="connsiteX1" fmla="*/ 469362 w 472398"/>
                    <a:gd name="connsiteY1" fmla="*/ 4970 h 376317"/>
                    <a:gd name="connsiteX2" fmla="*/ 469362 w 472398"/>
                    <a:gd name="connsiteY2" fmla="*/ 373281 h 376317"/>
                    <a:gd name="connsiteX3" fmla="*/ 4970 w 472398"/>
                    <a:gd name="connsiteY3" fmla="*/ 373281 h 376317"/>
                  </a:gdLst>
                  <a:ahLst/>
                  <a:cxnLst>
                    <a:cxn ang="0">
                      <a:pos x="connsiteX0" y="connsiteY0"/>
                    </a:cxn>
                    <a:cxn ang="0">
                      <a:pos x="connsiteX1" y="connsiteY1"/>
                    </a:cxn>
                    <a:cxn ang="0">
                      <a:pos x="connsiteX2" y="connsiteY2"/>
                    </a:cxn>
                    <a:cxn ang="0">
                      <a:pos x="connsiteX3" y="connsiteY3"/>
                    </a:cxn>
                  </a:cxnLst>
                  <a:rect l="l" t="t" r="r" b="b"/>
                  <a:pathLst>
                    <a:path w="472398" h="376317">
                      <a:moveTo>
                        <a:pt x="4970" y="4970"/>
                      </a:moveTo>
                      <a:lnTo>
                        <a:pt x="469362" y="4970"/>
                      </a:lnTo>
                      <a:lnTo>
                        <a:pt x="469362" y="373281"/>
                      </a:lnTo>
                      <a:lnTo>
                        <a:pt x="4970" y="373281"/>
                      </a:lnTo>
                      <a:close/>
                    </a:path>
                  </a:pathLst>
                </a:custGeom>
                <a:solidFill>
                  <a:schemeClr val="bg1"/>
                </a:solidFill>
                <a:ln w="7883" cap="flat">
                  <a:noFill/>
                  <a:prstDash val="solid"/>
                  <a:miter/>
                </a:ln>
              </p:spPr>
              <p:txBody>
                <a:bodyPr rtlCol="0" anchor="ctr"/>
                <a:lstStyle/>
                <a:p>
                  <a:endParaRPr lang="fr-FR" b="1" dirty="0"/>
                </a:p>
              </p:txBody>
            </p:sp>
            <p:sp>
              <p:nvSpPr>
                <p:cNvPr id="75" name="Ellipse 74">
                  <a:extLst>
                    <a:ext uri="{FF2B5EF4-FFF2-40B4-BE49-F238E27FC236}">
                      <a16:creationId xmlns:a16="http://schemas.microsoft.com/office/drawing/2014/main" id="{E5F89A30-9E59-4787-B903-24AFC6047C11}"/>
                    </a:ext>
                  </a:extLst>
                </p:cNvPr>
                <p:cNvSpPr/>
                <p:nvPr/>
              </p:nvSpPr>
              <p:spPr>
                <a:xfrm>
                  <a:off x="1663746" y="4610637"/>
                  <a:ext cx="24592" cy="24593"/>
                </a:xfrm>
                <a:prstGeom prst="ellipse">
                  <a:avLst/>
                </a:prstGeom>
                <a:solidFill>
                  <a:srgbClr val="556080"/>
                </a:solidFill>
                <a:ln w="7883" cap="flat">
                  <a:noFill/>
                  <a:prstDash val="solid"/>
                  <a:miter/>
                </a:ln>
              </p:spPr>
              <p:txBody>
                <a:bodyPr rtlCol="0" anchor="ctr"/>
                <a:lstStyle/>
                <a:p>
                  <a:endParaRPr lang="fr-FR" b="1"/>
                </a:p>
              </p:txBody>
            </p:sp>
            <p:sp>
              <p:nvSpPr>
                <p:cNvPr id="76" name="Ellipse 75">
                  <a:extLst>
                    <a:ext uri="{FF2B5EF4-FFF2-40B4-BE49-F238E27FC236}">
                      <a16:creationId xmlns:a16="http://schemas.microsoft.com/office/drawing/2014/main" id="{8F28D5BD-9232-4F69-8939-29634B27654F}"/>
                    </a:ext>
                  </a:extLst>
                </p:cNvPr>
                <p:cNvSpPr/>
                <p:nvPr/>
              </p:nvSpPr>
              <p:spPr>
                <a:xfrm>
                  <a:off x="1698175" y="4610637"/>
                  <a:ext cx="24592" cy="24593"/>
                </a:xfrm>
                <a:prstGeom prst="ellipse">
                  <a:avLst/>
                </a:prstGeom>
                <a:solidFill>
                  <a:srgbClr val="556080"/>
                </a:solidFill>
                <a:ln w="7883" cap="flat">
                  <a:noFill/>
                  <a:prstDash val="solid"/>
                  <a:miter/>
                </a:ln>
              </p:spPr>
              <p:txBody>
                <a:bodyPr rtlCol="0" anchor="ctr"/>
                <a:lstStyle/>
                <a:p>
                  <a:endParaRPr lang="fr-FR" b="1"/>
                </a:p>
              </p:txBody>
            </p:sp>
            <p:pic>
              <p:nvPicPr>
                <p:cNvPr id="77" name="Graphique 76">
                  <a:extLst>
                    <a:ext uri="{FF2B5EF4-FFF2-40B4-BE49-F238E27FC236}">
                      <a16:creationId xmlns:a16="http://schemas.microsoft.com/office/drawing/2014/main" id="{DBD48138-A0C4-4DDF-BCA1-A01410437E49}"/>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497735" y="4439708"/>
                  <a:ext cx="189387" cy="189387"/>
                </a:xfrm>
                <a:prstGeom prst="rect">
                  <a:avLst/>
                </a:prstGeom>
              </p:spPr>
            </p:pic>
          </p:grpSp>
          <p:grpSp>
            <p:nvGrpSpPr>
              <p:cNvPr id="155" name="Graphique 33">
                <a:extLst>
                  <a:ext uri="{FF2B5EF4-FFF2-40B4-BE49-F238E27FC236}">
                    <a16:creationId xmlns:a16="http://schemas.microsoft.com/office/drawing/2014/main" id="{2B3ED96E-1248-4FB6-8CFE-B5BD5011DC08}"/>
                  </a:ext>
                </a:extLst>
              </p:cNvPr>
              <p:cNvGrpSpPr/>
              <p:nvPr/>
            </p:nvGrpSpPr>
            <p:grpSpPr>
              <a:xfrm>
                <a:off x="1472764" y="3978294"/>
                <a:ext cx="223206" cy="218809"/>
                <a:chOff x="10650345" y="2589692"/>
                <a:chExt cx="250515" cy="245581"/>
              </a:xfrm>
              <a:solidFill>
                <a:srgbClr val="556080"/>
              </a:solidFill>
            </p:grpSpPr>
            <p:sp>
              <p:nvSpPr>
                <p:cNvPr id="156" name="Forme libre : forme 155">
                  <a:extLst>
                    <a:ext uri="{FF2B5EF4-FFF2-40B4-BE49-F238E27FC236}">
                      <a16:creationId xmlns:a16="http://schemas.microsoft.com/office/drawing/2014/main" id="{C56B9F9A-CC1E-418C-91B5-712D8C6A90ED}"/>
                    </a:ext>
                  </a:extLst>
                </p:cNvPr>
                <p:cNvSpPr/>
                <p:nvPr/>
              </p:nvSpPr>
              <p:spPr>
                <a:xfrm>
                  <a:off x="10700298" y="2589692"/>
                  <a:ext cx="149140" cy="93701"/>
                </a:xfrm>
                <a:custGeom>
                  <a:avLst/>
                  <a:gdLst>
                    <a:gd name="connsiteX0" fmla="*/ 20873 w 149140"/>
                    <a:gd name="connsiteY0" fmla="*/ 93883 h 93700"/>
                    <a:gd name="connsiteX1" fmla="*/ 54049 w 149140"/>
                    <a:gd name="connsiteY1" fmla="*/ 36417 h 93700"/>
                    <a:gd name="connsiteX2" fmla="*/ 75540 w 149140"/>
                    <a:gd name="connsiteY2" fmla="*/ 24011 h 93700"/>
                    <a:gd name="connsiteX3" fmla="*/ 97029 w 149140"/>
                    <a:gd name="connsiteY3" fmla="*/ 36418 h 93700"/>
                    <a:gd name="connsiteX4" fmla="*/ 115539 w 149140"/>
                    <a:gd name="connsiteY4" fmla="*/ 68480 h 93700"/>
                    <a:gd name="connsiteX5" fmla="*/ 101510 w 149140"/>
                    <a:gd name="connsiteY5" fmla="*/ 76323 h 93700"/>
                    <a:gd name="connsiteX6" fmla="*/ 142249 w 149140"/>
                    <a:gd name="connsiteY6" fmla="*/ 93186 h 93700"/>
                    <a:gd name="connsiteX7" fmla="*/ 149219 w 149140"/>
                    <a:gd name="connsiteY7" fmla="*/ 49650 h 93700"/>
                    <a:gd name="connsiteX8" fmla="*/ 135989 w 149140"/>
                    <a:gd name="connsiteY8" fmla="*/ 57047 h 93700"/>
                    <a:gd name="connsiteX9" fmla="*/ 117316 w 149140"/>
                    <a:gd name="connsiteY9" fmla="*/ 24706 h 93700"/>
                    <a:gd name="connsiteX10" fmla="*/ 75540 w 149140"/>
                    <a:gd name="connsiteY10" fmla="*/ 586 h 93700"/>
                    <a:gd name="connsiteX11" fmla="*/ 33762 w 149140"/>
                    <a:gd name="connsiteY11" fmla="*/ 24705 h 93700"/>
                    <a:gd name="connsiteX12" fmla="*/ 586 w 149140"/>
                    <a:gd name="connsiteY12" fmla="*/ 82172 h 93700"/>
                    <a:gd name="connsiteX13" fmla="*/ 18017 w 149140"/>
                    <a:gd name="connsiteY13" fmla="*/ 76239 h 93700"/>
                    <a:gd name="connsiteX14" fmla="*/ 20873 w 149140"/>
                    <a:gd name="connsiteY14" fmla="*/ 93883 h 93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9140" h="93700">
                      <a:moveTo>
                        <a:pt x="20873" y="93883"/>
                      </a:moveTo>
                      <a:lnTo>
                        <a:pt x="54049" y="36417"/>
                      </a:lnTo>
                      <a:cubicBezTo>
                        <a:pt x="58468" y="28765"/>
                        <a:pt x="66702" y="24011"/>
                        <a:pt x="75540" y="24011"/>
                      </a:cubicBezTo>
                      <a:cubicBezTo>
                        <a:pt x="84376" y="24011"/>
                        <a:pt x="92611" y="28765"/>
                        <a:pt x="97029" y="36418"/>
                      </a:cubicBezTo>
                      <a:lnTo>
                        <a:pt x="115539" y="68480"/>
                      </a:lnTo>
                      <a:lnTo>
                        <a:pt x="101510" y="76323"/>
                      </a:lnTo>
                      <a:lnTo>
                        <a:pt x="142249" y="93186"/>
                      </a:lnTo>
                      <a:lnTo>
                        <a:pt x="149219" y="49650"/>
                      </a:lnTo>
                      <a:lnTo>
                        <a:pt x="135989" y="57047"/>
                      </a:lnTo>
                      <a:lnTo>
                        <a:pt x="117316" y="24706"/>
                      </a:lnTo>
                      <a:cubicBezTo>
                        <a:pt x="108726" y="9828"/>
                        <a:pt x="92718" y="586"/>
                        <a:pt x="75540" y="586"/>
                      </a:cubicBezTo>
                      <a:cubicBezTo>
                        <a:pt x="58360" y="586"/>
                        <a:pt x="42353" y="9828"/>
                        <a:pt x="33762" y="24705"/>
                      </a:cubicBezTo>
                      <a:lnTo>
                        <a:pt x="586" y="82172"/>
                      </a:lnTo>
                      <a:lnTo>
                        <a:pt x="18017" y="76239"/>
                      </a:lnTo>
                      <a:lnTo>
                        <a:pt x="20873" y="93883"/>
                      </a:lnTo>
                      <a:close/>
                    </a:path>
                  </a:pathLst>
                </a:custGeom>
                <a:grpFill/>
                <a:ln w="9525" cap="flat">
                  <a:noFill/>
                  <a:prstDash val="solid"/>
                  <a:miter/>
                </a:ln>
              </p:spPr>
              <p:txBody>
                <a:bodyPr rtlCol="0" anchor="ctr"/>
                <a:lstStyle/>
                <a:p>
                  <a:endParaRPr lang="fr-FR"/>
                </a:p>
              </p:txBody>
            </p:sp>
            <p:sp>
              <p:nvSpPr>
                <p:cNvPr id="157" name="Forme libre : forme 156">
                  <a:extLst>
                    <a:ext uri="{FF2B5EF4-FFF2-40B4-BE49-F238E27FC236}">
                      <a16:creationId xmlns:a16="http://schemas.microsoft.com/office/drawing/2014/main" id="{5C178C87-7E4A-4BE5-854C-5852C8CB2A42}"/>
                    </a:ext>
                  </a:extLst>
                </p:cNvPr>
                <p:cNvSpPr/>
                <p:nvPr/>
              </p:nvSpPr>
              <p:spPr>
                <a:xfrm>
                  <a:off x="10768898" y="2683790"/>
                  <a:ext cx="131962" cy="151483"/>
                </a:xfrm>
                <a:custGeom>
                  <a:avLst/>
                  <a:gdLst>
                    <a:gd name="connsiteX0" fmla="*/ 124773 w 131961"/>
                    <a:gd name="connsiteY0" fmla="*/ 62342 h 151482"/>
                    <a:gd name="connsiteX1" fmla="*/ 89118 w 131961"/>
                    <a:gd name="connsiteY1" fmla="*/ 586 h 151482"/>
                    <a:gd name="connsiteX2" fmla="*/ 86628 w 131961"/>
                    <a:gd name="connsiteY2" fmla="*/ 18409 h 151482"/>
                    <a:gd name="connsiteX3" fmla="*/ 68832 w 131961"/>
                    <a:gd name="connsiteY3" fmla="*/ 12298 h 151482"/>
                    <a:gd name="connsiteX4" fmla="*/ 104572 w 131961"/>
                    <a:gd name="connsiteY4" fmla="*/ 74202 h 151482"/>
                    <a:gd name="connsiteX5" fmla="*/ 104760 w 131961"/>
                    <a:gd name="connsiteY5" fmla="*/ 74516 h 151482"/>
                    <a:gd name="connsiteX6" fmla="*/ 108456 w 131961"/>
                    <a:gd name="connsiteY6" fmla="*/ 87555 h 151482"/>
                    <a:gd name="connsiteX7" fmla="*/ 83988 w 131961"/>
                    <a:gd name="connsiteY7" fmla="*/ 112368 h 151482"/>
                    <a:gd name="connsiteX8" fmla="*/ 83834 w 131961"/>
                    <a:gd name="connsiteY8" fmla="*/ 112357 h 151482"/>
                    <a:gd name="connsiteX9" fmla="*/ 83442 w 131961"/>
                    <a:gd name="connsiteY9" fmla="*/ 112371 h 151482"/>
                    <a:gd name="connsiteX10" fmla="*/ 35185 w 131961"/>
                    <a:gd name="connsiteY10" fmla="*/ 112371 h 151482"/>
                    <a:gd name="connsiteX11" fmla="*/ 35185 w 131961"/>
                    <a:gd name="connsiteY11" fmla="*/ 96755 h 151482"/>
                    <a:gd name="connsiteX12" fmla="*/ 586 w 131961"/>
                    <a:gd name="connsiteY12" fmla="*/ 124084 h 151482"/>
                    <a:gd name="connsiteX13" fmla="*/ 35185 w 131961"/>
                    <a:gd name="connsiteY13" fmla="*/ 151413 h 151482"/>
                    <a:gd name="connsiteX14" fmla="*/ 35185 w 131961"/>
                    <a:gd name="connsiteY14" fmla="*/ 135796 h 151482"/>
                    <a:gd name="connsiteX15" fmla="*/ 83642 w 131961"/>
                    <a:gd name="connsiteY15" fmla="*/ 135796 h 151482"/>
                    <a:gd name="connsiteX16" fmla="*/ 83693 w 131961"/>
                    <a:gd name="connsiteY16" fmla="*/ 135796 h 151482"/>
                    <a:gd name="connsiteX17" fmla="*/ 83827 w 131961"/>
                    <a:gd name="connsiteY17" fmla="*/ 135795 h 151482"/>
                    <a:gd name="connsiteX18" fmla="*/ 131882 w 131961"/>
                    <a:gd name="connsiteY18" fmla="*/ 87555 h 151482"/>
                    <a:gd name="connsiteX19" fmla="*/ 124773 w 131961"/>
                    <a:gd name="connsiteY19" fmla="*/ 62342 h 151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31961" h="151482">
                      <a:moveTo>
                        <a:pt x="124773" y="62342"/>
                      </a:moveTo>
                      <a:lnTo>
                        <a:pt x="89118" y="586"/>
                      </a:lnTo>
                      <a:lnTo>
                        <a:pt x="86628" y="18409"/>
                      </a:lnTo>
                      <a:lnTo>
                        <a:pt x="68832" y="12298"/>
                      </a:lnTo>
                      <a:lnTo>
                        <a:pt x="104572" y="74202"/>
                      </a:lnTo>
                      <a:lnTo>
                        <a:pt x="104760" y="74516"/>
                      </a:lnTo>
                      <a:cubicBezTo>
                        <a:pt x="107179" y="78419"/>
                        <a:pt x="108456" y="82927"/>
                        <a:pt x="108456" y="87555"/>
                      </a:cubicBezTo>
                      <a:cubicBezTo>
                        <a:pt x="108456" y="101123"/>
                        <a:pt x="97512" y="112182"/>
                        <a:pt x="83988" y="112368"/>
                      </a:cubicBezTo>
                      <a:lnTo>
                        <a:pt x="83834" y="112357"/>
                      </a:lnTo>
                      <a:lnTo>
                        <a:pt x="83442" y="112371"/>
                      </a:lnTo>
                      <a:lnTo>
                        <a:pt x="35185" y="112371"/>
                      </a:lnTo>
                      <a:lnTo>
                        <a:pt x="35185" y="96755"/>
                      </a:lnTo>
                      <a:lnTo>
                        <a:pt x="586" y="124084"/>
                      </a:lnTo>
                      <a:lnTo>
                        <a:pt x="35185" y="151413"/>
                      </a:lnTo>
                      <a:lnTo>
                        <a:pt x="35185" y="135796"/>
                      </a:lnTo>
                      <a:lnTo>
                        <a:pt x="83642" y="135796"/>
                      </a:lnTo>
                      <a:cubicBezTo>
                        <a:pt x="83658" y="135796"/>
                        <a:pt x="83675" y="135796"/>
                        <a:pt x="83693" y="135796"/>
                      </a:cubicBezTo>
                      <a:lnTo>
                        <a:pt x="83827" y="135795"/>
                      </a:lnTo>
                      <a:cubicBezTo>
                        <a:pt x="110342" y="135696"/>
                        <a:pt x="131882" y="114093"/>
                        <a:pt x="131882" y="87555"/>
                      </a:cubicBezTo>
                      <a:cubicBezTo>
                        <a:pt x="131881" y="78630"/>
                        <a:pt x="129424" y="69916"/>
                        <a:pt x="124773" y="62342"/>
                      </a:cubicBezTo>
                      <a:close/>
                    </a:path>
                  </a:pathLst>
                </a:custGeom>
                <a:grpFill/>
                <a:ln w="9525" cap="flat">
                  <a:noFill/>
                  <a:prstDash val="solid"/>
                  <a:miter/>
                </a:ln>
              </p:spPr>
              <p:txBody>
                <a:bodyPr rtlCol="0" anchor="ctr"/>
                <a:lstStyle/>
                <a:p>
                  <a:endParaRPr lang="fr-FR"/>
                </a:p>
              </p:txBody>
            </p:sp>
            <p:sp>
              <p:nvSpPr>
                <p:cNvPr id="158" name="Forme libre : forme 157">
                  <a:extLst>
                    <a:ext uri="{FF2B5EF4-FFF2-40B4-BE49-F238E27FC236}">
                      <a16:creationId xmlns:a16="http://schemas.microsoft.com/office/drawing/2014/main" id="{84F6542C-6557-448C-8F2D-380974F69CBD}"/>
                    </a:ext>
                  </a:extLst>
                </p:cNvPr>
                <p:cNvSpPr/>
                <p:nvPr/>
              </p:nvSpPr>
              <p:spPr>
                <a:xfrm>
                  <a:off x="10650345" y="2684777"/>
                  <a:ext cx="110879" cy="135085"/>
                </a:xfrm>
                <a:custGeom>
                  <a:avLst/>
                  <a:gdLst>
                    <a:gd name="connsiteX0" fmla="*/ 48804 w 110879"/>
                    <a:gd name="connsiteY0" fmla="*/ 111384 h 135085"/>
                    <a:gd name="connsiteX1" fmla="*/ 27314 w 110879"/>
                    <a:gd name="connsiteY1" fmla="*/ 98976 h 135085"/>
                    <a:gd name="connsiteX2" fmla="*/ 27313 w 110879"/>
                    <a:gd name="connsiteY2" fmla="*/ 74160 h 135085"/>
                    <a:gd name="connsiteX3" fmla="*/ 49126 w 110879"/>
                    <a:gd name="connsiteY3" fmla="*/ 36379 h 135085"/>
                    <a:gd name="connsiteX4" fmla="*/ 62497 w 110879"/>
                    <a:gd name="connsiteY4" fmla="*/ 44276 h 135085"/>
                    <a:gd name="connsiteX5" fmla="*/ 56560 w 110879"/>
                    <a:gd name="connsiteY5" fmla="*/ 586 h 135085"/>
                    <a:gd name="connsiteX6" fmla="*/ 15433 w 110879"/>
                    <a:gd name="connsiteY6" fmla="*/ 16480 h 135085"/>
                    <a:gd name="connsiteX7" fmla="*/ 28955 w 110879"/>
                    <a:gd name="connsiteY7" fmla="*/ 24466 h 135085"/>
                    <a:gd name="connsiteX8" fmla="*/ 7026 w 110879"/>
                    <a:gd name="connsiteY8" fmla="*/ 62449 h 135085"/>
                    <a:gd name="connsiteX9" fmla="*/ 7026 w 110879"/>
                    <a:gd name="connsiteY9" fmla="*/ 110689 h 135085"/>
                    <a:gd name="connsiteX10" fmla="*/ 48804 w 110879"/>
                    <a:gd name="connsiteY10" fmla="*/ 134809 h 135085"/>
                    <a:gd name="connsiteX11" fmla="*/ 110663 w 110879"/>
                    <a:gd name="connsiteY11" fmla="*/ 134809 h 135085"/>
                    <a:gd name="connsiteX12" fmla="*/ 98951 w 110879"/>
                    <a:gd name="connsiteY12" fmla="*/ 122639 h 135085"/>
                    <a:gd name="connsiteX13" fmla="*/ 110663 w 110879"/>
                    <a:gd name="connsiteY13" fmla="*/ 111384 h 135085"/>
                    <a:gd name="connsiteX14" fmla="*/ 48804 w 110879"/>
                    <a:gd name="connsiteY14" fmla="*/ 111384 h 135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0879" h="135085">
                      <a:moveTo>
                        <a:pt x="48804" y="111384"/>
                      </a:moveTo>
                      <a:cubicBezTo>
                        <a:pt x="39967" y="111384"/>
                        <a:pt x="31733" y="106629"/>
                        <a:pt x="27314" y="98976"/>
                      </a:cubicBezTo>
                      <a:cubicBezTo>
                        <a:pt x="22896" y="91323"/>
                        <a:pt x="22896" y="81813"/>
                        <a:pt x="27313" y="74160"/>
                      </a:cubicBezTo>
                      <a:lnTo>
                        <a:pt x="49126" y="36379"/>
                      </a:lnTo>
                      <a:lnTo>
                        <a:pt x="62497" y="44276"/>
                      </a:lnTo>
                      <a:lnTo>
                        <a:pt x="56560" y="586"/>
                      </a:lnTo>
                      <a:lnTo>
                        <a:pt x="15433" y="16480"/>
                      </a:lnTo>
                      <a:lnTo>
                        <a:pt x="28955" y="24466"/>
                      </a:lnTo>
                      <a:lnTo>
                        <a:pt x="7026" y="62449"/>
                      </a:lnTo>
                      <a:cubicBezTo>
                        <a:pt x="-1561" y="77326"/>
                        <a:pt x="-1561" y="95810"/>
                        <a:pt x="7026" y="110689"/>
                      </a:cubicBezTo>
                      <a:cubicBezTo>
                        <a:pt x="15617" y="125566"/>
                        <a:pt x="31626" y="134809"/>
                        <a:pt x="48804" y="134809"/>
                      </a:cubicBezTo>
                      <a:lnTo>
                        <a:pt x="110663" y="134809"/>
                      </a:lnTo>
                      <a:lnTo>
                        <a:pt x="98951" y="122639"/>
                      </a:lnTo>
                      <a:lnTo>
                        <a:pt x="110663" y="111384"/>
                      </a:lnTo>
                      <a:lnTo>
                        <a:pt x="48804" y="111384"/>
                      </a:lnTo>
                      <a:close/>
                    </a:path>
                  </a:pathLst>
                </a:custGeom>
                <a:grpFill/>
                <a:ln w="9525" cap="flat">
                  <a:noFill/>
                  <a:prstDash val="solid"/>
                  <a:miter/>
                </a:ln>
              </p:spPr>
              <p:txBody>
                <a:bodyPr rtlCol="0" anchor="ctr"/>
                <a:lstStyle/>
                <a:p>
                  <a:endParaRPr lang="fr-FR"/>
                </a:p>
              </p:txBody>
            </p:sp>
            <p:sp>
              <p:nvSpPr>
                <p:cNvPr id="159" name="Forme libre : forme 158">
                  <a:extLst>
                    <a:ext uri="{FF2B5EF4-FFF2-40B4-BE49-F238E27FC236}">
                      <a16:creationId xmlns:a16="http://schemas.microsoft.com/office/drawing/2014/main" id="{ABB40A3B-7FA3-438B-8842-54D291CC3BCB}"/>
                    </a:ext>
                  </a:extLst>
                </p:cNvPr>
                <p:cNvSpPr/>
                <p:nvPr/>
              </p:nvSpPr>
              <p:spPr>
                <a:xfrm>
                  <a:off x="10719674" y="2714105"/>
                  <a:ext cx="39042" cy="43727"/>
                </a:xfrm>
                <a:custGeom>
                  <a:avLst/>
                  <a:gdLst>
                    <a:gd name="connsiteX0" fmla="*/ 12767 w 39041"/>
                    <a:gd name="connsiteY0" fmla="*/ 586 h 43726"/>
                    <a:gd name="connsiteX1" fmla="*/ 586 w 39041"/>
                    <a:gd name="connsiteY1" fmla="*/ 43230 h 43726"/>
                    <a:gd name="connsiteX2" fmla="*/ 11455 w 39041"/>
                    <a:gd name="connsiteY2" fmla="*/ 43230 h 43726"/>
                    <a:gd name="connsiteX3" fmla="*/ 13767 w 39041"/>
                    <a:gd name="connsiteY3" fmla="*/ 34069 h 43726"/>
                    <a:gd name="connsiteX4" fmla="*/ 25697 w 39041"/>
                    <a:gd name="connsiteY4" fmla="*/ 34069 h 43726"/>
                    <a:gd name="connsiteX5" fmla="*/ 28072 w 39041"/>
                    <a:gd name="connsiteY5" fmla="*/ 43230 h 43726"/>
                    <a:gd name="connsiteX6" fmla="*/ 38879 w 39041"/>
                    <a:gd name="connsiteY6" fmla="*/ 43230 h 43726"/>
                    <a:gd name="connsiteX7" fmla="*/ 26696 w 39041"/>
                    <a:gd name="connsiteY7" fmla="*/ 586 h 43726"/>
                    <a:gd name="connsiteX8" fmla="*/ 12767 w 39041"/>
                    <a:gd name="connsiteY8" fmla="*/ 586 h 43726"/>
                    <a:gd name="connsiteX9" fmla="*/ 15703 w 39041"/>
                    <a:gd name="connsiteY9" fmla="*/ 26434 h 43726"/>
                    <a:gd name="connsiteX10" fmla="*/ 19701 w 39041"/>
                    <a:gd name="connsiteY10" fmla="*/ 10782 h 43726"/>
                    <a:gd name="connsiteX11" fmla="*/ 23698 w 39041"/>
                    <a:gd name="connsiteY11" fmla="*/ 26434 h 43726"/>
                    <a:gd name="connsiteX12" fmla="*/ 15703 w 39041"/>
                    <a:gd name="connsiteY12" fmla="*/ 26434 h 43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041" h="43726">
                      <a:moveTo>
                        <a:pt x="12767" y="586"/>
                      </a:moveTo>
                      <a:lnTo>
                        <a:pt x="586" y="43230"/>
                      </a:lnTo>
                      <a:lnTo>
                        <a:pt x="11455" y="43230"/>
                      </a:lnTo>
                      <a:lnTo>
                        <a:pt x="13767" y="34069"/>
                      </a:lnTo>
                      <a:lnTo>
                        <a:pt x="25697" y="34069"/>
                      </a:lnTo>
                      <a:lnTo>
                        <a:pt x="28072" y="43230"/>
                      </a:lnTo>
                      <a:lnTo>
                        <a:pt x="38879" y="43230"/>
                      </a:lnTo>
                      <a:lnTo>
                        <a:pt x="26696" y="586"/>
                      </a:lnTo>
                      <a:lnTo>
                        <a:pt x="12767" y="586"/>
                      </a:lnTo>
                      <a:close/>
                      <a:moveTo>
                        <a:pt x="15703" y="26434"/>
                      </a:moveTo>
                      <a:lnTo>
                        <a:pt x="19701" y="10782"/>
                      </a:lnTo>
                      <a:lnTo>
                        <a:pt x="23698" y="26434"/>
                      </a:lnTo>
                      <a:lnTo>
                        <a:pt x="15703" y="26434"/>
                      </a:lnTo>
                      <a:close/>
                    </a:path>
                  </a:pathLst>
                </a:custGeom>
                <a:grpFill/>
                <a:ln w="9525" cap="flat">
                  <a:noFill/>
                  <a:prstDash val="solid"/>
                  <a:miter/>
                </a:ln>
              </p:spPr>
              <p:txBody>
                <a:bodyPr rtlCol="0" anchor="ctr"/>
                <a:lstStyle/>
                <a:p>
                  <a:endParaRPr lang="fr-FR"/>
                </a:p>
              </p:txBody>
            </p:sp>
            <p:sp>
              <p:nvSpPr>
                <p:cNvPr id="160" name="Forme libre : forme 159">
                  <a:extLst>
                    <a:ext uri="{FF2B5EF4-FFF2-40B4-BE49-F238E27FC236}">
                      <a16:creationId xmlns:a16="http://schemas.microsoft.com/office/drawing/2014/main" id="{CDF7B18B-4DA8-4CA5-81F8-CE62924BA39A}"/>
                    </a:ext>
                  </a:extLst>
                </p:cNvPr>
                <p:cNvSpPr/>
                <p:nvPr/>
              </p:nvSpPr>
              <p:spPr>
                <a:xfrm>
                  <a:off x="10762338" y="2714213"/>
                  <a:ext cx="28891" cy="42946"/>
                </a:xfrm>
                <a:custGeom>
                  <a:avLst/>
                  <a:gdLst>
                    <a:gd name="connsiteX0" fmla="*/ 10706 w 28891"/>
                    <a:gd name="connsiteY0" fmla="*/ 586 h 42946"/>
                    <a:gd name="connsiteX1" fmla="*/ 586 w 28891"/>
                    <a:gd name="connsiteY1" fmla="*/ 586 h 42946"/>
                    <a:gd name="connsiteX2" fmla="*/ 586 w 28891"/>
                    <a:gd name="connsiteY2" fmla="*/ 43122 h 42946"/>
                    <a:gd name="connsiteX3" fmla="*/ 28697 w 28891"/>
                    <a:gd name="connsiteY3" fmla="*/ 43122 h 42946"/>
                    <a:gd name="connsiteX4" fmla="*/ 28697 w 28891"/>
                    <a:gd name="connsiteY4" fmla="*/ 35487 h 42946"/>
                    <a:gd name="connsiteX5" fmla="*/ 10706 w 28891"/>
                    <a:gd name="connsiteY5" fmla="*/ 35487 h 42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891" h="42946">
                      <a:moveTo>
                        <a:pt x="10706" y="586"/>
                      </a:moveTo>
                      <a:lnTo>
                        <a:pt x="586" y="586"/>
                      </a:lnTo>
                      <a:lnTo>
                        <a:pt x="586" y="43122"/>
                      </a:lnTo>
                      <a:lnTo>
                        <a:pt x="28697" y="43122"/>
                      </a:lnTo>
                      <a:lnTo>
                        <a:pt x="28697" y="35487"/>
                      </a:lnTo>
                      <a:lnTo>
                        <a:pt x="10706" y="35487"/>
                      </a:lnTo>
                      <a:close/>
                    </a:path>
                  </a:pathLst>
                </a:custGeom>
                <a:grpFill/>
                <a:ln w="9525" cap="flat">
                  <a:noFill/>
                  <a:prstDash val="solid"/>
                  <a:miter/>
                </a:ln>
              </p:spPr>
              <p:txBody>
                <a:bodyPr rtlCol="0" anchor="ctr"/>
                <a:lstStyle/>
                <a:p>
                  <a:endParaRPr lang="fr-FR"/>
                </a:p>
              </p:txBody>
            </p:sp>
            <p:sp>
              <p:nvSpPr>
                <p:cNvPr id="161" name="Forme libre : forme 160">
                  <a:extLst>
                    <a:ext uri="{FF2B5EF4-FFF2-40B4-BE49-F238E27FC236}">
                      <a16:creationId xmlns:a16="http://schemas.microsoft.com/office/drawing/2014/main" id="{A908424F-A3EA-41E7-ACD5-08211478269A}"/>
                    </a:ext>
                  </a:extLst>
                </p:cNvPr>
                <p:cNvSpPr/>
                <p:nvPr/>
              </p:nvSpPr>
              <p:spPr>
                <a:xfrm>
                  <a:off x="10793509" y="2714213"/>
                  <a:ext cx="35919" cy="43727"/>
                </a:xfrm>
                <a:custGeom>
                  <a:avLst/>
                  <a:gdLst>
                    <a:gd name="connsiteX0" fmla="*/ 25512 w 35918"/>
                    <a:gd name="connsiteY0" fmla="*/ 29379 h 43726"/>
                    <a:gd name="connsiteX1" fmla="*/ 18077 w 35918"/>
                    <a:gd name="connsiteY1" fmla="*/ 36196 h 43726"/>
                    <a:gd name="connsiteX2" fmla="*/ 10707 w 35918"/>
                    <a:gd name="connsiteY2" fmla="*/ 29379 h 43726"/>
                    <a:gd name="connsiteX3" fmla="*/ 10707 w 35918"/>
                    <a:gd name="connsiteY3" fmla="*/ 586 h 43726"/>
                    <a:gd name="connsiteX4" fmla="*/ 586 w 35918"/>
                    <a:gd name="connsiteY4" fmla="*/ 586 h 43726"/>
                    <a:gd name="connsiteX5" fmla="*/ 586 w 35918"/>
                    <a:gd name="connsiteY5" fmla="*/ 29652 h 43726"/>
                    <a:gd name="connsiteX6" fmla="*/ 18076 w 35918"/>
                    <a:gd name="connsiteY6" fmla="*/ 43831 h 43726"/>
                    <a:gd name="connsiteX7" fmla="*/ 35630 w 35918"/>
                    <a:gd name="connsiteY7" fmla="*/ 29652 h 43726"/>
                    <a:gd name="connsiteX8" fmla="*/ 35630 w 35918"/>
                    <a:gd name="connsiteY8" fmla="*/ 586 h 43726"/>
                    <a:gd name="connsiteX9" fmla="*/ 25511 w 35918"/>
                    <a:gd name="connsiteY9" fmla="*/ 586 h 43726"/>
                    <a:gd name="connsiteX10" fmla="*/ 25511 w 35918"/>
                    <a:gd name="connsiteY10" fmla="*/ 29379 h 43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918" h="43726">
                      <a:moveTo>
                        <a:pt x="25512" y="29379"/>
                      </a:moveTo>
                      <a:cubicBezTo>
                        <a:pt x="25512" y="33906"/>
                        <a:pt x="23825" y="36196"/>
                        <a:pt x="18077" y="36196"/>
                      </a:cubicBezTo>
                      <a:cubicBezTo>
                        <a:pt x="12331" y="36196"/>
                        <a:pt x="10707" y="33905"/>
                        <a:pt x="10707" y="29379"/>
                      </a:cubicBezTo>
                      <a:lnTo>
                        <a:pt x="10707" y="586"/>
                      </a:lnTo>
                      <a:lnTo>
                        <a:pt x="586" y="586"/>
                      </a:lnTo>
                      <a:lnTo>
                        <a:pt x="586" y="29652"/>
                      </a:lnTo>
                      <a:cubicBezTo>
                        <a:pt x="586" y="38923"/>
                        <a:pt x="4833" y="43831"/>
                        <a:pt x="18076" y="43831"/>
                      </a:cubicBezTo>
                      <a:cubicBezTo>
                        <a:pt x="31320" y="43831"/>
                        <a:pt x="35630" y="38923"/>
                        <a:pt x="35630" y="29652"/>
                      </a:cubicBezTo>
                      <a:lnTo>
                        <a:pt x="35630" y="586"/>
                      </a:lnTo>
                      <a:lnTo>
                        <a:pt x="25511" y="586"/>
                      </a:lnTo>
                      <a:lnTo>
                        <a:pt x="25511" y="29379"/>
                      </a:lnTo>
                      <a:close/>
                    </a:path>
                  </a:pathLst>
                </a:custGeom>
                <a:grpFill/>
                <a:ln w="9525" cap="flat">
                  <a:noFill/>
                  <a:prstDash val="solid"/>
                  <a:miter/>
                </a:ln>
              </p:spPr>
              <p:txBody>
                <a:bodyPr rtlCol="0" anchor="ctr"/>
                <a:lstStyle/>
                <a:p>
                  <a:endParaRPr lang="fr-FR"/>
                </a:p>
              </p:txBody>
            </p:sp>
          </p:grpSp>
          <p:sp>
            <p:nvSpPr>
              <p:cNvPr id="168" name="Rectangle 167">
                <a:extLst>
                  <a:ext uri="{FF2B5EF4-FFF2-40B4-BE49-F238E27FC236}">
                    <a16:creationId xmlns:a16="http://schemas.microsoft.com/office/drawing/2014/main" id="{458171FD-95FE-420F-A87C-6DCE43CB8098}"/>
                  </a:ext>
                </a:extLst>
              </p:cNvPr>
              <p:cNvSpPr/>
              <p:nvPr/>
            </p:nvSpPr>
            <p:spPr>
              <a:xfrm>
                <a:off x="1601174" y="3299325"/>
                <a:ext cx="156519" cy="155403"/>
              </a:xfrm>
              <a:prstGeom prst="rect">
                <a:avLst/>
              </a:prstGeom>
            </p:spPr>
            <p:txBody>
              <a:bodyPr wrap="square">
                <a:spAutoFit/>
              </a:bodyPr>
              <a:lstStyle/>
              <a:p>
                <a:pPr algn="ctr"/>
                <a:r>
                  <a:rPr lang="fr-FR" sz="600" dirty="0">
                    <a:solidFill>
                      <a:srgbClr val="556080"/>
                    </a:solidFill>
                    <a:latin typeface="+mj-lt"/>
                  </a:rPr>
                  <a:t>B</a:t>
                </a:r>
              </a:p>
            </p:txBody>
          </p:sp>
        </p:grpSp>
        <p:sp>
          <p:nvSpPr>
            <p:cNvPr id="94" name="Ellipse 93">
              <a:extLst>
                <a:ext uri="{FF2B5EF4-FFF2-40B4-BE49-F238E27FC236}">
                  <a16:creationId xmlns:a16="http://schemas.microsoft.com/office/drawing/2014/main" id="{413EF45C-CB55-486D-B9E2-0F13FF79C818}"/>
                </a:ext>
              </a:extLst>
            </p:cNvPr>
            <p:cNvSpPr/>
            <p:nvPr/>
          </p:nvSpPr>
          <p:spPr>
            <a:xfrm>
              <a:off x="601764" y="2446849"/>
              <a:ext cx="691926" cy="691922"/>
            </a:xfrm>
            <a:prstGeom prst="ellipse">
              <a:avLst/>
            </a:prstGeom>
            <a:solidFill>
              <a:schemeClr val="accent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1600" dirty="0">
                  <a:latin typeface="+mj-lt"/>
                </a:rPr>
                <a:t>6,5%</a:t>
              </a:r>
            </a:p>
          </p:txBody>
        </p:sp>
      </p:grpSp>
      <p:grpSp>
        <p:nvGrpSpPr>
          <p:cNvPr id="19" name="Groupe 18">
            <a:extLst>
              <a:ext uri="{FF2B5EF4-FFF2-40B4-BE49-F238E27FC236}">
                <a16:creationId xmlns:a16="http://schemas.microsoft.com/office/drawing/2014/main" id="{04D55126-9179-4985-8532-B8CFBAB07011}"/>
              </a:ext>
            </a:extLst>
          </p:cNvPr>
          <p:cNvGrpSpPr/>
          <p:nvPr/>
        </p:nvGrpSpPr>
        <p:grpSpPr>
          <a:xfrm>
            <a:off x="4142165" y="2694636"/>
            <a:ext cx="1831257" cy="1938583"/>
            <a:chOff x="4040565" y="2694636"/>
            <a:chExt cx="1831257" cy="1938583"/>
          </a:xfrm>
        </p:grpSpPr>
        <p:grpSp>
          <p:nvGrpSpPr>
            <p:cNvPr id="15" name="Groupe 14">
              <a:extLst>
                <a:ext uri="{FF2B5EF4-FFF2-40B4-BE49-F238E27FC236}">
                  <a16:creationId xmlns:a16="http://schemas.microsoft.com/office/drawing/2014/main" id="{2DA91947-64E4-450B-ACD6-F51FF42CAD40}"/>
                </a:ext>
              </a:extLst>
            </p:cNvPr>
            <p:cNvGrpSpPr/>
            <p:nvPr/>
          </p:nvGrpSpPr>
          <p:grpSpPr>
            <a:xfrm>
              <a:off x="4040565" y="2932411"/>
              <a:ext cx="1700812" cy="1700808"/>
              <a:chOff x="4175324" y="3189109"/>
              <a:chExt cx="1431293" cy="1431291"/>
            </a:xfrm>
          </p:grpSpPr>
          <p:sp>
            <p:nvSpPr>
              <p:cNvPr id="95" name="Ellipse 94">
                <a:extLst>
                  <a:ext uri="{FF2B5EF4-FFF2-40B4-BE49-F238E27FC236}">
                    <a16:creationId xmlns:a16="http://schemas.microsoft.com/office/drawing/2014/main" id="{ED86F639-705B-4E69-A96D-4A3B643461B2}"/>
                  </a:ext>
                </a:extLst>
              </p:cNvPr>
              <p:cNvSpPr/>
              <p:nvPr/>
            </p:nvSpPr>
            <p:spPr>
              <a:xfrm>
                <a:off x="4175324" y="3189109"/>
                <a:ext cx="1431293" cy="1431291"/>
              </a:xfrm>
              <a:prstGeom prst="ellipse">
                <a:avLst/>
              </a:prstGeom>
              <a:solidFill>
                <a:schemeClr val="bg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96" name="Groupe 95">
                <a:extLst>
                  <a:ext uri="{FF2B5EF4-FFF2-40B4-BE49-F238E27FC236}">
                    <a16:creationId xmlns:a16="http://schemas.microsoft.com/office/drawing/2014/main" id="{C45D6BE5-90F1-4D15-8AE2-53698161781C}"/>
                  </a:ext>
                </a:extLst>
              </p:cNvPr>
              <p:cNvGrpSpPr/>
              <p:nvPr/>
            </p:nvGrpSpPr>
            <p:grpSpPr>
              <a:xfrm>
                <a:off x="4435879" y="3428836"/>
                <a:ext cx="910182" cy="722417"/>
                <a:chOff x="8099231" y="1976735"/>
                <a:chExt cx="365091" cy="289776"/>
              </a:xfrm>
            </p:grpSpPr>
            <p:sp>
              <p:nvSpPr>
                <p:cNvPr id="97" name="Forme libre : forme 96">
                  <a:extLst>
                    <a:ext uri="{FF2B5EF4-FFF2-40B4-BE49-F238E27FC236}">
                      <a16:creationId xmlns:a16="http://schemas.microsoft.com/office/drawing/2014/main" id="{B40C7D09-BDAA-4C8E-A15A-2024171E4B8C}"/>
                    </a:ext>
                  </a:extLst>
                </p:cNvPr>
                <p:cNvSpPr/>
                <p:nvPr/>
              </p:nvSpPr>
              <p:spPr>
                <a:xfrm>
                  <a:off x="8133650" y="1987172"/>
                  <a:ext cx="299255" cy="279339"/>
                </a:xfrm>
                <a:custGeom>
                  <a:avLst/>
                  <a:gdLst>
                    <a:gd name="connsiteX0" fmla="*/ 238125 w 476250"/>
                    <a:gd name="connsiteY0" fmla="*/ 0 h 444554"/>
                    <a:gd name="connsiteX1" fmla="*/ 274405 w 476250"/>
                    <a:gd name="connsiteY1" fmla="*/ 12223 h 444554"/>
                    <a:gd name="connsiteX2" fmla="*/ 476250 w 476250"/>
                    <a:gd name="connsiteY2" fmla="*/ 165632 h 444554"/>
                    <a:gd name="connsiteX3" fmla="*/ 476250 w 476250"/>
                    <a:gd name="connsiteY3" fmla="*/ 217498 h 444554"/>
                    <a:gd name="connsiteX4" fmla="*/ 476250 w 476250"/>
                    <a:gd name="connsiteY4" fmla="*/ 444554 h 444554"/>
                    <a:gd name="connsiteX5" fmla="*/ 0 w 476250"/>
                    <a:gd name="connsiteY5" fmla="*/ 444554 h 444554"/>
                    <a:gd name="connsiteX6" fmla="*/ 0 w 476250"/>
                    <a:gd name="connsiteY6" fmla="*/ 217498 h 444554"/>
                    <a:gd name="connsiteX7" fmla="*/ 0 w 476250"/>
                    <a:gd name="connsiteY7" fmla="*/ 165632 h 444554"/>
                    <a:gd name="connsiteX8" fmla="*/ 201844 w 476250"/>
                    <a:gd name="connsiteY8" fmla="*/ 12223 h 444554"/>
                    <a:gd name="connsiteX9" fmla="*/ 238125 w 476250"/>
                    <a:gd name="connsiteY9" fmla="*/ 0 h 444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6250" h="444554">
                      <a:moveTo>
                        <a:pt x="238125" y="0"/>
                      </a:moveTo>
                      <a:cubicBezTo>
                        <a:pt x="250905" y="0"/>
                        <a:pt x="263685" y="4074"/>
                        <a:pt x="274405" y="12223"/>
                      </a:cubicBezTo>
                      <a:lnTo>
                        <a:pt x="476250" y="165632"/>
                      </a:lnTo>
                      <a:lnTo>
                        <a:pt x="476250" y="217498"/>
                      </a:lnTo>
                      <a:lnTo>
                        <a:pt x="476250" y="444554"/>
                      </a:lnTo>
                      <a:lnTo>
                        <a:pt x="0" y="444554"/>
                      </a:lnTo>
                      <a:lnTo>
                        <a:pt x="0" y="217498"/>
                      </a:lnTo>
                      <a:lnTo>
                        <a:pt x="0" y="165632"/>
                      </a:lnTo>
                      <a:lnTo>
                        <a:pt x="201844" y="12223"/>
                      </a:lnTo>
                      <a:cubicBezTo>
                        <a:pt x="212565" y="4074"/>
                        <a:pt x="225345" y="0"/>
                        <a:pt x="238125" y="0"/>
                      </a:cubicBezTo>
                      <a:close/>
                    </a:path>
                  </a:pathLst>
                </a:custGeom>
                <a:solidFill>
                  <a:srgbClr val="D6D9DF"/>
                </a:solidFill>
                <a:ln w="9525" cap="flat">
                  <a:noFill/>
                  <a:prstDash val="solid"/>
                  <a:miter/>
                </a:ln>
              </p:spPr>
              <p:txBody>
                <a:bodyPr rtlCol="0" anchor="ctr"/>
                <a:lstStyle/>
                <a:p>
                  <a:endParaRPr lang="fr-FR"/>
                </a:p>
              </p:txBody>
            </p:sp>
            <p:sp>
              <p:nvSpPr>
                <p:cNvPr id="98" name="Forme libre : forme 97">
                  <a:extLst>
                    <a:ext uri="{FF2B5EF4-FFF2-40B4-BE49-F238E27FC236}">
                      <a16:creationId xmlns:a16="http://schemas.microsoft.com/office/drawing/2014/main" id="{92E2336C-F6FD-4028-85B8-639132C5AF4F}"/>
                    </a:ext>
                  </a:extLst>
                </p:cNvPr>
                <p:cNvSpPr/>
                <p:nvPr/>
              </p:nvSpPr>
              <p:spPr>
                <a:xfrm>
                  <a:off x="8099231" y="1976735"/>
                  <a:ext cx="365091" cy="137657"/>
                </a:xfrm>
                <a:custGeom>
                  <a:avLst/>
                  <a:gdLst>
                    <a:gd name="connsiteX0" fmla="*/ 574833 w 581025"/>
                    <a:gd name="connsiteY0" fmla="*/ 203197 h 219075"/>
                    <a:gd name="connsiteX1" fmla="*/ 536552 w 581025"/>
                    <a:gd name="connsiteY1" fmla="*/ 174479 h 219075"/>
                    <a:gd name="connsiteX2" fmla="*/ 334937 w 581025"/>
                    <a:gd name="connsiteY2" fmla="*/ 21260 h 219075"/>
                    <a:gd name="connsiteX3" fmla="*/ 250850 w 581025"/>
                    <a:gd name="connsiteY3" fmla="*/ 21260 h 219075"/>
                    <a:gd name="connsiteX4" fmla="*/ 49234 w 581025"/>
                    <a:gd name="connsiteY4" fmla="*/ 174479 h 219075"/>
                    <a:gd name="connsiteX5" fmla="*/ 10953 w 581025"/>
                    <a:gd name="connsiteY5" fmla="*/ 203197 h 219075"/>
                    <a:gd name="connsiteX6" fmla="*/ 9048 w 581025"/>
                    <a:gd name="connsiteY6" fmla="*/ 216522 h 219075"/>
                    <a:gd name="connsiteX7" fmla="*/ 16678 w 581025"/>
                    <a:gd name="connsiteY7" fmla="*/ 220332 h 219075"/>
                    <a:gd name="connsiteX8" fmla="*/ 22383 w 581025"/>
                    <a:gd name="connsiteY8" fmla="*/ 218427 h 219075"/>
                    <a:gd name="connsiteX9" fmla="*/ 98583 w 581025"/>
                    <a:gd name="connsiteY9" fmla="*/ 161277 h 219075"/>
                    <a:gd name="connsiteX10" fmla="*/ 99650 w 581025"/>
                    <a:gd name="connsiteY10" fmla="*/ 160087 h 219075"/>
                    <a:gd name="connsiteX11" fmla="*/ 262375 w 581025"/>
                    <a:gd name="connsiteY11" fmla="*/ 36414 h 219075"/>
                    <a:gd name="connsiteX12" fmla="*/ 323411 w 581025"/>
                    <a:gd name="connsiteY12" fmla="*/ 36414 h 219075"/>
                    <a:gd name="connsiteX13" fmla="*/ 446979 w 581025"/>
                    <a:gd name="connsiteY13" fmla="*/ 130331 h 219075"/>
                    <a:gd name="connsiteX14" fmla="*/ 449094 w 581025"/>
                    <a:gd name="connsiteY14" fmla="*/ 132702 h 219075"/>
                    <a:gd name="connsiteX15" fmla="*/ 563394 w 581025"/>
                    <a:gd name="connsiteY15" fmla="*/ 218427 h 219075"/>
                    <a:gd name="connsiteX16" fmla="*/ 569099 w 581025"/>
                    <a:gd name="connsiteY16" fmla="*/ 220332 h 219075"/>
                    <a:gd name="connsiteX17" fmla="*/ 576729 w 581025"/>
                    <a:gd name="connsiteY17" fmla="*/ 216522 h 219075"/>
                    <a:gd name="connsiteX18" fmla="*/ 574833 w 581025"/>
                    <a:gd name="connsiteY18" fmla="*/ 203197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1025" h="219075">
                      <a:moveTo>
                        <a:pt x="574833" y="203197"/>
                      </a:moveTo>
                      <a:lnTo>
                        <a:pt x="536552" y="174479"/>
                      </a:lnTo>
                      <a:lnTo>
                        <a:pt x="334937" y="21260"/>
                      </a:lnTo>
                      <a:cubicBezTo>
                        <a:pt x="310181" y="2429"/>
                        <a:pt x="275605" y="2448"/>
                        <a:pt x="250850" y="21260"/>
                      </a:cubicBezTo>
                      <a:lnTo>
                        <a:pt x="49234" y="174479"/>
                      </a:lnTo>
                      <a:lnTo>
                        <a:pt x="10953" y="203197"/>
                      </a:lnTo>
                      <a:cubicBezTo>
                        <a:pt x="6743" y="206350"/>
                        <a:pt x="5896" y="212322"/>
                        <a:pt x="9048" y="216522"/>
                      </a:cubicBezTo>
                      <a:cubicBezTo>
                        <a:pt x="10915" y="219027"/>
                        <a:pt x="13782" y="220332"/>
                        <a:pt x="16678" y="220332"/>
                      </a:cubicBezTo>
                      <a:cubicBezTo>
                        <a:pt x="18659" y="220332"/>
                        <a:pt x="20669" y="219713"/>
                        <a:pt x="22383" y="218427"/>
                      </a:cubicBezTo>
                      <a:lnTo>
                        <a:pt x="98583" y="161277"/>
                      </a:lnTo>
                      <a:cubicBezTo>
                        <a:pt x="99031" y="160944"/>
                        <a:pt x="99279" y="160477"/>
                        <a:pt x="99650" y="160087"/>
                      </a:cubicBezTo>
                      <a:lnTo>
                        <a:pt x="262375" y="36414"/>
                      </a:lnTo>
                      <a:cubicBezTo>
                        <a:pt x="280349" y="22755"/>
                        <a:pt x="305438" y="22755"/>
                        <a:pt x="323411" y="36414"/>
                      </a:cubicBezTo>
                      <a:lnTo>
                        <a:pt x="446979" y="130331"/>
                      </a:lnTo>
                      <a:cubicBezTo>
                        <a:pt x="447560" y="131197"/>
                        <a:pt x="448208" y="132045"/>
                        <a:pt x="449094" y="132702"/>
                      </a:cubicBezTo>
                      <a:lnTo>
                        <a:pt x="563394" y="218427"/>
                      </a:lnTo>
                      <a:cubicBezTo>
                        <a:pt x="565108" y="219713"/>
                        <a:pt x="567118" y="220332"/>
                        <a:pt x="569099" y="220332"/>
                      </a:cubicBezTo>
                      <a:cubicBezTo>
                        <a:pt x="571995" y="220332"/>
                        <a:pt x="574852" y="219018"/>
                        <a:pt x="576729" y="216522"/>
                      </a:cubicBezTo>
                      <a:cubicBezTo>
                        <a:pt x="579891" y="212322"/>
                        <a:pt x="579043" y="206350"/>
                        <a:pt x="574833" y="203197"/>
                      </a:cubicBezTo>
                      <a:close/>
                    </a:path>
                  </a:pathLst>
                </a:custGeom>
                <a:solidFill>
                  <a:srgbClr val="556080"/>
                </a:solidFill>
                <a:ln w="9525" cap="flat">
                  <a:noFill/>
                  <a:prstDash val="solid"/>
                  <a:miter/>
                </a:ln>
              </p:spPr>
              <p:txBody>
                <a:bodyPr rtlCol="0" anchor="ctr"/>
                <a:lstStyle/>
                <a:p>
                  <a:endParaRPr lang="fr-FR"/>
                </a:p>
              </p:txBody>
            </p:sp>
            <p:grpSp>
              <p:nvGrpSpPr>
                <p:cNvPr id="100" name="Groupe 99">
                  <a:extLst>
                    <a:ext uri="{FF2B5EF4-FFF2-40B4-BE49-F238E27FC236}">
                      <a16:creationId xmlns:a16="http://schemas.microsoft.com/office/drawing/2014/main" id="{BCB880FE-B1C0-4E18-94AC-86B6C3153A6B}"/>
                    </a:ext>
                  </a:extLst>
                </p:cNvPr>
                <p:cNvGrpSpPr/>
                <p:nvPr/>
              </p:nvGrpSpPr>
              <p:grpSpPr>
                <a:xfrm>
                  <a:off x="8133650" y="2145613"/>
                  <a:ext cx="299255" cy="120897"/>
                  <a:chOff x="8133650" y="2122511"/>
                  <a:chExt cx="299255" cy="144000"/>
                </a:xfrm>
              </p:grpSpPr>
              <p:sp>
                <p:nvSpPr>
                  <p:cNvPr id="101" name="Rectangle 100">
                    <a:extLst>
                      <a:ext uri="{FF2B5EF4-FFF2-40B4-BE49-F238E27FC236}">
                        <a16:creationId xmlns:a16="http://schemas.microsoft.com/office/drawing/2014/main" id="{23C089C5-4EEA-4525-9BB1-D9D981F7B1F6}"/>
                      </a:ext>
                    </a:extLst>
                  </p:cNvPr>
                  <p:cNvSpPr/>
                  <p:nvPr/>
                </p:nvSpPr>
                <p:spPr>
                  <a:xfrm>
                    <a:off x="8133650" y="2122511"/>
                    <a:ext cx="45719" cy="1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2" name="Rectangle 101">
                    <a:extLst>
                      <a:ext uri="{FF2B5EF4-FFF2-40B4-BE49-F238E27FC236}">
                        <a16:creationId xmlns:a16="http://schemas.microsoft.com/office/drawing/2014/main" id="{F4C664B4-65C1-4023-8CD1-CD689B174491}"/>
                      </a:ext>
                    </a:extLst>
                  </p:cNvPr>
                  <p:cNvSpPr/>
                  <p:nvPr/>
                </p:nvSpPr>
                <p:spPr>
                  <a:xfrm>
                    <a:off x="8387186" y="2122511"/>
                    <a:ext cx="45719" cy="1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grpSp>
            <p:nvGrpSpPr>
              <p:cNvPr id="106" name="Groupe 105">
                <a:extLst>
                  <a:ext uri="{FF2B5EF4-FFF2-40B4-BE49-F238E27FC236}">
                    <a16:creationId xmlns:a16="http://schemas.microsoft.com/office/drawing/2014/main" id="{561847F4-F38C-4C51-9047-91078F4D2C95}"/>
                  </a:ext>
                </a:extLst>
              </p:cNvPr>
              <p:cNvGrpSpPr/>
              <p:nvPr/>
            </p:nvGrpSpPr>
            <p:grpSpPr>
              <a:xfrm>
                <a:off x="4762544" y="3588578"/>
                <a:ext cx="256854" cy="204611"/>
                <a:chOff x="1447333" y="4418817"/>
                <a:chExt cx="290190" cy="231169"/>
              </a:xfrm>
            </p:grpSpPr>
            <p:sp>
              <p:nvSpPr>
                <p:cNvPr id="107" name="Forme libre : forme 106">
                  <a:extLst>
                    <a:ext uri="{FF2B5EF4-FFF2-40B4-BE49-F238E27FC236}">
                      <a16:creationId xmlns:a16="http://schemas.microsoft.com/office/drawing/2014/main" id="{3090D075-9461-4D5C-9051-73C7295BB0AB}"/>
                    </a:ext>
                  </a:extLst>
                </p:cNvPr>
                <p:cNvSpPr/>
                <p:nvPr/>
              </p:nvSpPr>
              <p:spPr>
                <a:xfrm>
                  <a:off x="1447333" y="4418817"/>
                  <a:ext cx="290190" cy="231169"/>
                </a:xfrm>
                <a:custGeom>
                  <a:avLst/>
                  <a:gdLst>
                    <a:gd name="connsiteX0" fmla="*/ 4970 w 472398"/>
                    <a:gd name="connsiteY0" fmla="*/ 4970 h 376317"/>
                    <a:gd name="connsiteX1" fmla="*/ 469362 w 472398"/>
                    <a:gd name="connsiteY1" fmla="*/ 4970 h 376317"/>
                    <a:gd name="connsiteX2" fmla="*/ 469362 w 472398"/>
                    <a:gd name="connsiteY2" fmla="*/ 373281 h 376317"/>
                    <a:gd name="connsiteX3" fmla="*/ 4970 w 472398"/>
                    <a:gd name="connsiteY3" fmla="*/ 373281 h 376317"/>
                  </a:gdLst>
                  <a:ahLst/>
                  <a:cxnLst>
                    <a:cxn ang="0">
                      <a:pos x="connsiteX0" y="connsiteY0"/>
                    </a:cxn>
                    <a:cxn ang="0">
                      <a:pos x="connsiteX1" y="connsiteY1"/>
                    </a:cxn>
                    <a:cxn ang="0">
                      <a:pos x="connsiteX2" y="connsiteY2"/>
                    </a:cxn>
                    <a:cxn ang="0">
                      <a:pos x="connsiteX3" y="connsiteY3"/>
                    </a:cxn>
                  </a:cxnLst>
                  <a:rect l="l" t="t" r="r" b="b"/>
                  <a:pathLst>
                    <a:path w="472398" h="376317">
                      <a:moveTo>
                        <a:pt x="4970" y="4970"/>
                      </a:moveTo>
                      <a:lnTo>
                        <a:pt x="469362" y="4970"/>
                      </a:lnTo>
                      <a:lnTo>
                        <a:pt x="469362" y="373281"/>
                      </a:lnTo>
                      <a:lnTo>
                        <a:pt x="4970" y="373281"/>
                      </a:lnTo>
                      <a:close/>
                    </a:path>
                  </a:pathLst>
                </a:custGeom>
                <a:solidFill>
                  <a:schemeClr val="bg1"/>
                </a:solidFill>
                <a:ln w="7883" cap="flat">
                  <a:noFill/>
                  <a:prstDash val="solid"/>
                  <a:miter/>
                </a:ln>
              </p:spPr>
              <p:txBody>
                <a:bodyPr rtlCol="0" anchor="ctr"/>
                <a:lstStyle/>
                <a:p>
                  <a:endParaRPr lang="fr-FR" b="1" dirty="0"/>
                </a:p>
              </p:txBody>
            </p:sp>
            <p:sp>
              <p:nvSpPr>
                <p:cNvPr id="108" name="Ellipse 107">
                  <a:extLst>
                    <a:ext uri="{FF2B5EF4-FFF2-40B4-BE49-F238E27FC236}">
                      <a16:creationId xmlns:a16="http://schemas.microsoft.com/office/drawing/2014/main" id="{32F28E41-BD46-4583-9021-333EEB655885}"/>
                    </a:ext>
                  </a:extLst>
                </p:cNvPr>
                <p:cNvSpPr/>
                <p:nvPr/>
              </p:nvSpPr>
              <p:spPr>
                <a:xfrm>
                  <a:off x="1663746" y="4610637"/>
                  <a:ext cx="24592" cy="24593"/>
                </a:xfrm>
                <a:prstGeom prst="ellipse">
                  <a:avLst/>
                </a:prstGeom>
                <a:solidFill>
                  <a:srgbClr val="556080"/>
                </a:solidFill>
                <a:ln w="7883" cap="flat">
                  <a:noFill/>
                  <a:prstDash val="solid"/>
                  <a:miter/>
                </a:ln>
              </p:spPr>
              <p:txBody>
                <a:bodyPr rtlCol="0" anchor="ctr"/>
                <a:lstStyle/>
                <a:p>
                  <a:endParaRPr lang="fr-FR" b="1"/>
                </a:p>
              </p:txBody>
            </p:sp>
            <p:sp>
              <p:nvSpPr>
                <p:cNvPr id="109" name="Ellipse 108">
                  <a:extLst>
                    <a:ext uri="{FF2B5EF4-FFF2-40B4-BE49-F238E27FC236}">
                      <a16:creationId xmlns:a16="http://schemas.microsoft.com/office/drawing/2014/main" id="{53C05F2F-DC13-46B9-8681-367AEFA33846}"/>
                    </a:ext>
                  </a:extLst>
                </p:cNvPr>
                <p:cNvSpPr/>
                <p:nvPr/>
              </p:nvSpPr>
              <p:spPr>
                <a:xfrm>
                  <a:off x="1698175" y="4610637"/>
                  <a:ext cx="24592" cy="24593"/>
                </a:xfrm>
                <a:prstGeom prst="ellipse">
                  <a:avLst/>
                </a:prstGeom>
                <a:solidFill>
                  <a:srgbClr val="556080"/>
                </a:solidFill>
                <a:ln w="7883" cap="flat">
                  <a:noFill/>
                  <a:prstDash val="solid"/>
                  <a:miter/>
                </a:ln>
              </p:spPr>
              <p:txBody>
                <a:bodyPr rtlCol="0" anchor="ctr"/>
                <a:lstStyle/>
                <a:p>
                  <a:endParaRPr lang="fr-FR" b="1"/>
                </a:p>
              </p:txBody>
            </p:sp>
            <p:pic>
              <p:nvPicPr>
                <p:cNvPr id="110" name="Graphique 109">
                  <a:extLst>
                    <a:ext uri="{FF2B5EF4-FFF2-40B4-BE49-F238E27FC236}">
                      <a16:creationId xmlns:a16="http://schemas.microsoft.com/office/drawing/2014/main" id="{3B2D89CD-C273-45A9-A5CC-BF388ADD9F59}"/>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497735" y="4439708"/>
                  <a:ext cx="189387" cy="189387"/>
                </a:xfrm>
                <a:prstGeom prst="rect">
                  <a:avLst/>
                </a:prstGeom>
              </p:spPr>
            </p:pic>
          </p:grpSp>
          <p:grpSp>
            <p:nvGrpSpPr>
              <p:cNvPr id="111" name="Graphique 25">
                <a:extLst>
                  <a:ext uri="{FF2B5EF4-FFF2-40B4-BE49-F238E27FC236}">
                    <a16:creationId xmlns:a16="http://schemas.microsoft.com/office/drawing/2014/main" id="{6552B7F7-68B5-41C7-8633-8AABF2A80CE0}"/>
                  </a:ext>
                </a:extLst>
              </p:cNvPr>
              <p:cNvGrpSpPr/>
              <p:nvPr/>
            </p:nvGrpSpPr>
            <p:grpSpPr>
              <a:xfrm>
                <a:off x="4760546" y="4223099"/>
                <a:ext cx="260847" cy="260845"/>
                <a:chOff x="10630789" y="1976736"/>
                <a:chExt cx="289773" cy="289773"/>
              </a:xfrm>
              <a:solidFill>
                <a:srgbClr val="556080"/>
              </a:solidFill>
            </p:grpSpPr>
            <p:sp>
              <p:nvSpPr>
                <p:cNvPr id="112" name="Forme libre : forme 111">
                  <a:extLst>
                    <a:ext uri="{FF2B5EF4-FFF2-40B4-BE49-F238E27FC236}">
                      <a16:creationId xmlns:a16="http://schemas.microsoft.com/office/drawing/2014/main" id="{DDF44527-7AC0-4893-A518-F574BEEEA96D}"/>
                    </a:ext>
                  </a:extLst>
                </p:cNvPr>
                <p:cNvSpPr/>
                <p:nvPr/>
              </p:nvSpPr>
              <p:spPr>
                <a:xfrm>
                  <a:off x="10768730" y="2070274"/>
                  <a:ext cx="131999" cy="151526"/>
                </a:xfrm>
                <a:custGeom>
                  <a:avLst/>
                  <a:gdLst>
                    <a:gd name="connsiteX0" fmla="*/ 124809 w 131999"/>
                    <a:gd name="connsiteY0" fmla="*/ 62361 h 151525"/>
                    <a:gd name="connsiteX1" fmla="*/ 89144 w 131999"/>
                    <a:gd name="connsiteY1" fmla="*/ 586 h 151525"/>
                    <a:gd name="connsiteX2" fmla="*/ 86653 w 131999"/>
                    <a:gd name="connsiteY2" fmla="*/ 18414 h 151525"/>
                    <a:gd name="connsiteX3" fmla="*/ 68852 w 131999"/>
                    <a:gd name="connsiteY3" fmla="*/ 12302 h 151525"/>
                    <a:gd name="connsiteX4" fmla="*/ 104602 w 131999"/>
                    <a:gd name="connsiteY4" fmla="*/ 74224 h 151525"/>
                    <a:gd name="connsiteX5" fmla="*/ 104789 w 131999"/>
                    <a:gd name="connsiteY5" fmla="*/ 74537 h 151525"/>
                    <a:gd name="connsiteX6" fmla="*/ 108487 w 131999"/>
                    <a:gd name="connsiteY6" fmla="*/ 87580 h 151525"/>
                    <a:gd name="connsiteX7" fmla="*/ 84012 w 131999"/>
                    <a:gd name="connsiteY7" fmla="*/ 112400 h 151525"/>
                    <a:gd name="connsiteX8" fmla="*/ 83858 w 131999"/>
                    <a:gd name="connsiteY8" fmla="*/ 112390 h 151525"/>
                    <a:gd name="connsiteX9" fmla="*/ 83466 w 131999"/>
                    <a:gd name="connsiteY9" fmla="*/ 112403 h 151525"/>
                    <a:gd name="connsiteX10" fmla="*/ 35195 w 131999"/>
                    <a:gd name="connsiteY10" fmla="*/ 112403 h 151525"/>
                    <a:gd name="connsiteX11" fmla="*/ 35195 w 131999"/>
                    <a:gd name="connsiteY11" fmla="*/ 96782 h 151525"/>
                    <a:gd name="connsiteX12" fmla="*/ 586 w 131999"/>
                    <a:gd name="connsiteY12" fmla="*/ 124119 h 151525"/>
                    <a:gd name="connsiteX13" fmla="*/ 35195 w 131999"/>
                    <a:gd name="connsiteY13" fmla="*/ 151456 h 151525"/>
                    <a:gd name="connsiteX14" fmla="*/ 35195 w 131999"/>
                    <a:gd name="connsiteY14" fmla="*/ 135835 h 151525"/>
                    <a:gd name="connsiteX15" fmla="*/ 83666 w 131999"/>
                    <a:gd name="connsiteY15" fmla="*/ 135835 h 151525"/>
                    <a:gd name="connsiteX16" fmla="*/ 83716 w 131999"/>
                    <a:gd name="connsiteY16" fmla="*/ 135835 h 151525"/>
                    <a:gd name="connsiteX17" fmla="*/ 83850 w 131999"/>
                    <a:gd name="connsiteY17" fmla="*/ 135834 h 151525"/>
                    <a:gd name="connsiteX18" fmla="*/ 131919 w 131999"/>
                    <a:gd name="connsiteY18" fmla="*/ 87580 h 151525"/>
                    <a:gd name="connsiteX19" fmla="*/ 124809 w 131999"/>
                    <a:gd name="connsiteY19" fmla="*/ 62361 h 15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31999" h="151525">
                      <a:moveTo>
                        <a:pt x="124809" y="62361"/>
                      </a:moveTo>
                      <a:lnTo>
                        <a:pt x="89144" y="586"/>
                      </a:lnTo>
                      <a:lnTo>
                        <a:pt x="86653" y="18414"/>
                      </a:lnTo>
                      <a:lnTo>
                        <a:pt x="68852" y="12302"/>
                      </a:lnTo>
                      <a:lnTo>
                        <a:pt x="104602" y="74224"/>
                      </a:lnTo>
                      <a:lnTo>
                        <a:pt x="104789" y="74537"/>
                      </a:lnTo>
                      <a:cubicBezTo>
                        <a:pt x="107209" y="78441"/>
                        <a:pt x="108487" y="82952"/>
                        <a:pt x="108487" y="87580"/>
                      </a:cubicBezTo>
                      <a:cubicBezTo>
                        <a:pt x="108487" y="101151"/>
                        <a:pt x="97539" y="112214"/>
                        <a:pt x="84012" y="112400"/>
                      </a:cubicBezTo>
                      <a:lnTo>
                        <a:pt x="83858" y="112390"/>
                      </a:lnTo>
                      <a:lnTo>
                        <a:pt x="83466" y="112403"/>
                      </a:lnTo>
                      <a:lnTo>
                        <a:pt x="35195" y="112403"/>
                      </a:lnTo>
                      <a:lnTo>
                        <a:pt x="35195" y="96782"/>
                      </a:lnTo>
                      <a:lnTo>
                        <a:pt x="586" y="124119"/>
                      </a:lnTo>
                      <a:lnTo>
                        <a:pt x="35195" y="151456"/>
                      </a:lnTo>
                      <a:lnTo>
                        <a:pt x="35195" y="135835"/>
                      </a:lnTo>
                      <a:lnTo>
                        <a:pt x="83666" y="135835"/>
                      </a:lnTo>
                      <a:cubicBezTo>
                        <a:pt x="83681" y="135835"/>
                        <a:pt x="83699" y="135835"/>
                        <a:pt x="83716" y="135835"/>
                      </a:cubicBezTo>
                      <a:lnTo>
                        <a:pt x="83850" y="135834"/>
                      </a:lnTo>
                      <a:cubicBezTo>
                        <a:pt x="110372" y="135734"/>
                        <a:pt x="131919" y="114125"/>
                        <a:pt x="131919" y="87580"/>
                      </a:cubicBezTo>
                      <a:cubicBezTo>
                        <a:pt x="131919" y="78652"/>
                        <a:pt x="129461" y="69935"/>
                        <a:pt x="124809" y="62361"/>
                      </a:cubicBezTo>
                      <a:close/>
                    </a:path>
                  </a:pathLst>
                </a:custGeom>
                <a:grpFill/>
                <a:ln w="9525" cap="flat">
                  <a:noFill/>
                  <a:prstDash val="solid"/>
                  <a:miter/>
                </a:ln>
              </p:spPr>
              <p:txBody>
                <a:bodyPr rtlCol="0" anchor="ctr"/>
                <a:lstStyle/>
                <a:p>
                  <a:endParaRPr lang="fr-FR"/>
                </a:p>
              </p:txBody>
            </p:sp>
            <p:sp>
              <p:nvSpPr>
                <p:cNvPr id="113" name="Forme libre : forme 112">
                  <a:extLst>
                    <a:ext uri="{FF2B5EF4-FFF2-40B4-BE49-F238E27FC236}">
                      <a16:creationId xmlns:a16="http://schemas.microsoft.com/office/drawing/2014/main" id="{194AD3E7-BEFF-4356-9C00-F94FE7F7726E}"/>
                    </a:ext>
                  </a:extLst>
                </p:cNvPr>
                <p:cNvSpPr/>
                <p:nvPr/>
              </p:nvSpPr>
              <p:spPr>
                <a:xfrm>
                  <a:off x="10650146" y="2071262"/>
                  <a:ext cx="110910" cy="135123"/>
                </a:xfrm>
                <a:custGeom>
                  <a:avLst/>
                  <a:gdLst>
                    <a:gd name="connsiteX0" fmla="*/ 98978 w 110910"/>
                    <a:gd name="connsiteY0" fmla="*/ 122674 h 135123"/>
                    <a:gd name="connsiteX1" fmla="*/ 110694 w 110910"/>
                    <a:gd name="connsiteY1" fmla="*/ 111416 h 135123"/>
                    <a:gd name="connsiteX2" fmla="*/ 48817 w 110910"/>
                    <a:gd name="connsiteY2" fmla="*/ 111416 h 135123"/>
                    <a:gd name="connsiteX3" fmla="*/ 27322 w 110910"/>
                    <a:gd name="connsiteY3" fmla="*/ 99004 h 135123"/>
                    <a:gd name="connsiteX4" fmla="*/ 27320 w 110910"/>
                    <a:gd name="connsiteY4" fmla="*/ 74181 h 135123"/>
                    <a:gd name="connsiteX5" fmla="*/ 49140 w 110910"/>
                    <a:gd name="connsiteY5" fmla="*/ 36390 h 135123"/>
                    <a:gd name="connsiteX6" fmla="*/ 62515 w 110910"/>
                    <a:gd name="connsiteY6" fmla="*/ 44288 h 135123"/>
                    <a:gd name="connsiteX7" fmla="*/ 56576 w 110910"/>
                    <a:gd name="connsiteY7" fmla="*/ 586 h 135123"/>
                    <a:gd name="connsiteX8" fmla="*/ 15437 w 110910"/>
                    <a:gd name="connsiteY8" fmla="*/ 16484 h 135123"/>
                    <a:gd name="connsiteX9" fmla="*/ 28963 w 110910"/>
                    <a:gd name="connsiteY9" fmla="*/ 24473 h 135123"/>
                    <a:gd name="connsiteX10" fmla="*/ 7028 w 110910"/>
                    <a:gd name="connsiteY10" fmla="*/ 62467 h 135123"/>
                    <a:gd name="connsiteX11" fmla="*/ 7028 w 110910"/>
                    <a:gd name="connsiteY11" fmla="*/ 110720 h 135123"/>
                    <a:gd name="connsiteX12" fmla="*/ 48818 w 110910"/>
                    <a:gd name="connsiteY12" fmla="*/ 134848 h 135123"/>
                    <a:gd name="connsiteX13" fmla="*/ 110694 w 110910"/>
                    <a:gd name="connsiteY13" fmla="*/ 134848 h 135123"/>
                    <a:gd name="connsiteX14" fmla="*/ 98978 w 110910"/>
                    <a:gd name="connsiteY14" fmla="*/ 122674 h 13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0910" h="135123">
                      <a:moveTo>
                        <a:pt x="98978" y="122674"/>
                      </a:moveTo>
                      <a:lnTo>
                        <a:pt x="110694" y="111416"/>
                      </a:lnTo>
                      <a:lnTo>
                        <a:pt x="48817" y="111416"/>
                      </a:lnTo>
                      <a:cubicBezTo>
                        <a:pt x="39977" y="111416"/>
                        <a:pt x="31741" y="106659"/>
                        <a:pt x="27322" y="99004"/>
                      </a:cubicBezTo>
                      <a:cubicBezTo>
                        <a:pt x="22903" y="91349"/>
                        <a:pt x="22903" y="81837"/>
                        <a:pt x="27320" y="74181"/>
                      </a:cubicBezTo>
                      <a:lnTo>
                        <a:pt x="49140" y="36390"/>
                      </a:lnTo>
                      <a:lnTo>
                        <a:pt x="62515" y="44288"/>
                      </a:lnTo>
                      <a:lnTo>
                        <a:pt x="56576" y="586"/>
                      </a:lnTo>
                      <a:lnTo>
                        <a:pt x="15437" y="16484"/>
                      </a:lnTo>
                      <a:lnTo>
                        <a:pt x="28963" y="24473"/>
                      </a:lnTo>
                      <a:lnTo>
                        <a:pt x="7028" y="62467"/>
                      </a:lnTo>
                      <a:cubicBezTo>
                        <a:pt x="-1562" y="77348"/>
                        <a:pt x="-1562" y="95838"/>
                        <a:pt x="7028" y="110720"/>
                      </a:cubicBezTo>
                      <a:cubicBezTo>
                        <a:pt x="15622" y="125602"/>
                        <a:pt x="31635" y="134848"/>
                        <a:pt x="48818" y="134848"/>
                      </a:cubicBezTo>
                      <a:lnTo>
                        <a:pt x="110694" y="134848"/>
                      </a:lnTo>
                      <a:lnTo>
                        <a:pt x="98978" y="122674"/>
                      </a:lnTo>
                      <a:close/>
                    </a:path>
                  </a:pathLst>
                </a:custGeom>
                <a:grpFill/>
                <a:ln w="9525" cap="flat">
                  <a:noFill/>
                  <a:prstDash val="solid"/>
                  <a:miter/>
                </a:ln>
              </p:spPr>
              <p:txBody>
                <a:bodyPr rtlCol="0" anchor="ctr"/>
                <a:lstStyle/>
                <a:p>
                  <a:endParaRPr lang="fr-FR"/>
                </a:p>
              </p:txBody>
            </p:sp>
            <p:sp>
              <p:nvSpPr>
                <p:cNvPr id="114" name="Forme libre : forme 113">
                  <a:extLst>
                    <a:ext uri="{FF2B5EF4-FFF2-40B4-BE49-F238E27FC236}">
                      <a16:creationId xmlns:a16="http://schemas.microsoft.com/office/drawing/2014/main" id="{BE95C054-72E8-4718-B034-6064933C83C7}"/>
                    </a:ext>
                  </a:extLst>
                </p:cNvPr>
                <p:cNvSpPr/>
                <p:nvPr/>
              </p:nvSpPr>
              <p:spPr>
                <a:xfrm>
                  <a:off x="10700112" y="1976150"/>
                  <a:ext cx="149182" cy="93727"/>
                </a:xfrm>
                <a:custGeom>
                  <a:avLst/>
                  <a:gdLst>
                    <a:gd name="connsiteX0" fmla="*/ 20878 w 149182"/>
                    <a:gd name="connsiteY0" fmla="*/ 93910 h 93727"/>
                    <a:gd name="connsiteX1" fmla="*/ 54064 w 149182"/>
                    <a:gd name="connsiteY1" fmla="*/ 36428 h 93727"/>
                    <a:gd name="connsiteX2" fmla="*/ 75561 w 149182"/>
                    <a:gd name="connsiteY2" fmla="*/ 24017 h 93727"/>
                    <a:gd name="connsiteX3" fmla="*/ 97057 w 149182"/>
                    <a:gd name="connsiteY3" fmla="*/ 36428 h 93727"/>
                    <a:gd name="connsiteX4" fmla="*/ 115572 w 149182"/>
                    <a:gd name="connsiteY4" fmla="*/ 68499 h 93727"/>
                    <a:gd name="connsiteX5" fmla="*/ 101538 w 149182"/>
                    <a:gd name="connsiteY5" fmla="*/ 76345 h 93727"/>
                    <a:gd name="connsiteX6" fmla="*/ 142289 w 149182"/>
                    <a:gd name="connsiteY6" fmla="*/ 93212 h 93727"/>
                    <a:gd name="connsiteX7" fmla="*/ 149261 w 149182"/>
                    <a:gd name="connsiteY7" fmla="*/ 49664 h 93727"/>
                    <a:gd name="connsiteX8" fmla="*/ 136028 w 149182"/>
                    <a:gd name="connsiteY8" fmla="*/ 57063 h 93727"/>
                    <a:gd name="connsiteX9" fmla="*/ 117349 w 149182"/>
                    <a:gd name="connsiteY9" fmla="*/ 24712 h 93727"/>
                    <a:gd name="connsiteX10" fmla="*/ 75561 w 149182"/>
                    <a:gd name="connsiteY10" fmla="*/ 586 h 93727"/>
                    <a:gd name="connsiteX11" fmla="*/ 33771 w 149182"/>
                    <a:gd name="connsiteY11" fmla="*/ 24713 h 93727"/>
                    <a:gd name="connsiteX12" fmla="*/ 586 w 149182"/>
                    <a:gd name="connsiteY12" fmla="*/ 82195 h 93727"/>
                    <a:gd name="connsiteX13" fmla="*/ 18022 w 149182"/>
                    <a:gd name="connsiteY13" fmla="*/ 76261 h 93727"/>
                    <a:gd name="connsiteX14" fmla="*/ 20878 w 149182"/>
                    <a:gd name="connsiteY14" fmla="*/ 93910 h 93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9182" h="93727">
                      <a:moveTo>
                        <a:pt x="20878" y="93910"/>
                      </a:moveTo>
                      <a:lnTo>
                        <a:pt x="54064" y="36428"/>
                      </a:lnTo>
                      <a:cubicBezTo>
                        <a:pt x="58485" y="28772"/>
                        <a:pt x="66721" y="24017"/>
                        <a:pt x="75561" y="24017"/>
                      </a:cubicBezTo>
                      <a:cubicBezTo>
                        <a:pt x="84400" y="24017"/>
                        <a:pt x="92638" y="28772"/>
                        <a:pt x="97057" y="36428"/>
                      </a:cubicBezTo>
                      <a:lnTo>
                        <a:pt x="115572" y="68499"/>
                      </a:lnTo>
                      <a:lnTo>
                        <a:pt x="101538" y="76345"/>
                      </a:lnTo>
                      <a:lnTo>
                        <a:pt x="142289" y="93212"/>
                      </a:lnTo>
                      <a:lnTo>
                        <a:pt x="149261" y="49664"/>
                      </a:lnTo>
                      <a:lnTo>
                        <a:pt x="136028" y="57063"/>
                      </a:lnTo>
                      <a:lnTo>
                        <a:pt x="117349" y="24712"/>
                      </a:lnTo>
                      <a:cubicBezTo>
                        <a:pt x="108756" y="9830"/>
                        <a:pt x="92745" y="586"/>
                        <a:pt x="75561" y="586"/>
                      </a:cubicBezTo>
                      <a:cubicBezTo>
                        <a:pt x="58376" y="586"/>
                        <a:pt x="42365" y="9830"/>
                        <a:pt x="33771" y="24713"/>
                      </a:cubicBezTo>
                      <a:lnTo>
                        <a:pt x="586" y="82195"/>
                      </a:lnTo>
                      <a:lnTo>
                        <a:pt x="18022" y="76261"/>
                      </a:lnTo>
                      <a:lnTo>
                        <a:pt x="20878" y="93910"/>
                      </a:lnTo>
                      <a:close/>
                    </a:path>
                  </a:pathLst>
                </a:custGeom>
                <a:grpFill/>
                <a:ln w="9525" cap="flat">
                  <a:noFill/>
                  <a:prstDash val="solid"/>
                  <a:miter/>
                </a:ln>
              </p:spPr>
              <p:txBody>
                <a:bodyPr rtlCol="0" anchor="ctr"/>
                <a:lstStyle/>
                <a:p>
                  <a:endParaRPr lang="fr-FR"/>
                </a:p>
              </p:txBody>
            </p:sp>
            <p:sp>
              <p:nvSpPr>
                <p:cNvPr id="115" name="Forme libre : forme 114">
                  <a:extLst>
                    <a:ext uri="{FF2B5EF4-FFF2-40B4-BE49-F238E27FC236}">
                      <a16:creationId xmlns:a16="http://schemas.microsoft.com/office/drawing/2014/main" id="{F51CCAA3-227F-46BC-A999-2BA395B3E65C}"/>
                    </a:ext>
                  </a:extLst>
                </p:cNvPr>
                <p:cNvSpPr/>
                <p:nvPr/>
              </p:nvSpPr>
              <p:spPr>
                <a:xfrm>
                  <a:off x="10747322" y="2061936"/>
                  <a:ext cx="56236" cy="86698"/>
                </a:xfrm>
                <a:custGeom>
                  <a:avLst/>
                  <a:gdLst>
                    <a:gd name="connsiteX0" fmla="*/ 28862 w 56236"/>
                    <a:gd name="connsiteY0" fmla="*/ 71581 h 86697"/>
                    <a:gd name="connsiteX1" fmla="*/ 27796 w 56236"/>
                    <a:gd name="connsiteY1" fmla="*/ 71581 h 86697"/>
                    <a:gd name="connsiteX2" fmla="*/ 17843 w 56236"/>
                    <a:gd name="connsiteY2" fmla="*/ 62393 h 86697"/>
                    <a:gd name="connsiteX3" fmla="*/ 586 w 56236"/>
                    <a:gd name="connsiteY3" fmla="*/ 62393 h 86697"/>
                    <a:gd name="connsiteX4" fmla="*/ 28330 w 56236"/>
                    <a:gd name="connsiteY4" fmla="*/ 86503 h 86697"/>
                    <a:gd name="connsiteX5" fmla="*/ 56150 w 56236"/>
                    <a:gd name="connsiteY5" fmla="*/ 62839 h 86697"/>
                    <a:gd name="connsiteX6" fmla="*/ 56150 w 56236"/>
                    <a:gd name="connsiteY6" fmla="*/ 60813 h 86697"/>
                    <a:gd name="connsiteX7" fmla="*/ 45917 w 56236"/>
                    <a:gd name="connsiteY7" fmla="*/ 42585 h 86697"/>
                    <a:gd name="connsiteX8" fmla="*/ 55618 w 56236"/>
                    <a:gd name="connsiteY8" fmla="*/ 24784 h 86697"/>
                    <a:gd name="connsiteX9" fmla="*/ 55618 w 56236"/>
                    <a:gd name="connsiteY9" fmla="*/ 22758 h 86697"/>
                    <a:gd name="connsiteX10" fmla="*/ 28329 w 56236"/>
                    <a:gd name="connsiteY10" fmla="*/ 586 h 86697"/>
                    <a:gd name="connsiteX11" fmla="*/ 1064 w 56236"/>
                    <a:gd name="connsiteY11" fmla="*/ 25973 h 86697"/>
                    <a:gd name="connsiteX12" fmla="*/ 18276 w 56236"/>
                    <a:gd name="connsiteY12" fmla="*/ 25973 h 86697"/>
                    <a:gd name="connsiteX13" fmla="*/ 27796 w 56236"/>
                    <a:gd name="connsiteY13" fmla="*/ 15509 h 86697"/>
                    <a:gd name="connsiteX14" fmla="*/ 28862 w 56236"/>
                    <a:gd name="connsiteY14" fmla="*/ 15509 h 86697"/>
                    <a:gd name="connsiteX15" fmla="*/ 38561 w 56236"/>
                    <a:gd name="connsiteY15" fmla="*/ 24783 h 86697"/>
                    <a:gd name="connsiteX16" fmla="*/ 38561 w 56236"/>
                    <a:gd name="connsiteY16" fmla="*/ 25743 h 86697"/>
                    <a:gd name="connsiteX17" fmla="*/ 28755 w 56236"/>
                    <a:gd name="connsiteY17" fmla="*/ 35230 h 86697"/>
                    <a:gd name="connsiteX18" fmla="*/ 20856 w 56236"/>
                    <a:gd name="connsiteY18" fmla="*/ 35230 h 86697"/>
                    <a:gd name="connsiteX19" fmla="*/ 20856 w 56236"/>
                    <a:gd name="connsiteY19" fmla="*/ 50152 h 86697"/>
                    <a:gd name="connsiteX20" fmla="*/ 29075 w 56236"/>
                    <a:gd name="connsiteY20" fmla="*/ 50152 h 86697"/>
                    <a:gd name="connsiteX21" fmla="*/ 39094 w 56236"/>
                    <a:gd name="connsiteY21" fmla="*/ 59853 h 86697"/>
                    <a:gd name="connsiteX22" fmla="*/ 39094 w 56236"/>
                    <a:gd name="connsiteY22" fmla="*/ 61026 h 86697"/>
                    <a:gd name="connsiteX23" fmla="*/ 28862 w 56236"/>
                    <a:gd name="connsiteY23" fmla="*/ 71581 h 86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236" h="86697">
                      <a:moveTo>
                        <a:pt x="28862" y="71581"/>
                      </a:moveTo>
                      <a:lnTo>
                        <a:pt x="27796" y="71581"/>
                      </a:lnTo>
                      <a:cubicBezTo>
                        <a:pt x="22881" y="71581"/>
                        <a:pt x="18901" y="69246"/>
                        <a:pt x="17843" y="62393"/>
                      </a:cubicBezTo>
                      <a:lnTo>
                        <a:pt x="586" y="62393"/>
                      </a:lnTo>
                      <a:cubicBezTo>
                        <a:pt x="1471" y="77855"/>
                        <a:pt x="10622" y="86503"/>
                        <a:pt x="28330" y="86503"/>
                      </a:cubicBezTo>
                      <a:cubicBezTo>
                        <a:pt x="48263" y="86503"/>
                        <a:pt x="56150" y="73391"/>
                        <a:pt x="56150" y="62839"/>
                      </a:cubicBezTo>
                      <a:lnTo>
                        <a:pt x="56150" y="60813"/>
                      </a:lnTo>
                      <a:cubicBezTo>
                        <a:pt x="56150" y="51647"/>
                        <a:pt x="51673" y="45890"/>
                        <a:pt x="45917" y="42585"/>
                      </a:cubicBezTo>
                      <a:cubicBezTo>
                        <a:pt x="51354" y="39387"/>
                        <a:pt x="55618" y="33632"/>
                        <a:pt x="55618" y="24784"/>
                      </a:cubicBezTo>
                      <a:lnTo>
                        <a:pt x="55618" y="22758"/>
                      </a:lnTo>
                      <a:cubicBezTo>
                        <a:pt x="55618" y="12738"/>
                        <a:pt x="48582" y="586"/>
                        <a:pt x="28329" y="586"/>
                      </a:cubicBezTo>
                      <a:cubicBezTo>
                        <a:pt x="10336" y="586"/>
                        <a:pt x="1573" y="9113"/>
                        <a:pt x="1064" y="25973"/>
                      </a:cubicBezTo>
                      <a:lnTo>
                        <a:pt x="18276" y="25973"/>
                      </a:lnTo>
                      <a:cubicBezTo>
                        <a:pt x="19088" y="18268"/>
                        <a:pt x="22590" y="15509"/>
                        <a:pt x="27796" y="15509"/>
                      </a:cubicBezTo>
                      <a:lnTo>
                        <a:pt x="28862" y="15509"/>
                      </a:lnTo>
                      <a:cubicBezTo>
                        <a:pt x="34510" y="15509"/>
                        <a:pt x="38561" y="19240"/>
                        <a:pt x="38561" y="24783"/>
                      </a:cubicBezTo>
                      <a:lnTo>
                        <a:pt x="38561" y="25743"/>
                      </a:lnTo>
                      <a:cubicBezTo>
                        <a:pt x="38561" y="32139"/>
                        <a:pt x="34938" y="35230"/>
                        <a:pt x="28755" y="35230"/>
                      </a:cubicBezTo>
                      <a:lnTo>
                        <a:pt x="20856" y="35230"/>
                      </a:lnTo>
                      <a:lnTo>
                        <a:pt x="20856" y="50152"/>
                      </a:lnTo>
                      <a:lnTo>
                        <a:pt x="29075" y="50152"/>
                      </a:lnTo>
                      <a:cubicBezTo>
                        <a:pt x="35256" y="50152"/>
                        <a:pt x="39094" y="53351"/>
                        <a:pt x="39094" y="59853"/>
                      </a:cubicBezTo>
                      <a:lnTo>
                        <a:pt x="39094" y="61026"/>
                      </a:lnTo>
                      <a:cubicBezTo>
                        <a:pt x="39095" y="68383"/>
                        <a:pt x="34192" y="71581"/>
                        <a:pt x="28862" y="71581"/>
                      </a:cubicBezTo>
                      <a:close/>
                    </a:path>
                  </a:pathLst>
                </a:custGeom>
                <a:grpFill/>
                <a:ln w="9525" cap="flat">
                  <a:noFill/>
                  <a:prstDash val="solid"/>
                  <a:miter/>
                </a:ln>
              </p:spPr>
              <p:txBody>
                <a:bodyPr rtlCol="0" anchor="ctr"/>
                <a:lstStyle/>
                <a:p>
                  <a:endParaRPr lang="fr-FR"/>
                </a:p>
              </p:txBody>
            </p:sp>
            <p:sp>
              <p:nvSpPr>
                <p:cNvPr id="116" name="Forme libre : forme 115">
                  <a:extLst>
                    <a:ext uri="{FF2B5EF4-FFF2-40B4-BE49-F238E27FC236}">
                      <a16:creationId xmlns:a16="http://schemas.microsoft.com/office/drawing/2014/main" id="{EFFA53B6-3806-4465-A77B-A061EB283F2B}"/>
                    </a:ext>
                  </a:extLst>
                </p:cNvPr>
                <p:cNvSpPr/>
                <p:nvPr/>
              </p:nvSpPr>
              <p:spPr>
                <a:xfrm>
                  <a:off x="10719244" y="2222695"/>
                  <a:ext cx="33586" cy="42958"/>
                </a:xfrm>
                <a:custGeom>
                  <a:avLst/>
                  <a:gdLst>
                    <a:gd name="connsiteX0" fmla="*/ 16582 w 33585"/>
                    <a:gd name="connsiteY0" fmla="*/ 586 h 42958"/>
                    <a:gd name="connsiteX1" fmla="*/ 586 w 33585"/>
                    <a:gd name="connsiteY1" fmla="*/ 586 h 42958"/>
                    <a:gd name="connsiteX2" fmla="*/ 586 w 33585"/>
                    <a:gd name="connsiteY2" fmla="*/ 43134 h 42958"/>
                    <a:gd name="connsiteX3" fmla="*/ 10709 w 33585"/>
                    <a:gd name="connsiteY3" fmla="*/ 43134 h 42958"/>
                    <a:gd name="connsiteX4" fmla="*/ 10709 w 33585"/>
                    <a:gd name="connsiteY4" fmla="*/ 27860 h 42958"/>
                    <a:gd name="connsiteX5" fmla="*/ 16583 w 33585"/>
                    <a:gd name="connsiteY5" fmla="*/ 27860 h 42958"/>
                    <a:gd name="connsiteX6" fmla="*/ 33518 w 33585"/>
                    <a:gd name="connsiteY6" fmla="*/ 14768 h 42958"/>
                    <a:gd name="connsiteX7" fmla="*/ 33518 w 33585"/>
                    <a:gd name="connsiteY7" fmla="*/ 13677 h 42958"/>
                    <a:gd name="connsiteX8" fmla="*/ 16582 w 33585"/>
                    <a:gd name="connsiteY8" fmla="*/ 586 h 42958"/>
                    <a:gd name="connsiteX9" fmla="*/ 23268 w 33585"/>
                    <a:gd name="connsiteY9" fmla="*/ 14496 h 42958"/>
                    <a:gd name="connsiteX10" fmla="*/ 17019 w 33585"/>
                    <a:gd name="connsiteY10" fmla="*/ 20223 h 42958"/>
                    <a:gd name="connsiteX11" fmla="*/ 10708 w 33585"/>
                    <a:gd name="connsiteY11" fmla="*/ 20223 h 42958"/>
                    <a:gd name="connsiteX12" fmla="*/ 10708 w 33585"/>
                    <a:gd name="connsiteY12" fmla="*/ 8223 h 42958"/>
                    <a:gd name="connsiteX13" fmla="*/ 17019 w 33585"/>
                    <a:gd name="connsiteY13" fmla="*/ 8223 h 42958"/>
                    <a:gd name="connsiteX14" fmla="*/ 23268 w 33585"/>
                    <a:gd name="connsiteY14" fmla="*/ 13950 h 42958"/>
                    <a:gd name="connsiteX15" fmla="*/ 23268 w 33585"/>
                    <a:gd name="connsiteY15" fmla="*/ 14496 h 42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3585" h="42958">
                      <a:moveTo>
                        <a:pt x="16582" y="586"/>
                      </a:moveTo>
                      <a:lnTo>
                        <a:pt x="586" y="586"/>
                      </a:lnTo>
                      <a:lnTo>
                        <a:pt x="586" y="43134"/>
                      </a:lnTo>
                      <a:lnTo>
                        <a:pt x="10709" y="43134"/>
                      </a:lnTo>
                      <a:lnTo>
                        <a:pt x="10709" y="27860"/>
                      </a:lnTo>
                      <a:lnTo>
                        <a:pt x="16583" y="27860"/>
                      </a:lnTo>
                      <a:cubicBezTo>
                        <a:pt x="24518" y="27860"/>
                        <a:pt x="33518" y="26115"/>
                        <a:pt x="33518" y="14768"/>
                      </a:cubicBezTo>
                      <a:lnTo>
                        <a:pt x="33518" y="13677"/>
                      </a:lnTo>
                      <a:cubicBezTo>
                        <a:pt x="33516" y="2386"/>
                        <a:pt x="24517" y="586"/>
                        <a:pt x="16582" y="586"/>
                      </a:cubicBezTo>
                      <a:close/>
                      <a:moveTo>
                        <a:pt x="23268" y="14496"/>
                      </a:moveTo>
                      <a:cubicBezTo>
                        <a:pt x="23268" y="19296"/>
                        <a:pt x="19769" y="20223"/>
                        <a:pt x="17019" y="20223"/>
                      </a:cubicBezTo>
                      <a:lnTo>
                        <a:pt x="10708" y="20223"/>
                      </a:lnTo>
                      <a:lnTo>
                        <a:pt x="10708" y="8223"/>
                      </a:lnTo>
                      <a:lnTo>
                        <a:pt x="17019" y="8223"/>
                      </a:lnTo>
                      <a:cubicBezTo>
                        <a:pt x="19769" y="8223"/>
                        <a:pt x="23268" y="9151"/>
                        <a:pt x="23268" y="13950"/>
                      </a:cubicBezTo>
                      <a:lnTo>
                        <a:pt x="23268" y="14496"/>
                      </a:lnTo>
                      <a:close/>
                    </a:path>
                  </a:pathLst>
                </a:custGeom>
                <a:grpFill/>
                <a:ln w="9525" cap="flat">
                  <a:noFill/>
                  <a:prstDash val="solid"/>
                  <a:miter/>
                </a:ln>
              </p:spPr>
              <p:txBody>
                <a:bodyPr rtlCol="0" anchor="ctr"/>
                <a:lstStyle/>
                <a:p>
                  <a:endParaRPr lang="fr-FR"/>
                </a:p>
              </p:txBody>
            </p:sp>
            <p:sp>
              <p:nvSpPr>
                <p:cNvPr id="117" name="Forme libre : forme 116">
                  <a:extLst>
                    <a:ext uri="{FF2B5EF4-FFF2-40B4-BE49-F238E27FC236}">
                      <a16:creationId xmlns:a16="http://schemas.microsoft.com/office/drawing/2014/main" id="{AC00207E-3301-4FF6-B48E-F8FDBD3AD9A6}"/>
                    </a:ext>
                  </a:extLst>
                </p:cNvPr>
                <p:cNvSpPr/>
                <p:nvPr/>
              </p:nvSpPr>
              <p:spPr>
                <a:xfrm>
                  <a:off x="10754672" y="2222695"/>
                  <a:ext cx="39053" cy="43739"/>
                </a:xfrm>
                <a:custGeom>
                  <a:avLst/>
                  <a:gdLst>
                    <a:gd name="connsiteX0" fmla="*/ 19706 w 39052"/>
                    <a:gd name="connsiteY0" fmla="*/ 33042 h 43739"/>
                    <a:gd name="connsiteX1" fmla="*/ 11396 w 39052"/>
                    <a:gd name="connsiteY1" fmla="*/ 586 h 43739"/>
                    <a:gd name="connsiteX2" fmla="*/ 586 w 39052"/>
                    <a:gd name="connsiteY2" fmla="*/ 586 h 43739"/>
                    <a:gd name="connsiteX3" fmla="*/ 12770 w 39052"/>
                    <a:gd name="connsiteY3" fmla="*/ 43243 h 43739"/>
                    <a:gd name="connsiteX4" fmla="*/ 26705 w 39052"/>
                    <a:gd name="connsiteY4" fmla="*/ 43243 h 43739"/>
                    <a:gd name="connsiteX5" fmla="*/ 38890 w 39052"/>
                    <a:gd name="connsiteY5" fmla="*/ 586 h 43739"/>
                    <a:gd name="connsiteX6" fmla="*/ 28017 w 39052"/>
                    <a:gd name="connsiteY6" fmla="*/ 586 h 43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052" h="43739">
                      <a:moveTo>
                        <a:pt x="19706" y="33042"/>
                      </a:moveTo>
                      <a:lnTo>
                        <a:pt x="11396" y="586"/>
                      </a:lnTo>
                      <a:lnTo>
                        <a:pt x="586" y="586"/>
                      </a:lnTo>
                      <a:lnTo>
                        <a:pt x="12770" y="43243"/>
                      </a:lnTo>
                      <a:lnTo>
                        <a:pt x="26705" y="43243"/>
                      </a:lnTo>
                      <a:lnTo>
                        <a:pt x="38890" y="586"/>
                      </a:lnTo>
                      <a:lnTo>
                        <a:pt x="28017" y="586"/>
                      </a:lnTo>
                      <a:close/>
                    </a:path>
                  </a:pathLst>
                </a:custGeom>
                <a:grpFill/>
                <a:ln w="9525" cap="flat">
                  <a:noFill/>
                  <a:prstDash val="solid"/>
                  <a:miter/>
                </a:ln>
              </p:spPr>
              <p:txBody>
                <a:bodyPr rtlCol="0" anchor="ctr"/>
                <a:lstStyle/>
                <a:p>
                  <a:endParaRPr lang="fr-FR"/>
                </a:p>
              </p:txBody>
            </p:sp>
            <p:sp>
              <p:nvSpPr>
                <p:cNvPr id="118" name="Forme libre : forme 117">
                  <a:extLst>
                    <a:ext uri="{FF2B5EF4-FFF2-40B4-BE49-F238E27FC236}">
                      <a16:creationId xmlns:a16="http://schemas.microsoft.com/office/drawing/2014/main" id="{32586CCF-9163-41D5-A35E-BF12D4EF3A40}"/>
                    </a:ext>
                  </a:extLst>
                </p:cNvPr>
                <p:cNvSpPr/>
                <p:nvPr/>
              </p:nvSpPr>
              <p:spPr>
                <a:xfrm>
                  <a:off x="10796286" y="2221986"/>
                  <a:ext cx="36710" cy="44520"/>
                </a:xfrm>
                <a:custGeom>
                  <a:avLst/>
                  <a:gdLst>
                    <a:gd name="connsiteX0" fmla="*/ 18895 w 36709"/>
                    <a:gd name="connsiteY0" fmla="*/ 586 h 44520"/>
                    <a:gd name="connsiteX1" fmla="*/ 586 w 36709"/>
                    <a:gd name="connsiteY1" fmla="*/ 21478 h 44520"/>
                    <a:gd name="connsiteX2" fmla="*/ 586 w 36709"/>
                    <a:gd name="connsiteY2" fmla="*/ 23660 h 44520"/>
                    <a:gd name="connsiteX3" fmla="*/ 18895 w 36709"/>
                    <a:gd name="connsiteY3" fmla="*/ 44552 h 44520"/>
                    <a:gd name="connsiteX4" fmla="*/ 36328 w 36709"/>
                    <a:gd name="connsiteY4" fmla="*/ 29825 h 44520"/>
                    <a:gd name="connsiteX5" fmla="*/ 36328 w 36709"/>
                    <a:gd name="connsiteY5" fmla="*/ 29333 h 44520"/>
                    <a:gd name="connsiteX6" fmla="*/ 26205 w 36709"/>
                    <a:gd name="connsiteY6" fmla="*/ 29333 h 44520"/>
                    <a:gd name="connsiteX7" fmla="*/ 19455 w 36709"/>
                    <a:gd name="connsiteY7" fmla="*/ 36915 h 44520"/>
                    <a:gd name="connsiteX8" fmla="*/ 18894 w 36709"/>
                    <a:gd name="connsiteY8" fmla="*/ 36915 h 44520"/>
                    <a:gd name="connsiteX9" fmla="*/ 10833 w 36709"/>
                    <a:gd name="connsiteY9" fmla="*/ 23660 h 44520"/>
                    <a:gd name="connsiteX10" fmla="*/ 10833 w 36709"/>
                    <a:gd name="connsiteY10" fmla="*/ 21478 h 44520"/>
                    <a:gd name="connsiteX11" fmla="*/ 18894 w 36709"/>
                    <a:gd name="connsiteY11" fmla="*/ 8223 h 44520"/>
                    <a:gd name="connsiteX12" fmla="*/ 19455 w 36709"/>
                    <a:gd name="connsiteY12" fmla="*/ 8223 h 44520"/>
                    <a:gd name="connsiteX13" fmla="*/ 26205 w 36709"/>
                    <a:gd name="connsiteY13" fmla="*/ 17442 h 44520"/>
                    <a:gd name="connsiteX14" fmla="*/ 36329 w 36709"/>
                    <a:gd name="connsiteY14" fmla="*/ 17442 h 44520"/>
                    <a:gd name="connsiteX15" fmla="*/ 36329 w 36709"/>
                    <a:gd name="connsiteY15" fmla="*/ 15477 h 44520"/>
                    <a:gd name="connsiteX16" fmla="*/ 18895 w 36709"/>
                    <a:gd name="connsiteY16" fmla="*/ 586 h 44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709" h="44520">
                      <a:moveTo>
                        <a:pt x="18895" y="586"/>
                      </a:moveTo>
                      <a:cubicBezTo>
                        <a:pt x="6210" y="586"/>
                        <a:pt x="586" y="6750"/>
                        <a:pt x="586" y="21478"/>
                      </a:cubicBezTo>
                      <a:lnTo>
                        <a:pt x="586" y="23660"/>
                      </a:lnTo>
                      <a:cubicBezTo>
                        <a:pt x="586" y="38388"/>
                        <a:pt x="6210" y="44552"/>
                        <a:pt x="18895" y="44552"/>
                      </a:cubicBezTo>
                      <a:cubicBezTo>
                        <a:pt x="30454" y="44552"/>
                        <a:pt x="36328" y="40297"/>
                        <a:pt x="36328" y="29825"/>
                      </a:cubicBezTo>
                      <a:lnTo>
                        <a:pt x="36328" y="29333"/>
                      </a:lnTo>
                      <a:lnTo>
                        <a:pt x="26205" y="29333"/>
                      </a:lnTo>
                      <a:cubicBezTo>
                        <a:pt x="26205" y="33915"/>
                        <a:pt x="24392" y="36915"/>
                        <a:pt x="19455" y="36915"/>
                      </a:cubicBezTo>
                      <a:lnTo>
                        <a:pt x="18894" y="36915"/>
                      </a:lnTo>
                      <a:cubicBezTo>
                        <a:pt x="12395" y="36915"/>
                        <a:pt x="10833" y="32169"/>
                        <a:pt x="10833" y="23660"/>
                      </a:cubicBezTo>
                      <a:lnTo>
                        <a:pt x="10833" y="21478"/>
                      </a:lnTo>
                      <a:cubicBezTo>
                        <a:pt x="10833" y="12968"/>
                        <a:pt x="12395" y="8223"/>
                        <a:pt x="18894" y="8223"/>
                      </a:cubicBezTo>
                      <a:lnTo>
                        <a:pt x="19455" y="8223"/>
                      </a:lnTo>
                      <a:cubicBezTo>
                        <a:pt x="24767" y="8223"/>
                        <a:pt x="26205" y="11605"/>
                        <a:pt x="26205" y="17442"/>
                      </a:cubicBezTo>
                      <a:lnTo>
                        <a:pt x="36329" y="17442"/>
                      </a:lnTo>
                      <a:lnTo>
                        <a:pt x="36329" y="15477"/>
                      </a:lnTo>
                      <a:cubicBezTo>
                        <a:pt x="36329" y="4841"/>
                        <a:pt x="30454" y="586"/>
                        <a:pt x="18895" y="586"/>
                      </a:cubicBezTo>
                      <a:close/>
                    </a:path>
                  </a:pathLst>
                </a:custGeom>
                <a:grpFill/>
                <a:ln w="9525" cap="flat">
                  <a:noFill/>
                  <a:prstDash val="solid"/>
                  <a:miter/>
                </a:ln>
              </p:spPr>
              <p:txBody>
                <a:bodyPr rtlCol="0" anchor="ctr"/>
                <a:lstStyle/>
                <a:p>
                  <a:endParaRPr lang="fr-FR"/>
                </a:p>
              </p:txBody>
            </p:sp>
          </p:grpSp>
          <p:grpSp>
            <p:nvGrpSpPr>
              <p:cNvPr id="120" name="Graphique 67">
                <a:extLst>
                  <a:ext uri="{FF2B5EF4-FFF2-40B4-BE49-F238E27FC236}">
                    <a16:creationId xmlns:a16="http://schemas.microsoft.com/office/drawing/2014/main" id="{092D9FD1-E051-411D-9E78-95F338C4BBC3}"/>
                  </a:ext>
                </a:extLst>
              </p:cNvPr>
              <p:cNvGrpSpPr/>
              <p:nvPr/>
            </p:nvGrpSpPr>
            <p:grpSpPr>
              <a:xfrm>
                <a:off x="4762544" y="3845864"/>
                <a:ext cx="255607" cy="255607"/>
                <a:chOff x="2697640" y="3195316"/>
                <a:chExt cx="287730" cy="287730"/>
              </a:xfrm>
            </p:grpSpPr>
            <p:sp>
              <p:nvSpPr>
                <p:cNvPr id="121" name="Forme libre : forme 120">
                  <a:extLst>
                    <a:ext uri="{FF2B5EF4-FFF2-40B4-BE49-F238E27FC236}">
                      <a16:creationId xmlns:a16="http://schemas.microsoft.com/office/drawing/2014/main" id="{12A186AE-81C6-4047-8262-F04F4A4E23BD}"/>
                    </a:ext>
                  </a:extLst>
                </p:cNvPr>
                <p:cNvSpPr/>
                <p:nvPr/>
              </p:nvSpPr>
              <p:spPr>
                <a:xfrm>
                  <a:off x="2695716" y="3215715"/>
                  <a:ext cx="287730" cy="228200"/>
                </a:xfrm>
                <a:custGeom>
                  <a:avLst/>
                  <a:gdLst>
                    <a:gd name="connsiteX0" fmla="*/ 1924 w 287730"/>
                    <a:gd name="connsiteY0" fmla="*/ 1924 h 228199"/>
                    <a:gd name="connsiteX1" fmla="*/ 289654 w 287730"/>
                    <a:gd name="connsiteY1" fmla="*/ 1924 h 228199"/>
                    <a:gd name="connsiteX2" fmla="*/ 289654 w 287730"/>
                    <a:gd name="connsiteY2" fmla="*/ 230124 h 228199"/>
                    <a:gd name="connsiteX3" fmla="*/ 1924 w 287730"/>
                    <a:gd name="connsiteY3" fmla="*/ 230124 h 228199"/>
                  </a:gdLst>
                  <a:ahLst/>
                  <a:cxnLst>
                    <a:cxn ang="0">
                      <a:pos x="connsiteX0" y="connsiteY0"/>
                    </a:cxn>
                    <a:cxn ang="0">
                      <a:pos x="connsiteX1" y="connsiteY1"/>
                    </a:cxn>
                    <a:cxn ang="0">
                      <a:pos x="connsiteX2" y="connsiteY2"/>
                    </a:cxn>
                    <a:cxn ang="0">
                      <a:pos x="connsiteX3" y="connsiteY3"/>
                    </a:cxn>
                  </a:cxnLst>
                  <a:rect l="l" t="t" r="r" b="b"/>
                  <a:pathLst>
                    <a:path w="287730" h="228199">
                      <a:moveTo>
                        <a:pt x="1924" y="1924"/>
                      </a:moveTo>
                      <a:lnTo>
                        <a:pt x="289654" y="1924"/>
                      </a:lnTo>
                      <a:lnTo>
                        <a:pt x="289654" y="230124"/>
                      </a:lnTo>
                      <a:lnTo>
                        <a:pt x="1924" y="230124"/>
                      </a:lnTo>
                      <a:close/>
                    </a:path>
                  </a:pathLst>
                </a:custGeom>
                <a:solidFill>
                  <a:schemeClr val="bg1"/>
                </a:solidFill>
                <a:ln w="4927" cap="flat">
                  <a:noFill/>
                  <a:prstDash val="solid"/>
                  <a:miter/>
                </a:ln>
              </p:spPr>
              <p:txBody>
                <a:bodyPr rtlCol="0" anchor="ctr"/>
                <a:lstStyle/>
                <a:p>
                  <a:endParaRPr lang="fr-FR"/>
                </a:p>
              </p:txBody>
            </p:sp>
            <p:sp>
              <p:nvSpPr>
                <p:cNvPr id="122" name="Forme libre : forme 121">
                  <a:extLst>
                    <a:ext uri="{FF2B5EF4-FFF2-40B4-BE49-F238E27FC236}">
                      <a16:creationId xmlns:a16="http://schemas.microsoft.com/office/drawing/2014/main" id="{29083B1F-08E7-43ED-834A-FDD65DC4DDE8}"/>
                    </a:ext>
                  </a:extLst>
                </p:cNvPr>
                <p:cNvSpPr/>
                <p:nvPr/>
              </p:nvSpPr>
              <p:spPr>
                <a:xfrm>
                  <a:off x="2710598" y="3443915"/>
                  <a:ext cx="19843" cy="14883"/>
                </a:xfrm>
                <a:custGeom>
                  <a:avLst/>
                  <a:gdLst>
                    <a:gd name="connsiteX0" fmla="*/ 1924 w 19843"/>
                    <a:gd name="connsiteY0" fmla="*/ 1924 h 14882"/>
                    <a:gd name="connsiteX1" fmla="*/ 21768 w 19843"/>
                    <a:gd name="connsiteY1" fmla="*/ 1924 h 14882"/>
                    <a:gd name="connsiteX2" fmla="*/ 21768 w 19843"/>
                    <a:gd name="connsiteY2" fmla="*/ 16807 h 14882"/>
                    <a:gd name="connsiteX3" fmla="*/ 1924 w 19843"/>
                    <a:gd name="connsiteY3" fmla="*/ 16807 h 14882"/>
                  </a:gdLst>
                  <a:ahLst/>
                  <a:cxnLst>
                    <a:cxn ang="0">
                      <a:pos x="connsiteX0" y="connsiteY0"/>
                    </a:cxn>
                    <a:cxn ang="0">
                      <a:pos x="connsiteX1" y="connsiteY1"/>
                    </a:cxn>
                    <a:cxn ang="0">
                      <a:pos x="connsiteX2" y="connsiteY2"/>
                    </a:cxn>
                    <a:cxn ang="0">
                      <a:pos x="connsiteX3" y="connsiteY3"/>
                    </a:cxn>
                  </a:cxnLst>
                  <a:rect l="l" t="t" r="r" b="b"/>
                  <a:pathLst>
                    <a:path w="19843" h="14882">
                      <a:moveTo>
                        <a:pt x="1924" y="1924"/>
                      </a:moveTo>
                      <a:lnTo>
                        <a:pt x="21768" y="1924"/>
                      </a:lnTo>
                      <a:lnTo>
                        <a:pt x="21768" y="16807"/>
                      </a:lnTo>
                      <a:lnTo>
                        <a:pt x="1924" y="16807"/>
                      </a:lnTo>
                      <a:close/>
                    </a:path>
                  </a:pathLst>
                </a:custGeom>
                <a:solidFill>
                  <a:srgbClr val="556080"/>
                </a:solidFill>
                <a:ln w="4927" cap="flat">
                  <a:noFill/>
                  <a:prstDash val="solid"/>
                  <a:miter/>
                </a:ln>
              </p:spPr>
              <p:txBody>
                <a:bodyPr rtlCol="0" anchor="ctr"/>
                <a:lstStyle/>
                <a:p>
                  <a:endParaRPr lang="fr-FR"/>
                </a:p>
              </p:txBody>
            </p:sp>
            <p:sp>
              <p:nvSpPr>
                <p:cNvPr id="123" name="Forme libre : forme 122">
                  <a:extLst>
                    <a:ext uri="{FF2B5EF4-FFF2-40B4-BE49-F238E27FC236}">
                      <a16:creationId xmlns:a16="http://schemas.microsoft.com/office/drawing/2014/main" id="{EB25FB8B-5746-475C-9EA4-4A5012EF6789}"/>
                    </a:ext>
                  </a:extLst>
                </p:cNvPr>
                <p:cNvSpPr/>
                <p:nvPr/>
              </p:nvSpPr>
              <p:spPr>
                <a:xfrm>
                  <a:off x="2948719" y="3443915"/>
                  <a:ext cx="19843" cy="14883"/>
                </a:xfrm>
                <a:custGeom>
                  <a:avLst/>
                  <a:gdLst>
                    <a:gd name="connsiteX0" fmla="*/ 1924 w 19843"/>
                    <a:gd name="connsiteY0" fmla="*/ 1924 h 14882"/>
                    <a:gd name="connsiteX1" fmla="*/ 21768 w 19843"/>
                    <a:gd name="connsiteY1" fmla="*/ 1924 h 14882"/>
                    <a:gd name="connsiteX2" fmla="*/ 21768 w 19843"/>
                    <a:gd name="connsiteY2" fmla="*/ 16807 h 14882"/>
                    <a:gd name="connsiteX3" fmla="*/ 1924 w 19843"/>
                    <a:gd name="connsiteY3" fmla="*/ 16807 h 14882"/>
                  </a:gdLst>
                  <a:ahLst/>
                  <a:cxnLst>
                    <a:cxn ang="0">
                      <a:pos x="connsiteX0" y="connsiteY0"/>
                    </a:cxn>
                    <a:cxn ang="0">
                      <a:pos x="connsiteX1" y="connsiteY1"/>
                    </a:cxn>
                    <a:cxn ang="0">
                      <a:pos x="connsiteX2" y="connsiteY2"/>
                    </a:cxn>
                    <a:cxn ang="0">
                      <a:pos x="connsiteX3" y="connsiteY3"/>
                    </a:cxn>
                  </a:cxnLst>
                  <a:rect l="l" t="t" r="r" b="b"/>
                  <a:pathLst>
                    <a:path w="19843" h="14882">
                      <a:moveTo>
                        <a:pt x="1924" y="1924"/>
                      </a:moveTo>
                      <a:lnTo>
                        <a:pt x="21768" y="1924"/>
                      </a:lnTo>
                      <a:lnTo>
                        <a:pt x="21768" y="16807"/>
                      </a:lnTo>
                      <a:lnTo>
                        <a:pt x="1924" y="16807"/>
                      </a:lnTo>
                      <a:close/>
                    </a:path>
                  </a:pathLst>
                </a:custGeom>
                <a:solidFill>
                  <a:srgbClr val="556080"/>
                </a:solidFill>
                <a:ln w="4927" cap="flat">
                  <a:noFill/>
                  <a:prstDash val="solid"/>
                  <a:miter/>
                </a:ln>
              </p:spPr>
              <p:txBody>
                <a:bodyPr rtlCol="0" anchor="ctr"/>
                <a:lstStyle/>
                <a:p>
                  <a:endParaRPr lang="fr-FR"/>
                </a:p>
              </p:txBody>
            </p:sp>
            <p:sp>
              <p:nvSpPr>
                <p:cNvPr id="124" name="Forme libre : forme 123">
                  <a:extLst>
                    <a:ext uri="{FF2B5EF4-FFF2-40B4-BE49-F238E27FC236}">
                      <a16:creationId xmlns:a16="http://schemas.microsoft.com/office/drawing/2014/main" id="{6B497D43-3B38-49A0-A7A9-0D513796917D}"/>
                    </a:ext>
                  </a:extLst>
                </p:cNvPr>
                <p:cNvSpPr/>
                <p:nvPr/>
              </p:nvSpPr>
              <p:spPr>
                <a:xfrm>
                  <a:off x="2713635" y="3392382"/>
                  <a:ext cx="253004" cy="34726"/>
                </a:xfrm>
                <a:custGeom>
                  <a:avLst/>
                  <a:gdLst>
                    <a:gd name="connsiteX0" fmla="*/ 3849 w 253003"/>
                    <a:gd name="connsiteY0" fmla="*/ 3849 h 34726"/>
                    <a:gd name="connsiteX1" fmla="*/ 251892 w 253003"/>
                    <a:gd name="connsiteY1" fmla="*/ 3849 h 34726"/>
                    <a:gd name="connsiteX2" fmla="*/ 251892 w 253003"/>
                    <a:gd name="connsiteY2" fmla="*/ 33614 h 34726"/>
                    <a:gd name="connsiteX3" fmla="*/ 3849 w 253003"/>
                    <a:gd name="connsiteY3" fmla="*/ 33614 h 34726"/>
                  </a:gdLst>
                  <a:ahLst/>
                  <a:cxnLst>
                    <a:cxn ang="0">
                      <a:pos x="connsiteX0" y="connsiteY0"/>
                    </a:cxn>
                    <a:cxn ang="0">
                      <a:pos x="connsiteX1" y="connsiteY1"/>
                    </a:cxn>
                    <a:cxn ang="0">
                      <a:pos x="connsiteX2" y="connsiteY2"/>
                    </a:cxn>
                    <a:cxn ang="0">
                      <a:pos x="connsiteX3" y="connsiteY3"/>
                    </a:cxn>
                  </a:cxnLst>
                  <a:rect l="l" t="t" r="r" b="b"/>
                  <a:pathLst>
                    <a:path w="253003" h="34726">
                      <a:moveTo>
                        <a:pt x="3849" y="3849"/>
                      </a:moveTo>
                      <a:lnTo>
                        <a:pt x="251892" y="3849"/>
                      </a:lnTo>
                      <a:lnTo>
                        <a:pt x="251892" y="33614"/>
                      </a:lnTo>
                      <a:lnTo>
                        <a:pt x="3849" y="33614"/>
                      </a:lnTo>
                      <a:close/>
                    </a:path>
                  </a:pathLst>
                </a:custGeom>
                <a:solidFill>
                  <a:srgbClr val="7383BF"/>
                </a:solidFill>
                <a:ln w="9853" cap="rnd">
                  <a:solidFill>
                    <a:srgbClr val="556080"/>
                  </a:solidFill>
                  <a:prstDash val="solid"/>
                  <a:miter/>
                </a:ln>
              </p:spPr>
              <p:txBody>
                <a:bodyPr rtlCol="0" anchor="ctr"/>
                <a:lstStyle/>
                <a:p>
                  <a:endParaRPr lang="fr-FR"/>
                </a:p>
              </p:txBody>
            </p:sp>
            <p:sp>
              <p:nvSpPr>
                <p:cNvPr id="125" name="Forme libre : forme 124">
                  <a:extLst>
                    <a:ext uri="{FF2B5EF4-FFF2-40B4-BE49-F238E27FC236}">
                      <a16:creationId xmlns:a16="http://schemas.microsoft.com/office/drawing/2014/main" id="{1FD0ADFD-60A8-4F1E-9EFF-8FBEA16761C5}"/>
                    </a:ext>
                  </a:extLst>
                </p:cNvPr>
                <p:cNvSpPr/>
                <p:nvPr/>
              </p:nvSpPr>
              <p:spPr>
                <a:xfrm>
                  <a:off x="2713635" y="3233634"/>
                  <a:ext cx="253004" cy="64491"/>
                </a:xfrm>
                <a:custGeom>
                  <a:avLst/>
                  <a:gdLst>
                    <a:gd name="connsiteX0" fmla="*/ 3849 w 253003"/>
                    <a:gd name="connsiteY0" fmla="*/ 3849 h 64491"/>
                    <a:gd name="connsiteX1" fmla="*/ 251892 w 253003"/>
                    <a:gd name="connsiteY1" fmla="*/ 3849 h 64491"/>
                    <a:gd name="connsiteX2" fmla="*/ 251892 w 253003"/>
                    <a:gd name="connsiteY2" fmla="*/ 63379 h 64491"/>
                    <a:gd name="connsiteX3" fmla="*/ 3849 w 253003"/>
                    <a:gd name="connsiteY3" fmla="*/ 63379 h 64491"/>
                  </a:gdLst>
                  <a:ahLst/>
                  <a:cxnLst>
                    <a:cxn ang="0">
                      <a:pos x="connsiteX0" y="connsiteY0"/>
                    </a:cxn>
                    <a:cxn ang="0">
                      <a:pos x="connsiteX1" y="connsiteY1"/>
                    </a:cxn>
                    <a:cxn ang="0">
                      <a:pos x="connsiteX2" y="connsiteY2"/>
                    </a:cxn>
                    <a:cxn ang="0">
                      <a:pos x="connsiteX3" y="connsiteY3"/>
                    </a:cxn>
                  </a:cxnLst>
                  <a:rect l="l" t="t" r="r" b="b"/>
                  <a:pathLst>
                    <a:path w="253003" h="64491">
                      <a:moveTo>
                        <a:pt x="3849" y="3849"/>
                      </a:moveTo>
                      <a:lnTo>
                        <a:pt x="251892" y="3849"/>
                      </a:lnTo>
                      <a:lnTo>
                        <a:pt x="251892" y="63379"/>
                      </a:lnTo>
                      <a:lnTo>
                        <a:pt x="3849" y="63379"/>
                      </a:lnTo>
                      <a:close/>
                    </a:path>
                  </a:pathLst>
                </a:custGeom>
                <a:solidFill>
                  <a:srgbClr val="7383BF"/>
                </a:solidFill>
                <a:ln w="9853" cap="rnd">
                  <a:solidFill>
                    <a:srgbClr val="556080"/>
                  </a:solidFill>
                  <a:prstDash val="solid"/>
                  <a:miter/>
                </a:ln>
              </p:spPr>
              <p:txBody>
                <a:bodyPr rtlCol="0" anchor="ctr"/>
                <a:lstStyle/>
                <a:p>
                  <a:endParaRPr lang="fr-FR"/>
                </a:p>
              </p:txBody>
            </p:sp>
            <p:sp>
              <p:nvSpPr>
                <p:cNvPr id="126" name="Forme libre : forme 125">
                  <a:extLst>
                    <a:ext uri="{FF2B5EF4-FFF2-40B4-BE49-F238E27FC236}">
                      <a16:creationId xmlns:a16="http://schemas.microsoft.com/office/drawing/2014/main" id="{59A7FE74-F0A4-4AB9-BC64-2E59DAE506C4}"/>
                    </a:ext>
                  </a:extLst>
                </p:cNvPr>
                <p:cNvSpPr/>
                <p:nvPr/>
              </p:nvSpPr>
              <p:spPr>
                <a:xfrm>
                  <a:off x="2713635" y="3253478"/>
                  <a:ext cx="253004" cy="4961"/>
                </a:xfrm>
                <a:custGeom>
                  <a:avLst/>
                  <a:gdLst>
                    <a:gd name="connsiteX0" fmla="*/ 3849 w 253003"/>
                    <a:gd name="connsiteY0" fmla="*/ 3849 h 4960"/>
                    <a:gd name="connsiteX1" fmla="*/ 251892 w 253003"/>
                    <a:gd name="connsiteY1" fmla="*/ 3849 h 4960"/>
                  </a:gdLst>
                  <a:ahLst/>
                  <a:cxnLst>
                    <a:cxn ang="0">
                      <a:pos x="connsiteX0" y="connsiteY0"/>
                    </a:cxn>
                    <a:cxn ang="0">
                      <a:pos x="connsiteX1" y="connsiteY1"/>
                    </a:cxn>
                  </a:cxnLst>
                  <a:rect l="l" t="t" r="r" b="b"/>
                  <a:pathLst>
                    <a:path w="253003" h="4960">
                      <a:moveTo>
                        <a:pt x="3849" y="3849"/>
                      </a:moveTo>
                      <a:lnTo>
                        <a:pt x="251892" y="3849"/>
                      </a:lnTo>
                    </a:path>
                  </a:pathLst>
                </a:custGeom>
                <a:ln w="9853" cap="rnd">
                  <a:solidFill>
                    <a:srgbClr val="556080"/>
                  </a:solidFill>
                  <a:prstDash val="solid"/>
                  <a:miter/>
                </a:ln>
              </p:spPr>
              <p:txBody>
                <a:bodyPr rtlCol="0" anchor="ctr"/>
                <a:lstStyle/>
                <a:p>
                  <a:endParaRPr lang="fr-FR"/>
                </a:p>
              </p:txBody>
            </p:sp>
            <p:sp>
              <p:nvSpPr>
                <p:cNvPr id="127" name="Forme libre : forme 126">
                  <a:extLst>
                    <a:ext uri="{FF2B5EF4-FFF2-40B4-BE49-F238E27FC236}">
                      <a16:creationId xmlns:a16="http://schemas.microsoft.com/office/drawing/2014/main" id="{5A452C1F-7BA2-4710-9B8D-7EB02261CF95}"/>
                    </a:ext>
                  </a:extLst>
                </p:cNvPr>
                <p:cNvSpPr/>
                <p:nvPr/>
              </p:nvSpPr>
              <p:spPr>
                <a:xfrm>
                  <a:off x="2713635" y="3273321"/>
                  <a:ext cx="253004" cy="4961"/>
                </a:xfrm>
                <a:custGeom>
                  <a:avLst/>
                  <a:gdLst>
                    <a:gd name="connsiteX0" fmla="*/ 3849 w 253003"/>
                    <a:gd name="connsiteY0" fmla="*/ 3849 h 4960"/>
                    <a:gd name="connsiteX1" fmla="*/ 251892 w 253003"/>
                    <a:gd name="connsiteY1" fmla="*/ 3849 h 4960"/>
                  </a:gdLst>
                  <a:ahLst/>
                  <a:cxnLst>
                    <a:cxn ang="0">
                      <a:pos x="connsiteX0" y="connsiteY0"/>
                    </a:cxn>
                    <a:cxn ang="0">
                      <a:pos x="connsiteX1" y="connsiteY1"/>
                    </a:cxn>
                  </a:cxnLst>
                  <a:rect l="l" t="t" r="r" b="b"/>
                  <a:pathLst>
                    <a:path w="253003" h="4960">
                      <a:moveTo>
                        <a:pt x="3849" y="3849"/>
                      </a:moveTo>
                      <a:lnTo>
                        <a:pt x="251892" y="3849"/>
                      </a:lnTo>
                    </a:path>
                  </a:pathLst>
                </a:custGeom>
                <a:ln w="9853" cap="rnd">
                  <a:solidFill>
                    <a:srgbClr val="556080"/>
                  </a:solidFill>
                  <a:prstDash val="solid"/>
                  <a:miter/>
                </a:ln>
              </p:spPr>
              <p:txBody>
                <a:bodyPr rtlCol="0" anchor="ctr"/>
                <a:lstStyle/>
                <a:p>
                  <a:endParaRPr lang="fr-FR"/>
                </a:p>
              </p:txBody>
            </p:sp>
            <p:sp>
              <p:nvSpPr>
                <p:cNvPr id="128" name="Forme libre : forme 127">
                  <a:extLst>
                    <a:ext uri="{FF2B5EF4-FFF2-40B4-BE49-F238E27FC236}">
                      <a16:creationId xmlns:a16="http://schemas.microsoft.com/office/drawing/2014/main" id="{0B3027BC-2094-496B-BD12-E9317C045438}"/>
                    </a:ext>
                  </a:extLst>
                </p:cNvPr>
                <p:cNvSpPr/>
                <p:nvPr/>
              </p:nvSpPr>
              <p:spPr>
                <a:xfrm>
                  <a:off x="2713635" y="3407265"/>
                  <a:ext cx="253004" cy="4961"/>
                </a:xfrm>
                <a:custGeom>
                  <a:avLst/>
                  <a:gdLst>
                    <a:gd name="connsiteX0" fmla="*/ 3849 w 253003"/>
                    <a:gd name="connsiteY0" fmla="*/ 3849 h 4960"/>
                    <a:gd name="connsiteX1" fmla="*/ 251892 w 253003"/>
                    <a:gd name="connsiteY1" fmla="*/ 3849 h 4960"/>
                  </a:gdLst>
                  <a:ahLst/>
                  <a:cxnLst>
                    <a:cxn ang="0">
                      <a:pos x="connsiteX0" y="connsiteY0"/>
                    </a:cxn>
                    <a:cxn ang="0">
                      <a:pos x="connsiteX1" y="connsiteY1"/>
                    </a:cxn>
                  </a:cxnLst>
                  <a:rect l="l" t="t" r="r" b="b"/>
                  <a:pathLst>
                    <a:path w="253003" h="4960">
                      <a:moveTo>
                        <a:pt x="3849" y="3849"/>
                      </a:moveTo>
                      <a:lnTo>
                        <a:pt x="251892" y="3849"/>
                      </a:lnTo>
                    </a:path>
                  </a:pathLst>
                </a:custGeom>
                <a:ln w="9853" cap="rnd">
                  <a:solidFill>
                    <a:srgbClr val="556080"/>
                  </a:solidFill>
                  <a:prstDash val="solid"/>
                  <a:miter/>
                </a:ln>
              </p:spPr>
              <p:txBody>
                <a:bodyPr rtlCol="0" anchor="ctr"/>
                <a:lstStyle/>
                <a:p>
                  <a:endParaRPr lang="fr-FR"/>
                </a:p>
              </p:txBody>
            </p:sp>
            <p:sp>
              <p:nvSpPr>
                <p:cNvPr id="129" name="Forme libre : forme 128">
                  <a:extLst>
                    <a:ext uri="{FF2B5EF4-FFF2-40B4-BE49-F238E27FC236}">
                      <a16:creationId xmlns:a16="http://schemas.microsoft.com/office/drawing/2014/main" id="{3C676066-C79D-41A3-B2B1-7EC6BCC64949}"/>
                    </a:ext>
                  </a:extLst>
                </p:cNvPr>
                <p:cNvSpPr/>
                <p:nvPr/>
              </p:nvSpPr>
              <p:spPr>
                <a:xfrm>
                  <a:off x="2738439"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130" name="Forme libre : forme 129">
                  <a:extLst>
                    <a:ext uri="{FF2B5EF4-FFF2-40B4-BE49-F238E27FC236}">
                      <a16:creationId xmlns:a16="http://schemas.microsoft.com/office/drawing/2014/main" id="{404CAB9B-1C34-4C1A-BD63-69BA894EB6F6}"/>
                    </a:ext>
                  </a:extLst>
                </p:cNvPr>
                <p:cNvSpPr/>
                <p:nvPr/>
              </p:nvSpPr>
              <p:spPr>
                <a:xfrm>
                  <a:off x="2763243"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131" name="Forme libre : forme 130">
                  <a:extLst>
                    <a:ext uri="{FF2B5EF4-FFF2-40B4-BE49-F238E27FC236}">
                      <a16:creationId xmlns:a16="http://schemas.microsoft.com/office/drawing/2014/main" id="{3ACCE269-4B7A-4A58-906E-0C9BBB05DEB2}"/>
                    </a:ext>
                  </a:extLst>
                </p:cNvPr>
                <p:cNvSpPr/>
                <p:nvPr/>
              </p:nvSpPr>
              <p:spPr>
                <a:xfrm>
                  <a:off x="2788047"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132" name="Forme libre : forme 131">
                  <a:extLst>
                    <a:ext uri="{FF2B5EF4-FFF2-40B4-BE49-F238E27FC236}">
                      <a16:creationId xmlns:a16="http://schemas.microsoft.com/office/drawing/2014/main" id="{F0E7A061-C629-4CDA-B420-D3D448E87691}"/>
                    </a:ext>
                  </a:extLst>
                </p:cNvPr>
                <p:cNvSpPr/>
                <p:nvPr/>
              </p:nvSpPr>
              <p:spPr>
                <a:xfrm>
                  <a:off x="2812852"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133" name="Forme libre : forme 132">
                  <a:extLst>
                    <a:ext uri="{FF2B5EF4-FFF2-40B4-BE49-F238E27FC236}">
                      <a16:creationId xmlns:a16="http://schemas.microsoft.com/office/drawing/2014/main" id="{1FD831E3-4881-418F-AC6D-2E7053E24CA2}"/>
                    </a:ext>
                  </a:extLst>
                </p:cNvPr>
                <p:cNvSpPr/>
                <p:nvPr/>
              </p:nvSpPr>
              <p:spPr>
                <a:xfrm>
                  <a:off x="2837656"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134" name="Forme libre : forme 133">
                  <a:extLst>
                    <a:ext uri="{FF2B5EF4-FFF2-40B4-BE49-F238E27FC236}">
                      <a16:creationId xmlns:a16="http://schemas.microsoft.com/office/drawing/2014/main" id="{38880129-8D30-4BFC-B64B-1623527E0AAF}"/>
                    </a:ext>
                  </a:extLst>
                </p:cNvPr>
                <p:cNvSpPr/>
                <p:nvPr/>
              </p:nvSpPr>
              <p:spPr>
                <a:xfrm>
                  <a:off x="2862460"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135" name="Forme libre : forme 134">
                  <a:extLst>
                    <a:ext uri="{FF2B5EF4-FFF2-40B4-BE49-F238E27FC236}">
                      <a16:creationId xmlns:a16="http://schemas.microsoft.com/office/drawing/2014/main" id="{2D61E08B-D642-4222-8F31-36EC9DA8273F}"/>
                    </a:ext>
                  </a:extLst>
                </p:cNvPr>
                <p:cNvSpPr/>
                <p:nvPr/>
              </p:nvSpPr>
              <p:spPr>
                <a:xfrm>
                  <a:off x="2887265"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136" name="Forme libre : forme 135">
                  <a:extLst>
                    <a:ext uri="{FF2B5EF4-FFF2-40B4-BE49-F238E27FC236}">
                      <a16:creationId xmlns:a16="http://schemas.microsoft.com/office/drawing/2014/main" id="{40BF5445-9BF8-471D-8165-E78E13CF6FA1}"/>
                    </a:ext>
                  </a:extLst>
                </p:cNvPr>
                <p:cNvSpPr/>
                <p:nvPr/>
              </p:nvSpPr>
              <p:spPr>
                <a:xfrm>
                  <a:off x="2912069"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137" name="Forme libre : forme 136">
                  <a:extLst>
                    <a:ext uri="{FF2B5EF4-FFF2-40B4-BE49-F238E27FC236}">
                      <a16:creationId xmlns:a16="http://schemas.microsoft.com/office/drawing/2014/main" id="{BA012673-4508-4BB5-BB5F-F31F4A9A29BD}"/>
                    </a:ext>
                  </a:extLst>
                </p:cNvPr>
                <p:cNvSpPr/>
                <p:nvPr/>
              </p:nvSpPr>
              <p:spPr>
                <a:xfrm>
                  <a:off x="2936873"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138" name="Forme libre : forme 137">
                  <a:extLst>
                    <a:ext uri="{FF2B5EF4-FFF2-40B4-BE49-F238E27FC236}">
                      <a16:creationId xmlns:a16="http://schemas.microsoft.com/office/drawing/2014/main" id="{EAB1AC5F-19A6-4F38-9908-B5447FF9D12E}"/>
                    </a:ext>
                  </a:extLst>
                </p:cNvPr>
                <p:cNvSpPr/>
                <p:nvPr/>
              </p:nvSpPr>
              <p:spPr>
                <a:xfrm>
                  <a:off x="2738439"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139" name="Forme libre : forme 138">
                  <a:extLst>
                    <a:ext uri="{FF2B5EF4-FFF2-40B4-BE49-F238E27FC236}">
                      <a16:creationId xmlns:a16="http://schemas.microsoft.com/office/drawing/2014/main" id="{3BFFB9E2-6E21-44F7-B99B-CA156769F63E}"/>
                    </a:ext>
                  </a:extLst>
                </p:cNvPr>
                <p:cNvSpPr/>
                <p:nvPr/>
              </p:nvSpPr>
              <p:spPr>
                <a:xfrm>
                  <a:off x="2763243"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140" name="Forme libre : forme 139">
                  <a:extLst>
                    <a:ext uri="{FF2B5EF4-FFF2-40B4-BE49-F238E27FC236}">
                      <a16:creationId xmlns:a16="http://schemas.microsoft.com/office/drawing/2014/main" id="{B484E7F0-724D-4521-8402-BE37A824E899}"/>
                    </a:ext>
                  </a:extLst>
                </p:cNvPr>
                <p:cNvSpPr/>
                <p:nvPr/>
              </p:nvSpPr>
              <p:spPr>
                <a:xfrm>
                  <a:off x="2788047"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141" name="Forme libre : forme 140">
                  <a:extLst>
                    <a:ext uri="{FF2B5EF4-FFF2-40B4-BE49-F238E27FC236}">
                      <a16:creationId xmlns:a16="http://schemas.microsoft.com/office/drawing/2014/main" id="{24B515A8-2FCD-4AF0-B0EF-A4439993EEEC}"/>
                    </a:ext>
                  </a:extLst>
                </p:cNvPr>
                <p:cNvSpPr/>
                <p:nvPr/>
              </p:nvSpPr>
              <p:spPr>
                <a:xfrm>
                  <a:off x="2812852"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142" name="Forme libre : forme 141">
                  <a:extLst>
                    <a:ext uri="{FF2B5EF4-FFF2-40B4-BE49-F238E27FC236}">
                      <a16:creationId xmlns:a16="http://schemas.microsoft.com/office/drawing/2014/main" id="{944B5349-177B-435F-AB3F-0614FF735191}"/>
                    </a:ext>
                  </a:extLst>
                </p:cNvPr>
                <p:cNvSpPr/>
                <p:nvPr/>
              </p:nvSpPr>
              <p:spPr>
                <a:xfrm>
                  <a:off x="2837656"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143" name="Forme libre : forme 142">
                  <a:extLst>
                    <a:ext uri="{FF2B5EF4-FFF2-40B4-BE49-F238E27FC236}">
                      <a16:creationId xmlns:a16="http://schemas.microsoft.com/office/drawing/2014/main" id="{50C61E80-2AC5-40F1-BE03-1E5C410B3D83}"/>
                    </a:ext>
                  </a:extLst>
                </p:cNvPr>
                <p:cNvSpPr/>
                <p:nvPr/>
              </p:nvSpPr>
              <p:spPr>
                <a:xfrm>
                  <a:off x="2862460"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144" name="Forme libre : forme 143">
                  <a:extLst>
                    <a:ext uri="{FF2B5EF4-FFF2-40B4-BE49-F238E27FC236}">
                      <a16:creationId xmlns:a16="http://schemas.microsoft.com/office/drawing/2014/main" id="{B1EC9D40-AEBF-4A19-AB6C-84403FE20D2B}"/>
                    </a:ext>
                  </a:extLst>
                </p:cNvPr>
                <p:cNvSpPr/>
                <p:nvPr/>
              </p:nvSpPr>
              <p:spPr>
                <a:xfrm>
                  <a:off x="2887265"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145" name="Forme libre : forme 144">
                  <a:extLst>
                    <a:ext uri="{FF2B5EF4-FFF2-40B4-BE49-F238E27FC236}">
                      <a16:creationId xmlns:a16="http://schemas.microsoft.com/office/drawing/2014/main" id="{9A85BD05-6CB8-4669-890A-7814D00E82FA}"/>
                    </a:ext>
                  </a:extLst>
                </p:cNvPr>
                <p:cNvSpPr/>
                <p:nvPr/>
              </p:nvSpPr>
              <p:spPr>
                <a:xfrm>
                  <a:off x="2912069"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146" name="Forme libre : forme 145">
                  <a:extLst>
                    <a:ext uri="{FF2B5EF4-FFF2-40B4-BE49-F238E27FC236}">
                      <a16:creationId xmlns:a16="http://schemas.microsoft.com/office/drawing/2014/main" id="{7591BEAC-C3C9-46FC-8C38-F32E652A6D54}"/>
                    </a:ext>
                  </a:extLst>
                </p:cNvPr>
                <p:cNvSpPr/>
                <p:nvPr/>
              </p:nvSpPr>
              <p:spPr>
                <a:xfrm>
                  <a:off x="2936873"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147" name="Forme libre : forme 146">
                  <a:extLst>
                    <a:ext uri="{FF2B5EF4-FFF2-40B4-BE49-F238E27FC236}">
                      <a16:creationId xmlns:a16="http://schemas.microsoft.com/office/drawing/2014/main" id="{D7EE6F30-0E47-413A-B15A-AAEFCD9036F0}"/>
                    </a:ext>
                  </a:extLst>
                </p:cNvPr>
                <p:cNvSpPr/>
                <p:nvPr/>
              </p:nvSpPr>
              <p:spPr>
                <a:xfrm>
                  <a:off x="2715559" y="3334776"/>
                  <a:ext cx="19843" cy="19843"/>
                </a:xfrm>
                <a:custGeom>
                  <a:avLst/>
                  <a:gdLst>
                    <a:gd name="connsiteX0" fmla="*/ 1924 w 19843"/>
                    <a:gd name="connsiteY0" fmla="*/ 1924 h 19843"/>
                    <a:gd name="connsiteX1" fmla="*/ 21768 w 19843"/>
                    <a:gd name="connsiteY1" fmla="*/ 1924 h 19843"/>
                    <a:gd name="connsiteX2" fmla="*/ 21768 w 19843"/>
                    <a:gd name="connsiteY2" fmla="*/ 21768 h 19843"/>
                    <a:gd name="connsiteX3" fmla="*/ 1924 w 19843"/>
                    <a:gd name="connsiteY3" fmla="*/ 21768 h 19843"/>
                  </a:gdLst>
                  <a:ahLst/>
                  <a:cxnLst>
                    <a:cxn ang="0">
                      <a:pos x="connsiteX0" y="connsiteY0"/>
                    </a:cxn>
                    <a:cxn ang="0">
                      <a:pos x="connsiteX1" y="connsiteY1"/>
                    </a:cxn>
                    <a:cxn ang="0">
                      <a:pos x="connsiteX2" y="connsiteY2"/>
                    </a:cxn>
                    <a:cxn ang="0">
                      <a:pos x="connsiteX3" y="connsiteY3"/>
                    </a:cxn>
                  </a:cxnLst>
                  <a:rect l="l" t="t" r="r" b="b"/>
                  <a:pathLst>
                    <a:path w="19843" h="19843">
                      <a:moveTo>
                        <a:pt x="1924" y="1924"/>
                      </a:moveTo>
                      <a:lnTo>
                        <a:pt x="21768" y="1924"/>
                      </a:lnTo>
                      <a:lnTo>
                        <a:pt x="21768" y="21768"/>
                      </a:lnTo>
                      <a:lnTo>
                        <a:pt x="1924" y="21768"/>
                      </a:lnTo>
                      <a:close/>
                    </a:path>
                  </a:pathLst>
                </a:custGeom>
                <a:solidFill>
                  <a:srgbClr val="999A9F"/>
                </a:solidFill>
                <a:ln w="4927" cap="flat">
                  <a:noFill/>
                  <a:prstDash val="solid"/>
                  <a:miter/>
                </a:ln>
              </p:spPr>
              <p:txBody>
                <a:bodyPr rtlCol="0" anchor="ctr"/>
                <a:lstStyle/>
                <a:p>
                  <a:endParaRPr lang="fr-FR"/>
                </a:p>
              </p:txBody>
            </p:sp>
            <p:sp>
              <p:nvSpPr>
                <p:cNvPr id="148" name="Forme libre : forme 147">
                  <a:extLst>
                    <a:ext uri="{FF2B5EF4-FFF2-40B4-BE49-F238E27FC236}">
                      <a16:creationId xmlns:a16="http://schemas.microsoft.com/office/drawing/2014/main" id="{C2FFE0CF-5A49-443F-9987-C3ACF7914C30}"/>
                    </a:ext>
                  </a:extLst>
                </p:cNvPr>
                <p:cNvSpPr/>
                <p:nvPr/>
              </p:nvSpPr>
              <p:spPr>
                <a:xfrm>
                  <a:off x="2750285" y="3334776"/>
                  <a:ext cx="19843" cy="19843"/>
                </a:xfrm>
                <a:custGeom>
                  <a:avLst/>
                  <a:gdLst>
                    <a:gd name="connsiteX0" fmla="*/ 1924 w 19843"/>
                    <a:gd name="connsiteY0" fmla="*/ 1924 h 19843"/>
                    <a:gd name="connsiteX1" fmla="*/ 21768 w 19843"/>
                    <a:gd name="connsiteY1" fmla="*/ 1924 h 19843"/>
                    <a:gd name="connsiteX2" fmla="*/ 21768 w 19843"/>
                    <a:gd name="connsiteY2" fmla="*/ 21768 h 19843"/>
                    <a:gd name="connsiteX3" fmla="*/ 1924 w 19843"/>
                    <a:gd name="connsiteY3" fmla="*/ 21768 h 19843"/>
                  </a:gdLst>
                  <a:ahLst/>
                  <a:cxnLst>
                    <a:cxn ang="0">
                      <a:pos x="connsiteX0" y="connsiteY0"/>
                    </a:cxn>
                    <a:cxn ang="0">
                      <a:pos x="connsiteX1" y="connsiteY1"/>
                    </a:cxn>
                    <a:cxn ang="0">
                      <a:pos x="connsiteX2" y="connsiteY2"/>
                    </a:cxn>
                    <a:cxn ang="0">
                      <a:pos x="connsiteX3" y="connsiteY3"/>
                    </a:cxn>
                  </a:cxnLst>
                  <a:rect l="l" t="t" r="r" b="b"/>
                  <a:pathLst>
                    <a:path w="19843" h="19843">
                      <a:moveTo>
                        <a:pt x="1924" y="1924"/>
                      </a:moveTo>
                      <a:lnTo>
                        <a:pt x="21768" y="1924"/>
                      </a:lnTo>
                      <a:lnTo>
                        <a:pt x="21768" y="21768"/>
                      </a:lnTo>
                      <a:lnTo>
                        <a:pt x="1924" y="21768"/>
                      </a:lnTo>
                      <a:close/>
                    </a:path>
                  </a:pathLst>
                </a:custGeom>
                <a:solidFill>
                  <a:srgbClr val="999A9F"/>
                </a:solidFill>
                <a:ln w="4927" cap="flat">
                  <a:noFill/>
                  <a:prstDash val="solid"/>
                  <a:miter/>
                </a:ln>
              </p:spPr>
              <p:txBody>
                <a:bodyPr rtlCol="0" anchor="ctr"/>
                <a:lstStyle/>
                <a:p>
                  <a:endParaRPr lang="fr-FR"/>
                </a:p>
              </p:txBody>
            </p:sp>
            <p:sp>
              <p:nvSpPr>
                <p:cNvPr id="149" name="Forme libre : forme 148">
                  <a:extLst>
                    <a:ext uri="{FF2B5EF4-FFF2-40B4-BE49-F238E27FC236}">
                      <a16:creationId xmlns:a16="http://schemas.microsoft.com/office/drawing/2014/main" id="{C0D4ACC3-C540-4BF9-AB2A-4A43D4E73898}"/>
                    </a:ext>
                  </a:extLst>
                </p:cNvPr>
                <p:cNvSpPr/>
                <p:nvPr/>
              </p:nvSpPr>
              <p:spPr>
                <a:xfrm>
                  <a:off x="2869346" y="3324854"/>
                  <a:ext cx="39687" cy="44648"/>
                </a:xfrm>
                <a:custGeom>
                  <a:avLst/>
                  <a:gdLst>
                    <a:gd name="connsiteX0" fmla="*/ 40193 w 39686"/>
                    <a:gd name="connsiteY0" fmla="*/ 21059 h 44647"/>
                    <a:gd name="connsiteX1" fmla="*/ 21059 w 39686"/>
                    <a:gd name="connsiteY1" fmla="*/ 1924 h 44647"/>
                    <a:gd name="connsiteX2" fmla="*/ 1924 w 39686"/>
                    <a:gd name="connsiteY2" fmla="*/ 21059 h 44647"/>
                    <a:gd name="connsiteX3" fmla="*/ 2247 w 39686"/>
                    <a:gd name="connsiteY3" fmla="*/ 24248 h 44647"/>
                    <a:gd name="connsiteX4" fmla="*/ 1924 w 39686"/>
                    <a:gd name="connsiteY4" fmla="*/ 27438 h 44647"/>
                    <a:gd name="connsiteX5" fmla="*/ 21059 w 39686"/>
                    <a:gd name="connsiteY5" fmla="*/ 46572 h 44647"/>
                    <a:gd name="connsiteX6" fmla="*/ 40193 w 39686"/>
                    <a:gd name="connsiteY6" fmla="*/ 27438 h 44647"/>
                    <a:gd name="connsiteX7" fmla="*/ 39870 w 39686"/>
                    <a:gd name="connsiteY7" fmla="*/ 24248 h 44647"/>
                    <a:gd name="connsiteX8" fmla="*/ 40193 w 39686"/>
                    <a:gd name="connsiteY8" fmla="*/ 21059 h 44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686" h="44647">
                      <a:moveTo>
                        <a:pt x="40193" y="21059"/>
                      </a:moveTo>
                      <a:cubicBezTo>
                        <a:pt x="40193" y="10492"/>
                        <a:pt x="31625" y="1924"/>
                        <a:pt x="21059" y="1924"/>
                      </a:cubicBezTo>
                      <a:cubicBezTo>
                        <a:pt x="10492" y="1924"/>
                        <a:pt x="1924" y="10492"/>
                        <a:pt x="1924" y="21059"/>
                      </a:cubicBezTo>
                      <a:cubicBezTo>
                        <a:pt x="1924" y="22150"/>
                        <a:pt x="2068" y="23207"/>
                        <a:pt x="2247" y="24248"/>
                      </a:cubicBezTo>
                      <a:cubicBezTo>
                        <a:pt x="2068" y="25290"/>
                        <a:pt x="1924" y="26347"/>
                        <a:pt x="1924" y="27438"/>
                      </a:cubicBezTo>
                      <a:cubicBezTo>
                        <a:pt x="1924" y="38005"/>
                        <a:pt x="10492" y="46572"/>
                        <a:pt x="21059" y="46572"/>
                      </a:cubicBezTo>
                      <a:cubicBezTo>
                        <a:pt x="31625" y="46572"/>
                        <a:pt x="40193" y="38005"/>
                        <a:pt x="40193" y="27438"/>
                      </a:cubicBezTo>
                      <a:cubicBezTo>
                        <a:pt x="40193" y="26347"/>
                        <a:pt x="40049" y="25290"/>
                        <a:pt x="39870" y="24248"/>
                      </a:cubicBezTo>
                      <a:cubicBezTo>
                        <a:pt x="40049" y="23207"/>
                        <a:pt x="40193" y="22150"/>
                        <a:pt x="40193" y="21059"/>
                      </a:cubicBezTo>
                      <a:close/>
                    </a:path>
                  </a:pathLst>
                </a:custGeom>
                <a:solidFill>
                  <a:srgbClr val="999A9F"/>
                </a:solidFill>
                <a:ln w="4927" cap="flat">
                  <a:noFill/>
                  <a:prstDash val="solid"/>
                  <a:miter/>
                </a:ln>
              </p:spPr>
              <p:txBody>
                <a:bodyPr rtlCol="0" anchor="ctr"/>
                <a:lstStyle/>
                <a:p>
                  <a:endParaRPr lang="fr-FR"/>
                </a:p>
              </p:txBody>
            </p:sp>
            <p:sp>
              <p:nvSpPr>
                <p:cNvPr id="150" name="Forme libre : forme 149">
                  <a:extLst>
                    <a:ext uri="{FF2B5EF4-FFF2-40B4-BE49-F238E27FC236}">
                      <a16:creationId xmlns:a16="http://schemas.microsoft.com/office/drawing/2014/main" id="{9CD932EE-2A0F-426B-A990-73CCB8399445}"/>
                    </a:ext>
                  </a:extLst>
                </p:cNvPr>
                <p:cNvSpPr/>
                <p:nvPr/>
              </p:nvSpPr>
              <p:spPr>
                <a:xfrm>
                  <a:off x="2869346" y="3324854"/>
                  <a:ext cx="39687" cy="39687"/>
                </a:xfrm>
                <a:custGeom>
                  <a:avLst/>
                  <a:gdLst>
                    <a:gd name="connsiteX0" fmla="*/ 40193 w 39686"/>
                    <a:gd name="connsiteY0" fmla="*/ 21059 h 39686"/>
                    <a:gd name="connsiteX1" fmla="*/ 21059 w 39686"/>
                    <a:gd name="connsiteY1" fmla="*/ 40193 h 39686"/>
                    <a:gd name="connsiteX2" fmla="*/ 1924 w 39686"/>
                    <a:gd name="connsiteY2" fmla="*/ 21059 h 39686"/>
                    <a:gd name="connsiteX3" fmla="*/ 21059 w 39686"/>
                    <a:gd name="connsiteY3" fmla="*/ 1924 h 39686"/>
                    <a:gd name="connsiteX4" fmla="*/ 40193 w 39686"/>
                    <a:gd name="connsiteY4" fmla="*/ 21059 h 39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86" h="39686">
                      <a:moveTo>
                        <a:pt x="40193" y="21059"/>
                      </a:moveTo>
                      <a:cubicBezTo>
                        <a:pt x="40193" y="31626"/>
                        <a:pt x="31626" y="40193"/>
                        <a:pt x="21059" y="40193"/>
                      </a:cubicBezTo>
                      <a:cubicBezTo>
                        <a:pt x="10491" y="40193"/>
                        <a:pt x="1924" y="31626"/>
                        <a:pt x="1924" y="21059"/>
                      </a:cubicBezTo>
                      <a:cubicBezTo>
                        <a:pt x="1924" y="10491"/>
                        <a:pt x="10491" y="1924"/>
                        <a:pt x="21059" y="1924"/>
                      </a:cubicBezTo>
                      <a:cubicBezTo>
                        <a:pt x="31626" y="1924"/>
                        <a:pt x="40193" y="10491"/>
                        <a:pt x="40193" y="21059"/>
                      </a:cubicBezTo>
                      <a:close/>
                    </a:path>
                  </a:pathLst>
                </a:custGeom>
                <a:solidFill>
                  <a:srgbClr val="C2C4C8"/>
                </a:solidFill>
                <a:ln w="4927" cap="flat">
                  <a:noFill/>
                  <a:prstDash val="solid"/>
                  <a:miter/>
                </a:ln>
              </p:spPr>
              <p:txBody>
                <a:bodyPr rtlCol="0" anchor="ctr"/>
                <a:lstStyle/>
                <a:p>
                  <a:endParaRPr lang="fr-FR"/>
                </a:p>
              </p:txBody>
            </p:sp>
            <p:sp>
              <p:nvSpPr>
                <p:cNvPr id="151" name="Forme libre : forme 150">
                  <a:extLst>
                    <a:ext uri="{FF2B5EF4-FFF2-40B4-BE49-F238E27FC236}">
                      <a16:creationId xmlns:a16="http://schemas.microsoft.com/office/drawing/2014/main" id="{09914CA6-8AD3-4EFA-AFE4-41E47000EDFA}"/>
                    </a:ext>
                  </a:extLst>
                </p:cNvPr>
                <p:cNvSpPr/>
                <p:nvPr/>
              </p:nvSpPr>
              <p:spPr>
                <a:xfrm>
                  <a:off x="2886555" y="3332852"/>
                  <a:ext cx="14883" cy="14883"/>
                </a:xfrm>
                <a:custGeom>
                  <a:avLst/>
                  <a:gdLst>
                    <a:gd name="connsiteX0" fmla="*/ 3849 w 14882"/>
                    <a:gd name="connsiteY0" fmla="*/ 13845 h 14882"/>
                    <a:gd name="connsiteX1" fmla="*/ 13433 w 14882"/>
                    <a:gd name="connsiteY1" fmla="*/ 3849 h 14882"/>
                  </a:gdLst>
                  <a:ahLst/>
                  <a:cxnLst>
                    <a:cxn ang="0">
                      <a:pos x="connsiteX0" y="connsiteY0"/>
                    </a:cxn>
                    <a:cxn ang="0">
                      <a:pos x="connsiteX1" y="connsiteY1"/>
                    </a:cxn>
                  </a:cxnLst>
                  <a:rect l="l" t="t" r="r" b="b"/>
                  <a:pathLst>
                    <a:path w="14882" h="14882">
                      <a:moveTo>
                        <a:pt x="3849" y="13845"/>
                      </a:moveTo>
                      <a:lnTo>
                        <a:pt x="13433" y="3849"/>
                      </a:lnTo>
                    </a:path>
                  </a:pathLst>
                </a:custGeom>
                <a:ln w="9853" cap="flat">
                  <a:solidFill>
                    <a:srgbClr val="FFFFFF"/>
                  </a:solidFill>
                  <a:prstDash val="solid"/>
                  <a:miter/>
                </a:ln>
              </p:spPr>
              <p:txBody>
                <a:bodyPr rtlCol="0" anchor="ctr"/>
                <a:lstStyle/>
                <a:p>
                  <a:endParaRPr lang="fr-FR"/>
                </a:p>
              </p:txBody>
            </p:sp>
            <p:sp>
              <p:nvSpPr>
                <p:cNvPr id="152" name="Forme libre : forme 151">
                  <a:extLst>
                    <a:ext uri="{FF2B5EF4-FFF2-40B4-BE49-F238E27FC236}">
                      <a16:creationId xmlns:a16="http://schemas.microsoft.com/office/drawing/2014/main" id="{EED72BD0-08B8-4503-887F-D8145DAE455F}"/>
                    </a:ext>
                  </a:extLst>
                </p:cNvPr>
                <p:cNvSpPr/>
                <p:nvPr/>
              </p:nvSpPr>
              <p:spPr>
                <a:xfrm>
                  <a:off x="2928876" y="3324854"/>
                  <a:ext cx="39687" cy="44648"/>
                </a:xfrm>
                <a:custGeom>
                  <a:avLst/>
                  <a:gdLst>
                    <a:gd name="connsiteX0" fmla="*/ 40193 w 39686"/>
                    <a:gd name="connsiteY0" fmla="*/ 21059 h 44647"/>
                    <a:gd name="connsiteX1" fmla="*/ 21059 w 39686"/>
                    <a:gd name="connsiteY1" fmla="*/ 1924 h 44647"/>
                    <a:gd name="connsiteX2" fmla="*/ 1924 w 39686"/>
                    <a:gd name="connsiteY2" fmla="*/ 21059 h 44647"/>
                    <a:gd name="connsiteX3" fmla="*/ 2247 w 39686"/>
                    <a:gd name="connsiteY3" fmla="*/ 24248 h 44647"/>
                    <a:gd name="connsiteX4" fmla="*/ 1924 w 39686"/>
                    <a:gd name="connsiteY4" fmla="*/ 27438 h 44647"/>
                    <a:gd name="connsiteX5" fmla="*/ 21059 w 39686"/>
                    <a:gd name="connsiteY5" fmla="*/ 46572 h 44647"/>
                    <a:gd name="connsiteX6" fmla="*/ 40193 w 39686"/>
                    <a:gd name="connsiteY6" fmla="*/ 27438 h 44647"/>
                    <a:gd name="connsiteX7" fmla="*/ 39870 w 39686"/>
                    <a:gd name="connsiteY7" fmla="*/ 24248 h 44647"/>
                    <a:gd name="connsiteX8" fmla="*/ 40193 w 39686"/>
                    <a:gd name="connsiteY8" fmla="*/ 21059 h 44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686" h="44647">
                      <a:moveTo>
                        <a:pt x="40193" y="21059"/>
                      </a:moveTo>
                      <a:cubicBezTo>
                        <a:pt x="40193" y="10492"/>
                        <a:pt x="31625" y="1924"/>
                        <a:pt x="21059" y="1924"/>
                      </a:cubicBezTo>
                      <a:cubicBezTo>
                        <a:pt x="10492" y="1924"/>
                        <a:pt x="1924" y="10492"/>
                        <a:pt x="1924" y="21059"/>
                      </a:cubicBezTo>
                      <a:cubicBezTo>
                        <a:pt x="1924" y="22150"/>
                        <a:pt x="2068" y="23207"/>
                        <a:pt x="2247" y="24248"/>
                      </a:cubicBezTo>
                      <a:cubicBezTo>
                        <a:pt x="2068" y="25290"/>
                        <a:pt x="1924" y="26347"/>
                        <a:pt x="1924" y="27438"/>
                      </a:cubicBezTo>
                      <a:cubicBezTo>
                        <a:pt x="1924" y="38005"/>
                        <a:pt x="10492" y="46572"/>
                        <a:pt x="21059" y="46572"/>
                      </a:cubicBezTo>
                      <a:cubicBezTo>
                        <a:pt x="31625" y="46572"/>
                        <a:pt x="40193" y="38005"/>
                        <a:pt x="40193" y="27438"/>
                      </a:cubicBezTo>
                      <a:cubicBezTo>
                        <a:pt x="40193" y="26347"/>
                        <a:pt x="40049" y="25290"/>
                        <a:pt x="39870" y="24248"/>
                      </a:cubicBezTo>
                      <a:cubicBezTo>
                        <a:pt x="40049" y="23207"/>
                        <a:pt x="40193" y="22150"/>
                        <a:pt x="40193" y="21059"/>
                      </a:cubicBezTo>
                      <a:close/>
                    </a:path>
                  </a:pathLst>
                </a:custGeom>
                <a:solidFill>
                  <a:srgbClr val="999A9F"/>
                </a:solidFill>
                <a:ln w="4927" cap="flat">
                  <a:noFill/>
                  <a:prstDash val="solid"/>
                  <a:miter/>
                </a:ln>
              </p:spPr>
              <p:txBody>
                <a:bodyPr rtlCol="0" anchor="ctr"/>
                <a:lstStyle/>
                <a:p>
                  <a:endParaRPr lang="fr-FR"/>
                </a:p>
              </p:txBody>
            </p:sp>
            <p:sp>
              <p:nvSpPr>
                <p:cNvPr id="153" name="Forme libre : forme 152">
                  <a:extLst>
                    <a:ext uri="{FF2B5EF4-FFF2-40B4-BE49-F238E27FC236}">
                      <a16:creationId xmlns:a16="http://schemas.microsoft.com/office/drawing/2014/main" id="{4E8B0245-3DB0-4AC1-8AEB-F628845BD614}"/>
                    </a:ext>
                  </a:extLst>
                </p:cNvPr>
                <p:cNvSpPr/>
                <p:nvPr/>
              </p:nvSpPr>
              <p:spPr>
                <a:xfrm>
                  <a:off x="2928876" y="3324854"/>
                  <a:ext cx="39687" cy="39687"/>
                </a:xfrm>
                <a:custGeom>
                  <a:avLst/>
                  <a:gdLst>
                    <a:gd name="connsiteX0" fmla="*/ 40193 w 39686"/>
                    <a:gd name="connsiteY0" fmla="*/ 21059 h 39686"/>
                    <a:gd name="connsiteX1" fmla="*/ 21059 w 39686"/>
                    <a:gd name="connsiteY1" fmla="*/ 40193 h 39686"/>
                    <a:gd name="connsiteX2" fmla="*/ 1924 w 39686"/>
                    <a:gd name="connsiteY2" fmla="*/ 21059 h 39686"/>
                    <a:gd name="connsiteX3" fmla="*/ 21059 w 39686"/>
                    <a:gd name="connsiteY3" fmla="*/ 1924 h 39686"/>
                    <a:gd name="connsiteX4" fmla="*/ 40193 w 39686"/>
                    <a:gd name="connsiteY4" fmla="*/ 21059 h 39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86" h="39686">
                      <a:moveTo>
                        <a:pt x="40193" y="21059"/>
                      </a:moveTo>
                      <a:cubicBezTo>
                        <a:pt x="40193" y="31626"/>
                        <a:pt x="31626" y="40193"/>
                        <a:pt x="21059" y="40193"/>
                      </a:cubicBezTo>
                      <a:cubicBezTo>
                        <a:pt x="10491" y="40193"/>
                        <a:pt x="1924" y="31626"/>
                        <a:pt x="1924" y="21059"/>
                      </a:cubicBezTo>
                      <a:cubicBezTo>
                        <a:pt x="1924" y="10491"/>
                        <a:pt x="10491" y="1924"/>
                        <a:pt x="21059" y="1924"/>
                      </a:cubicBezTo>
                      <a:cubicBezTo>
                        <a:pt x="31626" y="1924"/>
                        <a:pt x="40193" y="10491"/>
                        <a:pt x="40193" y="21059"/>
                      </a:cubicBezTo>
                      <a:close/>
                    </a:path>
                  </a:pathLst>
                </a:custGeom>
                <a:solidFill>
                  <a:srgbClr val="C2C4C8"/>
                </a:solidFill>
                <a:ln w="4927" cap="flat">
                  <a:noFill/>
                  <a:prstDash val="solid"/>
                  <a:miter/>
                </a:ln>
              </p:spPr>
              <p:txBody>
                <a:bodyPr rtlCol="0" anchor="ctr"/>
                <a:lstStyle/>
                <a:p>
                  <a:endParaRPr lang="fr-FR"/>
                </a:p>
              </p:txBody>
            </p:sp>
            <p:sp>
              <p:nvSpPr>
                <p:cNvPr id="154" name="Forme libre : forme 153">
                  <a:extLst>
                    <a:ext uri="{FF2B5EF4-FFF2-40B4-BE49-F238E27FC236}">
                      <a16:creationId xmlns:a16="http://schemas.microsoft.com/office/drawing/2014/main" id="{3D4A1387-9527-492C-8C73-72ED66380F87}"/>
                    </a:ext>
                  </a:extLst>
                </p:cNvPr>
                <p:cNvSpPr/>
                <p:nvPr/>
              </p:nvSpPr>
              <p:spPr>
                <a:xfrm>
                  <a:off x="2946086" y="3332852"/>
                  <a:ext cx="14883" cy="14883"/>
                </a:xfrm>
                <a:custGeom>
                  <a:avLst/>
                  <a:gdLst>
                    <a:gd name="connsiteX0" fmla="*/ 3849 w 14882"/>
                    <a:gd name="connsiteY0" fmla="*/ 13845 h 14882"/>
                    <a:gd name="connsiteX1" fmla="*/ 13433 w 14882"/>
                    <a:gd name="connsiteY1" fmla="*/ 3849 h 14882"/>
                  </a:gdLst>
                  <a:ahLst/>
                  <a:cxnLst>
                    <a:cxn ang="0">
                      <a:pos x="connsiteX0" y="connsiteY0"/>
                    </a:cxn>
                    <a:cxn ang="0">
                      <a:pos x="connsiteX1" y="connsiteY1"/>
                    </a:cxn>
                  </a:cxnLst>
                  <a:rect l="l" t="t" r="r" b="b"/>
                  <a:pathLst>
                    <a:path w="14882" h="14882">
                      <a:moveTo>
                        <a:pt x="3849" y="13845"/>
                      </a:moveTo>
                      <a:lnTo>
                        <a:pt x="13433" y="3849"/>
                      </a:lnTo>
                    </a:path>
                  </a:pathLst>
                </a:custGeom>
                <a:ln w="9853" cap="flat">
                  <a:solidFill>
                    <a:srgbClr val="FFFFFF"/>
                  </a:solidFill>
                  <a:prstDash val="solid"/>
                  <a:miter/>
                </a:ln>
              </p:spPr>
              <p:txBody>
                <a:bodyPr rtlCol="0" anchor="ctr"/>
                <a:lstStyle/>
                <a:p>
                  <a:endParaRPr lang="fr-FR"/>
                </a:p>
              </p:txBody>
            </p:sp>
          </p:grpSp>
          <p:sp>
            <p:nvSpPr>
              <p:cNvPr id="174" name="Rectangle 173">
                <a:extLst>
                  <a:ext uri="{FF2B5EF4-FFF2-40B4-BE49-F238E27FC236}">
                    <a16:creationId xmlns:a16="http://schemas.microsoft.com/office/drawing/2014/main" id="{2C64629F-9489-45D4-923C-EC94FECC7068}"/>
                  </a:ext>
                </a:extLst>
              </p:cNvPr>
              <p:cNvSpPr/>
              <p:nvPr/>
            </p:nvSpPr>
            <p:spPr>
              <a:xfrm>
                <a:off x="4913270" y="3544129"/>
                <a:ext cx="156519" cy="215189"/>
              </a:xfrm>
              <a:prstGeom prst="rect">
                <a:avLst/>
              </a:prstGeom>
            </p:spPr>
            <p:txBody>
              <a:bodyPr wrap="square">
                <a:spAutoFit/>
              </a:bodyPr>
              <a:lstStyle/>
              <a:p>
                <a:pPr algn="ctr"/>
                <a:r>
                  <a:rPr lang="fr-FR" sz="600" dirty="0">
                    <a:solidFill>
                      <a:srgbClr val="556080"/>
                    </a:solidFill>
                    <a:latin typeface="+mj-lt"/>
                  </a:rPr>
                  <a:t>B</a:t>
                </a:r>
              </a:p>
            </p:txBody>
          </p:sp>
        </p:grpSp>
        <p:sp>
          <p:nvSpPr>
            <p:cNvPr id="119" name="Ellipse 118">
              <a:extLst>
                <a:ext uri="{FF2B5EF4-FFF2-40B4-BE49-F238E27FC236}">
                  <a16:creationId xmlns:a16="http://schemas.microsoft.com/office/drawing/2014/main" id="{E8771C8A-8EF4-43F3-8906-30B5D7A8BF59}"/>
                </a:ext>
              </a:extLst>
            </p:cNvPr>
            <p:cNvSpPr/>
            <p:nvPr/>
          </p:nvSpPr>
          <p:spPr>
            <a:xfrm>
              <a:off x="5179896" y="2694636"/>
              <a:ext cx="691926" cy="691922"/>
            </a:xfrm>
            <a:prstGeom prst="ellipse">
              <a:avLst/>
            </a:prstGeom>
            <a:solidFill>
              <a:schemeClr val="accent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1600" dirty="0">
                  <a:latin typeface="+mj-lt"/>
                </a:rPr>
                <a:t>5%</a:t>
              </a:r>
            </a:p>
          </p:txBody>
        </p:sp>
      </p:grpSp>
      <p:grpSp>
        <p:nvGrpSpPr>
          <p:cNvPr id="18" name="Groupe 17">
            <a:extLst>
              <a:ext uri="{FF2B5EF4-FFF2-40B4-BE49-F238E27FC236}">
                <a16:creationId xmlns:a16="http://schemas.microsoft.com/office/drawing/2014/main" id="{440C2E92-1317-45C6-9E3A-3839A6A555D0}"/>
              </a:ext>
            </a:extLst>
          </p:cNvPr>
          <p:cNvGrpSpPr/>
          <p:nvPr/>
        </p:nvGrpSpPr>
        <p:grpSpPr>
          <a:xfrm>
            <a:off x="2127993" y="1493065"/>
            <a:ext cx="2451213" cy="2473399"/>
            <a:chOff x="2077193" y="1493065"/>
            <a:chExt cx="2451213" cy="2473399"/>
          </a:xfrm>
        </p:grpSpPr>
        <p:grpSp>
          <p:nvGrpSpPr>
            <p:cNvPr id="14" name="Groupe 13">
              <a:extLst>
                <a:ext uri="{FF2B5EF4-FFF2-40B4-BE49-F238E27FC236}">
                  <a16:creationId xmlns:a16="http://schemas.microsoft.com/office/drawing/2014/main" id="{695C42CD-A1A5-482C-89F8-B25D0DC2BF88}"/>
                </a:ext>
              </a:extLst>
            </p:cNvPr>
            <p:cNvGrpSpPr/>
            <p:nvPr/>
          </p:nvGrpSpPr>
          <p:grpSpPr>
            <a:xfrm>
              <a:off x="2077193" y="1689864"/>
              <a:ext cx="2276608" cy="2276600"/>
              <a:chOff x="2257574" y="2044682"/>
              <a:chExt cx="1915845" cy="1915841"/>
            </a:xfrm>
          </p:grpSpPr>
          <p:sp>
            <p:nvSpPr>
              <p:cNvPr id="16" name="Ellipse 15">
                <a:extLst>
                  <a:ext uri="{FF2B5EF4-FFF2-40B4-BE49-F238E27FC236}">
                    <a16:creationId xmlns:a16="http://schemas.microsoft.com/office/drawing/2014/main" id="{4EDCED88-8A0A-4DB7-A2A0-49A7FCBFA05A}"/>
                  </a:ext>
                </a:extLst>
              </p:cNvPr>
              <p:cNvSpPr/>
              <p:nvPr/>
            </p:nvSpPr>
            <p:spPr>
              <a:xfrm>
                <a:off x="2257574" y="2044682"/>
                <a:ext cx="1915845" cy="1915841"/>
              </a:xfrm>
              <a:prstGeom prst="ellipse">
                <a:avLst/>
              </a:prstGeom>
              <a:solidFill>
                <a:schemeClr val="bg1"/>
              </a:solidFill>
              <a:ln>
                <a:solidFill>
                  <a:schemeClr val="accent1"/>
                </a:solid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46" name="Groupe 45">
                <a:extLst>
                  <a:ext uri="{FF2B5EF4-FFF2-40B4-BE49-F238E27FC236}">
                    <a16:creationId xmlns:a16="http://schemas.microsoft.com/office/drawing/2014/main" id="{774AA522-5799-4B0F-B5A8-03F0121020DE}"/>
                  </a:ext>
                </a:extLst>
              </p:cNvPr>
              <p:cNvGrpSpPr/>
              <p:nvPr/>
            </p:nvGrpSpPr>
            <p:grpSpPr>
              <a:xfrm>
                <a:off x="2606338" y="2365566"/>
                <a:ext cx="1218316" cy="966984"/>
                <a:chOff x="8099231" y="1976735"/>
                <a:chExt cx="365091" cy="289776"/>
              </a:xfrm>
            </p:grpSpPr>
            <p:sp>
              <p:nvSpPr>
                <p:cNvPr id="47" name="Forme libre : forme 46">
                  <a:extLst>
                    <a:ext uri="{FF2B5EF4-FFF2-40B4-BE49-F238E27FC236}">
                      <a16:creationId xmlns:a16="http://schemas.microsoft.com/office/drawing/2014/main" id="{27992A19-F244-4346-9FB9-5EBD492E7A6D}"/>
                    </a:ext>
                  </a:extLst>
                </p:cNvPr>
                <p:cNvSpPr/>
                <p:nvPr/>
              </p:nvSpPr>
              <p:spPr>
                <a:xfrm>
                  <a:off x="8133650" y="1987172"/>
                  <a:ext cx="299255" cy="279339"/>
                </a:xfrm>
                <a:custGeom>
                  <a:avLst/>
                  <a:gdLst>
                    <a:gd name="connsiteX0" fmla="*/ 238125 w 476250"/>
                    <a:gd name="connsiteY0" fmla="*/ 0 h 444554"/>
                    <a:gd name="connsiteX1" fmla="*/ 274405 w 476250"/>
                    <a:gd name="connsiteY1" fmla="*/ 12223 h 444554"/>
                    <a:gd name="connsiteX2" fmla="*/ 476250 w 476250"/>
                    <a:gd name="connsiteY2" fmla="*/ 165632 h 444554"/>
                    <a:gd name="connsiteX3" fmla="*/ 476250 w 476250"/>
                    <a:gd name="connsiteY3" fmla="*/ 217498 h 444554"/>
                    <a:gd name="connsiteX4" fmla="*/ 476250 w 476250"/>
                    <a:gd name="connsiteY4" fmla="*/ 444554 h 444554"/>
                    <a:gd name="connsiteX5" fmla="*/ 0 w 476250"/>
                    <a:gd name="connsiteY5" fmla="*/ 444554 h 444554"/>
                    <a:gd name="connsiteX6" fmla="*/ 0 w 476250"/>
                    <a:gd name="connsiteY6" fmla="*/ 217498 h 444554"/>
                    <a:gd name="connsiteX7" fmla="*/ 0 w 476250"/>
                    <a:gd name="connsiteY7" fmla="*/ 165632 h 444554"/>
                    <a:gd name="connsiteX8" fmla="*/ 201844 w 476250"/>
                    <a:gd name="connsiteY8" fmla="*/ 12223 h 444554"/>
                    <a:gd name="connsiteX9" fmla="*/ 238125 w 476250"/>
                    <a:gd name="connsiteY9" fmla="*/ 0 h 444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6250" h="444554">
                      <a:moveTo>
                        <a:pt x="238125" y="0"/>
                      </a:moveTo>
                      <a:cubicBezTo>
                        <a:pt x="250905" y="0"/>
                        <a:pt x="263685" y="4074"/>
                        <a:pt x="274405" y="12223"/>
                      </a:cubicBezTo>
                      <a:lnTo>
                        <a:pt x="476250" y="165632"/>
                      </a:lnTo>
                      <a:lnTo>
                        <a:pt x="476250" y="217498"/>
                      </a:lnTo>
                      <a:lnTo>
                        <a:pt x="476250" y="444554"/>
                      </a:lnTo>
                      <a:lnTo>
                        <a:pt x="0" y="444554"/>
                      </a:lnTo>
                      <a:lnTo>
                        <a:pt x="0" y="217498"/>
                      </a:lnTo>
                      <a:lnTo>
                        <a:pt x="0" y="165632"/>
                      </a:lnTo>
                      <a:lnTo>
                        <a:pt x="201844" y="12223"/>
                      </a:lnTo>
                      <a:cubicBezTo>
                        <a:pt x="212565" y="4074"/>
                        <a:pt x="225345" y="0"/>
                        <a:pt x="238125" y="0"/>
                      </a:cubicBezTo>
                      <a:close/>
                    </a:path>
                  </a:pathLst>
                </a:custGeom>
                <a:solidFill>
                  <a:srgbClr val="D6D9DF"/>
                </a:solidFill>
                <a:ln w="9525" cap="flat">
                  <a:noFill/>
                  <a:prstDash val="solid"/>
                  <a:miter/>
                </a:ln>
              </p:spPr>
              <p:txBody>
                <a:bodyPr rtlCol="0" anchor="ctr"/>
                <a:lstStyle/>
                <a:p>
                  <a:endParaRPr lang="fr-FR"/>
                </a:p>
              </p:txBody>
            </p:sp>
            <p:sp>
              <p:nvSpPr>
                <p:cNvPr id="48" name="Forme libre : forme 47">
                  <a:extLst>
                    <a:ext uri="{FF2B5EF4-FFF2-40B4-BE49-F238E27FC236}">
                      <a16:creationId xmlns:a16="http://schemas.microsoft.com/office/drawing/2014/main" id="{6C34BC8C-9FC8-454D-B365-56A10478A226}"/>
                    </a:ext>
                  </a:extLst>
                </p:cNvPr>
                <p:cNvSpPr/>
                <p:nvPr/>
              </p:nvSpPr>
              <p:spPr>
                <a:xfrm>
                  <a:off x="8099231" y="1976735"/>
                  <a:ext cx="365091" cy="137657"/>
                </a:xfrm>
                <a:custGeom>
                  <a:avLst/>
                  <a:gdLst>
                    <a:gd name="connsiteX0" fmla="*/ 574833 w 581025"/>
                    <a:gd name="connsiteY0" fmla="*/ 203197 h 219075"/>
                    <a:gd name="connsiteX1" fmla="*/ 536552 w 581025"/>
                    <a:gd name="connsiteY1" fmla="*/ 174479 h 219075"/>
                    <a:gd name="connsiteX2" fmla="*/ 334937 w 581025"/>
                    <a:gd name="connsiteY2" fmla="*/ 21260 h 219075"/>
                    <a:gd name="connsiteX3" fmla="*/ 250850 w 581025"/>
                    <a:gd name="connsiteY3" fmla="*/ 21260 h 219075"/>
                    <a:gd name="connsiteX4" fmla="*/ 49234 w 581025"/>
                    <a:gd name="connsiteY4" fmla="*/ 174479 h 219075"/>
                    <a:gd name="connsiteX5" fmla="*/ 10953 w 581025"/>
                    <a:gd name="connsiteY5" fmla="*/ 203197 h 219075"/>
                    <a:gd name="connsiteX6" fmla="*/ 9048 w 581025"/>
                    <a:gd name="connsiteY6" fmla="*/ 216522 h 219075"/>
                    <a:gd name="connsiteX7" fmla="*/ 16678 w 581025"/>
                    <a:gd name="connsiteY7" fmla="*/ 220332 h 219075"/>
                    <a:gd name="connsiteX8" fmla="*/ 22383 w 581025"/>
                    <a:gd name="connsiteY8" fmla="*/ 218427 h 219075"/>
                    <a:gd name="connsiteX9" fmla="*/ 98583 w 581025"/>
                    <a:gd name="connsiteY9" fmla="*/ 161277 h 219075"/>
                    <a:gd name="connsiteX10" fmla="*/ 99650 w 581025"/>
                    <a:gd name="connsiteY10" fmla="*/ 160087 h 219075"/>
                    <a:gd name="connsiteX11" fmla="*/ 262375 w 581025"/>
                    <a:gd name="connsiteY11" fmla="*/ 36414 h 219075"/>
                    <a:gd name="connsiteX12" fmla="*/ 323411 w 581025"/>
                    <a:gd name="connsiteY12" fmla="*/ 36414 h 219075"/>
                    <a:gd name="connsiteX13" fmla="*/ 446979 w 581025"/>
                    <a:gd name="connsiteY13" fmla="*/ 130331 h 219075"/>
                    <a:gd name="connsiteX14" fmla="*/ 449094 w 581025"/>
                    <a:gd name="connsiteY14" fmla="*/ 132702 h 219075"/>
                    <a:gd name="connsiteX15" fmla="*/ 563394 w 581025"/>
                    <a:gd name="connsiteY15" fmla="*/ 218427 h 219075"/>
                    <a:gd name="connsiteX16" fmla="*/ 569099 w 581025"/>
                    <a:gd name="connsiteY16" fmla="*/ 220332 h 219075"/>
                    <a:gd name="connsiteX17" fmla="*/ 576729 w 581025"/>
                    <a:gd name="connsiteY17" fmla="*/ 216522 h 219075"/>
                    <a:gd name="connsiteX18" fmla="*/ 574833 w 581025"/>
                    <a:gd name="connsiteY18" fmla="*/ 203197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1025" h="219075">
                      <a:moveTo>
                        <a:pt x="574833" y="203197"/>
                      </a:moveTo>
                      <a:lnTo>
                        <a:pt x="536552" y="174479"/>
                      </a:lnTo>
                      <a:lnTo>
                        <a:pt x="334937" y="21260"/>
                      </a:lnTo>
                      <a:cubicBezTo>
                        <a:pt x="310181" y="2429"/>
                        <a:pt x="275605" y="2448"/>
                        <a:pt x="250850" y="21260"/>
                      </a:cubicBezTo>
                      <a:lnTo>
                        <a:pt x="49234" y="174479"/>
                      </a:lnTo>
                      <a:lnTo>
                        <a:pt x="10953" y="203197"/>
                      </a:lnTo>
                      <a:cubicBezTo>
                        <a:pt x="6743" y="206350"/>
                        <a:pt x="5896" y="212322"/>
                        <a:pt x="9048" y="216522"/>
                      </a:cubicBezTo>
                      <a:cubicBezTo>
                        <a:pt x="10915" y="219027"/>
                        <a:pt x="13782" y="220332"/>
                        <a:pt x="16678" y="220332"/>
                      </a:cubicBezTo>
                      <a:cubicBezTo>
                        <a:pt x="18659" y="220332"/>
                        <a:pt x="20669" y="219713"/>
                        <a:pt x="22383" y="218427"/>
                      </a:cubicBezTo>
                      <a:lnTo>
                        <a:pt x="98583" y="161277"/>
                      </a:lnTo>
                      <a:cubicBezTo>
                        <a:pt x="99031" y="160944"/>
                        <a:pt x="99279" y="160477"/>
                        <a:pt x="99650" y="160087"/>
                      </a:cubicBezTo>
                      <a:lnTo>
                        <a:pt x="262375" y="36414"/>
                      </a:lnTo>
                      <a:cubicBezTo>
                        <a:pt x="280349" y="22755"/>
                        <a:pt x="305438" y="22755"/>
                        <a:pt x="323411" y="36414"/>
                      </a:cubicBezTo>
                      <a:lnTo>
                        <a:pt x="446979" y="130331"/>
                      </a:lnTo>
                      <a:cubicBezTo>
                        <a:pt x="447560" y="131197"/>
                        <a:pt x="448208" y="132045"/>
                        <a:pt x="449094" y="132702"/>
                      </a:cubicBezTo>
                      <a:lnTo>
                        <a:pt x="563394" y="218427"/>
                      </a:lnTo>
                      <a:cubicBezTo>
                        <a:pt x="565108" y="219713"/>
                        <a:pt x="567118" y="220332"/>
                        <a:pt x="569099" y="220332"/>
                      </a:cubicBezTo>
                      <a:cubicBezTo>
                        <a:pt x="571995" y="220332"/>
                        <a:pt x="574852" y="219018"/>
                        <a:pt x="576729" y="216522"/>
                      </a:cubicBezTo>
                      <a:cubicBezTo>
                        <a:pt x="579891" y="212322"/>
                        <a:pt x="579043" y="206350"/>
                        <a:pt x="574833" y="203197"/>
                      </a:cubicBezTo>
                      <a:close/>
                    </a:path>
                  </a:pathLst>
                </a:custGeom>
                <a:solidFill>
                  <a:srgbClr val="556080"/>
                </a:solidFill>
                <a:ln w="9525" cap="flat">
                  <a:noFill/>
                  <a:prstDash val="solid"/>
                  <a:miter/>
                </a:ln>
              </p:spPr>
              <p:txBody>
                <a:bodyPr rtlCol="0" anchor="ctr"/>
                <a:lstStyle/>
                <a:p>
                  <a:endParaRPr lang="fr-FR"/>
                </a:p>
              </p:txBody>
            </p:sp>
            <p:grpSp>
              <p:nvGrpSpPr>
                <p:cNvPr id="49" name="Groupe 48">
                  <a:extLst>
                    <a:ext uri="{FF2B5EF4-FFF2-40B4-BE49-F238E27FC236}">
                      <a16:creationId xmlns:a16="http://schemas.microsoft.com/office/drawing/2014/main" id="{DD856798-E312-4E17-B0D2-A2EB6790D80B}"/>
                    </a:ext>
                  </a:extLst>
                </p:cNvPr>
                <p:cNvGrpSpPr/>
                <p:nvPr/>
              </p:nvGrpSpPr>
              <p:grpSpPr>
                <a:xfrm>
                  <a:off x="8133650" y="2145613"/>
                  <a:ext cx="299255" cy="120897"/>
                  <a:chOff x="8133650" y="2122511"/>
                  <a:chExt cx="299255" cy="144000"/>
                </a:xfrm>
              </p:grpSpPr>
              <p:sp>
                <p:nvSpPr>
                  <p:cNvPr id="50" name="Rectangle 49">
                    <a:extLst>
                      <a:ext uri="{FF2B5EF4-FFF2-40B4-BE49-F238E27FC236}">
                        <a16:creationId xmlns:a16="http://schemas.microsoft.com/office/drawing/2014/main" id="{7E191D5C-183C-4867-9E26-D887F6BB041C}"/>
                      </a:ext>
                    </a:extLst>
                  </p:cNvPr>
                  <p:cNvSpPr/>
                  <p:nvPr/>
                </p:nvSpPr>
                <p:spPr>
                  <a:xfrm>
                    <a:off x="8133650" y="2122511"/>
                    <a:ext cx="45719" cy="1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 name="Rectangle 50">
                    <a:extLst>
                      <a:ext uri="{FF2B5EF4-FFF2-40B4-BE49-F238E27FC236}">
                        <a16:creationId xmlns:a16="http://schemas.microsoft.com/office/drawing/2014/main" id="{C5A60362-FEB8-4F1C-9414-FA5BC04DA070}"/>
                      </a:ext>
                    </a:extLst>
                  </p:cNvPr>
                  <p:cNvSpPr/>
                  <p:nvPr/>
                </p:nvSpPr>
                <p:spPr>
                  <a:xfrm>
                    <a:off x="8387186" y="2122511"/>
                    <a:ext cx="45719" cy="1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grpSp>
            <p:nvGrpSpPr>
              <p:cNvPr id="29" name="Groupe 28">
                <a:extLst>
                  <a:ext uri="{FF2B5EF4-FFF2-40B4-BE49-F238E27FC236}">
                    <a16:creationId xmlns:a16="http://schemas.microsoft.com/office/drawing/2014/main" id="{FF178BF2-6441-47E2-8E59-E80136396132}"/>
                  </a:ext>
                </a:extLst>
              </p:cNvPr>
              <p:cNvGrpSpPr/>
              <p:nvPr/>
            </p:nvGrpSpPr>
            <p:grpSpPr>
              <a:xfrm>
                <a:off x="3054028" y="2899147"/>
                <a:ext cx="322938" cy="387525"/>
                <a:chOff x="4839565" y="982269"/>
                <a:chExt cx="804959" cy="965951"/>
              </a:xfrm>
            </p:grpSpPr>
            <p:sp>
              <p:nvSpPr>
                <p:cNvPr id="30" name="Forme libre : forme 29">
                  <a:extLst>
                    <a:ext uri="{FF2B5EF4-FFF2-40B4-BE49-F238E27FC236}">
                      <a16:creationId xmlns:a16="http://schemas.microsoft.com/office/drawing/2014/main" id="{4F5ABF1B-5969-48E3-912D-CDF132E8BFF6}"/>
                    </a:ext>
                  </a:extLst>
                </p:cNvPr>
                <p:cNvSpPr/>
                <p:nvPr/>
              </p:nvSpPr>
              <p:spPr>
                <a:xfrm>
                  <a:off x="4839565" y="982269"/>
                  <a:ext cx="804959" cy="965951"/>
                </a:xfrm>
                <a:custGeom>
                  <a:avLst/>
                  <a:gdLst>
                    <a:gd name="connsiteX0" fmla="*/ 617610 w 804958"/>
                    <a:gd name="connsiteY0" fmla="*/ 368394 h 965950"/>
                    <a:gd name="connsiteX1" fmla="*/ 548142 w 804958"/>
                    <a:gd name="connsiteY1" fmla="*/ 287777 h 965950"/>
                    <a:gd name="connsiteX2" fmla="*/ 513489 w 804958"/>
                    <a:gd name="connsiteY2" fmla="*/ 445589 h 965950"/>
                    <a:gd name="connsiteX3" fmla="*/ 418584 w 804958"/>
                    <a:gd name="connsiteY3" fmla="*/ 137411 h 965950"/>
                    <a:gd name="connsiteX4" fmla="*/ 410052 w 804958"/>
                    <a:gd name="connsiteY4" fmla="*/ 127510 h 965950"/>
                    <a:gd name="connsiteX5" fmla="*/ 342234 w 804958"/>
                    <a:gd name="connsiteY5" fmla="*/ 206235 h 965950"/>
                    <a:gd name="connsiteX6" fmla="*/ 246323 w 804958"/>
                    <a:gd name="connsiteY6" fmla="*/ 577562 h 965950"/>
                    <a:gd name="connsiteX7" fmla="*/ 247088 w 804958"/>
                    <a:gd name="connsiteY7" fmla="*/ 581064 h 965950"/>
                    <a:gd name="connsiteX8" fmla="*/ 170536 w 804958"/>
                    <a:gd name="connsiteY8" fmla="*/ 411499 h 965950"/>
                    <a:gd name="connsiteX9" fmla="*/ 197623 w 804958"/>
                    <a:gd name="connsiteY9" fmla="*/ 754009 h 965950"/>
                    <a:gd name="connsiteX10" fmla="*/ 620065 w 804958"/>
                    <a:gd name="connsiteY10" fmla="*/ 756786 h 965950"/>
                    <a:gd name="connsiteX11" fmla="*/ 617610 w 804958"/>
                    <a:gd name="connsiteY11" fmla="*/ 368394 h 965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4958" h="965950">
                      <a:moveTo>
                        <a:pt x="617610" y="368394"/>
                      </a:moveTo>
                      <a:lnTo>
                        <a:pt x="548142" y="287777"/>
                      </a:lnTo>
                      <a:cubicBezTo>
                        <a:pt x="538523" y="376886"/>
                        <a:pt x="513489" y="445589"/>
                        <a:pt x="513489" y="445589"/>
                      </a:cubicBezTo>
                      <a:cubicBezTo>
                        <a:pt x="513489" y="327944"/>
                        <a:pt x="471913" y="223340"/>
                        <a:pt x="418584" y="137411"/>
                      </a:cubicBezTo>
                      <a:lnTo>
                        <a:pt x="410052" y="127510"/>
                      </a:lnTo>
                      <a:lnTo>
                        <a:pt x="342234" y="206235"/>
                      </a:lnTo>
                      <a:cubicBezTo>
                        <a:pt x="254735" y="307780"/>
                        <a:pt x="217546" y="445670"/>
                        <a:pt x="246323" y="577562"/>
                      </a:cubicBezTo>
                      <a:cubicBezTo>
                        <a:pt x="246565" y="578729"/>
                        <a:pt x="246846" y="579897"/>
                        <a:pt x="247088" y="581064"/>
                      </a:cubicBezTo>
                      <a:cubicBezTo>
                        <a:pt x="247088" y="581064"/>
                        <a:pt x="194484" y="505277"/>
                        <a:pt x="170536" y="411499"/>
                      </a:cubicBezTo>
                      <a:cubicBezTo>
                        <a:pt x="105294" y="517673"/>
                        <a:pt x="114189" y="657173"/>
                        <a:pt x="197623" y="754009"/>
                      </a:cubicBezTo>
                      <a:cubicBezTo>
                        <a:pt x="309392" y="883728"/>
                        <a:pt x="507049" y="884654"/>
                        <a:pt x="620065" y="756786"/>
                      </a:cubicBezTo>
                      <a:cubicBezTo>
                        <a:pt x="716902" y="647151"/>
                        <a:pt x="713119" y="479196"/>
                        <a:pt x="617610" y="368394"/>
                      </a:cubicBezTo>
                      <a:close/>
                    </a:path>
                  </a:pathLst>
                </a:custGeom>
                <a:solidFill>
                  <a:srgbClr val="556080"/>
                </a:solidFill>
                <a:ln w="40235" cap="flat">
                  <a:noFill/>
                  <a:prstDash val="solid"/>
                  <a:miter/>
                </a:ln>
              </p:spPr>
              <p:txBody>
                <a:bodyPr rtlCol="0" anchor="ctr"/>
                <a:lstStyle/>
                <a:p>
                  <a:endParaRPr lang="fr-FR"/>
                </a:p>
              </p:txBody>
            </p:sp>
            <p:sp>
              <p:nvSpPr>
                <p:cNvPr id="31" name="Forme libre : forme 30">
                  <a:extLst>
                    <a:ext uri="{FF2B5EF4-FFF2-40B4-BE49-F238E27FC236}">
                      <a16:creationId xmlns:a16="http://schemas.microsoft.com/office/drawing/2014/main" id="{B7C9DAB7-D16E-4DFC-AF4C-3643DCFC50EE}"/>
                    </a:ext>
                  </a:extLst>
                </p:cNvPr>
                <p:cNvSpPr/>
                <p:nvPr/>
              </p:nvSpPr>
              <p:spPr>
                <a:xfrm>
                  <a:off x="4954843" y="1242673"/>
                  <a:ext cx="603719" cy="684215"/>
                </a:xfrm>
                <a:custGeom>
                  <a:avLst/>
                  <a:gdLst>
                    <a:gd name="connsiteX0" fmla="*/ 447314 w 603719"/>
                    <a:gd name="connsiteY0" fmla="*/ 281780 h 684215"/>
                    <a:gd name="connsiteX1" fmla="*/ 401994 w 603719"/>
                    <a:gd name="connsiteY1" fmla="*/ 230142 h 684215"/>
                    <a:gd name="connsiteX2" fmla="*/ 379375 w 603719"/>
                    <a:gd name="connsiteY2" fmla="*/ 331245 h 684215"/>
                    <a:gd name="connsiteX3" fmla="*/ 317433 w 603719"/>
                    <a:gd name="connsiteY3" fmla="*/ 133828 h 684215"/>
                    <a:gd name="connsiteX4" fmla="*/ 311879 w 603719"/>
                    <a:gd name="connsiteY4" fmla="*/ 127510 h 684215"/>
                    <a:gd name="connsiteX5" fmla="*/ 267606 w 603719"/>
                    <a:gd name="connsiteY5" fmla="*/ 177940 h 684215"/>
                    <a:gd name="connsiteX6" fmla="*/ 205021 w 603719"/>
                    <a:gd name="connsiteY6" fmla="*/ 415806 h 684215"/>
                    <a:gd name="connsiteX7" fmla="*/ 205544 w 603719"/>
                    <a:gd name="connsiteY7" fmla="*/ 418060 h 684215"/>
                    <a:gd name="connsiteX8" fmla="*/ 155596 w 603719"/>
                    <a:gd name="connsiteY8" fmla="*/ 309430 h 684215"/>
                    <a:gd name="connsiteX9" fmla="*/ 173265 w 603719"/>
                    <a:gd name="connsiteY9" fmla="*/ 528822 h 684215"/>
                    <a:gd name="connsiteX10" fmla="*/ 448923 w 603719"/>
                    <a:gd name="connsiteY10" fmla="*/ 530593 h 684215"/>
                    <a:gd name="connsiteX11" fmla="*/ 447314 w 603719"/>
                    <a:gd name="connsiteY11" fmla="*/ 281780 h 684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3719" h="684215">
                      <a:moveTo>
                        <a:pt x="447314" y="281780"/>
                      </a:moveTo>
                      <a:lnTo>
                        <a:pt x="401994" y="230142"/>
                      </a:lnTo>
                      <a:cubicBezTo>
                        <a:pt x="395716" y="287213"/>
                        <a:pt x="379375" y="331245"/>
                        <a:pt x="379375" y="331245"/>
                      </a:cubicBezTo>
                      <a:cubicBezTo>
                        <a:pt x="379375" y="255860"/>
                        <a:pt x="352248" y="188888"/>
                        <a:pt x="317433" y="133828"/>
                      </a:cubicBezTo>
                      <a:lnTo>
                        <a:pt x="311879" y="127510"/>
                      </a:lnTo>
                      <a:lnTo>
                        <a:pt x="267606" y="177940"/>
                      </a:lnTo>
                      <a:cubicBezTo>
                        <a:pt x="210495" y="242981"/>
                        <a:pt x="186265" y="331325"/>
                        <a:pt x="205021" y="415806"/>
                      </a:cubicBezTo>
                      <a:cubicBezTo>
                        <a:pt x="205182" y="416530"/>
                        <a:pt x="205343" y="417295"/>
                        <a:pt x="205544" y="418060"/>
                      </a:cubicBezTo>
                      <a:cubicBezTo>
                        <a:pt x="205544" y="418060"/>
                        <a:pt x="171213" y="369480"/>
                        <a:pt x="155596" y="309430"/>
                      </a:cubicBezTo>
                      <a:cubicBezTo>
                        <a:pt x="113014" y="377449"/>
                        <a:pt x="118810" y="466800"/>
                        <a:pt x="173265" y="528822"/>
                      </a:cubicBezTo>
                      <a:cubicBezTo>
                        <a:pt x="246195" y="611934"/>
                        <a:pt x="375189" y="612497"/>
                        <a:pt x="448923" y="530593"/>
                      </a:cubicBezTo>
                      <a:cubicBezTo>
                        <a:pt x="512113" y="460360"/>
                        <a:pt x="509658" y="352777"/>
                        <a:pt x="447314" y="281780"/>
                      </a:cubicBezTo>
                      <a:close/>
                    </a:path>
                  </a:pathLst>
                </a:custGeom>
                <a:solidFill>
                  <a:schemeClr val="bg1"/>
                </a:solidFill>
                <a:ln w="40235" cap="flat">
                  <a:noFill/>
                  <a:prstDash val="solid"/>
                  <a:miter/>
                </a:ln>
              </p:spPr>
              <p:txBody>
                <a:bodyPr rtlCol="0" anchor="ctr"/>
                <a:lstStyle/>
                <a:p>
                  <a:endParaRPr lang="fr-FR"/>
                </a:p>
              </p:txBody>
            </p:sp>
          </p:grpSp>
          <p:grpSp>
            <p:nvGrpSpPr>
              <p:cNvPr id="32" name="Groupe 31">
                <a:extLst>
                  <a:ext uri="{FF2B5EF4-FFF2-40B4-BE49-F238E27FC236}">
                    <a16:creationId xmlns:a16="http://schemas.microsoft.com/office/drawing/2014/main" id="{5F022B2F-F90F-404A-B2A5-EA13175FDD3D}"/>
                  </a:ext>
                </a:extLst>
              </p:cNvPr>
              <p:cNvGrpSpPr/>
              <p:nvPr/>
            </p:nvGrpSpPr>
            <p:grpSpPr>
              <a:xfrm>
                <a:off x="3043592" y="2579387"/>
                <a:ext cx="343810" cy="273881"/>
                <a:chOff x="1447333" y="4418817"/>
                <a:chExt cx="290190" cy="231169"/>
              </a:xfrm>
            </p:grpSpPr>
            <p:sp>
              <p:nvSpPr>
                <p:cNvPr id="33" name="Forme libre : forme 32">
                  <a:extLst>
                    <a:ext uri="{FF2B5EF4-FFF2-40B4-BE49-F238E27FC236}">
                      <a16:creationId xmlns:a16="http://schemas.microsoft.com/office/drawing/2014/main" id="{9E4DB005-E187-404B-85E3-D714AE3F8E5E}"/>
                    </a:ext>
                  </a:extLst>
                </p:cNvPr>
                <p:cNvSpPr/>
                <p:nvPr/>
              </p:nvSpPr>
              <p:spPr>
                <a:xfrm>
                  <a:off x="1447333" y="4418817"/>
                  <a:ext cx="290190" cy="231169"/>
                </a:xfrm>
                <a:custGeom>
                  <a:avLst/>
                  <a:gdLst>
                    <a:gd name="connsiteX0" fmla="*/ 4970 w 472398"/>
                    <a:gd name="connsiteY0" fmla="*/ 4970 h 376317"/>
                    <a:gd name="connsiteX1" fmla="*/ 469362 w 472398"/>
                    <a:gd name="connsiteY1" fmla="*/ 4970 h 376317"/>
                    <a:gd name="connsiteX2" fmla="*/ 469362 w 472398"/>
                    <a:gd name="connsiteY2" fmla="*/ 373281 h 376317"/>
                    <a:gd name="connsiteX3" fmla="*/ 4970 w 472398"/>
                    <a:gd name="connsiteY3" fmla="*/ 373281 h 376317"/>
                  </a:gdLst>
                  <a:ahLst/>
                  <a:cxnLst>
                    <a:cxn ang="0">
                      <a:pos x="connsiteX0" y="connsiteY0"/>
                    </a:cxn>
                    <a:cxn ang="0">
                      <a:pos x="connsiteX1" y="connsiteY1"/>
                    </a:cxn>
                    <a:cxn ang="0">
                      <a:pos x="connsiteX2" y="connsiteY2"/>
                    </a:cxn>
                    <a:cxn ang="0">
                      <a:pos x="connsiteX3" y="connsiteY3"/>
                    </a:cxn>
                  </a:cxnLst>
                  <a:rect l="l" t="t" r="r" b="b"/>
                  <a:pathLst>
                    <a:path w="472398" h="376317">
                      <a:moveTo>
                        <a:pt x="4970" y="4970"/>
                      </a:moveTo>
                      <a:lnTo>
                        <a:pt x="469362" y="4970"/>
                      </a:lnTo>
                      <a:lnTo>
                        <a:pt x="469362" y="373281"/>
                      </a:lnTo>
                      <a:lnTo>
                        <a:pt x="4970" y="373281"/>
                      </a:lnTo>
                      <a:close/>
                    </a:path>
                  </a:pathLst>
                </a:custGeom>
                <a:solidFill>
                  <a:schemeClr val="bg1"/>
                </a:solidFill>
                <a:ln w="7883" cap="flat">
                  <a:noFill/>
                  <a:prstDash val="solid"/>
                  <a:miter/>
                </a:ln>
              </p:spPr>
              <p:txBody>
                <a:bodyPr rtlCol="0" anchor="ctr"/>
                <a:lstStyle/>
                <a:p>
                  <a:endParaRPr lang="fr-FR" b="1" dirty="0"/>
                </a:p>
              </p:txBody>
            </p:sp>
            <p:sp>
              <p:nvSpPr>
                <p:cNvPr id="34" name="Ellipse 33">
                  <a:extLst>
                    <a:ext uri="{FF2B5EF4-FFF2-40B4-BE49-F238E27FC236}">
                      <a16:creationId xmlns:a16="http://schemas.microsoft.com/office/drawing/2014/main" id="{FA9030B9-841B-4C68-8F69-161607F0A41A}"/>
                    </a:ext>
                  </a:extLst>
                </p:cNvPr>
                <p:cNvSpPr/>
                <p:nvPr/>
              </p:nvSpPr>
              <p:spPr>
                <a:xfrm>
                  <a:off x="1663746" y="4610637"/>
                  <a:ext cx="24592" cy="24593"/>
                </a:xfrm>
                <a:prstGeom prst="ellipse">
                  <a:avLst/>
                </a:prstGeom>
                <a:solidFill>
                  <a:srgbClr val="556080"/>
                </a:solidFill>
                <a:ln w="7883" cap="flat">
                  <a:noFill/>
                  <a:prstDash val="solid"/>
                  <a:miter/>
                </a:ln>
              </p:spPr>
              <p:txBody>
                <a:bodyPr rtlCol="0" anchor="ctr"/>
                <a:lstStyle/>
                <a:p>
                  <a:endParaRPr lang="fr-FR" b="1"/>
                </a:p>
              </p:txBody>
            </p:sp>
            <p:sp>
              <p:nvSpPr>
                <p:cNvPr id="36" name="Ellipse 35">
                  <a:extLst>
                    <a:ext uri="{FF2B5EF4-FFF2-40B4-BE49-F238E27FC236}">
                      <a16:creationId xmlns:a16="http://schemas.microsoft.com/office/drawing/2014/main" id="{0500162B-E237-44A6-A4C8-18FEDA3F31C4}"/>
                    </a:ext>
                  </a:extLst>
                </p:cNvPr>
                <p:cNvSpPr/>
                <p:nvPr/>
              </p:nvSpPr>
              <p:spPr>
                <a:xfrm>
                  <a:off x="1698175" y="4610637"/>
                  <a:ext cx="24592" cy="24593"/>
                </a:xfrm>
                <a:prstGeom prst="ellipse">
                  <a:avLst/>
                </a:prstGeom>
                <a:solidFill>
                  <a:srgbClr val="556080"/>
                </a:solidFill>
                <a:ln w="7883" cap="flat">
                  <a:noFill/>
                  <a:prstDash val="solid"/>
                  <a:miter/>
                </a:ln>
              </p:spPr>
              <p:txBody>
                <a:bodyPr rtlCol="0" anchor="ctr"/>
                <a:lstStyle/>
                <a:p>
                  <a:endParaRPr lang="fr-FR" b="1"/>
                </a:p>
              </p:txBody>
            </p:sp>
            <p:pic>
              <p:nvPicPr>
                <p:cNvPr id="37" name="Graphique 36">
                  <a:extLst>
                    <a:ext uri="{FF2B5EF4-FFF2-40B4-BE49-F238E27FC236}">
                      <a16:creationId xmlns:a16="http://schemas.microsoft.com/office/drawing/2014/main" id="{7D4C9B49-5C52-4A4E-91FA-45CF475BD6B8}"/>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497735" y="4439708"/>
                  <a:ext cx="189387" cy="189387"/>
                </a:xfrm>
                <a:prstGeom prst="rect">
                  <a:avLst/>
                </a:prstGeom>
              </p:spPr>
            </p:pic>
          </p:grpSp>
          <p:grpSp>
            <p:nvGrpSpPr>
              <p:cNvPr id="38" name="Graphique 25">
                <a:extLst>
                  <a:ext uri="{FF2B5EF4-FFF2-40B4-BE49-F238E27FC236}">
                    <a16:creationId xmlns:a16="http://schemas.microsoft.com/office/drawing/2014/main" id="{C40CF6A8-F186-41DA-ADBD-FC7E8B45E751}"/>
                  </a:ext>
                </a:extLst>
              </p:cNvPr>
              <p:cNvGrpSpPr/>
              <p:nvPr/>
            </p:nvGrpSpPr>
            <p:grpSpPr>
              <a:xfrm>
                <a:off x="3040917" y="3428720"/>
                <a:ext cx="349155" cy="349150"/>
                <a:chOff x="10630789" y="1976736"/>
                <a:chExt cx="289773" cy="289773"/>
              </a:xfrm>
              <a:solidFill>
                <a:srgbClr val="556080"/>
              </a:solidFill>
            </p:grpSpPr>
            <p:sp>
              <p:nvSpPr>
                <p:cNvPr id="39" name="Forme libre : forme 38">
                  <a:extLst>
                    <a:ext uri="{FF2B5EF4-FFF2-40B4-BE49-F238E27FC236}">
                      <a16:creationId xmlns:a16="http://schemas.microsoft.com/office/drawing/2014/main" id="{6419FAE2-1BF6-4016-907D-6E95CC3A77B3}"/>
                    </a:ext>
                  </a:extLst>
                </p:cNvPr>
                <p:cNvSpPr/>
                <p:nvPr/>
              </p:nvSpPr>
              <p:spPr>
                <a:xfrm>
                  <a:off x="10768730" y="2070274"/>
                  <a:ext cx="131999" cy="151526"/>
                </a:xfrm>
                <a:custGeom>
                  <a:avLst/>
                  <a:gdLst>
                    <a:gd name="connsiteX0" fmla="*/ 124809 w 131999"/>
                    <a:gd name="connsiteY0" fmla="*/ 62361 h 151525"/>
                    <a:gd name="connsiteX1" fmla="*/ 89144 w 131999"/>
                    <a:gd name="connsiteY1" fmla="*/ 586 h 151525"/>
                    <a:gd name="connsiteX2" fmla="*/ 86653 w 131999"/>
                    <a:gd name="connsiteY2" fmla="*/ 18414 h 151525"/>
                    <a:gd name="connsiteX3" fmla="*/ 68852 w 131999"/>
                    <a:gd name="connsiteY3" fmla="*/ 12302 h 151525"/>
                    <a:gd name="connsiteX4" fmla="*/ 104602 w 131999"/>
                    <a:gd name="connsiteY4" fmla="*/ 74224 h 151525"/>
                    <a:gd name="connsiteX5" fmla="*/ 104789 w 131999"/>
                    <a:gd name="connsiteY5" fmla="*/ 74537 h 151525"/>
                    <a:gd name="connsiteX6" fmla="*/ 108487 w 131999"/>
                    <a:gd name="connsiteY6" fmla="*/ 87580 h 151525"/>
                    <a:gd name="connsiteX7" fmla="*/ 84012 w 131999"/>
                    <a:gd name="connsiteY7" fmla="*/ 112400 h 151525"/>
                    <a:gd name="connsiteX8" fmla="*/ 83858 w 131999"/>
                    <a:gd name="connsiteY8" fmla="*/ 112390 h 151525"/>
                    <a:gd name="connsiteX9" fmla="*/ 83466 w 131999"/>
                    <a:gd name="connsiteY9" fmla="*/ 112403 h 151525"/>
                    <a:gd name="connsiteX10" fmla="*/ 35195 w 131999"/>
                    <a:gd name="connsiteY10" fmla="*/ 112403 h 151525"/>
                    <a:gd name="connsiteX11" fmla="*/ 35195 w 131999"/>
                    <a:gd name="connsiteY11" fmla="*/ 96782 h 151525"/>
                    <a:gd name="connsiteX12" fmla="*/ 586 w 131999"/>
                    <a:gd name="connsiteY12" fmla="*/ 124119 h 151525"/>
                    <a:gd name="connsiteX13" fmla="*/ 35195 w 131999"/>
                    <a:gd name="connsiteY13" fmla="*/ 151456 h 151525"/>
                    <a:gd name="connsiteX14" fmla="*/ 35195 w 131999"/>
                    <a:gd name="connsiteY14" fmla="*/ 135835 h 151525"/>
                    <a:gd name="connsiteX15" fmla="*/ 83666 w 131999"/>
                    <a:gd name="connsiteY15" fmla="*/ 135835 h 151525"/>
                    <a:gd name="connsiteX16" fmla="*/ 83716 w 131999"/>
                    <a:gd name="connsiteY16" fmla="*/ 135835 h 151525"/>
                    <a:gd name="connsiteX17" fmla="*/ 83850 w 131999"/>
                    <a:gd name="connsiteY17" fmla="*/ 135834 h 151525"/>
                    <a:gd name="connsiteX18" fmla="*/ 131919 w 131999"/>
                    <a:gd name="connsiteY18" fmla="*/ 87580 h 151525"/>
                    <a:gd name="connsiteX19" fmla="*/ 124809 w 131999"/>
                    <a:gd name="connsiteY19" fmla="*/ 62361 h 15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31999" h="151525">
                      <a:moveTo>
                        <a:pt x="124809" y="62361"/>
                      </a:moveTo>
                      <a:lnTo>
                        <a:pt x="89144" y="586"/>
                      </a:lnTo>
                      <a:lnTo>
                        <a:pt x="86653" y="18414"/>
                      </a:lnTo>
                      <a:lnTo>
                        <a:pt x="68852" y="12302"/>
                      </a:lnTo>
                      <a:lnTo>
                        <a:pt x="104602" y="74224"/>
                      </a:lnTo>
                      <a:lnTo>
                        <a:pt x="104789" y="74537"/>
                      </a:lnTo>
                      <a:cubicBezTo>
                        <a:pt x="107209" y="78441"/>
                        <a:pt x="108487" y="82952"/>
                        <a:pt x="108487" y="87580"/>
                      </a:cubicBezTo>
                      <a:cubicBezTo>
                        <a:pt x="108487" y="101151"/>
                        <a:pt x="97539" y="112214"/>
                        <a:pt x="84012" y="112400"/>
                      </a:cubicBezTo>
                      <a:lnTo>
                        <a:pt x="83858" y="112390"/>
                      </a:lnTo>
                      <a:lnTo>
                        <a:pt x="83466" y="112403"/>
                      </a:lnTo>
                      <a:lnTo>
                        <a:pt x="35195" y="112403"/>
                      </a:lnTo>
                      <a:lnTo>
                        <a:pt x="35195" y="96782"/>
                      </a:lnTo>
                      <a:lnTo>
                        <a:pt x="586" y="124119"/>
                      </a:lnTo>
                      <a:lnTo>
                        <a:pt x="35195" y="151456"/>
                      </a:lnTo>
                      <a:lnTo>
                        <a:pt x="35195" y="135835"/>
                      </a:lnTo>
                      <a:lnTo>
                        <a:pt x="83666" y="135835"/>
                      </a:lnTo>
                      <a:cubicBezTo>
                        <a:pt x="83681" y="135835"/>
                        <a:pt x="83699" y="135835"/>
                        <a:pt x="83716" y="135835"/>
                      </a:cubicBezTo>
                      <a:lnTo>
                        <a:pt x="83850" y="135834"/>
                      </a:lnTo>
                      <a:cubicBezTo>
                        <a:pt x="110372" y="135734"/>
                        <a:pt x="131919" y="114125"/>
                        <a:pt x="131919" y="87580"/>
                      </a:cubicBezTo>
                      <a:cubicBezTo>
                        <a:pt x="131919" y="78652"/>
                        <a:pt x="129461" y="69935"/>
                        <a:pt x="124809" y="62361"/>
                      </a:cubicBezTo>
                      <a:close/>
                    </a:path>
                  </a:pathLst>
                </a:custGeom>
                <a:grpFill/>
                <a:ln w="9525" cap="flat">
                  <a:noFill/>
                  <a:prstDash val="solid"/>
                  <a:miter/>
                </a:ln>
              </p:spPr>
              <p:txBody>
                <a:bodyPr rtlCol="0" anchor="ctr"/>
                <a:lstStyle/>
                <a:p>
                  <a:endParaRPr lang="fr-FR"/>
                </a:p>
              </p:txBody>
            </p:sp>
            <p:sp>
              <p:nvSpPr>
                <p:cNvPr id="40" name="Forme libre : forme 39">
                  <a:extLst>
                    <a:ext uri="{FF2B5EF4-FFF2-40B4-BE49-F238E27FC236}">
                      <a16:creationId xmlns:a16="http://schemas.microsoft.com/office/drawing/2014/main" id="{D2D8E83B-0DF5-45D3-AD52-999F6E6320AC}"/>
                    </a:ext>
                  </a:extLst>
                </p:cNvPr>
                <p:cNvSpPr/>
                <p:nvPr/>
              </p:nvSpPr>
              <p:spPr>
                <a:xfrm>
                  <a:off x="10650146" y="2071262"/>
                  <a:ext cx="110910" cy="135123"/>
                </a:xfrm>
                <a:custGeom>
                  <a:avLst/>
                  <a:gdLst>
                    <a:gd name="connsiteX0" fmla="*/ 98978 w 110910"/>
                    <a:gd name="connsiteY0" fmla="*/ 122674 h 135123"/>
                    <a:gd name="connsiteX1" fmla="*/ 110694 w 110910"/>
                    <a:gd name="connsiteY1" fmla="*/ 111416 h 135123"/>
                    <a:gd name="connsiteX2" fmla="*/ 48817 w 110910"/>
                    <a:gd name="connsiteY2" fmla="*/ 111416 h 135123"/>
                    <a:gd name="connsiteX3" fmla="*/ 27322 w 110910"/>
                    <a:gd name="connsiteY3" fmla="*/ 99004 h 135123"/>
                    <a:gd name="connsiteX4" fmla="*/ 27320 w 110910"/>
                    <a:gd name="connsiteY4" fmla="*/ 74181 h 135123"/>
                    <a:gd name="connsiteX5" fmla="*/ 49140 w 110910"/>
                    <a:gd name="connsiteY5" fmla="*/ 36390 h 135123"/>
                    <a:gd name="connsiteX6" fmla="*/ 62515 w 110910"/>
                    <a:gd name="connsiteY6" fmla="*/ 44288 h 135123"/>
                    <a:gd name="connsiteX7" fmla="*/ 56576 w 110910"/>
                    <a:gd name="connsiteY7" fmla="*/ 586 h 135123"/>
                    <a:gd name="connsiteX8" fmla="*/ 15437 w 110910"/>
                    <a:gd name="connsiteY8" fmla="*/ 16484 h 135123"/>
                    <a:gd name="connsiteX9" fmla="*/ 28963 w 110910"/>
                    <a:gd name="connsiteY9" fmla="*/ 24473 h 135123"/>
                    <a:gd name="connsiteX10" fmla="*/ 7028 w 110910"/>
                    <a:gd name="connsiteY10" fmla="*/ 62467 h 135123"/>
                    <a:gd name="connsiteX11" fmla="*/ 7028 w 110910"/>
                    <a:gd name="connsiteY11" fmla="*/ 110720 h 135123"/>
                    <a:gd name="connsiteX12" fmla="*/ 48818 w 110910"/>
                    <a:gd name="connsiteY12" fmla="*/ 134848 h 135123"/>
                    <a:gd name="connsiteX13" fmla="*/ 110694 w 110910"/>
                    <a:gd name="connsiteY13" fmla="*/ 134848 h 135123"/>
                    <a:gd name="connsiteX14" fmla="*/ 98978 w 110910"/>
                    <a:gd name="connsiteY14" fmla="*/ 122674 h 13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0910" h="135123">
                      <a:moveTo>
                        <a:pt x="98978" y="122674"/>
                      </a:moveTo>
                      <a:lnTo>
                        <a:pt x="110694" y="111416"/>
                      </a:lnTo>
                      <a:lnTo>
                        <a:pt x="48817" y="111416"/>
                      </a:lnTo>
                      <a:cubicBezTo>
                        <a:pt x="39977" y="111416"/>
                        <a:pt x="31741" y="106659"/>
                        <a:pt x="27322" y="99004"/>
                      </a:cubicBezTo>
                      <a:cubicBezTo>
                        <a:pt x="22903" y="91349"/>
                        <a:pt x="22903" y="81837"/>
                        <a:pt x="27320" y="74181"/>
                      </a:cubicBezTo>
                      <a:lnTo>
                        <a:pt x="49140" y="36390"/>
                      </a:lnTo>
                      <a:lnTo>
                        <a:pt x="62515" y="44288"/>
                      </a:lnTo>
                      <a:lnTo>
                        <a:pt x="56576" y="586"/>
                      </a:lnTo>
                      <a:lnTo>
                        <a:pt x="15437" y="16484"/>
                      </a:lnTo>
                      <a:lnTo>
                        <a:pt x="28963" y="24473"/>
                      </a:lnTo>
                      <a:lnTo>
                        <a:pt x="7028" y="62467"/>
                      </a:lnTo>
                      <a:cubicBezTo>
                        <a:pt x="-1562" y="77348"/>
                        <a:pt x="-1562" y="95838"/>
                        <a:pt x="7028" y="110720"/>
                      </a:cubicBezTo>
                      <a:cubicBezTo>
                        <a:pt x="15622" y="125602"/>
                        <a:pt x="31635" y="134848"/>
                        <a:pt x="48818" y="134848"/>
                      </a:cubicBezTo>
                      <a:lnTo>
                        <a:pt x="110694" y="134848"/>
                      </a:lnTo>
                      <a:lnTo>
                        <a:pt x="98978" y="122674"/>
                      </a:lnTo>
                      <a:close/>
                    </a:path>
                  </a:pathLst>
                </a:custGeom>
                <a:grpFill/>
                <a:ln w="9525" cap="flat">
                  <a:noFill/>
                  <a:prstDash val="solid"/>
                  <a:miter/>
                </a:ln>
              </p:spPr>
              <p:txBody>
                <a:bodyPr rtlCol="0" anchor="ctr"/>
                <a:lstStyle/>
                <a:p>
                  <a:endParaRPr lang="fr-FR"/>
                </a:p>
              </p:txBody>
            </p:sp>
            <p:sp>
              <p:nvSpPr>
                <p:cNvPr id="41" name="Forme libre : forme 40">
                  <a:extLst>
                    <a:ext uri="{FF2B5EF4-FFF2-40B4-BE49-F238E27FC236}">
                      <a16:creationId xmlns:a16="http://schemas.microsoft.com/office/drawing/2014/main" id="{039B9FC8-1453-4097-AA54-F5B493F3E882}"/>
                    </a:ext>
                  </a:extLst>
                </p:cNvPr>
                <p:cNvSpPr/>
                <p:nvPr/>
              </p:nvSpPr>
              <p:spPr>
                <a:xfrm>
                  <a:off x="10700112" y="1976150"/>
                  <a:ext cx="149182" cy="93727"/>
                </a:xfrm>
                <a:custGeom>
                  <a:avLst/>
                  <a:gdLst>
                    <a:gd name="connsiteX0" fmla="*/ 20878 w 149182"/>
                    <a:gd name="connsiteY0" fmla="*/ 93910 h 93727"/>
                    <a:gd name="connsiteX1" fmla="*/ 54064 w 149182"/>
                    <a:gd name="connsiteY1" fmla="*/ 36428 h 93727"/>
                    <a:gd name="connsiteX2" fmla="*/ 75561 w 149182"/>
                    <a:gd name="connsiteY2" fmla="*/ 24017 h 93727"/>
                    <a:gd name="connsiteX3" fmla="*/ 97057 w 149182"/>
                    <a:gd name="connsiteY3" fmla="*/ 36428 h 93727"/>
                    <a:gd name="connsiteX4" fmla="*/ 115572 w 149182"/>
                    <a:gd name="connsiteY4" fmla="*/ 68499 h 93727"/>
                    <a:gd name="connsiteX5" fmla="*/ 101538 w 149182"/>
                    <a:gd name="connsiteY5" fmla="*/ 76345 h 93727"/>
                    <a:gd name="connsiteX6" fmla="*/ 142289 w 149182"/>
                    <a:gd name="connsiteY6" fmla="*/ 93212 h 93727"/>
                    <a:gd name="connsiteX7" fmla="*/ 149261 w 149182"/>
                    <a:gd name="connsiteY7" fmla="*/ 49664 h 93727"/>
                    <a:gd name="connsiteX8" fmla="*/ 136028 w 149182"/>
                    <a:gd name="connsiteY8" fmla="*/ 57063 h 93727"/>
                    <a:gd name="connsiteX9" fmla="*/ 117349 w 149182"/>
                    <a:gd name="connsiteY9" fmla="*/ 24712 h 93727"/>
                    <a:gd name="connsiteX10" fmla="*/ 75561 w 149182"/>
                    <a:gd name="connsiteY10" fmla="*/ 586 h 93727"/>
                    <a:gd name="connsiteX11" fmla="*/ 33771 w 149182"/>
                    <a:gd name="connsiteY11" fmla="*/ 24713 h 93727"/>
                    <a:gd name="connsiteX12" fmla="*/ 586 w 149182"/>
                    <a:gd name="connsiteY12" fmla="*/ 82195 h 93727"/>
                    <a:gd name="connsiteX13" fmla="*/ 18022 w 149182"/>
                    <a:gd name="connsiteY13" fmla="*/ 76261 h 93727"/>
                    <a:gd name="connsiteX14" fmla="*/ 20878 w 149182"/>
                    <a:gd name="connsiteY14" fmla="*/ 93910 h 93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9182" h="93727">
                      <a:moveTo>
                        <a:pt x="20878" y="93910"/>
                      </a:moveTo>
                      <a:lnTo>
                        <a:pt x="54064" y="36428"/>
                      </a:lnTo>
                      <a:cubicBezTo>
                        <a:pt x="58485" y="28772"/>
                        <a:pt x="66721" y="24017"/>
                        <a:pt x="75561" y="24017"/>
                      </a:cubicBezTo>
                      <a:cubicBezTo>
                        <a:pt x="84400" y="24017"/>
                        <a:pt x="92638" y="28772"/>
                        <a:pt x="97057" y="36428"/>
                      </a:cubicBezTo>
                      <a:lnTo>
                        <a:pt x="115572" y="68499"/>
                      </a:lnTo>
                      <a:lnTo>
                        <a:pt x="101538" y="76345"/>
                      </a:lnTo>
                      <a:lnTo>
                        <a:pt x="142289" y="93212"/>
                      </a:lnTo>
                      <a:lnTo>
                        <a:pt x="149261" y="49664"/>
                      </a:lnTo>
                      <a:lnTo>
                        <a:pt x="136028" y="57063"/>
                      </a:lnTo>
                      <a:lnTo>
                        <a:pt x="117349" y="24712"/>
                      </a:lnTo>
                      <a:cubicBezTo>
                        <a:pt x="108756" y="9830"/>
                        <a:pt x="92745" y="586"/>
                        <a:pt x="75561" y="586"/>
                      </a:cubicBezTo>
                      <a:cubicBezTo>
                        <a:pt x="58376" y="586"/>
                        <a:pt x="42365" y="9830"/>
                        <a:pt x="33771" y="24713"/>
                      </a:cubicBezTo>
                      <a:lnTo>
                        <a:pt x="586" y="82195"/>
                      </a:lnTo>
                      <a:lnTo>
                        <a:pt x="18022" y="76261"/>
                      </a:lnTo>
                      <a:lnTo>
                        <a:pt x="20878" y="93910"/>
                      </a:lnTo>
                      <a:close/>
                    </a:path>
                  </a:pathLst>
                </a:custGeom>
                <a:grpFill/>
                <a:ln w="9525" cap="flat">
                  <a:noFill/>
                  <a:prstDash val="solid"/>
                  <a:miter/>
                </a:ln>
              </p:spPr>
              <p:txBody>
                <a:bodyPr rtlCol="0" anchor="ctr"/>
                <a:lstStyle/>
                <a:p>
                  <a:endParaRPr lang="fr-FR"/>
                </a:p>
              </p:txBody>
            </p:sp>
            <p:sp>
              <p:nvSpPr>
                <p:cNvPr id="42" name="Forme libre : forme 41">
                  <a:extLst>
                    <a:ext uri="{FF2B5EF4-FFF2-40B4-BE49-F238E27FC236}">
                      <a16:creationId xmlns:a16="http://schemas.microsoft.com/office/drawing/2014/main" id="{AD4E9E2E-E401-4B08-92D4-7CB49060B98D}"/>
                    </a:ext>
                  </a:extLst>
                </p:cNvPr>
                <p:cNvSpPr/>
                <p:nvPr/>
              </p:nvSpPr>
              <p:spPr>
                <a:xfrm>
                  <a:off x="10747322" y="2061936"/>
                  <a:ext cx="56236" cy="86698"/>
                </a:xfrm>
                <a:custGeom>
                  <a:avLst/>
                  <a:gdLst>
                    <a:gd name="connsiteX0" fmla="*/ 28862 w 56236"/>
                    <a:gd name="connsiteY0" fmla="*/ 71581 h 86697"/>
                    <a:gd name="connsiteX1" fmla="*/ 27796 w 56236"/>
                    <a:gd name="connsiteY1" fmla="*/ 71581 h 86697"/>
                    <a:gd name="connsiteX2" fmla="*/ 17843 w 56236"/>
                    <a:gd name="connsiteY2" fmla="*/ 62393 h 86697"/>
                    <a:gd name="connsiteX3" fmla="*/ 586 w 56236"/>
                    <a:gd name="connsiteY3" fmla="*/ 62393 h 86697"/>
                    <a:gd name="connsiteX4" fmla="*/ 28330 w 56236"/>
                    <a:gd name="connsiteY4" fmla="*/ 86503 h 86697"/>
                    <a:gd name="connsiteX5" fmla="*/ 56150 w 56236"/>
                    <a:gd name="connsiteY5" fmla="*/ 62839 h 86697"/>
                    <a:gd name="connsiteX6" fmla="*/ 56150 w 56236"/>
                    <a:gd name="connsiteY6" fmla="*/ 60813 h 86697"/>
                    <a:gd name="connsiteX7" fmla="*/ 45917 w 56236"/>
                    <a:gd name="connsiteY7" fmla="*/ 42585 h 86697"/>
                    <a:gd name="connsiteX8" fmla="*/ 55618 w 56236"/>
                    <a:gd name="connsiteY8" fmla="*/ 24784 h 86697"/>
                    <a:gd name="connsiteX9" fmla="*/ 55618 w 56236"/>
                    <a:gd name="connsiteY9" fmla="*/ 22758 h 86697"/>
                    <a:gd name="connsiteX10" fmla="*/ 28329 w 56236"/>
                    <a:gd name="connsiteY10" fmla="*/ 586 h 86697"/>
                    <a:gd name="connsiteX11" fmla="*/ 1064 w 56236"/>
                    <a:gd name="connsiteY11" fmla="*/ 25973 h 86697"/>
                    <a:gd name="connsiteX12" fmla="*/ 18276 w 56236"/>
                    <a:gd name="connsiteY12" fmla="*/ 25973 h 86697"/>
                    <a:gd name="connsiteX13" fmla="*/ 27796 w 56236"/>
                    <a:gd name="connsiteY13" fmla="*/ 15509 h 86697"/>
                    <a:gd name="connsiteX14" fmla="*/ 28862 w 56236"/>
                    <a:gd name="connsiteY14" fmla="*/ 15509 h 86697"/>
                    <a:gd name="connsiteX15" fmla="*/ 38561 w 56236"/>
                    <a:gd name="connsiteY15" fmla="*/ 24783 h 86697"/>
                    <a:gd name="connsiteX16" fmla="*/ 38561 w 56236"/>
                    <a:gd name="connsiteY16" fmla="*/ 25743 h 86697"/>
                    <a:gd name="connsiteX17" fmla="*/ 28755 w 56236"/>
                    <a:gd name="connsiteY17" fmla="*/ 35230 h 86697"/>
                    <a:gd name="connsiteX18" fmla="*/ 20856 w 56236"/>
                    <a:gd name="connsiteY18" fmla="*/ 35230 h 86697"/>
                    <a:gd name="connsiteX19" fmla="*/ 20856 w 56236"/>
                    <a:gd name="connsiteY19" fmla="*/ 50152 h 86697"/>
                    <a:gd name="connsiteX20" fmla="*/ 29075 w 56236"/>
                    <a:gd name="connsiteY20" fmla="*/ 50152 h 86697"/>
                    <a:gd name="connsiteX21" fmla="*/ 39094 w 56236"/>
                    <a:gd name="connsiteY21" fmla="*/ 59853 h 86697"/>
                    <a:gd name="connsiteX22" fmla="*/ 39094 w 56236"/>
                    <a:gd name="connsiteY22" fmla="*/ 61026 h 86697"/>
                    <a:gd name="connsiteX23" fmla="*/ 28862 w 56236"/>
                    <a:gd name="connsiteY23" fmla="*/ 71581 h 86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236" h="86697">
                      <a:moveTo>
                        <a:pt x="28862" y="71581"/>
                      </a:moveTo>
                      <a:lnTo>
                        <a:pt x="27796" y="71581"/>
                      </a:lnTo>
                      <a:cubicBezTo>
                        <a:pt x="22881" y="71581"/>
                        <a:pt x="18901" y="69246"/>
                        <a:pt x="17843" y="62393"/>
                      </a:cubicBezTo>
                      <a:lnTo>
                        <a:pt x="586" y="62393"/>
                      </a:lnTo>
                      <a:cubicBezTo>
                        <a:pt x="1471" y="77855"/>
                        <a:pt x="10622" y="86503"/>
                        <a:pt x="28330" y="86503"/>
                      </a:cubicBezTo>
                      <a:cubicBezTo>
                        <a:pt x="48263" y="86503"/>
                        <a:pt x="56150" y="73391"/>
                        <a:pt x="56150" y="62839"/>
                      </a:cubicBezTo>
                      <a:lnTo>
                        <a:pt x="56150" y="60813"/>
                      </a:lnTo>
                      <a:cubicBezTo>
                        <a:pt x="56150" y="51647"/>
                        <a:pt x="51673" y="45890"/>
                        <a:pt x="45917" y="42585"/>
                      </a:cubicBezTo>
                      <a:cubicBezTo>
                        <a:pt x="51354" y="39387"/>
                        <a:pt x="55618" y="33632"/>
                        <a:pt x="55618" y="24784"/>
                      </a:cubicBezTo>
                      <a:lnTo>
                        <a:pt x="55618" y="22758"/>
                      </a:lnTo>
                      <a:cubicBezTo>
                        <a:pt x="55618" y="12738"/>
                        <a:pt x="48582" y="586"/>
                        <a:pt x="28329" y="586"/>
                      </a:cubicBezTo>
                      <a:cubicBezTo>
                        <a:pt x="10336" y="586"/>
                        <a:pt x="1573" y="9113"/>
                        <a:pt x="1064" y="25973"/>
                      </a:cubicBezTo>
                      <a:lnTo>
                        <a:pt x="18276" y="25973"/>
                      </a:lnTo>
                      <a:cubicBezTo>
                        <a:pt x="19088" y="18268"/>
                        <a:pt x="22590" y="15509"/>
                        <a:pt x="27796" y="15509"/>
                      </a:cubicBezTo>
                      <a:lnTo>
                        <a:pt x="28862" y="15509"/>
                      </a:lnTo>
                      <a:cubicBezTo>
                        <a:pt x="34510" y="15509"/>
                        <a:pt x="38561" y="19240"/>
                        <a:pt x="38561" y="24783"/>
                      </a:cubicBezTo>
                      <a:lnTo>
                        <a:pt x="38561" y="25743"/>
                      </a:lnTo>
                      <a:cubicBezTo>
                        <a:pt x="38561" y="32139"/>
                        <a:pt x="34938" y="35230"/>
                        <a:pt x="28755" y="35230"/>
                      </a:cubicBezTo>
                      <a:lnTo>
                        <a:pt x="20856" y="35230"/>
                      </a:lnTo>
                      <a:lnTo>
                        <a:pt x="20856" y="50152"/>
                      </a:lnTo>
                      <a:lnTo>
                        <a:pt x="29075" y="50152"/>
                      </a:lnTo>
                      <a:cubicBezTo>
                        <a:pt x="35256" y="50152"/>
                        <a:pt x="39094" y="53351"/>
                        <a:pt x="39094" y="59853"/>
                      </a:cubicBezTo>
                      <a:lnTo>
                        <a:pt x="39094" y="61026"/>
                      </a:lnTo>
                      <a:cubicBezTo>
                        <a:pt x="39095" y="68383"/>
                        <a:pt x="34192" y="71581"/>
                        <a:pt x="28862" y="71581"/>
                      </a:cubicBezTo>
                      <a:close/>
                    </a:path>
                  </a:pathLst>
                </a:custGeom>
                <a:grpFill/>
                <a:ln w="9525" cap="flat">
                  <a:noFill/>
                  <a:prstDash val="solid"/>
                  <a:miter/>
                </a:ln>
              </p:spPr>
              <p:txBody>
                <a:bodyPr rtlCol="0" anchor="ctr"/>
                <a:lstStyle/>
                <a:p>
                  <a:endParaRPr lang="fr-FR"/>
                </a:p>
              </p:txBody>
            </p:sp>
            <p:sp>
              <p:nvSpPr>
                <p:cNvPr id="43" name="Forme libre : forme 42">
                  <a:extLst>
                    <a:ext uri="{FF2B5EF4-FFF2-40B4-BE49-F238E27FC236}">
                      <a16:creationId xmlns:a16="http://schemas.microsoft.com/office/drawing/2014/main" id="{99A4BCC8-2995-40DE-A5F7-2C248C4446AB}"/>
                    </a:ext>
                  </a:extLst>
                </p:cNvPr>
                <p:cNvSpPr/>
                <p:nvPr/>
              </p:nvSpPr>
              <p:spPr>
                <a:xfrm>
                  <a:off x="10719244" y="2222695"/>
                  <a:ext cx="33586" cy="42958"/>
                </a:xfrm>
                <a:custGeom>
                  <a:avLst/>
                  <a:gdLst>
                    <a:gd name="connsiteX0" fmla="*/ 16582 w 33585"/>
                    <a:gd name="connsiteY0" fmla="*/ 586 h 42958"/>
                    <a:gd name="connsiteX1" fmla="*/ 586 w 33585"/>
                    <a:gd name="connsiteY1" fmla="*/ 586 h 42958"/>
                    <a:gd name="connsiteX2" fmla="*/ 586 w 33585"/>
                    <a:gd name="connsiteY2" fmla="*/ 43134 h 42958"/>
                    <a:gd name="connsiteX3" fmla="*/ 10709 w 33585"/>
                    <a:gd name="connsiteY3" fmla="*/ 43134 h 42958"/>
                    <a:gd name="connsiteX4" fmla="*/ 10709 w 33585"/>
                    <a:gd name="connsiteY4" fmla="*/ 27860 h 42958"/>
                    <a:gd name="connsiteX5" fmla="*/ 16583 w 33585"/>
                    <a:gd name="connsiteY5" fmla="*/ 27860 h 42958"/>
                    <a:gd name="connsiteX6" fmla="*/ 33518 w 33585"/>
                    <a:gd name="connsiteY6" fmla="*/ 14768 h 42958"/>
                    <a:gd name="connsiteX7" fmla="*/ 33518 w 33585"/>
                    <a:gd name="connsiteY7" fmla="*/ 13677 h 42958"/>
                    <a:gd name="connsiteX8" fmla="*/ 16582 w 33585"/>
                    <a:gd name="connsiteY8" fmla="*/ 586 h 42958"/>
                    <a:gd name="connsiteX9" fmla="*/ 23268 w 33585"/>
                    <a:gd name="connsiteY9" fmla="*/ 14496 h 42958"/>
                    <a:gd name="connsiteX10" fmla="*/ 17019 w 33585"/>
                    <a:gd name="connsiteY10" fmla="*/ 20223 h 42958"/>
                    <a:gd name="connsiteX11" fmla="*/ 10708 w 33585"/>
                    <a:gd name="connsiteY11" fmla="*/ 20223 h 42958"/>
                    <a:gd name="connsiteX12" fmla="*/ 10708 w 33585"/>
                    <a:gd name="connsiteY12" fmla="*/ 8223 h 42958"/>
                    <a:gd name="connsiteX13" fmla="*/ 17019 w 33585"/>
                    <a:gd name="connsiteY13" fmla="*/ 8223 h 42958"/>
                    <a:gd name="connsiteX14" fmla="*/ 23268 w 33585"/>
                    <a:gd name="connsiteY14" fmla="*/ 13950 h 42958"/>
                    <a:gd name="connsiteX15" fmla="*/ 23268 w 33585"/>
                    <a:gd name="connsiteY15" fmla="*/ 14496 h 42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3585" h="42958">
                      <a:moveTo>
                        <a:pt x="16582" y="586"/>
                      </a:moveTo>
                      <a:lnTo>
                        <a:pt x="586" y="586"/>
                      </a:lnTo>
                      <a:lnTo>
                        <a:pt x="586" y="43134"/>
                      </a:lnTo>
                      <a:lnTo>
                        <a:pt x="10709" y="43134"/>
                      </a:lnTo>
                      <a:lnTo>
                        <a:pt x="10709" y="27860"/>
                      </a:lnTo>
                      <a:lnTo>
                        <a:pt x="16583" y="27860"/>
                      </a:lnTo>
                      <a:cubicBezTo>
                        <a:pt x="24518" y="27860"/>
                        <a:pt x="33518" y="26115"/>
                        <a:pt x="33518" y="14768"/>
                      </a:cubicBezTo>
                      <a:lnTo>
                        <a:pt x="33518" y="13677"/>
                      </a:lnTo>
                      <a:cubicBezTo>
                        <a:pt x="33516" y="2386"/>
                        <a:pt x="24517" y="586"/>
                        <a:pt x="16582" y="586"/>
                      </a:cubicBezTo>
                      <a:close/>
                      <a:moveTo>
                        <a:pt x="23268" y="14496"/>
                      </a:moveTo>
                      <a:cubicBezTo>
                        <a:pt x="23268" y="19296"/>
                        <a:pt x="19769" y="20223"/>
                        <a:pt x="17019" y="20223"/>
                      </a:cubicBezTo>
                      <a:lnTo>
                        <a:pt x="10708" y="20223"/>
                      </a:lnTo>
                      <a:lnTo>
                        <a:pt x="10708" y="8223"/>
                      </a:lnTo>
                      <a:lnTo>
                        <a:pt x="17019" y="8223"/>
                      </a:lnTo>
                      <a:cubicBezTo>
                        <a:pt x="19769" y="8223"/>
                        <a:pt x="23268" y="9151"/>
                        <a:pt x="23268" y="13950"/>
                      </a:cubicBezTo>
                      <a:lnTo>
                        <a:pt x="23268" y="14496"/>
                      </a:lnTo>
                      <a:close/>
                    </a:path>
                  </a:pathLst>
                </a:custGeom>
                <a:grpFill/>
                <a:ln w="9525" cap="flat">
                  <a:noFill/>
                  <a:prstDash val="solid"/>
                  <a:miter/>
                </a:ln>
              </p:spPr>
              <p:txBody>
                <a:bodyPr rtlCol="0" anchor="ctr"/>
                <a:lstStyle/>
                <a:p>
                  <a:endParaRPr lang="fr-FR"/>
                </a:p>
              </p:txBody>
            </p:sp>
            <p:sp>
              <p:nvSpPr>
                <p:cNvPr id="44" name="Forme libre : forme 43">
                  <a:extLst>
                    <a:ext uri="{FF2B5EF4-FFF2-40B4-BE49-F238E27FC236}">
                      <a16:creationId xmlns:a16="http://schemas.microsoft.com/office/drawing/2014/main" id="{65E64560-2CB2-426B-B107-BA74308D0D36}"/>
                    </a:ext>
                  </a:extLst>
                </p:cNvPr>
                <p:cNvSpPr/>
                <p:nvPr/>
              </p:nvSpPr>
              <p:spPr>
                <a:xfrm>
                  <a:off x="10754672" y="2222695"/>
                  <a:ext cx="39053" cy="43739"/>
                </a:xfrm>
                <a:custGeom>
                  <a:avLst/>
                  <a:gdLst>
                    <a:gd name="connsiteX0" fmla="*/ 19706 w 39052"/>
                    <a:gd name="connsiteY0" fmla="*/ 33042 h 43739"/>
                    <a:gd name="connsiteX1" fmla="*/ 11396 w 39052"/>
                    <a:gd name="connsiteY1" fmla="*/ 586 h 43739"/>
                    <a:gd name="connsiteX2" fmla="*/ 586 w 39052"/>
                    <a:gd name="connsiteY2" fmla="*/ 586 h 43739"/>
                    <a:gd name="connsiteX3" fmla="*/ 12770 w 39052"/>
                    <a:gd name="connsiteY3" fmla="*/ 43243 h 43739"/>
                    <a:gd name="connsiteX4" fmla="*/ 26705 w 39052"/>
                    <a:gd name="connsiteY4" fmla="*/ 43243 h 43739"/>
                    <a:gd name="connsiteX5" fmla="*/ 38890 w 39052"/>
                    <a:gd name="connsiteY5" fmla="*/ 586 h 43739"/>
                    <a:gd name="connsiteX6" fmla="*/ 28017 w 39052"/>
                    <a:gd name="connsiteY6" fmla="*/ 586 h 43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052" h="43739">
                      <a:moveTo>
                        <a:pt x="19706" y="33042"/>
                      </a:moveTo>
                      <a:lnTo>
                        <a:pt x="11396" y="586"/>
                      </a:lnTo>
                      <a:lnTo>
                        <a:pt x="586" y="586"/>
                      </a:lnTo>
                      <a:lnTo>
                        <a:pt x="12770" y="43243"/>
                      </a:lnTo>
                      <a:lnTo>
                        <a:pt x="26705" y="43243"/>
                      </a:lnTo>
                      <a:lnTo>
                        <a:pt x="38890" y="586"/>
                      </a:lnTo>
                      <a:lnTo>
                        <a:pt x="28017" y="586"/>
                      </a:lnTo>
                      <a:close/>
                    </a:path>
                  </a:pathLst>
                </a:custGeom>
                <a:grpFill/>
                <a:ln w="9525" cap="flat">
                  <a:noFill/>
                  <a:prstDash val="solid"/>
                  <a:miter/>
                </a:ln>
              </p:spPr>
              <p:txBody>
                <a:bodyPr rtlCol="0" anchor="ctr"/>
                <a:lstStyle/>
                <a:p>
                  <a:endParaRPr lang="fr-FR"/>
                </a:p>
              </p:txBody>
            </p:sp>
            <p:sp>
              <p:nvSpPr>
                <p:cNvPr id="45" name="Forme libre : forme 44">
                  <a:extLst>
                    <a:ext uri="{FF2B5EF4-FFF2-40B4-BE49-F238E27FC236}">
                      <a16:creationId xmlns:a16="http://schemas.microsoft.com/office/drawing/2014/main" id="{F55D8BB5-4BEE-4D27-8B41-1F736FA4C35B}"/>
                    </a:ext>
                  </a:extLst>
                </p:cNvPr>
                <p:cNvSpPr/>
                <p:nvPr/>
              </p:nvSpPr>
              <p:spPr>
                <a:xfrm>
                  <a:off x="10796286" y="2221986"/>
                  <a:ext cx="36710" cy="44520"/>
                </a:xfrm>
                <a:custGeom>
                  <a:avLst/>
                  <a:gdLst>
                    <a:gd name="connsiteX0" fmla="*/ 18895 w 36709"/>
                    <a:gd name="connsiteY0" fmla="*/ 586 h 44520"/>
                    <a:gd name="connsiteX1" fmla="*/ 586 w 36709"/>
                    <a:gd name="connsiteY1" fmla="*/ 21478 h 44520"/>
                    <a:gd name="connsiteX2" fmla="*/ 586 w 36709"/>
                    <a:gd name="connsiteY2" fmla="*/ 23660 h 44520"/>
                    <a:gd name="connsiteX3" fmla="*/ 18895 w 36709"/>
                    <a:gd name="connsiteY3" fmla="*/ 44552 h 44520"/>
                    <a:gd name="connsiteX4" fmla="*/ 36328 w 36709"/>
                    <a:gd name="connsiteY4" fmla="*/ 29825 h 44520"/>
                    <a:gd name="connsiteX5" fmla="*/ 36328 w 36709"/>
                    <a:gd name="connsiteY5" fmla="*/ 29333 h 44520"/>
                    <a:gd name="connsiteX6" fmla="*/ 26205 w 36709"/>
                    <a:gd name="connsiteY6" fmla="*/ 29333 h 44520"/>
                    <a:gd name="connsiteX7" fmla="*/ 19455 w 36709"/>
                    <a:gd name="connsiteY7" fmla="*/ 36915 h 44520"/>
                    <a:gd name="connsiteX8" fmla="*/ 18894 w 36709"/>
                    <a:gd name="connsiteY8" fmla="*/ 36915 h 44520"/>
                    <a:gd name="connsiteX9" fmla="*/ 10833 w 36709"/>
                    <a:gd name="connsiteY9" fmla="*/ 23660 h 44520"/>
                    <a:gd name="connsiteX10" fmla="*/ 10833 w 36709"/>
                    <a:gd name="connsiteY10" fmla="*/ 21478 h 44520"/>
                    <a:gd name="connsiteX11" fmla="*/ 18894 w 36709"/>
                    <a:gd name="connsiteY11" fmla="*/ 8223 h 44520"/>
                    <a:gd name="connsiteX12" fmla="*/ 19455 w 36709"/>
                    <a:gd name="connsiteY12" fmla="*/ 8223 h 44520"/>
                    <a:gd name="connsiteX13" fmla="*/ 26205 w 36709"/>
                    <a:gd name="connsiteY13" fmla="*/ 17442 h 44520"/>
                    <a:gd name="connsiteX14" fmla="*/ 36329 w 36709"/>
                    <a:gd name="connsiteY14" fmla="*/ 17442 h 44520"/>
                    <a:gd name="connsiteX15" fmla="*/ 36329 w 36709"/>
                    <a:gd name="connsiteY15" fmla="*/ 15477 h 44520"/>
                    <a:gd name="connsiteX16" fmla="*/ 18895 w 36709"/>
                    <a:gd name="connsiteY16" fmla="*/ 586 h 44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709" h="44520">
                      <a:moveTo>
                        <a:pt x="18895" y="586"/>
                      </a:moveTo>
                      <a:cubicBezTo>
                        <a:pt x="6210" y="586"/>
                        <a:pt x="586" y="6750"/>
                        <a:pt x="586" y="21478"/>
                      </a:cubicBezTo>
                      <a:lnTo>
                        <a:pt x="586" y="23660"/>
                      </a:lnTo>
                      <a:cubicBezTo>
                        <a:pt x="586" y="38388"/>
                        <a:pt x="6210" y="44552"/>
                        <a:pt x="18895" y="44552"/>
                      </a:cubicBezTo>
                      <a:cubicBezTo>
                        <a:pt x="30454" y="44552"/>
                        <a:pt x="36328" y="40297"/>
                        <a:pt x="36328" y="29825"/>
                      </a:cubicBezTo>
                      <a:lnTo>
                        <a:pt x="36328" y="29333"/>
                      </a:lnTo>
                      <a:lnTo>
                        <a:pt x="26205" y="29333"/>
                      </a:lnTo>
                      <a:cubicBezTo>
                        <a:pt x="26205" y="33915"/>
                        <a:pt x="24392" y="36915"/>
                        <a:pt x="19455" y="36915"/>
                      </a:cubicBezTo>
                      <a:lnTo>
                        <a:pt x="18894" y="36915"/>
                      </a:lnTo>
                      <a:cubicBezTo>
                        <a:pt x="12395" y="36915"/>
                        <a:pt x="10833" y="32169"/>
                        <a:pt x="10833" y="23660"/>
                      </a:cubicBezTo>
                      <a:lnTo>
                        <a:pt x="10833" y="21478"/>
                      </a:lnTo>
                      <a:cubicBezTo>
                        <a:pt x="10833" y="12968"/>
                        <a:pt x="12395" y="8223"/>
                        <a:pt x="18894" y="8223"/>
                      </a:cubicBezTo>
                      <a:lnTo>
                        <a:pt x="19455" y="8223"/>
                      </a:lnTo>
                      <a:cubicBezTo>
                        <a:pt x="24767" y="8223"/>
                        <a:pt x="26205" y="11605"/>
                        <a:pt x="26205" y="17442"/>
                      </a:cubicBezTo>
                      <a:lnTo>
                        <a:pt x="36329" y="17442"/>
                      </a:lnTo>
                      <a:lnTo>
                        <a:pt x="36329" y="15477"/>
                      </a:lnTo>
                      <a:cubicBezTo>
                        <a:pt x="36329" y="4841"/>
                        <a:pt x="30454" y="586"/>
                        <a:pt x="18895" y="586"/>
                      </a:cubicBezTo>
                      <a:close/>
                    </a:path>
                  </a:pathLst>
                </a:custGeom>
                <a:grpFill/>
                <a:ln w="9525" cap="flat">
                  <a:noFill/>
                  <a:prstDash val="solid"/>
                  <a:miter/>
                </a:ln>
              </p:spPr>
              <p:txBody>
                <a:bodyPr rtlCol="0" anchor="ctr"/>
                <a:lstStyle/>
                <a:p>
                  <a:endParaRPr lang="fr-FR"/>
                </a:p>
              </p:txBody>
            </p:sp>
          </p:grpSp>
          <p:sp>
            <p:nvSpPr>
              <p:cNvPr id="162" name="Rectangle 161">
                <a:extLst>
                  <a:ext uri="{FF2B5EF4-FFF2-40B4-BE49-F238E27FC236}">
                    <a16:creationId xmlns:a16="http://schemas.microsoft.com/office/drawing/2014/main" id="{0E6C7E71-6886-46FE-8806-6CA222726386}"/>
                  </a:ext>
                </a:extLst>
              </p:cNvPr>
              <p:cNvSpPr/>
              <p:nvPr/>
            </p:nvSpPr>
            <p:spPr>
              <a:xfrm>
                <a:off x="3236738" y="2547307"/>
                <a:ext cx="209507" cy="155403"/>
              </a:xfrm>
              <a:prstGeom prst="rect">
                <a:avLst/>
              </a:prstGeom>
            </p:spPr>
            <p:txBody>
              <a:bodyPr wrap="square">
                <a:spAutoFit/>
              </a:bodyPr>
              <a:lstStyle/>
              <a:p>
                <a:pPr algn="ctr"/>
                <a:r>
                  <a:rPr lang="fr-FR" sz="600" dirty="0">
                    <a:solidFill>
                      <a:srgbClr val="556080"/>
                    </a:solidFill>
                    <a:latin typeface="+mj-lt"/>
                  </a:rPr>
                  <a:t>B</a:t>
                </a:r>
              </a:p>
            </p:txBody>
          </p:sp>
        </p:grpSp>
        <p:sp>
          <p:nvSpPr>
            <p:cNvPr id="56" name="Ellipse 55">
              <a:extLst>
                <a:ext uri="{FF2B5EF4-FFF2-40B4-BE49-F238E27FC236}">
                  <a16:creationId xmlns:a16="http://schemas.microsoft.com/office/drawing/2014/main" id="{D3FEFC90-B7E4-4865-80A4-8CE4961D03F9}"/>
                </a:ext>
              </a:extLst>
            </p:cNvPr>
            <p:cNvSpPr/>
            <p:nvPr/>
          </p:nvSpPr>
          <p:spPr>
            <a:xfrm>
              <a:off x="3602235" y="1493065"/>
              <a:ext cx="926171" cy="926166"/>
            </a:xfrm>
            <a:prstGeom prst="ellipse">
              <a:avLst/>
            </a:prstGeom>
            <a:solidFill>
              <a:schemeClr val="accent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2400" dirty="0">
                  <a:latin typeface="+mj-lt"/>
                </a:rPr>
                <a:t>36%</a:t>
              </a:r>
            </a:p>
          </p:txBody>
        </p:sp>
      </p:grpSp>
    </p:spTree>
    <p:extLst>
      <p:ext uri="{BB962C8B-B14F-4D97-AF65-F5344CB8AC3E}">
        <p14:creationId xmlns:p14="http://schemas.microsoft.com/office/powerpoint/2010/main" val="2944798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53" presetClass="entr" presetSubtype="16"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p:cTn id="11" dur="500" fill="hold"/>
                                        <p:tgtEl>
                                          <p:spTgt spid="19"/>
                                        </p:tgtEl>
                                        <p:attrNameLst>
                                          <p:attrName>ppt_w</p:attrName>
                                        </p:attrNameLst>
                                      </p:cBhvr>
                                      <p:tavLst>
                                        <p:tav tm="0">
                                          <p:val>
                                            <p:fltVal val="0"/>
                                          </p:val>
                                        </p:tav>
                                        <p:tav tm="100000">
                                          <p:val>
                                            <p:strVal val="#ppt_w"/>
                                          </p:val>
                                        </p:tav>
                                      </p:tavLst>
                                    </p:anim>
                                    <p:anim calcmode="lin" valueType="num">
                                      <p:cBhvr>
                                        <p:cTn id="12" dur="500" fill="hold"/>
                                        <p:tgtEl>
                                          <p:spTgt spid="19"/>
                                        </p:tgtEl>
                                        <p:attrNameLst>
                                          <p:attrName>ppt_h</p:attrName>
                                        </p:attrNameLst>
                                      </p:cBhvr>
                                      <p:tavLst>
                                        <p:tav tm="0">
                                          <p:val>
                                            <p:fltVal val="0"/>
                                          </p:val>
                                        </p:tav>
                                        <p:tav tm="100000">
                                          <p:val>
                                            <p:strVal val="#ppt_h"/>
                                          </p:val>
                                        </p:tav>
                                      </p:tavLst>
                                    </p:anim>
                                    <p:animEffect transition="in" filter="fade">
                                      <p:cBhvr>
                                        <p:cTn id="13" dur="500"/>
                                        <p:tgtEl>
                                          <p:spTgt spid="19"/>
                                        </p:tgtEl>
                                      </p:cBhvr>
                                    </p:animEffect>
                                  </p:childTnLst>
                                </p:cTn>
                              </p:par>
                              <p:par>
                                <p:cTn id="14" presetID="53" presetClass="entr" presetSubtype="16" fill="hold" nodeType="withEffect">
                                  <p:stCondLst>
                                    <p:cond delay="0"/>
                                  </p:stCondLst>
                                  <p:childTnLst>
                                    <p:set>
                                      <p:cBhvr>
                                        <p:cTn id="15" dur="1" fill="hold">
                                          <p:stCondLst>
                                            <p:cond delay="0"/>
                                          </p:stCondLst>
                                        </p:cTn>
                                        <p:tgtEl>
                                          <p:spTgt spid="17"/>
                                        </p:tgtEl>
                                        <p:attrNameLst>
                                          <p:attrName>style.visibility</p:attrName>
                                        </p:attrNameLst>
                                      </p:cBhvr>
                                      <p:to>
                                        <p:strVal val="visible"/>
                                      </p:to>
                                    </p:set>
                                    <p:anim calcmode="lin" valueType="num">
                                      <p:cBhvr>
                                        <p:cTn id="16" dur="500" fill="hold"/>
                                        <p:tgtEl>
                                          <p:spTgt spid="17"/>
                                        </p:tgtEl>
                                        <p:attrNameLst>
                                          <p:attrName>ppt_w</p:attrName>
                                        </p:attrNameLst>
                                      </p:cBhvr>
                                      <p:tavLst>
                                        <p:tav tm="0">
                                          <p:val>
                                            <p:fltVal val="0"/>
                                          </p:val>
                                        </p:tav>
                                        <p:tav tm="100000">
                                          <p:val>
                                            <p:strVal val="#ppt_w"/>
                                          </p:val>
                                        </p:tav>
                                      </p:tavLst>
                                    </p:anim>
                                    <p:anim calcmode="lin" valueType="num">
                                      <p:cBhvr>
                                        <p:cTn id="17" dur="500" fill="hold"/>
                                        <p:tgtEl>
                                          <p:spTgt spid="17"/>
                                        </p:tgtEl>
                                        <p:attrNameLst>
                                          <p:attrName>ppt_h</p:attrName>
                                        </p:attrNameLst>
                                      </p:cBhvr>
                                      <p:tavLst>
                                        <p:tav tm="0">
                                          <p:val>
                                            <p:fltVal val="0"/>
                                          </p:val>
                                        </p:tav>
                                        <p:tav tm="100000">
                                          <p:val>
                                            <p:strVal val="#ppt_h"/>
                                          </p:val>
                                        </p:tav>
                                      </p:tavLst>
                                    </p:anim>
                                    <p:animEffect transition="in" filter="fade">
                                      <p:cBhvr>
                                        <p:cTn id="18" dur="500"/>
                                        <p:tgtEl>
                                          <p:spTgt spid="17"/>
                                        </p:tgtEl>
                                      </p:cBhvr>
                                    </p:animEffect>
                                  </p:childTnLst>
                                </p:cTn>
                              </p:par>
                              <p:par>
                                <p:cTn id="19" presetID="53" presetClass="entr" presetSubtype="16" fill="hold" nodeType="with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p:cTn id="21" dur="500" fill="hold"/>
                                        <p:tgtEl>
                                          <p:spTgt spid="18"/>
                                        </p:tgtEl>
                                        <p:attrNameLst>
                                          <p:attrName>ppt_w</p:attrName>
                                        </p:attrNameLst>
                                      </p:cBhvr>
                                      <p:tavLst>
                                        <p:tav tm="0">
                                          <p:val>
                                            <p:fltVal val="0"/>
                                          </p:val>
                                        </p:tav>
                                        <p:tav tm="100000">
                                          <p:val>
                                            <p:strVal val="#ppt_w"/>
                                          </p:val>
                                        </p:tav>
                                      </p:tavLst>
                                    </p:anim>
                                    <p:anim calcmode="lin" valueType="num">
                                      <p:cBhvr>
                                        <p:cTn id="22" dur="500" fill="hold"/>
                                        <p:tgtEl>
                                          <p:spTgt spid="18"/>
                                        </p:tgtEl>
                                        <p:attrNameLst>
                                          <p:attrName>ppt_h</p:attrName>
                                        </p:attrNameLst>
                                      </p:cBhvr>
                                      <p:tavLst>
                                        <p:tav tm="0">
                                          <p:val>
                                            <p:fltVal val="0"/>
                                          </p:val>
                                        </p:tav>
                                        <p:tav tm="100000">
                                          <p:val>
                                            <p:strVal val="#ppt_h"/>
                                          </p:val>
                                        </p:tav>
                                      </p:tavLst>
                                    </p:anim>
                                    <p:animEffect transition="in" filter="fade">
                                      <p:cBhvr>
                                        <p:cTn id="23" dur="500"/>
                                        <p:tgtEl>
                                          <p:spTgt spid="18"/>
                                        </p:tgtEl>
                                      </p:cBhvr>
                                    </p:animEffect>
                                  </p:childTnLst>
                                </p:cTn>
                              </p:par>
                              <p:par>
                                <p:cTn id="24" presetID="2" presetClass="entr" presetSubtype="2" decel="100000" fill="hold" nodeType="withEffect">
                                  <p:stCondLst>
                                    <p:cond delay="0"/>
                                  </p:stCondLst>
                                  <p:childTnLst>
                                    <p:set>
                                      <p:cBhvr>
                                        <p:cTn id="25" dur="1" fill="hold">
                                          <p:stCondLst>
                                            <p:cond delay="0"/>
                                          </p:stCondLst>
                                        </p:cTn>
                                        <p:tgtEl>
                                          <p:spTgt spid="21"/>
                                        </p:tgtEl>
                                        <p:attrNameLst>
                                          <p:attrName>style.visibility</p:attrName>
                                        </p:attrNameLst>
                                      </p:cBhvr>
                                      <p:to>
                                        <p:strVal val="visible"/>
                                      </p:to>
                                    </p:set>
                                    <p:anim calcmode="lin" valueType="num">
                                      <p:cBhvr additive="base">
                                        <p:cTn id="26" dur="500" fill="hold"/>
                                        <p:tgtEl>
                                          <p:spTgt spid="21"/>
                                        </p:tgtEl>
                                        <p:attrNameLst>
                                          <p:attrName>ppt_x</p:attrName>
                                        </p:attrNameLst>
                                      </p:cBhvr>
                                      <p:tavLst>
                                        <p:tav tm="0">
                                          <p:val>
                                            <p:strVal val="1+#ppt_w/2"/>
                                          </p:val>
                                        </p:tav>
                                        <p:tav tm="100000">
                                          <p:val>
                                            <p:strVal val="#ppt_x"/>
                                          </p:val>
                                        </p:tav>
                                      </p:tavLst>
                                    </p:anim>
                                    <p:anim calcmode="lin" valueType="num">
                                      <p:cBhvr additive="base">
                                        <p:cTn id="27"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16200000" scaled="1"/>
        </a:gradFill>
        <a:effectLst/>
      </p:bgPr>
    </p:bg>
    <p:spTree>
      <p:nvGrpSpPr>
        <p:cNvPr id="1" name=""/>
        <p:cNvGrpSpPr/>
        <p:nvPr/>
      </p:nvGrpSpPr>
      <p:grpSpPr>
        <a:xfrm>
          <a:off x="0" y="0"/>
          <a:ext cx="0" cy="0"/>
          <a:chOff x="0" y="0"/>
          <a:chExt cx="0" cy="0"/>
        </a:xfrm>
      </p:grpSpPr>
      <p:sp>
        <p:nvSpPr>
          <p:cNvPr id="183" name="ZoneTexte 182">
            <a:extLst>
              <a:ext uri="{FF2B5EF4-FFF2-40B4-BE49-F238E27FC236}">
                <a16:creationId xmlns:a16="http://schemas.microsoft.com/office/drawing/2014/main" id="{D0CE429A-91C9-49CE-9B39-8B925FEB56AB}"/>
              </a:ext>
            </a:extLst>
          </p:cNvPr>
          <p:cNvSpPr txBox="1"/>
          <p:nvPr/>
        </p:nvSpPr>
        <p:spPr>
          <a:xfrm>
            <a:off x="780267" y="3332689"/>
            <a:ext cx="898002" cy="1569660"/>
          </a:xfrm>
          <a:prstGeom prst="rect">
            <a:avLst/>
          </a:prstGeom>
          <a:noFill/>
        </p:spPr>
        <p:txBody>
          <a:bodyPr wrap="none" rtlCol="0">
            <a:spAutoFit/>
          </a:bodyPr>
          <a:lstStyle/>
          <a:p>
            <a:pPr algn="ctr"/>
            <a:r>
              <a:rPr lang="fr-FR" sz="9600" dirty="0">
                <a:solidFill>
                  <a:schemeClr val="bg2"/>
                </a:solidFill>
                <a:latin typeface="+mj-lt"/>
              </a:rPr>
              <a:t>1</a:t>
            </a:r>
            <a:endParaRPr lang="fr-FR" sz="9600" dirty="0">
              <a:solidFill>
                <a:schemeClr val="bg2"/>
              </a:solidFill>
            </a:endParaRPr>
          </a:p>
        </p:txBody>
      </p:sp>
      <p:sp>
        <p:nvSpPr>
          <p:cNvPr id="184" name="ZoneTexte 183">
            <a:extLst>
              <a:ext uri="{FF2B5EF4-FFF2-40B4-BE49-F238E27FC236}">
                <a16:creationId xmlns:a16="http://schemas.microsoft.com/office/drawing/2014/main" id="{B0C3D1D0-B3C3-4C04-9077-E821E4DB3987}"/>
              </a:ext>
            </a:extLst>
          </p:cNvPr>
          <p:cNvSpPr txBox="1"/>
          <p:nvPr/>
        </p:nvSpPr>
        <p:spPr>
          <a:xfrm>
            <a:off x="5218397" y="3332689"/>
            <a:ext cx="898002" cy="1569660"/>
          </a:xfrm>
          <a:prstGeom prst="rect">
            <a:avLst/>
          </a:prstGeom>
          <a:noFill/>
        </p:spPr>
        <p:txBody>
          <a:bodyPr wrap="none" rtlCol="0">
            <a:spAutoFit/>
          </a:bodyPr>
          <a:lstStyle/>
          <a:p>
            <a:pPr algn="ctr"/>
            <a:r>
              <a:rPr lang="fr-FR" sz="9600" dirty="0">
                <a:solidFill>
                  <a:schemeClr val="bg2"/>
                </a:solidFill>
                <a:latin typeface="+mj-lt"/>
              </a:rPr>
              <a:t>2</a:t>
            </a:r>
            <a:endParaRPr lang="fr-FR" sz="9600" dirty="0">
              <a:solidFill>
                <a:schemeClr val="bg2"/>
              </a:solidFill>
            </a:endParaRPr>
          </a:p>
        </p:txBody>
      </p:sp>
      <p:sp>
        <p:nvSpPr>
          <p:cNvPr id="85" name="Forme libre : forme 84">
            <a:extLst>
              <a:ext uri="{FF2B5EF4-FFF2-40B4-BE49-F238E27FC236}">
                <a16:creationId xmlns:a16="http://schemas.microsoft.com/office/drawing/2014/main" id="{40BFE671-53CA-460A-B882-28FACEE03CF1}"/>
              </a:ext>
            </a:extLst>
          </p:cNvPr>
          <p:cNvSpPr/>
          <p:nvPr/>
        </p:nvSpPr>
        <p:spPr>
          <a:xfrm>
            <a:off x="1617609" y="1520154"/>
            <a:ext cx="1752326" cy="1523418"/>
          </a:xfrm>
          <a:custGeom>
            <a:avLst/>
            <a:gdLst>
              <a:gd name="connsiteX0" fmla="*/ 8096 w 2114550"/>
              <a:gd name="connsiteY0" fmla="*/ 995839 h 1838325"/>
              <a:gd name="connsiteX1" fmla="*/ 47149 w 2114550"/>
              <a:gd name="connsiteY1" fmla="*/ 963454 h 1838325"/>
              <a:gd name="connsiteX2" fmla="*/ 70009 w 2114550"/>
              <a:gd name="connsiteY2" fmla="*/ 953929 h 1838325"/>
              <a:gd name="connsiteX3" fmla="*/ 109061 w 2114550"/>
              <a:gd name="connsiteY3" fmla="*/ 966311 h 1838325"/>
              <a:gd name="connsiteX4" fmla="*/ 148114 w 2114550"/>
              <a:gd name="connsiteY4" fmla="*/ 986314 h 1838325"/>
              <a:gd name="connsiteX5" fmla="*/ 181451 w 2114550"/>
              <a:gd name="connsiteY5" fmla="*/ 1005364 h 1838325"/>
              <a:gd name="connsiteX6" fmla="*/ 220504 w 2114550"/>
              <a:gd name="connsiteY6" fmla="*/ 1009174 h 1838325"/>
              <a:gd name="connsiteX7" fmla="*/ 266224 w 2114550"/>
              <a:gd name="connsiteY7" fmla="*/ 999649 h 1838325"/>
              <a:gd name="connsiteX8" fmla="*/ 298609 w 2114550"/>
              <a:gd name="connsiteY8" fmla="*/ 995839 h 1838325"/>
              <a:gd name="connsiteX9" fmla="*/ 321469 w 2114550"/>
              <a:gd name="connsiteY9" fmla="*/ 1018699 h 1838325"/>
              <a:gd name="connsiteX10" fmla="*/ 363379 w 2114550"/>
              <a:gd name="connsiteY10" fmla="*/ 1038701 h 1838325"/>
              <a:gd name="connsiteX11" fmla="*/ 402431 w 2114550"/>
              <a:gd name="connsiteY11" fmla="*/ 1034891 h 1838325"/>
              <a:gd name="connsiteX12" fmla="*/ 471011 w 2114550"/>
              <a:gd name="connsiteY12" fmla="*/ 1018699 h 1838325"/>
              <a:gd name="connsiteX13" fmla="*/ 493871 w 2114550"/>
              <a:gd name="connsiteY13" fmla="*/ 999649 h 1838325"/>
              <a:gd name="connsiteX14" fmla="*/ 532924 w 2114550"/>
              <a:gd name="connsiteY14" fmla="*/ 986314 h 1838325"/>
              <a:gd name="connsiteX15" fmla="*/ 571976 w 2114550"/>
              <a:gd name="connsiteY15" fmla="*/ 963454 h 1838325"/>
              <a:gd name="connsiteX16" fmla="*/ 598646 w 2114550"/>
              <a:gd name="connsiteY16" fmla="*/ 953929 h 1838325"/>
              <a:gd name="connsiteX17" fmla="*/ 598646 w 2114550"/>
              <a:gd name="connsiteY17" fmla="*/ 927259 h 1838325"/>
              <a:gd name="connsiteX18" fmla="*/ 569119 w 2114550"/>
              <a:gd name="connsiteY18" fmla="*/ 917734 h 1838325"/>
              <a:gd name="connsiteX19" fmla="*/ 539591 w 2114550"/>
              <a:gd name="connsiteY19" fmla="*/ 917734 h 1838325"/>
              <a:gd name="connsiteX20" fmla="*/ 510064 w 2114550"/>
              <a:gd name="connsiteY20" fmla="*/ 920591 h 1838325"/>
              <a:gd name="connsiteX21" fmla="*/ 484346 w 2114550"/>
              <a:gd name="connsiteY21" fmla="*/ 897731 h 1838325"/>
              <a:gd name="connsiteX22" fmla="*/ 513874 w 2114550"/>
              <a:gd name="connsiteY22" fmla="*/ 872014 h 1838325"/>
              <a:gd name="connsiteX23" fmla="*/ 513874 w 2114550"/>
              <a:gd name="connsiteY23" fmla="*/ 846296 h 1838325"/>
              <a:gd name="connsiteX24" fmla="*/ 536734 w 2114550"/>
              <a:gd name="connsiteY24" fmla="*/ 810101 h 1838325"/>
              <a:gd name="connsiteX25" fmla="*/ 552926 w 2114550"/>
              <a:gd name="connsiteY25" fmla="*/ 796766 h 1838325"/>
              <a:gd name="connsiteX26" fmla="*/ 588169 w 2114550"/>
              <a:gd name="connsiteY26" fmla="*/ 780574 h 1838325"/>
              <a:gd name="connsiteX27" fmla="*/ 621506 w 2114550"/>
              <a:gd name="connsiteY27" fmla="*/ 751046 h 1838325"/>
              <a:gd name="connsiteX28" fmla="*/ 660559 w 2114550"/>
              <a:gd name="connsiteY28" fmla="*/ 728186 h 1838325"/>
              <a:gd name="connsiteX29" fmla="*/ 690086 w 2114550"/>
              <a:gd name="connsiteY29" fmla="*/ 702469 h 1838325"/>
              <a:gd name="connsiteX30" fmla="*/ 729139 w 2114550"/>
              <a:gd name="connsiteY30" fmla="*/ 699611 h 1838325"/>
              <a:gd name="connsiteX31" fmla="*/ 768191 w 2114550"/>
              <a:gd name="connsiteY31" fmla="*/ 692944 h 1838325"/>
              <a:gd name="connsiteX32" fmla="*/ 807244 w 2114550"/>
              <a:gd name="connsiteY32" fmla="*/ 692944 h 1838325"/>
              <a:gd name="connsiteX33" fmla="*/ 846296 w 2114550"/>
              <a:gd name="connsiteY33" fmla="*/ 676751 h 1838325"/>
              <a:gd name="connsiteX34" fmla="*/ 878681 w 2114550"/>
              <a:gd name="connsiteY34" fmla="*/ 666274 h 1838325"/>
              <a:gd name="connsiteX35" fmla="*/ 917734 w 2114550"/>
              <a:gd name="connsiteY35" fmla="*/ 647224 h 1838325"/>
              <a:gd name="connsiteX36" fmla="*/ 944404 w 2114550"/>
              <a:gd name="connsiteY36" fmla="*/ 631031 h 1838325"/>
              <a:gd name="connsiteX37" fmla="*/ 986314 w 2114550"/>
              <a:gd name="connsiteY37" fmla="*/ 611029 h 1838325"/>
              <a:gd name="connsiteX38" fmla="*/ 1012031 w 2114550"/>
              <a:gd name="connsiteY38" fmla="*/ 575786 h 1838325"/>
              <a:gd name="connsiteX39" fmla="*/ 1025366 w 2114550"/>
              <a:gd name="connsiteY39" fmla="*/ 546259 h 1838325"/>
              <a:gd name="connsiteX40" fmla="*/ 1045369 w 2114550"/>
              <a:gd name="connsiteY40" fmla="*/ 519589 h 1838325"/>
              <a:gd name="connsiteX41" fmla="*/ 1061561 w 2114550"/>
              <a:gd name="connsiteY41" fmla="*/ 507206 h 1838325"/>
              <a:gd name="connsiteX42" fmla="*/ 1087279 w 2114550"/>
              <a:gd name="connsiteY42" fmla="*/ 512921 h 1838325"/>
              <a:gd name="connsiteX43" fmla="*/ 1119664 w 2114550"/>
              <a:gd name="connsiteY43" fmla="*/ 530066 h 1838325"/>
              <a:gd name="connsiteX44" fmla="*/ 1132999 w 2114550"/>
              <a:gd name="connsiteY44" fmla="*/ 512921 h 1838325"/>
              <a:gd name="connsiteX45" fmla="*/ 1110139 w 2114550"/>
              <a:gd name="connsiteY45" fmla="*/ 487204 h 1838325"/>
              <a:gd name="connsiteX46" fmla="*/ 1087279 w 2114550"/>
              <a:gd name="connsiteY46" fmla="*/ 461486 h 1838325"/>
              <a:gd name="connsiteX47" fmla="*/ 1061561 w 2114550"/>
              <a:gd name="connsiteY47" fmla="*/ 448151 h 1838325"/>
              <a:gd name="connsiteX48" fmla="*/ 1064419 w 2114550"/>
              <a:gd name="connsiteY48" fmla="*/ 406241 h 1838325"/>
              <a:gd name="connsiteX49" fmla="*/ 1091089 w 2114550"/>
              <a:gd name="connsiteY49" fmla="*/ 366236 h 1838325"/>
              <a:gd name="connsiteX50" fmla="*/ 1093946 w 2114550"/>
              <a:gd name="connsiteY50" fmla="*/ 344329 h 1838325"/>
              <a:gd name="connsiteX51" fmla="*/ 1103471 w 2114550"/>
              <a:gd name="connsiteY51" fmla="*/ 304324 h 1838325"/>
              <a:gd name="connsiteX52" fmla="*/ 1084421 w 2114550"/>
              <a:gd name="connsiteY52" fmla="*/ 291941 h 1838325"/>
              <a:gd name="connsiteX53" fmla="*/ 1084421 w 2114550"/>
              <a:gd name="connsiteY53" fmla="*/ 252889 h 1838325"/>
              <a:gd name="connsiteX54" fmla="*/ 1084421 w 2114550"/>
              <a:gd name="connsiteY54" fmla="*/ 216694 h 1838325"/>
              <a:gd name="connsiteX55" fmla="*/ 1096804 w 2114550"/>
              <a:gd name="connsiteY55" fmla="*/ 196691 h 1838325"/>
              <a:gd name="connsiteX56" fmla="*/ 1100614 w 2114550"/>
              <a:gd name="connsiteY56" fmla="*/ 154781 h 1838325"/>
              <a:gd name="connsiteX57" fmla="*/ 1084421 w 2114550"/>
              <a:gd name="connsiteY57" fmla="*/ 141446 h 1838325"/>
              <a:gd name="connsiteX58" fmla="*/ 1107281 w 2114550"/>
              <a:gd name="connsiteY58" fmla="*/ 109061 h 1838325"/>
              <a:gd name="connsiteX59" fmla="*/ 1146334 w 2114550"/>
              <a:gd name="connsiteY59" fmla="*/ 86201 h 1838325"/>
              <a:gd name="connsiteX60" fmla="*/ 1175861 w 2114550"/>
              <a:gd name="connsiteY60" fmla="*/ 63341 h 1838325"/>
              <a:gd name="connsiteX61" fmla="*/ 1214914 w 2114550"/>
              <a:gd name="connsiteY61" fmla="*/ 50006 h 1838325"/>
              <a:gd name="connsiteX62" fmla="*/ 1256824 w 2114550"/>
              <a:gd name="connsiteY62" fmla="*/ 50006 h 1838325"/>
              <a:gd name="connsiteX63" fmla="*/ 1312069 w 2114550"/>
              <a:gd name="connsiteY63" fmla="*/ 30956 h 1838325"/>
              <a:gd name="connsiteX64" fmla="*/ 1368266 w 2114550"/>
              <a:gd name="connsiteY64" fmla="*/ 30956 h 1838325"/>
              <a:gd name="connsiteX65" fmla="*/ 1396841 w 2114550"/>
              <a:gd name="connsiteY65" fmla="*/ 17621 h 1838325"/>
              <a:gd name="connsiteX66" fmla="*/ 1430179 w 2114550"/>
              <a:gd name="connsiteY66" fmla="*/ 5239 h 1838325"/>
              <a:gd name="connsiteX67" fmla="*/ 1455896 w 2114550"/>
              <a:gd name="connsiteY67" fmla="*/ 1429 h 1838325"/>
              <a:gd name="connsiteX68" fmla="*/ 1469231 w 2114550"/>
              <a:gd name="connsiteY68" fmla="*/ 47149 h 1838325"/>
              <a:gd name="connsiteX69" fmla="*/ 1475899 w 2114550"/>
              <a:gd name="connsiteY69" fmla="*/ 92869 h 1838325"/>
              <a:gd name="connsiteX70" fmla="*/ 1472089 w 2114550"/>
              <a:gd name="connsiteY70" fmla="*/ 122396 h 1838325"/>
              <a:gd name="connsiteX71" fmla="*/ 1497806 w 2114550"/>
              <a:gd name="connsiteY71" fmla="*/ 129064 h 1838325"/>
              <a:gd name="connsiteX72" fmla="*/ 1514951 w 2114550"/>
              <a:gd name="connsiteY72" fmla="*/ 154781 h 1838325"/>
              <a:gd name="connsiteX73" fmla="*/ 1537811 w 2114550"/>
              <a:gd name="connsiteY73" fmla="*/ 174784 h 1838325"/>
              <a:gd name="connsiteX74" fmla="*/ 1563529 w 2114550"/>
              <a:gd name="connsiteY74" fmla="*/ 200501 h 1838325"/>
              <a:gd name="connsiteX75" fmla="*/ 1599724 w 2114550"/>
              <a:gd name="connsiteY75" fmla="*/ 190976 h 1838325"/>
              <a:gd name="connsiteX76" fmla="*/ 1618774 w 2114550"/>
              <a:gd name="connsiteY76" fmla="*/ 170974 h 1838325"/>
              <a:gd name="connsiteX77" fmla="*/ 1638776 w 2114550"/>
              <a:gd name="connsiteY77" fmla="*/ 148114 h 1838325"/>
              <a:gd name="connsiteX78" fmla="*/ 1667351 w 2114550"/>
              <a:gd name="connsiteY78" fmla="*/ 141446 h 1838325"/>
              <a:gd name="connsiteX79" fmla="*/ 1687354 w 2114550"/>
              <a:gd name="connsiteY79" fmla="*/ 168116 h 1838325"/>
              <a:gd name="connsiteX80" fmla="*/ 1719739 w 2114550"/>
              <a:gd name="connsiteY80" fmla="*/ 196691 h 1838325"/>
              <a:gd name="connsiteX81" fmla="*/ 1726406 w 2114550"/>
              <a:gd name="connsiteY81" fmla="*/ 230029 h 1838325"/>
              <a:gd name="connsiteX82" fmla="*/ 1719739 w 2114550"/>
              <a:gd name="connsiteY82" fmla="*/ 262414 h 1838325"/>
              <a:gd name="connsiteX83" fmla="*/ 1726406 w 2114550"/>
              <a:gd name="connsiteY83" fmla="*/ 291941 h 1838325"/>
              <a:gd name="connsiteX84" fmla="*/ 1735931 w 2114550"/>
              <a:gd name="connsiteY84" fmla="*/ 314801 h 1838325"/>
              <a:gd name="connsiteX85" fmla="*/ 1772126 w 2114550"/>
              <a:gd name="connsiteY85" fmla="*/ 314801 h 1838325"/>
              <a:gd name="connsiteX86" fmla="*/ 1801654 w 2114550"/>
              <a:gd name="connsiteY86" fmla="*/ 310991 h 1838325"/>
              <a:gd name="connsiteX87" fmla="*/ 1843564 w 2114550"/>
              <a:gd name="connsiteY87" fmla="*/ 317659 h 1838325"/>
              <a:gd name="connsiteX88" fmla="*/ 1866424 w 2114550"/>
              <a:gd name="connsiteY88" fmla="*/ 344329 h 1838325"/>
              <a:gd name="connsiteX89" fmla="*/ 1886426 w 2114550"/>
              <a:gd name="connsiteY89" fmla="*/ 379571 h 1838325"/>
              <a:gd name="connsiteX90" fmla="*/ 1876901 w 2114550"/>
              <a:gd name="connsiteY90" fmla="*/ 409099 h 1838325"/>
              <a:gd name="connsiteX91" fmla="*/ 1932146 w 2114550"/>
              <a:gd name="connsiteY91" fmla="*/ 415766 h 1838325"/>
              <a:gd name="connsiteX92" fmla="*/ 1971199 w 2114550"/>
              <a:gd name="connsiteY92" fmla="*/ 409099 h 1838325"/>
              <a:gd name="connsiteX93" fmla="*/ 2000726 w 2114550"/>
              <a:gd name="connsiteY93" fmla="*/ 392906 h 1838325"/>
              <a:gd name="connsiteX94" fmla="*/ 2026444 w 2114550"/>
              <a:gd name="connsiteY94" fmla="*/ 395764 h 1838325"/>
              <a:gd name="connsiteX95" fmla="*/ 2033111 w 2114550"/>
              <a:gd name="connsiteY95" fmla="*/ 431959 h 1838325"/>
              <a:gd name="connsiteX96" fmla="*/ 2035969 w 2114550"/>
              <a:gd name="connsiteY96" fmla="*/ 451009 h 1838325"/>
              <a:gd name="connsiteX97" fmla="*/ 2085499 w 2114550"/>
              <a:gd name="connsiteY97" fmla="*/ 451009 h 1838325"/>
              <a:gd name="connsiteX98" fmla="*/ 2075021 w 2114550"/>
              <a:gd name="connsiteY98" fmla="*/ 491014 h 1838325"/>
              <a:gd name="connsiteX99" fmla="*/ 2055971 w 2114550"/>
              <a:gd name="connsiteY99" fmla="*/ 519589 h 1838325"/>
              <a:gd name="connsiteX100" fmla="*/ 2069306 w 2114550"/>
              <a:gd name="connsiteY100" fmla="*/ 549116 h 1838325"/>
              <a:gd name="connsiteX101" fmla="*/ 2095024 w 2114550"/>
              <a:gd name="connsiteY101" fmla="*/ 555784 h 1838325"/>
              <a:gd name="connsiteX102" fmla="*/ 2085499 w 2114550"/>
              <a:gd name="connsiteY102" fmla="*/ 591979 h 1838325"/>
              <a:gd name="connsiteX103" fmla="*/ 2052161 w 2114550"/>
              <a:gd name="connsiteY103" fmla="*/ 608171 h 1838325"/>
              <a:gd name="connsiteX104" fmla="*/ 2052161 w 2114550"/>
              <a:gd name="connsiteY104" fmla="*/ 631031 h 1838325"/>
              <a:gd name="connsiteX105" fmla="*/ 2091214 w 2114550"/>
              <a:gd name="connsiteY105" fmla="*/ 620554 h 1838325"/>
              <a:gd name="connsiteX106" fmla="*/ 2120741 w 2114550"/>
              <a:gd name="connsiteY106" fmla="*/ 624364 h 1838325"/>
              <a:gd name="connsiteX107" fmla="*/ 2111216 w 2114550"/>
              <a:gd name="connsiteY107" fmla="*/ 672941 h 1838325"/>
              <a:gd name="connsiteX108" fmla="*/ 2114074 w 2114550"/>
              <a:gd name="connsiteY108" fmla="*/ 715804 h 1838325"/>
              <a:gd name="connsiteX109" fmla="*/ 2085499 w 2114550"/>
              <a:gd name="connsiteY109" fmla="*/ 725329 h 1838325"/>
              <a:gd name="connsiteX110" fmla="*/ 2101691 w 2114550"/>
              <a:gd name="connsiteY110" fmla="*/ 761524 h 1838325"/>
              <a:gd name="connsiteX111" fmla="*/ 2081689 w 2114550"/>
              <a:gd name="connsiteY111" fmla="*/ 803434 h 1838325"/>
              <a:gd name="connsiteX112" fmla="*/ 2058829 w 2114550"/>
              <a:gd name="connsiteY112" fmla="*/ 807244 h 1838325"/>
              <a:gd name="connsiteX113" fmla="*/ 2033111 w 2114550"/>
              <a:gd name="connsiteY113" fmla="*/ 846296 h 1838325"/>
              <a:gd name="connsiteX114" fmla="*/ 2033111 w 2114550"/>
              <a:gd name="connsiteY114" fmla="*/ 881539 h 1838325"/>
              <a:gd name="connsiteX115" fmla="*/ 2049304 w 2114550"/>
              <a:gd name="connsiteY115" fmla="*/ 917734 h 1838325"/>
              <a:gd name="connsiteX116" fmla="*/ 2052161 w 2114550"/>
              <a:gd name="connsiteY116" fmla="*/ 956786 h 1838325"/>
              <a:gd name="connsiteX117" fmla="*/ 2035969 w 2114550"/>
              <a:gd name="connsiteY117" fmla="*/ 976789 h 1838325"/>
              <a:gd name="connsiteX118" fmla="*/ 2006441 w 2114550"/>
              <a:gd name="connsiteY118" fmla="*/ 1005364 h 1838325"/>
              <a:gd name="connsiteX119" fmla="*/ 1974056 w 2114550"/>
              <a:gd name="connsiteY119" fmla="*/ 999649 h 1838325"/>
              <a:gd name="connsiteX120" fmla="*/ 1944529 w 2114550"/>
              <a:gd name="connsiteY120" fmla="*/ 995839 h 1838325"/>
              <a:gd name="connsiteX121" fmla="*/ 1912144 w 2114550"/>
              <a:gd name="connsiteY121" fmla="*/ 1005364 h 1838325"/>
              <a:gd name="connsiteX122" fmla="*/ 1876901 w 2114550"/>
              <a:gd name="connsiteY122" fmla="*/ 1018699 h 1838325"/>
              <a:gd name="connsiteX123" fmla="*/ 1870234 w 2114550"/>
              <a:gd name="connsiteY123" fmla="*/ 1051084 h 1838325"/>
              <a:gd name="connsiteX124" fmla="*/ 1870234 w 2114550"/>
              <a:gd name="connsiteY124" fmla="*/ 1073944 h 1838325"/>
              <a:gd name="connsiteX125" fmla="*/ 1915954 w 2114550"/>
              <a:gd name="connsiteY125" fmla="*/ 1116806 h 1838325"/>
              <a:gd name="connsiteX126" fmla="*/ 1873091 w 2114550"/>
              <a:gd name="connsiteY126" fmla="*/ 1132999 h 1838325"/>
              <a:gd name="connsiteX127" fmla="*/ 1850231 w 2114550"/>
              <a:gd name="connsiteY127" fmla="*/ 1162526 h 1838325"/>
              <a:gd name="connsiteX128" fmla="*/ 1834039 w 2114550"/>
              <a:gd name="connsiteY128" fmla="*/ 1194911 h 1838325"/>
              <a:gd name="connsiteX129" fmla="*/ 1882616 w 2114550"/>
              <a:gd name="connsiteY129" fmla="*/ 1201579 h 1838325"/>
              <a:gd name="connsiteX130" fmla="*/ 1873091 w 2114550"/>
              <a:gd name="connsiteY130" fmla="*/ 1236821 h 1838325"/>
              <a:gd name="connsiteX131" fmla="*/ 1847374 w 2114550"/>
              <a:gd name="connsiteY131" fmla="*/ 1253966 h 1838325"/>
              <a:gd name="connsiteX132" fmla="*/ 1824514 w 2114550"/>
              <a:gd name="connsiteY132" fmla="*/ 1275874 h 1838325"/>
              <a:gd name="connsiteX133" fmla="*/ 1814989 w 2114550"/>
              <a:gd name="connsiteY133" fmla="*/ 1305401 h 1838325"/>
              <a:gd name="connsiteX134" fmla="*/ 1794986 w 2114550"/>
              <a:gd name="connsiteY134" fmla="*/ 1341596 h 1838325"/>
              <a:gd name="connsiteX135" fmla="*/ 1820704 w 2114550"/>
              <a:gd name="connsiteY135" fmla="*/ 1364456 h 1838325"/>
              <a:gd name="connsiteX136" fmla="*/ 1834039 w 2114550"/>
              <a:gd name="connsiteY136" fmla="*/ 1400651 h 1838325"/>
              <a:gd name="connsiteX137" fmla="*/ 1794986 w 2114550"/>
              <a:gd name="connsiteY137" fmla="*/ 1419701 h 1838325"/>
              <a:gd name="connsiteX138" fmla="*/ 1850231 w 2114550"/>
              <a:gd name="connsiteY138" fmla="*/ 1449229 h 1838325"/>
              <a:gd name="connsiteX139" fmla="*/ 1820704 w 2114550"/>
              <a:gd name="connsiteY139" fmla="*/ 1462564 h 1838325"/>
              <a:gd name="connsiteX140" fmla="*/ 1814989 w 2114550"/>
              <a:gd name="connsiteY140" fmla="*/ 1504474 h 1838325"/>
              <a:gd name="connsiteX141" fmla="*/ 1792129 w 2114550"/>
              <a:gd name="connsiteY141" fmla="*/ 1527334 h 1838325"/>
              <a:gd name="connsiteX142" fmla="*/ 1781651 w 2114550"/>
              <a:gd name="connsiteY142" fmla="*/ 1573054 h 1838325"/>
              <a:gd name="connsiteX143" fmla="*/ 1762601 w 2114550"/>
              <a:gd name="connsiteY143" fmla="*/ 1598771 h 1838325"/>
              <a:gd name="connsiteX144" fmla="*/ 1716881 w 2114550"/>
              <a:gd name="connsiteY144" fmla="*/ 1598771 h 1838325"/>
              <a:gd name="connsiteX145" fmla="*/ 1667351 w 2114550"/>
              <a:gd name="connsiteY145" fmla="*/ 1609249 h 1838325"/>
              <a:gd name="connsiteX146" fmla="*/ 1645444 w 2114550"/>
              <a:gd name="connsiteY146" fmla="*/ 1621631 h 1838325"/>
              <a:gd name="connsiteX147" fmla="*/ 1632109 w 2114550"/>
              <a:gd name="connsiteY147" fmla="*/ 1648301 h 1838325"/>
              <a:gd name="connsiteX148" fmla="*/ 1632109 w 2114550"/>
              <a:gd name="connsiteY148" fmla="*/ 1687354 h 1838325"/>
              <a:gd name="connsiteX149" fmla="*/ 1602581 w 2114550"/>
              <a:gd name="connsiteY149" fmla="*/ 1722596 h 1838325"/>
              <a:gd name="connsiteX150" fmla="*/ 1573054 w 2114550"/>
              <a:gd name="connsiteY150" fmla="*/ 1722596 h 1838325"/>
              <a:gd name="connsiteX151" fmla="*/ 1543526 w 2114550"/>
              <a:gd name="connsiteY151" fmla="*/ 1729264 h 1838325"/>
              <a:gd name="connsiteX152" fmla="*/ 1527334 w 2114550"/>
              <a:gd name="connsiteY152" fmla="*/ 1706404 h 1838325"/>
              <a:gd name="connsiteX153" fmla="*/ 1494949 w 2114550"/>
              <a:gd name="connsiteY153" fmla="*/ 1729264 h 1838325"/>
              <a:gd name="connsiteX154" fmla="*/ 1485424 w 2114550"/>
              <a:gd name="connsiteY154" fmla="*/ 1749266 h 1838325"/>
              <a:gd name="connsiteX155" fmla="*/ 1446371 w 2114550"/>
              <a:gd name="connsiteY155" fmla="*/ 1752124 h 1838325"/>
              <a:gd name="connsiteX156" fmla="*/ 1419701 w 2114550"/>
              <a:gd name="connsiteY156" fmla="*/ 1745456 h 1838325"/>
              <a:gd name="connsiteX157" fmla="*/ 1442561 w 2114550"/>
              <a:gd name="connsiteY157" fmla="*/ 1696879 h 1838325"/>
              <a:gd name="connsiteX158" fmla="*/ 1430179 w 2114550"/>
              <a:gd name="connsiteY158" fmla="*/ 1676876 h 1838325"/>
              <a:gd name="connsiteX159" fmla="*/ 1413034 w 2114550"/>
              <a:gd name="connsiteY159" fmla="*/ 1648301 h 1838325"/>
              <a:gd name="connsiteX160" fmla="*/ 1400651 w 2114550"/>
              <a:gd name="connsiteY160" fmla="*/ 1632109 h 1838325"/>
              <a:gd name="connsiteX161" fmla="*/ 1368266 w 2114550"/>
              <a:gd name="connsiteY161" fmla="*/ 1628299 h 1838325"/>
              <a:gd name="connsiteX162" fmla="*/ 1322546 w 2114550"/>
              <a:gd name="connsiteY162" fmla="*/ 1632109 h 1838325"/>
              <a:gd name="connsiteX163" fmla="*/ 1283494 w 2114550"/>
              <a:gd name="connsiteY163" fmla="*/ 1644491 h 1838325"/>
              <a:gd name="connsiteX164" fmla="*/ 1244441 w 2114550"/>
              <a:gd name="connsiteY164" fmla="*/ 1657826 h 1838325"/>
              <a:gd name="connsiteX165" fmla="*/ 1227296 w 2114550"/>
              <a:gd name="connsiteY165" fmla="*/ 1683544 h 1838325"/>
              <a:gd name="connsiteX166" fmla="*/ 1227296 w 2114550"/>
              <a:gd name="connsiteY166" fmla="*/ 1729264 h 1838325"/>
              <a:gd name="connsiteX167" fmla="*/ 1201579 w 2114550"/>
              <a:gd name="connsiteY167" fmla="*/ 1755934 h 1838325"/>
              <a:gd name="connsiteX168" fmla="*/ 1149191 w 2114550"/>
              <a:gd name="connsiteY168" fmla="*/ 1768316 h 1838325"/>
              <a:gd name="connsiteX169" fmla="*/ 1113949 w 2114550"/>
              <a:gd name="connsiteY169" fmla="*/ 1788319 h 1838325"/>
              <a:gd name="connsiteX170" fmla="*/ 1074896 w 2114550"/>
              <a:gd name="connsiteY170" fmla="*/ 1797844 h 1838325"/>
              <a:gd name="connsiteX171" fmla="*/ 1041559 w 2114550"/>
              <a:gd name="connsiteY171" fmla="*/ 1824514 h 1838325"/>
              <a:gd name="connsiteX172" fmla="*/ 999649 w 2114550"/>
              <a:gd name="connsiteY172" fmla="*/ 1836896 h 1838325"/>
              <a:gd name="connsiteX173" fmla="*/ 950119 w 2114550"/>
              <a:gd name="connsiteY173" fmla="*/ 1834039 h 1838325"/>
              <a:gd name="connsiteX174" fmla="*/ 908209 w 2114550"/>
              <a:gd name="connsiteY174" fmla="*/ 1827371 h 1838325"/>
              <a:gd name="connsiteX175" fmla="*/ 888206 w 2114550"/>
              <a:gd name="connsiteY175" fmla="*/ 1784509 h 1838325"/>
              <a:gd name="connsiteX176" fmla="*/ 882491 w 2114550"/>
              <a:gd name="connsiteY176" fmla="*/ 1768316 h 1838325"/>
              <a:gd name="connsiteX177" fmla="*/ 862489 w 2114550"/>
              <a:gd name="connsiteY177" fmla="*/ 1752124 h 1838325"/>
              <a:gd name="connsiteX178" fmla="*/ 832961 w 2114550"/>
              <a:gd name="connsiteY178" fmla="*/ 1739741 h 1838325"/>
              <a:gd name="connsiteX179" fmla="*/ 810101 w 2114550"/>
              <a:gd name="connsiteY179" fmla="*/ 1768316 h 1838325"/>
              <a:gd name="connsiteX180" fmla="*/ 780574 w 2114550"/>
              <a:gd name="connsiteY180" fmla="*/ 1745456 h 1838325"/>
              <a:gd name="connsiteX181" fmla="*/ 771049 w 2114550"/>
              <a:gd name="connsiteY181" fmla="*/ 1722596 h 1838325"/>
              <a:gd name="connsiteX182" fmla="*/ 751999 w 2114550"/>
              <a:gd name="connsiteY182" fmla="*/ 1703546 h 1838325"/>
              <a:gd name="connsiteX183" fmla="*/ 702469 w 2114550"/>
              <a:gd name="connsiteY183" fmla="*/ 1694021 h 1838325"/>
              <a:gd name="connsiteX184" fmla="*/ 683419 w 2114550"/>
              <a:gd name="connsiteY184" fmla="*/ 1671161 h 1838325"/>
              <a:gd name="connsiteX185" fmla="*/ 651034 w 2114550"/>
              <a:gd name="connsiteY185" fmla="*/ 1660684 h 1838325"/>
              <a:gd name="connsiteX186" fmla="*/ 617696 w 2114550"/>
              <a:gd name="connsiteY186" fmla="*/ 1641634 h 1838325"/>
              <a:gd name="connsiteX187" fmla="*/ 608171 w 2114550"/>
              <a:gd name="connsiteY187" fmla="*/ 1609249 h 1838325"/>
              <a:gd name="connsiteX188" fmla="*/ 608171 w 2114550"/>
              <a:gd name="connsiteY188" fmla="*/ 1566386 h 1838325"/>
              <a:gd name="connsiteX189" fmla="*/ 611029 w 2114550"/>
              <a:gd name="connsiteY189" fmla="*/ 1527334 h 1838325"/>
              <a:gd name="connsiteX190" fmla="*/ 588169 w 2114550"/>
              <a:gd name="connsiteY190" fmla="*/ 1511141 h 1838325"/>
              <a:gd name="connsiteX191" fmla="*/ 562451 w 2114550"/>
              <a:gd name="connsiteY191" fmla="*/ 1511141 h 1838325"/>
              <a:gd name="connsiteX192" fmla="*/ 530066 w 2114550"/>
              <a:gd name="connsiteY192" fmla="*/ 1527334 h 1838325"/>
              <a:gd name="connsiteX193" fmla="*/ 500539 w 2114550"/>
              <a:gd name="connsiteY193" fmla="*/ 1540669 h 1838325"/>
              <a:gd name="connsiteX194" fmla="*/ 481489 w 2114550"/>
              <a:gd name="connsiteY194" fmla="*/ 1566386 h 1838325"/>
              <a:gd name="connsiteX195" fmla="*/ 454819 w 2114550"/>
              <a:gd name="connsiteY195" fmla="*/ 1575911 h 1838325"/>
              <a:gd name="connsiteX196" fmla="*/ 419576 w 2114550"/>
              <a:gd name="connsiteY196" fmla="*/ 1582579 h 1838325"/>
              <a:gd name="connsiteX197" fmla="*/ 402431 w 2114550"/>
              <a:gd name="connsiteY197" fmla="*/ 1553051 h 1838325"/>
              <a:gd name="connsiteX198" fmla="*/ 396716 w 2114550"/>
              <a:gd name="connsiteY198" fmla="*/ 1524476 h 1838325"/>
              <a:gd name="connsiteX199" fmla="*/ 376714 w 2114550"/>
              <a:gd name="connsiteY199" fmla="*/ 1488281 h 1838325"/>
              <a:gd name="connsiteX200" fmla="*/ 363379 w 2114550"/>
              <a:gd name="connsiteY200" fmla="*/ 1474946 h 1838325"/>
              <a:gd name="connsiteX201" fmla="*/ 340519 w 2114550"/>
              <a:gd name="connsiteY201" fmla="*/ 1474946 h 1838325"/>
              <a:gd name="connsiteX202" fmla="*/ 311944 w 2114550"/>
              <a:gd name="connsiteY202" fmla="*/ 1488281 h 1838325"/>
              <a:gd name="connsiteX203" fmla="*/ 294799 w 2114550"/>
              <a:gd name="connsiteY203" fmla="*/ 1513999 h 1838325"/>
              <a:gd name="connsiteX204" fmla="*/ 266224 w 2114550"/>
              <a:gd name="connsiteY204" fmla="*/ 1513999 h 1838325"/>
              <a:gd name="connsiteX205" fmla="*/ 232886 w 2114550"/>
              <a:gd name="connsiteY205" fmla="*/ 1513999 h 1838325"/>
              <a:gd name="connsiteX206" fmla="*/ 204311 w 2114550"/>
              <a:gd name="connsiteY206" fmla="*/ 1520666 h 1838325"/>
              <a:gd name="connsiteX207" fmla="*/ 170974 w 2114550"/>
              <a:gd name="connsiteY207" fmla="*/ 1513999 h 1838325"/>
              <a:gd name="connsiteX208" fmla="*/ 119539 w 2114550"/>
              <a:gd name="connsiteY208" fmla="*/ 1520666 h 1838325"/>
              <a:gd name="connsiteX209" fmla="*/ 119539 w 2114550"/>
              <a:gd name="connsiteY209" fmla="*/ 1488281 h 1838325"/>
              <a:gd name="connsiteX210" fmla="*/ 135731 w 2114550"/>
              <a:gd name="connsiteY210" fmla="*/ 1462564 h 1838325"/>
              <a:gd name="connsiteX211" fmla="*/ 154781 w 2114550"/>
              <a:gd name="connsiteY211" fmla="*/ 1433036 h 1838325"/>
              <a:gd name="connsiteX212" fmla="*/ 165259 w 2114550"/>
              <a:gd name="connsiteY212" fmla="*/ 1406366 h 1838325"/>
              <a:gd name="connsiteX213" fmla="*/ 154781 w 2114550"/>
              <a:gd name="connsiteY213" fmla="*/ 1371124 h 1838325"/>
              <a:gd name="connsiteX214" fmla="*/ 138589 w 2114550"/>
              <a:gd name="connsiteY214" fmla="*/ 1364456 h 1838325"/>
              <a:gd name="connsiteX215" fmla="*/ 109061 w 2114550"/>
              <a:gd name="connsiteY215" fmla="*/ 1348264 h 1838325"/>
              <a:gd name="connsiteX216" fmla="*/ 96679 w 2114550"/>
              <a:gd name="connsiteY216" fmla="*/ 1337786 h 1838325"/>
              <a:gd name="connsiteX217" fmla="*/ 57626 w 2114550"/>
              <a:gd name="connsiteY217" fmla="*/ 1337786 h 1838325"/>
              <a:gd name="connsiteX218" fmla="*/ 8096 w 2114550"/>
              <a:gd name="connsiteY218" fmla="*/ 1337786 h 1838325"/>
              <a:gd name="connsiteX219" fmla="*/ 1429 w 2114550"/>
              <a:gd name="connsiteY219" fmla="*/ 1321594 h 1838325"/>
              <a:gd name="connsiteX220" fmla="*/ 1429 w 2114550"/>
              <a:gd name="connsiteY220" fmla="*/ 1293019 h 1838325"/>
              <a:gd name="connsiteX221" fmla="*/ 14764 w 2114550"/>
              <a:gd name="connsiteY221" fmla="*/ 1270159 h 1838325"/>
              <a:gd name="connsiteX222" fmla="*/ 28099 w 2114550"/>
              <a:gd name="connsiteY222" fmla="*/ 1250156 h 1838325"/>
              <a:gd name="connsiteX223" fmla="*/ 60484 w 2114550"/>
              <a:gd name="connsiteY223" fmla="*/ 1236821 h 1838325"/>
              <a:gd name="connsiteX224" fmla="*/ 90011 w 2114550"/>
              <a:gd name="connsiteY224" fmla="*/ 1211104 h 1838325"/>
              <a:gd name="connsiteX225" fmla="*/ 115729 w 2114550"/>
              <a:gd name="connsiteY225" fmla="*/ 1185386 h 1838325"/>
              <a:gd name="connsiteX226" fmla="*/ 125254 w 2114550"/>
              <a:gd name="connsiteY226" fmla="*/ 1158716 h 1838325"/>
              <a:gd name="connsiteX227" fmla="*/ 129064 w 2114550"/>
              <a:gd name="connsiteY227" fmla="*/ 1129189 h 1838325"/>
              <a:gd name="connsiteX228" fmla="*/ 122396 w 2114550"/>
              <a:gd name="connsiteY228" fmla="*/ 1103471 h 1838325"/>
              <a:gd name="connsiteX229" fmla="*/ 96679 w 2114550"/>
              <a:gd name="connsiteY229" fmla="*/ 1087279 h 1838325"/>
              <a:gd name="connsiteX230" fmla="*/ 73819 w 2114550"/>
              <a:gd name="connsiteY230" fmla="*/ 1077754 h 1838325"/>
              <a:gd name="connsiteX231" fmla="*/ 37624 w 2114550"/>
              <a:gd name="connsiteY231" fmla="*/ 1080611 h 1838325"/>
              <a:gd name="connsiteX232" fmla="*/ 14764 w 2114550"/>
              <a:gd name="connsiteY232" fmla="*/ 1054894 h 1838325"/>
              <a:gd name="connsiteX233" fmla="*/ 37624 w 2114550"/>
              <a:gd name="connsiteY233" fmla="*/ 1028224 h 1838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Lst>
            <a:rect l="l" t="t" r="r" b="b"/>
            <a:pathLst>
              <a:path w="2114550" h="1838325">
                <a:moveTo>
                  <a:pt x="8096" y="995839"/>
                </a:moveTo>
                <a:lnTo>
                  <a:pt x="47149" y="963454"/>
                </a:lnTo>
                <a:lnTo>
                  <a:pt x="70009" y="953929"/>
                </a:lnTo>
                <a:lnTo>
                  <a:pt x="109061" y="966311"/>
                </a:lnTo>
                <a:lnTo>
                  <a:pt x="148114" y="986314"/>
                </a:lnTo>
                <a:lnTo>
                  <a:pt x="181451" y="1005364"/>
                </a:lnTo>
                <a:lnTo>
                  <a:pt x="220504" y="1009174"/>
                </a:lnTo>
                <a:lnTo>
                  <a:pt x="266224" y="999649"/>
                </a:lnTo>
                <a:lnTo>
                  <a:pt x="298609" y="995839"/>
                </a:lnTo>
                <a:lnTo>
                  <a:pt x="321469" y="1018699"/>
                </a:lnTo>
                <a:lnTo>
                  <a:pt x="363379" y="1038701"/>
                </a:lnTo>
                <a:lnTo>
                  <a:pt x="402431" y="1034891"/>
                </a:lnTo>
                <a:lnTo>
                  <a:pt x="471011" y="1018699"/>
                </a:lnTo>
                <a:lnTo>
                  <a:pt x="493871" y="999649"/>
                </a:lnTo>
                <a:lnTo>
                  <a:pt x="532924" y="986314"/>
                </a:lnTo>
                <a:lnTo>
                  <a:pt x="571976" y="963454"/>
                </a:lnTo>
                <a:lnTo>
                  <a:pt x="598646" y="953929"/>
                </a:lnTo>
                <a:lnTo>
                  <a:pt x="598646" y="927259"/>
                </a:lnTo>
                <a:lnTo>
                  <a:pt x="569119" y="917734"/>
                </a:lnTo>
                <a:lnTo>
                  <a:pt x="539591" y="917734"/>
                </a:lnTo>
                <a:lnTo>
                  <a:pt x="510064" y="920591"/>
                </a:lnTo>
                <a:lnTo>
                  <a:pt x="484346" y="897731"/>
                </a:lnTo>
                <a:lnTo>
                  <a:pt x="513874" y="872014"/>
                </a:lnTo>
                <a:lnTo>
                  <a:pt x="513874" y="846296"/>
                </a:lnTo>
                <a:lnTo>
                  <a:pt x="536734" y="810101"/>
                </a:lnTo>
                <a:lnTo>
                  <a:pt x="552926" y="796766"/>
                </a:lnTo>
                <a:lnTo>
                  <a:pt x="588169" y="780574"/>
                </a:lnTo>
                <a:lnTo>
                  <a:pt x="621506" y="751046"/>
                </a:lnTo>
                <a:lnTo>
                  <a:pt x="660559" y="728186"/>
                </a:lnTo>
                <a:lnTo>
                  <a:pt x="690086" y="702469"/>
                </a:lnTo>
                <a:lnTo>
                  <a:pt x="729139" y="699611"/>
                </a:lnTo>
                <a:lnTo>
                  <a:pt x="768191" y="692944"/>
                </a:lnTo>
                <a:lnTo>
                  <a:pt x="807244" y="692944"/>
                </a:lnTo>
                <a:lnTo>
                  <a:pt x="846296" y="676751"/>
                </a:lnTo>
                <a:lnTo>
                  <a:pt x="878681" y="666274"/>
                </a:lnTo>
                <a:lnTo>
                  <a:pt x="917734" y="647224"/>
                </a:lnTo>
                <a:lnTo>
                  <a:pt x="944404" y="631031"/>
                </a:lnTo>
                <a:lnTo>
                  <a:pt x="986314" y="611029"/>
                </a:lnTo>
                <a:lnTo>
                  <a:pt x="1012031" y="575786"/>
                </a:lnTo>
                <a:lnTo>
                  <a:pt x="1025366" y="546259"/>
                </a:lnTo>
                <a:lnTo>
                  <a:pt x="1045369" y="519589"/>
                </a:lnTo>
                <a:lnTo>
                  <a:pt x="1061561" y="507206"/>
                </a:lnTo>
                <a:lnTo>
                  <a:pt x="1087279" y="512921"/>
                </a:lnTo>
                <a:lnTo>
                  <a:pt x="1119664" y="530066"/>
                </a:lnTo>
                <a:lnTo>
                  <a:pt x="1132999" y="512921"/>
                </a:lnTo>
                <a:lnTo>
                  <a:pt x="1110139" y="487204"/>
                </a:lnTo>
                <a:lnTo>
                  <a:pt x="1087279" y="461486"/>
                </a:lnTo>
                <a:lnTo>
                  <a:pt x="1061561" y="448151"/>
                </a:lnTo>
                <a:lnTo>
                  <a:pt x="1064419" y="406241"/>
                </a:lnTo>
                <a:lnTo>
                  <a:pt x="1091089" y="366236"/>
                </a:lnTo>
                <a:lnTo>
                  <a:pt x="1093946" y="344329"/>
                </a:lnTo>
                <a:lnTo>
                  <a:pt x="1103471" y="304324"/>
                </a:lnTo>
                <a:lnTo>
                  <a:pt x="1084421" y="291941"/>
                </a:lnTo>
                <a:lnTo>
                  <a:pt x="1084421" y="252889"/>
                </a:lnTo>
                <a:lnTo>
                  <a:pt x="1084421" y="216694"/>
                </a:lnTo>
                <a:lnTo>
                  <a:pt x="1096804" y="196691"/>
                </a:lnTo>
                <a:lnTo>
                  <a:pt x="1100614" y="154781"/>
                </a:lnTo>
                <a:lnTo>
                  <a:pt x="1084421" y="141446"/>
                </a:lnTo>
                <a:lnTo>
                  <a:pt x="1107281" y="109061"/>
                </a:lnTo>
                <a:lnTo>
                  <a:pt x="1146334" y="86201"/>
                </a:lnTo>
                <a:lnTo>
                  <a:pt x="1175861" y="63341"/>
                </a:lnTo>
                <a:lnTo>
                  <a:pt x="1214914" y="50006"/>
                </a:lnTo>
                <a:lnTo>
                  <a:pt x="1256824" y="50006"/>
                </a:lnTo>
                <a:lnTo>
                  <a:pt x="1312069" y="30956"/>
                </a:lnTo>
                <a:lnTo>
                  <a:pt x="1368266" y="30956"/>
                </a:lnTo>
                <a:lnTo>
                  <a:pt x="1396841" y="17621"/>
                </a:lnTo>
                <a:lnTo>
                  <a:pt x="1430179" y="5239"/>
                </a:lnTo>
                <a:lnTo>
                  <a:pt x="1455896" y="1429"/>
                </a:lnTo>
                <a:lnTo>
                  <a:pt x="1469231" y="47149"/>
                </a:lnTo>
                <a:lnTo>
                  <a:pt x="1475899" y="92869"/>
                </a:lnTo>
                <a:lnTo>
                  <a:pt x="1472089" y="122396"/>
                </a:lnTo>
                <a:lnTo>
                  <a:pt x="1497806" y="129064"/>
                </a:lnTo>
                <a:lnTo>
                  <a:pt x="1514951" y="154781"/>
                </a:lnTo>
                <a:lnTo>
                  <a:pt x="1537811" y="174784"/>
                </a:lnTo>
                <a:lnTo>
                  <a:pt x="1563529" y="200501"/>
                </a:lnTo>
                <a:lnTo>
                  <a:pt x="1599724" y="190976"/>
                </a:lnTo>
                <a:lnTo>
                  <a:pt x="1618774" y="170974"/>
                </a:lnTo>
                <a:lnTo>
                  <a:pt x="1638776" y="148114"/>
                </a:lnTo>
                <a:lnTo>
                  <a:pt x="1667351" y="141446"/>
                </a:lnTo>
                <a:lnTo>
                  <a:pt x="1687354" y="168116"/>
                </a:lnTo>
                <a:lnTo>
                  <a:pt x="1719739" y="196691"/>
                </a:lnTo>
                <a:lnTo>
                  <a:pt x="1726406" y="230029"/>
                </a:lnTo>
                <a:lnTo>
                  <a:pt x="1719739" y="262414"/>
                </a:lnTo>
                <a:lnTo>
                  <a:pt x="1726406" y="291941"/>
                </a:lnTo>
                <a:lnTo>
                  <a:pt x="1735931" y="314801"/>
                </a:lnTo>
                <a:lnTo>
                  <a:pt x="1772126" y="314801"/>
                </a:lnTo>
                <a:lnTo>
                  <a:pt x="1801654" y="310991"/>
                </a:lnTo>
                <a:lnTo>
                  <a:pt x="1843564" y="317659"/>
                </a:lnTo>
                <a:lnTo>
                  <a:pt x="1866424" y="344329"/>
                </a:lnTo>
                <a:lnTo>
                  <a:pt x="1886426" y="379571"/>
                </a:lnTo>
                <a:lnTo>
                  <a:pt x="1876901" y="409099"/>
                </a:lnTo>
                <a:lnTo>
                  <a:pt x="1932146" y="415766"/>
                </a:lnTo>
                <a:lnTo>
                  <a:pt x="1971199" y="409099"/>
                </a:lnTo>
                <a:lnTo>
                  <a:pt x="2000726" y="392906"/>
                </a:lnTo>
                <a:lnTo>
                  <a:pt x="2026444" y="395764"/>
                </a:lnTo>
                <a:lnTo>
                  <a:pt x="2033111" y="431959"/>
                </a:lnTo>
                <a:lnTo>
                  <a:pt x="2035969" y="451009"/>
                </a:lnTo>
                <a:lnTo>
                  <a:pt x="2085499" y="451009"/>
                </a:lnTo>
                <a:lnTo>
                  <a:pt x="2075021" y="491014"/>
                </a:lnTo>
                <a:lnTo>
                  <a:pt x="2055971" y="519589"/>
                </a:lnTo>
                <a:lnTo>
                  <a:pt x="2069306" y="549116"/>
                </a:lnTo>
                <a:lnTo>
                  <a:pt x="2095024" y="555784"/>
                </a:lnTo>
                <a:lnTo>
                  <a:pt x="2085499" y="591979"/>
                </a:lnTo>
                <a:lnTo>
                  <a:pt x="2052161" y="608171"/>
                </a:lnTo>
                <a:lnTo>
                  <a:pt x="2052161" y="631031"/>
                </a:lnTo>
                <a:lnTo>
                  <a:pt x="2091214" y="620554"/>
                </a:lnTo>
                <a:lnTo>
                  <a:pt x="2120741" y="624364"/>
                </a:lnTo>
                <a:lnTo>
                  <a:pt x="2111216" y="672941"/>
                </a:lnTo>
                <a:lnTo>
                  <a:pt x="2114074" y="715804"/>
                </a:lnTo>
                <a:lnTo>
                  <a:pt x="2085499" y="725329"/>
                </a:lnTo>
                <a:lnTo>
                  <a:pt x="2101691" y="761524"/>
                </a:lnTo>
                <a:lnTo>
                  <a:pt x="2081689" y="803434"/>
                </a:lnTo>
                <a:lnTo>
                  <a:pt x="2058829" y="807244"/>
                </a:lnTo>
                <a:lnTo>
                  <a:pt x="2033111" y="846296"/>
                </a:lnTo>
                <a:lnTo>
                  <a:pt x="2033111" y="881539"/>
                </a:lnTo>
                <a:lnTo>
                  <a:pt x="2049304" y="917734"/>
                </a:lnTo>
                <a:lnTo>
                  <a:pt x="2052161" y="956786"/>
                </a:lnTo>
                <a:lnTo>
                  <a:pt x="2035969" y="976789"/>
                </a:lnTo>
                <a:lnTo>
                  <a:pt x="2006441" y="1005364"/>
                </a:lnTo>
                <a:lnTo>
                  <a:pt x="1974056" y="999649"/>
                </a:lnTo>
                <a:lnTo>
                  <a:pt x="1944529" y="995839"/>
                </a:lnTo>
                <a:lnTo>
                  <a:pt x="1912144" y="1005364"/>
                </a:lnTo>
                <a:lnTo>
                  <a:pt x="1876901" y="1018699"/>
                </a:lnTo>
                <a:lnTo>
                  <a:pt x="1870234" y="1051084"/>
                </a:lnTo>
                <a:lnTo>
                  <a:pt x="1870234" y="1073944"/>
                </a:lnTo>
                <a:lnTo>
                  <a:pt x="1915954" y="1116806"/>
                </a:lnTo>
                <a:lnTo>
                  <a:pt x="1873091" y="1132999"/>
                </a:lnTo>
                <a:lnTo>
                  <a:pt x="1850231" y="1162526"/>
                </a:lnTo>
                <a:lnTo>
                  <a:pt x="1834039" y="1194911"/>
                </a:lnTo>
                <a:lnTo>
                  <a:pt x="1882616" y="1201579"/>
                </a:lnTo>
                <a:lnTo>
                  <a:pt x="1873091" y="1236821"/>
                </a:lnTo>
                <a:lnTo>
                  <a:pt x="1847374" y="1253966"/>
                </a:lnTo>
                <a:lnTo>
                  <a:pt x="1824514" y="1275874"/>
                </a:lnTo>
                <a:lnTo>
                  <a:pt x="1814989" y="1305401"/>
                </a:lnTo>
                <a:lnTo>
                  <a:pt x="1794986" y="1341596"/>
                </a:lnTo>
                <a:lnTo>
                  <a:pt x="1820704" y="1364456"/>
                </a:lnTo>
                <a:lnTo>
                  <a:pt x="1834039" y="1400651"/>
                </a:lnTo>
                <a:lnTo>
                  <a:pt x="1794986" y="1419701"/>
                </a:lnTo>
                <a:lnTo>
                  <a:pt x="1850231" y="1449229"/>
                </a:lnTo>
                <a:lnTo>
                  <a:pt x="1820704" y="1462564"/>
                </a:lnTo>
                <a:lnTo>
                  <a:pt x="1814989" y="1504474"/>
                </a:lnTo>
                <a:lnTo>
                  <a:pt x="1792129" y="1527334"/>
                </a:lnTo>
                <a:lnTo>
                  <a:pt x="1781651" y="1573054"/>
                </a:lnTo>
                <a:lnTo>
                  <a:pt x="1762601" y="1598771"/>
                </a:lnTo>
                <a:lnTo>
                  <a:pt x="1716881" y="1598771"/>
                </a:lnTo>
                <a:lnTo>
                  <a:pt x="1667351" y="1609249"/>
                </a:lnTo>
                <a:lnTo>
                  <a:pt x="1645444" y="1621631"/>
                </a:lnTo>
                <a:lnTo>
                  <a:pt x="1632109" y="1648301"/>
                </a:lnTo>
                <a:lnTo>
                  <a:pt x="1632109" y="1687354"/>
                </a:lnTo>
                <a:lnTo>
                  <a:pt x="1602581" y="1722596"/>
                </a:lnTo>
                <a:lnTo>
                  <a:pt x="1573054" y="1722596"/>
                </a:lnTo>
                <a:lnTo>
                  <a:pt x="1543526" y="1729264"/>
                </a:lnTo>
                <a:lnTo>
                  <a:pt x="1527334" y="1706404"/>
                </a:lnTo>
                <a:lnTo>
                  <a:pt x="1494949" y="1729264"/>
                </a:lnTo>
                <a:lnTo>
                  <a:pt x="1485424" y="1749266"/>
                </a:lnTo>
                <a:lnTo>
                  <a:pt x="1446371" y="1752124"/>
                </a:lnTo>
                <a:lnTo>
                  <a:pt x="1419701" y="1745456"/>
                </a:lnTo>
                <a:lnTo>
                  <a:pt x="1442561" y="1696879"/>
                </a:lnTo>
                <a:lnTo>
                  <a:pt x="1430179" y="1676876"/>
                </a:lnTo>
                <a:lnTo>
                  <a:pt x="1413034" y="1648301"/>
                </a:lnTo>
                <a:lnTo>
                  <a:pt x="1400651" y="1632109"/>
                </a:lnTo>
                <a:lnTo>
                  <a:pt x="1368266" y="1628299"/>
                </a:lnTo>
                <a:lnTo>
                  <a:pt x="1322546" y="1632109"/>
                </a:lnTo>
                <a:lnTo>
                  <a:pt x="1283494" y="1644491"/>
                </a:lnTo>
                <a:lnTo>
                  <a:pt x="1244441" y="1657826"/>
                </a:lnTo>
                <a:lnTo>
                  <a:pt x="1227296" y="1683544"/>
                </a:lnTo>
                <a:lnTo>
                  <a:pt x="1227296" y="1729264"/>
                </a:lnTo>
                <a:lnTo>
                  <a:pt x="1201579" y="1755934"/>
                </a:lnTo>
                <a:lnTo>
                  <a:pt x="1149191" y="1768316"/>
                </a:lnTo>
                <a:lnTo>
                  <a:pt x="1113949" y="1788319"/>
                </a:lnTo>
                <a:lnTo>
                  <a:pt x="1074896" y="1797844"/>
                </a:lnTo>
                <a:lnTo>
                  <a:pt x="1041559" y="1824514"/>
                </a:lnTo>
                <a:lnTo>
                  <a:pt x="999649" y="1836896"/>
                </a:lnTo>
                <a:lnTo>
                  <a:pt x="950119" y="1834039"/>
                </a:lnTo>
                <a:lnTo>
                  <a:pt x="908209" y="1827371"/>
                </a:lnTo>
                <a:lnTo>
                  <a:pt x="888206" y="1784509"/>
                </a:lnTo>
                <a:lnTo>
                  <a:pt x="882491" y="1768316"/>
                </a:lnTo>
                <a:lnTo>
                  <a:pt x="862489" y="1752124"/>
                </a:lnTo>
                <a:lnTo>
                  <a:pt x="832961" y="1739741"/>
                </a:lnTo>
                <a:lnTo>
                  <a:pt x="810101" y="1768316"/>
                </a:lnTo>
                <a:lnTo>
                  <a:pt x="780574" y="1745456"/>
                </a:lnTo>
                <a:lnTo>
                  <a:pt x="771049" y="1722596"/>
                </a:lnTo>
                <a:lnTo>
                  <a:pt x="751999" y="1703546"/>
                </a:lnTo>
                <a:lnTo>
                  <a:pt x="702469" y="1694021"/>
                </a:lnTo>
                <a:lnTo>
                  <a:pt x="683419" y="1671161"/>
                </a:lnTo>
                <a:lnTo>
                  <a:pt x="651034" y="1660684"/>
                </a:lnTo>
                <a:lnTo>
                  <a:pt x="617696" y="1641634"/>
                </a:lnTo>
                <a:lnTo>
                  <a:pt x="608171" y="1609249"/>
                </a:lnTo>
                <a:lnTo>
                  <a:pt x="608171" y="1566386"/>
                </a:lnTo>
                <a:lnTo>
                  <a:pt x="611029" y="1527334"/>
                </a:lnTo>
                <a:lnTo>
                  <a:pt x="588169" y="1511141"/>
                </a:lnTo>
                <a:lnTo>
                  <a:pt x="562451" y="1511141"/>
                </a:lnTo>
                <a:lnTo>
                  <a:pt x="530066" y="1527334"/>
                </a:lnTo>
                <a:lnTo>
                  <a:pt x="500539" y="1540669"/>
                </a:lnTo>
                <a:lnTo>
                  <a:pt x="481489" y="1566386"/>
                </a:lnTo>
                <a:lnTo>
                  <a:pt x="454819" y="1575911"/>
                </a:lnTo>
                <a:lnTo>
                  <a:pt x="419576" y="1582579"/>
                </a:lnTo>
                <a:lnTo>
                  <a:pt x="402431" y="1553051"/>
                </a:lnTo>
                <a:lnTo>
                  <a:pt x="396716" y="1524476"/>
                </a:lnTo>
                <a:lnTo>
                  <a:pt x="376714" y="1488281"/>
                </a:lnTo>
                <a:lnTo>
                  <a:pt x="363379" y="1474946"/>
                </a:lnTo>
                <a:lnTo>
                  <a:pt x="340519" y="1474946"/>
                </a:lnTo>
                <a:lnTo>
                  <a:pt x="311944" y="1488281"/>
                </a:lnTo>
                <a:lnTo>
                  <a:pt x="294799" y="1513999"/>
                </a:lnTo>
                <a:lnTo>
                  <a:pt x="266224" y="1513999"/>
                </a:lnTo>
                <a:lnTo>
                  <a:pt x="232886" y="1513999"/>
                </a:lnTo>
                <a:lnTo>
                  <a:pt x="204311" y="1520666"/>
                </a:lnTo>
                <a:lnTo>
                  <a:pt x="170974" y="1513999"/>
                </a:lnTo>
                <a:lnTo>
                  <a:pt x="119539" y="1520666"/>
                </a:lnTo>
                <a:lnTo>
                  <a:pt x="119539" y="1488281"/>
                </a:lnTo>
                <a:lnTo>
                  <a:pt x="135731" y="1462564"/>
                </a:lnTo>
                <a:lnTo>
                  <a:pt x="154781" y="1433036"/>
                </a:lnTo>
                <a:lnTo>
                  <a:pt x="165259" y="1406366"/>
                </a:lnTo>
                <a:lnTo>
                  <a:pt x="154781" y="1371124"/>
                </a:lnTo>
                <a:lnTo>
                  <a:pt x="138589" y="1364456"/>
                </a:lnTo>
                <a:lnTo>
                  <a:pt x="109061" y="1348264"/>
                </a:lnTo>
                <a:lnTo>
                  <a:pt x="96679" y="1337786"/>
                </a:lnTo>
                <a:lnTo>
                  <a:pt x="57626" y="1337786"/>
                </a:lnTo>
                <a:lnTo>
                  <a:pt x="8096" y="1337786"/>
                </a:lnTo>
                <a:lnTo>
                  <a:pt x="1429" y="1321594"/>
                </a:lnTo>
                <a:lnTo>
                  <a:pt x="1429" y="1293019"/>
                </a:lnTo>
                <a:lnTo>
                  <a:pt x="14764" y="1270159"/>
                </a:lnTo>
                <a:lnTo>
                  <a:pt x="28099" y="1250156"/>
                </a:lnTo>
                <a:lnTo>
                  <a:pt x="60484" y="1236821"/>
                </a:lnTo>
                <a:lnTo>
                  <a:pt x="90011" y="1211104"/>
                </a:lnTo>
                <a:lnTo>
                  <a:pt x="115729" y="1185386"/>
                </a:lnTo>
                <a:lnTo>
                  <a:pt x="125254" y="1158716"/>
                </a:lnTo>
                <a:lnTo>
                  <a:pt x="129064" y="1129189"/>
                </a:lnTo>
                <a:lnTo>
                  <a:pt x="122396" y="1103471"/>
                </a:lnTo>
                <a:lnTo>
                  <a:pt x="96679" y="1087279"/>
                </a:lnTo>
                <a:lnTo>
                  <a:pt x="73819" y="1077754"/>
                </a:lnTo>
                <a:lnTo>
                  <a:pt x="37624" y="1080611"/>
                </a:lnTo>
                <a:lnTo>
                  <a:pt x="14764" y="1054894"/>
                </a:lnTo>
                <a:lnTo>
                  <a:pt x="37624" y="1028224"/>
                </a:lnTo>
                <a:close/>
              </a:path>
            </a:pathLst>
          </a:custGeom>
          <a:solidFill>
            <a:schemeClr val="tx2">
              <a:lumMod val="20000"/>
              <a:lumOff val="80000"/>
            </a:schemeClr>
          </a:solidFill>
          <a:ln w="1905" cap="flat">
            <a:solidFill>
              <a:schemeClr val="bg1"/>
            </a:solidFill>
            <a:prstDash val="solid"/>
            <a:miter/>
          </a:ln>
        </p:spPr>
        <p:txBody>
          <a:bodyPr lIns="360000" tIns="252000" rtlCol="0" anchor="ctr"/>
          <a:lstStyle/>
          <a:p>
            <a:pPr algn="ctr"/>
            <a:r>
              <a:rPr lang="fr-FR" sz="1000" dirty="0">
                <a:solidFill>
                  <a:schemeClr val="bg1"/>
                </a:solidFill>
              </a:rPr>
              <a:t>H1a</a:t>
            </a:r>
          </a:p>
        </p:txBody>
      </p:sp>
      <p:sp>
        <p:nvSpPr>
          <p:cNvPr id="86" name="Forme libre : forme 85">
            <a:extLst>
              <a:ext uri="{FF2B5EF4-FFF2-40B4-BE49-F238E27FC236}">
                <a16:creationId xmlns:a16="http://schemas.microsoft.com/office/drawing/2014/main" id="{039EB7FA-E490-4858-AEAA-B03B83DF24E9}"/>
              </a:ext>
            </a:extLst>
          </p:cNvPr>
          <p:cNvSpPr/>
          <p:nvPr/>
        </p:nvSpPr>
        <p:spPr>
          <a:xfrm>
            <a:off x="404400" y="2148465"/>
            <a:ext cx="1349765" cy="1105070"/>
          </a:xfrm>
          <a:custGeom>
            <a:avLst/>
            <a:gdLst>
              <a:gd name="connsiteX0" fmla="*/ 1507331 w 1628775"/>
              <a:gd name="connsiteY0" fmla="*/ 745331 h 1333500"/>
              <a:gd name="connsiteX1" fmla="*/ 1537811 w 1628775"/>
              <a:gd name="connsiteY1" fmla="*/ 742474 h 1333500"/>
              <a:gd name="connsiteX2" fmla="*/ 1566386 w 1628775"/>
              <a:gd name="connsiteY2" fmla="*/ 745331 h 1333500"/>
              <a:gd name="connsiteX3" fmla="*/ 1583531 w 1628775"/>
              <a:gd name="connsiteY3" fmla="*/ 730091 h 1333500"/>
              <a:gd name="connsiteX4" fmla="*/ 1599724 w 1628775"/>
              <a:gd name="connsiteY4" fmla="*/ 704374 h 1333500"/>
              <a:gd name="connsiteX5" fmla="*/ 1618774 w 1628775"/>
              <a:gd name="connsiteY5" fmla="*/ 674846 h 1333500"/>
              <a:gd name="connsiteX6" fmla="*/ 1629251 w 1628775"/>
              <a:gd name="connsiteY6" fmla="*/ 648176 h 1333500"/>
              <a:gd name="connsiteX7" fmla="*/ 1618774 w 1628775"/>
              <a:gd name="connsiteY7" fmla="*/ 612934 h 1333500"/>
              <a:gd name="connsiteX8" fmla="*/ 1602581 w 1628775"/>
              <a:gd name="connsiteY8" fmla="*/ 606266 h 1333500"/>
              <a:gd name="connsiteX9" fmla="*/ 1573054 w 1628775"/>
              <a:gd name="connsiteY9" fmla="*/ 590074 h 1333500"/>
              <a:gd name="connsiteX10" fmla="*/ 1560671 w 1628775"/>
              <a:gd name="connsiteY10" fmla="*/ 579596 h 1333500"/>
              <a:gd name="connsiteX11" fmla="*/ 1521619 w 1628775"/>
              <a:gd name="connsiteY11" fmla="*/ 579596 h 1333500"/>
              <a:gd name="connsiteX12" fmla="*/ 1470184 w 1628775"/>
              <a:gd name="connsiteY12" fmla="*/ 588169 h 1333500"/>
              <a:gd name="connsiteX13" fmla="*/ 1465421 w 1628775"/>
              <a:gd name="connsiteY13" fmla="*/ 563404 h 1333500"/>
              <a:gd name="connsiteX14" fmla="*/ 1465421 w 1628775"/>
              <a:gd name="connsiteY14" fmla="*/ 534829 h 1333500"/>
              <a:gd name="connsiteX15" fmla="*/ 1478756 w 1628775"/>
              <a:gd name="connsiteY15" fmla="*/ 511969 h 1333500"/>
              <a:gd name="connsiteX16" fmla="*/ 1492091 w 1628775"/>
              <a:gd name="connsiteY16" fmla="*/ 491966 h 1333500"/>
              <a:gd name="connsiteX17" fmla="*/ 1524476 w 1628775"/>
              <a:gd name="connsiteY17" fmla="*/ 478631 h 1333500"/>
              <a:gd name="connsiteX18" fmla="*/ 1554004 w 1628775"/>
              <a:gd name="connsiteY18" fmla="*/ 452914 h 1333500"/>
              <a:gd name="connsiteX19" fmla="*/ 1579721 w 1628775"/>
              <a:gd name="connsiteY19" fmla="*/ 427196 h 1333500"/>
              <a:gd name="connsiteX20" fmla="*/ 1589246 w 1628775"/>
              <a:gd name="connsiteY20" fmla="*/ 400526 h 1333500"/>
              <a:gd name="connsiteX21" fmla="*/ 1593056 w 1628775"/>
              <a:gd name="connsiteY21" fmla="*/ 370999 h 1333500"/>
              <a:gd name="connsiteX22" fmla="*/ 1586389 w 1628775"/>
              <a:gd name="connsiteY22" fmla="*/ 345281 h 1333500"/>
              <a:gd name="connsiteX23" fmla="*/ 1560671 w 1628775"/>
              <a:gd name="connsiteY23" fmla="*/ 329089 h 1333500"/>
              <a:gd name="connsiteX24" fmla="*/ 1537811 w 1628775"/>
              <a:gd name="connsiteY24" fmla="*/ 319564 h 1333500"/>
              <a:gd name="connsiteX25" fmla="*/ 1501616 w 1628775"/>
              <a:gd name="connsiteY25" fmla="*/ 322421 h 1333500"/>
              <a:gd name="connsiteX26" fmla="*/ 1478756 w 1628775"/>
              <a:gd name="connsiteY26" fmla="*/ 296704 h 1333500"/>
              <a:gd name="connsiteX27" fmla="*/ 1501616 w 1628775"/>
              <a:gd name="connsiteY27" fmla="*/ 270034 h 1333500"/>
              <a:gd name="connsiteX28" fmla="*/ 1472089 w 1628775"/>
              <a:gd name="connsiteY28" fmla="*/ 237649 h 1333500"/>
              <a:gd name="connsiteX29" fmla="*/ 1465421 w 1628775"/>
              <a:gd name="connsiteY29" fmla="*/ 210026 h 1333500"/>
              <a:gd name="connsiteX30" fmla="*/ 1456849 w 1628775"/>
              <a:gd name="connsiteY30" fmla="*/ 181451 h 1333500"/>
              <a:gd name="connsiteX31" fmla="*/ 1449229 w 1628775"/>
              <a:gd name="connsiteY31" fmla="*/ 160496 h 1333500"/>
              <a:gd name="connsiteX32" fmla="*/ 1436846 w 1628775"/>
              <a:gd name="connsiteY32" fmla="*/ 134779 h 1333500"/>
              <a:gd name="connsiteX33" fmla="*/ 1433989 w 1628775"/>
              <a:gd name="connsiteY33" fmla="*/ 118586 h 1333500"/>
              <a:gd name="connsiteX34" fmla="*/ 1449229 w 1628775"/>
              <a:gd name="connsiteY34" fmla="*/ 103346 h 1333500"/>
              <a:gd name="connsiteX35" fmla="*/ 1456849 w 1628775"/>
              <a:gd name="connsiteY35" fmla="*/ 90011 h 1333500"/>
              <a:gd name="connsiteX36" fmla="*/ 1456849 w 1628775"/>
              <a:gd name="connsiteY36" fmla="*/ 71914 h 1333500"/>
              <a:gd name="connsiteX37" fmla="*/ 1452086 w 1628775"/>
              <a:gd name="connsiteY37" fmla="*/ 56674 h 1333500"/>
              <a:gd name="connsiteX38" fmla="*/ 1438751 w 1628775"/>
              <a:gd name="connsiteY38" fmla="*/ 38576 h 1333500"/>
              <a:gd name="connsiteX39" fmla="*/ 1410176 w 1628775"/>
              <a:gd name="connsiteY39" fmla="*/ 32861 h 1333500"/>
              <a:gd name="connsiteX40" fmla="*/ 1392079 w 1628775"/>
              <a:gd name="connsiteY40" fmla="*/ 17621 h 1333500"/>
              <a:gd name="connsiteX41" fmla="*/ 1376839 w 1628775"/>
              <a:gd name="connsiteY41" fmla="*/ 17621 h 1333500"/>
              <a:gd name="connsiteX42" fmla="*/ 1360646 w 1628775"/>
              <a:gd name="connsiteY42" fmla="*/ 38576 h 1333500"/>
              <a:gd name="connsiteX43" fmla="*/ 1345406 w 1628775"/>
              <a:gd name="connsiteY43" fmla="*/ 53816 h 1333500"/>
              <a:gd name="connsiteX44" fmla="*/ 1329214 w 1628775"/>
              <a:gd name="connsiteY44" fmla="*/ 59531 h 1333500"/>
              <a:gd name="connsiteX45" fmla="*/ 1303496 w 1628775"/>
              <a:gd name="connsiteY45" fmla="*/ 46196 h 1333500"/>
              <a:gd name="connsiteX46" fmla="*/ 1282541 w 1628775"/>
              <a:gd name="connsiteY46" fmla="*/ 30004 h 1333500"/>
              <a:gd name="connsiteX47" fmla="*/ 1258729 w 1628775"/>
              <a:gd name="connsiteY47" fmla="*/ 22384 h 1333500"/>
              <a:gd name="connsiteX48" fmla="*/ 1243489 w 1628775"/>
              <a:gd name="connsiteY48" fmla="*/ 17621 h 1333500"/>
              <a:gd name="connsiteX49" fmla="*/ 1219676 w 1628775"/>
              <a:gd name="connsiteY49" fmla="*/ 7144 h 1333500"/>
              <a:gd name="connsiteX50" fmla="*/ 1204436 w 1628775"/>
              <a:gd name="connsiteY50" fmla="*/ 1429 h 1333500"/>
              <a:gd name="connsiteX51" fmla="*/ 1175861 w 1628775"/>
              <a:gd name="connsiteY51" fmla="*/ 1429 h 1333500"/>
              <a:gd name="connsiteX52" fmla="*/ 1170146 w 1628775"/>
              <a:gd name="connsiteY52" fmla="*/ 11906 h 1333500"/>
              <a:gd name="connsiteX53" fmla="*/ 1173004 w 1628775"/>
              <a:gd name="connsiteY53" fmla="*/ 32861 h 1333500"/>
              <a:gd name="connsiteX54" fmla="*/ 1204436 w 1628775"/>
              <a:gd name="connsiteY54" fmla="*/ 43339 h 1333500"/>
              <a:gd name="connsiteX55" fmla="*/ 1219676 w 1628775"/>
              <a:gd name="connsiteY55" fmla="*/ 53816 h 1333500"/>
              <a:gd name="connsiteX56" fmla="*/ 1219676 w 1628775"/>
              <a:gd name="connsiteY56" fmla="*/ 74771 h 1333500"/>
              <a:gd name="connsiteX57" fmla="*/ 1217771 w 1628775"/>
              <a:gd name="connsiteY57" fmla="*/ 98584 h 1333500"/>
              <a:gd name="connsiteX58" fmla="*/ 1209199 w 1628775"/>
              <a:gd name="connsiteY58" fmla="*/ 127159 h 1333500"/>
              <a:gd name="connsiteX59" fmla="*/ 1209199 w 1628775"/>
              <a:gd name="connsiteY59" fmla="*/ 145256 h 1333500"/>
              <a:gd name="connsiteX60" fmla="*/ 1209199 w 1628775"/>
              <a:gd name="connsiteY60" fmla="*/ 170974 h 1333500"/>
              <a:gd name="connsiteX61" fmla="*/ 1227296 w 1628775"/>
              <a:gd name="connsiteY61" fmla="*/ 184309 h 1333500"/>
              <a:gd name="connsiteX62" fmla="*/ 1237774 w 1628775"/>
              <a:gd name="connsiteY62" fmla="*/ 218599 h 1333500"/>
              <a:gd name="connsiteX63" fmla="*/ 1258729 w 1628775"/>
              <a:gd name="connsiteY63" fmla="*/ 244316 h 1333500"/>
              <a:gd name="connsiteX64" fmla="*/ 1274921 w 1628775"/>
              <a:gd name="connsiteY64" fmla="*/ 288131 h 1333500"/>
              <a:gd name="connsiteX65" fmla="*/ 1297781 w 1628775"/>
              <a:gd name="connsiteY65" fmla="*/ 330041 h 1333500"/>
              <a:gd name="connsiteX66" fmla="*/ 1295876 w 1628775"/>
              <a:gd name="connsiteY66" fmla="*/ 346234 h 1333500"/>
              <a:gd name="connsiteX67" fmla="*/ 1295876 w 1628775"/>
              <a:gd name="connsiteY67" fmla="*/ 379571 h 1333500"/>
              <a:gd name="connsiteX68" fmla="*/ 1293019 w 1628775"/>
              <a:gd name="connsiteY68" fmla="*/ 408146 h 1333500"/>
              <a:gd name="connsiteX69" fmla="*/ 1306354 w 1628775"/>
              <a:gd name="connsiteY69" fmla="*/ 421481 h 1333500"/>
              <a:gd name="connsiteX70" fmla="*/ 1321594 w 1628775"/>
              <a:gd name="connsiteY70" fmla="*/ 439579 h 1333500"/>
              <a:gd name="connsiteX71" fmla="*/ 1318736 w 1628775"/>
              <a:gd name="connsiteY71" fmla="*/ 466249 h 1333500"/>
              <a:gd name="connsiteX72" fmla="*/ 1306354 w 1628775"/>
              <a:gd name="connsiteY72" fmla="*/ 478631 h 1333500"/>
              <a:gd name="connsiteX73" fmla="*/ 1295876 w 1628775"/>
              <a:gd name="connsiteY73" fmla="*/ 497681 h 1333500"/>
              <a:gd name="connsiteX74" fmla="*/ 1290161 w 1628775"/>
              <a:gd name="connsiteY74" fmla="*/ 512921 h 1333500"/>
              <a:gd name="connsiteX75" fmla="*/ 1293019 w 1628775"/>
              <a:gd name="connsiteY75" fmla="*/ 541496 h 1333500"/>
              <a:gd name="connsiteX76" fmla="*/ 1308259 w 1628775"/>
              <a:gd name="connsiteY76" fmla="*/ 554831 h 1333500"/>
              <a:gd name="connsiteX77" fmla="*/ 1316831 w 1628775"/>
              <a:gd name="connsiteY77" fmla="*/ 575786 h 1333500"/>
              <a:gd name="connsiteX78" fmla="*/ 1332071 w 1628775"/>
              <a:gd name="connsiteY78" fmla="*/ 596741 h 1333500"/>
              <a:gd name="connsiteX79" fmla="*/ 1347311 w 1628775"/>
              <a:gd name="connsiteY79" fmla="*/ 619601 h 1333500"/>
              <a:gd name="connsiteX80" fmla="*/ 1350169 w 1628775"/>
              <a:gd name="connsiteY80" fmla="*/ 630079 h 1333500"/>
              <a:gd name="connsiteX81" fmla="*/ 1360646 w 1628775"/>
              <a:gd name="connsiteY81" fmla="*/ 646271 h 1333500"/>
              <a:gd name="connsiteX82" fmla="*/ 1357789 w 1628775"/>
              <a:gd name="connsiteY82" fmla="*/ 669131 h 1333500"/>
              <a:gd name="connsiteX83" fmla="*/ 1332071 w 1628775"/>
              <a:gd name="connsiteY83" fmla="*/ 676751 h 1333500"/>
              <a:gd name="connsiteX84" fmla="*/ 1313974 w 1628775"/>
              <a:gd name="connsiteY84" fmla="*/ 682466 h 1333500"/>
              <a:gd name="connsiteX85" fmla="*/ 1290161 w 1628775"/>
              <a:gd name="connsiteY85" fmla="*/ 679609 h 1333500"/>
              <a:gd name="connsiteX86" fmla="*/ 1279684 w 1628775"/>
              <a:gd name="connsiteY86" fmla="*/ 669131 h 1333500"/>
              <a:gd name="connsiteX87" fmla="*/ 1264444 w 1628775"/>
              <a:gd name="connsiteY87" fmla="*/ 664369 h 1333500"/>
              <a:gd name="connsiteX88" fmla="*/ 1243489 w 1628775"/>
              <a:gd name="connsiteY88" fmla="*/ 664369 h 1333500"/>
              <a:gd name="connsiteX89" fmla="*/ 1227296 w 1628775"/>
              <a:gd name="connsiteY89" fmla="*/ 656749 h 1333500"/>
              <a:gd name="connsiteX90" fmla="*/ 1214914 w 1628775"/>
              <a:gd name="connsiteY90" fmla="*/ 658654 h 1333500"/>
              <a:gd name="connsiteX91" fmla="*/ 1201579 w 1628775"/>
              <a:gd name="connsiteY91" fmla="*/ 658654 h 1333500"/>
              <a:gd name="connsiteX92" fmla="*/ 1183481 w 1628775"/>
              <a:gd name="connsiteY92" fmla="*/ 643414 h 1333500"/>
              <a:gd name="connsiteX93" fmla="*/ 1183481 w 1628775"/>
              <a:gd name="connsiteY93" fmla="*/ 619601 h 1333500"/>
              <a:gd name="connsiteX94" fmla="*/ 1188244 w 1628775"/>
              <a:gd name="connsiteY94" fmla="*/ 604361 h 1333500"/>
              <a:gd name="connsiteX95" fmla="*/ 1173004 w 1628775"/>
              <a:gd name="connsiteY95" fmla="*/ 591026 h 1333500"/>
              <a:gd name="connsiteX96" fmla="*/ 1159669 w 1628775"/>
              <a:gd name="connsiteY96" fmla="*/ 591026 h 1333500"/>
              <a:gd name="connsiteX97" fmla="*/ 1144429 w 1628775"/>
              <a:gd name="connsiteY97" fmla="*/ 596741 h 1333500"/>
              <a:gd name="connsiteX98" fmla="*/ 1133951 w 1628775"/>
              <a:gd name="connsiteY98" fmla="*/ 611981 h 1333500"/>
              <a:gd name="connsiteX99" fmla="*/ 1126331 w 1628775"/>
              <a:gd name="connsiteY99" fmla="*/ 640556 h 1333500"/>
              <a:gd name="connsiteX100" fmla="*/ 1126331 w 1628775"/>
              <a:gd name="connsiteY100" fmla="*/ 667226 h 1333500"/>
              <a:gd name="connsiteX101" fmla="*/ 1126331 w 1628775"/>
              <a:gd name="connsiteY101" fmla="*/ 682466 h 1333500"/>
              <a:gd name="connsiteX102" fmla="*/ 1108234 w 1628775"/>
              <a:gd name="connsiteY102" fmla="*/ 669131 h 1333500"/>
              <a:gd name="connsiteX103" fmla="*/ 1105376 w 1628775"/>
              <a:gd name="connsiteY103" fmla="*/ 656749 h 1333500"/>
              <a:gd name="connsiteX104" fmla="*/ 1094899 w 1628775"/>
              <a:gd name="connsiteY104" fmla="*/ 635794 h 1333500"/>
              <a:gd name="connsiteX105" fmla="*/ 1078706 w 1628775"/>
              <a:gd name="connsiteY105" fmla="*/ 632936 h 1333500"/>
              <a:gd name="connsiteX106" fmla="*/ 1066324 w 1628775"/>
              <a:gd name="connsiteY106" fmla="*/ 635794 h 1333500"/>
              <a:gd name="connsiteX107" fmla="*/ 1060609 w 1628775"/>
              <a:gd name="connsiteY107" fmla="*/ 653891 h 1333500"/>
              <a:gd name="connsiteX108" fmla="*/ 1042511 w 1628775"/>
              <a:gd name="connsiteY108" fmla="*/ 667226 h 1333500"/>
              <a:gd name="connsiteX109" fmla="*/ 1032034 w 1628775"/>
              <a:gd name="connsiteY109" fmla="*/ 646271 h 1333500"/>
              <a:gd name="connsiteX110" fmla="*/ 1011079 w 1628775"/>
              <a:gd name="connsiteY110" fmla="*/ 630079 h 1333500"/>
              <a:gd name="connsiteX111" fmla="*/ 1006316 w 1628775"/>
              <a:gd name="connsiteY111" fmla="*/ 614839 h 1333500"/>
              <a:gd name="connsiteX112" fmla="*/ 990124 w 1628775"/>
              <a:gd name="connsiteY112" fmla="*/ 601504 h 1333500"/>
              <a:gd name="connsiteX113" fmla="*/ 974884 w 1628775"/>
              <a:gd name="connsiteY113" fmla="*/ 604361 h 1333500"/>
              <a:gd name="connsiteX114" fmla="*/ 946309 w 1628775"/>
              <a:gd name="connsiteY114" fmla="*/ 611981 h 1333500"/>
              <a:gd name="connsiteX115" fmla="*/ 932974 w 1628775"/>
              <a:gd name="connsiteY115" fmla="*/ 619601 h 1333500"/>
              <a:gd name="connsiteX116" fmla="*/ 919639 w 1628775"/>
              <a:gd name="connsiteY116" fmla="*/ 635794 h 1333500"/>
              <a:gd name="connsiteX117" fmla="*/ 904399 w 1628775"/>
              <a:gd name="connsiteY117" fmla="*/ 658654 h 1333500"/>
              <a:gd name="connsiteX118" fmla="*/ 889159 w 1628775"/>
              <a:gd name="connsiteY118" fmla="*/ 669131 h 1333500"/>
              <a:gd name="connsiteX119" fmla="*/ 868204 w 1628775"/>
              <a:gd name="connsiteY119" fmla="*/ 687229 h 1333500"/>
              <a:gd name="connsiteX120" fmla="*/ 849154 w 1628775"/>
              <a:gd name="connsiteY120" fmla="*/ 695801 h 1333500"/>
              <a:gd name="connsiteX121" fmla="*/ 836771 w 1628775"/>
              <a:gd name="connsiteY121" fmla="*/ 674846 h 1333500"/>
              <a:gd name="connsiteX122" fmla="*/ 826294 w 1628775"/>
              <a:gd name="connsiteY122" fmla="*/ 653891 h 1333500"/>
              <a:gd name="connsiteX123" fmla="*/ 810101 w 1628775"/>
              <a:gd name="connsiteY123" fmla="*/ 630079 h 1333500"/>
              <a:gd name="connsiteX124" fmla="*/ 805339 w 1628775"/>
              <a:gd name="connsiteY124" fmla="*/ 609124 h 1333500"/>
              <a:gd name="connsiteX125" fmla="*/ 792004 w 1628775"/>
              <a:gd name="connsiteY125" fmla="*/ 591026 h 1333500"/>
              <a:gd name="connsiteX126" fmla="*/ 771049 w 1628775"/>
              <a:gd name="connsiteY126" fmla="*/ 572929 h 1333500"/>
              <a:gd name="connsiteX127" fmla="*/ 766286 w 1628775"/>
              <a:gd name="connsiteY127" fmla="*/ 554831 h 1333500"/>
              <a:gd name="connsiteX128" fmla="*/ 758666 w 1628775"/>
              <a:gd name="connsiteY128" fmla="*/ 538639 h 1333500"/>
              <a:gd name="connsiteX129" fmla="*/ 734854 w 1628775"/>
              <a:gd name="connsiteY129" fmla="*/ 531019 h 1333500"/>
              <a:gd name="connsiteX130" fmla="*/ 716756 w 1628775"/>
              <a:gd name="connsiteY130" fmla="*/ 510064 h 1333500"/>
              <a:gd name="connsiteX131" fmla="*/ 695801 w 1628775"/>
              <a:gd name="connsiteY131" fmla="*/ 494824 h 1333500"/>
              <a:gd name="connsiteX132" fmla="*/ 679609 w 1628775"/>
              <a:gd name="connsiteY132" fmla="*/ 497681 h 1333500"/>
              <a:gd name="connsiteX133" fmla="*/ 669131 w 1628775"/>
              <a:gd name="connsiteY133" fmla="*/ 517684 h 1333500"/>
              <a:gd name="connsiteX134" fmla="*/ 638651 w 1628775"/>
              <a:gd name="connsiteY134" fmla="*/ 510064 h 1333500"/>
              <a:gd name="connsiteX135" fmla="*/ 638651 w 1628775"/>
              <a:gd name="connsiteY135" fmla="*/ 494824 h 1333500"/>
              <a:gd name="connsiteX136" fmla="*/ 611981 w 1628775"/>
              <a:gd name="connsiteY136" fmla="*/ 484346 h 1333500"/>
              <a:gd name="connsiteX137" fmla="*/ 599599 w 1628775"/>
              <a:gd name="connsiteY137" fmla="*/ 494824 h 1333500"/>
              <a:gd name="connsiteX138" fmla="*/ 580549 w 1628775"/>
              <a:gd name="connsiteY138" fmla="*/ 505301 h 1333500"/>
              <a:gd name="connsiteX139" fmla="*/ 559594 w 1628775"/>
              <a:gd name="connsiteY139" fmla="*/ 497681 h 1333500"/>
              <a:gd name="connsiteX140" fmla="*/ 550069 w 1628775"/>
              <a:gd name="connsiteY140" fmla="*/ 481489 h 1333500"/>
              <a:gd name="connsiteX141" fmla="*/ 518636 w 1628775"/>
              <a:gd name="connsiteY141" fmla="*/ 487204 h 1333500"/>
              <a:gd name="connsiteX142" fmla="*/ 497681 w 1628775"/>
              <a:gd name="connsiteY142" fmla="*/ 517684 h 1333500"/>
              <a:gd name="connsiteX143" fmla="*/ 515779 w 1628775"/>
              <a:gd name="connsiteY143" fmla="*/ 531019 h 1333500"/>
              <a:gd name="connsiteX144" fmla="*/ 520541 w 1628775"/>
              <a:gd name="connsiteY144" fmla="*/ 557689 h 1333500"/>
              <a:gd name="connsiteX145" fmla="*/ 500539 w 1628775"/>
              <a:gd name="connsiteY145" fmla="*/ 572929 h 1333500"/>
              <a:gd name="connsiteX146" fmla="*/ 476726 w 1628775"/>
              <a:gd name="connsiteY146" fmla="*/ 575786 h 1333500"/>
              <a:gd name="connsiteX147" fmla="*/ 473869 w 1628775"/>
              <a:gd name="connsiteY147" fmla="*/ 551974 h 1333500"/>
              <a:gd name="connsiteX148" fmla="*/ 452914 w 1628775"/>
              <a:gd name="connsiteY148" fmla="*/ 567214 h 1333500"/>
              <a:gd name="connsiteX149" fmla="*/ 430054 w 1628775"/>
              <a:gd name="connsiteY149" fmla="*/ 577691 h 1333500"/>
              <a:gd name="connsiteX150" fmla="*/ 403384 w 1628775"/>
              <a:gd name="connsiteY150" fmla="*/ 586264 h 1333500"/>
              <a:gd name="connsiteX151" fmla="*/ 385286 w 1628775"/>
              <a:gd name="connsiteY151" fmla="*/ 586264 h 1333500"/>
              <a:gd name="connsiteX152" fmla="*/ 356711 w 1628775"/>
              <a:gd name="connsiteY152" fmla="*/ 572929 h 1333500"/>
              <a:gd name="connsiteX153" fmla="*/ 356711 w 1628775"/>
              <a:gd name="connsiteY153" fmla="*/ 551974 h 1333500"/>
              <a:gd name="connsiteX154" fmla="*/ 340519 w 1628775"/>
              <a:gd name="connsiteY154" fmla="*/ 528161 h 1333500"/>
              <a:gd name="connsiteX155" fmla="*/ 307181 w 1628775"/>
              <a:gd name="connsiteY155" fmla="*/ 551974 h 1333500"/>
              <a:gd name="connsiteX156" fmla="*/ 289084 w 1628775"/>
              <a:gd name="connsiteY156" fmla="*/ 557689 h 1333500"/>
              <a:gd name="connsiteX157" fmla="*/ 270986 w 1628775"/>
              <a:gd name="connsiteY157" fmla="*/ 567214 h 1333500"/>
              <a:gd name="connsiteX158" fmla="*/ 254794 w 1628775"/>
              <a:gd name="connsiteY158" fmla="*/ 577691 h 1333500"/>
              <a:gd name="connsiteX159" fmla="*/ 230981 w 1628775"/>
              <a:gd name="connsiteY159" fmla="*/ 577691 h 1333500"/>
              <a:gd name="connsiteX160" fmla="*/ 205264 w 1628775"/>
              <a:gd name="connsiteY160" fmla="*/ 562451 h 1333500"/>
              <a:gd name="connsiteX161" fmla="*/ 190024 w 1628775"/>
              <a:gd name="connsiteY161" fmla="*/ 549116 h 1333500"/>
              <a:gd name="connsiteX162" fmla="*/ 176689 w 1628775"/>
              <a:gd name="connsiteY162" fmla="*/ 565309 h 1333500"/>
              <a:gd name="connsiteX163" fmla="*/ 158591 w 1628775"/>
              <a:gd name="connsiteY163" fmla="*/ 583406 h 1333500"/>
              <a:gd name="connsiteX164" fmla="*/ 137636 w 1628775"/>
              <a:gd name="connsiteY164" fmla="*/ 572929 h 1333500"/>
              <a:gd name="connsiteX165" fmla="*/ 121444 w 1628775"/>
              <a:gd name="connsiteY165" fmla="*/ 593884 h 1333500"/>
              <a:gd name="connsiteX166" fmla="*/ 85249 w 1628775"/>
              <a:gd name="connsiteY166" fmla="*/ 611981 h 1333500"/>
              <a:gd name="connsiteX167" fmla="*/ 49054 w 1628775"/>
              <a:gd name="connsiteY167" fmla="*/ 619601 h 1333500"/>
              <a:gd name="connsiteX168" fmla="*/ 30956 w 1628775"/>
              <a:gd name="connsiteY168" fmla="*/ 643414 h 1333500"/>
              <a:gd name="connsiteX169" fmla="*/ 25241 w 1628775"/>
              <a:gd name="connsiteY169" fmla="*/ 667226 h 1333500"/>
              <a:gd name="connsiteX170" fmla="*/ 25241 w 1628775"/>
              <a:gd name="connsiteY170" fmla="*/ 692944 h 1333500"/>
              <a:gd name="connsiteX171" fmla="*/ 17621 w 1628775"/>
              <a:gd name="connsiteY171" fmla="*/ 716756 h 1333500"/>
              <a:gd name="connsiteX172" fmla="*/ 11906 w 1628775"/>
              <a:gd name="connsiteY172" fmla="*/ 745331 h 1333500"/>
              <a:gd name="connsiteX173" fmla="*/ 51911 w 1628775"/>
              <a:gd name="connsiteY173" fmla="*/ 739616 h 1333500"/>
              <a:gd name="connsiteX174" fmla="*/ 74771 w 1628775"/>
              <a:gd name="connsiteY174" fmla="*/ 729139 h 1333500"/>
              <a:gd name="connsiteX175" fmla="*/ 95726 w 1628775"/>
              <a:gd name="connsiteY175" fmla="*/ 721519 h 1333500"/>
              <a:gd name="connsiteX176" fmla="*/ 116681 w 1628775"/>
              <a:gd name="connsiteY176" fmla="*/ 721519 h 1333500"/>
              <a:gd name="connsiteX177" fmla="*/ 150971 w 1628775"/>
              <a:gd name="connsiteY177" fmla="*/ 713899 h 1333500"/>
              <a:gd name="connsiteX178" fmla="*/ 187166 w 1628775"/>
              <a:gd name="connsiteY178" fmla="*/ 708184 h 1333500"/>
              <a:gd name="connsiteX179" fmla="*/ 210979 w 1628775"/>
              <a:gd name="connsiteY179" fmla="*/ 700564 h 1333500"/>
              <a:gd name="connsiteX180" fmla="*/ 233839 w 1628775"/>
              <a:gd name="connsiteY180" fmla="*/ 721519 h 1333500"/>
              <a:gd name="connsiteX181" fmla="*/ 197644 w 1628775"/>
              <a:gd name="connsiteY181" fmla="*/ 731996 h 1333500"/>
              <a:gd name="connsiteX182" fmla="*/ 170974 w 1628775"/>
              <a:gd name="connsiteY182" fmla="*/ 736759 h 1333500"/>
              <a:gd name="connsiteX183" fmla="*/ 202406 w 1628775"/>
              <a:gd name="connsiteY183" fmla="*/ 747236 h 1333500"/>
              <a:gd name="connsiteX184" fmla="*/ 233839 w 1628775"/>
              <a:gd name="connsiteY184" fmla="*/ 757714 h 1333500"/>
              <a:gd name="connsiteX185" fmla="*/ 241459 w 1628775"/>
              <a:gd name="connsiteY185" fmla="*/ 778669 h 1333500"/>
              <a:gd name="connsiteX186" fmla="*/ 239554 w 1628775"/>
              <a:gd name="connsiteY186" fmla="*/ 789146 h 1333500"/>
              <a:gd name="connsiteX187" fmla="*/ 208121 w 1628775"/>
              <a:gd name="connsiteY187" fmla="*/ 794861 h 1333500"/>
              <a:gd name="connsiteX188" fmla="*/ 181451 w 1628775"/>
              <a:gd name="connsiteY188" fmla="*/ 789146 h 1333500"/>
              <a:gd name="connsiteX189" fmla="*/ 155734 w 1628775"/>
              <a:gd name="connsiteY189" fmla="*/ 781526 h 1333500"/>
              <a:gd name="connsiteX190" fmla="*/ 131921 w 1628775"/>
              <a:gd name="connsiteY190" fmla="*/ 776764 h 1333500"/>
              <a:gd name="connsiteX191" fmla="*/ 103346 w 1628775"/>
              <a:gd name="connsiteY191" fmla="*/ 766286 h 1333500"/>
              <a:gd name="connsiteX192" fmla="*/ 85249 w 1628775"/>
              <a:gd name="connsiteY192" fmla="*/ 755809 h 1333500"/>
              <a:gd name="connsiteX193" fmla="*/ 74771 w 1628775"/>
              <a:gd name="connsiteY193" fmla="*/ 773906 h 1333500"/>
              <a:gd name="connsiteX194" fmla="*/ 67151 w 1628775"/>
              <a:gd name="connsiteY194" fmla="*/ 796766 h 1333500"/>
              <a:gd name="connsiteX195" fmla="*/ 98584 w 1628775"/>
              <a:gd name="connsiteY195" fmla="*/ 807244 h 1333500"/>
              <a:gd name="connsiteX196" fmla="*/ 101441 w 1628775"/>
              <a:gd name="connsiteY196" fmla="*/ 820579 h 1333500"/>
              <a:gd name="connsiteX197" fmla="*/ 101441 w 1628775"/>
              <a:gd name="connsiteY197" fmla="*/ 836771 h 1333500"/>
              <a:gd name="connsiteX198" fmla="*/ 150971 w 1628775"/>
              <a:gd name="connsiteY198" fmla="*/ 826294 h 1333500"/>
              <a:gd name="connsiteX199" fmla="*/ 173831 w 1628775"/>
              <a:gd name="connsiteY199" fmla="*/ 817721 h 1333500"/>
              <a:gd name="connsiteX200" fmla="*/ 190024 w 1628775"/>
              <a:gd name="connsiteY200" fmla="*/ 833914 h 1333500"/>
              <a:gd name="connsiteX201" fmla="*/ 197644 w 1628775"/>
              <a:gd name="connsiteY201" fmla="*/ 852011 h 1333500"/>
              <a:gd name="connsiteX202" fmla="*/ 208121 w 1628775"/>
              <a:gd name="connsiteY202" fmla="*/ 883444 h 1333500"/>
              <a:gd name="connsiteX203" fmla="*/ 191929 w 1628775"/>
              <a:gd name="connsiteY203" fmla="*/ 898684 h 1333500"/>
              <a:gd name="connsiteX204" fmla="*/ 166211 w 1628775"/>
              <a:gd name="connsiteY204" fmla="*/ 914876 h 1333500"/>
              <a:gd name="connsiteX205" fmla="*/ 131921 w 1628775"/>
              <a:gd name="connsiteY205" fmla="*/ 893921 h 1333500"/>
              <a:gd name="connsiteX206" fmla="*/ 106204 w 1628775"/>
              <a:gd name="connsiteY206" fmla="*/ 898684 h 1333500"/>
              <a:gd name="connsiteX207" fmla="*/ 71914 w 1628775"/>
              <a:gd name="connsiteY207" fmla="*/ 898684 h 1333500"/>
              <a:gd name="connsiteX208" fmla="*/ 41434 w 1628775"/>
              <a:gd name="connsiteY208" fmla="*/ 893921 h 1333500"/>
              <a:gd name="connsiteX209" fmla="*/ 20479 w 1628775"/>
              <a:gd name="connsiteY209" fmla="*/ 906304 h 1333500"/>
              <a:gd name="connsiteX210" fmla="*/ 1429 w 1628775"/>
              <a:gd name="connsiteY210" fmla="*/ 925354 h 1333500"/>
              <a:gd name="connsiteX211" fmla="*/ 17621 w 1628775"/>
              <a:gd name="connsiteY211" fmla="*/ 937736 h 1333500"/>
              <a:gd name="connsiteX212" fmla="*/ 56674 w 1628775"/>
              <a:gd name="connsiteY212" fmla="*/ 940594 h 1333500"/>
              <a:gd name="connsiteX213" fmla="*/ 82391 w 1628775"/>
              <a:gd name="connsiteY213" fmla="*/ 937736 h 1333500"/>
              <a:gd name="connsiteX214" fmla="*/ 113824 w 1628775"/>
              <a:gd name="connsiteY214" fmla="*/ 958691 h 1333500"/>
              <a:gd name="connsiteX215" fmla="*/ 131921 w 1628775"/>
              <a:gd name="connsiteY215" fmla="*/ 982504 h 1333500"/>
              <a:gd name="connsiteX216" fmla="*/ 148114 w 1628775"/>
              <a:gd name="connsiteY216" fmla="*/ 1003459 h 1333500"/>
              <a:gd name="connsiteX217" fmla="*/ 158591 w 1628775"/>
              <a:gd name="connsiteY217" fmla="*/ 1021556 h 1333500"/>
              <a:gd name="connsiteX218" fmla="*/ 158591 w 1628775"/>
              <a:gd name="connsiteY218" fmla="*/ 1042511 h 1333500"/>
              <a:gd name="connsiteX219" fmla="*/ 150971 w 1628775"/>
              <a:gd name="connsiteY219" fmla="*/ 1073944 h 1333500"/>
              <a:gd name="connsiteX220" fmla="*/ 191929 w 1628775"/>
              <a:gd name="connsiteY220" fmla="*/ 1081564 h 1333500"/>
              <a:gd name="connsiteX221" fmla="*/ 230981 w 1628775"/>
              <a:gd name="connsiteY221" fmla="*/ 1078706 h 1333500"/>
              <a:gd name="connsiteX222" fmla="*/ 229076 w 1628775"/>
              <a:gd name="connsiteY222" fmla="*/ 1052989 h 1333500"/>
              <a:gd name="connsiteX223" fmla="*/ 236696 w 1628775"/>
              <a:gd name="connsiteY223" fmla="*/ 1029176 h 1333500"/>
              <a:gd name="connsiteX224" fmla="*/ 250031 w 1628775"/>
              <a:gd name="connsiteY224" fmla="*/ 1011079 h 1333500"/>
              <a:gd name="connsiteX225" fmla="*/ 278606 w 1628775"/>
              <a:gd name="connsiteY225" fmla="*/ 1003459 h 1333500"/>
              <a:gd name="connsiteX226" fmla="*/ 272891 w 1628775"/>
              <a:gd name="connsiteY226" fmla="*/ 1034891 h 1333500"/>
              <a:gd name="connsiteX227" fmla="*/ 275749 w 1628775"/>
              <a:gd name="connsiteY227" fmla="*/ 1055846 h 1333500"/>
              <a:gd name="connsiteX228" fmla="*/ 299561 w 1628775"/>
              <a:gd name="connsiteY228" fmla="*/ 1055846 h 1333500"/>
              <a:gd name="connsiteX229" fmla="*/ 310039 w 1628775"/>
              <a:gd name="connsiteY229" fmla="*/ 1032034 h 1333500"/>
              <a:gd name="connsiteX230" fmla="*/ 320516 w 1628775"/>
              <a:gd name="connsiteY230" fmla="*/ 1024414 h 1333500"/>
              <a:gd name="connsiteX231" fmla="*/ 332899 w 1628775"/>
              <a:gd name="connsiteY231" fmla="*/ 1042511 h 1333500"/>
              <a:gd name="connsiteX232" fmla="*/ 356711 w 1628775"/>
              <a:gd name="connsiteY232" fmla="*/ 1060609 h 1333500"/>
              <a:gd name="connsiteX233" fmla="*/ 367189 w 1628775"/>
              <a:gd name="connsiteY233" fmla="*/ 1092041 h 1333500"/>
              <a:gd name="connsiteX234" fmla="*/ 403384 w 1628775"/>
              <a:gd name="connsiteY234" fmla="*/ 1094899 h 1333500"/>
              <a:gd name="connsiteX235" fmla="*/ 424339 w 1628775"/>
              <a:gd name="connsiteY235" fmla="*/ 1063466 h 1333500"/>
              <a:gd name="connsiteX236" fmla="*/ 431959 w 1628775"/>
              <a:gd name="connsiteY236" fmla="*/ 1094899 h 1333500"/>
              <a:gd name="connsiteX237" fmla="*/ 460534 w 1628775"/>
              <a:gd name="connsiteY237" fmla="*/ 1099661 h 1333500"/>
              <a:gd name="connsiteX238" fmla="*/ 491966 w 1628775"/>
              <a:gd name="connsiteY238" fmla="*/ 1102519 h 1333500"/>
              <a:gd name="connsiteX239" fmla="*/ 494824 w 1628775"/>
              <a:gd name="connsiteY239" fmla="*/ 1125379 h 1333500"/>
              <a:gd name="connsiteX240" fmla="*/ 508159 w 1628775"/>
              <a:gd name="connsiteY240" fmla="*/ 1146334 h 1333500"/>
              <a:gd name="connsiteX241" fmla="*/ 526256 w 1628775"/>
              <a:gd name="connsiteY241" fmla="*/ 1156811 h 1333500"/>
              <a:gd name="connsiteX242" fmla="*/ 544354 w 1628775"/>
              <a:gd name="connsiteY242" fmla="*/ 1144429 h 1333500"/>
              <a:gd name="connsiteX243" fmla="*/ 568166 w 1628775"/>
              <a:gd name="connsiteY243" fmla="*/ 1135856 h 1333500"/>
              <a:gd name="connsiteX244" fmla="*/ 575786 w 1628775"/>
              <a:gd name="connsiteY244" fmla="*/ 1170146 h 1333500"/>
              <a:gd name="connsiteX245" fmla="*/ 610076 w 1628775"/>
              <a:gd name="connsiteY245" fmla="*/ 1175861 h 1333500"/>
              <a:gd name="connsiteX246" fmla="*/ 628174 w 1628775"/>
              <a:gd name="connsiteY246" fmla="*/ 1180624 h 1333500"/>
              <a:gd name="connsiteX247" fmla="*/ 611981 w 1628775"/>
              <a:gd name="connsiteY247" fmla="*/ 1209199 h 1333500"/>
              <a:gd name="connsiteX248" fmla="*/ 625316 w 1628775"/>
              <a:gd name="connsiteY248" fmla="*/ 1243489 h 1333500"/>
              <a:gd name="connsiteX249" fmla="*/ 625316 w 1628775"/>
              <a:gd name="connsiteY249" fmla="*/ 1274921 h 1333500"/>
              <a:gd name="connsiteX250" fmla="*/ 640556 w 1628775"/>
              <a:gd name="connsiteY250" fmla="*/ 1303496 h 1333500"/>
              <a:gd name="connsiteX251" fmla="*/ 646271 w 1628775"/>
              <a:gd name="connsiteY251" fmla="*/ 1274921 h 1333500"/>
              <a:gd name="connsiteX252" fmla="*/ 656749 w 1628775"/>
              <a:gd name="connsiteY252" fmla="*/ 1243489 h 1333500"/>
              <a:gd name="connsiteX253" fmla="*/ 679609 w 1628775"/>
              <a:gd name="connsiteY253" fmla="*/ 1245394 h 1333500"/>
              <a:gd name="connsiteX254" fmla="*/ 700564 w 1628775"/>
              <a:gd name="connsiteY254" fmla="*/ 1248251 h 1333500"/>
              <a:gd name="connsiteX255" fmla="*/ 709136 w 1628775"/>
              <a:gd name="connsiteY255" fmla="*/ 1214914 h 1333500"/>
              <a:gd name="connsiteX256" fmla="*/ 729139 w 1628775"/>
              <a:gd name="connsiteY256" fmla="*/ 1209199 h 1333500"/>
              <a:gd name="connsiteX257" fmla="*/ 766286 w 1628775"/>
              <a:gd name="connsiteY257" fmla="*/ 1209199 h 1333500"/>
              <a:gd name="connsiteX258" fmla="*/ 792004 w 1628775"/>
              <a:gd name="connsiteY258" fmla="*/ 1225391 h 1333500"/>
              <a:gd name="connsiteX259" fmla="*/ 808196 w 1628775"/>
              <a:gd name="connsiteY259" fmla="*/ 1237774 h 1333500"/>
              <a:gd name="connsiteX260" fmla="*/ 810101 w 1628775"/>
              <a:gd name="connsiteY260" fmla="*/ 1274921 h 1333500"/>
              <a:gd name="connsiteX261" fmla="*/ 787241 w 1628775"/>
              <a:gd name="connsiteY261" fmla="*/ 1266349 h 1333500"/>
              <a:gd name="connsiteX262" fmla="*/ 763429 w 1628775"/>
              <a:gd name="connsiteY262" fmla="*/ 1266349 h 1333500"/>
              <a:gd name="connsiteX263" fmla="*/ 737711 w 1628775"/>
              <a:gd name="connsiteY263" fmla="*/ 1266349 h 1333500"/>
              <a:gd name="connsiteX264" fmla="*/ 752951 w 1628775"/>
              <a:gd name="connsiteY264" fmla="*/ 1285399 h 1333500"/>
              <a:gd name="connsiteX265" fmla="*/ 776764 w 1628775"/>
              <a:gd name="connsiteY265" fmla="*/ 1297781 h 1333500"/>
              <a:gd name="connsiteX266" fmla="*/ 823436 w 1628775"/>
              <a:gd name="connsiteY266" fmla="*/ 1303496 h 1333500"/>
              <a:gd name="connsiteX267" fmla="*/ 849154 w 1628775"/>
              <a:gd name="connsiteY267" fmla="*/ 1294924 h 1333500"/>
              <a:gd name="connsiteX268" fmla="*/ 852011 w 1628775"/>
              <a:gd name="connsiteY268" fmla="*/ 1276826 h 1333500"/>
              <a:gd name="connsiteX269" fmla="*/ 878681 w 1628775"/>
              <a:gd name="connsiteY269" fmla="*/ 1276826 h 1333500"/>
              <a:gd name="connsiteX270" fmla="*/ 907256 w 1628775"/>
              <a:gd name="connsiteY270" fmla="*/ 1293019 h 1333500"/>
              <a:gd name="connsiteX271" fmla="*/ 907256 w 1628775"/>
              <a:gd name="connsiteY271" fmla="*/ 1313974 h 1333500"/>
              <a:gd name="connsiteX272" fmla="*/ 898684 w 1628775"/>
              <a:gd name="connsiteY272" fmla="*/ 1339691 h 1333500"/>
              <a:gd name="connsiteX273" fmla="*/ 938689 w 1628775"/>
              <a:gd name="connsiteY273" fmla="*/ 1326356 h 1333500"/>
              <a:gd name="connsiteX274" fmla="*/ 972026 w 1628775"/>
              <a:gd name="connsiteY274" fmla="*/ 1313974 h 1333500"/>
              <a:gd name="connsiteX275" fmla="*/ 1006316 w 1628775"/>
              <a:gd name="connsiteY275" fmla="*/ 1297781 h 1333500"/>
              <a:gd name="connsiteX276" fmla="*/ 1034891 w 1628775"/>
              <a:gd name="connsiteY276" fmla="*/ 1297781 h 1333500"/>
              <a:gd name="connsiteX277" fmla="*/ 1048226 w 1628775"/>
              <a:gd name="connsiteY277" fmla="*/ 1272064 h 1333500"/>
              <a:gd name="connsiteX278" fmla="*/ 1055846 w 1628775"/>
              <a:gd name="connsiteY278" fmla="*/ 1245394 h 1333500"/>
              <a:gd name="connsiteX279" fmla="*/ 1071086 w 1628775"/>
              <a:gd name="connsiteY279" fmla="*/ 1212056 h 1333500"/>
              <a:gd name="connsiteX280" fmla="*/ 1102519 w 1628775"/>
              <a:gd name="connsiteY280" fmla="*/ 1204436 h 1333500"/>
              <a:gd name="connsiteX281" fmla="*/ 1131094 w 1628775"/>
              <a:gd name="connsiteY281" fmla="*/ 1209199 h 1333500"/>
              <a:gd name="connsiteX282" fmla="*/ 1173004 w 1628775"/>
              <a:gd name="connsiteY282" fmla="*/ 1195864 h 1333500"/>
              <a:gd name="connsiteX283" fmla="*/ 1204436 w 1628775"/>
              <a:gd name="connsiteY283" fmla="*/ 1177766 h 1333500"/>
              <a:gd name="connsiteX284" fmla="*/ 1230154 w 1628775"/>
              <a:gd name="connsiteY284" fmla="*/ 1165384 h 1333500"/>
              <a:gd name="connsiteX285" fmla="*/ 1261586 w 1628775"/>
              <a:gd name="connsiteY285" fmla="*/ 1141571 h 1333500"/>
              <a:gd name="connsiteX286" fmla="*/ 1279684 w 1628775"/>
              <a:gd name="connsiteY286" fmla="*/ 1131094 h 1333500"/>
              <a:gd name="connsiteX287" fmla="*/ 1311116 w 1628775"/>
              <a:gd name="connsiteY287" fmla="*/ 1120616 h 1333500"/>
              <a:gd name="connsiteX288" fmla="*/ 1339691 w 1628775"/>
              <a:gd name="connsiteY288" fmla="*/ 1125379 h 1333500"/>
              <a:gd name="connsiteX289" fmla="*/ 1355884 w 1628775"/>
              <a:gd name="connsiteY289" fmla="*/ 1138714 h 1333500"/>
              <a:gd name="connsiteX290" fmla="*/ 1378744 w 1628775"/>
              <a:gd name="connsiteY290" fmla="*/ 1152049 h 1333500"/>
              <a:gd name="connsiteX291" fmla="*/ 1413034 w 1628775"/>
              <a:gd name="connsiteY291" fmla="*/ 1162526 h 1333500"/>
              <a:gd name="connsiteX292" fmla="*/ 1420654 w 1628775"/>
              <a:gd name="connsiteY292" fmla="*/ 1128236 h 1333500"/>
              <a:gd name="connsiteX293" fmla="*/ 1417796 w 1628775"/>
              <a:gd name="connsiteY293" fmla="*/ 1096804 h 1333500"/>
              <a:gd name="connsiteX294" fmla="*/ 1431131 w 1628775"/>
              <a:gd name="connsiteY294" fmla="*/ 1073944 h 1333500"/>
              <a:gd name="connsiteX295" fmla="*/ 1444466 w 1628775"/>
              <a:gd name="connsiteY295" fmla="*/ 1050131 h 1333500"/>
              <a:gd name="connsiteX296" fmla="*/ 1475899 w 1628775"/>
              <a:gd name="connsiteY296" fmla="*/ 1047274 h 1333500"/>
              <a:gd name="connsiteX297" fmla="*/ 1509236 w 1628775"/>
              <a:gd name="connsiteY297" fmla="*/ 1047274 h 1333500"/>
              <a:gd name="connsiteX298" fmla="*/ 1522571 w 1628775"/>
              <a:gd name="connsiteY298" fmla="*/ 1021556 h 1333500"/>
              <a:gd name="connsiteX299" fmla="*/ 1522571 w 1628775"/>
              <a:gd name="connsiteY299" fmla="*/ 985361 h 1333500"/>
              <a:gd name="connsiteX300" fmla="*/ 1507331 w 1628775"/>
              <a:gd name="connsiteY300" fmla="*/ 966311 h 1333500"/>
              <a:gd name="connsiteX301" fmla="*/ 1501616 w 1628775"/>
              <a:gd name="connsiteY301" fmla="*/ 937736 h 1333500"/>
              <a:gd name="connsiteX302" fmla="*/ 1483519 w 1628775"/>
              <a:gd name="connsiteY302" fmla="*/ 912019 h 1333500"/>
              <a:gd name="connsiteX303" fmla="*/ 1477804 w 1628775"/>
              <a:gd name="connsiteY303" fmla="*/ 872966 h 1333500"/>
              <a:gd name="connsiteX304" fmla="*/ 1496854 w 1628775"/>
              <a:gd name="connsiteY304" fmla="*/ 854869 h 1333500"/>
              <a:gd name="connsiteX305" fmla="*/ 1496854 w 1628775"/>
              <a:gd name="connsiteY305" fmla="*/ 812959 h 1333500"/>
              <a:gd name="connsiteX306" fmla="*/ 1498759 w 1628775"/>
              <a:gd name="connsiteY306" fmla="*/ 787241 h 133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Lst>
            <a:rect l="l" t="t" r="r" b="b"/>
            <a:pathLst>
              <a:path w="1628775" h="1333500">
                <a:moveTo>
                  <a:pt x="1507331" y="745331"/>
                </a:moveTo>
                <a:lnTo>
                  <a:pt x="1537811" y="742474"/>
                </a:lnTo>
                <a:lnTo>
                  <a:pt x="1566386" y="745331"/>
                </a:lnTo>
                <a:lnTo>
                  <a:pt x="1583531" y="730091"/>
                </a:lnTo>
                <a:lnTo>
                  <a:pt x="1599724" y="704374"/>
                </a:lnTo>
                <a:lnTo>
                  <a:pt x="1618774" y="674846"/>
                </a:lnTo>
                <a:lnTo>
                  <a:pt x="1629251" y="648176"/>
                </a:lnTo>
                <a:lnTo>
                  <a:pt x="1618774" y="612934"/>
                </a:lnTo>
                <a:lnTo>
                  <a:pt x="1602581" y="606266"/>
                </a:lnTo>
                <a:lnTo>
                  <a:pt x="1573054" y="590074"/>
                </a:lnTo>
                <a:lnTo>
                  <a:pt x="1560671" y="579596"/>
                </a:lnTo>
                <a:lnTo>
                  <a:pt x="1521619" y="579596"/>
                </a:lnTo>
                <a:lnTo>
                  <a:pt x="1470184" y="588169"/>
                </a:lnTo>
                <a:lnTo>
                  <a:pt x="1465421" y="563404"/>
                </a:lnTo>
                <a:lnTo>
                  <a:pt x="1465421" y="534829"/>
                </a:lnTo>
                <a:lnTo>
                  <a:pt x="1478756" y="511969"/>
                </a:lnTo>
                <a:lnTo>
                  <a:pt x="1492091" y="491966"/>
                </a:lnTo>
                <a:lnTo>
                  <a:pt x="1524476" y="478631"/>
                </a:lnTo>
                <a:lnTo>
                  <a:pt x="1554004" y="452914"/>
                </a:lnTo>
                <a:lnTo>
                  <a:pt x="1579721" y="427196"/>
                </a:lnTo>
                <a:lnTo>
                  <a:pt x="1589246" y="400526"/>
                </a:lnTo>
                <a:lnTo>
                  <a:pt x="1593056" y="370999"/>
                </a:lnTo>
                <a:lnTo>
                  <a:pt x="1586389" y="345281"/>
                </a:lnTo>
                <a:lnTo>
                  <a:pt x="1560671" y="329089"/>
                </a:lnTo>
                <a:lnTo>
                  <a:pt x="1537811" y="319564"/>
                </a:lnTo>
                <a:lnTo>
                  <a:pt x="1501616" y="322421"/>
                </a:lnTo>
                <a:lnTo>
                  <a:pt x="1478756" y="296704"/>
                </a:lnTo>
                <a:lnTo>
                  <a:pt x="1501616" y="270034"/>
                </a:lnTo>
                <a:lnTo>
                  <a:pt x="1472089" y="237649"/>
                </a:lnTo>
                <a:lnTo>
                  <a:pt x="1465421" y="210026"/>
                </a:lnTo>
                <a:lnTo>
                  <a:pt x="1456849" y="181451"/>
                </a:lnTo>
                <a:lnTo>
                  <a:pt x="1449229" y="160496"/>
                </a:lnTo>
                <a:lnTo>
                  <a:pt x="1436846" y="134779"/>
                </a:lnTo>
                <a:lnTo>
                  <a:pt x="1433989" y="118586"/>
                </a:lnTo>
                <a:lnTo>
                  <a:pt x="1449229" y="103346"/>
                </a:lnTo>
                <a:lnTo>
                  <a:pt x="1456849" y="90011"/>
                </a:lnTo>
                <a:lnTo>
                  <a:pt x="1456849" y="71914"/>
                </a:lnTo>
                <a:lnTo>
                  <a:pt x="1452086" y="56674"/>
                </a:lnTo>
                <a:lnTo>
                  <a:pt x="1438751" y="38576"/>
                </a:lnTo>
                <a:lnTo>
                  <a:pt x="1410176" y="32861"/>
                </a:lnTo>
                <a:lnTo>
                  <a:pt x="1392079" y="17621"/>
                </a:lnTo>
                <a:lnTo>
                  <a:pt x="1376839" y="17621"/>
                </a:lnTo>
                <a:lnTo>
                  <a:pt x="1360646" y="38576"/>
                </a:lnTo>
                <a:lnTo>
                  <a:pt x="1345406" y="53816"/>
                </a:lnTo>
                <a:lnTo>
                  <a:pt x="1329214" y="59531"/>
                </a:lnTo>
                <a:lnTo>
                  <a:pt x="1303496" y="46196"/>
                </a:lnTo>
                <a:lnTo>
                  <a:pt x="1282541" y="30004"/>
                </a:lnTo>
                <a:lnTo>
                  <a:pt x="1258729" y="22384"/>
                </a:lnTo>
                <a:lnTo>
                  <a:pt x="1243489" y="17621"/>
                </a:lnTo>
                <a:lnTo>
                  <a:pt x="1219676" y="7144"/>
                </a:lnTo>
                <a:lnTo>
                  <a:pt x="1204436" y="1429"/>
                </a:lnTo>
                <a:lnTo>
                  <a:pt x="1175861" y="1429"/>
                </a:lnTo>
                <a:lnTo>
                  <a:pt x="1170146" y="11906"/>
                </a:lnTo>
                <a:lnTo>
                  <a:pt x="1173004" y="32861"/>
                </a:lnTo>
                <a:lnTo>
                  <a:pt x="1204436" y="43339"/>
                </a:lnTo>
                <a:lnTo>
                  <a:pt x="1219676" y="53816"/>
                </a:lnTo>
                <a:lnTo>
                  <a:pt x="1219676" y="74771"/>
                </a:lnTo>
                <a:lnTo>
                  <a:pt x="1217771" y="98584"/>
                </a:lnTo>
                <a:lnTo>
                  <a:pt x="1209199" y="127159"/>
                </a:lnTo>
                <a:lnTo>
                  <a:pt x="1209199" y="145256"/>
                </a:lnTo>
                <a:lnTo>
                  <a:pt x="1209199" y="170974"/>
                </a:lnTo>
                <a:lnTo>
                  <a:pt x="1227296" y="184309"/>
                </a:lnTo>
                <a:lnTo>
                  <a:pt x="1237774" y="218599"/>
                </a:lnTo>
                <a:lnTo>
                  <a:pt x="1258729" y="244316"/>
                </a:lnTo>
                <a:lnTo>
                  <a:pt x="1274921" y="288131"/>
                </a:lnTo>
                <a:lnTo>
                  <a:pt x="1297781" y="330041"/>
                </a:lnTo>
                <a:lnTo>
                  <a:pt x="1295876" y="346234"/>
                </a:lnTo>
                <a:lnTo>
                  <a:pt x="1295876" y="379571"/>
                </a:lnTo>
                <a:lnTo>
                  <a:pt x="1293019" y="408146"/>
                </a:lnTo>
                <a:lnTo>
                  <a:pt x="1306354" y="421481"/>
                </a:lnTo>
                <a:lnTo>
                  <a:pt x="1321594" y="439579"/>
                </a:lnTo>
                <a:lnTo>
                  <a:pt x="1318736" y="466249"/>
                </a:lnTo>
                <a:lnTo>
                  <a:pt x="1306354" y="478631"/>
                </a:lnTo>
                <a:lnTo>
                  <a:pt x="1295876" y="497681"/>
                </a:lnTo>
                <a:lnTo>
                  <a:pt x="1290161" y="512921"/>
                </a:lnTo>
                <a:lnTo>
                  <a:pt x="1293019" y="541496"/>
                </a:lnTo>
                <a:lnTo>
                  <a:pt x="1308259" y="554831"/>
                </a:lnTo>
                <a:lnTo>
                  <a:pt x="1316831" y="575786"/>
                </a:lnTo>
                <a:lnTo>
                  <a:pt x="1332071" y="596741"/>
                </a:lnTo>
                <a:lnTo>
                  <a:pt x="1347311" y="619601"/>
                </a:lnTo>
                <a:lnTo>
                  <a:pt x="1350169" y="630079"/>
                </a:lnTo>
                <a:lnTo>
                  <a:pt x="1360646" y="646271"/>
                </a:lnTo>
                <a:lnTo>
                  <a:pt x="1357789" y="669131"/>
                </a:lnTo>
                <a:lnTo>
                  <a:pt x="1332071" y="676751"/>
                </a:lnTo>
                <a:lnTo>
                  <a:pt x="1313974" y="682466"/>
                </a:lnTo>
                <a:lnTo>
                  <a:pt x="1290161" y="679609"/>
                </a:lnTo>
                <a:lnTo>
                  <a:pt x="1279684" y="669131"/>
                </a:lnTo>
                <a:lnTo>
                  <a:pt x="1264444" y="664369"/>
                </a:lnTo>
                <a:lnTo>
                  <a:pt x="1243489" y="664369"/>
                </a:lnTo>
                <a:lnTo>
                  <a:pt x="1227296" y="656749"/>
                </a:lnTo>
                <a:lnTo>
                  <a:pt x="1214914" y="658654"/>
                </a:lnTo>
                <a:lnTo>
                  <a:pt x="1201579" y="658654"/>
                </a:lnTo>
                <a:lnTo>
                  <a:pt x="1183481" y="643414"/>
                </a:lnTo>
                <a:lnTo>
                  <a:pt x="1183481" y="619601"/>
                </a:lnTo>
                <a:lnTo>
                  <a:pt x="1188244" y="604361"/>
                </a:lnTo>
                <a:lnTo>
                  <a:pt x="1173004" y="591026"/>
                </a:lnTo>
                <a:lnTo>
                  <a:pt x="1159669" y="591026"/>
                </a:lnTo>
                <a:lnTo>
                  <a:pt x="1144429" y="596741"/>
                </a:lnTo>
                <a:lnTo>
                  <a:pt x="1133951" y="611981"/>
                </a:lnTo>
                <a:lnTo>
                  <a:pt x="1126331" y="640556"/>
                </a:lnTo>
                <a:lnTo>
                  <a:pt x="1126331" y="667226"/>
                </a:lnTo>
                <a:lnTo>
                  <a:pt x="1126331" y="682466"/>
                </a:lnTo>
                <a:lnTo>
                  <a:pt x="1108234" y="669131"/>
                </a:lnTo>
                <a:lnTo>
                  <a:pt x="1105376" y="656749"/>
                </a:lnTo>
                <a:lnTo>
                  <a:pt x="1094899" y="635794"/>
                </a:lnTo>
                <a:lnTo>
                  <a:pt x="1078706" y="632936"/>
                </a:lnTo>
                <a:lnTo>
                  <a:pt x="1066324" y="635794"/>
                </a:lnTo>
                <a:lnTo>
                  <a:pt x="1060609" y="653891"/>
                </a:lnTo>
                <a:lnTo>
                  <a:pt x="1042511" y="667226"/>
                </a:lnTo>
                <a:lnTo>
                  <a:pt x="1032034" y="646271"/>
                </a:lnTo>
                <a:lnTo>
                  <a:pt x="1011079" y="630079"/>
                </a:lnTo>
                <a:lnTo>
                  <a:pt x="1006316" y="614839"/>
                </a:lnTo>
                <a:lnTo>
                  <a:pt x="990124" y="601504"/>
                </a:lnTo>
                <a:lnTo>
                  <a:pt x="974884" y="604361"/>
                </a:lnTo>
                <a:lnTo>
                  <a:pt x="946309" y="611981"/>
                </a:lnTo>
                <a:lnTo>
                  <a:pt x="932974" y="619601"/>
                </a:lnTo>
                <a:lnTo>
                  <a:pt x="919639" y="635794"/>
                </a:lnTo>
                <a:lnTo>
                  <a:pt x="904399" y="658654"/>
                </a:lnTo>
                <a:lnTo>
                  <a:pt x="889159" y="669131"/>
                </a:lnTo>
                <a:lnTo>
                  <a:pt x="868204" y="687229"/>
                </a:lnTo>
                <a:lnTo>
                  <a:pt x="849154" y="695801"/>
                </a:lnTo>
                <a:lnTo>
                  <a:pt x="836771" y="674846"/>
                </a:lnTo>
                <a:lnTo>
                  <a:pt x="826294" y="653891"/>
                </a:lnTo>
                <a:lnTo>
                  <a:pt x="810101" y="630079"/>
                </a:lnTo>
                <a:lnTo>
                  <a:pt x="805339" y="609124"/>
                </a:lnTo>
                <a:lnTo>
                  <a:pt x="792004" y="591026"/>
                </a:lnTo>
                <a:lnTo>
                  <a:pt x="771049" y="572929"/>
                </a:lnTo>
                <a:lnTo>
                  <a:pt x="766286" y="554831"/>
                </a:lnTo>
                <a:lnTo>
                  <a:pt x="758666" y="538639"/>
                </a:lnTo>
                <a:lnTo>
                  <a:pt x="734854" y="531019"/>
                </a:lnTo>
                <a:lnTo>
                  <a:pt x="716756" y="510064"/>
                </a:lnTo>
                <a:lnTo>
                  <a:pt x="695801" y="494824"/>
                </a:lnTo>
                <a:lnTo>
                  <a:pt x="679609" y="497681"/>
                </a:lnTo>
                <a:lnTo>
                  <a:pt x="669131" y="517684"/>
                </a:lnTo>
                <a:lnTo>
                  <a:pt x="638651" y="510064"/>
                </a:lnTo>
                <a:lnTo>
                  <a:pt x="638651" y="494824"/>
                </a:lnTo>
                <a:lnTo>
                  <a:pt x="611981" y="484346"/>
                </a:lnTo>
                <a:lnTo>
                  <a:pt x="599599" y="494824"/>
                </a:lnTo>
                <a:lnTo>
                  <a:pt x="580549" y="505301"/>
                </a:lnTo>
                <a:lnTo>
                  <a:pt x="559594" y="497681"/>
                </a:lnTo>
                <a:lnTo>
                  <a:pt x="550069" y="481489"/>
                </a:lnTo>
                <a:lnTo>
                  <a:pt x="518636" y="487204"/>
                </a:lnTo>
                <a:lnTo>
                  <a:pt x="497681" y="517684"/>
                </a:lnTo>
                <a:lnTo>
                  <a:pt x="515779" y="531019"/>
                </a:lnTo>
                <a:lnTo>
                  <a:pt x="520541" y="557689"/>
                </a:lnTo>
                <a:lnTo>
                  <a:pt x="500539" y="572929"/>
                </a:lnTo>
                <a:lnTo>
                  <a:pt x="476726" y="575786"/>
                </a:lnTo>
                <a:lnTo>
                  <a:pt x="473869" y="551974"/>
                </a:lnTo>
                <a:lnTo>
                  <a:pt x="452914" y="567214"/>
                </a:lnTo>
                <a:lnTo>
                  <a:pt x="430054" y="577691"/>
                </a:lnTo>
                <a:lnTo>
                  <a:pt x="403384" y="586264"/>
                </a:lnTo>
                <a:lnTo>
                  <a:pt x="385286" y="586264"/>
                </a:lnTo>
                <a:lnTo>
                  <a:pt x="356711" y="572929"/>
                </a:lnTo>
                <a:lnTo>
                  <a:pt x="356711" y="551974"/>
                </a:lnTo>
                <a:lnTo>
                  <a:pt x="340519" y="528161"/>
                </a:lnTo>
                <a:lnTo>
                  <a:pt x="307181" y="551974"/>
                </a:lnTo>
                <a:lnTo>
                  <a:pt x="289084" y="557689"/>
                </a:lnTo>
                <a:lnTo>
                  <a:pt x="270986" y="567214"/>
                </a:lnTo>
                <a:lnTo>
                  <a:pt x="254794" y="577691"/>
                </a:lnTo>
                <a:lnTo>
                  <a:pt x="230981" y="577691"/>
                </a:lnTo>
                <a:lnTo>
                  <a:pt x="205264" y="562451"/>
                </a:lnTo>
                <a:lnTo>
                  <a:pt x="190024" y="549116"/>
                </a:lnTo>
                <a:lnTo>
                  <a:pt x="176689" y="565309"/>
                </a:lnTo>
                <a:lnTo>
                  <a:pt x="158591" y="583406"/>
                </a:lnTo>
                <a:lnTo>
                  <a:pt x="137636" y="572929"/>
                </a:lnTo>
                <a:lnTo>
                  <a:pt x="121444" y="593884"/>
                </a:lnTo>
                <a:lnTo>
                  <a:pt x="85249" y="611981"/>
                </a:lnTo>
                <a:lnTo>
                  <a:pt x="49054" y="619601"/>
                </a:lnTo>
                <a:lnTo>
                  <a:pt x="30956" y="643414"/>
                </a:lnTo>
                <a:lnTo>
                  <a:pt x="25241" y="667226"/>
                </a:lnTo>
                <a:lnTo>
                  <a:pt x="25241" y="692944"/>
                </a:lnTo>
                <a:lnTo>
                  <a:pt x="17621" y="716756"/>
                </a:lnTo>
                <a:lnTo>
                  <a:pt x="11906" y="745331"/>
                </a:lnTo>
                <a:lnTo>
                  <a:pt x="51911" y="739616"/>
                </a:lnTo>
                <a:lnTo>
                  <a:pt x="74771" y="729139"/>
                </a:lnTo>
                <a:lnTo>
                  <a:pt x="95726" y="721519"/>
                </a:lnTo>
                <a:lnTo>
                  <a:pt x="116681" y="721519"/>
                </a:lnTo>
                <a:lnTo>
                  <a:pt x="150971" y="713899"/>
                </a:lnTo>
                <a:lnTo>
                  <a:pt x="187166" y="708184"/>
                </a:lnTo>
                <a:lnTo>
                  <a:pt x="210979" y="700564"/>
                </a:lnTo>
                <a:lnTo>
                  <a:pt x="233839" y="721519"/>
                </a:lnTo>
                <a:lnTo>
                  <a:pt x="197644" y="731996"/>
                </a:lnTo>
                <a:lnTo>
                  <a:pt x="170974" y="736759"/>
                </a:lnTo>
                <a:lnTo>
                  <a:pt x="202406" y="747236"/>
                </a:lnTo>
                <a:lnTo>
                  <a:pt x="233839" y="757714"/>
                </a:lnTo>
                <a:lnTo>
                  <a:pt x="241459" y="778669"/>
                </a:lnTo>
                <a:lnTo>
                  <a:pt x="239554" y="789146"/>
                </a:lnTo>
                <a:lnTo>
                  <a:pt x="208121" y="794861"/>
                </a:lnTo>
                <a:lnTo>
                  <a:pt x="181451" y="789146"/>
                </a:lnTo>
                <a:lnTo>
                  <a:pt x="155734" y="781526"/>
                </a:lnTo>
                <a:lnTo>
                  <a:pt x="131921" y="776764"/>
                </a:lnTo>
                <a:lnTo>
                  <a:pt x="103346" y="766286"/>
                </a:lnTo>
                <a:lnTo>
                  <a:pt x="85249" y="755809"/>
                </a:lnTo>
                <a:lnTo>
                  <a:pt x="74771" y="773906"/>
                </a:lnTo>
                <a:lnTo>
                  <a:pt x="67151" y="796766"/>
                </a:lnTo>
                <a:lnTo>
                  <a:pt x="98584" y="807244"/>
                </a:lnTo>
                <a:lnTo>
                  <a:pt x="101441" y="820579"/>
                </a:lnTo>
                <a:lnTo>
                  <a:pt x="101441" y="836771"/>
                </a:lnTo>
                <a:lnTo>
                  <a:pt x="150971" y="826294"/>
                </a:lnTo>
                <a:lnTo>
                  <a:pt x="173831" y="817721"/>
                </a:lnTo>
                <a:lnTo>
                  <a:pt x="190024" y="833914"/>
                </a:lnTo>
                <a:lnTo>
                  <a:pt x="197644" y="852011"/>
                </a:lnTo>
                <a:lnTo>
                  <a:pt x="208121" y="883444"/>
                </a:lnTo>
                <a:lnTo>
                  <a:pt x="191929" y="898684"/>
                </a:lnTo>
                <a:lnTo>
                  <a:pt x="166211" y="914876"/>
                </a:lnTo>
                <a:lnTo>
                  <a:pt x="131921" y="893921"/>
                </a:lnTo>
                <a:lnTo>
                  <a:pt x="106204" y="898684"/>
                </a:lnTo>
                <a:lnTo>
                  <a:pt x="71914" y="898684"/>
                </a:lnTo>
                <a:lnTo>
                  <a:pt x="41434" y="893921"/>
                </a:lnTo>
                <a:lnTo>
                  <a:pt x="20479" y="906304"/>
                </a:lnTo>
                <a:lnTo>
                  <a:pt x="1429" y="925354"/>
                </a:lnTo>
                <a:lnTo>
                  <a:pt x="17621" y="937736"/>
                </a:lnTo>
                <a:lnTo>
                  <a:pt x="56674" y="940594"/>
                </a:lnTo>
                <a:lnTo>
                  <a:pt x="82391" y="937736"/>
                </a:lnTo>
                <a:lnTo>
                  <a:pt x="113824" y="958691"/>
                </a:lnTo>
                <a:lnTo>
                  <a:pt x="131921" y="982504"/>
                </a:lnTo>
                <a:lnTo>
                  <a:pt x="148114" y="1003459"/>
                </a:lnTo>
                <a:lnTo>
                  <a:pt x="158591" y="1021556"/>
                </a:lnTo>
                <a:lnTo>
                  <a:pt x="158591" y="1042511"/>
                </a:lnTo>
                <a:lnTo>
                  <a:pt x="150971" y="1073944"/>
                </a:lnTo>
                <a:lnTo>
                  <a:pt x="191929" y="1081564"/>
                </a:lnTo>
                <a:lnTo>
                  <a:pt x="230981" y="1078706"/>
                </a:lnTo>
                <a:lnTo>
                  <a:pt x="229076" y="1052989"/>
                </a:lnTo>
                <a:lnTo>
                  <a:pt x="236696" y="1029176"/>
                </a:lnTo>
                <a:lnTo>
                  <a:pt x="250031" y="1011079"/>
                </a:lnTo>
                <a:lnTo>
                  <a:pt x="278606" y="1003459"/>
                </a:lnTo>
                <a:lnTo>
                  <a:pt x="272891" y="1034891"/>
                </a:lnTo>
                <a:lnTo>
                  <a:pt x="275749" y="1055846"/>
                </a:lnTo>
                <a:lnTo>
                  <a:pt x="299561" y="1055846"/>
                </a:lnTo>
                <a:lnTo>
                  <a:pt x="310039" y="1032034"/>
                </a:lnTo>
                <a:lnTo>
                  <a:pt x="320516" y="1024414"/>
                </a:lnTo>
                <a:lnTo>
                  <a:pt x="332899" y="1042511"/>
                </a:lnTo>
                <a:lnTo>
                  <a:pt x="356711" y="1060609"/>
                </a:lnTo>
                <a:lnTo>
                  <a:pt x="367189" y="1092041"/>
                </a:lnTo>
                <a:lnTo>
                  <a:pt x="403384" y="1094899"/>
                </a:lnTo>
                <a:lnTo>
                  <a:pt x="424339" y="1063466"/>
                </a:lnTo>
                <a:lnTo>
                  <a:pt x="431959" y="1094899"/>
                </a:lnTo>
                <a:lnTo>
                  <a:pt x="460534" y="1099661"/>
                </a:lnTo>
                <a:lnTo>
                  <a:pt x="491966" y="1102519"/>
                </a:lnTo>
                <a:lnTo>
                  <a:pt x="494824" y="1125379"/>
                </a:lnTo>
                <a:lnTo>
                  <a:pt x="508159" y="1146334"/>
                </a:lnTo>
                <a:lnTo>
                  <a:pt x="526256" y="1156811"/>
                </a:lnTo>
                <a:lnTo>
                  <a:pt x="544354" y="1144429"/>
                </a:lnTo>
                <a:lnTo>
                  <a:pt x="568166" y="1135856"/>
                </a:lnTo>
                <a:lnTo>
                  <a:pt x="575786" y="1170146"/>
                </a:lnTo>
                <a:lnTo>
                  <a:pt x="610076" y="1175861"/>
                </a:lnTo>
                <a:lnTo>
                  <a:pt x="628174" y="1180624"/>
                </a:lnTo>
                <a:lnTo>
                  <a:pt x="611981" y="1209199"/>
                </a:lnTo>
                <a:lnTo>
                  <a:pt x="625316" y="1243489"/>
                </a:lnTo>
                <a:lnTo>
                  <a:pt x="625316" y="1274921"/>
                </a:lnTo>
                <a:lnTo>
                  <a:pt x="640556" y="1303496"/>
                </a:lnTo>
                <a:lnTo>
                  <a:pt x="646271" y="1274921"/>
                </a:lnTo>
                <a:lnTo>
                  <a:pt x="656749" y="1243489"/>
                </a:lnTo>
                <a:lnTo>
                  <a:pt x="679609" y="1245394"/>
                </a:lnTo>
                <a:lnTo>
                  <a:pt x="700564" y="1248251"/>
                </a:lnTo>
                <a:lnTo>
                  <a:pt x="709136" y="1214914"/>
                </a:lnTo>
                <a:lnTo>
                  <a:pt x="729139" y="1209199"/>
                </a:lnTo>
                <a:lnTo>
                  <a:pt x="766286" y="1209199"/>
                </a:lnTo>
                <a:lnTo>
                  <a:pt x="792004" y="1225391"/>
                </a:lnTo>
                <a:lnTo>
                  <a:pt x="808196" y="1237774"/>
                </a:lnTo>
                <a:lnTo>
                  <a:pt x="810101" y="1274921"/>
                </a:lnTo>
                <a:lnTo>
                  <a:pt x="787241" y="1266349"/>
                </a:lnTo>
                <a:lnTo>
                  <a:pt x="763429" y="1266349"/>
                </a:lnTo>
                <a:lnTo>
                  <a:pt x="737711" y="1266349"/>
                </a:lnTo>
                <a:lnTo>
                  <a:pt x="752951" y="1285399"/>
                </a:lnTo>
                <a:lnTo>
                  <a:pt x="776764" y="1297781"/>
                </a:lnTo>
                <a:lnTo>
                  <a:pt x="823436" y="1303496"/>
                </a:lnTo>
                <a:lnTo>
                  <a:pt x="849154" y="1294924"/>
                </a:lnTo>
                <a:lnTo>
                  <a:pt x="852011" y="1276826"/>
                </a:lnTo>
                <a:lnTo>
                  <a:pt x="878681" y="1276826"/>
                </a:lnTo>
                <a:lnTo>
                  <a:pt x="907256" y="1293019"/>
                </a:lnTo>
                <a:lnTo>
                  <a:pt x="907256" y="1313974"/>
                </a:lnTo>
                <a:lnTo>
                  <a:pt x="898684" y="1339691"/>
                </a:lnTo>
                <a:lnTo>
                  <a:pt x="938689" y="1326356"/>
                </a:lnTo>
                <a:lnTo>
                  <a:pt x="972026" y="1313974"/>
                </a:lnTo>
                <a:lnTo>
                  <a:pt x="1006316" y="1297781"/>
                </a:lnTo>
                <a:lnTo>
                  <a:pt x="1034891" y="1297781"/>
                </a:lnTo>
                <a:lnTo>
                  <a:pt x="1048226" y="1272064"/>
                </a:lnTo>
                <a:lnTo>
                  <a:pt x="1055846" y="1245394"/>
                </a:lnTo>
                <a:lnTo>
                  <a:pt x="1071086" y="1212056"/>
                </a:lnTo>
                <a:lnTo>
                  <a:pt x="1102519" y="1204436"/>
                </a:lnTo>
                <a:lnTo>
                  <a:pt x="1131094" y="1209199"/>
                </a:lnTo>
                <a:lnTo>
                  <a:pt x="1173004" y="1195864"/>
                </a:lnTo>
                <a:lnTo>
                  <a:pt x="1204436" y="1177766"/>
                </a:lnTo>
                <a:lnTo>
                  <a:pt x="1230154" y="1165384"/>
                </a:lnTo>
                <a:lnTo>
                  <a:pt x="1261586" y="1141571"/>
                </a:lnTo>
                <a:lnTo>
                  <a:pt x="1279684" y="1131094"/>
                </a:lnTo>
                <a:lnTo>
                  <a:pt x="1311116" y="1120616"/>
                </a:lnTo>
                <a:lnTo>
                  <a:pt x="1339691" y="1125379"/>
                </a:lnTo>
                <a:lnTo>
                  <a:pt x="1355884" y="1138714"/>
                </a:lnTo>
                <a:lnTo>
                  <a:pt x="1378744" y="1152049"/>
                </a:lnTo>
                <a:lnTo>
                  <a:pt x="1413034" y="1162526"/>
                </a:lnTo>
                <a:lnTo>
                  <a:pt x="1420654" y="1128236"/>
                </a:lnTo>
                <a:lnTo>
                  <a:pt x="1417796" y="1096804"/>
                </a:lnTo>
                <a:lnTo>
                  <a:pt x="1431131" y="1073944"/>
                </a:lnTo>
                <a:lnTo>
                  <a:pt x="1444466" y="1050131"/>
                </a:lnTo>
                <a:lnTo>
                  <a:pt x="1475899" y="1047274"/>
                </a:lnTo>
                <a:lnTo>
                  <a:pt x="1509236" y="1047274"/>
                </a:lnTo>
                <a:lnTo>
                  <a:pt x="1522571" y="1021556"/>
                </a:lnTo>
                <a:lnTo>
                  <a:pt x="1522571" y="985361"/>
                </a:lnTo>
                <a:lnTo>
                  <a:pt x="1507331" y="966311"/>
                </a:lnTo>
                <a:lnTo>
                  <a:pt x="1501616" y="937736"/>
                </a:lnTo>
                <a:lnTo>
                  <a:pt x="1483519" y="912019"/>
                </a:lnTo>
                <a:lnTo>
                  <a:pt x="1477804" y="872966"/>
                </a:lnTo>
                <a:lnTo>
                  <a:pt x="1496854" y="854869"/>
                </a:lnTo>
                <a:lnTo>
                  <a:pt x="1496854" y="812959"/>
                </a:lnTo>
                <a:lnTo>
                  <a:pt x="1498759" y="787241"/>
                </a:lnTo>
                <a:close/>
              </a:path>
            </a:pathLst>
          </a:custGeom>
          <a:solidFill>
            <a:schemeClr val="tx2">
              <a:lumMod val="20000"/>
              <a:lumOff val="80000"/>
            </a:schemeClr>
          </a:solidFill>
          <a:ln w="1905" cap="flat">
            <a:solidFill>
              <a:schemeClr val="bg1"/>
            </a:solidFill>
            <a:prstDash val="solid"/>
            <a:miter/>
          </a:ln>
        </p:spPr>
        <p:txBody>
          <a:bodyPr tIns="468000" rtlCol="0" anchor="ctr"/>
          <a:lstStyle/>
          <a:p>
            <a:pPr algn="ctr"/>
            <a:r>
              <a:rPr lang="fr-FR" sz="1000" dirty="0">
                <a:solidFill>
                  <a:schemeClr val="bg1"/>
                </a:solidFill>
              </a:rPr>
              <a:t> H2a</a:t>
            </a:r>
          </a:p>
        </p:txBody>
      </p:sp>
      <p:sp>
        <p:nvSpPr>
          <p:cNvPr id="87" name="Forme libre : forme 86">
            <a:extLst>
              <a:ext uri="{FF2B5EF4-FFF2-40B4-BE49-F238E27FC236}">
                <a16:creationId xmlns:a16="http://schemas.microsoft.com/office/drawing/2014/main" id="{353599FE-5DBE-4871-9765-43F8030087F2}"/>
              </a:ext>
            </a:extLst>
          </p:cNvPr>
          <p:cNvSpPr/>
          <p:nvPr/>
        </p:nvSpPr>
        <p:spPr>
          <a:xfrm>
            <a:off x="1105331" y="2741255"/>
            <a:ext cx="1894406" cy="1704964"/>
          </a:xfrm>
          <a:custGeom>
            <a:avLst/>
            <a:gdLst>
              <a:gd name="connsiteX0" fmla="*/ 52864 w 2286000"/>
              <a:gd name="connsiteY0" fmla="*/ 624364 h 2057400"/>
              <a:gd name="connsiteX1" fmla="*/ 92869 w 2286000"/>
              <a:gd name="connsiteY1" fmla="*/ 611029 h 2057400"/>
              <a:gd name="connsiteX2" fmla="*/ 126206 w 2286000"/>
              <a:gd name="connsiteY2" fmla="*/ 598646 h 2057400"/>
              <a:gd name="connsiteX3" fmla="*/ 160496 w 2286000"/>
              <a:gd name="connsiteY3" fmla="*/ 582454 h 2057400"/>
              <a:gd name="connsiteX4" fmla="*/ 189071 w 2286000"/>
              <a:gd name="connsiteY4" fmla="*/ 582454 h 2057400"/>
              <a:gd name="connsiteX5" fmla="*/ 202406 w 2286000"/>
              <a:gd name="connsiteY5" fmla="*/ 556736 h 2057400"/>
              <a:gd name="connsiteX6" fmla="*/ 210026 w 2286000"/>
              <a:gd name="connsiteY6" fmla="*/ 530066 h 2057400"/>
              <a:gd name="connsiteX7" fmla="*/ 225266 w 2286000"/>
              <a:gd name="connsiteY7" fmla="*/ 496729 h 2057400"/>
              <a:gd name="connsiteX8" fmla="*/ 256699 w 2286000"/>
              <a:gd name="connsiteY8" fmla="*/ 489109 h 2057400"/>
              <a:gd name="connsiteX9" fmla="*/ 285274 w 2286000"/>
              <a:gd name="connsiteY9" fmla="*/ 493871 h 2057400"/>
              <a:gd name="connsiteX10" fmla="*/ 327184 w 2286000"/>
              <a:gd name="connsiteY10" fmla="*/ 480536 h 2057400"/>
              <a:gd name="connsiteX11" fmla="*/ 358616 w 2286000"/>
              <a:gd name="connsiteY11" fmla="*/ 462439 h 2057400"/>
              <a:gd name="connsiteX12" fmla="*/ 384334 w 2286000"/>
              <a:gd name="connsiteY12" fmla="*/ 450056 h 2057400"/>
              <a:gd name="connsiteX13" fmla="*/ 415766 w 2286000"/>
              <a:gd name="connsiteY13" fmla="*/ 426244 h 2057400"/>
              <a:gd name="connsiteX14" fmla="*/ 433864 w 2286000"/>
              <a:gd name="connsiteY14" fmla="*/ 415766 h 2057400"/>
              <a:gd name="connsiteX15" fmla="*/ 465296 w 2286000"/>
              <a:gd name="connsiteY15" fmla="*/ 405289 h 2057400"/>
              <a:gd name="connsiteX16" fmla="*/ 493871 w 2286000"/>
              <a:gd name="connsiteY16" fmla="*/ 410051 h 2057400"/>
              <a:gd name="connsiteX17" fmla="*/ 510064 w 2286000"/>
              <a:gd name="connsiteY17" fmla="*/ 423386 h 2057400"/>
              <a:gd name="connsiteX18" fmla="*/ 532924 w 2286000"/>
              <a:gd name="connsiteY18" fmla="*/ 436721 h 2057400"/>
              <a:gd name="connsiteX19" fmla="*/ 567214 w 2286000"/>
              <a:gd name="connsiteY19" fmla="*/ 447199 h 2057400"/>
              <a:gd name="connsiteX20" fmla="*/ 574834 w 2286000"/>
              <a:gd name="connsiteY20" fmla="*/ 412909 h 2057400"/>
              <a:gd name="connsiteX21" fmla="*/ 571976 w 2286000"/>
              <a:gd name="connsiteY21" fmla="*/ 381476 h 2057400"/>
              <a:gd name="connsiteX22" fmla="*/ 585311 w 2286000"/>
              <a:gd name="connsiteY22" fmla="*/ 358616 h 2057400"/>
              <a:gd name="connsiteX23" fmla="*/ 598646 w 2286000"/>
              <a:gd name="connsiteY23" fmla="*/ 334804 h 2057400"/>
              <a:gd name="connsiteX24" fmla="*/ 630079 w 2286000"/>
              <a:gd name="connsiteY24" fmla="*/ 331946 h 2057400"/>
              <a:gd name="connsiteX25" fmla="*/ 663416 w 2286000"/>
              <a:gd name="connsiteY25" fmla="*/ 331946 h 2057400"/>
              <a:gd name="connsiteX26" fmla="*/ 676751 w 2286000"/>
              <a:gd name="connsiteY26" fmla="*/ 306229 h 2057400"/>
              <a:gd name="connsiteX27" fmla="*/ 676751 w 2286000"/>
              <a:gd name="connsiteY27" fmla="*/ 270034 h 2057400"/>
              <a:gd name="connsiteX28" fmla="*/ 661511 w 2286000"/>
              <a:gd name="connsiteY28" fmla="*/ 250984 h 2057400"/>
              <a:gd name="connsiteX29" fmla="*/ 655796 w 2286000"/>
              <a:gd name="connsiteY29" fmla="*/ 222409 h 2057400"/>
              <a:gd name="connsiteX30" fmla="*/ 637699 w 2286000"/>
              <a:gd name="connsiteY30" fmla="*/ 196691 h 2057400"/>
              <a:gd name="connsiteX31" fmla="*/ 631984 w 2286000"/>
              <a:gd name="connsiteY31" fmla="*/ 157639 h 2057400"/>
              <a:gd name="connsiteX32" fmla="*/ 651034 w 2286000"/>
              <a:gd name="connsiteY32" fmla="*/ 139541 h 2057400"/>
              <a:gd name="connsiteX33" fmla="*/ 651034 w 2286000"/>
              <a:gd name="connsiteY33" fmla="*/ 97631 h 2057400"/>
              <a:gd name="connsiteX34" fmla="*/ 652939 w 2286000"/>
              <a:gd name="connsiteY34" fmla="*/ 71914 h 2057400"/>
              <a:gd name="connsiteX35" fmla="*/ 661511 w 2286000"/>
              <a:gd name="connsiteY35" fmla="*/ 30004 h 2057400"/>
              <a:gd name="connsiteX36" fmla="*/ 691991 w 2286000"/>
              <a:gd name="connsiteY36" fmla="*/ 27146 h 2057400"/>
              <a:gd name="connsiteX37" fmla="*/ 720566 w 2286000"/>
              <a:gd name="connsiteY37" fmla="*/ 30004 h 2057400"/>
              <a:gd name="connsiteX38" fmla="*/ 737711 w 2286000"/>
              <a:gd name="connsiteY38" fmla="*/ 14764 h 2057400"/>
              <a:gd name="connsiteX39" fmla="*/ 737711 w 2286000"/>
              <a:gd name="connsiteY39" fmla="*/ 47149 h 2057400"/>
              <a:gd name="connsiteX40" fmla="*/ 789146 w 2286000"/>
              <a:gd name="connsiteY40" fmla="*/ 40481 h 2057400"/>
              <a:gd name="connsiteX41" fmla="*/ 822484 w 2286000"/>
              <a:gd name="connsiteY41" fmla="*/ 47149 h 2057400"/>
              <a:gd name="connsiteX42" fmla="*/ 851059 w 2286000"/>
              <a:gd name="connsiteY42" fmla="*/ 40481 h 2057400"/>
              <a:gd name="connsiteX43" fmla="*/ 884396 w 2286000"/>
              <a:gd name="connsiteY43" fmla="*/ 40481 h 2057400"/>
              <a:gd name="connsiteX44" fmla="*/ 912971 w 2286000"/>
              <a:gd name="connsiteY44" fmla="*/ 40481 h 2057400"/>
              <a:gd name="connsiteX45" fmla="*/ 930116 w 2286000"/>
              <a:gd name="connsiteY45" fmla="*/ 14764 h 2057400"/>
              <a:gd name="connsiteX46" fmla="*/ 958691 w 2286000"/>
              <a:gd name="connsiteY46" fmla="*/ 1429 h 2057400"/>
              <a:gd name="connsiteX47" fmla="*/ 981551 w 2286000"/>
              <a:gd name="connsiteY47" fmla="*/ 1429 h 2057400"/>
              <a:gd name="connsiteX48" fmla="*/ 994886 w 2286000"/>
              <a:gd name="connsiteY48" fmla="*/ 24289 h 2057400"/>
              <a:gd name="connsiteX49" fmla="*/ 1023461 w 2286000"/>
              <a:gd name="connsiteY49" fmla="*/ 52864 h 2057400"/>
              <a:gd name="connsiteX50" fmla="*/ 1020604 w 2286000"/>
              <a:gd name="connsiteY50" fmla="*/ 79534 h 2057400"/>
              <a:gd name="connsiteX51" fmla="*/ 1037749 w 2286000"/>
              <a:gd name="connsiteY51" fmla="*/ 109061 h 2057400"/>
              <a:gd name="connsiteX52" fmla="*/ 1072991 w 2286000"/>
              <a:gd name="connsiteY52" fmla="*/ 102394 h 2057400"/>
              <a:gd name="connsiteX53" fmla="*/ 1099661 w 2286000"/>
              <a:gd name="connsiteY53" fmla="*/ 92869 h 2057400"/>
              <a:gd name="connsiteX54" fmla="*/ 1118711 w 2286000"/>
              <a:gd name="connsiteY54" fmla="*/ 67151 h 2057400"/>
              <a:gd name="connsiteX55" fmla="*/ 1148239 w 2286000"/>
              <a:gd name="connsiteY55" fmla="*/ 53816 h 2057400"/>
              <a:gd name="connsiteX56" fmla="*/ 1180624 w 2286000"/>
              <a:gd name="connsiteY56" fmla="*/ 37624 h 2057400"/>
              <a:gd name="connsiteX57" fmla="*/ 1206341 w 2286000"/>
              <a:gd name="connsiteY57" fmla="*/ 37624 h 2057400"/>
              <a:gd name="connsiteX58" fmla="*/ 1229201 w 2286000"/>
              <a:gd name="connsiteY58" fmla="*/ 53816 h 2057400"/>
              <a:gd name="connsiteX59" fmla="*/ 1227296 w 2286000"/>
              <a:gd name="connsiteY59" fmla="*/ 84296 h 2057400"/>
              <a:gd name="connsiteX60" fmla="*/ 1226344 w 2286000"/>
              <a:gd name="connsiteY60" fmla="*/ 135731 h 2057400"/>
              <a:gd name="connsiteX61" fmla="*/ 1235869 w 2286000"/>
              <a:gd name="connsiteY61" fmla="*/ 168116 h 2057400"/>
              <a:gd name="connsiteX62" fmla="*/ 1269206 w 2286000"/>
              <a:gd name="connsiteY62" fmla="*/ 187166 h 2057400"/>
              <a:gd name="connsiteX63" fmla="*/ 1301591 w 2286000"/>
              <a:gd name="connsiteY63" fmla="*/ 197644 h 2057400"/>
              <a:gd name="connsiteX64" fmla="*/ 1320641 w 2286000"/>
              <a:gd name="connsiteY64" fmla="*/ 220504 h 2057400"/>
              <a:gd name="connsiteX65" fmla="*/ 1370171 w 2286000"/>
              <a:gd name="connsiteY65" fmla="*/ 230029 h 2057400"/>
              <a:gd name="connsiteX66" fmla="*/ 1389221 w 2286000"/>
              <a:gd name="connsiteY66" fmla="*/ 249079 h 2057400"/>
              <a:gd name="connsiteX67" fmla="*/ 1398746 w 2286000"/>
              <a:gd name="connsiteY67" fmla="*/ 271939 h 2057400"/>
              <a:gd name="connsiteX68" fmla="*/ 1428274 w 2286000"/>
              <a:gd name="connsiteY68" fmla="*/ 294799 h 2057400"/>
              <a:gd name="connsiteX69" fmla="*/ 1451134 w 2286000"/>
              <a:gd name="connsiteY69" fmla="*/ 266224 h 2057400"/>
              <a:gd name="connsiteX70" fmla="*/ 1480661 w 2286000"/>
              <a:gd name="connsiteY70" fmla="*/ 278606 h 2057400"/>
              <a:gd name="connsiteX71" fmla="*/ 1500664 w 2286000"/>
              <a:gd name="connsiteY71" fmla="*/ 294799 h 2057400"/>
              <a:gd name="connsiteX72" fmla="*/ 1506379 w 2286000"/>
              <a:gd name="connsiteY72" fmla="*/ 310991 h 2057400"/>
              <a:gd name="connsiteX73" fmla="*/ 1526381 w 2286000"/>
              <a:gd name="connsiteY73" fmla="*/ 353854 h 2057400"/>
              <a:gd name="connsiteX74" fmla="*/ 1568291 w 2286000"/>
              <a:gd name="connsiteY74" fmla="*/ 360521 h 2057400"/>
              <a:gd name="connsiteX75" fmla="*/ 1617821 w 2286000"/>
              <a:gd name="connsiteY75" fmla="*/ 363379 h 2057400"/>
              <a:gd name="connsiteX76" fmla="*/ 1659731 w 2286000"/>
              <a:gd name="connsiteY76" fmla="*/ 350996 h 2057400"/>
              <a:gd name="connsiteX77" fmla="*/ 1652111 w 2286000"/>
              <a:gd name="connsiteY77" fmla="*/ 381476 h 2057400"/>
              <a:gd name="connsiteX78" fmla="*/ 1677829 w 2286000"/>
              <a:gd name="connsiteY78" fmla="*/ 397669 h 2057400"/>
              <a:gd name="connsiteX79" fmla="*/ 1698784 w 2286000"/>
              <a:gd name="connsiteY79" fmla="*/ 420529 h 2057400"/>
              <a:gd name="connsiteX80" fmla="*/ 1683544 w 2286000"/>
              <a:gd name="connsiteY80" fmla="*/ 441484 h 2057400"/>
              <a:gd name="connsiteX81" fmla="*/ 1677829 w 2286000"/>
              <a:gd name="connsiteY81" fmla="*/ 475774 h 2057400"/>
              <a:gd name="connsiteX82" fmla="*/ 1677829 w 2286000"/>
              <a:gd name="connsiteY82" fmla="*/ 504349 h 2057400"/>
              <a:gd name="connsiteX83" fmla="*/ 1722596 w 2286000"/>
              <a:gd name="connsiteY83" fmla="*/ 496729 h 2057400"/>
              <a:gd name="connsiteX84" fmla="*/ 1758791 w 2286000"/>
              <a:gd name="connsiteY84" fmla="*/ 491014 h 2057400"/>
              <a:gd name="connsiteX85" fmla="*/ 1767364 w 2286000"/>
              <a:gd name="connsiteY85" fmla="*/ 511969 h 2057400"/>
              <a:gd name="connsiteX86" fmla="*/ 1758791 w 2286000"/>
              <a:gd name="connsiteY86" fmla="*/ 546259 h 2057400"/>
              <a:gd name="connsiteX87" fmla="*/ 1767364 w 2286000"/>
              <a:gd name="connsiteY87" fmla="*/ 570071 h 2057400"/>
              <a:gd name="connsiteX88" fmla="*/ 1795939 w 2286000"/>
              <a:gd name="connsiteY88" fmla="*/ 570071 h 2057400"/>
              <a:gd name="connsiteX89" fmla="*/ 1803559 w 2286000"/>
              <a:gd name="connsiteY89" fmla="*/ 530066 h 2057400"/>
              <a:gd name="connsiteX90" fmla="*/ 1836896 w 2286000"/>
              <a:gd name="connsiteY90" fmla="*/ 522446 h 2057400"/>
              <a:gd name="connsiteX91" fmla="*/ 1860709 w 2286000"/>
              <a:gd name="connsiteY91" fmla="*/ 525304 h 2057400"/>
              <a:gd name="connsiteX92" fmla="*/ 1896904 w 2286000"/>
              <a:gd name="connsiteY92" fmla="*/ 525304 h 2057400"/>
              <a:gd name="connsiteX93" fmla="*/ 1926431 w 2286000"/>
              <a:gd name="connsiteY93" fmla="*/ 525304 h 2057400"/>
              <a:gd name="connsiteX94" fmla="*/ 1944529 w 2286000"/>
              <a:gd name="connsiteY94" fmla="*/ 546259 h 2057400"/>
              <a:gd name="connsiteX95" fmla="*/ 1959769 w 2286000"/>
              <a:gd name="connsiteY95" fmla="*/ 574834 h 2057400"/>
              <a:gd name="connsiteX96" fmla="*/ 1998821 w 2286000"/>
              <a:gd name="connsiteY96" fmla="*/ 588169 h 2057400"/>
              <a:gd name="connsiteX97" fmla="*/ 2033111 w 2286000"/>
              <a:gd name="connsiteY97" fmla="*/ 582454 h 2057400"/>
              <a:gd name="connsiteX98" fmla="*/ 2064544 w 2286000"/>
              <a:gd name="connsiteY98" fmla="*/ 574834 h 2057400"/>
              <a:gd name="connsiteX99" fmla="*/ 2079784 w 2286000"/>
              <a:gd name="connsiteY99" fmla="*/ 600551 h 2057400"/>
              <a:gd name="connsiteX100" fmla="*/ 2108359 w 2286000"/>
              <a:gd name="connsiteY100" fmla="*/ 616744 h 2057400"/>
              <a:gd name="connsiteX101" fmla="*/ 2126456 w 2286000"/>
              <a:gd name="connsiteY101" fmla="*/ 642461 h 2057400"/>
              <a:gd name="connsiteX102" fmla="*/ 2160746 w 2286000"/>
              <a:gd name="connsiteY102" fmla="*/ 630079 h 2057400"/>
              <a:gd name="connsiteX103" fmla="*/ 2181701 w 2286000"/>
              <a:gd name="connsiteY103" fmla="*/ 621506 h 2057400"/>
              <a:gd name="connsiteX104" fmla="*/ 2205514 w 2286000"/>
              <a:gd name="connsiteY104" fmla="*/ 616744 h 2057400"/>
              <a:gd name="connsiteX105" fmla="*/ 2220754 w 2286000"/>
              <a:gd name="connsiteY105" fmla="*/ 648176 h 2057400"/>
              <a:gd name="connsiteX106" fmla="*/ 2234089 w 2286000"/>
              <a:gd name="connsiteY106" fmla="*/ 673894 h 2057400"/>
              <a:gd name="connsiteX107" fmla="*/ 2228374 w 2286000"/>
              <a:gd name="connsiteY107" fmla="*/ 702469 h 2057400"/>
              <a:gd name="connsiteX108" fmla="*/ 2199799 w 2286000"/>
              <a:gd name="connsiteY108" fmla="*/ 720566 h 2057400"/>
              <a:gd name="connsiteX109" fmla="*/ 2220754 w 2286000"/>
              <a:gd name="connsiteY109" fmla="*/ 739616 h 2057400"/>
              <a:gd name="connsiteX110" fmla="*/ 2256949 w 2286000"/>
              <a:gd name="connsiteY110" fmla="*/ 775811 h 2057400"/>
              <a:gd name="connsiteX111" fmla="*/ 2256949 w 2286000"/>
              <a:gd name="connsiteY111" fmla="*/ 801529 h 2057400"/>
              <a:gd name="connsiteX112" fmla="*/ 2262664 w 2286000"/>
              <a:gd name="connsiteY112" fmla="*/ 840581 h 2057400"/>
              <a:gd name="connsiteX113" fmla="*/ 2273141 w 2286000"/>
              <a:gd name="connsiteY113" fmla="*/ 888206 h 2057400"/>
              <a:gd name="connsiteX114" fmla="*/ 2277904 w 2286000"/>
              <a:gd name="connsiteY114" fmla="*/ 913924 h 2057400"/>
              <a:gd name="connsiteX115" fmla="*/ 2283619 w 2286000"/>
              <a:gd name="connsiteY115" fmla="*/ 950119 h 2057400"/>
              <a:gd name="connsiteX116" fmla="*/ 2280761 w 2286000"/>
              <a:gd name="connsiteY116" fmla="*/ 984409 h 2057400"/>
              <a:gd name="connsiteX117" fmla="*/ 2285524 w 2286000"/>
              <a:gd name="connsiteY117" fmla="*/ 1015841 h 2057400"/>
              <a:gd name="connsiteX118" fmla="*/ 2277904 w 2286000"/>
              <a:gd name="connsiteY118" fmla="*/ 1059656 h 2057400"/>
              <a:gd name="connsiteX119" fmla="*/ 2256949 w 2286000"/>
              <a:gd name="connsiteY119" fmla="*/ 1047274 h 2057400"/>
              <a:gd name="connsiteX120" fmla="*/ 2231231 w 2286000"/>
              <a:gd name="connsiteY120" fmla="*/ 1047274 h 2057400"/>
              <a:gd name="connsiteX121" fmla="*/ 2215991 w 2286000"/>
              <a:gd name="connsiteY121" fmla="*/ 1068229 h 2057400"/>
              <a:gd name="connsiteX122" fmla="*/ 2199799 w 2286000"/>
              <a:gd name="connsiteY122" fmla="*/ 1083469 h 2057400"/>
              <a:gd name="connsiteX123" fmla="*/ 2168366 w 2286000"/>
              <a:gd name="connsiteY123" fmla="*/ 1096804 h 2057400"/>
              <a:gd name="connsiteX124" fmla="*/ 2150269 w 2286000"/>
              <a:gd name="connsiteY124" fmla="*/ 1109186 h 2057400"/>
              <a:gd name="connsiteX125" fmla="*/ 2115979 w 2286000"/>
              <a:gd name="connsiteY125" fmla="*/ 1104424 h 2057400"/>
              <a:gd name="connsiteX126" fmla="*/ 2097881 w 2286000"/>
              <a:gd name="connsiteY126" fmla="*/ 1109186 h 2057400"/>
              <a:gd name="connsiteX127" fmla="*/ 2087404 w 2286000"/>
              <a:gd name="connsiteY127" fmla="*/ 1132999 h 2057400"/>
              <a:gd name="connsiteX128" fmla="*/ 2093119 w 2286000"/>
              <a:gd name="connsiteY128" fmla="*/ 1164431 h 2057400"/>
              <a:gd name="connsiteX129" fmla="*/ 2097881 w 2286000"/>
              <a:gd name="connsiteY129" fmla="*/ 1188244 h 2057400"/>
              <a:gd name="connsiteX130" fmla="*/ 2097881 w 2286000"/>
              <a:gd name="connsiteY130" fmla="*/ 1216819 h 2057400"/>
              <a:gd name="connsiteX131" fmla="*/ 2061686 w 2286000"/>
              <a:gd name="connsiteY131" fmla="*/ 1221581 h 2057400"/>
              <a:gd name="connsiteX132" fmla="*/ 2030254 w 2286000"/>
              <a:gd name="connsiteY132" fmla="*/ 1227296 h 2057400"/>
              <a:gd name="connsiteX133" fmla="*/ 2004536 w 2286000"/>
              <a:gd name="connsiteY133" fmla="*/ 1229201 h 2057400"/>
              <a:gd name="connsiteX134" fmla="*/ 1977866 w 2286000"/>
              <a:gd name="connsiteY134" fmla="*/ 1245394 h 2057400"/>
              <a:gd name="connsiteX135" fmla="*/ 1967389 w 2286000"/>
              <a:gd name="connsiteY135" fmla="*/ 1268254 h 2057400"/>
              <a:gd name="connsiteX136" fmla="*/ 1955006 w 2286000"/>
              <a:gd name="connsiteY136" fmla="*/ 1292066 h 2057400"/>
              <a:gd name="connsiteX137" fmla="*/ 1917859 w 2286000"/>
              <a:gd name="connsiteY137" fmla="*/ 1292066 h 2057400"/>
              <a:gd name="connsiteX138" fmla="*/ 1881664 w 2286000"/>
              <a:gd name="connsiteY138" fmla="*/ 1289209 h 2057400"/>
              <a:gd name="connsiteX139" fmla="*/ 1845469 w 2286000"/>
              <a:gd name="connsiteY139" fmla="*/ 1294924 h 2057400"/>
              <a:gd name="connsiteX140" fmla="*/ 1816894 w 2286000"/>
              <a:gd name="connsiteY140" fmla="*/ 1284446 h 2057400"/>
              <a:gd name="connsiteX141" fmla="*/ 1803559 w 2286000"/>
              <a:gd name="connsiteY141" fmla="*/ 1276826 h 2057400"/>
              <a:gd name="connsiteX142" fmla="*/ 1769269 w 2286000"/>
              <a:gd name="connsiteY142" fmla="*/ 1268254 h 2057400"/>
              <a:gd name="connsiteX143" fmla="*/ 1761649 w 2286000"/>
              <a:gd name="connsiteY143" fmla="*/ 1250156 h 2057400"/>
              <a:gd name="connsiteX144" fmla="*/ 1735931 w 2286000"/>
              <a:gd name="connsiteY144" fmla="*/ 1266349 h 2057400"/>
              <a:gd name="connsiteX145" fmla="*/ 1737836 w 2286000"/>
              <a:gd name="connsiteY145" fmla="*/ 1287304 h 2057400"/>
              <a:gd name="connsiteX146" fmla="*/ 1730216 w 2286000"/>
              <a:gd name="connsiteY146" fmla="*/ 1299686 h 2057400"/>
              <a:gd name="connsiteX147" fmla="*/ 1709261 w 2286000"/>
              <a:gd name="connsiteY147" fmla="*/ 1305401 h 2057400"/>
              <a:gd name="connsiteX148" fmla="*/ 1691164 w 2286000"/>
              <a:gd name="connsiteY148" fmla="*/ 1284446 h 2057400"/>
              <a:gd name="connsiteX149" fmla="*/ 1675924 w 2286000"/>
              <a:gd name="connsiteY149" fmla="*/ 1268254 h 2057400"/>
              <a:gd name="connsiteX150" fmla="*/ 1659731 w 2286000"/>
              <a:gd name="connsiteY150" fmla="*/ 1268254 h 2057400"/>
              <a:gd name="connsiteX151" fmla="*/ 1641634 w 2286000"/>
              <a:gd name="connsiteY151" fmla="*/ 1289209 h 2057400"/>
              <a:gd name="connsiteX152" fmla="*/ 1623536 w 2286000"/>
              <a:gd name="connsiteY152" fmla="*/ 1313021 h 2057400"/>
              <a:gd name="connsiteX153" fmla="*/ 1608296 w 2286000"/>
              <a:gd name="connsiteY153" fmla="*/ 1315879 h 2057400"/>
              <a:gd name="connsiteX154" fmla="*/ 1563529 w 2286000"/>
              <a:gd name="connsiteY154" fmla="*/ 1326356 h 2057400"/>
              <a:gd name="connsiteX155" fmla="*/ 1527334 w 2286000"/>
              <a:gd name="connsiteY155" fmla="*/ 1315879 h 2057400"/>
              <a:gd name="connsiteX156" fmla="*/ 1493044 w 2286000"/>
              <a:gd name="connsiteY156" fmla="*/ 1307306 h 2057400"/>
              <a:gd name="connsiteX157" fmla="*/ 1461611 w 2286000"/>
              <a:gd name="connsiteY157" fmla="*/ 1320641 h 2057400"/>
              <a:gd name="connsiteX158" fmla="*/ 1448276 w 2286000"/>
              <a:gd name="connsiteY158" fmla="*/ 1333976 h 2057400"/>
              <a:gd name="connsiteX159" fmla="*/ 1443514 w 2286000"/>
              <a:gd name="connsiteY159" fmla="*/ 1357789 h 2057400"/>
              <a:gd name="connsiteX160" fmla="*/ 1414939 w 2286000"/>
              <a:gd name="connsiteY160" fmla="*/ 1359694 h 2057400"/>
              <a:gd name="connsiteX161" fmla="*/ 1383506 w 2286000"/>
              <a:gd name="connsiteY161" fmla="*/ 1362551 h 2057400"/>
              <a:gd name="connsiteX162" fmla="*/ 1370171 w 2286000"/>
              <a:gd name="connsiteY162" fmla="*/ 1383506 h 2057400"/>
              <a:gd name="connsiteX163" fmla="*/ 1362551 w 2286000"/>
              <a:gd name="connsiteY163" fmla="*/ 1422559 h 2057400"/>
              <a:gd name="connsiteX164" fmla="*/ 1357789 w 2286000"/>
              <a:gd name="connsiteY164" fmla="*/ 1448276 h 2057400"/>
              <a:gd name="connsiteX165" fmla="*/ 1354931 w 2286000"/>
              <a:gd name="connsiteY165" fmla="*/ 1476851 h 2057400"/>
              <a:gd name="connsiteX166" fmla="*/ 1373029 w 2286000"/>
              <a:gd name="connsiteY166" fmla="*/ 1495901 h 2057400"/>
              <a:gd name="connsiteX167" fmla="*/ 1393984 w 2286000"/>
              <a:gd name="connsiteY167" fmla="*/ 1513999 h 2057400"/>
              <a:gd name="connsiteX168" fmla="*/ 1404461 w 2286000"/>
              <a:gd name="connsiteY168" fmla="*/ 1536859 h 2057400"/>
              <a:gd name="connsiteX169" fmla="*/ 1401604 w 2286000"/>
              <a:gd name="connsiteY169" fmla="*/ 1566386 h 2057400"/>
              <a:gd name="connsiteX170" fmla="*/ 1386364 w 2286000"/>
              <a:gd name="connsiteY170" fmla="*/ 1581626 h 2057400"/>
              <a:gd name="connsiteX171" fmla="*/ 1357789 w 2286000"/>
              <a:gd name="connsiteY171" fmla="*/ 1560671 h 2057400"/>
              <a:gd name="connsiteX172" fmla="*/ 1352074 w 2286000"/>
              <a:gd name="connsiteY172" fmla="*/ 1576864 h 2057400"/>
              <a:gd name="connsiteX173" fmla="*/ 1349216 w 2286000"/>
              <a:gd name="connsiteY173" fmla="*/ 1610201 h 2057400"/>
              <a:gd name="connsiteX174" fmla="*/ 1359694 w 2286000"/>
              <a:gd name="connsiteY174" fmla="*/ 1634014 h 2057400"/>
              <a:gd name="connsiteX175" fmla="*/ 1333976 w 2286000"/>
              <a:gd name="connsiteY175" fmla="*/ 1644491 h 2057400"/>
              <a:gd name="connsiteX176" fmla="*/ 1305401 w 2286000"/>
              <a:gd name="connsiteY176" fmla="*/ 1652111 h 2057400"/>
              <a:gd name="connsiteX177" fmla="*/ 1289209 w 2286000"/>
              <a:gd name="connsiteY177" fmla="*/ 1665446 h 2057400"/>
              <a:gd name="connsiteX178" fmla="*/ 1276826 w 2286000"/>
              <a:gd name="connsiteY178" fmla="*/ 1688306 h 2057400"/>
              <a:gd name="connsiteX179" fmla="*/ 1258729 w 2286000"/>
              <a:gd name="connsiteY179" fmla="*/ 1719739 h 2057400"/>
              <a:gd name="connsiteX180" fmla="*/ 1239679 w 2286000"/>
              <a:gd name="connsiteY180" fmla="*/ 1751171 h 2057400"/>
              <a:gd name="connsiteX181" fmla="*/ 1213961 w 2286000"/>
              <a:gd name="connsiteY181" fmla="*/ 1782604 h 2057400"/>
              <a:gd name="connsiteX182" fmla="*/ 1200626 w 2286000"/>
              <a:gd name="connsiteY182" fmla="*/ 1795939 h 2057400"/>
              <a:gd name="connsiteX183" fmla="*/ 1177766 w 2286000"/>
              <a:gd name="connsiteY183" fmla="*/ 1814036 h 2057400"/>
              <a:gd name="connsiteX184" fmla="*/ 1159669 w 2286000"/>
              <a:gd name="connsiteY184" fmla="*/ 1834991 h 2057400"/>
              <a:gd name="connsiteX185" fmla="*/ 1128236 w 2286000"/>
              <a:gd name="connsiteY185" fmla="*/ 1853089 h 2057400"/>
              <a:gd name="connsiteX186" fmla="*/ 1117759 w 2286000"/>
              <a:gd name="connsiteY186" fmla="*/ 1874044 h 2057400"/>
              <a:gd name="connsiteX187" fmla="*/ 1109186 w 2286000"/>
              <a:gd name="connsiteY187" fmla="*/ 1896904 h 2057400"/>
              <a:gd name="connsiteX188" fmla="*/ 1109186 w 2286000"/>
              <a:gd name="connsiteY188" fmla="*/ 1934051 h 2057400"/>
              <a:gd name="connsiteX189" fmla="*/ 1104424 w 2286000"/>
              <a:gd name="connsiteY189" fmla="*/ 1956911 h 2057400"/>
              <a:gd name="connsiteX190" fmla="*/ 1091089 w 2286000"/>
              <a:gd name="connsiteY190" fmla="*/ 1975009 h 2057400"/>
              <a:gd name="connsiteX191" fmla="*/ 1054894 w 2286000"/>
              <a:gd name="connsiteY191" fmla="*/ 1988344 h 2057400"/>
              <a:gd name="connsiteX192" fmla="*/ 1029176 w 2286000"/>
              <a:gd name="connsiteY192" fmla="*/ 1988344 h 2057400"/>
              <a:gd name="connsiteX193" fmla="*/ 999649 w 2286000"/>
              <a:gd name="connsiteY193" fmla="*/ 1995964 h 2057400"/>
              <a:gd name="connsiteX194" fmla="*/ 981551 w 2286000"/>
              <a:gd name="connsiteY194" fmla="*/ 2027396 h 2057400"/>
              <a:gd name="connsiteX195" fmla="*/ 963454 w 2286000"/>
              <a:gd name="connsiteY195" fmla="*/ 2051209 h 2057400"/>
              <a:gd name="connsiteX196" fmla="*/ 930116 w 2286000"/>
              <a:gd name="connsiteY196" fmla="*/ 2058829 h 2057400"/>
              <a:gd name="connsiteX197" fmla="*/ 900589 w 2286000"/>
              <a:gd name="connsiteY197" fmla="*/ 2045494 h 2057400"/>
              <a:gd name="connsiteX198" fmla="*/ 872014 w 2286000"/>
              <a:gd name="connsiteY198" fmla="*/ 2037874 h 2057400"/>
              <a:gd name="connsiteX199" fmla="*/ 849154 w 2286000"/>
              <a:gd name="connsiteY199" fmla="*/ 2012156 h 2057400"/>
              <a:gd name="connsiteX200" fmla="*/ 828199 w 2286000"/>
              <a:gd name="connsiteY200" fmla="*/ 1983581 h 2057400"/>
              <a:gd name="connsiteX201" fmla="*/ 817721 w 2286000"/>
              <a:gd name="connsiteY201" fmla="*/ 1959769 h 2057400"/>
              <a:gd name="connsiteX202" fmla="*/ 801529 w 2286000"/>
              <a:gd name="connsiteY202" fmla="*/ 1925479 h 2057400"/>
              <a:gd name="connsiteX203" fmla="*/ 771049 w 2286000"/>
              <a:gd name="connsiteY203" fmla="*/ 1925479 h 2057400"/>
              <a:gd name="connsiteX204" fmla="*/ 729139 w 2286000"/>
              <a:gd name="connsiteY204" fmla="*/ 1917859 h 2057400"/>
              <a:gd name="connsiteX205" fmla="*/ 702469 w 2286000"/>
              <a:gd name="connsiteY205" fmla="*/ 1920716 h 2057400"/>
              <a:gd name="connsiteX206" fmla="*/ 705326 w 2286000"/>
              <a:gd name="connsiteY206" fmla="*/ 1878806 h 2057400"/>
              <a:gd name="connsiteX207" fmla="*/ 691991 w 2286000"/>
              <a:gd name="connsiteY207" fmla="*/ 1845469 h 2057400"/>
              <a:gd name="connsiteX208" fmla="*/ 666274 w 2286000"/>
              <a:gd name="connsiteY208" fmla="*/ 1821656 h 2057400"/>
              <a:gd name="connsiteX209" fmla="*/ 637699 w 2286000"/>
              <a:gd name="connsiteY209" fmla="*/ 1779746 h 2057400"/>
              <a:gd name="connsiteX210" fmla="*/ 609124 w 2286000"/>
              <a:gd name="connsiteY210" fmla="*/ 1751171 h 2057400"/>
              <a:gd name="connsiteX211" fmla="*/ 582454 w 2286000"/>
              <a:gd name="connsiteY211" fmla="*/ 1735931 h 2057400"/>
              <a:gd name="connsiteX212" fmla="*/ 549116 w 2286000"/>
              <a:gd name="connsiteY212" fmla="*/ 1719739 h 2057400"/>
              <a:gd name="connsiteX213" fmla="*/ 528161 w 2286000"/>
              <a:gd name="connsiteY213" fmla="*/ 1698784 h 2057400"/>
              <a:gd name="connsiteX214" fmla="*/ 499586 w 2286000"/>
              <a:gd name="connsiteY214" fmla="*/ 1709261 h 2057400"/>
              <a:gd name="connsiteX215" fmla="*/ 493871 w 2286000"/>
              <a:gd name="connsiteY215" fmla="*/ 1686401 h 2057400"/>
              <a:gd name="connsiteX216" fmla="*/ 499586 w 2286000"/>
              <a:gd name="connsiteY216" fmla="*/ 1652111 h 2057400"/>
              <a:gd name="connsiteX217" fmla="*/ 525304 w 2286000"/>
              <a:gd name="connsiteY217" fmla="*/ 1634014 h 2057400"/>
              <a:gd name="connsiteX218" fmla="*/ 551021 w 2286000"/>
              <a:gd name="connsiteY218" fmla="*/ 1602581 h 2057400"/>
              <a:gd name="connsiteX219" fmla="*/ 561499 w 2286000"/>
              <a:gd name="connsiteY219" fmla="*/ 1584484 h 2057400"/>
              <a:gd name="connsiteX220" fmla="*/ 561499 w 2286000"/>
              <a:gd name="connsiteY220" fmla="*/ 1553051 h 2057400"/>
              <a:gd name="connsiteX221" fmla="*/ 570071 w 2286000"/>
              <a:gd name="connsiteY221" fmla="*/ 1527334 h 2057400"/>
              <a:gd name="connsiteX222" fmla="*/ 564356 w 2286000"/>
              <a:gd name="connsiteY222" fmla="*/ 1490186 h 2057400"/>
              <a:gd name="connsiteX223" fmla="*/ 561499 w 2286000"/>
              <a:gd name="connsiteY223" fmla="*/ 1453991 h 2057400"/>
              <a:gd name="connsiteX224" fmla="*/ 541496 w 2286000"/>
              <a:gd name="connsiteY224" fmla="*/ 1443514 h 2057400"/>
              <a:gd name="connsiteX225" fmla="*/ 517684 w 2286000"/>
              <a:gd name="connsiteY225" fmla="*/ 1425416 h 2057400"/>
              <a:gd name="connsiteX226" fmla="*/ 517684 w 2286000"/>
              <a:gd name="connsiteY226" fmla="*/ 1393984 h 2057400"/>
              <a:gd name="connsiteX227" fmla="*/ 522446 w 2286000"/>
              <a:gd name="connsiteY227" fmla="*/ 1375886 h 2057400"/>
              <a:gd name="connsiteX228" fmla="*/ 549116 w 2286000"/>
              <a:gd name="connsiteY228" fmla="*/ 1367314 h 2057400"/>
              <a:gd name="connsiteX229" fmla="*/ 571976 w 2286000"/>
              <a:gd name="connsiteY229" fmla="*/ 1352074 h 2057400"/>
              <a:gd name="connsiteX230" fmla="*/ 567214 w 2286000"/>
              <a:gd name="connsiteY230" fmla="*/ 1323499 h 2057400"/>
              <a:gd name="connsiteX231" fmla="*/ 551021 w 2286000"/>
              <a:gd name="connsiteY231" fmla="*/ 1313021 h 2057400"/>
              <a:gd name="connsiteX232" fmla="*/ 528161 w 2286000"/>
              <a:gd name="connsiteY232" fmla="*/ 1313021 h 2057400"/>
              <a:gd name="connsiteX233" fmla="*/ 507206 w 2286000"/>
              <a:gd name="connsiteY233" fmla="*/ 1333976 h 2057400"/>
              <a:gd name="connsiteX234" fmla="*/ 489109 w 2286000"/>
              <a:gd name="connsiteY234" fmla="*/ 1313021 h 2057400"/>
              <a:gd name="connsiteX235" fmla="*/ 478631 w 2286000"/>
              <a:gd name="connsiteY235" fmla="*/ 1299686 h 2057400"/>
              <a:gd name="connsiteX236" fmla="*/ 454819 w 2286000"/>
              <a:gd name="connsiteY236" fmla="*/ 1317784 h 2057400"/>
              <a:gd name="connsiteX237" fmla="*/ 426244 w 2286000"/>
              <a:gd name="connsiteY237" fmla="*/ 1292066 h 2057400"/>
              <a:gd name="connsiteX238" fmla="*/ 402431 w 2286000"/>
              <a:gd name="connsiteY238" fmla="*/ 1273969 h 2057400"/>
              <a:gd name="connsiteX239" fmla="*/ 361474 w 2286000"/>
              <a:gd name="connsiteY239" fmla="*/ 1257776 h 2057400"/>
              <a:gd name="connsiteX240" fmla="*/ 334804 w 2286000"/>
              <a:gd name="connsiteY240" fmla="*/ 1247299 h 2057400"/>
              <a:gd name="connsiteX241" fmla="*/ 303371 w 2286000"/>
              <a:gd name="connsiteY241" fmla="*/ 1218724 h 2057400"/>
              <a:gd name="connsiteX242" fmla="*/ 280511 w 2286000"/>
              <a:gd name="connsiteY242" fmla="*/ 1200626 h 2057400"/>
              <a:gd name="connsiteX243" fmla="*/ 285274 w 2286000"/>
              <a:gd name="connsiteY243" fmla="*/ 1172051 h 2057400"/>
              <a:gd name="connsiteX244" fmla="*/ 271939 w 2286000"/>
              <a:gd name="connsiteY244" fmla="*/ 1140619 h 2057400"/>
              <a:gd name="connsiteX245" fmla="*/ 256699 w 2286000"/>
              <a:gd name="connsiteY245" fmla="*/ 1114901 h 2057400"/>
              <a:gd name="connsiteX246" fmla="*/ 238601 w 2286000"/>
              <a:gd name="connsiteY246" fmla="*/ 1098709 h 2057400"/>
              <a:gd name="connsiteX247" fmla="*/ 222409 w 2286000"/>
              <a:gd name="connsiteY247" fmla="*/ 1072991 h 2057400"/>
              <a:gd name="connsiteX248" fmla="*/ 191929 w 2286000"/>
              <a:gd name="connsiteY248" fmla="*/ 1052036 h 2057400"/>
              <a:gd name="connsiteX249" fmla="*/ 181451 w 2286000"/>
              <a:gd name="connsiteY249" fmla="*/ 1026319 h 2057400"/>
              <a:gd name="connsiteX250" fmla="*/ 142399 w 2286000"/>
              <a:gd name="connsiteY250" fmla="*/ 1008221 h 2057400"/>
              <a:gd name="connsiteX251" fmla="*/ 154781 w 2286000"/>
              <a:gd name="connsiteY251" fmla="*/ 984409 h 2057400"/>
              <a:gd name="connsiteX252" fmla="*/ 170974 w 2286000"/>
              <a:gd name="connsiteY252" fmla="*/ 963454 h 2057400"/>
              <a:gd name="connsiteX253" fmla="*/ 191929 w 2286000"/>
              <a:gd name="connsiteY253" fmla="*/ 942499 h 2057400"/>
              <a:gd name="connsiteX254" fmla="*/ 196691 w 2286000"/>
              <a:gd name="connsiteY254" fmla="*/ 921544 h 2057400"/>
              <a:gd name="connsiteX255" fmla="*/ 199549 w 2286000"/>
              <a:gd name="connsiteY255" fmla="*/ 892969 h 2057400"/>
              <a:gd name="connsiteX256" fmla="*/ 243364 w 2286000"/>
              <a:gd name="connsiteY256" fmla="*/ 879634 h 2057400"/>
              <a:gd name="connsiteX257" fmla="*/ 228124 w 2286000"/>
              <a:gd name="connsiteY257" fmla="*/ 851059 h 2057400"/>
              <a:gd name="connsiteX258" fmla="*/ 204311 w 2286000"/>
              <a:gd name="connsiteY258" fmla="*/ 832961 h 2057400"/>
              <a:gd name="connsiteX259" fmla="*/ 175736 w 2286000"/>
              <a:gd name="connsiteY259" fmla="*/ 817721 h 2057400"/>
              <a:gd name="connsiteX260" fmla="*/ 136684 w 2286000"/>
              <a:gd name="connsiteY260" fmla="*/ 807244 h 2057400"/>
              <a:gd name="connsiteX261" fmla="*/ 154781 w 2286000"/>
              <a:gd name="connsiteY261" fmla="*/ 789146 h 2057400"/>
              <a:gd name="connsiteX262" fmla="*/ 157639 w 2286000"/>
              <a:gd name="connsiteY262" fmla="*/ 759619 h 2057400"/>
              <a:gd name="connsiteX263" fmla="*/ 172879 w 2286000"/>
              <a:gd name="connsiteY263" fmla="*/ 731044 h 2057400"/>
              <a:gd name="connsiteX264" fmla="*/ 204311 w 2286000"/>
              <a:gd name="connsiteY264" fmla="*/ 736759 h 2057400"/>
              <a:gd name="connsiteX265" fmla="*/ 238601 w 2286000"/>
              <a:gd name="connsiteY265" fmla="*/ 739616 h 2057400"/>
              <a:gd name="connsiteX266" fmla="*/ 241459 w 2286000"/>
              <a:gd name="connsiteY266" fmla="*/ 723424 h 2057400"/>
              <a:gd name="connsiteX267" fmla="*/ 228124 w 2286000"/>
              <a:gd name="connsiteY267" fmla="*/ 712946 h 2057400"/>
              <a:gd name="connsiteX268" fmla="*/ 196691 w 2286000"/>
              <a:gd name="connsiteY268" fmla="*/ 699611 h 2057400"/>
              <a:gd name="connsiteX269" fmla="*/ 165259 w 2286000"/>
              <a:gd name="connsiteY269" fmla="*/ 705326 h 2057400"/>
              <a:gd name="connsiteX270" fmla="*/ 150019 w 2286000"/>
              <a:gd name="connsiteY270" fmla="*/ 715804 h 2057400"/>
              <a:gd name="connsiteX271" fmla="*/ 126206 w 2286000"/>
              <a:gd name="connsiteY271" fmla="*/ 744379 h 2057400"/>
              <a:gd name="connsiteX272" fmla="*/ 112871 w 2286000"/>
              <a:gd name="connsiteY272" fmla="*/ 744379 h 2057400"/>
              <a:gd name="connsiteX273" fmla="*/ 87154 w 2286000"/>
              <a:gd name="connsiteY273" fmla="*/ 720566 h 2057400"/>
              <a:gd name="connsiteX274" fmla="*/ 69056 w 2286000"/>
              <a:gd name="connsiteY274" fmla="*/ 729139 h 2057400"/>
              <a:gd name="connsiteX275" fmla="*/ 45244 w 2286000"/>
              <a:gd name="connsiteY275" fmla="*/ 736759 h 2057400"/>
              <a:gd name="connsiteX276" fmla="*/ 16669 w 2286000"/>
              <a:gd name="connsiteY276" fmla="*/ 723424 h 2057400"/>
              <a:gd name="connsiteX277" fmla="*/ 40481 w 2286000"/>
              <a:gd name="connsiteY277" fmla="*/ 699611 h 2057400"/>
              <a:gd name="connsiteX278" fmla="*/ 27146 w 2286000"/>
              <a:gd name="connsiteY278" fmla="*/ 679609 h 2057400"/>
              <a:gd name="connsiteX279" fmla="*/ 1429 w 2286000"/>
              <a:gd name="connsiteY279" fmla="*/ 660559 h 2057400"/>
              <a:gd name="connsiteX280" fmla="*/ 32861 w 2286000"/>
              <a:gd name="connsiteY280" fmla="*/ 642461 h 2057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Lst>
            <a:rect l="l" t="t" r="r" b="b"/>
            <a:pathLst>
              <a:path w="2286000" h="2057400">
                <a:moveTo>
                  <a:pt x="52864" y="624364"/>
                </a:moveTo>
                <a:lnTo>
                  <a:pt x="92869" y="611029"/>
                </a:lnTo>
                <a:lnTo>
                  <a:pt x="126206" y="598646"/>
                </a:lnTo>
                <a:lnTo>
                  <a:pt x="160496" y="582454"/>
                </a:lnTo>
                <a:lnTo>
                  <a:pt x="189071" y="582454"/>
                </a:lnTo>
                <a:lnTo>
                  <a:pt x="202406" y="556736"/>
                </a:lnTo>
                <a:lnTo>
                  <a:pt x="210026" y="530066"/>
                </a:lnTo>
                <a:lnTo>
                  <a:pt x="225266" y="496729"/>
                </a:lnTo>
                <a:lnTo>
                  <a:pt x="256699" y="489109"/>
                </a:lnTo>
                <a:lnTo>
                  <a:pt x="285274" y="493871"/>
                </a:lnTo>
                <a:lnTo>
                  <a:pt x="327184" y="480536"/>
                </a:lnTo>
                <a:lnTo>
                  <a:pt x="358616" y="462439"/>
                </a:lnTo>
                <a:lnTo>
                  <a:pt x="384334" y="450056"/>
                </a:lnTo>
                <a:lnTo>
                  <a:pt x="415766" y="426244"/>
                </a:lnTo>
                <a:lnTo>
                  <a:pt x="433864" y="415766"/>
                </a:lnTo>
                <a:lnTo>
                  <a:pt x="465296" y="405289"/>
                </a:lnTo>
                <a:lnTo>
                  <a:pt x="493871" y="410051"/>
                </a:lnTo>
                <a:lnTo>
                  <a:pt x="510064" y="423386"/>
                </a:lnTo>
                <a:lnTo>
                  <a:pt x="532924" y="436721"/>
                </a:lnTo>
                <a:lnTo>
                  <a:pt x="567214" y="447199"/>
                </a:lnTo>
                <a:lnTo>
                  <a:pt x="574834" y="412909"/>
                </a:lnTo>
                <a:lnTo>
                  <a:pt x="571976" y="381476"/>
                </a:lnTo>
                <a:lnTo>
                  <a:pt x="585311" y="358616"/>
                </a:lnTo>
                <a:lnTo>
                  <a:pt x="598646" y="334804"/>
                </a:lnTo>
                <a:lnTo>
                  <a:pt x="630079" y="331946"/>
                </a:lnTo>
                <a:lnTo>
                  <a:pt x="663416" y="331946"/>
                </a:lnTo>
                <a:lnTo>
                  <a:pt x="676751" y="306229"/>
                </a:lnTo>
                <a:lnTo>
                  <a:pt x="676751" y="270034"/>
                </a:lnTo>
                <a:lnTo>
                  <a:pt x="661511" y="250984"/>
                </a:lnTo>
                <a:lnTo>
                  <a:pt x="655796" y="222409"/>
                </a:lnTo>
                <a:lnTo>
                  <a:pt x="637699" y="196691"/>
                </a:lnTo>
                <a:lnTo>
                  <a:pt x="631984" y="157639"/>
                </a:lnTo>
                <a:lnTo>
                  <a:pt x="651034" y="139541"/>
                </a:lnTo>
                <a:lnTo>
                  <a:pt x="651034" y="97631"/>
                </a:lnTo>
                <a:lnTo>
                  <a:pt x="652939" y="71914"/>
                </a:lnTo>
                <a:lnTo>
                  <a:pt x="661511" y="30004"/>
                </a:lnTo>
                <a:lnTo>
                  <a:pt x="691991" y="27146"/>
                </a:lnTo>
                <a:lnTo>
                  <a:pt x="720566" y="30004"/>
                </a:lnTo>
                <a:lnTo>
                  <a:pt x="737711" y="14764"/>
                </a:lnTo>
                <a:lnTo>
                  <a:pt x="737711" y="47149"/>
                </a:lnTo>
                <a:lnTo>
                  <a:pt x="789146" y="40481"/>
                </a:lnTo>
                <a:lnTo>
                  <a:pt x="822484" y="47149"/>
                </a:lnTo>
                <a:lnTo>
                  <a:pt x="851059" y="40481"/>
                </a:lnTo>
                <a:lnTo>
                  <a:pt x="884396" y="40481"/>
                </a:lnTo>
                <a:lnTo>
                  <a:pt x="912971" y="40481"/>
                </a:lnTo>
                <a:lnTo>
                  <a:pt x="930116" y="14764"/>
                </a:lnTo>
                <a:lnTo>
                  <a:pt x="958691" y="1429"/>
                </a:lnTo>
                <a:lnTo>
                  <a:pt x="981551" y="1429"/>
                </a:lnTo>
                <a:lnTo>
                  <a:pt x="994886" y="24289"/>
                </a:lnTo>
                <a:lnTo>
                  <a:pt x="1023461" y="52864"/>
                </a:lnTo>
                <a:lnTo>
                  <a:pt x="1020604" y="79534"/>
                </a:lnTo>
                <a:lnTo>
                  <a:pt x="1037749" y="109061"/>
                </a:lnTo>
                <a:lnTo>
                  <a:pt x="1072991" y="102394"/>
                </a:lnTo>
                <a:lnTo>
                  <a:pt x="1099661" y="92869"/>
                </a:lnTo>
                <a:lnTo>
                  <a:pt x="1118711" y="67151"/>
                </a:lnTo>
                <a:lnTo>
                  <a:pt x="1148239" y="53816"/>
                </a:lnTo>
                <a:lnTo>
                  <a:pt x="1180624" y="37624"/>
                </a:lnTo>
                <a:lnTo>
                  <a:pt x="1206341" y="37624"/>
                </a:lnTo>
                <a:lnTo>
                  <a:pt x="1229201" y="53816"/>
                </a:lnTo>
                <a:lnTo>
                  <a:pt x="1227296" y="84296"/>
                </a:lnTo>
                <a:lnTo>
                  <a:pt x="1226344" y="135731"/>
                </a:lnTo>
                <a:lnTo>
                  <a:pt x="1235869" y="168116"/>
                </a:lnTo>
                <a:lnTo>
                  <a:pt x="1269206" y="187166"/>
                </a:lnTo>
                <a:lnTo>
                  <a:pt x="1301591" y="197644"/>
                </a:lnTo>
                <a:lnTo>
                  <a:pt x="1320641" y="220504"/>
                </a:lnTo>
                <a:lnTo>
                  <a:pt x="1370171" y="230029"/>
                </a:lnTo>
                <a:lnTo>
                  <a:pt x="1389221" y="249079"/>
                </a:lnTo>
                <a:lnTo>
                  <a:pt x="1398746" y="271939"/>
                </a:lnTo>
                <a:lnTo>
                  <a:pt x="1428274" y="294799"/>
                </a:lnTo>
                <a:lnTo>
                  <a:pt x="1451134" y="266224"/>
                </a:lnTo>
                <a:lnTo>
                  <a:pt x="1480661" y="278606"/>
                </a:lnTo>
                <a:lnTo>
                  <a:pt x="1500664" y="294799"/>
                </a:lnTo>
                <a:lnTo>
                  <a:pt x="1506379" y="310991"/>
                </a:lnTo>
                <a:lnTo>
                  <a:pt x="1526381" y="353854"/>
                </a:lnTo>
                <a:lnTo>
                  <a:pt x="1568291" y="360521"/>
                </a:lnTo>
                <a:lnTo>
                  <a:pt x="1617821" y="363379"/>
                </a:lnTo>
                <a:lnTo>
                  <a:pt x="1659731" y="350996"/>
                </a:lnTo>
                <a:lnTo>
                  <a:pt x="1652111" y="381476"/>
                </a:lnTo>
                <a:lnTo>
                  <a:pt x="1677829" y="397669"/>
                </a:lnTo>
                <a:lnTo>
                  <a:pt x="1698784" y="420529"/>
                </a:lnTo>
                <a:lnTo>
                  <a:pt x="1683544" y="441484"/>
                </a:lnTo>
                <a:lnTo>
                  <a:pt x="1677829" y="475774"/>
                </a:lnTo>
                <a:lnTo>
                  <a:pt x="1677829" y="504349"/>
                </a:lnTo>
                <a:lnTo>
                  <a:pt x="1722596" y="496729"/>
                </a:lnTo>
                <a:lnTo>
                  <a:pt x="1758791" y="491014"/>
                </a:lnTo>
                <a:lnTo>
                  <a:pt x="1767364" y="511969"/>
                </a:lnTo>
                <a:lnTo>
                  <a:pt x="1758791" y="546259"/>
                </a:lnTo>
                <a:lnTo>
                  <a:pt x="1767364" y="570071"/>
                </a:lnTo>
                <a:lnTo>
                  <a:pt x="1795939" y="570071"/>
                </a:lnTo>
                <a:lnTo>
                  <a:pt x="1803559" y="530066"/>
                </a:lnTo>
                <a:lnTo>
                  <a:pt x="1836896" y="522446"/>
                </a:lnTo>
                <a:lnTo>
                  <a:pt x="1860709" y="525304"/>
                </a:lnTo>
                <a:lnTo>
                  <a:pt x="1896904" y="525304"/>
                </a:lnTo>
                <a:lnTo>
                  <a:pt x="1926431" y="525304"/>
                </a:lnTo>
                <a:lnTo>
                  <a:pt x="1944529" y="546259"/>
                </a:lnTo>
                <a:lnTo>
                  <a:pt x="1959769" y="574834"/>
                </a:lnTo>
                <a:lnTo>
                  <a:pt x="1998821" y="588169"/>
                </a:lnTo>
                <a:lnTo>
                  <a:pt x="2033111" y="582454"/>
                </a:lnTo>
                <a:lnTo>
                  <a:pt x="2064544" y="574834"/>
                </a:lnTo>
                <a:lnTo>
                  <a:pt x="2079784" y="600551"/>
                </a:lnTo>
                <a:lnTo>
                  <a:pt x="2108359" y="616744"/>
                </a:lnTo>
                <a:lnTo>
                  <a:pt x="2126456" y="642461"/>
                </a:lnTo>
                <a:lnTo>
                  <a:pt x="2160746" y="630079"/>
                </a:lnTo>
                <a:lnTo>
                  <a:pt x="2181701" y="621506"/>
                </a:lnTo>
                <a:lnTo>
                  <a:pt x="2205514" y="616744"/>
                </a:lnTo>
                <a:lnTo>
                  <a:pt x="2220754" y="648176"/>
                </a:lnTo>
                <a:lnTo>
                  <a:pt x="2234089" y="673894"/>
                </a:lnTo>
                <a:lnTo>
                  <a:pt x="2228374" y="702469"/>
                </a:lnTo>
                <a:lnTo>
                  <a:pt x="2199799" y="720566"/>
                </a:lnTo>
                <a:lnTo>
                  <a:pt x="2220754" y="739616"/>
                </a:lnTo>
                <a:lnTo>
                  <a:pt x="2256949" y="775811"/>
                </a:lnTo>
                <a:lnTo>
                  <a:pt x="2256949" y="801529"/>
                </a:lnTo>
                <a:lnTo>
                  <a:pt x="2262664" y="840581"/>
                </a:lnTo>
                <a:lnTo>
                  <a:pt x="2273141" y="888206"/>
                </a:lnTo>
                <a:lnTo>
                  <a:pt x="2277904" y="913924"/>
                </a:lnTo>
                <a:lnTo>
                  <a:pt x="2283619" y="950119"/>
                </a:lnTo>
                <a:lnTo>
                  <a:pt x="2280761" y="984409"/>
                </a:lnTo>
                <a:lnTo>
                  <a:pt x="2285524" y="1015841"/>
                </a:lnTo>
                <a:lnTo>
                  <a:pt x="2277904" y="1059656"/>
                </a:lnTo>
                <a:lnTo>
                  <a:pt x="2256949" y="1047274"/>
                </a:lnTo>
                <a:lnTo>
                  <a:pt x="2231231" y="1047274"/>
                </a:lnTo>
                <a:lnTo>
                  <a:pt x="2215991" y="1068229"/>
                </a:lnTo>
                <a:lnTo>
                  <a:pt x="2199799" y="1083469"/>
                </a:lnTo>
                <a:lnTo>
                  <a:pt x="2168366" y="1096804"/>
                </a:lnTo>
                <a:lnTo>
                  <a:pt x="2150269" y="1109186"/>
                </a:lnTo>
                <a:lnTo>
                  <a:pt x="2115979" y="1104424"/>
                </a:lnTo>
                <a:lnTo>
                  <a:pt x="2097881" y="1109186"/>
                </a:lnTo>
                <a:lnTo>
                  <a:pt x="2087404" y="1132999"/>
                </a:lnTo>
                <a:lnTo>
                  <a:pt x="2093119" y="1164431"/>
                </a:lnTo>
                <a:lnTo>
                  <a:pt x="2097881" y="1188244"/>
                </a:lnTo>
                <a:lnTo>
                  <a:pt x="2097881" y="1216819"/>
                </a:lnTo>
                <a:lnTo>
                  <a:pt x="2061686" y="1221581"/>
                </a:lnTo>
                <a:lnTo>
                  <a:pt x="2030254" y="1227296"/>
                </a:lnTo>
                <a:lnTo>
                  <a:pt x="2004536" y="1229201"/>
                </a:lnTo>
                <a:lnTo>
                  <a:pt x="1977866" y="1245394"/>
                </a:lnTo>
                <a:lnTo>
                  <a:pt x="1967389" y="1268254"/>
                </a:lnTo>
                <a:lnTo>
                  <a:pt x="1955006" y="1292066"/>
                </a:lnTo>
                <a:lnTo>
                  <a:pt x="1917859" y="1292066"/>
                </a:lnTo>
                <a:lnTo>
                  <a:pt x="1881664" y="1289209"/>
                </a:lnTo>
                <a:lnTo>
                  <a:pt x="1845469" y="1294924"/>
                </a:lnTo>
                <a:lnTo>
                  <a:pt x="1816894" y="1284446"/>
                </a:lnTo>
                <a:lnTo>
                  <a:pt x="1803559" y="1276826"/>
                </a:lnTo>
                <a:lnTo>
                  <a:pt x="1769269" y="1268254"/>
                </a:lnTo>
                <a:lnTo>
                  <a:pt x="1761649" y="1250156"/>
                </a:lnTo>
                <a:lnTo>
                  <a:pt x="1735931" y="1266349"/>
                </a:lnTo>
                <a:lnTo>
                  <a:pt x="1737836" y="1287304"/>
                </a:lnTo>
                <a:lnTo>
                  <a:pt x="1730216" y="1299686"/>
                </a:lnTo>
                <a:lnTo>
                  <a:pt x="1709261" y="1305401"/>
                </a:lnTo>
                <a:lnTo>
                  <a:pt x="1691164" y="1284446"/>
                </a:lnTo>
                <a:lnTo>
                  <a:pt x="1675924" y="1268254"/>
                </a:lnTo>
                <a:lnTo>
                  <a:pt x="1659731" y="1268254"/>
                </a:lnTo>
                <a:lnTo>
                  <a:pt x="1641634" y="1289209"/>
                </a:lnTo>
                <a:lnTo>
                  <a:pt x="1623536" y="1313021"/>
                </a:lnTo>
                <a:lnTo>
                  <a:pt x="1608296" y="1315879"/>
                </a:lnTo>
                <a:lnTo>
                  <a:pt x="1563529" y="1326356"/>
                </a:lnTo>
                <a:lnTo>
                  <a:pt x="1527334" y="1315879"/>
                </a:lnTo>
                <a:lnTo>
                  <a:pt x="1493044" y="1307306"/>
                </a:lnTo>
                <a:lnTo>
                  <a:pt x="1461611" y="1320641"/>
                </a:lnTo>
                <a:lnTo>
                  <a:pt x="1448276" y="1333976"/>
                </a:lnTo>
                <a:lnTo>
                  <a:pt x="1443514" y="1357789"/>
                </a:lnTo>
                <a:lnTo>
                  <a:pt x="1414939" y="1359694"/>
                </a:lnTo>
                <a:lnTo>
                  <a:pt x="1383506" y="1362551"/>
                </a:lnTo>
                <a:lnTo>
                  <a:pt x="1370171" y="1383506"/>
                </a:lnTo>
                <a:lnTo>
                  <a:pt x="1362551" y="1422559"/>
                </a:lnTo>
                <a:lnTo>
                  <a:pt x="1357789" y="1448276"/>
                </a:lnTo>
                <a:lnTo>
                  <a:pt x="1354931" y="1476851"/>
                </a:lnTo>
                <a:lnTo>
                  <a:pt x="1373029" y="1495901"/>
                </a:lnTo>
                <a:lnTo>
                  <a:pt x="1393984" y="1513999"/>
                </a:lnTo>
                <a:lnTo>
                  <a:pt x="1404461" y="1536859"/>
                </a:lnTo>
                <a:lnTo>
                  <a:pt x="1401604" y="1566386"/>
                </a:lnTo>
                <a:lnTo>
                  <a:pt x="1386364" y="1581626"/>
                </a:lnTo>
                <a:lnTo>
                  <a:pt x="1357789" y="1560671"/>
                </a:lnTo>
                <a:lnTo>
                  <a:pt x="1352074" y="1576864"/>
                </a:lnTo>
                <a:lnTo>
                  <a:pt x="1349216" y="1610201"/>
                </a:lnTo>
                <a:lnTo>
                  <a:pt x="1359694" y="1634014"/>
                </a:lnTo>
                <a:lnTo>
                  <a:pt x="1333976" y="1644491"/>
                </a:lnTo>
                <a:lnTo>
                  <a:pt x="1305401" y="1652111"/>
                </a:lnTo>
                <a:lnTo>
                  <a:pt x="1289209" y="1665446"/>
                </a:lnTo>
                <a:lnTo>
                  <a:pt x="1276826" y="1688306"/>
                </a:lnTo>
                <a:lnTo>
                  <a:pt x="1258729" y="1719739"/>
                </a:lnTo>
                <a:lnTo>
                  <a:pt x="1239679" y="1751171"/>
                </a:lnTo>
                <a:lnTo>
                  <a:pt x="1213961" y="1782604"/>
                </a:lnTo>
                <a:lnTo>
                  <a:pt x="1200626" y="1795939"/>
                </a:lnTo>
                <a:lnTo>
                  <a:pt x="1177766" y="1814036"/>
                </a:lnTo>
                <a:lnTo>
                  <a:pt x="1159669" y="1834991"/>
                </a:lnTo>
                <a:lnTo>
                  <a:pt x="1128236" y="1853089"/>
                </a:lnTo>
                <a:lnTo>
                  <a:pt x="1117759" y="1874044"/>
                </a:lnTo>
                <a:lnTo>
                  <a:pt x="1109186" y="1896904"/>
                </a:lnTo>
                <a:lnTo>
                  <a:pt x="1109186" y="1934051"/>
                </a:lnTo>
                <a:lnTo>
                  <a:pt x="1104424" y="1956911"/>
                </a:lnTo>
                <a:lnTo>
                  <a:pt x="1091089" y="1975009"/>
                </a:lnTo>
                <a:lnTo>
                  <a:pt x="1054894" y="1988344"/>
                </a:lnTo>
                <a:lnTo>
                  <a:pt x="1029176" y="1988344"/>
                </a:lnTo>
                <a:lnTo>
                  <a:pt x="999649" y="1995964"/>
                </a:lnTo>
                <a:lnTo>
                  <a:pt x="981551" y="2027396"/>
                </a:lnTo>
                <a:lnTo>
                  <a:pt x="963454" y="2051209"/>
                </a:lnTo>
                <a:lnTo>
                  <a:pt x="930116" y="2058829"/>
                </a:lnTo>
                <a:lnTo>
                  <a:pt x="900589" y="2045494"/>
                </a:lnTo>
                <a:lnTo>
                  <a:pt x="872014" y="2037874"/>
                </a:lnTo>
                <a:lnTo>
                  <a:pt x="849154" y="2012156"/>
                </a:lnTo>
                <a:lnTo>
                  <a:pt x="828199" y="1983581"/>
                </a:lnTo>
                <a:lnTo>
                  <a:pt x="817721" y="1959769"/>
                </a:lnTo>
                <a:lnTo>
                  <a:pt x="801529" y="1925479"/>
                </a:lnTo>
                <a:lnTo>
                  <a:pt x="771049" y="1925479"/>
                </a:lnTo>
                <a:lnTo>
                  <a:pt x="729139" y="1917859"/>
                </a:lnTo>
                <a:lnTo>
                  <a:pt x="702469" y="1920716"/>
                </a:lnTo>
                <a:lnTo>
                  <a:pt x="705326" y="1878806"/>
                </a:lnTo>
                <a:lnTo>
                  <a:pt x="691991" y="1845469"/>
                </a:lnTo>
                <a:lnTo>
                  <a:pt x="666274" y="1821656"/>
                </a:lnTo>
                <a:lnTo>
                  <a:pt x="637699" y="1779746"/>
                </a:lnTo>
                <a:lnTo>
                  <a:pt x="609124" y="1751171"/>
                </a:lnTo>
                <a:lnTo>
                  <a:pt x="582454" y="1735931"/>
                </a:lnTo>
                <a:lnTo>
                  <a:pt x="549116" y="1719739"/>
                </a:lnTo>
                <a:lnTo>
                  <a:pt x="528161" y="1698784"/>
                </a:lnTo>
                <a:lnTo>
                  <a:pt x="499586" y="1709261"/>
                </a:lnTo>
                <a:lnTo>
                  <a:pt x="493871" y="1686401"/>
                </a:lnTo>
                <a:lnTo>
                  <a:pt x="499586" y="1652111"/>
                </a:lnTo>
                <a:lnTo>
                  <a:pt x="525304" y="1634014"/>
                </a:lnTo>
                <a:lnTo>
                  <a:pt x="551021" y="1602581"/>
                </a:lnTo>
                <a:lnTo>
                  <a:pt x="561499" y="1584484"/>
                </a:lnTo>
                <a:lnTo>
                  <a:pt x="561499" y="1553051"/>
                </a:lnTo>
                <a:lnTo>
                  <a:pt x="570071" y="1527334"/>
                </a:lnTo>
                <a:lnTo>
                  <a:pt x="564356" y="1490186"/>
                </a:lnTo>
                <a:lnTo>
                  <a:pt x="561499" y="1453991"/>
                </a:lnTo>
                <a:lnTo>
                  <a:pt x="541496" y="1443514"/>
                </a:lnTo>
                <a:lnTo>
                  <a:pt x="517684" y="1425416"/>
                </a:lnTo>
                <a:lnTo>
                  <a:pt x="517684" y="1393984"/>
                </a:lnTo>
                <a:lnTo>
                  <a:pt x="522446" y="1375886"/>
                </a:lnTo>
                <a:lnTo>
                  <a:pt x="549116" y="1367314"/>
                </a:lnTo>
                <a:lnTo>
                  <a:pt x="571976" y="1352074"/>
                </a:lnTo>
                <a:lnTo>
                  <a:pt x="567214" y="1323499"/>
                </a:lnTo>
                <a:lnTo>
                  <a:pt x="551021" y="1313021"/>
                </a:lnTo>
                <a:lnTo>
                  <a:pt x="528161" y="1313021"/>
                </a:lnTo>
                <a:lnTo>
                  <a:pt x="507206" y="1333976"/>
                </a:lnTo>
                <a:lnTo>
                  <a:pt x="489109" y="1313021"/>
                </a:lnTo>
                <a:lnTo>
                  <a:pt x="478631" y="1299686"/>
                </a:lnTo>
                <a:lnTo>
                  <a:pt x="454819" y="1317784"/>
                </a:lnTo>
                <a:lnTo>
                  <a:pt x="426244" y="1292066"/>
                </a:lnTo>
                <a:lnTo>
                  <a:pt x="402431" y="1273969"/>
                </a:lnTo>
                <a:lnTo>
                  <a:pt x="361474" y="1257776"/>
                </a:lnTo>
                <a:lnTo>
                  <a:pt x="334804" y="1247299"/>
                </a:lnTo>
                <a:lnTo>
                  <a:pt x="303371" y="1218724"/>
                </a:lnTo>
                <a:lnTo>
                  <a:pt x="280511" y="1200626"/>
                </a:lnTo>
                <a:lnTo>
                  <a:pt x="285274" y="1172051"/>
                </a:lnTo>
                <a:lnTo>
                  <a:pt x="271939" y="1140619"/>
                </a:lnTo>
                <a:lnTo>
                  <a:pt x="256699" y="1114901"/>
                </a:lnTo>
                <a:lnTo>
                  <a:pt x="238601" y="1098709"/>
                </a:lnTo>
                <a:lnTo>
                  <a:pt x="222409" y="1072991"/>
                </a:lnTo>
                <a:lnTo>
                  <a:pt x="191929" y="1052036"/>
                </a:lnTo>
                <a:lnTo>
                  <a:pt x="181451" y="1026319"/>
                </a:lnTo>
                <a:lnTo>
                  <a:pt x="142399" y="1008221"/>
                </a:lnTo>
                <a:lnTo>
                  <a:pt x="154781" y="984409"/>
                </a:lnTo>
                <a:lnTo>
                  <a:pt x="170974" y="963454"/>
                </a:lnTo>
                <a:lnTo>
                  <a:pt x="191929" y="942499"/>
                </a:lnTo>
                <a:lnTo>
                  <a:pt x="196691" y="921544"/>
                </a:lnTo>
                <a:lnTo>
                  <a:pt x="199549" y="892969"/>
                </a:lnTo>
                <a:lnTo>
                  <a:pt x="243364" y="879634"/>
                </a:lnTo>
                <a:lnTo>
                  <a:pt x="228124" y="851059"/>
                </a:lnTo>
                <a:lnTo>
                  <a:pt x="204311" y="832961"/>
                </a:lnTo>
                <a:lnTo>
                  <a:pt x="175736" y="817721"/>
                </a:lnTo>
                <a:lnTo>
                  <a:pt x="136684" y="807244"/>
                </a:lnTo>
                <a:lnTo>
                  <a:pt x="154781" y="789146"/>
                </a:lnTo>
                <a:lnTo>
                  <a:pt x="157639" y="759619"/>
                </a:lnTo>
                <a:lnTo>
                  <a:pt x="172879" y="731044"/>
                </a:lnTo>
                <a:lnTo>
                  <a:pt x="204311" y="736759"/>
                </a:lnTo>
                <a:lnTo>
                  <a:pt x="238601" y="739616"/>
                </a:lnTo>
                <a:lnTo>
                  <a:pt x="241459" y="723424"/>
                </a:lnTo>
                <a:lnTo>
                  <a:pt x="228124" y="712946"/>
                </a:lnTo>
                <a:lnTo>
                  <a:pt x="196691" y="699611"/>
                </a:lnTo>
                <a:lnTo>
                  <a:pt x="165259" y="705326"/>
                </a:lnTo>
                <a:lnTo>
                  <a:pt x="150019" y="715804"/>
                </a:lnTo>
                <a:lnTo>
                  <a:pt x="126206" y="744379"/>
                </a:lnTo>
                <a:lnTo>
                  <a:pt x="112871" y="744379"/>
                </a:lnTo>
                <a:lnTo>
                  <a:pt x="87154" y="720566"/>
                </a:lnTo>
                <a:lnTo>
                  <a:pt x="69056" y="729139"/>
                </a:lnTo>
                <a:lnTo>
                  <a:pt x="45244" y="736759"/>
                </a:lnTo>
                <a:lnTo>
                  <a:pt x="16669" y="723424"/>
                </a:lnTo>
                <a:lnTo>
                  <a:pt x="40481" y="699611"/>
                </a:lnTo>
                <a:lnTo>
                  <a:pt x="27146" y="679609"/>
                </a:lnTo>
                <a:lnTo>
                  <a:pt x="1429" y="660559"/>
                </a:lnTo>
                <a:lnTo>
                  <a:pt x="32861" y="642461"/>
                </a:lnTo>
                <a:close/>
              </a:path>
            </a:pathLst>
          </a:custGeom>
          <a:solidFill>
            <a:schemeClr val="tx2">
              <a:lumMod val="20000"/>
              <a:lumOff val="80000"/>
            </a:schemeClr>
          </a:solidFill>
          <a:ln w="1905" cap="flat">
            <a:solidFill>
              <a:schemeClr val="bg1"/>
            </a:solidFill>
            <a:prstDash val="solid"/>
            <a:miter/>
          </a:ln>
        </p:spPr>
        <p:txBody>
          <a:bodyPr rtlCol="0" anchor="ctr"/>
          <a:lstStyle/>
          <a:p>
            <a:pPr algn="ctr"/>
            <a:r>
              <a:rPr lang="fr-FR" sz="1000" dirty="0">
                <a:solidFill>
                  <a:schemeClr val="bg1"/>
                </a:solidFill>
              </a:rPr>
              <a:t>H2b</a:t>
            </a:r>
          </a:p>
        </p:txBody>
      </p:sp>
      <p:sp>
        <p:nvSpPr>
          <p:cNvPr id="88" name="Forme libre : forme 87">
            <a:extLst>
              <a:ext uri="{FF2B5EF4-FFF2-40B4-BE49-F238E27FC236}">
                <a16:creationId xmlns:a16="http://schemas.microsoft.com/office/drawing/2014/main" id="{F7813825-E296-4CE3-AD69-59A6A196141E}"/>
              </a:ext>
            </a:extLst>
          </p:cNvPr>
          <p:cNvSpPr/>
          <p:nvPr/>
        </p:nvSpPr>
        <p:spPr>
          <a:xfrm>
            <a:off x="1264776" y="4139169"/>
            <a:ext cx="1870726" cy="1562885"/>
          </a:xfrm>
          <a:custGeom>
            <a:avLst/>
            <a:gdLst>
              <a:gd name="connsiteX0" fmla="*/ 364331 w 2257425"/>
              <a:gd name="connsiteY0" fmla="*/ 77629 h 1885950"/>
              <a:gd name="connsiteX1" fmla="*/ 371951 w 2257425"/>
              <a:gd name="connsiteY1" fmla="*/ 98584 h 1885950"/>
              <a:gd name="connsiteX2" fmla="*/ 377666 w 2257425"/>
              <a:gd name="connsiteY2" fmla="*/ 127159 h 1885950"/>
              <a:gd name="connsiteX3" fmla="*/ 403384 w 2257425"/>
              <a:gd name="connsiteY3" fmla="*/ 127159 h 1885950"/>
              <a:gd name="connsiteX4" fmla="*/ 427196 w 2257425"/>
              <a:gd name="connsiteY4" fmla="*/ 142399 h 1885950"/>
              <a:gd name="connsiteX5" fmla="*/ 445294 w 2257425"/>
              <a:gd name="connsiteY5" fmla="*/ 163354 h 1885950"/>
              <a:gd name="connsiteX6" fmla="*/ 458629 w 2257425"/>
              <a:gd name="connsiteY6" fmla="*/ 187166 h 1885950"/>
              <a:gd name="connsiteX7" fmla="*/ 476726 w 2257425"/>
              <a:gd name="connsiteY7" fmla="*/ 220504 h 1885950"/>
              <a:gd name="connsiteX8" fmla="*/ 487204 w 2257425"/>
              <a:gd name="connsiteY8" fmla="*/ 251936 h 1885950"/>
              <a:gd name="connsiteX9" fmla="*/ 491966 w 2257425"/>
              <a:gd name="connsiteY9" fmla="*/ 293846 h 1885950"/>
              <a:gd name="connsiteX10" fmla="*/ 499586 w 2257425"/>
              <a:gd name="connsiteY10" fmla="*/ 335756 h 1885950"/>
              <a:gd name="connsiteX11" fmla="*/ 510064 w 2257425"/>
              <a:gd name="connsiteY11" fmla="*/ 371951 h 1885950"/>
              <a:gd name="connsiteX12" fmla="*/ 520541 w 2257425"/>
              <a:gd name="connsiteY12" fmla="*/ 392906 h 1885950"/>
              <a:gd name="connsiteX13" fmla="*/ 531019 w 2257425"/>
              <a:gd name="connsiteY13" fmla="*/ 418624 h 1885950"/>
              <a:gd name="connsiteX14" fmla="*/ 568166 w 2257425"/>
              <a:gd name="connsiteY14" fmla="*/ 424339 h 1885950"/>
              <a:gd name="connsiteX15" fmla="*/ 583406 w 2257425"/>
              <a:gd name="connsiteY15" fmla="*/ 398621 h 1885950"/>
              <a:gd name="connsiteX16" fmla="*/ 568166 w 2257425"/>
              <a:gd name="connsiteY16" fmla="*/ 382429 h 1885950"/>
              <a:gd name="connsiteX17" fmla="*/ 547211 w 2257425"/>
              <a:gd name="connsiteY17" fmla="*/ 353854 h 1885950"/>
              <a:gd name="connsiteX18" fmla="*/ 536734 w 2257425"/>
              <a:gd name="connsiteY18" fmla="*/ 330041 h 1885950"/>
              <a:gd name="connsiteX19" fmla="*/ 528161 w 2257425"/>
              <a:gd name="connsiteY19" fmla="*/ 304324 h 1885950"/>
              <a:gd name="connsiteX20" fmla="*/ 523399 w 2257425"/>
              <a:gd name="connsiteY20" fmla="*/ 259556 h 1885950"/>
              <a:gd name="connsiteX21" fmla="*/ 510064 w 2257425"/>
              <a:gd name="connsiteY21" fmla="*/ 233839 h 1885950"/>
              <a:gd name="connsiteX22" fmla="*/ 536734 w 2257425"/>
              <a:gd name="connsiteY22" fmla="*/ 230981 h 1885950"/>
              <a:gd name="connsiteX23" fmla="*/ 578644 w 2257425"/>
              <a:gd name="connsiteY23" fmla="*/ 238601 h 1885950"/>
              <a:gd name="connsiteX24" fmla="*/ 609124 w 2257425"/>
              <a:gd name="connsiteY24" fmla="*/ 238601 h 1885950"/>
              <a:gd name="connsiteX25" fmla="*/ 625316 w 2257425"/>
              <a:gd name="connsiteY25" fmla="*/ 272891 h 1885950"/>
              <a:gd name="connsiteX26" fmla="*/ 635794 w 2257425"/>
              <a:gd name="connsiteY26" fmla="*/ 296704 h 1885950"/>
              <a:gd name="connsiteX27" fmla="*/ 656749 w 2257425"/>
              <a:gd name="connsiteY27" fmla="*/ 325279 h 1885950"/>
              <a:gd name="connsiteX28" fmla="*/ 679609 w 2257425"/>
              <a:gd name="connsiteY28" fmla="*/ 350996 h 1885950"/>
              <a:gd name="connsiteX29" fmla="*/ 708184 w 2257425"/>
              <a:gd name="connsiteY29" fmla="*/ 358616 h 1885950"/>
              <a:gd name="connsiteX30" fmla="*/ 737711 w 2257425"/>
              <a:gd name="connsiteY30" fmla="*/ 371951 h 1885950"/>
              <a:gd name="connsiteX31" fmla="*/ 771049 w 2257425"/>
              <a:gd name="connsiteY31" fmla="*/ 364331 h 1885950"/>
              <a:gd name="connsiteX32" fmla="*/ 789146 w 2257425"/>
              <a:gd name="connsiteY32" fmla="*/ 340519 h 1885950"/>
              <a:gd name="connsiteX33" fmla="*/ 807244 w 2257425"/>
              <a:gd name="connsiteY33" fmla="*/ 309086 h 1885950"/>
              <a:gd name="connsiteX34" fmla="*/ 836771 w 2257425"/>
              <a:gd name="connsiteY34" fmla="*/ 301466 h 1885950"/>
              <a:gd name="connsiteX35" fmla="*/ 862489 w 2257425"/>
              <a:gd name="connsiteY35" fmla="*/ 301466 h 1885950"/>
              <a:gd name="connsiteX36" fmla="*/ 898684 w 2257425"/>
              <a:gd name="connsiteY36" fmla="*/ 288131 h 1885950"/>
              <a:gd name="connsiteX37" fmla="*/ 912019 w 2257425"/>
              <a:gd name="connsiteY37" fmla="*/ 270034 h 1885950"/>
              <a:gd name="connsiteX38" fmla="*/ 916781 w 2257425"/>
              <a:gd name="connsiteY38" fmla="*/ 247174 h 1885950"/>
              <a:gd name="connsiteX39" fmla="*/ 916781 w 2257425"/>
              <a:gd name="connsiteY39" fmla="*/ 210026 h 1885950"/>
              <a:gd name="connsiteX40" fmla="*/ 925354 w 2257425"/>
              <a:gd name="connsiteY40" fmla="*/ 187166 h 1885950"/>
              <a:gd name="connsiteX41" fmla="*/ 935831 w 2257425"/>
              <a:gd name="connsiteY41" fmla="*/ 166211 h 1885950"/>
              <a:gd name="connsiteX42" fmla="*/ 967264 w 2257425"/>
              <a:gd name="connsiteY42" fmla="*/ 148114 h 1885950"/>
              <a:gd name="connsiteX43" fmla="*/ 985361 w 2257425"/>
              <a:gd name="connsiteY43" fmla="*/ 127159 h 1885950"/>
              <a:gd name="connsiteX44" fmla="*/ 1008221 w 2257425"/>
              <a:gd name="connsiteY44" fmla="*/ 109061 h 1885950"/>
              <a:gd name="connsiteX45" fmla="*/ 1021556 w 2257425"/>
              <a:gd name="connsiteY45" fmla="*/ 95726 h 1885950"/>
              <a:gd name="connsiteX46" fmla="*/ 1047274 w 2257425"/>
              <a:gd name="connsiteY46" fmla="*/ 64294 h 1885950"/>
              <a:gd name="connsiteX47" fmla="*/ 1066324 w 2257425"/>
              <a:gd name="connsiteY47" fmla="*/ 32861 h 1885950"/>
              <a:gd name="connsiteX48" fmla="*/ 1084421 w 2257425"/>
              <a:gd name="connsiteY48" fmla="*/ 1429 h 1885950"/>
              <a:gd name="connsiteX49" fmla="*/ 1110139 w 2257425"/>
              <a:gd name="connsiteY49" fmla="*/ 19526 h 1885950"/>
              <a:gd name="connsiteX50" fmla="*/ 1128236 w 2257425"/>
              <a:gd name="connsiteY50" fmla="*/ 35719 h 1885950"/>
              <a:gd name="connsiteX51" fmla="*/ 1128236 w 2257425"/>
              <a:gd name="connsiteY51" fmla="*/ 59531 h 1885950"/>
              <a:gd name="connsiteX52" fmla="*/ 1136809 w 2257425"/>
              <a:gd name="connsiteY52" fmla="*/ 90011 h 1885950"/>
              <a:gd name="connsiteX53" fmla="*/ 1156811 w 2257425"/>
              <a:gd name="connsiteY53" fmla="*/ 98584 h 1885950"/>
              <a:gd name="connsiteX54" fmla="*/ 1175861 w 2257425"/>
              <a:gd name="connsiteY54" fmla="*/ 90011 h 1885950"/>
              <a:gd name="connsiteX55" fmla="*/ 1180624 w 2257425"/>
              <a:gd name="connsiteY55" fmla="*/ 74771 h 1885950"/>
              <a:gd name="connsiteX56" fmla="*/ 1233011 w 2257425"/>
              <a:gd name="connsiteY56" fmla="*/ 67151 h 1885950"/>
              <a:gd name="connsiteX57" fmla="*/ 1255871 w 2257425"/>
              <a:gd name="connsiteY57" fmla="*/ 85249 h 1885950"/>
              <a:gd name="connsiteX58" fmla="*/ 1266349 w 2257425"/>
              <a:gd name="connsiteY58" fmla="*/ 116681 h 1885950"/>
              <a:gd name="connsiteX59" fmla="*/ 1306354 w 2257425"/>
              <a:gd name="connsiteY59" fmla="*/ 119539 h 1885950"/>
              <a:gd name="connsiteX60" fmla="*/ 1308259 w 2257425"/>
              <a:gd name="connsiteY60" fmla="*/ 158591 h 1885950"/>
              <a:gd name="connsiteX61" fmla="*/ 1332071 w 2257425"/>
              <a:gd name="connsiteY61" fmla="*/ 176689 h 1885950"/>
              <a:gd name="connsiteX62" fmla="*/ 1353026 w 2257425"/>
              <a:gd name="connsiteY62" fmla="*/ 191929 h 1885950"/>
              <a:gd name="connsiteX63" fmla="*/ 1368266 w 2257425"/>
              <a:gd name="connsiteY63" fmla="*/ 223361 h 1885950"/>
              <a:gd name="connsiteX64" fmla="*/ 1350169 w 2257425"/>
              <a:gd name="connsiteY64" fmla="*/ 257651 h 1885950"/>
              <a:gd name="connsiteX65" fmla="*/ 1329214 w 2257425"/>
              <a:gd name="connsiteY65" fmla="*/ 280511 h 1885950"/>
              <a:gd name="connsiteX66" fmla="*/ 1326356 w 2257425"/>
              <a:gd name="connsiteY66" fmla="*/ 311944 h 1885950"/>
              <a:gd name="connsiteX67" fmla="*/ 1345406 w 2257425"/>
              <a:gd name="connsiteY67" fmla="*/ 328136 h 1885950"/>
              <a:gd name="connsiteX68" fmla="*/ 1353026 w 2257425"/>
              <a:gd name="connsiteY68" fmla="*/ 364331 h 1885950"/>
              <a:gd name="connsiteX69" fmla="*/ 1384459 w 2257425"/>
              <a:gd name="connsiteY69" fmla="*/ 358616 h 1885950"/>
              <a:gd name="connsiteX70" fmla="*/ 1402556 w 2257425"/>
              <a:gd name="connsiteY70" fmla="*/ 377666 h 1885950"/>
              <a:gd name="connsiteX71" fmla="*/ 1415891 w 2257425"/>
              <a:gd name="connsiteY71" fmla="*/ 416719 h 1885950"/>
              <a:gd name="connsiteX72" fmla="*/ 1449229 w 2257425"/>
              <a:gd name="connsiteY72" fmla="*/ 429101 h 1885950"/>
              <a:gd name="connsiteX73" fmla="*/ 1485424 w 2257425"/>
              <a:gd name="connsiteY73" fmla="*/ 424339 h 1885950"/>
              <a:gd name="connsiteX74" fmla="*/ 1506379 w 2257425"/>
              <a:gd name="connsiteY74" fmla="*/ 439579 h 1885950"/>
              <a:gd name="connsiteX75" fmla="*/ 1534954 w 2257425"/>
              <a:gd name="connsiteY75" fmla="*/ 460534 h 1885950"/>
              <a:gd name="connsiteX76" fmla="*/ 1554004 w 2257425"/>
              <a:gd name="connsiteY76" fmla="*/ 481489 h 1885950"/>
              <a:gd name="connsiteX77" fmla="*/ 1585436 w 2257425"/>
              <a:gd name="connsiteY77" fmla="*/ 481489 h 1885950"/>
              <a:gd name="connsiteX78" fmla="*/ 1614011 w 2257425"/>
              <a:gd name="connsiteY78" fmla="*/ 471011 h 1885950"/>
              <a:gd name="connsiteX79" fmla="*/ 1650206 w 2257425"/>
              <a:gd name="connsiteY79" fmla="*/ 455771 h 1885950"/>
              <a:gd name="connsiteX80" fmla="*/ 1678781 w 2257425"/>
              <a:gd name="connsiteY80" fmla="*/ 448151 h 1885950"/>
              <a:gd name="connsiteX81" fmla="*/ 1686401 w 2257425"/>
              <a:gd name="connsiteY81" fmla="*/ 473869 h 1885950"/>
              <a:gd name="connsiteX82" fmla="*/ 1696879 w 2257425"/>
              <a:gd name="connsiteY82" fmla="*/ 505301 h 1885950"/>
              <a:gd name="connsiteX83" fmla="*/ 1710214 w 2257425"/>
              <a:gd name="connsiteY83" fmla="*/ 536734 h 1885950"/>
              <a:gd name="connsiteX84" fmla="*/ 1717834 w 2257425"/>
              <a:gd name="connsiteY84" fmla="*/ 567214 h 1885950"/>
              <a:gd name="connsiteX85" fmla="*/ 1704499 w 2257425"/>
              <a:gd name="connsiteY85" fmla="*/ 598646 h 1885950"/>
              <a:gd name="connsiteX86" fmla="*/ 1684496 w 2257425"/>
              <a:gd name="connsiteY86" fmla="*/ 625316 h 1885950"/>
              <a:gd name="connsiteX87" fmla="*/ 1710214 w 2257425"/>
              <a:gd name="connsiteY87" fmla="*/ 640556 h 1885950"/>
              <a:gd name="connsiteX88" fmla="*/ 1731169 w 2257425"/>
              <a:gd name="connsiteY88" fmla="*/ 656749 h 1885950"/>
              <a:gd name="connsiteX89" fmla="*/ 1762601 w 2257425"/>
              <a:gd name="connsiteY89" fmla="*/ 648176 h 1885950"/>
              <a:gd name="connsiteX90" fmla="*/ 1788319 w 2257425"/>
              <a:gd name="connsiteY90" fmla="*/ 635794 h 1885950"/>
              <a:gd name="connsiteX91" fmla="*/ 1812131 w 2257425"/>
              <a:gd name="connsiteY91" fmla="*/ 653891 h 1885950"/>
              <a:gd name="connsiteX92" fmla="*/ 1851184 w 2257425"/>
              <a:gd name="connsiteY92" fmla="*/ 664369 h 1885950"/>
              <a:gd name="connsiteX93" fmla="*/ 1874044 w 2257425"/>
              <a:gd name="connsiteY93" fmla="*/ 637699 h 1885950"/>
              <a:gd name="connsiteX94" fmla="*/ 1890236 w 2257425"/>
              <a:gd name="connsiteY94" fmla="*/ 598646 h 1885950"/>
              <a:gd name="connsiteX95" fmla="*/ 1894999 w 2257425"/>
              <a:gd name="connsiteY95" fmla="*/ 570071 h 1885950"/>
              <a:gd name="connsiteX96" fmla="*/ 1900714 w 2257425"/>
              <a:gd name="connsiteY96" fmla="*/ 541496 h 1885950"/>
              <a:gd name="connsiteX97" fmla="*/ 1914049 w 2257425"/>
              <a:gd name="connsiteY97" fmla="*/ 526256 h 1885950"/>
              <a:gd name="connsiteX98" fmla="*/ 1942624 w 2257425"/>
              <a:gd name="connsiteY98" fmla="*/ 499586 h 1885950"/>
              <a:gd name="connsiteX99" fmla="*/ 1968341 w 2257425"/>
              <a:gd name="connsiteY99" fmla="*/ 491966 h 1885950"/>
              <a:gd name="connsiteX100" fmla="*/ 1978819 w 2257425"/>
              <a:gd name="connsiteY100" fmla="*/ 515779 h 1885950"/>
              <a:gd name="connsiteX101" fmla="*/ 1989296 w 2257425"/>
              <a:gd name="connsiteY101" fmla="*/ 544354 h 1885950"/>
              <a:gd name="connsiteX102" fmla="*/ 2023586 w 2257425"/>
              <a:gd name="connsiteY102" fmla="*/ 544354 h 1885950"/>
              <a:gd name="connsiteX103" fmla="*/ 2034064 w 2257425"/>
              <a:gd name="connsiteY103" fmla="*/ 570071 h 1885950"/>
              <a:gd name="connsiteX104" fmla="*/ 2041684 w 2257425"/>
              <a:gd name="connsiteY104" fmla="*/ 619601 h 1885950"/>
              <a:gd name="connsiteX105" fmla="*/ 2062639 w 2257425"/>
              <a:gd name="connsiteY105" fmla="*/ 640556 h 1885950"/>
              <a:gd name="connsiteX106" fmla="*/ 2085499 w 2257425"/>
              <a:gd name="connsiteY106" fmla="*/ 667226 h 1885950"/>
              <a:gd name="connsiteX107" fmla="*/ 2109311 w 2257425"/>
              <a:gd name="connsiteY107" fmla="*/ 713899 h 1885950"/>
              <a:gd name="connsiteX108" fmla="*/ 2093119 w 2257425"/>
              <a:gd name="connsiteY108" fmla="*/ 736759 h 1885950"/>
              <a:gd name="connsiteX109" fmla="*/ 2119789 w 2257425"/>
              <a:gd name="connsiteY109" fmla="*/ 747236 h 1885950"/>
              <a:gd name="connsiteX110" fmla="*/ 2143601 w 2257425"/>
              <a:gd name="connsiteY110" fmla="*/ 771049 h 1885950"/>
              <a:gd name="connsiteX111" fmla="*/ 2140744 w 2257425"/>
              <a:gd name="connsiteY111" fmla="*/ 792004 h 1885950"/>
              <a:gd name="connsiteX112" fmla="*/ 2112169 w 2257425"/>
              <a:gd name="connsiteY112" fmla="*/ 802481 h 1885950"/>
              <a:gd name="connsiteX113" fmla="*/ 2114074 w 2257425"/>
              <a:gd name="connsiteY113" fmla="*/ 841534 h 1885950"/>
              <a:gd name="connsiteX114" fmla="*/ 2130266 w 2257425"/>
              <a:gd name="connsiteY114" fmla="*/ 870109 h 1885950"/>
              <a:gd name="connsiteX115" fmla="*/ 2148364 w 2257425"/>
              <a:gd name="connsiteY115" fmla="*/ 898684 h 1885950"/>
              <a:gd name="connsiteX116" fmla="*/ 2193132 w 2257425"/>
              <a:gd name="connsiteY116" fmla="*/ 919639 h 1885950"/>
              <a:gd name="connsiteX117" fmla="*/ 2229326 w 2257425"/>
              <a:gd name="connsiteY117" fmla="*/ 925354 h 1885950"/>
              <a:gd name="connsiteX118" fmla="*/ 2208371 w 2257425"/>
              <a:gd name="connsiteY118" fmla="*/ 953929 h 1885950"/>
              <a:gd name="connsiteX119" fmla="*/ 2190274 w 2257425"/>
              <a:gd name="connsiteY119" fmla="*/ 969169 h 1885950"/>
              <a:gd name="connsiteX120" fmla="*/ 2213134 w 2257425"/>
              <a:gd name="connsiteY120" fmla="*/ 995839 h 1885950"/>
              <a:gd name="connsiteX121" fmla="*/ 2247424 w 2257425"/>
              <a:gd name="connsiteY121" fmla="*/ 1015841 h 1885950"/>
              <a:gd name="connsiteX122" fmla="*/ 2265521 w 2257425"/>
              <a:gd name="connsiteY122" fmla="*/ 1034891 h 1885950"/>
              <a:gd name="connsiteX123" fmla="*/ 2255044 w 2257425"/>
              <a:gd name="connsiteY123" fmla="*/ 1071086 h 1885950"/>
              <a:gd name="connsiteX124" fmla="*/ 2226469 w 2257425"/>
              <a:gd name="connsiteY124" fmla="*/ 1094899 h 1885950"/>
              <a:gd name="connsiteX125" fmla="*/ 2200751 w 2257425"/>
              <a:gd name="connsiteY125" fmla="*/ 1115854 h 1885950"/>
              <a:gd name="connsiteX126" fmla="*/ 2163604 w 2257425"/>
              <a:gd name="connsiteY126" fmla="*/ 1141571 h 1885950"/>
              <a:gd name="connsiteX127" fmla="*/ 2133124 w 2257425"/>
              <a:gd name="connsiteY127" fmla="*/ 1144429 h 1885950"/>
              <a:gd name="connsiteX128" fmla="*/ 2095976 w 2257425"/>
              <a:gd name="connsiteY128" fmla="*/ 1138714 h 1885950"/>
              <a:gd name="connsiteX129" fmla="*/ 2088356 w 2257425"/>
              <a:gd name="connsiteY129" fmla="*/ 1154906 h 1885950"/>
              <a:gd name="connsiteX130" fmla="*/ 2085499 w 2257425"/>
              <a:gd name="connsiteY130" fmla="*/ 1180624 h 1885950"/>
              <a:gd name="connsiteX131" fmla="*/ 2080736 w 2257425"/>
              <a:gd name="connsiteY131" fmla="*/ 1212056 h 1885950"/>
              <a:gd name="connsiteX132" fmla="*/ 2049304 w 2257425"/>
              <a:gd name="connsiteY132" fmla="*/ 1227296 h 1885950"/>
              <a:gd name="connsiteX133" fmla="*/ 2015014 w 2257425"/>
              <a:gd name="connsiteY133" fmla="*/ 1225391 h 1885950"/>
              <a:gd name="connsiteX134" fmla="*/ 1996916 w 2257425"/>
              <a:gd name="connsiteY134" fmla="*/ 1253966 h 1885950"/>
              <a:gd name="connsiteX135" fmla="*/ 1974056 w 2257425"/>
              <a:gd name="connsiteY135" fmla="*/ 1266349 h 1885950"/>
              <a:gd name="connsiteX136" fmla="*/ 1950244 w 2257425"/>
              <a:gd name="connsiteY136" fmla="*/ 1266349 h 1885950"/>
              <a:gd name="connsiteX137" fmla="*/ 1914049 w 2257425"/>
              <a:gd name="connsiteY137" fmla="*/ 1272064 h 1885950"/>
              <a:gd name="connsiteX138" fmla="*/ 1894999 w 2257425"/>
              <a:gd name="connsiteY138" fmla="*/ 1287304 h 1885950"/>
              <a:gd name="connsiteX139" fmla="*/ 1905476 w 2257425"/>
              <a:gd name="connsiteY139" fmla="*/ 1308259 h 1885950"/>
              <a:gd name="connsiteX140" fmla="*/ 1934051 w 2257425"/>
              <a:gd name="connsiteY140" fmla="*/ 1318736 h 1885950"/>
              <a:gd name="connsiteX141" fmla="*/ 1939766 w 2257425"/>
              <a:gd name="connsiteY141" fmla="*/ 1334929 h 1885950"/>
              <a:gd name="connsiteX142" fmla="*/ 1932146 w 2257425"/>
              <a:gd name="connsiteY142" fmla="*/ 1354931 h 1885950"/>
              <a:gd name="connsiteX143" fmla="*/ 1903571 w 2257425"/>
              <a:gd name="connsiteY143" fmla="*/ 1378744 h 1885950"/>
              <a:gd name="connsiteX144" fmla="*/ 1864519 w 2257425"/>
              <a:gd name="connsiteY144" fmla="*/ 1381601 h 1885950"/>
              <a:gd name="connsiteX145" fmla="*/ 1824514 w 2257425"/>
              <a:gd name="connsiteY145" fmla="*/ 1381601 h 1885950"/>
              <a:gd name="connsiteX146" fmla="*/ 1780699 w 2257425"/>
              <a:gd name="connsiteY146" fmla="*/ 1384459 h 1885950"/>
              <a:gd name="connsiteX147" fmla="*/ 1773079 w 2257425"/>
              <a:gd name="connsiteY147" fmla="*/ 1363504 h 1885950"/>
              <a:gd name="connsiteX148" fmla="*/ 1749266 w 2257425"/>
              <a:gd name="connsiteY148" fmla="*/ 1373981 h 1885950"/>
              <a:gd name="connsiteX149" fmla="*/ 1717834 w 2257425"/>
              <a:gd name="connsiteY149" fmla="*/ 1392079 h 1885950"/>
              <a:gd name="connsiteX150" fmla="*/ 1678781 w 2257425"/>
              <a:gd name="connsiteY150" fmla="*/ 1396841 h 1885950"/>
              <a:gd name="connsiteX151" fmla="*/ 1634966 w 2257425"/>
              <a:gd name="connsiteY151" fmla="*/ 1392079 h 1885950"/>
              <a:gd name="connsiteX152" fmla="*/ 1603534 w 2257425"/>
              <a:gd name="connsiteY152" fmla="*/ 1386364 h 1885950"/>
              <a:gd name="connsiteX153" fmla="*/ 1574959 w 2257425"/>
              <a:gd name="connsiteY153" fmla="*/ 1396841 h 1885950"/>
              <a:gd name="connsiteX154" fmla="*/ 1574959 w 2257425"/>
              <a:gd name="connsiteY154" fmla="*/ 1417796 h 1885950"/>
              <a:gd name="connsiteX155" fmla="*/ 1564481 w 2257425"/>
              <a:gd name="connsiteY155" fmla="*/ 1433989 h 1885950"/>
              <a:gd name="connsiteX156" fmla="*/ 1530191 w 2257425"/>
              <a:gd name="connsiteY156" fmla="*/ 1452086 h 1885950"/>
              <a:gd name="connsiteX157" fmla="*/ 1512094 w 2257425"/>
              <a:gd name="connsiteY157" fmla="*/ 1470184 h 1885950"/>
              <a:gd name="connsiteX158" fmla="*/ 1534954 w 2257425"/>
              <a:gd name="connsiteY158" fmla="*/ 1506379 h 1885950"/>
              <a:gd name="connsiteX159" fmla="*/ 1530191 w 2257425"/>
              <a:gd name="connsiteY159" fmla="*/ 1524476 h 1885950"/>
              <a:gd name="connsiteX160" fmla="*/ 1551146 w 2257425"/>
              <a:gd name="connsiteY160" fmla="*/ 1540669 h 1885950"/>
              <a:gd name="connsiteX161" fmla="*/ 1593056 w 2257425"/>
              <a:gd name="connsiteY161" fmla="*/ 1554004 h 1885950"/>
              <a:gd name="connsiteX162" fmla="*/ 1626394 w 2257425"/>
              <a:gd name="connsiteY162" fmla="*/ 1564481 h 1885950"/>
              <a:gd name="connsiteX163" fmla="*/ 1644491 w 2257425"/>
              <a:gd name="connsiteY163" fmla="*/ 1593056 h 1885950"/>
              <a:gd name="connsiteX164" fmla="*/ 1647349 w 2257425"/>
              <a:gd name="connsiteY164" fmla="*/ 1632109 h 1885950"/>
              <a:gd name="connsiteX165" fmla="*/ 1629251 w 2257425"/>
              <a:gd name="connsiteY165" fmla="*/ 1657826 h 1885950"/>
              <a:gd name="connsiteX166" fmla="*/ 1615916 w 2257425"/>
              <a:gd name="connsiteY166" fmla="*/ 1668304 h 1885950"/>
              <a:gd name="connsiteX167" fmla="*/ 1636871 w 2257425"/>
              <a:gd name="connsiteY167" fmla="*/ 1696879 h 1885950"/>
              <a:gd name="connsiteX168" fmla="*/ 1624489 w 2257425"/>
              <a:gd name="connsiteY168" fmla="*/ 1717834 h 1885950"/>
              <a:gd name="connsiteX169" fmla="*/ 1593056 w 2257425"/>
              <a:gd name="connsiteY169" fmla="*/ 1725454 h 1885950"/>
              <a:gd name="connsiteX170" fmla="*/ 1579721 w 2257425"/>
              <a:gd name="connsiteY170" fmla="*/ 1754029 h 1885950"/>
              <a:gd name="connsiteX171" fmla="*/ 1608296 w 2257425"/>
              <a:gd name="connsiteY171" fmla="*/ 1773079 h 1885950"/>
              <a:gd name="connsiteX172" fmla="*/ 1650206 w 2257425"/>
              <a:gd name="connsiteY172" fmla="*/ 1774984 h 1885950"/>
              <a:gd name="connsiteX173" fmla="*/ 1681639 w 2257425"/>
              <a:gd name="connsiteY173" fmla="*/ 1774984 h 1885950"/>
              <a:gd name="connsiteX174" fmla="*/ 1699736 w 2257425"/>
              <a:gd name="connsiteY174" fmla="*/ 1794034 h 1885950"/>
              <a:gd name="connsiteX175" fmla="*/ 1717834 w 2257425"/>
              <a:gd name="connsiteY175" fmla="*/ 1814036 h 1885950"/>
              <a:gd name="connsiteX176" fmla="*/ 1714976 w 2257425"/>
              <a:gd name="connsiteY176" fmla="*/ 1830229 h 1885950"/>
              <a:gd name="connsiteX177" fmla="*/ 1675924 w 2257425"/>
              <a:gd name="connsiteY177" fmla="*/ 1834992 h 1885950"/>
              <a:gd name="connsiteX178" fmla="*/ 1636871 w 2257425"/>
              <a:gd name="connsiteY178" fmla="*/ 1837849 h 1885950"/>
              <a:gd name="connsiteX179" fmla="*/ 1615916 w 2257425"/>
              <a:gd name="connsiteY179" fmla="*/ 1861661 h 1885950"/>
              <a:gd name="connsiteX180" fmla="*/ 1593056 w 2257425"/>
              <a:gd name="connsiteY180" fmla="*/ 1882617 h 1885950"/>
              <a:gd name="connsiteX181" fmla="*/ 1561624 w 2257425"/>
              <a:gd name="connsiteY181" fmla="*/ 1890236 h 1885950"/>
              <a:gd name="connsiteX182" fmla="*/ 1540669 w 2257425"/>
              <a:gd name="connsiteY182" fmla="*/ 1893094 h 1885950"/>
              <a:gd name="connsiteX183" fmla="*/ 1530191 w 2257425"/>
              <a:gd name="connsiteY183" fmla="*/ 1874044 h 1885950"/>
              <a:gd name="connsiteX184" fmla="*/ 1512094 w 2257425"/>
              <a:gd name="connsiteY184" fmla="*/ 1861661 h 1885950"/>
              <a:gd name="connsiteX185" fmla="*/ 1483519 w 2257425"/>
              <a:gd name="connsiteY185" fmla="*/ 1851184 h 1885950"/>
              <a:gd name="connsiteX186" fmla="*/ 1456849 w 2257425"/>
              <a:gd name="connsiteY186" fmla="*/ 1840706 h 1885950"/>
              <a:gd name="connsiteX187" fmla="*/ 1431131 w 2257425"/>
              <a:gd name="connsiteY187" fmla="*/ 1843564 h 1885950"/>
              <a:gd name="connsiteX188" fmla="*/ 1413034 w 2257425"/>
              <a:gd name="connsiteY188" fmla="*/ 1851184 h 1885950"/>
              <a:gd name="connsiteX189" fmla="*/ 1402556 w 2257425"/>
              <a:gd name="connsiteY189" fmla="*/ 1866424 h 1885950"/>
              <a:gd name="connsiteX190" fmla="*/ 1386364 w 2257425"/>
              <a:gd name="connsiteY190" fmla="*/ 1843564 h 1885950"/>
              <a:gd name="connsiteX191" fmla="*/ 1365409 w 2257425"/>
              <a:gd name="connsiteY191" fmla="*/ 1816894 h 1885950"/>
              <a:gd name="connsiteX192" fmla="*/ 1353026 w 2257425"/>
              <a:gd name="connsiteY192" fmla="*/ 1795939 h 1885950"/>
              <a:gd name="connsiteX193" fmla="*/ 1326356 w 2257425"/>
              <a:gd name="connsiteY193" fmla="*/ 1795939 h 1885950"/>
              <a:gd name="connsiteX194" fmla="*/ 1297781 w 2257425"/>
              <a:gd name="connsiteY194" fmla="*/ 1803559 h 1885950"/>
              <a:gd name="connsiteX195" fmla="*/ 1285399 w 2257425"/>
              <a:gd name="connsiteY195" fmla="*/ 1814036 h 1885950"/>
              <a:gd name="connsiteX196" fmla="*/ 1272064 w 2257425"/>
              <a:gd name="connsiteY196" fmla="*/ 1795939 h 1885950"/>
              <a:gd name="connsiteX197" fmla="*/ 1272064 w 2257425"/>
              <a:gd name="connsiteY197" fmla="*/ 1774984 h 1885950"/>
              <a:gd name="connsiteX198" fmla="*/ 1255871 w 2257425"/>
              <a:gd name="connsiteY198" fmla="*/ 1749267 h 1885950"/>
              <a:gd name="connsiteX199" fmla="*/ 1237774 w 2257425"/>
              <a:gd name="connsiteY199" fmla="*/ 1749267 h 1885950"/>
              <a:gd name="connsiteX200" fmla="*/ 1216819 w 2257425"/>
              <a:gd name="connsiteY200" fmla="*/ 1749267 h 1885950"/>
              <a:gd name="connsiteX201" fmla="*/ 1177766 w 2257425"/>
              <a:gd name="connsiteY201" fmla="*/ 1743551 h 1885950"/>
              <a:gd name="connsiteX202" fmla="*/ 1156811 w 2257425"/>
              <a:gd name="connsiteY202" fmla="*/ 1734026 h 1885950"/>
              <a:gd name="connsiteX203" fmla="*/ 1133951 w 2257425"/>
              <a:gd name="connsiteY203" fmla="*/ 1735931 h 1885950"/>
              <a:gd name="connsiteX204" fmla="*/ 1102519 w 2257425"/>
              <a:gd name="connsiteY204" fmla="*/ 1728311 h 1885950"/>
              <a:gd name="connsiteX205" fmla="*/ 1076801 w 2257425"/>
              <a:gd name="connsiteY205" fmla="*/ 1717834 h 1885950"/>
              <a:gd name="connsiteX206" fmla="*/ 1055846 w 2257425"/>
              <a:gd name="connsiteY206" fmla="*/ 1725454 h 1885950"/>
              <a:gd name="connsiteX207" fmla="*/ 1050131 w 2257425"/>
              <a:gd name="connsiteY207" fmla="*/ 1756886 h 1885950"/>
              <a:gd name="connsiteX208" fmla="*/ 1047274 w 2257425"/>
              <a:gd name="connsiteY208" fmla="*/ 1783556 h 1885950"/>
              <a:gd name="connsiteX209" fmla="*/ 1029176 w 2257425"/>
              <a:gd name="connsiteY209" fmla="*/ 1809274 h 1885950"/>
              <a:gd name="connsiteX210" fmla="*/ 1016794 w 2257425"/>
              <a:gd name="connsiteY210" fmla="*/ 1824514 h 1885950"/>
              <a:gd name="connsiteX211" fmla="*/ 985361 w 2257425"/>
              <a:gd name="connsiteY211" fmla="*/ 1827371 h 1885950"/>
              <a:gd name="connsiteX212" fmla="*/ 972026 w 2257425"/>
              <a:gd name="connsiteY212" fmla="*/ 1806417 h 1885950"/>
              <a:gd name="connsiteX213" fmla="*/ 948214 w 2257425"/>
              <a:gd name="connsiteY213" fmla="*/ 1801654 h 1885950"/>
              <a:gd name="connsiteX214" fmla="*/ 919639 w 2257425"/>
              <a:gd name="connsiteY214" fmla="*/ 1803559 h 1885950"/>
              <a:gd name="connsiteX215" fmla="*/ 891064 w 2257425"/>
              <a:gd name="connsiteY215" fmla="*/ 1803559 h 1885950"/>
              <a:gd name="connsiteX216" fmla="*/ 888206 w 2257425"/>
              <a:gd name="connsiteY216" fmla="*/ 1780699 h 1885950"/>
              <a:gd name="connsiteX217" fmla="*/ 867251 w 2257425"/>
              <a:gd name="connsiteY217" fmla="*/ 1780699 h 1885950"/>
              <a:gd name="connsiteX218" fmla="*/ 838676 w 2257425"/>
              <a:gd name="connsiteY218" fmla="*/ 1780699 h 1885950"/>
              <a:gd name="connsiteX219" fmla="*/ 812959 w 2257425"/>
              <a:gd name="connsiteY219" fmla="*/ 1798796 h 1885950"/>
              <a:gd name="connsiteX220" fmla="*/ 792004 w 2257425"/>
              <a:gd name="connsiteY220" fmla="*/ 1806417 h 1885950"/>
              <a:gd name="connsiteX221" fmla="*/ 768191 w 2257425"/>
              <a:gd name="connsiteY221" fmla="*/ 1814036 h 1885950"/>
              <a:gd name="connsiteX222" fmla="*/ 731996 w 2257425"/>
              <a:gd name="connsiteY222" fmla="*/ 1809274 h 1885950"/>
              <a:gd name="connsiteX223" fmla="*/ 729139 w 2257425"/>
              <a:gd name="connsiteY223" fmla="*/ 1783556 h 1885950"/>
              <a:gd name="connsiteX224" fmla="*/ 721519 w 2257425"/>
              <a:gd name="connsiteY224" fmla="*/ 1762601 h 1885950"/>
              <a:gd name="connsiteX225" fmla="*/ 697706 w 2257425"/>
              <a:gd name="connsiteY225" fmla="*/ 1741646 h 1885950"/>
              <a:gd name="connsiteX226" fmla="*/ 661511 w 2257425"/>
              <a:gd name="connsiteY226" fmla="*/ 1741646 h 1885950"/>
              <a:gd name="connsiteX227" fmla="*/ 640556 w 2257425"/>
              <a:gd name="connsiteY227" fmla="*/ 1734026 h 1885950"/>
              <a:gd name="connsiteX228" fmla="*/ 632936 w 2257425"/>
              <a:gd name="connsiteY228" fmla="*/ 1707356 h 1885950"/>
              <a:gd name="connsiteX229" fmla="*/ 614839 w 2257425"/>
              <a:gd name="connsiteY229" fmla="*/ 1707356 h 1885950"/>
              <a:gd name="connsiteX230" fmla="*/ 588169 w 2257425"/>
              <a:gd name="connsiteY230" fmla="*/ 1725454 h 1885950"/>
              <a:gd name="connsiteX231" fmla="*/ 551974 w 2257425"/>
              <a:gd name="connsiteY231" fmla="*/ 1734026 h 1885950"/>
              <a:gd name="connsiteX232" fmla="*/ 528161 w 2257425"/>
              <a:gd name="connsiteY232" fmla="*/ 1735931 h 1885950"/>
              <a:gd name="connsiteX233" fmla="*/ 499586 w 2257425"/>
              <a:gd name="connsiteY233" fmla="*/ 1723549 h 1885950"/>
              <a:gd name="connsiteX234" fmla="*/ 484346 w 2257425"/>
              <a:gd name="connsiteY234" fmla="*/ 1699736 h 1885950"/>
              <a:gd name="connsiteX235" fmla="*/ 469106 w 2257425"/>
              <a:gd name="connsiteY235" fmla="*/ 1689259 h 1885950"/>
              <a:gd name="connsiteX236" fmla="*/ 452914 w 2257425"/>
              <a:gd name="connsiteY236" fmla="*/ 1671161 h 1885950"/>
              <a:gd name="connsiteX237" fmla="*/ 452914 w 2257425"/>
              <a:gd name="connsiteY237" fmla="*/ 1642586 h 1885950"/>
              <a:gd name="connsiteX238" fmla="*/ 445294 w 2257425"/>
              <a:gd name="connsiteY238" fmla="*/ 1624489 h 1885950"/>
              <a:gd name="connsiteX239" fmla="*/ 424339 w 2257425"/>
              <a:gd name="connsiteY239" fmla="*/ 1615916 h 1885950"/>
              <a:gd name="connsiteX240" fmla="*/ 390049 w 2257425"/>
              <a:gd name="connsiteY240" fmla="*/ 1618774 h 1885950"/>
              <a:gd name="connsiteX241" fmla="*/ 364331 w 2257425"/>
              <a:gd name="connsiteY241" fmla="*/ 1621631 h 1885950"/>
              <a:gd name="connsiteX242" fmla="*/ 340519 w 2257425"/>
              <a:gd name="connsiteY242" fmla="*/ 1624489 h 1885950"/>
              <a:gd name="connsiteX243" fmla="*/ 317659 w 2257425"/>
              <a:gd name="connsiteY243" fmla="*/ 1605439 h 1885950"/>
              <a:gd name="connsiteX244" fmla="*/ 304324 w 2257425"/>
              <a:gd name="connsiteY244" fmla="*/ 1600676 h 1885950"/>
              <a:gd name="connsiteX245" fmla="*/ 283369 w 2257425"/>
              <a:gd name="connsiteY245" fmla="*/ 1593056 h 1885950"/>
              <a:gd name="connsiteX246" fmla="*/ 257651 w 2257425"/>
              <a:gd name="connsiteY246" fmla="*/ 1579721 h 1885950"/>
              <a:gd name="connsiteX247" fmla="*/ 247174 w 2257425"/>
              <a:gd name="connsiteY247" fmla="*/ 1554004 h 1885950"/>
              <a:gd name="connsiteX248" fmla="*/ 215741 w 2257425"/>
              <a:gd name="connsiteY248" fmla="*/ 1555909 h 1885950"/>
              <a:gd name="connsiteX249" fmla="*/ 189071 w 2257425"/>
              <a:gd name="connsiteY249" fmla="*/ 1561624 h 1885950"/>
              <a:gd name="connsiteX250" fmla="*/ 179546 w 2257425"/>
              <a:gd name="connsiteY250" fmla="*/ 1569244 h 1885950"/>
              <a:gd name="connsiteX251" fmla="*/ 170974 w 2257425"/>
              <a:gd name="connsiteY251" fmla="*/ 1584484 h 1885950"/>
              <a:gd name="connsiteX252" fmla="*/ 148114 w 2257425"/>
              <a:gd name="connsiteY252" fmla="*/ 1590199 h 1885950"/>
              <a:gd name="connsiteX253" fmla="*/ 127159 w 2257425"/>
              <a:gd name="connsiteY253" fmla="*/ 1572101 h 1885950"/>
              <a:gd name="connsiteX254" fmla="*/ 134779 w 2257425"/>
              <a:gd name="connsiteY254" fmla="*/ 1545431 h 1885950"/>
              <a:gd name="connsiteX255" fmla="*/ 158591 w 2257425"/>
              <a:gd name="connsiteY255" fmla="*/ 1534954 h 1885950"/>
              <a:gd name="connsiteX256" fmla="*/ 169069 w 2257425"/>
              <a:gd name="connsiteY256" fmla="*/ 1516856 h 1885950"/>
              <a:gd name="connsiteX257" fmla="*/ 169069 w 2257425"/>
              <a:gd name="connsiteY257" fmla="*/ 1488281 h 1885950"/>
              <a:gd name="connsiteX258" fmla="*/ 169069 w 2257425"/>
              <a:gd name="connsiteY258" fmla="*/ 1462564 h 1885950"/>
              <a:gd name="connsiteX259" fmla="*/ 158591 w 2257425"/>
              <a:gd name="connsiteY259" fmla="*/ 1446371 h 1885950"/>
              <a:gd name="connsiteX260" fmla="*/ 139541 w 2257425"/>
              <a:gd name="connsiteY260" fmla="*/ 1431131 h 1885950"/>
              <a:gd name="connsiteX261" fmla="*/ 103346 w 2257425"/>
              <a:gd name="connsiteY261" fmla="*/ 1438751 h 1885950"/>
              <a:gd name="connsiteX262" fmla="*/ 85249 w 2257425"/>
              <a:gd name="connsiteY262" fmla="*/ 1449229 h 1885950"/>
              <a:gd name="connsiteX263" fmla="*/ 59531 w 2257425"/>
              <a:gd name="connsiteY263" fmla="*/ 1444466 h 1885950"/>
              <a:gd name="connsiteX264" fmla="*/ 40481 w 2257425"/>
              <a:gd name="connsiteY264" fmla="*/ 1417796 h 1885950"/>
              <a:gd name="connsiteX265" fmla="*/ 11906 w 2257425"/>
              <a:gd name="connsiteY265" fmla="*/ 1399699 h 1885950"/>
              <a:gd name="connsiteX266" fmla="*/ 1429 w 2257425"/>
              <a:gd name="connsiteY266" fmla="*/ 1373981 h 1885950"/>
              <a:gd name="connsiteX267" fmla="*/ 22384 w 2257425"/>
              <a:gd name="connsiteY267" fmla="*/ 1353026 h 1885950"/>
              <a:gd name="connsiteX268" fmla="*/ 56674 w 2257425"/>
              <a:gd name="connsiteY268" fmla="*/ 1347311 h 1885950"/>
              <a:gd name="connsiteX269" fmla="*/ 77629 w 2257425"/>
              <a:gd name="connsiteY269" fmla="*/ 1339691 h 1885950"/>
              <a:gd name="connsiteX270" fmla="*/ 100489 w 2257425"/>
              <a:gd name="connsiteY270" fmla="*/ 1294924 h 1885950"/>
              <a:gd name="connsiteX271" fmla="*/ 121444 w 2257425"/>
              <a:gd name="connsiteY271" fmla="*/ 1282541 h 1885950"/>
              <a:gd name="connsiteX272" fmla="*/ 148114 w 2257425"/>
              <a:gd name="connsiteY272" fmla="*/ 1251109 h 1885950"/>
              <a:gd name="connsiteX273" fmla="*/ 166211 w 2257425"/>
              <a:gd name="connsiteY273" fmla="*/ 1214914 h 1885950"/>
              <a:gd name="connsiteX274" fmla="*/ 150019 w 2257425"/>
              <a:gd name="connsiteY274" fmla="*/ 1154906 h 1885950"/>
              <a:gd name="connsiteX275" fmla="*/ 163354 w 2257425"/>
              <a:gd name="connsiteY275" fmla="*/ 1123474 h 1885950"/>
              <a:gd name="connsiteX276" fmla="*/ 184309 w 2257425"/>
              <a:gd name="connsiteY276" fmla="*/ 1084421 h 1885950"/>
              <a:gd name="connsiteX277" fmla="*/ 202406 w 2257425"/>
              <a:gd name="connsiteY277" fmla="*/ 1050131 h 1885950"/>
              <a:gd name="connsiteX278" fmla="*/ 215741 w 2257425"/>
              <a:gd name="connsiteY278" fmla="*/ 1011079 h 1885950"/>
              <a:gd name="connsiteX279" fmla="*/ 226219 w 2257425"/>
              <a:gd name="connsiteY279" fmla="*/ 966311 h 1885950"/>
              <a:gd name="connsiteX280" fmla="*/ 230981 w 2257425"/>
              <a:gd name="connsiteY280" fmla="*/ 922496 h 1885950"/>
              <a:gd name="connsiteX281" fmla="*/ 239554 w 2257425"/>
              <a:gd name="connsiteY281" fmla="*/ 872966 h 1885950"/>
              <a:gd name="connsiteX282" fmla="*/ 249079 w 2257425"/>
              <a:gd name="connsiteY282" fmla="*/ 836771 h 1885950"/>
              <a:gd name="connsiteX283" fmla="*/ 247174 w 2257425"/>
              <a:gd name="connsiteY283" fmla="*/ 799624 h 1885950"/>
              <a:gd name="connsiteX284" fmla="*/ 257651 w 2257425"/>
              <a:gd name="connsiteY284" fmla="*/ 752951 h 1885950"/>
              <a:gd name="connsiteX285" fmla="*/ 268129 w 2257425"/>
              <a:gd name="connsiteY285" fmla="*/ 706279 h 1885950"/>
              <a:gd name="connsiteX286" fmla="*/ 278606 w 2257425"/>
              <a:gd name="connsiteY286" fmla="*/ 677704 h 1885950"/>
              <a:gd name="connsiteX287" fmla="*/ 289084 w 2257425"/>
              <a:gd name="connsiteY287" fmla="*/ 646271 h 1885950"/>
              <a:gd name="connsiteX288" fmla="*/ 301466 w 2257425"/>
              <a:gd name="connsiteY288" fmla="*/ 635794 h 1885950"/>
              <a:gd name="connsiteX289" fmla="*/ 328136 w 2257425"/>
              <a:gd name="connsiteY289" fmla="*/ 632936 h 1885950"/>
              <a:gd name="connsiteX290" fmla="*/ 356711 w 2257425"/>
              <a:gd name="connsiteY290" fmla="*/ 625316 h 1885950"/>
              <a:gd name="connsiteX291" fmla="*/ 361474 w 2257425"/>
              <a:gd name="connsiteY291" fmla="*/ 609124 h 1885950"/>
              <a:gd name="connsiteX292" fmla="*/ 335756 w 2257425"/>
              <a:gd name="connsiteY292" fmla="*/ 588169 h 1885950"/>
              <a:gd name="connsiteX293" fmla="*/ 309086 w 2257425"/>
              <a:gd name="connsiteY293" fmla="*/ 565309 h 1885950"/>
              <a:gd name="connsiteX294" fmla="*/ 286226 w 2257425"/>
              <a:gd name="connsiteY294" fmla="*/ 572929 h 1885950"/>
              <a:gd name="connsiteX295" fmla="*/ 278606 w 2257425"/>
              <a:gd name="connsiteY295" fmla="*/ 593884 h 1885950"/>
              <a:gd name="connsiteX296" fmla="*/ 265271 w 2257425"/>
              <a:gd name="connsiteY296" fmla="*/ 619601 h 1885950"/>
              <a:gd name="connsiteX297" fmla="*/ 254794 w 2257425"/>
              <a:gd name="connsiteY297" fmla="*/ 635794 h 1885950"/>
              <a:gd name="connsiteX298" fmla="*/ 249079 w 2257425"/>
              <a:gd name="connsiteY298" fmla="*/ 598646 h 1885950"/>
              <a:gd name="connsiteX299" fmla="*/ 251936 w 2257425"/>
              <a:gd name="connsiteY299" fmla="*/ 562451 h 1885950"/>
              <a:gd name="connsiteX300" fmla="*/ 268129 w 2257425"/>
              <a:gd name="connsiteY300" fmla="*/ 526256 h 1885950"/>
              <a:gd name="connsiteX301" fmla="*/ 280511 w 2257425"/>
              <a:gd name="connsiteY301" fmla="*/ 491966 h 1885950"/>
              <a:gd name="connsiteX302" fmla="*/ 290989 w 2257425"/>
              <a:gd name="connsiteY302" fmla="*/ 437674 h 1885950"/>
              <a:gd name="connsiteX303" fmla="*/ 296704 w 2257425"/>
              <a:gd name="connsiteY303" fmla="*/ 390049 h 1885950"/>
              <a:gd name="connsiteX304" fmla="*/ 301466 w 2257425"/>
              <a:gd name="connsiteY304" fmla="*/ 332899 h 1885950"/>
              <a:gd name="connsiteX305" fmla="*/ 311944 w 2257425"/>
              <a:gd name="connsiteY305" fmla="*/ 286226 h 1885950"/>
              <a:gd name="connsiteX306" fmla="*/ 317659 w 2257425"/>
              <a:gd name="connsiteY306" fmla="*/ 244316 h 1885950"/>
              <a:gd name="connsiteX307" fmla="*/ 328136 w 2257425"/>
              <a:gd name="connsiteY307" fmla="*/ 197644 h 1885950"/>
              <a:gd name="connsiteX308" fmla="*/ 335756 w 2257425"/>
              <a:gd name="connsiteY308" fmla="*/ 158591 h 1885950"/>
              <a:gd name="connsiteX309" fmla="*/ 335756 w 2257425"/>
              <a:gd name="connsiteY309" fmla="*/ 110966 h 1885950"/>
              <a:gd name="connsiteX310" fmla="*/ 346234 w 2257425"/>
              <a:gd name="connsiteY310" fmla="*/ 90011 h 1885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257425" h="1885950">
                <a:moveTo>
                  <a:pt x="364331" y="77629"/>
                </a:moveTo>
                <a:lnTo>
                  <a:pt x="371951" y="98584"/>
                </a:lnTo>
                <a:lnTo>
                  <a:pt x="377666" y="127159"/>
                </a:lnTo>
                <a:lnTo>
                  <a:pt x="403384" y="127159"/>
                </a:lnTo>
                <a:lnTo>
                  <a:pt x="427196" y="142399"/>
                </a:lnTo>
                <a:lnTo>
                  <a:pt x="445294" y="163354"/>
                </a:lnTo>
                <a:lnTo>
                  <a:pt x="458629" y="187166"/>
                </a:lnTo>
                <a:lnTo>
                  <a:pt x="476726" y="220504"/>
                </a:lnTo>
                <a:lnTo>
                  <a:pt x="487204" y="251936"/>
                </a:lnTo>
                <a:lnTo>
                  <a:pt x="491966" y="293846"/>
                </a:lnTo>
                <a:lnTo>
                  <a:pt x="499586" y="335756"/>
                </a:lnTo>
                <a:lnTo>
                  <a:pt x="510064" y="371951"/>
                </a:lnTo>
                <a:lnTo>
                  <a:pt x="520541" y="392906"/>
                </a:lnTo>
                <a:lnTo>
                  <a:pt x="531019" y="418624"/>
                </a:lnTo>
                <a:lnTo>
                  <a:pt x="568166" y="424339"/>
                </a:lnTo>
                <a:lnTo>
                  <a:pt x="583406" y="398621"/>
                </a:lnTo>
                <a:lnTo>
                  <a:pt x="568166" y="382429"/>
                </a:lnTo>
                <a:lnTo>
                  <a:pt x="547211" y="353854"/>
                </a:lnTo>
                <a:lnTo>
                  <a:pt x="536734" y="330041"/>
                </a:lnTo>
                <a:lnTo>
                  <a:pt x="528161" y="304324"/>
                </a:lnTo>
                <a:lnTo>
                  <a:pt x="523399" y="259556"/>
                </a:lnTo>
                <a:lnTo>
                  <a:pt x="510064" y="233839"/>
                </a:lnTo>
                <a:lnTo>
                  <a:pt x="536734" y="230981"/>
                </a:lnTo>
                <a:lnTo>
                  <a:pt x="578644" y="238601"/>
                </a:lnTo>
                <a:lnTo>
                  <a:pt x="609124" y="238601"/>
                </a:lnTo>
                <a:lnTo>
                  <a:pt x="625316" y="272891"/>
                </a:lnTo>
                <a:lnTo>
                  <a:pt x="635794" y="296704"/>
                </a:lnTo>
                <a:lnTo>
                  <a:pt x="656749" y="325279"/>
                </a:lnTo>
                <a:lnTo>
                  <a:pt x="679609" y="350996"/>
                </a:lnTo>
                <a:lnTo>
                  <a:pt x="708184" y="358616"/>
                </a:lnTo>
                <a:lnTo>
                  <a:pt x="737711" y="371951"/>
                </a:lnTo>
                <a:lnTo>
                  <a:pt x="771049" y="364331"/>
                </a:lnTo>
                <a:lnTo>
                  <a:pt x="789146" y="340519"/>
                </a:lnTo>
                <a:lnTo>
                  <a:pt x="807244" y="309086"/>
                </a:lnTo>
                <a:lnTo>
                  <a:pt x="836771" y="301466"/>
                </a:lnTo>
                <a:lnTo>
                  <a:pt x="862489" y="301466"/>
                </a:lnTo>
                <a:lnTo>
                  <a:pt x="898684" y="288131"/>
                </a:lnTo>
                <a:lnTo>
                  <a:pt x="912019" y="270034"/>
                </a:lnTo>
                <a:lnTo>
                  <a:pt x="916781" y="247174"/>
                </a:lnTo>
                <a:lnTo>
                  <a:pt x="916781" y="210026"/>
                </a:lnTo>
                <a:lnTo>
                  <a:pt x="925354" y="187166"/>
                </a:lnTo>
                <a:lnTo>
                  <a:pt x="935831" y="166211"/>
                </a:lnTo>
                <a:lnTo>
                  <a:pt x="967264" y="148114"/>
                </a:lnTo>
                <a:lnTo>
                  <a:pt x="985361" y="127159"/>
                </a:lnTo>
                <a:lnTo>
                  <a:pt x="1008221" y="109061"/>
                </a:lnTo>
                <a:lnTo>
                  <a:pt x="1021556" y="95726"/>
                </a:lnTo>
                <a:lnTo>
                  <a:pt x="1047274" y="64294"/>
                </a:lnTo>
                <a:lnTo>
                  <a:pt x="1066324" y="32861"/>
                </a:lnTo>
                <a:lnTo>
                  <a:pt x="1084421" y="1429"/>
                </a:lnTo>
                <a:lnTo>
                  <a:pt x="1110139" y="19526"/>
                </a:lnTo>
                <a:lnTo>
                  <a:pt x="1128236" y="35719"/>
                </a:lnTo>
                <a:lnTo>
                  <a:pt x="1128236" y="59531"/>
                </a:lnTo>
                <a:lnTo>
                  <a:pt x="1136809" y="90011"/>
                </a:lnTo>
                <a:lnTo>
                  <a:pt x="1156811" y="98584"/>
                </a:lnTo>
                <a:lnTo>
                  <a:pt x="1175861" y="90011"/>
                </a:lnTo>
                <a:lnTo>
                  <a:pt x="1180624" y="74771"/>
                </a:lnTo>
                <a:lnTo>
                  <a:pt x="1233011" y="67151"/>
                </a:lnTo>
                <a:lnTo>
                  <a:pt x="1255871" y="85249"/>
                </a:lnTo>
                <a:lnTo>
                  <a:pt x="1266349" y="116681"/>
                </a:lnTo>
                <a:lnTo>
                  <a:pt x="1306354" y="119539"/>
                </a:lnTo>
                <a:lnTo>
                  <a:pt x="1308259" y="158591"/>
                </a:lnTo>
                <a:lnTo>
                  <a:pt x="1332071" y="176689"/>
                </a:lnTo>
                <a:lnTo>
                  <a:pt x="1353026" y="191929"/>
                </a:lnTo>
                <a:lnTo>
                  <a:pt x="1368266" y="223361"/>
                </a:lnTo>
                <a:lnTo>
                  <a:pt x="1350169" y="257651"/>
                </a:lnTo>
                <a:lnTo>
                  <a:pt x="1329214" y="280511"/>
                </a:lnTo>
                <a:lnTo>
                  <a:pt x="1326356" y="311944"/>
                </a:lnTo>
                <a:lnTo>
                  <a:pt x="1345406" y="328136"/>
                </a:lnTo>
                <a:lnTo>
                  <a:pt x="1353026" y="364331"/>
                </a:lnTo>
                <a:lnTo>
                  <a:pt x="1384459" y="358616"/>
                </a:lnTo>
                <a:lnTo>
                  <a:pt x="1402556" y="377666"/>
                </a:lnTo>
                <a:lnTo>
                  <a:pt x="1415891" y="416719"/>
                </a:lnTo>
                <a:lnTo>
                  <a:pt x="1449229" y="429101"/>
                </a:lnTo>
                <a:lnTo>
                  <a:pt x="1485424" y="424339"/>
                </a:lnTo>
                <a:lnTo>
                  <a:pt x="1506379" y="439579"/>
                </a:lnTo>
                <a:lnTo>
                  <a:pt x="1534954" y="460534"/>
                </a:lnTo>
                <a:lnTo>
                  <a:pt x="1554004" y="481489"/>
                </a:lnTo>
                <a:lnTo>
                  <a:pt x="1585436" y="481489"/>
                </a:lnTo>
                <a:lnTo>
                  <a:pt x="1614011" y="471011"/>
                </a:lnTo>
                <a:lnTo>
                  <a:pt x="1650206" y="455771"/>
                </a:lnTo>
                <a:lnTo>
                  <a:pt x="1678781" y="448151"/>
                </a:lnTo>
                <a:lnTo>
                  <a:pt x="1686401" y="473869"/>
                </a:lnTo>
                <a:lnTo>
                  <a:pt x="1696879" y="505301"/>
                </a:lnTo>
                <a:lnTo>
                  <a:pt x="1710214" y="536734"/>
                </a:lnTo>
                <a:lnTo>
                  <a:pt x="1717834" y="567214"/>
                </a:lnTo>
                <a:lnTo>
                  <a:pt x="1704499" y="598646"/>
                </a:lnTo>
                <a:lnTo>
                  <a:pt x="1684496" y="625316"/>
                </a:lnTo>
                <a:lnTo>
                  <a:pt x="1710214" y="640556"/>
                </a:lnTo>
                <a:lnTo>
                  <a:pt x="1731169" y="656749"/>
                </a:lnTo>
                <a:lnTo>
                  <a:pt x="1762601" y="648176"/>
                </a:lnTo>
                <a:lnTo>
                  <a:pt x="1788319" y="635794"/>
                </a:lnTo>
                <a:lnTo>
                  <a:pt x="1812131" y="653891"/>
                </a:lnTo>
                <a:lnTo>
                  <a:pt x="1851184" y="664369"/>
                </a:lnTo>
                <a:lnTo>
                  <a:pt x="1874044" y="637699"/>
                </a:lnTo>
                <a:lnTo>
                  <a:pt x="1890236" y="598646"/>
                </a:lnTo>
                <a:lnTo>
                  <a:pt x="1894999" y="570071"/>
                </a:lnTo>
                <a:lnTo>
                  <a:pt x="1900714" y="541496"/>
                </a:lnTo>
                <a:lnTo>
                  <a:pt x="1914049" y="526256"/>
                </a:lnTo>
                <a:lnTo>
                  <a:pt x="1942624" y="499586"/>
                </a:lnTo>
                <a:lnTo>
                  <a:pt x="1968341" y="491966"/>
                </a:lnTo>
                <a:lnTo>
                  <a:pt x="1978819" y="515779"/>
                </a:lnTo>
                <a:lnTo>
                  <a:pt x="1989296" y="544354"/>
                </a:lnTo>
                <a:lnTo>
                  <a:pt x="2023586" y="544354"/>
                </a:lnTo>
                <a:lnTo>
                  <a:pt x="2034064" y="570071"/>
                </a:lnTo>
                <a:lnTo>
                  <a:pt x="2041684" y="619601"/>
                </a:lnTo>
                <a:lnTo>
                  <a:pt x="2062639" y="640556"/>
                </a:lnTo>
                <a:lnTo>
                  <a:pt x="2085499" y="667226"/>
                </a:lnTo>
                <a:lnTo>
                  <a:pt x="2109311" y="713899"/>
                </a:lnTo>
                <a:lnTo>
                  <a:pt x="2093119" y="736759"/>
                </a:lnTo>
                <a:lnTo>
                  <a:pt x="2119789" y="747236"/>
                </a:lnTo>
                <a:lnTo>
                  <a:pt x="2143601" y="771049"/>
                </a:lnTo>
                <a:lnTo>
                  <a:pt x="2140744" y="792004"/>
                </a:lnTo>
                <a:lnTo>
                  <a:pt x="2112169" y="802481"/>
                </a:lnTo>
                <a:lnTo>
                  <a:pt x="2114074" y="841534"/>
                </a:lnTo>
                <a:lnTo>
                  <a:pt x="2130266" y="870109"/>
                </a:lnTo>
                <a:lnTo>
                  <a:pt x="2148364" y="898684"/>
                </a:lnTo>
                <a:lnTo>
                  <a:pt x="2193132" y="919639"/>
                </a:lnTo>
                <a:lnTo>
                  <a:pt x="2229326" y="925354"/>
                </a:lnTo>
                <a:lnTo>
                  <a:pt x="2208371" y="953929"/>
                </a:lnTo>
                <a:lnTo>
                  <a:pt x="2190274" y="969169"/>
                </a:lnTo>
                <a:lnTo>
                  <a:pt x="2213134" y="995839"/>
                </a:lnTo>
                <a:lnTo>
                  <a:pt x="2247424" y="1015841"/>
                </a:lnTo>
                <a:lnTo>
                  <a:pt x="2265521" y="1034891"/>
                </a:lnTo>
                <a:lnTo>
                  <a:pt x="2255044" y="1071086"/>
                </a:lnTo>
                <a:lnTo>
                  <a:pt x="2226469" y="1094899"/>
                </a:lnTo>
                <a:lnTo>
                  <a:pt x="2200751" y="1115854"/>
                </a:lnTo>
                <a:lnTo>
                  <a:pt x="2163604" y="1141571"/>
                </a:lnTo>
                <a:lnTo>
                  <a:pt x="2133124" y="1144429"/>
                </a:lnTo>
                <a:lnTo>
                  <a:pt x="2095976" y="1138714"/>
                </a:lnTo>
                <a:lnTo>
                  <a:pt x="2088356" y="1154906"/>
                </a:lnTo>
                <a:lnTo>
                  <a:pt x="2085499" y="1180624"/>
                </a:lnTo>
                <a:lnTo>
                  <a:pt x="2080736" y="1212056"/>
                </a:lnTo>
                <a:lnTo>
                  <a:pt x="2049304" y="1227296"/>
                </a:lnTo>
                <a:lnTo>
                  <a:pt x="2015014" y="1225391"/>
                </a:lnTo>
                <a:lnTo>
                  <a:pt x="1996916" y="1253966"/>
                </a:lnTo>
                <a:lnTo>
                  <a:pt x="1974056" y="1266349"/>
                </a:lnTo>
                <a:lnTo>
                  <a:pt x="1950244" y="1266349"/>
                </a:lnTo>
                <a:lnTo>
                  <a:pt x="1914049" y="1272064"/>
                </a:lnTo>
                <a:lnTo>
                  <a:pt x="1894999" y="1287304"/>
                </a:lnTo>
                <a:lnTo>
                  <a:pt x="1905476" y="1308259"/>
                </a:lnTo>
                <a:lnTo>
                  <a:pt x="1934051" y="1318736"/>
                </a:lnTo>
                <a:lnTo>
                  <a:pt x="1939766" y="1334929"/>
                </a:lnTo>
                <a:lnTo>
                  <a:pt x="1932146" y="1354931"/>
                </a:lnTo>
                <a:lnTo>
                  <a:pt x="1903571" y="1378744"/>
                </a:lnTo>
                <a:lnTo>
                  <a:pt x="1864519" y="1381601"/>
                </a:lnTo>
                <a:lnTo>
                  <a:pt x="1824514" y="1381601"/>
                </a:lnTo>
                <a:lnTo>
                  <a:pt x="1780699" y="1384459"/>
                </a:lnTo>
                <a:lnTo>
                  <a:pt x="1773079" y="1363504"/>
                </a:lnTo>
                <a:lnTo>
                  <a:pt x="1749266" y="1373981"/>
                </a:lnTo>
                <a:lnTo>
                  <a:pt x="1717834" y="1392079"/>
                </a:lnTo>
                <a:lnTo>
                  <a:pt x="1678781" y="1396841"/>
                </a:lnTo>
                <a:lnTo>
                  <a:pt x="1634966" y="1392079"/>
                </a:lnTo>
                <a:lnTo>
                  <a:pt x="1603534" y="1386364"/>
                </a:lnTo>
                <a:lnTo>
                  <a:pt x="1574959" y="1396841"/>
                </a:lnTo>
                <a:lnTo>
                  <a:pt x="1574959" y="1417796"/>
                </a:lnTo>
                <a:lnTo>
                  <a:pt x="1564481" y="1433989"/>
                </a:lnTo>
                <a:lnTo>
                  <a:pt x="1530191" y="1452086"/>
                </a:lnTo>
                <a:lnTo>
                  <a:pt x="1512094" y="1470184"/>
                </a:lnTo>
                <a:lnTo>
                  <a:pt x="1534954" y="1506379"/>
                </a:lnTo>
                <a:lnTo>
                  <a:pt x="1530191" y="1524476"/>
                </a:lnTo>
                <a:lnTo>
                  <a:pt x="1551146" y="1540669"/>
                </a:lnTo>
                <a:lnTo>
                  <a:pt x="1593056" y="1554004"/>
                </a:lnTo>
                <a:lnTo>
                  <a:pt x="1626394" y="1564481"/>
                </a:lnTo>
                <a:lnTo>
                  <a:pt x="1644491" y="1593056"/>
                </a:lnTo>
                <a:lnTo>
                  <a:pt x="1647349" y="1632109"/>
                </a:lnTo>
                <a:lnTo>
                  <a:pt x="1629251" y="1657826"/>
                </a:lnTo>
                <a:lnTo>
                  <a:pt x="1615916" y="1668304"/>
                </a:lnTo>
                <a:lnTo>
                  <a:pt x="1636871" y="1696879"/>
                </a:lnTo>
                <a:lnTo>
                  <a:pt x="1624489" y="1717834"/>
                </a:lnTo>
                <a:lnTo>
                  <a:pt x="1593056" y="1725454"/>
                </a:lnTo>
                <a:lnTo>
                  <a:pt x="1579721" y="1754029"/>
                </a:lnTo>
                <a:lnTo>
                  <a:pt x="1608296" y="1773079"/>
                </a:lnTo>
                <a:lnTo>
                  <a:pt x="1650206" y="1774984"/>
                </a:lnTo>
                <a:lnTo>
                  <a:pt x="1681639" y="1774984"/>
                </a:lnTo>
                <a:lnTo>
                  <a:pt x="1699736" y="1794034"/>
                </a:lnTo>
                <a:lnTo>
                  <a:pt x="1717834" y="1814036"/>
                </a:lnTo>
                <a:lnTo>
                  <a:pt x="1714976" y="1830229"/>
                </a:lnTo>
                <a:lnTo>
                  <a:pt x="1675924" y="1834992"/>
                </a:lnTo>
                <a:lnTo>
                  <a:pt x="1636871" y="1837849"/>
                </a:lnTo>
                <a:lnTo>
                  <a:pt x="1615916" y="1861661"/>
                </a:lnTo>
                <a:lnTo>
                  <a:pt x="1593056" y="1882617"/>
                </a:lnTo>
                <a:lnTo>
                  <a:pt x="1561624" y="1890236"/>
                </a:lnTo>
                <a:lnTo>
                  <a:pt x="1540669" y="1893094"/>
                </a:lnTo>
                <a:lnTo>
                  <a:pt x="1530191" y="1874044"/>
                </a:lnTo>
                <a:lnTo>
                  <a:pt x="1512094" y="1861661"/>
                </a:lnTo>
                <a:lnTo>
                  <a:pt x="1483519" y="1851184"/>
                </a:lnTo>
                <a:lnTo>
                  <a:pt x="1456849" y="1840706"/>
                </a:lnTo>
                <a:lnTo>
                  <a:pt x="1431131" y="1843564"/>
                </a:lnTo>
                <a:lnTo>
                  <a:pt x="1413034" y="1851184"/>
                </a:lnTo>
                <a:lnTo>
                  <a:pt x="1402556" y="1866424"/>
                </a:lnTo>
                <a:lnTo>
                  <a:pt x="1386364" y="1843564"/>
                </a:lnTo>
                <a:lnTo>
                  <a:pt x="1365409" y="1816894"/>
                </a:lnTo>
                <a:lnTo>
                  <a:pt x="1353026" y="1795939"/>
                </a:lnTo>
                <a:lnTo>
                  <a:pt x="1326356" y="1795939"/>
                </a:lnTo>
                <a:lnTo>
                  <a:pt x="1297781" y="1803559"/>
                </a:lnTo>
                <a:lnTo>
                  <a:pt x="1285399" y="1814036"/>
                </a:lnTo>
                <a:lnTo>
                  <a:pt x="1272064" y="1795939"/>
                </a:lnTo>
                <a:lnTo>
                  <a:pt x="1272064" y="1774984"/>
                </a:lnTo>
                <a:lnTo>
                  <a:pt x="1255871" y="1749267"/>
                </a:lnTo>
                <a:lnTo>
                  <a:pt x="1237774" y="1749267"/>
                </a:lnTo>
                <a:lnTo>
                  <a:pt x="1216819" y="1749267"/>
                </a:lnTo>
                <a:lnTo>
                  <a:pt x="1177766" y="1743551"/>
                </a:lnTo>
                <a:lnTo>
                  <a:pt x="1156811" y="1734026"/>
                </a:lnTo>
                <a:lnTo>
                  <a:pt x="1133951" y="1735931"/>
                </a:lnTo>
                <a:lnTo>
                  <a:pt x="1102519" y="1728311"/>
                </a:lnTo>
                <a:lnTo>
                  <a:pt x="1076801" y="1717834"/>
                </a:lnTo>
                <a:lnTo>
                  <a:pt x="1055846" y="1725454"/>
                </a:lnTo>
                <a:lnTo>
                  <a:pt x="1050131" y="1756886"/>
                </a:lnTo>
                <a:lnTo>
                  <a:pt x="1047274" y="1783556"/>
                </a:lnTo>
                <a:lnTo>
                  <a:pt x="1029176" y="1809274"/>
                </a:lnTo>
                <a:lnTo>
                  <a:pt x="1016794" y="1824514"/>
                </a:lnTo>
                <a:lnTo>
                  <a:pt x="985361" y="1827371"/>
                </a:lnTo>
                <a:lnTo>
                  <a:pt x="972026" y="1806417"/>
                </a:lnTo>
                <a:lnTo>
                  <a:pt x="948214" y="1801654"/>
                </a:lnTo>
                <a:lnTo>
                  <a:pt x="919639" y="1803559"/>
                </a:lnTo>
                <a:lnTo>
                  <a:pt x="891064" y="1803559"/>
                </a:lnTo>
                <a:lnTo>
                  <a:pt x="888206" y="1780699"/>
                </a:lnTo>
                <a:lnTo>
                  <a:pt x="867251" y="1780699"/>
                </a:lnTo>
                <a:lnTo>
                  <a:pt x="838676" y="1780699"/>
                </a:lnTo>
                <a:lnTo>
                  <a:pt x="812959" y="1798796"/>
                </a:lnTo>
                <a:lnTo>
                  <a:pt x="792004" y="1806417"/>
                </a:lnTo>
                <a:lnTo>
                  <a:pt x="768191" y="1814036"/>
                </a:lnTo>
                <a:lnTo>
                  <a:pt x="731996" y="1809274"/>
                </a:lnTo>
                <a:lnTo>
                  <a:pt x="729139" y="1783556"/>
                </a:lnTo>
                <a:lnTo>
                  <a:pt x="721519" y="1762601"/>
                </a:lnTo>
                <a:lnTo>
                  <a:pt x="697706" y="1741646"/>
                </a:lnTo>
                <a:lnTo>
                  <a:pt x="661511" y="1741646"/>
                </a:lnTo>
                <a:lnTo>
                  <a:pt x="640556" y="1734026"/>
                </a:lnTo>
                <a:lnTo>
                  <a:pt x="632936" y="1707356"/>
                </a:lnTo>
                <a:lnTo>
                  <a:pt x="614839" y="1707356"/>
                </a:lnTo>
                <a:lnTo>
                  <a:pt x="588169" y="1725454"/>
                </a:lnTo>
                <a:lnTo>
                  <a:pt x="551974" y="1734026"/>
                </a:lnTo>
                <a:lnTo>
                  <a:pt x="528161" y="1735931"/>
                </a:lnTo>
                <a:lnTo>
                  <a:pt x="499586" y="1723549"/>
                </a:lnTo>
                <a:lnTo>
                  <a:pt x="484346" y="1699736"/>
                </a:lnTo>
                <a:lnTo>
                  <a:pt x="469106" y="1689259"/>
                </a:lnTo>
                <a:lnTo>
                  <a:pt x="452914" y="1671161"/>
                </a:lnTo>
                <a:lnTo>
                  <a:pt x="452914" y="1642586"/>
                </a:lnTo>
                <a:lnTo>
                  <a:pt x="445294" y="1624489"/>
                </a:lnTo>
                <a:lnTo>
                  <a:pt x="424339" y="1615916"/>
                </a:lnTo>
                <a:lnTo>
                  <a:pt x="390049" y="1618774"/>
                </a:lnTo>
                <a:lnTo>
                  <a:pt x="364331" y="1621631"/>
                </a:lnTo>
                <a:lnTo>
                  <a:pt x="340519" y="1624489"/>
                </a:lnTo>
                <a:lnTo>
                  <a:pt x="317659" y="1605439"/>
                </a:lnTo>
                <a:lnTo>
                  <a:pt x="304324" y="1600676"/>
                </a:lnTo>
                <a:lnTo>
                  <a:pt x="283369" y="1593056"/>
                </a:lnTo>
                <a:lnTo>
                  <a:pt x="257651" y="1579721"/>
                </a:lnTo>
                <a:lnTo>
                  <a:pt x="247174" y="1554004"/>
                </a:lnTo>
                <a:lnTo>
                  <a:pt x="215741" y="1555909"/>
                </a:lnTo>
                <a:lnTo>
                  <a:pt x="189071" y="1561624"/>
                </a:lnTo>
                <a:lnTo>
                  <a:pt x="179546" y="1569244"/>
                </a:lnTo>
                <a:lnTo>
                  <a:pt x="170974" y="1584484"/>
                </a:lnTo>
                <a:lnTo>
                  <a:pt x="148114" y="1590199"/>
                </a:lnTo>
                <a:lnTo>
                  <a:pt x="127159" y="1572101"/>
                </a:lnTo>
                <a:lnTo>
                  <a:pt x="134779" y="1545431"/>
                </a:lnTo>
                <a:lnTo>
                  <a:pt x="158591" y="1534954"/>
                </a:lnTo>
                <a:lnTo>
                  <a:pt x="169069" y="1516856"/>
                </a:lnTo>
                <a:lnTo>
                  <a:pt x="169069" y="1488281"/>
                </a:lnTo>
                <a:lnTo>
                  <a:pt x="169069" y="1462564"/>
                </a:lnTo>
                <a:lnTo>
                  <a:pt x="158591" y="1446371"/>
                </a:lnTo>
                <a:lnTo>
                  <a:pt x="139541" y="1431131"/>
                </a:lnTo>
                <a:lnTo>
                  <a:pt x="103346" y="1438751"/>
                </a:lnTo>
                <a:lnTo>
                  <a:pt x="85249" y="1449229"/>
                </a:lnTo>
                <a:lnTo>
                  <a:pt x="59531" y="1444466"/>
                </a:lnTo>
                <a:lnTo>
                  <a:pt x="40481" y="1417796"/>
                </a:lnTo>
                <a:lnTo>
                  <a:pt x="11906" y="1399699"/>
                </a:lnTo>
                <a:lnTo>
                  <a:pt x="1429" y="1373981"/>
                </a:lnTo>
                <a:lnTo>
                  <a:pt x="22384" y="1353026"/>
                </a:lnTo>
                <a:lnTo>
                  <a:pt x="56674" y="1347311"/>
                </a:lnTo>
                <a:lnTo>
                  <a:pt x="77629" y="1339691"/>
                </a:lnTo>
                <a:lnTo>
                  <a:pt x="100489" y="1294924"/>
                </a:lnTo>
                <a:lnTo>
                  <a:pt x="121444" y="1282541"/>
                </a:lnTo>
                <a:lnTo>
                  <a:pt x="148114" y="1251109"/>
                </a:lnTo>
                <a:lnTo>
                  <a:pt x="166211" y="1214914"/>
                </a:lnTo>
                <a:lnTo>
                  <a:pt x="150019" y="1154906"/>
                </a:lnTo>
                <a:lnTo>
                  <a:pt x="163354" y="1123474"/>
                </a:lnTo>
                <a:lnTo>
                  <a:pt x="184309" y="1084421"/>
                </a:lnTo>
                <a:lnTo>
                  <a:pt x="202406" y="1050131"/>
                </a:lnTo>
                <a:lnTo>
                  <a:pt x="215741" y="1011079"/>
                </a:lnTo>
                <a:lnTo>
                  <a:pt x="226219" y="966311"/>
                </a:lnTo>
                <a:lnTo>
                  <a:pt x="230981" y="922496"/>
                </a:lnTo>
                <a:lnTo>
                  <a:pt x="239554" y="872966"/>
                </a:lnTo>
                <a:lnTo>
                  <a:pt x="249079" y="836771"/>
                </a:lnTo>
                <a:lnTo>
                  <a:pt x="247174" y="799624"/>
                </a:lnTo>
                <a:lnTo>
                  <a:pt x="257651" y="752951"/>
                </a:lnTo>
                <a:lnTo>
                  <a:pt x="268129" y="706279"/>
                </a:lnTo>
                <a:lnTo>
                  <a:pt x="278606" y="677704"/>
                </a:lnTo>
                <a:lnTo>
                  <a:pt x="289084" y="646271"/>
                </a:lnTo>
                <a:lnTo>
                  <a:pt x="301466" y="635794"/>
                </a:lnTo>
                <a:lnTo>
                  <a:pt x="328136" y="632936"/>
                </a:lnTo>
                <a:lnTo>
                  <a:pt x="356711" y="625316"/>
                </a:lnTo>
                <a:lnTo>
                  <a:pt x="361474" y="609124"/>
                </a:lnTo>
                <a:lnTo>
                  <a:pt x="335756" y="588169"/>
                </a:lnTo>
                <a:lnTo>
                  <a:pt x="309086" y="565309"/>
                </a:lnTo>
                <a:lnTo>
                  <a:pt x="286226" y="572929"/>
                </a:lnTo>
                <a:lnTo>
                  <a:pt x="278606" y="593884"/>
                </a:lnTo>
                <a:lnTo>
                  <a:pt x="265271" y="619601"/>
                </a:lnTo>
                <a:lnTo>
                  <a:pt x="254794" y="635794"/>
                </a:lnTo>
                <a:lnTo>
                  <a:pt x="249079" y="598646"/>
                </a:lnTo>
                <a:lnTo>
                  <a:pt x="251936" y="562451"/>
                </a:lnTo>
                <a:lnTo>
                  <a:pt x="268129" y="526256"/>
                </a:lnTo>
                <a:lnTo>
                  <a:pt x="280511" y="491966"/>
                </a:lnTo>
                <a:lnTo>
                  <a:pt x="290989" y="437674"/>
                </a:lnTo>
                <a:lnTo>
                  <a:pt x="296704" y="390049"/>
                </a:lnTo>
                <a:lnTo>
                  <a:pt x="301466" y="332899"/>
                </a:lnTo>
                <a:lnTo>
                  <a:pt x="311944" y="286226"/>
                </a:lnTo>
                <a:lnTo>
                  <a:pt x="317659" y="244316"/>
                </a:lnTo>
                <a:lnTo>
                  <a:pt x="328136" y="197644"/>
                </a:lnTo>
                <a:lnTo>
                  <a:pt x="335756" y="158591"/>
                </a:lnTo>
                <a:lnTo>
                  <a:pt x="335756" y="110966"/>
                </a:lnTo>
                <a:lnTo>
                  <a:pt x="346234" y="90011"/>
                </a:lnTo>
                <a:close/>
              </a:path>
            </a:pathLst>
          </a:custGeom>
          <a:solidFill>
            <a:schemeClr val="tx2">
              <a:lumMod val="20000"/>
              <a:lumOff val="80000"/>
            </a:schemeClr>
          </a:solidFill>
          <a:ln w="1905" cap="flat">
            <a:solidFill>
              <a:schemeClr val="bg1"/>
            </a:solidFill>
            <a:prstDash val="solid"/>
            <a:miter/>
          </a:ln>
        </p:spPr>
        <p:txBody>
          <a:bodyPr rtlCol="0" anchor="ctr"/>
          <a:lstStyle/>
          <a:p>
            <a:pPr algn="ctr"/>
            <a:r>
              <a:rPr lang="fr-FR" sz="1000" dirty="0">
                <a:solidFill>
                  <a:schemeClr val="bg1"/>
                </a:solidFill>
              </a:rPr>
              <a:t>H2c</a:t>
            </a:r>
          </a:p>
        </p:txBody>
      </p:sp>
      <p:sp>
        <p:nvSpPr>
          <p:cNvPr id="93" name="Forme libre : forme 92">
            <a:extLst>
              <a:ext uri="{FF2B5EF4-FFF2-40B4-BE49-F238E27FC236}">
                <a16:creationId xmlns:a16="http://schemas.microsoft.com/office/drawing/2014/main" id="{F5720EBA-6559-4639-A7FD-599EE71B3536}"/>
              </a:ext>
            </a:extLst>
          </p:cNvPr>
          <p:cNvSpPr/>
          <p:nvPr/>
        </p:nvSpPr>
        <p:spPr>
          <a:xfrm>
            <a:off x="4253992" y="5797563"/>
            <a:ext cx="378881" cy="820909"/>
          </a:xfrm>
          <a:custGeom>
            <a:avLst/>
            <a:gdLst>
              <a:gd name="connsiteX0" fmla="*/ 10001 w 457200"/>
              <a:gd name="connsiteY0" fmla="*/ 358616 h 990600"/>
              <a:gd name="connsiteX1" fmla="*/ 28099 w 457200"/>
              <a:gd name="connsiteY1" fmla="*/ 352901 h 990600"/>
              <a:gd name="connsiteX2" fmla="*/ 64294 w 457200"/>
              <a:gd name="connsiteY2" fmla="*/ 334804 h 990600"/>
              <a:gd name="connsiteX3" fmla="*/ 71914 w 457200"/>
              <a:gd name="connsiteY3" fmla="*/ 313849 h 990600"/>
              <a:gd name="connsiteX4" fmla="*/ 71914 w 457200"/>
              <a:gd name="connsiteY4" fmla="*/ 295751 h 990600"/>
              <a:gd name="connsiteX5" fmla="*/ 71914 w 457200"/>
              <a:gd name="connsiteY5" fmla="*/ 267176 h 990600"/>
              <a:gd name="connsiteX6" fmla="*/ 88106 w 457200"/>
              <a:gd name="connsiteY6" fmla="*/ 256699 h 990600"/>
              <a:gd name="connsiteX7" fmla="*/ 109061 w 457200"/>
              <a:gd name="connsiteY7" fmla="*/ 271939 h 990600"/>
              <a:gd name="connsiteX8" fmla="*/ 130016 w 457200"/>
              <a:gd name="connsiteY8" fmla="*/ 250984 h 990600"/>
              <a:gd name="connsiteX9" fmla="*/ 145256 w 457200"/>
              <a:gd name="connsiteY9" fmla="*/ 230981 h 990600"/>
              <a:gd name="connsiteX10" fmla="*/ 169069 w 457200"/>
              <a:gd name="connsiteY10" fmla="*/ 222409 h 990600"/>
              <a:gd name="connsiteX11" fmla="*/ 200501 w 457200"/>
              <a:gd name="connsiteY11" fmla="*/ 222409 h 990600"/>
              <a:gd name="connsiteX12" fmla="*/ 212884 w 457200"/>
              <a:gd name="connsiteY12" fmla="*/ 230981 h 990600"/>
              <a:gd name="connsiteX13" fmla="*/ 236696 w 457200"/>
              <a:gd name="connsiteY13" fmla="*/ 201454 h 990600"/>
              <a:gd name="connsiteX14" fmla="*/ 251936 w 457200"/>
              <a:gd name="connsiteY14" fmla="*/ 183356 h 990600"/>
              <a:gd name="connsiteX15" fmla="*/ 270986 w 457200"/>
              <a:gd name="connsiteY15" fmla="*/ 168116 h 990600"/>
              <a:gd name="connsiteX16" fmla="*/ 289084 w 457200"/>
              <a:gd name="connsiteY16" fmla="*/ 168116 h 990600"/>
              <a:gd name="connsiteX17" fmla="*/ 304324 w 457200"/>
              <a:gd name="connsiteY17" fmla="*/ 193834 h 990600"/>
              <a:gd name="connsiteX18" fmla="*/ 330041 w 457200"/>
              <a:gd name="connsiteY18" fmla="*/ 210026 h 990600"/>
              <a:gd name="connsiteX19" fmla="*/ 356711 w 457200"/>
              <a:gd name="connsiteY19" fmla="*/ 204311 h 990600"/>
              <a:gd name="connsiteX20" fmla="*/ 364332 w 457200"/>
              <a:gd name="connsiteY20" fmla="*/ 175736 h 990600"/>
              <a:gd name="connsiteX21" fmla="*/ 364332 w 457200"/>
              <a:gd name="connsiteY21" fmla="*/ 147161 h 990600"/>
              <a:gd name="connsiteX22" fmla="*/ 364332 w 457200"/>
              <a:gd name="connsiteY22" fmla="*/ 130969 h 990600"/>
              <a:gd name="connsiteX23" fmla="*/ 356711 w 457200"/>
              <a:gd name="connsiteY23" fmla="*/ 105251 h 990600"/>
              <a:gd name="connsiteX24" fmla="*/ 359569 w 457200"/>
              <a:gd name="connsiteY24" fmla="*/ 79534 h 990600"/>
              <a:gd name="connsiteX25" fmla="*/ 367189 w 457200"/>
              <a:gd name="connsiteY25" fmla="*/ 45244 h 990600"/>
              <a:gd name="connsiteX26" fmla="*/ 364332 w 457200"/>
              <a:gd name="connsiteY26" fmla="*/ 1429 h 990600"/>
              <a:gd name="connsiteX27" fmla="*/ 400526 w 457200"/>
              <a:gd name="connsiteY27" fmla="*/ 9049 h 990600"/>
              <a:gd name="connsiteX28" fmla="*/ 427196 w 457200"/>
              <a:gd name="connsiteY28" fmla="*/ 16669 h 990600"/>
              <a:gd name="connsiteX29" fmla="*/ 421482 w 457200"/>
              <a:gd name="connsiteY29" fmla="*/ 55721 h 990600"/>
              <a:gd name="connsiteX30" fmla="*/ 419576 w 457200"/>
              <a:gd name="connsiteY30" fmla="*/ 79534 h 990600"/>
              <a:gd name="connsiteX31" fmla="*/ 445294 w 457200"/>
              <a:gd name="connsiteY31" fmla="*/ 112871 h 990600"/>
              <a:gd name="connsiteX32" fmla="*/ 445294 w 457200"/>
              <a:gd name="connsiteY32" fmla="*/ 139541 h 990600"/>
              <a:gd name="connsiteX33" fmla="*/ 437674 w 457200"/>
              <a:gd name="connsiteY33" fmla="*/ 168116 h 990600"/>
              <a:gd name="connsiteX34" fmla="*/ 424339 w 457200"/>
              <a:gd name="connsiteY34" fmla="*/ 186214 h 990600"/>
              <a:gd name="connsiteX35" fmla="*/ 409099 w 457200"/>
              <a:gd name="connsiteY35" fmla="*/ 217646 h 990600"/>
              <a:gd name="connsiteX36" fmla="*/ 416719 w 457200"/>
              <a:gd name="connsiteY36" fmla="*/ 243364 h 990600"/>
              <a:gd name="connsiteX37" fmla="*/ 439579 w 457200"/>
              <a:gd name="connsiteY37" fmla="*/ 264319 h 990600"/>
              <a:gd name="connsiteX38" fmla="*/ 445294 w 457200"/>
              <a:gd name="connsiteY38" fmla="*/ 309086 h 990600"/>
              <a:gd name="connsiteX39" fmla="*/ 445294 w 457200"/>
              <a:gd name="connsiteY39" fmla="*/ 352901 h 990600"/>
              <a:gd name="connsiteX40" fmla="*/ 445294 w 457200"/>
              <a:gd name="connsiteY40" fmla="*/ 384334 h 990600"/>
              <a:gd name="connsiteX41" fmla="*/ 448151 w 457200"/>
              <a:gd name="connsiteY41" fmla="*/ 429101 h 990600"/>
              <a:gd name="connsiteX42" fmla="*/ 455771 w 457200"/>
              <a:gd name="connsiteY42" fmla="*/ 475774 h 990600"/>
              <a:gd name="connsiteX43" fmla="*/ 458629 w 457200"/>
              <a:gd name="connsiteY43" fmla="*/ 514826 h 990600"/>
              <a:gd name="connsiteX44" fmla="*/ 450057 w 457200"/>
              <a:gd name="connsiteY44" fmla="*/ 551021 h 990600"/>
              <a:gd name="connsiteX45" fmla="*/ 434816 w 457200"/>
              <a:gd name="connsiteY45" fmla="*/ 582454 h 990600"/>
              <a:gd name="connsiteX46" fmla="*/ 409099 w 457200"/>
              <a:gd name="connsiteY46" fmla="*/ 611029 h 990600"/>
              <a:gd name="connsiteX47" fmla="*/ 385286 w 457200"/>
              <a:gd name="connsiteY47" fmla="*/ 634841 h 990600"/>
              <a:gd name="connsiteX48" fmla="*/ 367189 w 457200"/>
              <a:gd name="connsiteY48" fmla="*/ 671036 h 990600"/>
              <a:gd name="connsiteX49" fmla="*/ 356711 w 457200"/>
              <a:gd name="connsiteY49" fmla="*/ 691991 h 990600"/>
              <a:gd name="connsiteX50" fmla="*/ 356711 w 457200"/>
              <a:gd name="connsiteY50" fmla="*/ 718661 h 990600"/>
              <a:gd name="connsiteX51" fmla="*/ 356711 w 457200"/>
              <a:gd name="connsiteY51" fmla="*/ 749141 h 990600"/>
              <a:gd name="connsiteX52" fmla="*/ 364332 w 457200"/>
              <a:gd name="connsiteY52" fmla="*/ 772954 h 990600"/>
              <a:gd name="connsiteX53" fmla="*/ 367189 w 457200"/>
              <a:gd name="connsiteY53" fmla="*/ 807244 h 990600"/>
              <a:gd name="connsiteX54" fmla="*/ 359569 w 457200"/>
              <a:gd name="connsiteY54" fmla="*/ 819627 h 990600"/>
              <a:gd name="connsiteX55" fmla="*/ 340519 w 457200"/>
              <a:gd name="connsiteY55" fmla="*/ 830104 h 990600"/>
              <a:gd name="connsiteX56" fmla="*/ 322421 w 457200"/>
              <a:gd name="connsiteY56" fmla="*/ 849154 h 990600"/>
              <a:gd name="connsiteX57" fmla="*/ 340519 w 457200"/>
              <a:gd name="connsiteY57" fmla="*/ 867252 h 990600"/>
              <a:gd name="connsiteX58" fmla="*/ 330041 w 457200"/>
              <a:gd name="connsiteY58" fmla="*/ 900589 h 990600"/>
              <a:gd name="connsiteX59" fmla="*/ 304324 w 457200"/>
              <a:gd name="connsiteY59" fmla="*/ 913924 h 990600"/>
              <a:gd name="connsiteX60" fmla="*/ 289084 w 457200"/>
              <a:gd name="connsiteY60" fmla="*/ 942499 h 990600"/>
              <a:gd name="connsiteX61" fmla="*/ 290989 w 457200"/>
              <a:gd name="connsiteY61" fmla="*/ 960596 h 990600"/>
              <a:gd name="connsiteX62" fmla="*/ 289084 w 457200"/>
              <a:gd name="connsiteY62" fmla="*/ 981552 h 990600"/>
              <a:gd name="connsiteX63" fmla="*/ 268129 w 457200"/>
              <a:gd name="connsiteY63" fmla="*/ 992029 h 990600"/>
              <a:gd name="connsiteX64" fmla="*/ 250032 w 457200"/>
              <a:gd name="connsiteY64" fmla="*/ 987266 h 990600"/>
              <a:gd name="connsiteX65" fmla="*/ 236696 w 457200"/>
              <a:gd name="connsiteY65" fmla="*/ 981552 h 990600"/>
              <a:gd name="connsiteX66" fmla="*/ 226219 w 457200"/>
              <a:gd name="connsiteY66" fmla="*/ 973931 h 990600"/>
              <a:gd name="connsiteX67" fmla="*/ 226219 w 457200"/>
              <a:gd name="connsiteY67" fmla="*/ 958691 h 990600"/>
              <a:gd name="connsiteX68" fmla="*/ 226219 w 457200"/>
              <a:gd name="connsiteY68" fmla="*/ 934879 h 990600"/>
              <a:gd name="connsiteX69" fmla="*/ 212884 w 457200"/>
              <a:gd name="connsiteY69" fmla="*/ 932021 h 990600"/>
              <a:gd name="connsiteX70" fmla="*/ 187166 w 457200"/>
              <a:gd name="connsiteY70" fmla="*/ 932021 h 990600"/>
              <a:gd name="connsiteX71" fmla="*/ 173831 w 457200"/>
              <a:gd name="connsiteY71" fmla="*/ 913924 h 990600"/>
              <a:gd name="connsiteX72" fmla="*/ 163354 w 457200"/>
              <a:gd name="connsiteY72" fmla="*/ 903446 h 990600"/>
              <a:gd name="connsiteX73" fmla="*/ 140494 w 457200"/>
              <a:gd name="connsiteY73" fmla="*/ 903446 h 990600"/>
              <a:gd name="connsiteX74" fmla="*/ 121444 w 457200"/>
              <a:gd name="connsiteY74" fmla="*/ 885349 h 990600"/>
              <a:gd name="connsiteX75" fmla="*/ 101441 w 457200"/>
              <a:gd name="connsiteY75" fmla="*/ 861536 h 990600"/>
              <a:gd name="connsiteX76" fmla="*/ 77629 w 457200"/>
              <a:gd name="connsiteY76" fmla="*/ 861536 h 990600"/>
              <a:gd name="connsiteX77" fmla="*/ 74771 w 457200"/>
              <a:gd name="connsiteY77" fmla="*/ 832961 h 990600"/>
              <a:gd name="connsiteX78" fmla="*/ 98584 w 457200"/>
              <a:gd name="connsiteY78" fmla="*/ 822484 h 990600"/>
              <a:gd name="connsiteX79" fmla="*/ 113824 w 457200"/>
              <a:gd name="connsiteY79" fmla="*/ 817721 h 990600"/>
              <a:gd name="connsiteX80" fmla="*/ 134779 w 457200"/>
              <a:gd name="connsiteY80" fmla="*/ 807244 h 990600"/>
              <a:gd name="connsiteX81" fmla="*/ 134779 w 457200"/>
              <a:gd name="connsiteY81" fmla="*/ 789146 h 990600"/>
              <a:gd name="connsiteX82" fmla="*/ 116681 w 457200"/>
              <a:gd name="connsiteY82" fmla="*/ 775811 h 990600"/>
              <a:gd name="connsiteX83" fmla="*/ 92869 w 457200"/>
              <a:gd name="connsiteY83" fmla="*/ 751999 h 990600"/>
              <a:gd name="connsiteX84" fmla="*/ 74771 w 457200"/>
              <a:gd name="connsiteY84" fmla="*/ 757714 h 990600"/>
              <a:gd name="connsiteX85" fmla="*/ 43339 w 457200"/>
              <a:gd name="connsiteY85" fmla="*/ 762477 h 990600"/>
              <a:gd name="connsiteX86" fmla="*/ 20479 w 457200"/>
              <a:gd name="connsiteY86" fmla="*/ 770096 h 990600"/>
              <a:gd name="connsiteX87" fmla="*/ 49054 w 457200"/>
              <a:gd name="connsiteY87" fmla="*/ 744379 h 990600"/>
              <a:gd name="connsiteX88" fmla="*/ 74771 w 457200"/>
              <a:gd name="connsiteY88" fmla="*/ 729139 h 990600"/>
              <a:gd name="connsiteX89" fmla="*/ 88106 w 457200"/>
              <a:gd name="connsiteY89" fmla="*/ 720566 h 990600"/>
              <a:gd name="connsiteX90" fmla="*/ 101441 w 457200"/>
              <a:gd name="connsiteY90" fmla="*/ 699611 h 990600"/>
              <a:gd name="connsiteX91" fmla="*/ 98584 w 457200"/>
              <a:gd name="connsiteY91" fmla="*/ 676752 h 990600"/>
              <a:gd name="connsiteX92" fmla="*/ 95726 w 457200"/>
              <a:gd name="connsiteY92" fmla="*/ 650081 h 990600"/>
              <a:gd name="connsiteX93" fmla="*/ 64294 w 457200"/>
              <a:gd name="connsiteY93" fmla="*/ 652939 h 990600"/>
              <a:gd name="connsiteX94" fmla="*/ 38576 w 457200"/>
              <a:gd name="connsiteY94" fmla="*/ 655796 h 990600"/>
              <a:gd name="connsiteX95" fmla="*/ 20479 w 457200"/>
              <a:gd name="connsiteY95" fmla="*/ 658654 h 990600"/>
              <a:gd name="connsiteX96" fmla="*/ 17621 w 457200"/>
              <a:gd name="connsiteY96" fmla="*/ 630079 h 990600"/>
              <a:gd name="connsiteX97" fmla="*/ 30956 w 457200"/>
              <a:gd name="connsiteY97" fmla="*/ 616744 h 990600"/>
              <a:gd name="connsiteX98" fmla="*/ 46196 w 457200"/>
              <a:gd name="connsiteY98" fmla="*/ 592931 h 990600"/>
              <a:gd name="connsiteX99" fmla="*/ 64294 w 457200"/>
              <a:gd name="connsiteY99" fmla="*/ 585311 h 990600"/>
              <a:gd name="connsiteX100" fmla="*/ 71914 w 457200"/>
              <a:gd name="connsiteY100" fmla="*/ 559594 h 990600"/>
              <a:gd name="connsiteX101" fmla="*/ 67151 w 457200"/>
              <a:gd name="connsiteY101" fmla="*/ 546259 h 990600"/>
              <a:gd name="connsiteX102" fmla="*/ 43339 w 457200"/>
              <a:gd name="connsiteY102" fmla="*/ 535781 h 990600"/>
              <a:gd name="connsiteX103" fmla="*/ 25241 w 457200"/>
              <a:gd name="connsiteY103" fmla="*/ 538639 h 990600"/>
              <a:gd name="connsiteX104" fmla="*/ 11906 w 457200"/>
              <a:gd name="connsiteY104" fmla="*/ 525304 h 990600"/>
              <a:gd name="connsiteX105" fmla="*/ 1429 w 457200"/>
              <a:gd name="connsiteY105" fmla="*/ 507206 h 990600"/>
              <a:gd name="connsiteX106" fmla="*/ 1429 w 457200"/>
              <a:gd name="connsiteY106" fmla="*/ 480536 h 990600"/>
              <a:gd name="connsiteX107" fmla="*/ 4286 w 457200"/>
              <a:gd name="connsiteY107" fmla="*/ 468154 h 990600"/>
              <a:gd name="connsiteX108" fmla="*/ 10001 w 457200"/>
              <a:gd name="connsiteY108" fmla="*/ 454819 h 990600"/>
              <a:gd name="connsiteX109" fmla="*/ 41434 w 457200"/>
              <a:gd name="connsiteY109" fmla="*/ 454819 h 990600"/>
              <a:gd name="connsiteX110" fmla="*/ 50959 w 457200"/>
              <a:gd name="connsiteY110" fmla="*/ 450056 h 990600"/>
              <a:gd name="connsiteX111" fmla="*/ 53816 w 457200"/>
              <a:gd name="connsiteY111" fmla="*/ 423386 h 990600"/>
              <a:gd name="connsiteX112" fmla="*/ 38576 w 457200"/>
              <a:gd name="connsiteY112" fmla="*/ 415766 h 990600"/>
              <a:gd name="connsiteX113" fmla="*/ 14764 w 457200"/>
              <a:gd name="connsiteY113" fmla="*/ 415766 h 990600"/>
              <a:gd name="connsiteX114" fmla="*/ 11906 w 457200"/>
              <a:gd name="connsiteY114" fmla="*/ 405289 h 990600"/>
              <a:gd name="connsiteX115" fmla="*/ 11906 w 457200"/>
              <a:gd name="connsiteY115" fmla="*/ 390049 h 990600"/>
              <a:gd name="connsiteX116" fmla="*/ 11906 w 457200"/>
              <a:gd name="connsiteY116" fmla="*/ 373856 h 99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457200" h="990600">
                <a:moveTo>
                  <a:pt x="10001" y="358616"/>
                </a:moveTo>
                <a:lnTo>
                  <a:pt x="28099" y="352901"/>
                </a:lnTo>
                <a:lnTo>
                  <a:pt x="64294" y="334804"/>
                </a:lnTo>
                <a:lnTo>
                  <a:pt x="71914" y="313849"/>
                </a:lnTo>
                <a:lnTo>
                  <a:pt x="71914" y="295751"/>
                </a:lnTo>
                <a:lnTo>
                  <a:pt x="71914" y="267176"/>
                </a:lnTo>
                <a:lnTo>
                  <a:pt x="88106" y="256699"/>
                </a:lnTo>
                <a:lnTo>
                  <a:pt x="109061" y="271939"/>
                </a:lnTo>
                <a:lnTo>
                  <a:pt x="130016" y="250984"/>
                </a:lnTo>
                <a:lnTo>
                  <a:pt x="145256" y="230981"/>
                </a:lnTo>
                <a:lnTo>
                  <a:pt x="169069" y="222409"/>
                </a:lnTo>
                <a:lnTo>
                  <a:pt x="200501" y="222409"/>
                </a:lnTo>
                <a:lnTo>
                  <a:pt x="212884" y="230981"/>
                </a:lnTo>
                <a:lnTo>
                  <a:pt x="236696" y="201454"/>
                </a:lnTo>
                <a:lnTo>
                  <a:pt x="251936" y="183356"/>
                </a:lnTo>
                <a:lnTo>
                  <a:pt x="270986" y="168116"/>
                </a:lnTo>
                <a:lnTo>
                  <a:pt x="289084" y="168116"/>
                </a:lnTo>
                <a:lnTo>
                  <a:pt x="304324" y="193834"/>
                </a:lnTo>
                <a:lnTo>
                  <a:pt x="330041" y="210026"/>
                </a:lnTo>
                <a:lnTo>
                  <a:pt x="356711" y="204311"/>
                </a:lnTo>
                <a:lnTo>
                  <a:pt x="364332" y="175736"/>
                </a:lnTo>
                <a:lnTo>
                  <a:pt x="364332" y="147161"/>
                </a:lnTo>
                <a:lnTo>
                  <a:pt x="364332" y="130969"/>
                </a:lnTo>
                <a:lnTo>
                  <a:pt x="356711" y="105251"/>
                </a:lnTo>
                <a:lnTo>
                  <a:pt x="359569" y="79534"/>
                </a:lnTo>
                <a:lnTo>
                  <a:pt x="367189" y="45244"/>
                </a:lnTo>
                <a:lnTo>
                  <a:pt x="364332" y="1429"/>
                </a:lnTo>
                <a:lnTo>
                  <a:pt x="400526" y="9049"/>
                </a:lnTo>
                <a:lnTo>
                  <a:pt x="427196" y="16669"/>
                </a:lnTo>
                <a:lnTo>
                  <a:pt x="421482" y="55721"/>
                </a:lnTo>
                <a:lnTo>
                  <a:pt x="419576" y="79534"/>
                </a:lnTo>
                <a:lnTo>
                  <a:pt x="445294" y="112871"/>
                </a:lnTo>
                <a:lnTo>
                  <a:pt x="445294" y="139541"/>
                </a:lnTo>
                <a:lnTo>
                  <a:pt x="437674" y="168116"/>
                </a:lnTo>
                <a:lnTo>
                  <a:pt x="424339" y="186214"/>
                </a:lnTo>
                <a:lnTo>
                  <a:pt x="409099" y="217646"/>
                </a:lnTo>
                <a:lnTo>
                  <a:pt x="416719" y="243364"/>
                </a:lnTo>
                <a:lnTo>
                  <a:pt x="439579" y="264319"/>
                </a:lnTo>
                <a:lnTo>
                  <a:pt x="445294" y="309086"/>
                </a:lnTo>
                <a:lnTo>
                  <a:pt x="445294" y="352901"/>
                </a:lnTo>
                <a:lnTo>
                  <a:pt x="445294" y="384334"/>
                </a:lnTo>
                <a:lnTo>
                  <a:pt x="448151" y="429101"/>
                </a:lnTo>
                <a:lnTo>
                  <a:pt x="455771" y="475774"/>
                </a:lnTo>
                <a:lnTo>
                  <a:pt x="458629" y="514826"/>
                </a:lnTo>
                <a:lnTo>
                  <a:pt x="450057" y="551021"/>
                </a:lnTo>
                <a:lnTo>
                  <a:pt x="434816" y="582454"/>
                </a:lnTo>
                <a:lnTo>
                  <a:pt x="409099" y="611029"/>
                </a:lnTo>
                <a:lnTo>
                  <a:pt x="385286" y="634841"/>
                </a:lnTo>
                <a:lnTo>
                  <a:pt x="367189" y="671036"/>
                </a:lnTo>
                <a:lnTo>
                  <a:pt x="356711" y="691991"/>
                </a:lnTo>
                <a:lnTo>
                  <a:pt x="356711" y="718661"/>
                </a:lnTo>
                <a:lnTo>
                  <a:pt x="356711" y="749141"/>
                </a:lnTo>
                <a:lnTo>
                  <a:pt x="364332" y="772954"/>
                </a:lnTo>
                <a:lnTo>
                  <a:pt x="367189" y="807244"/>
                </a:lnTo>
                <a:lnTo>
                  <a:pt x="359569" y="819627"/>
                </a:lnTo>
                <a:lnTo>
                  <a:pt x="340519" y="830104"/>
                </a:lnTo>
                <a:lnTo>
                  <a:pt x="322421" y="849154"/>
                </a:lnTo>
                <a:lnTo>
                  <a:pt x="340519" y="867252"/>
                </a:lnTo>
                <a:lnTo>
                  <a:pt x="330041" y="900589"/>
                </a:lnTo>
                <a:lnTo>
                  <a:pt x="304324" y="913924"/>
                </a:lnTo>
                <a:lnTo>
                  <a:pt x="289084" y="942499"/>
                </a:lnTo>
                <a:lnTo>
                  <a:pt x="290989" y="960596"/>
                </a:lnTo>
                <a:lnTo>
                  <a:pt x="289084" y="981552"/>
                </a:lnTo>
                <a:lnTo>
                  <a:pt x="268129" y="992029"/>
                </a:lnTo>
                <a:lnTo>
                  <a:pt x="250032" y="987266"/>
                </a:lnTo>
                <a:lnTo>
                  <a:pt x="236696" y="981552"/>
                </a:lnTo>
                <a:lnTo>
                  <a:pt x="226219" y="973931"/>
                </a:lnTo>
                <a:lnTo>
                  <a:pt x="226219" y="958691"/>
                </a:lnTo>
                <a:lnTo>
                  <a:pt x="226219" y="934879"/>
                </a:lnTo>
                <a:lnTo>
                  <a:pt x="212884" y="932021"/>
                </a:lnTo>
                <a:lnTo>
                  <a:pt x="187166" y="932021"/>
                </a:lnTo>
                <a:lnTo>
                  <a:pt x="173831" y="913924"/>
                </a:lnTo>
                <a:lnTo>
                  <a:pt x="163354" y="903446"/>
                </a:lnTo>
                <a:lnTo>
                  <a:pt x="140494" y="903446"/>
                </a:lnTo>
                <a:lnTo>
                  <a:pt x="121444" y="885349"/>
                </a:lnTo>
                <a:lnTo>
                  <a:pt x="101441" y="861536"/>
                </a:lnTo>
                <a:lnTo>
                  <a:pt x="77629" y="861536"/>
                </a:lnTo>
                <a:lnTo>
                  <a:pt x="74771" y="832961"/>
                </a:lnTo>
                <a:lnTo>
                  <a:pt x="98584" y="822484"/>
                </a:lnTo>
                <a:lnTo>
                  <a:pt x="113824" y="817721"/>
                </a:lnTo>
                <a:lnTo>
                  <a:pt x="134779" y="807244"/>
                </a:lnTo>
                <a:lnTo>
                  <a:pt x="134779" y="789146"/>
                </a:lnTo>
                <a:lnTo>
                  <a:pt x="116681" y="775811"/>
                </a:lnTo>
                <a:lnTo>
                  <a:pt x="92869" y="751999"/>
                </a:lnTo>
                <a:lnTo>
                  <a:pt x="74771" y="757714"/>
                </a:lnTo>
                <a:lnTo>
                  <a:pt x="43339" y="762477"/>
                </a:lnTo>
                <a:lnTo>
                  <a:pt x="20479" y="770096"/>
                </a:lnTo>
                <a:lnTo>
                  <a:pt x="49054" y="744379"/>
                </a:lnTo>
                <a:lnTo>
                  <a:pt x="74771" y="729139"/>
                </a:lnTo>
                <a:lnTo>
                  <a:pt x="88106" y="720566"/>
                </a:lnTo>
                <a:lnTo>
                  <a:pt x="101441" y="699611"/>
                </a:lnTo>
                <a:lnTo>
                  <a:pt x="98584" y="676752"/>
                </a:lnTo>
                <a:lnTo>
                  <a:pt x="95726" y="650081"/>
                </a:lnTo>
                <a:lnTo>
                  <a:pt x="64294" y="652939"/>
                </a:lnTo>
                <a:lnTo>
                  <a:pt x="38576" y="655796"/>
                </a:lnTo>
                <a:lnTo>
                  <a:pt x="20479" y="658654"/>
                </a:lnTo>
                <a:lnTo>
                  <a:pt x="17621" y="630079"/>
                </a:lnTo>
                <a:lnTo>
                  <a:pt x="30956" y="616744"/>
                </a:lnTo>
                <a:lnTo>
                  <a:pt x="46196" y="592931"/>
                </a:lnTo>
                <a:lnTo>
                  <a:pt x="64294" y="585311"/>
                </a:lnTo>
                <a:lnTo>
                  <a:pt x="71914" y="559594"/>
                </a:lnTo>
                <a:lnTo>
                  <a:pt x="67151" y="546259"/>
                </a:lnTo>
                <a:lnTo>
                  <a:pt x="43339" y="535781"/>
                </a:lnTo>
                <a:lnTo>
                  <a:pt x="25241" y="538639"/>
                </a:lnTo>
                <a:lnTo>
                  <a:pt x="11906" y="525304"/>
                </a:lnTo>
                <a:lnTo>
                  <a:pt x="1429" y="507206"/>
                </a:lnTo>
                <a:lnTo>
                  <a:pt x="1429" y="480536"/>
                </a:lnTo>
                <a:lnTo>
                  <a:pt x="4286" y="468154"/>
                </a:lnTo>
                <a:lnTo>
                  <a:pt x="10001" y="454819"/>
                </a:lnTo>
                <a:lnTo>
                  <a:pt x="41434" y="454819"/>
                </a:lnTo>
                <a:lnTo>
                  <a:pt x="50959" y="450056"/>
                </a:lnTo>
                <a:lnTo>
                  <a:pt x="53816" y="423386"/>
                </a:lnTo>
                <a:lnTo>
                  <a:pt x="38576" y="415766"/>
                </a:lnTo>
                <a:lnTo>
                  <a:pt x="14764" y="415766"/>
                </a:lnTo>
                <a:lnTo>
                  <a:pt x="11906" y="405289"/>
                </a:lnTo>
                <a:lnTo>
                  <a:pt x="11906" y="390049"/>
                </a:lnTo>
                <a:lnTo>
                  <a:pt x="11906" y="373856"/>
                </a:lnTo>
                <a:close/>
              </a:path>
            </a:pathLst>
          </a:custGeom>
          <a:solidFill>
            <a:schemeClr val="tx2">
              <a:lumMod val="20000"/>
              <a:lumOff val="80000"/>
            </a:schemeClr>
          </a:solidFill>
          <a:ln w="1905" cap="flat">
            <a:solidFill>
              <a:schemeClr val="bg1"/>
            </a:solidFill>
            <a:prstDash val="solid"/>
            <a:miter/>
          </a:ln>
        </p:spPr>
        <p:txBody>
          <a:bodyPr rtlCol="0" anchor="ctr"/>
          <a:lstStyle/>
          <a:p>
            <a:endParaRPr lang="fr-FR" sz="1000">
              <a:solidFill>
                <a:schemeClr val="bg1"/>
              </a:solidFill>
            </a:endParaRPr>
          </a:p>
        </p:txBody>
      </p:sp>
      <p:sp>
        <p:nvSpPr>
          <p:cNvPr id="95" name="Forme libre : forme 94">
            <a:extLst>
              <a:ext uri="{FF2B5EF4-FFF2-40B4-BE49-F238E27FC236}">
                <a16:creationId xmlns:a16="http://schemas.microsoft.com/office/drawing/2014/main" id="{87D451A0-DDBC-4867-A8D0-80C7F145BCF8}"/>
              </a:ext>
            </a:extLst>
          </p:cNvPr>
          <p:cNvSpPr/>
          <p:nvPr/>
        </p:nvSpPr>
        <p:spPr>
          <a:xfrm>
            <a:off x="2972900" y="4303351"/>
            <a:ext cx="1405019" cy="844589"/>
          </a:xfrm>
          <a:custGeom>
            <a:avLst/>
            <a:gdLst>
              <a:gd name="connsiteX0" fmla="*/ 1429 w 1695450"/>
              <a:gd name="connsiteY0" fmla="*/ 442436 h 1019175"/>
              <a:gd name="connsiteX1" fmla="*/ 24289 w 1695450"/>
              <a:gd name="connsiteY1" fmla="*/ 469106 h 1019175"/>
              <a:gd name="connsiteX2" fmla="*/ 48101 w 1695450"/>
              <a:gd name="connsiteY2" fmla="*/ 515779 h 1019175"/>
              <a:gd name="connsiteX3" fmla="*/ 31909 w 1695450"/>
              <a:gd name="connsiteY3" fmla="*/ 538639 h 1019175"/>
              <a:gd name="connsiteX4" fmla="*/ 58579 w 1695450"/>
              <a:gd name="connsiteY4" fmla="*/ 549116 h 1019175"/>
              <a:gd name="connsiteX5" fmla="*/ 82391 w 1695450"/>
              <a:gd name="connsiteY5" fmla="*/ 572929 h 1019175"/>
              <a:gd name="connsiteX6" fmla="*/ 79534 w 1695450"/>
              <a:gd name="connsiteY6" fmla="*/ 593884 h 1019175"/>
              <a:gd name="connsiteX7" fmla="*/ 50959 w 1695450"/>
              <a:gd name="connsiteY7" fmla="*/ 604361 h 1019175"/>
              <a:gd name="connsiteX8" fmla="*/ 52864 w 1695450"/>
              <a:gd name="connsiteY8" fmla="*/ 643414 h 1019175"/>
              <a:gd name="connsiteX9" fmla="*/ 69056 w 1695450"/>
              <a:gd name="connsiteY9" fmla="*/ 671989 h 1019175"/>
              <a:gd name="connsiteX10" fmla="*/ 87154 w 1695450"/>
              <a:gd name="connsiteY10" fmla="*/ 700564 h 1019175"/>
              <a:gd name="connsiteX11" fmla="*/ 131921 w 1695450"/>
              <a:gd name="connsiteY11" fmla="*/ 721519 h 1019175"/>
              <a:gd name="connsiteX12" fmla="*/ 168116 w 1695450"/>
              <a:gd name="connsiteY12" fmla="*/ 727234 h 1019175"/>
              <a:gd name="connsiteX13" fmla="*/ 191929 w 1695450"/>
              <a:gd name="connsiteY13" fmla="*/ 742474 h 1019175"/>
              <a:gd name="connsiteX14" fmla="*/ 211931 w 1695450"/>
              <a:gd name="connsiteY14" fmla="*/ 758666 h 1019175"/>
              <a:gd name="connsiteX15" fmla="*/ 249079 w 1695450"/>
              <a:gd name="connsiteY15" fmla="*/ 758666 h 1019175"/>
              <a:gd name="connsiteX16" fmla="*/ 288131 w 1695450"/>
              <a:gd name="connsiteY16" fmla="*/ 742474 h 1019175"/>
              <a:gd name="connsiteX17" fmla="*/ 309086 w 1695450"/>
              <a:gd name="connsiteY17" fmla="*/ 721519 h 1019175"/>
              <a:gd name="connsiteX18" fmla="*/ 330041 w 1695450"/>
              <a:gd name="connsiteY18" fmla="*/ 727234 h 1019175"/>
              <a:gd name="connsiteX19" fmla="*/ 345281 w 1695450"/>
              <a:gd name="connsiteY19" fmla="*/ 750094 h 1019175"/>
              <a:gd name="connsiteX20" fmla="*/ 366236 w 1695450"/>
              <a:gd name="connsiteY20" fmla="*/ 766286 h 1019175"/>
              <a:gd name="connsiteX21" fmla="*/ 397669 w 1695450"/>
              <a:gd name="connsiteY21" fmla="*/ 748189 h 1019175"/>
              <a:gd name="connsiteX22" fmla="*/ 423386 w 1695450"/>
              <a:gd name="connsiteY22" fmla="*/ 731996 h 1019175"/>
              <a:gd name="connsiteX23" fmla="*/ 447199 w 1695450"/>
              <a:gd name="connsiteY23" fmla="*/ 713899 h 1019175"/>
              <a:gd name="connsiteX24" fmla="*/ 436721 w 1695450"/>
              <a:gd name="connsiteY24" fmla="*/ 677704 h 1019175"/>
              <a:gd name="connsiteX25" fmla="*/ 415766 w 1695450"/>
              <a:gd name="connsiteY25" fmla="*/ 661511 h 1019175"/>
              <a:gd name="connsiteX26" fmla="*/ 394811 w 1695450"/>
              <a:gd name="connsiteY26" fmla="*/ 646271 h 1019175"/>
              <a:gd name="connsiteX27" fmla="*/ 394811 w 1695450"/>
              <a:gd name="connsiteY27" fmla="*/ 611981 h 1019175"/>
              <a:gd name="connsiteX28" fmla="*/ 408146 w 1695450"/>
              <a:gd name="connsiteY28" fmla="*/ 572929 h 1019175"/>
              <a:gd name="connsiteX29" fmla="*/ 436721 w 1695450"/>
              <a:gd name="connsiteY29" fmla="*/ 557689 h 1019175"/>
              <a:gd name="connsiteX30" fmla="*/ 465296 w 1695450"/>
              <a:gd name="connsiteY30" fmla="*/ 565309 h 1019175"/>
              <a:gd name="connsiteX31" fmla="*/ 465296 w 1695450"/>
              <a:gd name="connsiteY31" fmla="*/ 601504 h 1019175"/>
              <a:gd name="connsiteX32" fmla="*/ 460534 w 1695450"/>
              <a:gd name="connsiteY32" fmla="*/ 640556 h 1019175"/>
              <a:gd name="connsiteX33" fmla="*/ 489109 w 1695450"/>
              <a:gd name="connsiteY33" fmla="*/ 646271 h 1019175"/>
              <a:gd name="connsiteX34" fmla="*/ 520541 w 1695450"/>
              <a:gd name="connsiteY34" fmla="*/ 646271 h 1019175"/>
              <a:gd name="connsiteX35" fmla="*/ 538639 w 1695450"/>
              <a:gd name="connsiteY35" fmla="*/ 669131 h 1019175"/>
              <a:gd name="connsiteX36" fmla="*/ 564356 w 1695450"/>
              <a:gd name="connsiteY36" fmla="*/ 679609 h 1019175"/>
              <a:gd name="connsiteX37" fmla="*/ 564356 w 1695450"/>
              <a:gd name="connsiteY37" fmla="*/ 638651 h 1019175"/>
              <a:gd name="connsiteX38" fmla="*/ 588169 w 1695450"/>
              <a:gd name="connsiteY38" fmla="*/ 632936 h 1019175"/>
              <a:gd name="connsiteX39" fmla="*/ 592931 w 1695450"/>
              <a:gd name="connsiteY39" fmla="*/ 648176 h 1019175"/>
              <a:gd name="connsiteX40" fmla="*/ 627221 w 1695450"/>
              <a:gd name="connsiteY40" fmla="*/ 653891 h 1019175"/>
              <a:gd name="connsiteX41" fmla="*/ 640556 w 1695450"/>
              <a:gd name="connsiteY41" fmla="*/ 619601 h 1019175"/>
              <a:gd name="connsiteX42" fmla="*/ 679609 w 1695450"/>
              <a:gd name="connsiteY42" fmla="*/ 638651 h 1019175"/>
              <a:gd name="connsiteX43" fmla="*/ 712946 w 1695450"/>
              <a:gd name="connsiteY43" fmla="*/ 656749 h 1019175"/>
              <a:gd name="connsiteX44" fmla="*/ 736759 w 1695450"/>
              <a:gd name="connsiteY44" fmla="*/ 692944 h 1019175"/>
              <a:gd name="connsiteX45" fmla="*/ 741521 w 1695450"/>
              <a:gd name="connsiteY45" fmla="*/ 737711 h 1019175"/>
              <a:gd name="connsiteX46" fmla="*/ 739616 w 1695450"/>
              <a:gd name="connsiteY46" fmla="*/ 773906 h 1019175"/>
              <a:gd name="connsiteX47" fmla="*/ 778669 w 1695450"/>
              <a:gd name="connsiteY47" fmla="*/ 781526 h 1019175"/>
              <a:gd name="connsiteX48" fmla="*/ 793909 w 1695450"/>
              <a:gd name="connsiteY48" fmla="*/ 812959 h 1019175"/>
              <a:gd name="connsiteX49" fmla="*/ 791051 w 1695450"/>
              <a:gd name="connsiteY49" fmla="*/ 841534 h 1019175"/>
              <a:gd name="connsiteX50" fmla="*/ 772954 w 1695450"/>
              <a:gd name="connsiteY50" fmla="*/ 880586 h 1019175"/>
              <a:gd name="connsiteX51" fmla="*/ 804386 w 1695450"/>
              <a:gd name="connsiteY51" fmla="*/ 886301 h 1019175"/>
              <a:gd name="connsiteX52" fmla="*/ 851059 w 1695450"/>
              <a:gd name="connsiteY52" fmla="*/ 909161 h 1019175"/>
              <a:gd name="connsiteX53" fmla="*/ 888206 w 1695450"/>
              <a:gd name="connsiteY53" fmla="*/ 932974 h 1019175"/>
              <a:gd name="connsiteX54" fmla="*/ 919639 w 1695450"/>
              <a:gd name="connsiteY54" fmla="*/ 946309 h 1019175"/>
              <a:gd name="connsiteX55" fmla="*/ 958691 w 1695450"/>
              <a:gd name="connsiteY55" fmla="*/ 964406 h 1019175"/>
              <a:gd name="connsiteX56" fmla="*/ 999649 w 1695450"/>
              <a:gd name="connsiteY56" fmla="*/ 961549 h 1019175"/>
              <a:gd name="connsiteX57" fmla="*/ 1029176 w 1695450"/>
              <a:gd name="connsiteY57" fmla="*/ 985361 h 1019175"/>
              <a:gd name="connsiteX58" fmla="*/ 1059656 w 1695450"/>
              <a:gd name="connsiteY58" fmla="*/ 1008221 h 1019175"/>
              <a:gd name="connsiteX59" fmla="*/ 1109186 w 1695450"/>
              <a:gd name="connsiteY59" fmla="*/ 1018699 h 1019175"/>
              <a:gd name="connsiteX60" fmla="*/ 1135856 w 1695450"/>
              <a:gd name="connsiteY60" fmla="*/ 1003459 h 1019175"/>
              <a:gd name="connsiteX61" fmla="*/ 1158716 w 1695450"/>
              <a:gd name="connsiteY61" fmla="*/ 992981 h 1019175"/>
              <a:gd name="connsiteX62" fmla="*/ 1188244 w 1695450"/>
              <a:gd name="connsiteY62" fmla="*/ 985361 h 1019175"/>
              <a:gd name="connsiteX63" fmla="*/ 1211104 w 1695450"/>
              <a:gd name="connsiteY63" fmla="*/ 964406 h 1019175"/>
              <a:gd name="connsiteX64" fmla="*/ 1242536 w 1695450"/>
              <a:gd name="connsiteY64" fmla="*/ 948214 h 1019175"/>
              <a:gd name="connsiteX65" fmla="*/ 1271111 w 1695450"/>
              <a:gd name="connsiteY65" fmla="*/ 958691 h 1019175"/>
              <a:gd name="connsiteX66" fmla="*/ 1297781 w 1695450"/>
              <a:gd name="connsiteY66" fmla="*/ 974884 h 1019175"/>
              <a:gd name="connsiteX67" fmla="*/ 1320641 w 1695450"/>
              <a:gd name="connsiteY67" fmla="*/ 990124 h 1019175"/>
              <a:gd name="connsiteX68" fmla="*/ 1357789 w 1695450"/>
              <a:gd name="connsiteY68" fmla="*/ 974884 h 1019175"/>
              <a:gd name="connsiteX69" fmla="*/ 1383506 w 1695450"/>
              <a:gd name="connsiteY69" fmla="*/ 951071 h 1019175"/>
              <a:gd name="connsiteX70" fmla="*/ 1396841 w 1695450"/>
              <a:gd name="connsiteY70" fmla="*/ 922496 h 1019175"/>
              <a:gd name="connsiteX71" fmla="*/ 1422559 w 1695450"/>
              <a:gd name="connsiteY71" fmla="*/ 922496 h 1019175"/>
              <a:gd name="connsiteX72" fmla="*/ 1435894 w 1695450"/>
              <a:gd name="connsiteY72" fmla="*/ 946309 h 1019175"/>
              <a:gd name="connsiteX73" fmla="*/ 1474946 w 1695450"/>
              <a:gd name="connsiteY73" fmla="*/ 937736 h 1019175"/>
              <a:gd name="connsiteX74" fmla="*/ 1511141 w 1695450"/>
              <a:gd name="connsiteY74" fmla="*/ 914876 h 1019175"/>
              <a:gd name="connsiteX75" fmla="*/ 1542574 w 1695450"/>
              <a:gd name="connsiteY75" fmla="*/ 901541 h 1019175"/>
              <a:gd name="connsiteX76" fmla="*/ 1568291 w 1695450"/>
              <a:gd name="connsiteY76" fmla="*/ 880586 h 1019175"/>
              <a:gd name="connsiteX77" fmla="*/ 1596866 w 1695450"/>
              <a:gd name="connsiteY77" fmla="*/ 859631 h 1019175"/>
              <a:gd name="connsiteX78" fmla="*/ 1623536 w 1695450"/>
              <a:gd name="connsiteY78" fmla="*/ 844391 h 1019175"/>
              <a:gd name="connsiteX79" fmla="*/ 1652111 w 1695450"/>
              <a:gd name="connsiteY79" fmla="*/ 847249 h 1019175"/>
              <a:gd name="connsiteX80" fmla="*/ 1691164 w 1695450"/>
              <a:gd name="connsiteY80" fmla="*/ 847249 h 1019175"/>
              <a:gd name="connsiteX81" fmla="*/ 1698784 w 1695450"/>
              <a:gd name="connsiteY81" fmla="*/ 812959 h 1019175"/>
              <a:gd name="connsiteX82" fmla="*/ 1677829 w 1695450"/>
              <a:gd name="connsiteY82" fmla="*/ 789146 h 1019175"/>
              <a:gd name="connsiteX83" fmla="*/ 1641634 w 1695450"/>
              <a:gd name="connsiteY83" fmla="*/ 771049 h 1019175"/>
              <a:gd name="connsiteX84" fmla="*/ 1631156 w 1695450"/>
              <a:gd name="connsiteY84" fmla="*/ 737711 h 1019175"/>
              <a:gd name="connsiteX85" fmla="*/ 1599724 w 1695450"/>
              <a:gd name="connsiteY85" fmla="*/ 695801 h 1019175"/>
              <a:gd name="connsiteX86" fmla="*/ 1599724 w 1695450"/>
              <a:gd name="connsiteY86" fmla="*/ 671989 h 1019175"/>
              <a:gd name="connsiteX87" fmla="*/ 1602581 w 1695450"/>
              <a:gd name="connsiteY87" fmla="*/ 638651 h 1019175"/>
              <a:gd name="connsiteX88" fmla="*/ 1623536 w 1695450"/>
              <a:gd name="connsiteY88" fmla="*/ 614839 h 1019175"/>
              <a:gd name="connsiteX89" fmla="*/ 1638776 w 1695450"/>
              <a:gd name="connsiteY89" fmla="*/ 586264 h 1019175"/>
              <a:gd name="connsiteX90" fmla="*/ 1670209 w 1695450"/>
              <a:gd name="connsiteY90" fmla="*/ 562451 h 1019175"/>
              <a:gd name="connsiteX91" fmla="*/ 1688306 w 1695450"/>
              <a:gd name="connsiteY91" fmla="*/ 538639 h 1019175"/>
              <a:gd name="connsiteX92" fmla="*/ 1680686 w 1695450"/>
              <a:gd name="connsiteY92" fmla="*/ 518636 h 1019175"/>
              <a:gd name="connsiteX93" fmla="*/ 1665446 w 1695450"/>
              <a:gd name="connsiteY93" fmla="*/ 508159 h 1019175"/>
              <a:gd name="connsiteX94" fmla="*/ 1649254 w 1695450"/>
              <a:gd name="connsiteY94" fmla="*/ 484346 h 1019175"/>
              <a:gd name="connsiteX95" fmla="*/ 1649254 w 1695450"/>
              <a:gd name="connsiteY95" fmla="*/ 466249 h 1019175"/>
              <a:gd name="connsiteX96" fmla="*/ 1670209 w 1695450"/>
              <a:gd name="connsiteY96" fmla="*/ 434816 h 1019175"/>
              <a:gd name="connsiteX97" fmla="*/ 1683544 w 1695450"/>
              <a:gd name="connsiteY97" fmla="*/ 406241 h 1019175"/>
              <a:gd name="connsiteX98" fmla="*/ 1675924 w 1695450"/>
              <a:gd name="connsiteY98" fmla="*/ 382429 h 1019175"/>
              <a:gd name="connsiteX99" fmla="*/ 1665446 w 1695450"/>
              <a:gd name="connsiteY99" fmla="*/ 392906 h 1019175"/>
              <a:gd name="connsiteX100" fmla="*/ 1638776 w 1695450"/>
              <a:gd name="connsiteY100" fmla="*/ 419576 h 1019175"/>
              <a:gd name="connsiteX101" fmla="*/ 1617821 w 1695450"/>
              <a:gd name="connsiteY101" fmla="*/ 431959 h 1019175"/>
              <a:gd name="connsiteX102" fmla="*/ 1596866 w 1695450"/>
              <a:gd name="connsiteY102" fmla="*/ 450056 h 1019175"/>
              <a:gd name="connsiteX103" fmla="*/ 1571149 w 1695450"/>
              <a:gd name="connsiteY103" fmla="*/ 476726 h 1019175"/>
              <a:gd name="connsiteX104" fmla="*/ 1545431 w 1695450"/>
              <a:gd name="connsiteY104" fmla="*/ 499586 h 1019175"/>
              <a:gd name="connsiteX105" fmla="*/ 1557814 w 1695450"/>
              <a:gd name="connsiteY105" fmla="*/ 523399 h 1019175"/>
              <a:gd name="connsiteX106" fmla="*/ 1545431 w 1695450"/>
              <a:gd name="connsiteY106" fmla="*/ 547211 h 1019175"/>
              <a:gd name="connsiteX107" fmla="*/ 1511141 w 1695450"/>
              <a:gd name="connsiteY107" fmla="*/ 541496 h 1019175"/>
              <a:gd name="connsiteX108" fmla="*/ 1487329 w 1695450"/>
              <a:gd name="connsiteY108" fmla="*/ 520541 h 1019175"/>
              <a:gd name="connsiteX109" fmla="*/ 1451134 w 1695450"/>
              <a:gd name="connsiteY109" fmla="*/ 505301 h 1019175"/>
              <a:gd name="connsiteX110" fmla="*/ 1425416 w 1695450"/>
              <a:gd name="connsiteY110" fmla="*/ 508159 h 1019175"/>
              <a:gd name="connsiteX111" fmla="*/ 1412081 w 1695450"/>
              <a:gd name="connsiteY111" fmla="*/ 512921 h 1019175"/>
              <a:gd name="connsiteX112" fmla="*/ 1396841 w 1695450"/>
              <a:gd name="connsiteY112" fmla="*/ 518636 h 1019175"/>
              <a:gd name="connsiteX113" fmla="*/ 1388269 w 1695450"/>
              <a:gd name="connsiteY113" fmla="*/ 544354 h 1019175"/>
              <a:gd name="connsiteX114" fmla="*/ 1377791 w 1695450"/>
              <a:gd name="connsiteY114" fmla="*/ 559594 h 1019175"/>
              <a:gd name="connsiteX115" fmla="*/ 1347311 w 1695450"/>
              <a:gd name="connsiteY115" fmla="*/ 551974 h 1019175"/>
              <a:gd name="connsiteX116" fmla="*/ 1333976 w 1695450"/>
              <a:gd name="connsiteY116" fmla="*/ 533876 h 1019175"/>
              <a:gd name="connsiteX117" fmla="*/ 1315879 w 1695450"/>
              <a:gd name="connsiteY117" fmla="*/ 536734 h 1019175"/>
              <a:gd name="connsiteX118" fmla="*/ 1299686 w 1695450"/>
              <a:gd name="connsiteY118" fmla="*/ 551974 h 1019175"/>
              <a:gd name="connsiteX119" fmla="*/ 1276826 w 1695450"/>
              <a:gd name="connsiteY119" fmla="*/ 586264 h 1019175"/>
              <a:gd name="connsiteX120" fmla="*/ 1258729 w 1695450"/>
              <a:gd name="connsiteY120" fmla="*/ 609124 h 1019175"/>
              <a:gd name="connsiteX121" fmla="*/ 1227296 w 1695450"/>
              <a:gd name="connsiteY121" fmla="*/ 628174 h 1019175"/>
              <a:gd name="connsiteX122" fmla="*/ 1216819 w 1695450"/>
              <a:gd name="connsiteY122" fmla="*/ 638651 h 1019175"/>
              <a:gd name="connsiteX123" fmla="*/ 1229201 w 1695450"/>
              <a:gd name="connsiteY123" fmla="*/ 669131 h 1019175"/>
              <a:gd name="connsiteX124" fmla="*/ 1250156 w 1695450"/>
              <a:gd name="connsiteY124" fmla="*/ 685324 h 1019175"/>
              <a:gd name="connsiteX125" fmla="*/ 1232059 w 1695450"/>
              <a:gd name="connsiteY125" fmla="*/ 695801 h 1019175"/>
              <a:gd name="connsiteX126" fmla="*/ 1195864 w 1695450"/>
              <a:gd name="connsiteY126" fmla="*/ 695801 h 1019175"/>
              <a:gd name="connsiteX127" fmla="*/ 1164431 w 1695450"/>
              <a:gd name="connsiteY127" fmla="*/ 692944 h 1019175"/>
              <a:gd name="connsiteX128" fmla="*/ 1153954 w 1695450"/>
              <a:gd name="connsiteY128" fmla="*/ 692944 h 1019175"/>
              <a:gd name="connsiteX129" fmla="*/ 1151096 w 1695450"/>
              <a:gd name="connsiteY129" fmla="*/ 669131 h 1019175"/>
              <a:gd name="connsiteX130" fmla="*/ 1148239 w 1695450"/>
              <a:gd name="connsiteY130" fmla="*/ 643414 h 1019175"/>
              <a:gd name="connsiteX131" fmla="*/ 1132999 w 1695450"/>
              <a:gd name="connsiteY131" fmla="*/ 619601 h 1019175"/>
              <a:gd name="connsiteX132" fmla="*/ 1101566 w 1695450"/>
              <a:gd name="connsiteY132" fmla="*/ 619601 h 1019175"/>
              <a:gd name="connsiteX133" fmla="*/ 1078706 w 1695450"/>
              <a:gd name="connsiteY133" fmla="*/ 619601 h 1019175"/>
              <a:gd name="connsiteX134" fmla="*/ 1062514 w 1695450"/>
              <a:gd name="connsiteY134" fmla="*/ 596741 h 1019175"/>
              <a:gd name="connsiteX135" fmla="*/ 1044416 w 1695450"/>
              <a:gd name="connsiteY135" fmla="*/ 580549 h 1019175"/>
              <a:gd name="connsiteX136" fmla="*/ 1031081 w 1695450"/>
              <a:gd name="connsiteY136" fmla="*/ 559594 h 1019175"/>
              <a:gd name="connsiteX137" fmla="*/ 1057751 w 1695450"/>
              <a:gd name="connsiteY137" fmla="*/ 551974 h 1019175"/>
              <a:gd name="connsiteX138" fmla="*/ 1062514 w 1695450"/>
              <a:gd name="connsiteY138" fmla="*/ 518636 h 1019175"/>
              <a:gd name="connsiteX139" fmla="*/ 1098709 w 1695450"/>
              <a:gd name="connsiteY139" fmla="*/ 515779 h 1019175"/>
              <a:gd name="connsiteX140" fmla="*/ 1135856 w 1695450"/>
              <a:gd name="connsiteY140" fmla="*/ 520541 h 1019175"/>
              <a:gd name="connsiteX141" fmla="*/ 1146334 w 1695450"/>
              <a:gd name="connsiteY141" fmla="*/ 494824 h 1019175"/>
              <a:gd name="connsiteX142" fmla="*/ 1125379 w 1695450"/>
              <a:gd name="connsiteY142" fmla="*/ 479584 h 1019175"/>
              <a:gd name="connsiteX143" fmla="*/ 1125379 w 1695450"/>
              <a:gd name="connsiteY143" fmla="*/ 445294 h 1019175"/>
              <a:gd name="connsiteX144" fmla="*/ 1148239 w 1695450"/>
              <a:gd name="connsiteY144" fmla="*/ 427196 h 1019175"/>
              <a:gd name="connsiteX145" fmla="*/ 1179671 w 1695450"/>
              <a:gd name="connsiteY145" fmla="*/ 413861 h 1019175"/>
              <a:gd name="connsiteX146" fmla="*/ 1203484 w 1695450"/>
              <a:gd name="connsiteY146" fmla="*/ 411004 h 1019175"/>
              <a:gd name="connsiteX147" fmla="*/ 1203484 w 1695450"/>
              <a:gd name="connsiteY147" fmla="*/ 388144 h 1019175"/>
              <a:gd name="connsiteX148" fmla="*/ 1177766 w 1695450"/>
              <a:gd name="connsiteY148" fmla="*/ 382429 h 1019175"/>
              <a:gd name="connsiteX149" fmla="*/ 1151096 w 1695450"/>
              <a:gd name="connsiteY149" fmla="*/ 374809 h 1019175"/>
              <a:gd name="connsiteX150" fmla="*/ 1109186 w 1695450"/>
              <a:gd name="connsiteY150" fmla="*/ 361474 h 1019175"/>
              <a:gd name="connsiteX151" fmla="*/ 1078706 w 1695450"/>
              <a:gd name="connsiteY151" fmla="*/ 356711 h 1019175"/>
              <a:gd name="connsiteX152" fmla="*/ 1049179 w 1695450"/>
              <a:gd name="connsiteY152" fmla="*/ 340519 h 1019175"/>
              <a:gd name="connsiteX153" fmla="*/ 1041559 w 1695450"/>
              <a:gd name="connsiteY153" fmla="*/ 310039 h 1019175"/>
              <a:gd name="connsiteX154" fmla="*/ 1047274 w 1695450"/>
              <a:gd name="connsiteY154" fmla="*/ 270034 h 1019175"/>
              <a:gd name="connsiteX155" fmla="*/ 1047274 w 1695450"/>
              <a:gd name="connsiteY155" fmla="*/ 241459 h 1019175"/>
              <a:gd name="connsiteX156" fmla="*/ 1041559 w 1695450"/>
              <a:gd name="connsiteY156" fmla="*/ 205264 h 1019175"/>
              <a:gd name="connsiteX157" fmla="*/ 1041559 w 1695450"/>
              <a:gd name="connsiteY157" fmla="*/ 176689 h 1019175"/>
              <a:gd name="connsiteX158" fmla="*/ 1036796 w 1695450"/>
              <a:gd name="connsiteY158" fmla="*/ 158591 h 1019175"/>
              <a:gd name="connsiteX159" fmla="*/ 1020604 w 1695450"/>
              <a:gd name="connsiteY159" fmla="*/ 163354 h 1019175"/>
              <a:gd name="connsiteX160" fmla="*/ 1008221 w 1695450"/>
              <a:gd name="connsiteY160" fmla="*/ 184309 h 1019175"/>
              <a:gd name="connsiteX161" fmla="*/ 992029 w 1695450"/>
              <a:gd name="connsiteY161" fmla="*/ 194786 h 1019175"/>
              <a:gd name="connsiteX162" fmla="*/ 960596 w 1695450"/>
              <a:gd name="connsiteY162" fmla="*/ 194786 h 1019175"/>
              <a:gd name="connsiteX163" fmla="*/ 929164 w 1695450"/>
              <a:gd name="connsiteY163" fmla="*/ 173831 h 1019175"/>
              <a:gd name="connsiteX164" fmla="*/ 929164 w 1695450"/>
              <a:gd name="connsiteY164" fmla="*/ 145256 h 1019175"/>
              <a:gd name="connsiteX165" fmla="*/ 932021 w 1695450"/>
              <a:gd name="connsiteY165" fmla="*/ 116681 h 1019175"/>
              <a:gd name="connsiteX166" fmla="*/ 924401 w 1695450"/>
              <a:gd name="connsiteY166" fmla="*/ 88106 h 1019175"/>
              <a:gd name="connsiteX167" fmla="*/ 927259 w 1695450"/>
              <a:gd name="connsiteY167" fmla="*/ 61436 h 1019175"/>
              <a:gd name="connsiteX168" fmla="*/ 900589 w 1695450"/>
              <a:gd name="connsiteY168" fmla="*/ 53816 h 1019175"/>
              <a:gd name="connsiteX169" fmla="*/ 882491 w 1695450"/>
              <a:gd name="connsiteY169" fmla="*/ 61436 h 1019175"/>
              <a:gd name="connsiteX170" fmla="*/ 869156 w 1695450"/>
              <a:gd name="connsiteY170" fmla="*/ 49054 h 1019175"/>
              <a:gd name="connsiteX171" fmla="*/ 849154 w 1695450"/>
              <a:gd name="connsiteY171" fmla="*/ 32861 h 1019175"/>
              <a:gd name="connsiteX172" fmla="*/ 828199 w 1695450"/>
              <a:gd name="connsiteY172" fmla="*/ 22384 h 1019175"/>
              <a:gd name="connsiteX173" fmla="*/ 804386 w 1695450"/>
              <a:gd name="connsiteY173" fmla="*/ 46196 h 1019175"/>
              <a:gd name="connsiteX174" fmla="*/ 786289 w 1695450"/>
              <a:gd name="connsiteY174" fmla="*/ 49054 h 1019175"/>
              <a:gd name="connsiteX175" fmla="*/ 754856 w 1695450"/>
              <a:gd name="connsiteY175" fmla="*/ 49054 h 1019175"/>
              <a:gd name="connsiteX176" fmla="*/ 747236 w 1695450"/>
              <a:gd name="connsiteY176" fmla="*/ 25241 h 1019175"/>
              <a:gd name="connsiteX177" fmla="*/ 733901 w 1695450"/>
              <a:gd name="connsiteY177" fmla="*/ 1429 h 1019175"/>
              <a:gd name="connsiteX178" fmla="*/ 705326 w 1695450"/>
              <a:gd name="connsiteY178" fmla="*/ 25241 h 1019175"/>
              <a:gd name="connsiteX179" fmla="*/ 684371 w 1695450"/>
              <a:gd name="connsiteY179" fmla="*/ 40481 h 1019175"/>
              <a:gd name="connsiteX180" fmla="*/ 694849 w 1695450"/>
              <a:gd name="connsiteY180" fmla="*/ 61436 h 1019175"/>
              <a:gd name="connsiteX181" fmla="*/ 658654 w 1695450"/>
              <a:gd name="connsiteY181" fmla="*/ 82391 h 1019175"/>
              <a:gd name="connsiteX182" fmla="*/ 634841 w 1695450"/>
              <a:gd name="connsiteY182" fmla="*/ 92869 h 1019175"/>
              <a:gd name="connsiteX183" fmla="*/ 616744 w 1695450"/>
              <a:gd name="connsiteY183" fmla="*/ 119539 h 1019175"/>
              <a:gd name="connsiteX184" fmla="*/ 609124 w 1695450"/>
              <a:gd name="connsiteY184" fmla="*/ 137636 h 1019175"/>
              <a:gd name="connsiteX185" fmla="*/ 595789 w 1695450"/>
              <a:gd name="connsiteY185" fmla="*/ 187166 h 1019175"/>
              <a:gd name="connsiteX186" fmla="*/ 585311 w 1695450"/>
              <a:gd name="connsiteY186" fmla="*/ 210026 h 1019175"/>
              <a:gd name="connsiteX187" fmla="*/ 564356 w 1695450"/>
              <a:gd name="connsiteY187" fmla="*/ 226219 h 1019175"/>
              <a:gd name="connsiteX188" fmla="*/ 535781 w 1695450"/>
              <a:gd name="connsiteY188" fmla="*/ 247174 h 1019175"/>
              <a:gd name="connsiteX189" fmla="*/ 511969 w 1695450"/>
              <a:gd name="connsiteY189" fmla="*/ 272891 h 1019175"/>
              <a:gd name="connsiteX190" fmla="*/ 483394 w 1695450"/>
              <a:gd name="connsiteY190" fmla="*/ 290989 h 1019175"/>
              <a:gd name="connsiteX191" fmla="*/ 465296 w 1695450"/>
              <a:gd name="connsiteY191" fmla="*/ 314801 h 1019175"/>
              <a:gd name="connsiteX192" fmla="*/ 433864 w 1695450"/>
              <a:gd name="connsiteY192" fmla="*/ 340519 h 1019175"/>
              <a:gd name="connsiteX193" fmla="*/ 411004 w 1695450"/>
              <a:gd name="connsiteY193" fmla="*/ 350996 h 1019175"/>
              <a:gd name="connsiteX194" fmla="*/ 394811 w 1695450"/>
              <a:gd name="connsiteY194" fmla="*/ 371951 h 1019175"/>
              <a:gd name="connsiteX195" fmla="*/ 369094 w 1695450"/>
              <a:gd name="connsiteY195" fmla="*/ 403384 h 1019175"/>
              <a:gd name="connsiteX196" fmla="*/ 363379 w 1695450"/>
              <a:gd name="connsiteY196" fmla="*/ 382429 h 1019175"/>
              <a:gd name="connsiteX197" fmla="*/ 342424 w 1695450"/>
              <a:gd name="connsiteY197" fmla="*/ 346234 h 1019175"/>
              <a:gd name="connsiteX198" fmla="*/ 330041 w 1695450"/>
              <a:gd name="connsiteY198" fmla="*/ 343376 h 1019175"/>
              <a:gd name="connsiteX199" fmla="*/ 306229 w 1695450"/>
              <a:gd name="connsiteY199" fmla="*/ 335756 h 1019175"/>
              <a:gd name="connsiteX200" fmla="*/ 301466 w 1695450"/>
              <a:gd name="connsiteY200" fmla="*/ 317659 h 1019175"/>
              <a:gd name="connsiteX201" fmla="*/ 282416 w 1695450"/>
              <a:gd name="connsiteY201" fmla="*/ 299561 h 1019175"/>
              <a:gd name="connsiteX202" fmla="*/ 246221 w 1695450"/>
              <a:gd name="connsiteY202" fmla="*/ 317659 h 1019175"/>
              <a:gd name="connsiteX203" fmla="*/ 225266 w 1695450"/>
              <a:gd name="connsiteY203" fmla="*/ 330041 h 1019175"/>
              <a:gd name="connsiteX204" fmla="*/ 199549 w 1695450"/>
              <a:gd name="connsiteY204" fmla="*/ 367189 h 1019175"/>
              <a:gd name="connsiteX205" fmla="*/ 189071 w 1695450"/>
              <a:gd name="connsiteY205" fmla="*/ 338614 h 1019175"/>
              <a:gd name="connsiteX206" fmla="*/ 178594 w 1695450"/>
              <a:gd name="connsiteY206" fmla="*/ 307181 h 1019175"/>
              <a:gd name="connsiteX207" fmla="*/ 165259 w 1695450"/>
              <a:gd name="connsiteY207" fmla="*/ 280511 h 1019175"/>
              <a:gd name="connsiteX208" fmla="*/ 165259 w 1695450"/>
              <a:gd name="connsiteY208" fmla="*/ 259556 h 1019175"/>
              <a:gd name="connsiteX209" fmla="*/ 141446 w 1695450"/>
              <a:gd name="connsiteY209" fmla="*/ 268129 h 1019175"/>
              <a:gd name="connsiteX210" fmla="*/ 126206 w 1695450"/>
              <a:gd name="connsiteY210" fmla="*/ 290989 h 1019175"/>
              <a:gd name="connsiteX211" fmla="*/ 121444 w 1695450"/>
              <a:gd name="connsiteY211" fmla="*/ 304324 h 1019175"/>
              <a:gd name="connsiteX212" fmla="*/ 97631 w 1695450"/>
              <a:gd name="connsiteY212" fmla="*/ 322421 h 1019175"/>
              <a:gd name="connsiteX213" fmla="*/ 82391 w 1695450"/>
              <a:gd name="connsiteY213" fmla="*/ 335756 h 1019175"/>
              <a:gd name="connsiteX214" fmla="*/ 73819 w 1695450"/>
              <a:gd name="connsiteY214" fmla="*/ 319564 h 1019175"/>
              <a:gd name="connsiteX215" fmla="*/ 63341 w 1695450"/>
              <a:gd name="connsiteY215" fmla="*/ 310039 h 1019175"/>
              <a:gd name="connsiteX216" fmla="*/ 45244 w 1695450"/>
              <a:gd name="connsiteY216" fmla="*/ 325279 h 1019175"/>
              <a:gd name="connsiteX217" fmla="*/ 34766 w 1695450"/>
              <a:gd name="connsiteY217" fmla="*/ 350996 h 1019175"/>
              <a:gd name="connsiteX218" fmla="*/ 22384 w 1695450"/>
              <a:gd name="connsiteY218" fmla="*/ 385286 h 1019175"/>
              <a:gd name="connsiteX219" fmla="*/ 6191 w 1695450"/>
              <a:gd name="connsiteY219" fmla="*/ 413861 h 1019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Lst>
            <a:rect l="l" t="t" r="r" b="b"/>
            <a:pathLst>
              <a:path w="1695450" h="1019175">
                <a:moveTo>
                  <a:pt x="1429" y="442436"/>
                </a:moveTo>
                <a:lnTo>
                  <a:pt x="24289" y="469106"/>
                </a:lnTo>
                <a:lnTo>
                  <a:pt x="48101" y="515779"/>
                </a:lnTo>
                <a:lnTo>
                  <a:pt x="31909" y="538639"/>
                </a:lnTo>
                <a:lnTo>
                  <a:pt x="58579" y="549116"/>
                </a:lnTo>
                <a:lnTo>
                  <a:pt x="82391" y="572929"/>
                </a:lnTo>
                <a:lnTo>
                  <a:pt x="79534" y="593884"/>
                </a:lnTo>
                <a:lnTo>
                  <a:pt x="50959" y="604361"/>
                </a:lnTo>
                <a:lnTo>
                  <a:pt x="52864" y="643414"/>
                </a:lnTo>
                <a:lnTo>
                  <a:pt x="69056" y="671989"/>
                </a:lnTo>
                <a:lnTo>
                  <a:pt x="87154" y="700564"/>
                </a:lnTo>
                <a:lnTo>
                  <a:pt x="131921" y="721519"/>
                </a:lnTo>
                <a:lnTo>
                  <a:pt x="168116" y="727234"/>
                </a:lnTo>
                <a:lnTo>
                  <a:pt x="191929" y="742474"/>
                </a:lnTo>
                <a:lnTo>
                  <a:pt x="211931" y="758666"/>
                </a:lnTo>
                <a:lnTo>
                  <a:pt x="249079" y="758666"/>
                </a:lnTo>
                <a:lnTo>
                  <a:pt x="288131" y="742474"/>
                </a:lnTo>
                <a:lnTo>
                  <a:pt x="309086" y="721519"/>
                </a:lnTo>
                <a:lnTo>
                  <a:pt x="330041" y="727234"/>
                </a:lnTo>
                <a:lnTo>
                  <a:pt x="345281" y="750094"/>
                </a:lnTo>
                <a:lnTo>
                  <a:pt x="366236" y="766286"/>
                </a:lnTo>
                <a:lnTo>
                  <a:pt x="397669" y="748189"/>
                </a:lnTo>
                <a:lnTo>
                  <a:pt x="423386" y="731996"/>
                </a:lnTo>
                <a:lnTo>
                  <a:pt x="447199" y="713899"/>
                </a:lnTo>
                <a:lnTo>
                  <a:pt x="436721" y="677704"/>
                </a:lnTo>
                <a:lnTo>
                  <a:pt x="415766" y="661511"/>
                </a:lnTo>
                <a:lnTo>
                  <a:pt x="394811" y="646271"/>
                </a:lnTo>
                <a:lnTo>
                  <a:pt x="394811" y="611981"/>
                </a:lnTo>
                <a:lnTo>
                  <a:pt x="408146" y="572929"/>
                </a:lnTo>
                <a:lnTo>
                  <a:pt x="436721" y="557689"/>
                </a:lnTo>
                <a:lnTo>
                  <a:pt x="465296" y="565309"/>
                </a:lnTo>
                <a:lnTo>
                  <a:pt x="465296" y="601504"/>
                </a:lnTo>
                <a:lnTo>
                  <a:pt x="460534" y="640556"/>
                </a:lnTo>
                <a:lnTo>
                  <a:pt x="489109" y="646271"/>
                </a:lnTo>
                <a:lnTo>
                  <a:pt x="520541" y="646271"/>
                </a:lnTo>
                <a:lnTo>
                  <a:pt x="538639" y="669131"/>
                </a:lnTo>
                <a:lnTo>
                  <a:pt x="564356" y="679609"/>
                </a:lnTo>
                <a:lnTo>
                  <a:pt x="564356" y="638651"/>
                </a:lnTo>
                <a:lnTo>
                  <a:pt x="588169" y="632936"/>
                </a:lnTo>
                <a:lnTo>
                  <a:pt x="592931" y="648176"/>
                </a:lnTo>
                <a:lnTo>
                  <a:pt x="627221" y="653891"/>
                </a:lnTo>
                <a:lnTo>
                  <a:pt x="640556" y="619601"/>
                </a:lnTo>
                <a:lnTo>
                  <a:pt x="679609" y="638651"/>
                </a:lnTo>
                <a:lnTo>
                  <a:pt x="712946" y="656749"/>
                </a:lnTo>
                <a:lnTo>
                  <a:pt x="736759" y="692944"/>
                </a:lnTo>
                <a:lnTo>
                  <a:pt x="741521" y="737711"/>
                </a:lnTo>
                <a:lnTo>
                  <a:pt x="739616" y="773906"/>
                </a:lnTo>
                <a:lnTo>
                  <a:pt x="778669" y="781526"/>
                </a:lnTo>
                <a:lnTo>
                  <a:pt x="793909" y="812959"/>
                </a:lnTo>
                <a:lnTo>
                  <a:pt x="791051" y="841534"/>
                </a:lnTo>
                <a:lnTo>
                  <a:pt x="772954" y="880586"/>
                </a:lnTo>
                <a:lnTo>
                  <a:pt x="804386" y="886301"/>
                </a:lnTo>
                <a:lnTo>
                  <a:pt x="851059" y="909161"/>
                </a:lnTo>
                <a:lnTo>
                  <a:pt x="888206" y="932974"/>
                </a:lnTo>
                <a:lnTo>
                  <a:pt x="919639" y="946309"/>
                </a:lnTo>
                <a:lnTo>
                  <a:pt x="958691" y="964406"/>
                </a:lnTo>
                <a:lnTo>
                  <a:pt x="999649" y="961549"/>
                </a:lnTo>
                <a:lnTo>
                  <a:pt x="1029176" y="985361"/>
                </a:lnTo>
                <a:lnTo>
                  <a:pt x="1059656" y="1008221"/>
                </a:lnTo>
                <a:lnTo>
                  <a:pt x="1109186" y="1018699"/>
                </a:lnTo>
                <a:lnTo>
                  <a:pt x="1135856" y="1003459"/>
                </a:lnTo>
                <a:lnTo>
                  <a:pt x="1158716" y="992981"/>
                </a:lnTo>
                <a:lnTo>
                  <a:pt x="1188244" y="985361"/>
                </a:lnTo>
                <a:lnTo>
                  <a:pt x="1211104" y="964406"/>
                </a:lnTo>
                <a:lnTo>
                  <a:pt x="1242536" y="948214"/>
                </a:lnTo>
                <a:lnTo>
                  <a:pt x="1271111" y="958691"/>
                </a:lnTo>
                <a:lnTo>
                  <a:pt x="1297781" y="974884"/>
                </a:lnTo>
                <a:lnTo>
                  <a:pt x="1320641" y="990124"/>
                </a:lnTo>
                <a:lnTo>
                  <a:pt x="1357789" y="974884"/>
                </a:lnTo>
                <a:lnTo>
                  <a:pt x="1383506" y="951071"/>
                </a:lnTo>
                <a:lnTo>
                  <a:pt x="1396841" y="922496"/>
                </a:lnTo>
                <a:lnTo>
                  <a:pt x="1422559" y="922496"/>
                </a:lnTo>
                <a:lnTo>
                  <a:pt x="1435894" y="946309"/>
                </a:lnTo>
                <a:lnTo>
                  <a:pt x="1474946" y="937736"/>
                </a:lnTo>
                <a:lnTo>
                  <a:pt x="1511141" y="914876"/>
                </a:lnTo>
                <a:lnTo>
                  <a:pt x="1542574" y="901541"/>
                </a:lnTo>
                <a:lnTo>
                  <a:pt x="1568291" y="880586"/>
                </a:lnTo>
                <a:lnTo>
                  <a:pt x="1596866" y="859631"/>
                </a:lnTo>
                <a:lnTo>
                  <a:pt x="1623536" y="844391"/>
                </a:lnTo>
                <a:lnTo>
                  <a:pt x="1652111" y="847249"/>
                </a:lnTo>
                <a:lnTo>
                  <a:pt x="1691164" y="847249"/>
                </a:lnTo>
                <a:lnTo>
                  <a:pt x="1698784" y="812959"/>
                </a:lnTo>
                <a:lnTo>
                  <a:pt x="1677829" y="789146"/>
                </a:lnTo>
                <a:lnTo>
                  <a:pt x="1641634" y="771049"/>
                </a:lnTo>
                <a:lnTo>
                  <a:pt x="1631156" y="737711"/>
                </a:lnTo>
                <a:lnTo>
                  <a:pt x="1599724" y="695801"/>
                </a:lnTo>
                <a:lnTo>
                  <a:pt x="1599724" y="671989"/>
                </a:lnTo>
                <a:lnTo>
                  <a:pt x="1602581" y="638651"/>
                </a:lnTo>
                <a:lnTo>
                  <a:pt x="1623536" y="614839"/>
                </a:lnTo>
                <a:lnTo>
                  <a:pt x="1638776" y="586264"/>
                </a:lnTo>
                <a:lnTo>
                  <a:pt x="1670209" y="562451"/>
                </a:lnTo>
                <a:lnTo>
                  <a:pt x="1688306" y="538639"/>
                </a:lnTo>
                <a:lnTo>
                  <a:pt x="1680686" y="518636"/>
                </a:lnTo>
                <a:lnTo>
                  <a:pt x="1665446" y="508159"/>
                </a:lnTo>
                <a:lnTo>
                  <a:pt x="1649254" y="484346"/>
                </a:lnTo>
                <a:lnTo>
                  <a:pt x="1649254" y="466249"/>
                </a:lnTo>
                <a:lnTo>
                  <a:pt x="1670209" y="434816"/>
                </a:lnTo>
                <a:lnTo>
                  <a:pt x="1683544" y="406241"/>
                </a:lnTo>
                <a:lnTo>
                  <a:pt x="1675924" y="382429"/>
                </a:lnTo>
                <a:lnTo>
                  <a:pt x="1665446" y="392906"/>
                </a:lnTo>
                <a:lnTo>
                  <a:pt x="1638776" y="419576"/>
                </a:lnTo>
                <a:lnTo>
                  <a:pt x="1617821" y="431959"/>
                </a:lnTo>
                <a:lnTo>
                  <a:pt x="1596866" y="450056"/>
                </a:lnTo>
                <a:lnTo>
                  <a:pt x="1571149" y="476726"/>
                </a:lnTo>
                <a:lnTo>
                  <a:pt x="1545431" y="499586"/>
                </a:lnTo>
                <a:lnTo>
                  <a:pt x="1557814" y="523399"/>
                </a:lnTo>
                <a:lnTo>
                  <a:pt x="1545431" y="547211"/>
                </a:lnTo>
                <a:lnTo>
                  <a:pt x="1511141" y="541496"/>
                </a:lnTo>
                <a:lnTo>
                  <a:pt x="1487329" y="520541"/>
                </a:lnTo>
                <a:lnTo>
                  <a:pt x="1451134" y="505301"/>
                </a:lnTo>
                <a:lnTo>
                  <a:pt x="1425416" y="508159"/>
                </a:lnTo>
                <a:lnTo>
                  <a:pt x="1412081" y="512921"/>
                </a:lnTo>
                <a:lnTo>
                  <a:pt x="1396841" y="518636"/>
                </a:lnTo>
                <a:lnTo>
                  <a:pt x="1388269" y="544354"/>
                </a:lnTo>
                <a:lnTo>
                  <a:pt x="1377791" y="559594"/>
                </a:lnTo>
                <a:lnTo>
                  <a:pt x="1347311" y="551974"/>
                </a:lnTo>
                <a:lnTo>
                  <a:pt x="1333976" y="533876"/>
                </a:lnTo>
                <a:lnTo>
                  <a:pt x="1315879" y="536734"/>
                </a:lnTo>
                <a:lnTo>
                  <a:pt x="1299686" y="551974"/>
                </a:lnTo>
                <a:lnTo>
                  <a:pt x="1276826" y="586264"/>
                </a:lnTo>
                <a:lnTo>
                  <a:pt x="1258729" y="609124"/>
                </a:lnTo>
                <a:lnTo>
                  <a:pt x="1227296" y="628174"/>
                </a:lnTo>
                <a:lnTo>
                  <a:pt x="1216819" y="638651"/>
                </a:lnTo>
                <a:lnTo>
                  <a:pt x="1229201" y="669131"/>
                </a:lnTo>
                <a:lnTo>
                  <a:pt x="1250156" y="685324"/>
                </a:lnTo>
                <a:lnTo>
                  <a:pt x="1232059" y="695801"/>
                </a:lnTo>
                <a:lnTo>
                  <a:pt x="1195864" y="695801"/>
                </a:lnTo>
                <a:lnTo>
                  <a:pt x="1164431" y="692944"/>
                </a:lnTo>
                <a:lnTo>
                  <a:pt x="1153954" y="692944"/>
                </a:lnTo>
                <a:lnTo>
                  <a:pt x="1151096" y="669131"/>
                </a:lnTo>
                <a:lnTo>
                  <a:pt x="1148239" y="643414"/>
                </a:lnTo>
                <a:lnTo>
                  <a:pt x="1132999" y="619601"/>
                </a:lnTo>
                <a:lnTo>
                  <a:pt x="1101566" y="619601"/>
                </a:lnTo>
                <a:lnTo>
                  <a:pt x="1078706" y="619601"/>
                </a:lnTo>
                <a:lnTo>
                  <a:pt x="1062514" y="596741"/>
                </a:lnTo>
                <a:lnTo>
                  <a:pt x="1044416" y="580549"/>
                </a:lnTo>
                <a:lnTo>
                  <a:pt x="1031081" y="559594"/>
                </a:lnTo>
                <a:lnTo>
                  <a:pt x="1057751" y="551974"/>
                </a:lnTo>
                <a:lnTo>
                  <a:pt x="1062514" y="518636"/>
                </a:lnTo>
                <a:lnTo>
                  <a:pt x="1098709" y="515779"/>
                </a:lnTo>
                <a:lnTo>
                  <a:pt x="1135856" y="520541"/>
                </a:lnTo>
                <a:lnTo>
                  <a:pt x="1146334" y="494824"/>
                </a:lnTo>
                <a:lnTo>
                  <a:pt x="1125379" y="479584"/>
                </a:lnTo>
                <a:lnTo>
                  <a:pt x="1125379" y="445294"/>
                </a:lnTo>
                <a:lnTo>
                  <a:pt x="1148239" y="427196"/>
                </a:lnTo>
                <a:lnTo>
                  <a:pt x="1179671" y="413861"/>
                </a:lnTo>
                <a:lnTo>
                  <a:pt x="1203484" y="411004"/>
                </a:lnTo>
                <a:lnTo>
                  <a:pt x="1203484" y="388144"/>
                </a:lnTo>
                <a:lnTo>
                  <a:pt x="1177766" y="382429"/>
                </a:lnTo>
                <a:lnTo>
                  <a:pt x="1151096" y="374809"/>
                </a:lnTo>
                <a:lnTo>
                  <a:pt x="1109186" y="361474"/>
                </a:lnTo>
                <a:lnTo>
                  <a:pt x="1078706" y="356711"/>
                </a:lnTo>
                <a:lnTo>
                  <a:pt x="1049179" y="340519"/>
                </a:lnTo>
                <a:lnTo>
                  <a:pt x="1041559" y="310039"/>
                </a:lnTo>
                <a:lnTo>
                  <a:pt x="1047274" y="270034"/>
                </a:lnTo>
                <a:lnTo>
                  <a:pt x="1047274" y="241459"/>
                </a:lnTo>
                <a:lnTo>
                  <a:pt x="1041559" y="205264"/>
                </a:lnTo>
                <a:lnTo>
                  <a:pt x="1041559" y="176689"/>
                </a:lnTo>
                <a:lnTo>
                  <a:pt x="1036796" y="158591"/>
                </a:lnTo>
                <a:lnTo>
                  <a:pt x="1020604" y="163354"/>
                </a:lnTo>
                <a:lnTo>
                  <a:pt x="1008221" y="184309"/>
                </a:lnTo>
                <a:lnTo>
                  <a:pt x="992029" y="194786"/>
                </a:lnTo>
                <a:lnTo>
                  <a:pt x="960596" y="194786"/>
                </a:lnTo>
                <a:lnTo>
                  <a:pt x="929164" y="173831"/>
                </a:lnTo>
                <a:lnTo>
                  <a:pt x="929164" y="145256"/>
                </a:lnTo>
                <a:lnTo>
                  <a:pt x="932021" y="116681"/>
                </a:lnTo>
                <a:lnTo>
                  <a:pt x="924401" y="88106"/>
                </a:lnTo>
                <a:lnTo>
                  <a:pt x="927259" y="61436"/>
                </a:lnTo>
                <a:lnTo>
                  <a:pt x="900589" y="53816"/>
                </a:lnTo>
                <a:lnTo>
                  <a:pt x="882491" y="61436"/>
                </a:lnTo>
                <a:lnTo>
                  <a:pt x="869156" y="49054"/>
                </a:lnTo>
                <a:lnTo>
                  <a:pt x="849154" y="32861"/>
                </a:lnTo>
                <a:lnTo>
                  <a:pt x="828199" y="22384"/>
                </a:lnTo>
                <a:lnTo>
                  <a:pt x="804386" y="46196"/>
                </a:lnTo>
                <a:lnTo>
                  <a:pt x="786289" y="49054"/>
                </a:lnTo>
                <a:lnTo>
                  <a:pt x="754856" y="49054"/>
                </a:lnTo>
                <a:lnTo>
                  <a:pt x="747236" y="25241"/>
                </a:lnTo>
                <a:lnTo>
                  <a:pt x="733901" y="1429"/>
                </a:lnTo>
                <a:lnTo>
                  <a:pt x="705326" y="25241"/>
                </a:lnTo>
                <a:lnTo>
                  <a:pt x="684371" y="40481"/>
                </a:lnTo>
                <a:lnTo>
                  <a:pt x="694849" y="61436"/>
                </a:lnTo>
                <a:lnTo>
                  <a:pt x="658654" y="82391"/>
                </a:lnTo>
                <a:lnTo>
                  <a:pt x="634841" y="92869"/>
                </a:lnTo>
                <a:lnTo>
                  <a:pt x="616744" y="119539"/>
                </a:lnTo>
                <a:lnTo>
                  <a:pt x="609124" y="137636"/>
                </a:lnTo>
                <a:lnTo>
                  <a:pt x="595789" y="187166"/>
                </a:lnTo>
                <a:lnTo>
                  <a:pt x="585311" y="210026"/>
                </a:lnTo>
                <a:lnTo>
                  <a:pt x="564356" y="226219"/>
                </a:lnTo>
                <a:lnTo>
                  <a:pt x="535781" y="247174"/>
                </a:lnTo>
                <a:lnTo>
                  <a:pt x="511969" y="272891"/>
                </a:lnTo>
                <a:lnTo>
                  <a:pt x="483394" y="290989"/>
                </a:lnTo>
                <a:lnTo>
                  <a:pt x="465296" y="314801"/>
                </a:lnTo>
                <a:lnTo>
                  <a:pt x="433864" y="340519"/>
                </a:lnTo>
                <a:lnTo>
                  <a:pt x="411004" y="350996"/>
                </a:lnTo>
                <a:lnTo>
                  <a:pt x="394811" y="371951"/>
                </a:lnTo>
                <a:lnTo>
                  <a:pt x="369094" y="403384"/>
                </a:lnTo>
                <a:lnTo>
                  <a:pt x="363379" y="382429"/>
                </a:lnTo>
                <a:lnTo>
                  <a:pt x="342424" y="346234"/>
                </a:lnTo>
                <a:lnTo>
                  <a:pt x="330041" y="343376"/>
                </a:lnTo>
                <a:lnTo>
                  <a:pt x="306229" y="335756"/>
                </a:lnTo>
                <a:lnTo>
                  <a:pt x="301466" y="317659"/>
                </a:lnTo>
                <a:lnTo>
                  <a:pt x="282416" y="299561"/>
                </a:lnTo>
                <a:lnTo>
                  <a:pt x="246221" y="317659"/>
                </a:lnTo>
                <a:lnTo>
                  <a:pt x="225266" y="330041"/>
                </a:lnTo>
                <a:lnTo>
                  <a:pt x="199549" y="367189"/>
                </a:lnTo>
                <a:lnTo>
                  <a:pt x="189071" y="338614"/>
                </a:lnTo>
                <a:lnTo>
                  <a:pt x="178594" y="307181"/>
                </a:lnTo>
                <a:lnTo>
                  <a:pt x="165259" y="280511"/>
                </a:lnTo>
                <a:lnTo>
                  <a:pt x="165259" y="259556"/>
                </a:lnTo>
                <a:lnTo>
                  <a:pt x="141446" y="268129"/>
                </a:lnTo>
                <a:lnTo>
                  <a:pt x="126206" y="290989"/>
                </a:lnTo>
                <a:lnTo>
                  <a:pt x="121444" y="304324"/>
                </a:lnTo>
                <a:lnTo>
                  <a:pt x="97631" y="322421"/>
                </a:lnTo>
                <a:lnTo>
                  <a:pt x="82391" y="335756"/>
                </a:lnTo>
                <a:lnTo>
                  <a:pt x="73819" y="319564"/>
                </a:lnTo>
                <a:lnTo>
                  <a:pt x="63341" y="310039"/>
                </a:lnTo>
                <a:lnTo>
                  <a:pt x="45244" y="325279"/>
                </a:lnTo>
                <a:lnTo>
                  <a:pt x="34766" y="350996"/>
                </a:lnTo>
                <a:lnTo>
                  <a:pt x="22384" y="385286"/>
                </a:lnTo>
                <a:lnTo>
                  <a:pt x="6191" y="413861"/>
                </a:lnTo>
                <a:close/>
              </a:path>
            </a:pathLst>
          </a:custGeom>
          <a:solidFill>
            <a:schemeClr val="tx2">
              <a:lumMod val="20000"/>
              <a:lumOff val="80000"/>
            </a:schemeClr>
          </a:solidFill>
          <a:ln w="1905" cap="flat">
            <a:solidFill>
              <a:schemeClr val="bg1"/>
            </a:solidFill>
            <a:prstDash val="solid"/>
            <a:miter/>
          </a:ln>
        </p:spPr>
        <p:txBody>
          <a:bodyPr tIns="0" rIns="216000" bIns="144000" rtlCol="0" anchor="ctr"/>
          <a:lstStyle/>
          <a:p>
            <a:pPr algn="ctr"/>
            <a:r>
              <a:rPr lang="fr-FR" sz="1000" dirty="0">
                <a:solidFill>
                  <a:schemeClr val="bg1"/>
                </a:solidFill>
              </a:rPr>
              <a:t>H2d</a:t>
            </a:r>
          </a:p>
        </p:txBody>
      </p:sp>
      <p:sp>
        <p:nvSpPr>
          <p:cNvPr id="97" name="Forme libre : forme 96">
            <a:extLst>
              <a:ext uri="{FF2B5EF4-FFF2-40B4-BE49-F238E27FC236}">
                <a16:creationId xmlns:a16="http://schemas.microsoft.com/office/drawing/2014/main" id="{CF08426D-1EC8-4AAB-B4EB-4B65491EF1F0}"/>
              </a:ext>
            </a:extLst>
          </p:cNvPr>
          <p:cNvSpPr/>
          <p:nvPr/>
        </p:nvSpPr>
        <p:spPr>
          <a:xfrm>
            <a:off x="2162251" y="2997790"/>
            <a:ext cx="2265395" cy="1878619"/>
          </a:xfrm>
          <a:custGeom>
            <a:avLst/>
            <a:gdLst>
              <a:gd name="connsiteX0" fmla="*/ 1429 w 2733675"/>
              <a:gd name="connsiteY0" fmla="*/ 1378744 h 2266950"/>
              <a:gd name="connsiteX1" fmla="*/ 13811 w 2733675"/>
              <a:gd name="connsiteY1" fmla="*/ 1355884 h 2266950"/>
              <a:gd name="connsiteX2" fmla="*/ 30004 w 2733675"/>
              <a:gd name="connsiteY2" fmla="*/ 1342549 h 2266950"/>
              <a:gd name="connsiteX3" fmla="*/ 58579 w 2733675"/>
              <a:gd name="connsiteY3" fmla="*/ 1334929 h 2266950"/>
              <a:gd name="connsiteX4" fmla="*/ 73819 w 2733675"/>
              <a:gd name="connsiteY4" fmla="*/ 1327309 h 2266950"/>
              <a:gd name="connsiteX5" fmla="*/ 84296 w 2733675"/>
              <a:gd name="connsiteY5" fmla="*/ 1324451 h 2266950"/>
              <a:gd name="connsiteX6" fmla="*/ 73819 w 2733675"/>
              <a:gd name="connsiteY6" fmla="*/ 1300639 h 2266950"/>
              <a:gd name="connsiteX7" fmla="*/ 76676 w 2733675"/>
              <a:gd name="connsiteY7" fmla="*/ 1267301 h 2266950"/>
              <a:gd name="connsiteX8" fmla="*/ 82391 w 2733675"/>
              <a:gd name="connsiteY8" fmla="*/ 1251109 h 2266950"/>
              <a:gd name="connsiteX9" fmla="*/ 110966 w 2733675"/>
              <a:gd name="connsiteY9" fmla="*/ 1272064 h 2266950"/>
              <a:gd name="connsiteX10" fmla="*/ 126206 w 2733675"/>
              <a:gd name="connsiteY10" fmla="*/ 1256824 h 2266950"/>
              <a:gd name="connsiteX11" fmla="*/ 129064 w 2733675"/>
              <a:gd name="connsiteY11" fmla="*/ 1227296 h 2266950"/>
              <a:gd name="connsiteX12" fmla="*/ 118586 w 2733675"/>
              <a:gd name="connsiteY12" fmla="*/ 1204436 h 2266950"/>
              <a:gd name="connsiteX13" fmla="*/ 97631 w 2733675"/>
              <a:gd name="connsiteY13" fmla="*/ 1186339 h 2266950"/>
              <a:gd name="connsiteX14" fmla="*/ 79534 w 2733675"/>
              <a:gd name="connsiteY14" fmla="*/ 1167289 h 2266950"/>
              <a:gd name="connsiteX15" fmla="*/ 82391 w 2733675"/>
              <a:gd name="connsiteY15" fmla="*/ 1138714 h 2266950"/>
              <a:gd name="connsiteX16" fmla="*/ 87154 w 2733675"/>
              <a:gd name="connsiteY16" fmla="*/ 1112996 h 2266950"/>
              <a:gd name="connsiteX17" fmla="*/ 94774 w 2733675"/>
              <a:gd name="connsiteY17" fmla="*/ 1073944 h 2266950"/>
              <a:gd name="connsiteX18" fmla="*/ 108109 w 2733675"/>
              <a:gd name="connsiteY18" fmla="*/ 1052989 h 2266950"/>
              <a:gd name="connsiteX19" fmla="*/ 139541 w 2733675"/>
              <a:gd name="connsiteY19" fmla="*/ 1050131 h 2266950"/>
              <a:gd name="connsiteX20" fmla="*/ 168116 w 2733675"/>
              <a:gd name="connsiteY20" fmla="*/ 1048226 h 2266950"/>
              <a:gd name="connsiteX21" fmla="*/ 172879 w 2733675"/>
              <a:gd name="connsiteY21" fmla="*/ 1024414 h 2266950"/>
              <a:gd name="connsiteX22" fmla="*/ 186214 w 2733675"/>
              <a:gd name="connsiteY22" fmla="*/ 1011079 h 2266950"/>
              <a:gd name="connsiteX23" fmla="*/ 217646 w 2733675"/>
              <a:gd name="connsiteY23" fmla="*/ 997744 h 2266950"/>
              <a:gd name="connsiteX24" fmla="*/ 251936 w 2733675"/>
              <a:gd name="connsiteY24" fmla="*/ 1006316 h 2266950"/>
              <a:gd name="connsiteX25" fmla="*/ 288131 w 2733675"/>
              <a:gd name="connsiteY25" fmla="*/ 1016794 h 2266950"/>
              <a:gd name="connsiteX26" fmla="*/ 332899 w 2733675"/>
              <a:gd name="connsiteY26" fmla="*/ 1006316 h 2266950"/>
              <a:gd name="connsiteX27" fmla="*/ 348139 w 2733675"/>
              <a:gd name="connsiteY27" fmla="*/ 1003459 h 2266950"/>
              <a:gd name="connsiteX28" fmla="*/ 366236 w 2733675"/>
              <a:gd name="connsiteY28" fmla="*/ 979646 h 2266950"/>
              <a:gd name="connsiteX29" fmla="*/ 384334 w 2733675"/>
              <a:gd name="connsiteY29" fmla="*/ 958691 h 2266950"/>
              <a:gd name="connsiteX30" fmla="*/ 400526 w 2733675"/>
              <a:gd name="connsiteY30" fmla="*/ 958691 h 2266950"/>
              <a:gd name="connsiteX31" fmla="*/ 415766 w 2733675"/>
              <a:gd name="connsiteY31" fmla="*/ 974884 h 2266950"/>
              <a:gd name="connsiteX32" fmla="*/ 433864 w 2733675"/>
              <a:gd name="connsiteY32" fmla="*/ 995839 h 2266950"/>
              <a:gd name="connsiteX33" fmla="*/ 454819 w 2733675"/>
              <a:gd name="connsiteY33" fmla="*/ 990124 h 2266950"/>
              <a:gd name="connsiteX34" fmla="*/ 462439 w 2733675"/>
              <a:gd name="connsiteY34" fmla="*/ 977741 h 2266950"/>
              <a:gd name="connsiteX35" fmla="*/ 460534 w 2733675"/>
              <a:gd name="connsiteY35" fmla="*/ 956786 h 2266950"/>
              <a:gd name="connsiteX36" fmla="*/ 486251 w 2733675"/>
              <a:gd name="connsiteY36" fmla="*/ 940594 h 2266950"/>
              <a:gd name="connsiteX37" fmla="*/ 493871 w 2733675"/>
              <a:gd name="connsiteY37" fmla="*/ 958691 h 2266950"/>
              <a:gd name="connsiteX38" fmla="*/ 528161 w 2733675"/>
              <a:gd name="connsiteY38" fmla="*/ 967264 h 2266950"/>
              <a:gd name="connsiteX39" fmla="*/ 541496 w 2733675"/>
              <a:gd name="connsiteY39" fmla="*/ 974884 h 2266950"/>
              <a:gd name="connsiteX40" fmla="*/ 570071 w 2733675"/>
              <a:gd name="connsiteY40" fmla="*/ 985361 h 2266950"/>
              <a:gd name="connsiteX41" fmla="*/ 606266 w 2733675"/>
              <a:gd name="connsiteY41" fmla="*/ 979646 h 2266950"/>
              <a:gd name="connsiteX42" fmla="*/ 642461 w 2733675"/>
              <a:gd name="connsiteY42" fmla="*/ 982504 h 2266950"/>
              <a:gd name="connsiteX43" fmla="*/ 679609 w 2733675"/>
              <a:gd name="connsiteY43" fmla="*/ 982504 h 2266950"/>
              <a:gd name="connsiteX44" fmla="*/ 691991 w 2733675"/>
              <a:gd name="connsiteY44" fmla="*/ 958691 h 2266950"/>
              <a:gd name="connsiteX45" fmla="*/ 702469 w 2733675"/>
              <a:gd name="connsiteY45" fmla="*/ 935831 h 2266950"/>
              <a:gd name="connsiteX46" fmla="*/ 729139 w 2733675"/>
              <a:gd name="connsiteY46" fmla="*/ 919639 h 2266950"/>
              <a:gd name="connsiteX47" fmla="*/ 754856 w 2733675"/>
              <a:gd name="connsiteY47" fmla="*/ 917734 h 2266950"/>
              <a:gd name="connsiteX48" fmla="*/ 786289 w 2733675"/>
              <a:gd name="connsiteY48" fmla="*/ 912019 h 2266950"/>
              <a:gd name="connsiteX49" fmla="*/ 822484 w 2733675"/>
              <a:gd name="connsiteY49" fmla="*/ 907256 h 2266950"/>
              <a:gd name="connsiteX50" fmla="*/ 822484 w 2733675"/>
              <a:gd name="connsiteY50" fmla="*/ 878681 h 2266950"/>
              <a:gd name="connsiteX51" fmla="*/ 817721 w 2733675"/>
              <a:gd name="connsiteY51" fmla="*/ 854869 h 2266950"/>
              <a:gd name="connsiteX52" fmla="*/ 812006 w 2733675"/>
              <a:gd name="connsiteY52" fmla="*/ 823436 h 2266950"/>
              <a:gd name="connsiteX53" fmla="*/ 822484 w 2733675"/>
              <a:gd name="connsiteY53" fmla="*/ 799624 h 2266950"/>
              <a:gd name="connsiteX54" fmla="*/ 840581 w 2733675"/>
              <a:gd name="connsiteY54" fmla="*/ 794861 h 2266950"/>
              <a:gd name="connsiteX55" fmla="*/ 874871 w 2733675"/>
              <a:gd name="connsiteY55" fmla="*/ 799624 h 2266950"/>
              <a:gd name="connsiteX56" fmla="*/ 892969 w 2733675"/>
              <a:gd name="connsiteY56" fmla="*/ 787241 h 2266950"/>
              <a:gd name="connsiteX57" fmla="*/ 924401 w 2733675"/>
              <a:gd name="connsiteY57" fmla="*/ 773906 h 2266950"/>
              <a:gd name="connsiteX58" fmla="*/ 940594 w 2733675"/>
              <a:gd name="connsiteY58" fmla="*/ 758666 h 2266950"/>
              <a:gd name="connsiteX59" fmla="*/ 955834 w 2733675"/>
              <a:gd name="connsiteY59" fmla="*/ 737711 h 2266950"/>
              <a:gd name="connsiteX60" fmla="*/ 981551 w 2733675"/>
              <a:gd name="connsiteY60" fmla="*/ 737711 h 2266950"/>
              <a:gd name="connsiteX61" fmla="*/ 1002506 w 2733675"/>
              <a:gd name="connsiteY61" fmla="*/ 750094 h 2266950"/>
              <a:gd name="connsiteX62" fmla="*/ 1005364 w 2733675"/>
              <a:gd name="connsiteY62" fmla="*/ 787241 h 2266950"/>
              <a:gd name="connsiteX63" fmla="*/ 1031081 w 2733675"/>
              <a:gd name="connsiteY63" fmla="*/ 797719 h 2266950"/>
              <a:gd name="connsiteX64" fmla="*/ 1057751 w 2733675"/>
              <a:gd name="connsiteY64" fmla="*/ 818674 h 2266950"/>
              <a:gd name="connsiteX65" fmla="*/ 1086326 w 2733675"/>
              <a:gd name="connsiteY65" fmla="*/ 815816 h 2266950"/>
              <a:gd name="connsiteX66" fmla="*/ 1110139 w 2733675"/>
              <a:gd name="connsiteY66" fmla="*/ 797719 h 2266950"/>
              <a:gd name="connsiteX67" fmla="*/ 1132999 w 2733675"/>
              <a:gd name="connsiteY67" fmla="*/ 802481 h 2266950"/>
              <a:gd name="connsiteX68" fmla="*/ 1164431 w 2733675"/>
              <a:gd name="connsiteY68" fmla="*/ 802481 h 2266950"/>
              <a:gd name="connsiteX69" fmla="*/ 1177766 w 2733675"/>
              <a:gd name="connsiteY69" fmla="*/ 831056 h 2266950"/>
              <a:gd name="connsiteX70" fmla="*/ 1209199 w 2733675"/>
              <a:gd name="connsiteY70" fmla="*/ 805339 h 2266950"/>
              <a:gd name="connsiteX71" fmla="*/ 1234916 w 2733675"/>
              <a:gd name="connsiteY71" fmla="*/ 778669 h 2266950"/>
              <a:gd name="connsiteX72" fmla="*/ 1253014 w 2733675"/>
              <a:gd name="connsiteY72" fmla="*/ 763429 h 2266950"/>
              <a:gd name="connsiteX73" fmla="*/ 1273969 w 2733675"/>
              <a:gd name="connsiteY73" fmla="*/ 752951 h 2266950"/>
              <a:gd name="connsiteX74" fmla="*/ 1310164 w 2733675"/>
              <a:gd name="connsiteY74" fmla="*/ 758666 h 2266950"/>
              <a:gd name="connsiteX75" fmla="*/ 1323499 w 2733675"/>
              <a:gd name="connsiteY75" fmla="*/ 789146 h 2266950"/>
              <a:gd name="connsiteX76" fmla="*/ 1354931 w 2733675"/>
              <a:gd name="connsiteY76" fmla="*/ 787241 h 2266950"/>
              <a:gd name="connsiteX77" fmla="*/ 1389221 w 2733675"/>
              <a:gd name="connsiteY77" fmla="*/ 763429 h 2266950"/>
              <a:gd name="connsiteX78" fmla="*/ 1396841 w 2733675"/>
              <a:gd name="connsiteY78" fmla="*/ 739616 h 2266950"/>
              <a:gd name="connsiteX79" fmla="*/ 1407319 w 2733675"/>
              <a:gd name="connsiteY79" fmla="*/ 713899 h 2266950"/>
              <a:gd name="connsiteX80" fmla="*/ 1412081 w 2733675"/>
              <a:gd name="connsiteY80" fmla="*/ 677704 h 2266950"/>
              <a:gd name="connsiteX81" fmla="*/ 1407319 w 2733675"/>
              <a:gd name="connsiteY81" fmla="*/ 656749 h 2266950"/>
              <a:gd name="connsiteX82" fmla="*/ 1396841 w 2733675"/>
              <a:gd name="connsiteY82" fmla="*/ 628174 h 2266950"/>
              <a:gd name="connsiteX83" fmla="*/ 1396841 w 2733675"/>
              <a:gd name="connsiteY83" fmla="*/ 586264 h 2266950"/>
              <a:gd name="connsiteX84" fmla="*/ 1401604 w 2733675"/>
              <a:gd name="connsiteY84" fmla="*/ 554831 h 2266950"/>
              <a:gd name="connsiteX85" fmla="*/ 1435894 w 2733675"/>
              <a:gd name="connsiteY85" fmla="*/ 526256 h 2266950"/>
              <a:gd name="connsiteX86" fmla="*/ 1458754 w 2733675"/>
              <a:gd name="connsiteY86" fmla="*/ 515779 h 2266950"/>
              <a:gd name="connsiteX87" fmla="*/ 1477804 w 2733675"/>
              <a:gd name="connsiteY87" fmla="*/ 497681 h 2266950"/>
              <a:gd name="connsiteX88" fmla="*/ 1461611 w 2733675"/>
              <a:gd name="connsiteY88" fmla="*/ 479584 h 2266950"/>
              <a:gd name="connsiteX89" fmla="*/ 1438751 w 2733675"/>
              <a:gd name="connsiteY89" fmla="*/ 466249 h 2266950"/>
              <a:gd name="connsiteX90" fmla="*/ 1419701 w 2733675"/>
              <a:gd name="connsiteY90" fmla="*/ 450056 h 2266950"/>
              <a:gd name="connsiteX91" fmla="*/ 1425416 w 2733675"/>
              <a:gd name="connsiteY91" fmla="*/ 421481 h 2266950"/>
              <a:gd name="connsiteX92" fmla="*/ 1422559 w 2733675"/>
              <a:gd name="connsiteY92" fmla="*/ 382429 h 2266950"/>
              <a:gd name="connsiteX93" fmla="*/ 1417796 w 2733675"/>
              <a:gd name="connsiteY93" fmla="*/ 353854 h 2266950"/>
              <a:gd name="connsiteX94" fmla="*/ 1433036 w 2733675"/>
              <a:gd name="connsiteY94" fmla="*/ 325279 h 2266950"/>
              <a:gd name="connsiteX95" fmla="*/ 1467326 w 2733675"/>
              <a:gd name="connsiteY95" fmla="*/ 299561 h 2266950"/>
              <a:gd name="connsiteX96" fmla="*/ 1482566 w 2733675"/>
              <a:gd name="connsiteY96" fmla="*/ 272891 h 2266950"/>
              <a:gd name="connsiteX97" fmla="*/ 1479709 w 2733675"/>
              <a:gd name="connsiteY97" fmla="*/ 250031 h 2266950"/>
              <a:gd name="connsiteX98" fmla="*/ 1453991 w 2733675"/>
              <a:gd name="connsiteY98" fmla="*/ 233839 h 2266950"/>
              <a:gd name="connsiteX99" fmla="*/ 1472089 w 2733675"/>
              <a:gd name="connsiteY99" fmla="*/ 218599 h 2266950"/>
              <a:gd name="connsiteX100" fmla="*/ 1490186 w 2733675"/>
              <a:gd name="connsiteY100" fmla="*/ 197644 h 2266950"/>
              <a:gd name="connsiteX101" fmla="*/ 1516856 w 2733675"/>
              <a:gd name="connsiteY101" fmla="*/ 176689 h 2266950"/>
              <a:gd name="connsiteX102" fmla="*/ 1524476 w 2733675"/>
              <a:gd name="connsiteY102" fmla="*/ 145256 h 2266950"/>
              <a:gd name="connsiteX103" fmla="*/ 1524476 w 2733675"/>
              <a:gd name="connsiteY103" fmla="*/ 119539 h 2266950"/>
              <a:gd name="connsiteX104" fmla="*/ 1493044 w 2733675"/>
              <a:gd name="connsiteY104" fmla="*/ 116681 h 2266950"/>
              <a:gd name="connsiteX105" fmla="*/ 1472089 w 2733675"/>
              <a:gd name="connsiteY105" fmla="*/ 116681 h 2266950"/>
              <a:gd name="connsiteX106" fmla="*/ 1482566 w 2733675"/>
              <a:gd name="connsiteY106" fmla="*/ 90964 h 2266950"/>
              <a:gd name="connsiteX107" fmla="*/ 1490186 w 2733675"/>
              <a:gd name="connsiteY107" fmla="*/ 74771 h 2266950"/>
              <a:gd name="connsiteX108" fmla="*/ 1490186 w 2733675"/>
              <a:gd name="connsiteY108" fmla="*/ 56674 h 2266950"/>
              <a:gd name="connsiteX109" fmla="*/ 1524476 w 2733675"/>
              <a:gd name="connsiteY109" fmla="*/ 46196 h 2266950"/>
              <a:gd name="connsiteX110" fmla="*/ 1550194 w 2733675"/>
              <a:gd name="connsiteY110" fmla="*/ 46196 h 2266950"/>
              <a:gd name="connsiteX111" fmla="*/ 1574006 w 2733675"/>
              <a:gd name="connsiteY111" fmla="*/ 53816 h 2266950"/>
              <a:gd name="connsiteX112" fmla="*/ 1610201 w 2733675"/>
              <a:gd name="connsiteY112" fmla="*/ 56674 h 2266950"/>
              <a:gd name="connsiteX113" fmla="*/ 1605439 w 2733675"/>
              <a:gd name="connsiteY113" fmla="*/ 28099 h 2266950"/>
              <a:gd name="connsiteX114" fmla="*/ 1597819 w 2733675"/>
              <a:gd name="connsiteY114" fmla="*/ 1429 h 2266950"/>
              <a:gd name="connsiteX115" fmla="*/ 1641634 w 2733675"/>
              <a:gd name="connsiteY115" fmla="*/ 1429 h 2266950"/>
              <a:gd name="connsiteX116" fmla="*/ 1670209 w 2733675"/>
              <a:gd name="connsiteY116" fmla="*/ 1429 h 2266950"/>
              <a:gd name="connsiteX117" fmla="*/ 1698784 w 2733675"/>
              <a:gd name="connsiteY117" fmla="*/ 7144 h 2266950"/>
              <a:gd name="connsiteX118" fmla="*/ 1714976 w 2733675"/>
              <a:gd name="connsiteY118" fmla="*/ 28099 h 2266950"/>
              <a:gd name="connsiteX119" fmla="*/ 1714976 w 2733675"/>
              <a:gd name="connsiteY119" fmla="*/ 56674 h 2266950"/>
              <a:gd name="connsiteX120" fmla="*/ 1746409 w 2733675"/>
              <a:gd name="connsiteY120" fmla="*/ 77629 h 2266950"/>
              <a:gd name="connsiteX121" fmla="*/ 1761649 w 2733675"/>
              <a:gd name="connsiteY121" fmla="*/ 100489 h 2266950"/>
              <a:gd name="connsiteX122" fmla="*/ 1772126 w 2733675"/>
              <a:gd name="connsiteY122" fmla="*/ 121444 h 2266950"/>
              <a:gd name="connsiteX123" fmla="*/ 1748314 w 2733675"/>
              <a:gd name="connsiteY123" fmla="*/ 145256 h 2266950"/>
              <a:gd name="connsiteX124" fmla="*/ 1758791 w 2733675"/>
              <a:gd name="connsiteY124" fmla="*/ 163354 h 2266950"/>
              <a:gd name="connsiteX125" fmla="*/ 1761649 w 2733675"/>
              <a:gd name="connsiteY125" fmla="*/ 197644 h 2266950"/>
              <a:gd name="connsiteX126" fmla="*/ 1790224 w 2733675"/>
              <a:gd name="connsiteY126" fmla="*/ 184309 h 2266950"/>
              <a:gd name="connsiteX127" fmla="*/ 1803559 w 2733675"/>
              <a:gd name="connsiteY127" fmla="*/ 208121 h 2266950"/>
              <a:gd name="connsiteX128" fmla="*/ 1821656 w 2733675"/>
              <a:gd name="connsiteY128" fmla="*/ 233839 h 2266950"/>
              <a:gd name="connsiteX129" fmla="*/ 1850231 w 2733675"/>
              <a:gd name="connsiteY129" fmla="*/ 229076 h 2266950"/>
              <a:gd name="connsiteX130" fmla="*/ 1876901 w 2733675"/>
              <a:gd name="connsiteY130" fmla="*/ 226219 h 2266950"/>
              <a:gd name="connsiteX131" fmla="*/ 1884521 w 2733675"/>
              <a:gd name="connsiteY131" fmla="*/ 251936 h 2266950"/>
              <a:gd name="connsiteX132" fmla="*/ 1917859 w 2733675"/>
              <a:gd name="connsiteY132" fmla="*/ 257651 h 2266950"/>
              <a:gd name="connsiteX133" fmla="*/ 1947386 w 2733675"/>
              <a:gd name="connsiteY133" fmla="*/ 239554 h 2266950"/>
              <a:gd name="connsiteX134" fmla="*/ 1970246 w 2733675"/>
              <a:gd name="connsiteY134" fmla="*/ 244316 h 2266950"/>
              <a:gd name="connsiteX135" fmla="*/ 1983581 w 2733675"/>
              <a:gd name="connsiteY135" fmla="*/ 268129 h 2266950"/>
              <a:gd name="connsiteX136" fmla="*/ 1970246 w 2733675"/>
              <a:gd name="connsiteY136" fmla="*/ 296704 h 2266950"/>
              <a:gd name="connsiteX137" fmla="*/ 1947386 w 2733675"/>
              <a:gd name="connsiteY137" fmla="*/ 299561 h 2266950"/>
              <a:gd name="connsiteX138" fmla="*/ 1926431 w 2733675"/>
              <a:gd name="connsiteY138" fmla="*/ 314801 h 2266950"/>
              <a:gd name="connsiteX139" fmla="*/ 1949291 w 2733675"/>
              <a:gd name="connsiteY139" fmla="*/ 335756 h 2266950"/>
              <a:gd name="connsiteX140" fmla="*/ 1952149 w 2733675"/>
              <a:gd name="connsiteY140" fmla="*/ 356711 h 2266950"/>
              <a:gd name="connsiteX141" fmla="*/ 1975961 w 2733675"/>
              <a:gd name="connsiteY141" fmla="*/ 374809 h 2266950"/>
              <a:gd name="connsiteX142" fmla="*/ 1998821 w 2733675"/>
              <a:gd name="connsiteY142" fmla="*/ 388144 h 2266950"/>
              <a:gd name="connsiteX143" fmla="*/ 2004536 w 2733675"/>
              <a:gd name="connsiteY143" fmla="*/ 421481 h 2266950"/>
              <a:gd name="connsiteX144" fmla="*/ 1986439 w 2733675"/>
              <a:gd name="connsiteY144" fmla="*/ 450056 h 2266950"/>
              <a:gd name="connsiteX145" fmla="*/ 2015014 w 2733675"/>
              <a:gd name="connsiteY145" fmla="*/ 448151 h 2266950"/>
              <a:gd name="connsiteX146" fmla="*/ 2069306 w 2733675"/>
              <a:gd name="connsiteY146" fmla="*/ 439579 h 2266950"/>
              <a:gd name="connsiteX147" fmla="*/ 2106454 w 2733675"/>
              <a:gd name="connsiteY147" fmla="*/ 427196 h 2266950"/>
              <a:gd name="connsiteX148" fmla="*/ 2145506 w 2733675"/>
              <a:gd name="connsiteY148" fmla="*/ 406241 h 2266950"/>
              <a:gd name="connsiteX149" fmla="*/ 2178844 w 2733675"/>
              <a:gd name="connsiteY149" fmla="*/ 379571 h 2266950"/>
              <a:gd name="connsiteX150" fmla="*/ 2207419 w 2733675"/>
              <a:gd name="connsiteY150" fmla="*/ 356711 h 2266950"/>
              <a:gd name="connsiteX151" fmla="*/ 2249329 w 2733675"/>
              <a:gd name="connsiteY151" fmla="*/ 338614 h 2266950"/>
              <a:gd name="connsiteX152" fmla="*/ 2283619 w 2733675"/>
              <a:gd name="connsiteY152" fmla="*/ 322421 h 2266950"/>
              <a:gd name="connsiteX153" fmla="*/ 2315051 w 2733675"/>
              <a:gd name="connsiteY153" fmla="*/ 290989 h 2266950"/>
              <a:gd name="connsiteX154" fmla="*/ 2340769 w 2733675"/>
              <a:gd name="connsiteY154" fmla="*/ 283369 h 2266950"/>
              <a:gd name="connsiteX155" fmla="*/ 2376964 w 2733675"/>
              <a:gd name="connsiteY155" fmla="*/ 280511 h 2266950"/>
              <a:gd name="connsiteX156" fmla="*/ 2411254 w 2733675"/>
              <a:gd name="connsiteY156" fmla="*/ 280511 h 2266950"/>
              <a:gd name="connsiteX157" fmla="*/ 2429351 w 2733675"/>
              <a:gd name="connsiteY157" fmla="*/ 254794 h 2266950"/>
              <a:gd name="connsiteX158" fmla="*/ 2453164 w 2733675"/>
              <a:gd name="connsiteY158" fmla="*/ 236696 h 2266950"/>
              <a:gd name="connsiteX159" fmla="*/ 2481739 w 2733675"/>
              <a:gd name="connsiteY159" fmla="*/ 230981 h 2266950"/>
              <a:gd name="connsiteX160" fmla="*/ 2523649 w 2733675"/>
              <a:gd name="connsiteY160" fmla="*/ 239554 h 2266950"/>
              <a:gd name="connsiteX161" fmla="*/ 2559844 w 2733675"/>
              <a:gd name="connsiteY161" fmla="*/ 254794 h 2266950"/>
              <a:gd name="connsiteX162" fmla="*/ 2580799 w 2733675"/>
              <a:gd name="connsiteY162" fmla="*/ 278606 h 2266950"/>
              <a:gd name="connsiteX163" fmla="*/ 2565559 w 2733675"/>
              <a:gd name="connsiteY163" fmla="*/ 299561 h 2266950"/>
              <a:gd name="connsiteX164" fmla="*/ 2559844 w 2733675"/>
              <a:gd name="connsiteY164" fmla="*/ 325279 h 2266950"/>
              <a:gd name="connsiteX165" fmla="*/ 2549366 w 2733675"/>
              <a:gd name="connsiteY165" fmla="*/ 356711 h 2266950"/>
              <a:gd name="connsiteX166" fmla="*/ 2591276 w 2733675"/>
              <a:gd name="connsiteY166" fmla="*/ 350996 h 2266950"/>
              <a:gd name="connsiteX167" fmla="*/ 2625566 w 2733675"/>
              <a:gd name="connsiteY167" fmla="*/ 356711 h 2266950"/>
              <a:gd name="connsiteX168" fmla="*/ 2622709 w 2733675"/>
              <a:gd name="connsiteY168" fmla="*/ 388144 h 2266950"/>
              <a:gd name="connsiteX169" fmla="*/ 2601754 w 2733675"/>
              <a:gd name="connsiteY169" fmla="*/ 411004 h 2266950"/>
              <a:gd name="connsiteX170" fmla="*/ 2577941 w 2733675"/>
              <a:gd name="connsiteY170" fmla="*/ 421481 h 2266950"/>
              <a:gd name="connsiteX171" fmla="*/ 2552224 w 2733675"/>
              <a:gd name="connsiteY171" fmla="*/ 452914 h 2266950"/>
              <a:gd name="connsiteX172" fmla="*/ 2546509 w 2733675"/>
              <a:gd name="connsiteY172" fmla="*/ 481489 h 2266950"/>
              <a:gd name="connsiteX173" fmla="*/ 2523649 w 2733675"/>
              <a:gd name="connsiteY173" fmla="*/ 499586 h 2266950"/>
              <a:gd name="connsiteX174" fmla="*/ 2499836 w 2733675"/>
              <a:gd name="connsiteY174" fmla="*/ 502444 h 2266950"/>
              <a:gd name="connsiteX175" fmla="*/ 2489359 w 2733675"/>
              <a:gd name="connsiteY175" fmla="*/ 526256 h 2266950"/>
              <a:gd name="connsiteX176" fmla="*/ 2489359 w 2733675"/>
              <a:gd name="connsiteY176" fmla="*/ 554831 h 2266950"/>
              <a:gd name="connsiteX177" fmla="*/ 2474119 w 2733675"/>
              <a:gd name="connsiteY177" fmla="*/ 562451 h 2266950"/>
              <a:gd name="connsiteX178" fmla="*/ 2456021 w 2733675"/>
              <a:gd name="connsiteY178" fmla="*/ 572929 h 2266950"/>
              <a:gd name="connsiteX179" fmla="*/ 2432209 w 2733675"/>
              <a:gd name="connsiteY179" fmla="*/ 586264 h 2266950"/>
              <a:gd name="connsiteX180" fmla="*/ 2411254 w 2733675"/>
              <a:gd name="connsiteY180" fmla="*/ 596741 h 2266950"/>
              <a:gd name="connsiteX181" fmla="*/ 2387441 w 2733675"/>
              <a:gd name="connsiteY181" fmla="*/ 609124 h 2266950"/>
              <a:gd name="connsiteX182" fmla="*/ 2376964 w 2733675"/>
              <a:gd name="connsiteY182" fmla="*/ 622459 h 2266950"/>
              <a:gd name="connsiteX183" fmla="*/ 2369344 w 2733675"/>
              <a:gd name="connsiteY183" fmla="*/ 658654 h 2266950"/>
              <a:gd name="connsiteX184" fmla="*/ 2376964 w 2733675"/>
              <a:gd name="connsiteY184" fmla="*/ 679609 h 2266950"/>
              <a:gd name="connsiteX185" fmla="*/ 2385536 w 2733675"/>
              <a:gd name="connsiteY185" fmla="*/ 711041 h 2266950"/>
              <a:gd name="connsiteX186" fmla="*/ 2379821 w 2733675"/>
              <a:gd name="connsiteY186" fmla="*/ 724376 h 2266950"/>
              <a:gd name="connsiteX187" fmla="*/ 2361724 w 2733675"/>
              <a:gd name="connsiteY187" fmla="*/ 739616 h 2266950"/>
              <a:gd name="connsiteX188" fmla="*/ 2325529 w 2733675"/>
              <a:gd name="connsiteY188" fmla="*/ 758666 h 2266950"/>
              <a:gd name="connsiteX189" fmla="*/ 2309336 w 2733675"/>
              <a:gd name="connsiteY189" fmla="*/ 778669 h 2266950"/>
              <a:gd name="connsiteX190" fmla="*/ 2296001 w 2733675"/>
              <a:gd name="connsiteY190" fmla="*/ 802481 h 2266950"/>
              <a:gd name="connsiteX191" fmla="*/ 2277904 w 2733675"/>
              <a:gd name="connsiteY191" fmla="*/ 836771 h 2266950"/>
              <a:gd name="connsiteX192" fmla="*/ 2256949 w 2733675"/>
              <a:gd name="connsiteY192" fmla="*/ 859631 h 2266950"/>
              <a:gd name="connsiteX193" fmla="*/ 2249329 w 2733675"/>
              <a:gd name="connsiteY193" fmla="*/ 891064 h 2266950"/>
              <a:gd name="connsiteX194" fmla="*/ 2238851 w 2733675"/>
              <a:gd name="connsiteY194" fmla="*/ 917734 h 2266950"/>
              <a:gd name="connsiteX195" fmla="*/ 2236946 w 2733675"/>
              <a:gd name="connsiteY195" fmla="*/ 943451 h 2266950"/>
              <a:gd name="connsiteX196" fmla="*/ 2262664 w 2733675"/>
              <a:gd name="connsiteY196" fmla="*/ 964406 h 2266950"/>
              <a:gd name="connsiteX197" fmla="*/ 2275999 w 2733675"/>
              <a:gd name="connsiteY197" fmla="*/ 977741 h 2266950"/>
              <a:gd name="connsiteX198" fmla="*/ 2275999 w 2733675"/>
              <a:gd name="connsiteY198" fmla="*/ 1003459 h 2266950"/>
              <a:gd name="connsiteX199" fmla="*/ 2265521 w 2733675"/>
              <a:gd name="connsiteY199" fmla="*/ 1016794 h 2266950"/>
              <a:gd name="connsiteX200" fmla="*/ 2241709 w 2733675"/>
              <a:gd name="connsiteY200" fmla="*/ 1032034 h 2266950"/>
              <a:gd name="connsiteX201" fmla="*/ 2238851 w 2733675"/>
              <a:gd name="connsiteY201" fmla="*/ 1050131 h 2266950"/>
              <a:gd name="connsiteX202" fmla="*/ 2210276 w 2733675"/>
              <a:gd name="connsiteY202" fmla="*/ 1071086 h 2266950"/>
              <a:gd name="connsiteX203" fmla="*/ 2196941 w 2733675"/>
              <a:gd name="connsiteY203" fmla="*/ 1094899 h 2266950"/>
              <a:gd name="connsiteX204" fmla="*/ 2226469 w 2733675"/>
              <a:gd name="connsiteY204" fmla="*/ 1115854 h 2266950"/>
              <a:gd name="connsiteX205" fmla="*/ 2249329 w 2733675"/>
              <a:gd name="connsiteY205" fmla="*/ 1112996 h 2266950"/>
              <a:gd name="connsiteX206" fmla="*/ 2275999 w 2733675"/>
              <a:gd name="connsiteY206" fmla="*/ 1102519 h 2266950"/>
              <a:gd name="connsiteX207" fmla="*/ 2306479 w 2733675"/>
              <a:gd name="connsiteY207" fmla="*/ 1078706 h 2266950"/>
              <a:gd name="connsiteX208" fmla="*/ 2330291 w 2733675"/>
              <a:gd name="connsiteY208" fmla="*/ 1063466 h 2266950"/>
              <a:gd name="connsiteX209" fmla="*/ 2358866 w 2733675"/>
              <a:gd name="connsiteY209" fmla="*/ 1039654 h 2266950"/>
              <a:gd name="connsiteX210" fmla="*/ 2337911 w 2733675"/>
              <a:gd name="connsiteY210" fmla="*/ 1016794 h 2266950"/>
              <a:gd name="connsiteX211" fmla="*/ 2315051 w 2733675"/>
              <a:gd name="connsiteY211" fmla="*/ 1000601 h 2266950"/>
              <a:gd name="connsiteX212" fmla="*/ 2316956 w 2733675"/>
              <a:gd name="connsiteY212" fmla="*/ 967264 h 2266950"/>
              <a:gd name="connsiteX213" fmla="*/ 2336006 w 2733675"/>
              <a:gd name="connsiteY213" fmla="*/ 940594 h 2266950"/>
              <a:gd name="connsiteX214" fmla="*/ 2356009 w 2733675"/>
              <a:gd name="connsiteY214" fmla="*/ 930116 h 2266950"/>
              <a:gd name="connsiteX215" fmla="*/ 2397919 w 2733675"/>
              <a:gd name="connsiteY215" fmla="*/ 925354 h 2266950"/>
              <a:gd name="connsiteX216" fmla="*/ 2424589 w 2733675"/>
              <a:gd name="connsiteY216" fmla="*/ 917734 h 2266950"/>
              <a:gd name="connsiteX217" fmla="*/ 2453164 w 2733675"/>
              <a:gd name="connsiteY217" fmla="*/ 901541 h 2266950"/>
              <a:gd name="connsiteX218" fmla="*/ 2489359 w 2733675"/>
              <a:gd name="connsiteY218" fmla="*/ 898684 h 2266950"/>
              <a:gd name="connsiteX219" fmla="*/ 2531269 w 2733675"/>
              <a:gd name="connsiteY219" fmla="*/ 909161 h 2266950"/>
              <a:gd name="connsiteX220" fmla="*/ 2556986 w 2733675"/>
              <a:gd name="connsiteY220" fmla="*/ 917734 h 2266950"/>
              <a:gd name="connsiteX221" fmla="*/ 2552224 w 2733675"/>
              <a:gd name="connsiteY221" fmla="*/ 940594 h 2266950"/>
              <a:gd name="connsiteX222" fmla="*/ 2552224 w 2733675"/>
              <a:gd name="connsiteY222" fmla="*/ 961549 h 2266950"/>
              <a:gd name="connsiteX223" fmla="*/ 2555081 w 2733675"/>
              <a:gd name="connsiteY223" fmla="*/ 972026 h 2266950"/>
              <a:gd name="connsiteX224" fmla="*/ 2577941 w 2733675"/>
              <a:gd name="connsiteY224" fmla="*/ 988219 h 2266950"/>
              <a:gd name="connsiteX225" fmla="*/ 2575084 w 2733675"/>
              <a:gd name="connsiteY225" fmla="*/ 1008221 h 2266950"/>
              <a:gd name="connsiteX226" fmla="*/ 2565559 w 2733675"/>
              <a:gd name="connsiteY226" fmla="*/ 1037749 h 2266950"/>
              <a:gd name="connsiteX227" fmla="*/ 2556986 w 2733675"/>
              <a:gd name="connsiteY227" fmla="*/ 1066324 h 2266950"/>
              <a:gd name="connsiteX228" fmla="*/ 2573179 w 2733675"/>
              <a:gd name="connsiteY228" fmla="*/ 1089184 h 2266950"/>
              <a:gd name="connsiteX229" fmla="*/ 2585561 w 2733675"/>
              <a:gd name="connsiteY229" fmla="*/ 1107281 h 2266950"/>
              <a:gd name="connsiteX230" fmla="*/ 2615089 w 2733675"/>
              <a:gd name="connsiteY230" fmla="*/ 1117759 h 2266950"/>
              <a:gd name="connsiteX231" fmla="*/ 2635091 w 2733675"/>
              <a:gd name="connsiteY231" fmla="*/ 1133951 h 2266950"/>
              <a:gd name="connsiteX232" fmla="*/ 2651284 w 2733675"/>
              <a:gd name="connsiteY232" fmla="*/ 1159669 h 2266950"/>
              <a:gd name="connsiteX233" fmla="*/ 2656046 w 2733675"/>
              <a:gd name="connsiteY233" fmla="*/ 1183481 h 2266950"/>
              <a:gd name="connsiteX234" fmla="*/ 2669381 w 2733675"/>
              <a:gd name="connsiteY234" fmla="*/ 1204436 h 2266950"/>
              <a:gd name="connsiteX235" fmla="*/ 2645569 w 2733675"/>
              <a:gd name="connsiteY235" fmla="*/ 1233011 h 2266950"/>
              <a:gd name="connsiteX236" fmla="*/ 2625566 w 2733675"/>
              <a:gd name="connsiteY236" fmla="*/ 1246346 h 2266950"/>
              <a:gd name="connsiteX237" fmla="*/ 2612231 w 2733675"/>
              <a:gd name="connsiteY237" fmla="*/ 1269206 h 2266950"/>
              <a:gd name="connsiteX238" fmla="*/ 2583656 w 2733675"/>
              <a:gd name="connsiteY238" fmla="*/ 1285399 h 2266950"/>
              <a:gd name="connsiteX239" fmla="*/ 2573179 w 2733675"/>
              <a:gd name="connsiteY239" fmla="*/ 1303496 h 2266950"/>
              <a:gd name="connsiteX240" fmla="*/ 2559844 w 2733675"/>
              <a:gd name="connsiteY240" fmla="*/ 1316831 h 2266950"/>
              <a:gd name="connsiteX241" fmla="*/ 2562701 w 2733675"/>
              <a:gd name="connsiteY241" fmla="*/ 1339691 h 2266950"/>
              <a:gd name="connsiteX242" fmla="*/ 2591276 w 2733675"/>
              <a:gd name="connsiteY242" fmla="*/ 1347311 h 2266950"/>
              <a:gd name="connsiteX243" fmla="*/ 2622709 w 2733675"/>
              <a:gd name="connsiteY243" fmla="*/ 1347311 h 2266950"/>
              <a:gd name="connsiteX244" fmla="*/ 2637949 w 2733675"/>
              <a:gd name="connsiteY244" fmla="*/ 1368266 h 2266950"/>
              <a:gd name="connsiteX245" fmla="*/ 2654141 w 2733675"/>
              <a:gd name="connsiteY245" fmla="*/ 1386364 h 2266950"/>
              <a:gd name="connsiteX246" fmla="*/ 2658904 w 2733675"/>
              <a:gd name="connsiteY246" fmla="*/ 1426369 h 2266950"/>
              <a:gd name="connsiteX247" fmla="*/ 2664619 w 2733675"/>
              <a:gd name="connsiteY247" fmla="*/ 1449229 h 2266950"/>
              <a:gd name="connsiteX248" fmla="*/ 2690336 w 2733675"/>
              <a:gd name="connsiteY248" fmla="*/ 1459706 h 2266950"/>
              <a:gd name="connsiteX249" fmla="*/ 2716054 w 2733675"/>
              <a:gd name="connsiteY249" fmla="*/ 1473041 h 2266950"/>
              <a:gd name="connsiteX250" fmla="*/ 2724626 w 2733675"/>
              <a:gd name="connsiteY250" fmla="*/ 1498759 h 2266950"/>
              <a:gd name="connsiteX251" fmla="*/ 2732246 w 2733675"/>
              <a:gd name="connsiteY251" fmla="*/ 1525429 h 2266950"/>
              <a:gd name="connsiteX252" fmla="*/ 2737009 w 2733675"/>
              <a:gd name="connsiteY252" fmla="*/ 1555909 h 2266950"/>
              <a:gd name="connsiteX253" fmla="*/ 2729389 w 2733675"/>
              <a:gd name="connsiteY253" fmla="*/ 1587341 h 2266950"/>
              <a:gd name="connsiteX254" fmla="*/ 2705576 w 2733675"/>
              <a:gd name="connsiteY254" fmla="*/ 1600676 h 2266950"/>
              <a:gd name="connsiteX255" fmla="*/ 2684621 w 2733675"/>
              <a:gd name="connsiteY255" fmla="*/ 1618774 h 2266950"/>
              <a:gd name="connsiteX256" fmla="*/ 2672239 w 2733675"/>
              <a:gd name="connsiteY256" fmla="*/ 1639729 h 2266950"/>
              <a:gd name="connsiteX257" fmla="*/ 2656046 w 2733675"/>
              <a:gd name="connsiteY257" fmla="*/ 1663541 h 2266950"/>
              <a:gd name="connsiteX258" fmla="*/ 2633186 w 2733675"/>
              <a:gd name="connsiteY258" fmla="*/ 1684496 h 2266950"/>
              <a:gd name="connsiteX259" fmla="*/ 2606516 w 2733675"/>
              <a:gd name="connsiteY259" fmla="*/ 1675924 h 2266950"/>
              <a:gd name="connsiteX260" fmla="*/ 2575084 w 2733675"/>
              <a:gd name="connsiteY260" fmla="*/ 1671161 h 2266950"/>
              <a:gd name="connsiteX261" fmla="*/ 2546509 w 2733675"/>
              <a:gd name="connsiteY261" fmla="*/ 1674019 h 2266950"/>
              <a:gd name="connsiteX262" fmla="*/ 2525554 w 2733675"/>
              <a:gd name="connsiteY262" fmla="*/ 1675924 h 2266950"/>
              <a:gd name="connsiteX263" fmla="*/ 2510314 w 2733675"/>
              <a:gd name="connsiteY263" fmla="*/ 1696879 h 2266950"/>
              <a:gd name="connsiteX264" fmla="*/ 2507456 w 2733675"/>
              <a:gd name="connsiteY264" fmla="*/ 1728311 h 2266950"/>
              <a:gd name="connsiteX265" fmla="*/ 2528411 w 2733675"/>
              <a:gd name="connsiteY265" fmla="*/ 1741646 h 2266950"/>
              <a:gd name="connsiteX266" fmla="*/ 2549366 w 2733675"/>
              <a:gd name="connsiteY266" fmla="*/ 1738789 h 2266950"/>
              <a:gd name="connsiteX267" fmla="*/ 2577941 w 2733675"/>
              <a:gd name="connsiteY267" fmla="*/ 1738789 h 2266950"/>
              <a:gd name="connsiteX268" fmla="*/ 2583656 w 2733675"/>
              <a:gd name="connsiteY268" fmla="*/ 1759744 h 2266950"/>
              <a:gd name="connsiteX269" fmla="*/ 2591276 w 2733675"/>
              <a:gd name="connsiteY269" fmla="*/ 1780699 h 2266950"/>
              <a:gd name="connsiteX270" fmla="*/ 2591276 w 2733675"/>
              <a:gd name="connsiteY270" fmla="*/ 1806416 h 2266950"/>
              <a:gd name="connsiteX271" fmla="*/ 2591276 w 2733675"/>
              <a:gd name="connsiteY271" fmla="*/ 1822609 h 2266950"/>
              <a:gd name="connsiteX272" fmla="*/ 2612231 w 2733675"/>
              <a:gd name="connsiteY272" fmla="*/ 1833086 h 2266950"/>
              <a:gd name="connsiteX273" fmla="*/ 2640806 w 2733675"/>
              <a:gd name="connsiteY273" fmla="*/ 1845469 h 2266950"/>
              <a:gd name="connsiteX274" fmla="*/ 2664619 w 2733675"/>
              <a:gd name="connsiteY274" fmla="*/ 1845469 h 2266950"/>
              <a:gd name="connsiteX275" fmla="*/ 2677001 w 2733675"/>
              <a:gd name="connsiteY275" fmla="*/ 1858804 h 2266950"/>
              <a:gd name="connsiteX276" fmla="*/ 2703671 w 2733675"/>
              <a:gd name="connsiteY276" fmla="*/ 1887379 h 2266950"/>
              <a:gd name="connsiteX277" fmla="*/ 2714149 w 2733675"/>
              <a:gd name="connsiteY277" fmla="*/ 1908334 h 2266950"/>
              <a:gd name="connsiteX278" fmla="*/ 2700814 w 2733675"/>
              <a:gd name="connsiteY278" fmla="*/ 1953101 h 2266950"/>
              <a:gd name="connsiteX279" fmla="*/ 2675096 w 2733675"/>
              <a:gd name="connsiteY279" fmla="*/ 1957864 h 2266950"/>
              <a:gd name="connsiteX280" fmla="*/ 2654141 w 2733675"/>
              <a:gd name="connsiteY280" fmla="*/ 1957864 h 2266950"/>
              <a:gd name="connsiteX281" fmla="*/ 2643664 w 2733675"/>
              <a:gd name="connsiteY281" fmla="*/ 1968341 h 2266950"/>
              <a:gd name="connsiteX282" fmla="*/ 2616994 w 2733675"/>
              <a:gd name="connsiteY282" fmla="*/ 1995011 h 2266950"/>
              <a:gd name="connsiteX283" fmla="*/ 2596039 w 2733675"/>
              <a:gd name="connsiteY283" fmla="*/ 2007394 h 2266950"/>
              <a:gd name="connsiteX284" fmla="*/ 2575084 w 2733675"/>
              <a:gd name="connsiteY284" fmla="*/ 2025491 h 2266950"/>
              <a:gd name="connsiteX285" fmla="*/ 2549366 w 2733675"/>
              <a:gd name="connsiteY285" fmla="*/ 2052161 h 2266950"/>
              <a:gd name="connsiteX286" fmla="*/ 2523649 w 2733675"/>
              <a:gd name="connsiteY286" fmla="*/ 2075021 h 2266950"/>
              <a:gd name="connsiteX287" fmla="*/ 2536031 w 2733675"/>
              <a:gd name="connsiteY287" fmla="*/ 2098834 h 2266950"/>
              <a:gd name="connsiteX288" fmla="*/ 2523649 w 2733675"/>
              <a:gd name="connsiteY288" fmla="*/ 2122646 h 2266950"/>
              <a:gd name="connsiteX289" fmla="*/ 2489359 w 2733675"/>
              <a:gd name="connsiteY289" fmla="*/ 2116931 h 2266950"/>
              <a:gd name="connsiteX290" fmla="*/ 2465546 w 2733675"/>
              <a:gd name="connsiteY290" fmla="*/ 2095976 h 2266950"/>
              <a:gd name="connsiteX291" fmla="*/ 2429351 w 2733675"/>
              <a:gd name="connsiteY291" fmla="*/ 2080736 h 2266950"/>
              <a:gd name="connsiteX292" fmla="*/ 2403634 w 2733675"/>
              <a:gd name="connsiteY292" fmla="*/ 2083594 h 2266950"/>
              <a:gd name="connsiteX293" fmla="*/ 2375059 w 2733675"/>
              <a:gd name="connsiteY293" fmla="*/ 2094071 h 2266950"/>
              <a:gd name="connsiteX294" fmla="*/ 2366486 w 2733675"/>
              <a:gd name="connsiteY294" fmla="*/ 2119789 h 2266950"/>
              <a:gd name="connsiteX295" fmla="*/ 2356009 w 2733675"/>
              <a:gd name="connsiteY295" fmla="*/ 2135029 h 2266950"/>
              <a:gd name="connsiteX296" fmla="*/ 2325529 w 2733675"/>
              <a:gd name="connsiteY296" fmla="*/ 2127409 h 2266950"/>
              <a:gd name="connsiteX297" fmla="*/ 2312194 w 2733675"/>
              <a:gd name="connsiteY297" fmla="*/ 2109311 h 2266950"/>
              <a:gd name="connsiteX298" fmla="*/ 2294096 w 2733675"/>
              <a:gd name="connsiteY298" fmla="*/ 2112169 h 2266950"/>
              <a:gd name="connsiteX299" fmla="*/ 2277904 w 2733675"/>
              <a:gd name="connsiteY299" fmla="*/ 2127409 h 2266950"/>
              <a:gd name="connsiteX300" fmla="*/ 2255044 w 2733675"/>
              <a:gd name="connsiteY300" fmla="*/ 2161699 h 2266950"/>
              <a:gd name="connsiteX301" fmla="*/ 2236946 w 2733675"/>
              <a:gd name="connsiteY301" fmla="*/ 2184559 h 2266950"/>
              <a:gd name="connsiteX302" fmla="*/ 2205514 w 2733675"/>
              <a:gd name="connsiteY302" fmla="*/ 2203609 h 2266950"/>
              <a:gd name="connsiteX303" fmla="*/ 2195036 w 2733675"/>
              <a:gd name="connsiteY303" fmla="*/ 2214086 h 2266950"/>
              <a:gd name="connsiteX304" fmla="*/ 2207419 w 2733675"/>
              <a:gd name="connsiteY304" fmla="*/ 2244566 h 2266950"/>
              <a:gd name="connsiteX305" fmla="*/ 2228374 w 2733675"/>
              <a:gd name="connsiteY305" fmla="*/ 2260759 h 2266950"/>
              <a:gd name="connsiteX306" fmla="*/ 2210276 w 2733675"/>
              <a:gd name="connsiteY306" fmla="*/ 2271236 h 2266950"/>
              <a:gd name="connsiteX307" fmla="*/ 2174081 w 2733675"/>
              <a:gd name="connsiteY307" fmla="*/ 2271236 h 2266950"/>
              <a:gd name="connsiteX308" fmla="*/ 2142649 w 2733675"/>
              <a:gd name="connsiteY308" fmla="*/ 2268379 h 2266950"/>
              <a:gd name="connsiteX309" fmla="*/ 2132171 w 2733675"/>
              <a:gd name="connsiteY309" fmla="*/ 2268379 h 2266950"/>
              <a:gd name="connsiteX310" fmla="*/ 2129314 w 2733675"/>
              <a:gd name="connsiteY310" fmla="*/ 2244566 h 2266950"/>
              <a:gd name="connsiteX311" fmla="*/ 2126456 w 2733675"/>
              <a:gd name="connsiteY311" fmla="*/ 2218849 h 2266950"/>
              <a:gd name="connsiteX312" fmla="*/ 2111216 w 2733675"/>
              <a:gd name="connsiteY312" fmla="*/ 2195036 h 2266950"/>
              <a:gd name="connsiteX313" fmla="*/ 2079784 w 2733675"/>
              <a:gd name="connsiteY313" fmla="*/ 2195036 h 2266950"/>
              <a:gd name="connsiteX314" fmla="*/ 2056924 w 2733675"/>
              <a:gd name="connsiteY314" fmla="*/ 2195036 h 2266950"/>
              <a:gd name="connsiteX315" fmla="*/ 2040731 w 2733675"/>
              <a:gd name="connsiteY315" fmla="*/ 2172176 h 2266950"/>
              <a:gd name="connsiteX316" fmla="*/ 2022634 w 2733675"/>
              <a:gd name="connsiteY316" fmla="*/ 2155984 h 2266950"/>
              <a:gd name="connsiteX317" fmla="*/ 2009299 w 2733675"/>
              <a:gd name="connsiteY317" fmla="*/ 2135029 h 2266950"/>
              <a:gd name="connsiteX318" fmla="*/ 2035969 w 2733675"/>
              <a:gd name="connsiteY318" fmla="*/ 2127409 h 2266950"/>
              <a:gd name="connsiteX319" fmla="*/ 2040731 w 2733675"/>
              <a:gd name="connsiteY319" fmla="*/ 2094071 h 2266950"/>
              <a:gd name="connsiteX320" fmla="*/ 2076926 w 2733675"/>
              <a:gd name="connsiteY320" fmla="*/ 2091214 h 2266950"/>
              <a:gd name="connsiteX321" fmla="*/ 2114074 w 2733675"/>
              <a:gd name="connsiteY321" fmla="*/ 2095976 h 2266950"/>
              <a:gd name="connsiteX322" fmla="*/ 2124551 w 2733675"/>
              <a:gd name="connsiteY322" fmla="*/ 2070259 h 2266950"/>
              <a:gd name="connsiteX323" fmla="*/ 2103596 w 2733675"/>
              <a:gd name="connsiteY323" fmla="*/ 2055019 h 2266950"/>
              <a:gd name="connsiteX324" fmla="*/ 2103596 w 2733675"/>
              <a:gd name="connsiteY324" fmla="*/ 2020729 h 2266950"/>
              <a:gd name="connsiteX325" fmla="*/ 2126456 w 2733675"/>
              <a:gd name="connsiteY325" fmla="*/ 2002631 h 2266950"/>
              <a:gd name="connsiteX326" fmla="*/ 2157889 w 2733675"/>
              <a:gd name="connsiteY326" fmla="*/ 1989296 h 2266950"/>
              <a:gd name="connsiteX327" fmla="*/ 2181701 w 2733675"/>
              <a:gd name="connsiteY327" fmla="*/ 1986439 h 2266950"/>
              <a:gd name="connsiteX328" fmla="*/ 2181701 w 2733675"/>
              <a:gd name="connsiteY328" fmla="*/ 1963579 h 2266950"/>
              <a:gd name="connsiteX329" fmla="*/ 2155984 w 2733675"/>
              <a:gd name="connsiteY329" fmla="*/ 1957864 h 2266950"/>
              <a:gd name="connsiteX330" fmla="*/ 2129314 w 2733675"/>
              <a:gd name="connsiteY330" fmla="*/ 1950244 h 2266950"/>
              <a:gd name="connsiteX331" fmla="*/ 2087404 w 2733675"/>
              <a:gd name="connsiteY331" fmla="*/ 1936909 h 2266950"/>
              <a:gd name="connsiteX332" fmla="*/ 2056924 w 2733675"/>
              <a:gd name="connsiteY332" fmla="*/ 1932146 h 2266950"/>
              <a:gd name="connsiteX333" fmla="*/ 2027396 w 2733675"/>
              <a:gd name="connsiteY333" fmla="*/ 1915954 h 2266950"/>
              <a:gd name="connsiteX334" fmla="*/ 2019776 w 2733675"/>
              <a:gd name="connsiteY334" fmla="*/ 1885474 h 2266950"/>
              <a:gd name="connsiteX335" fmla="*/ 2025491 w 2733675"/>
              <a:gd name="connsiteY335" fmla="*/ 1845469 h 2266950"/>
              <a:gd name="connsiteX336" fmla="*/ 2025491 w 2733675"/>
              <a:gd name="connsiteY336" fmla="*/ 1816894 h 2266950"/>
              <a:gd name="connsiteX337" fmla="*/ 2019776 w 2733675"/>
              <a:gd name="connsiteY337" fmla="*/ 1780699 h 2266950"/>
              <a:gd name="connsiteX338" fmla="*/ 2019776 w 2733675"/>
              <a:gd name="connsiteY338" fmla="*/ 1752124 h 2266950"/>
              <a:gd name="connsiteX339" fmla="*/ 2015014 w 2733675"/>
              <a:gd name="connsiteY339" fmla="*/ 1734026 h 2266950"/>
              <a:gd name="connsiteX340" fmla="*/ 1998821 w 2733675"/>
              <a:gd name="connsiteY340" fmla="*/ 1738789 h 2266950"/>
              <a:gd name="connsiteX341" fmla="*/ 1986439 w 2733675"/>
              <a:gd name="connsiteY341" fmla="*/ 1759744 h 2266950"/>
              <a:gd name="connsiteX342" fmla="*/ 1970246 w 2733675"/>
              <a:gd name="connsiteY342" fmla="*/ 1770221 h 2266950"/>
              <a:gd name="connsiteX343" fmla="*/ 1938814 w 2733675"/>
              <a:gd name="connsiteY343" fmla="*/ 1770221 h 2266950"/>
              <a:gd name="connsiteX344" fmla="*/ 1907381 w 2733675"/>
              <a:gd name="connsiteY344" fmla="*/ 1749266 h 2266950"/>
              <a:gd name="connsiteX345" fmla="*/ 1907381 w 2733675"/>
              <a:gd name="connsiteY345" fmla="*/ 1720691 h 2266950"/>
              <a:gd name="connsiteX346" fmla="*/ 1910239 w 2733675"/>
              <a:gd name="connsiteY346" fmla="*/ 1692116 h 2266950"/>
              <a:gd name="connsiteX347" fmla="*/ 1902619 w 2733675"/>
              <a:gd name="connsiteY347" fmla="*/ 1663541 h 2266950"/>
              <a:gd name="connsiteX348" fmla="*/ 1905476 w 2733675"/>
              <a:gd name="connsiteY348" fmla="*/ 1636871 h 2266950"/>
              <a:gd name="connsiteX349" fmla="*/ 1878806 w 2733675"/>
              <a:gd name="connsiteY349" fmla="*/ 1629251 h 2266950"/>
              <a:gd name="connsiteX350" fmla="*/ 1860709 w 2733675"/>
              <a:gd name="connsiteY350" fmla="*/ 1636871 h 2266950"/>
              <a:gd name="connsiteX351" fmla="*/ 1847374 w 2733675"/>
              <a:gd name="connsiteY351" fmla="*/ 1624489 h 2266950"/>
              <a:gd name="connsiteX352" fmla="*/ 1827371 w 2733675"/>
              <a:gd name="connsiteY352" fmla="*/ 1608296 h 2266950"/>
              <a:gd name="connsiteX353" fmla="*/ 1806416 w 2733675"/>
              <a:gd name="connsiteY353" fmla="*/ 1597819 h 2266950"/>
              <a:gd name="connsiteX354" fmla="*/ 1782604 w 2733675"/>
              <a:gd name="connsiteY354" fmla="*/ 1621631 h 2266950"/>
              <a:gd name="connsiteX355" fmla="*/ 1764506 w 2733675"/>
              <a:gd name="connsiteY355" fmla="*/ 1624489 h 2266950"/>
              <a:gd name="connsiteX356" fmla="*/ 1733074 w 2733675"/>
              <a:gd name="connsiteY356" fmla="*/ 1624489 h 2266950"/>
              <a:gd name="connsiteX357" fmla="*/ 1725454 w 2733675"/>
              <a:gd name="connsiteY357" fmla="*/ 1600676 h 2266950"/>
              <a:gd name="connsiteX358" fmla="*/ 1712119 w 2733675"/>
              <a:gd name="connsiteY358" fmla="*/ 1576864 h 2266950"/>
              <a:gd name="connsiteX359" fmla="*/ 1683544 w 2733675"/>
              <a:gd name="connsiteY359" fmla="*/ 1600676 h 2266950"/>
              <a:gd name="connsiteX360" fmla="*/ 1662589 w 2733675"/>
              <a:gd name="connsiteY360" fmla="*/ 1615916 h 2266950"/>
              <a:gd name="connsiteX361" fmla="*/ 1673066 w 2733675"/>
              <a:gd name="connsiteY361" fmla="*/ 1636871 h 2266950"/>
              <a:gd name="connsiteX362" fmla="*/ 1636871 w 2733675"/>
              <a:gd name="connsiteY362" fmla="*/ 1657826 h 2266950"/>
              <a:gd name="connsiteX363" fmla="*/ 1613059 w 2733675"/>
              <a:gd name="connsiteY363" fmla="*/ 1668304 h 2266950"/>
              <a:gd name="connsiteX364" fmla="*/ 1594961 w 2733675"/>
              <a:gd name="connsiteY364" fmla="*/ 1694974 h 2266950"/>
              <a:gd name="connsiteX365" fmla="*/ 1587341 w 2733675"/>
              <a:gd name="connsiteY365" fmla="*/ 1713071 h 2266950"/>
              <a:gd name="connsiteX366" fmla="*/ 1574006 w 2733675"/>
              <a:gd name="connsiteY366" fmla="*/ 1762601 h 2266950"/>
              <a:gd name="connsiteX367" fmla="*/ 1563529 w 2733675"/>
              <a:gd name="connsiteY367" fmla="*/ 1785461 h 2266950"/>
              <a:gd name="connsiteX368" fmla="*/ 1542574 w 2733675"/>
              <a:gd name="connsiteY368" fmla="*/ 1801654 h 2266950"/>
              <a:gd name="connsiteX369" fmla="*/ 1513999 w 2733675"/>
              <a:gd name="connsiteY369" fmla="*/ 1822609 h 2266950"/>
              <a:gd name="connsiteX370" fmla="*/ 1490186 w 2733675"/>
              <a:gd name="connsiteY370" fmla="*/ 1848326 h 2266950"/>
              <a:gd name="connsiteX371" fmla="*/ 1461611 w 2733675"/>
              <a:gd name="connsiteY371" fmla="*/ 1866424 h 2266950"/>
              <a:gd name="connsiteX372" fmla="*/ 1443514 w 2733675"/>
              <a:gd name="connsiteY372" fmla="*/ 1890236 h 2266950"/>
              <a:gd name="connsiteX373" fmla="*/ 1412081 w 2733675"/>
              <a:gd name="connsiteY373" fmla="*/ 1915954 h 2266950"/>
              <a:gd name="connsiteX374" fmla="*/ 1389221 w 2733675"/>
              <a:gd name="connsiteY374" fmla="*/ 1926431 h 2266950"/>
              <a:gd name="connsiteX375" fmla="*/ 1373029 w 2733675"/>
              <a:gd name="connsiteY375" fmla="*/ 1947386 h 2266950"/>
              <a:gd name="connsiteX376" fmla="*/ 1347311 w 2733675"/>
              <a:gd name="connsiteY376" fmla="*/ 1978819 h 2266950"/>
              <a:gd name="connsiteX377" fmla="*/ 1341596 w 2733675"/>
              <a:gd name="connsiteY377" fmla="*/ 1957864 h 2266950"/>
              <a:gd name="connsiteX378" fmla="*/ 1320641 w 2733675"/>
              <a:gd name="connsiteY378" fmla="*/ 1921669 h 2266950"/>
              <a:gd name="connsiteX379" fmla="*/ 1308259 w 2733675"/>
              <a:gd name="connsiteY379" fmla="*/ 1918811 h 2266950"/>
              <a:gd name="connsiteX380" fmla="*/ 1284446 w 2733675"/>
              <a:gd name="connsiteY380" fmla="*/ 1911191 h 2266950"/>
              <a:gd name="connsiteX381" fmla="*/ 1279684 w 2733675"/>
              <a:gd name="connsiteY381" fmla="*/ 1893094 h 2266950"/>
              <a:gd name="connsiteX382" fmla="*/ 1260634 w 2733675"/>
              <a:gd name="connsiteY382" fmla="*/ 1874996 h 2266950"/>
              <a:gd name="connsiteX383" fmla="*/ 1224439 w 2733675"/>
              <a:gd name="connsiteY383" fmla="*/ 1893094 h 2266950"/>
              <a:gd name="connsiteX384" fmla="*/ 1203484 w 2733675"/>
              <a:gd name="connsiteY384" fmla="*/ 1905476 h 2266950"/>
              <a:gd name="connsiteX385" fmla="*/ 1177766 w 2733675"/>
              <a:gd name="connsiteY385" fmla="*/ 1942624 h 2266950"/>
              <a:gd name="connsiteX386" fmla="*/ 1167289 w 2733675"/>
              <a:gd name="connsiteY386" fmla="*/ 1914049 h 2266950"/>
              <a:gd name="connsiteX387" fmla="*/ 1156811 w 2733675"/>
              <a:gd name="connsiteY387" fmla="*/ 1882616 h 2266950"/>
              <a:gd name="connsiteX388" fmla="*/ 1143476 w 2733675"/>
              <a:gd name="connsiteY388" fmla="*/ 1855946 h 2266950"/>
              <a:gd name="connsiteX389" fmla="*/ 1143476 w 2733675"/>
              <a:gd name="connsiteY389" fmla="*/ 1834991 h 2266950"/>
              <a:gd name="connsiteX390" fmla="*/ 1119664 w 2733675"/>
              <a:gd name="connsiteY390" fmla="*/ 1843564 h 2266950"/>
              <a:gd name="connsiteX391" fmla="*/ 1104424 w 2733675"/>
              <a:gd name="connsiteY391" fmla="*/ 1866424 h 2266950"/>
              <a:gd name="connsiteX392" fmla="*/ 1099661 w 2733675"/>
              <a:gd name="connsiteY392" fmla="*/ 1879759 h 2266950"/>
              <a:gd name="connsiteX393" fmla="*/ 1075849 w 2733675"/>
              <a:gd name="connsiteY393" fmla="*/ 1897856 h 2266950"/>
              <a:gd name="connsiteX394" fmla="*/ 1060609 w 2733675"/>
              <a:gd name="connsiteY394" fmla="*/ 1911191 h 2266950"/>
              <a:gd name="connsiteX395" fmla="*/ 1052036 w 2733675"/>
              <a:gd name="connsiteY395" fmla="*/ 1894999 h 2266950"/>
              <a:gd name="connsiteX396" fmla="*/ 1041559 w 2733675"/>
              <a:gd name="connsiteY396" fmla="*/ 1885474 h 2266950"/>
              <a:gd name="connsiteX397" fmla="*/ 1023461 w 2733675"/>
              <a:gd name="connsiteY397" fmla="*/ 1900714 h 2266950"/>
              <a:gd name="connsiteX398" fmla="*/ 1012984 w 2733675"/>
              <a:gd name="connsiteY398" fmla="*/ 1926431 h 2266950"/>
              <a:gd name="connsiteX399" fmla="*/ 1000601 w 2733675"/>
              <a:gd name="connsiteY399" fmla="*/ 1960721 h 2266950"/>
              <a:gd name="connsiteX400" fmla="*/ 984409 w 2733675"/>
              <a:gd name="connsiteY400" fmla="*/ 1989296 h 2266950"/>
              <a:gd name="connsiteX401" fmla="*/ 979646 w 2733675"/>
              <a:gd name="connsiteY401" fmla="*/ 2017871 h 2266950"/>
              <a:gd name="connsiteX402" fmla="*/ 958691 w 2733675"/>
              <a:gd name="connsiteY402" fmla="*/ 1996916 h 2266950"/>
              <a:gd name="connsiteX403" fmla="*/ 951071 w 2733675"/>
              <a:gd name="connsiteY403" fmla="*/ 1947386 h 2266950"/>
              <a:gd name="connsiteX404" fmla="*/ 940594 w 2733675"/>
              <a:gd name="connsiteY404" fmla="*/ 1921669 h 2266950"/>
              <a:gd name="connsiteX405" fmla="*/ 906304 w 2733675"/>
              <a:gd name="connsiteY405" fmla="*/ 1921669 h 2266950"/>
              <a:gd name="connsiteX406" fmla="*/ 895826 w 2733675"/>
              <a:gd name="connsiteY406" fmla="*/ 1893094 h 2266950"/>
              <a:gd name="connsiteX407" fmla="*/ 885349 w 2733675"/>
              <a:gd name="connsiteY407" fmla="*/ 1869281 h 2266950"/>
              <a:gd name="connsiteX408" fmla="*/ 859631 w 2733675"/>
              <a:gd name="connsiteY408" fmla="*/ 1876901 h 2266950"/>
              <a:gd name="connsiteX409" fmla="*/ 831056 w 2733675"/>
              <a:gd name="connsiteY409" fmla="*/ 1903571 h 2266950"/>
              <a:gd name="connsiteX410" fmla="*/ 817721 w 2733675"/>
              <a:gd name="connsiteY410" fmla="*/ 1918811 h 2266950"/>
              <a:gd name="connsiteX411" fmla="*/ 812006 w 2733675"/>
              <a:gd name="connsiteY411" fmla="*/ 1947386 h 2266950"/>
              <a:gd name="connsiteX412" fmla="*/ 807244 w 2733675"/>
              <a:gd name="connsiteY412" fmla="*/ 1975961 h 2266950"/>
              <a:gd name="connsiteX413" fmla="*/ 791051 w 2733675"/>
              <a:gd name="connsiteY413" fmla="*/ 2015014 h 2266950"/>
              <a:gd name="connsiteX414" fmla="*/ 768191 w 2733675"/>
              <a:gd name="connsiteY414" fmla="*/ 2041684 h 2266950"/>
              <a:gd name="connsiteX415" fmla="*/ 729139 w 2733675"/>
              <a:gd name="connsiteY415" fmla="*/ 2031206 h 2266950"/>
              <a:gd name="connsiteX416" fmla="*/ 705326 w 2733675"/>
              <a:gd name="connsiteY416" fmla="*/ 2013109 h 2266950"/>
              <a:gd name="connsiteX417" fmla="*/ 679609 w 2733675"/>
              <a:gd name="connsiteY417" fmla="*/ 2025491 h 2266950"/>
              <a:gd name="connsiteX418" fmla="*/ 648176 w 2733675"/>
              <a:gd name="connsiteY418" fmla="*/ 2034064 h 2266950"/>
              <a:gd name="connsiteX419" fmla="*/ 627221 w 2733675"/>
              <a:gd name="connsiteY419" fmla="*/ 2017871 h 2266950"/>
              <a:gd name="connsiteX420" fmla="*/ 601504 w 2733675"/>
              <a:gd name="connsiteY420" fmla="*/ 2002631 h 2266950"/>
              <a:gd name="connsiteX421" fmla="*/ 621506 w 2733675"/>
              <a:gd name="connsiteY421" fmla="*/ 1975961 h 2266950"/>
              <a:gd name="connsiteX422" fmla="*/ 634841 w 2733675"/>
              <a:gd name="connsiteY422" fmla="*/ 1944529 h 2266950"/>
              <a:gd name="connsiteX423" fmla="*/ 627221 w 2733675"/>
              <a:gd name="connsiteY423" fmla="*/ 1914049 h 2266950"/>
              <a:gd name="connsiteX424" fmla="*/ 613886 w 2733675"/>
              <a:gd name="connsiteY424" fmla="*/ 1882616 h 2266950"/>
              <a:gd name="connsiteX425" fmla="*/ 603409 w 2733675"/>
              <a:gd name="connsiteY425" fmla="*/ 1851184 h 2266950"/>
              <a:gd name="connsiteX426" fmla="*/ 595789 w 2733675"/>
              <a:gd name="connsiteY426" fmla="*/ 1825466 h 2266950"/>
              <a:gd name="connsiteX427" fmla="*/ 567214 w 2733675"/>
              <a:gd name="connsiteY427" fmla="*/ 1833086 h 2266950"/>
              <a:gd name="connsiteX428" fmla="*/ 531019 w 2733675"/>
              <a:gd name="connsiteY428" fmla="*/ 1848326 h 2266950"/>
              <a:gd name="connsiteX429" fmla="*/ 502444 w 2733675"/>
              <a:gd name="connsiteY429" fmla="*/ 1858804 h 2266950"/>
              <a:gd name="connsiteX430" fmla="*/ 471011 w 2733675"/>
              <a:gd name="connsiteY430" fmla="*/ 1858804 h 2266950"/>
              <a:gd name="connsiteX431" fmla="*/ 451961 w 2733675"/>
              <a:gd name="connsiteY431" fmla="*/ 1837849 h 2266950"/>
              <a:gd name="connsiteX432" fmla="*/ 423386 w 2733675"/>
              <a:gd name="connsiteY432" fmla="*/ 1816894 h 2266950"/>
              <a:gd name="connsiteX433" fmla="*/ 402431 w 2733675"/>
              <a:gd name="connsiteY433" fmla="*/ 1801654 h 2266950"/>
              <a:gd name="connsiteX434" fmla="*/ 366236 w 2733675"/>
              <a:gd name="connsiteY434" fmla="*/ 1806416 h 2266950"/>
              <a:gd name="connsiteX435" fmla="*/ 332899 w 2733675"/>
              <a:gd name="connsiteY435" fmla="*/ 1794034 h 2266950"/>
              <a:gd name="connsiteX436" fmla="*/ 319564 w 2733675"/>
              <a:gd name="connsiteY436" fmla="*/ 1754981 h 2266950"/>
              <a:gd name="connsiteX437" fmla="*/ 301466 w 2733675"/>
              <a:gd name="connsiteY437" fmla="*/ 1735931 h 2266950"/>
              <a:gd name="connsiteX438" fmla="*/ 270034 w 2733675"/>
              <a:gd name="connsiteY438" fmla="*/ 1741646 h 2266950"/>
              <a:gd name="connsiteX439" fmla="*/ 262414 w 2733675"/>
              <a:gd name="connsiteY439" fmla="*/ 1705451 h 2266950"/>
              <a:gd name="connsiteX440" fmla="*/ 243364 w 2733675"/>
              <a:gd name="connsiteY440" fmla="*/ 1689259 h 2266950"/>
              <a:gd name="connsiteX441" fmla="*/ 246221 w 2733675"/>
              <a:gd name="connsiteY441" fmla="*/ 1657826 h 2266950"/>
              <a:gd name="connsiteX442" fmla="*/ 267176 w 2733675"/>
              <a:gd name="connsiteY442" fmla="*/ 1634966 h 2266950"/>
              <a:gd name="connsiteX443" fmla="*/ 282416 w 2733675"/>
              <a:gd name="connsiteY443" fmla="*/ 1590199 h 2266950"/>
              <a:gd name="connsiteX444" fmla="*/ 267176 w 2733675"/>
              <a:gd name="connsiteY444" fmla="*/ 1558766 h 2266950"/>
              <a:gd name="connsiteX445" fmla="*/ 249079 w 2733675"/>
              <a:gd name="connsiteY445" fmla="*/ 1554004 h 2266950"/>
              <a:gd name="connsiteX446" fmla="*/ 225266 w 2733675"/>
              <a:gd name="connsiteY446" fmla="*/ 1535906 h 2266950"/>
              <a:gd name="connsiteX447" fmla="*/ 223361 w 2733675"/>
              <a:gd name="connsiteY447" fmla="*/ 1496854 h 2266950"/>
              <a:gd name="connsiteX448" fmla="*/ 183356 w 2733675"/>
              <a:gd name="connsiteY448" fmla="*/ 1493996 h 2266950"/>
              <a:gd name="connsiteX449" fmla="*/ 172879 w 2733675"/>
              <a:gd name="connsiteY449" fmla="*/ 1462564 h 2266950"/>
              <a:gd name="connsiteX450" fmla="*/ 150019 w 2733675"/>
              <a:gd name="connsiteY450" fmla="*/ 1444466 h 2266950"/>
              <a:gd name="connsiteX451" fmla="*/ 97631 w 2733675"/>
              <a:gd name="connsiteY451" fmla="*/ 1452086 h 2266950"/>
              <a:gd name="connsiteX452" fmla="*/ 92869 w 2733675"/>
              <a:gd name="connsiteY452" fmla="*/ 1467326 h 2266950"/>
              <a:gd name="connsiteX453" fmla="*/ 73819 w 2733675"/>
              <a:gd name="connsiteY453" fmla="*/ 1475899 h 2266950"/>
              <a:gd name="connsiteX454" fmla="*/ 53816 w 2733675"/>
              <a:gd name="connsiteY454" fmla="*/ 1467326 h 2266950"/>
              <a:gd name="connsiteX455" fmla="*/ 45244 w 2733675"/>
              <a:gd name="connsiteY455" fmla="*/ 1436846 h 2266950"/>
              <a:gd name="connsiteX456" fmla="*/ 45244 w 2733675"/>
              <a:gd name="connsiteY456" fmla="*/ 1413034 h 2266950"/>
              <a:gd name="connsiteX457" fmla="*/ 27146 w 2733675"/>
              <a:gd name="connsiteY457" fmla="*/ 1396841 h 2266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Lst>
            <a:rect l="l" t="t" r="r" b="b"/>
            <a:pathLst>
              <a:path w="2733675" h="2266950">
                <a:moveTo>
                  <a:pt x="1429" y="1378744"/>
                </a:moveTo>
                <a:lnTo>
                  <a:pt x="13811" y="1355884"/>
                </a:lnTo>
                <a:lnTo>
                  <a:pt x="30004" y="1342549"/>
                </a:lnTo>
                <a:lnTo>
                  <a:pt x="58579" y="1334929"/>
                </a:lnTo>
                <a:lnTo>
                  <a:pt x="73819" y="1327309"/>
                </a:lnTo>
                <a:lnTo>
                  <a:pt x="84296" y="1324451"/>
                </a:lnTo>
                <a:lnTo>
                  <a:pt x="73819" y="1300639"/>
                </a:lnTo>
                <a:lnTo>
                  <a:pt x="76676" y="1267301"/>
                </a:lnTo>
                <a:lnTo>
                  <a:pt x="82391" y="1251109"/>
                </a:lnTo>
                <a:lnTo>
                  <a:pt x="110966" y="1272064"/>
                </a:lnTo>
                <a:lnTo>
                  <a:pt x="126206" y="1256824"/>
                </a:lnTo>
                <a:lnTo>
                  <a:pt x="129064" y="1227296"/>
                </a:lnTo>
                <a:lnTo>
                  <a:pt x="118586" y="1204436"/>
                </a:lnTo>
                <a:lnTo>
                  <a:pt x="97631" y="1186339"/>
                </a:lnTo>
                <a:lnTo>
                  <a:pt x="79534" y="1167289"/>
                </a:lnTo>
                <a:lnTo>
                  <a:pt x="82391" y="1138714"/>
                </a:lnTo>
                <a:lnTo>
                  <a:pt x="87154" y="1112996"/>
                </a:lnTo>
                <a:lnTo>
                  <a:pt x="94774" y="1073944"/>
                </a:lnTo>
                <a:lnTo>
                  <a:pt x="108109" y="1052989"/>
                </a:lnTo>
                <a:lnTo>
                  <a:pt x="139541" y="1050131"/>
                </a:lnTo>
                <a:lnTo>
                  <a:pt x="168116" y="1048226"/>
                </a:lnTo>
                <a:lnTo>
                  <a:pt x="172879" y="1024414"/>
                </a:lnTo>
                <a:lnTo>
                  <a:pt x="186214" y="1011079"/>
                </a:lnTo>
                <a:lnTo>
                  <a:pt x="217646" y="997744"/>
                </a:lnTo>
                <a:lnTo>
                  <a:pt x="251936" y="1006316"/>
                </a:lnTo>
                <a:lnTo>
                  <a:pt x="288131" y="1016794"/>
                </a:lnTo>
                <a:lnTo>
                  <a:pt x="332899" y="1006316"/>
                </a:lnTo>
                <a:lnTo>
                  <a:pt x="348139" y="1003459"/>
                </a:lnTo>
                <a:lnTo>
                  <a:pt x="366236" y="979646"/>
                </a:lnTo>
                <a:lnTo>
                  <a:pt x="384334" y="958691"/>
                </a:lnTo>
                <a:lnTo>
                  <a:pt x="400526" y="958691"/>
                </a:lnTo>
                <a:lnTo>
                  <a:pt x="415766" y="974884"/>
                </a:lnTo>
                <a:lnTo>
                  <a:pt x="433864" y="995839"/>
                </a:lnTo>
                <a:lnTo>
                  <a:pt x="454819" y="990124"/>
                </a:lnTo>
                <a:lnTo>
                  <a:pt x="462439" y="977741"/>
                </a:lnTo>
                <a:lnTo>
                  <a:pt x="460534" y="956786"/>
                </a:lnTo>
                <a:lnTo>
                  <a:pt x="486251" y="940594"/>
                </a:lnTo>
                <a:lnTo>
                  <a:pt x="493871" y="958691"/>
                </a:lnTo>
                <a:lnTo>
                  <a:pt x="528161" y="967264"/>
                </a:lnTo>
                <a:lnTo>
                  <a:pt x="541496" y="974884"/>
                </a:lnTo>
                <a:lnTo>
                  <a:pt x="570071" y="985361"/>
                </a:lnTo>
                <a:lnTo>
                  <a:pt x="606266" y="979646"/>
                </a:lnTo>
                <a:lnTo>
                  <a:pt x="642461" y="982504"/>
                </a:lnTo>
                <a:lnTo>
                  <a:pt x="679609" y="982504"/>
                </a:lnTo>
                <a:lnTo>
                  <a:pt x="691991" y="958691"/>
                </a:lnTo>
                <a:lnTo>
                  <a:pt x="702469" y="935831"/>
                </a:lnTo>
                <a:lnTo>
                  <a:pt x="729139" y="919639"/>
                </a:lnTo>
                <a:lnTo>
                  <a:pt x="754856" y="917734"/>
                </a:lnTo>
                <a:lnTo>
                  <a:pt x="786289" y="912019"/>
                </a:lnTo>
                <a:lnTo>
                  <a:pt x="822484" y="907256"/>
                </a:lnTo>
                <a:lnTo>
                  <a:pt x="822484" y="878681"/>
                </a:lnTo>
                <a:lnTo>
                  <a:pt x="817721" y="854869"/>
                </a:lnTo>
                <a:lnTo>
                  <a:pt x="812006" y="823436"/>
                </a:lnTo>
                <a:lnTo>
                  <a:pt x="822484" y="799624"/>
                </a:lnTo>
                <a:lnTo>
                  <a:pt x="840581" y="794861"/>
                </a:lnTo>
                <a:lnTo>
                  <a:pt x="874871" y="799624"/>
                </a:lnTo>
                <a:lnTo>
                  <a:pt x="892969" y="787241"/>
                </a:lnTo>
                <a:lnTo>
                  <a:pt x="924401" y="773906"/>
                </a:lnTo>
                <a:lnTo>
                  <a:pt x="940594" y="758666"/>
                </a:lnTo>
                <a:lnTo>
                  <a:pt x="955834" y="737711"/>
                </a:lnTo>
                <a:lnTo>
                  <a:pt x="981551" y="737711"/>
                </a:lnTo>
                <a:lnTo>
                  <a:pt x="1002506" y="750094"/>
                </a:lnTo>
                <a:lnTo>
                  <a:pt x="1005364" y="787241"/>
                </a:lnTo>
                <a:lnTo>
                  <a:pt x="1031081" y="797719"/>
                </a:lnTo>
                <a:lnTo>
                  <a:pt x="1057751" y="818674"/>
                </a:lnTo>
                <a:lnTo>
                  <a:pt x="1086326" y="815816"/>
                </a:lnTo>
                <a:lnTo>
                  <a:pt x="1110139" y="797719"/>
                </a:lnTo>
                <a:lnTo>
                  <a:pt x="1132999" y="802481"/>
                </a:lnTo>
                <a:lnTo>
                  <a:pt x="1164431" y="802481"/>
                </a:lnTo>
                <a:lnTo>
                  <a:pt x="1177766" y="831056"/>
                </a:lnTo>
                <a:lnTo>
                  <a:pt x="1209199" y="805339"/>
                </a:lnTo>
                <a:lnTo>
                  <a:pt x="1234916" y="778669"/>
                </a:lnTo>
                <a:lnTo>
                  <a:pt x="1253014" y="763429"/>
                </a:lnTo>
                <a:lnTo>
                  <a:pt x="1273969" y="752951"/>
                </a:lnTo>
                <a:lnTo>
                  <a:pt x="1310164" y="758666"/>
                </a:lnTo>
                <a:lnTo>
                  <a:pt x="1323499" y="789146"/>
                </a:lnTo>
                <a:lnTo>
                  <a:pt x="1354931" y="787241"/>
                </a:lnTo>
                <a:lnTo>
                  <a:pt x="1389221" y="763429"/>
                </a:lnTo>
                <a:lnTo>
                  <a:pt x="1396841" y="739616"/>
                </a:lnTo>
                <a:lnTo>
                  <a:pt x="1407319" y="713899"/>
                </a:lnTo>
                <a:lnTo>
                  <a:pt x="1412081" y="677704"/>
                </a:lnTo>
                <a:lnTo>
                  <a:pt x="1407319" y="656749"/>
                </a:lnTo>
                <a:lnTo>
                  <a:pt x="1396841" y="628174"/>
                </a:lnTo>
                <a:lnTo>
                  <a:pt x="1396841" y="586264"/>
                </a:lnTo>
                <a:lnTo>
                  <a:pt x="1401604" y="554831"/>
                </a:lnTo>
                <a:lnTo>
                  <a:pt x="1435894" y="526256"/>
                </a:lnTo>
                <a:lnTo>
                  <a:pt x="1458754" y="515779"/>
                </a:lnTo>
                <a:lnTo>
                  <a:pt x="1477804" y="497681"/>
                </a:lnTo>
                <a:lnTo>
                  <a:pt x="1461611" y="479584"/>
                </a:lnTo>
                <a:lnTo>
                  <a:pt x="1438751" y="466249"/>
                </a:lnTo>
                <a:lnTo>
                  <a:pt x="1419701" y="450056"/>
                </a:lnTo>
                <a:lnTo>
                  <a:pt x="1425416" y="421481"/>
                </a:lnTo>
                <a:lnTo>
                  <a:pt x="1422559" y="382429"/>
                </a:lnTo>
                <a:lnTo>
                  <a:pt x="1417796" y="353854"/>
                </a:lnTo>
                <a:lnTo>
                  <a:pt x="1433036" y="325279"/>
                </a:lnTo>
                <a:lnTo>
                  <a:pt x="1467326" y="299561"/>
                </a:lnTo>
                <a:lnTo>
                  <a:pt x="1482566" y="272891"/>
                </a:lnTo>
                <a:lnTo>
                  <a:pt x="1479709" y="250031"/>
                </a:lnTo>
                <a:lnTo>
                  <a:pt x="1453991" y="233839"/>
                </a:lnTo>
                <a:lnTo>
                  <a:pt x="1472089" y="218599"/>
                </a:lnTo>
                <a:lnTo>
                  <a:pt x="1490186" y="197644"/>
                </a:lnTo>
                <a:lnTo>
                  <a:pt x="1516856" y="176689"/>
                </a:lnTo>
                <a:lnTo>
                  <a:pt x="1524476" y="145256"/>
                </a:lnTo>
                <a:lnTo>
                  <a:pt x="1524476" y="119539"/>
                </a:lnTo>
                <a:lnTo>
                  <a:pt x="1493044" y="116681"/>
                </a:lnTo>
                <a:lnTo>
                  <a:pt x="1472089" y="116681"/>
                </a:lnTo>
                <a:lnTo>
                  <a:pt x="1482566" y="90964"/>
                </a:lnTo>
                <a:lnTo>
                  <a:pt x="1490186" y="74771"/>
                </a:lnTo>
                <a:lnTo>
                  <a:pt x="1490186" y="56674"/>
                </a:lnTo>
                <a:lnTo>
                  <a:pt x="1524476" y="46196"/>
                </a:lnTo>
                <a:lnTo>
                  <a:pt x="1550194" y="46196"/>
                </a:lnTo>
                <a:lnTo>
                  <a:pt x="1574006" y="53816"/>
                </a:lnTo>
                <a:lnTo>
                  <a:pt x="1610201" y="56674"/>
                </a:lnTo>
                <a:lnTo>
                  <a:pt x="1605439" y="28099"/>
                </a:lnTo>
                <a:lnTo>
                  <a:pt x="1597819" y="1429"/>
                </a:lnTo>
                <a:lnTo>
                  <a:pt x="1641634" y="1429"/>
                </a:lnTo>
                <a:lnTo>
                  <a:pt x="1670209" y="1429"/>
                </a:lnTo>
                <a:lnTo>
                  <a:pt x="1698784" y="7144"/>
                </a:lnTo>
                <a:lnTo>
                  <a:pt x="1714976" y="28099"/>
                </a:lnTo>
                <a:lnTo>
                  <a:pt x="1714976" y="56674"/>
                </a:lnTo>
                <a:lnTo>
                  <a:pt x="1746409" y="77629"/>
                </a:lnTo>
                <a:lnTo>
                  <a:pt x="1761649" y="100489"/>
                </a:lnTo>
                <a:lnTo>
                  <a:pt x="1772126" y="121444"/>
                </a:lnTo>
                <a:lnTo>
                  <a:pt x="1748314" y="145256"/>
                </a:lnTo>
                <a:lnTo>
                  <a:pt x="1758791" y="163354"/>
                </a:lnTo>
                <a:lnTo>
                  <a:pt x="1761649" y="197644"/>
                </a:lnTo>
                <a:lnTo>
                  <a:pt x="1790224" y="184309"/>
                </a:lnTo>
                <a:lnTo>
                  <a:pt x="1803559" y="208121"/>
                </a:lnTo>
                <a:lnTo>
                  <a:pt x="1821656" y="233839"/>
                </a:lnTo>
                <a:lnTo>
                  <a:pt x="1850231" y="229076"/>
                </a:lnTo>
                <a:lnTo>
                  <a:pt x="1876901" y="226219"/>
                </a:lnTo>
                <a:lnTo>
                  <a:pt x="1884521" y="251936"/>
                </a:lnTo>
                <a:lnTo>
                  <a:pt x="1917859" y="257651"/>
                </a:lnTo>
                <a:lnTo>
                  <a:pt x="1947386" y="239554"/>
                </a:lnTo>
                <a:lnTo>
                  <a:pt x="1970246" y="244316"/>
                </a:lnTo>
                <a:lnTo>
                  <a:pt x="1983581" y="268129"/>
                </a:lnTo>
                <a:lnTo>
                  <a:pt x="1970246" y="296704"/>
                </a:lnTo>
                <a:lnTo>
                  <a:pt x="1947386" y="299561"/>
                </a:lnTo>
                <a:lnTo>
                  <a:pt x="1926431" y="314801"/>
                </a:lnTo>
                <a:lnTo>
                  <a:pt x="1949291" y="335756"/>
                </a:lnTo>
                <a:lnTo>
                  <a:pt x="1952149" y="356711"/>
                </a:lnTo>
                <a:lnTo>
                  <a:pt x="1975961" y="374809"/>
                </a:lnTo>
                <a:lnTo>
                  <a:pt x="1998821" y="388144"/>
                </a:lnTo>
                <a:lnTo>
                  <a:pt x="2004536" y="421481"/>
                </a:lnTo>
                <a:lnTo>
                  <a:pt x="1986439" y="450056"/>
                </a:lnTo>
                <a:lnTo>
                  <a:pt x="2015014" y="448151"/>
                </a:lnTo>
                <a:lnTo>
                  <a:pt x="2069306" y="439579"/>
                </a:lnTo>
                <a:lnTo>
                  <a:pt x="2106454" y="427196"/>
                </a:lnTo>
                <a:lnTo>
                  <a:pt x="2145506" y="406241"/>
                </a:lnTo>
                <a:lnTo>
                  <a:pt x="2178844" y="379571"/>
                </a:lnTo>
                <a:lnTo>
                  <a:pt x="2207419" y="356711"/>
                </a:lnTo>
                <a:lnTo>
                  <a:pt x="2249329" y="338614"/>
                </a:lnTo>
                <a:lnTo>
                  <a:pt x="2283619" y="322421"/>
                </a:lnTo>
                <a:lnTo>
                  <a:pt x="2315051" y="290989"/>
                </a:lnTo>
                <a:lnTo>
                  <a:pt x="2340769" y="283369"/>
                </a:lnTo>
                <a:lnTo>
                  <a:pt x="2376964" y="280511"/>
                </a:lnTo>
                <a:lnTo>
                  <a:pt x="2411254" y="280511"/>
                </a:lnTo>
                <a:lnTo>
                  <a:pt x="2429351" y="254794"/>
                </a:lnTo>
                <a:lnTo>
                  <a:pt x="2453164" y="236696"/>
                </a:lnTo>
                <a:lnTo>
                  <a:pt x="2481739" y="230981"/>
                </a:lnTo>
                <a:lnTo>
                  <a:pt x="2523649" y="239554"/>
                </a:lnTo>
                <a:lnTo>
                  <a:pt x="2559844" y="254794"/>
                </a:lnTo>
                <a:lnTo>
                  <a:pt x="2580799" y="278606"/>
                </a:lnTo>
                <a:lnTo>
                  <a:pt x="2565559" y="299561"/>
                </a:lnTo>
                <a:lnTo>
                  <a:pt x="2559844" y="325279"/>
                </a:lnTo>
                <a:lnTo>
                  <a:pt x="2549366" y="356711"/>
                </a:lnTo>
                <a:lnTo>
                  <a:pt x="2591276" y="350996"/>
                </a:lnTo>
                <a:lnTo>
                  <a:pt x="2625566" y="356711"/>
                </a:lnTo>
                <a:lnTo>
                  <a:pt x="2622709" y="388144"/>
                </a:lnTo>
                <a:lnTo>
                  <a:pt x="2601754" y="411004"/>
                </a:lnTo>
                <a:lnTo>
                  <a:pt x="2577941" y="421481"/>
                </a:lnTo>
                <a:lnTo>
                  <a:pt x="2552224" y="452914"/>
                </a:lnTo>
                <a:lnTo>
                  <a:pt x="2546509" y="481489"/>
                </a:lnTo>
                <a:lnTo>
                  <a:pt x="2523649" y="499586"/>
                </a:lnTo>
                <a:lnTo>
                  <a:pt x="2499836" y="502444"/>
                </a:lnTo>
                <a:lnTo>
                  <a:pt x="2489359" y="526256"/>
                </a:lnTo>
                <a:lnTo>
                  <a:pt x="2489359" y="554831"/>
                </a:lnTo>
                <a:lnTo>
                  <a:pt x="2474119" y="562451"/>
                </a:lnTo>
                <a:lnTo>
                  <a:pt x="2456021" y="572929"/>
                </a:lnTo>
                <a:lnTo>
                  <a:pt x="2432209" y="586264"/>
                </a:lnTo>
                <a:lnTo>
                  <a:pt x="2411254" y="596741"/>
                </a:lnTo>
                <a:lnTo>
                  <a:pt x="2387441" y="609124"/>
                </a:lnTo>
                <a:lnTo>
                  <a:pt x="2376964" y="622459"/>
                </a:lnTo>
                <a:lnTo>
                  <a:pt x="2369344" y="658654"/>
                </a:lnTo>
                <a:lnTo>
                  <a:pt x="2376964" y="679609"/>
                </a:lnTo>
                <a:lnTo>
                  <a:pt x="2385536" y="711041"/>
                </a:lnTo>
                <a:lnTo>
                  <a:pt x="2379821" y="724376"/>
                </a:lnTo>
                <a:lnTo>
                  <a:pt x="2361724" y="739616"/>
                </a:lnTo>
                <a:lnTo>
                  <a:pt x="2325529" y="758666"/>
                </a:lnTo>
                <a:lnTo>
                  <a:pt x="2309336" y="778669"/>
                </a:lnTo>
                <a:lnTo>
                  <a:pt x="2296001" y="802481"/>
                </a:lnTo>
                <a:lnTo>
                  <a:pt x="2277904" y="836771"/>
                </a:lnTo>
                <a:lnTo>
                  <a:pt x="2256949" y="859631"/>
                </a:lnTo>
                <a:lnTo>
                  <a:pt x="2249329" y="891064"/>
                </a:lnTo>
                <a:lnTo>
                  <a:pt x="2238851" y="917734"/>
                </a:lnTo>
                <a:lnTo>
                  <a:pt x="2236946" y="943451"/>
                </a:lnTo>
                <a:lnTo>
                  <a:pt x="2262664" y="964406"/>
                </a:lnTo>
                <a:lnTo>
                  <a:pt x="2275999" y="977741"/>
                </a:lnTo>
                <a:lnTo>
                  <a:pt x="2275999" y="1003459"/>
                </a:lnTo>
                <a:lnTo>
                  <a:pt x="2265521" y="1016794"/>
                </a:lnTo>
                <a:lnTo>
                  <a:pt x="2241709" y="1032034"/>
                </a:lnTo>
                <a:lnTo>
                  <a:pt x="2238851" y="1050131"/>
                </a:lnTo>
                <a:lnTo>
                  <a:pt x="2210276" y="1071086"/>
                </a:lnTo>
                <a:lnTo>
                  <a:pt x="2196941" y="1094899"/>
                </a:lnTo>
                <a:lnTo>
                  <a:pt x="2226469" y="1115854"/>
                </a:lnTo>
                <a:lnTo>
                  <a:pt x="2249329" y="1112996"/>
                </a:lnTo>
                <a:lnTo>
                  <a:pt x="2275999" y="1102519"/>
                </a:lnTo>
                <a:lnTo>
                  <a:pt x="2306479" y="1078706"/>
                </a:lnTo>
                <a:lnTo>
                  <a:pt x="2330291" y="1063466"/>
                </a:lnTo>
                <a:lnTo>
                  <a:pt x="2358866" y="1039654"/>
                </a:lnTo>
                <a:lnTo>
                  <a:pt x="2337911" y="1016794"/>
                </a:lnTo>
                <a:lnTo>
                  <a:pt x="2315051" y="1000601"/>
                </a:lnTo>
                <a:lnTo>
                  <a:pt x="2316956" y="967264"/>
                </a:lnTo>
                <a:lnTo>
                  <a:pt x="2336006" y="940594"/>
                </a:lnTo>
                <a:lnTo>
                  <a:pt x="2356009" y="930116"/>
                </a:lnTo>
                <a:lnTo>
                  <a:pt x="2397919" y="925354"/>
                </a:lnTo>
                <a:lnTo>
                  <a:pt x="2424589" y="917734"/>
                </a:lnTo>
                <a:lnTo>
                  <a:pt x="2453164" y="901541"/>
                </a:lnTo>
                <a:lnTo>
                  <a:pt x="2489359" y="898684"/>
                </a:lnTo>
                <a:lnTo>
                  <a:pt x="2531269" y="909161"/>
                </a:lnTo>
                <a:lnTo>
                  <a:pt x="2556986" y="917734"/>
                </a:lnTo>
                <a:lnTo>
                  <a:pt x="2552224" y="940594"/>
                </a:lnTo>
                <a:lnTo>
                  <a:pt x="2552224" y="961549"/>
                </a:lnTo>
                <a:lnTo>
                  <a:pt x="2555081" y="972026"/>
                </a:lnTo>
                <a:lnTo>
                  <a:pt x="2577941" y="988219"/>
                </a:lnTo>
                <a:lnTo>
                  <a:pt x="2575084" y="1008221"/>
                </a:lnTo>
                <a:lnTo>
                  <a:pt x="2565559" y="1037749"/>
                </a:lnTo>
                <a:lnTo>
                  <a:pt x="2556986" y="1066324"/>
                </a:lnTo>
                <a:lnTo>
                  <a:pt x="2573179" y="1089184"/>
                </a:lnTo>
                <a:lnTo>
                  <a:pt x="2585561" y="1107281"/>
                </a:lnTo>
                <a:lnTo>
                  <a:pt x="2615089" y="1117759"/>
                </a:lnTo>
                <a:lnTo>
                  <a:pt x="2635091" y="1133951"/>
                </a:lnTo>
                <a:lnTo>
                  <a:pt x="2651284" y="1159669"/>
                </a:lnTo>
                <a:lnTo>
                  <a:pt x="2656046" y="1183481"/>
                </a:lnTo>
                <a:lnTo>
                  <a:pt x="2669381" y="1204436"/>
                </a:lnTo>
                <a:lnTo>
                  <a:pt x="2645569" y="1233011"/>
                </a:lnTo>
                <a:lnTo>
                  <a:pt x="2625566" y="1246346"/>
                </a:lnTo>
                <a:lnTo>
                  <a:pt x="2612231" y="1269206"/>
                </a:lnTo>
                <a:lnTo>
                  <a:pt x="2583656" y="1285399"/>
                </a:lnTo>
                <a:lnTo>
                  <a:pt x="2573179" y="1303496"/>
                </a:lnTo>
                <a:lnTo>
                  <a:pt x="2559844" y="1316831"/>
                </a:lnTo>
                <a:lnTo>
                  <a:pt x="2562701" y="1339691"/>
                </a:lnTo>
                <a:lnTo>
                  <a:pt x="2591276" y="1347311"/>
                </a:lnTo>
                <a:lnTo>
                  <a:pt x="2622709" y="1347311"/>
                </a:lnTo>
                <a:lnTo>
                  <a:pt x="2637949" y="1368266"/>
                </a:lnTo>
                <a:lnTo>
                  <a:pt x="2654141" y="1386364"/>
                </a:lnTo>
                <a:lnTo>
                  <a:pt x="2658904" y="1426369"/>
                </a:lnTo>
                <a:lnTo>
                  <a:pt x="2664619" y="1449229"/>
                </a:lnTo>
                <a:lnTo>
                  <a:pt x="2690336" y="1459706"/>
                </a:lnTo>
                <a:lnTo>
                  <a:pt x="2716054" y="1473041"/>
                </a:lnTo>
                <a:lnTo>
                  <a:pt x="2724626" y="1498759"/>
                </a:lnTo>
                <a:lnTo>
                  <a:pt x="2732246" y="1525429"/>
                </a:lnTo>
                <a:lnTo>
                  <a:pt x="2737009" y="1555909"/>
                </a:lnTo>
                <a:lnTo>
                  <a:pt x="2729389" y="1587341"/>
                </a:lnTo>
                <a:lnTo>
                  <a:pt x="2705576" y="1600676"/>
                </a:lnTo>
                <a:lnTo>
                  <a:pt x="2684621" y="1618774"/>
                </a:lnTo>
                <a:lnTo>
                  <a:pt x="2672239" y="1639729"/>
                </a:lnTo>
                <a:lnTo>
                  <a:pt x="2656046" y="1663541"/>
                </a:lnTo>
                <a:lnTo>
                  <a:pt x="2633186" y="1684496"/>
                </a:lnTo>
                <a:lnTo>
                  <a:pt x="2606516" y="1675924"/>
                </a:lnTo>
                <a:lnTo>
                  <a:pt x="2575084" y="1671161"/>
                </a:lnTo>
                <a:lnTo>
                  <a:pt x="2546509" y="1674019"/>
                </a:lnTo>
                <a:lnTo>
                  <a:pt x="2525554" y="1675924"/>
                </a:lnTo>
                <a:lnTo>
                  <a:pt x="2510314" y="1696879"/>
                </a:lnTo>
                <a:lnTo>
                  <a:pt x="2507456" y="1728311"/>
                </a:lnTo>
                <a:lnTo>
                  <a:pt x="2528411" y="1741646"/>
                </a:lnTo>
                <a:lnTo>
                  <a:pt x="2549366" y="1738789"/>
                </a:lnTo>
                <a:lnTo>
                  <a:pt x="2577941" y="1738789"/>
                </a:lnTo>
                <a:lnTo>
                  <a:pt x="2583656" y="1759744"/>
                </a:lnTo>
                <a:lnTo>
                  <a:pt x="2591276" y="1780699"/>
                </a:lnTo>
                <a:lnTo>
                  <a:pt x="2591276" y="1806416"/>
                </a:lnTo>
                <a:lnTo>
                  <a:pt x="2591276" y="1822609"/>
                </a:lnTo>
                <a:lnTo>
                  <a:pt x="2612231" y="1833086"/>
                </a:lnTo>
                <a:lnTo>
                  <a:pt x="2640806" y="1845469"/>
                </a:lnTo>
                <a:lnTo>
                  <a:pt x="2664619" y="1845469"/>
                </a:lnTo>
                <a:lnTo>
                  <a:pt x="2677001" y="1858804"/>
                </a:lnTo>
                <a:lnTo>
                  <a:pt x="2703671" y="1887379"/>
                </a:lnTo>
                <a:lnTo>
                  <a:pt x="2714149" y="1908334"/>
                </a:lnTo>
                <a:lnTo>
                  <a:pt x="2700814" y="1953101"/>
                </a:lnTo>
                <a:lnTo>
                  <a:pt x="2675096" y="1957864"/>
                </a:lnTo>
                <a:lnTo>
                  <a:pt x="2654141" y="1957864"/>
                </a:lnTo>
                <a:lnTo>
                  <a:pt x="2643664" y="1968341"/>
                </a:lnTo>
                <a:lnTo>
                  <a:pt x="2616994" y="1995011"/>
                </a:lnTo>
                <a:lnTo>
                  <a:pt x="2596039" y="2007394"/>
                </a:lnTo>
                <a:lnTo>
                  <a:pt x="2575084" y="2025491"/>
                </a:lnTo>
                <a:lnTo>
                  <a:pt x="2549366" y="2052161"/>
                </a:lnTo>
                <a:lnTo>
                  <a:pt x="2523649" y="2075021"/>
                </a:lnTo>
                <a:lnTo>
                  <a:pt x="2536031" y="2098834"/>
                </a:lnTo>
                <a:lnTo>
                  <a:pt x="2523649" y="2122646"/>
                </a:lnTo>
                <a:lnTo>
                  <a:pt x="2489359" y="2116931"/>
                </a:lnTo>
                <a:lnTo>
                  <a:pt x="2465546" y="2095976"/>
                </a:lnTo>
                <a:lnTo>
                  <a:pt x="2429351" y="2080736"/>
                </a:lnTo>
                <a:lnTo>
                  <a:pt x="2403634" y="2083594"/>
                </a:lnTo>
                <a:lnTo>
                  <a:pt x="2375059" y="2094071"/>
                </a:lnTo>
                <a:lnTo>
                  <a:pt x="2366486" y="2119789"/>
                </a:lnTo>
                <a:lnTo>
                  <a:pt x="2356009" y="2135029"/>
                </a:lnTo>
                <a:lnTo>
                  <a:pt x="2325529" y="2127409"/>
                </a:lnTo>
                <a:lnTo>
                  <a:pt x="2312194" y="2109311"/>
                </a:lnTo>
                <a:lnTo>
                  <a:pt x="2294096" y="2112169"/>
                </a:lnTo>
                <a:lnTo>
                  <a:pt x="2277904" y="2127409"/>
                </a:lnTo>
                <a:lnTo>
                  <a:pt x="2255044" y="2161699"/>
                </a:lnTo>
                <a:lnTo>
                  <a:pt x="2236946" y="2184559"/>
                </a:lnTo>
                <a:lnTo>
                  <a:pt x="2205514" y="2203609"/>
                </a:lnTo>
                <a:lnTo>
                  <a:pt x="2195036" y="2214086"/>
                </a:lnTo>
                <a:lnTo>
                  <a:pt x="2207419" y="2244566"/>
                </a:lnTo>
                <a:lnTo>
                  <a:pt x="2228374" y="2260759"/>
                </a:lnTo>
                <a:lnTo>
                  <a:pt x="2210276" y="2271236"/>
                </a:lnTo>
                <a:lnTo>
                  <a:pt x="2174081" y="2271236"/>
                </a:lnTo>
                <a:lnTo>
                  <a:pt x="2142649" y="2268379"/>
                </a:lnTo>
                <a:lnTo>
                  <a:pt x="2132171" y="2268379"/>
                </a:lnTo>
                <a:lnTo>
                  <a:pt x="2129314" y="2244566"/>
                </a:lnTo>
                <a:lnTo>
                  <a:pt x="2126456" y="2218849"/>
                </a:lnTo>
                <a:lnTo>
                  <a:pt x="2111216" y="2195036"/>
                </a:lnTo>
                <a:lnTo>
                  <a:pt x="2079784" y="2195036"/>
                </a:lnTo>
                <a:lnTo>
                  <a:pt x="2056924" y="2195036"/>
                </a:lnTo>
                <a:lnTo>
                  <a:pt x="2040731" y="2172176"/>
                </a:lnTo>
                <a:lnTo>
                  <a:pt x="2022634" y="2155984"/>
                </a:lnTo>
                <a:lnTo>
                  <a:pt x="2009299" y="2135029"/>
                </a:lnTo>
                <a:lnTo>
                  <a:pt x="2035969" y="2127409"/>
                </a:lnTo>
                <a:lnTo>
                  <a:pt x="2040731" y="2094071"/>
                </a:lnTo>
                <a:lnTo>
                  <a:pt x="2076926" y="2091214"/>
                </a:lnTo>
                <a:lnTo>
                  <a:pt x="2114074" y="2095976"/>
                </a:lnTo>
                <a:lnTo>
                  <a:pt x="2124551" y="2070259"/>
                </a:lnTo>
                <a:lnTo>
                  <a:pt x="2103596" y="2055019"/>
                </a:lnTo>
                <a:lnTo>
                  <a:pt x="2103596" y="2020729"/>
                </a:lnTo>
                <a:lnTo>
                  <a:pt x="2126456" y="2002631"/>
                </a:lnTo>
                <a:lnTo>
                  <a:pt x="2157889" y="1989296"/>
                </a:lnTo>
                <a:lnTo>
                  <a:pt x="2181701" y="1986439"/>
                </a:lnTo>
                <a:lnTo>
                  <a:pt x="2181701" y="1963579"/>
                </a:lnTo>
                <a:lnTo>
                  <a:pt x="2155984" y="1957864"/>
                </a:lnTo>
                <a:lnTo>
                  <a:pt x="2129314" y="1950244"/>
                </a:lnTo>
                <a:lnTo>
                  <a:pt x="2087404" y="1936909"/>
                </a:lnTo>
                <a:lnTo>
                  <a:pt x="2056924" y="1932146"/>
                </a:lnTo>
                <a:lnTo>
                  <a:pt x="2027396" y="1915954"/>
                </a:lnTo>
                <a:lnTo>
                  <a:pt x="2019776" y="1885474"/>
                </a:lnTo>
                <a:lnTo>
                  <a:pt x="2025491" y="1845469"/>
                </a:lnTo>
                <a:lnTo>
                  <a:pt x="2025491" y="1816894"/>
                </a:lnTo>
                <a:lnTo>
                  <a:pt x="2019776" y="1780699"/>
                </a:lnTo>
                <a:lnTo>
                  <a:pt x="2019776" y="1752124"/>
                </a:lnTo>
                <a:lnTo>
                  <a:pt x="2015014" y="1734026"/>
                </a:lnTo>
                <a:lnTo>
                  <a:pt x="1998821" y="1738789"/>
                </a:lnTo>
                <a:lnTo>
                  <a:pt x="1986439" y="1759744"/>
                </a:lnTo>
                <a:lnTo>
                  <a:pt x="1970246" y="1770221"/>
                </a:lnTo>
                <a:lnTo>
                  <a:pt x="1938814" y="1770221"/>
                </a:lnTo>
                <a:lnTo>
                  <a:pt x="1907381" y="1749266"/>
                </a:lnTo>
                <a:lnTo>
                  <a:pt x="1907381" y="1720691"/>
                </a:lnTo>
                <a:lnTo>
                  <a:pt x="1910239" y="1692116"/>
                </a:lnTo>
                <a:lnTo>
                  <a:pt x="1902619" y="1663541"/>
                </a:lnTo>
                <a:lnTo>
                  <a:pt x="1905476" y="1636871"/>
                </a:lnTo>
                <a:lnTo>
                  <a:pt x="1878806" y="1629251"/>
                </a:lnTo>
                <a:lnTo>
                  <a:pt x="1860709" y="1636871"/>
                </a:lnTo>
                <a:lnTo>
                  <a:pt x="1847374" y="1624489"/>
                </a:lnTo>
                <a:lnTo>
                  <a:pt x="1827371" y="1608296"/>
                </a:lnTo>
                <a:lnTo>
                  <a:pt x="1806416" y="1597819"/>
                </a:lnTo>
                <a:lnTo>
                  <a:pt x="1782604" y="1621631"/>
                </a:lnTo>
                <a:lnTo>
                  <a:pt x="1764506" y="1624489"/>
                </a:lnTo>
                <a:lnTo>
                  <a:pt x="1733074" y="1624489"/>
                </a:lnTo>
                <a:lnTo>
                  <a:pt x="1725454" y="1600676"/>
                </a:lnTo>
                <a:lnTo>
                  <a:pt x="1712119" y="1576864"/>
                </a:lnTo>
                <a:lnTo>
                  <a:pt x="1683544" y="1600676"/>
                </a:lnTo>
                <a:lnTo>
                  <a:pt x="1662589" y="1615916"/>
                </a:lnTo>
                <a:lnTo>
                  <a:pt x="1673066" y="1636871"/>
                </a:lnTo>
                <a:lnTo>
                  <a:pt x="1636871" y="1657826"/>
                </a:lnTo>
                <a:lnTo>
                  <a:pt x="1613059" y="1668304"/>
                </a:lnTo>
                <a:lnTo>
                  <a:pt x="1594961" y="1694974"/>
                </a:lnTo>
                <a:lnTo>
                  <a:pt x="1587341" y="1713071"/>
                </a:lnTo>
                <a:lnTo>
                  <a:pt x="1574006" y="1762601"/>
                </a:lnTo>
                <a:lnTo>
                  <a:pt x="1563529" y="1785461"/>
                </a:lnTo>
                <a:lnTo>
                  <a:pt x="1542574" y="1801654"/>
                </a:lnTo>
                <a:lnTo>
                  <a:pt x="1513999" y="1822609"/>
                </a:lnTo>
                <a:lnTo>
                  <a:pt x="1490186" y="1848326"/>
                </a:lnTo>
                <a:lnTo>
                  <a:pt x="1461611" y="1866424"/>
                </a:lnTo>
                <a:lnTo>
                  <a:pt x="1443514" y="1890236"/>
                </a:lnTo>
                <a:lnTo>
                  <a:pt x="1412081" y="1915954"/>
                </a:lnTo>
                <a:lnTo>
                  <a:pt x="1389221" y="1926431"/>
                </a:lnTo>
                <a:lnTo>
                  <a:pt x="1373029" y="1947386"/>
                </a:lnTo>
                <a:lnTo>
                  <a:pt x="1347311" y="1978819"/>
                </a:lnTo>
                <a:lnTo>
                  <a:pt x="1341596" y="1957864"/>
                </a:lnTo>
                <a:lnTo>
                  <a:pt x="1320641" y="1921669"/>
                </a:lnTo>
                <a:lnTo>
                  <a:pt x="1308259" y="1918811"/>
                </a:lnTo>
                <a:lnTo>
                  <a:pt x="1284446" y="1911191"/>
                </a:lnTo>
                <a:lnTo>
                  <a:pt x="1279684" y="1893094"/>
                </a:lnTo>
                <a:lnTo>
                  <a:pt x="1260634" y="1874996"/>
                </a:lnTo>
                <a:lnTo>
                  <a:pt x="1224439" y="1893094"/>
                </a:lnTo>
                <a:lnTo>
                  <a:pt x="1203484" y="1905476"/>
                </a:lnTo>
                <a:lnTo>
                  <a:pt x="1177766" y="1942624"/>
                </a:lnTo>
                <a:lnTo>
                  <a:pt x="1167289" y="1914049"/>
                </a:lnTo>
                <a:lnTo>
                  <a:pt x="1156811" y="1882616"/>
                </a:lnTo>
                <a:lnTo>
                  <a:pt x="1143476" y="1855946"/>
                </a:lnTo>
                <a:lnTo>
                  <a:pt x="1143476" y="1834991"/>
                </a:lnTo>
                <a:lnTo>
                  <a:pt x="1119664" y="1843564"/>
                </a:lnTo>
                <a:lnTo>
                  <a:pt x="1104424" y="1866424"/>
                </a:lnTo>
                <a:lnTo>
                  <a:pt x="1099661" y="1879759"/>
                </a:lnTo>
                <a:lnTo>
                  <a:pt x="1075849" y="1897856"/>
                </a:lnTo>
                <a:lnTo>
                  <a:pt x="1060609" y="1911191"/>
                </a:lnTo>
                <a:lnTo>
                  <a:pt x="1052036" y="1894999"/>
                </a:lnTo>
                <a:lnTo>
                  <a:pt x="1041559" y="1885474"/>
                </a:lnTo>
                <a:lnTo>
                  <a:pt x="1023461" y="1900714"/>
                </a:lnTo>
                <a:lnTo>
                  <a:pt x="1012984" y="1926431"/>
                </a:lnTo>
                <a:lnTo>
                  <a:pt x="1000601" y="1960721"/>
                </a:lnTo>
                <a:lnTo>
                  <a:pt x="984409" y="1989296"/>
                </a:lnTo>
                <a:lnTo>
                  <a:pt x="979646" y="2017871"/>
                </a:lnTo>
                <a:lnTo>
                  <a:pt x="958691" y="1996916"/>
                </a:lnTo>
                <a:lnTo>
                  <a:pt x="951071" y="1947386"/>
                </a:lnTo>
                <a:lnTo>
                  <a:pt x="940594" y="1921669"/>
                </a:lnTo>
                <a:lnTo>
                  <a:pt x="906304" y="1921669"/>
                </a:lnTo>
                <a:lnTo>
                  <a:pt x="895826" y="1893094"/>
                </a:lnTo>
                <a:lnTo>
                  <a:pt x="885349" y="1869281"/>
                </a:lnTo>
                <a:lnTo>
                  <a:pt x="859631" y="1876901"/>
                </a:lnTo>
                <a:lnTo>
                  <a:pt x="831056" y="1903571"/>
                </a:lnTo>
                <a:lnTo>
                  <a:pt x="817721" y="1918811"/>
                </a:lnTo>
                <a:lnTo>
                  <a:pt x="812006" y="1947386"/>
                </a:lnTo>
                <a:lnTo>
                  <a:pt x="807244" y="1975961"/>
                </a:lnTo>
                <a:lnTo>
                  <a:pt x="791051" y="2015014"/>
                </a:lnTo>
                <a:lnTo>
                  <a:pt x="768191" y="2041684"/>
                </a:lnTo>
                <a:lnTo>
                  <a:pt x="729139" y="2031206"/>
                </a:lnTo>
                <a:lnTo>
                  <a:pt x="705326" y="2013109"/>
                </a:lnTo>
                <a:lnTo>
                  <a:pt x="679609" y="2025491"/>
                </a:lnTo>
                <a:lnTo>
                  <a:pt x="648176" y="2034064"/>
                </a:lnTo>
                <a:lnTo>
                  <a:pt x="627221" y="2017871"/>
                </a:lnTo>
                <a:lnTo>
                  <a:pt x="601504" y="2002631"/>
                </a:lnTo>
                <a:lnTo>
                  <a:pt x="621506" y="1975961"/>
                </a:lnTo>
                <a:lnTo>
                  <a:pt x="634841" y="1944529"/>
                </a:lnTo>
                <a:lnTo>
                  <a:pt x="627221" y="1914049"/>
                </a:lnTo>
                <a:lnTo>
                  <a:pt x="613886" y="1882616"/>
                </a:lnTo>
                <a:lnTo>
                  <a:pt x="603409" y="1851184"/>
                </a:lnTo>
                <a:lnTo>
                  <a:pt x="595789" y="1825466"/>
                </a:lnTo>
                <a:lnTo>
                  <a:pt x="567214" y="1833086"/>
                </a:lnTo>
                <a:lnTo>
                  <a:pt x="531019" y="1848326"/>
                </a:lnTo>
                <a:lnTo>
                  <a:pt x="502444" y="1858804"/>
                </a:lnTo>
                <a:lnTo>
                  <a:pt x="471011" y="1858804"/>
                </a:lnTo>
                <a:lnTo>
                  <a:pt x="451961" y="1837849"/>
                </a:lnTo>
                <a:lnTo>
                  <a:pt x="423386" y="1816894"/>
                </a:lnTo>
                <a:lnTo>
                  <a:pt x="402431" y="1801654"/>
                </a:lnTo>
                <a:lnTo>
                  <a:pt x="366236" y="1806416"/>
                </a:lnTo>
                <a:lnTo>
                  <a:pt x="332899" y="1794034"/>
                </a:lnTo>
                <a:lnTo>
                  <a:pt x="319564" y="1754981"/>
                </a:lnTo>
                <a:lnTo>
                  <a:pt x="301466" y="1735931"/>
                </a:lnTo>
                <a:lnTo>
                  <a:pt x="270034" y="1741646"/>
                </a:lnTo>
                <a:lnTo>
                  <a:pt x="262414" y="1705451"/>
                </a:lnTo>
                <a:lnTo>
                  <a:pt x="243364" y="1689259"/>
                </a:lnTo>
                <a:lnTo>
                  <a:pt x="246221" y="1657826"/>
                </a:lnTo>
                <a:lnTo>
                  <a:pt x="267176" y="1634966"/>
                </a:lnTo>
                <a:lnTo>
                  <a:pt x="282416" y="1590199"/>
                </a:lnTo>
                <a:lnTo>
                  <a:pt x="267176" y="1558766"/>
                </a:lnTo>
                <a:lnTo>
                  <a:pt x="249079" y="1554004"/>
                </a:lnTo>
                <a:lnTo>
                  <a:pt x="225266" y="1535906"/>
                </a:lnTo>
                <a:lnTo>
                  <a:pt x="223361" y="1496854"/>
                </a:lnTo>
                <a:lnTo>
                  <a:pt x="183356" y="1493996"/>
                </a:lnTo>
                <a:lnTo>
                  <a:pt x="172879" y="1462564"/>
                </a:lnTo>
                <a:lnTo>
                  <a:pt x="150019" y="1444466"/>
                </a:lnTo>
                <a:lnTo>
                  <a:pt x="97631" y="1452086"/>
                </a:lnTo>
                <a:lnTo>
                  <a:pt x="92869" y="1467326"/>
                </a:lnTo>
                <a:lnTo>
                  <a:pt x="73819" y="1475899"/>
                </a:lnTo>
                <a:lnTo>
                  <a:pt x="53816" y="1467326"/>
                </a:lnTo>
                <a:lnTo>
                  <a:pt x="45244" y="1436846"/>
                </a:lnTo>
                <a:lnTo>
                  <a:pt x="45244" y="1413034"/>
                </a:lnTo>
                <a:lnTo>
                  <a:pt x="27146" y="1396841"/>
                </a:lnTo>
                <a:close/>
              </a:path>
            </a:pathLst>
          </a:custGeom>
          <a:solidFill>
            <a:schemeClr val="tx2">
              <a:lumMod val="20000"/>
              <a:lumOff val="80000"/>
            </a:schemeClr>
          </a:solidFill>
          <a:ln w="1905" cap="flat">
            <a:solidFill>
              <a:schemeClr val="bg1"/>
            </a:solidFill>
            <a:prstDash val="solid"/>
            <a:miter/>
          </a:ln>
        </p:spPr>
        <p:txBody>
          <a:bodyPr rtlCol="0" anchor="ctr"/>
          <a:lstStyle/>
          <a:p>
            <a:pPr algn="ctr"/>
            <a:r>
              <a:rPr lang="fr-FR" sz="1000" dirty="0">
                <a:solidFill>
                  <a:schemeClr val="bg1"/>
                </a:solidFill>
              </a:rPr>
              <a:t>H1c</a:t>
            </a:r>
          </a:p>
        </p:txBody>
      </p:sp>
      <p:sp>
        <p:nvSpPr>
          <p:cNvPr id="99" name="Forme libre : forme 98">
            <a:extLst>
              <a:ext uri="{FF2B5EF4-FFF2-40B4-BE49-F238E27FC236}">
                <a16:creationId xmlns:a16="http://schemas.microsoft.com/office/drawing/2014/main" id="{B235E647-4250-453F-AA59-F8600898E2FC}"/>
              </a:ext>
            </a:extLst>
          </p:cNvPr>
          <p:cNvSpPr/>
          <p:nvPr/>
        </p:nvSpPr>
        <p:spPr>
          <a:xfrm>
            <a:off x="2473250" y="1936923"/>
            <a:ext cx="2194354" cy="1744431"/>
          </a:xfrm>
          <a:custGeom>
            <a:avLst/>
            <a:gdLst>
              <a:gd name="connsiteX0" fmla="*/ 9049 w 2647950"/>
              <a:gd name="connsiteY0" fmla="*/ 1321594 h 2105025"/>
              <a:gd name="connsiteX1" fmla="*/ 42386 w 2647950"/>
              <a:gd name="connsiteY1" fmla="*/ 1294924 h 2105025"/>
              <a:gd name="connsiteX2" fmla="*/ 81439 w 2647950"/>
              <a:gd name="connsiteY2" fmla="*/ 1285399 h 2105025"/>
              <a:gd name="connsiteX3" fmla="*/ 116681 w 2647950"/>
              <a:gd name="connsiteY3" fmla="*/ 1265396 h 2105025"/>
              <a:gd name="connsiteX4" fmla="*/ 169069 w 2647950"/>
              <a:gd name="connsiteY4" fmla="*/ 1253014 h 2105025"/>
              <a:gd name="connsiteX5" fmla="*/ 186214 w 2647950"/>
              <a:gd name="connsiteY5" fmla="*/ 1232059 h 2105025"/>
              <a:gd name="connsiteX6" fmla="*/ 194786 w 2647950"/>
              <a:gd name="connsiteY6" fmla="*/ 1226344 h 2105025"/>
              <a:gd name="connsiteX7" fmla="*/ 194786 w 2647950"/>
              <a:gd name="connsiteY7" fmla="*/ 1180624 h 2105025"/>
              <a:gd name="connsiteX8" fmla="*/ 211931 w 2647950"/>
              <a:gd name="connsiteY8" fmla="*/ 1154906 h 2105025"/>
              <a:gd name="connsiteX9" fmla="*/ 250984 w 2647950"/>
              <a:gd name="connsiteY9" fmla="*/ 1141571 h 2105025"/>
              <a:gd name="connsiteX10" fmla="*/ 290036 w 2647950"/>
              <a:gd name="connsiteY10" fmla="*/ 1129189 h 2105025"/>
              <a:gd name="connsiteX11" fmla="*/ 335756 w 2647950"/>
              <a:gd name="connsiteY11" fmla="*/ 1125379 h 2105025"/>
              <a:gd name="connsiteX12" fmla="*/ 368141 w 2647950"/>
              <a:gd name="connsiteY12" fmla="*/ 1129189 h 2105025"/>
              <a:gd name="connsiteX13" fmla="*/ 380524 w 2647950"/>
              <a:gd name="connsiteY13" fmla="*/ 1145381 h 2105025"/>
              <a:gd name="connsiteX14" fmla="*/ 397669 w 2647950"/>
              <a:gd name="connsiteY14" fmla="*/ 1173956 h 2105025"/>
              <a:gd name="connsiteX15" fmla="*/ 410051 w 2647950"/>
              <a:gd name="connsiteY15" fmla="*/ 1193959 h 2105025"/>
              <a:gd name="connsiteX16" fmla="*/ 387191 w 2647950"/>
              <a:gd name="connsiteY16" fmla="*/ 1242536 h 2105025"/>
              <a:gd name="connsiteX17" fmla="*/ 413861 w 2647950"/>
              <a:gd name="connsiteY17" fmla="*/ 1249204 h 2105025"/>
              <a:gd name="connsiteX18" fmla="*/ 452914 w 2647950"/>
              <a:gd name="connsiteY18" fmla="*/ 1246346 h 2105025"/>
              <a:gd name="connsiteX19" fmla="*/ 463391 w 2647950"/>
              <a:gd name="connsiteY19" fmla="*/ 1234916 h 2105025"/>
              <a:gd name="connsiteX20" fmla="*/ 462439 w 2647950"/>
              <a:gd name="connsiteY20" fmla="*/ 1226344 h 2105025"/>
              <a:gd name="connsiteX21" fmla="*/ 494824 w 2647950"/>
              <a:gd name="connsiteY21" fmla="*/ 1203484 h 2105025"/>
              <a:gd name="connsiteX22" fmla="*/ 511016 w 2647950"/>
              <a:gd name="connsiteY22" fmla="*/ 1226344 h 2105025"/>
              <a:gd name="connsiteX23" fmla="*/ 540544 w 2647950"/>
              <a:gd name="connsiteY23" fmla="*/ 1219676 h 2105025"/>
              <a:gd name="connsiteX24" fmla="*/ 570071 w 2647950"/>
              <a:gd name="connsiteY24" fmla="*/ 1219676 h 2105025"/>
              <a:gd name="connsiteX25" fmla="*/ 599599 w 2647950"/>
              <a:gd name="connsiteY25" fmla="*/ 1184434 h 2105025"/>
              <a:gd name="connsiteX26" fmla="*/ 599599 w 2647950"/>
              <a:gd name="connsiteY26" fmla="*/ 1145381 h 2105025"/>
              <a:gd name="connsiteX27" fmla="*/ 612934 w 2647950"/>
              <a:gd name="connsiteY27" fmla="*/ 1118711 h 2105025"/>
              <a:gd name="connsiteX28" fmla="*/ 634841 w 2647950"/>
              <a:gd name="connsiteY28" fmla="*/ 1106329 h 2105025"/>
              <a:gd name="connsiteX29" fmla="*/ 684371 w 2647950"/>
              <a:gd name="connsiteY29" fmla="*/ 1095851 h 2105025"/>
              <a:gd name="connsiteX30" fmla="*/ 730091 w 2647950"/>
              <a:gd name="connsiteY30" fmla="*/ 1095851 h 2105025"/>
              <a:gd name="connsiteX31" fmla="*/ 749141 w 2647950"/>
              <a:gd name="connsiteY31" fmla="*/ 1070134 h 2105025"/>
              <a:gd name="connsiteX32" fmla="*/ 759619 w 2647950"/>
              <a:gd name="connsiteY32" fmla="*/ 1024414 h 2105025"/>
              <a:gd name="connsiteX33" fmla="*/ 782479 w 2647950"/>
              <a:gd name="connsiteY33" fmla="*/ 1001554 h 2105025"/>
              <a:gd name="connsiteX34" fmla="*/ 788194 w 2647950"/>
              <a:gd name="connsiteY34" fmla="*/ 959644 h 2105025"/>
              <a:gd name="connsiteX35" fmla="*/ 817721 w 2647950"/>
              <a:gd name="connsiteY35" fmla="*/ 946309 h 2105025"/>
              <a:gd name="connsiteX36" fmla="*/ 762476 w 2647950"/>
              <a:gd name="connsiteY36" fmla="*/ 916781 h 2105025"/>
              <a:gd name="connsiteX37" fmla="*/ 801529 w 2647950"/>
              <a:gd name="connsiteY37" fmla="*/ 897731 h 2105025"/>
              <a:gd name="connsiteX38" fmla="*/ 788194 w 2647950"/>
              <a:gd name="connsiteY38" fmla="*/ 861536 h 2105025"/>
              <a:gd name="connsiteX39" fmla="*/ 762476 w 2647950"/>
              <a:gd name="connsiteY39" fmla="*/ 838676 h 2105025"/>
              <a:gd name="connsiteX40" fmla="*/ 782479 w 2647950"/>
              <a:gd name="connsiteY40" fmla="*/ 802481 h 2105025"/>
              <a:gd name="connsiteX41" fmla="*/ 792004 w 2647950"/>
              <a:gd name="connsiteY41" fmla="*/ 772954 h 2105025"/>
              <a:gd name="connsiteX42" fmla="*/ 814864 w 2647950"/>
              <a:gd name="connsiteY42" fmla="*/ 751046 h 2105025"/>
              <a:gd name="connsiteX43" fmla="*/ 840581 w 2647950"/>
              <a:gd name="connsiteY43" fmla="*/ 733901 h 2105025"/>
              <a:gd name="connsiteX44" fmla="*/ 850106 w 2647950"/>
              <a:gd name="connsiteY44" fmla="*/ 698659 h 2105025"/>
              <a:gd name="connsiteX45" fmla="*/ 801529 w 2647950"/>
              <a:gd name="connsiteY45" fmla="*/ 691991 h 2105025"/>
              <a:gd name="connsiteX46" fmla="*/ 817721 w 2647950"/>
              <a:gd name="connsiteY46" fmla="*/ 659606 h 2105025"/>
              <a:gd name="connsiteX47" fmla="*/ 840581 w 2647950"/>
              <a:gd name="connsiteY47" fmla="*/ 630079 h 2105025"/>
              <a:gd name="connsiteX48" fmla="*/ 883444 w 2647950"/>
              <a:gd name="connsiteY48" fmla="*/ 613886 h 2105025"/>
              <a:gd name="connsiteX49" fmla="*/ 837724 w 2647950"/>
              <a:gd name="connsiteY49" fmla="*/ 571024 h 2105025"/>
              <a:gd name="connsiteX50" fmla="*/ 837724 w 2647950"/>
              <a:gd name="connsiteY50" fmla="*/ 548164 h 2105025"/>
              <a:gd name="connsiteX51" fmla="*/ 844391 w 2647950"/>
              <a:gd name="connsiteY51" fmla="*/ 515779 h 2105025"/>
              <a:gd name="connsiteX52" fmla="*/ 879634 w 2647950"/>
              <a:gd name="connsiteY52" fmla="*/ 502444 h 2105025"/>
              <a:gd name="connsiteX53" fmla="*/ 912019 w 2647950"/>
              <a:gd name="connsiteY53" fmla="*/ 492919 h 2105025"/>
              <a:gd name="connsiteX54" fmla="*/ 941546 w 2647950"/>
              <a:gd name="connsiteY54" fmla="*/ 496729 h 2105025"/>
              <a:gd name="connsiteX55" fmla="*/ 973931 w 2647950"/>
              <a:gd name="connsiteY55" fmla="*/ 502444 h 2105025"/>
              <a:gd name="connsiteX56" fmla="*/ 1003459 w 2647950"/>
              <a:gd name="connsiteY56" fmla="*/ 473869 h 2105025"/>
              <a:gd name="connsiteX57" fmla="*/ 1019651 w 2647950"/>
              <a:gd name="connsiteY57" fmla="*/ 453866 h 2105025"/>
              <a:gd name="connsiteX58" fmla="*/ 1016794 w 2647950"/>
              <a:gd name="connsiteY58" fmla="*/ 414814 h 2105025"/>
              <a:gd name="connsiteX59" fmla="*/ 1000601 w 2647950"/>
              <a:gd name="connsiteY59" fmla="*/ 378619 h 2105025"/>
              <a:gd name="connsiteX60" fmla="*/ 1000601 w 2647950"/>
              <a:gd name="connsiteY60" fmla="*/ 343376 h 2105025"/>
              <a:gd name="connsiteX61" fmla="*/ 1026319 w 2647950"/>
              <a:gd name="connsiteY61" fmla="*/ 304324 h 2105025"/>
              <a:gd name="connsiteX62" fmla="*/ 1049179 w 2647950"/>
              <a:gd name="connsiteY62" fmla="*/ 300514 h 2105025"/>
              <a:gd name="connsiteX63" fmla="*/ 1069181 w 2647950"/>
              <a:gd name="connsiteY63" fmla="*/ 258604 h 2105025"/>
              <a:gd name="connsiteX64" fmla="*/ 1052989 w 2647950"/>
              <a:gd name="connsiteY64" fmla="*/ 222409 h 2105025"/>
              <a:gd name="connsiteX65" fmla="*/ 1081564 w 2647950"/>
              <a:gd name="connsiteY65" fmla="*/ 212884 h 2105025"/>
              <a:gd name="connsiteX66" fmla="*/ 1078706 w 2647950"/>
              <a:gd name="connsiteY66" fmla="*/ 178594 h 2105025"/>
              <a:gd name="connsiteX67" fmla="*/ 1078706 w 2647950"/>
              <a:gd name="connsiteY67" fmla="*/ 170021 h 2105025"/>
              <a:gd name="connsiteX68" fmla="*/ 1088231 w 2647950"/>
              <a:gd name="connsiteY68" fmla="*/ 121444 h 2105025"/>
              <a:gd name="connsiteX69" fmla="*/ 1112996 w 2647950"/>
              <a:gd name="connsiteY69" fmla="*/ 129064 h 2105025"/>
              <a:gd name="connsiteX70" fmla="*/ 1135856 w 2647950"/>
              <a:gd name="connsiteY70" fmla="*/ 139541 h 2105025"/>
              <a:gd name="connsiteX71" fmla="*/ 1164431 w 2647950"/>
              <a:gd name="connsiteY71" fmla="*/ 136684 h 2105025"/>
              <a:gd name="connsiteX72" fmla="*/ 1195864 w 2647950"/>
              <a:gd name="connsiteY72" fmla="*/ 124301 h 2105025"/>
              <a:gd name="connsiteX73" fmla="*/ 1219676 w 2647950"/>
              <a:gd name="connsiteY73" fmla="*/ 108109 h 2105025"/>
              <a:gd name="connsiteX74" fmla="*/ 1230154 w 2647950"/>
              <a:gd name="connsiteY74" fmla="*/ 85249 h 2105025"/>
              <a:gd name="connsiteX75" fmla="*/ 1243489 w 2647950"/>
              <a:gd name="connsiteY75" fmla="*/ 48101 h 2105025"/>
              <a:gd name="connsiteX76" fmla="*/ 1263491 w 2647950"/>
              <a:gd name="connsiteY76" fmla="*/ 19526 h 2105025"/>
              <a:gd name="connsiteX77" fmla="*/ 1279684 w 2647950"/>
              <a:gd name="connsiteY77" fmla="*/ 1429 h 2105025"/>
              <a:gd name="connsiteX78" fmla="*/ 1305401 w 2647950"/>
              <a:gd name="connsiteY78" fmla="*/ 1429 h 2105025"/>
              <a:gd name="connsiteX79" fmla="*/ 1311116 w 2647950"/>
              <a:gd name="connsiteY79" fmla="*/ 30004 h 2105025"/>
              <a:gd name="connsiteX80" fmla="*/ 1297781 w 2647950"/>
              <a:gd name="connsiteY80" fmla="*/ 58579 h 2105025"/>
              <a:gd name="connsiteX81" fmla="*/ 1284446 w 2647950"/>
              <a:gd name="connsiteY81" fmla="*/ 76676 h 2105025"/>
              <a:gd name="connsiteX82" fmla="*/ 1279684 w 2647950"/>
              <a:gd name="connsiteY82" fmla="*/ 115729 h 2105025"/>
              <a:gd name="connsiteX83" fmla="*/ 1300639 w 2647950"/>
              <a:gd name="connsiteY83" fmla="*/ 129064 h 2105025"/>
              <a:gd name="connsiteX84" fmla="*/ 1308259 w 2647950"/>
              <a:gd name="connsiteY84" fmla="*/ 163354 h 2105025"/>
              <a:gd name="connsiteX85" fmla="*/ 1293019 w 2647950"/>
              <a:gd name="connsiteY85" fmla="*/ 196691 h 2105025"/>
              <a:gd name="connsiteX86" fmla="*/ 1308259 w 2647950"/>
              <a:gd name="connsiteY86" fmla="*/ 210026 h 2105025"/>
              <a:gd name="connsiteX87" fmla="*/ 1347311 w 2647950"/>
              <a:gd name="connsiteY87" fmla="*/ 212884 h 2105025"/>
              <a:gd name="connsiteX88" fmla="*/ 1375886 w 2647950"/>
              <a:gd name="connsiteY88" fmla="*/ 223361 h 2105025"/>
              <a:gd name="connsiteX89" fmla="*/ 1386364 w 2647950"/>
              <a:gd name="connsiteY89" fmla="*/ 238601 h 2105025"/>
              <a:gd name="connsiteX90" fmla="*/ 1410176 w 2647950"/>
              <a:gd name="connsiteY90" fmla="*/ 254794 h 2105025"/>
              <a:gd name="connsiteX91" fmla="*/ 1428274 w 2647950"/>
              <a:gd name="connsiteY91" fmla="*/ 272891 h 2105025"/>
              <a:gd name="connsiteX92" fmla="*/ 1462564 w 2647950"/>
              <a:gd name="connsiteY92" fmla="*/ 274796 h 2105025"/>
              <a:gd name="connsiteX93" fmla="*/ 1491139 w 2647950"/>
              <a:gd name="connsiteY93" fmla="*/ 301466 h 2105025"/>
              <a:gd name="connsiteX94" fmla="*/ 1488281 w 2647950"/>
              <a:gd name="connsiteY94" fmla="*/ 334804 h 2105025"/>
              <a:gd name="connsiteX95" fmla="*/ 1524476 w 2647950"/>
              <a:gd name="connsiteY95" fmla="*/ 330041 h 2105025"/>
              <a:gd name="connsiteX96" fmla="*/ 1548289 w 2647950"/>
              <a:gd name="connsiteY96" fmla="*/ 355759 h 2105025"/>
              <a:gd name="connsiteX97" fmla="*/ 1542574 w 2647950"/>
              <a:gd name="connsiteY97" fmla="*/ 387191 h 2105025"/>
              <a:gd name="connsiteX98" fmla="*/ 1592104 w 2647950"/>
              <a:gd name="connsiteY98" fmla="*/ 390049 h 2105025"/>
              <a:gd name="connsiteX99" fmla="*/ 1626394 w 2647950"/>
              <a:gd name="connsiteY99" fmla="*/ 379571 h 2105025"/>
              <a:gd name="connsiteX100" fmla="*/ 1632109 w 2647950"/>
              <a:gd name="connsiteY100" fmla="*/ 361474 h 2105025"/>
              <a:gd name="connsiteX101" fmla="*/ 1654969 w 2647950"/>
              <a:gd name="connsiteY101" fmla="*/ 350996 h 2105025"/>
              <a:gd name="connsiteX102" fmla="*/ 1686401 w 2647950"/>
              <a:gd name="connsiteY102" fmla="*/ 355759 h 2105025"/>
              <a:gd name="connsiteX103" fmla="*/ 1710214 w 2647950"/>
              <a:gd name="connsiteY103" fmla="*/ 366236 h 2105025"/>
              <a:gd name="connsiteX104" fmla="*/ 1738789 w 2647950"/>
              <a:gd name="connsiteY104" fmla="*/ 394811 h 2105025"/>
              <a:gd name="connsiteX105" fmla="*/ 1759744 w 2647950"/>
              <a:gd name="connsiteY105" fmla="*/ 415766 h 2105025"/>
              <a:gd name="connsiteX106" fmla="*/ 1788319 w 2647950"/>
              <a:gd name="connsiteY106" fmla="*/ 415766 h 2105025"/>
              <a:gd name="connsiteX107" fmla="*/ 1811179 w 2647950"/>
              <a:gd name="connsiteY107" fmla="*/ 397669 h 2105025"/>
              <a:gd name="connsiteX108" fmla="*/ 1821656 w 2647950"/>
              <a:gd name="connsiteY108" fmla="*/ 382429 h 2105025"/>
              <a:gd name="connsiteX109" fmla="*/ 1837849 w 2647950"/>
              <a:gd name="connsiteY109" fmla="*/ 355759 h 2105025"/>
              <a:gd name="connsiteX110" fmla="*/ 1866424 w 2647950"/>
              <a:gd name="connsiteY110" fmla="*/ 371951 h 2105025"/>
              <a:gd name="connsiteX111" fmla="*/ 1900714 w 2647950"/>
              <a:gd name="connsiteY111" fmla="*/ 390049 h 2105025"/>
              <a:gd name="connsiteX112" fmla="*/ 1934051 w 2647950"/>
              <a:gd name="connsiteY112" fmla="*/ 390049 h 2105025"/>
              <a:gd name="connsiteX113" fmla="*/ 1939766 w 2647950"/>
              <a:gd name="connsiteY113" fmla="*/ 424339 h 2105025"/>
              <a:gd name="connsiteX114" fmla="*/ 1971199 w 2647950"/>
              <a:gd name="connsiteY114" fmla="*/ 454819 h 2105025"/>
              <a:gd name="connsiteX115" fmla="*/ 1986439 w 2647950"/>
              <a:gd name="connsiteY115" fmla="*/ 484346 h 2105025"/>
              <a:gd name="connsiteX116" fmla="*/ 1994059 w 2647950"/>
              <a:gd name="connsiteY116" fmla="*/ 520541 h 2105025"/>
              <a:gd name="connsiteX117" fmla="*/ 2022634 w 2647950"/>
              <a:gd name="connsiteY117" fmla="*/ 535781 h 2105025"/>
              <a:gd name="connsiteX118" fmla="*/ 2040731 w 2647950"/>
              <a:gd name="connsiteY118" fmla="*/ 559594 h 2105025"/>
              <a:gd name="connsiteX119" fmla="*/ 2077879 w 2647950"/>
              <a:gd name="connsiteY119" fmla="*/ 562451 h 2105025"/>
              <a:gd name="connsiteX120" fmla="*/ 2088356 w 2647950"/>
              <a:gd name="connsiteY120" fmla="*/ 551974 h 2105025"/>
              <a:gd name="connsiteX121" fmla="*/ 2090261 w 2647950"/>
              <a:gd name="connsiteY121" fmla="*/ 528161 h 2105025"/>
              <a:gd name="connsiteX122" fmla="*/ 2111216 w 2647950"/>
              <a:gd name="connsiteY122" fmla="*/ 531019 h 2105025"/>
              <a:gd name="connsiteX123" fmla="*/ 2140744 w 2647950"/>
              <a:gd name="connsiteY123" fmla="*/ 543401 h 2105025"/>
              <a:gd name="connsiteX124" fmla="*/ 2145506 w 2647950"/>
              <a:gd name="connsiteY124" fmla="*/ 564356 h 2105025"/>
              <a:gd name="connsiteX125" fmla="*/ 2160746 w 2647950"/>
              <a:gd name="connsiteY125" fmla="*/ 585311 h 2105025"/>
              <a:gd name="connsiteX126" fmla="*/ 2199799 w 2647950"/>
              <a:gd name="connsiteY126" fmla="*/ 585311 h 2105025"/>
              <a:gd name="connsiteX127" fmla="*/ 2231231 w 2647950"/>
              <a:gd name="connsiteY127" fmla="*/ 588169 h 2105025"/>
              <a:gd name="connsiteX128" fmla="*/ 2270284 w 2647950"/>
              <a:gd name="connsiteY128" fmla="*/ 585311 h 2105025"/>
              <a:gd name="connsiteX129" fmla="*/ 2301716 w 2647950"/>
              <a:gd name="connsiteY129" fmla="*/ 585311 h 2105025"/>
              <a:gd name="connsiteX130" fmla="*/ 2309336 w 2647950"/>
              <a:gd name="connsiteY130" fmla="*/ 553879 h 2105025"/>
              <a:gd name="connsiteX131" fmla="*/ 2340769 w 2647950"/>
              <a:gd name="connsiteY131" fmla="*/ 549116 h 2105025"/>
              <a:gd name="connsiteX132" fmla="*/ 2364581 w 2647950"/>
              <a:gd name="connsiteY132" fmla="*/ 562451 h 2105025"/>
              <a:gd name="connsiteX133" fmla="*/ 2372201 w 2647950"/>
              <a:gd name="connsiteY133" fmla="*/ 583406 h 2105025"/>
              <a:gd name="connsiteX134" fmla="*/ 2393156 w 2647950"/>
              <a:gd name="connsiteY134" fmla="*/ 591026 h 2105025"/>
              <a:gd name="connsiteX135" fmla="*/ 2429351 w 2647950"/>
              <a:gd name="connsiteY135" fmla="*/ 603409 h 2105025"/>
              <a:gd name="connsiteX136" fmla="*/ 2469356 w 2647950"/>
              <a:gd name="connsiteY136" fmla="*/ 613886 h 2105025"/>
              <a:gd name="connsiteX137" fmla="*/ 2526506 w 2647950"/>
              <a:gd name="connsiteY137" fmla="*/ 613886 h 2105025"/>
              <a:gd name="connsiteX138" fmla="*/ 2565559 w 2647950"/>
              <a:gd name="connsiteY138" fmla="*/ 613886 h 2105025"/>
              <a:gd name="connsiteX139" fmla="*/ 2601754 w 2647950"/>
              <a:gd name="connsiteY139" fmla="*/ 627221 h 2105025"/>
              <a:gd name="connsiteX140" fmla="*/ 2628424 w 2647950"/>
              <a:gd name="connsiteY140" fmla="*/ 637699 h 2105025"/>
              <a:gd name="connsiteX141" fmla="*/ 2648426 w 2647950"/>
              <a:gd name="connsiteY141" fmla="*/ 652939 h 2105025"/>
              <a:gd name="connsiteX142" fmla="*/ 2638901 w 2647950"/>
              <a:gd name="connsiteY142" fmla="*/ 671989 h 2105025"/>
              <a:gd name="connsiteX143" fmla="*/ 2615089 w 2647950"/>
              <a:gd name="connsiteY143" fmla="*/ 687229 h 2105025"/>
              <a:gd name="connsiteX144" fmla="*/ 2601754 w 2647950"/>
              <a:gd name="connsiteY144" fmla="*/ 711041 h 2105025"/>
              <a:gd name="connsiteX145" fmla="*/ 2586514 w 2647950"/>
              <a:gd name="connsiteY145" fmla="*/ 744379 h 2105025"/>
              <a:gd name="connsiteX146" fmla="*/ 2573179 w 2647950"/>
              <a:gd name="connsiteY146" fmla="*/ 775811 h 2105025"/>
              <a:gd name="connsiteX147" fmla="*/ 2557939 w 2647950"/>
              <a:gd name="connsiteY147" fmla="*/ 786289 h 2105025"/>
              <a:gd name="connsiteX148" fmla="*/ 2549366 w 2647950"/>
              <a:gd name="connsiteY148" fmla="*/ 799624 h 2105025"/>
              <a:gd name="connsiteX149" fmla="*/ 2526506 w 2647950"/>
              <a:gd name="connsiteY149" fmla="*/ 807244 h 2105025"/>
              <a:gd name="connsiteX150" fmla="*/ 2505551 w 2647950"/>
              <a:gd name="connsiteY150" fmla="*/ 849154 h 2105025"/>
              <a:gd name="connsiteX151" fmla="*/ 2497931 w 2647950"/>
              <a:gd name="connsiteY151" fmla="*/ 862489 h 2105025"/>
              <a:gd name="connsiteX152" fmla="*/ 2492216 w 2647950"/>
              <a:gd name="connsiteY152" fmla="*/ 895826 h 2105025"/>
              <a:gd name="connsiteX153" fmla="*/ 2492216 w 2647950"/>
              <a:gd name="connsiteY153" fmla="*/ 924401 h 2105025"/>
              <a:gd name="connsiteX154" fmla="*/ 2484596 w 2647950"/>
              <a:gd name="connsiteY154" fmla="*/ 958691 h 2105025"/>
              <a:gd name="connsiteX155" fmla="*/ 2478881 w 2647950"/>
              <a:gd name="connsiteY155" fmla="*/ 984409 h 2105025"/>
              <a:gd name="connsiteX156" fmla="*/ 2471261 w 2647950"/>
              <a:gd name="connsiteY156" fmla="*/ 1026319 h 2105025"/>
              <a:gd name="connsiteX157" fmla="*/ 2460784 w 2647950"/>
              <a:gd name="connsiteY157" fmla="*/ 1052036 h 2105025"/>
              <a:gd name="connsiteX158" fmla="*/ 2456021 w 2647950"/>
              <a:gd name="connsiteY158" fmla="*/ 1075849 h 2105025"/>
              <a:gd name="connsiteX159" fmla="*/ 2445544 w 2647950"/>
              <a:gd name="connsiteY159" fmla="*/ 1107281 h 2105025"/>
              <a:gd name="connsiteX160" fmla="*/ 2437924 w 2647950"/>
              <a:gd name="connsiteY160" fmla="*/ 1131094 h 2105025"/>
              <a:gd name="connsiteX161" fmla="*/ 2437924 w 2647950"/>
              <a:gd name="connsiteY161" fmla="*/ 1164431 h 2105025"/>
              <a:gd name="connsiteX162" fmla="*/ 2439829 w 2647950"/>
              <a:gd name="connsiteY162" fmla="*/ 1193006 h 2105025"/>
              <a:gd name="connsiteX163" fmla="*/ 2439829 w 2647950"/>
              <a:gd name="connsiteY163" fmla="*/ 1230154 h 2105025"/>
              <a:gd name="connsiteX164" fmla="*/ 2437924 w 2647950"/>
              <a:gd name="connsiteY164" fmla="*/ 1255871 h 2105025"/>
              <a:gd name="connsiteX165" fmla="*/ 2439829 w 2647950"/>
              <a:gd name="connsiteY165" fmla="*/ 1284446 h 2105025"/>
              <a:gd name="connsiteX166" fmla="*/ 2429351 w 2647950"/>
              <a:gd name="connsiteY166" fmla="*/ 1315879 h 2105025"/>
              <a:gd name="connsiteX167" fmla="*/ 2411254 w 2647950"/>
              <a:gd name="connsiteY167" fmla="*/ 1344454 h 2105025"/>
              <a:gd name="connsiteX168" fmla="*/ 2409349 w 2647950"/>
              <a:gd name="connsiteY168" fmla="*/ 1373029 h 2105025"/>
              <a:gd name="connsiteX169" fmla="*/ 2409349 w 2647950"/>
              <a:gd name="connsiteY169" fmla="*/ 1393984 h 2105025"/>
              <a:gd name="connsiteX170" fmla="*/ 2416969 w 2647950"/>
              <a:gd name="connsiteY170" fmla="*/ 1420654 h 2105025"/>
              <a:gd name="connsiteX171" fmla="*/ 2429351 w 2647950"/>
              <a:gd name="connsiteY171" fmla="*/ 1438751 h 2105025"/>
              <a:gd name="connsiteX172" fmla="*/ 2450306 w 2647950"/>
              <a:gd name="connsiteY172" fmla="*/ 1467326 h 2105025"/>
              <a:gd name="connsiteX173" fmla="*/ 2458879 w 2647950"/>
              <a:gd name="connsiteY173" fmla="*/ 1485424 h 2105025"/>
              <a:gd name="connsiteX174" fmla="*/ 2437924 w 2647950"/>
              <a:gd name="connsiteY174" fmla="*/ 1488281 h 2105025"/>
              <a:gd name="connsiteX175" fmla="*/ 2411254 w 2647950"/>
              <a:gd name="connsiteY175" fmla="*/ 1500664 h 2105025"/>
              <a:gd name="connsiteX176" fmla="*/ 2403634 w 2647950"/>
              <a:gd name="connsiteY176" fmla="*/ 1527334 h 2105025"/>
              <a:gd name="connsiteX177" fmla="*/ 2400776 w 2647950"/>
              <a:gd name="connsiteY177" fmla="*/ 1540669 h 2105025"/>
              <a:gd name="connsiteX178" fmla="*/ 2379821 w 2647950"/>
              <a:gd name="connsiteY178" fmla="*/ 1550194 h 2105025"/>
              <a:gd name="connsiteX179" fmla="*/ 2343626 w 2647950"/>
              <a:gd name="connsiteY179" fmla="*/ 1558766 h 2105025"/>
              <a:gd name="connsiteX180" fmla="*/ 2322671 w 2647950"/>
              <a:gd name="connsiteY180" fmla="*/ 1563529 h 2105025"/>
              <a:gd name="connsiteX181" fmla="*/ 2299811 w 2647950"/>
              <a:gd name="connsiteY181" fmla="*/ 1563529 h 2105025"/>
              <a:gd name="connsiteX182" fmla="*/ 2286476 w 2647950"/>
              <a:gd name="connsiteY182" fmla="*/ 1569244 h 2105025"/>
              <a:gd name="connsiteX183" fmla="*/ 2270284 w 2647950"/>
              <a:gd name="connsiteY183" fmla="*/ 1548289 h 2105025"/>
              <a:gd name="connsiteX184" fmla="*/ 2257901 w 2647950"/>
              <a:gd name="connsiteY184" fmla="*/ 1537811 h 2105025"/>
              <a:gd name="connsiteX185" fmla="*/ 2234089 w 2647950"/>
              <a:gd name="connsiteY185" fmla="*/ 1537811 h 2105025"/>
              <a:gd name="connsiteX186" fmla="*/ 2215991 w 2647950"/>
              <a:gd name="connsiteY186" fmla="*/ 1545431 h 2105025"/>
              <a:gd name="connsiteX187" fmla="*/ 2205514 w 2647950"/>
              <a:gd name="connsiteY187" fmla="*/ 1558766 h 2105025"/>
              <a:gd name="connsiteX188" fmla="*/ 2184559 w 2647950"/>
              <a:gd name="connsiteY188" fmla="*/ 1534954 h 2105025"/>
              <a:gd name="connsiteX189" fmla="*/ 2148364 w 2647950"/>
              <a:gd name="connsiteY189" fmla="*/ 1519714 h 2105025"/>
              <a:gd name="connsiteX190" fmla="*/ 2106454 w 2647950"/>
              <a:gd name="connsiteY190" fmla="*/ 1511141 h 2105025"/>
              <a:gd name="connsiteX191" fmla="*/ 2077879 w 2647950"/>
              <a:gd name="connsiteY191" fmla="*/ 1516856 h 2105025"/>
              <a:gd name="connsiteX192" fmla="*/ 2054066 w 2647950"/>
              <a:gd name="connsiteY192" fmla="*/ 1534954 h 2105025"/>
              <a:gd name="connsiteX193" fmla="*/ 2035969 w 2647950"/>
              <a:gd name="connsiteY193" fmla="*/ 1560671 h 2105025"/>
              <a:gd name="connsiteX194" fmla="*/ 2001679 w 2647950"/>
              <a:gd name="connsiteY194" fmla="*/ 1560671 h 2105025"/>
              <a:gd name="connsiteX195" fmla="*/ 1965484 w 2647950"/>
              <a:gd name="connsiteY195" fmla="*/ 1563529 h 2105025"/>
              <a:gd name="connsiteX196" fmla="*/ 1939766 w 2647950"/>
              <a:gd name="connsiteY196" fmla="*/ 1571149 h 2105025"/>
              <a:gd name="connsiteX197" fmla="*/ 1908334 w 2647950"/>
              <a:gd name="connsiteY197" fmla="*/ 1602581 h 2105025"/>
              <a:gd name="connsiteX198" fmla="*/ 1874044 w 2647950"/>
              <a:gd name="connsiteY198" fmla="*/ 1618774 h 2105025"/>
              <a:gd name="connsiteX199" fmla="*/ 1832134 w 2647950"/>
              <a:gd name="connsiteY199" fmla="*/ 1636871 h 2105025"/>
              <a:gd name="connsiteX200" fmla="*/ 1803559 w 2647950"/>
              <a:gd name="connsiteY200" fmla="*/ 1659731 h 2105025"/>
              <a:gd name="connsiteX201" fmla="*/ 1770221 w 2647950"/>
              <a:gd name="connsiteY201" fmla="*/ 1686401 h 2105025"/>
              <a:gd name="connsiteX202" fmla="*/ 1731169 w 2647950"/>
              <a:gd name="connsiteY202" fmla="*/ 1707356 h 2105025"/>
              <a:gd name="connsiteX203" fmla="*/ 1694021 w 2647950"/>
              <a:gd name="connsiteY203" fmla="*/ 1719739 h 2105025"/>
              <a:gd name="connsiteX204" fmla="*/ 1639729 w 2647950"/>
              <a:gd name="connsiteY204" fmla="*/ 1728311 h 2105025"/>
              <a:gd name="connsiteX205" fmla="*/ 1611154 w 2647950"/>
              <a:gd name="connsiteY205" fmla="*/ 1730216 h 2105025"/>
              <a:gd name="connsiteX206" fmla="*/ 1629251 w 2647950"/>
              <a:gd name="connsiteY206" fmla="*/ 1701641 h 2105025"/>
              <a:gd name="connsiteX207" fmla="*/ 1623536 w 2647950"/>
              <a:gd name="connsiteY207" fmla="*/ 1668304 h 2105025"/>
              <a:gd name="connsiteX208" fmla="*/ 1600676 w 2647950"/>
              <a:gd name="connsiteY208" fmla="*/ 1654969 h 2105025"/>
              <a:gd name="connsiteX209" fmla="*/ 1576864 w 2647950"/>
              <a:gd name="connsiteY209" fmla="*/ 1636871 h 2105025"/>
              <a:gd name="connsiteX210" fmla="*/ 1574006 w 2647950"/>
              <a:gd name="connsiteY210" fmla="*/ 1615916 h 2105025"/>
              <a:gd name="connsiteX211" fmla="*/ 1551146 w 2647950"/>
              <a:gd name="connsiteY211" fmla="*/ 1594961 h 2105025"/>
              <a:gd name="connsiteX212" fmla="*/ 1572101 w 2647950"/>
              <a:gd name="connsiteY212" fmla="*/ 1579721 h 2105025"/>
              <a:gd name="connsiteX213" fmla="*/ 1594961 w 2647950"/>
              <a:gd name="connsiteY213" fmla="*/ 1576864 h 2105025"/>
              <a:gd name="connsiteX214" fmla="*/ 1608296 w 2647950"/>
              <a:gd name="connsiteY214" fmla="*/ 1548289 h 2105025"/>
              <a:gd name="connsiteX215" fmla="*/ 1594961 w 2647950"/>
              <a:gd name="connsiteY215" fmla="*/ 1524476 h 2105025"/>
              <a:gd name="connsiteX216" fmla="*/ 1572101 w 2647950"/>
              <a:gd name="connsiteY216" fmla="*/ 1519714 h 2105025"/>
              <a:gd name="connsiteX217" fmla="*/ 1542574 w 2647950"/>
              <a:gd name="connsiteY217" fmla="*/ 1537811 h 2105025"/>
              <a:gd name="connsiteX218" fmla="*/ 1509236 w 2647950"/>
              <a:gd name="connsiteY218" fmla="*/ 1532096 h 2105025"/>
              <a:gd name="connsiteX219" fmla="*/ 1501616 w 2647950"/>
              <a:gd name="connsiteY219" fmla="*/ 1506379 h 2105025"/>
              <a:gd name="connsiteX220" fmla="*/ 1474946 w 2647950"/>
              <a:gd name="connsiteY220" fmla="*/ 1509236 h 2105025"/>
              <a:gd name="connsiteX221" fmla="*/ 1446371 w 2647950"/>
              <a:gd name="connsiteY221" fmla="*/ 1513999 h 2105025"/>
              <a:gd name="connsiteX222" fmla="*/ 1428274 w 2647950"/>
              <a:gd name="connsiteY222" fmla="*/ 1488281 h 2105025"/>
              <a:gd name="connsiteX223" fmla="*/ 1414939 w 2647950"/>
              <a:gd name="connsiteY223" fmla="*/ 1464469 h 2105025"/>
              <a:gd name="connsiteX224" fmla="*/ 1386364 w 2647950"/>
              <a:gd name="connsiteY224" fmla="*/ 1477804 h 2105025"/>
              <a:gd name="connsiteX225" fmla="*/ 1383506 w 2647950"/>
              <a:gd name="connsiteY225" fmla="*/ 1443514 h 2105025"/>
              <a:gd name="connsiteX226" fmla="*/ 1373029 w 2647950"/>
              <a:gd name="connsiteY226" fmla="*/ 1425416 h 2105025"/>
              <a:gd name="connsiteX227" fmla="*/ 1396841 w 2647950"/>
              <a:gd name="connsiteY227" fmla="*/ 1401604 h 2105025"/>
              <a:gd name="connsiteX228" fmla="*/ 1386364 w 2647950"/>
              <a:gd name="connsiteY228" fmla="*/ 1380649 h 2105025"/>
              <a:gd name="connsiteX229" fmla="*/ 1371124 w 2647950"/>
              <a:gd name="connsiteY229" fmla="*/ 1357789 h 2105025"/>
              <a:gd name="connsiteX230" fmla="*/ 1339691 w 2647950"/>
              <a:gd name="connsiteY230" fmla="*/ 1336834 h 2105025"/>
              <a:gd name="connsiteX231" fmla="*/ 1339691 w 2647950"/>
              <a:gd name="connsiteY231" fmla="*/ 1308259 h 2105025"/>
              <a:gd name="connsiteX232" fmla="*/ 1323499 w 2647950"/>
              <a:gd name="connsiteY232" fmla="*/ 1287304 h 2105025"/>
              <a:gd name="connsiteX233" fmla="*/ 1294924 w 2647950"/>
              <a:gd name="connsiteY233" fmla="*/ 1281589 h 2105025"/>
              <a:gd name="connsiteX234" fmla="*/ 1266349 w 2647950"/>
              <a:gd name="connsiteY234" fmla="*/ 1281589 h 2105025"/>
              <a:gd name="connsiteX235" fmla="*/ 1222534 w 2647950"/>
              <a:gd name="connsiteY235" fmla="*/ 1281589 h 2105025"/>
              <a:gd name="connsiteX236" fmla="*/ 1230154 w 2647950"/>
              <a:gd name="connsiteY236" fmla="*/ 1308259 h 2105025"/>
              <a:gd name="connsiteX237" fmla="*/ 1234916 w 2647950"/>
              <a:gd name="connsiteY237" fmla="*/ 1336834 h 2105025"/>
              <a:gd name="connsiteX238" fmla="*/ 1198721 w 2647950"/>
              <a:gd name="connsiteY238" fmla="*/ 1333976 h 2105025"/>
              <a:gd name="connsiteX239" fmla="*/ 1174909 w 2647950"/>
              <a:gd name="connsiteY239" fmla="*/ 1326356 h 2105025"/>
              <a:gd name="connsiteX240" fmla="*/ 1149191 w 2647950"/>
              <a:gd name="connsiteY240" fmla="*/ 1326356 h 2105025"/>
              <a:gd name="connsiteX241" fmla="*/ 1114901 w 2647950"/>
              <a:gd name="connsiteY241" fmla="*/ 1336834 h 2105025"/>
              <a:gd name="connsiteX242" fmla="*/ 1114901 w 2647950"/>
              <a:gd name="connsiteY242" fmla="*/ 1354931 h 2105025"/>
              <a:gd name="connsiteX243" fmla="*/ 1107281 w 2647950"/>
              <a:gd name="connsiteY243" fmla="*/ 1371124 h 2105025"/>
              <a:gd name="connsiteX244" fmla="*/ 1096804 w 2647950"/>
              <a:gd name="connsiteY244" fmla="*/ 1396841 h 2105025"/>
              <a:gd name="connsiteX245" fmla="*/ 1117759 w 2647950"/>
              <a:gd name="connsiteY245" fmla="*/ 1396841 h 2105025"/>
              <a:gd name="connsiteX246" fmla="*/ 1149191 w 2647950"/>
              <a:gd name="connsiteY246" fmla="*/ 1399699 h 2105025"/>
              <a:gd name="connsiteX247" fmla="*/ 1149191 w 2647950"/>
              <a:gd name="connsiteY247" fmla="*/ 1425416 h 2105025"/>
              <a:gd name="connsiteX248" fmla="*/ 1141571 w 2647950"/>
              <a:gd name="connsiteY248" fmla="*/ 1456849 h 2105025"/>
              <a:gd name="connsiteX249" fmla="*/ 1114901 w 2647950"/>
              <a:gd name="connsiteY249" fmla="*/ 1477804 h 2105025"/>
              <a:gd name="connsiteX250" fmla="*/ 1096804 w 2647950"/>
              <a:gd name="connsiteY250" fmla="*/ 1498759 h 2105025"/>
              <a:gd name="connsiteX251" fmla="*/ 1078706 w 2647950"/>
              <a:gd name="connsiteY251" fmla="*/ 1513999 h 2105025"/>
              <a:gd name="connsiteX252" fmla="*/ 1104424 w 2647950"/>
              <a:gd name="connsiteY252" fmla="*/ 1530191 h 2105025"/>
              <a:gd name="connsiteX253" fmla="*/ 1107281 w 2647950"/>
              <a:gd name="connsiteY253" fmla="*/ 1553051 h 2105025"/>
              <a:gd name="connsiteX254" fmla="*/ 1092041 w 2647950"/>
              <a:gd name="connsiteY254" fmla="*/ 1579721 h 2105025"/>
              <a:gd name="connsiteX255" fmla="*/ 1057751 w 2647950"/>
              <a:gd name="connsiteY255" fmla="*/ 1605439 h 2105025"/>
              <a:gd name="connsiteX256" fmla="*/ 1042511 w 2647950"/>
              <a:gd name="connsiteY256" fmla="*/ 1634014 h 2105025"/>
              <a:gd name="connsiteX257" fmla="*/ 1047274 w 2647950"/>
              <a:gd name="connsiteY257" fmla="*/ 1662589 h 2105025"/>
              <a:gd name="connsiteX258" fmla="*/ 1050131 w 2647950"/>
              <a:gd name="connsiteY258" fmla="*/ 1701641 h 2105025"/>
              <a:gd name="connsiteX259" fmla="*/ 1044416 w 2647950"/>
              <a:gd name="connsiteY259" fmla="*/ 1730216 h 2105025"/>
              <a:gd name="connsiteX260" fmla="*/ 1063466 w 2647950"/>
              <a:gd name="connsiteY260" fmla="*/ 1746409 h 2105025"/>
              <a:gd name="connsiteX261" fmla="*/ 1086326 w 2647950"/>
              <a:gd name="connsiteY261" fmla="*/ 1759744 h 2105025"/>
              <a:gd name="connsiteX262" fmla="*/ 1102519 w 2647950"/>
              <a:gd name="connsiteY262" fmla="*/ 1777841 h 2105025"/>
              <a:gd name="connsiteX263" fmla="*/ 1083469 w 2647950"/>
              <a:gd name="connsiteY263" fmla="*/ 1795939 h 2105025"/>
              <a:gd name="connsiteX264" fmla="*/ 1060609 w 2647950"/>
              <a:gd name="connsiteY264" fmla="*/ 1806416 h 2105025"/>
              <a:gd name="connsiteX265" fmla="*/ 1026319 w 2647950"/>
              <a:gd name="connsiteY265" fmla="*/ 1834991 h 2105025"/>
              <a:gd name="connsiteX266" fmla="*/ 1021556 w 2647950"/>
              <a:gd name="connsiteY266" fmla="*/ 1866424 h 2105025"/>
              <a:gd name="connsiteX267" fmla="*/ 1021556 w 2647950"/>
              <a:gd name="connsiteY267" fmla="*/ 1908334 h 2105025"/>
              <a:gd name="connsiteX268" fmla="*/ 1032034 w 2647950"/>
              <a:gd name="connsiteY268" fmla="*/ 1936909 h 2105025"/>
              <a:gd name="connsiteX269" fmla="*/ 1036796 w 2647950"/>
              <a:gd name="connsiteY269" fmla="*/ 1957864 h 2105025"/>
              <a:gd name="connsiteX270" fmla="*/ 1032034 w 2647950"/>
              <a:gd name="connsiteY270" fmla="*/ 1994059 h 2105025"/>
              <a:gd name="connsiteX271" fmla="*/ 1021556 w 2647950"/>
              <a:gd name="connsiteY271" fmla="*/ 2019776 h 2105025"/>
              <a:gd name="connsiteX272" fmla="*/ 1013936 w 2647950"/>
              <a:gd name="connsiteY272" fmla="*/ 2043589 h 2105025"/>
              <a:gd name="connsiteX273" fmla="*/ 979646 w 2647950"/>
              <a:gd name="connsiteY273" fmla="*/ 2067401 h 2105025"/>
              <a:gd name="connsiteX274" fmla="*/ 948214 w 2647950"/>
              <a:gd name="connsiteY274" fmla="*/ 2069306 h 2105025"/>
              <a:gd name="connsiteX275" fmla="*/ 934879 w 2647950"/>
              <a:gd name="connsiteY275" fmla="*/ 2038826 h 2105025"/>
              <a:gd name="connsiteX276" fmla="*/ 898684 w 2647950"/>
              <a:gd name="connsiteY276" fmla="*/ 2033111 h 2105025"/>
              <a:gd name="connsiteX277" fmla="*/ 877729 w 2647950"/>
              <a:gd name="connsiteY277" fmla="*/ 2043589 h 2105025"/>
              <a:gd name="connsiteX278" fmla="*/ 859631 w 2647950"/>
              <a:gd name="connsiteY278" fmla="*/ 2058829 h 2105025"/>
              <a:gd name="connsiteX279" fmla="*/ 833914 w 2647950"/>
              <a:gd name="connsiteY279" fmla="*/ 2085499 h 2105025"/>
              <a:gd name="connsiteX280" fmla="*/ 802481 w 2647950"/>
              <a:gd name="connsiteY280" fmla="*/ 2111216 h 2105025"/>
              <a:gd name="connsiteX281" fmla="*/ 789146 w 2647950"/>
              <a:gd name="connsiteY281" fmla="*/ 2082641 h 2105025"/>
              <a:gd name="connsiteX282" fmla="*/ 757714 w 2647950"/>
              <a:gd name="connsiteY282" fmla="*/ 2082641 h 2105025"/>
              <a:gd name="connsiteX283" fmla="*/ 734854 w 2647950"/>
              <a:gd name="connsiteY283" fmla="*/ 2077879 h 2105025"/>
              <a:gd name="connsiteX284" fmla="*/ 711041 w 2647950"/>
              <a:gd name="connsiteY284" fmla="*/ 2095976 h 2105025"/>
              <a:gd name="connsiteX285" fmla="*/ 682466 w 2647950"/>
              <a:gd name="connsiteY285" fmla="*/ 2098834 h 2105025"/>
              <a:gd name="connsiteX286" fmla="*/ 655796 w 2647950"/>
              <a:gd name="connsiteY286" fmla="*/ 2077879 h 2105025"/>
              <a:gd name="connsiteX287" fmla="*/ 632936 w 2647950"/>
              <a:gd name="connsiteY287" fmla="*/ 2077879 h 2105025"/>
              <a:gd name="connsiteX288" fmla="*/ 627221 w 2647950"/>
              <a:gd name="connsiteY288" fmla="*/ 2030254 h 2105025"/>
              <a:gd name="connsiteX289" fmla="*/ 634841 w 2647950"/>
              <a:gd name="connsiteY289" fmla="*/ 1986439 h 2105025"/>
              <a:gd name="connsiteX290" fmla="*/ 630079 w 2647950"/>
              <a:gd name="connsiteY290" fmla="*/ 1955006 h 2105025"/>
              <a:gd name="connsiteX291" fmla="*/ 632936 w 2647950"/>
              <a:gd name="connsiteY291" fmla="*/ 1920716 h 2105025"/>
              <a:gd name="connsiteX292" fmla="*/ 627221 w 2647950"/>
              <a:gd name="connsiteY292" fmla="*/ 1884521 h 2105025"/>
              <a:gd name="connsiteX293" fmla="*/ 622459 w 2647950"/>
              <a:gd name="connsiteY293" fmla="*/ 1858804 h 2105025"/>
              <a:gd name="connsiteX294" fmla="*/ 611981 w 2647950"/>
              <a:gd name="connsiteY294" fmla="*/ 1811179 h 2105025"/>
              <a:gd name="connsiteX295" fmla="*/ 606266 w 2647950"/>
              <a:gd name="connsiteY295" fmla="*/ 1772126 h 2105025"/>
              <a:gd name="connsiteX296" fmla="*/ 606266 w 2647950"/>
              <a:gd name="connsiteY296" fmla="*/ 1746409 h 2105025"/>
              <a:gd name="connsiteX297" fmla="*/ 570071 w 2647950"/>
              <a:gd name="connsiteY297" fmla="*/ 1710214 h 2105025"/>
              <a:gd name="connsiteX298" fmla="*/ 549116 w 2647950"/>
              <a:gd name="connsiteY298" fmla="*/ 1691164 h 2105025"/>
              <a:gd name="connsiteX299" fmla="*/ 577691 w 2647950"/>
              <a:gd name="connsiteY299" fmla="*/ 1673066 h 2105025"/>
              <a:gd name="connsiteX300" fmla="*/ 583406 w 2647950"/>
              <a:gd name="connsiteY300" fmla="*/ 1644491 h 2105025"/>
              <a:gd name="connsiteX301" fmla="*/ 570071 w 2647950"/>
              <a:gd name="connsiteY301" fmla="*/ 1629251 h 2105025"/>
              <a:gd name="connsiteX302" fmla="*/ 570071 w 2647950"/>
              <a:gd name="connsiteY302" fmla="*/ 1618774 h 2105025"/>
              <a:gd name="connsiteX303" fmla="*/ 554831 w 2647950"/>
              <a:gd name="connsiteY303" fmla="*/ 1587341 h 2105025"/>
              <a:gd name="connsiteX304" fmla="*/ 531019 w 2647950"/>
              <a:gd name="connsiteY304" fmla="*/ 1592104 h 2105025"/>
              <a:gd name="connsiteX305" fmla="*/ 510064 w 2647950"/>
              <a:gd name="connsiteY305" fmla="*/ 1600676 h 2105025"/>
              <a:gd name="connsiteX306" fmla="*/ 475774 w 2647950"/>
              <a:gd name="connsiteY306" fmla="*/ 1613059 h 2105025"/>
              <a:gd name="connsiteX307" fmla="*/ 457676 w 2647950"/>
              <a:gd name="connsiteY307" fmla="*/ 1587341 h 2105025"/>
              <a:gd name="connsiteX308" fmla="*/ 429101 w 2647950"/>
              <a:gd name="connsiteY308" fmla="*/ 1571149 h 2105025"/>
              <a:gd name="connsiteX309" fmla="*/ 413861 w 2647950"/>
              <a:gd name="connsiteY309" fmla="*/ 1545431 h 2105025"/>
              <a:gd name="connsiteX310" fmla="*/ 382429 w 2647950"/>
              <a:gd name="connsiteY310" fmla="*/ 1553051 h 2105025"/>
              <a:gd name="connsiteX311" fmla="*/ 361474 w 2647950"/>
              <a:gd name="connsiteY311" fmla="*/ 1560671 h 2105025"/>
              <a:gd name="connsiteX312" fmla="*/ 348139 w 2647950"/>
              <a:gd name="connsiteY312" fmla="*/ 1558766 h 2105025"/>
              <a:gd name="connsiteX313" fmla="*/ 309086 w 2647950"/>
              <a:gd name="connsiteY313" fmla="*/ 1545431 h 2105025"/>
              <a:gd name="connsiteX314" fmla="*/ 293846 w 2647950"/>
              <a:gd name="connsiteY314" fmla="*/ 1516856 h 2105025"/>
              <a:gd name="connsiteX315" fmla="*/ 275749 w 2647950"/>
              <a:gd name="connsiteY315" fmla="*/ 1495901 h 2105025"/>
              <a:gd name="connsiteX316" fmla="*/ 246221 w 2647950"/>
              <a:gd name="connsiteY316" fmla="*/ 1495901 h 2105025"/>
              <a:gd name="connsiteX317" fmla="*/ 210026 w 2647950"/>
              <a:gd name="connsiteY317" fmla="*/ 1495901 h 2105025"/>
              <a:gd name="connsiteX318" fmla="*/ 186214 w 2647950"/>
              <a:gd name="connsiteY318" fmla="*/ 1493044 h 2105025"/>
              <a:gd name="connsiteX319" fmla="*/ 152876 w 2647950"/>
              <a:gd name="connsiteY319" fmla="*/ 1500664 h 2105025"/>
              <a:gd name="connsiteX320" fmla="*/ 145256 w 2647950"/>
              <a:gd name="connsiteY320" fmla="*/ 1540669 h 2105025"/>
              <a:gd name="connsiteX321" fmla="*/ 116681 w 2647950"/>
              <a:gd name="connsiteY321" fmla="*/ 1540669 h 2105025"/>
              <a:gd name="connsiteX322" fmla="*/ 108109 w 2647950"/>
              <a:gd name="connsiteY322" fmla="*/ 1516856 h 2105025"/>
              <a:gd name="connsiteX323" fmla="*/ 116681 w 2647950"/>
              <a:gd name="connsiteY323" fmla="*/ 1482566 h 2105025"/>
              <a:gd name="connsiteX324" fmla="*/ 108109 w 2647950"/>
              <a:gd name="connsiteY324" fmla="*/ 1461611 h 2105025"/>
              <a:gd name="connsiteX325" fmla="*/ 71914 w 2647950"/>
              <a:gd name="connsiteY325" fmla="*/ 1467326 h 2105025"/>
              <a:gd name="connsiteX326" fmla="*/ 27146 w 2647950"/>
              <a:gd name="connsiteY326" fmla="*/ 1474946 h 2105025"/>
              <a:gd name="connsiteX327" fmla="*/ 27146 w 2647950"/>
              <a:gd name="connsiteY327" fmla="*/ 1446371 h 2105025"/>
              <a:gd name="connsiteX328" fmla="*/ 32861 w 2647950"/>
              <a:gd name="connsiteY328" fmla="*/ 1412081 h 2105025"/>
              <a:gd name="connsiteX329" fmla="*/ 48101 w 2647950"/>
              <a:gd name="connsiteY329" fmla="*/ 1391126 h 2105025"/>
              <a:gd name="connsiteX330" fmla="*/ 27146 w 2647950"/>
              <a:gd name="connsiteY330" fmla="*/ 1368266 h 2105025"/>
              <a:gd name="connsiteX331" fmla="*/ 1429 w 2647950"/>
              <a:gd name="connsiteY331" fmla="*/ 1352074 h 2105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Lst>
            <a:rect l="l" t="t" r="r" b="b"/>
            <a:pathLst>
              <a:path w="2647950" h="2105025">
                <a:moveTo>
                  <a:pt x="9049" y="1321594"/>
                </a:moveTo>
                <a:lnTo>
                  <a:pt x="42386" y="1294924"/>
                </a:lnTo>
                <a:lnTo>
                  <a:pt x="81439" y="1285399"/>
                </a:lnTo>
                <a:lnTo>
                  <a:pt x="116681" y="1265396"/>
                </a:lnTo>
                <a:lnTo>
                  <a:pt x="169069" y="1253014"/>
                </a:lnTo>
                <a:lnTo>
                  <a:pt x="186214" y="1232059"/>
                </a:lnTo>
                <a:lnTo>
                  <a:pt x="194786" y="1226344"/>
                </a:lnTo>
                <a:lnTo>
                  <a:pt x="194786" y="1180624"/>
                </a:lnTo>
                <a:lnTo>
                  <a:pt x="211931" y="1154906"/>
                </a:lnTo>
                <a:lnTo>
                  <a:pt x="250984" y="1141571"/>
                </a:lnTo>
                <a:lnTo>
                  <a:pt x="290036" y="1129189"/>
                </a:lnTo>
                <a:lnTo>
                  <a:pt x="335756" y="1125379"/>
                </a:lnTo>
                <a:lnTo>
                  <a:pt x="368141" y="1129189"/>
                </a:lnTo>
                <a:lnTo>
                  <a:pt x="380524" y="1145381"/>
                </a:lnTo>
                <a:lnTo>
                  <a:pt x="397669" y="1173956"/>
                </a:lnTo>
                <a:lnTo>
                  <a:pt x="410051" y="1193959"/>
                </a:lnTo>
                <a:lnTo>
                  <a:pt x="387191" y="1242536"/>
                </a:lnTo>
                <a:lnTo>
                  <a:pt x="413861" y="1249204"/>
                </a:lnTo>
                <a:lnTo>
                  <a:pt x="452914" y="1246346"/>
                </a:lnTo>
                <a:lnTo>
                  <a:pt x="463391" y="1234916"/>
                </a:lnTo>
                <a:lnTo>
                  <a:pt x="462439" y="1226344"/>
                </a:lnTo>
                <a:lnTo>
                  <a:pt x="494824" y="1203484"/>
                </a:lnTo>
                <a:lnTo>
                  <a:pt x="511016" y="1226344"/>
                </a:lnTo>
                <a:lnTo>
                  <a:pt x="540544" y="1219676"/>
                </a:lnTo>
                <a:lnTo>
                  <a:pt x="570071" y="1219676"/>
                </a:lnTo>
                <a:lnTo>
                  <a:pt x="599599" y="1184434"/>
                </a:lnTo>
                <a:lnTo>
                  <a:pt x="599599" y="1145381"/>
                </a:lnTo>
                <a:lnTo>
                  <a:pt x="612934" y="1118711"/>
                </a:lnTo>
                <a:lnTo>
                  <a:pt x="634841" y="1106329"/>
                </a:lnTo>
                <a:lnTo>
                  <a:pt x="684371" y="1095851"/>
                </a:lnTo>
                <a:lnTo>
                  <a:pt x="730091" y="1095851"/>
                </a:lnTo>
                <a:lnTo>
                  <a:pt x="749141" y="1070134"/>
                </a:lnTo>
                <a:lnTo>
                  <a:pt x="759619" y="1024414"/>
                </a:lnTo>
                <a:lnTo>
                  <a:pt x="782479" y="1001554"/>
                </a:lnTo>
                <a:lnTo>
                  <a:pt x="788194" y="959644"/>
                </a:lnTo>
                <a:lnTo>
                  <a:pt x="817721" y="946309"/>
                </a:lnTo>
                <a:lnTo>
                  <a:pt x="762476" y="916781"/>
                </a:lnTo>
                <a:lnTo>
                  <a:pt x="801529" y="897731"/>
                </a:lnTo>
                <a:lnTo>
                  <a:pt x="788194" y="861536"/>
                </a:lnTo>
                <a:lnTo>
                  <a:pt x="762476" y="838676"/>
                </a:lnTo>
                <a:lnTo>
                  <a:pt x="782479" y="802481"/>
                </a:lnTo>
                <a:lnTo>
                  <a:pt x="792004" y="772954"/>
                </a:lnTo>
                <a:lnTo>
                  <a:pt x="814864" y="751046"/>
                </a:lnTo>
                <a:lnTo>
                  <a:pt x="840581" y="733901"/>
                </a:lnTo>
                <a:lnTo>
                  <a:pt x="850106" y="698659"/>
                </a:lnTo>
                <a:lnTo>
                  <a:pt x="801529" y="691991"/>
                </a:lnTo>
                <a:lnTo>
                  <a:pt x="817721" y="659606"/>
                </a:lnTo>
                <a:lnTo>
                  <a:pt x="840581" y="630079"/>
                </a:lnTo>
                <a:lnTo>
                  <a:pt x="883444" y="613886"/>
                </a:lnTo>
                <a:lnTo>
                  <a:pt x="837724" y="571024"/>
                </a:lnTo>
                <a:lnTo>
                  <a:pt x="837724" y="548164"/>
                </a:lnTo>
                <a:lnTo>
                  <a:pt x="844391" y="515779"/>
                </a:lnTo>
                <a:lnTo>
                  <a:pt x="879634" y="502444"/>
                </a:lnTo>
                <a:lnTo>
                  <a:pt x="912019" y="492919"/>
                </a:lnTo>
                <a:lnTo>
                  <a:pt x="941546" y="496729"/>
                </a:lnTo>
                <a:lnTo>
                  <a:pt x="973931" y="502444"/>
                </a:lnTo>
                <a:lnTo>
                  <a:pt x="1003459" y="473869"/>
                </a:lnTo>
                <a:lnTo>
                  <a:pt x="1019651" y="453866"/>
                </a:lnTo>
                <a:lnTo>
                  <a:pt x="1016794" y="414814"/>
                </a:lnTo>
                <a:lnTo>
                  <a:pt x="1000601" y="378619"/>
                </a:lnTo>
                <a:lnTo>
                  <a:pt x="1000601" y="343376"/>
                </a:lnTo>
                <a:lnTo>
                  <a:pt x="1026319" y="304324"/>
                </a:lnTo>
                <a:lnTo>
                  <a:pt x="1049179" y="300514"/>
                </a:lnTo>
                <a:lnTo>
                  <a:pt x="1069181" y="258604"/>
                </a:lnTo>
                <a:lnTo>
                  <a:pt x="1052989" y="222409"/>
                </a:lnTo>
                <a:lnTo>
                  <a:pt x="1081564" y="212884"/>
                </a:lnTo>
                <a:lnTo>
                  <a:pt x="1078706" y="178594"/>
                </a:lnTo>
                <a:lnTo>
                  <a:pt x="1078706" y="170021"/>
                </a:lnTo>
                <a:lnTo>
                  <a:pt x="1088231" y="121444"/>
                </a:lnTo>
                <a:lnTo>
                  <a:pt x="1112996" y="129064"/>
                </a:lnTo>
                <a:lnTo>
                  <a:pt x="1135856" y="139541"/>
                </a:lnTo>
                <a:lnTo>
                  <a:pt x="1164431" y="136684"/>
                </a:lnTo>
                <a:lnTo>
                  <a:pt x="1195864" y="124301"/>
                </a:lnTo>
                <a:lnTo>
                  <a:pt x="1219676" y="108109"/>
                </a:lnTo>
                <a:lnTo>
                  <a:pt x="1230154" y="85249"/>
                </a:lnTo>
                <a:lnTo>
                  <a:pt x="1243489" y="48101"/>
                </a:lnTo>
                <a:lnTo>
                  <a:pt x="1263491" y="19526"/>
                </a:lnTo>
                <a:lnTo>
                  <a:pt x="1279684" y="1429"/>
                </a:lnTo>
                <a:lnTo>
                  <a:pt x="1305401" y="1429"/>
                </a:lnTo>
                <a:lnTo>
                  <a:pt x="1311116" y="30004"/>
                </a:lnTo>
                <a:lnTo>
                  <a:pt x="1297781" y="58579"/>
                </a:lnTo>
                <a:lnTo>
                  <a:pt x="1284446" y="76676"/>
                </a:lnTo>
                <a:lnTo>
                  <a:pt x="1279684" y="115729"/>
                </a:lnTo>
                <a:lnTo>
                  <a:pt x="1300639" y="129064"/>
                </a:lnTo>
                <a:lnTo>
                  <a:pt x="1308259" y="163354"/>
                </a:lnTo>
                <a:lnTo>
                  <a:pt x="1293019" y="196691"/>
                </a:lnTo>
                <a:lnTo>
                  <a:pt x="1308259" y="210026"/>
                </a:lnTo>
                <a:lnTo>
                  <a:pt x="1347311" y="212884"/>
                </a:lnTo>
                <a:lnTo>
                  <a:pt x="1375886" y="223361"/>
                </a:lnTo>
                <a:lnTo>
                  <a:pt x="1386364" y="238601"/>
                </a:lnTo>
                <a:lnTo>
                  <a:pt x="1410176" y="254794"/>
                </a:lnTo>
                <a:lnTo>
                  <a:pt x="1428274" y="272891"/>
                </a:lnTo>
                <a:lnTo>
                  <a:pt x="1462564" y="274796"/>
                </a:lnTo>
                <a:lnTo>
                  <a:pt x="1491139" y="301466"/>
                </a:lnTo>
                <a:lnTo>
                  <a:pt x="1488281" y="334804"/>
                </a:lnTo>
                <a:lnTo>
                  <a:pt x="1524476" y="330041"/>
                </a:lnTo>
                <a:lnTo>
                  <a:pt x="1548289" y="355759"/>
                </a:lnTo>
                <a:lnTo>
                  <a:pt x="1542574" y="387191"/>
                </a:lnTo>
                <a:lnTo>
                  <a:pt x="1592104" y="390049"/>
                </a:lnTo>
                <a:lnTo>
                  <a:pt x="1626394" y="379571"/>
                </a:lnTo>
                <a:lnTo>
                  <a:pt x="1632109" y="361474"/>
                </a:lnTo>
                <a:lnTo>
                  <a:pt x="1654969" y="350996"/>
                </a:lnTo>
                <a:lnTo>
                  <a:pt x="1686401" y="355759"/>
                </a:lnTo>
                <a:lnTo>
                  <a:pt x="1710214" y="366236"/>
                </a:lnTo>
                <a:lnTo>
                  <a:pt x="1738789" y="394811"/>
                </a:lnTo>
                <a:lnTo>
                  <a:pt x="1759744" y="415766"/>
                </a:lnTo>
                <a:lnTo>
                  <a:pt x="1788319" y="415766"/>
                </a:lnTo>
                <a:lnTo>
                  <a:pt x="1811179" y="397669"/>
                </a:lnTo>
                <a:lnTo>
                  <a:pt x="1821656" y="382429"/>
                </a:lnTo>
                <a:lnTo>
                  <a:pt x="1837849" y="355759"/>
                </a:lnTo>
                <a:lnTo>
                  <a:pt x="1866424" y="371951"/>
                </a:lnTo>
                <a:lnTo>
                  <a:pt x="1900714" y="390049"/>
                </a:lnTo>
                <a:lnTo>
                  <a:pt x="1934051" y="390049"/>
                </a:lnTo>
                <a:lnTo>
                  <a:pt x="1939766" y="424339"/>
                </a:lnTo>
                <a:lnTo>
                  <a:pt x="1971199" y="454819"/>
                </a:lnTo>
                <a:lnTo>
                  <a:pt x="1986439" y="484346"/>
                </a:lnTo>
                <a:lnTo>
                  <a:pt x="1994059" y="520541"/>
                </a:lnTo>
                <a:lnTo>
                  <a:pt x="2022634" y="535781"/>
                </a:lnTo>
                <a:lnTo>
                  <a:pt x="2040731" y="559594"/>
                </a:lnTo>
                <a:lnTo>
                  <a:pt x="2077879" y="562451"/>
                </a:lnTo>
                <a:lnTo>
                  <a:pt x="2088356" y="551974"/>
                </a:lnTo>
                <a:lnTo>
                  <a:pt x="2090261" y="528161"/>
                </a:lnTo>
                <a:lnTo>
                  <a:pt x="2111216" y="531019"/>
                </a:lnTo>
                <a:lnTo>
                  <a:pt x="2140744" y="543401"/>
                </a:lnTo>
                <a:lnTo>
                  <a:pt x="2145506" y="564356"/>
                </a:lnTo>
                <a:lnTo>
                  <a:pt x="2160746" y="585311"/>
                </a:lnTo>
                <a:lnTo>
                  <a:pt x="2199799" y="585311"/>
                </a:lnTo>
                <a:lnTo>
                  <a:pt x="2231231" y="588169"/>
                </a:lnTo>
                <a:lnTo>
                  <a:pt x="2270284" y="585311"/>
                </a:lnTo>
                <a:lnTo>
                  <a:pt x="2301716" y="585311"/>
                </a:lnTo>
                <a:lnTo>
                  <a:pt x="2309336" y="553879"/>
                </a:lnTo>
                <a:lnTo>
                  <a:pt x="2340769" y="549116"/>
                </a:lnTo>
                <a:lnTo>
                  <a:pt x="2364581" y="562451"/>
                </a:lnTo>
                <a:lnTo>
                  <a:pt x="2372201" y="583406"/>
                </a:lnTo>
                <a:lnTo>
                  <a:pt x="2393156" y="591026"/>
                </a:lnTo>
                <a:lnTo>
                  <a:pt x="2429351" y="603409"/>
                </a:lnTo>
                <a:lnTo>
                  <a:pt x="2469356" y="613886"/>
                </a:lnTo>
                <a:lnTo>
                  <a:pt x="2526506" y="613886"/>
                </a:lnTo>
                <a:lnTo>
                  <a:pt x="2565559" y="613886"/>
                </a:lnTo>
                <a:lnTo>
                  <a:pt x="2601754" y="627221"/>
                </a:lnTo>
                <a:lnTo>
                  <a:pt x="2628424" y="637699"/>
                </a:lnTo>
                <a:lnTo>
                  <a:pt x="2648426" y="652939"/>
                </a:lnTo>
                <a:lnTo>
                  <a:pt x="2638901" y="671989"/>
                </a:lnTo>
                <a:lnTo>
                  <a:pt x="2615089" y="687229"/>
                </a:lnTo>
                <a:lnTo>
                  <a:pt x="2601754" y="711041"/>
                </a:lnTo>
                <a:lnTo>
                  <a:pt x="2586514" y="744379"/>
                </a:lnTo>
                <a:lnTo>
                  <a:pt x="2573179" y="775811"/>
                </a:lnTo>
                <a:lnTo>
                  <a:pt x="2557939" y="786289"/>
                </a:lnTo>
                <a:lnTo>
                  <a:pt x="2549366" y="799624"/>
                </a:lnTo>
                <a:lnTo>
                  <a:pt x="2526506" y="807244"/>
                </a:lnTo>
                <a:lnTo>
                  <a:pt x="2505551" y="849154"/>
                </a:lnTo>
                <a:lnTo>
                  <a:pt x="2497931" y="862489"/>
                </a:lnTo>
                <a:lnTo>
                  <a:pt x="2492216" y="895826"/>
                </a:lnTo>
                <a:lnTo>
                  <a:pt x="2492216" y="924401"/>
                </a:lnTo>
                <a:lnTo>
                  <a:pt x="2484596" y="958691"/>
                </a:lnTo>
                <a:lnTo>
                  <a:pt x="2478881" y="984409"/>
                </a:lnTo>
                <a:lnTo>
                  <a:pt x="2471261" y="1026319"/>
                </a:lnTo>
                <a:lnTo>
                  <a:pt x="2460784" y="1052036"/>
                </a:lnTo>
                <a:lnTo>
                  <a:pt x="2456021" y="1075849"/>
                </a:lnTo>
                <a:lnTo>
                  <a:pt x="2445544" y="1107281"/>
                </a:lnTo>
                <a:lnTo>
                  <a:pt x="2437924" y="1131094"/>
                </a:lnTo>
                <a:lnTo>
                  <a:pt x="2437924" y="1164431"/>
                </a:lnTo>
                <a:lnTo>
                  <a:pt x="2439829" y="1193006"/>
                </a:lnTo>
                <a:lnTo>
                  <a:pt x="2439829" y="1230154"/>
                </a:lnTo>
                <a:lnTo>
                  <a:pt x="2437924" y="1255871"/>
                </a:lnTo>
                <a:lnTo>
                  <a:pt x="2439829" y="1284446"/>
                </a:lnTo>
                <a:lnTo>
                  <a:pt x="2429351" y="1315879"/>
                </a:lnTo>
                <a:lnTo>
                  <a:pt x="2411254" y="1344454"/>
                </a:lnTo>
                <a:lnTo>
                  <a:pt x="2409349" y="1373029"/>
                </a:lnTo>
                <a:lnTo>
                  <a:pt x="2409349" y="1393984"/>
                </a:lnTo>
                <a:lnTo>
                  <a:pt x="2416969" y="1420654"/>
                </a:lnTo>
                <a:lnTo>
                  <a:pt x="2429351" y="1438751"/>
                </a:lnTo>
                <a:lnTo>
                  <a:pt x="2450306" y="1467326"/>
                </a:lnTo>
                <a:lnTo>
                  <a:pt x="2458879" y="1485424"/>
                </a:lnTo>
                <a:lnTo>
                  <a:pt x="2437924" y="1488281"/>
                </a:lnTo>
                <a:lnTo>
                  <a:pt x="2411254" y="1500664"/>
                </a:lnTo>
                <a:lnTo>
                  <a:pt x="2403634" y="1527334"/>
                </a:lnTo>
                <a:lnTo>
                  <a:pt x="2400776" y="1540669"/>
                </a:lnTo>
                <a:lnTo>
                  <a:pt x="2379821" y="1550194"/>
                </a:lnTo>
                <a:lnTo>
                  <a:pt x="2343626" y="1558766"/>
                </a:lnTo>
                <a:lnTo>
                  <a:pt x="2322671" y="1563529"/>
                </a:lnTo>
                <a:lnTo>
                  <a:pt x="2299811" y="1563529"/>
                </a:lnTo>
                <a:lnTo>
                  <a:pt x="2286476" y="1569244"/>
                </a:lnTo>
                <a:lnTo>
                  <a:pt x="2270284" y="1548289"/>
                </a:lnTo>
                <a:lnTo>
                  <a:pt x="2257901" y="1537811"/>
                </a:lnTo>
                <a:lnTo>
                  <a:pt x="2234089" y="1537811"/>
                </a:lnTo>
                <a:lnTo>
                  <a:pt x="2215991" y="1545431"/>
                </a:lnTo>
                <a:lnTo>
                  <a:pt x="2205514" y="1558766"/>
                </a:lnTo>
                <a:lnTo>
                  <a:pt x="2184559" y="1534954"/>
                </a:lnTo>
                <a:lnTo>
                  <a:pt x="2148364" y="1519714"/>
                </a:lnTo>
                <a:lnTo>
                  <a:pt x="2106454" y="1511141"/>
                </a:lnTo>
                <a:lnTo>
                  <a:pt x="2077879" y="1516856"/>
                </a:lnTo>
                <a:lnTo>
                  <a:pt x="2054066" y="1534954"/>
                </a:lnTo>
                <a:lnTo>
                  <a:pt x="2035969" y="1560671"/>
                </a:lnTo>
                <a:lnTo>
                  <a:pt x="2001679" y="1560671"/>
                </a:lnTo>
                <a:lnTo>
                  <a:pt x="1965484" y="1563529"/>
                </a:lnTo>
                <a:lnTo>
                  <a:pt x="1939766" y="1571149"/>
                </a:lnTo>
                <a:lnTo>
                  <a:pt x="1908334" y="1602581"/>
                </a:lnTo>
                <a:lnTo>
                  <a:pt x="1874044" y="1618774"/>
                </a:lnTo>
                <a:lnTo>
                  <a:pt x="1832134" y="1636871"/>
                </a:lnTo>
                <a:lnTo>
                  <a:pt x="1803559" y="1659731"/>
                </a:lnTo>
                <a:lnTo>
                  <a:pt x="1770221" y="1686401"/>
                </a:lnTo>
                <a:lnTo>
                  <a:pt x="1731169" y="1707356"/>
                </a:lnTo>
                <a:lnTo>
                  <a:pt x="1694021" y="1719739"/>
                </a:lnTo>
                <a:lnTo>
                  <a:pt x="1639729" y="1728311"/>
                </a:lnTo>
                <a:lnTo>
                  <a:pt x="1611154" y="1730216"/>
                </a:lnTo>
                <a:lnTo>
                  <a:pt x="1629251" y="1701641"/>
                </a:lnTo>
                <a:lnTo>
                  <a:pt x="1623536" y="1668304"/>
                </a:lnTo>
                <a:lnTo>
                  <a:pt x="1600676" y="1654969"/>
                </a:lnTo>
                <a:lnTo>
                  <a:pt x="1576864" y="1636871"/>
                </a:lnTo>
                <a:lnTo>
                  <a:pt x="1574006" y="1615916"/>
                </a:lnTo>
                <a:lnTo>
                  <a:pt x="1551146" y="1594961"/>
                </a:lnTo>
                <a:lnTo>
                  <a:pt x="1572101" y="1579721"/>
                </a:lnTo>
                <a:lnTo>
                  <a:pt x="1594961" y="1576864"/>
                </a:lnTo>
                <a:lnTo>
                  <a:pt x="1608296" y="1548289"/>
                </a:lnTo>
                <a:lnTo>
                  <a:pt x="1594961" y="1524476"/>
                </a:lnTo>
                <a:lnTo>
                  <a:pt x="1572101" y="1519714"/>
                </a:lnTo>
                <a:lnTo>
                  <a:pt x="1542574" y="1537811"/>
                </a:lnTo>
                <a:lnTo>
                  <a:pt x="1509236" y="1532096"/>
                </a:lnTo>
                <a:lnTo>
                  <a:pt x="1501616" y="1506379"/>
                </a:lnTo>
                <a:lnTo>
                  <a:pt x="1474946" y="1509236"/>
                </a:lnTo>
                <a:lnTo>
                  <a:pt x="1446371" y="1513999"/>
                </a:lnTo>
                <a:lnTo>
                  <a:pt x="1428274" y="1488281"/>
                </a:lnTo>
                <a:lnTo>
                  <a:pt x="1414939" y="1464469"/>
                </a:lnTo>
                <a:lnTo>
                  <a:pt x="1386364" y="1477804"/>
                </a:lnTo>
                <a:lnTo>
                  <a:pt x="1383506" y="1443514"/>
                </a:lnTo>
                <a:lnTo>
                  <a:pt x="1373029" y="1425416"/>
                </a:lnTo>
                <a:lnTo>
                  <a:pt x="1396841" y="1401604"/>
                </a:lnTo>
                <a:lnTo>
                  <a:pt x="1386364" y="1380649"/>
                </a:lnTo>
                <a:lnTo>
                  <a:pt x="1371124" y="1357789"/>
                </a:lnTo>
                <a:lnTo>
                  <a:pt x="1339691" y="1336834"/>
                </a:lnTo>
                <a:lnTo>
                  <a:pt x="1339691" y="1308259"/>
                </a:lnTo>
                <a:lnTo>
                  <a:pt x="1323499" y="1287304"/>
                </a:lnTo>
                <a:lnTo>
                  <a:pt x="1294924" y="1281589"/>
                </a:lnTo>
                <a:lnTo>
                  <a:pt x="1266349" y="1281589"/>
                </a:lnTo>
                <a:lnTo>
                  <a:pt x="1222534" y="1281589"/>
                </a:lnTo>
                <a:lnTo>
                  <a:pt x="1230154" y="1308259"/>
                </a:lnTo>
                <a:lnTo>
                  <a:pt x="1234916" y="1336834"/>
                </a:lnTo>
                <a:lnTo>
                  <a:pt x="1198721" y="1333976"/>
                </a:lnTo>
                <a:lnTo>
                  <a:pt x="1174909" y="1326356"/>
                </a:lnTo>
                <a:lnTo>
                  <a:pt x="1149191" y="1326356"/>
                </a:lnTo>
                <a:lnTo>
                  <a:pt x="1114901" y="1336834"/>
                </a:lnTo>
                <a:lnTo>
                  <a:pt x="1114901" y="1354931"/>
                </a:lnTo>
                <a:lnTo>
                  <a:pt x="1107281" y="1371124"/>
                </a:lnTo>
                <a:lnTo>
                  <a:pt x="1096804" y="1396841"/>
                </a:lnTo>
                <a:lnTo>
                  <a:pt x="1117759" y="1396841"/>
                </a:lnTo>
                <a:lnTo>
                  <a:pt x="1149191" y="1399699"/>
                </a:lnTo>
                <a:lnTo>
                  <a:pt x="1149191" y="1425416"/>
                </a:lnTo>
                <a:lnTo>
                  <a:pt x="1141571" y="1456849"/>
                </a:lnTo>
                <a:lnTo>
                  <a:pt x="1114901" y="1477804"/>
                </a:lnTo>
                <a:lnTo>
                  <a:pt x="1096804" y="1498759"/>
                </a:lnTo>
                <a:lnTo>
                  <a:pt x="1078706" y="1513999"/>
                </a:lnTo>
                <a:lnTo>
                  <a:pt x="1104424" y="1530191"/>
                </a:lnTo>
                <a:lnTo>
                  <a:pt x="1107281" y="1553051"/>
                </a:lnTo>
                <a:lnTo>
                  <a:pt x="1092041" y="1579721"/>
                </a:lnTo>
                <a:lnTo>
                  <a:pt x="1057751" y="1605439"/>
                </a:lnTo>
                <a:lnTo>
                  <a:pt x="1042511" y="1634014"/>
                </a:lnTo>
                <a:lnTo>
                  <a:pt x="1047274" y="1662589"/>
                </a:lnTo>
                <a:lnTo>
                  <a:pt x="1050131" y="1701641"/>
                </a:lnTo>
                <a:lnTo>
                  <a:pt x="1044416" y="1730216"/>
                </a:lnTo>
                <a:lnTo>
                  <a:pt x="1063466" y="1746409"/>
                </a:lnTo>
                <a:lnTo>
                  <a:pt x="1086326" y="1759744"/>
                </a:lnTo>
                <a:lnTo>
                  <a:pt x="1102519" y="1777841"/>
                </a:lnTo>
                <a:lnTo>
                  <a:pt x="1083469" y="1795939"/>
                </a:lnTo>
                <a:lnTo>
                  <a:pt x="1060609" y="1806416"/>
                </a:lnTo>
                <a:lnTo>
                  <a:pt x="1026319" y="1834991"/>
                </a:lnTo>
                <a:lnTo>
                  <a:pt x="1021556" y="1866424"/>
                </a:lnTo>
                <a:lnTo>
                  <a:pt x="1021556" y="1908334"/>
                </a:lnTo>
                <a:lnTo>
                  <a:pt x="1032034" y="1936909"/>
                </a:lnTo>
                <a:lnTo>
                  <a:pt x="1036796" y="1957864"/>
                </a:lnTo>
                <a:lnTo>
                  <a:pt x="1032034" y="1994059"/>
                </a:lnTo>
                <a:lnTo>
                  <a:pt x="1021556" y="2019776"/>
                </a:lnTo>
                <a:lnTo>
                  <a:pt x="1013936" y="2043589"/>
                </a:lnTo>
                <a:lnTo>
                  <a:pt x="979646" y="2067401"/>
                </a:lnTo>
                <a:lnTo>
                  <a:pt x="948214" y="2069306"/>
                </a:lnTo>
                <a:lnTo>
                  <a:pt x="934879" y="2038826"/>
                </a:lnTo>
                <a:lnTo>
                  <a:pt x="898684" y="2033111"/>
                </a:lnTo>
                <a:lnTo>
                  <a:pt x="877729" y="2043589"/>
                </a:lnTo>
                <a:lnTo>
                  <a:pt x="859631" y="2058829"/>
                </a:lnTo>
                <a:lnTo>
                  <a:pt x="833914" y="2085499"/>
                </a:lnTo>
                <a:lnTo>
                  <a:pt x="802481" y="2111216"/>
                </a:lnTo>
                <a:lnTo>
                  <a:pt x="789146" y="2082641"/>
                </a:lnTo>
                <a:lnTo>
                  <a:pt x="757714" y="2082641"/>
                </a:lnTo>
                <a:lnTo>
                  <a:pt x="734854" y="2077879"/>
                </a:lnTo>
                <a:lnTo>
                  <a:pt x="711041" y="2095976"/>
                </a:lnTo>
                <a:lnTo>
                  <a:pt x="682466" y="2098834"/>
                </a:lnTo>
                <a:lnTo>
                  <a:pt x="655796" y="2077879"/>
                </a:lnTo>
                <a:lnTo>
                  <a:pt x="632936" y="2077879"/>
                </a:lnTo>
                <a:lnTo>
                  <a:pt x="627221" y="2030254"/>
                </a:lnTo>
                <a:lnTo>
                  <a:pt x="634841" y="1986439"/>
                </a:lnTo>
                <a:lnTo>
                  <a:pt x="630079" y="1955006"/>
                </a:lnTo>
                <a:lnTo>
                  <a:pt x="632936" y="1920716"/>
                </a:lnTo>
                <a:lnTo>
                  <a:pt x="627221" y="1884521"/>
                </a:lnTo>
                <a:lnTo>
                  <a:pt x="622459" y="1858804"/>
                </a:lnTo>
                <a:lnTo>
                  <a:pt x="611981" y="1811179"/>
                </a:lnTo>
                <a:lnTo>
                  <a:pt x="606266" y="1772126"/>
                </a:lnTo>
                <a:lnTo>
                  <a:pt x="606266" y="1746409"/>
                </a:lnTo>
                <a:lnTo>
                  <a:pt x="570071" y="1710214"/>
                </a:lnTo>
                <a:lnTo>
                  <a:pt x="549116" y="1691164"/>
                </a:lnTo>
                <a:lnTo>
                  <a:pt x="577691" y="1673066"/>
                </a:lnTo>
                <a:lnTo>
                  <a:pt x="583406" y="1644491"/>
                </a:lnTo>
                <a:lnTo>
                  <a:pt x="570071" y="1629251"/>
                </a:lnTo>
                <a:lnTo>
                  <a:pt x="570071" y="1618774"/>
                </a:lnTo>
                <a:lnTo>
                  <a:pt x="554831" y="1587341"/>
                </a:lnTo>
                <a:lnTo>
                  <a:pt x="531019" y="1592104"/>
                </a:lnTo>
                <a:lnTo>
                  <a:pt x="510064" y="1600676"/>
                </a:lnTo>
                <a:lnTo>
                  <a:pt x="475774" y="1613059"/>
                </a:lnTo>
                <a:lnTo>
                  <a:pt x="457676" y="1587341"/>
                </a:lnTo>
                <a:lnTo>
                  <a:pt x="429101" y="1571149"/>
                </a:lnTo>
                <a:lnTo>
                  <a:pt x="413861" y="1545431"/>
                </a:lnTo>
                <a:lnTo>
                  <a:pt x="382429" y="1553051"/>
                </a:lnTo>
                <a:lnTo>
                  <a:pt x="361474" y="1560671"/>
                </a:lnTo>
                <a:lnTo>
                  <a:pt x="348139" y="1558766"/>
                </a:lnTo>
                <a:lnTo>
                  <a:pt x="309086" y="1545431"/>
                </a:lnTo>
                <a:lnTo>
                  <a:pt x="293846" y="1516856"/>
                </a:lnTo>
                <a:lnTo>
                  <a:pt x="275749" y="1495901"/>
                </a:lnTo>
                <a:lnTo>
                  <a:pt x="246221" y="1495901"/>
                </a:lnTo>
                <a:lnTo>
                  <a:pt x="210026" y="1495901"/>
                </a:lnTo>
                <a:lnTo>
                  <a:pt x="186214" y="1493044"/>
                </a:lnTo>
                <a:lnTo>
                  <a:pt x="152876" y="1500664"/>
                </a:lnTo>
                <a:lnTo>
                  <a:pt x="145256" y="1540669"/>
                </a:lnTo>
                <a:lnTo>
                  <a:pt x="116681" y="1540669"/>
                </a:lnTo>
                <a:lnTo>
                  <a:pt x="108109" y="1516856"/>
                </a:lnTo>
                <a:lnTo>
                  <a:pt x="116681" y="1482566"/>
                </a:lnTo>
                <a:lnTo>
                  <a:pt x="108109" y="1461611"/>
                </a:lnTo>
                <a:lnTo>
                  <a:pt x="71914" y="1467326"/>
                </a:lnTo>
                <a:lnTo>
                  <a:pt x="27146" y="1474946"/>
                </a:lnTo>
                <a:lnTo>
                  <a:pt x="27146" y="1446371"/>
                </a:lnTo>
                <a:lnTo>
                  <a:pt x="32861" y="1412081"/>
                </a:lnTo>
                <a:lnTo>
                  <a:pt x="48101" y="1391126"/>
                </a:lnTo>
                <a:lnTo>
                  <a:pt x="27146" y="1368266"/>
                </a:lnTo>
                <a:lnTo>
                  <a:pt x="1429" y="1352074"/>
                </a:lnTo>
                <a:close/>
              </a:path>
            </a:pathLst>
          </a:custGeom>
          <a:solidFill>
            <a:schemeClr val="tx2">
              <a:lumMod val="20000"/>
              <a:lumOff val="80000"/>
            </a:schemeClr>
          </a:solidFill>
          <a:ln w="1905" cap="flat">
            <a:solidFill>
              <a:schemeClr val="bg1"/>
            </a:solidFill>
            <a:prstDash val="solid"/>
            <a:miter/>
          </a:ln>
        </p:spPr>
        <p:txBody>
          <a:bodyPr rtlCol="0" anchor="ctr"/>
          <a:lstStyle/>
          <a:p>
            <a:pPr algn="ctr"/>
            <a:r>
              <a:rPr lang="fr-FR" sz="1000" dirty="0">
                <a:solidFill>
                  <a:schemeClr val="bg1"/>
                </a:solidFill>
              </a:rPr>
              <a:t>H1b</a:t>
            </a:r>
          </a:p>
        </p:txBody>
      </p:sp>
      <p:sp>
        <p:nvSpPr>
          <p:cNvPr id="9" name="ZoneTexte 8">
            <a:extLst>
              <a:ext uri="{FF2B5EF4-FFF2-40B4-BE49-F238E27FC236}">
                <a16:creationId xmlns:a16="http://schemas.microsoft.com/office/drawing/2014/main" id="{F69E7D3B-9CDA-4327-8CC5-4F634EC91071}"/>
              </a:ext>
            </a:extLst>
          </p:cNvPr>
          <p:cNvSpPr txBox="1"/>
          <p:nvPr/>
        </p:nvSpPr>
        <p:spPr>
          <a:xfrm>
            <a:off x="666542" y="756139"/>
            <a:ext cx="4389517" cy="306467"/>
          </a:xfrm>
          <a:prstGeom prst="roundRect">
            <a:avLst/>
          </a:prstGeom>
          <a:solidFill>
            <a:schemeClr val="accent1"/>
          </a:solidFill>
        </p:spPr>
        <p:txBody>
          <a:bodyPr wrap="none" lIns="144000" rtlCol="0">
            <a:spAutoFit/>
          </a:bodyPr>
          <a:lstStyle/>
          <a:p>
            <a:r>
              <a:rPr lang="fr-FR" sz="1200" dirty="0">
                <a:solidFill>
                  <a:schemeClr val="bg1"/>
                </a:solidFill>
              </a:rPr>
              <a:t>TYPOLOGIES LES PLUS CERTIFIÉES PAR ZONE CLIMATIQUE</a:t>
            </a:r>
          </a:p>
        </p:txBody>
      </p:sp>
      <p:cxnSp>
        <p:nvCxnSpPr>
          <p:cNvPr id="10" name="Connecteur droit 9">
            <a:extLst>
              <a:ext uri="{FF2B5EF4-FFF2-40B4-BE49-F238E27FC236}">
                <a16:creationId xmlns:a16="http://schemas.microsoft.com/office/drawing/2014/main" id="{D2E90E79-5257-41AB-BA80-EC57EE6D0B65}"/>
              </a:ext>
            </a:extLst>
          </p:cNvPr>
          <p:cNvCxnSpPr>
            <a:cxnSpLocks/>
          </p:cNvCxnSpPr>
          <p:nvPr/>
        </p:nvCxnSpPr>
        <p:spPr>
          <a:xfrm>
            <a:off x="666542" y="0"/>
            <a:ext cx="0" cy="100236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1" name="Picture 2" descr="Y:\Perso\logo cerqual Qualitel Certification.jpg">
            <a:extLst>
              <a:ext uri="{FF2B5EF4-FFF2-40B4-BE49-F238E27FC236}">
                <a16:creationId xmlns:a16="http://schemas.microsoft.com/office/drawing/2014/main" id="{0316BB70-ACD6-41B0-8225-EBF40EEEA294}"/>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737933" y="364894"/>
            <a:ext cx="1081342" cy="367821"/>
          </a:xfrm>
          <a:prstGeom prst="rect">
            <a:avLst/>
          </a:prstGeom>
          <a:noFill/>
          <a:extLst>
            <a:ext uri="{909E8E84-426E-40DD-AFC4-6F175D3DCCD1}">
              <a14:hiddenFill xmlns:a14="http://schemas.microsoft.com/office/drawing/2010/main">
                <a:solidFill>
                  <a:srgbClr val="FFFFFF"/>
                </a:solidFill>
              </a14:hiddenFill>
            </a:ext>
          </a:extLst>
        </p:spPr>
      </p:pic>
      <p:sp>
        <p:nvSpPr>
          <p:cNvPr id="58" name="Rectangle 57">
            <a:extLst>
              <a:ext uri="{FF2B5EF4-FFF2-40B4-BE49-F238E27FC236}">
                <a16:creationId xmlns:a16="http://schemas.microsoft.com/office/drawing/2014/main" id="{D47B7A63-DDEE-4293-A702-6E44E38562B5}"/>
              </a:ext>
            </a:extLst>
          </p:cNvPr>
          <p:cNvSpPr/>
          <p:nvPr/>
        </p:nvSpPr>
        <p:spPr>
          <a:xfrm>
            <a:off x="11871075" y="6537075"/>
            <a:ext cx="320925" cy="320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fld id="{6DCD9D34-E609-462F-B828-50150B5958BE}" type="slidenum">
              <a:rPr lang="fr-FR" sz="1000" smtClean="0"/>
              <a:t>43</a:t>
            </a:fld>
            <a:endParaRPr lang="fr-FR" sz="1000" dirty="0"/>
          </a:p>
        </p:txBody>
      </p:sp>
      <p:sp>
        <p:nvSpPr>
          <p:cNvPr id="74" name="ZoneTexte 73">
            <a:extLst>
              <a:ext uri="{FF2B5EF4-FFF2-40B4-BE49-F238E27FC236}">
                <a16:creationId xmlns:a16="http://schemas.microsoft.com/office/drawing/2014/main" id="{4D90121B-5C2E-499E-BD1E-153F6E432C23}"/>
              </a:ext>
            </a:extLst>
          </p:cNvPr>
          <p:cNvSpPr txBox="1"/>
          <p:nvPr/>
        </p:nvSpPr>
        <p:spPr>
          <a:xfrm>
            <a:off x="9370386" y="3328583"/>
            <a:ext cx="2442296" cy="2663550"/>
          </a:xfrm>
          <a:prstGeom prst="rect">
            <a:avLst/>
          </a:prstGeom>
          <a:noFill/>
        </p:spPr>
        <p:txBody>
          <a:bodyPr wrap="square" rtlCol="0">
            <a:spAutoFit/>
          </a:bodyPr>
          <a:lstStyle/>
          <a:p>
            <a:pPr marL="171450" indent="-171450">
              <a:lnSpc>
                <a:spcPct val="120000"/>
              </a:lnSpc>
              <a:buClr>
                <a:schemeClr val="accent1"/>
              </a:buClr>
              <a:buFont typeface="Arial" panose="020B0604020202020204" pitchFamily="34" charset="0"/>
              <a:buChar char="•"/>
            </a:pPr>
            <a:r>
              <a:rPr lang="fr-FR" sz="1000" dirty="0">
                <a:solidFill>
                  <a:schemeClr val="tx2"/>
                </a:solidFill>
              </a:rPr>
              <a:t>Les zones Nord et Ouest mettent en application la combinaison standard pour près de la moitié des logements tandis que dans le Centre et l’Est, </a:t>
            </a:r>
            <a:br>
              <a:rPr lang="fr-FR" sz="1000" dirty="0">
                <a:solidFill>
                  <a:schemeClr val="tx2"/>
                </a:solidFill>
              </a:rPr>
            </a:br>
            <a:r>
              <a:rPr lang="fr-FR" sz="1000" dirty="0">
                <a:solidFill>
                  <a:schemeClr val="tx2"/>
                </a:solidFill>
              </a:rPr>
              <a:t>les choix sont plus variables.</a:t>
            </a:r>
          </a:p>
          <a:p>
            <a:pPr marL="171450" indent="-171450">
              <a:lnSpc>
                <a:spcPct val="120000"/>
              </a:lnSpc>
              <a:buClr>
                <a:schemeClr val="accent1"/>
              </a:buClr>
              <a:buFont typeface="Arial" panose="020B0604020202020204" pitchFamily="34" charset="0"/>
              <a:buChar char="•"/>
            </a:pPr>
            <a:endParaRPr lang="fr-FR" sz="1000" dirty="0">
              <a:solidFill>
                <a:schemeClr val="tx2"/>
              </a:solidFill>
            </a:endParaRPr>
          </a:p>
          <a:p>
            <a:pPr marL="171450" indent="-171450">
              <a:lnSpc>
                <a:spcPct val="120000"/>
              </a:lnSpc>
              <a:buClr>
                <a:schemeClr val="accent1"/>
              </a:buClr>
              <a:buFont typeface="Arial" panose="020B0604020202020204" pitchFamily="34" charset="0"/>
              <a:buChar char="•"/>
            </a:pPr>
            <a:r>
              <a:rPr lang="fr-FR" sz="1000" dirty="0">
                <a:solidFill>
                  <a:schemeClr val="tx2"/>
                </a:solidFill>
              </a:rPr>
              <a:t>Ceci s’explique, d’une part par la forte présence de réseaux de chauffage urbain dans le Nord-Est et, d’autre part, par le climat plus rigoureux dans l’Est, qui oblige à réaliser des ajustements, en premier lieu sur l’isolation, en isolant certaines parois par l’extérieur.</a:t>
            </a:r>
          </a:p>
        </p:txBody>
      </p:sp>
      <p:sp>
        <p:nvSpPr>
          <p:cNvPr id="75" name="ZoneTexte 74">
            <a:extLst>
              <a:ext uri="{FF2B5EF4-FFF2-40B4-BE49-F238E27FC236}">
                <a16:creationId xmlns:a16="http://schemas.microsoft.com/office/drawing/2014/main" id="{574918B2-4DC6-4685-A2BF-28C5BCA56C40}"/>
              </a:ext>
            </a:extLst>
          </p:cNvPr>
          <p:cNvSpPr txBox="1"/>
          <p:nvPr/>
        </p:nvSpPr>
        <p:spPr>
          <a:xfrm>
            <a:off x="9370389" y="1558233"/>
            <a:ext cx="2500686" cy="1200329"/>
          </a:xfrm>
          <a:prstGeom prst="rect">
            <a:avLst/>
          </a:prstGeom>
          <a:noFill/>
        </p:spPr>
        <p:txBody>
          <a:bodyPr wrap="square" rtlCol="0" anchor="b">
            <a:spAutoFit/>
          </a:bodyPr>
          <a:lstStyle/>
          <a:p>
            <a:pPr>
              <a:buClr>
                <a:schemeClr val="accent1"/>
              </a:buClr>
            </a:pPr>
            <a:r>
              <a:rPr lang="fr-FR" sz="1200" dirty="0">
                <a:solidFill>
                  <a:schemeClr val="tx2"/>
                </a:solidFill>
                <a:latin typeface="+mj-lt"/>
              </a:rPr>
              <a:t>L’ensemble des zones climatiques utilisent la même combinaison standard en premier choix, sauf la zone Sud, qui opte en première intention pour l’électricité à effet Joule</a:t>
            </a:r>
          </a:p>
        </p:txBody>
      </p:sp>
      <p:cxnSp>
        <p:nvCxnSpPr>
          <p:cNvPr id="76" name="Connecteur droit 75">
            <a:extLst>
              <a:ext uri="{FF2B5EF4-FFF2-40B4-BE49-F238E27FC236}">
                <a16:creationId xmlns:a16="http://schemas.microsoft.com/office/drawing/2014/main" id="{E41AADE6-638D-4A15-8A4D-A9F62B01E191}"/>
              </a:ext>
            </a:extLst>
          </p:cNvPr>
          <p:cNvCxnSpPr>
            <a:cxnSpLocks/>
          </p:cNvCxnSpPr>
          <p:nvPr/>
        </p:nvCxnSpPr>
        <p:spPr>
          <a:xfrm flipH="1">
            <a:off x="9370388" y="3043572"/>
            <a:ext cx="348445"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85" name="ZoneTexte 184">
            <a:extLst>
              <a:ext uri="{FF2B5EF4-FFF2-40B4-BE49-F238E27FC236}">
                <a16:creationId xmlns:a16="http://schemas.microsoft.com/office/drawing/2014/main" id="{58DE15AF-3579-4371-9638-DED450FB9981}"/>
              </a:ext>
            </a:extLst>
          </p:cNvPr>
          <p:cNvSpPr txBox="1"/>
          <p:nvPr/>
        </p:nvSpPr>
        <p:spPr>
          <a:xfrm>
            <a:off x="7099085" y="532660"/>
            <a:ext cx="10254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Présentation </a:t>
            </a:r>
            <a:br>
              <a:rPr lang="fr-FR" sz="1000" dirty="0">
                <a:solidFill>
                  <a:schemeClr val="tx2">
                    <a:lumMod val="40000"/>
                    <a:lumOff val="60000"/>
                  </a:schemeClr>
                </a:solidFill>
              </a:rPr>
            </a:br>
            <a:r>
              <a:rPr lang="fr-FR" sz="1000" dirty="0">
                <a:solidFill>
                  <a:schemeClr val="tx2">
                    <a:lumMod val="40000"/>
                    <a:lumOff val="60000"/>
                  </a:schemeClr>
                </a:solidFill>
              </a:rPr>
              <a:t>du parc certifié</a:t>
            </a:r>
          </a:p>
        </p:txBody>
      </p:sp>
      <p:sp>
        <p:nvSpPr>
          <p:cNvPr id="186" name="ZoneTexte 185">
            <a:extLst>
              <a:ext uri="{FF2B5EF4-FFF2-40B4-BE49-F238E27FC236}">
                <a16:creationId xmlns:a16="http://schemas.microsoft.com/office/drawing/2014/main" id="{E562224D-BAF4-4D4F-9120-6C41B51182B9}"/>
              </a:ext>
            </a:extLst>
          </p:cNvPr>
          <p:cNvSpPr txBox="1"/>
          <p:nvPr/>
        </p:nvSpPr>
        <p:spPr>
          <a:xfrm>
            <a:off x="8353090" y="532660"/>
            <a:ext cx="9180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Performance </a:t>
            </a:r>
            <a:br>
              <a:rPr lang="fr-FR" sz="1000" dirty="0">
                <a:solidFill>
                  <a:schemeClr val="tx2">
                    <a:lumMod val="40000"/>
                    <a:lumOff val="60000"/>
                  </a:schemeClr>
                </a:solidFill>
              </a:rPr>
            </a:br>
            <a:r>
              <a:rPr lang="fr-FR" sz="1000" dirty="0">
                <a:solidFill>
                  <a:schemeClr val="tx2">
                    <a:lumMod val="40000"/>
                    <a:lumOff val="60000"/>
                  </a:schemeClr>
                </a:solidFill>
              </a:rPr>
              <a:t>énergétique</a:t>
            </a:r>
          </a:p>
        </p:txBody>
      </p:sp>
      <p:sp>
        <p:nvSpPr>
          <p:cNvPr id="187" name="ZoneTexte 186">
            <a:extLst>
              <a:ext uri="{FF2B5EF4-FFF2-40B4-BE49-F238E27FC236}">
                <a16:creationId xmlns:a16="http://schemas.microsoft.com/office/drawing/2014/main" id="{A2D592D8-5E32-4EE4-91D1-B68196D2FD7F}"/>
              </a:ext>
            </a:extLst>
          </p:cNvPr>
          <p:cNvSpPr txBox="1"/>
          <p:nvPr/>
        </p:nvSpPr>
        <p:spPr>
          <a:xfrm>
            <a:off x="9507524" y="532660"/>
            <a:ext cx="1015837"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Les tendances </a:t>
            </a:r>
            <a:br>
              <a:rPr lang="fr-FR" sz="1000" dirty="0">
                <a:solidFill>
                  <a:schemeClr val="tx2">
                    <a:lumMod val="40000"/>
                    <a:lumOff val="60000"/>
                  </a:schemeClr>
                </a:solidFill>
              </a:rPr>
            </a:br>
            <a:r>
              <a:rPr lang="fr-FR" sz="1000" dirty="0">
                <a:solidFill>
                  <a:schemeClr val="tx2">
                    <a:lumMod val="40000"/>
                    <a:lumOff val="60000"/>
                  </a:schemeClr>
                </a:solidFill>
              </a:rPr>
              <a:t>constructives</a:t>
            </a:r>
          </a:p>
        </p:txBody>
      </p:sp>
      <p:sp>
        <p:nvSpPr>
          <p:cNvPr id="188" name="ZoneTexte 187">
            <a:extLst>
              <a:ext uri="{FF2B5EF4-FFF2-40B4-BE49-F238E27FC236}">
                <a16:creationId xmlns:a16="http://schemas.microsoft.com/office/drawing/2014/main" id="{748880B1-D8B3-47D7-8AE4-980EFC8ADD39}"/>
              </a:ext>
            </a:extLst>
          </p:cNvPr>
          <p:cNvSpPr txBox="1"/>
          <p:nvPr/>
        </p:nvSpPr>
        <p:spPr>
          <a:xfrm>
            <a:off x="10629095" y="532660"/>
            <a:ext cx="1179344" cy="400110"/>
          </a:xfrm>
          <a:prstGeom prst="rect">
            <a:avLst/>
          </a:prstGeom>
          <a:noFill/>
        </p:spPr>
        <p:txBody>
          <a:bodyPr wrap="none" lIns="72000" rIns="72000" rtlCol="0">
            <a:spAutoFit/>
          </a:bodyPr>
          <a:lstStyle/>
          <a:p>
            <a:pPr algn="ctr"/>
            <a:r>
              <a:rPr lang="fr-FR" sz="1000" dirty="0">
                <a:solidFill>
                  <a:schemeClr val="tx2"/>
                </a:solidFill>
                <a:latin typeface="+mj-lt"/>
              </a:rPr>
              <a:t>Typologies </a:t>
            </a:r>
            <a:br>
              <a:rPr lang="fr-FR" sz="1000" dirty="0">
                <a:solidFill>
                  <a:schemeClr val="tx2"/>
                </a:solidFill>
                <a:latin typeface="+mj-lt"/>
              </a:rPr>
            </a:br>
            <a:r>
              <a:rPr lang="fr-FR" sz="1000" dirty="0">
                <a:solidFill>
                  <a:schemeClr val="tx2"/>
                </a:solidFill>
                <a:latin typeface="+mj-lt"/>
              </a:rPr>
              <a:t>les plus certifiées</a:t>
            </a:r>
          </a:p>
        </p:txBody>
      </p:sp>
      <p:sp>
        <p:nvSpPr>
          <p:cNvPr id="189" name="Ellipse 188">
            <a:extLst>
              <a:ext uri="{FF2B5EF4-FFF2-40B4-BE49-F238E27FC236}">
                <a16:creationId xmlns:a16="http://schemas.microsoft.com/office/drawing/2014/main" id="{7D1A4D7D-0BA6-4786-A5D9-58CF9A4C050F}"/>
              </a:ext>
            </a:extLst>
          </p:cNvPr>
          <p:cNvSpPr/>
          <p:nvPr/>
        </p:nvSpPr>
        <p:spPr>
          <a:xfrm>
            <a:off x="818664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190" name="Ellipse 189">
            <a:extLst>
              <a:ext uri="{FF2B5EF4-FFF2-40B4-BE49-F238E27FC236}">
                <a16:creationId xmlns:a16="http://schemas.microsoft.com/office/drawing/2014/main" id="{1EFAAB49-D64A-4C1B-9C46-7D8433FE48B2}"/>
              </a:ext>
            </a:extLst>
          </p:cNvPr>
          <p:cNvSpPr/>
          <p:nvPr/>
        </p:nvSpPr>
        <p:spPr>
          <a:xfrm>
            <a:off x="9389968"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191" name="Ellipse 190">
            <a:extLst>
              <a:ext uri="{FF2B5EF4-FFF2-40B4-BE49-F238E27FC236}">
                <a16:creationId xmlns:a16="http://schemas.microsoft.com/office/drawing/2014/main" id="{2ADFE685-E7CA-4FB6-A525-90228C7DFE75}"/>
              </a:ext>
            </a:extLst>
          </p:cNvPr>
          <p:cNvSpPr/>
          <p:nvPr/>
        </p:nvSpPr>
        <p:spPr>
          <a:xfrm>
            <a:off x="1059329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cxnSp>
        <p:nvCxnSpPr>
          <p:cNvPr id="192" name="Connecteur droit 191">
            <a:extLst>
              <a:ext uri="{FF2B5EF4-FFF2-40B4-BE49-F238E27FC236}">
                <a16:creationId xmlns:a16="http://schemas.microsoft.com/office/drawing/2014/main" id="{5BC131CC-F57B-40C2-A72A-0FBB15BB7B0E}"/>
              </a:ext>
            </a:extLst>
          </p:cNvPr>
          <p:cNvCxnSpPr>
            <a:cxnSpLocks/>
          </p:cNvCxnSpPr>
          <p:nvPr/>
        </p:nvCxnSpPr>
        <p:spPr>
          <a:xfrm flipH="1">
            <a:off x="11045275" y="1002360"/>
            <a:ext cx="34698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89" name="Forme libre : forme 88">
            <a:extLst>
              <a:ext uri="{FF2B5EF4-FFF2-40B4-BE49-F238E27FC236}">
                <a16:creationId xmlns:a16="http://schemas.microsoft.com/office/drawing/2014/main" id="{9216C0E5-4541-488E-8588-E385EA4A7855}"/>
              </a:ext>
            </a:extLst>
          </p:cNvPr>
          <p:cNvSpPr/>
          <p:nvPr/>
        </p:nvSpPr>
        <p:spPr>
          <a:xfrm>
            <a:off x="2516663" y="4764323"/>
            <a:ext cx="2131207" cy="1065603"/>
          </a:xfrm>
          <a:custGeom>
            <a:avLst/>
            <a:gdLst>
              <a:gd name="connsiteX0" fmla="*/ 30004 w 2571750"/>
              <a:gd name="connsiteY0" fmla="*/ 1138714 h 1285875"/>
              <a:gd name="connsiteX1" fmla="*/ 50959 w 2571750"/>
              <a:gd name="connsiteY1" fmla="*/ 1135856 h 1285875"/>
              <a:gd name="connsiteX2" fmla="*/ 82391 w 2571750"/>
              <a:gd name="connsiteY2" fmla="*/ 1128236 h 1285875"/>
              <a:gd name="connsiteX3" fmla="*/ 105251 w 2571750"/>
              <a:gd name="connsiteY3" fmla="*/ 1107281 h 1285875"/>
              <a:gd name="connsiteX4" fmla="*/ 126206 w 2571750"/>
              <a:gd name="connsiteY4" fmla="*/ 1083469 h 1285875"/>
              <a:gd name="connsiteX5" fmla="*/ 165259 w 2571750"/>
              <a:gd name="connsiteY5" fmla="*/ 1080611 h 1285875"/>
              <a:gd name="connsiteX6" fmla="*/ 204311 w 2571750"/>
              <a:gd name="connsiteY6" fmla="*/ 1075849 h 1285875"/>
              <a:gd name="connsiteX7" fmla="*/ 207169 w 2571750"/>
              <a:gd name="connsiteY7" fmla="*/ 1059656 h 1285875"/>
              <a:gd name="connsiteX8" fmla="*/ 189071 w 2571750"/>
              <a:gd name="connsiteY8" fmla="*/ 1039653 h 1285875"/>
              <a:gd name="connsiteX9" fmla="*/ 170974 w 2571750"/>
              <a:gd name="connsiteY9" fmla="*/ 1020603 h 1285875"/>
              <a:gd name="connsiteX10" fmla="*/ 139541 w 2571750"/>
              <a:gd name="connsiteY10" fmla="*/ 1020603 h 1285875"/>
              <a:gd name="connsiteX11" fmla="*/ 97631 w 2571750"/>
              <a:gd name="connsiteY11" fmla="*/ 1018699 h 1285875"/>
              <a:gd name="connsiteX12" fmla="*/ 69056 w 2571750"/>
              <a:gd name="connsiteY12" fmla="*/ 999649 h 1285875"/>
              <a:gd name="connsiteX13" fmla="*/ 82391 w 2571750"/>
              <a:gd name="connsiteY13" fmla="*/ 971074 h 1285875"/>
              <a:gd name="connsiteX14" fmla="*/ 113824 w 2571750"/>
              <a:gd name="connsiteY14" fmla="*/ 963453 h 1285875"/>
              <a:gd name="connsiteX15" fmla="*/ 126206 w 2571750"/>
              <a:gd name="connsiteY15" fmla="*/ 942499 h 1285875"/>
              <a:gd name="connsiteX16" fmla="*/ 105251 w 2571750"/>
              <a:gd name="connsiteY16" fmla="*/ 913924 h 1285875"/>
              <a:gd name="connsiteX17" fmla="*/ 118586 w 2571750"/>
              <a:gd name="connsiteY17" fmla="*/ 903446 h 1285875"/>
              <a:gd name="connsiteX18" fmla="*/ 136684 w 2571750"/>
              <a:gd name="connsiteY18" fmla="*/ 877729 h 1285875"/>
              <a:gd name="connsiteX19" fmla="*/ 133826 w 2571750"/>
              <a:gd name="connsiteY19" fmla="*/ 838676 h 1285875"/>
              <a:gd name="connsiteX20" fmla="*/ 115729 w 2571750"/>
              <a:gd name="connsiteY20" fmla="*/ 810101 h 1285875"/>
              <a:gd name="connsiteX21" fmla="*/ 82391 w 2571750"/>
              <a:gd name="connsiteY21" fmla="*/ 799624 h 1285875"/>
              <a:gd name="connsiteX22" fmla="*/ 40481 w 2571750"/>
              <a:gd name="connsiteY22" fmla="*/ 786289 h 1285875"/>
              <a:gd name="connsiteX23" fmla="*/ 19526 w 2571750"/>
              <a:gd name="connsiteY23" fmla="*/ 770096 h 1285875"/>
              <a:gd name="connsiteX24" fmla="*/ 24289 w 2571750"/>
              <a:gd name="connsiteY24" fmla="*/ 751999 h 1285875"/>
              <a:gd name="connsiteX25" fmla="*/ 1429 w 2571750"/>
              <a:gd name="connsiteY25" fmla="*/ 715804 h 1285875"/>
              <a:gd name="connsiteX26" fmla="*/ 19526 w 2571750"/>
              <a:gd name="connsiteY26" fmla="*/ 697706 h 1285875"/>
              <a:gd name="connsiteX27" fmla="*/ 53816 w 2571750"/>
              <a:gd name="connsiteY27" fmla="*/ 679609 h 1285875"/>
              <a:gd name="connsiteX28" fmla="*/ 64294 w 2571750"/>
              <a:gd name="connsiteY28" fmla="*/ 663416 h 1285875"/>
              <a:gd name="connsiteX29" fmla="*/ 64294 w 2571750"/>
              <a:gd name="connsiteY29" fmla="*/ 642461 h 1285875"/>
              <a:gd name="connsiteX30" fmla="*/ 92869 w 2571750"/>
              <a:gd name="connsiteY30" fmla="*/ 631984 h 1285875"/>
              <a:gd name="connsiteX31" fmla="*/ 124301 w 2571750"/>
              <a:gd name="connsiteY31" fmla="*/ 637699 h 1285875"/>
              <a:gd name="connsiteX32" fmla="*/ 168116 w 2571750"/>
              <a:gd name="connsiteY32" fmla="*/ 642461 h 1285875"/>
              <a:gd name="connsiteX33" fmla="*/ 207169 w 2571750"/>
              <a:gd name="connsiteY33" fmla="*/ 637699 h 1285875"/>
              <a:gd name="connsiteX34" fmla="*/ 238601 w 2571750"/>
              <a:gd name="connsiteY34" fmla="*/ 619601 h 1285875"/>
              <a:gd name="connsiteX35" fmla="*/ 262414 w 2571750"/>
              <a:gd name="connsiteY35" fmla="*/ 609124 h 1285875"/>
              <a:gd name="connsiteX36" fmla="*/ 270034 w 2571750"/>
              <a:gd name="connsiteY36" fmla="*/ 630079 h 1285875"/>
              <a:gd name="connsiteX37" fmla="*/ 313849 w 2571750"/>
              <a:gd name="connsiteY37" fmla="*/ 627221 h 1285875"/>
              <a:gd name="connsiteX38" fmla="*/ 353854 w 2571750"/>
              <a:gd name="connsiteY38" fmla="*/ 627221 h 1285875"/>
              <a:gd name="connsiteX39" fmla="*/ 392906 w 2571750"/>
              <a:gd name="connsiteY39" fmla="*/ 624364 h 1285875"/>
              <a:gd name="connsiteX40" fmla="*/ 421481 w 2571750"/>
              <a:gd name="connsiteY40" fmla="*/ 600551 h 1285875"/>
              <a:gd name="connsiteX41" fmla="*/ 429101 w 2571750"/>
              <a:gd name="connsiteY41" fmla="*/ 580549 h 1285875"/>
              <a:gd name="connsiteX42" fmla="*/ 423386 w 2571750"/>
              <a:gd name="connsiteY42" fmla="*/ 564356 h 1285875"/>
              <a:gd name="connsiteX43" fmla="*/ 394811 w 2571750"/>
              <a:gd name="connsiteY43" fmla="*/ 553879 h 1285875"/>
              <a:gd name="connsiteX44" fmla="*/ 384334 w 2571750"/>
              <a:gd name="connsiteY44" fmla="*/ 532924 h 1285875"/>
              <a:gd name="connsiteX45" fmla="*/ 403384 w 2571750"/>
              <a:gd name="connsiteY45" fmla="*/ 517684 h 1285875"/>
              <a:gd name="connsiteX46" fmla="*/ 439579 w 2571750"/>
              <a:gd name="connsiteY46" fmla="*/ 511969 h 1285875"/>
              <a:gd name="connsiteX47" fmla="*/ 463391 w 2571750"/>
              <a:gd name="connsiteY47" fmla="*/ 511969 h 1285875"/>
              <a:gd name="connsiteX48" fmla="*/ 486251 w 2571750"/>
              <a:gd name="connsiteY48" fmla="*/ 499586 h 1285875"/>
              <a:gd name="connsiteX49" fmla="*/ 504349 w 2571750"/>
              <a:gd name="connsiteY49" fmla="*/ 471011 h 1285875"/>
              <a:gd name="connsiteX50" fmla="*/ 538639 w 2571750"/>
              <a:gd name="connsiteY50" fmla="*/ 472916 h 1285875"/>
              <a:gd name="connsiteX51" fmla="*/ 570071 w 2571750"/>
              <a:gd name="connsiteY51" fmla="*/ 457676 h 1285875"/>
              <a:gd name="connsiteX52" fmla="*/ 574834 w 2571750"/>
              <a:gd name="connsiteY52" fmla="*/ 426244 h 1285875"/>
              <a:gd name="connsiteX53" fmla="*/ 577691 w 2571750"/>
              <a:gd name="connsiteY53" fmla="*/ 400526 h 1285875"/>
              <a:gd name="connsiteX54" fmla="*/ 585311 w 2571750"/>
              <a:gd name="connsiteY54" fmla="*/ 384334 h 1285875"/>
              <a:gd name="connsiteX55" fmla="*/ 622459 w 2571750"/>
              <a:gd name="connsiteY55" fmla="*/ 390049 h 1285875"/>
              <a:gd name="connsiteX56" fmla="*/ 652939 w 2571750"/>
              <a:gd name="connsiteY56" fmla="*/ 387191 h 1285875"/>
              <a:gd name="connsiteX57" fmla="*/ 690086 w 2571750"/>
              <a:gd name="connsiteY57" fmla="*/ 361474 h 1285875"/>
              <a:gd name="connsiteX58" fmla="*/ 715804 w 2571750"/>
              <a:gd name="connsiteY58" fmla="*/ 340519 h 1285875"/>
              <a:gd name="connsiteX59" fmla="*/ 744379 w 2571750"/>
              <a:gd name="connsiteY59" fmla="*/ 316706 h 1285875"/>
              <a:gd name="connsiteX60" fmla="*/ 754856 w 2571750"/>
              <a:gd name="connsiteY60" fmla="*/ 280511 h 1285875"/>
              <a:gd name="connsiteX61" fmla="*/ 736759 w 2571750"/>
              <a:gd name="connsiteY61" fmla="*/ 261461 h 1285875"/>
              <a:gd name="connsiteX62" fmla="*/ 702469 w 2571750"/>
              <a:gd name="connsiteY62" fmla="*/ 241459 h 1285875"/>
              <a:gd name="connsiteX63" fmla="*/ 679609 w 2571750"/>
              <a:gd name="connsiteY63" fmla="*/ 214789 h 1285875"/>
              <a:gd name="connsiteX64" fmla="*/ 697706 w 2571750"/>
              <a:gd name="connsiteY64" fmla="*/ 199549 h 1285875"/>
              <a:gd name="connsiteX65" fmla="*/ 718661 w 2571750"/>
              <a:gd name="connsiteY65" fmla="*/ 170974 h 1285875"/>
              <a:gd name="connsiteX66" fmla="*/ 742474 w 2571750"/>
              <a:gd name="connsiteY66" fmla="*/ 186214 h 1285875"/>
              <a:gd name="connsiteX67" fmla="*/ 762476 w 2571750"/>
              <a:gd name="connsiteY67" fmla="*/ 202406 h 1285875"/>
              <a:gd name="connsiteX68" fmla="*/ 799624 w 2571750"/>
              <a:gd name="connsiteY68" fmla="*/ 202406 h 1285875"/>
              <a:gd name="connsiteX69" fmla="*/ 838676 w 2571750"/>
              <a:gd name="connsiteY69" fmla="*/ 186214 h 1285875"/>
              <a:gd name="connsiteX70" fmla="*/ 859631 w 2571750"/>
              <a:gd name="connsiteY70" fmla="*/ 165259 h 1285875"/>
              <a:gd name="connsiteX71" fmla="*/ 880586 w 2571750"/>
              <a:gd name="connsiteY71" fmla="*/ 170974 h 1285875"/>
              <a:gd name="connsiteX72" fmla="*/ 895826 w 2571750"/>
              <a:gd name="connsiteY72" fmla="*/ 193834 h 1285875"/>
              <a:gd name="connsiteX73" fmla="*/ 916781 w 2571750"/>
              <a:gd name="connsiteY73" fmla="*/ 210026 h 1285875"/>
              <a:gd name="connsiteX74" fmla="*/ 948214 w 2571750"/>
              <a:gd name="connsiteY74" fmla="*/ 191929 h 1285875"/>
              <a:gd name="connsiteX75" fmla="*/ 973931 w 2571750"/>
              <a:gd name="connsiteY75" fmla="*/ 175736 h 1285875"/>
              <a:gd name="connsiteX76" fmla="*/ 997744 w 2571750"/>
              <a:gd name="connsiteY76" fmla="*/ 157639 h 1285875"/>
              <a:gd name="connsiteX77" fmla="*/ 987266 w 2571750"/>
              <a:gd name="connsiteY77" fmla="*/ 121444 h 1285875"/>
              <a:gd name="connsiteX78" fmla="*/ 966311 w 2571750"/>
              <a:gd name="connsiteY78" fmla="*/ 105251 h 1285875"/>
              <a:gd name="connsiteX79" fmla="*/ 945356 w 2571750"/>
              <a:gd name="connsiteY79" fmla="*/ 90011 h 1285875"/>
              <a:gd name="connsiteX80" fmla="*/ 945356 w 2571750"/>
              <a:gd name="connsiteY80" fmla="*/ 55721 h 1285875"/>
              <a:gd name="connsiteX81" fmla="*/ 958691 w 2571750"/>
              <a:gd name="connsiteY81" fmla="*/ 16669 h 1285875"/>
              <a:gd name="connsiteX82" fmla="*/ 987266 w 2571750"/>
              <a:gd name="connsiteY82" fmla="*/ 1429 h 1285875"/>
              <a:gd name="connsiteX83" fmla="*/ 1015841 w 2571750"/>
              <a:gd name="connsiteY83" fmla="*/ 9049 h 1285875"/>
              <a:gd name="connsiteX84" fmla="*/ 1015841 w 2571750"/>
              <a:gd name="connsiteY84" fmla="*/ 45244 h 1285875"/>
              <a:gd name="connsiteX85" fmla="*/ 1011079 w 2571750"/>
              <a:gd name="connsiteY85" fmla="*/ 84296 h 1285875"/>
              <a:gd name="connsiteX86" fmla="*/ 1039654 w 2571750"/>
              <a:gd name="connsiteY86" fmla="*/ 90011 h 1285875"/>
              <a:gd name="connsiteX87" fmla="*/ 1071086 w 2571750"/>
              <a:gd name="connsiteY87" fmla="*/ 90011 h 1285875"/>
              <a:gd name="connsiteX88" fmla="*/ 1089184 w 2571750"/>
              <a:gd name="connsiteY88" fmla="*/ 112871 h 1285875"/>
              <a:gd name="connsiteX89" fmla="*/ 1114901 w 2571750"/>
              <a:gd name="connsiteY89" fmla="*/ 123349 h 1285875"/>
              <a:gd name="connsiteX90" fmla="*/ 1114901 w 2571750"/>
              <a:gd name="connsiteY90" fmla="*/ 82391 h 1285875"/>
              <a:gd name="connsiteX91" fmla="*/ 1138714 w 2571750"/>
              <a:gd name="connsiteY91" fmla="*/ 76676 h 1285875"/>
              <a:gd name="connsiteX92" fmla="*/ 1143476 w 2571750"/>
              <a:gd name="connsiteY92" fmla="*/ 91916 h 1285875"/>
              <a:gd name="connsiteX93" fmla="*/ 1177766 w 2571750"/>
              <a:gd name="connsiteY93" fmla="*/ 97631 h 1285875"/>
              <a:gd name="connsiteX94" fmla="*/ 1191101 w 2571750"/>
              <a:gd name="connsiteY94" fmla="*/ 63341 h 1285875"/>
              <a:gd name="connsiteX95" fmla="*/ 1230154 w 2571750"/>
              <a:gd name="connsiteY95" fmla="*/ 82391 h 1285875"/>
              <a:gd name="connsiteX96" fmla="*/ 1263491 w 2571750"/>
              <a:gd name="connsiteY96" fmla="*/ 100489 h 1285875"/>
              <a:gd name="connsiteX97" fmla="*/ 1287304 w 2571750"/>
              <a:gd name="connsiteY97" fmla="*/ 136684 h 1285875"/>
              <a:gd name="connsiteX98" fmla="*/ 1292066 w 2571750"/>
              <a:gd name="connsiteY98" fmla="*/ 181451 h 1285875"/>
              <a:gd name="connsiteX99" fmla="*/ 1290161 w 2571750"/>
              <a:gd name="connsiteY99" fmla="*/ 217646 h 1285875"/>
              <a:gd name="connsiteX100" fmla="*/ 1329214 w 2571750"/>
              <a:gd name="connsiteY100" fmla="*/ 225266 h 1285875"/>
              <a:gd name="connsiteX101" fmla="*/ 1344454 w 2571750"/>
              <a:gd name="connsiteY101" fmla="*/ 256699 h 1285875"/>
              <a:gd name="connsiteX102" fmla="*/ 1341596 w 2571750"/>
              <a:gd name="connsiteY102" fmla="*/ 285274 h 1285875"/>
              <a:gd name="connsiteX103" fmla="*/ 1323499 w 2571750"/>
              <a:gd name="connsiteY103" fmla="*/ 324326 h 1285875"/>
              <a:gd name="connsiteX104" fmla="*/ 1354931 w 2571750"/>
              <a:gd name="connsiteY104" fmla="*/ 330041 h 1285875"/>
              <a:gd name="connsiteX105" fmla="*/ 1401604 w 2571750"/>
              <a:gd name="connsiteY105" fmla="*/ 352901 h 1285875"/>
              <a:gd name="connsiteX106" fmla="*/ 1438751 w 2571750"/>
              <a:gd name="connsiteY106" fmla="*/ 376714 h 1285875"/>
              <a:gd name="connsiteX107" fmla="*/ 1470184 w 2571750"/>
              <a:gd name="connsiteY107" fmla="*/ 390049 h 1285875"/>
              <a:gd name="connsiteX108" fmla="*/ 1509236 w 2571750"/>
              <a:gd name="connsiteY108" fmla="*/ 408146 h 1285875"/>
              <a:gd name="connsiteX109" fmla="*/ 1550194 w 2571750"/>
              <a:gd name="connsiteY109" fmla="*/ 405289 h 1285875"/>
              <a:gd name="connsiteX110" fmla="*/ 1579721 w 2571750"/>
              <a:gd name="connsiteY110" fmla="*/ 429101 h 1285875"/>
              <a:gd name="connsiteX111" fmla="*/ 1610201 w 2571750"/>
              <a:gd name="connsiteY111" fmla="*/ 451961 h 1285875"/>
              <a:gd name="connsiteX112" fmla="*/ 1659731 w 2571750"/>
              <a:gd name="connsiteY112" fmla="*/ 462439 h 1285875"/>
              <a:gd name="connsiteX113" fmla="*/ 1686401 w 2571750"/>
              <a:gd name="connsiteY113" fmla="*/ 447199 h 1285875"/>
              <a:gd name="connsiteX114" fmla="*/ 1709261 w 2571750"/>
              <a:gd name="connsiteY114" fmla="*/ 436721 h 1285875"/>
              <a:gd name="connsiteX115" fmla="*/ 1738789 w 2571750"/>
              <a:gd name="connsiteY115" fmla="*/ 429101 h 1285875"/>
              <a:gd name="connsiteX116" fmla="*/ 1761649 w 2571750"/>
              <a:gd name="connsiteY116" fmla="*/ 408146 h 1285875"/>
              <a:gd name="connsiteX117" fmla="*/ 1793081 w 2571750"/>
              <a:gd name="connsiteY117" fmla="*/ 391954 h 1285875"/>
              <a:gd name="connsiteX118" fmla="*/ 1821656 w 2571750"/>
              <a:gd name="connsiteY118" fmla="*/ 402431 h 1285875"/>
              <a:gd name="connsiteX119" fmla="*/ 1848326 w 2571750"/>
              <a:gd name="connsiteY119" fmla="*/ 418624 h 1285875"/>
              <a:gd name="connsiteX120" fmla="*/ 1871186 w 2571750"/>
              <a:gd name="connsiteY120" fmla="*/ 433864 h 1285875"/>
              <a:gd name="connsiteX121" fmla="*/ 1908334 w 2571750"/>
              <a:gd name="connsiteY121" fmla="*/ 418624 h 1285875"/>
              <a:gd name="connsiteX122" fmla="*/ 1934051 w 2571750"/>
              <a:gd name="connsiteY122" fmla="*/ 394811 h 1285875"/>
              <a:gd name="connsiteX123" fmla="*/ 1947386 w 2571750"/>
              <a:gd name="connsiteY123" fmla="*/ 366236 h 1285875"/>
              <a:gd name="connsiteX124" fmla="*/ 1973104 w 2571750"/>
              <a:gd name="connsiteY124" fmla="*/ 366236 h 1285875"/>
              <a:gd name="connsiteX125" fmla="*/ 1986439 w 2571750"/>
              <a:gd name="connsiteY125" fmla="*/ 390049 h 1285875"/>
              <a:gd name="connsiteX126" fmla="*/ 2025491 w 2571750"/>
              <a:gd name="connsiteY126" fmla="*/ 381476 h 1285875"/>
              <a:gd name="connsiteX127" fmla="*/ 2061686 w 2571750"/>
              <a:gd name="connsiteY127" fmla="*/ 358616 h 1285875"/>
              <a:gd name="connsiteX128" fmla="*/ 2093119 w 2571750"/>
              <a:gd name="connsiteY128" fmla="*/ 345281 h 1285875"/>
              <a:gd name="connsiteX129" fmla="*/ 2118836 w 2571750"/>
              <a:gd name="connsiteY129" fmla="*/ 324326 h 1285875"/>
              <a:gd name="connsiteX130" fmla="*/ 2147411 w 2571750"/>
              <a:gd name="connsiteY130" fmla="*/ 303371 h 1285875"/>
              <a:gd name="connsiteX131" fmla="*/ 2174081 w 2571750"/>
              <a:gd name="connsiteY131" fmla="*/ 288131 h 1285875"/>
              <a:gd name="connsiteX132" fmla="*/ 2202656 w 2571750"/>
              <a:gd name="connsiteY132" fmla="*/ 290989 h 1285875"/>
              <a:gd name="connsiteX133" fmla="*/ 2241709 w 2571750"/>
              <a:gd name="connsiteY133" fmla="*/ 290989 h 1285875"/>
              <a:gd name="connsiteX134" fmla="*/ 2249329 w 2571750"/>
              <a:gd name="connsiteY134" fmla="*/ 256699 h 1285875"/>
              <a:gd name="connsiteX135" fmla="*/ 2228374 w 2571750"/>
              <a:gd name="connsiteY135" fmla="*/ 232886 h 1285875"/>
              <a:gd name="connsiteX136" fmla="*/ 2192179 w 2571750"/>
              <a:gd name="connsiteY136" fmla="*/ 214789 h 1285875"/>
              <a:gd name="connsiteX137" fmla="*/ 2171224 w 2571750"/>
              <a:gd name="connsiteY137" fmla="*/ 181451 h 1285875"/>
              <a:gd name="connsiteX138" fmla="*/ 2150269 w 2571750"/>
              <a:gd name="connsiteY138" fmla="*/ 139541 h 1285875"/>
              <a:gd name="connsiteX139" fmla="*/ 2150269 w 2571750"/>
              <a:gd name="connsiteY139" fmla="*/ 115729 h 1285875"/>
              <a:gd name="connsiteX140" fmla="*/ 2153126 w 2571750"/>
              <a:gd name="connsiteY140" fmla="*/ 82391 h 1285875"/>
              <a:gd name="connsiteX141" fmla="*/ 2174081 w 2571750"/>
              <a:gd name="connsiteY141" fmla="*/ 58579 h 1285875"/>
              <a:gd name="connsiteX142" fmla="*/ 2189321 w 2571750"/>
              <a:gd name="connsiteY142" fmla="*/ 30004 h 1285875"/>
              <a:gd name="connsiteX143" fmla="*/ 2220754 w 2571750"/>
              <a:gd name="connsiteY143" fmla="*/ 6191 h 1285875"/>
              <a:gd name="connsiteX144" fmla="*/ 2244566 w 2571750"/>
              <a:gd name="connsiteY144" fmla="*/ 40481 h 1285875"/>
              <a:gd name="connsiteX145" fmla="*/ 2256949 w 2571750"/>
              <a:gd name="connsiteY145" fmla="*/ 63341 h 1285875"/>
              <a:gd name="connsiteX146" fmla="*/ 2294096 w 2571750"/>
              <a:gd name="connsiteY146" fmla="*/ 76676 h 1285875"/>
              <a:gd name="connsiteX147" fmla="*/ 2322671 w 2571750"/>
              <a:gd name="connsiteY147" fmla="*/ 84296 h 1285875"/>
              <a:gd name="connsiteX148" fmla="*/ 2354104 w 2571750"/>
              <a:gd name="connsiteY148" fmla="*/ 94774 h 1285875"/>
              <a:gd name="connsiteX149" fmla="*/ 2385536 w 2571750"/>
              <a:gd name="connsiteY149" fmla="*/ 110966 h 1285875"/>
              <a:gd name="connsiteX150" fmla="*/ 2400776 w 2571750"/>
              <a:gd name="connsiteY150" fmla="*/ 126206 h 1285875"/>
              <a:gd name="connsiteX151" fmla="*/ 2445544 w 2571750"/>
              <a:gd name="connsiteY151" fmla="*/ 133826 h 1285875"/>
              <a:gd name="connsiteX152" fmla="*/ 2466499 w 2571750"/>
              <a:gd name="connsiteY152" fmla="*/ 123349 h 1285875"/>
              <a:gd name="connsiteX153" fmla="*/ 2499836 w 2571750"/>
              <a:gd name="connsiteY153" fmla="*/ 123349 h 1285875"/>
              <a:gd name="connsiteX154" fmla="*/ 2531269 w 2571750"/>
              <a:gd name="connsiteY154" fmla="*/ 110966 h 1285875"/>
              <a:gd name="connsiteX155" fmla="*/ 2562701 w 2571750"/>
              <a:gd name="connsiteY155" fmla="*/ 102394 h 1285875"/>
              <a:gd name="connsiteX156" fmla="*/ 2576036 w 2571750"/>
              <a:gd name="connsiteY156" fmla="*/ 121444 h 1285875"/>
              <a:gd name="connsiteX157" fmla="*/ 2576036 w 2571750"/>
              <a:gd name="connsiteY157" fmla="*/ 157639 h 1285875"/>
              <a:gd name="connsiteX158" fmla="*/ 2555081 w 2571750"/>
              <a:gd name="connsiteY158" fmla="*/ 191929 h 1285875"/>
              <a:gd name="connsiteX159" fmla="*/ 2528411 w 2571750"/>
              <a:gd name="connsiteY159" fmla="*/ 230981 h 1285875"/>
              <a:gd name="connsiteX160" fmla="*/ 2507456 w 2571750"/>
              <a:gd name="connsiteY160" fmla="*/ 264319 h 1285875"/>
              <a:gd name="connsiteX161" fmla="*/ 2499836 w 2571750"/>
              <a:gd name="connsiteY161" fmla="*/ 309086 h 1285875"/>
              <a:gd name="connsiteX162" fmla="*/ 2516029 w 2571750"/>
              <a:gd name="connsiteY162" fmla="*/ 330041 h 1285875"/>
              <a:gd name="connsiteX163" fmla="*/ 2513171 w 2571750"/>
              <a:gd name="connsiteY163" fmla="*/ 366236 h 1285875"/>
              <a:gd name="connsiteX164" fmla="*/ 2486501 w 2571750"/>
              <a:gd name="connsiteY164" fmla="*/ 342424 h 1285875"/>
              <a:gd name="connsiteX165" fmla="*/ 2457926 w 2571750"/>
              <a:gd name="connsiteY165" fmla="*/ 342424 h 1285875"/>
              <a:gd name="connsiteX166" fmla="*/ 2435066 w 2571750"/>
              <a:gd name="connsiteY166" fmla="*/ 369094 h 1285875"/>
              <a:gd name="connsiteX167" fmla="*/ 2406491 w 2571750"/>
              <a:gd name="connsiteY167" fmla="*/ 381476 h 1285875"/>
              <a:gd name="connsiteX168" fmla="*/ 2379821 w 2571750"/>
              <a:gd name="connsiteY168" fmla="*/ 397669 h 1285875"/>
              <a:gd name="connsiteX169" fmla="*/ 2364581 w 2571750"/>
              <a:gd name="connsiteY169" fmla="*/ 423386 h 1285875"/>
              <a:gd name="connsiteX170" fmla="*/ 2351246 w 2571750"/>
              <a:gd name="connsiteY170" fmla="*/ 450056 h 1285875"/>
              <a:gd name="connsiteX171" fmla="*/ 2340769 w 2571750"/>
              <a:gd name="connsiteY171" fmla="*/ 478631 h 1285875"/>
              <a:gd name="connsiteX172" fmla="*/ 2315051 w 2571750"/>
              <a:gd name="connsiteY172" fmla="*/ 486251 h 1285875"/>
              <a:gd name="connsiteX173" fmla="*/ 2286476 w 2571750"/>
              <a:gd name="connsiteY173" fmla="*/ 491014 h 1285875"/>
              <a:gd name="connsiteX174" fmla="*/ 2262664 w 2571750"/>
              <a:gd name="connsiteY174" fmla="*/ 493871 h 1285875"/>
              <a:gd name="connsiteX175" fmla="*/ 2255044 w 2571750"/>
              <a:gd name="connsiteY175" fmla="*/ 514826 h 1285875"/>
              <a:gd name="connsiteX176" fmla="*/ 2262664 w 2571750"/>
              <a:gd name="connsiteY176" fmla="*/ 543401 h 1285875"/>
              <a:gd name="connsiteX177" fmla="*/ 2256949 w 2571750"/>
              <a:gd name="connsiteY177" fmla="*/ 571976 h 1285875"/>
              <a:gd name="connsiteX178" fmla="*/ 2217896 w 2571750"/>
              <a:gd name="connsiteY178" fmla="*/ 571976 h 1285875"/>
              <a:gd name="connsiteX179" fmla="*/ 2181701 w 2571750"/>
              <a:gd name="connsiteY179" fmla="*/ 571976 h 1285875"/>
              <a:gd name="connsiteX180" fmla="*/ 2168366 w 2571750"/>
              <a:gd name="connsiteY180" fmla="*/ 582454 h 1285875"/>
              <a:gd name="connsiteX181" fmla="*/ 2155984 w 2571750"/>
              <a:gd name="connsiteY181" fmla="*/ 621506 h 1285875"/>
              <a:gd name="connsiteX182" fmla="*/ 2127409 w 2571750"/>
              <a:gd name="connsiteY182" fmla="*/ 658654 h 1285875"/>
              <a:gd name="connsiteX183" fmla="*/ 2137886 w 2571750"/>
              <a:gd name="connsiteY183" fmla="*/ 676751 h 1285875"/>
              <a:gd name="connsiteX184" fmla="*/ 2157889 w 2571750"/>
              <a:gd name="connsiteY184" fmla="*/ 684371 h 1285875"/>
              <a:gd name="connsiteX185" fmla="*/ 2184559 w 2571750"/>
              <a:gd name="connsiteY185" fmla="*/ 684371 h 1285875"/>
              <a:gd name="connsiteX186" fmla="*/ 2176939 w 2571750"/>
              <a:gd name="connsiteY186" fmla="*/ 712946 h 1285875"/>
              <a:gd name="connsiteX187" fmla="*/ 2139791 w 2571750"/>
              <a:gd name="connsiteY187" fmla="*/ 718661 h 1285875"/>
              <a:gd name="connsiteX188" fmla="*/ 2093119 w 2571750"/>
              <a:gd name="connsiteY188" fmla="*/ 731044 h 1285875"/>
              <a:gd name="connsiteX189" fmla="*/ 2056924 w 2571750"/>
              <a:gd name="connsiteY189" fmla="*/ 741521 h 1285875"/>
              <a:gd name="connsiteX190" fmla="*/ 2037874 w 2571750"/>
              <a:gd name="connsiteY190" fmla="*/ 765334 h 1285875"/>
              <a:gd name="connsiteX191" fmla="*/ 2017871 w 2571750"/>
              <a:gd name="connsiteY191" fmla="*/ 791051 h 1285875"/>
              <a:gd name="connsiteX192" fmla="*/ 2007394 w 2571750"/>
              <a:gd name="connsiteY192" fmla="*/ 768191 h 1285875"/>
              <a:gd name="connsiteX193" fmla="*/ 1983581 w 2571750"/>
              <a:gd name="connsiteY193" fmla="*/ 760571 h 1285875"/>
              <a:gd name="connsiteX194" fmla="*/ 1957864 w 2571750"/>
              <a:gd name="connsiteY194" fmla="*/ 762476 h 1285875"/>
              <a:gd name="connsiteX195" fmla="*/ 1944529 w 2571750"/>
              <a:gd name="connsiteY195" fmla="*/ 789146 h 1285875"/>
              <a:gd name="connsiteX196" fmla="*/ 1938814 w 2571750"/>
              <a:gd name="connsiteY196" fmla="*/ 801529 h 1285875"/>
              <a:gd name="connsiteX197" fmla="*/ 1920716 w 2571750"/>
              <a:gd name="connsiteY197" fmla="*/ 825341 h 1285875"/>
              <a:gd name="connsiteX198" fmla="*/ 1905476 w 2571750"/>
              <a:gd name="connsiteY198" fmla="*/ 801529 h 1285875"/>
              <a:gd name="connsiteX199" fmla="*/ 1884521 w 2571750"/>
              <a:gd name="connsiteY199" fmla="*/ 791051 h 1285875"/>
              <a:gd name="connsiteX200" fmla="*/ 1863566 w 2571750"/>
              <a:gd name="connsiteY200" fmla="*/ 775811 h 1285875"/>
              <a:gd name="connsiteX201" fmla="*/ 1858804 w 2571750"/>
              <a:gd name="connsiteY201" fmla="*/ 765334 h 1285875"/>
              <a:gd name="connsiteX202" fmla="*/ 1827371 w 2571750"/>
              <a:gd name="connsiteY202" fmla="*/ 768191 h 1285875"/>
              <a:gd name="connsiteX203" fmla="*/ 1832134 w 2571750"/>
              <a:gd name="connsiteY203" fmla="*/ 791051 h 1285875"/>
              <a:gd name="connsiteX204" fmla="*/ 1855946 w 2571750"/>
              <a:gd name="connsiteY204" fmla="*/ 812006 h 1285875"/>
              <a:gd name="connsiteX205" fmla="*/ 1821656 w 2571750"/>
              <a:gd name="connsiteY205" fmla="*/ 814864 h 1285875"/>
              <a:gd name="connsiteX206" fmla="*/ 1795939 w 2571750"/>
              <a:gd name="connsiteY206" fmla="*/ 804386 h 1285875"/>
              <a:gd name="connsiteX207" fmla="*/ 1777841 w 2571750"/>
              <a:gd name="connsiteY207" fmla="*/ 783431 h 1285875"/>
              <a:gd name="connsiteX208" fmla="*/ 1769269 w 2571750"/>
              <a:gd name="connsiteY208" fmla="*/ 754856 h 1285875"/>
              <a:gd name="connsiteX209" fmla="*/ 1730216 w 2571750"/>
              <a:gd name="connsiteY209" fmla="*/ 754856 h 1285875"/>
              <a:gd name="connsiteX210" fmla="*/ 1722596 w 2571750"/>
              <a:gd name="connsiteY210" fmla="*/ 723424 h 1285875"/>
              <a:gd name="connsiteX211" fmla="*/ 1691164 w 2571750"/>
              <a:gd name="connsiteY211" fmla="*/ 726281 h 1285875"/>
              <a:gd name="connsiteX212" fmla="*/ 1652111 w 2571750"/>
              <a:gd name="connsiteY212" fmla="*/ 715804 h 1285875"/>
              <a:gd name="connsiteX213" fmla="*/ 1605439 w 2571750"/>
              <a:gd name="connsiteY213" fmla="*/ 731044 h 1285875"/>
              <a:gd name="connsiteX214" fmla="*/ 1576864 w 2571750"/>
              <a:gd name="connsiteY214" fmla="*/ 723424 h 1285875"/>
              <a:gd name="connsiteX215" fmla="*/ 1581626 w 2571750"/>
              <a:gd name="connsiteY215" fmla="*/ 691991 h 1285875"/>
              <a:gd name="connsiteX216" fmla="*/ 1589246 w 2571750"/>
              <a:gd name="connsiteY216" fmla="*/ 648176 h 1285875"/>
              <a:gd name="connsiteX217" fmla="*/ 1569244 w 2571750"/>
              <a:gd name="connsiteY217" fmla="*/ 624364 h 1285875"/>
              <a:gd name="connsiteX218" fmla="*/ 1537811 w 2571750"/>
              <a:gd name="connsiteY218" fmla="*/ 634841 h 1285875"/>
              <a:gd name="connsiteX219" fmla="*/ 1511141 w 2571750"/>
              <a:gd name="connsiteY219" fmla="*/ 658654 h 1285875"/>
              <a:gd name="connsiteX220" fmla="*/ 1479709 w 2571750"/>
              <a:gd name="connsiteY220" fmla="*/ 663416 h 1285875"/>
              <a:gd name="connsiteX221" fmla="*/ 1456849 w 2571750"/>
              <a:gd name="connsiteY221" fmla="*/ 652939 h 1285875"/>
              <a:gd name="connsiteX222" fmla="*/ 1428274 w 2571750"/>
              <a:gd name="connsiteY222" fmla="*/ 648176 h 1285875"/>
              <a:gd name="connsiteX223" fmla="*/ 1446371 w 2571750"/>
              <a:gd name="connsiteY223" fmla="*/ 624364 h 1285875"/>
              <a:gd name="connsiteX224" fmla="*/ 1479709 w 2571750"/>
              <a:gd name="connsiteY224" fmla="*/ 619601 h 1285875"/>
              <a:gd name="connsiteX225" fmla="*/ 1503521 w 2571750"/>
              <a:gd name="connsiteY225" fmla="*/ 613886 h 1285875"/>
              <a:gd name="connsiteX226" fmla="*/ 1503521 w 2571750"/>
              <a:gd name="connsiteY226" fmla="*/ 592931 h 1285875"/>
              <a:gd name="connsiteX227" fmla="*/ 1479709 w 2571750"/>
              <a:gd name="connsiteY227" fmla="*/ 570071 h 1285875"/>
              <a:gd name="connsiteX228" fmla="*/ 1461611 w 2571750"/>
              <a:gd name="connsiteY228" fmla="*/ 567214 h 1285875"/>
              <a:gd name="connsiteX229" fmla="*/ 1443514 w 2571750"/>
              <a:gd name="connsiteY229" fmla="*/ 564356 h 1285875"/>
              <a:gd name="connsiteX230" fmla="*/ 1435894 w 2571750"/>
              <a:gd name="connsiteY230" fmla="*/ 574834 h 1285875"/>
              <a:gd name="connsiteX231" fmla="*/ 1435894 w 2571750"/>
              <a:gd name="connsiteY231" fmla="*/ 585311 h 1285875"/>
              <a:gd name="connsiteX232" fmla="*/ 1428274 w 2571750"/>
              <a:gd name="connsiteY232" fmla="*/ 621506 h 1285875"/>
              <a:gd name="connsiteX233" fmla="*/ 1399699 w 2571750"/>
              <a:gd name="connsiteY233" fmla="*/ 600551 h 1285875"/>
              <a:gd name="connsiteX234" fmla="*/ 1375886 w 2571750"/>
              <a:gd name="connsiteY234" fmla="*/ 609124 h 1285875"/>
              <a:gd name="connsiteX235" fmla="*/ 1362551 w 2571750"/>
              <a:gd name="connsiteY235" fmla="*/ 616744 h 1285875"/>
              <a:gd name="connsiteX236" fmla="*/ 1352074 w 2571750"/>
              <a:gd name="connsiteY236" fmla="*/ 640556 h 1285875"/>
              <a:gd name="connsiteX237" fmla="*/ 1383506 w 2571750"/>
              <a:gd name="connsiteY237" fmla="*/ 655796 h 1285875"/>
              <a:gd name="connsiteX238" fmla="*/ 1341596 w 2571750"/>
              <a:gd name="connsiteY238" fmla="*/ 663416 h 1285875"/>
              <a:gd name="connsiteX239" fmla="*/ 1305401 w 2571750"/>
              <a:gd name="connsiteY239" fmla="*/ 660559 h 1285875"/>
              <a:gd name="connsiteX240" fmla="*/ 1266349 w 2571750"/>
              <a:gd name="connsiteY240" fmla="*/ 663416 h 1285875"/>
              <a:gd name="connsiteX241" fmla="*/ 1237774 w 2571750"/>
              <a:gd name="connsiteY241" fmla="*/ 666274 h 1285875"/>
              <a:gd name="connsiteX242" fmla="*/ 1253014 w 2571750"/>
              <a:gd name="connsiteY242" fmla="*/ 634841 h 1285875"/>
              <a:gd name="connsiteX243" fmla="*/ 1255871 w 2571750"/>
              <a:gd name="connsiteY243" fmla="*/ 603409 h 1285875"/>
              <a:gd name="connsiteX244" fmla="*/ 1232059 w 2571750"/>
              <a:gd name="connsiteY244" fmla="*/ 595789 h 1285875"/>
              <a:gd name="connsiteX245" fmla="*/ 1203484 w 2571750"/>
              <a:gd name="connsiteY245" fmla="*/ 595789 h 1285875"/>
              <a:gd name="connsiteX246" fmla="*/ 1174909 w 2571750"/>
              <a:gd name="connsiteY246" fmla="*/ 603409 h 1285875"/>
              <a:gd name="connsiteX247" fmla="*/ 1161574 w 2571750"/>
              <a:gd name="connsiteY247" fmla="*/ 609124 h 1285875"/>
              <a:gd name="connsiteX248" fmla="*/ 1125379 w 2571750"/>
              <a:gd name="connsiteY248" fmla="*/ 606266 h 1285875"/>
              <a:gd name="connsiteX249" fmla="*/ 1099661 w 2571750"/>
              <a:gd name="connsiteY249" fmla="*/ 588169 h 1285875"/>
              <a:gd name="connsiteX250" fmla="*/ 1075849 w 2571750"/>
              <a:gd name="connsiteY250" fmla="*/ 561499 h 1285875"/>
              <a:gd name="connsiteX251" fmla="*/ 1052036 w 2571750"/>
              <a:gd name="connsiteY251" fmla="*/ 551021 h 1285875"/>
              <a:gd name="connsiteX252" fmla="*/ 1036796 w 2571750"/>
              <a:gd name="connsiteY252" fmla="*/ 538639 h 1285875"/>
              <a:gd name="connsiteX253" fmla="*/ 1002506 w 2571750"/>
              <a:gd name="connsiteY253" fmla="*/ 538639 h 1285875"/>
              <a:gd name="connsiteX254" fmla="*/ 973931 w 2571750"/>
              <a:gd name="connsiteY254" fmla="*/ 546259 h 1285875"/>
              <a:gd name="connsiteX255" fmla="*/ 951071 w 2571750"/>
              <a:gd name="connsiteY255" fmla="*/ 556736 h 1285875"/>
              <a:gd name="connsiteX256" fmla="*/ 927259 w 2571750"/>
              <a:gd name="connsiteY256" fmla="*/ 574834 h 1285875"/>
              <a:gd name="connsiteX257" fmla="*/ 892969 w 2571750"/>
              <a:gd name="connsiteY257" fmla="*/ 603409 h 1285875"/>
              <a:gd name="connsiteX258" fmla="*/ 849154 w 2571750"/>
              <a:gd name="connsiteY258" fmla="*/ 624364 h 1285875"/>
              <a:gd name="connsiteX259" fmla="*/ 841534 w 2571750"/>
              <a:gd name="connsiteY259" fmla="*/ 640556 h 1285875"/>
              <a:gd name="connsiteX260" fmla="*/ 822484 w 2571750"/>
              <a:gd name="connsiteY260" fmla="*/ 676751 h 1285875"/>
              <a:gd name="connsiteX261" fmla="*/ 812006 w 2571750"/>
              <a:gd name="connsiteY261" fmla="*/ 697706 h 1285875"/>
              <a:gd name="connsiteX262" fmla="*/ 789146 w 2571750"/>
              <a:gd name="connsiteY262" fmla="*/ 710089 h 1285875"/>
              <a:gd name="connsiteX263" fmla="*/ 760571 w 2571750"/>
              <a:gd name="connsiteY263" fmla="*/ 723424 h 1285875"/>
              <a:gd name="connsiteX264" fmla="*/ 721519 w 2571750"/>
              <a:gd name="connsiteY264" fmla="*/ 715804 h 1285875"/>
              <a:gd name="connsiteX265" fmla="*/ 694849 w 2571750"/>
              <a:gd name="connsiteY265" fmla="*/ 726281 h 1285875"/>
              <a:gd name="connsiteX266" fmla="*/ 669131 w 2571750"/>
              <a:gd name="connsiteY266" fmla="*/ 744379 h 1285875"/>
              <a:gd name="connsiteX267" fmla="*/ 642461 w 2571750"/>
              <a:gd name="connsiteY267" fmla="*/ 770096 h 1285875"/>
              <a:gd name="connsiteX268" fmla="*/ 619601 w 2571750"/>
              <a:gd name="connsiteY268" fmla="*/ 796766 h 1285875"/>
              <a:gd name="connsiteX269" fmla="*/ 595789 w 2571750"/>
              <a:gd name="connsiteY269" fmla="*/ 796766 h 1285875"/>
              <a:gd name="connsiteX270" fmla="*/ 574834 w 2571750"/>
              <a:gd name="connsiteY270" fmla="*/ 807244 h 1285875"/>
              <a:gd name="connsiteX271" fmla="*/ 567214 w 2571750"/>
              <a:gd name="connsiteY271" fmla="*/ 832961 h 1285875"/>
              <a:gd name="connsiteX272" fmla="*/ 595789 w 2571750"/>
              <a:gd name="connsiteY272" fmla="*/ 846296 h 1285875"/>
              <a:gd name="connsiteX273" fmla="*/ 598646 w 2571750"/>
              <a:gd name="connsiteY273" fmla="*/ 867251 h 1285875"/>
              <a:gd name="connsiteX274" fmla="*/ 595789 w 2571750"/>
              <a:gd name="connsiteY274" fmla="*/ 909161 h 1285875"/>
              <a:gd name="connsiteX275" fmla="*/ 595789 w 2571750"/>
              <a:gd name="connsiteY275" fmla="*/ 932021 h 1285875"/>
              <a:gd name="connsiteX276" fmla="*/ 591026 w 2571750"/>
              <a:gd name="connsiteY276" fmla="*/ 973931 h 1285875"/>
              <a:gd name="connsiteX277" fmla="*/ 582454 w 2571750"/>
              <a:gd name="connsiteY277" fmla="*/ 1008221 h 1285875"/>
              <a:gd name="connsiteX278" fmla="*/ 580549 w 2571750"/>
              <a:gd name="connsiteY278" fmla="*/ 1049179 h 1285875"/>
              <a:gd name="connsiteX279" fmla="*/ 585311 w 2571750"/>
              <a:gd name="connsiteY279" fmla="*/ 1075849 h 1285875"/>
              <a:gd name="connsiteX280" fmla="*/ 585311 w 2571750"/>
              <a:gd name="connsiteY280" fmla="*/ 1104424 h 1285875"/>
              <a:gd name="connsiteX281" fmla="*/ 601504 w 2571750"/>
              <a:gd name="connsiteY281" fmla="*/ 1128236 h 1285875"/>
              <a:gd name="connsiteX282" fmla="*/ 619601 w 2571750"/>
              <a:gd name="connsiteY282" fmla="*/ 1156811 h 1285875"/>
              <a:gd name="connsiteX283" fmla="*/ 640556 w 2571750"/>
              <a:gd name="connsiteY283" fmla="*/ 1190149 h 1285875"/>
              <a:gd name="connsiteX284" fmla="*/ 648176 w 2571750"/>
              <a:gd name="connsiteY284" fmla="*/ 1224439 h 1285875"/>
              <a:gd name="connsiteX285" fmla="*/ 622459 w 2571750"/>
              <a:gd name="connsiteY285" fmla="*/ 1234916 h 1285875"/>
              <a:gd name="connsiteX286" fmla="*/ 601504 w 2571750"/>
              <a:gd name="connsiteY286" fmla="*/ 1216819 h 1285875"/>
              <a:gd name="connsiteX287" fmla="*/ 574834 w 2571750"/>
              <a:gd name="connsiteY287" fmla="*/ 1195864 h 1285875"/>
              <a:gd name="connsiteX288" fmla="*/ 538639 w 2571750"/>
              <a:gd name="connsiteY288" fmla="*/ 1195864 h 1285875"/>
              <a:gd name="connsiteX289" fmla="*/ 514826 w 2571750"/>
              <a:gd name="connsiteY289" fmla="*/ 1195864 h 1285875"/>
              <a:gd name="connsiteX290" fmla="*/ 486251 w 2571750"/>
              <a:gd name="connsiteY290" fmla="*/ 1209199 h 1285875"/>
              <a:gd name="connsiteX291" fmla="*/ 457676 w 2571750"/>
              <a:gd name="connsiteY291" fmla="*/ 1218724 h 1285875"/>
              <a:gd name="connsiteX292" fmla="*/ 426244 w 2571750"/>
              <a:gd name="connsiteY292" fmla="*/ 1234916 h 1285875"/>
              <a:gd name="connsiteX293" fmla="*/ 403384 w 2571750"/>
              <a:gd name="connsiteY293" fmla="*/ 1250156 h 1285875"/>
              <a:gd name="connsiteX294" fmla="*/ 382429 w 2571750"/>
              <a:gd name="connsiteY294" fmla="*/ 1266349 h 1285875"/>
              <a:gd name="connsiteX295" fmla="*/ 355759 w 2571750"/>
              <a:gd name="connsiteY295" fmla="*/ 1276826 h 1285875"/>
              <a:gd name="connsiteX296" fmla="*/ 330041 w 2571750"/>
              <a:gd name="connsiteY296" fmla="*/ 1263491 h 1285875"/>
              <a:gd name="connsiteX297" fmla="*/ 327184 w 2571750"/>
              <a:gd name="connsiteY297" fmla="*/ 1242536 h 1285875"/>
              <a:gd name="connsiteX298" fmla="*/ 303371 w 2571750"/>
              <a:gd name="connsiteY298" fmla="*/ 1227296 h 1285875"/>
              <a:gd name="connsiteX299" fmla="*/ 274796 w 2571750"/>
              <a:gd name="connsiteY299" fmla="*/ 1229201 h 1285875"/>
              <a:gd name="connsiteX300" fmla="*/ 244316 w 2571750"/>
              <a:gd name="connsiteY300" fmla="*/ 1234916 h 1285875"/>
              <a:gd name="connsiteX301" fmla="*/ 204311 w 2571750"/>
              <a:gd name="connsiteY301" fmla="*/ 1232059 h 1285875"/>
              <a:gd name="connsiteX302" fmla="*/ 189071 w 2571750"/>
              <a:gd name="connsiteY302" fmla="*/ 1255871 h 1285875"/>
              <a:gd name="connsiteX303" fmla="*/ 168116 w 2571750"/>
              <a:gd name="connsiteY303" fmla="*/ 1287304 h 1285875"/>
              <a:gd name="connsiteX304" fmla="*/ 139541 w 2571750"/>
              <a:gd name="connsiteY304" fmla="*/ 1276826 h 1285875"/>
              <a:gd name="connsiteX305" fmla="*/ 121444 w 2571750"/>
              <a:gd name="connsiteY305" fmla="*/ 1242536 h 1285875"/>
              <a:gd name="connsiteX306" fmla="*/ 126206 w 2571750"/>
              <a:gd name="connsiteY306" fmla="*/ 1232059 h 1285875"/>
              <a:gd name="connsiteX307" fmla="*/ 115729 w 2571750"/>
              <a:gd name="connsiteY307" fmla="*/ 1203484 h 1285875"/>
              <a:gd name="connsiteX308" fmla="*/ 84296 w 2571750"/>
              <a:gd name="connsiteY308" fmla="*/ 1203484 h 1285875"/>
              <a:gd name="connsiteX309" fmla="*/ 50959 w 2571750"/>
              <a:gd name="connsiteY309" fmla="*/ 1203484 h 1285875"/>
              <a:gd name="connsiteX310" fmla="*/ 37624 w 2571750"/>
              <a:gd name="connsiteY310" fmla="*/ 1190149 h 1285875"/>
              <a:gd name="connsiteX311" fmla="*/ 32861 w 2571750"/>
              <a:gd name="connsiteY311" fmla="*/ 1169194 h 128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Lst>
            <a:rect l="l" t="t" r="r" b="b"/>
            <a:pathLst>
              <a:path w="2571750" h="1285875">
                <a:moveTo>
                  <a:pt x="30004" y="1138714"/>
                </a:moveTo>
                <a:lnTo>
                  <a:pt x="50959" y="1135856"/>
                </a:lnTo>
                <a:lnTo>
                  <a:pt x="82391" y="1128236"/>
                </a:lnTo>
                <a:lnTo>
                  <a:pt x="105251" y="1107281"/>
                </a:lnTo>
                <a:lnTo>
                  <a:pt x="126206" y="1083469"/>
                </a:lnTo>
                <a:lnTo>
                  <a:pt x="165259" y="1080611"/>
                </a:lnTo>
                <a:lnTo>
                  <a:pt x="204311" y="1075849"/>
                </a:lnTo>
                <a:lnTo>
                  <a:pt x="207169" y="1059656"/>
                </a:lnTo>
                <a:lnTo>
                  <a:pt x="189071" y="1039653"/>
                </a:lnTo>
                <a:lnTo>
                  <a:pt x="170974" y="1020603"/>
                </a:lnTo>
                <a:lnTo>
                  <a:pt x="139541" y="1020603"/>
                </a:lnTo>
                <a:lnTo>
                  <a:pt x="97631" y="1018699"/>
                </a:lnTo>
                <a:lnTo>
                  <a:pt x="69056" y="999649"/>
                </a:lnTo>
                <a:lnTo>
                  <a:pt x="82391" y="971074"/>
                </a:lnTo>
                <a:lnTo>
                  <a:pt x="113824" y="963453"/>
                </a:lnTo>
                <a:lnTo>
                  <a:pt x="126206" y="942499"/>
                </a:lnTo>
                <a:lnTo>
                  <a:pt x="105251" y="913924"/>
                </a:lnTo>
                <a:lnTo>
                  <a:pt x="118586" y="903446"/>
                </a:lnTo>
                <a:lnTo>
                  <a:pt x="136684" y="877729"/>
                </a:lnTo>
                <a:lnTo>
                  <a:pt x="133826" y="838676"/>
                </a:lnTo>
                <a:lnTo>
                  <a:pt x="115729" y="810101"/>
                </a:lnTo>
                <a:lnTo>
                  <a:pt x="82391" y="799624"/>
                </a:lnTo>
                <a:lnTo>
                  <a:pt x="40481" y="786289"/>
                </a:lnTo>
                <a:lnTo>
                  <a:pt x="19526" y="770096"/>
                </a:lnTo>
                <a:lnTo>
                  <a:pt x="24289" y="751999"/>
                </a:lnTo>
                <a:lnTo>
                  <a:pt x="1429" y="715804"/>
                </a:lnTo>
                <a:lnTo>
                  <a:pt x="19526" y="697706"/>
                </a:lnTo>
                <a:lnTo>
                  <a:pt x="53816" y="679609"/>
                </a:lnTo>
                <a:lnTo>
                  <a:pt x="64294" y="663416"/>
                </a:lnTo>
                <a:lnTo>
                  <a:pt x="64294" y="642461"/>
                </a:lnTo>
                <a:lnTo>
                  <a:pt x="92869" y="631984"/>
                </a:lnTo>
                <a:lnTo>
                  <a:pt x="124301" y="637699"/>
                </a:lnTo>
                <a:lnTo>
                  <a:pt x="168116" y="642461"/>
                </a:lnTo>
                <a:lnTo>
                  <a:pt x="207169" y="637699"/>
                </a:lnTo>
                <a:lnTo>
                  <a:pt x="238601" y="619601"/>
                </a:lnTo>
                <a:lnTo>
                  <a:pt x="262414" y="609124"/>
                </a:lnTo>
                <a:lnTo>
                  <a:pt x="270034" y="630079"/>
                </a:lnTo>
                <a:lnTo>
                  <a:pt x="313849" y="627221"/>
                </a:lnTo>
                <a:lnTo>
                  <a:pt x="353854" y="627221"/>
                </a:lnTo>
                <a:lnTo>
                  <a:pt x="392906" y="624364"/>
                </a:lnTo>
                <a:lnTo>
                  <a:pt x="421481" y="600551"/>
                </a:lnTo>
                <a:lnTo>
                  <a:pt x="429101" y="580549"/>
                </a:lnTo>
                <a:lnTo>
                  <a:pt x="423386" y="564356"/>
                </a:lnTo>
                <a:lnTo>
                  <a:pt x="394811" y="553879"/>
                </a:lnTo>
                <a:lnTo>
                  <a:pt x="384334" y="532924"/>
                </a:lnTo>
                <a:lnTo>
                  <a:pt x="403384" y="517684"/>
                </a:lnTo>
                <a:lnTo>
                  <a:pt x="439579" y="511969"/>
                </a:lnTo>
                <a:lnTo>
                  <a:pt x="463391" y="511969"/>
                </a:lnTo>
                <a:lnTo>
                  <a:pt x="486251" y="499586"/>
                </a:lnTo>
                <a:lnTo>
                  <a:pt x="504349" y="471011"/>
                </a:lnTo>
                <a:lnTo>
                  <a:pt x="538639" y="472916"/>
                </a:lnTo>
                <a:lnTo>
                  <a:pt x="570071" y="457676"/>
                </a:lnTo>
                <a:lnTo>
                  <a:pt x="574834" y="426244"/>
                </a:lnTo>
                <a:lnTo>
                  <a:pt x="577691" y="400526"/>
                </a:lnTo>
                <a:lnTo>
                  <a:pt x="585311" y="384334"/>
                </a:lnTo>
                <a:lnTo>
                  <a:pt x="622459" y="390049"/>
                </a:lnTo>
                <a:lnTo>
                  <a:pt x="652939" y="387191"/>
                </a:lnTo>
                <a:lnTo>
                  <a:pt x="690086" y="361474"/>
                </a:lnTo>
                <a:lnTo>
                  <a:pt x="715804" y="340519"/>
                </a:lnTo>
                <a:lnTo>
                  <a:pt x="744379" y="316706"/>
                </a:lnTo>
                <a:lnTo>
                  <a:pt x="754856" y="280511"/>
                </a:lnTo>
                <a:lnTo>
                  <a:pt x="736759" y="261461"/>
                </a:lnTo>
                <a:lnTo>
                  <a:pt x="702469" y="241459"/>
                </a:lnTo>
                <a:lnTo>
                  <a:pt x="679609" y="214789"/>
                </a:lnTo>
                <a:lnTo>
                  <a:pt x="697706" y="199549"/>
                </a:lnTo>
                <a:lnTo>
                  <a:pt x="718661" y="170974"/>
                </a:lnTo>
                <a:lnTo>
                  <a:pt x="742474" y="186214"/>
                </a:lnTo>
                <a:lnTo>
                  <a:pt x="762476" y="202406"/>
                </a:lnTo>
                <a:lnTo>
                  <a:pt x="799624" y="202406"/>
                </a:lnTo>
                <a:lnTo>
                  <a:pt x="838676" y="186214"/>
                </a:lnTo>
                <a:lnTo>
                  <a:pt x="859631" y="165259"/>
                </a:lnTo>
                <a:lnTo>
                  <a:pt x="880586" y="170974"/>
                </a:lnTo>
                <a:lnTo>
                  <a:pt x="895826" y="193834"/>
                </a:lnTo>
                <a:lnTo>
                  <a:pt x="916781" y="210026"/>
                </a:lnTo>
                <a:lnTo>
                  <a:pt x="948214" y="191929"/>
                </a:lnTo>
                <a:lnTo>
                  <a:pt x="973931" y="175736"/>
                </a:lnTo>
                <a:lnTo>
                  <a:pt x="997744" y="157639"/>
                </a:lnTo>
                <a:lnTo>
                  <a:pt x="987266" y="121444"/>
                </a:lnTo>
                <a:lnTo>
                  <a:pt x="966311" y="105251"/>
                </a:lnTo>
                <a:lnTo>
                  <a:pt x="945356" y="90011"/>
                </a:lnTo>
                <a:lnTo>
                  <a:pt x="945356" y="55721"/>
                </a:lnTo>
                <a:lnTo>
                  <a:pt x="958691" y="16669"/>
                </a:lnTo>
                <a:lnTo>
                  <a:pt x="987266" y="1429"/>
                </a:lnTo>
                <a:lnTo>
                  <a:pt x="1015841" y="9049"/>
                </a:lnTo>
                <a:lnTo>
                  <a:pt x="1015841" y="45244"/>
                </a:lnTo>
                <a:lnTo>
                  <a:pt x="1011079" y="84296"/>
                </a:lnTo>
                <a:lnTo>
                  <a:pt x="1039654" y="90011"/>
                </a:lnTo>
                <a:lnTo>
                  <a:pt x="1071086" y="90011"/>
                </a:lnTo>
                <a:lnTo>
                  <a:pt x="1089184" y="112871"/>
                </a:lnTo>
                <a:lnTo>
                  <a:pt x="1114901" y="123349"/>
                </a:lnTo>
                <a:lnTo>
                  <a:pt x="1114901" y="82391"/>
                </a:lnTo>
                <a:lnTo>
                  <a:pt x="1138714" y="76676"/>
                </a:lnTo>
                <a:lnTo>
                  <a:pt x="1143476" y="91916"/>
                </a:lnTo>
                <a:lnTo>
                  <a:pt x="1177766" y="97631"/>
                </a:lnTo>
                <a:lnTo>
                  <a:pt x="1191101" y="63341"/>
                </a:lnTo>
                <a:lnTo>
                  <a:pt x="1230154" y="82391"/>
                </a:lnTo>
                <a:lnTo>
                  <a:pt x="1263491" y="100489"/>
                </a:lnTo>
                <a:lnTo>
                  <a:pt x="1287304" y="136684"/>
                </a:lnTo>
                <a:lnTo>
                  <a:pt x="1292066" y="181451"/>
                </a:lnTo>
                <a:lnTo>
                  <a:pt x="1290161" y="217646"/>
                </a:lnTo>
                <a:lnTo>
                  <a:pt x="1329214" y="225266"/>
                </a:lnTo>
                <a:lnTo>
                  <a:pt x="1344454" y="256699"/>
                </a:lnTo>
                <a:lnTo>
                  <a:pt x="1341596" y="285274"/>
                </a:lnTo>
                <a:lnTo>
                  <a:pt x="1323499" y="324326"/>
                </a:lnTo>
                <a:lnTo>
                  <a:pt x="1354931" y="330041"/>
                </a:lnTo>
                <a:lnTo>
                  <a:pt x="1401604" y="352901"/>
                </a:lnTo>
                <a:lnTo>
                  <a:pt x="1438751" y="376714"/>
                </a:lnTo>
                <a:lnTo>
                  <a:pt x="1470184" y="390049"/>
                </a:lnTo>
                <a:lnTo>
                  <a:pt x="1509236" y="408146"/>
                </a:lnTo>
                <a:lnTo>
                  <a:pt x="1550194" y="405289"/>
                </a:lnTo>
                <a:lnTo>
                  <a:pt x="1579721" y="429101"/>
                </a:lnTo>
                <a:lnTo>
                  <a:pt x="1610201" y="451961"/>
                </a:lnTo>
                <a:lnTo>
                  <a:pt x="1659731" y="462439"/>
                </a:lnTo>
                <a:lnTo>
                  <a:pt x="1686401" y="447199"/>
                </a:lnTo>
                <a:lnTo>
                  <a:pt x="1709261" y="436721"/>
                </a:lnTo>
                <a:lnTo>
                  <a:pt x="1738789" y="429101"/>
                </a:lnTo>
                <a:lnTo>
                  <a:pt x="1761649" y="408146"/>
                </a:lnTo>
                <a:lnTo>
                  <a:pt x="1793081" y="391954"/>
                </a:lnTo>
                <a:lnTo>
                  <a:pt x="1821656" y="402431"/>
                </a:lnTo>
                <a:lnTo>
                  <a:pt x="1848326" y="418624"/>
                </a:lnTo>
                <a:lnTo>
                  <a:pt x="1871186" y="433864"/>
                </a:lnTo>
                <a:lnTo>
                  <a:pt x="1908334" y="418624"/>
                </a:lnTo>
                <a:lnTo>
                  <a:pt x="1934051" y="394811"/>
                </a:lnTo>
                <a:lnTo>
                  <a:pt x="1947386" y="366236"/>
                </a:lnTo>
                <a:lnTo>
                  <a:pt x="1973104" y="366236"/>
                </a:lnTo>
                <a:lnTo>
                  <a:pt x="1986439" y="390049"/>
                </a:lnTo>
                <a:lnTo>
                  <a:pt x="2025491" y="381476"/>
                </a:lnTo>
                <a:lnTo>
                  <a:pt x="2061686" y="358616"/>
                </a:lnTo>
                <a:lnTo>
                  <a:pt x="2093119" y="345281"/>
                </a:lnTo>
                <a:lnTo>
                  <a:pt x="2118836" y="324326"/>
                </a:lnTo>
                <a:lnTo>
                  <a:pt x="2147411" y="303371"/>
                </a:lnTo>
                <a:lnTo>
                  <a:pt x="2174081" y="288131"/>
                </a:lnTo>
                <a:lnTo>
                  <a:pt x="2202656" y="290989"/>
                </a:lnTo>
                <a:lnTo>
                  <a:pt x="2241709" y="290989"/>
                </a:lnTo>
                <a:lnTo>
                  <a:pt x="2249329" y="256699"/>
                </a:lnTo>
                <a:lnTo>
                  <a:pt x="2228374" y="232886"/>
                </a:lnTo>
                <a:lnTo>
                  <a:pt x="2192179" y="214789"/>
                </a:lnTo>
                <a:lnTo>
                  <a:pt x="2171224" y="181451"/>
                </a:lnTo>
                <a:lnTo>
                  <a:pt x="2150269" y="139541"/>
                </a:lnTo>
                <a:lnTo>
                  <a:pt x="2150269" y="115729"/>
                </a:lnTo>
                <a:lnTo>
                  <a:pt x="2153126" y="82391"/>
                </a:lnTo>
                <a:lnTo>
                  <a:pt x="2174081" y="58579"/>
                </a:lnTo>
                <a:lnTo>
                  <a:pt x="2189321" y="30004"/>
                </a:lnTo>
                <a:lnTo>
                  <a:pt x="2220754" y="6191"/>
                </a:lnTo>
                <a:lnTo>
                  <a:pt x="2244566" y="40481"/>
                </a:lnTo>
                <a:lnTo>
                  <a:pt x="2256949" y="63341"/>
                </a:lnTo>
                <a:lnTo>
                  <a:pt x="2294096" y="76676"/>
                </a:lnTo>
                <a:lnTo>
                  <a:pt x="2322671" y="84296"/>
                </a:lnTo>
                <a:lnTo>
                  <a:pt x="2354104" y="94774"/>
                </a:lnTo>
                <a:lnTo>
                  <a:pt x="2385536" y="110966"/>
                </a:lnTo>
                <a:lnTo>
                  <a:pt x="2400776" y="126206"/>
                </a:lnTo>
                <a:lnTo>
                  <a:pt x="2445544" y="133826"/>
                </a:lnTo>
                <a:lnTo>
                  <a:pt x="2466499" y="123349"/>
                </a:lnTo>
                <a:lnTo>
                  <a:pt x="2499836" y="123349"/>
                </a:lnTo>
                <a:lnTo>
                  <a:pt x="2531269" y="110966"/>
                </a:lnTo>
                <a:lnTo>
                  <a:pt x="2562701" y="102394"/>
                </a:lnTo>
                <a:lnTo>
                  <a:pt x="2576036" y="121444"/>
                </a:lnTo>
                <a:lnTo>
                  <a:pt x="2576036" y="157639"/>
                </a:lnTo>
                <a:lnTo>
                  <a:pt x="2555081" y="191929"/>
                </a:lnTo>
                <a:lnTo>
                  <a:pt x="2528411" y="230981"/>
                </a:lnTo>
                <a:lnTo>
                  <a:pt x="2507456" y="264319"/>
                </a:lnTo>
                <a:lnTo>
                  <a:pt x="2499836" y="309086"/>
                </a:lnTo>
                <a:lnTo>
                  <a:pt x="2516029" y="330041"/>
                </a:lnTo>
                <a:lnTo>
                  <a:pt x="2513171" y="366236"/>
                </a:lnTo>
                <a:lnTo>
                  <a:pt x="2486501" y="342424"/>
                </a:lnTo>
                <a:lnTo>
                  <a:pt x="2457926" y="342424"/>
                </a:lnTo>
                <a:lnTo>
                  <a:pt x="2435066" y="369094"/>
                </a:lnTo>
                <a:lnTo>
                  <a:pt x="2406491" y="381476"/>
                </a:lnTo>
                <a:lnTo>
                  <a:pt x="2379821" y="397669"/>
                </a:lnTo>
                <a:lnTo>
                  <a:pt x="2364581" y="423386"/>
                </a:lnTo>
                <a:lnTo>
                  <a:pt x="2351246" y="450056"/>
                </a:lnTo>
                <a:lnTo>
                  <a:pt x="2340769" y="478631"/>
                </a:lnTo>
                <a:lnTo>
                  <a:pt x="2315051" y="486251"/>
                </a:lnTo>
                <a:lnTo>
                  <a:pt x="2286476" y="491014"/>
                </a:lnTo>
                <a:lnTo>
                  <a:pt x="2262664" y="493871"/>
                </a:lnTo>
                <a:lnTo>
                  <a:pt x="2255044" y="514826"/>
                </a:lnTo>
                <a:lnTo>
                  <a:pt x="2262664" y="543401"/>
                </a:lnTo>
                <a:lnTo>
                  <a:pt x="2256949" y="571976"/>
                </a:lnTo>
                <a:lnTo>
                  <a:pt x="2217896" y="571976"/>
                </a:lnTo>
                <a:lnTo>
                  <a:pt x="2181701" y="571976"/>
                </a:lnTo>
                <a:lnTo>
                  <a:pt x="2168366" y="582454"/>
                </a:lnTo>
                <a:lnTo>
                  <a:pt x="2155984" y="621506"/>
                </a:lnTo>
                <a:lnTo>
                  <a:pt x="2127409" y="658654"/>
                </a:lnTo>
                <a:lnTo>
                  <a:pt x="2137886" y="676751"/>
                </a:lnTo>
                <a:lnTo>
                  <a:pt x="2157889" y="684371"/>
                </a:lnTo>
                <a:lnTo>
                  <a:pt x="2184559" y="684371"/>
                </a:lnTo>
                <a:lnTo>
                  <a:pt x="2176939" y="712946"/>
                </a:lnTo>
                <a:lnTo>
                  <a:pt x="2139791" y="718661"/>
                </a:lnTo>
                <a:lnTo>
                  <a:pt x="2093119" y="731044"/>
                </a:lnTo>
                <a:lnTo>
                  <a:pt x="2056924" y="741521"/>
                </a:lnTo>
                <a:lnTo>
                  <a:pt x="2037874" y="765334"/>
                </a:lnTo>
                <a:lnTo>
                  <a:pt x="2017871" y="791051"/>
                </a:lnTo>
                <a:lnTo>
                  <a:pt x="2007394" y="768191"/>
                </a:lnTo>
                <a:lnTo>
                  <a:pt x="1983581" y="760571"/>
                </a:lnTo>
                <a:lnTo>
                  <a:pt x="1957864" y="762476"/>
                </a:lnTo>
                <a:lnTo>
                  <a:pt x="1944529" y="789146"/>
                </a:lnTo>
                <a:lnTo>
                  <a:pt x="1938814" y="801529"/>
                </a:lnTo>
                <a:lnTo>
                  <a:pt x="1920716" y="825341"/>
                </a:lnTo>
                <a:lnTo>
                  <a:pt x="1905476" y="801529"/>
                </a:lnTo>
                <a:lnTo>
                  <a:pt x="1884521" y="791051"/>
                </a:lnTo>
                <a:lnTo>
                  <a:pt x="1863566" y="775811"/>
                </a:lnTo>
                <a:lnTo>
                  <a:pt x="1858804" y="765334"/>
                </a:lnTo>
                <a:lnTo>
                  <a:pt x="1827371" y="768191"/>
                </a:lnTo>
                <a:lnTo>
                  <a:pt x="1832134" y="791051"/>
                </a:lnTo>
                <a:lnTo>
                  <a:pt x="1855946" y="812006"/>
                </a:lnTo>
                <a:lnTo>
                  <a:pt x="1821656" y="814864"/>
                </a:lnTo>
                <a:lnTo>
                  <a:pt x="1795939" y="804386"/>
                </a:lnTo>
                <a:lnTo>
                  <a:pt x="1777841" y="783431"/>
                </a:lnTo>
                <a:lnTo>
                  <a:pt x="1769269" y="754856"/>
                </a:lnTo>
                <a:lnTo>
                  <a:pt x="1730216" y="754856"/>
                </a:lnTo>
                <a:lnTo>
                  <a:pt x="1722596" y="723424"/>
                </a:lnTo>
                <a:lnTo>
                  <a:pt x="1691164" y="726281"/>
                </a:lnTo>
                <a:lnTo>
                  <a:pt x="1652111" y="715804"/>
                </a:lnTo>
                <a:lnTo>
                  <a:pt x="1605439" y="731044"/>
                </a:lnTo>
                <a:lnTo>
                  <a:pt x="1576864" y="723424"/>
                </a:lnTo>
                <a:lnTo>
                  <a:pt x="1581626" y="691991"/>
                </a:lnTo>
                <a:lnTo>
                  <a:pt x="1589246" y="648176"/>
                </a:lnTo>
                <a:lnTo>
                  <a:pt x="1569244" y="624364"/>
                </a:lnTo>
                <a:lnTo>
                  <a:pt x="1537811" y="634841"/>
                </a:lnTo>
                <a:lnTo>
                  <a:pt x="1511141" y="658654"/>
                </a:lnTo>
                <a:lnTo>
                  <a:pt x="1479709" y="663416"/>
                </a:lnTo>
                <a:lnTo>
                  <a:pt x="1456849" y="652939"/>
                </a:lnTo>
                <a:lnTo>
                  <a:pt x="1428274" y="648176"/>
                </a:lnTo>
                <a:lnTo>
                  <a:pt x="1446371" y="624364"/>
                </a:lnTo>
                <a:lnTo>
                  <a:pt x="1479709" y="619601"/>
                </a:lnTo>
                <a:lnTo>
                  <a:pt x="1503521" y="613886"/>
                </a:lnTo>
                <a:lnTo>
                  <a:pt x="1503521" y="592931"/>
                </a:lnTo>
                <a:lnTo>
                  <a:pt x="1479709" y="570071"/>
                </a:lnTo>
                <a:lnTo>
                  <a:pt x="1461611" y="567214"/>
                </a:lnTo>
                <a:lnTo>
                  <a:pt x="1443514" y="564356"/>
                </a:lnTo>
                <a:lnTo>
                  <a:pt x="1435894" y="574834"/>
                </a:lnTo>
                <a:lnTo>
                  <a:pt x="1435894" y="585311"/>
                </a:lnTo>
                <a:lnTo>
                  <a:pt x="1428274" y="621506"/>
                </a:lnTo>
                <a:lnTo>
                  <a:pt x="1399699" y="600551"/>
                </a:lnTo>
                <a:lnTo>
                  <a:pt x="1375886" y="609124"/>
                </a:lnTo>
                <a:lnTo>
                  <a:pt x="1362551" y="616744"/>
                </a:lnTo>
                <a:lnTo>
                  <a:pt x="1352074" y="640556"/>
                </a:lnTo>
                <a:lnTo>
                  <a:pt x="1383506" y="655796"/>
                </a:lnTo>
                <a:lnTo>
                  <a:pt x="1341596" y="663416"/>
                </a:lnTo>
                <a:lnTo>
                  <a:pt x="1305401" y="660559"/>
                </a:lnTo>
                <a:lnTo>
                  <a:pt x="1266349" y="663416"/>
                </a:lnTo>
                <a:lnTo>
                  <a:pt x="1237774" y="666274"/>
                </a:lnTo>
                <a:lnTo>
                  <a:pt x="1253014" y="634841"/>
                </a:lnTo>
                <a:lnTo>
                  <a:pt x="1255871" y="603409"/>
                </a:lnTo>
                <a:lnTo>
                  <a:pt x="1232059" y="595789"/>
                </a:lnTo>
                <a:lnTo>
                  <a:pt x="1203484" y="595789"/>
                </a:lnTo>
                <a:lnTo>
                  <a:pt x="1174909" y="603409"/>
                </a:lnTo>
                <a:lnTo>
                  <a:pt x="1161574" y="609124"/>
                </a:lnTo>
                <a:lnTo>
                  <a:pt x="1125379" y="606266"/>
                </a:lnTo>
                <a:lnTo>
                  <a:pt x="1099661" y="588169"/>
                </a:lnTo>
                <a:lnTo>
                  <a:pt x="1075849" y="561499"/>
                </a:lnTo>
                <a:lnTo>
                  <a:pt x="1052036" y="551021"/>
                </a:lnTo>
                <a:lnTo>
                  <a:pt x="1036796" y="538639"/>
                </a:lnTo>
                <a:lnTo>
                  <a:pt x="1002506" y="538639"/>
                </a:lnTo>
                <a:lnTo>
                  <a:pt x="973931" y="546259"/>
                </a:lnTo>
                <a:lnTo>
                  <a:pt x="951071" y="556736"/>
                </a:lnTo>
                <a:lnTo>
                  <a:pt x="927259" y="574834"/>
                </a:lnTo>
                <a:lnTo>
                  <a:pt x="892969" y="603409"/>
                </a:lnTo>
                <a:lnTo>
                  <a:pt x="849154" y="624364"/>
                </a:lnTo>
                <a:lnTo>
                  <a:pt x="841534" y="640556"/>
                </a:lnTo>
                <a:lnTo>
                  <a:pt x="822484" y="676751"/>
                </a:lnTo>
                <a:lnTo>
                  <a:pt x="812006" y="697706"/>
                </a:lnTo>
                <a:lnTo>
                  <a:pt x="789146" y="710089"/>
                </a:lnTo>
                <a:lnTo>
                  <a:pt x="760571" y="723424"/>
                </a:lnTo>
                <a:lnTo>
                  <a:pt x="721519" y="715804"/>
                </a:lnTo>
                <a:lnTo>
                  <a:pt x="694849" y="726281"/>
                </a:lnTo>
                <a:lnTo>
                  <a:pt x="669131" y="744379"/>
                </a:lnTo>
                <a:lnTo>
                  <a:pt x="642461" y="770096"/>
                </a:lnTo>
                <a:lnTo>
                  <a:pt x="619601" y="796766"/>
                </a:lnTo>
                <a:lnTo>
                  <a:pt x="595789" y="796766"/>
                </a:lnTo>
                <a:lnTo>
                  <a:pt x="574834" y="807244"/>
                </a:lnTo>
                <a:lnTo>
                  <a:pt x="567214" y="832961"/>
                </a:lnTo>
                <a:lnTo>
                  <a:pt x="595789" y="846296"/>
                </a:lnTo>
                <a:lnTo>
                  <a:pt x="598646" y="867251"/>
                </a:lnTo>
                <a:lnTo>
                  <a:pt x="595789" y="909161"/>
                </a:lnTo>
                <a:lnTo>
                  <a:pt x="595789" y="932021"/>
                </a:lnTo>
                <a:lnTo>
                  <a:pt x="591026" y="973931"/>
                </a:lnTo>
                <a:lnTo>
                  <a:pt x="582454" y="1008221"/>
                </a:lnTo>
                <a:lnTo>
                  <a:pt x="580549" y="1049179"/>
                </a:lnTo>
                <a:lnTo>
                  <a:pt x="585311" y="1075849"/>
                </a:lnTo>
                <a:lnTo>
                  <a:pt x="585311" y="1104424"/>
                </a:lnTo>
                <a:lnTo>
                  <a:pt x="601504" y="1128236"/>
                </a:lnTo>
                <a:lnTo>
                  <a:pt x="619601" y="1156811"/>
                </a:lnTo>
                <a:lnTo>
                  <a:pt x="640556" y="1190149"/>
                </a:lnTo>
                <a:lnTo>
                  <a:pt x="648176" y="1224439"/>
                </a:lnTo>
                <a:lnTo>
                  <a:pt x="622459" y="1234916"/>
                </a:lnTo>
                <a:lnTo>
                  <a:pt x="601504" y="1216819"/>
                </a:lnTo>
                <a:lnTo>
                  <a:pt x="574834" y="1195864"/>
                </a:lnTo>
                <a:lnTo>
                  <a:pt x="538639" y="1195864"/>
                </a:lnTo>
                <a:lnTo>
                  <a:pt x="514826" y="1195864"/>
                </a:lnTo>
                <a:lnTo>
                  <a:pt x="486251" y="1209199"/>
                </a:lnTo>
                <a:lnTo>
                  <a:pt x="457676" y="1218724"/>
                </a:lnTo>
                <a:lnTo>
                  <a:pt x="426244" y="1234916"/>
                </a:lnTo>
                <a:lnTo>
                  <a:pt x="403384" y="1250156"/>
                </a:lnTo>
                <a:lnTo>
                  <a:pt x="382429" y="1266349"/>
                </a:lnTo>
                <a:lnTo>
                  <a:pt x="355759" y="1276826"/>
                </a:lnTo>
                <a:lnTo>
                  <a:pt x="330041" y="1263491"/>
                </a:lnTo>
                <a:lnTo>
                  <a:pt x="327184" y="1242536"/>
                </a:lnTo>
                <a:lnTo>
                  <a:pt x="303371" y="1227296"/>
                </a:lnTo>
                <a:lnTo>
                  <a:pt x="274796" y="1229201"/>
                </a:lnTo>
                <a:lnTo>
                  <a:pt x="244316" y="1234916"/>
                </a:lnTo>
                <a:lnTo>
                  <a:pt x="204311" y="1232059"/>
                </a:lnTo>
                <a:lnTo>
                  <a:pt x="189071" y="1255871"/>
                </a:lnTo>
                <a:lnTo>
                  <a:pt x="168116" y="1287304"/>
                </a:lnTo>
                <a:lnTo>
                  <a:pt x="139541" y="1276826"/>
                </a:lnTo>
                <a:lnTo>
                  <a:pt x="121444" y="1242536"/>
                </a:lnTo>
                <a:lnTo>
                  <a:pt x="126206" y="1232059"/>
                </a:lnTo>
                <a:lnTo>
                  <a:pt x="115729" y="1203484"/>
                </a:lnTo>
                <a:lnTo>
                  <a:pt x="84296" y="1203484"/>
                </a:lnTo>
                <a:lnTo>
                  <a:pt x="50959" y="1203484"/>
                </a:lnTo>
                <a:lnTo>
                  <a:pt x="37624" y="1190149"/>
                </a:lnTo>
                <a:lnTo>
                  <a:pt x="32861" y="1169194"/>
                </a:lnTo>
                <a:close/>
              </a:path>
            </a:pathLst>
          </a:custGeom>
          <a:solidFill>
            <a:schemeClr val="tx2">
              <a:lumMod val="20000"/>
              <a:lumOff val="80000"/>
            </a:schemeClr>
          </a:solidFill>
          <a:ln w="1905" cap="flat">
            <a:solidFill>
              <a:schemeClr val="bg1"/>
            </a:solidFill>
            <a:prstDash val="solid"/>
            <a:miter/>
          </a:ln>
        </p:spPr>
        <p:txBody>
          <a:bodyPr bIns="360000" rtlCol="0" anchor="ctr"/>
          <a:lstStyle/>
          <a:p>
            <a:pPr algn="ctr"/>
            <a:r>
              <a:rPr lang="fr-FR" sz="1000" dirty="0">
                <a:solidFill>
                  <a:schemeClr val="bg1"/>
                </a:solidFill>
              </a:rPr>
              <a:t>H3</a:t>
            </a:r>
          </a:p>
        </p:txBody>
      </p:sp>
      <p:sp>
        <p:nvSpPr>
          <p:cNvPr id="2" name="Ellipse 1">
            <a:extLst>
              <a:ext uri="{FF2B5EF4-FFF2-40B4-BE49-F238E27FC236}">
                <a16:creationId xmlns:a16="http://schemas.microsoft.com/office/drawing/2014/main" id="{28F59033-6B0C-4C9A-A9C3-89BD7A50046A}"/>
              </a:ext>
            </a:extLst>
          </p:cNvPr>
          <p:cNvSpPr/>
          <p:nvPr/>
        </p:nvSpPr>
        <p:spPr>
          <a:xfrm>
            <a:off x="3259425" y="5025384"/>
            <a:ext cx="107560" cy="10756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61" name="Ellipse 660">
            <a:extLst>
              <a:ext uri="{FF2B5EF4-FFF2-40B4-BE49-F238E27FC236}">
                <a16:creationId xmlns:a16="http://schemas.microsoft.com/office/drawing/2014/main" id="{A6F9ED23-5346-440F-82BC-97B4846DBFFB}"/>
              </a:ext>
            </a:extLst>
          </p:cNvPr>
          <p:cNvSpPr/>
          <p:nvPr/>
        </p:nvSpPr>
        <p:spPr>
          <a:xfrm>
            <a:off x="2148897" y="5092940"/>
            <a:ext cx="107560" cy="10756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62" name="Ellipse 661">
            <a:extLst>
              <a:ext uri="{FF2B5EF4-FFF2-40B4-BE49-F238E27FC236}">
                <a16:creationId xmlns:a16="http://schemas.microsoft.com/office/drawing/2014/main" id="{6702E549-14D6-4CD8-B72E-FAF3D14ECEDC}"/>
              </a:ext>
            </a:extLst>
          </p:cNvPr>
          <p:cNvSpPr/>
          <p:nvPr/>
        </p:nvSpPr>
        <p:spPr>
          <a:xfrm>
            <a:off x="3244695" y="4098123"/>
            <a:ext cx="107560" cy="10756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63" name="Ellipse 662">
            <a:extLst>
              <a:ext uri="{FF2B5EF4-FFF2-40B4-BE49-F238E27FC236}">
                <a16:creationId xmlns:a16="http://schemas.microsoft.com/office/drawing/2014/main" id="{0B2A2D91-1D46-4290-A84D-BE8F5A992083}"/>
              </a:ext>
            </a:extLst>
          </p:cNvPr>
          <p:cNvSpPr/>
          <p:nvPr/>
        </p:nvSpPr>
        <p:spPr>
          <a:xfrm>
            <a:off x="3856109" y="2741255"/>
            <a:ext cx="107560" cy="10756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64" name="Ellipse 663">
            <a:extLst>
              <a:ext uri="{FF2B5EF4-FFF2-40B4-BE49-F238E27FC236}">
                <a16:creationId xmlns:a16="http://schemas.microsoft.com/office/drawing/2014/main" id="{33CF851F-D994-441D-A534-89CEC731B131}"/>
              </a:ext>
            </a:extLst>
          </p:cNvPr>
          <p:cNvSpPr/>
          <p:nvPr/>
        </p:nvSpPr>
        <p:spPr>
          <a:xfrm>
            <a:off x="2562123" y="2516173"/>
            <a:ext cx="107560" cy="10756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65" name="Forme libre : forme 664">
            <a:extLst>
              <a:ext uri="{FF2B5EF4-FFF2-40B4-BE49-F238E27FC236}">
                <a16:creationId xmlns:a16="http://schemas.microsoft.com/office/drawing/2014/main" id="{F8F2E973-43CA-41C9-B060-B01DE1B14E2E}"/>
              </a:ext>
            </a:extLst>
          </p:cNvPr>
          <p:cNvSpPr/>
          <p:nvPr/>
        </p:nvSpPr>
        <p:spPr>
          <a:xfrm>
            <a:off x="1617609" y="1520154"/>
            <a:ext cx="1752326" cy="1523418"/>
          </a:xfrm>
          <a:custGeom>
            <a:avLst/>
            <a:gdLst>
              <a:gd name="connsiteX0" fmla="*/ 8096 w 2114550"/>
              <a:gd name="connsiteY0" fmla="*/ 995839 h 1838325"/>
              <a:gd name="connsiteX1" fmla="*/ 47149 w 2114550"/>
              <a:gd name="connsiteY1" fmla="*/ 963454 h 1838325"/>
              <a:gd name="connsiteX2" fmla="*/ 70009 w 2114550"/>
              <a:gd name="connsiteY2" fmla="*/ 953929 h 1838325"/>
              <a:gd name="connsiteX3" fmla="*/ 109061 w 2114550"/>
              <a:gd name="connsiteY3" fmla="*/ 966311 h 1838325"/>
              <a:gd name="connsiteX4" fmla="*/ 148114 w 2114550"/>
              <a:gd name="connsiteY4" fmla="*/ 986314 h 1838325"/>
              <a:gd name="connsiteX5" fmla="*/ 181451 w 2114550"/>
              <a:gd name="connsiteY5" fmla="*/ 1005364 h 1838325"/>
              <a:gd name="connsiteX6" fmla="*/ 220504 w 2114550"/>
              <a:gd name="connsiteY6" fmla="*/ 1009174 h 1838325"/>
              <a:gd name="connsiteX7" fmla="*/ 266224 w 2114550"/>
              <a:gd name="connsiteY7" fmla="*/ 999649 h 1838325"/>
              <a:gd name="connsiteX8" fmla="*/ 298609 w 2114550"/>
              <a:gd name="connsiteY8" fmla="*/ 995839 h 1838325"/>
              <a:gd name="connsiteX9" fmla="*/ 321469 w 2114550"/>
              <a:gd name="connsiteY9" fmla="*/ 1018699 h 1838325"/>
              <a:gd name="connsiteX10" fmla="*/ 363379 w 2114550"/>
              <a:gd name="connsiteY10" fmla="*/ 1038701 h 1838325"/>
              <a:gd name="connsiteX11" fmla="*/ 402431 w 2114550"/>
              <a:gd name="connsiteY11" fmla="*/ 1034891 h 1838325"/>
              <a:gd name="connsiteX12" fmla="*/ 471011 w 2114550"/>
              <a:gd name="connsiteY12" fmla="*/ 1018699 h 1838325"/>
              <a:gd name="connsiteX13" fmla="*/ 493871 w 2114550"/>
              <a:gd name="connsiteY13" fmla="*/ 999649 h 1838325"/>
              <a:gd name="connsiteX14" fmla="*/ 532924 w 2114550"/>
              <a:gd name="connsiteY14" fmla="*/ 986314 h 1838325"/>
              <a:gd name="connsiteX15" fmla="*/ 571976 w 2114550"/>
              <a:gd name="connsiteY15" fmla="*/ 963454 h 1838325"/>
              <a:gd name="connsiteX16" fmla="*/ 598646 w 2114550"/>
              <a:gd name="connsiteY16" fmla="*/ 953929 h 1838325"/>
              <a:gd name="connsiteX17" fmla="*/ 598646 w 2114550"/>
              <a:gd name="connsiteY17" fmla="*/ 927259 h 1838325"/>
              <a:gd name="connsiteX18" fmla="*/ 569119 w 2114550"/>
              <a:gd name="connsiteY18" fmla="*/ 917734 h 1838325"/>
              <a:gd name="connsiteX19" fmla="*/ 539591 w 2114550"/>
              <a:gd name="connsiteY19" fmla="*/ 917734 h 1838325"/>
              <a:gd name="connsiteX20" fmla="*/ 510064 w 2114550"/>
              <a:gd name="connsiteY20" fmla="*/ 920591 h 1838325"/>
              <a:gd name="connsiteX21" fmla="*/ 484346 w 2114550"/>
              <a:gd name="connsiteY21" fmla="*/ 897731 h 1838325"/>
              <a:gd name="connsiteX22" fmla="*/ 513874 w 2114550"/>
              <a:gd name="connsiteY22" fmla="*/ 872014 h 1838325"/>
              <a:gd name="connsiteX23" fmla="*/ 513874 w 2114550"/>
              <a:gd name="connsiteY23" fmla="*/ 846296 h 1838325"/>
              <a:gd name="connsiteX24" fmla="*/ 536734 w 2114550"/>
              <a:gd name="connsiteY24" fmla="*/ 810101 h 1838325"/>
              <a:gd name="connsiteX25" fmla="*/ 552926 w 2114550"/>
              <a:gd name="connsiteY25" fmla="*/ 796766 h 1838325"/>
              <a:gd name="connsiteX26" fmla="*/ 588169 w 2114550"/>
              <a:gd name="connsiteY26" fmla="*/ 780574 h 1838325"/>
              <a:gd name="connsiteX27" fmla="*/ 621506 w 2114550"/>
              <a:gd name="connsiteY27" fmla="*/ 751046 h 1838325"/>
              <a:gd name="connsiteX28" fmla="*/ 660559 w 2114550"/>
              <a:gd name="connsiteY28" fmla="*/ 728186 h 1838325"/>
              <a:gd name="connsiteX29" fmla="*/ 690086 w 2114550"/>
              <a:gd name="connsiteY29" fmla="*/ 702469 h 1838325"/>
              <a:gd name="connsiteX30" fmla="*/ 729139 w 2114550"/>
              <a:gd name="connsiteY30" fmla="*/ 699611 h 1838325"/>
              <a:gd name="connsiteX31" fmla="*/ 768191 w 2114550"/>
              <a:gd name="connsiteY31" fmla="*/ 692944 h 1838325"/>
              <a:gd name="connsiteX32" fmla="*/ 807244 w 2114550"/>
              <a:gd name="connsiteY32" fmla="*/ 692944 h 1838325"/>
              <a:gd name="connsiteX33" fmla="*/ 846296 w 2114550"/>
              <a:gd name="connsiteY33" fmla="*/ 676751 h 1838325"/>
              <a:gd name="connsiteX34" fmla="*/ 878681 w 2114550"/>
              <a:gd name="connsiteY34" fmla="*/ 666274 h 1838325"/>
              <a:gd name="connsiteX35" fmla="*/ 917734 w 2114550"/>
              <a:gd name="connsiteY35" fmla="*/ 647224 h 1838325"/>
              <a:gd name="connsiteX36" fmla="*/ 944404 w 2114550"/>
              <a:gd name="connsiteY36" fmla="*/ 631031 h 1838325"/>
              <a:gd name="connsiteX37" fmla="*/ 986314 w 2114550"/>
              <a:gd name="connsiteY37" fmla="*/ 611029 h 1838325"/>
              <a:gd name="connsiteX38" fmla="*/ 1012031 w 2114550"/>
              <a:gd name="connsiteY38" fmla="*/ 575786 h 1838325"/>
              <a:gd name="connsiteX39" fmla="*/ 1025366 w 2114550"/>
              <a:gd name="connsiteY39" fmla="*/ 546259 h 1838325"/>
              <a:gd name="connsiteX40" fmla="*/ 1045369 w 2114550"/>
              <a:gd name="connsiteY40" fmla="*/ 519589 h 1838325"/>
              <a:gd name="connsiteX41" fmla="*/ 1061561 w 2114550"/>
              <a:gd name="connsiteY41" fmla="*/ 507206 h 1838325"/>
              <a:gd name="connsiteX42" fmla="*/ 1087279 w 2114550"/>
              <a:gd name="connsiteY42" fmla="*/ 512921 h 1838325"/>
              <a:gd name="connsiteX43" fmla="*/ 1119664 w 2114550"/>
              <a:gd name="connsiteY43" fmla="*/ 530066 h 1838325"/>
              <a:gd name="connsiteX44" fmla="*/ 1132999 w 2114550"/>
              <a:gd name="connsiteY44" fmla="*/ 512921 h 1838325"/>
              <a:gd name="connsiteX45" fmla="*/ 1110139 w 2114550"/>
              <a:gd name="connsiteY45" fmla="*/ 487204 h 1838325"/>
              <a:gd name="connsiteX46" fmla="*/ 1087279 w 2114550"/>
              <a:gd name="connsiteY46" fmla="*/ 461486 h 1838325"/>
              <a:gd name="connsiteX47" fmla="*/ 1061561 w 2114550"/>
              <a:gd name="connsiteY47" fmla="*/ 448151 h 1838325"/>
              <a:gd name="connsiteX48" fmla="*/ 1064419 w 2114550"/>
              <a:gd name="connsiteY48" fmla="*/ 406241 h 1838325"/>
              <a:gd name="connsiteX49" fmla="*/ 1091089 w 2114550"/>
              <a:gd name="connsiteY49" fmla="*/ 366236 h 1838325"/>
              <a:gd name="connsiteX50" fmla="*/ 1093946 w 2114550"/>
              <a:gd name="connsiteY50" fmla="*/ 344329 h 1838325"/>
              <a:gd name="connsiteX51" fmla="*/ 1103471 w 2114550"/>
              <a:gd name="connsiteY51" fmla="*/ 304324 h 1838325"/>
              <a:gd name="connsiteX52" fmla="*/ 1084421 w 2114550"/>
              <a:gd name="connsiteY52" fmla="*/ 291941 h 1838325"/>
              <a:gd name="connsiteX53" fmla="*/ 1084421 w 2114550"/>
              <a:gd name="connsiteY53" fmla="*/ 252889 h 1838325"/>
              <a:gd name="connsiteX54" fmla="*/ 1084421 w 2114550"/>
              <a:gd name="connsiteY54" fmla="*/ 216694 h 1838325"/>
              <a:gd name="connsiteX55" fmla="*/ 1096804 w 2114550"/>
              <a:gd name="connsiteY55" fmla="*/ 196691 h 1838325"/>
              <a:gd name="connsiteX56" fmla="*/ 1100614 w 2114550"/>
              <a:gd name="connsiteY56" fmla="*/ 154781 h 1838325"/>
              <a:gd name="connsiteX57" fmla="*/ 1084421 w 2114550"/>
              <a:gd name="connsiteY57" fmla="*/ 141446 h 1838325"/>
              <a:gd name="connsiteX58" fmla="*/ 1107281 w 2114550"/>
              <a:gd name="connsiteY58" fmla="*/ 109061 h 1838325"/>
              <a:gd name="connsiteX59" fmla="*/ 1146334 w 2114550"/>
              <a:gd name="connsiteY59" fmla="*/ 86201 h 1838325"/>
              <a:gd name="connsiteX60" fmla="*/ 1175861 w 2114550"/>
              <a:gd name="connsiteY60" fmla="*/ 63341 h 1838325"/>
              <a:gd name="connsiteX61" fmla="*/ 1214914 w 2114550"/>
              <a:gd name="connsiteY61" fmla="*/ 50006 h 1838325"/>
              <a:gd name="connsiteX62" fmla="*/ 1256824 w 2114550"/>
              <a:gd name="connsiteY62" fmla="*/ 50006 h 1838325"/>
              <a:gd name="connsiteX63" fmla="*/ 1312069 w 2114550"/>
              <a:gd name="connsiteY63" fmla="*/ 30956 h 1838325"/>
              <a:gd name="connsiteX64" fmla="*/ 1368266 w 2114550"/>
              <a:gd name="connsiteY64" fmla="*/ 30956 h 1838325"/>
              <a:gd name="connsiteX65" fmla="*/ 1396841 w 2114550"/>
              <a:gd name="connsiteY65" fmla="*/ 17621 h 1838325"/>
              <a:gd name="connsiteX66" fmla="*/ 1430179 w 2114550"/>
              <a:gd name="connsiteY66" fmla="*/ 5239 h 1838325"/>
              <a:gd name="connsiteX67" fmla="*/ 1455896 w 2114550"/>
              <a:gd name="connsiteY67" fmla="*/ 1429 h 1838325"/>
              <a:gd name="connsiteX68" fmla="*/ 1469231 w 2114550"/>
              <a:gd name="connsiteY68" fmla="*/ 47149 h 1838325"/>
              <a:gd name="connsiteX69" fmla="*/ 1475899 w 2114550"/>
              <a:gd name="connsiteY69" fmla="*/ 92869 h 1838325"/>
              <a:gd name="connsiteX70" fmla="*/ 1472089 w 2114550"/>
              <a:gd name="connsiteY70" fmla="*/ 122396 h 1838325"/>
              <a:gd name="connsiteX71" fmla="*/ 1497806 w 2114550"/>
              <a:gd name="connsiteY71" fmla="*/ 129064 h 1838325"/>
              <a:gd name="connsiteX72" fmla="*/ 1514951 w 2114550"/>
              <a:gd name="connsiteY72" fmla="*/ 154781 h 1838325"/>
              <a:gd name="connsiteX73" fmla="*/ 1537811 w 2114550"/>
              <a:gd name="connsiteY73" fmla="*/ 174784 h 1838325"/>
              <a:gd name="connsiteX74" fmla="*/ 1563529 w 2114550"/>
              <a:gd name="connsiteY74" fmla="*/ 200501 h 1838325"/>
              <a:gd name="connsiteX75" fmla="*/ 1599724 w 2114550"/>
              <a:gd name="connsiteY75" fmla="*/ 190976 h 1838325"/>
              <a:gd name="connsiteX76" fmla="*/ 1618774 w 2114550"/>
              <a:gd name="connsiteY76" fmla="*/ 170974 h 1838325"/>
              <a:gd name="connsiteX77" fmla="*/ 1638776 w 2114550"/>
              <a:gd name="connsiteY77" fmla="*/ 148114 h 1838325"/>
              <a:gd name="connsiteX78" fmla="*/ 1667351 w 2114550"/>
              <a:gd name="connsiteY78" fmla="*/ 141446 h 1838325"/>
              <a:gd name="connsiteX79" fmla="*/ 1687354 w 2114550"/>
              <a:gd name="connsiteY79" fmla="*/ 168116 h 1838325"/>
              <a:gd name="connsiteX80" fmla="*/ 1719739 w 2114550"/>
              <a:gd name="connsiteY80" fmla="*/ 196691 h 1838325"/>
              <a:gd name="connsiteX81" fmla="*/ 1726406 w 2114550"/>
              <a:gd name="connsiteY81" fmla="*/ 230029 h 1838325"/>
              <a:gd name="connsiteX82" fmla="*/ 1719739 w 2114550"/>
              <a:gd name="connsiteY82" fmla="*/ 262414 h 1838325"/>
              <a:gd name="connsiteX83" fmla="*/ 1726406 w 2114550"/>
              <a:gd name="connsiteY83" fmla="*/ 291941 h 1838325"/>
              <a:gd name="connsiteX84" fmla="*/ 1735931 w 2114550"/>
              <a:gd name="connsiteY84" fmla="*/ 314801 h 1838325"/>
              <a:gd name="connsiteX85" fmla="*/ 1772126 w 2114550"/>
              <a:gd name="connsiteY85" fmla="*/ 314801 h 1838325"/>
              <a:gd name="connsiteX86" fmla="*/ 1801654 w 2114550"/>
              <a:gd name="connsiteY86" fmla="*/ 310991 h 1838325"/>
              <a:gd name="connsiteX87" fmla="*/ 1843564 w 2114550"/>
              <a:gd name="connsiteY87" fmla="*/ 317659 h 1838325"/>
              <a:gd name="connsiteX88" fmla="*/ 1866424 w 2114550"/>
              <a:gd name="connsiteY88" fmla="*/ 344329 h 1838325"/>
              <a:gd name="connsiteX89" fmla="*/ 1886426 w 2114550"/>
              <a:gd name="connsiteY89" fmla="*/ 379571 h 1838325"/>
              <a:gd name="connsiteX90" fmla="*/ 1876901 w 2114550"/>
              <a:gd name="connsiteY90" fmla="*/ 409099 h 1838325"/>
              <a:gd name="connsiteX91" fmla="*/ 1932146 w 2114550"/>
              <a:gd name="connsiteY91" fmla="*/ 415766 h 1838325"/>
              <a:gd name="connsiteX92" fmla="*/ 1971199 w 2114550"/>
              <a:gd name="connsiteY92" fmla="*/ 409099 h 1838325"/>
              <a:gd name="connsiteX93" fmla="*/ 2000726 w 2114550"/>
              <a:gd name="connsiteY93" fmla="*/ 392906 h 1838325"/>
              <a:gd name="connsiteX94" fmla="*/ 2026444 w 2114550"/>
              <a:gd name="connsiteY94" fmla="*/ 395764 h 1838325"/>
              <a:gd name="connsiteX95" fmla="*/ 2033111 w 2114550"/>
              <a:gd name="connsiteY95" fmla="*/ 431959 h 1838325"/>
              <a:gd name="connsiteX96" fmla="*/ 2035969 w 2114550"/>
              <a:gd name="connsiteY96" fmla="*/ 451009 h 1838325"/>
              <a:gd name="connsiteX97" fmla="*/ 2085499 w 2114550"/>
              <a:gd name="connsiteY97" fmla="*/ 451009 h 1838325"/>
              <a:gd name="connsiteX98" fmla="*/ 2075021 w 2114550"/>
              <a:gd name="connsiteY98" fmla="*/ 491014 h 1838325"/>
              <a:gd name="connsiteX99" fmla="*/ 2055971 w 2114550"/>
              <a:gd name="connsiteY99" fmla="*/ 519589 h 1838325"/>
              <a:gd name="connsiteX100" fmla="*/ 2069306 w 2114550"/>
              <a:gd name="connsiteY100" fmla="*/ 549116 h 1838325"/>
              <a:gd name="connsiteX101" fmla="*/ 2095024 w 2114550"/>
              <a:gd name="connsiteY101" fmla="*/ 555784 h 1838325"/>
              <a:gd name="connsiteX102" fmla="*/ 2085499 w 2114550"/>
              <a:gd name="connsiteY102" fmla="*/ 591979 h 1838325"/>
              <a:gd name="connsiteX103" fmla="*/ 2052161 w 2114550"/>
              <a:gd name="connsiteY103" fmla="*/ 608171 h 1838325"/>
              <a:gd name="connsiteX104" fmla="*/ 2052161 w 2114550"/>
              <a:gd name="connsiteY104" fmla="*/ 631031 h 1838325"/>
              <a:gd name="connsiteX105" fmla="*/ 2091214 w 2114550"/>
              <a:gd name="connsiteY105" fmla="*/ 620554 h 1838325"/>
              <a:gd name="connsiteX106" fmla="*/ 2120741 w 2114550"/>
              <a:gd name="connsiteY106" fmla="*/ 624364 h 1838325"/>
              <a:gd name="connsiteX107" fmla="*/ 2111216 w 2114550"/>
              <a:gd name="connsiteY107" fmla="*/ 672941 h 1838325"/>
              <a:gd name="connsiteX108" fmla="*/ 2114074 w 2114550"/>
              <a:gd name="connsiteY108" fmla="*/ 715804 h 1838325"/>
              <a:gd name="connsiteX109" fmla="*/ 2085499 w 2114550"/>
              <a:gd name="connsiteY109" fmla="*/ 725329 h 1838325"/>
              <a:gd name="connsiteX110" fmla="*/ 2101691 w 2114550"/>
              <a:gd name="connsiteY110" fmla="*/ 761524 h 1838325"/>
              <a:gd name="connsiteX111" fmla="*/ 2081689 w 2114550"/>
              <a:gd name="connsiteY111" fmla="*/ 803434 h 1838325"/>
              <a:gd name="connsiteX112" fmla="*/ 2058829 w 2114550"/>
              <a:gd name="connsiteY112" fmla="*/ 807244 h 1838325"/>
              <a:gd name="connsiteX113" fmla="*/ 2033111 w 2114550"/>
              <a:gd name="connsiteY113" fmla="*/ 846296 h 1838325"/>
              <a:gd name="connsiteX114" fmla="*/ 2033111 w 2114550"/>
              <a:gd name="connsiteY114" fmla="*/ 881539 h 1838325"/>
              <a:gd name="connsiteX115" fmla="*/ 2049304 w 2114550"/>
              <a:gd name="connsiteY115" fmla="*/ 917734 h 1838325"/>
              <a:gd name="connsiteX116" fmla="*/ 2052161 w 2114550"/>
              <a:gd name="connsiteY116" fmla="*/ 956786 h 1838325"/>
              <a:gd name="connsiteX117" fmla="*/ 2035969 w 2114550"/>
              <a:gd name="connsiteY117" fmla="*/ 976789 h 1838325"/>
              <a:gd name="connsiteX118" fmla="*/ 2006441 w 2114550"/>
              <a:gd name="connsiteY118" fmla="*/ 1005364 h 1838325"/>
              <a:gd name="connsiteX119" fmla="*/ 1974056 w 2114550"/>
              <a:gd name="connsiteY119" fmla="*/ 999649 h 1838325"/>
              <a:gd name="connsiteX120" fmla="*/ 1944529 w 2114550"/>
              <a:gd name="connsiteY120" fmla="*/ 995839 h 1838325"/>
              <a:gd name="connsiteX121" fmla="*/ 1912144 w 2114550"/>
              <a:gd name="connsiteY121" fmla="*/ 1005364 h 1838325"/>
              <a:gd name="connsiteX122" fmla="*/ 1876901 w 2114550"/>
              <a:gd name="connsiteY122" fmla="*/ 1018699 h 1838325"/>
              <a:gd name="connsiteX123" fmla="*/ 1870234 w 2114550"/>
              <a:gd name="connsiteY123" fmla="*/ 1051084 h 1838325"/>
              <a:gd name="connsiteX124" fmla="*/ 1870234 w 2114550"/>
              <a:gd name="connsiteY124" fmla="*/ 1073944 h 1838325"/>
              <a:gd name="connsiteX125" fmla="*/ 1915954 w 2114550"/>
              <a:gd name="connsiteY125" fmla="*/ 1116806 h 1838325"/>
              <a:gd name="connsiteX126" fmla="*/ 1873091 w 2114550"/>
              <a:gd name="connsiteY126" fmla="*/ 1132999 h 1838325"/>
              <a:gd name="connsiteX127" fmla="*/ 1850231 w 2114550"/>
              <a:gd name="connsiteY127" fmla="*/ 1162526 h 1838325"/>
              <a:gd name="connsiteX128" fmla="*/ 1834039 w 2114550"/>
              <a:gd name="connsiteY128" fmla="*/ 1194911 h 1838325"/>
              <a:gd name="connsiteX129" fmla="*/ 1882616 w 2114550"/>
              <a:gd name="connsiteY129" fmla="*/ 1201579 h 1838325"/>
              <a:gd name="connsiteX130" fmla="*/ 1873091 w 2114550"/>
              <a:gd name="connsiteY130" fmla="*/ 1236821 h 1838325"/>
              <a:gd name="connsiteX131" fmla="*/ 1847374 w 2114550"/>
              <a:gd name="connsiteY131" fmla="*/ 1253966 h 1838325"/>
              <a:gd name="connsiteX132" fmla="*/ 1824514 w 2114550"/>
              <a:gd name="connsiteY132" fmla="*/ 1275874 h 1838325"/>
              <a:gd name="connsiteX133" fmla="*/ 1814989 w 2114550"/>
              <a:gd name="connsiteY133" fmla="*/ 1305401 h 1838325"/>
              <a:gd name="connsiteX134" fmla="*/ 1794986 w 2114550"/>
              <a:gd name="connsiteY134" fmla="*/ 1341596 h 1838325"/>
              <a:gd name="connsiteX135" fmla="*/ 1820704 w 2114550"/>
              <a:gd name="connsiteY135" fmla="*/ 1364456 h 1838325"/>
              <a:gd name="connsiteX136" fmla="*/ 1834039 w 2114550"/>
              <a:gd name="connsiteY136" fmla="*/ 1400651 h 1838325"/>
              <a:gd name="connsiteX137" fmla="*/ 1794986 w 2114550"/>
              <a:gd name="connsiteY137" fmla="*/ 1419701 h 1838325"/>
              <a:gd name="connsiteX138" fmla="*/ 1850231 w 2114550"/>
              <a:gd name="connsiteY138" fmla="*/ 1449229 h 1838325"/>
              <a:gd name="connsiteX139" fmla="*/ 1820704 w 2114550"/>
              <a:gd name="connsiteY139" fmla="*/ 1462564 h 1838325"/>
              <a:gd name="connsiteX140" fmla="*/ 1814989 w 2114550"/>
              <a:gd name="connsiteY140" fmla="*/ 1504474 h 1838325"/>
              <a:gd name="connsiteX141" fmla="*/ 1792129 w 2114550"/>
              <a:gd name="connsiteY141" fmla="*/ 1527334 h 1838325"/>
              <a:gd name="connsiteX142" fmla="*/ 1781651 w 2114550"/>
              <a:gd name="connsiteY142" fmla="*/ 1573054 h 1838325"/>
              <a:gd name="connsiteX143" fmla="*/ 1762601 w 2114550"/>
              <a:gd name="connsiteY143" fmla="*/ 1598771 h 1838325"/>
              <a:gd name="connsiteX144" fmla="*/ 1716881 w 2114550"/>
              <a:gd name="connsiteY144" fmla="*/ 1598771 h 1838325"/>
              <a:gd name="connsiteX145" fmla="*/ 1667351 w 2114550"/>
              <a:gd name="connsiteY145" fmla="*/ 1609249 h 1838325"/>
              <a:gd name="connsiteX146" fmla="*/ 1645444 w 2114550"/>
              <a:gd name="connsiteY146" fmla="*/ 1621631 h 1838325"/>
              <a:gd name="connsiteX147" fmla="*/ 1632109 w 2114550"/>
              <a:gd name="connsiteY147" fmla="*/ 1648301 h 1838325"/>
              <a:gd name="connsiteX148" fmla="*/ 1632109 w 2114550"/>
              <a:gd name="connsiteY148" fmla="*/ 1687354 h 1838325"/>
              <a:gd name="connsiteX149" fmla="*/ 1602581 w 2114550"/>
              <a:gd name="connsiteY149" fmla="*/ 1722596 h 1838325"/>
              <a:gd name="connsiteX150" fmla="*/ 1573054 w 2114550"/>
              <a:gd name="connsiteY150" fmla="*/ 1722596 h 1838325"/>
              <a:gd name="connsiteX151" fmla="*/ 1543526 w 2114550"/>
              <a:gd name="connsiteY151" fmla="*/ 1729264 h 1838325"/>
              <a:gd name="connsiteX152" fmla="*/ 1527334 w 2114550"/>
              <a:gd name="connsiteY152" fmla="*/ 1706404 h 1838325"/>
              <a:gd name="connsiteX153" fmla="*/ 1494949 w 2114550"/>
              <a:gd name="connsiteY153" fmla="*/ 1729264 h 1838325"/>
              <a:gd name="connsiteX154" fmla="*/ 1485424 w 2114550"/>
              <a:gd name="connsiteY154" fmla="*/ 1749266 h 1838325"/>
              <a:gd name="connsiteX155" fmla="*/ 1446371 w 2114550"/>
              <a:gd name="connsiteY155" fmla="*/ 1752124 h 1838325"/>
              <a:gd name="connsiteX156" fmla="*/ 1419701 w 2114550"/>
              <a:gd name="connsiteY156" fmla="*/ 1745456 h 1838325"/>
              <a:gd name="connsiteX157" fmla="*/ 1442561 w 2114550"/>
              <a:gd name="connsiteY157" fmla="*/ 1696879 h 1838325"/>
              <a:gd name="connsiteX158" fmla="*/ 1430179 w 2114550"/>
              <a:gd name="connsiteY158" fmla="*/ 1676876 h 1838325"/>
              <a:gd name="connsiteX159" fmla="*/ 1413034 w 2114550"/>
              <a:gd name="connsiteY159" fmla="*/ 1648301 h 1838325"/>
              <a:gd name="connsiteX160" fmla="*/ 1400651 w 2114550"/>
              <a:gd name="connsiteY160" fmla="*/ 1632109 h 1838325"/>
              <a:gd name="connsiteX161" fmla="*/ 1368266 w 2114550"/>
              <a:gd name="connsiteY161" fmla="*/ 1628299 h 1838325"/>
              <a:gd name="connsiteX162" fmla="*/ 1322546 w 2114550"/>
              <a:gd name="connsiteY162" fmla="*/ 1632109 h 1838325"/>
              <a:gd name="connsiteX163" fmla="*/ 1283494 w 2114550"/>
              <a:gd name="connsiteY163" fmla="*/ 1644491 h 1838325"/>
              <a:gd name="connsiteX164" fmla="*/ 1244441 w 2114550"/>
              <a:gd name="connsiteY164" fmla="*/ 1657826 h 1838325"/>
              <a:gd name="connsiteX165" fmla="*/ 1227296 w 2114550"/>
              <a:gd name="connsiteY165" fmla="*/ 1683544 h 1838325"/>
              <a:gd name="connsiteX166" fmla="*/ 1227296 w 2114550"/>
              <a:gd name="connsiteY166" fmla="*/ 1729264 h 1838325"/>
              <a:gd name="connsiteX167" fmla="*/ 1201579 w 2114550"/>
              <a:gd name="connsiteY167" fmla="*/ 1755934 h 1838325"/>
              <a:gd name="connsiteX168" fmla="*/ 1149191 w 2114550"/>
              <a:gd name="connsiteY168" fmla="*/ 1768316 h 1838325"/>
              <a:gd name="connsiteX169" fmla="*/ 1113949 w 2114550"/>
              <a:gd name="connsiteY169" fmla="*/ 1788319 h 1838325"/>
              <a:gd name="connsiteX170" fmla="*/ 1074896 w 2114550"/>
              <a:gd name="connsiteY170" fmla="*/ 1797844 h 1838325"/>
              <a:gd name="connsiteX171" fmla="*/ 1041559 w 2114550"/>
              <a:gd name="connsiteY171" fmla="*/ 1824514 h 1838325"/>
              <a:gd name="connsiteX172" fmla="*/ 999649 w 2114550"/>
              <a:gd name="connsiteY172" fmla="*/ 1836896 h 1838325"/>
              <a:gd name="connsiteX173" fmla="*/ 950119 w 2114550"/>
              <a:gd name="connsiteY173" fmla="*/ 1834039 h 1838325"/>
              <a:gd name="connsiteX174" fmla="*/ 908209 w 2114550"/>
              <a:gd name="connsiteY174" fmla="*/ 1827371 h 1838325"/>
              <a:gd name="connsiteX175" fmla="*/ 888206 w 2114550"/>
              <a:gd name="connsiteY175" fmla="*/ 1784509 h 1838325"/>
              <a:gd name="connsiteX176" fmla="*/ 882491 w 2114550"/>
              <a:gd name="connsiteY176" fmla="*/ 1768316 h 1838325"/>
              <a:gd name="connsiteX177" fmla="*/ 862489 w 2114550"/>
              <a:gd name="connsiteY177" fmla="*/ 1752124 h 1838325"/>
              <a:gd name="connsiteX178" fmla="*/ 832961 w 2114550"/>
              <a:gd name="connsiteY178" fmla="*/ 1739741 h 1838325"/>
              <a:gd name="connsiteX179" fmla="*/ 810101 w 2114550"/>
              <a:gd name="connsiteY179" fmla="*/ 1768316 h 1838325"/>
              <a:gd name="connsiteX180" fmla="*/ 780574 w 2114550"/>
              <a:gd name="connsiteY180" fmla="*/ 1745456 h 1838325"/>
              <a:gd name="connsiteX181" fmla="*/ 771049 w 2114550"/>
              <a:gd name="connsiteY181" fmla="*/ 1722596 h 1838325"/>
              <a:gd name="connsiteX182" fmla="*/ 751999 w 2114550"/>
              <a:gd name="connsiteY182" fmla="*/ 1703546 h 1838325"/>
              <a:gd name="connsiteX183" fmla="*/ 702469 w 2114550"/>
              <a:gd name="connsiteY183" fmla="*/ 1694021 h 1838325"/>
              <a:gd name="connsiteX184" fmla="*/ 683419 w 2114550"/>
              <a:gd name="connsiteY184" fmla="*/ 1671161 h 1838325"/>
              <a:gd name="connsiteX185" fmla="*/ 651034 w 2114550"/>
              <a:gd name="connsiteY185" fmla="*/ 1660684 h 1838325"/>
              <a:gd name="connsiteX186" fmla="*/ 617696 w 2114550"/>
              <a:gd name="connsiteY186" fmla="*/ 1641634 h 1838325"/>
              <a:gd name="connsiteX187" fmla="*/ 608171 w 2114550"/>
              <a:gd name="connsiteY187" fmla="*/ 1609249 h 1838325"/>
              <a:gd name="connsiteX188" fmla="*/ 608171 w 2114550"/>
              <a:gd name="connsiteY188" fmla="*/ 1566386 h 1838325"/>
              <a:gd name="connsiteX189" fmla="*/ 611029 w 2114550"/>
              <a:gd name="connsiteY189" fmla="*/ 1527334 h 1838325"/>
              <a:gd name="connsiteX190" fmla="*/ 588169 w 2114550"/>
              <a:gd name="connsiteY190" fmla="*/ 1511141 h 1838325"/>
              <a:gd name="connsiteX191" fmla="*/ 562451 w 2114550"/>
              <a:gd name="connsiteY191" fmla="*/ 1511141 h 1838325"/>
              <a:gd name="connsiteX192" fmla="*/ 530066 w 2114550"/>
              <a:gd name="connsiteY192" fmla="*/ 1527334 h 1838325"/>
              <a:gd name="connsiteX193" fmla="*/ 500539 w 2114550"/>
              <a:gd name="connsiteY193" fmla="*/ 1540669 h 1838325"/>
              <a:gd name="connsiteX194" fmla="*/ 481489 w 2114550"/>
              <a:gd name="connsiteY194" fmla="*/ 1566386 h 1838325"/>
              <a:gd name="connsiteX195" fmla="*/ 454819 w 2114550"/>
              <a:gd name="connsiteY195" fmla="*/ 1575911 h 1838325"/>
              <a:gd name="connsiteX196" fmla="*/ 419576 w 2114550"/>
              <a:gd name="connsiteY196" fmla="*/ 1582579 h 1838325"/>
              <a:gd name="connsiteX197" fmla="*/ 402431 w 2114550"/>
              <a:gd name="connsiteY197" fmla="*/ 1553051 h 1838325"/>
              <a:gd name="connsiteX198" fmla="*/ 396716 w 2114550"/>
              <a:gd name="connsiteY198" fmla="*/ 1524476 h 1838325"/>
              <a:gd name="connsiteX199" fmla="*/ 376714 w 2114550"/>
              <a:gd name="connsiteY199" fmla="*/ 1488281 h 1838325"/>
              <a:gd name="connsiteX200" fmla="*/ 363379 w 2114550"/>
              <a:gd name="connsiteY200" fmla="*/ 1474946 h 1838325"/>
              <a:gd name="connsiteX201" fmla="*/ 340519 w 2114550"/>
              <a:gd name="connsiteY201" fmla="*/ 1474946 h 1838325"/>
              <a:gd name="connsiteX202" fmla="*/ 311944 w 2114550"/>
              <a:gd name="connsiteY202" fmla="*/ 1488281 h 1838325"/>
              <a:gd name="connsiteX203" fmla="*/ 294799 w 2114550"/>
              <a:gd name="connsiteY203" fmla="*/ 1513999 h 1838325"/>
              <a:gd name="connsiteX204" fmla="*/ 266224 w 2114550"/>
              <a:gd name="connsiteY204" fmla="*/ 1513999 h 1838325"/>
              <a:gd name="connsiteX205" fmla="*/ 232886 w 2114550"/>
              <a:gd name="connsiteY205" fmla="*/ 1513999 h 1838325"/>
              <a:gd name="connsiteX206" fmla="*/ 204311 w 2114550"/>
              <a:gd name="connsiteY206" fmla="*/ 1520666 h 1838325"/>
              <a:gd name="connsiteX207" fmla="*/ 170974 w 2114550"/>
              <a:gd name="connsiteY207" fmla="*/ 1513999 h 1838325"/>
              <a:gd name="connsiteX208" fmla="*/ 119539 w 2114550"/>
              <a:gd name="connsiteY208" fmla="*/ 1520666 h 1838325"/>
              <a:gd name="connsiteX209" fmla="*/ 119539 w 2114550"/>
              <a:gd name="connsiteY209" fmla="*/ 1488281 h 1838325"/>
              <a:gd name="connsiteX210" fmla="*/ 135731 w 2114550"/>
              <a:gd name="connsiteY210" fmla="*/ 1462564 h 1838325"/>
              <a:gd name="connsiteX211" fmla="*/ 154781 w 2114550"/>
              <a:gd name="connsiteY211" fmla="*/ 1433036 h 1838325"/>
              <a:gd name="connsiteX212" fmla="*/ 165259 w 2114550"/>
              <a:gd name="connsiteY212" fmla="*/ 1406366 h 1838325"/>
              <a:gd name="connsiteX213" fmla="*/ 154781 w 2114550"/>
              <a:gd name="connsiteY213" fmla="*/ 1371124 h 1838325"/>
              <a:gd name="connsiteX214" fmla="*/ 138589 w 2114550"/>
              <a:gd name="connsiteY214" fmla="*/ 1364456 h 1838325"/>
              <a:gd name="connsiteX215" fmla="*/ 109061 w 2114550"/>
              <a:gd name="connsiteY215" fmla="*/ 1348264 h 1838325"/>
              <a:gd name="connsiteX216" fmla="*/ 96679 w 2114550"/>
              <a:gd name="connsiteY216" fmla="*/ 1337786 h 1838325"/>
              <a:gd name="connsiteX217" fmla="*/ 57626 w 2114550"/>
              <a:gd name="connsiteY217" fmla="*/ 1337786 h 1838325"/>
              <a:gd name="connsiteX218" fmla="*/ 8096 w 2114550"/>
              <a:gd name="connsiteY218" fmla="*/ 1337786 h 1838325"/>
              <a:gd name="connsiteX219" fmla="*/ 1429 w 2114550"/>
              <a:gd name="connsiteY219" fmla="*/ 1321594 h 1838325"/>
              <a:gd name="connsiteX220" fmla="*/ 1429 w 2114550"/>
              <a:gd name="connsiteY220" fmla="*/ 1293019 h 1838325"/>
              <a:gd name="connsiteX221" fmla="*/ 14764 w 2114550"/>
              <a:gd name="connsiteY221" fmla="*/ 1270159 h 1838325"/>
              <a:gd name="connsiteX222" fmla="*/ 28099 w 2114550"/>
              <a:gd name="connsiteY222" fmla="*/ 1250156 h 1838325"/>
              <a:gd name="connsiteX223" fmla="*/ 60484 w 2114550"/>
              <a:gd name="connsiteY223" fmla="*/ 1236821 h 1838325"/>
              <a:gd name="connsiteX224" fmla="*/ 90011 w 2114550"/>
              <a:gd name="connsiteY224" fmla="*/ 1211104 h 1838325"/>
              <a:gd name="connsiteX225" fmla="*/ 115729 w 2114550"/>
              <a:gd name="connsiteY225" fmla="*/ 1185386 h 1838325"/>
              <a:gd name="connsiteX226" fmla="*/ 125254 w 2114550"/>
              <a:gd name="connsiteY226" fmla="*/ 1158716 h 1838325"/>
              <a:gd name="connsiteX227" fmla="*/ 129064 w 2114550"/>
              <a:gd name="connsiteY227" fmla="*/ 1129189 h 1838325"/>
              <a:gd name="connsiteX228" fmla="*/ 122396 w 2114550"/>
              <a:gd name="connsiteY228" fmla="*/ 1103471 h 1838325"/>
              <a:gd name="connsiteX229" fmla="*/ 96679 w 2114550"/>
              <a:gd name="connsiteY229" fmla="*/ 1087279 h 1838325"/>
              <a:gd name="connsiteX230" fmla="*/ 73819 w 2114550"/>
              <a:gd name="connsiteY230" fmla="*/ 1077754 h 1838325"/>
              <a:gd name="connsiteX231" fmla="*/ 37624 w 2114550"/>
              <a:gd name="connsiteY231" fmla="*/ 1080611 h 1838325"/>
              <a:gd name="connsiteX232" fmla="*/ 14764 w 2114550"/>
              <a:gd name="connsiteY232" fmla="*/ 1054894 h 1838325"/>
              <a:gd name="connsiteX233" fmla="*/ 37624 w 2114550"/>
              <a:gd name="connsiteY233" fmla="*/ 1028224 h 1838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Lst>
            <a:rect l="l" t="t" r="r" b="b"/>
            <a:pathLst>
              <a:path w="2114550" h="1838325">
                <a:moveTo>
                  <a:pt x="8096" y="995839"/>
                </a:moveTo>
                <a:lnTo>
                  <a:pt x="47149" y="963454"/>
                </a:lnTo>
                <a:lnTo>
                  <a:pt x="70009" y="953929"/>
                </a:lnTo>
                <a:lnTo>
                  <a:pt x="109061" y="966311"/>
                </a:lnTo>
                <a:lnTo>
                  <a:pt x="148114" y="986314"/>
                </a:lnTo>
                <a:lnTo>
                  <a:pt x="181451" y="1005364"/>
                </a:lnTo>
                <a:lnTo>
                  <a:pt x="220504" y="1009174"/>
                </a:lnTo>
                <a:lnTo>
                  <a:pt x="266224" y="999649"/>
                </a:lnTo>
                <a:lnTo>
                  <a:pt x="298609" y="995839"/>
                </a:lnTo>
                <a:lnTo>
                  <a:pt x="321469" y="1018699"/>
                </a:lnTo>
                <a:lnTo>
                  <a:pt x="363379" y="1038701"/>
                </a:lnTo>
                <a:lnTo>
                  <a:pt x="402431" y="1034891"/>
                </a:lnTo>
                <a:lnTo>
                  <a:pt x="471011" y="1018699"/>
                </a:lnTo>
                <a:lnTo>
                  <a:pt x="493871" y="999649"/>
                </a:lnTo>
                <a:lnTo>
                  <a:pt x="532924" y="986314"/>
                </a:lnTo>
                <a:lnTo>
                  <a:pt x="571976" y="963454"/>
                </a:lnTo>
                <a:lnTo>
                  <a:pt x="598646" y="953929"/>
                </a:lnTo>
                <a:lnTo>
                  <a:pt x="598646" y="927259"/>
                </a:lnTo>
                <a:lnTo>
                  <a:pt x="569119" y="917734"/>
                </a:lnTo>
                <a:lnTo>
                  <a:pt x="539591" y="917734"/>
                </a:lnTo>
                <a:lnTo>
                  <a:pt x="510064" y="920591"/>
                </a:lnTo>
                <a:lnTo>
                  <a:pt x="484346" y="897731"/>
                </a:lnTo>
                <a:lnTo>
                  <a:pt x="513874" y="872014"/>
                </a:lnTo>
                <a:lnTo>
                  <a:pt x="513874" y="846296"/>
                </a:lnTo>
                <a:lnTo>
                  <a:pt x="536734" y="810101"/>
                </a:lnTo>
                <a:lnTo>
                  <a:pt x="552926" y="796766"/>
                </a:lnTo>
                <a:lnTo>
                  <a:pt x="588169" y="780574"/>
                </a:lnTo>
                <a:lnTo>
                  <a:pt x="621506" y="751046"/>
                </a:lnTo>
                <a:lnTo>
                  <a:pt x="660559" y="728186"/>
                </a:lnTo>
                <a:lnTo>
                  <a:pt x="690086" y="702469"/>
                </a:lnTo>
                <a:lnTo>
                  <a:pt x="729139" y="699611"/>
                </a:lnTo>
                <a:lnTo>
                  <a:pt x="768191" y="692944"/>
                </a:lnTo>
                <a:lnTo>
                  <a:pt x="807244" y="692944"/>
                </a:lnTo>
                <a:lnTo>
                  <a:pt x="846296" y="676751"/>
                </a:lnTo>
                <a:lnTo>
                  <a:pt x="878681" y="666274"/>
                </a:lnTo>
                <a:lnTo>
                  <a:pt x="917734" y="647224"/>
                </a:lnTo>
                <a:lnTo>
                  <a:pt x="944404" y="631031"/>
                </a:lnTo>
                <a:lnTo>
                  <a:pt x="986314" y="611029"/>
                </a:lnTo>
                <a:lnTo>
                  <a:pt x="1012031" y="575786"/>
                </a:lnTo>
                <a:lnTo>
                  <a:pt x="1025366" y="546259"/>
                </a:lnTo>
                <a:lnTo>
                  <a:pt x="1045369" y="519589"/>
                </a:lnTo>
                <a:lnTo>
                  <a:pt x="1061561" y="507206"/>
                </a:lnTo>
                <a:lnTo>
                  <a:pt x="1087279" y="512921"/>
                </a:lnTo>
                <a:lnTo>
                  <a:pt x="1119664" y="530066"/>
                </a:lnTo>
                <a:lnTo>
                  <a:pt x="1132999" y="512921"/>
                </a:lnTo>
                <a:lnTo>
                  <a:pt x="1110139" y="487204"/>
                </a:lnTo>
                <a:lnTo>
                  <a:pt x="1087279" y="461486"/>
                </a:lnTo>
                <a:lnTo>
                  <a:pt x="1061561" y="448151"/>
                </a:lnTo>
                <a:lnTo>
                  <a:pt x="1064419" y="406241"/>
                </a:lnTo>
                <a:lnTo>
                  <a:pt x="1091089" y="366236"/>
                </a:lnTo>
                <a:lnTo>
                  <a:pt x="1093946" y="344329"/>
                </a:lnTo>
                <a:lnTo>
                  <a:pt x="1103471" y="304324"/>
                </a:lnTo>
                <a:lnTo>
                  <a:pt x="1084421" y="291941"/>
                </a:lnTo>
                <a:lnTo>
                  <a:pt x="1084421" y="252889"/>
                </a:lnTo>
                <a:lnTo>
                  <a:pt x="1084421" y="216694"/>
                </a:lnTo>
                <a:lnTo>
                  <a:pt x="1096804" y="196691"/>
                </a:lnTo>
                <a:lnTo>
                  <a:pt x="1100614" y="154781"/>
                </a:lnTo>
                <a:lnTo>
                  <a:pt x="1084421" y="141446"/>
                </a:lnTo>
                <a:lnTo>
                  <a:pt x="1107281" y="109061"/>
                </a:lnTo>
                <a:lnTo>
                  <a:pt x="1146334" y="86201"/>
                </a:lnTo>
                <a:lnTo>
                  <a:pt x="1175861" y="63341"/>
                </a:lnTo>
                <a:lnTo>
                  <a:pt x="1214914" y="50006"/>
                </a:lnTo>
                <a:lnTo>
                  <a:pt x="1256824" y="50006"/>
                </a:lnTo>
                <a:lnTo>
                  <a:pt x="1312069" y="30956"/>
                </a:lnTo>
                <a:lnTo>
                  <a:pt x="1368266" y="30956"/>
                </a:lnTo>
                <a:lnTo>
                  <a:pt x="1396841" y="17621"/>
                </a:lnTo>
                <a:lnTo>
                  <a:pt x="1430179" y="5239"/>
                </a:lnTo>
                <a:lnTo>
                  <a:pt x="1455896" y="1429"/>
                </a:lnTo>
                <a:lnTo>
                  <a:pt x="1469231" y="47149"/>
                </a:lnTo>
                <a:lnTo>
                  <a:pt x="1475899" y="92869"/>
                </a:lnTo>
                <a:lnTo>
                  <a:pt x="1472089" y="122396"/>
                </a:lnTo>
                <a:lnTo>
                  <a:pt x="1497806" y="129064"/>
                </a:lnTo>
                <a:lnTo>
                  <a:pt x="1514951" y="154781"/>
                </a:lnTo>
                <a:lnTo>
                  <a:pt x="1537811" y="174784"/>
                </a:lnTo>
                <a:lnTo>
                  <a:pt x="1563529" y="200501"/>
                </a:lnTo>
                <a:lnTo>
                  <a:pt x="1599724" y="190976"/>
                </a:lnTo>
                <a:lnTo>
                  <a:pt x="1618774" y="170974"/>
                </a:lnTo>
                <a:lnTo>
                  <a:pt x="1638776" y="148114"/>
                </a:lnTo>
                <a:lnTo>
                  <a:pt x="1667351" y="141446"/>
                </a:lnTo>
                <a:lnTo>
                  <a:pt x="1687354" y="168116"/>
                </a:lnTo>
                <a:lnTo>
                  <a:pt x="1719739" y="196691"/>
                </a:lnTo>
                <a:lnTo>
                  <a:pt x="1726406" y="230029"/>
                </a:lnTo>
                <a:lnTo>
                  <a:pt x="1719739" y="262414"/>
                </a:lnTo>
                <a:lnTo>
                  <a:pt x="1726406" y="291941"/>
                </a:lnTo>
                <a:lnTo>
                  <a:pt x="1735931" y="314801"/>
                </a:lnTo>
                <a:lnTo>
                  <a:pt x="1772126" y="314801"/>
                </a:lnTo>
                <a:lnTo>
                  <a:pt x="1801654" y="310991"/>
                </a:lnTo>
                <a:lnTo>
                  <a:pt x="1843564" y="317659"/>
                </a:lnTo>
                <a:lnTo>
                  <a:pt x="1866424" y="344329"/>
                </a:lnTo>
                <a:lnTo>
                  <a:pt x="1886426" y="379571"/>
                </a:lnTo>
                <a:lnTo>
                  <a:pt x="1876901" y="409099"/>
                </a:lnTo>
                <a:lnTo>
                  <a:pt x="1932146" y="415766"/>
                </a:lnTo>
                <a:lnTo>
                  <a:pt x="1971199" y="409099"/>
                </a:lnTo>
                <a:lnTo>
                  <a:pt x="2000726" y="392906"/>
                </a:lnTo>
                <a:lnTo>
                  <a:pt x="2026444" y="395764"/>
                </a:lnTo>
                <a:lnTo>
                  <a:pt x="2033111" y="431959"/>
                </a:lnTo>
                <a:lnTo>
                  <a:pt x="2035969" y="451009"/>
                </a:lnTo>
                <a:lnTo>
                  <a:pt x="2085499" y="451009"/>
                </a:lnTo>
                <a:lnTo>
                  <a:pt x="2075021" y="491014"/>
                </a:lnTo>
                <a:lnTo>
                  <a:pt x="2055971" y="519589"/>
                </a:lnTo>
                <a:lnTo>
                  <a:pt x="2069306" y="549116"/>
                </a:lnTo>
                <a:lnTo>
                  <a:pt x="2095024" y="555784"/>
                </a:lnTo>
                <a:lnTo>
                  <a:pt x="2085499" y="591979"/>
                </a:lnTo>
                <a:lnTo>
                  <a:pt x="2052161" y="608171"/>
                </a:lnTo>
                <a:lnTo>
                  <a:pt x="2052161" y="631031"/>
                </a:lnTo>
                <a:lnTo>
                  <a:pt x="2091214" y="620554"/>
                </a:lnTo>
                <a:lnTo>
                  <a:pt x="2120741" y="624364"/>
                </a:lnTo>
                <a:lnTo>
                  <a:pt x="2111216" y="672941"/>
                </a:lnTo>
                <a:lnTo>
                  <a:pt x="2114074" y="715804"/>
                </a:lnTo>
                <a:lnTo>
                  <a:pt x="2085499" y="725329"/>
                </a:lnTo>
                <a:lnTo>
                  <a:pt x="2101691" y="761524"/>
                </a:lnTo>
                <a:lnTo>
                  <a:pt x="2081689" y="803434"/>
                </a:lnTo>
                <a:lnTo>
                  <a:pt x="2058829" y="807244"/>
                </a:lnTo>
                <a:lnTo>
                  <a:pt x="2033111" y="846296"/>
                </a:lnTo>
                <a:lnTo>
                  <a:pt x="2033111" y="881539"/>
                </a:lnTo>
                <a:lnTo>
                  <a:pt x="2049304" y="917734"/>
                </a:lnTo>
                <a:lnTo>
                  <a:pt x="2052161" y="956786"/>
                </a:lnTo>
                <a:lnTo>
                  <a:pt x="2035969" y="976789"/>
                </a:lnTo>
                <a:lnTo>
                  <a:pt x="2006441" y="1005364"/>
                </a:lnTo>
                <a:lnTo>
                  <a:pt x="1974056" y="999649"/>
                </a:lnTo>
                <a:lnTo>
                  <a:pt x="1944529" y="995839"/>
                </a:lnTo>
                <a:lnTo>
                  <a:pt x="1912144" y="1005364"/>
                </a:lnTo>
                <a:lnTo>
                  <a:pt x="1876901" y="1018699"/>
                </a:lnTo>
                <a:lnTo>
                  <a:pt x="1870234" y="1051084"/>
                </a:lnTo>
                <a:lnTo>
                  <a:pt x="1870234" y="1073944"/>
                </a:lnTo>
                <a:lnTo>
                  <a:pt x="1915954" y="1116806"/>
                </a:lnTo>
                <a:lnTo>
                  <a:pt x="1873091" y="1132999"/>
                </a:lnTo>
                <a:lnTo>
                  <a:pt x="1850231" y="1162526"/>
                </a:lnTo>
                <a:lnTo>
                  <a:pt x="1834039" y="1194911"/>
                </a:lnTo>
                <a:lnTo>
                  <a:pt x="1882616" y="1201579"/>
                </a:lnTo>
                <a:lnTo>
                  <a:pt x="1873091" y="1236821"/>
                </a:lnTo>
                <a:lnTo>
                  <a:pt x="1847374" y="1253966"/>
                </a:lnTo>
                <a:lnTo>
                  <a:pt x="1824514" y="1275874"/>
                </a:lnTo>
                <a:lnTo>
                  <a:pt x="1814989" y="1305401"/>
                </a:lnTo>
                <a:lnTo>
                  <a:pt x="1794986" y="1341596"/>
                </a:lnTo>
                <a:lnTo>
                  <a:pt x="1820704" y="1364456"/>
                </a:lnTo>
                <a:lnTo>
                  <a:pt x="1834039" y="1400651"/>
                </a:lnTo>
                <a:lnTo>
                  <a:pt x="1794986" y="1419701"/>
                </a:lnTo>
                <a:lnTo>
                  <a:pt x="1850231" y="1449229"/>
                </a:lnTo>
                <a:lnTo>
                  <a:pt x="1820704" y="1462564"/>
                </a:lnTo>
                <a:lnTo>
                  <a:pt x="1814989" y="1504474"/>
                </a:lnTo>
                <a:lnTo>
                  <a:pt x="1792129" y="1527334"/>
                </a:lnTo>
                <a:lnTo>
                  <a:pt x="1781651" y="1573054"/>
                </a:lnTo>
                <a:lnTo>
                  <a:pt x="1762601" y="1598771"/>
                </a:lnTo>
                <a:lnTo>
                  <a:pt x="1716881" y="1598771"/>
                </a:lnTo>
                <a:lnTo>
                  <a:pt x="1667351" y="1609249"/>
                </a:lnTo>
                <a:lnTo>
                  <a:pt x="1645444" y="1621631"/>
                </a:lnTo>
                <a:lnTo>
                  <a:pt x="1632109" y="1648301"/>
                </a:lnTo>
                <a:lnTo>
                  <a:pt x="1632109" y="1687354"/>
                </a:lnTo>
                <a:lnTo>
                  <a:pt x="1602581" y="1722596"/>
                </a:lnTo>
                <a:lnTo>
                  <a:pt x="1573054" y="1722596"/>
                </a:lnTo>
                <a:lnTo>
                  <a:pt x="1543526" y="1729264"/>
                </a:lnTo>
                <a:lnTo>
                  <a:pt x="1527334" y="1706404"/>
                </a:lnTo>
                <a:lnTo>
                  <a:pt x="1494949" y="1729264"/>
                </a:lnTo>
                <a:lnTo>
                  <a:pt x="1485424" y="1749266"/>
                </a:lnTo>
                <a:lnTo>
                  <a:pt x="1446371" y="1752124"/>
                </a:lnTo>
                <a:lnTo>
                  <a:pt x="1419701" y="1745456"/>
                </a:lnTo>
                <a:lnTo>
                  <a:pt x="1442561" y="1696879"/>
                </a:lnTo>
                <a:lnTo>
                  <a:pt x="1430179" y="1676876"/>
                </a:lnTo>
                <a:lnTo>
                  <a:pt x="1413034" y="1648301"/>
                </a:lnTo>
                <a:lnTo>
                  <a:pt x="1400651" y="1632109"/>
                </a:lnTo>
                <a:lnTo>
                  <a:pt x="1368266" y="1628299"/>
                </a:lnTo>
                <a:lnTo>
                  <a:pt x="1322546" y="1632109"/>
                </a:lnTo>
                <a:lnTo>
                  <a:pt x="1283494" y="1644491"/>
                </a:lnTo>
                <a:lnTo>
                  <a:pt x="1244441" y="1657826"/>
                </a:lnTo>
                <a:lnTo>
                  <a:pt x="1227296" y="1683544"/>
                </a:lnTo>
                <a:lnTo>
                  <a:pt x="1227296" y="1729264"/>
                </a:lnTo>
                <a:lnTo>
                  <a:pt x="1201579" y="1755934"/>
                </a:lnTo>
                <a:lnTo>
                  <a:pt x="1149191" y="1768316"/>
                </a:lnTo>
                <a:lnTo>
                  <a:pt x="1113949" y="1788319"/>
                </a:lnTo>
                <a:lnTo>
                  <a:pt x="1074896" y="1797844"/>
                </a:lnTo>
                <a:lnTo>
                  <a:pt x="1041559" y="1824514"/>
                </a:lnTo>
                <a:lnTo>
                  <a:pt x="999649" y="1836896"/>
                </a:lnTo>
                <a:lnTo>
                  <a:pt x="950119" y="1834039"/>
                </a:lnTo>
                <a:lnTo>
                  <a:pt x="908209" y="1827371"/>
                </a:lnTo>
                <a:lnTo>
                  <a:pt x="888206" y="1784509"/>
                </a:lnTo>
                <a:lnTo>
                  <a:pt x="882491" y="1768316"/>
                </a:lnTo>
                <a:lnTo>
                  <a:pt x="862489" y="1752124"/>
                </a:lnTo>
                <a:lnTo>
                  <a:pt x="832961" y="1739741"/>
                </a:lnTo>
                <a:lnTo>
                  <a:pt x="810101" y="1768316"/>
                </a:lnTo>
                <a:lnTo>
                  <a:pt x="780574" y="1745456"/>
                </a:lnTo>
                <a:lnTo>
                  <a:pt x="771049" y="1722596"/>
                </a:lnTo>
                <a:lnTo>
                  <a:pt x="751999" y="1703546"/>
                </a:lnTo>
                <a:lnTo>
                  <a:pt x="702469" y="1694021"/>
                </a:lnTo>
                <a:lnTo>
                  <a:pt x="683419" y="1671161"/>
                </a:lnTo>
                <a:lnTo>
                  <a:pt x="651034" y="1660684"/>
                </a:lnTo>
                <a:lnTo>
                  <a:pt x="617696" y="1641634"/>
                </a:lnTo>
                <a:lnTo>
                  <a:pt x="608171" y="1609249"/>
                </a:lnTo>
                <a:lnTo>
                  <a:pt x="608171" y="1566386"/>
                </a:lnTo>
                <a:lnTo>
                  <a:pt x="611029" y="1527334"/>
                </a:lnTo>
                <a:lnTo>
                  <a:pt x="588169" y="1511141"/>
                </a:lnTo>
                <a:lnTo>
                  <a:pt x="562451" y="1511141"/>
                </a:lnTo>
                <a:lnTo>
                  <a:pt x="530066" y="1527334"/>
                </a:lnTo>
                <a:lnTo>
                  <a:pt x="500539" y="1540669"/>
                </a:lnTo>
                <a:lnTo>
                  <a:pt x="481489" y="1566386"/>
                </a:lnTo>
                <a:lnTo>
                  <a:pt x="454819" y="1575911"/>
                </a:lnTo>
                <a:lnTo>
                  <a:pt x="419576" y="1582579"/>
                </a:lnTo>
                <a:lnTo>
                  <a:pt x="402431" y="1553051"/>
                </a:lnTo>
                <a:lnTo>
                  <a:pt x="396716" y="1524476"/>
                </a:lnTo>
                <a:lnTo>
                  <a:pt x="376714" y="1488281"/>
                </a:lnTo>
                <a:lnTo>
                  <a:pt x="363379" y="1474946"/>
                </a:lnTo>
                <a:lnTo>
                  <a:pt x="340519" y="1474946"/>
                </a:lnTo>
                <a:lnTo>
                  <a:pt x="311944" y="1488281"/>
                </a:lnTo>
                <a:lnTo>
                  <a:pt x="294799" y="1513999"/>
                </a:lnTo>
                <a:lnTo>
                  <a:pt x="266224" y="1513999"/>
                </a:lnTo>
                <a:lnTo>
                  <a:pt x="232886" y="1513999"/>
                </a:lnTo>
                <a:lnTo>
                  <a:pt x="204311" y="1520666"/>
                </a:lnTo>
                <a:lnTo>
                  <a:pt x="170974" y="1513999"/>
                </a:lnTo>
                <a:lnTo>
                  <a:pt x="119539" y="1520666"/>
                </a:lnTo>
                <a:lnTo>
                  <a:pt x="119539" y="1488281"/>
                </a:lnTo>
                <a:lnTo>
                  <a:pt x="135731" y="1462564"/>
                </a:lnTo>
                <a:lnTo>
                  <a:pt x="154781" y="1433036"/>
                </a:lnTo>
                <a:lnTo>
                  <a:pt x="165259" y="1406366"/>
                </a:lnTo>
                <a:lnTo>
                  <a:pt x="154781" y="1371124"/>
                </a:lnTo>
                <a:lnTo>
                  <a:pt x="138589" y="1364456"/>
                </a:lnTo>
                <a:lnTo>
                  <a:pt x="109061" y="1348264"/>
                </a:lnTo>
                <a:lnTo>
                  <a:pt x="96679" y="1337786"/>
                </a:lnTo>
                <a:lnTo>
                  <a:pt x="57626" y="1337786"/>
                </a:lnTo>
                <a:lnTo>
                  <a:pt x="8096" y="1337786"/>
                </a:lnTo>
                <a:lnTo>
                  <a:pt x="1429" y="1321594"/>
                </a:lnTo>
                <a:lnTo>
                  <a:pt x="1429" y="1293019"/>
                </a:lnTo>
                <a:lnTo>
                  <a:pt x="14764" y="1270159"/>
                </a:lnTo>
                <a:lnTo>
                  <a:pt x="28099" y="1250156"/>
                </a:lnTo>
                <a:lnTo>
                  <a:pt x="60484" y="1236821"/>
                </a:lnTo>
                <a:lnTo>
                  <a:pt x="90011" y="1211104"/>
                </a:lnTo>
                <a:lnTo>
                  <a:pt x="115729" y="1185386"/>
                </a:lnTo>
                <a:lnTo>
                  <a:pt x="125254" y="1158716"/>
                </a:lnTo>
                <a:lnTo>
                  <a:pt x="129064" y="1129189"/>
                </a:lnTo>
                <a:lnTo>
                  <a:pt x="122396" y="1103471"/>
                </a:lnTo>
                <a:lnTo>
                  <a:pt x="96679" y="1087279"/>
                </a:lnTo>
                <a:lnTo>
                  <a:pt x="73819" y="1077754"/>
                </a:lnTo>
                <a:lnTo>
                  <a:pt x="37624" y="1080611"/>
                </a:lnTo>
                <a:lnTo>
                  <a:pt x="14764" y="1054894"/>
                </a:lnTo>
                <a:lnTo>
                  <a:pt x="37624" y="1028224"/>
                </a:lnTo>
                <a:close/>
              </a:path>
            </a:pathLst>
          </a:custGeom>
          <a:solidFill>
            <a:schemeClr val="tx2">
              <a:lumMod val="20000"/>
              <a:lumOff val="80000"/>
            </a:schemeClr>
          </a:solidFill>
          <a:ln w="1905" cap="flat">
            <a:solidFill>
              <a:schemeClr val="bg1"/>
            </a:solidFill>
            <a:prstDash val="solid"/>
            <a:miter/>
          </a:ln>
        </p:spPr>
        <p:txBody>
          <a:bodyPr lIns="360000" tIns="252000" rtlCol="0" anchor="ctr"/>
          <a:lstStyle/>
          <a:p>
            <a:pPr algn="ctr"/>
            <a:r>
              <a:rPr lang="fr-FR" sz="1000" dirty="0">
                <a:solidFill>
                  <a:schemeClr val="bg1"/>
                </a:solidFill>
              </a:rPr>
              <a:t>H1a</a:t>
            </a:r>
          </a:p>
        </p:txBody>
      </p:sp>
      <p:sp>
        <p:nvSpPr>
          <p:cNvPr id="666" name="Forme libre : forme 665">
            <a:extLst>
              <a:ext uri="{FF2B5EF4-FFF2-40B4-BE49-F238E27FC236}">
                <a16:creationId xmlns:a16="http://schemas.microsoft.com/office/drawing/2014/main" id="{03EC6B9B-8B21-4228-9123-48E8F37A8B41}"/>
              </a:ext>
            </a:extLst>
          </p:cNvPr>
          <p:cNvSpPr/>
          <p:nvPr/>
        </p:nvSpPr>
        <p:spPr>
          <a:xfrm>
            <a:off x="1264776" y="4139169"/>
            <a:ext cx="1870726" cy="1562885"/>
          </a:xfrm>
          <a:custGeom>
            <a:avLst/>
            <a:gdLst>
              <a:gd name="connsiteX0" fmla="*/ 364331 w 2257425"/>
              <a:gd name="connsiteY0" fmla="*/ 77629 h 1885950"/>
              <a:gd name="connsiteX1" fmla="*/ 371951 w 2257425"/>
              <a:gd name="connsiteY1" fmla="*/ 98584 h 1885950"/>
              <a:gd name="connsiteX2" fmla="*/ 377666 w 2257425"/>
              <a:gd name="connsiteY2" fmla="*/ 127159 h 1885950"/>
              <a:gd name="connsiteX3" fmla="*/ 403384 w 2257425"/>
              <a:gd name="connsiteY3" fmla="*/ 127159 h 1885950"/>
              <a:gd name="connsiteX4" fmla="*/ 427196 w 2257425"/>
              <a:gd name="connsiteY4" fmla="*/ 142399 h 1885950"/>
              <a:gd name="connsiteX5" fmla="*/ 445294 w 2257425"/>
              <a:gd name="connsiteY5" fmla="*/ 163354 h 1885950"/>
              <a:gd name="connsiteX6" fmla="*/ 458629 w 2257425"/>
              <a:gd name="connsiteY6" fmla="*/ 187166 h 1885950"/>
              <a:gd name="connsiteX7" fmla="*/ 476726 w 2257425"/>
              <a:gd name="connsiteY7" fmla="*/ 220504 h 1885950"/>
              <a:gd name="connsiteX8" fmla="*/ 487204 w 2257425"/>
              <a:gd name="connsiteY8" fmla="*/ 251936 h 1885950"/>
              <a:gd name="connsiteX9" fmla="*/ 491966 w 2257425"/>
              <a:gd name="connsiteY9" fmla="*/ 293846 h 1885950"/>
              <a:gd name="connsiteX10" fmla="*/ 499586 w 2257425"/>
              <a:gd name="connsiteY10" fmla="*/ 335756 h 1885950"/>
              <a:gd name="connsiteX11" fmla="*/ 510064 w 2257425"/>
              <a:gd name="connsiteY11" fmla="*/ 371951 h 1885950"/>
              <a:gd name="connsiteX12" fmla="*/ 520541 w 2257425"/>
              <a:gd name="connsiteY12" fmla="*/ 392906 h 1885950"/>
              <a:gd name="connsiteX13" fmla="*/ 531019 w 2257425"/>
              <a:gd name="connsiteY13" fmla="*/ 418624 h 1885950"/>
              <a:gd name="connsiteX14" fmla="*/ 568166 w 2257425"/>
              <a:gd name="connsiteY14" fmla="*/ 424339 h 1885950"/>
              <a:gd name="connsiteX15" fmla="*/ 583406 w 2257425"/>
              <a:gd name="connsiteY15" fmla="*/ 398621 h 1885950"/>
              <a:gd name="connsiteX16" fmla="*/ 568166 w 2257425"/>
              <a:gd name="connsiteY16" fmla="*/ 382429 h 1885950"/>
              <a:gd name="connsiteX17" fmla="*/ 547211 w 2257425"/>
              <a:gd name="connsiteY17" fmla="*/ 353854 h 1885950"/>
              <a:gd name="connsiteX18" fmla="*/ 536734 w 2257425"/>
              <a:gd name="connsiteY18" fmla="*/ 330041 h 1885950"/>
              <a:gd name="connsiteX19" fmla="*/ 528161 w 2257425"/>
              <a:gd name="connsiteY19" fmla="*/ 304324 h 1885950"/>
              <a:gd name="connsiteX20" fmla="*/ 523399 w 2257425"/>
              <a:gd name="connsiteY20" fmla="*/ 259556 h 1885950"/>
              <a:gd name="connsiteX21" fmla="*/ 510064 w 2257425"/>
              <a:gd name="connsiteY21" fmla="*/ 233839 h 1885950"/>
              <a:gd name="connsiteX22" fmla="*/ 536734 w 2257425"/>
              <a:gd name="connsiteY22" fmla="*/ 230981 h 1885950"/>
              <a:gd name="connsiteX23" fmla="*/ 578644 w 2257425"/>
              <a:gd name="connsiteY23" fmla="*/ 238601 h 1885950"/>
              <a:gd name="connsiteX24" fmla="*/ 609124 w 2257425"/>
              <a:gd name="connsiteY24" fmla="*/ 238601 h 1885950"/>
              <a:gd name="connsiteX25" fmla="*/ 625316 w 2257425"/>
              <a:gd name="connsiteY25" fmla="*/ 272891 h 1885950"/>
              <a:gd name="connsiteX26" fmla="*/ 635794 w 2257425"/>
              <a:gd name="connsiteY26" fmla="*/ 296704 h 1885950"/>
              <a:gd name="connsiteX27" fmla="*/ 656749 w 2257425"/>
              <a:gd name="connsiteY27" fmla="*/ 325279 h 1885950"/>
              <a:gd name="connsiteX28" fmla="*/ 679609 w 2257425"/>
              <a:gd name="connsiteY28" fmla="*/ 350996 h 1885950"/>
              <a:gd name="connsiteX29" fmla="*/ 708184 w 2257425"/>
              <a:gd name="connsiteY29" fmla="*/ 358616 h 1885950"/>
              <a:gd name="connsiteX30" fmla="*/ 737711 w 2257425"/>
              <a:gd name="connsiteY30" fmla="*/ 371951 h 1885950"/>
              <a:gd name="connsiteX31" fmla="*/ 771049 w 2257425"/>
              <a:gd name="connsiteY31" fmla="*/ 364331 h 1885950"/>
              <a:gd name="connsiteX32" fmla="*/ 789146 w 2257425"/>
              <a:gd name="connsiteY32" fmla="*/ 340519 h 1885950"/>
              <a:gd name="connsiteX33" fmla="*/ 807244 w 2257425"/>
              <a:gd name="connsiteY33" fmla="*/ 309086 h 1885950"/>
              <a:gd name="connsiteX34" fmla="*/ 836771 w 2257425"/>
              <a:gd name="connsiteY34" fmla="*/ 301466 h 1885950"/>
              <a:gd name="connsiteX35" fmla="*/ 862489 w 2257425"/>
              <a:gd name="connsiteY35" fmla="*/ 301466 h 1885950"/>
              <a:gd name="connsiteX36" fmla="*/ 898684 w 2257425"/>
              <a:gd name="connsiteY36" fmla="*/ 288131 h 1885950"/>
              <a:gd name="connsiteX37" fmla="*/ 912019 w 2257425"/>
              <a:gd name="connsiteY37" fmla="*/ 270034 h 1885950"/>
              <a:gd name="connsiteX38" fmla="*/ 916781 w 2257425"/>
              <a:gd name="connsiteY38" fmla="*/ 247174 h 1885950"/>
              <a:gd name="connsiteX39" fmla="*/ 916781 w 2257425"/>
              <a:gd name="connsiteY39" fmla="*/ 210026 h 1885950"/>
              <a:gd name="connsiteX40" fmla="*/ 925354 w 2257425"/>
              <a:gd name="connsiteY40" fmla="*/ 187166 h 1885950"/>
              <a:gd name="connsiteX41" fmla="*/ 935831 w 2257425"/>
              <a:gd name="connsiteY41" fmla="*/ 166211 h 1885950"/>
              <a:gd name="connsiteX42" fmla="*/ 967264 w 2257425"/>
              <a:gd name="connsiteY42" fmla="*/ 148114 h 1885950"/>
              <a:gd name="connsiteX43" fmla="*/ 985361 w 2257425"/>
              <a:gd name="connsiteY43" fmla="*/ 127159 h 1885950"/>
              <a:gd name="connsiteX44" fmla="*/ 1008221 w 2257425"/>
              <a:gd name="connsiteY44" fmla="*/ 109061 h 1885950"/>
              <a:gd name="connsiteX45" fmla="*/ 1021556 w 2257425"/>
              <a:gd name="connsiteY45" fmla="*/ 95726 h 1885950"/>
              <a:gd name="connsiteX46" fmla="*/ 1047274 w 2257425"/>
              <a:gd name="connsiteY46" fmla="*/ 64294 h 1885950"/>
              <a:gd name="connsiteX47" fmla="*/ 1066324 w 2257425"/>
              <a:gd name="connsiteY47" fmla="*/ 32861 h 1885950"/>
              <a:gd name="connsiteX48" fmla="*/ 1084421 w 2257425"/>
              <a:gd name="connsiteY48" fmla="*/ 1429 h 1885950"/>
              <a:gd name="connsiteX49" fmla="*/ 1110139 w 2257425"/>
              <a:gd name="connsiteY49" fmla="*/ 19526 h 1885950"/>
              <a:gd name="connsiteX50" fmla="*/ 1128236 w 2257425"/>
              <a:gd name="connsiteY50" fmla="*/ 35719 h 1885950"/>
              <a:gd name="connsiteX51" fmla="*/ 1128236 w 2257425"/>
              <a:gd name="connsiteY51" fmla="*/ 59531 h 1885950"/>
              <a:gd name="connsiteX52" fmla="*/ 1136809 w 2257425"/>
              <a:gd name="connsiteY52" fmla="*/ 90011 h 1885950"/>
              <a:gd name="connsiteX53" fmla="*/ 1156811 w 2257425"/>
              <a:gd name="connsiteY53" fmla="*/ 98584 h 1885950"/>
              <a:gd name="connsiteX54" fmla="*/ 1175861 w 2257425"/>
              <a:gd name="connsiteY54" fmla="*/ 90011 h 1885950"/>
              <a:gd name="connsiteX55" fmla="*/ 1180624 w 2257425"/>
              <a:gd name="connsiteY55" fmla="*/ 74771 h 1885950"/>
              <a:gd name="connsiteX56" fmla="*/ 1233011 w 2257425"/>
              <a:gd name="connsiteY56" fmla="*/ 67151 h 1885950"/>
              <a:gd name="connsiteX57" fmla="*/ 1255871 w 2257425"/>
              <a:gd name="connsiteY57" fmla="*/ 85249 h 1885950"/>
              <a:gd name="connsiteX58" fmla="*/ 1266349 w 2257425"/>
              <a:gd name="connsiteY58" fmla="*/ 116681 h 1885950"/>
              <a:gd name="connsiteX59" fmla="*/ 1306354 w 2257425"/>
              <a:gd name="connsiteY59" fmla="*/ 119539 h 1885950"/>
              <a:gd name="connsiteX60" fmla="*/ 1308259 w 2257425"/>
              <a:gd name="connsiteY60" fmla="*/ 158591 h 1885950"/>
              <a:gd name="connsiteX61" fmla="*/ 1332071 w 2257425"/>
              <a:gd name="connsiteY61" fmla="*/ 176689 h 1885950"/>
              <a:gd name="connsiteX62" fmla="*/ 1353026 w 2257425"/>
              <a:gd name="connsiteY62" fmla="*/ 191929 h 1885950"/>
              <a:gd name="connsiteX63" fmla="*/ 1368266 w 2257425"/>
              <a:gd name="connsiteY63" fmla="*/ 223361 h 1885950"/>
              <a:gd name="connsiteX64" fmla="*/ 1350169 w 2257425"/>
              <a:gd name="connsiteY64" fmla="*/ 257651 h 1885950"/>
              <a:gd name="connsiteX65" fmla="*/ 1329214 w 2257425"/>
              <a:gd name="connsiteY65" fmla="*/ 280511 h 1885950"/>
              <a:gd name="connsiteX66" fmla="*/ 1326356 w 2257425"/>
              <a:gd name="connsiteY66" fmla="*/ 311944 h 1885950"/>
              <a:gd name="connsiteX67" fmla="*/ 1345406 w 2257425"/>
              <a:gd name="connsiteY67" fmla="*/ 328136 h 1885950"/>
              <a:gd name="connsiteX68" fmla="*/ 1353026 w 2257425"/>
              <a:gd name="connsiteY68" fmla="*/ 364331 h 1885950"/>
              <a:gd name="connsiteX69" fmla="*/ 1384459 w 2257425"/>
              <a:gd name="connsiteY69" fmla="*/ 358616 h 1885950"/>
              <a:gd name="connsiteX70" fmla="*/ 1402556 w 2257425"/>
              <a:gd name="connsiteY70" fmla="*/ 377666 h 1885950"/>
              <a:gd name="connsiteX71" fmla="*/ 1415891 w 2257425"/>
              <a:gd name="connsiteY71" fmla="*/ 416719 h 1885950"/>
              <a:gd name="connsiteX72" fmla="*/ 1449229 w 2257425"/>
              <a:gd name="connsiteY72" fmla="*/ 429101 h 1885950"/>
              <a:gd name="connsiteX73" fmla="*/ 1485424 w 2257425"/>
              <a:gd name="connsiteY73" fmla="*/ 424339 h 1885950"/>
              <a:gd name="connsiteX74" fmla="*/ 1506379 w 2257425"/>
              <a:gd name="connsiteY74" fmla="*/ 439579 h 1885950"/>
              <a:gd name="connsiteX75" fmla="*/ 1534954 w 2257425"/>
              <a:gd name="connsiteY75" fmla="*/ 460534 h 1885950"/>
              <a:gd name="connsiteX76" fmla="*/ 1554004 w 2257425"/>
              <a:gd name="connsiteY76" fmla="*/ 481489 h 1885950"/>
              <a:gd name="connsiteX77" fmla="*/ 1585436 w 2257425"/>
              <a:gd name="connsiteY77" fmla="*/ 481489 h 1885950"/>
              <a:gd name="connsiteX78" fmla="*/ 1614011 w 2257425"/>
              <a:gd name="connsiteY78" fmla="*/ 471011 h 1885950"/>
              <a:gd name="connsiteX79" fmla="*/ 1650206 w 2257425"/>
              <a:gd name="connsiteY79" fmla="*/ 455771 h 1885950"/>
              <a:gd name="connsiteX80" fmla="*/ 1678781 w 2257425"/>
              <a:gd name="connsiteY80" fmla="*/ 448151 h 1885950"/>
              <a:gd name="connsiteX81" fmla="*/ 1686401 w 2257425"/>
              <a:gd name="connsiteY81" fmla="*/ 473869 h 1885950"/>
              <a:gd name="connsiteX82" fmla="*/ 1696879 w 2257425"/>
              <a:gd name="connsiteY82" fmla="*/ 505301 h 1885950"/>
              <a:gd name="connsiteX83" fmla="*/ 1710214 w 2257425"/>
              <a:gd name="connsiteY83" fmla="*/ 536734 h 1885950"/>
              <a:gd name="connsiteX84" fmla="*/ 1717834 w 2257425"/>
              <a:gd name="connsiteY84" fmla="*/ 567214 h 1885950"/>
              <a:gd name="connsiteX85" fmla="*/ 1704499 w 2257425"/>
              <a:gd name="connsiteY85" fmla="*/ 598646 h 1885950"/>
              <a:gd name="connsiteX86" fmla="*/ 1684496 w 2257425"/>
              <a:gd name="connsiteY86" fmla="*/ 625316 h 1885950"/>
              <a:gd name="connsiteX87" fmla="*/ 1710214 w 2257425"/>
              <a:gd name="connsiteY87" fmla="*/ 640556 h 1885950"/>
              <a:gd name="connsiteX88" fmla="*/ 1731169 w 2257425"/>
              <a:gd name="connsiteY88" fmla="*/ 656749 h 1885950"/>
              <a:gd name="connsiteX89" fmla="*/ 1762601 w 2257425"/>
              <a:gd name="connsiteY89" fmla="*/ 648176 h 1885950"/>
              <a:gd name="connsiteX90" fmla="*/ 1788319 w 2257425"/>
              <a:gd name="connsiteY90" fmla="*/ 635794 h 1885950"/>
              <a:gd name="connsiteX91" fmla="*/ 1812131 w 2257425"/>
              <a:gd name="connsiteY91" fmla="*/ 653891 h 1885950"/>
              <a:gd name="connsiteX92" fmla="*/ 1851184 w 2257425"/>
              <a:gd name="connsiteY92" fmla="*/ 664369 h 1885950"/>
              <a:gd name="connsiteX93" fmla="*/ 1874044 w 2257425"/>
              <a:gd name="connsiteY93" fmla="*/ 637699 h 1885950"/>
              <a:gd name="connsiteX94" fmla="*/ 1890236 w 2257425"/>
              <a:gd name="connsiteY94" fmla="*/ 598646 h 1885950"/>
              <a:gd name="connsiteX95" fmla="*/ 1894999 w 2257425"/>
              <a:gd name="connsiteY95" fmla="*/ 570071 h 1885950"/>
              <a:gd name="connsiteX96" fmla="*/ 1900714 w 2257425"/>
              <a:gd name="connsiteY96" fmla="*/ 541496 h 1885950"/>
              <a:gd name="connsiteX97" fmla="*/ 1914049 w 2257425"/>
              <a:gd name="connsiteY97" fmla="*/ 526256 h 1885950"/>
              <a:gd name="connsiteX98" fmla="*/ 1942624 w 2257425"/>
              <a:gd name="connsiteY98" fmla="*/ 499586 h 1885950"/>
              <a:gd name="connsiteX99" fmla="*/ 1968341 w 2257425"/>
              <a:gd name="connsiteY99" fmla="*/ 491966 h 1885950"/>
              <a:gd name="connsiteX100" fmla="*/ 1978819 w 2257425"/>
              <a:gd name="connsiteY100" fmla="*/ 515779 h 1885950"/>
              <a:gd name="connsiteX101" fmla="*/ 1989296 w 2257425"/>
              <a:gd name="connsiteY101" fmla="*/ 544354 h 1885950"/>
              <a:gd name="connsiteX102" fmla="*/ 2023586 w 2257425"/>
              <a:gd name="connsiteY102" fmla="*/ 544354 h 1885950"/>
              <a:gd name="connsiteX103" fmla="*/ 2034064 w 2257425"/>
              <a:gd name="connsiteY103" fmla="*/ 570071 h 1885950"/>
              <a:gd name="connsiteX104" fmla="*/ 2041684 w 2257425"/>
              <a:gd name="connsiteY104" fmla="*/ 619601 h 1885950"/>
              <a:gd name="connsiteX105" fmla="*/ 2062639 w 2257425"/>
              <a:gd name="connsiteY105" fmla="*/ 640556 h 1885950"/>
              <a:gd name="connsiteX106" fmla="*/ 2085499 w 2257425"/>
              <a:gd name="connsiteY106" fmla="*/ 667226 h 1885950"/>
              <a:gd name="connsiteX107" fmla="*/ 2109311 w 2257425"/>
              <a:gd name="connsiteY107" fmla="*/ 713899 h 1885950"/>
              <a:gd name="connsiteX108" fmla="*/ 2093119 w 2257425"/>
              <a:gd name="connsiteY108" fmla="*/ 736759 h 1885950"/>
              <a:gd name="connsiteX109" fmla="*/ 2119789 w 2257425"/>
              <a:gd name="connsiteY109" fmla="*/ 747236 h 1885950"/>
              <a:gd name="connsiteX110" fmla="*/ 2143601 w 2257425"/>
              <a:gd name="connsiteY110" fmla="*/ 771049 h 1885950"/>
              <a:gd name="connsiteX111" fmla="*/ 2140744 w 2257425"/>
              <a:gd name="connsiteY111" fmla="*/ 792004 h 1885950"/>
              <a:gd name="connsiteX112" fmla="*/ 2112169 w 2257425"/>
              <a:gd name="connsiteY112" fmla="*/ 802481 h 1885950"/>
              <a:gd name="connsiteX113" fmla="*/ 2114074 w 2257425"/>
              <a:gd name="connsiteY113" fmla="*/ 841534 h 1885950"/>
              <a:gd name="connsiteX114" fmla="*/ 2130266 w 2257425"/>
              <a:gd name="connsiteY114" fmla="*/ 870109 h 1885950"/>
              <a:gd name="connsiteX115" fmla="*/ 2148364 w 2257425"/>
              <a:gd name="connsiteY115" fmla="*/ 898684 h 1885950"/>
              <a:gd name="connsiteX116" fmla="*/ 2193132 w 2257425"/>
              <a:gd name="connsiteY116" fmla="*/ 919639 h 1885950"/>
              <a:gd name="connsiteX117" fmla="*/ 2229326 w 2257425"/>
              <a:gd name="connsiteY117" fmla="*/ 925354 h 1885950"/>
              <a:gd name="connsiteX118" fmla="*/ 2208371 w 2257425"/>
              <a:gd name="connsiteY118" fmla="*/ 953929 h 1885950"/>
              <a:gd name="connsiteX119" fmla="*/ 2190274 w 2257425"/>
              <a:gd name="connsiteY119" fmla="*/ 969169 h 1885950"/>
              <a:gd name="connsiteX120" fmla="*/ 2213134 w 2257425"/>
              <a:gd name="connsiteY120" fmla="*/ 995839 h 1885950"/>
              <a:gd name="connsiteX121" fmla="*/ 2247424 w 2257425"/>
              <a:gd name="connsiteY121" fmla="*/ 1015841 h 1885950"/>
              <a:gd name="connsiteX122" fmla="*/ 2265521 w 2257425"/>
              <a:gd name="connsiteY122" fmla="*/ 1034891 h 1885950"/>
              <a:gd name="connsiteX123" fmla="*/ 2255044 w 2257425"/>
              <a:gd name="connsiteY123" fmla="*/ 1071086 h 1885950"/>
              <a:gd name="connsiteX124" fmla="*/ 2226469 w 2257425"/>
              <a:gd name="connsiteY124" fmla="*/ 1094899 h 1885950"/>
              <a:gd name="connsiteX125" fmla="*/ 2200751 w 2257425"/>
              <a:gd name="connsiteY125" fmla="*/ 1115854 h 1885950"/>
              <a:gd name="connsiteX126" fmla="*/ 2163604 w 2257425"/>
              <a:gd name="connsiteY126" fmla="*/ 1141571 h 1885950"/>
              <a:gd name="connsiteX127" fmla="*/ 2133124 w 2257425"/>
              <a:gd name="connsiteY127" fmla="*/ 1144429 h 1885950"/>
              <a:gd name="connsiteX128" fmla="*/ 2095976 w 2257425"/>
              <a:gd name="connsiteY128" fmla="*/ 1138714 h 1885950"/>
              <a:gd name="connsiteX129" fmla="*/ 2088356 w 2257425"/>
              <a:gd name="connsiteY129" fmla="*/ 1154906 h 1885950"/>
              <a:gd name="connsiteX130" fmla="*/ 2085499 w 2257425"/>
              <a:gd name="connsiteY130" fmla="*/ 1180624 h 1885950"/>
              <a:gd name="connsiteX131" fmla="*/ 2080736 w 2257425"/>
              <a:gd name="connsiteY131" fmla="*/ 1212056 h 1885950"/>
              <a:gd name="connsiteX132" fmla="*/ 2049304 w 2257425"/>
              <a:gd name="connsiteY132" fmla="*/ 1227296 h 1885950"/>
              <a:gd name="connsiteX133" fmla="*/ 2015014 w 2257425"/>
              <a:gd name="connsiteY133" fmla="*/ 1225391 h 1885950"/>
              <a:gd name="connsiteX134" fmla="*/ 1996916 w 2257425"/>
              <a:gd name="connsiteY134" fmla="*/ 1253966 h 1885950"/>
              <a:gd name="connsiteX135" fmla="*/ 1974056 w 2257425"/>
              <a:gd name="connsiteY135" fmla="*/ 1266349 h 1885950"/>
              <a:gd name="connsiteX136" fmla="*/ 1950244 w 2257425"/>
              <a:gd name="connsiteY136" fmla="*/ 1266349 h 1885950"/>
              <a:gd name="connsiteX137" fmla="*/ 1914049 w 2257425"/>
              <a:gd name="connsiteY137" fmla="*/ 1272064 h 1885950"/>
              <a:gd name="connsiteX138" fmla="*/ 1894999 w 2257425"/>
              <a:gd name="connsiteY138" fmla="*/ 1287304 h 1885950"/>
              <a:gd name="connsiteX139" fmla="*/ 1905476 w 2257425"/>
              <a:gd name="connsiteY139" fmla="*/ 1308259 h 1885950"/>
              <a:gd name="connsiteX140" fmla="*/ 1934051 w 2257425"/>
              <a:gd name="connsiteY140" fmla="*/ 1318736 h 1885950"/>
              <a:gd name="connsiteX141" fmla="*/ 1939766 w 2257425"/>
              <a:gd name="connsiteY141" fmla="*/ 1334929 h 1885950"/>
              <a:gd name="connsiteX142" fmla="*/ 1932146 w 2257425"/>
              <a:gd name="connsiteY142" fmla="*/ 1354931 h 1885950"/>
              <a:gd name="connsiteX143" fmla="*/ 1903571 w 2257425"/>
              <a:gd name="connsiteY143" fmla="*/ 1378744 h 1885950"/>
              <a:gd name="connsiteX144" fmla="*/ 1864519 w 2257425"/>
              <a:gd name="connsiteY144" fmla="*/ 1381601 h 1885950"/>
              <a:gd name="connsiteX145" fmla="*/ 1824514 w 2257425"/>
              <a:gd name="connsiteY145" fmla="*/ 1381601 h 1885950"/>
              <a:gd name="connsiteX146" fmla="*/ 1780699 w 2257425"/>
              <a:gd name="connsiteY146" fmla="*/ 1384459 h 1885950"/>
              <a:gd name="connsiteX147" fmla="*/ 1773079 w 2257425"/>
              <a:gd name="connsiteY147" fmla="*/ 1363504 h 1885950"/>
              <a:gd name="connsiteX148" fmla="*/ 1749266 w 2257425"/>
              <a:gd name="connsiteY148" fmla="*/ 1373981 h 1885950"/>
              <a:gd name="connsiteX149" fmla="*/ 1717834 w 2257425"/>
              <a:gd name="connsiteY149" fmla="*/ 1392079 h 1885950"/>
              <a:gd name="connsiteX150" fmla="*/ 1678781 w 2257425"/>
              <a:gd name="connsiteY150" fmla="*/ 1396841 h 1885950"/>
              <a:gd name="connsiteX151" fmla="*/ 1634966 w 2257425"/>
              <a:gd name="connsiteY151" fmla="*/ 1392079 h 1885950"/>
              <a:gd name="connsiteX152" fmla="*/ 1603534 w 2257425"/>
              <a:gd name="connsiteY152" fmla="*/ 1386364 h 1885950"/>
              <a:gd name="connsiteX153" fmla="*/ 1574959 w 2257425"/>
              <a:gd name="connsiteY153" fmla="*/ 1396841 h 1885950"/>
              <a:gd name="connsiteX154" fmla="*/ 1574959 w 2257425"/>
              <a:gd name="connsiteY154" fmla="*/ 1417796 h 1885950"/>
              <a:gd name="connsiteX155" fmla="*/ 1564481 w 2257425"/>
              <a:gd name="connsiteY155" fmla="*/ 1433989 h 1885950"/>
              <a:gd name="connsiteX156" fmla="*/ 1530191 w 2257425"/>
              <a:gd name="connsiteY156" fmla="*/ 1452086 h 1885950"/>
              <a:gd name="connsiteX157" fmla="*/ 1512094 w 2257425"/>
              <a:gd name="connsiteY157" fmla="*/ 1470184 h 1885950"/>
              <a:gd name="connsiteX158" fmla="*/ 1534954 w 2257425"/>
              <a:gd name="connsiteY158" fmla="*/ 1506379 h 1885950"/>
              <a:gd name="connsiteX159" fmla="*/ 1530191 w 2257425"/>
              <a:gd name="connsiteY159" fmla="*/ 1524476 h 1885950"/>
              <a:gd name="connsiteX160" fmla="*/ 1551146 w 2257425"/>
              <a:gd name="connsiteY160" fmla="*/ 1540669 h 1885950"/>
              <a:gd name="connsiteX161" fmla="*/ 1593056 w 2257425"/>
              <a:gd name="connsiteY161" fmla="*/ 1554004 h 1885950"/>
              <a:gd name="connsiteX162" fmla="*/ 1626394 w 2257425"/>
              <a:gd name="connsiteY162" fmla="*/ 1564481 h 1885950"/>
              <a:gd name="connsiteX163" fmla="*/ 1644491 w 2257425"/>
              <a:gd name="connsiteY163" fmla="*/ 1593056 h 1885950"/>
              <a:gd name="connsiteX164" fmla="*/ 1647349 w 2257425"/>
              <a:gd name="connsiteY164" fmla="*/ 1632109 h 1885950"/>
              <a:gd name="connsiteX165" fmla="*/ 1629251 w 2257425"/>
              <a:gd name="connsiteY165" fmla="*/ 1657826 h 1885950"/>
              <a:gd name="connsiteX166" fmla="*/ 1615916 w 2257425"/>
              <a:gd name="connsiteY166" fmla="*/ 1668304 h 1885950"/>
              <a:gd name="connsiteX167" fmla="*/ 1636871 w 2257425"/>
              <a:gd name="connsiteY167" fmla="*/ 1696879 h 1885950"/>
              <a:gd name="connsiteX168" fmla="*/ 1624489 w 2257425"/>
              <a:gd name="connsiteY168" fmla="*/ 1717834 h 1885950"/>
              <a:gd name="connsiteX169" fmla="*/ 1593056 w 2257425"/>
              <a:gd name="connsiteY169" fmla="*/ 1725454 h 1885950"/>
              <a:gd name="connsiteX170" fmla="*/ 1579721 w 2257425"/>
              <a:gd name="connsiteY170" fmla="*/ 1754029 h 1885950"/>
              <a:gd name="connsiteX171" fmla="*/ 1608296 w 2257425"/>
              <a:gd name="connsiteY171" fmla="*/ 1773079 h 1885950"/>
              <a:gd name="connsiteX172" fmla="*/ 1650206 w 2257425"/>
              <a:gd name="connsiteY172" fmla="*/ 1774984 h 1885950"/>
              <a:gd name="connsiteX173" fmla="*/ 1681639 w 2257425"/>
              <a:gd name="connsiteY173" fmla="*/ 1774984 h 1885950"/>
              <a:gd name="connsiteX174" fmla="*/ 1699736 w 2257425"/>
              <a:gd name="connsiteY174" fmla="*/ 1794034 h 1885950"/>
              <a:gd name="connsiteX175" fmla="*/ 1717834 w 2257425"/>
              <a:gd name="connsiteY175" fmla="*/ 1814036 h 1885950"/>
              <a:gd name="connsiteX176" fmla="*/ 1714976 w 2257425"/>
              <a:gd name="connsiteY176" fmla="*/ 1830229 h 1885950"/>
              <a:gd name="connsiteX177" fmla="*/ 1675924 w 2257425"/>
              <a:gd name="connsiteY177" fmla="*/ 1834992 h 1885950"/>
              <a:gd name="connsiteX178" fmla="*/ 1636871 w 2257425"/>
              <a:gd name="connsiteY178" fmla="*/ 1837849 h 1885950"/>
              <a:gd name="connsiteX179" fmla="*/ 1615916 w 2257425"/>
              <a:gd name="connsiteY179" fmla="*/ 1861661 h 1885950"/>
              <a:gd name="connsiteX180" fmla="*/ 1593056 w 2257425"/>
              <a:gd name="connsiteY180" fmla="*/ 1882617 h 1885950"/>
              <a:gd name="connsiteX181" fmla="*/ 1561624 w 2257425"/>
              <a:gd name="connsiteY181" fmla="*/ 1890236 h 1885950"/>
              <a:gd name="connsiteX182" fmla="*/ 1540669 w 2257425"/>
              <a:gd name="connsiteY182" fmla="*/ 1893094 h 1885950"/>
              <a:gd name="connsiteX183" fmla="*/ 1530191 w 2257425"/>
              <a:gd name="connsiteY183" fmla="*/ 1874044 h 1885950"/>
              <a:gd name="connsiteX184" fmla="*/ 1512094 w 2257425"/>
              <a:gd name="connsiteY184" fmla="*/ 1861661 h 1885950"/>
              <a:gd name="connsiteX185" fmla="*/ 1483519 w 2257425"/>
              <a:gd name="connsiteY185" fmla="*/ 1851184 h 1885950"/>
              <a:gd name="connsiteX186" fmla="*/ 1456849 w 2257425"/>
              <a:gd name="connsiteY186" fmla="*/ 1840706 h 1885950"/>
              <a:gd name="connsiteX187" fmla="*/ 1431131 w 2257425"/>
              <a:gd name="connsiteY187" fmla="*/ 1843564 h 1885950"/>
              <a:gd name="connsiteX188" fmla="*/ 1413034 w 2257425"/>
              <a:gd name="connsiteY188" fmla="*/ 1851184 h 1885950"/>
              <a:gd name="connsiteX189" fmla="*/ 1402556 w 2257425"/>
              <a:gd name="connsiteY189" fmla="*/ 1866424 h 1885950"/>
              <a:gd name="connsiteX190" fmla="*/ 1386364 w 2257425"/>
              <a:gd name="connsiteY190" fmla="*/ 1843564 h 1885950"/>
              <a:gd name="connsiteX191" fmla="*/ 1365409 w 2257425"/>
              <a:gd name="connsiteY191" fmla="*/ 1816894 h 1885950"/>
              <a:gd name="connsiteX192" fmla="*/ 1353026 w 2257425"/>
              <a:gd name="connsiteY192" fmla="*/ 1795939 h 1885950"/>
              <a:gd name="connsiteX193" fmla="*/ 1326356 w 2257425"/>
              <a:gd name="connsiteY193" fmla="*/ 1795939 h 1885950"/>
              <a:gd name="connsiteX194" fmla="*/ 1297781 w 2257425"/>
              <a:gd name="connsiteY194" fmla="*/ 1803559 h 1885950"/>
              <a:gd name="connsiteX195" fmla="*/ 1285399 w 2257425"/>
              <a:gd name="connsiteY195" fmla="*/ 1814036 h 1885950"/>
              <a:gd name="connsiteX196" fmla="*/ 1272064 w 2257425"/>
              <a:gd name="connsiteY196" fmla="*/ 1795939 h 1885950"/>
              <a:gd name="connsiteX197" fmla="*/ 1272064 w 2257425"/>
              <a:gd name="connsiteY197" fmla="*/ 1774984 h 1885950"/>
              <a:gd name="connsiteX198" fmla="*/ 1255871 w 2257425"/>
              <a:gd name="connsiteY198" fmla="*/ 1749267 h 1885950"/>
              <a:gd name="connsiteX199" fmla="*/ 1237774 w 2257425"/>
              <a:gd name="connsiteY199" fmla="*/ 1749267 h 1885950"/>
              <a:gd name="connsiteX200" fmla="*/ 1216819 w 2257425"/>
              <a:gd name="connsiteY200" fmla="*/ 1749267 h 1885950"/>
              <a:gd name="connsiteX201" fmla="*/ 1177766 w 2257425"/>
              <a:gd name="connsiteY201" fmla="*/ 1743551 h 1885950"/>
              <a:gd name="connsiteX202" fmla="*/ 1156811 w 2257425"/>
              <a:gd name="connsiteY202" fmla="*/ 1734026 h 1885950"/>
              <a:gd name="connsiteX203" fmla="*/ 1133951 w 2257425"/>
              <a:gd name="connsiteY203" fmla="*/ 1735931 h 1885950"/>
              <a:gd name="connsiteX204" fmla="*/ 1102519 w 2257425"/>
              <a:gd name="connsiteY204" fmla="*/ 1728311 h 1885950"/>
              <a:gd name="connsiteX205" fmla="*/ 1076801 w 2257425"/>
              <a:gd name="connsiteY205" fmla="*/ 1717834 h 1885950"/>
              <a:gd name="connsiteX206" fmla="*/ 1055846 w 2257425"/>
              <a:gd name="connsiteY206" fmla="*/ 1725454 h 1885950"/>
              <a:gd name="connsiteX207" fmla="*/ 1050131 w 2257425"/>
              <a:gd name="connsiteY207" fmla="*/ 1756886 h 1885950"/>
              <a:gd name="connsiteX208" fmla="*/ 1047274 w 2257425"/>
              <a:gd name="connsiteY208" fmla="*/ 1783556 h 1885950"/>
              <a:gd name="connsiteX209" fmla="*/ 1029176 w 2257425"/>
              <a:gd name="connsiteY209" fmla="*/ 1809274 h 1885950"/>
              <a:gd name="connsiteX210" fmla="*/ 1016794 w 2257425"/>
              <a:gd name="connsiteY210" fmla="*/ 1824514 h 1885950"/>
              <a:gd name="connsiteX211" fmla="*/ 985361 w 2257425"/>
              <a:gd name="connsiteY211" fmla="*/ 1827371 h 1885950"/>
              <a:gd name="connsiteX212" fmla="*/ 972026 w 2257425"/>
              <a:gd name="connsiteY212" fmla="*/ 1806417 h 1885950"/>
              <a:gd name="connsiteX213" fmla="*/ 948214 w 2257425"/>
              <a:gd name="connsiteY213" fmla="*/ 1801654 h 1885950"/>
              <a:gd name="connsiteX214" fmla="*/ 919639 w 2257425"/>
              <a:gd name="connsiteY214" fmla="*/ 1803559 h 1885950"/>
              <a:gd name="connsiteX215" fmla="*/ 891064 w 2257425"/>
              <a:gd name="connsiteY215" fmla="*/ 1803559 h 1885950"/>
              <a:gd name="connsiteX216" fmla="*/ 888206 w 2257425"/>
              <a:gd name="connsiteY216" fmla="*/ 1780699 h 1885950"/>
              <a:gd name="connsiteX217" fmla="*/ 867251 w 2257425"/>
              <a:gd name="connsiteY217" fmla="*/ 1780699 h 1885950"/>
              <a:gd name="connsiteX218" fmla="*/ 838676 w 2257425"/>
              <a:gd name="connsiteY218" fmla="*/ 1780699 h 1885950"/>
              <a:gd name="connsiteX219" fmla="*/ 812959 w 2257425"/>
              <a:gd name="connsiteY219" fmla="*/ 1798796 h 1885950"/>
              <a:gd name="connsiteX220" fmla="*/ 792004 w 2257425"/>
              <a:gd name="connsiteY220" fmla="*/ 1806417 h 1885950"/>
              <a:gd name="connsiteX221" fmla="*/ 768191 w 2257425"/>
              <a:gd name="connsiteY221" fmla="*/ 1814036 h 1885950"/>
              <a:gd name="connsiteX222" fmla="*/ 731996 w 2257425"/>
              <a:gd name="connsiteY222" fmla="*/ 1809274 h 1885950"/>
              <a:gd name="connsiteX223" fmla="*/ 729139 w 2257425"/>
              <a:gd name="connsiteY223" fmla="*/ 1783556 h 1885950"/>
              <a:gd name="connsiteX224" fmla="*/ 721519 w 2257425"/>
              <a:gd name="connsiteY224" fmla="*/ 1762601 h 1885950"/>
              <a:gd name="connsiteX225" fmla="*/ 697706 w 2257425"/>
              <a:gd name="connsiteY225" fmla="*/ 1741646 h 1885950"/>
              <a:gd name="connsiteX226" fmla="*/ 661511 w 2257425"/>
              <a:gd name="connsiteY226" fmla="*/ 1741646 h 1885950"/>
              <a:gd name="connsiteX227" fmla="*/ 640556 w 2257425"/>
              <a:gd name="connsiteY227" fmla="*/ 1734026 h 1885950"/>
              <a:gd name="connsiteX228" fmla="*/ 632936 w 2257425"/>
              <a:gd name="connsiteY228" fmla="*/ 1707356 h 1885950"/>
              <a:gd name="connsiteX229" fmla="*/ 614839 w 2257425"/>
              <a:gd name="connsiteY229" fmla="*/ 1707356 h 1885950"/>
              <a:gd name="connsiteX230" fmla="*/ 588169 w 2257425"/>
              <a:gd name="connsiteY230" fmla="*/ 1725454 h 1885950"/>
              <a:gd name="connsiteX231" fmla="*/ 551974 w 2257425"/>
              <a:gd name="connsiteY231" fmla="*/ 1734026 h 1885950"/>
              <a:gd name="connsiteX232" fmla="*/ 528161 w 2257425"/>
              <a:gd name="connsiteY232" fmla="*/ 1735931 h 1885950"/>
              <a:gd name="connsiteX233" fmla="*/ 499586 w 2257425"/>
              <a:gd name="connsiteY233" fmla="*/ 1723549 h 1885950"/>
              <a:gd name="connsiteX234" fmla="*/ 484346 w 2257425"/>
              <a:gd name="connsiteY234" fmla="*/ 1699736 h 1885950"/>
              <a:gd name="connsiteX235" fmla="*/ 469106 w 2257425"/>
              <a:gd name="connsiteY235" fmla="*/ 1689259 h 1885950"/>
              <a:gd name="connsiteX236" fmla="*/ 452914 w 2257425"/>
              <a:gd name="connsiteY236" fmla="*/ 1671161 h 1885950"/>
              <a:gd name="connsiteX237" fmla="*/ 452914 w 2257425"/>
              <a:gd name="connsiteY237" fmla="*/ 1642586 h 1885950"/>
              <a:gd name="connsiteX238" fmla="*/ 445294 w 2257425"/>
              <a:gd name="connsiteY238" fmla="*/ 1624489 h 1885950"/>
              <a:gd name="connsiteX239" fmla="*/ 424339 w 2257425"/>
              <a:gd name="connsiteY239" fmla="*/ 1615916 h 1885950"/>
              <a:gd name="connsiteX240" fmla="*/ 390049 w 2257425"/>
              <a:gd name="connsiteY240" fmla="*/ 1618774 h 1885950"/>
              <a:gd name="connsiteX241" fmla="*/ 364331 w 2257425"/>
              <a:gd name="connsiteY241" fmla="*/ 1621631 h 1885950"/>
              <a:gd name="connsiteX242" fmla="*/ 340519 w 2257425"/>
              <a:gd name="connsiteY242" fmla="*/ 1624489 h 1885950"/>
              <a:gd name="connsiteX243" fmla="*/ 317659 w 2257425"/>
              <a:gd name="connsiteY243" fmla="*/ 1605439 h 1885950"/>
              <a:gd name="connsiteX244" fmla="*/ 304324 w 2257425"/>
              <a:gd name="connsiteY244" fmla="*/ 1600676 h 1885950"/>
              <a:gd name="connsiteX245" fmla="*/ 283369 w 2257425"/>
              <a:gd name="connsiteY245" fmla="*/ 1593056 h 1885950"/>
              <a:gd name="connsiteX246" fmla="*/ 257651 w 2257425"/>
              <a:gd name="connsiteY246" fmla="*/ 1579721 h 1885950"/>
              <a:gd name="connsiteX247" fmla="*/ 247174 w 2257425"/>
              <a:gd name="connsiteY247" fmla="*/ 1554004 h 1885950"/>
              <a:gd name="connsiteX248" fmla="*/ 215741 w 2257425"/>
              <a:gd name="connsiteY248" fmla="*/ 1555909 h 1885950"/>
              <a:gd name="connsiteX249" fmla="*/ 189071 w 2257425"/>
              <a:gd name="connsiteY249" fmla="*/ 1561624 h 1885950"/>
              <a:gd name="connsiteX250" fmla="*/ 179546 w 2257425"/>
              <a:gd name="connsiteY250" fmla="*/ 1569244 h 1885950"/>
              <a:gd name="connsiteX251" fmla="*/ 170974 w 2257425"/>
              <a:gd name="connsiteY251" fmla="*/ 1584484 h 1885950"/>
              <a:gd name="connsiteX252" fmla="*/ 148114 w 2257425"/>
              <a:gd name="connsiteY252" fmla="*/ 1590199 h 1885950"/>
              <a:gd name="connsiteX253" fmla="*/ 127159 w 2257425"/>
              <a:gd name="connsiteY253" fmla="*/ 1572101 h 1885950"/>
              <a:gd name="connsiteX254" fmla="*/ 134779 w 2257425"/>
              <a:gd name="connsiteY254" fmla="*/ 1545431 h 1885950"/>
              <a:gd name="connsiteX255" fmla="*/ 158591 w 2257425"/>
              <a:gd name="connsiteY255" fmla="*/ 1534954 h 1885950"/>
              <a:gd name="connsiteX256" fmla="*/ 169069 w 2257425"/>
              <a:gd name="connsiteY256" fmla="*/ 1516856 h 1885950"/>
              <a:gd name="connsiteX257" fmla="*/ 169069 w 2257425"/>
              <a:gd name="connsiteY257" fmla="*/ 1488281 h 1885950"/>
              <a:gd name="connsiteX258" fmla="*/ 169069 w 2257425"/>
              <a:gd name="connsiteY258" fmla="*/ 1462564 h 1885950"/>
              <a:gd name="connsiteX259" fmla="*/ 158591 w 2257425"/>
              <a:gd name="connsiteY259" fmla="*/ 1446371 h 1885950"/>
              <a:gd name="connsiteX260" fmla="*/ 139541 w 2257425"/>
              <a:gd name="connsiteY260" fmla="*/ 1431131 h 1885950"/>
              <a:gd name="connsiteX261" fmla="*/ 103346 w 2257425"/>
              <a:gd name="connsiteY261" fmla="*/ 1438751 h 1885950"/>
              <a:gd name="connsiteX262" fmla="*/ 85249 w 2257425"/>
              <a:gd name="connsiteY262" fmla="*/ 1449229 h 1885950"/>
              <a:gd name="connsiteX263" fmla="*/ 59531 w 2257425"/>
              <a:gd name="connsiteY263" fmla="*/ 1444466 h 1885950"/>
              <a:gd name="connsiteX264" fmla="*/ 40481 w 2257425"/>
              <a:gd name="connsiteY264" fmla="*/ 1417796 h 1885950"/>
              <a:gd name="connsiteX265" fmla="*/ 11906 w 2257425"/>
              <a:gd name="connsiteY265" fmla="*/ 1399699 h 1885950"/>
              <a:gd name="connsiteX266" fmla="*/ 1429 w 2257425"/>
              <a:gd name="connsiteY266" fmla="*/ 1373981 h 1885950"/>
              <a:gd name="connsiteX267" fmla="*/ 22384 w 2257425"/>
              <a:gd name="connsiteY267" fmla="*/ 1353026 h 1885950"/>
              <a:gd name="connsiteX268" fmla="*/ 56674 w 2257425"/>
              <a:gd name="connsiteY268" fmla="*/ 1347311 h 1885950"/>
              <a:gd name="connsiteX269" fmla="*/ 77629 w 2257425"/>
              <a:gd name="connsiteY269" fmla="*/ 1339691 h 1885950"/>
              <a:gd name="connsiteX270" fmla="*/ 100489 w 2257425"/>
              <a:gd name="connsiteY270" fmla="*/ 1294924 h 1885950"/>
              <a:gd name="connsiteX271" fmla="*/ 121444 w 2257425"/>
              <a:gd name="connsiteY271" fmla="*/ 1282541 h 1885950"/>
              <a:gd name="connsiteX272" fmla="*/ 148114 w 2257425"/>
              <a:gd name="connsiteY272" fmla="*/ 1251109 h 1885950"/>
              <a:gd name="connsiteX273" fmla="*/ 166211 w 2257425"/>
              <a:gd name="connsiteY273" fmla="*/ 1214914 h 1885950"/>
              <a:gd name="connsiteX274" fmla="*/ 150019 w 2257425"/>
              <a:gd name="connsiteY274" fmla="*/ 1154906 h 1885950"/>
              <a:gd name="connsiteX275" fmla="*/ 163354 w 2257425"/>
              <a:gd name="connsiteY275" fmla="*/ 1123474 h 1885950"/>
              <a:gd name="connsiteX276" fmla="*/ 184309 w 2257425"/>
              <a:gd name="connsiteY276" fmla="*/ 1084421 h 1885950"/>
              <a:gd name="connsiteX277" fmla="*/ 202406 w 2257425"/>
              <a:gd name="connsiteY277" fmla="*/ 1050131 h 1885950"/>
              <a:gd name="connsiteX278" fmla="*/ 215741 w 2257425"/>
              <a:gd name="connsiteY278" fmla="*/ 1011079 h 1885950"/>
              <a:gd name="connsiteX279" fmla="*/ 226219 w 2257425"/>
              <a:gd name="connsiteY279" fmla="*/ 966311 h 1885950"/>
              <a:gd name="connsiteX280" fmla="*/ 230981 w 2257425"/>
              <a:gd name="connsiteY280" fmla="*/ 922496 h 1885950"/>
              <a:gd name="connsiteX281" fmla="*/ 239554 w 2257425"/>
              <a:gd name="connsiteY281" fmla="*/ 872966 h 1885950"/>
              <a:gd name="connsiteX282" fmla="*/ 249079 w 2257425"/>
              <a:gd name="connsiteY282" fmla="*/ 836771 h 1885950"/>
              <a:gd name="connsiteX283" fmla="*/ 247174 w 2257425"/>
              <a:gd name="connsiteY283" fmla="*/ 799624 h 1885950"/>
              <a:gd name="connsiteX284" fmla="*/ 257651 w 2257425"/>
              <a:gd name="connsiteY284" fmla="*/ 752951 h 1885950"/>
              <a:gd name="connsiteX285" fmla="*/ 268129 w 2257425"/>
              <a:gd name="connsiteY285" fmla="*/ 706279 h 1885950"/>
              <a:gd name="connsiteX286" fmla="*/ 278606 w 2257425"/>
              <a:gd name="connsiteY286" fmla="*/ 677704 h 1885950"/>
              <a:gd name="connsiteX287" fmla="*/ 289084 w 2257425"/>
              <a:gd name="connsiteY287" fmla="*/ 646271 h 1885950"/>
              <a:gd name="connsiteX288" fmla="*/ 301466 w 2257425"/>
              <a:gd name="connsiteY288" fmla="*/ 635794 h 1885950"/>
              <a:gd name="connsiteX289" fmla="*/ 328136 w 2257425"/>
              <a:gd name="connsiteY289" fmla="*/ 632936 h 1885950"/>
              <a:gd name="connsiteX290" fmla="*/ 356711 w 2257425"/>
              <a:gd name="connsiteY290" fmla="*/ 625316 h 1885950"/>
              <a:gd name="connsiteX291" fmla="*/ 361474 w 2257425"/>
              <a:gd name="connsiteY291" fmla="*/ 609124 h 1885950"/>
              <a:gd name="connsiteX292" fmla="*/ 335756 w 2257425"/>
              <a:gd name="connsiteY292" fmla="*/ 588169 h 1885950"/>
              <a:gd name="connsiteX293" fmla="*/ 309086 w 2257425"/>
              <a:gd name="connsiteY293" fmla="*/ 565309 h 1885950"/>
              <a:gd name="connsiteX294" fmla="*/ 286226 w 2257425"/>
              <a:gd name="connsiteY294" fmla="*/ 572929 h 1885950"/>
              <a:gd name="connsiteX295" fmla="*/ 278606 w 2257425"/>
              <a:gd name="connsiteY295" fmla="*/ 593884 h 1885950"/>
              <a:gd name="connsiteX296" fmla="*/ 265271 w 2257425"/>
              <a:gd name="connsiteY296" fmla="*/ 619601 h 1885950"/>
              <a:gd name="connsiteX297" fmla="*/ 254794 w 2257425"/>
              <a:gd name="connsiteY297" fmla="*/ 635794 h 1885950"/>
              <a:gd name="connsiteX298" fmla="*/ 249079 w 2257425"/>
              <a:gd name="connsiteY298" fmla="*/ 598646 h 1885950"/>
              <a:gd name="connsiteX299" fmla="*/ 251936 w 2257425"/>
              <a:gd name="connsiteY299" fmla="*/ 562451 h 1885950"/>
              <a:gd name="connsiteX300" fmla="*/ 268129 w 2257425"/>
              <a:gd name="connsiteY300" fmla="*/ 526256 h 1885950"/>
              <a:gd name="connsiteX301" fmla="*/ 280511 w 2257425"/>
              <a:gd name="connsiteY301" fmla="*/ 491966 h 1885950"/>
              <a:gd name="connsiteX302" fmla="*/ 290989 w 2257425"/>
              <a:gd name="connsiteY302" fmla="*/ 437674 h 1885950"/>
              <a:gd name="connsiteX303" fmla="*/ 296704 w 2257425"/>
              <a:gd name="connsiteY303" fmla="*/ 390049 h 1885950"/>
              <a:gd name="connsiteX304" fmla="*/ 301466 w 2257425"/>
              <a:gd name="connsiteY304" fmla="*/ 332899 h 1885950"/>
              <a:gd name="connsiteX305" fmla="*/ 311944 w 2257425"/>
              <a:gd name="connsiteY305" fmla="*/ 286226 h 1885950"/>
              <a:gd name="connsiteX306" fmla="*/ 317659 w 2257425"/>
              <a:gd name="connsiteY306" fmla="*/ 244316 h 1885950"/>
              <a:gd name="connsiteX307" fmla="*/ 328136 w 2257425"/>
              <a:gd name="connsiteY307" fmla="*/ 197644 h 1885950"/>
              <a:gd name="connsiteX308" fmla="*/ 335756 w 2257425"/>
              <a:gd name="connsiteY308" fmla="*/ 158591 h 1885950"/>
              <a:gd name="connsiteX309" fmla="*/ 335756 w 2257425"/>
              <a:gd name="connsiteY309" fmla="*/ 110966 h 1885950"/>
              <a:gd name="connsiteX310" fmla="*/ 346234 w 2257425"/>
              <a:gd name="connsiteY310" fmla="*/ 90011 h 1885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257425" h="1885950">
                <a:moveTo>
                  <a:pt x="364331" y="77629"/>
                </a:moveTo>
                <a:lnTo>
                  <a:pt x="371951" y="98584"/>
                </a:lnTo>
                <a:lnTo>
                  <a:pt x="377666" y="127159"/>
                </a:lnTo>
                <a:lnTo>
                  <a:pt x="403384" y="127159"/>
                </a:lnTo>
                <a:lnTo>
                  <a:pt x="427196" y="142399"/>
                </a:lnTo>
                <a:lnTo>
                  <a:pt x="445294" y="163354"/>
                </a:lnTo>
                <a:lnTo>
                  <a:pt x="458629" y="187166"/>
                </a:lnTo>
                <a:lnTo>
                  <a:pt x="476726" y="220504"/>
                </a:lnTo>
                <a:lnTo>
                  <a:pt x="487204" y="251936"/>
                </a:lnTo>
                <a:lnTo>
                  <a:pt x="491966" y="293846"/>
                </a:lnTo>
                <a:lnTo>
                  <a:pt x="499586" y="335756"/>
                </a:lnTo>
                <a:lnTo>
                  <a:pt x="510064" y="371951"/>
                </a:lnTo>
                <a:lnTo>
                  <a:pt x="520541" y="392906"/>
                </a:lnTo>
                <a:lnTo>
                  <a:pt x="531019" y="418624"/>
                </a:lnTo>
                <a:lnTo>
                  <a:pt x="568166" y="424339"/>
                </a:lnTo>
                <a:lnTo>
                  <a:pt x="583406" y="398621"/>
                </a:lnTo>
                <a:lnTo>
                  <a:pt x="568166" y="382429"/>
                </a:lnTo>
                <a:lnTo>
                  <a:pt x="547211" y="353854"/>
                </a:lnTo>
                <a:lnTo>
                  <a:pt x="536734" y="330041"/>
                </a:lnTo>
                <a:lnTo>
                  <a:pt x="528161" y="304324"/>
                </a:lnTo>
                <a:lnTo>
                  <a:pt x="523399" y="259556"/>
                </a:lnTo>
                <a:lnTo>
                  <a:pt x="510064" y="233839"/>
                </a:lnTo>
                <a:lnTo>
                  <a:pt x="536734" y="230981"/>
                </a:lnTo>
                <a:lnTo>
                  <a:pt x="578644" y="238601"/>
                </a:lnTo>
                <a:lnTo>
                  <a:pt x="609124" y="238601"/>
                </a:lnTo>
                <a:lnTo>
                  <a:pt x="625316" y="272891"/>
                </a:lnTo>
                <a:lnTo>
                  <a:pt x="635794" y="296704"/>
                </a:lnTo>
                <a:lnTo>
                  <a:pt x="656749" y="325279"/>
                </a:lnTo>
                <a:lnTo>
                  <a:pt x="679609" y="350996"/>
                </a:lnTo>
                <a:lnTo>
                  <a:pt x="708184" y="358616"/>
                </a:lnTo>
                <a:lnTo>
                  <a:pt x="737711" y="371951"/>
                </a:lnTo>
                <a:lnTo>
                  <a:pt x="771049" y="364331"/>
                </a:lnTo>
                <a:lnTo>
                  <a:pt x="789146" y="340519"/>
                </a:lnTo>
                <a:lnTo>
                  <a:pt x="807244" y="309086"/>
                </a:lnTo>
                <a:lnTo>
                  <a:pt x="836771" y="301466"/>
                </a:lnTo>
                <a:lnTo>
                  <a:pt x="862489" y="301466"/>
                </a:lnTo>
                <a:lnTo>
                  <a:pt x="898684" y="288131"/>
                </a:lnTo>
                <a:lnTo>
                  <a:pt x="912019" y="270034"/>
                </a:lnTo>
                <a:lnTo>
                  <a:pt x="916781" y="247174"/>
                </a:lnTo>
                <a:lnTo>
                  <a:pt x="916781" y="210026"/>
                </a:lnTo>
                <a:lnTo>
                  <a:pt x="925354" y="187166"/>
                </a:lnTo>
                <a:lnTo>
                  <a:pt x="935831" y="166211"/>
                </a:lnTo>
                <a:lnTo>
                  <a:pt x="967264" y="148114"/>
                </a:lnTo>
                <a:lnTo>
                  <a:pt x="985361" y="127159"/>
                </a:lnTo>
                <a:lnTo>
                  <a:pt x="1008221" y="109061"/>
                </a:lnTo>
                <a:lnTo>
                  <a:pt x="1021556" y="95726"/>
                </a:lnTo>
                <a:lnTo>
                  <a:pt x="1047274" y="64294"/>
                </a:lnTo>
                <a:lnTo>
                  <a:pt x="1066324" y="32861"/>
                </a:lnTo>
                <a:lnTo>
                  <a:pt x="1084421" y="1429"/>
                </a:lnTo>
                <a:lnTo>
                  <a:pt x="1110139" y="19526"/>
                </a:lnTo>
                <a:lnTo>
                  <a:pt x="1128236" y="35719"/>
                </a:lnTo>
                <a:lnTo>
                  <a:pt x="1128236" y="59531"/>
                </a:lnTo>
                <a:lnTo>
                  <a:pt x="1136809" y="90011"/>
                </a:lnTo>
                <a:lnTo>
                  <a:pt x="1156811" y="98584"/>
                </a:lnTo>
                <a:lnTo>
                  <a:pt x="1175861" y="90011"/>
                </a:lnTo>
                <a:lnTo>
                  <a:pt x="1180624" y="74771"/>
                </a:lnTo>
                <a:lnTo>
                  <a:pt x="1233011" y="67151"/>
                </a:lnTo>
                <a:lnTo>
                  <a:pt x="1255871" y="85249"/>
                </a:lnTo>
                <a:lnTo>
                  <a:pt x="1266349" y="116681"/>
                </a:lnTo>
                <a:lnTo>
                  <a:pt x="1306354" y="119539"/>
                </a:lnTo>
                <a:lnTo>
                  <a:pt x="1308259" y="158591"/>
                </a:lnTo>
                <a:lnTo>
                  <a:pt x="1332071" y="176689"/>
                </a:lnTo>
                <a:lnTo>
                  <a:pt x="1353026" y="191929"/>
                </a:lnTo>
                <a:lnTo>
                  <a:pt x="1368266" y="223361"/>
                </a:lnTo>
                <a:lnTo>
                  <a:pt x="1350169" y="257651"/>
                </a:lnTo>
                <a:lnTo>
                  <a:pt x="1329214" y="280511"/>
                </a:lnTo>
                <a:lnTo>
                  <a:pt x="1326356" y="311944"/>
                </a:lnTo>
                <a:lnTo>
                  <a:pt x="1345406" y="328136"/>
                </a:lnTo>
                <a:lnTo>
                  <a:pt x="1353026" y="364331"/>
                </a:lnTo>
                <a:lnTo>
                  <a:pt x="1384459" y="358616"/>
                </a:lnTo>
                <a:lnTo>
                  <a:pt x="1402556" y="377666"/>
                </a:lnTo>
                <a:lnTo>
                  <a:pt x="1415891" y="416719"/>
                </a:lnTo>
                <a:lnTo>
                  <a:pt x="1449229" y="429101"/>
                </a:lnTo>
                <a:lnTo>
                  <a:pt x="1485424" y="424339"/>
                </a:lnTo>
                <a:lnTo>
                  <a:pt x="1506379" y="439579"/>
                </a:lnTo>
                <a:lnTo>
                  <a:pt x="1534954" y="460534"/>
                </a:lnTo>
                <a:lnTo>
                  <a:pt x="1554004" y="481489"/>
                </a:lnTo>
                <a:lnTo>
                  <a:pt x="1585436" y="481489"/>
                </a:lnTo>
                <a:lnTo>
                  <a:pt x="1614011" y="471011"/>
                </a:lnTo>
                <a:lnTo>
                  <a:pt x="1650206" y="455771"/>
                </a:lnTo>
                <a:lnTo>
                  <a:pt x="1678781" y="448151"/>
                </a:lnTo>
                <a:lnTo>
                  <a:pt x="1686401" y="473869"/>
                </a:lnTo>
                <a:lnTo>
                  <a:pt x="1696879" y="505301"/>
                </a:lnTo>
                <a:lnTo>
                  <a:pt x="1710214" y="536734"/>
                </a:lnTo>
                <a:lnTo>
                  <a:pt x="1717834" y="567214"/>
                </a:lnTo>
                <a:lnTo>
                  <a:pt x="1704499" y="598646"/>
                </a:lnTo>
                <a:lnTo>
                  <a:pt x="1684496" y="625316"/>
                </a:lnTo>
                <a:lnTo>
                  <a:pt x="1710214" y="640556"/>
                </a:lnTo>
                <a:lnTo>
                  <a:pt x="1731169" y="656749"/>
                </a:lnTo>
                <a:lnTo>
                  <a:pt x="1762601" y="648176"/>
                </a:lnTo>
                <a:lnTo>
                  <a:pt x="1788319" y="635794"/>
                </a:lnTo>
                <a:lnTo>
                  <a:pt x="1812131" y="653891"/>
                </a:lnTo>
                <a:lnTo>
                  <a:pt x="1851184" y="664369"/>
                </a:lnTo>
                <a:lnTo>
                  <a:pt x="1874044" y="637699"/>
                </a:lnTo>
                <a:lnTo>
                  <a:pt x="1890236" y="598646"/>
                </a:lnTo>
                <a:lnTo>
                  <a:pt x="1894999" y="570071"/>
                </a:lnTo>
                <a:lnTo>
                  <a:pt x="1900714" y="541496"/>
                </a:lnTo>
                <a:lnTo>
                  <a:pt x="1914049" y="526256"/>
                </a:lnTo>
                <a:lnTo>
                  <a:pt x="1942624" y="499586"/>
                </a:lnTo>
                <a:lnTo>
                  <a:pt x="1968341" y="491966"/>
                </a:lnTo>
                <a:lnTo>
                  <a:pt x="1978819" y="515779"/>
                </a:lnTo>
                <a:lnTo>
                  <a:pt x="1989296" y="544354"/>
                </a:lnTo>
                <a:lnTo>
                  <a:pt x="2023586" y="544354"/>
                </a:lnTo>
                <a:lnTo>
                  <a:pt x="2034064" y="570071"/>
                </a:lnTo>
                <a:lnTo>
                  <a:pt x="2041684" y="619601"/>
                </a:lnTo>
                <a:lnTo>
                  <a:pt x="2062639" y="640556"/>
                </a:lnTo>
                <a:lnTo>
                  <a:pt x="2085499" y="667226"/>
                </a:lnTo>
                <a:lnTo>
                  <a:pt x="2109311" y="713899"/>
                </a:lnTo>
                <a:lnTo>
                  <a:pt x="2093119" y="736759"/>
                </a:lnTo>
                <a:lnTo>
                  <a:pt x="2119789" y="747236"/>
                </a:lnTo>
                <a:lnTo>
                  <a:pt x="2143601" y="771049"/>
                </a:lnTo>
                <a:lnTo>
                  <a:pt x="2140744" y="792004"/>
                </a:lnTo>
                <a:lnTo>
                  <a:pt x="2112169" y="802481"/>
                </a:lnTo>
                <a:lnTo>
                  <a:pt x="2114074" y="841534"/>
                </a:lnTo>
                <a:lnTo>
                  <a:pt x="2130266" y="870109"/>
                </a:lnTo>
                <a:lnTo>
                  <a:pt x="2148364" y="898684"/>
                </a:lnTo>
                <a:lnTo>
                  <a:pt x="2193132" y="919639"/>
                </a:lnTo>
                <a:lnTo>
                  <a:pt x="2229326" y="925354"/>
                </a:lnTo>
                <a:lnTo>
                  <a:pt x="2208371" y="953929"/>
                </a:lnTo>
                <a:lnTo>
                  <a:pt x="2190274" y="969169"/>
                </a:lnTo>
                <a:lnTo>
                  <a:pt x="2213134" y="995839"/>
                </a:lnTo>
                <a:lnTo>
                  <a:pt x="2247424" y="1015841"/>
                </a:lnTo>
                <a:lnTo>
                  <a:pt x="2265521" y="1034891"/>
                </a:lnTo>
                <a:lnTo>
                  <a:pt x="2255044" y="1071086"/>
                </a:lnTo>
                <a:lnTo>
                  <a:pt x="2226469" y="1094899"/>
                </a:lnTo>
                <a:lnTo>
                  <a:pt x="2200751" y="1115854"/>
                </a:lnTo>
                <a:lnTo>
                  <a:pt x="2163604" y="1141571"/>
                </a:lnTo>
                <a:lnTo>
                  <a:pt x="2133124" y="1144429"/>
                </a:lnTo>
                <a:lnTo>
                  <a:pt x="2095976" y="1138714"/>
                </a:lnTo>
                <a:lnTo>
                  <a:pt x="2088356" y="1154906"/>
                </a:lnTo>
                <a:lnTo>
                  <a:pt x="2085499" y="1180624"/>
                </a:lnTo>
                <a:lnTo>
                  <a:pt x="2080736" y="1212056"/>
                </a:lnTo>
                <a:lnTo>
                  <a:pt x="2049304" y="1227296"/>
                </a:lnTo>
                <a:lnTo>
                  <a:pt x="2015014" y="1225391"/>
                </a:lnTo>
                <a:lnTo>
                  <a:pt x="1996916" y="1253966"/>
                </a:lnTo>
                <a:lnTo>
                  <a:pt x="1974056" y="1266349"/>
                </a:lnTo>
                <a:lnTo>
                  <a:pt x="1950244" y="1266349"/>
                </a:lnTo>
                <a:lnTo>
                  <a:pt x="1914049" y="1272064"/>
                </a:lnTo>
                <a:lnTo>
                  <a:pt x="1894999" y="1287304"/>
                </a:lnTo>
                <a:lnTo>
                  <a:pt x="1905476" y="1308259"/>
                </a:lnTo>
                <a:lnTo>
                  <a:pt x="1934051" y="1318736"/>
                </a:lnTo>
                <a:lnTo>
                  <a:pt x="1939766" y="1334929"/>
                </a:lnTo>
                <a:lnTo>
                  <a:pt x="1932146" y="1354931"/>
                </a:lnTo>
                <a:lnTo>
                  <a:pt x="1903571" y="1378744"/>
                </a:lnTo>
                <a:lnTo>
                  <a:pt x="1864519" y="1381601"/>
                </a:lnTo>
                <a:lnTo>
                  <a:pt x="1824514" y="1381601"/>
                </a:lnTo>
                <a:lnTo>
                  <a:pt x="1780699" y="1384459"/>
                </a:lnTo>
                <a:lnTo>
                  <a:pt x="1773079" y="1363504"/>
                </a:lnTo>
                <a:lnTo>
                  <a:pt x="1749266" y="1373981"/>
                </a:lnTo>
                <a:lnTo>
                  <a:pt x="1717834" y="1392079"/>
                </a:lnTo>
                <a:lnTo>
                  <a:pt x="1678781" y="1396841"/>
                </a:lnTo>
                <a:lnTo>
                  <a:pt x="1634966" y="1392079"/>
                </a:lnTo>
                <a:lnTo>
                  <a:pt x="1603534" y="1386364"/>
                </a:lnTo>
                <a:lnTo>
                  <a:pt x="1574959" y="1396841"/>
                </a:lnTo>
                <a:lnTo>
                  <a:pt x="1574959" y="1417796"/>
                </a:lnTo>
                <a:lnTo>
                  <a:pt x="1564481" y="1433989"/>
                </a:lnTo>
                <a:lnTo>
                  <a:pt x="1530191" y="1452086"/>
                </a:lnTo>
                <a:lnTo>
                  <a:pt x="1512094" y="1470184"/>
                </a:lnTo>
                <a:lnTo>
                  <a:pt x="1534954" y="1506379"/>
                </a:lnTo>
                <a:lnTo>
                  <a:pt x="1530191" y="1524476"/>
                </a:lnTo>
                <a:lnTo>
                  <a:pt x="1551146" y="1540669"/>
                </a:lnTo>
                <a:lnTo>
                  <a:pt x="1593056" y="1554004"/>
                </a:lnTo>
                <a:lnTo>
                  <a:pt x="1626394" y="1564481"/>
                </a:lnTo>
                <a:lnTo>
                  <a:pt x="1644491" y="1593056"/>
                </a:lnTo>
                <a:lnTo>
                  <a:pt x="1647349" y="1632109"/>
                </a:lnTo>
                <a:lnTo>
                  <a:pt x="1629251" y="1657826"/>
                </a:lnTo>
                <a:lnTo>
                  <a:pt x="1615916" y="1668304"/>
                </a:lnTo>
                <a:lnTo>
                  <a:pt x="1636871" y="1696879"/>
                </a:lnTo>
                <a:lnTo>
                  <a:pt x="1624489" y="1717834"/>
                </a:lnTo>
                <a:lnTo>
                  <a:pt x="1593056" y="1725454"/>
                </a:lnTo>
                <a:lnTo>
                  <a:pt x="1579721" y="1754029"/>
                </a:lnTo>
                <a:lnTo>
                  <a:pt x="1608296" y="1773079"/>
                </a:lnTo>
                <a:lnTo>
                  <a:pt x="1650206" y="1774984"/>
                </a:lnTo>
                <a:lnTo>
                  <a:pt x="1681639" y="1774984"/>
                </a:lnTo>
                <a:lnTo>
                  <a:pt x="1699736" y="1794034"/>
                </a:lnTo>
                <a:lnTo>
                  <a:pt x="1717834" y="1814036"/>
                </a:lnTo>
                <a:lnTo>
                  <a:pt x="1714976" y="1830229"/>
                </a:lnTo>
                <a:lnTo>
                  <a:pt x="1675924" y="1834992"/>
                </a:lnTo>
                <a:lnTo>
                  <a:pt x="1636871" y="1837849"/>
                </a:lnTo>
                <a:lnTo>
                  <a:pt x="1615916" y="1861661"/>
                </a:lnTo>
                <a:lnTo>
                  <a:pt x="1593056" y="1882617"/>
                </a:lnTo>
                <a:lnTo>
                  <a:pt x="1561624" y="1890236"/>
                </a:lnTo>
                <a:lnTo>
                  <a:pt x="1540669" y="1893094"/>
                </a:lnTo>
                <a:lnTo>
                  <a:pt x="1530191" y="1874044"/>
                </a:lnTo>
                <a:lnTo>
                  <a:pt x="1512094" y="1861661"/>
                </a:lnTo>
                <a:lnTo>
                  <a:pt x="1483519" y="1851184"/>
                </a:lnTo>
                <a:lnTo>
                  <a:pt x="1456849" y="1840706"/>
                </a:lnTo>
                <a:lnTo>
                  <a:pt x="1431131" y="1843564"/>
                </a:lnTo>
                <a:lnTo>
                  <a:pt x="1413034" y="1851184"/>
                </a:lnTo>
                <a:lnTo>
                  <a:pt x="1402556" y="1866424"/>
                </a:lnTo>
                <a:lnTo>
                  <a:pt x="1386364" y="1843564"/>
                </a:lnTo>
                <a:lnTo>
                  <a:pt x="1365409" y="1816894"/>
                </a:lnTo>
                <a:lnTo>
                  <a:pt x="1353026" y="1795939"/>
                </a:lnTo>
                <a:lnTo>
                  <a:pt x="1326356" y="1795939"/>
                </a:lnTo>
                <a:lnTo>
                  <a:pt x="1297781" y="1803559"/>
                </a:lnTo>
                <a:lnTo>
                  <a:pt x="1285399" y="1814036"/>
                </a:lnTo>
                <a:lnTo>
                  <a:pt x="1272064" y="1795939"/>
                </a:lnTo>
                <a:lnTo>
                  <a:pt x="1272064" y="1774984"/>
                </a:lnTo>
                <a:lnTo>
                  <a:pt x="1255871" y="1749267"/>
                </a:lnTo>
                <a:lnTo>
                  <a:pt x="1237774" y="1749267"/>
                </a:lnTo>
                <a:lnTo>
                  <a:pt x="1216819" y="1749267"/>
                </a:lnTo>
                <a:lnTo>
                  <a:pt x="1177766" y="1743551"/>
                </a:lnTo>
                <a:lnTo>
                  <a:pt x="1156811" y="1734026"/>
                </a:lnTo>
                <a:lnTo>
                  <a:pt x="1133951" y="1735931"/>
                </a:lnTo>
                <a:lnTo>
                  <a:pt x="1102519" y="1728311"/>
                </a:lnTo>
                <a:lnTo>
                  <a:pt x="1076801" y="1717834"/>
                </a:lnTo>
                <a:lnTo>
                  <a:pt x="1055846" y="1725454"/>
                </a:lnTo>
                <a:lnTo>
                  <a:pt x="1050131" y="1756886"/>
                </a:lnTo>
                <a:lnTo>
                  <a:pt x="1047274" y="1783556"/>
                </a:lnTo>
                <a:lnTo>
                  <a:pt x="1029176" y="1809274"/>
                </a:lnTo>
                <a:lnTo>
                  <a:pt x="1016794" y="1824514"/>
                </a:lnTo>
                <a:lnTo>
                  <a:pt x="985361" y="1827371"/>
                </a:lnTo>
                <a:lnTo>
                  <a:pt x="972026" y="1806417"/>
                </a:lnTo>
                <a:lnTo>
                  <a:pt x="948214" y="1801654"/>
                </a:lnTo>
                <a:lnTo>
                  <a:pt x="919639" y="1803559"/>
                </a:lnTo>
                <a:lnTo>
                  <a:pt x="891064" y="1803559"/>
                </a:lnTo>
                <a:lnTo>
                  <a:pt x="888206" y="1780699"/>
                </a:lnTo>
                <a:lnTo>
                  <a:pt x="867251" y="1780699"/>
                </a:lnTo>
                <a:lnTo>
                  <a:pt x="838676" y="1780699"/>
                </a:lnTo>
                <a:lnTo>
                  <a:pt x="812959" y="1798796"/>
                </a:lnTo>
                <a:lnTo>
                  <a:pt x="792004" y="1806417"/>
                </a:lnTo>
                <a:lnTo>
                  <a:pt x="768191" y="1814036"/>
                </a:lnTo>
                <a:lnTo>
                  <a:pt x="731996" y="1809274"/>
                </a:lnTo>
                <a:lnTo>
                  <a:pt x="729139" y="1783556"/>
                </a:lnTo>
                <a:lnTo>
                  <a:pt x="721519" y="1762601"/>
                </a:lnTo>
                <a:lnTo>
                  <a:pt x="697706" y="1741646"/>
                </a:lnTo>
                <a:lnTo>
                  <a:pt x="661511" y="1741646"/>
                </a:lnTo>
                <a:lnTo>
                  <a:pt x="640556" y="1734026"/>
                </a:lnTo>
                <a:lnTo>
                  <a:pt x="632936" y="1707356"/>
                </a:lnTo>
                <a:lnTo>
                  <a:pt x="614839" y="1707356"/>
                </a:lnTo>
                <a:lnTo>
                  <a:pt x="588169" y="1725454"/>
                </a:lnTo>
                <a:lnTo>
                  <a:pt x="551974" y="1734026"/>
                </a:lnTo>
                <a:lnTo>
                  <a:pt x="528161" y="1735931"/>
                </a:lnTo>
                <a:lnTo>
                  <a:pt x="499586" y="1723549"/>
                </a:lnTo>
                <a:lnTo>
                  <a:pt x="484346" y="1699736"/>
                </a:lnTo>
                <a:lnTo>
                  <a:pt x="469106" y="1689259"/>
                </a:lnTo>
                <a:lnTo>
                  <a:pt x="452914" y="1671161"/>
                </a:lnTo>
                <a:lnTo>
                  <a:pt x="452914" y="1642586"/>
                </a:lnTo>
                <a:lnTo>
                  <a:pt x="445294" y="1624489"/>
                </a:lnTo>
                <a:lnTo>
                  <a:pt x="424339" y="1615916"/>
                </a:lnTo>
                <a:lnTo>
                  <a:pt x="390049" y="1618774"/>
                </a:lnTo>
                <a:lnTo>
                  <a:pt x="364331" y="1621631"/>
                </a:lnTo>
                <a:lnTo>
                  <a:pt x="340519" y="1624489"/>
                </a:lnTo>
                <a:lnTo>
                  <a:pt x="317659" y="1605439"/>
                </a:lnTo>
                <a:lnTo>
                  <a:pt x="304324" y="1600676"/>
                </a:lnTo>
                <a:lnTo>
                  <a:pt x="283369" y="1593056"/>
                </a:lnTo>
                <a:lnTo>
                  <a:pt x="257651" y="1579721"/>
                </a:lnTo>
                <a:lnTo>
                  <a:pt x="247174" y="1554004"/>
                </a:lnTo>
                <a:lnTo>
                  <a:pt x="215741" y="1555909"/>
                </a:lnTo>
                <a:lnTo>
                  <a:pt x="189071" y="1561624"/>
                </a:lnTo>
                <a:lnTo>
                  <a:pt x="179546" y="1569244"/>
                </a:lnTo>
                <a:lnTo>
                  <a:pt x="170974" y="1584484"/>
                </a:lnTo>
                <a:lnTo>
                  <a:pt x="148114" y="1590199"/>
                </a:lnTo>
                <a:lnTo>
                  <a:pt x="127159" y="1572101"/>
                </a:lnTo>
                <a:lnTo>
                  <a:pt x="134779" y="1545431"/>
                </a:lnTo>
                <a:lnTo>
                  <a:pt x="158591" y="1534954"/>
                </a:lnTo>
                <a:lnTo>
                  <a:pt x="169069" y="1516856"/>
                </a:lnTo>
                <a:lnTo>
                  <a:pt x="169069" y="1488281"/>
                </a:lnTo>
                <a:lnTo>
                  <a:pt x="169069" y="1462564"/>
                </a:lnTo>
                <a:lnTo>
                  <a:pt x="158591" y="1446371"/>
                </a:lnTo>
                <a:lnTo>
                  <a:pt x="139541" y="1431131"/>
                </a:lnTo>
                <a:lnTo>
                  <a:pt x="103346" y="1438751"/>
                </a:lnTo>
                <a:lnTo>
                  <a:pt x="85249" y="1449229"/>
                </a:lnTo>
                <a:lnTo>
                  <a:pt x="59531" y="1444466"/>
                </a:lnTo>
                <a:lnTo>
                  <a:pt x="40481" y="1417796"/>
                </a:lnTo>
                <a:lnTo>
                  <a:pt x="11906" y="1399699"/>
                </a:lnTo>
                <a:lnTo>
                  <a:pt x="1429" y="1373981"/>
                </a:lnTo>
                <a:lnTo>
                  <a:pt x="22384" y="1353026"/>
                </a:lnTo>
                <a:lnTo>
                  <a:pt x="56674" y="1347311"/>
                </a:lnTo>
                <a:lnTo>
                  <a:pt x="77629" y="1339691"/>
                </a:lnTo>
                <a:lnTo>
                  <a:pt x="100489" y="1294924"/>
                </a:lnTo>
                <a:lnTo>
                  <a:pt x="121444" y="1282541"/>
                </a:lnTo>
                <a:lnTo>
                  <a:pt x="148114" y="1251109"/>
                </a:lnTo>
                <a:lnTo>
                  <a:pt x="166211" y="1214914"/>
                </a:lnTo>
                <a:lnTo>
                  <a:pt x="150019" y="1154906"/>
                </a:lnTo>
                <a:lnTo>
                  <a:pt x="163354" y="1123474"/>
                </a:lnTo>
                <a:lnTo>
                  <a:pt x="184309" y="1084421"/>
                </a:lnTo>
                <a:lnTo>
                  <a:pt x="202406" y="1050131"/>
                </a:lnTo>
                <a:lnTo>
                  <a:pt x="215741" y="1011079"/>
                </a:lnTo>
                <a:lnTo>
                  <a:pt x="226219" y="966311"/>
                </a:lnTo>
                <a:lnTo>
                  <a:pt x="230981" y="922496"/>
                </a:lnTo>
                <a:lnTo>
                  <a:pt x="239554" y="872966"/>
                </a:lnTo>
                <a:lnTo>
                  <a:pt x="249079" y="836771"/>
                </a:lnTo>
                <a:lnTo>
                  <a:pt x="247174" y="799624"/>
                </a:lnTo>
                <a:lnTo>
                  <a:pt x="257651" y="752951"/>
                </a:lnTo>
                <a:lnTo>
                  <a:pt x="268129" y="706279"/>
                </a:lnTo>
                <a:lnTo>
                  <a:pt x="278606" y="677704"/>
                </a:lnTo>
                <a:lnTo>
                  <a:pt x="289084" y="646271"/>
                </a:lnTo>
                <a:lnTo>
                  <a:pt x="301466" y="635794"/>
                </a:lnTo>
                <a:lnTo>
                  <a:pt x="328136" y="632936"/>
                </a:lnTo>
                <a:lnTo>
                  <a:pt x="356711" y="625316"/>
                </a:lnTo>
                <a:lnTo>
                  <a:pt x="361474" y="609124"/>
                </a:lnTo>
                <a:lnTo>
                  <a:pt x="335756" y="588169"/>
                </a:lnTo>
                <a:lnTo>
                  <a:pt x="309086" y="565309"/>
                </a:lnTo>
                <a:lnTo>
                  <a:pt x="286226" y="572929"/>
                </a:lnTo>
                <a:lnTo>
                  <a:pt x="278606" y="593884"/>
                </a:lnTo>
                <a:lnTo>
                  <a:pt x="265271" y="619601"/>
                </a:lnTo>
                <a:lnTo>
                  <a:pt x="254794" y="635794"/>
                </a:lnTo>
                <a:lnTo>
                  <a:pt x="249079" y="598646"/>
                </a:lnTo>
                <a:lnTo>
                  <a:pt x="251936" y="562451"/>
                </a:lnTo>
                <a:lnTo>
                  <a:pt x="268129" y="526256"/>
                </a:lnTo>
                <a:lnTo>
                  <a:pt x="280511" y="491966"/>
                </a:lnTo>
                <a:lnTo>
                  <a:pt x="290989" y="437674"/>
                </a:lnTo>
                <a:lnTo>
                  <a:pt x="296704" y="390049"/>
                </a:lnTo>
                <a:lnTo>
                  <a:pt x="301466" y="332899"/>
                </a:lnTo>
                <a:lnTo>
                  <a:pt x="311944" y="286226"/>
                </a:lnTo>
                <a:lnTo>
                  <a:pt x="317659" y="244316"/>
                </a:lnTo>
                <a:lnTo>
                  <a:pt x="328136" y="197644"/>
                </a:lnTo>
                <a:lnTo>
                  <a:pt x="335756" y="158591"/>
                </a:lnTo>
                <a:lnTo>
                  <a:pt x="335756" y="110966"/>
                </a:lnTo>
                <a:lnTo>
                  <a:pt x="346234" y="90011"/>
                </a:lnTo>
                <a:close/>
              </a:path>
            </a:pathLst>
          </a:custGeom>
          <a:solidFill>
            <a:schemeClr val="tx2">
              <a:lumMod val="20000"/>
              <a:lumOff val="80000"/>
            </a:schemeClr>
          </a:solidFill>
          <a:ln w="1905" cap="flat">
            <a:solidFill>
              <a:schemeClr val="bg1"/>
            </a:solidFill>
            <a:prstDash val="solid"/>
            <a:miter/>
          </a:ln>
        </p:spPr>
        <p:txBody>
          <a:bodyPr rtlCol="0" anchor="ctr"/>
          <a:lstStyle/>
          <a:p>
            <a:pPr algn="ctr"/>
            <a:r>
              <a:rPr lang="fr-FR" sz="1000" dirty="0">
                <a:solidFill>
                  <a:schemeClr val="bg1"/>
                </a:solidFill>
              </a:rPr>
              <a:t>H2c</a:t>
            </a:r>
          </a:p>
        </p:txBody>
      </p:sp>
      <p:sp>
        <p:nvSpPr>
          <p:cNvPr id="667" name="Forme libre : forme 666">
            <a:extLst>
              <a:ext uri="{FF2B5EF4-FFF2-40B4-BE49-F238E27FC236}">
                <a16:creationId xmlns:a16="http://schemas.microsoft.com/office/drawing/2014/main" id="{8138DBE3-A66C-4471-82C0-59493652AC3C}"/>
              </a:ext>
            </a:extLst>
          </p:cNvPr>
          <p:cNvSpPr/>
          <p:nvPr/>
        </p:nvSpPr>
        <p:spPr>
          <a:xfrm>
            <a:off x="2162251" y="2997790"/>
            <a:ext cx="2265395" cy="1878619"/>
          </a:xfrm>
          <a:custGeom>
            <a:avLst/>
            <a:gdLst>
              <a:gd name="connsiteX0" fmla="*/ 1429 w 2733675"/>
              <a:gd name="connsiteY0" fmla="*/ 1378744 h 2266950"/>
              <a:gd name="connsiteX1" fmla="*/ 13811 w 2733675"/>
              <a:gd name="connsiteY1" fmla="*/ 1355884 h 2266950"/>
              <a:gd name="connsiteX2" fmla="*/ 30004 w 2733675"/>
              <a:gd name="connsiteY2" fmla="*/ 1342549 h 2266950"/>
              <a:gd name="connsiteX3" fmla="*/ 58579 w 2733675"/>
              <a:gd name="connsiteY3" fmla="*/ 1334929 h 2266950"/>
              <a:gd name="connsiteX4" fmla="*/ 73819 w 2733675"/>
              <a:gd name="connsiteY4" fmla="*/ 1327309 h 2266950"/>
              <a:gd name="connsiteX5" fmla="*/ 84296 w 2733675"/>
              <a:gd name="connsiteY5" fmla="*/ 1324451 h 2266950"/>
              <a:gd name="connsiteX6" fmla="*/ 73819 w 2733675"/>
              <a:gd name="connsiteY6" fmla="*/ 1300639 h 2266950"/>
              <a:gd name="connsiteX7" fmla="*/ 76676 w 2733675"/>
              <a:gd name="connsiteY7" fmla="*/ 1267301 h 2266950"/>
              <a:gd name="connsiteX8" fmla="*/ 82391 w 2733675"/>
              <a:gd name="connsiteY8" fmla="*/ 1251109 h 2266950"/>
              <a:gd name="connsiteX9" fmla="*/ 110966 w 2733675"/>
              <a:gd name="connsiteY9" fmla="*/ 1272064 h 2266950"/>
              <a:gd name="connsiteX10" fmla="*/ 126206 w 2733675"/>
              <a:gd name="connsiteY10" fmla="*/ 1256824 h 2266950"/>
              <a:gd name="connsiteX11" fmla="*/ 129064 w 2733675"/>
              <a:gd name="connsiteY11" fmla="*/ 1227296 h 2266950"/>
              <a:gd name="connsiteX12" fmla="*/ 118586 w 2733675"/>
              <a:gd name="connsiteY12" fmla="*/ 1204436 h 2266950"/>
              <a:gd name="connsiteX13" fmla="*/ 97631 w 2733675"/>
              <a:gd name="connsiteY13" fmla="*/ 1186339 h 2266950"/>
              <a:gd name="connsiteX14" fmla="*/ 79534 w 2733675"/>
              <a:gd name="connsiteY14" fmla="*/ 1167289 h 2266950"/>
              <a:gd name="connsiteX15" fmla="*/ 82391 w 2733675"/>
              <a:gd name="connsiteY15" fmla="*/ 1138714 h 2266950"/>
              <a:gd name="connsiteX16" fmla="*/ 87154 w 2733675"/>
              <a:gd name="connsiteY16" fmla="*/ 1112996 h 2266950"/>
              <a:gd name="connsiteX17" fmla="*/ 94774 w 2733675"/>
              <a:gd name="connsiteY17" fmla="*/ 1073944 h 2266950"/>
              <a:gd name="connsiteX18" fmla="*/ 108109 w 2733675"/>
              <a:gd name="connsiteY18" fmla="*/ 1052989 h 2266950"/>
              <a:gd name="connsiteX19" fmla="*/ 139541 w 2733675"/>
              <a:gd name="connsiteY19" fmla="*/ 1050131 h 2266950"/>
              <a:gd name="connsiteX20" fmla="*/ 168116 w 2733675"/>
              <a:gd name="connsiteY20" fmla="*/ 1048226 h 2266950"/>
              <a:gd name="connsiteX21" fmla="*/ 172879 w 2733675"/>
              <a:gd name="connsiteY21" fmla="*/ 1024414 h 2266950"/>
              <a:gd name="connsiteX22" fmla="*/ 186214 w 2733675"/>
              <a:gd name="connsiteY22" fmla="*/ 1011079 h 2266950"/>
              <a:gd name="connsiteX23" fmla="*/ 217646 w 2733675"/>
              <a:gd name="connsiteY23" fmla="*/ 997744 h 2266950"/>
              <a:gd name="connsiteX24" fmla="*/ 251936 w 2733675"/>
              <a:gd name="connsiteY24" fmla="*/ 1006316 h 2266950"/>
              <a:gd name="connsiteX25" fmla="*/ 288131 w 2733675"/>
              <a:gd name="connsiteY25" fmla="*/ 1016794 h 2266950"/>
              <a:gd name="connsiteX26" fmla="*/ 332899 w 2733675"/>
              <a:gd name="connsiteY26" fmla="*/ 1006316 h 2266950"/>
              <a:gd name="connsiteX27" fmla="*/ 348139 w 2733675"/>
              <a:gd name="connsiteY27" fmla="*/ 1003459 h 2266950"/>
              <a:gd name="connsiteX28" fmla="*/ 366236 w 2733675"/>
              <a:gd name="connsiteY28" fmla="*/ 979646 h 2266950"/>
              <a:gd name="connsiteX29" fmla="*/ 384334 w 2733675"/>
              <a:gd name="connsiteY29" fmla="*/ 958691 h 2266950"/>
              <a:gd name="connsiteX30" fmla="*/ 400526 w 2733675"/>
              <a:gd name="connsiteY30" fmla="*/ 958691 h 2266950"/>
              <a:gd name="connsiteX31" fmla="*/ 415766 w 2733675"/>
              <a:gd name="connsiteY31" fmla="*/ 974884 h 2266950"/>
              <a:gd name="connsiteX32" fmla="*/ 433864 w 2733675"/>
              <a:gd name="connsiteY32" fmla="*/ 995839 h 2266950"/>
              <a:gd name="connsiteX33" fmla="*/ 454819 w 2733675"/>
              <a:gd name="connsiteY33" fmla="*/ 990124 h 2266950"/>
              <a:gd name="connsiteX34" fmla="*/ 462439 w 2733675"/>
              <a:gd name="connsiteY34" fmla="*/ 977741 h 2266950"/>
              <a:gd name="connsiteX35" fmla="*/ 460534 w 2733675"/>
              <a:gd name="connsiteY35" fmla="*/ 956786 h 2266950"/>
              <a:gd name="connsiteX36" fmla="*/ 486251 w 2733675"/>
              <a:gd name="connsiteY36" fmla="*/ 940594 h 2266950"/>
              <a:gd name="connsiteX37" fmla="*/ 493871 w 2733675"/>
              <a:gd name="connsiteY37" fmla="*/ 958691 h 2266950"/>
              <a:gd name="connsiteX38" fmla="*/ 528161 w 2733675"/>
              <a:gd name="connsiteY38" fmla="*/ 967264 h 2266950"/>
              <a:gd name="connsiteX39" fmla="*/ 541496 w 2733675"/>
              <a:gd name="connsiteY39" fmla="*/ 974884 h 2266950"/>
              <a:gd name="connsiteX40" fmla="*/ 570071 w 2733675"/>
              <a:gd name="connsiteY40" fmla="*/ 985361 h 2266950"/>
              <a:gd name="connsiteX41" fmla="*/ 606266 w 2733675"/>
              <a:gd name="connsiteY41" fmla="*/ 979646 h 2266950"/>
              <a:gd name="connsiteX42" fmla="*/ 642461 w 2733675"/>
              <a:gd name="connsiteY42" fmla="*/ 982504 h 2266950"/>
              <a:gd name="connsiteX43" fmla="*/ 679609 w 2733675"/>
              <a:gd name="connsiteY43" fmla="*/ 982504 h 2266950"/>
              <a:gd name="connsiteX44" fmla="*/ 691991 w 2733675"/>
              <a:gd name="connsiteY44" fmla="*/ 958691 h 2266950"/>
              <a:gd name="connsiteX45" fmla="*/ 702469 w 2733675"/>
              <a:gd name="connsiteY45" fmla="*/ 935831 h 2266950"/>
              <a:gd name="connsiteX46" fmla="*/ 729139 w 2733675"/>
              <a:gd name="connsiteY46" fmla="*/ 919639 h 2266950"/>
              <a:gd name="connsiteX47" fmla="*/ 754856 w 2733675"/>
              <a:gd name="connsiteY47" fmla="*/ 917734 h 2266950"/>
              <a:gd name="connsiteX48" fmla="*/ 786289 w 2733675"/>
              <a:gd name="connsiteY48" fmla="*/ 912019 h 2266950"/>
              <a:gd name="connsiteX49" fmla="*/ 822484 w 2733675"/>
              <a:gd name="connsiteY49" fmla="*/ 907256 h 2266950"/>
              <a:gd name="connsiteX50" fmla="*/ 822484 w 2733675"/>
              <a:gd name="connsiteY50" fmla="*/ 878681 h 2266950"/>
              <a:gd name="connsiteX51" fmla="*/ 817721 w 2733675"/>
              <a:gd name="connsiteY51" fmla="*/ 854869 h 2266950"/>
              <a:gd name="connsiteX52" fmla="*/ 812006 w 2733675"/>
              <a:gd name="connsiteY52" fmla="*/ 823436 h 2266950"/>
              <a:gd name="connsiteX53" fmla="*/ 822484 w 2733675"/>
              <a:gd name="connsiteY53" fmla="*/ 799624 h 2266950"/>
              <a:gd name="connsiteX54" fmla="*/ 840581 w 2733675"/>
              <a:gd name="connsiteY54" fmla="*/ 794861 h 2266950"/>
              <a:gd name="connsiteX55" fmla="*/ 874871 w 2733675"/>
              <a:gd name="connsiteY55" fmla="*/ 799624 h 2266950"/>
              <a:gd name="connsiteX56" fmla="*/ 892969 w 2733675"/>
              <a:gd name="connsiteY56" fmla="*/ 787241 h 2266950"/>
              <a:gd name="connsiteX57" fmla="*/ 924401 w 2733675"/>
              <a:gd name="connsiteY57" fmla="*/ 773906 h 2266950"/>
              <a:gd name="connsiteX58" fmla="*/ 940594 w 2733675"/>
              <a:gd name="connsiteY58" fmla="*/ 758666 h 2266950"/>
              <a:gd name="connsiteX59" fmla="*/ 955834 w 2733675"/>
              <a:gd name="connsiteY59" fmla="*/ 737711 h 2266950"/>
              <a:gd name="connsiteX60" fmla="*/ 981551 w 2733675"/>
              <a:gd name="connsiteY60" fmla="*/ 737711 h 2266950"/>
              <a:gd name="connsiteX61" fmla="*/ 1002506 w 2733675"/>
              <a:gd name="connsiteY61" fmla="*/ 750094 h 2266950"/>
              <a:gd name="connsiteX62" fmla="*/ 1005364 w 2733675"/>
              <a:gd name="connsiteY62" fmla="*/ 787241 h 2266950"/>
              <a:gd name="connsiteX63" fmla="*/ 1031081 w 2733675"/>
              <a:gd name="connsiteY63" fmla="*/ 797719 h 2266950"/>
              <a:gd name="connsiteX64" fmla="*/ 1057751 w 2733675"/>
              <a:gd name="connsiteY64" fmla="*/ 818674 h 2266950"/>
              <a:gd name="connsiteX65" fmla="*/ 1086326 w 2733675"/>
              <a:gd name="connsiteY65" fmla="*/ 815816 h 2266950"/>
              <a:gd name="connsiteX66" fmla="*/ 1110139 w 2733675"/>
              <a:gd name="connsiteY66" fmla="*/ 797719 h 2266950"/>
              <a:gd name="connsiteX67" fmla="*/ 1132999 w 2733675"/>
              <a:gd name="connsiteY67" fmla="*/ 802481 h 2266950"/>
              <a:gd name="connsiteX68" fmla="*/ 1164431 w 2733675"/>
              <a:gd name="connsiteY68" fmla="*/ 802481 h 2266950"/>
              <a:gd name="connsiteX69" fmla="*/ 1177766 w 2733675"/>
              <a:gd name="connsiteY69" fmla="*/ 831056 h 2266950"/>
              <a:gd name="connsiteX70" fmla="*/ 1209199 w 2733675"/>
              <a:gd name="connsiteY70" fmla="*/ 805339 h 2266950"/>
              <a:gd name="connsiteX71" fmla="*/ 1234916 w 2733675"/>
              <a:gd name="connsiteY71" fmla="*/ 778669 h 2266950"/>
              <a:gd name="connsiteX72" fmla="*/ 1253014 w 2733675"/>
              <a:gd name="connsiteY72" fmla="*/ 763429 h 2266950"/>
              <a:gd name="connsiteX73" fmla="*/ 1273969 w 2733675"/>
              <a:gd name="connsiteY73" fmla="*/ 752951 h 2266950"/>
              <a:gd name="connsiteX74" fmla="*/ 1310164 w 2733675"/>
              <a:gd name="connsiteY74" fmla="*/ 758666 h 2266950"/>
              <a:gd name="connsiteX75" fmla="*/ 1323499 w 2733675"/>
              <a:gd name="connsiteY75" fmla="*/ 789146 h 2266950"/>
              <a:gd name="connsiteX76" fmla="*/ 1354931 w 2733675"/>
              <a:gd name="connsiteY76" fmla="*/ 787241 h 2266950"/>
              <a:gd name="connsiteX77" fmla="*/ 1389221 w 2733675"/>
              <a:gd name="connsiteY77" fmla="*/ 763429 h 2266950"/>
              <a:gd name="connsiteX78" fmla="*/ 1396841 w 2733675"/>
              <a:gd name="connsiteY78" fmla="*/ 739616 h 2266950"/>
              <a:gd name="connsiteX79" fmla="*/ 1407319 w 2733675"/>
              <a:gd name="connsiteY79" fmla="*/ 713899 h 2266950"/>
              <a:gd name="connsiteX80" fmla="*/ 1412081 w 2733675"/>
              <a:gd name="connsiteY80" fmla="*/ 677704 h 2266950"/>
              <a:gd name="connsiteX81" fmla="*/ 1407319 w 2733675"/>
              <a:gd name="connsiteY81" fmla="*/ 656749 h 2266950"/>
              <a:gd name="connsiteX82" fmla="*/ 1396841 w 2733675"/>
              <a:gd name="connsiteY82" fmla="*/ 628174 h 2266950"/>
              <a:gd name="connsiteX83" fmla="*/ 1396841 w 2733675"/>
              <a:gd name="connsiteY83" fmla="*/ 586264 h 2266950"/>
              <a:gd name="connsiteX84" fmla="*/ 1401604 w 2733675"/>
              <a:gd name="connsiteY84" fmla="*/ 554831 h 2266950"/>
              <a:gd name="connsiteX85" fmla="*/ 1435894 w 2733675"/>
              <a:gd name="connsiteY85" fmla="*/ 526256 h 2266950"/>
              <a:gd name="connsiteX86" fmla="*/ 1458754 w 2733675"/>
              <a:gd name="connsiteY86" fmla="*/ 515779 h 2266950"/>
              <a:gd name="connsiteX87" fmla="*/ 1477804 w 2733675"/>
              <a:gd name="connsiteY87" fmla="*/ 497681 h 2266950"/>
              <a:gd name="connsiteX88" fmla="*/ 1461611 w 2733675"/>
              <a:gd name="connsiteY88" fmla="*/ 479584 h 2266950"/>
              <a:gd name="connsiteX89" fmla="*/ 1438751 w 2733675"/>
              <a:gd name="connsiteY89" fmla="*/ 466249 h 2266950"/>
              <a:gd name="connsiteX90" fmla="*/ 1419701 w 2733675"/>
              <a:gd name="connsiteY90" fmla="*/ 450056 h 2266950"/>
              <a:gd name="connsiteX91" fmla="*/ 1425416 w 2733675"/>
              <a:gd name="connsiteY91" fmla="*/ 421481 h 2266950"/>
              <a:gd name="connsiteX92" fmla="*/ 1422559 w 2733675"/>
              <a:gd name="connsiteY92" fmla="*/ 382429 h 2266950"/>
              <a:gd name="connsiteX93" fmla="*/ 1417796 w 2733675"/>
              <a:gd name="connsiteY93" fmla="*/ 353854 h 2266950"/>
              <a:gd name="connsiteX94" fmla="*/ 1433036 w 2733675"/>
              <a:gd name="connsiteY94" fmla="*/ 325279 h 2266950"/>
              <a:gd name="connsiteX95" fmla="*/ 1467326 w 2733675"/>
              <a:gd name="connsiteY95" fmla="*/ 299561 h 2266950"/>
              <a:gd name="connsiteX96" fmla="*/ 1482566 w 2733675"/>
              <a:gd name="connsiteY96" fmla="*/ 272891 h 2266950"/>
              <a:gd name="connsiteX97" fmla="*/ 1479709 w 2733675"/>
              <a:gd name="connsiteY97" fmla="*/ 250031 h 2266950"/>
              <a:gd name="connsiteX98" fmla="*/ 1453991 w 2733675"/>
              <a:gd name="connsiteY98" fmla="*/ 233839 h 2266950"/>
              <a:gd name="connsiteX99" fmla="*/ 1472089 w 2733675"/>
              <a:gd name="connsiteY99" fmla="*/ 218599 h 2266950"/>
              <a:gd name="connsiteX100" fmla="*/ 1490186 w 2733675"/>
              <a:gd name="connsiteY100" fmla="*/ 197644 h 2266950"/>
              <a:gd name="connsiteX101" fmla="*/ 1516856 w 2733675"/>
              <a:gd name="connsiteY101" fmla="*/ 176689 h 2266950"/>
              <a:gd name="connsiteX102" fmla="*/ 1524476 w 2733675"/>
              <a:gd name="connsiteY102" fmla="*/ 145256 h 2266950"/>
              <a:gd name="connsiteX103" fmla="*/ 1524476 w 2733675"/>
              <a:gd name="connsiteY103" fmla="*/ 119539 h 2266950"/>
              <a:gd name="connsiteX104" fmla="*/ 1493044 w 2733675"/>
              <a:gd name="connsiteY104" fmla="*/ 116681 h 2266950"/>
              <a:gd name="connsiteX105" fmla="*/ 1472089 w 2733675"/>
              <a:gd name="connsiteY105" fmla="*/ 116681 h 2266950"/>
              <a:gd name="connsiteX106" fmla="*/ 1482566 w 2733675"/>
              <a:gd name="connsiteY106" fmla="*/ 90964 h 2266950"/>
              <a:gd name="connsiteX107" fmla="*/ 1490186 w 2733675"/>
              <a:gd name="connsiteY107" fmla="*/ 74771 h 2266950"/>
              <a:gd name="connsiteX108" fmla="*/ 1490186 w 2733675"/>
              <a:gd name="connsiteY108" fmla="*/ 56674 h 2266950"/>
              <a:gd name="connsiteX109" fmla="*/ 1524476 w 2733675"/>
              <a:gd name="connsiteY109" fmla="*/ 46196 h 2266950"/>
              <a:gd name="connsiteX110" fmla="*/ 1550194 w 2733675"/>
              <a:gd name="connsiteY110" fmla="*/ 46196 h 2266950"/>
              <a:gd name="connsiteX111" fmla="*/ 1574006 w 2733675"/>
              <a:gd name="connsiteY111" fmla="*/ 53816 h 2266950"/>
              <a:gd name="connsiteX112" fmla="*/ 1610201 w 2733675"/>
              <a:gd name="connsiteY112" fmla="*/ 56674 h 2266950"/>
              <a:gd name="connsiteX113" fmla="*/ 1605439 w 2733675"/>
              <a:gd name="connsiteY113" fmla="*/ 28099 h 2266950"/>
              <a:gd name="connsiteX114" fmla="*/ 1597819 w 2733675"/>
              <a:gd name="connsiteY114" fmla="*/ 1429 h 2266950"/>
              <a:gd name="connsiteX115" fmla="*/ 1641634 w 2733675"/>
              <a:gd name="connsiteY115" fmla="*/ 1429 h 2266950"/>
              <a:gd name="connsiteX116" fmla="*/ 1670209 w 2733675"/>
              <a:gd name="connsiteY116" fmla="*/ 1429 h 2266950"/>
              <a:gd name="connsiteX117" fmla="*/ 1698784 w 2733675"/>
              <a:gd name="connsiteY117" fmla="*/ 7144 h 2266950"/>
              <a:gd name="connsiteX118" fmla="*/ 1714976 w 2733675"/>
              <a:gd name="connsiteY118" fmla="*/ 28099 h 2266950"/>
              <a:gd name="connsiteX119" fmla="*/ 1714976 w 2733675"/>
              <a:gd name="connsiteY119" fmla="*/ 56674 h 2266950"/>
              <a:gd name="connsiteX120" fmla="*/ 1746409 w 2733675"/>
              <a:gd name="connsiteY120" fmla="*/ 77629 h 2266950"/>
              <a:gd name="connsiteX121" fmla="*/ 1761649 w 2733675"/>
              <a:gd name="connsiteY121" fmla="*/ 100489 h 2266950"/>
              <a:gd name="connsiteX122" fmla="*/ 1772126 w 2733675"/>
              <a:gd name="connsiteY122" fmla="*/ 121444 h 2266950"/>
              <a:gd name="connsiteX123" fmla="*/ 1748314 w 2733675"/>
              <a:gd name="connsiteY123" fmla="*/ 145256 h 2266950"/>
              <a:gd name="connsiteX124" fmla="*/ 1758791 w 2733675"/>
              <a:gd name="connsiteY124" fmla="*/ 163354 h 2266950"/>
              <a:gd name="connsiteX125" fmla="*/ 1761649 w 2733675"/>
              <a:gd name="connsiteY125" fmla="*/ 197644 h 2266950"/>
              <a:gd name="connsiteX126" fmla="*/ 1790224 w 2733675"/>
              <a:gd name="connsiteY126" fmla="*/ 184309 h 2266950"/>
              <a:gd name="connsiteX127" fmla="*/ 1803559 w 2733675"/>
              <a:gd name="connsiteY127" fmla="*/ 208121 h 2266950"/>
              <a:gd name="connsiteX128" fmla="*/ 1821656 w 2733675"/>
              <a:gd name="connsiteY128" fmla="*/ 233839 h 2266950"/>
              <a:gd name="connsiteX129" fmla="*/ 1850231 w 2733675"/>
              <a:gd name="connsiteY129" fmla="*/ 229076 h 2266950"/>
              <a:gd name="connsiteX130" fmla="*/ 1876901 w 2733675"/>
              <a:gd name="connsiteY130" fmla="*/ 226219 h 2266950"/>
              <a:gd name="connsiteX131" fmla="*/ 1884521 w 2733675"/>
              <a:gd name="connsiteY131" fmla="*/ 251936 h 2266950"/>
              <a:gd name="connsiteX132" fmla="*/ 1917859 w 2733675"/>
              <a:gd name="connsiteY132" fmla="*/ 257651 h 2266950"/>
              <a:gd name="connsiteX133" fmla="*/ 1947386 w 2733675"/>
              <a:gd name="connsiteY133" fmla="*/ 239554 h 2266950"/>
              <a:gd name="connsiteX134" fmla="*/ 1970246 w 2733675"/>
              <a:gd name="connsiteY134" fmla="*/ 244316 h 2266950"/>
              <a:gd name="connsiteX135" fmla="*/ 1983581 w 2733675"/>
              <a:gd name="connsiteY135" fmla="*/ 268129 h 2266950"/>
              <a:gd name="connsiteX136" fmla="*/ 1970246 w 2733675"/>
              <a:gd name="connsiteY136" fmla="*/ 296704 h 2266950"/>
              <a:gd name="connsiteX137" fmla="*/ 1947386 w 2733675"/>
              <a:gd name="connsiteY137" fmla="*/ 299561 h 2266950"/>
              <a:gd name="connsiteX138" fmla="*/ 1926431 w 2733675"/>
              <a:gd name="connsiteY138" fmla="*/ 314801 h 2266950"/>
              <a:gd name="connsiteX139" fmla="*/ 1949291 w 2733675"/>
              <a:gd name="connsiteY139" fmla="*/ 335756 h 2266950"/>
              <a:gd name="connsiteX140" fmla="*/ 1952149 w 2733675"/>
              <a:gd name="connsiteY140" fmla="*/ 356711 h 2266950"/>
              <a:gd name="connsiteX141" fmla="*/ 1975961 w 2733675"/>
              <a:gd name="connsiteY141" fmla="*/ 374809 h 2266950"/>
              <a:gd name="connsiteX142" fmla="*/ 1998821 w 2733675"/>
              <a:gd name="connsiteY142" fmla="*/ 388144 h 2266950"/>
              <a:gd name="connsiteX143" fmla="*/ 2004536 w 2733675"/>
              <a:gd name="connsiteY143" fmla="*/ 421481 h 2266950"/>
              <a:gd name="connsiteX144" fmla="*/ 1986439 w 2733675"/>
              <a:gd name="connsiteY144" fmla="*/ 450056 h 2266950"/>
              <a:gd name="connsiteX145" fmla="*/ 2015014 w 2733675"/>
              <a:gd name="connsiteY145" fmla="*/ 448151 h 2266950"/>
              <a:gd name="connsiteX146" fmla="*/ 2069306 w 2733675"/>
              <a:gd name="connsiteY146" fmla="*/ 439579 h 2266950"/>
              <a:gd name="connsiteX147" fmla="*/ 2106454 w 2733675"/>
              <a:gd name="connsiteY147" fmla="*/ 427196 h 2266950"/>
              <a:gd name="connsiteX148" fmla="*/ 2145506 w 2733675"/>
              <a:gd name="connsiteY148" fmla="*/ 406241 h 2266950"/>
              <a:gd name="connsiteX149" fmla="*/ 2178844 w 2733675"/>
              <a:gd name="connsiteY149" fmla="*/ 379571 h 2266950"/>
              <a:gd name="connsiteX150" fmla="*/ 2207419 w 2733675"/>
              <a:gd name="connsiteY150" fmla="*/ 356711 h 2266950"/>
              <a:gd name="connsiteX151" fmla="*/ 2249329 w 2733675"/>
              <a:gd name="connsiteY151" fmla="*/ 338614 h 2266950"/>
              <a:gd name="connsiteX152" fmla="*/ 2283619 w 2733675"/>
              <a:gd name="connsiteY152" fmla="*/ 322421 h 2266950"/>
              <a:gd name="connsiteX153" fmla="*/ 2315051 w 2733675"/>
              <a:gd name="connsiteY153" fmla="*/ 290989 h 2266950"/>
              <a:gd name="connsiteX154" fmla="*/ 2340769 w 2733675"/>
              <a:gd name="connsiteY154" fmla="*/ 283369 h 2266950"/>
              <a:gd name="connsiteX155" fmla="*/ 2376964 w 2733675"/>
              <a:gd name="connsiteY155" fmla="*/ 280511 h 2266950"/>
              <a:gd name="connsiteX156" fmla="*/ 2411254 w 2733675"/>
              <a:gd name="connsiteY156" fmla="*/ 280511 h 2266950"/>
              <a:gd name="connsiteX157" fmla="*/ 2429351 w 2733675"/>
              <a:gd name="connsiteY157" fmla="*/ 254794 h 2266950"/>
              <a:gd name="connsiteX158" fmla="*/ 2453164 w 2733675"/>
              <a:gd name="connsiteY158" fmla="*/ 236696 h 2266950"/>
              <a:gd name="connsiteX159" fmla="*/ 2481739 w 2733675"/>
              <a:gd name="connsiteY159" fmla="*/ 230981 h 2266950"/>
              <a:gd name="connsiteX160" fmla="*/ 2523649 w 2733675"/>
              <a:gd name="connsiteY160" fmla="*/ 239554 h 2266950"/>
              <a:gd name="connsiteX161" fmla="*/ 2559844 w 2733675"/>
              <a:gd name="connsiteY161" fmla="*/ 254794 h 2266950"/>
              <a:gd name="connsiteX162" fmla="*/ 2580799 w 2733675"/>
              <a:gd name="connsiteY162" fmla="*/ 278606 h 2266950"/>
              <a:gd name="connsiteX163" fmla="*/ 2565559 w 2733675"/>
              <a:gd name="connsiteY163" fmla="*/ 299561 h 2266950"/>
              <a:gd name="connsiteX164" fmla="*/ 2559844 w 2733675"/>
              <a:gd name="connsiteY164" fmla="*/ 325279 h 2266950"/>
              <a:gd name="connsiteX165" fmla="*/ 2549366 w 2733675"/>
              <a:gd name="connsiteY165" fmla="*/ 356711 h 2266950"/>
              <a:gd name="connsiteX166" fmla="*/ 2591276 w 2733675"/>
              <a:gd name="connsiteY166" fmla="*/ 350996 h 2266950"/>
              <a:gd name="connsiteX167" fmla="*/ 2625566 w 2733675"/>
              <a:gd name="connsiteY167" fmla="*/ 356711 h 2266950"/>
              <a:gd name="connsiteX168" fmla="*/ 2622709 w 2733675"/>
              <a:gd name="connsiteY168" fmla="*/ 388144 h 2266950"/>
              <a:gd name="connsiteX169" fmla="*/ 2601754 w 2733675"/>
              <a:gd name="connsiteY169" fmla="*/ 411004 h 2266950"/>
              <a:gd name="connsiteX170" fmla="*/ 2577941 w 2733675"/>
              <a:gd name="connsiteY170" fmla="*/ 421481 h 2266950"/>
              <a:gd name="connsiteX171" fmla="*/ 2552224 w 2733675"/>
              <a:gd name="connsiteY171" fmla="*/ 452914 h 2266950"/>
              <a:gd name="connsiteX172" fmla="*/ 2546509 w 2733675"/>
              <a:gd name="connsiteY172" fmla="*/ 481489 h 2266950"/>
              <a:gd name="connsiteX173" fmla="*/ 2523649 w 2733675"/>
              <a:gd name="connsiteY173" fmla="*/ 499586 h 2266950"/>
              <a:gd name="connsiteX174" fmla="*/ 2499836 w 2733675"/>
              <a:gd name="connsiteY174" fmla="*/ 502444 h 2266950"/>
              <a:gd name="connsiteX175" fmla="*/ 2489359 w 2733675"/>
              <a:gd name="connsiteY175" fmla="*/ 526256 h 2266950"/>
              <a:gd name="connsiteX176" fmla="*/ 2489359 w 2733675"/>
              <a:gd name="connsiteY176" fmla="*/ 554831 h 2266950"/>
              <a:gd name="connsiteX177" fmla="*/ 2474119 w 2733675"/>
              <a:gd name="connsiteY177" fmla="*/ 562451 h 2266950"/>
              <a:gd name="connsiteX178" fmla="*/ 2456021 w 2733675"/>
              <a:gd name="connsiteY178" fmla="*/ 572929 h 2266950"/>
              <a:gd name="connsiteX179" fmla="*/ 2432209 w 2733675"/>
              <a:gd name="connsiteY179" fmla="*/ 586264 h 2266950"/>
              <a:gd name="connsiteX180" fmla="*/ 2411254 w 2733675"/>
              <a:gd name="connsiteY180" fmla="*/ 596741 h 2266950"/>
              <a:gd name="connsiteX181" fmla="*/ 2387441 w 2733675"/>
              <a:gd name="connsiteY181" fmla="*/ 609124 h 2266950"/>
              <a:gd name="connsiteX182" fmla="*/ 2376964 w 2733675"/>
              <a:gd name="connsiteY182" fmla="*/ 622459 h 2266950"/>
              <a:gd name="connsiteX183" fmla="*/ 2369344 w 2733675"/>
              <a:gd name="connsiteY183" fmla="*/ 658654 h 2266950"/>
              <a:gd name="connsiteX184" fmla="*/ 2376964 w 2733675"/>
              <a:gd name="connsiteY184" fmla="*/ 679609 h 2266950"/>
              <a:gd name="connsiteX185" fmla="*/ 2385536 w 2733675"/>
              <a:gd name="connsiteY185" fmla="*/ 711041 h 2266950"/>
              <a:gd name="connsiteX186" fmla="*/ 2379821 w 2733675"/>
              <a:gd name="connsiteY186" fmla="*/ 724376 h 2266950"/>
              <a:gd name="connsiteX187" fmla="*/ 2361724 w 2733675"/>
              <a:gd name="connsiteY187" fmla="*/ 739616 h 2266950"/>
              <a:gd name="connsiteX188" fmla="*/ 2325529 w 2733675"/>
              <a:gd name="connsiteY188" fmla="*/ 758666 h 2266950"/>
              <a:gd name="connsiteX189" fmla="*/ 2309336 w 2733675"/>
              <a:gd name="connsiteY189" fmla="*/ 778669 h 2266950"/>
              <a:gd name="connsiteX190" fmla="*/ 2296001 w 2733675"/>
              <a:gd name="connsiteY190" fmla="*/ 802481 h 2266950"/>
              <a:gd name="connsiteX191" fmla="*/ 2277904 w 2733675"/>
              <a:gd name="connsiteY191" fmla="*/ 836771 h 2266950"/>
              <a:gd name="connsiteX192" fmla="*/ 2256949 w 2733675"/>
              <a:gd name="connsiteY192" fmla="*/ 859631 h 2266950"/>
              <a:gd name="connsiteX193" fmla="*/ 2249329 w 2733675"/>
              <a:gd name="connsiteY193" fmla="*/ 891064 h 2266950"/>
              <a:gd name="connsiteX194" fmla="*/ 2238851 w 2733675"/>
              <a:gd name="connsiteY194" fmla="*/ 917734 h 2266950"/>
              <a:gd name="connsiteX195" fmla="*/ 2236946 w 2733675"/>
              <a:gd name="connsiteY195" fmla="*/ 943451 h 2266950"/>
              <a:gd name="connsiteX196" fmla="*/ 2262664 w 2733675"/>
              <a:gd name="connsiteY196" fmla="*/ 964406 h 2266950"/>
              <a:gd name="connsiteX197" fmla="*/ 2275999 w 2733675"/>
              <a:gd name="connsiteY197" fmla="*/ 977741 h 2266950"/>
              <a:gd name="connsiteX198" fmla="*/ 2275999 w 2733675"/>
              <a:gd name="connsiteY198" fmla="*/ 1003459 h 2266950"/>
              <a:gd name="connsiteX199" fmla="*/ 2265521 w 2733675"/>
              <a:gd name="connsiteY199" fmla="*/ 1016794 h 2266950"/>
              <a:gd name="connsiteX200" fmla="*/ 2241709 w 2733675"/>
              <a:gd name="connsiteY200" fmla="*/ 1032034 h 2266950"/>
              <a:gd name="connsiteX201" fmla="*/ 2238851 w 2733675"/>
              <a:gd name="connsiteY201" fmla="*/ 1050131 h 2266950"/>
              <a:gd name="connsiteX202" fmla="*/ 2210276 w 2733675"/>
              <a:gd name="connsiteY202" fmla="*/ 1071086 h 2266950"/>
              <a:gd name="connsiteX203" fmla="*/ 2196941 w 2733675"/>
              <a:gd name="connsiteY203" fmla="*/ 1094899 h 2266950"/>
              <a:gd name="connsiteX204" fmla="*/ 2226469 w 2733675"/>
              <a:gd name="connsiteY204" fmla="*/ 1115854 h 2266950"/>
              <a:gd name="connsiteX205" fmla="*/ 2249329 w 2733675"/>
              <a:gd name="connsiteY205" fmla="*/ 1112996 h 2266950"/>
              <a:gd name="connsiteX206" fmla="*/ 2275999 w 2733675"/>
              <a:gd name="connsiteY206" fmla="*/ 1102519 h 2266950"/>
              <a:gd name="connsiteX207" fmla="*/ 2306479 w 2733675"/>
              <a:gd name="connsiteY207" fmla="*/ 1078706 h 2266950"/>
              <a:gd name="connsiteX208" fmla="*/ 2330291 w 2733675"/>
              <a:gd name="connsiteY208" fmla="*/ 1063466 h 2266950"/>
              <a:gd name="connsiteX209" fmla="*/ 2358866 w 2733675"/>
              <a:gd name="connsiteY209" fmla="*/ 1039654 h 2266950"/>
              <a:gd name="connsiteX210" fmla="*/ 2337911 w 2733675"/>
              <a:gd name="connsiteY210" fmla="*/ 1016794 h 2266950"/>
              <a:gd name="connsiteX211" fmla="*/ 2315051 w 2733675"/>
              <a:gd name="connsiteY211" fmla="*/ 1000601 h 2266950"/>
              <a:gd name="connsiteX212" fmla="*/ 2316956 w 2733675"/>
              <a:gd name="connsiteY212" fmla="*/ 967264 h 2266950"/>
              <a:gd name="connsiteX213" fmla="*/ 2336006 w 2733675"/>
              <a:gd name="connsiteY213" fmla="*/ 940594 h 2266950"/>
              <a:gd name="connsiteX214" fmla="*/ 2356009 w 2733675"/>
              <a:gd name="connsiteY214" fmla="*/ 930116 h 2266950"/>
              <a:gd name="connsiteX215" fmla="*/ 2397919 w 2733675"/>
              <a:gd name="connsiteY215" fmla="*/ 925354 h 2266950"/>
              <a:gd name="connsiteX216" fmla="*/ 2424589 w 2733675"/>
              <a:gd name="connsiteY216" fmla="*/ 917734 h 2266950"/>
              <a:gd name="connsiteX217" fmla="*/ 2453164 w 2733675"/>
              <a:gd name="connsiteY217" fmla="*/ 901541 h 2266950"/>
              <a:gd name="connsiteX218" fmla="*/ 2489359 w 2733675"/>
              <a:gd name="connsiteY218" fmla="*/ 898684 h 2266950"/>
              <a:gd name="connsiteX219" fmla="*/ 2531269 w 2733675"/>
              <a:gd name="connsiteY219" fmla="*/ 909161 h 2266950"/>
              <a:gd name="connsiteX220" fmla="*/ 2556986 w 2733675"/>
              <a:gd name="connsiteY220" fmla="*/ 917734 h 2266950"/>
              <a:gd name="connsiteX221" fmla="*/ 2552224 w 2733675"/>
              <a:gd name="connsiteY221" fmla="*/ 940594 h 2266950"/>
              <a:gd name="connsiteX222" fmla="*/ 2552224 w 2733675"/>
              <a:gd name="connsiteY222" fmla="*/ 961549 h 2266950"/>
              <a:gd name="connsiteX223" fmla="*/ 2555081 w 2733675"/>
              <a:gd name="connsiteY223" fmla="*/ 972026 h 2266950"/>
              <a:gd name="connsiteX224" fmla="*/ 2577941 w 2733675"/>
              <a:gd name="connsiteY224" fmla="*/ 988219 h 2266950"/>
              <a:gd name="connsiteX225" fmla="*/ 2575084 w 2733675"/>
              <a:gd name="connsiteY225" fmla="*/ 1008221 h 2266950"/>
              <a:gd name="connsiteX226" fmla="*/ 2565559 w 2733675"/>
              <a:gd name="connsiteY226" fmla="*/ 1037749 h 2266950"/>
              <a:gd name="connsiteX227" fmla="*/ 2556986 w 2733675"/>
              <a:gd name="connsiteY227" fmla="*/ 1066324 h 2266950"/>
              <a:gd name="connsiteX228" fmla="*/ 2573179 w 2733675"/>
              <a:gd name="connsiteY228" fmla="*/ 1089184 h 2266950"/>
              <a:gd name="connsiteX229" fmla="*/ 2585561 w 2733675"/>
              <a:gd name="connsiteY229" fmla="*/ 1107281 h 2266950"/>
              <a:gd name="connsiteX230" fmla="*/ 2615089 w 2733675"/>
              <a:gd name="connsiteY230" fmla="*/ 1117759 h 2266950"/>
              <a:gd name="connsiteX231" fmla="*/ 2635091 w 2733675"/>
              <a:gd name="connsiteY231" fmla="*/ 1133951 h 2266950"/>
              <a:gd name="connsiteX232" fmla="*/ 2651284 w 2733675"/>
              <a:gd name="connsiteY232" fmla="*/ 1159669 h 2266950"/>
              <a:gd name="connsiteX233" fmla="*/ 2656046 w 2733675"/>
              <a:gd name="connsiteY233" fmla="*/ 1183481 h 2266950"/>
              <a:gd name="connsiteX234" fmla="*/ 2669381 w 2733675"/>
              <a:gd name="connsiteY234" fmla="*/ 1204436 h 2266950"/>
              <a:gd name="connsiteX235" fmla="*/ 2645569 w 2733675"/>
              <a:gd name="connsiteY235" fmla="*/ 1233011 h 2266950"/>
              <a:gd name="connsiteX236" fmla="*/ 2625566 w 2733675"/>
              <a:gd name="connsiteY236" fmla="*/ 1246346 h 2266950"/>
              <a:gd name="connsiteX237" fmla="*/ 2612231 w 2733675"/>
              <a:gd name="connsiteY237" fmla="*/ 1269206 h 2266950"/>
              <a:gd name="connsiteX238" fmla="*/ 2583656 w 2733675"/>
              <a:gd name="connsiteY238" fmla="*/ 1285399 h 2266950"/>
              <a:gd name="connsiteX239" fmla="*/ 2573179 w 2733675"/>
              <a:gd name="connsiteY239" fmla="*/ 1303496 h 2266950"/>
              <a:gd name="connsiteX240" fmla="*/ 2559844 w 2733675"/>
              <a:gd name="connsiteY240" fmla="*/ 1316831 h 2266950"/>
              <a:gd name="connsiteX241" fmla="*/ 2562701 w 2733675"/>
              <a:gd name="connsiteY241" fmla="*/ 1339691 h 2266950"/>
              <a:gd name="connsiteX242" fmla="*/ 2591276 w 2733675"/>
              <a:gd name="connsiteY242" fmla="*/ 1347311 h 2266950"/>
              <a:gd name="connsiteX243" fmla="*/ 2622709 w 2733675"/>
              <a:gd name="connsiteY243" fmla="*/ 1347311 h 2266950"/>
              <a:gd name="connsiteX244" fmla="*/ 2637949 w 2733675"/>
              <a:gd name="connsiteY244" fmla="*/ 1368266 h 2266950"/>
              <a:gd name="connsiteX245" fmla="*/ 2654141 w 2733675"/>
              <a:gd name="connsiteY245" fmla="*/ 1386364 h 2266950"/>
              <a:gd name="connsiteX246" fmla="*/ 2658904 w 2733675"/>
              <a:gd name="connsiteY246" fmla="*/ 1426369 h 2266950"/>
              <a:gd name="connsiteX247" fmla="*/ 2664619 w 2733675"/>
              <a:gd name="connsiteY247" fmla="*/ 1449229 h 2266950"/>
              <a:gd name="connsiteX248" fmla="*/ 2690336 w 2733675"/>
              <a:gd name="connsiteY248" fmla="*/ 1459706 h 2266950"/>
              <a:gd name="connsiteX249" fmla="*/ 2716054 w 2733675"/>
              <a:gd name="connsiteY249" fmla="*/ 1473041 h 2266950"/>
              <a:gd name="connsiteX250" fmla="*/ 2724626 w 2733675"/>
              <a:gd name="connsiteY250" fmla="*/ 1498759 h 2266950"/>
              <a:gd name="connsiteX251" fmla="*/ 2732246 w 2733675"/>
              <a:gd name="connsiteY251" fmla="*/ 1525429 h 2266950"/>
              <a:gd name="connsiteX252" fmla="*/ 2737009 w 2733675"/>
              <a:gd name="connsiteY252" fmla="*/ 1555909 h 2266950"/>
              <a:gd name="connsiteX253" fmla="*/ 2729389 w 2733675"/>
              <a:gd name="connsiteY253" fmla="*/ 1587341 h 2266950"/>
              <a:gd name="connsiteX254" fmla="*/ 2705576 w 2733675"/>
              <a:gd name="connsiteY254" fmla="*/ 1600676 h 2266950"/>
              <a:gd name="connsiteX255" fmla="*/ 2684621 w 2733675"/>
              <a:gd name="connsiteY255" fmla="*/ 1618774 h 2266950"/>
              <a:gd name="connsiteX256" fmla="*/ 2672239 w 2733675"/>
              <a:gd name="connsiteY256" fmla="*/ 1639729 h 2266950"/>
              <a:gd name="connsiteX257" fmla="*/ 2656046 w 2733675"/>
              <a:gd name="connsiteY257" fmla="*/ 1663541 h 2266950"/>
              <a:gd name="connsiteX258" fmla="*/ 2633186 w 2733675"/>
              <a:gd name="connsiteY258" fmla="*/ 1684496 h 2266950"/>
              <a:gd name="connsiteX259" fmla="*/ 2606516 w 2733675"/>
              <a:gd name="connsiteY259" fmla="*/ 1675924 h 2266950"/>
              <a:gd name="connsiteX260" fmla="*/ 2575084 w 2733675"/>
              <a:gd name="connsiteY260" fmla="*/ 1671161 h 2266950"/>
              <a:gd name="connsiteX261" fmla="*/ 2546509 w 2733675"/>
              <a:gd name="connsiteY261" fmla="*/ 1674019 h 2266950"/>
              <a:gd name="connsiteX262" fmla="*/ 2525554 w 2733675"/>
              <a:gd name="connsiteY262" fmla="*/ 1675924 h 2266950"/>
              <a:gd name="connsiteX263" fmla="*/ 2510314 w 2733675"/>
              <a:gd name="connsiteY263" fmla="*/ 1696879 h 2266950"/>
              <a:gd name="connsiteX264" fmla="*/ 2507456 w 2733675"/>
              <a:gd name="connsiteY264" fmla="*/ 1728311 h 2266950"/>
              <a:gd name="connsiteX265" fmla="*/ 2528411 w 2733675"/>
              <a:gd name="connsiteY265" fmla="*/ 1741646 h 2266950"/>
              <a:gd name="connsiteX266" fmla="*/ 2549366 w 2733675"/>
              <a:gd name="connsiteY266" fmla="*/ 1738789 h 2266950"/>
              <a:gd name="connsiteX267" fmla="*/ 2577941 w 2733675"/>
              <a:gd name="connsiteY267" fmla="*/ 1738789 h 2266950"/>
              <a:gd name="connsiteX268" fmla="*/ 2583656 w 2733675"/>
              <a:gd name="connsiteY268" fmla="*/ 1759744 h 2266950"/>
              <a:gd name="connsiteX269" fmla="*/ 2591276 w 2733675"/>
              <a:gd name="connsiteY269" fmla="*/ 1780699 h 2266950"/>
              <a:gd name="connsiteX270" fmla="*/ 2591276 w 2733675"/>
              <a:gd name="connsiteY270" fmla="*/ 1806416 h 2266950"/>
              <a:gd name="connsiteX271" fmla="*/ 2591276 w 2733675"/>
              <a:gd name="connsiteY271" fmla="*/ 1822609 h 2266950"/>
              <a:gd name="connsiteX272" fmla="*/ 2612231 w 2733675"/>
              <a:gd name="connsiteY272" fmla="*/ 1833086 h 2266950"/>
              <a:gd name="connsiteX273" fmla="*/ 2640806 w 2733675"/>
              <a:gd name="connsiteY273" fmla="*/ 1845469 h 2266950"/>
              <a:gd name="connsiteX274" fmla="*/ 2664619 w 2733675"/>
              <a:gd name="connsiteY274" fmla="*/ 1845469 h 2266950"/>
              <a:gd name="connsiteX275" fmla="*/ 2677001 w 2733675"/>
              <a:gd name="connsiteY275" fmla="*/ 1858804 h 2266950"/>
              <a:gd name="connsiteX276" fmla="*/ 2703671 w 2733675"/>
              <a:gd name="connsiteY276" fmla="*/ 1887379 h 2266950"/>
              <a:gd name="connsiteX277" fmla="*/ 2714149 w 2733675"/>
              <a:gd name="connsiteY277" fmla="*/ 1908334 h 2266950"/>
              <a:gd name="connsiteX278" fmla="*/ 2700814 w 2733675"/>
              <a:gd name="connsiteY278" fmla="*/ 1953101 h 2266950"/>
              <a:gd name="connsiteX279" fmla="*/ 2675096 w 2733675"/>
              <a:gd name="connsiteY279" fmla="*/ 1957864 h 2266950"/>
              <a:gd name="connsiteX280" fmla="*/ 2654141 w 2733675"/>
              <a:gd name="connsiteY280" fmla="*/ 1957864 h 2266950"/>
              <a:gd name="connsiteX281" fmla="*/ 2643664 w 2733675"/>
              <a:gd name="connsiteY281" fmla="*/ 1968341 h 2266950"/>
              <a:gd name="connsiteX282" fmla="*/ 2616994 w 2733675"/>
              <a:gd name="connsiteY282" fmla="*/ 1995011 h 2266950"/>
              <a:gd name="connsiteX283" fmla="*/ 2596039 w 2733675"/>
              <a:gd name="connsiteY283" fmla="*/ 2007394 h 2266950"/>
              <a:gd name="connsiteX284" fmla="*/ 2575084 w 2733675"/>
              <a:gd name="connsiteY284" fmla="*/ 2025491 h 2266950"/>
              <a:gd name="connsiteX285" fmla="*/ 2549366 w 2733675"/>
              <a:gd name="connsiteY285" fmla="*/ 2052161 h 2266950"/>
              <a:gd name="connsiteX286" fmla="*/ 2523649 w 2733675"/>
              <a:gd name="connsiteY286" fmla="*/ 2075021 h 2266950"/>
              <a:gd name="connsiteX287" fmla="*/ 2536031 w 2733675"/>
              <a:gd name="connsiteY287" fmla="*/ 2098834 h 2266950"/>
              <a:gd name="connsiteX288" fmla="*/ 2523649 w 2733675"/>
              <a:gd name="connsiteY288" fmla="*/ 2122646 h 2266950"/>
              <a:gd name="connsiteX289" fmla="*/ 2489359 w 2733675"/>
              <a:gd name="connsiteY289" fmla="*/ 2116931 h 2266950"/>
              <a:gd name="connsiteX290" fmla="*/ 2465546 w 2733675"/>
              <a:gd name="connsiteY290" fmla="*/ 2095976 h 2266950"/>
              <a:gd name="connsiteX291" fmla="*/ 2429351 w 2733675"/>
              <a:gd name="connsiteY291" fmla="*/ 2080736 h 2266950"/>
              <a:gd name="connsiteX292" fmla="*/ 2403634 w 2733675"/>
              <a:gd name="connsiteY292" fmla="*/ 2083594 h 2266950"/>
              <a:gd name="connsiteX293" fmla="*/ 2375059 w 2733675"/>
              <a:gd name="connsiteY293" fmla="*/ 2094071 h 2266950"/>
              <a:gd name="connsiteX294" fmla="*/ 2366486 w 2733675"/>
              <a:gd name="connsiteY294" fmla="*/ 2119789 h 2266950"/>
              <a:gd name="connsiteX295" fmla="*/ 2356009 w 2733675"/>
              <a:gd name="connsiteY295" fmla="*/ 2135029 h 2266950"/>
              <a:gd name="connsiteX296" fmla="*/ 2325529 w 2733675"/>
              <a:gd name="connsiteY296" fmla="*/ 2127409 h 2266950"/>
              <a:gd name="connsiteX297" fmla="*/ 2312194 w 2733675"/>
              <a:gd name="connsiteY297" fmla="*/ 2109311 h 2266950"/>
              <a:gd name="connsiteX298" fmla="*/ 2294096 w 2733675"/>
              <a:gd name="connsiteY298" fmla="*/ 2112169 h 2266950"/>
              <a:gd name="connsiteX299" fmla="*/ 2277904 w 2733675"/>
              <a:gd name="connsiteY299" fmla="*/ 2127409 h 2266950"/>
              <a:gd name="connsiteX300" fmla="*/ 2255044 w 2733675"/>
              <a:gd name="connsiteY300" fmla="*/ 2161699 h 2266950"/>
              <a:gd name="connsiteX301" fmla="*/ 2236946 w 2733675"/>
              <a:gd name="connsiteY301" fmla="*/ 2184559 h 2266950"/>
              <a:gd name="connsiteX302" fmla="*/ 2205514 w 2733675"/>
              <a:gd name="connsiteY302" fmla="*/ 2203609 h 2266950"/>
              <a:gd name="connsiteX303" fmla="*/ 2195036 w 2733675"/>
              <a:gd name="connsiteY303" fmla="*/ 2214086 h 2266950"/>
              <a:gd name="connsiteX304" fmla="*/ 2207419 w 2733675"/>
              <a:gd name="connsiteY304" fmla="*/ 2244566 h 2266950"/>
              <a:gd name="connsiteX305" fmla="*/ 2228374 w 2733675"/>
              <a:gd name="connsiteY305" fmla="*/ 2260759 h 2266950"/>
              <a:gd name="connsiteX306" fmla="*/ 2210276 w 2733675"/>
              <a:gd name="connsiteY306" fmla="*/ 2271236 h 2266950"/>
              <a:gd name="connsiteX307" fmla="*/ 2174081 w 2733675"/>
              <a:gd name="connsiteY307" fmla="*/ 2271236 h 2266950"/>
              <a:gd name="connsiteX308" fmla="*/ 2142649 w 2733675"/>
              <a:gd name="connsiteY308" fmla="*/ 2268379 h 2266950"/>
              <a:gd name="connsiteX309" fmla="*/ 2132171 w 2733675"/>
              <a:gd name="connsiteY309" fmla="*/ 2268379 h 2266950"/>
              <a:gd name="connsiteX310" fmla="*/ 2129314 w 2733675"/>
              <a:gd name="connsiteY310" fmla="*/ 2244566 h 2266950"/>
              <a:gd name="connsiteX311" fmla="*/ 2126456 w 2733675"/>
              <a:gd name="connsiteY311" fmla="*/ 2218849 h 2266950"/>
              <a:gd name="connsiteX312" fmla="*/ 2111216 w 2733675"/>
              <a:gd name="connsiteY312" fmla="*/ 2195036 h 2266950"/>
              <a:gd name="connsiteX313" fmla="*/ 2079784 w 2733675"/>
              <a:gd name="connsiteY313" fmla="*/ 2195036 h 2266950"/>
              <a:gd name="connsiteX314" fmla="*/ 2056924 w 2733675"/>
              <a:gd name="connsiteY314" fmla="*/ 2195036 h 2266950"/>
              <a:gd name="connsiteX315" fmla="*/ 2040731 w 2733675"/>
              <a:gd name="connsiteY315" fmla="*/ 2172176 h 2266950"/>
              <a:gd name="connsiteX316" fmla="*/ 2022634 w 2733675"/>
              <a:gd name="connsiteY316" fmla="*/ 2155984 h 2266950"/>
              <a:gd name="connsiteX317" fmla="*/ 2009299 w 2733675"/>
              <a:gd name="connsiteY317" fmla="*/ 2135029 h 2266950"/>
              <a:gd name="connsiteX318" fmla="*/ 2035969 w 2733675"/>
              <a:gd name="connsiteY318" fmla="*/ 2127409 h 2266950"/>
              <a:gd name="connsiteX319" fmla="*/ 2040731 w 2733675"/>
              <a:gd name="connsiteY319" fmla="*/ 2094071 h 2266950"/>
              <a:gd name="connsiteX320" fmla="*/ 2076926 w 2733675"/>
              <a:gd name="connsiteY320" fmla="*/ 2091214 h 2266950"/>
              <a:gd name="connsiteX321" fmla="*/ 2114074 w 2733675"/>
              <a:gd name="connsiteY321" fmla="*/ 2095976 h 2266950"/>
              <a:gd name="connsiteX322" fmla="*/ 2124551 w 2733675"/>
              <a:gd name="connsiteY322" fmla="*/ 2070259 h 2266950"/>
              <a:gd name="connsiteX323" fmla="*/ 2103596 w 2733675"/>
              <a:gd name="connsiteY323" fmla="*/ 2055019 h 2266950"/>
              <a:gd name="connsiteX324" fmla="*/ 2103596 w 2733675"/>
              <a:gd name="connsiteY324" fmla="*/ 2020729 h 2266950"/>
              <a:gd name="connsiteX325" fmla="*/ 2126456 w 2733675"/>
              <a:gd name="connsiteY325" fmla="*/ 2002631 h 2266950"/>
              <a:gd name="connsiteX326" fmla="*/ 2157889 w 2733675"/>
              <a:gd name="connsiteY326" fmla="*/ 1989296 h 2266950"/>
              <a:gd name="connsiteX327" fmla="*/ 2181701 w 2733675"/>
              <a:gd name="connsiteY327" fmla="*/ 1986439 h 2266950"/>
              <a:gd name="connsiteX328" fmla="*/ 2181701 w 2733675"/>
              <a:gd name="connsiteY328" fmla="*/ 1963579 h 2266950"/>
              <a:gd name="connsiteX329" fmla="*/ 2155984 w 2733675"/>
              <a:gd name="connsiteY329" fmla="*/ 1957864 h 2266950"/>
              <a:gd name="connsiteX330" fmla="*/ 2129314 w 2733675"/>
              <a:gd name="connsiteY330" fmla="*/ 1950244 h 2266950"/>
              <a:gd name="connsiteX331" fmla="*/ 2087404 w 2733675"/>
              <a:gd name="connsiteY331" fmla="*/ 1936909 h 2266950"/>
              <a:gd name="connsiteX332" fmla="*/ 2056924 w 2733675"/>
              <a:gd name="connsiteY332" fmla="*/ 1932146 h 2266950"/>
              <a:gd name="connsiteX333" fmla="*/ 2027396 w 2733675"/>
              <a:gd name="connsiteY333" fmla="*/ 1915954 h 2266950"/>
              <a:gd name="connsiteX334" fmla="*/ 2019776 w 2733675"/>
              <a:gd name="connsiteY334" fmla="*/ 1885474 h 2266950"/>
              <a:gd name="connsiteX335" fmla="*/ 2025491 w 2733675"/>
              <a:gd name="connsiteY335" fmla="*/ 1845469 h 2266950"/>
              <a:gd name="connsiteX336" fmla="*/ 2025491 w 2733675"/>
              <a:gd name="connsiteY336" fmla="*/ 1816894 h 2266950"/>
              <a:gd name="connsiteX337" fmla="*/ 2019776 w 2733675"/>
              <a:gd name="connsiteY337" fmla="*/ 1780699 h 2266950"/>
              <a:gd name="connsiteX338" fmla="*/ 2019776 w 2733675"/>
              <a:gd name="connsiteY338" fmla="*/ 1752124 h 2266950"/>
              <a:gd name="connsiteX339" fmla="*/ 2015014 w 2733675"/>
              <a:gd name="connsiteY339" fmla="*/ 1734026 h 2266950"/>
              <a:gd name="connsiteX340" fmla="*/ 1998821 w 2733675"/>
              <a:gd name="connsiteY340" fmla="*/ 1738789 h 2266950"/>
              <a:gd name="connsiteX341" fmla="*/ 1986439 w 2733675"/>
              <a:gd name="connsiteY341" fmla="*/ 1759744 h 2266950"/>
              <a:gd name="connsiteX342" fmla="*/ 1970246 w 2733675"/>
              <a:gd name="connsiteY342" fmla="*/ 1770221 h 2266950"/>
              <a:gd name="connsiteX343" fmla="*/ 1938814 w 2733675"/>
              <a:gd name="connsiteY343" fmla="*/ 1770221 h 2266950"/>
              <a:gd name="connsiteX344" fmla="*/ 1907381 w 2733675"/>
              <a:gd name="connsiteY344" fmla="*/ 1749266 h 2266950"/>
              <a:gd name="connsiteX345" fmla="*/ 1907381 w 2733675"/>
              <a:gd name="connsiteY345" fmla="*/ 1720691 h 2266950"/>
              <a:gd name="connsiteX346" fmla="*/ 1910239 w 2733675"/>
              <a:gd name="connsiteY346" fmla="*/ 1692116 h 2266950"/>
              <a:gd name="connsiteX347" fmla="*/ 1902619 w 2733675"/>
              <a:gd name="connsiteY347" fmla="*/ 1663541 h 2266950"/>
              <a:gd name="connsiteX348" fmla="*/ 1905476 w 2733675"/>
              <a:gd name="connsiteY348" fmla="*/ 1636871 h 2266950"/>
              <a:gd name="connsiteX349" fmla="*/ 1878806 w 2733675"/>
              <a:gd name="connsiteY349" fmla="*/ 1629251 h 2266950"/>
              <a:gd name="connsiteX350" fmla="*/ 1860709 w 2733675"/>
              <a:gd name="connsiteY350" fmla="*/ 1636871 h 2266950"/>
              <a:gd name="connsiteX351" fmla="*/ 1847374 w 2733675"/>
              <a:gd name="connsiteY351" fmla="*/ 1624489 h 2266950"/>
              <a:gd name="connsiteX352" fmla="*/ 1827371 w 2733675"/>
              <a:gd name="connsiteY352" fmla="*/ 1608296 h 2266950"/>
              <a:gd name="connsiteX353" fmla="*/ 1806416 w 2733675"/>
              <a:gd name="connsiteY353" fmla="*/ 1597819 h 2266950"/>
              <a:gd name="connsiteX354" fmla="*/ 1782604 w 2733675"/>
              <a:gd name="connsiteY354" fmla="*/ 1621631 h 2266950"/>
              <a:gd name="connsiteX355" fmla="*/ 1764506 w 2733675"/>
              <a:gd name="connsiteY355" fmla="*/ 1624489 h 2266950"/>
              <a:gd name="connsiteX356" fmla="*/ 1733074 w 2733675"/>
              <a:gd name="connsiteY356" fmla="*/ 1624489 h 2266950"/>
              <a:gd name="connsiteX357" fmla="*/ 1725454 w 2733675"/>
              <a:gd name="connsiteY357" fmla="*/ 1600676 h 2266950"/>
              <a:gd name="connsiteX358" fmla="*/ 1712119 w 2733675"/>
              <a:gd name="connsiteY358" fmla="*/ 1576864 h 2266950"/>
              <a:gd name="connsiteX359" fmla="*/ 1683544 w 2733675"/>
              <a:gd name="connsiteY359" fmla="*/ 1600676 h 2266950"/>
              <a:gd name="connsiteX360" fmla="*/ 1662589 w 2733675"/>
              <a:gd name="connsiteY360" fmla="*/ 1615916 h 2266950"/>
              <a:gd name="connsiteX361" fmla="*/ 1673066 w 2733675"/>
              <a:gd name="connsiteY361" fmla="*/ 1636871 h 2266950"/>
              <a:gd name="connsiteX362" fmla="*/ 1636871 w 2733675"/>
              <a:gd name="connsiteY362" fmla="*/ 1657826 h 2266950"/>
              <a:gd name="connsiteX363" fmla="*/ 1613059 w 2733675"/>
              <a:gd name="connsiteY363" fmla="*/ 1668304 h 2266950"/>
              <a:gd name="connsiteX364" fmla="*/ 1594961 w 2733675"/>
              <a:gd name="connsiteY364" fmla="*/ 1694974 h 2266950"/>
              <a:gd name="connsiteX365" fmla="*/ 1587341 w 2733675"/>
              <a:gd name="connsiteY365" fmla="*/ 1713071 h 2266950"/>
              <a:gd name="connsiteX366" fmla="*/ 1574006 w 2733675"/>
              <a:gd name="connsiteY366" fmla="*/ 1762601 h 2266950"/>
              <a:gd name="connsiteX367" fmla="*/ 1563529 w 2733675"/>
              <a:gd name="connsiteY367" fmla="*/ 1785461 h 2266950"/>
              <a:gd name="connsiteX368" fmla="*/ 1542574 w 2733675"/>
              <a:gd name="connsiteY368" fmla="*/ 1801654 h 2266950"/>
              <a:gd name="connsiteX369" fmla="*/ 1513999 w 2733675"/>
              <a:gd name="connsiteY369" fmla="*/ 1822609 h 2266950"/>
              <a:gd name="connsiteX370" fmla="*/ 1490186 w 2733675"/>
              <a:gd name="connsiteY370" fmla="*/ 1848326 h 2266950"/>
              <a:gd name="connsiteX371" fmla="*/ 1461611 w 2733675"/>
              <a:gd name="connsiteY371" fmla="*/ 1866424 h 2266950"/>
              <a:gd name="connsiteX372" fmla="*/ 1443514 w 2733675"/>
              <a:gd name="connsiteY372" fmla="*/ 1890236 h 2266950"/>
              <a:gd name="connsiteX373" fmla="*/ 1412081 w 2733675"/>
              <a:gd name="connsiteY373" fmla="*/ 1915954 h 2266950"/>
              <a:gd name="connsiteX374" fmla="*/ 1389221 w 2733675"/>
              <a:gd name="connsiteY374" fmla="*/ 1926431 h 2266950"/>
              <a:gd name="connsiteX375" fmla="*/ 1373029 w 2733675"/>
              <a:gd name="connsiteY375" fmla="*/ 1947386 h 2266950"/>
              <a:gd name="connsiteX376" fmla="*/ 1347311 w 2733675"/>
              <a:gd name="connsiteY376" fmla="*/ 1978819 h 2266950"/>
              <a:gd name="connsiteX377" fmla="*/ 1341596 w 2733675"/>
              <a:gd name="connsiteY377" fmla="*/ 1957864 h 2266950"/>
              <a:gd name="connsiteX378" fmla="*/ 1320641 w 2733675"/>
              <a:gd name="connsiteY378" fmla="*/ 1921669 h 2266950"/>
              <a:gd name="connsiteX379" fmla="*/ 1308259 w 2733675"/>
              <a:gd name="connsiteY379" fmla="*/ 1918811 h 2266950"/>
              <a:gd name="connsiteX380" fmla="*/ 1284446 w 2733675"/>
              <a:gd name="connsiteY380" fmla="*/ 1911191 h 2266950"/>
              <a:gd name="connsiteX381" fmla="*/ 1279684 w 2733675"/>
              <a:gd name="connsiteY381" fmla="*/ 1893094 h 2266950"/>
              <a:gd name="connsiteX382" fmla="*/ 1260634 w 2733675"/>
              <a:gd name="connsiteY382" fmla="*/ 1874996 h 2266950"/>
              <a:gd name="connsiteX383" fmla="*/ 1224439 w 2733675"/>
              <a:gd name="connsiteY383" fmla="*/ 1893094 h 2266950"/>
              <a:gd name="connsiteX384" fmla="*/ 1203484 w 2733675"/>
              <a:gd name="connsiteY384" fmla="*/ 1905476 h 2266950"/>
              <a:gd name="connsiteX385" fmla="*/ 1177766 w 2733675"/>
              <a:gd name="connsiteY385" fmla="*/ 1942624 h 2266950"/>
              <a:gd name="connsiteX386" fmla="*/ 1167289 w 2733675"/>
              <a:gd name="connsiteY386" fmla="*/ 1914049 h 2266950"/>
              <a:gd name="connsiteX387" fmla="*/ 1156811 w 2733675"/>
              <a:gd name="connsiteY387" fmla="*/ 1882616 h 2266950"/>
              <a:gd name="connsiteX388" fmla="*/ 1143476 w 2733675"/>
              <a:gd name="connsiteY388" fmla="*/ 1855946 h 2266950"/>
              <a:gd name="connsiteX389" fmla="*/ 1143476 w 2733675"/>
              <a:gd name="connsiteY389" fmla="*/ 1834991 h 2266950"/>
              <a:gd name="connsiteX390" fmla="*/ 1119664 w 2733675"/>
              <a:gd name="connsiteY390" fmla="*/ 1843564 h 2266950"/>
              <a:gd name="connsiteX391" fmla="*/ 1104424 w 2733675"/>
              <a:gd name="connsiteY391" fmla="*/ 1866424 h 2266950"/>
              <a:gd name="connsiteX392" fmla="*/ 1099661 w 2733675"/>
              <a:gd name="connsiteY392" fmla="*/ 1879759 h 2266950"/>
              <a:gd name="connsiteX393" fmla="*/ 1075849 w 2733675"/>
              <a:gd name="connsiteY393" fmla="*/ 1897856 h 2266950"/>
              <a:gd name="connsiteX394" fmla="*/ 1060609 w 2733675"/>
              <a:gd name="connsiteY394" fmla="*/ 1911191 h 2266950"/>
              <a:gd name="connsiteX395" fmla="*/ 1052036 w 2733675"/>
              <a:gd name="connsiteY395" fmla="*/ 1894999 h 2266950"/>
              <a:gd name="connsiteX396" fmla="*/ 1041559 w 2733675"/>
              <a:gd name="connsiteY396" fmla="*/ 1885474 h 2266950"/>
              <a:gd name="connsiteX397" fmla="*/ 1023461 w 2733675"/>
              <a:gd name="connsiteY397" fmla="*/ 1900714 h 2266950"/>
              <a:gd name="connsiteX398" fmla="*/ 1012984 w 2733675"/>
              <a:gd name="connsiteY398" fmla="*/ 1926431 h 2266950"/>
              <a:gd name="connsiteX399" fmla="*/ 1000601 w 2733675"/>
              <a:gd name="connsiteY399" fmla="*/ 1960721 h 2266950"/>
              <a:gd name="connsiteX400" fmla="*/ 984409 w 2733675"/>
              <a:gd name="connsiteY400" fmla="*/ 1989296 h 2266950"/>
              <a:gd name="connsiteX401" fmla="*/ 979646 w 2733675"/>
              <a:gd name="connsiteY401" fmla="*/ 2017871 h 2266950"/>
              <a:gd name="connsiteX402" fmla="*/ 958691 w 2733675"/>
              <a:gd name="connsiteY402" fmla="*/ 1996916 h 2266950"/>
              <a:gd name="connsiteX403" fmla="*/ 951071 w 2733675"/>
              <a:gd name="connsiteY403" fmla="*/ 1947386 h 2266950"/>
              <a:gd name="connsiteX404" fmla="*/ 940594 w 2733675"/>
              <a:gd name="connsiteY404" fmla="*/ 1921669 h 2266950"/>
              <a:gd name="connsiteX405" fmla="*/ 906304 w 2733675"/>
              <a:gd name="connsiteY405" fmla="*/ 1921669 h 2266950"/>
              <a:gd name="connsiteX406" fmla="*/ 895826 w 2733675"/>
              <a:gd name="connsiteY406" fmla="*/ 1893094 h 2266950"/>
              <a:gd name="connsiteX407" fmla="*/ 885349 w 2733675"/>
              <a:gd name="connsiteY407" fmla="*/ 1869281 h 2266950"/>
              <a:gd name="connsiteX408" fmla="*/ 859631 w 2733675"/>
              <a:gd name="connsiteY408" fmla="*/ 1876901 h 2266950"/>
              <a:gd name="connsiteX409" fmla="*/ 831056 w 2733675"/>
              <a:gd name="connsiteY409" fmla="*/ 1903571 h 2266950"/>
              <a:gd name="connsiteX410" fmla="*/ 817721 w 2733675"/>
              <a:gd name="connsiteY410" fmla="*/ 1918811 h 2266950"/>
              <a:gd name="connsiteX411" fmla="*/ 812006 w 2733675"/>
              <a:gd name="connsiteY411" fmla="*/ 1947386 h 2266950"/>
              <a:gd name="connsiteX412" fmla="*/ 807244 w 2733675"/>
              <a:gd name="connsiteY412" fmla="*/ 1975961 h 2266950"/>
              <a:gd name="connsiteX413" fmla="*/ 791051 w 2733675"/>
              <a:gd name="connsiteY413" fmla="*/ 2015014 h 2266950"/>
              <a:gd name="connsiteX414" fmla="*/ 768191 w 2733675"/>
              <a:gd name="connsiteY414" fmla="*/ 2041684 h 2266950"/>
              <a:gd name="connsiteX415" fmla="*/ 729139 w 2733675"/>
              <a:gd name="connsiteY415" fmla="*/ 2031206 h 2266950"/>
              <a:gd name="connsiteX416" fmla="*/ 705326 w 2733675"/>
              <a:gd name="connsiteY416" fmla="*/ 2013109 h 2266950"/>
              <a:gd name="connsiteX417" fmla="*/ 679609 w 2733675"/>
              <a:gd name="connsiteY417" fmla="*/ 2025491 h 2266950"/>
              <a:gd name="connsiteX418" fmla="*/ 648176 w 2733675"/>
              <a:gd name="connsiteY418" fmla="*/ 2034064 h 2266950"/>
              <a:gd name="connsiteX419" fmla="*/ 627221 w 2733675"/>
              <a:gd name="connsiteY419" fmla="*/ 2017871 h 2266950"/>
              <a:gd name="connsiteX420" fmla="*/ 601504 w 2733675"/>
              <a:gd name="connsiteY420" fmla="*/ 2002631 h 2266950"/>
              <a:gd name="connsiteX421" fmla="*/ 621506 w 2733675"/>
              <a:gd name="connsiteY421" fmla="*/ 1975961 h 2266950"/>
              <a:gd name="connsiteX422" fmla="*/ 634841 w 2733675"/>
              <a:gd name="connsiteY422" fmla="*/ 1944529 h 2266950"/>
              <a:gd name="connsiteX423" fmla="*/ 627221 w 2733675"/>
              <a:gd name="connsiteY423" fmla="*/ 1914049 h 2266950"/>
              <a:gd name="connsiteX424" fmla="*/ 613886 w 2733675"/>
              <a:gd name="connsiteY424" fmla="*/ 1882616 h 2266950"/>
              <a:gd name="connsiteX425" fmla="*/ 603409 w 2733675"/>
              <a:gd name="connsiteY425" fmla="*/ 1851184 h 2266950"/>
              <a:gd name="connsiteX426" fmla="*/ 595789 w 2733675"/>
              <a:gd name="connsiteY426" fmla="*/ 1825466 h 2266950"/>
              <a:gd name="connsiteX427" fmla="*/ 567214 w 2733675"/>
              <a:gd name="connsiteY427" fmla="*/ 1833086 h 2266950"/>
              <a:gd name="connsiteX428" fmla="*/ 531019 w 2733675"/>
              <a:gd name="connsiteY428" fmla="*/ 1848326 h 2266950"/>
              <a:gd name="connsiteX429" fmla="*/ 502444 w 2733675"/>
              <a:gd name="connsiteY429" fmla="*/ 1858804 h 2266950"/>
              <a:gd name="connsiteX430" fmla="*/ 471011 w 2733675"/>
              <a:gd name="connsiteY430" fmla="*/ 1858804 h 2266950"/>
              <a:gd name="connsiteX431" fmla="*/ 451961 w 2733675"/>
              <a:gd name="connsiteY431" fmla="*/ 1837849 h 2266950"/>
              <a:gd name="connsiteX432" fmla="*/ 423386 w 2733675"/>
              <a:gd name="connsiteY432" fmla="*/ 1816894 h 2266950"/>
              <a:gd name="connsiteX433" fmla="*/ 402431 w 2733675"/>
              <a:gd name="connsiteY433" fmla="*/ 1801654 h 2266950"/>
              <a:gd name="connsiteX434" fmla="*/ 366236 w 2733675"/>
              <a:gd name="connsiteY434" fmla="*/ 1806416 h 2266950"/>
              <a:gd name="connsiteX435" fmla="*/ 332899 w 2733675"/>
              <a:gd name="connsiteY435" fmla="*/ 1794034 h 2266950"/>
              <a:gd name="connsiteX436" fmla="*/ 319564 w 2733675"/>
              <a:gd name="connsiteY436" fmla="*/ 1754981 h 2266950"/>
              <a:gd name="connsiteX437" fmla="*/ 301466 w 2733675"/>
              <a:gd name="connsiteY437" fmla="*/ 1735931 h 2266950"/>
              <a:gd name="connsiteX438" fmla="*/ 270034 w 2733675"/>
              <a:gd name="connsiteY438" fmla="*/ 1741646 h 2266950"/>
              <a:gd name="connsiteX439" fmla="*/ 262414 w 2733675"/>
              <a:gd name="connsiteY439" fmla="*/ 1705451 h 2266950"/>
              <a:gd name="connsiteX440" fmla="*/ 243364 w 2733675"/>
              <a:gd name="connsiteY440" fmla="*/ 1689259 h 2266950"/>
              <a:gd name="connsiteX441" fmla="*/ 246221 w 2733675"/>
              <a:gd name="connsiteY441" fmla="*/ 1657826 h 2266950"/>
              <a:gd name="connsiteX442" fmla="*/ 267176 w 2733675"/>
              <a:gd name="connsiteY442" fmla="*/ 1634966 h 2266950"/>
              <a:gd name="connsiteX443" fmla="*/ 282416 w 2733675"/>
              <a:gd name="connsiteY443" fmla="*/ 1590199 h 2266950"/>
              <a:gd name="connsiteX444" fmla="*/ 267176 w 2733675"/>
              <a:gd name="connsiteY444" fmla="*/ 1558766 h 2266950"/>
              <a:gd name="connsiteX445" fmla="*/ 249079 w 2733675"/>
              <a:gd name="connsiteY445" fmla="*/ 1554004 h 2266950"/>
              <a:gd name="connsiteX446" fmla="*/ 225266 w 2733675"/>
              <a:gd name="connsiteY446" fmla="*/ 1535906 h 2266950"/>
              <a:gd name="connsiteX447" fmla="*/ 223361 w 2733675"/>
              <a:gd name="connsiteY447" fmla="*/ 1496854 h 2266950"/>
              <a:gd name="connsiteX448" fmla="*/ 183356 w 2733675"/>
              <a:gd name="connsiteY448" fmla="*/ 1493996 h 2266950"/>
              <a:gd name="connsiteX449" fmla="*/ 172879 w 2733675"/>
              <a:gd name="connsiteY449" fmla="*/ 1462564 h 2266950"/>
              <a:gd name="connsiteX450" fmla="*/ 150019 w 2733675"/>
              <a:gd name="connsiteY450" fmla="*/ 1444466 h 2266950"/>
              <a:gd name="connsiteX451" fmla="*/ 97631 w 2733675"/>
              <a:gd name="connsiteY451" fmla="*/ 1452086 h 2266950"/>
              <a:gd name="connsiteX452" fmla="*/ 92869 w 2733675"/>
              <a:gd name="connsiteY452" fmla="*/ 1467326 h 2266950"/>
              <a:gd name="connsiteX453" fmla="*/ 73819 w 2733675"/>
              <a:gd name="connsiteY453" fmla="*/ 1475899 h 2266950"/>
              <a:gd name="connsiteX454" fmla="*/ 53816 w 2733675"/>
              <a:gd name="connsiteY454" fmla="*/ 1467326 h 2266950"/>
              <a:gd name="connsiteX455" fmla="*/ 45244 w 2733675"/>
              <a:gd name="connsiteY455" fmla="*/ 1436846 h 2266950"/>
              <a:gd name="connsiteX456" fmla="*/ 45244 w 2733675"/>
              <a:gd name="connsiteY456" fmla="*/ 1413034 h 2266950"/>
              <a:gd name="connsiteX457" fmla="*/ 27146 w 2733675"/>
              <a:gd name="connsiteY457" fmla="*/ 1396841 h 2266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Lst>
            <a:rect l="l" t="t" r="r" b="b"/>
            <a:pathLst>
              <a:path w="2733675" h="2266950">
                <a:moveTo>
                  <a:pt x="1429" y="1378744"/>
                </a:moveTo>
                <a:lnTo>
                  <a:pt x="13811" y="1355884"/>
                </a:lnTo>
                <a:lnTo>
                  <a:pt x="30004" y="1342549"/>
                </a:lnTo>
                <a:lnTo>
                  <a:pt x="58579" y="1334929"/>
                </a:lnTo>
                <a:lnTo>
                  <a:pt x="73819" y="1327309"/>
                </a:lnTo>
                <a:lnTo>
                  <a:pt x="84296" y="1324451"/>
                </a:lnTo>
                <a:lnTo>
                  <a:pt x="73819" y="1300639"/>
                </a:lnTo>
                <a:lnTo>
                  <a:pt x="76676" y="1267301"/>
                </a:lnTo>
                <a:lnTo>
                  <a:pt x="82391" y="1251109"/>
                </a:lnTo>
                <a:lnTo>
                  <a:pt x="110966" y="1272064"/>
                </a:lnTo>
                <a:lnTo>
                  <a:pt x="126206" y="1256824"/>
                </a:lnTo>
                <a:lnTo>
                  <a:pt x="129064" y="1227296"/>
                </a:lnTo>
                <a:lnTo>
                  <a:pt x="118586" y="1204436"/>
                </a:lnTo>
                <a:lnTo>
                  <a:pt x="97631" y="1186339"/>
                </a:lnTo>
                <a:lnTo>
                  <a:pt x="79534" y="1167289"/>
                </a:lnTo>
                <a:lnTo>
                  <a:pt x="82391" y="1138714"/>
                </a:lnTo>
                <a:lnTo>
                  <a:pt x="87154" y="1112996"/>
                </a:lnTo>
                <a:lnTo>
                  <a:pt x="94774" y="1073944"/>
                </a:lnTo>
                <a:lnTo>
                  <a:pt x="108109" y="1052989"/>
                </a:lnTo>
                <a:lnTo>
                  <a:pt x="139541" y="1050131"/>
                </a:lnTo>
                <a:lnTo>
                  <a:pt x="168116" y="1048226"/>
                </a:lnTo>
                <a:lnTo>
                  <a:pt x="172879" y="1024414"/>
                </a:lnTo>
                <a:lnTo>
                  <a:pt x="186214" y="1011079"/>
                </a:lnTo>
                <a:lnTo>
                  <a:pt x="217646" y="997744"/>
                </a:lnTo>
                <a:lnTo>
                  <a:pt x="251936" y="1006316"/>
                </a:lnTo>
                <a:lnTo>
                  <a:pt x="288131" y="1016794"/>
                </a:lnTo>
                <a:lnTo>
                  <a:pt x="332899" y="1006316"/>
                </a:lnTo>
                <a:lnTo>
                  <a:pt x="348139" y="1003459"/>
                </a:lnTo>
                <a:lnTo>
                  <a:pt x="366236" y="979646"/>
                </a:lnTo>
                <a:lnTo>
                  <a:pt x="384334" y="958691"/>
                </a:lnTo>
                <a:lnTo>
                  <a:pt x="400526" y="958691"/>
                </a:lnTo>
                <a:lnTo>
                  <a:pt x="415766" y="974884"/>
                </a:lnTo>
                <a:lnTo>
                  <a:pt x="433864" y="995839"/>
                </a:lnTo>
                <a:lnTo>
                  <a:pt x="454819" y="990124"/>
                </a:lnTo>
                <a:lnTo>
                  <a:pt x="462439" y="977741"/>
                </a:lnTo>
                <a:lnTo>
                  <a:pt x="460534" y="956786"/>
                </a:lnTo>
                <a:lnTo>
                  <a:pt x="486251" y="940594"/>
                </a:lnTo>
                <a:lnTo>
                  <a:pt x="493871" y="958691"/>
                </a:lnTo>
                <a:lnTo>
                  <a:pt x="528161" y="967264"/>
                </a:lnTo>
                <a:lnTo>
                  <a:pt x="541496" y="974884"/>
                </a:lnTo>
                <a:lnTo>
                  <a:pt x="570071" y="985361"/>
                </a:lnTo>
                <a:lnTo>
                  <a:pt x="606266" y="979646"/>
                </a:lnTo>
                <a:lnTo>
                  <a:pt x="642461" y="982504"/>
                </a:lnTo>
                <a:lnTo>
                  <a:pt x="679609" y="982504"/>
                </a:lnTo>
                <a:lnTo>
                  <a:pt x="691991" y="958691"/>
                </a:lnTo>
                <a:lnTo>
                  <a:pt x="702469" y="935831"/>
                </a:lnTo>
                <a:lnTo>
                  <a:pt x="729139" y="919639"/>
                </a:lnTo>
                <a:lnTo>
                  <a:pt x="754856" y="917734"/>
                </a:lnTo>
                <a:lnTo>
                  <a:pt x="786289" y="912019"/>
                </a:lnTo>
                <a:lnTo>
                  <a:pt x="822484" y="907256"/>
                </a:lnTo>
                <a:lnTo>
                  <a:pt x="822484" y="878681"/>
                </a:lnTo>
                <a:lnTo>
                  <a:pt x="817721" y="854869"/>
                </a:lnTo>
                <a:lnTo>
                  <a:pt x="812006" y="823436"/>
                </a:lnTo>
                <a:lnTo>
                  <a:pt x="822484" y="799624"/>
                </a:lnTo>
                <a:lnTo>
                  <a:pt x="840581" y="794861"/>
                </a:lnTo>
                <a:lnTo>
                  <a:pt x="874871" y="799624"/>
                </a:lnTo>
                <a:lnTo>
                  <a:pt x="892969" y="787241"/>
                </a:lnTo>
                <a:lnTo>
                  <a:pt x="924401" y="773906"/>
                </a:lnTo>
                <a:lnTo>
                  <a:pt x="940594" y="758666"/>
                </a:lnTo>
                <a:lnTo>
                  <a:pt x="955834" y="737711"/>
                </a:lnTo>
                <a:lnTo>
                  <a:pt x="981551" y="737711"/>
                </a:lnTo>
                <a:lnTo>
                  <a:pt x="1002506" y="750094"/>
                </a:lnTo>
                <a:lnTo>
                  <a:pt x="1005364" y="787241"/>
                </a:lnTo>
                <a:lnTo>
                  <a:pt x="1031081" y="797719"/>
                </a:lnTo>
                <a:lnTo>
                  <a:pt x="1057751" y="818674"/>
                </a:lnTo>
                <a:lnTo>
                  <a:pt x="1086326" y="815816"/>
                </a:lnTo>
                <a:lnTo>
                  <a:pt x="1110139" y="797719"/>
                </a:lnTo>
                <a:lnTo>
                  <a:pt x="1132999" y="802481"/>
                </a:lnTo>
                <a:lnTo>
                  <a:pt x="1164431" y="802481"/>
                </a:lnTo>
                <a:lnTo>
                  <a:pt x="1177766" y="831056"/>
                </a:lnTo>
                <a:lnTo>
                  <a:pt x="1209199" y="805339"/>
                </a:lnTo>
                <a:lnTo>
                  <a:pt x="1234916" y="778669"/>
                </a:lnTo>
                <a:lnTo>
                  <a:pt x="1253014" y="763429"/>
                </a:lnTo>
                <a:lnTo>
                  <a:pt x="1273969" y="752951"/>
                </a:lnTo>
                <a:lnTo>
                  <a:pt x="1310164" y="758666"/>
                </a:lnTo>
                <a:lnTo>
                  <a:pt x="1323499" y="789146"/>
                </a:lnTo>
                <a:lnTo>
                  <a:pt x="1354931" y="787241"/>
                </a:lnTo>
                <a:lnTo>
                  <a:pt x="1389221" y="763429"/>
                </a:lnTo>
                <a:lnTo>
                  <a:pt x="1396841" y="739616"/>
                </a:lnTo>
                <a:lnTo>
                  <a:pt x="1407319" y="713899"/>
                </a:lnTo>
                <a:lnTo>
                  <a:pt x="1412081" y="677704"/>
                </a:lnTo>
                <a:lnTo>
                  <a:pt x="1407319" y="656749"/>
                </a:lnTo>
                <a:lnTo>
                  <a:pt x="1396841" y="628174"/>
                </a:lnTo>
                <a:lnTo>
                  <a:pt x="1396841" y="586264"/>
                </a:lnTo>
                <a:lnTo>
                  <a:pt x="1401604" y="554831"/>
                </a:lnTo>
                <a:lnTo>
                  <a:pt x="1435894" y="526256"/>
                </a:lnTo>
                <a:lnTo>
                  <a:pt x="1458754" y="515779"/>
                </a:lnTo>
                <a:lnTo>
                  <a:pt x="1477804" y="497681"/>
                </a:lnTo>
                <a:lnTo>
                  <a:pt x="1461611" y="479584"/>
                </a:lnTo>
                <a:lnTo>
                  <a:pt x="1438751" y="466249"/>
                </a:lnTo>
                <a:lnTo>
                  <a:pt x="1419701" y="450056"/>
                </a:lnTo>
                <a:lnTo>
                  <a:pt x="1425416" y="421481"/>
                </a:lnTo>
                <a:lnTo>
                  <a:pt x="1422559" y="382429"/>
                </a:lnTo>
                <a:lnTo>
                  <a:pt x="1417796" y="353854"/>
                </a:lnTo>
                <a:lnTo>
                  <a:pt x="1433036" y="325279"/>
                </a:lnTo>
                <a:lnTo>
                  <a:pt x="1467326" y="299561"/>
                </a:lnTo>
                <a:lnTo>
                  <a:pt x="1482566" y="272891"/>
                </a:lnTo>
                <a:lnTo>
                  <a:pt x="1479709" y="250031"/>
                </a:lnTo>
                <a:lnTo>
                  <a:pt x="1453991" y="233839"/>
                </a:lnTo>
                <a:lnTo>
                  <a:pt x="1472089" y="218599"/>
                </a:lnTo>
                <a:lnTo>
                  <a:pt x="1490186" y="197644"/>
                </a:lnTo>
                <a:lnTo>
                  <a:pt x="1516856" y="176689"/>
                </a:lnTo>
                <a:lnTo>
                  <a:pt x="1524476" y="145256"/>
                </a:lnTo>
                <a:lnTo>
                  <a:pt x="1524476" y="119539"/>
                </a:lnTo>
                <a:lnTo>
                  <a:pt x="1493044" y="116681"/>
                </a:lnTo>
                <a:lnTo>
                  <a:pt x="1472089" y="116681"/>
                </a:lnTo>
                <a:lnTo>
                  <a:pt x="1482566" y="90964"/>
                </a:lnTo>
                <a:lnTo>
                  <a:pt x="1490186" y="74771"/>
                </a:lnTo>
                <a:lnTo>
                  <a:pt x="1490186" y="56674"/>
                </a:lnTo>
                <a:lnTo>
                  <a:pt x="1524476" y="46196"/>
                </a:lnTo>
                <a:lnTo>
                  <a:pt x="1550194" y="46196"/>
                </a:lnTo>
                <a:lnTo>
                  <a:pt x="1574006" y="53816"/>
                </a:lnTo>
                <a:lnTo>
                  <a:pt x="1610201" y="56674"/>
                </a:lnTo>
                <a:lnTo>
                  <a:pt x="1605439" y="28099"/>
                </a:lnTo>
                <a:lnTo>
                  <a:pt x="1597819" y="1429"/>
                </a:lnTo>
                <a:lnTo>
                  <a:pt x="1641634" y="1429"/>
                </a:lnTo>
                <a:lnTo>
                  <a:pt x="1670209" y="1429"/>
                </a:lnTo>
                <a:lnTo>
                  <a:pt x="1698784" y="7144"/>
                </a:lnTo>
                <a:lnTo>
                  <a:pt x="1714976" y="28099"/>
                </a:lnTo>
                <a:lnTo>
                  <a:pt x="1714976" y="56674"/>
                </a:lnTo>
                <a:lnTo>
                  <a:pt x="1746409" y="77629"/>
                </a:lnTo>
                <a:lnTo>
                  <a:pt x="1761649" y="100489"/>
                </a:lnTo>
                <a:lnTo>
                  <a:pt x="1772126" y="121444"/>
                </a:lnTo>
                <a:lnTo>
                  <a:pt x="1748314" y="145256"/>
                </a:lnTo>
                <a:lnTo>
                  <a:pt x="1758791" y="163354"/>
                </a:lnTo>
                <a:lnTo>
                  <a:pt x="1761649" y="197644"/>
                </a:lnTo>
                <a:lnTo>
                  <a:pt x="1790224" y="184309"/>
                </a:lnTo>
                <a:lnTo>
                  <a:pt x="1803559" y="208121"/>
                </a:lnTo>
                <a:lnTo>
                  <a:pt x="1821656" y="233839"/>
                </a:lnTo>
                <a:lnTo>
                  <a:pt x="1850231" y="229076"/>
                </a:lnTo>
                <a:lnTo>
                  <a:pt x="1876901" y="226219"/>
                </a:lnTo>
                <a:lnTo>
                  <a:pt x="1884521" y="251936"/>
                </a:lnTo>
                <a:lnTo>
                  <a:pt x="1917859" y="257651"/>
                </a:lnTo>
                <a:lnTo>
                  <a:pt x="1947386" y="239554"/>
                </a:lnTo>
                <a:lnTo>
                  <a:pt x="1970246" y="244316"/>
                </a:lnTo>
                <a:lnTo>
                  <a:pt x="1983581" y="268129"/>
                </a:lnTo>
                <a:lnTo>
                  <a:pt x="1970246" y="296704"/>
                </a:lnTo>
                <a:lnTo>
                  <a:pt x="1947386" y="299561"/>
                </a:lnTo>
                <a:lnTo>
                  <a:pt x="1926431" y="314801"/>
                </a:lnTo>
                <a:lnTo>
                  <a:pt x="1949291" y="335756"/>
                </a:lnTo>
                <a:lnTo>
                  <a:pt x="1952149" y="356711"/>
                </a:lnTo>
                <a:lnTo>
                  <a:pt x="1975961" y="374809"/>
                </a:lnTo>
                <a:lnTo>
                  <a:pt x="1998821" y="388144"/>
                </a:lnTo>
                <a:lnTo>
                  <a:pt x="2004536" y="421481"/>
                </a:lnTo>
                <a:lnTo>
                  <a:pt x="1986439" y="450056"/>
                </a:lnTo>
                <a:lnTo>
                  <a:pt x="2015014" y="448151"/>
                </a:lnTo>
                <a:lnTo>
                  <a:pt x="2069306" y="439579"/>
                </a:lnTo>
                <a:lnTo>
                  <a:pt x="2106454" y="427196"/>
                </a:lnTo>
                <a:lnTo>
                  <a:pt x="2145506" y="406241"/>
                </a:lnTo>
                <a:lnTo>
                  <a:pt x="2178844" y="379571"/>
                </a:lnTo>
                <a:lnTo>
                  <a:pt x="2207419" y="356711"/>
                </a:lnTo>
                <a:lnTo>
                  <a:pt x="2249329" y="338614"/>
                </a:lnTo>
                <a:lnTo>
                  <a:pt x="2283619" y="322421"/>
                </a:lnTo>
                <a:lnTo>
                  <a:pt x="2315051" y="290989"/>
                </a:lnTo>
                <a:lnTo>
                  <a:pt x="2340769" y="283369"/>
                </a:lnTo>
                <a:lnTo>
                  <a:pt x="2376964" y="280511"/>
                </a:lnTo>
                <a:lnTo>
                  <a:pt x="2411254" y="280511"/>
                </a:lnTo>
                <a:lnTo>
                  <a:pt x="2429351" y="254794"/>
                </a:lnTo>
                <a:lnTo>
                  <a:pt x="2453164" y="236696"/>
                </a:lnTo>
                <a:lnTo>
                  <a:pt x="2481739" y="230981"/>
                </a:lnTo>
                <a:lnTo>
                  <a:pt x="2523649" y="239554"/>
                </a:lnTo>
                <a:lnTo>
                  <a:pt x="2559844" y="254794"/>
                </a:lnTo>
                <a:lnTo>
                  <a:pt x="2580799" y="278606"/>
                </a:lnTo>
                <a:lnTo>
                  <a:pt x="2565559" y="299561"/>
                </a:lnTo>
                <a:lnTo>
                  <a:pt x="2559844" y="325279"/>
                </a:lnTo>
                <a:lnTo>
                  <a:pt x="2549366" y="356711"/>
                </a:lnTo>
                <a:lnTo>
                  <a:pt x="2591276" y="350996"/>
                </a:lnTo>
                <a:lnTo>
                  <a:pt x="2625566" y="356711"/>
                </a:lnTo>
                <a:lnTo>
                  <a:pt x="2622709" y="388144"/>
                </a:lnTo>
                <a:lnTo>
                  <a:pt x="2601754" y="411004"/>
                </a:lnTo>
                <a:lnTo>
                  <a:pt x="2577941" y="421481"/>
                </a:lnTo>
                <a:lnTo>
                  <a:pt x="2552224" y="452914"/>
                </a:lnTo>
                <a:lnTo>
                  <a:pt x="2546509" y="481489"/>
                </a:lnTo>
                <a:lnTo>
                  <a:pt x="2523649" y="499586"/>
                </a:lnTo>
                <a:lnTo>
                  <a:pt x="2499836" y="502444"/>
                </a:lnTo>
                <a:lnTo>
                  <a:pt x="2489359" y="526256"/>
                </a:lnTo>
                <a:lnTo>
                  <a:pt x="2489359" y="554831"/>
                </a:lnTo>
                <a:lnTo>
                  <a:pt x="2474119" y="562451"/>
                </a:lnTo>
                <a:lnTo>
                  <a:pt x="2456021" y="572929"/>
                </a:lnTo>
                <a:lnTo>
                  <a:pt x="2432209" y="586264"/>
                </a:lnTo>
                <a:lnTo>
                  <a:pt x="2411254" y="596741"/>
                </a:lnTo>
                <a:lnTo>
                  <a:pt x="2387441" y="609124"/>
                </a:lnTo>
                <a:lnTo>
                  <a:pt x="2376964" y="622459"/>
                </a:lnTo>
                <a:lnTo>
                  <a:pt x="2369344" y="658654"/>
                </a:lnTo>
                <a:lnTo>
                  <a:pt x="2376964" y="679609"/>
                </a:lnTo>
                <a:lnTo>
                  <a:pt x="2385536" y="711041"/>
                </a:lnTo>
                <a:lnTo>
                  <a:pt x="2379821" y="724376"/>
                </a:lnTo>
                <a:lnTo>
                  <a:pt x="2361724" y="739616"/>
                </a:lnTo>
                <a:lnTo>
                  <a:pt x="2325529" y="758666"/>
                </a:lnTo>
                <a:lnTo>
                  <a:pt x="2309336" y="778669"/>
                </a:lnTo>
                <a:lnTo>
                  <a:pt x="2296001" y="802481"/>
                </a:lnTo>
                <a:lnTo>
                  <a:pt x="2277904" y="836771"/>
                </a:lnTo>
                <a:lnTo>
                  <a:pt x="2256949" y="859631"/>
                </a:lnTo>
                <a:lnTo>
                  <a:pt x="2249329" y="891064"/>
                </a:lnTo>
                <a:lnTo>
                  <a:pt x="2238851" y="917734"/>
                </a:lnTo>
                <a:lnTo>
                  <a:pt x="2236946" y="943451"/>
                </a:lnTo>
                <a:lnTo>
                  <a:pt x="2262664" y="964406"/>
                </a:lnTo>
                <a:lnTo>
                  <a:pt x="2275999" y="977741"/>
                </a:lnTo>
                <a:lnTo>
                  <a:pt x="2275999" y="1003459"/>
                </a:lnTo>
                <a:lnTo>
                  <a:pt x="2265521" y="1016794"/>
                </a:lnTo>
                <a:lnTo>
                  <a:pt x="2241709" y="1032034"/>
                </a:lnTo>
                <a:lnTo>
                  <a:pt x="2238851" y="1050131"/>
                </a:lnTo>
                <a:lnTo>
                  <a:pt x="2210276" y="1071086"/>
                </a:lnTo>
                <a:lnTo>
                  <a:pt x="2196941" y="1094899"/>
                </a:lnTo>
                <a:lnTo>
                  <a:pt x="2226469" y="1115854"/>
                </a:lnTo>
                <a:lnTo>
                  <a:pt x="2249329" y="1112996"/>
                </a:lnTo>
                <a:lnTo>
                  <a:pt x="2275999" y="1102519"/>
                </a:lnTo>
                <a:lnTo>
                  <a:pt x="2306479" y="1078706"/>
                </a:lnTo>
                <a:lnTo>
                  <a:pt x="2330291" y="1063466"/>
                </a:lnTo>
                <a:lnTo>
                  <a:pt x="2358866" y="1039654"/>
                </a:lnTo>
                <a:lnTo>
                  <a:pt x="2337911" y="1016794"/>
                </a:lnTo>
                <a:lnTo>
                  <a:pt x="2315051" y="1000601"/>
                </a:lnTo>
                <a:lnTo>
                  <a:pt x="2316956" y="967264"/>
                </a:lnTo>
                <a:lnTo>
                  <a:pt x="2336006" y="940594"/>
                </a:lnTo>
                <a:lnTo>
                  <a:pt x="2356009" y="930116"/>
                </a:lnTo>
                <a:lnTo>
                  <a:pt x="2397919" y="925354"/>
                </a:lnTo>
                <a:lnTo>
                  <a:pt x="2424589" y="917734"/>
                </a:lnTo>
                <a:lnTo>
                  <a:pt x="2453164" y="901541"/>
                </a:lnTo>
                <a:lnTo>
                  <a:pt x="2489359" y="898684"/>
                </a:lnTo>
                <a:lnTo>
                  <a:pt x="2531269" y="909161"/>
                </a:lnTo>
                <a:lnTo>
                  <a:pt x="2556986" y="917734"/>
                </a:lnTo>
                <a:lnTo>
                  <a:pt x="2552224" y="940594"/>
                </a:lnTo>
                <a:lnTo>
                  <a:pt x="2552224" y="961549"/>
                </a:lnTo>
                <a:lnTo>
                  <a:pt x="2555081" y="972026"/>
                </a:lnTo>
                <a:lnTo>
                  <a:pt x="2577941" y="988219"/>
                </a:lnTo>
                <a:lnTo>
                  <a:pt x="2575084" y="1008221"/>
                </a:lnTo>
                <a:lnTo>
                  <a:pt x="2565559" y="1037749"/>
                </a:lnTo>
                <a:lnTo>
                  <a:pt x="2556986" y="1066324"/>
                </a:lnTo>
                <a:lnTo>
                  <a:pt x="2573179" y="1089184"/>
                </a:lnTo>
                <a:lnTo>
                  <a:pt x="2585561" y="1107281"/>
                </a:lnTo>
                <a:lnTo>
                  <a:pt x="2615089" y="1117759"/>
                </a:lnTo>
                <a:lnTo>
                  <a:pt x="2635091" y="1133951"/>
                </a:lnTo>
                <a:lnTo>
                  <a:pt x="2651284" y="1159669"/>
                </a:lnTo>
                <a:lnTo>
                  <a:pt x="2656046" y="1183481"/>
                </a:lnTo>
                <a:lnTo>
                  <a:pt x="2669381" y="1204436"/>
                </a:lnTo>
                <a:lnTo>
                  <a:pt x="2645569" y="1233011"/>
                </a:lnTo>
                <a:lnTo>
                  <a:pt x="2625566" y="1246346"/>
                </a:lnTo>
                <a:lnTo>
                  <a:pt x="2612231" y="1269206"/>
                </a:lnTo>
                <a:lnTo>
                  <a:pt x="2583656" y="1285399"/>
                </a:lnTo>
                <a:lnTo>
                  <a:pt x="2573179" y="1303496"/>
                </a:lnTo>
                <a:lnTo>
                  <a:pt x="2559844" y="1316831"/>
                </a:lnTo>
                <a:lnTo>
                  <a:pt x="2562701" y="1339691"/>
                </a:lnTo>
                <a:lnTo>
                  <a:pt x="2591276" y="1347311"/>
                </a:lnTo>
                <a:lnTo>
                  <a:pt x="2622709" y="1347311"/>
                </a:lnTo>
                <a:lnTo>
                  <a:pt x="2637949" y="1368266"/>
                </a:lnTo>
                <a:lnTo>
                  <a:pt x="2654141" y="1386364"/>
                </a:lnTo>
                <a:lnTo>
                  <a:pt x="2658904" y="1426369"/>
                </a:lnTo>
                <a:lnTo>
                  <a:pt x="2664619" y="1449229"/>
                </a:lnTo>
                <a:lnTo>
                  <a:pt x="2690336" y="1459706"/>
                </a:lnTo>
                <a:lnTo>
                  <a:pt x="2716054" y="1473041"/>
                </a:lnTo>
                <a:lnTo>
                  <a:pt x="2724626" y="1498759"/>
                </a:lnTo>
                <a:lnTo>
                  <a:pt x="2732246" y="1525429"/>
                </a:lnTo>
                <a:lnTo>
                  <a:pt x="2737009" y="1555909"/>
                </a:lnTo>
                <a:lnTo>
                  <a:pt x="2729389" y="1587341"/>
                </a:lnTo>
                <a:lnTo>
                  <a:pt x="2705576" y="1600676"/>
                </a:lnTo>
                <a:lnTo>
                  <a:pt x="2684621" y="1618774"/>
                </a:lnTo>
                <a:lnTo>
                  <a:pt x="2672239" y="1639729"/>
                </a:lnTo>
                <a:lnTo>
                  <a:pt x="2656046" y="1663541"/>
                </a:lnTo>
                <a:lnTo>
                  <a:pt x="2633186" y="1684496"/>
                </a:lnTo>
                <a:lnTo>
                  <a:pt x="2606516" y="1675924"/>
                </a:lnTo>
                <a:lnTo>
                  <a:pt x="2575084" y="1671161"/>
                </a:lnTo>
                <a:lnTo>
                  <a:pt x="2546509" y="1674019"/>
                </a:lnTo>
                <a:lnTo>
                  <a:pt x="2525554" y="1675924"/>
                </a:lnTo>
                <a:lnTo>
                  <a:pt x="2510314" y="1696879"/>
                </a:lnTo>
                <a:lnTo>
                  <a:pt x="2507456" y="1728311"/>
                </a:lnTo>
                <a:lnTo>
                  <a:pt x="2528411" y="1741646"/>
                </a:lnTo>
                <a:lnTo>
                  <a:pt x="2549366" y="1738789"/>
                </a:lnTo>
                <a:lnTo>
                  <a:pt x="2577941" y="1738789"/>
                </a:lnTo>
                <a:lnTo>
                  <a:pt x="2583656" y="1759744"/>
                </a:lnTo>
                <a:lnTo>
                  <a:pt x="2591276" y="1780699"/>
                </a:lnTo>
                <a:lnTo>
                  <a:pt x="2591276" y="1806416"/>
                </a:lnTo>
                <a:lnTo>
                  <a:pt x="2591276" y="1822609"/>
                </a:lnTo>
                <a:lnTo>
                  <a:pt x="2612231" y="1833086"/>
                </a:lnTo>
                <a:lnTo>
                  <a:pt x="2640806" y="1845469"/>
                </a:lnTo>
                <a:lnTo>
                  <a:pt x="2664619" y="1845469"/>
                </a:lnTo>
                <a:lnTo>
                  <a:pt x="2677001" y="1858804"/>
                </a:lnTo>
                <a:lnTo>
                  <a:pt x="2703671" y="1887379"/>
                </a:lnTo>
                <a:lnTo>
                  <a:pt x="2714149" y="1908334"/>
                </a:lnTo>
                <a:lnTo>
                  <a:pt x="2700814" y="1953101"/>
                </a:lnTo>
                <a:lnTo>
                  <a:pt x="2675096" y="1957864"/>
                </a:lnTo>
                <a:lnTo>
                  <a:pt x="2654141" y="1957864"/>
                </a:lnTo>
                <a:lnTo>
                  <a:pt x="2643664" y="1968341"/>
                </a:lnTo>
                <a:lnTo>
                  <a:pt x="2616994" y="1995011"/>
                </a:lnTo>
                <a:lnTo>
                  <a:pt x="2596039" y="2007394"/>
                </a:lnTo>
                <a:lnTo>
                  <a:pt x="2575084" y="2025491"/>
                </a:lnTo>
                <a:lnTo>
                  <a:pt x="2549366" y="2052161"/>
                </a:lnTo>
                <a:lnTo>
                  <a:pt x="2523649" y="2075021"/>
                </a:lnTo>
                <a:lnTo>
                  <a:pt x="2536031" y="2098834"/>
                </a:lnTo>
                <a:lnTo>
                  <a:pt x="2523649" y="2122646"/>
                </a:lnTo>
                <a:lnTo>
                  <a:pt x="2489359" y="2116931"/>
                </a:lnTo>
                <a:lnTo>
                  <a:pt x="2465546" y="2095976"/>
                </a:lnTo>
                <a:lnTo>
                  <a:pt x="2429351" y="2080736"/>
                </a:lnTo>
                <a:lnTo>
                  <a:pt x="2403634" y="2083594"/>
                </a:lnTo>
                <a:lnTo>
                  <a:pt x="2375059" y="2094071"/>
                </a:lnTo>
                <a:lnTo>
                  <a:pt x="2366486" y="2119789"/>
                </a:lnTo>
                <a:lnTo>
                  <a:pt x="2356009" y="2135029"/>
                </a:lnTo>
                <a:lnTo>
                  <a:pt x="2325529" y="2127409"/>
                </a:lnTo>
                <a:lnTo>
                  <a:pt x="2312194" y="2109311"/>
                </a:lnTo>
                <a:lnTo>
                  <a:pt x="2294096" y="2112169"/>
                </a:lnTo>
                <a:lnTo>
                  <a:pt x="2277904" y="2127409"/>
                </a:lnTo>
                <a:lnTo>
                  <a:pt x="2255044" y="2161699"/>
                </a:lnTo>
                <a:lnTo>
                  <a:pt x="2236946" y="2184559"/>
                </a:lnTo>
                <a:lnTo>
                  <a:pt x="2205514" y="2203609"/>
                </a:lnTo>
                <a:lnTo>
                  <a:pt x="2195036" y="2214086"/>
                </a:lnTo>
                <a:lnTo>
                  <a:pt x="2207419" y="2244566"/>
                </a:lnTo>
                <a:lnTo>
                  <a:pt x="2228374" y="2260759"/>
                </a:lnTo>
                <a:lnTo>
                  <a:pt x="2210276" y="2271236"/>
                </a:lnTo>
                <a:lnTo>
                  <a:pt x="2174081" y="2271236"/>
                </a:lnTo>
                <a:lnTo>
                  <a:pt x="2142649" y="2268379"/>
                </a:lnTo>
                <a:lnTo>
                  <a:pt x="2132171" y="2268379"/>
                </a:lnTo>
                <a:lnTo>
                  <a:pt x="2129314" y="2244566"/>
                </a:lnTo>
                <a:lnTo>
                  <a:pt x="2126456" y="2218849"/>
                </a:lnTo>
                <a:lnTo>
                  <a:pt x="2111216" y="2195036"/>
                </a:lnTo>
                <a:lnTo>
                  <a:pt x="2079784" y="2195036"/>
                </a:lnTo>
                <a:lnTo>
                  <a:pt x="2056924" y="2195036"/>
                </a:lnTo>
                <a:lnTo>
                  <a:pt x="2040731" y="2172176"/>
                </a:lnTo>
                <a:lnTo>
                  <a:pt x="2022634" y="2155984"/>
                </a:lnTo>
                <a:lnTo>
                  <a:pt x="2009299" y="2135029"/>
                </a:lnTo>
                <a:lnTo>
                  <a:pt x="2035969" y="2127409"/>
                </a:lnTo>
                <a:lnTo>
                  <a:pt x="2040731" y="2094071"/>
                </a:lnTo>
                <a:lnTo>
                  <a:pt x="2076926" y="2091214"/>
                </a:lnTo>
                <a:lnTo>
                  <a:pt x="2114074" y="2095976"/>
                </a:lnTo>
                <a:lnTo>
                  <a:pt x="2124551" y="2070259"/>
                </a:lnTo>
                <a:lnTo>
                  <a:pt x="2103596" y="2055019"/>
                </a:lnTo>
                <a:lnTo>
                  <a:pt x="2103596" y="2020729"/>
                </a:lnTo>
                <a:lnTo>
                  <a:pt x="2126456" y="2002631"/>
                </a:lnTo>
                <a:lnTo>
                  <a:pt x="2157889" y="1989296"/>
                </a:lnTo>
                <a:lnTo>
                  <a:pt x="2181701" y="1986439"/>
                </a:lnTo>
                <a:lnTo>
                  <a:pt x="2181701" y="1963579"/>
                </a:lnTo>
                <a:lnTo>
                  <a:pt x="2155984" y="1957864"/>
                </a:lnTo>
                <a:lnTo>
                  <a:pt x="2129314" y="1950244"/>
                </a:lnTo>
                <a:lnTo>
                  <a:pt x="2087404" y="1936909"/>
                </a:lnTo>
                <a:lnTo>
                  <a:pt x="2056924" y="1932146"/>
                </a:lnTo>
                <a:lnTo>
                  <a:pt x="2027396" y="1915954"/>
                </a:lnTo>
                <a:lnTo>
                  <a:pt x="2019776" y="1885474"/>
                </a:lnTo>
                <a:lnTo>
                  <a:pt x="2025491" y="1845469"/>
                </a:lnTo>
                <a:lnTo>
                  <a:pt x="2025491" y="1816894"/>
                </a:lnTo>
                <a:lnTo>
                  <a:pt x="2019776" y="1780699"/>
                </a:lnTo>
                <a:lnTo>
                  <a:pt x="2019776" y="1752124"/>
                </a:lnTo>
                <a:lnTo>
                  <a:pt x="2015014" y="1734026"/>
                </a:lnTo>
                <a:lnTo>
                  <a:pt x="1998821" y="1738789"/>
                </a:lnTo>
                <a:lnTo>
                  <a:pt x="1986439" y="1759744"/>
                </a:lnTo>
                <a:lnTo>
                  <a:pt x="1970246" y="1770221"/>
                </a:lnTo>
                <a:lnTo>
                  <a:pt x="1938814" y="1770221"/>
                </a:lnTo>
                <a:lnTo>
                  <a:pt x="1907381" y="1749266"/>
                </a:lnTo>
                <a:lnTo>
                  <a:pt x="1907381" y="1720691"/>
                </a:lnTo>
                <a:lnTo>
                  <a:pt x="1910239" y="1692116"/>
                </a:lnTo>
                <a:lnTo>
                  <a:pt x="1902619" y="1663541"/>
                </a:lnTo>
                <a:lnTo>
                  <a:pt x="1905476" y="1636871"/>
                </a:lnTo>
                <a:lnTo>
                  <a:pt x="1878806" y="1629251"/>
                </a:lnTo>
                <a:lnTo>
                  <a:pt x="1860709" y="1636871"/>
                </a:lnTo>
                <a:lnTo>
                  <a:pt x="1847374" y="1624489"/>
                </a:lnTo>
                <a:lnTo>
                  <a:pt x="1827371" y="1608296"/>
                </a:lnTo>
                <a:lnTo>
                  <a:pt x="1806416" y="1597819"/>
                </a:lnTo>
                <a:lnTo>
                  <a:pt x="1782604" y="1621631"/>
                </a:lnTo>
                <a:lnTo>
                  <a:pt x="1764506" y="1624489"/>
                </a:lnTo>
                <a:lnTo>
                  <a:pt x="1733074" y="1624489"/>
                </a:lnTo>
                <a:lnTo>
                  <a:pt x="1725454" y="1600676"/>
                </a:lnTo>
                <a:lnTo>
                  <a:pt x="1712119" y="1576864"/>
                </a:lnTo>
                <a:lnTo>
                  <a:pt x="1683544" y="1600676"/>
                </a:lnTo>
                <a:lnTo>
                  <a:pt x="1662589" y="1615916"/>
                </a:lnTo>
                <a:lnTo>
                  <a:pt x="1673066" y="1636871"/>
                </a:lnTo>
                <a:lnTo>
                  <a:pt x="1636871" y="1657826"/>
                </a:lnTo>
                <a:lnTo>
                  <a:pt x="1613059" y="1668304"/>
                </a:lnTo>
                <a:lnTo>
                  <a:pt x="1594961" y="1694974"/>
                </a:lnTo>
                <a:lnTo>
                  <a:pt x="1587341" y="1713071"/>
                </a:lnTo>
                <a:lnTo>
                  <a:pt x="1574006" y="1762601"/>
                </a:lnTo>
                <a:lnTo>
                  <a:pt x="1563529" y="1785461"/>
                </a:lnTo>
                <a:lnTo>
                  <a:pt x="1542574" y="1801654"/>
                </a:lnTo>
                <a:lnTo>
                  <a:pt x="1513999" y="1822609"/>
                </a:lnTo>
                <a:lnTo>
                  <a:pt x="1490186" y="1848326"/>
                </a:lnTo>
                <a:lnTo>
                  <a:pt x="1461611" y="1866424"/>
                </a:lnTo>
                <a:lnTo>
                  <a:pt x="1443514" y="1890236"/>
                </a:lnTo>
                <a:lnTo>
                  <a:pt x="1412081" y="1915954"/>
                </a:lnTo>
                <a:lnTo>
                  <a:pt x="1389221" y="1926431"/>
                </a:lnTo>
                <a:lnTo>
                  <a:pt x="1373029" y="1947386"/>
                </a:lnTo>
                <a:lnTo>
                  <a:pt x="1347311" y="1978819"/>
                </a:lnTo>
                <a:lnTo>
                  <a:pt x="1341596" y="1957864"/>
                </a:lnTo>
                <a:lnTo>
                  <a:pt x="1320641" y="1921669"/>
                </a:lnTo>
                <a:lnTo>
                  <a:pt x="1308259" y="1918811"/>
                </a:lnTo>
                <a:lnTo>
                  <a:pt x="1284446" y="1911191"/>
                </a:lnTo>
                <a:lnTo>
                  <a:pt x="1279684" y="1893094"/>
                </a:lnTo>
                <a:lnTo>
                  <a:pt x="1260634" y="1874996"/>
                </a:lnTo>
                <a:lnTo>
                  <a:pt x="1224439" y="1893094"/>
                </a:lnTo>
                <a:lnTo>
                  <a:pt x="1203484" y="1905476"/>
                </a:lnTo>
                <a:lnTo>
                  <a:pt x="1177766" y="1942624"/>
                </a:lnTo>
                <a:lnTo>
                  <a:pt x="1167289" y="1914049"/>
                </a:lnTo>
                <a:lnTo>
                  <a:pt x="1156811" y="1882616"/>
                </a:lnTo>
                <a:lnTo>
                  <a:pt x="1143476" y="1855946"/>
                </a:lnTo>
                <a:lnTo>
                  <a:pt x="1143476" y="1834991"/>
                </a:lnTo>
                <a:lnTo>
                  <a:pt x="1119664" y="1843564"/>
                </a:lnTo>
                <a:lnTo>
                  <a:pt x="1104424" y="1866424"/>
                </a:lnTo>
                <a:lnTo>
                  <a:pt x="1099661" y="1879759"/>
                </a:lnTo>
                <a:lnTo>
                  <a:pt x="1075849" y="1897856"/>
                </a:lnTo>
                <a:lnTo>
                  <a:pt x="1060609" y="1911191"/>
                </a:lnTo>
                <a:lnTo>
                  <a:pt x="1052036" y="1894999"/>
                </a:lnTo>
                <a:lnTo>
                  <a:pt x="1041559" y="1885474"/>
                </a:lnTo>
                <a:lnTo>
                  <a:pt x="1023461" y="1900714"/>
                </a:lnTo>
                <a:lnTo>
                  <a:pt x="1012984" y="1926431"/>
                </a:lnTo>
                <a:lnTo>
                  <a:pt x="1000601" y="1960721"/>
                </a:lnTo>
                <a:lnTo>
                  <a:pt x="984409" y="1989296"/>
                </a:lnTo>
                <a:lnTo>
                  <a:pt x="979646" y="2017871"/>
                </a:lnTo>
                <a:lnTo>
                  <a:pt x="958691" y="1996916"/>
                </a:lnTo>
                <a:lnTo>
                  <a:pt x="951071" y="1947386"/>
                </a:lnTo>
                <a:lnTo>
                  <a:pt x="940594" y="1921669"/>
                </a:lnTo>
                <a:lnTo>
                  <a:pt x="906304" y="1921669"/>
                </a:lnTo>
                <a:lnTo>
                  <a:pt x="895826" y="1893094"/>
                </a:lnTo>
                <a:lnTo>
                  <a:pt x="885349" y="1869281"/>
                </a:lnTo>
                <a:lnTo>
                  <a:pt x="859631" y="1876901"/>
                </a:lnTo>
                <a:lnTo>
                  <a:pt x="831056" y="1903571"/>
                </a:lnTo>
                <a:lnTo>
                  <a:pt x="817721" y="1918811"/>
                </a:lnTo>
                <a:lnTo>
                  <a:pt x="812006" y="1947386"/>
                </a:lnTo>
                <a:lnTo>
                  <a:pt x="807244" y="1975961"/>
                </a:lnTo>
                <a:lnTo>
                  <a:pt x="791051" y="2015014"/>
                </a:lnTo>
                <a:lnTo>
                  <a:pt x="768191" y="2041684"/>
                </a:lnTo>
                <a:lnTo>
                  <a:pt x="729139" y="2031206"/>
                </a:lnTo>
                <a:lnTo>
                  <a:pt x="705326" y="2013109"/>
                </a:lnTo>
                <a:lnTo>
                  <a:pt x="679609" y="2025491"/>
                </a:lnTo>
                <a:lnTo>
                  <a:pt x="648176" y="2034064"/>
                </a:lnTo>
                <a:lnTo>
                  <a:pt x="627221" y="2017871"/>
                </a:lnTo>
                <a:lnTo>
                  <a:pt x="601504" y="2002631"/>
                </a:lnTo>
                <a:lnTo>
                  <a:pt x="621506" y="1975961"/>
                </a:lnTo>
                <a:lnTo>
                  <a:pt x="634841" y="1944529"/>
                </a:lnTo>
                <a:lnTo>
                  <a:pt x="627221" y="1914049"/>
                </a:lnTo>
                <a:lnTo>
                  <a:pt x="613886" y="1882616"/>
                </a:lnTo>
                <a:lnTo>
                  <a:pt x="603409" y="1851184"/>
                </a:lnTo>
                <a:lnTo>
                  <a:pt x="595789" y="1825466"/>
                </a:lnTo>
                <a:lnTo>
                  <a:pt x="567214" y="1833086"/>
                </a:lnTo>
                <a:lnTo>
                  <a:pt x="531019" y="1848326"/>
                </a:lnTo>
                <a:lnTo>
                  <a:pt x="502444" y="1858804"/>
                </a:lnTo>
                <a:lnTo>
                  <a:pt x="471011" y="1858804"/>
                </a:lnTo>
                <a:lnTo>
                  <a:pt x="451961" y="1837849"/>
                </a:lnTo>
                <a:lnTo>
                  <a:pt x="423386" y="1816894"/>
                </a:lnTo>
                <a:lnTo>
                  <a:pt x="402431" y="1801654"/>
                </a:lnTo>
                <a:lnTo>
                  <a:pt x="366236" y="1806416"/>
                </a:lnTo>
                <a:lnTo>
                  <a:pt x="332899" y="1794034"/>
                </a:lnTo>
                <a:lnTo>
                  <a:pt x="319564" y="1754981"/>
                </a:lnTo>
                <a:lnTo>
                  <a:pt x="301466" y="1735931"/>
                </a:lnTo>
                <a:lnTo>
                  <a:pt x="270034" y="1741646"/>
                </a:lnTo>
                <a:lnTo>
                  <a:pt x="262414" y="1705451"/>
                </a:lnTo>
                <a:lnTo>
                  <a:pt x="243364" y="1689259"/>
                </a:lnTo>
                <a:lnTo>
                  <a:pt x="246221" y="1657826"/>
                </a:lnTo>
                <a:lnTo>
                  <a:pt x="267176" y="1634966"/>
                </a:lnTo>
                <a:lnTo>
                  <a:pt x="282416" y="1590199"/>
                </a:lnTo>
                <a:lnTo>
                  <a:pt x="267176" y="1558766"/>
                </a:lnTo>
                <a:lnTo>
                  <a:pt x="249079" y="1554004"/>
                </a:lnTo>
                <a:lnTo>
                  <a:pt x="225266" y="1535906"/>
                </a:lnTo>
                <a:lnTo>
                  <a:pt x="223361" y="1496854"/>
                </a:lnTo>
                <a:lnTo>
                  <a:pt x="183356" y="1493996"/>
                </a:lnTo>
                <a:lnTo>
                  <a:pt x="172879" y="1462564"/>
                </a:lnTo>
                <a:lnTo>
                  <a:pt x="150019" y="1444466"/>
                </a:lnTo>
                <a:lnTo>
                  <a:pt x="97631" y="1452086"/>
                </a:lnTo>
                <a:lnTo>
                  <a:pt x="92869" y="1467326"/>
                </a:lnTo>
                <a:lnTo>
                  <a:pt x="73819" y="1475899"/>
                </a:lnTo>
                <a:lnTo>
                  <a:pt x="53816" y="1467326"/>
                </a:lnTo>
                <a:lnTo>
                  <a:pt x="45244" y="1436846"/>
                </a:lnTo>
                <a:lnTo>
                  <a:pt x="45244" y="1413034"/>
                </a:lnTo>
                <a:lnTo>
                  <a:pt x="27146" y="1396841"/>
                </a:lnTo>
                <a:close/>
              </a:path>
            </a:pathLst>
          </a:custGeom>
          <a:solidFill>
            <a:schemeClr val="tx2">
              <a:lumMod val="20000"/>
              <a:lumOff val="80000"/>
            </a:schemeClr>
          </a:solidFill>
          <a:ln w="1905" cap="flat">
            <a:solidFill>
              <a:schemeClr val="bg1"/>
            </a:solidFill>
            <a:prstDash val="solid"/>
            <a:miter/>
          </a:ln>
        </p:spPr>
        <p:txBody>
          <a:bodyPr rtlCol="0" anchor="ctr"/>
          <a:lstStyle/>
          <a:p>
            <a:pPr algn="ctr"/>
            <a:r>
              <a:rPr lang="fr-FR" sz="1000" dirty="0">
                <a:solidFill>
                  <a:schemeClr val="bg1"/>
                </a:solidFill>
              </a:rPr>
              <a:t>H1c</a:t>
            </a:r>
          </a:p>
        </p:txBody>
      </p:sp>
      <p:sp>
        <p:nvSpPr>
          <p:cNvPr id="668" name="Forme libre : forme 667">
            <a:extLst>
              <a:ext uri="{FF2B5EF4-FFF2-40B4-BE49-F238E27FC236}">
                <a16:creationId xmlns:a16="http://schemas.microsoft.com/office/drawing/2014/main" id="{A41F99F3-B4C3-4C5C-89AA-500FCE3BF250}"/>
              </a:ext>
            </a:extLst>
          </p:cNvPr>
          <p:cNvSpPr/>
          <p:nvPr/>
        </p:nvSpPr>
        <p:spPr>
          <a:xfrm>
            <a:off x="2473250" y="1936923"/>
            <a:ext cx="2194354" cy="1744431"/>
          </a:xfrm>
          <a:custGeom>
            <a:avLst/>
            <a:gdLst>
              <a:gd name="connsiteX0" fmla="*/ 9049 w 2647950"/>
              <a:gd name="connsiteY0" fmla="*/ 1321594 h 2105025"/>
              <a:gd name="connsiteX1" fmla="*/ 42386 w 2647950"/>
              <a:gd name="connsiteY1" fmla="*/ 1294924 h 2105025"/>
              <a:gd name="connsiteX2" fmla="*/ 81439 w 2647950"/>
              <a:gd name="connsiteY2" fmla="*/ 1285399 h 2105025"/>
              <a:gd name="connsiteX3" fmla="*/ 116681 w 2647950"/>
              <a:gd name="connsiteY3" fmla="*/ 1265396 h 2105025"/>
              <a:gd name="connsiteX4" fmla="*/ 169069 w 2647950"/>
              <a:gd name="connsiteY4" fmla="*/ 1253014 h 2105025"/>
              <a:gd name="connsiteX5" fmla="*/ 186214 w 2647950"/>
              <a:gd name="connsiteY5" fmla="*/ 1232059 h 2105025"/>
              <a:gd name="connsiteX6" fmla="*/ 194786 w 2647950"/>
              <a:gd name="connsiteY6" fmla="*/ 1226344 h 2105025"/>
              <a:gd name="connsiteX7" fmla="*/ 194786 w 2647950"/>
              <a:gd name="connsiteY7" fmla="*/ 1180624 h 2105025"/>
              <a:gd name="connsiteX8" fmla="*/ 211931 w 2647950"/>
              <a:gd name="connsiteY8" fmla="*/ 1154906 h 2105025"/>
              <a:gd name="connsiteX9" fmla="*/ 250984 w 2647950"/>
              <a:gd name="connsiteY9" fmla="*/ 1141571 h 2105025"/>
              <a:gd name="connsiteX10" fmla="*/ 290036 w 2647950"/>
              <a:gd name="connsiteY10" fmla="*/ 1129189 h 2105025"/>
              <a:gd name="connsiteX11" fmla="*/ 335756 w 2647950"/>
              <a:gd name="connsiteY11" fmla="*/ 1125379 h 2105025"/>
              <a:gd name="connsiteX12" fmla="*/ 368141 w 2647950"/>
              <a:gd name="connsiteY12" fmla="*/ 1129189 h 2105025"/>
              <a:gd name="connsiteX13" fmla="*/ 380524 w 2647950"/>
              <a:gd name="connsiteY13" fmla="*/ 1145381 h 2105025"/>
              <a:gd name="connsiteX14" fmla="*/ 397669 w 2647950"/>
              <a:gd name="connsiteY14" fmla="*/ 1173956 h 2105025"/>
              <a:gd name="connsiteX15" fmla="*/ 410051 w 2647950"/>
              <a:gd name="connsiteY15" fmla="*/ 1193959 h 2105025"/>
              <a:gd name="connsiteX16" fmla="*/ 387191 w 2647950"/>
              <a:gd name="connsiteY16" fmla="*/ 1242536 h 2105025"/>
              <a:gd name="connsiteX17" fmla="*/ 413861 w 2647950"/>
              <a:gd name="connsiteY17" fmla="*/ 1249204 h 2105025"/>
              <a:gd name="connsiteX18" fmla="*/ 452914 w 2647950"/>
              <a:gd name="connsiteY18" fmla="*/ 1246346 h 2105025"/>
              <a:gd name="connsiteX19" fmla="*/ 463391 w 2647950"/>
              <a:gd name="connsiteY19" fmla="*/ 1234916 h 2105025"/>
              <a:gd name="connsiteX20" fmla="*/ 462439 w 2647950"/>
              <a:gd name="connsiteY20" fmla="*/ 1226344 h 2105025"/>
              <a:gd name="connsiteX21" fmla="*/ 494824 w 2647950"/>
              <a:gd name="connsiteY21" fmla="*/ 1203484 h 2105025"/>
              <a:gd name="connsiteX22" fmla="*/ 511016 w 2647950"/>
              <a:gd name="connsiteY22" fmla="*/ 1226344 h 2105025"/>
              <a:gd name="connsiteX23" fmla="*/ 540544 w 2647950"/>
              <a:gd name="connsiteY23" fmla="*/ 1219676 h 2105025"/>
              <a:gd name="connsiteX24" fmla="*/ 570071 w 2647950"/>
              <a:gd name="connsiteY24" fmla="*/ 1219676 h 2105025"/>
              <a:gd name="connsiteX25" fmla="*/ 599599 w 2647950"/>
              <a:gd name="connsiteY25" fmla="*/ 1184434 h 2105025"/>
              <a:gd name="connsiteX26" fmla="*/ 599599 w 2647950"/>
              <a:gd name="connsiteY26" fmla="*/ 1145381 h 2105025"/>
              <a:gd name="connsiteX27" fmla="*/ 612934 w 2647950"/>
              <a:gd name="connsiteY27" fmla="*/ 1118711 h 2105025"/>
              <a:gd name="connsiteX28" fmla="*/ 634841 w 2647950"/>
              <a:gd name="connsiteY28" fmla="*/ 1106329 h 2105025"/>
              <a:gd name="connsiteX29" fmla="*/ 684371 w 2647950"/>
              <a:gd name="connsiteY29" fmla="*/ 1095851 h 2105025"/>
              <a:gd name="connsiteX30" fmla="*/ 730091 w 2647950"/>
              <a:gd name="connsiteY30" fmla="*/ 1095851 h 2105025"/>
              <a:gd name="connsiteX31" fmla="*/ 749141 w 2647950"/>
              <a:gd name="connsiteY31" fmla="*/ 1070134 h 2105025"/>
              <a:gd name="connsiteX32" fmla="*/ 759619 w 2647950"/>
              <a:gd name="connsiteY32" fmla="*/ 1024414 h 2105025"/>
              <a:gd name="connsiteX33" fmla="*/ 782479 w 2647950"/>
              <a:gd name="connsiteY33" fmla="*/ 1001554 h 2105025"/>
              <a:gd name="connsiteX34" fmla="*/ 788194 w 2647950"/>
              <a:gd name="connsiteY34" fmla="*/ 959644 h 2105025"/>
              <a:gd name="connsiteX35" fmla="*/ 817721 w 2647950"/>
              <a:gd name="connsiteY35" fmla="*/ 946309 h 2105025"/>
              <a:gd name="connsiteX36" fmla="*/ 762476 w 2647950"/>
              <a:gd name="connsiteY36" fmla="*/ 916781 h 2105025"/>
              <a:gd name="connsiteX37" fmla="*/ 801529 w 2647950"/>
              <a:gd name="connsiteY37" fmla="*/ 897731 h 2105025"/>
              <a:gd name="connsiteX38" fmla="*/ 788194 w 2647950"/>
              <a:gd name="connsiteY38" fmla="*/ 861536 h 2105025"/>
              <a:gd name="connsiteX39" fmla="*/ 762476 w 2647950"/>
              <a:gd name="connsiteY39" fmla="*/ 838676 h 2105025"/>
              <a:gd name="connsiteX40" fmla="*/ 782479 w 2647950"/>
              <a:gd name="connsiteY40" fmla="*/ 802481 h 2105025"/>
              <a:gd name="connsiteX41" fmla="*/ 792004 w 2647950"/>
              <a:gd name="connsiteY41" fmla="*/ 772954 h 2105025"/>
              <a:gd name="connsiteX42" fmla="*/ 814864 w 2647950"/>
              <a:gd name="connsiteY42" fmla="*/ 751046 h 2105025"/>
              <a:gd name="connsiteX43" fmla="*/ 840581 w 2647950"/>
              <a:gd name="connsiteY43" fmla="*/ 733901 h 2105025"/>
              <a:gd name="connsiteX44" fmla="*/ 850106 w 2647950"/>
              <a:gd name="connsiteY44" fmla="*/ 698659 h 2105025"/>
              <a:gd name="connsiteX45" fmla="*/ 801529 w 2647950"/>
              <a:gd name="connsiteY45" fmla="*/ 691991 h 2105025"/>
              <a:gd name="connsiteX46" fmla="*/ 817721 w 2647950"/>
              <a:gd name="connsiteY46" fmla="*/ 659606 h 2105025"/>
              <a:gd name="connsiteX47" fmla="*/ 840581 w 2647950"/>
              <a:gd name="connsiteY47" fmla="*/ 630079 h 2105025"/>
              <a:gd name="connsiteX48" fmla="*/ 883444 w 2647950"/>
              <a:gd name="connsiteY48" fmla="*/ 613886 h 2105025"/>
              <a:gd name="connsiteX49" fmla="*/ 837724 w 2647950"/>
              <a:gd name="connsiteY49" fmla="*/ 571024 h 2105025"/>
              <a:gd name="connsiteX50" fmla="*/ 837724 w 2647950"/>
              <a:gd name="connsiteY50" fmla="*/ 548164 h 2105025"/>
              <a:gd name="connsiteX51" fmla="*/ 844391 w 2647950"/>
              <a:gd name="connsiteY51" fmla="*/ 515779 h 2105025"/>
              <a:gd name="connsiteX52" fmla="*/ 879634 w 2647950"/>
              <a:gd name="connsiteY52" fmla="*/ 502444 h 2105025"/>
              <a:gd name="connsiteX53" fmla="*/ 912019 w 2647950"/>
              <a:gd name="connsiteY53" fmla="*/ 492919 h 2105025"/>
              <a:gd name="connsiteX54" fmla="*/ 941546 w 2647950"/>
              <a:gd name="connsiteY54" fmla="*/ 496729 h 2105025"/>
              <a:gd name="connsiteX55" fmla="*/ 973931 w 2647950"/>
              <a:gd name="connsiteY55" fmla="*/ 502444 h 2105025"/>
              <a:gd name="connsiteX56" fmla="*/ 1003459 w 2647950"/>
              <a:gd name="connsiteY56" fmla="*/ 473869 h 2105025"/>
              <a:gd name="connsiteX57" fmla="*/ 1019651 w 2647950"/>
              <a:gd name="connsiteY57" fmla="*/ 453866 h 2105025"/>
              <a:gd name="connsiteX58" fmla="*/ 1016794 w 2647950"/>
              <a:gd name="connsiteY58" fmla="*/ 414814 h 2105025"/>
              <a:gd name="connsiteX59" fmla="*/ 1000601 w 2647950"/>
              <a:gd name="connsiteY59" fmla="*/ 378619 h 2105025"/>
              <a:gd name="connsiteX60" fmla="*/ 1000601 w 2647950"/>
              <a:gd name="connsiteY60" fmla="*/ 343376 h 2105025"/>
              <a:gd name="connsiteX61" fmla="*/ 1026319 w 2647950"/>
              <a:gd name="connsiteY61" fmla="*/ 304324 h 2105025"/>
              <a:gd name="connsiteX62" fmla="*/ 1049179 w 2647950"/>
              <a:gd name="connsiteY62" fmla="*/ 300514 h 2105025"/>
              <a:gd name="connsiteX63" fmla="*/ 1069181 w 2647950"/>
              <a:gd name="connsiteY63" fmla="*/ 258604 h 2105025"/>
              <a:gd name="connsiteX64" fmla="*/ 1052989 w 2647950"/>
              <a:gd name="connsiteY64" fmla="*/ 222409 h 2105025"/>
              <a:gd name="connsiteX65" fmla="*/ 1081564 w 2647950"/>
              <a:gd name="connsiteY65" fmla="*/ 212884 h 2105025"/>
              <a:gd name="connsiteX66" fmla="*/ 1078706 w 2647950"/>
              <a:gd name="connsiteY66" fmla="*/ 178594 h 2105025"/>
              <a:gd name="connsiteX67" fmla="*/ 1078706 w 2647950"/>
              <a:gd name="connsiteY67" fmla="*/ 170021 h 2105025"/>
              <a:gd name="connsiteX68" fmla="*/ 1088231 w 2647950"/>
              <a:gd name="connsiteY68" fmla="*/ 121444 h 2105025"/>
              <a:gd name="connsiteX69" fmla="*/ 1112996 w 2647950"/>
              <a:gd name="connsiteY69" fmla="*/ 129064 h 2105025"/>
              <a:gd name="connsiteX70" fmla="*/ 1135856 w 2647950"/>
              <a:gd name="connsiteY70" fmla="*/ 139541 h 2105025"/>
              <a:gd name="connsiteX71" fmla="*/ 1164431 w 2647950"/>
              <a:gd name="connsiteY71" fmla="*/ 136684 h 2105025"/>
              <a:gd name="connsiteX72" fmla="*/ 1195864 w 2647950"/>
              <a:gd name="connsiteY72" fmla="*/ 124301 h 2105025"/>
              <a:gd name="connsiteX73" fmla="*/ 1219676 w 2647950"/>
              <a:gd name="connsiteY73" fmla="*/ 108109 h 2105025"/>
              <a:gd name="connsiteX74" fmla="*/ 1230154 w 2647950"/>
              <a:gd name="connsiteY74" fmla="*/ 85249 h 2105025"/>
              <a:gd name="connsiteX75" fmla="*/ 1243489 w 2647950"/>
              <a:gd name="connsiteY75" fmla="*/ 48101 h 2105025"/>
              <a:gd name="connsiteX76" fmla="*/ 1263491 w 2647950"/>
              <a:gd name="connsiteY76" fmla="*/ 19526 h 2105025"/>
              <a:gd name="connsiteX77" fmla="*/ 1279684 w 2647950"/>
              <a:gd name="connsiteY77" fmla="*/ 1429 h 2105025"/>
              <a:gd name="connsiteX78" fmla="*/ 1305401 w 2647950"/>
              <a:gd name="connsiteY78" fmla="*/ 1429 h 2105025"/>
              <a:gd name="connsiteX79" fmla="*/ 1311116 w 2647950"/>
              <a:gd name="connsiteY79" fmla="*/ 30004 h 2105025"/>
              <a:gd name="connsiteX80" fmla="*/ 1297781 w 2647950"/>
              <a:gd name="connsiteY80" fmla="*/ 58579 h 2105025"/>
              <a:gd name="connsiteX81" fmla="*/ 1284446 w 2647950"/>
              <a:gd name="connsiteY81" fmla="*/ 76676 h 2105025"/>
              <a:gd name="connsiteX82" fmla="*/ 1279684 w 2647950"/>
              <a:gd name="connsiteY82" fmla="*/ 115729 h 2105025"/>
              <a:gd name="connsiteX83" fmla="*/ 1300639 w 2647950"/>
              <a:gd name="connsiteY83" fmla="*/ 129064 h 2105025"/>
              <a:gd name="connsiteX84" fmla="*/ 1308259 w 2647950"/>
              <a:gd name="connsiteY84" fmla="*/ 163354 h 2105025"/>
              <a:gd name="connsiteX85" fmla="*/ 1293019 w 2647950"/>
              <a:gd name="connsiteY85" fmla="*/ 196691 h 2105025"/>
              <a:gd name="connsiteX86" fmla="*/ 1308259 w 2647950"/>
              <a:gd name="connsiteY86" fmla="*/ 210026 h 2105025"/>
              <a:gd name="connsiteX87" fmla="*/ 1347311 w 2647950"/>
              <a:gd name="connsiteY87" fmla="*/ 212884 h 2105025"/>
              <a:gd name="connsiteX88" fmla="*/ 1375886 w 2647950"/>
              <a:gd name="connsiteY88" fmla="*/ 223361 h 2105025"/>
              <a:gd name="connsiteX89" fmla="*/ 1386364 w 2647950"/>
              <a:gd name="connsiteY89" fmla="*/ 238601 h 2105025"/>
              <a:gd name="connsiteX90" fmla="*/ 1410176 w 2647950"/>
              <a:gd name="connsiteY90" fmla="*/ 254794 h 2105025"/>
              <a:gd name="connsiteX91" fmla="*/ 1428274 w 2647950"/>
              <a:gd name="connsiteY91" fmla="*/ 272891 h 2105025"/>
              <a:gd name="connsiteX92" fmla="*/ 1462564 w 2647950"/>
              <a:gd name="connsiteY92" fmla="*/ 274796 h 2105025"/>
              <a:gd name="connsiteX93" fmla="*/ 1491139 w 2647950"/>
              <a:gd name="connsiteY93" fmla="*/ 301466 h 2105025"/>
              <a:gd name="connsiteX94" fmla="*/ 1488281 w 2647950"/>
              <a:gd name="connsiteY94" fmla="*/ 334804 h 2105025"/>
              <a:gd name="connsiteX95" fmla="*/ 1524476 w 2647950"/>
              <a:gd name="connsiteY95" fmla="*/ 330041 h 2105025"/>
              <a:gd name="connsiteX96" fmla="*/ 1548289 w 2647950"/>
              <a:gd name="connsiteY96" fmla="*/ 355759 h 2105025"/>
              <a:gd name="connsiteX97" fmla="*/ 1542574 w 2647950"/>
              <a:gd name="connsiteY97" fmla="*/ 387191 h 2105025"/>
              <a:gd name="connsiteX98" fmla="*/ 1592104 w 2647950"/>
              <a:gd name="connsiteY98" fmla="*/ 390049 h 2105025"/>
              <a:gd name="connsiteX99" fmla="*/ 1626394 w 2647950"/>
              <a:gd name="connsiteY99" fmla="*/ 379571 h 2105025"/>
              <a:gd name="connsiteX100" fmla="*/ 1632109 w 2647950"/>
              <a:gd name="connsiteY100" fmla="*/ 361474 h 2105025"/>
              <a:gd name="connsiteX101" fmla="*/ 1654969 w 2647950"/>
              <a:gd name="connsiteY101" fmla="*/ 350996 h 2105025"/>
              <a:gd name="connsiteX102" fmla="*/ 1686401 w 2647950"/>
              <a:gd name="connsiteY102" fmla="*/ 355759 h 2105025"/>
              <a:gd name="connsiteX103" fmla="*/ 1710214 w 2647950"/>
              <a:gd name="connsiteY103" fmla="*/ 366236 h 2105025"/>
              <a:gd name="connsiteX104" fmla="*/ 1738789 w 2647950"/>
              <a:gd name="connsiteY104" fmla="*/ 394811 h 2105025"/>
              <a:gd name="connsiteX105" fmla="*/ 1759744 w 2647950"/>
              <a:gd name="connsiteY105" fmla="*/ 415766 h 2105025"/>
              <a:gd name="connsiteX106" fmla="*/ 1788319 w 2647950"/>
              <a:gd name="connsiteY106" fmla="*/ 415766 h 2105025"/>
              <a:gd name="connsiteX107" fmla="*/ 1811179 w 2647950"/>
              <a:gd name="connsiteY107" fmla="*/ 397669 h 2105025"/>
              <a:gd name="connsiteX108" fmla="*/ 1821656 w 2647950"/>
              <a:gd name="connsiteY108" fmla="*/ 382429 h 2105025"/>
              <a:gd name="connsiteX109" fmla="*/ 1837849 w 2647950"/>
              <a:gd name="connsiteY109" fmla="*/ 355759 h 2105025"/>
              <a:gd name="connsiteX110" fmla="*/ 1866424 w 2647950"/>
              <a:gd name="connsiteY110" fmla="*/ 371951 h 2105025"/>
              <a:gd name="connsiteX111" fmla="*/ 1900714 w 2647950"/>
              <a:gd name="connsiteY111" fmla="*/ 390049 h 2105025"/>
              <a:gd name="connsiteX112" fmla="*/ 1934051 w 2647950"/>
              <a:gd name="connsiteY112" fmla="*/ 390049 h 2105025"/>
              <a:gd name="connsiteX113" fmla="*/ 1939766 w 2647950"/>
              <a:gd name="connsiteY113" fmla="*/ 424339 h 2105025"/>
              <a:gd name="connsiteX114" fmla="*/ 1971199 w 2647950"/>
              <a:gd name="connsiteY114" fmla="*/ 454819 h 2105025"/>
              <a:gd name="connsiteX115" fmla="*/ 1986439 w 2647950"/>
              <a:gd name="connsiteY115" fmla="*/ 484346 h 2105025"/>
              <a:gd name="connsiteX116" fmla="*/ 1994059 w 2647950"/>
              <a:gd name="connsiteY116" fmla="*/ 520541 h 2105025"/>
              <a:gd name="connsiteX117" fmla="*/ 2022634 w 2647950"/>
              <a:gd name="connsiteY117" fmla="*/ 535781 h 2105025"/>
              <a:gd name="connsiteX118" fmla="*/ 2040731 w 2647950"/>
              <a:gd name="connsiteY118" fmla="*/ 559594 h 2105025"/>
              <a:gd name="connsiteX119" fmla="*/ 2077879 w 2647950"/>
              <a:gd name="connsiteY119" fmla="*/ 562451 h 2105025"/>
              <a:gd name="connsiteX120" fmla="*/ 2088356 w 2647950"/>
              <a:gd name="connsiteY120" fmla="*/ 551974 h 2105025"/>
              <a:gd name="connsiteX121" fmla="*/ 2090261 w 2647950"/>
              <a:gd name="connsiteY121" fmla="*/ 528161 h 2105025"/>
              <a:gd name="connsiteX122" fmla="*/ 2111216 w 2647950"/>
              <a:gd name="connsiteY122" fmla="*/ 531019 h 2105025"/>
              <a:gd name="connsiteX123" fmla="*/ 2140744 w 2647950"/>
              <a:gd name="connsiteY123" fmla="*/ 543401 h 2105025"/>
              <a:gd name="connsiteX124" fmla="*/ 2145506 w 2647950"/>
              <a:gd name="connsiteY124" fmla="*/ 564356 h 2105025"/>
              <a:gd name="connsiteX125" fmla="*/ 2160746 w 2647950"/>
              <a:gd name="connsiteY125" fmla="*/ 585311 h 2105025"/>
              <a:gd name="connsiteX126" fmla="*/ 2199799 w 2647950"/>
              <a:gd name="connsiteY126" fmla="*/ 585311 h 2105025"/>
              <a:gd name="connsiteX127" fmla="*/ 2231231 w 2647950"/>
              <a:gd name="connsiteY127" fmla="*/ 588169 h 2105025"/>
              <a:gd name="connsiteX128" fmla="*/ 2270284 w 2647950"/>
              <a:gd name="connsiteY128" fmla="*/ 585311 h 2105025"/>
              <a:gd name="connsiteX129" fmla="*/ 2301716 w 2647950"/>
              <a:gd name="connsiteY129" fmla="*/ 585311 h 2105025"/>
              <a:gd name="connsiteX130" fmla="*/ 2309336 w 2647950"/>
              <a:gd name="connsiteY130" fmla="*/ 553879 h 2105025"/>
              <a:gd name="connsiteX131" fmla="*/ 2340769 w 2647950"/>
              <a:gd name="connsiteY131" fmla="*/ 549116 h 2105025"/>
              <a:gd name="connsiteX132" fmla="*/ 2364581 w 2647950"/>
              <a:gd name="connsiteY132" fmla="*/ 562451 h 2105025"/>
              <a:gd name="connsiteX133" fmla="*/ 2372201 w 2647950"/>
              <a:gd name="connsiteY133" fmla="*/ 583406 h 2105025"/>
              <a:gd name="connsiteX134" fmla="*/ 2393156 w 2647950"/>
              <a:gd name="connsiteY134" fmla="*/ 591026 h 2105025"/>
              <a:gd name="connsiteX135" fmla="*/ 2429351 w 2647950"/>
              <a:gd name="connsiteY135" fmla="*/ 603409 h 2105025"/>
              <a:gd name="connsiteX136" fmla="*/ 2469356 w 2647950"/>
              <a:gd name="connsiteY136" fmla="*/ 613886 h 2105025"/>
              <a:gd name="connsiteX137" fmla="*/ 2526506 w 2647950"/>
              <a:gd name="connsiteY137" fmla="*/ 613886 h 2105025"/>
              <a:gd name="connsiteX138" fmla="*/ 2565559 w 2647950"/>
              <a:gd name="connsiteY138" fmla="*/ 613886 h 2105025"/>
              <a:gd name="connsiteX139" fmla="*/ 2601754 w 2647950"/>
              <a:gd name="connsiteY139" fmla="*/ 627221 h 2105025"/>
              <a:gd name="connsiteX140" fmla="*/ 2628424 w 2647950"/>
              <a:gd name="connsiteY140" fmla="*/ 637699 h 2105025"/>
              <a:gd name="connsiteX141" fmla="*/ 2648426 w 2647950"/>
              <a:gd name="connsiteY141" fmla="*/ 652939 h 2105025"/>
              <a:gd name="connsiteX142" fmla="*/ 2638901 w 2647950"/>
              <a:gd name="connsiteY142" fmla="*/ 671989 h 2105025"/>
              <a:gd name="connsiteX143" fmla="*/ 2615089 w 2647950"/>
              <a:gd name="connsiteY143" fmla="*/ 687229 h 2105025"/>
              <a:gd name="connsiteX144" fmla="*/ 2601754 w 2647950"/>
              <a:gd name="connsiteY144" fmla="*/ 711041 h 2105025"/>
              <a:gd name="connsiteX145" fmla="*/ 2586514 w 2647950"/>
              <a:gd name="connsiteY145" fmla="*/ 744379 h 2105025"/>
              <a:gd name="connsiteX146" fmla="*/ 2573179 w 2647950"/>
              <a:gd name="connsiteY146" fmla="*/ 775811 h 2105025"/>
              <a:gd name="connsiteX147" fmla="*/ 2557939 w 2647950"/>
              <a:gd name="connsiteY147" fmla="*/ 786289 h 2105025"/>
              <a:gd name="connsiteX148" fmla="*/ 2549366 w 2647950"/>
              <a:gd name="connsiteY148" fmla="*/ 799624 h 2105025"/>
              <a:gd name="connsiteX149" fmla="*/ 2526506 w 2647950"/>
              <a:gd name="connsiteY149" fmla="*/ 807244 h 2105025"/>
              <a:gd name="connsiteX150" fmla="*/ 2505551 w 2647950"/>
              <a:gd name="connsiteY150" fmla="*/ 849154 h 2105025"/>
              <a:gd name="connsiteX151" fmla="*/ 2497931 w 2647950"/>
              <a:gd name="connsiteY151" fmla="*/ 862489 h 2105025"/>
              <a:gd name="connsiteX152" fmla="*/ 2492216 w 2647950"/>
              <a:gd name="connsiteY152" fmla="*/ 895826 h 2105025"/>
              <a:gd name="connsiteX153" fmla="*/ 2492216 w 2647950"/>
              <a:gd name="connsiteY153" fmla="*/ 924401 h 2105025"/>
              <a:gd name="connsiteX154" fmla="*/ 2484596 w 2647950"/>
              <a:gd name="connsiteY154" fmla="*/ 958691 h 2105025"/>
              <a:gd name="connsiteX155" fmla="*/ 2478881 w 2647950"/>
              <a:gd name="connsiteY155" fmla="*/ 984409 h 2105025"/>
              <a:gd name="connsiteX156" fmla="*/ 2471261 w 2647950"/>
              <a:gd name="connsiteY156" fmla="*/ 1026319 h 2105025"/>
              <a:gd name="connsiteX157" fmla="*/ 2460784 w 2647950"/>
              <a:gd name="connsiteY157" fmla="*/ 1052036 h 2105025"/>
              <a:gd name="connsiteX158" fmla="*/ 2456021 w 2647950"/>
              <a:gd name="connsiteY158" fmla="*/ 1075849 h 2105025"/>
              <a:gd name="connsiteX159" fmla="*/ 2445544 w 2647950"/>
              <a:gd name="connsiteY159" fmla="*/ 1107281 h 2105025"/>
              <a:gd name="connsiteX160" fmla="*/ 2437924 w 2647950"/>
              <a:gd name="connsiteY160" fmla="*/ 1131094 h 2105025"/>
              <a:gd name="connsiteX161" fmla="*/ 2437924 w 2647950"/>
              <a:gd name="connsiteY161" fmla="*/ 1164431 h 2105025"/>
              <a:gd name="connsiteX162" fmla="*/ 2439829 w 2647950"/>
              <a:gd name="connsiteY162" fmla="*/ 1193006 h 2105025"/>
              <a:gd name="connsiteX163" fmla="*/ 2439829 w 2647950"/>
              <a:gd name="connsiteY163" fmla="*/ 1230154 h 2105025"/>
              <a:gd name="connsiteX164" fmla="*/ 2437924 w 2647950"/>
              <a:gd name="connsiteY164" fmla="*/ 1255871 h 2105025"/>
              <a:gd name="connsiteX165" fmla="*/ 2439829 w 2647950"/>
              <a:gd name="connsiteY165" fmla="*/ 1284446 h 2105025"/>
              <a:gd name="connsiteX166" fmla="*/ 2429351 w 2647950"/>
              <a:gd name="connsiteY166" fmla="*/ 1315879 h 2105025"/>
              <a:gd name="connsiteX167" fmla="*/ 2411254 w 2647950"/>
              <a:gd name="connsiteY167" fmla="*/ 1344454 h 2105025"/>
              <a:gd name="connsiteX168" fmla="*/ 2409349 w 2647950"/>
              <a:gd name="connsiteY168" fmla="*/ 1373029 h 2105025"/>
              <a:gd name="connsiteX169" fmla="*/ 2409349 w 2647950"/>
              <a:gd name="connsiteY169" fmla="*/ 1393984 h 2105025"/>
              <a:gd name="connsiteX170" fmla="*/ 2416969 w 2647950"/>
              <a:gd name="connsiteY170" fmla="*/ 1420654 h 2105025"/>
              <a:gd name="connsiteX171" fmla="*/ 2429351 w 2647950"/>
              <a:gd name="connsiteY171" fmla="*/ 1438751 h 2105025"/>
              <a:gd name="connsiteX172" fmla="*/ 2450306 w 2647950"/>
              <a:gd name="connsiteY172" fmla="*/ 1467326 h 2105025"/>
              <a:gd name="connsiteX173" fmla="*/ 2458879 w 2647950"/>
              <a:gd name="connsiteY173" fmla="*/ 1485424 h 2105025"/>
              <a:gd name="connsiteX174" fmla="*/ 2437924 w 2647950"/>
              <a:gd name="connsiteY174" fmla="*/ 1488281 h 2105025"/>
              <a:gd name="connsiteX175" fmla="*/ 2411254 w 2647950"/>
              <a:gd name="connsiteY175" fmla="*/ 1500664 h 2105025"/>
              <a:gd name="connsiteX176" fmla="*/ 2403634 w 2647950"/>
              <a:gd name="connsiteY176" fmla="*/ 1527334 h 2105025"/>
              <a:gd name="connsiteX177" fmla="*/ 2400776 w 2647950"/>
              <a:gd name="connsiteY177" fmla="*/ 1540669 h 2105025"/>
              <a:gd name="connsiteX178" fmla="*/ 2379821 w 2647950"/>
              <a:gd name="connsiteY178" fmla="*/ 1550194 h 2105025"/>
              <a:gd name="connsiteX179" fmla="*/ 2343626 w 2647950"/>
              <a:gd name="connsiteY179" fmla="*/ 1558766 h 2105025"/>
              <a:gd name="connsiteX180" fmla="*/ 2322671 w 2647950"/>
              <a:gd name="connsiteY180" fmla="*/ 1563529 h 2105025"/>
              <a:gd name="connsiteX181" fmla="*/ 2299811 w 2647950"/>
              <a:gd name="connsiteY181" fmla="*/ 1563529 h 2105025"/>
              <a:gd name="connsiteX182" fmla="*/ 2286476 w 2647950"/>
              <a:gd name="connsiteY182" fmla="*/ 1569244 h 2105025"/>
              <a:gd name="connsiteX183" fmla="*/ 2270284 w 2647950"/>
              <a:gd name="connsiteY183" fmla="*/ 1548289 h 2105025"/>
              <a:gd name="connsiteX184" fmla="*/ 2257901 w 2647950"/>
              <a:gd name="connsiteY184" fmla="*/ 1537811 h 2105025"/>
              <a:gd name="connsiteX185" fmla="*/ 2234089 w 2647950"/>
              <a:gd name="connsiteY185" fmla="*/ 1537811 h 2105025"/>
              <a:gd name="connsiteX186" fmla="*/ 2215991 w 2647950"/>
              <a:gd name="connsiteY186" fmla="*/ 1545431 h 2105025"/>
              <a:gd name="connsiteX187" fmla="*/ 2205514 w 2647950"/>
              <a:gd name="connsiteY187" fmla="*/ 1558766 h 2105025"/>
              <a:gd name="connsiteX188" fmla="*/ 2184559 w 2647950"/>
              <a:gd name="connsiteY188" fmla="*/ 1534954 h 2105025"/>
              <a:gd name="connsiteX189" fmla="*/ 2148364 w 2647950"/>
              <a:gd name="connsiteY189" fmla="*/ 1519714 h 2105025"/>
              <a:gd name="connsiteX190" fmla="*/ 2106454 w 2647950"/>
              <a:gd name="connsiteY190" fmla="*/ 1511141 h 2105025"/>
              <a:gd name="connsiteX191" fmla="*/ 2077879 w 2647950"/>
              <a:gd name="connsiteY191" fmla="*/ 1516856 h 2105025"/>
              <a:gd name="connsiteX192" fmla="*/ 2054066 w 2647950"/>
              <a:gd name="connsiteY192" fmla="*/ 1534954 h 2105025"/>
              <a:gd name="connsiteX193" fmla="*/ 2035969 w 2647950"/>
              <a:gd name="connsiteY193" fmla="*/ 1560671 h 2105025"/>
              <a:gd name="connsiteX194" fmla="*/ 2001679 w 2647950"/>
              <a:gd name="connsiteY194" fmla="*/ 1560671 h 2105025"/>
              <a:gd name="connsiteX195" fmla="*/ 1965484 w 2647950"/>
              <a:gd name="connsiteY195" fmla="*/ 1563529 h 2105025"/>
              <a:gd name="connsiteX196" fmla="*/ 1939766 w 2647950"/>
              <a:gd name="connsiteY196" fmla="*/ 1571149 h 2105025"/>
              <a:gd name="connsiteX197" fmla="*/ 1908334 w 2647950"/>
              <a:gd name="connsiteY197" fmla="*/ 1602581 h 2105025"/>
              <a:gd name="connsiteX198" fmla="*/ 1874044 w 2647950"/>
              <a:gd name="connsiteY198" fmla="*/ 1618774 h 2105025"/>
              <a:gd name="connsiteX199" fmla="*/ 1832134 w 2647950"/>
              <a:gd name="connsiteY199" fmla="*/ 1636871 h 2105025"/>
              <a:gd name="connsiteX200" fmla="*/ 1803559 w 2647950"/>
              <a:gd name="connsiteY200" fmla="*/ 1659731 h 2105025"/>
              <a:gd name="connsiteX201" fmla="*/ 1770221 w 2647950"/>
              <a:gd name="connsiteY201" fmla="*/ 1686401 h 2105025"/>
              <a:gd name="connsiteX202" fmla="*/ 1731169 w 2647950"/>
              <a:gd name="connsiteY202" fmla="*/ 1707356 h 2105025"/>
              <a:gd name="connsiteX203" fmla="*/ 1694021 w 2647950"/>
              <a:gd name="connsiteY203" fmla="*/ 1719739 h 2105025"/>
              <a:gd name="connsiteX204" fmla="*/ 1639729 w 2647950"/>
              <a:gd name="connsiteY204" fmla="*/ 1728311 h 2105025"/>
              <a:gd name="connsiteX205" fmla="*/ 1611154 w 2647950"/>
              <a:gd name="connsiteY205" fmla="*/ 1730216 h 2105025"/>
              <a:gd name="connsiteX206" fmla="*/ 1629251 w 2647950"/>
              <a:gd name="connsiteY206" fmla="*/ 1701641 h 2105025"/>
              <a:gd name="connsiteX207" fmla="*/ 1623536 w 2647950"/>
              <a:gd name="connsiteY207" fmla="*/ 1668304 h 2105025"/>
              <a:gd name="connsiteX208" fmla="*/ 1600676 w 2647950"/>
              <a:gd name="connsiteY208" fmla="*/ 1654969 h 2105025"/>
              <a:gd name="connsiteX209" fmla="*/ 1576864 w 2647950"/>
              <a:gd name="connsiteY209" fmla="*/ 1636871 h 2105025"/>
              <a:gd name="connsiteX210" fmla="*/ 1574006 w 2647950"/>
              <a:gd name="connsiteY210" fmla="*/ 1615916 h 2105025"/>
              <a:gd name="connsiteX211" fmla="*/ 1551146 w 2647950"/>
              <a:gd name="connsiteY211" fmla="*/ 1594961 h 2105025"/>
              <a:gd name="connsiteX212" fmla="*/ 1572101 w 2647950"/>
              <a:gd name="connsiteY212" fmla="*/ 1579721 h 2105025"/>
              <a:gd name="connsiteX213" fmla="*/ 1594961 w 2647950"/>
              <a:gd name="connsiteY213" fmla="*/ 1576864 h 2105025"/>
              <a:gd name="connsiteX214" fmla="*/ 1608296 w 2647950"/>
              <a:gd name="connsiteY214" fmla="*/ 1548289 h 2105025"/>
              <a:gd name="connsiteX215" fmla="*/ 1594961 w 2647950"/>
              <a:gd name="connsiteY215" fmla="*/ 1524476 h 2105025"/>
              <a:gd name="connsiteX216" fmla="*/ 1572101 w 2647950"/>
              <a:gd name="connsiteY216" fmla="*/ 1519714 h 2105025"/>
              <a:gd name="connsiteX217" fmla="*/ 1542574 w 2647950"/>
              <a:gd name="connsiteY217" fmla="*/ 1537811 h 2105025"/>
              <a:gd name="connsiteX218" fmla="*/ 1509236 w 2647950"/>
              <a:gd name="connsiteY218" fmla="*/ 1532096 h 2105025"/>
              <a:gd name="connsiteX219" fmla="*/ 1501616 w 2647950"/>
              <a:gd name="connsiteY219" fmla="*/ 1506379 h 2105025"/>
              <a:gd name="connsiteX220" fmla="*/ 1474946 w 2647950"/>
              <a:gd name="connsiteY220" fmla="*/ 1509236 h 2105025"/>
              <a:gd name="connsiteX221" fmla="*/ 1446371 w 2647950"/>
              <a:gd name="connsiteY221" fmla="*/ 1513999 h 2105025"/>
              <a:gd name="connsiteX222" fmla="*/ 1428274 w 2647950"/>
              <a:gd name="connsiteY222" fmla="*/ 1488281 h 2105025"/>
              <a:gd name="connsiteX223" fmla="*/ 1414939 w 2647950"/>
              <a:gd name="connsiteY223" fmla="*/ 1464469 h 2105025"/>
              <a:gd name="connsiteX224" fmla="*/ 1386364 w 2647950"/>
              <a:gd name="connsiteY224" fmla="*/ 1477804 h 2105025"/>
              <a:gd name="connsiteX225" fmla="*/ 1383506 w 2647950"/>
              <a:gd name="connsiteY225" fmla="*/ 1443514 h 2105025"/>
              <a:gd name="connsiteX226" fmla="*/ 1373029 w 2647950"/>
              <a:gd name="connsiteY226" fmla="*/ 1425416 h 2105025"/>
              <a:gd name="connsiteX227" fmla="*/ 1396841 w 2647950"/>
              <a:gd name="connsiteY227" fmla="*/ 1401604 h 2105025"/>
              <a:gd name="connsiteX228" fmla="*/ 1386364 w 2647950"/>
              <a:gd name="connsiteY228" fmla="*/ 1380649 h 2105025"/>
              <a:gd name="connsiteX229" fmla="*/ 1371124 w 2647950"/>
              <a:gd name="connsiteY229" fmla="*/ 1357789 h 2105025"/>
              <a:gd name="connsiteX230" fmla="*/ 1339691 w 2647950"/>
              <a:gd name="connsiteY230" fmla="*/ 1336834 h 2105025"/>
              <a:gd name="connsiteX231" fmla="*/ 1339691 w 2647950"/>
              <a:gd name="connsiteY231" fmla="*/ 1308259 h 2105025"/>
              <a:gd name="connsiteX232" fmla="*/ 1323499 w 2647950"/>
              <a:gd name="connsiteY232" fmla="*/ 1287304 h 2105025"/>
              <a:gd name="connsiteX233" fmla="*/ 1294924 w 2647950"/>
              <a:gd name="connsiteY233" fmla="*/ 1281589 h 2105025"/>
              <a:gd name="connsiteX234" fmla="*/ 1266349 w 2647950"/>
              <a:gd name="connsiteY234" fmla="*/ 1281589 h 2105025"/>
              <a:gd name="connsiteX235" fmla="*/ 1222534 w 2647950"/>
              <a:gd name="connsiteY235" fmla="*/ 1281589 h 2105025"/>
              <a:gd name="connsiteX236" fmla="*/ 1230154 w 2647950"/>
              <a:gd name="connsiteY236" fmla="*/ 1308259 h 2105025"/>
              <a:gd name="connsiteX237" fmla="*/ 1234916 w 2647950"/>
              <a:gd name="connsiteY237" fmla="*/ 1336834 h 2105025"/>
              <a:gd name="connsiteX238" fmla="*/ 1198721 w 2647950"/>
              <a:gd name="connsiteY238" fmla="*/ 1333976 h 2105025"/>
              <a:gd name="connsiteX239" fmla="*/ 1174909 w 2647950"/>
              <a:gd name="connsiteY239" fmla="*/ 1326356 h 2105025"/>
              <a:gd name="connsiteX240" fmla="*/ 1149191 w 2647950"/>
              <a:gd name="connsiteY240" fmla="*/ 1326356 h 2105025"/>
              <a:gd name="connsiteX241" fmla="*/ 1114901 w 2647950"/>
              <a:gd name="connsiteY241" fmla="*/ 1336834 h 2105025"/>
              <a:gd name="connsiteX242" fmla="*/ 1114901 w 2647950"/>
              <a:gd name="connsiteY242" fmla="*/ 1354931 h 2105025"/>
              <a:gd name="connsiteX243" fmla="*/ 1107281 w 2647950"/>
              <a:gd name="connsiteY243" fmla="*/ 1371124 h 2105025"/>
              <a:gd name="connsiteX244" fmla="*/ 1096804 w 2647950"/>
              <a:gd name="connsiteY244" fmla="*/ 1396841 h 2105025"/>
              <a:gd name="connsiteX245" fmla="*/ 1117759 w 2647950"/>
              <a:gd name="connsiteY245" fmla="*/ 1396841 h 2105025"/>
              <a:gd name="connsiteX246" fmla="*/ 1149191 w 2647950"/>
              <a:gd name="connsiteY246" fmla="*/ 1399699 h 2105025"/>
              <a:gd name="connsiteX247" fmla="*/ 1149191 w 2647950"/>
              <a:gd name="connsiteY247" fmla="*/ 1425416 h 2105025"/>
              <a:gd name="connsiteX248" fmla="*/ 1141571 w 2647950"/>
              <a:gd name="connsiteY248" fmla="*/ 1456849 h 2105025"/>
              <a:gd name="connsiteX249" fmla="*/ 1114901 w 2647950"/>
              <a:gd name="connsiteY249" fmla="*/ 1477804 h 2105025"/>
              <a:gd name="connsiteX250" fmla="*/ 1096804 w 2647950"/>
              <a:gd name="connsiteY250" fmla="*/ 1498759 h 2105025"/>
              <a:gd name="connsiteX251" fmla="*/ 1078706 w 2647950"/>
              <a:gd name="connsiteY251" fmla="*/ 1513999 h 2105025"/>
              <a:gd name="connsiteX252" fmla="*/ 1104424 w 2647950"/>
              <a:gd name="connsiteY252" fmla="*/ 1530191 h 2105025"/>
              <a:gd name="connsiteX253" fmla="*/ 1107281 w 2647950"/>
              <a:gd name="connsiteY253" fmla="*/ 1553051 h 2105025"/>
              <a:gd name="connsiteX254" fmla="*/ 1092041 w 2647950"/>
              <a:gd name="connsiteY254" fmla="*/ 1579721 h 2105025"/>
              <a:gd name="connsiteX255" fmla="*/ 1057751 w 2647950"/>
              <a:gd name="connsiteY255" fmla="*/ 1605439 h 2105025"/>
              <a:gd name="connsiteX256" fmla="*/ 1042511 w 2647950"/>
              <a:gd name="connsiteY256" fmla="*/ 1634014 h 2105025"/>
              <a:gd name="connsiteX257" fmla="*/ 1047274 w 2647950"/>
              <a:gd name="connsiteY257" fmla="*/ 1662589 h 2105025"/>
              <a:gd name="connsiteX258" fmla="*/ 1050131 w 2647950"/>
              <a:gd name="connsiteY258" fmla="*/ 1701641 h 2105025"/>
              <a:gd name="connsiteX259" fmla="*/ 1044416 w 2647950"/>
              <a:gd name="connsiteY259" fmla="*/ 1730216 h 2105025"/>
              <a:gd name="connsiteX260" fmla="*/ 1063466 w 2647950"/>
              <a:gd name="connsiteY260" fmla="*/ 1746409 h 2105025"/>
              <a:gd name="connsiteX261" fmla="*/ 1086326 w 2647950"/>
              <a:gd name="connsiteY261" fmla="*/ 1759744 h 2105025"/>
              <a:gd name="connsiteX262" fmla="*/ 1102519 w 2647950"/>
              <a:gd name="connsiteY262" fmla="*/ 1777841 h 2105025"/>
              <a:gd name="connsiteX263" fmla="*/ 1083469 w 2647950"/>
              <a:gd name="connsiteY263" fmla="*/ 1795939 h 2105025"/>
              <a:gd name="connsiteX264" fmla="*/ 1060609 w 2647950"/>
              <a:gd name="connsiteY264" fmla="*/ 1806416 h 2105025"/>
              <a:gd name="connsiteX265" fmla="*/ 1026319 w 2647950"/>
              <a:gd name="connsiteY265" fmla="*/ 1834991 h 2105025"/>
              <a:gd name="connsiteX266" fmla="*/ 1021556 w 2647950"/>
              <a:gd name="connsiteY266" fmla="*/ 1866424 h 2105025"/>
              <a:gd name="connsiteX267" fmla="*/ 1021556 w 2647950"/>
              <a:gd name="connsiteY267" fmla="*/ 1908334 h 2105025"/>
              <a:gd name="connsiteX268" fmla="*/ 1032034 w 2647950"/>
              <a:gd name="connsiteY268" fmla="*/ 1936909 h 2105025"/>
              <a:gd name="connsiteX269" fmla="*/ 1036796 w 2647950"/>
              <a:gd name="connsiteY269" fmla="*/ 1957864 h 2105025"/>
              <a:gd name="connsiteX270" fmla="*/ 1032034 w 2647950"/>
              <a:gd name="connsiteY270" fmla="*/ 1994059 h 2105025"/>
              <a:gd name="connsiteX271" fmla="*/ 1021556 w 2647950"/>
              <a:gd name="connsiteY271" fmla="*/ 2019776 h 2105025"/>
              <a:gd name="connsiteX272" fmla="*/ 1013936 w 2647950"/>
              <a:gd name="connsiteY272" fmla="*/ 2043589 h 2105025"/>
              <a:gd name="connsiteX273" fmla="*/ 979646 w 2647950"/>
              <a:gd name="connsiteY273" fmla="*/ 2067401 h 2105025"/>
              <a:gd name="connsiteX274" fmla="*/ 948214 w 2647950"/>
              <a:gd name="connsiteY274" fmla="*/ 2069306 h 2105025"/>
              <a:gd name="connsiteX275" fmla="*/ 934879 w 2647950"/>
              <a:gd name="connsiteY275" fmla="*/ 2038826 h 2105025"/>
              <a:gd name="connsiteX276" fmla="*/ 898684 w 2647950"/>
              <a:gd name="connsiteY276" fmla="*/ 2033111 h 2105025"/>
              <a:gd name="connsiteX277" fmla="*/ 877729 w 2647950"/>
              <a:gd name="connsiteY277" fmla="*/ 2043589 h 2105025"/>
              <a:gd name="connsiteX278" fmla="*/ 859631 w 2647950"/>
              <a:gd name="connsiteY278" fmla="*/ 2058829 h 2105025"/>
              <a:gd name="connsiteX279" fmla="*/ 833914 w 2647950"/>
              <a:gd name="connsiteY279" fmla="*/ 2085499 h 2105025"/>
              <a:gd name="connsiteX280" fmla="*/ 802481 w 2647950"/>
              <a:gd name="connsiteY280" fmla="*/ 2111216 h 2105025"/>
              <a:gd name="connsiteX281" fmla="*/ 789146 w 2647950"/>
              <a:gd name="connsiteY281" fmla="*/ 2082641 h 2105025"/>
              <a:gd name="connsiteX282" fmla="*/ 757714 w 2647950"/>
              <a:gd name="connsiteY282" fmla="*/ 2082641 h 2105025"/>
              <a:gd name="connsiteX283" fmla="*/ 734854 w 2647950"/>
              <a:gd name="connsiteY283" fmla="*/ 2077879 h 2105025"/>
              <a:gd name="connsiteX284" fmla="*/ 711041 w 2647950"/>
              <a:gd name="connsiteY284" fmla="*/ 2095976 h 2105025"/>
              <a:gd name="connsiteX285" fmla="*/ 682466 w 2647950"/>
              <a:gd name="connsiteY285" fmla="*/ 2098834 h 2105025"/>
              <a:gd name="connsiteX286" fmla="*/ 655796 w 2647950"/>
              <a:gd name="connsiteY286" fmla="*/ 2077879 h 2105025"/>
              <a:gd name="connsiteX287" fmla="*/ 632936 w 2647950"/>
              <a:gd name="connsiteY287" fmla="*/ 2077879 h 2105025"/>
              <a:gd name="connsiteX288" fmla="*/ 627221 w 2647950"/>
              <a:gd name="connsiteY288" fmla="*/ 2030254 h 2105025"/>
              <a:gd name="connsiteX289" fmla="*/ 634841 w 2647950"/>
              <a:gd name="connsiteY289" fmla="*/ 1986439 h 2105025"/>
              <a:gd name="connsiteX290" fmla="*/ 630079 w 2647950"/>
              <a:gd name="connsiteY290" fmla="*/ 1955006 h 2105025"/>
              <a:gd name="connsiteX291" fmla="*/ 632936 w 2647950"/>
              <a:gd name="connsiteY291" fmla="*/ 1920716 h 2105025"/>
              <a:gd name="connsiteX292" fmla="*/ 627221 w 2647950"/>
              <a:gd name="connsiteY292" fmla="*/ 1884521 h 2105025"/>
              <a:gd name="connsiteX293" fmla="*/ 622459 w 2647950"/>
              <a:gd name="connsiteY293" fmla="*/ 1858804 h 2105025"/>
              <a:gd name="connsiteX294" fmla="*/ 611981 w 2647950"/>
              <a:gd name="connsiteY294" fmla="*/ 1811179 h 2105025"/>
              <a:gd name="connsiteX295" fmla="*/ 606266 w 2647950"/>
              <a:gd name="connsiteY295" fmla="*/ 1772126 h 2105025"/>
              <a:gd name="connsiteX296" fmla="*/ 606266 w 2647950"/>
              <a:gd name="connsiteY296" fmla="*/ 1746409 h 2105025"/>
              <a:gd name="connsiteX297" fmla="*/ 570071 w 2647950"/>
              <a:gd name="connsiteY297" fmla="*/ 1710214 h 2105025"/>
              <a:gd name="connsiteX298" fmla="*/ 549116 w 2647950"/>
              <a:gd name="connsiteY298" fmla="*/ 1691164 h 2105025"/>
              <a:gd name="connsiteX299" fmla="*/ 577691 w 2647950"/>
              <a:gd name="connsiteY299" fmla="*/ 1673066 h 2105025"/>
              <a:gd name="connsiteX300" fmla="*/ 583406 w 2647950"/>
              <a:gd name="connsiteY300" fmla="*/ 1644491 h 2105025"/>
              <a:gd name="connsiteX301" fmla="*/ 570071 w 2647950"/>
              <a:gd name="connsiteY301" fmla="*/ 1629251 h 2105025"/>
              <a:gd name="connsiteX302" fmla="*/ 570071 w 2647950"/>
              <a:gd name="connsiteY302" fmla="*/ 1618774 h 2105025"/>
              <a:gd name="connsiteX303" fmla="*/ 554831 w 2647950"/>
              <a:gd name="connsiteY303" fmla="*/ 1587341 h 2105025"/>
              <a:gd name="connsiteX304" fmla="*/ 531019 w 2647950"/>
              <a:gd name="connsiteY304" fmla="*/ 1592104 h 2105025"/>
              <a:gd name="connsiteX305" fmla="*/ 510064 w 2647950"/>
              <a:gd name="connsiteY305" fmla="*/ 1600676 h 2105025"/>
              <a:gd name="connsiteX306" fmla="*/ 475774 w 2647950"/>
              <a:gd name="connsiteY306" fmla="*/ 1613059 h 2105025"/>
              <a:gd name="connsiteX307" fmla="*/ 457676 w 2647950"/>
              <a:gd name="connsiteY307" fmla="*/ 1587341 h 2105025"/>
              <a:gd name="connsiteX308" fmla="*/ 429101 w 2647950"/>
              <a:gd name="connsiteY308" fmla="*/ 1571149 h 2105025"/>
              <a:gd name="connsiteX309" fmla="*/ 413861 w 2647950"/>
              <a:gd name="connsiteY309" fmla="*/ 1545431 h 2105025"/>
              <a:gd name="connsiteX310" fmla="*/ 382429 w 2647950"/>
              <a:gd name="connsiteY310" fmla="*/ 1553051 h 2105025"/>
              <a:gd name="connsiteX311" fmla="*/ 361474 w 2647950"/>
              <a:gd name="connsiteY311" fmla="*/ 1560671 h 2105025"/>
              <a:gd name="connsiteX312" fmla="*/ 348139 w 2647950"/>
              <a:gd name="connsiteY312" fmla="*/ 1558766 h 2105025"/>
              <a:gd name="connsiteX313" fmla="*/ 309086 w 2647950"/>
              <a:gd name="connsiteY313" fmla="*/ 1545431 h 2105025"/>
              <a:gd name="connsiteX314" fmla="*/ 293846 w 2647950"/>
              <a:gd name="connsiteY314" fmla="*/ 1516856 h 2105025"/>
              <a:gd name="connsiteX315" fmla="*/ 275749 w 2647950"/>
              <a:gd name="connsiteY315" fmla="*/ 1495901 h 2105025"/>
              <a:gd name="connsiteX316" fmla="*/ 246221 w 2647950"/>
              <a:gd name="connsiteY316" fmla="*/ 1495901 h 2105025"/>
              <a:gd name="connsiteX317" fmla="*/ 210026 w 2647950"/>
              <a:gd name="connsiteY317" fmla="*/ 1495901 h 2105025"/>
              <a:gd name="connsiteX318" fmla="*/ 186214 w 2647950"/>
              <a:gd name="connsiteY318" fmla="*/ 1493044 h 2105025"/>
              <a:gd name="connsiteX319" fmla="*/ 152876 w 2647950"/>
              <a:gd name="connsiteY319" fmla="*/ 1500664 h 2105025"/>
              <a:gd name="connsiteX320" fmla="*/ 145256 w 2647950"/>
              <a:gd name="connsiteY320" fmla="*/ 1540669 h 2105025"/>
              <a:gd name="connsiteX321" fmla="*/ 116681 w 2647950"/>
              <a:gd name="connsiteY321" fmla="*/ 1540669 h 2105025"/>
              <a:gd name="connsiteX322" fmla="*/ 108109 w 2647950"/>
              <a:gd name="connsiteY322" fmla="*/ 1516856 h 2105025"/>
              <a:gd name="connsiteX323" fmla="*/ 116681 w 2647950"/>
              <a:gd name="connsiteY323" fmla="*/ 1482566 h 2105025"/>
              <a:gd name="connsiteX324" fmla="*/ 108109 w 2647950"/>
              <a:gd name="connsiteY324" fmla="*/ 1461611 h 2105025"/>
              <a:gd name="connsiteX325" fmla="*/ 71914 w 2647950"/>
              <a:gd name="connsiteY325" fmla="*/ 1467326 h 2105025"/>
              <a:gd name="connsiteX326" fmla="*/ 27146 w 2647950"/>
              <a:gd name="connsiteY326" fmla="*/ 1474946 h 2105025"/>
              <a:gd name="connsiteX327" fmla="*/ 27146 w 2647950"/>
              <a:gd name="connsiteY327" fmla="*/ 1446371 h 2105025"/>
              <a:gd name="connsiteX328" fmla="*/ 32861 w 2647950"/>
              <a:gd name="connsiteY328" fmla="*/ 1412081 h 2105025"/>
              <a:gd name="connsiteX329" fmla="*/ 48101 w 2647950"/>
              <a:gd name="connsiteY329" fmla="*/ 1391126 h 2105025"/>
              <a:gd name="connsiteX330" fmla="*/ 27146 w 2647950"/>
              <a:gd name="connsiteY330" fmla="*/ 1368266 h 2105025"/>
              <a:gd name="connsiteX331" fmla="*/ 1429 w 2647950"/>
              <a:gd name="connsiteY331" fmla="*/ 1352074 h 2105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Lst>
            <a:rect l="l" t="t" r="r" b="b"/>
            <a:pathLst>
              <a:path w="2647950" h="2105025">
                <a:moveTo>
                  <a:pt x="9049" y="1321594"/>
                </a:moveTo>
                <a:lnTo>
                  <a:pt x="42386" y="1294924"/>
                </a:lnTo>
                <a:lnTo>
                  <a:pt x="81439" y="1285399"/>
                </a:lnTo>
                <a:lnTo>
                  <a:pt x="116681" y="1265396"/>
                </a:lnTo>
                <a:lnTo>
                  <a:pt x="169069" y="1253014"/>
                </a:lnTo>
                <a:lnTo>
                  <a:pt x="186214" y="1232059"/>
                </a:lnTo>
                <a:lnTo>
                  <a:pt x="194786" y="1226344"/>
                </a:lnTo>
                <a:lnTo>
                  <a:pt x="194786" y="1180624"/>
                </a:lnTo>
                <a:lnTo>
                  <a:pt x="211931" y="1154906"/>
                </a:lnTo>
                <a:lnTo>
                  <a:pt x="250984" y="1141571"/>
                </a:lnTo>
                <a:lnTo>
                  <a:pt x="290036" y="1129189"/>
                </a:lnTo>
                <a:lnTo>
                  <a:pt x="335756" y="1125379"/>
                </a:lnTo>
                <a:lnTo>
                  <a:pt x="368141" y="1129189"/>
                </a:lnTo>
                <a:lnTo>
                  <a:pt x="380524" y="1145381"/>
                </a:lnTo>
                <a:lnTo>
                  <a:pt x="397669" y="1173956"/>
                </a:lnTo>
                <a:lnTo>
                  <a:pt x="410051" y="1193959"/>
                </a:lnTo>
                <a:lnTo>
                  <a:pt x="387191" y="1242536"/>
                </a:lnTo>
                <a:lnTo>
                  <a:pt x="413861" y="1249204"/>
                </a:lnTo>
                <a:lnTo>
                  <a:pt x="452914" y="1246346"/>
                </a:lnTo>
                <a:lnTo>
                  <a:pt x="463391" y="1234916"/>
                </a:lnTo>
                <a:lnTo>
                  <a:pt x="462439" y="1226344"/>
                </a:lnTo>
                <a:lnTo>
                  <a:pt x="494824" y="1203484"/>
                </a:lnTo>
                <a:lnTo>
                  <a:pt x="511016" y="1226344"/>
                </a:lnTo>
                <a:lnTo>
                  <a:pt x="540544" y="1219676"/>
                </a:lnTo>
                <a:lnTo>
                  <a:pt x="570071" y="1219676"/>
                </a:lnTo>
                <a:lnTo>
                  <a:pt x="599599" y="1184434"/>
                </a:lnTo>
                <a:lnTo>
                  <a:pt x="599599" y="1145381"/>
                </a:lnTo>
                <a:lnTo>
                  <a:pt x="612934" y="1118711"/>
                </a:lnTo>
                <a:lnTo>
                  <a:pt x="634841" y="1106329"/>
                </a:lnTo>
                <a:lnTo>
                  <a:pt x="684371" y="1095851"/>
                </a:lnTo>
                <a:lnTo>
                  <a:pt x="730091" y="1095851"/>
                </a:lnTo>
                <a:lnTo>
                  <a:pt x="749141" y="1070134"/>
                </a:lnTo>
                <a:lnTo>
                  <a:pt x="759619" y="1024414"/>
                </a:lnTo>
                <a:lnTo>
                  <a:pt x="782479" y="1001554"/>
                </a:lnTo>
                <a:lnTo>
                  <a:pt x="788194" y="959644"/>
                </a:lnTo>
                <a:lnTo>
                  <a:pt x="817721" y="946309"/>
                </a:lnTo>
                <a:lnTo>
                  <a:pt x="762476" y="916781"/>
                </a:lnTo>
                <a:lnTo>
                  <a:pt x="801529" y="897731"/>
                </a:lnTo>
                <a:lnTo>
                  <a:pt x="788194" y="861536"/>
                </a:lnTo>
                <a:lnTo>
                  <a:pt x="762476" y="838676"/>
                </a:lnTo>
                <a:lnTo>
                  <a:pt x="782479" y="802481"/>
                </a:lnTo>
                <a:lnTo>
                  <a:pt x="792004" y="772954"/>
                </a:lnTo>
                <a:lnTo>
                  <a:pt x="814864" y="751046"/>
                </a:lnTo>
                <a:lnTo>
                  <a:pt x="840581" y="733901"/>
                </a:lnTo>
                <a:lnTo>
                  <a:pt x="850106" y="698659"/>
                </a:lnTo>
                <a:lnTo>
                  <a:pt x="801529" y="691991"/>
                </a:lnTo>
                <a:lnTo>
                  <a:pt x="817721" y="659606"/>
                </a:lnTo>
                <a:lnTo>
                  <a:pt x="840581" y="630079"/>
                </a:lnTo>
                <a:lnTo>
                  <a:pt x="883444" y="613886"/>
                </a:lnTo>
                <a:lnTo>
                  <a:pt x="837724" y="571024"/>
                </a:lnTo>
                <a:lnTo>
                  <a:pt x="837724" y="548164"/>
                </a:lnTo>
                <a:lnTo>
                  <a:pt x="844391" y="515779"/>
                </a:lnTo>
                <a:lnTo>
                  <a:pt x="879634" y="502444"/>
                </a:lnTo>
                <a:lnTo>
                  <a:pt x="912019" y="492919"/>
                </a:lnTo>
                <a:lnTo>
                  <a:pt x="941546" y="496729"/>
                </a:lnTo>
                <a:lnTo>
                  <a:pt x="973931" y="502444"/>
                </a:lnTo>
                <a:lnTo>
                  <a:pt x="1003459" y="473869"/>
                </a:lnTo>
                <a:lnTo>
                  <a:pt x="1019651" y="453866"/>
                </a:lnTo>
                <a:lnTo>
                  <a:pt x="1016794" y="414814"/>
                </a:lnTo>
                <a:lnTo>
                  <a:pt x="1000601" y="378619"/>
                </a:lnTo>
                <a:lnTo>
                  <a:pt x="1000601" y="343376"/>
                </a:lnTo>
                <a:lnTo>
                  <a:pt x="1026319" y="304324"/>
                </a:lnTo>
                <a:lnTo>
                  <a:pt x="1049179" y="300514"/>
                </a:lnTo>
                <a:lnTo>
                  <a:pt x="1069181" y="258604"/>
                </a:lnTo>
                <a:lnTo>
                  <a:pt x="1052989" y="222409"/>
                </a:lnTo>
                <a:lnTo>
                  <a:pt x="1081564" y="212884"/>
                </a:lnTo>
                <a:lnTo>
                  <a:pt x="1078706" y="178594"/>
                </a:lnTo>
                <a:lnTo>
                  <a:pt x="1078706" y="170021"/>
                </a:lnTo>
                <a:lnTo>
                  <a:pt x="1088231" y="121444"/>
                </a:lnTo>
                <a:lnTo>
                  <a:pt x="1112996" y="129064"/>
                </a:lnTo>
                <a:lnTo>
                  <a:pt x="1135856" y="139541"/>
                </a:lnTo>
                <a:lnTo>
                  <a:pt x="1164431" y="136684"/>
                </a:lnTo>
                <a:lnTo>
                  <a:pt x="1195864" y="124301"/>
                </a:lnTo>
                <a:lnTo>
                  <a:pt x="1219676" y="108109"/>
                </a:lnTo>
                <a:lnTo>
                  <a:pt x="1230154" y="85249"/>
                </a:lnTo>
                <a:lnTo>
                  <a:pt x="1243489" y="48101"/>
                </a:lnTo>
                <a:lnTo>
                  <a:pt x="1263491" y="19526"/>
                </a:lnTo>
                <a:lnTo>
                  <a:pt x="1279684" y="1429"/>
                </a:lnTo>
                <a:lnTo>
                  <a:pt x="1305401" y="1429"/>
                </a:lnTo>
                <a:lnTo>
                  <a:pt x="1311116" y="30004"/>
                </a:lnTo>
                <a:lnTo>
                  <a:pt x="1297781" y="58579"/>
                </a:lnTo>
                <a:lnTo>
                  <a:pt x="1284446" y="76676"/>
                </a:lnTo>
                <a:lnTo>
                  <a:pt x="1279684" y="115729"/>
                </a:lnTo>
                <a:lnTo>
                  <a:pt x="1300639" y="129064"/>
                </a:lnTo>
                <a:lnTo>
                  <a:pt x="1308259" y="163354"/>
                </a:lnTo>
                <a:lnTo>
                  <a:pt x="1293019" y="196691"/>
                </a:lnTo>
                <a:lnTo>
                  <a:pt x="1308259" y="210026"/>
                </a:lnTo>
                <a:lnTo>
                  <a:pt x="1347311" y="212884"/>
                </a:lnTo>
                <a:lnTo>
                  <a:pt x="1375886" y="223361"/>
                </a:lnTo>
                <a:lnTo>
                  <a:pt x="1386364" y="238601"/>
                </a:lnTo>
                <a:lnTo>
                  <a:pt x="1410176" y="254794"/>
                </a:lnTo>
                <a:lnTo>
                  <a:pt x="1428274" y="272891"/>
                </a:lnTo>
                <a:lnTo>
                  <a:pt x="1462564" y="274796"/>
                </a:lnTo>
                <a:lnTo>
                  <a:pt x="1491139" y="301466"/>
                </a:lnTo>
                <a:lnTo>
                  <a:pt x="1488281" y="334804"/>
                </a:lnTo>
                <a:lnTo>
                  <a:pt x="1524476" y="330041"/>
                </a:lnTo>
                <a:lnTo>
                  <a:pt x="1548289" y="355759"/>
                </a:lnTo>
                <a:lnTo>
                  <a:pt x="1542574" y="387191"/>
                </a:lnTo>
                <a:lnTo>
                  <a:pt x="1592104" y="390049"/>
                </a:lnTo>
                <a:lnTo>
                  <a:pt x="1626394" y="379571"/>
                </a:lnTo>
                <a:lnTo>
                  <a:pt x="1632109" y="361474"/>
                </a:lnTo>
                <a:lnTo>
                  <a:pt x="1654969" y="350996"/>
                </a:lnTo>
                <a:lnTo>
                  <a:pt x="1686401" y="355759"/>
                </a:lnTo>
                <a:lnTo>
                  <a:pt x="1710214" y="366236"/>
                </a:lnTo>
                <a:lnTo>
                  <a:pt x="1738789" y="394811"/>
                </a:lnTo>
                <a:lnTo>
                  <a:pt x="1759744" y="415766"/>
                </a:lnTo>
                <a:lnTo>
                  <a:pt x="1788319" y="415766"/>
                </a:lnTo>
                <a:lnTo>
                  <a:pt x="1811179" y="397669"/>
                </a:lnTo>
                <a:lnTo>
                  <a:pt x="1821656" y="382429"/>
                </a:lnTo>
                <a:lnTo>
                  <a:pt x="1837849" y="355759"/>
                </a:lnTo>
                <a:lnTo>
                  <a:pt x="1866424" y="371951"/>
                </a:lnTo>
                <a:lnTo>
                  <a:pt x="1900714" y="390049"/>
                </a:lnTo>
                <a:lnTo>
                  <a:pt x="1934051" y="390049"/>
                </a:lnTo>
                <a:lnTo>
                  <a:pt x="1939766" y="424339"/>
                </a:lnTo>
                <a:lnTo>
                  <a:pt x="1971199" y="454819"/>
                </a:lnTo>
                <a:lnTo>
                  <a:pt x="1986439" y="484346"/>
                </a:lnTo>
                <a:lnTo>
                  <a:pt x="1994059" y="520541"/>
                </a:lnTo>
                <a:lnTo>
                  <a:pt x="2022634" y="535781"/>
                </a:lnTo>
                <a:lnTo>
                  <a:pt x="2040731" y="559594"/>
                </a:lnTo>
                <a:lnTo>
                  <a:pt x="2077879" y="562451"/>
                </a:lnTo>
                <a:lnTo>
                  <a:pt x="2088356" y="551974"/>
                </a:lnTo>
                <a:lnTo>
                  <a:pt x="2090261" y="528161"/>
                </a:lnTo>
                <a:lnTo>
                  <a:pt x="2111216" y="531019"/>
                </a:lnTo>
                <a:lnTo>
                  <a:pt x="2140744" y="543401"/>
                </a:lnTo>
                <a:lnTo>
                  <a:pt x="2145506" y="564356"/>
                </a:lnTo>
                <a:lnTo>
                  <a:pt x="2160746" y="585311"/>
                </a:lnTo>
                <a:lnTo>
                  <a:pt x="2199799" y="585311"/>
                </a:lnTo>
                <a:lnTo>
                  <a:pt x="2231231" y="588169"/>
                </a:lnTo>
                <a:lnTo>
                  <a:pt x="2270284" y="585311"/>
                </a:lnTo>
                <a:lnTo>
                  <a:pt x="2301716" y="585311"/>
                </a:lnTo>
                <a:lnTo>
                  <a:pt x="2309336" y="553879"/>
                </a:lnTo>
                <a:lnTo>
                  <a:pt x="2340769" y="549116"/>
                </a:lnTo>
                <a:lnTo>
                  <a:pt x="2364581" y="562451"/>
                </a:lnTo>
                <a:lnTo>
                  <a:pt x="2372201" y="583406"/>
                </a:lnTo>
                <a:lnTo>
                  <a:pt x="2393156" y="591026"/>
                </a:lnTo>
                <a:lnTo>
                  <a:pt x="2429351" y="603409"/>
                </a:lnTo>
                <a:lnTo>
                  <a:pt x="2469356" y="613886"/>
                </a:lnTo>
                <a:lnTo>
                  <a:pt x="2526506" y="613886"/>
                </a:lnTo>
                <a:lnTo>
                  <a:pt x="2565559" y="613886"/>
                </a:lnTo>
                <a:lnTo>
                  <a:pt x="2601754" y="627221"/>
                </a:lnTo>
                <a:lnTo>
                  <a:pt x="2628424" y="637699"/>
                </a:lnTo>
                <a:lnTo>
                  <a:pt x="2648426" y="652939"/>
                </a:lnTo>
                <a:lnTo>
                  <a:pt x="2638901" y="671989"/>
                </a:lnTo>
                <a:lnTo>
                  <a:pt x="2615089" y="687229"/>
                </a:lnTo>
                <a:lnTo>
                  <a:pt x="2601754" y="711041"/>
                </a:lnTo>
                <a:lnTo>
                  <a:pt x="2586514" y="744379"/>
                </a:lnTo>
                <a:lnTo>
                  <a:pt x="2573179" y="775811"/>
                </a:lnTo>
                <a:lnTo>
                  <a:pt x="2557939" y="786289"/>
                </a:lnTo>
                <a:lnTo>
                  <a:pt x="2549366" y="799624"/>
                </a:lnTo>
                <a:lnTo>
                  <a:pt x="2526506" y="807244"/>
                </a:lnTo>
                <a:lnTo>
                  <a:pt x="2505551" y="849154"/>
                </a:lnTo>
                <a:lnTo>
                  <a:pt x="2497931" y="862489"/>
                </a:lnTo>
                <a:lnTo>
                  <a:pt x="2492216" y="895826"/>
                </a:lnTo>
                <a:lnTo>
                  <a:pt x="2492216" y="924401"/>
                </a:lnTo>
                <a:lnTo>
                  <a:pt x="2484596" y="958691"/>
                </a:lnTo>
                <a:lnTo>
                  <a:pt x="2478881" y="984409"/>
                </a:lnTo>
                <a:lnTo>
                  <a:pt x="2471261" y="1026319"/>
                </a:lnTo>
                <a:lnTo>
                  <a:pt x="2460784" y="1052036"/>
                </a:lnTo>
                <a:lnTo>
                  <a:pt x="2456021" y="1075849"/>
                </a:lnTo>
                <a:lnTo>
                  <a:pt x="2445544" y="1107281"/>
                </a:lnTo>
                <a:lnTo>
                  <a:pt x="2437924" y="1131094"/>
                </a:lnTo>
                <a:lnTo>
                  <a:pt x="2437924" y="1164431"/>
                </a:lnTo>
                <a:lnTo>
                  <a:pt x="2439829" y="1193006"/>
                </a:lnTo>
                <a:lnTo>
                  <a:pt x="2439829" y="1230154"/>
                </a:lnTo>
                <a:lnTo>
                  <a:pt x="2437924" y="1255871"/>
                </a:lnTo>
                <a:lnTo>
                  <a:pt x="2439829" y="1284446"/>
                </a:lnTo>
                <a:lnTo>
                  <a:pt x="2429351" y="1315879"/>
                </a:lnTo>
                <a:lnTo>
                  <a:pt x="2411254" y="1344454"/>
                </a:lnTo>
                <a:lnTo>
                  <a:pt x="2409349" y="1373029"/>
                </a:lnTo>
                <a:lnTo>
                  <a:pt x="2409349" y="1393984"/>
                </a:lnTo>
                <a:lnTo>
                  <a:pt x="2416969" y="1420654"/>
                </a:lnTo>
                <a:lnTo>
                  <a:pt x="2429351" y="1438751"/>
                </a:lnTo>
                <a:lnTo>
                  <a:pt x="2450306" y="1467326"/>
                </a:lnTo>
                <a:lnTo>
                  <a:pt x="2458879" y="1485424"/>
                </a:lnTo>
                <a:lnTo>
                  <a:pt x="2437924" y="1488281"/>
                </a:lnTo>
                <a:lnTo>
                  <a:pt x="2411254" y="1500664"/>
                </a:lnTo>
                <a:lnTo>
                  <a:pt x="2403634" y="1527334"/>
                </a:lnTo>
                <a:lnTo>
                  <a:pt x="2400776" y="1540669"/>
                </a:lnTo>
                <a:lnTo>
                  <a:pt x="2379821" y="1550194"/>
                </a:lnTo>
                <a:lnTo>
                  <a:pt x="2343626" y="1558766"/>
                </a:lnTo>
                <a:lnTo>
                  <a:pt x="2322671" y="1563529"/>
                </a:lnTo>
                <a:lnTo>
                  <a:pt x="2299811" y="1563529"/>
                </a:lnTo>
                <a:lnTo>
                  <a:pt x="2286476" y="1569244"/>
                </a:lnTo>
                <a:lnTo>
                  <a:pt x="2270284" y="1548289"/>
                </a:lnTo>
                <a:lnTo>
                  <a:pt x="2257901" y="1537811"/>
                </a:lnTo>
                <a:lnTo>
                  <a:pt x="2234089" y="1537811"/>
                </a:lnTo>
                <a:lnTo>
                  <a:pt x="2215991" y="1545431"/>
                </a:lnTo>
                <a:lnTo>
                  <a:pt x="2205514" y="1558766"/>
                </a:lnTo>
                <a:lnTo>
                  <a:pt x="2184559" y="1534954"/>
                </a:lnTo>
                <a:lnTo>
                  <a:pt x="2148364" y="1519714"/>
                </a:lnTo>
                <a:lnTo>
                  <a:pt x="2106454" y="1511141"/>
                </a:lnTo>
                <a:lnTo>
                  <a:pt x="2077879" y="1516856"/>
                </a:lnTo>
                <a:lnTo>
                  <a:pt x="2054066" y="1534954"/>
                </a:lnTo>
                <a:lnTo>
                  <a:pt x="2035969" y="1560671"/>
                </a:lnTo>
                <a:lnTo>
                  <a:pt x="2001679" y="1560671"/>
                </a:lnTo>
                <a:lnTo>
                  <a:pt x="1965484" y="1563529"/>
                </a:lnTo>
                <a:lnTo>
                  <a:pt x="1939766" y="1571149"/>
                </a:lnTo>
                <a:lnTo>
                  <a:pt x="1908334" y="1602581"/>
                </a:lnTo>
                <a:lnTo>
                  <a:pt x="1874044" y="1618774"/>
                </a:lnTo>
                <a:lnTo>
                  <a:pt x="1832134" y="1636871"/>
                </a:lnTo>
                <a:lnTo>
                  <a:pt x="1803559" y="1659731"/>
                </a:lnTo>
                <a:lnTo>
                  <a:pt x="1770221" y="1686401"/>
                </a:lnTo>
                <a:lnTo>
                  <a:pt x="1731169" y="1707356"/>
                </a:lnTo>
                <a:lnTo>
                  <a:pt x="1694021" y="1719739"/>
                </a:lnTo>
                <a:lnTo>
                  <a:pt x="1639729" y="1728311"/>
                </a:lnTo>
                <a:lnTo>
                  <a:pt x="1611154" y="1730216"/>
                </a:lnTo>
                <a:lnTo>
                  <a:pt x="1629251" y="1701641"/>
                </a:lnTo>
                <a:lnTo>
                  <a:pt x="1623536" y="1668304"/>
                </a:lnTo>
                <a:lnTo>
                  <a:pt x="1600676" y="1654969"/>
                </a:lnTo>
                <a:lnTo>
                  <a:pt x="1576864" y="1636871"/>
                </a:lnTo>
                <a:lnTo>
                  <a:pt x="1574006" y="1615916"/>
                </a:lnTo>
                <a:lnTo>
                  <a:pt x="1551146" y="1594961"/>
                </a:lnTo>
                <a:lnTo>
                  <a:pt x="1572101" y="1579721"/>
                </a:lnTo>
                <a:lnTo>
                  <a:pt x="1594961" y="1576864"/>
                </a:lnTo>
                <a:lnTo>
                  <a:pt x="1608296" y="1548289"/>
                </a:lnTo>
                <a:lnTo>
                  <a:pt x="1594961" y="1524476"/>
                </a:lnTo>
                <a:lnTo>
                  <a:pt x="1572101" y="1519714"/>
                </a:lnTo>
                <a:lnTo>
                  <a:pt x="1542574" y="1537811"/>
                </a:lnTo>
                <a:lnTo>
                  <a:pt x="1509236" y="1532096"/>
                </a:lnTo>
                <a:lnTo>
                  <a:pt x="1501616" y="1506379"/>
                </a:lnTo>
                <a:lnTo>
                  <a:pt x="1474946" y="1509236"/>
                </a:lnTo>
                <a:lnTo>
                  <a:pt x="1446371" y="1513999"/>
                </a:lnTo>
                <a:lnTo>
                  <a:pt x="1428274" y="1488281"/>
                </a:lnTo>
                <a:lnTo>
                  <a:pt x="1414939" y="1464469"/>
                </a:lnTo>
                <a:lnTo>
                  <a:pt x="1386364" y="1477804"/>
                </a:lnTo>
                <a:lnTo>
                  <a:pt x="1383506" y="1443514"/>
                </a:lnTo>
                <a:lnTo>
                  <a:pt x="1373029" y="1425416"/>
                </a:lnTo>
                <a:lnTo>
                  <a:pt x="1396841" y="1401604"/>
                </a:lnTo>
                <a:lnTo>
                  <a:pt x="1386364" y="1380649"/>
                </a:lnTo>
                <a:lnTo>
                  <a:pt x="1371124" y="1357789"/>
                </a:lnTo>
                <a:lnTo>
                  <a:pt x="1339691" y="1336834"/>
                </a:lnTo>
                <a:lnTo>
                  <a:pt x="1339691" y="1308259"/>
                </a:lnTo>
                <a:lnTo>
                  <a:pt x="1323499" y="1287304"/>
                </a:lnTo>
                <a:lnTo>
                  <a:pt x="1294924" y="1281589"/>
                </a:lnTo>
                <a:lnTo>
                  <a:pt x="1266349" y="1281589"/>
                </a:lnTo>
                <a:lnTo>
                  <a:pt x="1222534" y="1281589"/>
                </a:lnTo>
                <a:lnTo>
                  <a:pt x="1230154" y="1308259"/>
                </a:lnTo>
                <a:lnTo>
                  <a:pt x="1234916" y="1336834"/>
                </a:lnTo>
                <a:lnTo>
                  <a:pt x="1198721" y="1333976"/>
                </a:lnTo>
                <a:lnTo>
                  <a:pt x="1174909" y="1326356"/>
                </a:lnTo>
                <a:lnTo>
                  <a:pt x="1149191" y="1326356"/>
                </a:lnTo>
                <a:lnTo>
                  <a:pt x="1114901" y="1336834"/>
                </a:lnTo>
                <a:lnTo>
                  <a:pt x="1114901" y="1354931"/>
                </a:lnTo>
                <a:lnTo>
                  <a:pt x="1107281" y="1371124"/>
                </a:lnTo>
                <a:lnTo>
                  <a:pt x="1096804" y="1396841"/>
                </a:lnTo>
                <a:lnTo>
                  <a:pt x="1117759" y="1396841"/>
                </a:lnTo>
                <a:lnTo>
                  <a:pt x="1149191" y="1399699"/>
                </a:lnTo>
                <a:lnTo>
                  <a:pt x="1149191" y="1425416"/>
                </a:lnTo>
                <a:lnTo>
                  <a:pt x="1141571" y="1456849"/>
                </a:lnTo>
                <a:lnTo>
                  <a:pt x="1114901" y="1477804"/>
                </a:lnTo>
                <a:lnTo>
                  <a:pt x="1096804" y="1498759"/>
                </a:lnTo>
                <a:lnTo>
                  <a:pt x="1078706" y="1513999"/>
                </a:lnTo>
                <a:lnTo>
                  <a:pt x="1104424" y="1530191"/>
                </a:lnTo>
                <a:lnTo>
                  <a:pt x="1107281" y="1553051"/>
                </a:lnTo>
                <a:lnTo>
                  <a:pt x="1092041" y="1579721"/>
                </a:lnTo>
                <a:lnTo>
                  <a:pt x="1057751" y="1605439"/>
                </a:lnTo>
                <a:lnTo>
                  <a:pt x="1042511" y="1634014"/>
                </a:lnTo>
                <a:lnTo>
                  <a:pt x="1047274" y="1662589"/>
                </a:lnTo>
                <a:lnTo>
                  <a:pt x="1050131" y="1701641"/>
                </a:lnTo>
                <a:lnTo>
                  <a:pt x="1044416" y="1730216"/>
                </a:lnTo>
                <a:lnTo>
                  <a:pt x="1063466" y="1746409"/>
                </a:lnTo>
                <a:lnTo>
                  <a:pt x="1086326" y="1759744"/>
                </a:lnTo>
                <a:lnTo>
                  <a:pt x="1102519" y="1777841"/>
                </a:lnTo>
                <a:lnTo>
                  <a:pt x="1083469" y="1795939"/>
                </a:lnTo>
                <a:lnTo>
                  <a:pt x="1060609" y="1806416"/>
                </a:lnTo>
                <a:lnTo>
                  <a:pt x="1026319" y="1834991"/>
                </a:lnTo>
                <a:lnTo>
                  <a:pt x="1021556" y="1866424"/>
                </a:lnTo>
                <a:lnTo>
                  <a:pt x="1021556" y="1908334"/>
                </a:lnTo>
                <a:lnTo>
                  <a:pt x="1032034" y="1936909"/>
                </a:lnTo>
                <a:lnTo>
                  <a:pt x="1036796" y="1957864"/>
                </a:lnTo>
                <a:lnTo>
                  <a:pt x="1032034" y="1994059"/>
                </a:lnTo>
                <a:lnTo>
                  <a:pt x="1021556" y="2019776"/>
                </a:lnTo>
                <a:lnTo>
                  <a:pt x="1013936" y="2043589"/>
                </a:lnTo>
                <a:lnTo>
                  <a:pt x="979646" y="2067401"/>
                </a:lnTo>
                <a:lnTo>
                  <a:pt x="948214" y="2069306"/>
                </a:lnTo>
                <a:lnTo>
                  <a:pt x="934879" y="2038826"/>
                </a:lnTo>
                <a:lnTo>
                  <a:pt x="898684" y="2033111"/>
                </a:lnTo>
                <a:lnTo>
                  <a:pt x="877729" y="2043589"/>
                </a:lnTo>
                <a:lnTo>
                  <a:pt x="859631" y="2058829"/>
                </a:lnTo>
                <a:lnTo>
                  <a:pt x="833914" y="2085499"/>
                </a:lnTo>
                <a:lnTo>
                  <a:pt x="802481" y="2111216"/>
                </a:lnTo>
                <a:lnTo>
                  <a:pt x="789146" y="2082641"/>
                </a:lnTo>
                <a:lnTo>
                  <a:pt x="757714" y="2082641"/>
                </a:lnTo>
                <a:lnTo>
                  <a:pt x="734854" y="2077879"/>
                </a:lnTo>
                <a:lnTo>
                  <a:pt x="711041" y="2095976"/>
                </a:lnTo>
                <a:lnTo>
                  <a:pt x="682466" y="2098834"/>
                </a:lnTo>
                <a:lnTo>
                  <a:pt x="655796" y="2077879"/>
                </a:lnTo>
                <a:lnTo>
                  <a:pt x="632936" y="2077879"/>
                </a:lnTo>
                <a:lnTo>
                  <a:pt x="627221" y="2030254"/>
                </a:lnTo>
                <a:lnTo>
                  <a:pt x="634841" y="1986439"/>
                </a:lnTo>
                <a:lnTo>
                  <a:pt x="630079" y="1955006"/>
                </a:lnTo>
                <a:lnTo>
                  <a:pt x="632936" y="1920716"/>
                </a:lnTo>
                <a:lnTo>
                  <a:pt x="627221" y="1884521"/>
                </a:lnTo>
                <a:lnTo>
                  <a:pt x="622459" y="1858804"/>
                </a:lnTo>
                <a:lnTo>
                  <a:pt x="611981" y="1811179"/>
                </a:lnTo>
                <a:lnTo>
                  <a:pt x="606266" y="1772126"/>
                </a:lnTo>
                <a:lnTo>
                  <a:pt x="606266" y="1746409"/>
                </a:lnTo>
                <a:lnTo>
                  <a:pt x="570071" y="1710214"/>
                </a:lnTo>
                <a:lnTo>
                  <a:pt x="549116" y="1691164"/>
                </a:lnTo>
                <a:lnTo>
                  <a:pt x="577691" y="1673066"/>
                </a:lnTo>
                <a:lnTo>
                  <a:pt x="583406" y="1644491"/>
                </a:lnTo>
                <a:lnTo>
                  <a:pt x="570071" y="1629251"/>
                </a:lnTo>
                <a:lnTo>
                  <a:pt x="570071" y="1618774"/>
                </a:lnTo>
                <a:lnTo>
                  <a:pt x="554831" y="1587341"/>
                </a:lnTo>
                <a:lnTo>
                  <a:pt x="531019" y="1592104"/>
                </a:lnTo>
                <a:lnTo>
                  <a:pt x="510064" y="1600676"/>
                </a:lnTo>
                <a:lnTo>
                  <a:pt x="475774" y="1613059"/>
                </a:lnTo>
                <a:lnTo>
                  <a:pt x="457676" y="1587341"/>
                </a:lnTo>
                <a:lnTo>
                  <a:pt x="429101" y="1571149"/>
                </a:lnTo>
                <a:lnTo>
                  <a:pt x="413861" y="1545431"/>
                </a:lnTo>
                <a:lnTo>
                  <a:pt x="382429" y="1553051"/>
                </a:lnTo>
                <a:lnTo>
                  <a:pt x="361474" y="1560671"/>
                </a:lnTo>
                <a:lnTo>
                  <a:pt x="348139" y="1558766"/>
                </a:lnTo>
                <a:lnTo>
                  <a:pt x="309086" y="1545431"/>
                </a:lnTo>
                <a:lnTo>
                  <a:pt x="293846" y="1516856"/>
                </a:lnTo>
                <a:lnTo>
                  <a:pt x="275749" y="1495901"/>
                </a:lnTo>
                <a:lnTo>
                  <a:pt x="246221" y="1495901"/>
                </a:lnTo>
                <a:lnTo>
                  <a:pt x="210026" y="1495901"/>
                </a:lnTo>
                <a:lnTo>
                  <a:pt x="186214" y="1493044"/>
                </a:lnTo>
                <a:lnTo>
                  <a:pt x="152876" y="1500664"/>
                </a:lnTo>
                <a:lnTo>
                  <a:pt x="145256" y="1540669"/>
                </a:lnTo>
                <a:lnTo>
                  <a:pt x="116681" y="1540669"/>
                </a:lnTo>
                <a:lnTo>
                  <a:pt x="108109" y="1516856"/>
                </a:lnTo>
                <a:lnTo>
                  <a:pt x="116681" y="1482566"/>
                </a:lnTo>
                <a:lnTo>
                  <a:pt x="108109" y="1461611"/>
                </a:lnTo>
                <a:lnTo>
                  <a:pt x="71914" y="1467326"/>
                </a:lnTo>
                <a:lnTo>
                  <a:pt x="27146" y="1474946"/>
                </a:lnTo>
                <a:lnTo>
                  <a:pt x="27146" y="1446371"/>
                </a:lnTo>
                <a:lnTo>
                  <a:pt x="32861" y="1412081"/>
                </a:lnTo>
                <a:lnTo>
                  <a:pt x="48101" y="1391126"/>
                </a:lnTo>
                <a:lnTo>
                  <a:pt x="27146" y="1368266"/>
                </a:lnTo>
                <a:lnTo>
                  <a:pt x="1429" y="1352074"/>
                </a:lnTo>
                <a:close/>
              </a:path>
            </a:pathLst>
          </a:custGeom>
          <a:solidFill>
            <a:schemeClr val="tx2">
              <a:lumMod val="20000"/>
              <a:lumOff val="80000"/>
            </a:schemeClr>
          </a:solidFill>
          <a:ln w="1905" cap="flat">
            <a:solidFill>
              <a:schemeClr val="bg1"/>
            </a:solidFill>
            <a:prstDash val="solid"/>
            <a:miter/>
          </a:ln>
        </p:spPr>
        <p:txBody>
          <a:bodyPr rtlCol="0" anchor="ctr"/>
          <a:lstStyle/>
          <a:p>
            <a:pPr algn="ctr"/>
            <a:r>
              <a:rPr lang="fr-FR" sz="1000" dirty="0">
                <a:solidFill>
                  <a:schemeClr val="bg1"/>
                </a:solidFill>
              </a:rPr>
              <a:t>H1b</a:t>
            </a:r>
          </a:p>
        </p:txBody>
      </p:sp>
      <p:grpSp>
        <p:nvGrpSpPr>
          <p:cNvPr id="14" name="Groupe 13">
            <a:extLst>
              <a:ext uri="{FF2B5EF4-FFF2-40B4-BE49-F238E27FC236}">
                <a16:creationId xmlns:a16="http://schemas.microsoft.com/office/drawing/2014/main" id="{4EC23DCC-82D0-48E8-8EA1-6147B982617C}"/>
              </a:ext>
            </a:extLst>
          </p:cNvPr>
          <p:cNvGrpSpPr/>
          <p:nvPr/>
        </p:nvGrpSpPr>
        <p:grpSpPr>
          <a:xfrm>
            <a:off x="2516663" y="4764323"/>
            <a:ext cx="2131207" cy="1854149"/>
            <a:chOff x="2516663" y="4764323"/>
            <a:chExt cx="2131207" cy="1854149"/>
          </a:xfrm>
          <a:solidFill>
            <a:schemeClr val="tx2">
              <a:lumMod val="20000"/>
              <a:lumOff val="80000"/>
            </a:schemeClr>
          </a:solidFill>
        </p:grpSpPr>
        <p:sp>
          <p:nvSpPr>
            <p:cNvPr id="669" name="Forme libre : forme 668">
              <a:extLst>
                <a:ext uri="{FF2B5EF4-FFF2-40B4-BE49-F238E27FC236}">
                  <a16:creationId xmlns:a16="http://schemas.microsoft.com/office/drawing/2014/main" id="{67CEF48A-4FC0-4FE4-8EBC-EB385CD15F24}"/>
                </a:ext>
              </a:extLst>
            </p:cNvPr>
            <p:cNvSpPr/>
            <p:nvPr/>
          </p:nvSpPr>
          <p:spPr>
            <a:xfrm>
              <a:off x="2516663" y="4764323"/>
              <a:ext cx="2131207" cy="1065603"/>
            </a:xfrm>
            <a:custGeom>
              <a:avLst/>
              <a:gdLst>
                <a:gd name="connsiteX0" fmla="*/ 30004 w 2571750"/>
                <a:gd name="connsiteY0" fmla="*/ 1138714 h 1285875"/>
                <a:gd name="connsiteX1" fmla="*/ 50959 w 2571750"/>
                <a:gd name="connsiteY1" fmla="*/ 1135856 h 1285875"/>
                <a:gd name="connsiteX2" fmla="*/ 82391 w 2571750"/>
                <a:gd name="connsiteY2" fmla="*/ 1128236 h 1285875"/>
                <a:gd name="connsiteX3" fmla="*/ 105251 w 2571750"/>
                <a:gd name="connsiteY3" fmla="*/ 1107281 h 1285875"/>
                <a:gd name="connsiteX4" fmla="*/ 126206 w 2571750"/>
                <a:gd name="connsiteY4" fmla="*/ 1083469 h 1285875"/>
                <a:gd name="connsiteX5" fmla="*/ 165259 w 2571750"/>
                <a:gd name="connsiteY5" fmla="*/ 1080611 h 1285875"/>
                <a:gd name="connsiteX6" fmla="*/ 204311 w 2571750"/>
                <a:gd name="connsiteY6" fmla="*/ 1075849 h 1285875"/>
                <a:gd name="connsiteX7" fmla="*/ 207169 w 2571750"/>
                <a:gd name="connsiteY7" fmla="*/ 1059656 h 1285875"/>
                <a:gd name="connsiteX8" fmla="*/ 189071 w 2571750"/>
                <a:gd name="connsiteY8" fmla="*/ 1039653 h 1285875"/>
                <a:gd name="connsiteX9" fmla="*/ 170974 w 2571750"/>
                <a:gd name="connsiteY9" fmla="*/ 1020603 h 1285875"/>
                <a:gd name="connsiteX10" fmla="*/ 139541 w 2571750"/>
                <a:gd name="connsiteY10" fmla="*/ 1020603 h 1285875"/>
                <a:gd name="connsiteX11" fmla="*/ 97631 w 2571750"/>
                <a:gd name="connsiteY11" fmla="*/ 1018699 h 1285875"/>
                <a:gd name="connsiteX12" fmla="*/ 69056 w 2571750"/>
                <a:gd name="connsiteY12" fmla="*/ 999649 h 1285875"/>
                <a:gd name="connsiteX13" fmla="*/ 82391 w 2571750"/>
                <a:gd name="connsiteY13" fmla="*/ 971074 h 1285875"/>
                <a:gd name="connsiteX14" fmla="*/ 113824 w 2571750"/>
                <a:gd name="connsiteY14" fmla="*/ 963453 h 1285875"/>
                <a:gd name="connsiteX15" fmla="*/ 126206 w 2571750"/>
                <a:gd name="connsiteY15" fmla="*/ 942499 h 1285875"/>
                <a:gd name="connsiteX16" fmla="*/ 105251 w 2571750"/>
                <a:gd name="connsiteY16" fmla="*/ 913924 h 1285875"/>
                <a:gd name="connsiteX17" fmla="*/ 118586 w 2571750"/>
                <a:gd name="connsiteY17" fmla="*/ 903446 h 1285875"/>
                <a:gd name="connsiteX18" fmla="*/ 136684 w 2571750"/>
                <a:gd name="connsiteY18" fmla="*/ 877729 h 1285875"/>
                <a:gd name="connsiteX19" fmla="*/ 133826 w 2571750"/>
                <a:gd name="connsiteY19" fmla="*/ 838676 h 1285875"/>
                <a:gd name="connsiteX20" fmla="*/ 115729 w 2571750"/>
                <a:gd name="connsiteY20" fmla="*/ 810101 h 1285875"/>
                <a:gd name="connsiteX21" fmla="*/ 82391 w 2571750"/>
                <a:gd name="connsiteY21" fmla="*/ 799624 h 1285875"/>
                <a:gd name="connsiteX22" fmla="*/ 40481 w 2571750"/>
                <a:gd name="connsiteY22" fmla="*/ 786289 h 1285875"/>
                <a:gd name="connsiteX23" fmla="*/ 19526 w 2571750"/>
                <a:gd name="connsiteY23" fmla="*/ 770096 h 1285875"/>
                <a:gd name="connsiteX24" fmla="*/ 24289 w 2571750"/>
                <a:gd name="connsiteY24" fmla="*/ 751999 h 1285875"/>
                <a:gd name="connsiteX25" fmla="*/ 1429 w 2571750"/>
                <a:gd name="connsiteY25" fmla="*/ 715804 h 1285875"/>
                <a:gd name="connsiteX26" fmla="*/ 19526 w 2571750"/>
                <a:gd name="connsiteY26" fmla="*/ 697706 h 1285875"/>
                <a:gd name="connsiteX27" fmla="*/ 53816 w 2571750"/>
                <a:gd name="connsiteY27" fmla="*/ 679609 h 1285875"/>
                <a:gd name="connsiteX28" fmla="*/ 64294 w 2571750"/>
                <a:gd name="connsiteY28" fmla="*/ 663416 h 1285875"/>
                <a:gd name="connsiteX29" fmla="*/ 64294 w 2571750"/>
                <a:gd name="connsiteY29" fmla="*/ 642461 h 1285875"/>
                <a:gd name="connsiteX30" fmla="*/ 92869 w 2571750"/>
                <a:gd name="connsiteY30" fmla="*/ 631984 h 1285875"/>
                <a:gd name="connsiteX31" fmla="*/ 124301 w 2571750"/>
                <a:gd name="connsiteY31" fmla="*/ 637699 h 1285875"/>
                <a:gd name="connsiteX32" fmla="*/ 168116 w 2571750"/>
                <a:gd name="connsiteY32" fmla="*/ 642461 h 1285875"/>
                <a:gd name="connsiteX33" fmla="*/ 207169 w 2571750"/>
                <a:gd name="connsiteY33" fmla="*/ 637699 h 1285875"/>
                <a:gd name="connsiteX34" fmla="*/ 238601 w 2571750"/>
                <a:gd name="connsiteY34" fmla="*/ 619601 h 1285875"/>
                <a:gd name="connsiteX35" fmla="*/ 262414 w 2571750"/>
                <a:gd name="connsiteY35" fmla="*/ 609124 h 1285875"/>
                <a:gd name="connsiteX36" fmla="*/ 270034 w 2571750"/>
                <a:gd name="connsiteY36" fmla="*/ 630079 h 1285875"/>
                <a:gd name="connsiteX37" fmla="*/ 313849 w 2571750"/>
                <a:gd name="connsiteY37" fmla="*/ 627221 h 1285875"/>
                <a:gd name="connsiteX38" fmla="*/ 353854 w 2571750"/>
                <a:gd name="connsiteY38" fmla="*/ 627221 h 1285875"/>
                <a:gd name="connsiteX39" fmla="*/ 392906 w 2571750"/>
                <a:gd name="connsiteY39" fmla="*/ 624364 h 1285875"/>
                <a:gd name="connsiteX40" fmla="*/ 421481 w 2571750"/>
                <a:gd name="connsiteY40" fmla="*/ 600551 h 1285875"/>
                <a:gd name="connsiteX41" fmla="*/ 429101 w 2571750"/>
                <a:gd name="connsiteY41" fmla="*/ 580549 h 1285875"/>
                <a:gd name="connsiteX42" fmla="*/ 423386 w 2571750"/>
                <a:gd name="connsiteY42" fmla="*/ 564356 h 1285875"/>
                <a:gd name="connsiteX43" fmla="*/ 394811 w 2571750"/>
                <a:gd name="connsiteY43" fmla="*/ 553879 h 1285875"/>
                <a:gd name="connsiteX44" fmla="*/ 384334 w 2571750"/>
                <a:gd name="connsiteY44" fmla="*/ 532924 h 1285875"/>
                <a:gd name="connsiteX45" fmla="*/ 403384 w 2571750"/>
                <a:gd name="connsiteY45" fmla="*/ 517684 h 1285875"/>
                <a:gd name="connsiteX46" fmla="*/ 439579 w 2571750"/>
                <a:gd name="connsiteY46" fmla="*/ 511969 h 1285875"/>
                <a:gd name="connsiteX47" fmla="*/ 463391 w 2571750"/>
                <a:gd name="connsiteY47" fmla="*/ 511969 h 1285875"/>
                <a:gd name="connsiteX48" fmla="*/ 486251 w 2571750"/>
                <a:gd name="connsiteY48" fmla="*/ 499586 h 1285875"/>
                <a:gd name="connsiteX49" fmla="*/ 504349 w 2571750"/>
                <a:gd name="connsiteY49" fmla="*/ 471011 h 1285875"/>
                <a:gd name="connsiteX50" fmla="*/ 538639 w 2571750"/>
                <a:gd name="connsiteY50" fmla="*/ 472916 h 1285875"/>
                <a:gd name="connsiteX51" fmla="*/ 570071 w 2571750"/>
                <a:gd name="connsiteY51" fmla="*/ 457676 h 1285875"/>
                <a:gd name="connsiteX52" fmla="*/ 574834 w 2571750"/>
                <a:gd name="connsiteY52" fmla="*/ 426244 h 1285875"/>
                <a:gd name="connsiteX53" fmla="*/ 577691 w 2571750"/>
                <a:gd name="connsiteY53" fmla="*/ 400526 h 1285875"/>
                <a:gd name="connsiteX54" fmla="*/ 585311 w 2571750"/>
                <a:gd name="connsiteY54" fmla="*/ 384334 h 1285875"/>
                <a:gd name="connsiteX55" fmla="*/ 622459 w 2571750"/>
                <a:gd name="connsiteY55" fmla="*/ 390049 h 1285875"/>
                <a:gd name="connsiteX56" fmla="*/ 652939 w 2571750"/>
                <a:gd name="connsiteY56" fmla="*/ 387191 h 1285875"/>
                <a:gd name="connsiteX57" fmla="*/ 690086 w 2571750"/>
                <a:gd name="connsiteY57" fmla="*/ 361474 h 1285875"/>
                <a:gd name="connsiteX58" fmla="*/ 715804 w 2571750"/>
                <a:gd name="connsiteY58" fmla="*/ 340519 h 1285875"/>
                <a:gd name="connsiteX59" fmla="*/ 744379 w 2571750"/>
                <a:gd name="connsiteY59" fmla="*/ 316706 h 1285875"/>
                <a:gd name="connsiteX60" fmla="*/ 754856 w 2571750"/>
                <a:gd name="connsiteY60" fmla="*/ 280511 h 1285875"/>
                <a:gd name="connsiteX61" fmla="*/ 736759 w 2571750"/>
                <a:gd name="connsiteY61" fmla="*/ 261461 h 1285875"/>
                <a:gd name="connsiteX62" fmla="*/ 702469 w 2571750"/>
                <a:gd name="connsiteY62" fmla="*/ 241459 h 1285875"/>
                <a:gd name="connsiteX63" fmla="*/ 679609 w 2571750"/>
                <a:gd name="connsiteY63" fmla="*/ 214789 h 1285875"/>
                <a:gd name="connsiteX64" fmla="*/ 697706 w 2571750"/>
                <a:gd name="connsiteY64" fmla="*/ 199549 h 1285875"/>
                <a:gd name="connsiteX65" fmla="*/ 718661 w 2571750"/>
                <a:gd name="connsiteY65" fmla="*/ 170974 h 1285875"/>
                <a:gd name="connsiteX66" fmla="*/ 742474 w 2571750"/>
                <a:gd name="connsiteY66" fmla="*/ 186214 h 1285875"/>
                <a:gd name="connsiteX67" fmla="*/ 762476 w 2571750"/>
                <a:gd name="connsiteY67" fmla="*/ 202406 h 1285875"/>
                <a:gd name="connsiteX68" fmla="*/ 799624 w 2571750"/>
                <a:gd name="connsiteY68" fmla="*/ 202406 h 1285875"/>
                <a:gd name="connsiteX69" fmla="*/ 838676 w 2571750"/>
                <a:gd name="connsiteY69" fmla="*/ 186214 h 1285875"/>
                <a:gd name="connsiteX70" fmla="*/ 859631 w 2571750"/>
                <a:gd name="connsiteY70" fmla="*/ 165259 h 1285875"/>
                <a:gd name="connsiteX71" fmla="*/ 880586 w 2571750"/>
                <a:gd name="connsiteY71" fmla="*/ 170974 h 1285875"/>
                <a:gd name="connsiteX72" fmla="*/ 895826 w 2571750"/>
                <a:gd name="connsiteY72" fmla="*/ 193834 h 1285875"/>
                <a:gd name="connsiteX73" fmla="*/ 916781 w 2571750"/>
                <a:gd name="connsiteY73" fmla="*/ 210026 h 1285875"/>
                <a:gd name="connsiteX74" fmla="*/ 948214 w 2571750"/>
                <a:gd name="connsiteY74" fmla="*/ 191929 h 1285875"/>
                <a:gd name="connsiteX75" fmla="*/ 973931 w 2571750"/>
                <a:gd name="connsiteY75" fmla="*/ 175736 h 1285875"/>
                <a:gd name="connsiteX76" fmla="*/ 997744 w 2571750"/>
                <a:gd name="connsiteY76" fmla="*/ 157639 h 1285875"/>
                <a:gd name="connsiteX77" fmla="*/ 987266 w 2571750"/>
                <a:gd name="connsiteY77" fmla="*/ 121444 h 1285875"/>
                <a:gd name="connsiteX78" fmla="*/ 966311 w 2571750"/>
                <a:gd name="connsiteY78" fmla="*/ 105251 h 1285875"/>
                <a:gd name="connsiteX79" fmla="*/ 945356 w 2571750"/>
                <a:gd name="connsiteY79" fmla="*/ 90011 h 1285875"/>
                <a:gd name="connsiteX80" fmla="*/ 945356 w 2571750"/>
                <a:gd name="connsiteY80" fmla="*/ 55721 h 1285875"/>
                <a:gd name="connsiteX81" fmla="*/ 958691 w 2571750"/>
                <a:gd name="connsiteY81" fmla="*/ 16669 h 1285875"/>
                <a:gd name="connsiteX82" fmla="*/ 987266 w 2571750"/>
                <a:gd name="connsiteY82" fmla="*/ 1429 h 1285875"/>
                <a:gd name="connsiteX83" fmla="*/ 1015841 w 2571750"/>
                <a:gd name="connsiteY83" fmla="*/ 9049 h 1285875"/>
                <a:gd name="connsiteX84" fmla="*/ 1015841 w 2571750"/>
                <a:gd name="connsiteY84" fmla="*/ 45244 h 1285875"/>
                <a:gd name="connsiteX85" fmla="*/ 1011079 w 2571750"/>
                <a:gd name="connsiteY85" fmla="*/ 84296 h 1285875"/>
                <a:gd name="connsiteX86" fmla="*/ 1039654 w 2571750"/>
                <a:gd name="connsiteY86" fmla="*/ 90011 h 1285875"/>
                <a:gd name="connsiteX87" fmla="*/ 1071086 w 2571750"/>
                <a:gd name="connsiteY87" fmla="*/ 90011 h 1285875"/>
                <a:gd name="connsiteX88" fmla="*/ 1089184 w 2571750"/>
                <a:gd name="connsiteY88" fmla="*/ 112871 h 1285875"/>
                <a:gd name="connsiteX89" fmla="*/ 1114901 w 2571750"/>
                <a:gd name="connsiteY89" fmla="*/ 123349 h 1285875"/>
                <a:gd name="connsiteX90" fmla="*/ 1114901 w 2571750"/>
                <a:gd name="connsiteY90" fmla="*/ 82391 h 1285875"/>
                <a:gd name="connsiteX91" fmla="*/ 1138714 w 2571750"/>
                <a:gd name="connsiteY91" fmla="*/ 76676 h 1285875"/>
                <a:gd name="connsiteX92" fmla="*/ 1143476 w 2571750"/>
                <a:gd name="connsiteY92" fmla="*/ 91916 h 1285875"/>
                <a:gd name="connsiteX93" fmla="*/ 1177766 w 2571750"/>
                <a:gd name="connsiteY93" fmla="*/ 97631 h 1285875"/>
                <a:gd name="connsiteX94" fmla="*/ 1191101 w 2571750"/>
                <a:gd name="connsiteY94" fmla="*/ 63341 h 1285875"/>
                <a:gd name="connsiteX95" fmla="*/ 1230154 w 2571750"/>
                <a:gd name="connsiteY95" fmla="*/ 82391 h 1285875"/>
                <a:gd name="connsiteX96" fmla="*/ 1263491 w 2571750"/>
                <a:gd name="connsiteY96" fmla="*/ 100489 h 1285875"/>
                <a:gd name="connsiteX97" fmla="*/ 1287304 w 2571750"/>
                <a:gd name="connsiteY97" fmla="*/ 136684 h 1285875"/>
                <a:gd name="connsiteX98" fmla="*/ 1292066 w 2571750"/>
                <a:gd name="connsiteY98" fmla="*/ 181451 h 1285875"/>
                <a:gd name="connsiteX99" fmla="*/ 1290161 w 2571750"/>
                <a:gd name="connsiteY99" fmla="*/ 217646 h 1285875"/>
                <a:gd name="connsiteX100" fmla="*/ 1329214 w 2571750"/>
                <a:gd name="connsiteY100" fmla="*/ 225266 h 1285875"/>
                <a:gd name="connsiteX101" fmla="*/ 1344454 w 2571750"/>
                <a:gd name="connsiteY101" fmla="*/ 256699 h 1285875"/>
                <a:gd name="connsiteX102" fmla="*/ 1341596 w 2571750"/>
                <a:gd name="connsiteY102" fmla="*/ 285274 h 1285875"/>
                <a:gd name="connsiteX103" fmla="*/ 1323499 w 2571750"/>
                <a:gd name="connsiteY103" fmla="*/ 324326 h 1285875"/>
                <a:gd name="connsiteX104" fmla="*/ 1354931 w 2571750"/>
                <a:gd name="connsiteY104" fmla="*/ 330041 h 1285875"/>
                <a:gd name="connsiteX105" fmla="*/ 1401604 w 2571750"/>
                <a:gd name="connsiteY105" fmla="*/ 352901 h 1285875"/>
                <a:gd name="connsiteX106" fmla="*/ 1438751 w 2571750"/>
                <a:gd name="connsiteY106" fmla="*/ 376714 h 1285875"/>
                <a:gd name="connsiteX107" fmla="*/ 1470184 w 2571750"/>
                <a:gd name="connsiteY107" fmla="*/ 390049 h 1285875"/>
                <a:gd name="connsiteX108" fmla="*/ 1509236 w 2571750"/>
                <a:gd name="connsiteY108" fmla="*/ 408146 h 1285875"/>
                <a:gd name="connsiteX109" fmla="*/ 1550194 w 2571750"/>
                <a:gd name="connsiteY109" fmla="*/ 405289 h 1285875"/>
                <a:gd name="connsiteX110" fmla="*/ 1579721 w 2571750"/>
                <a:gd name="connsiteY110" fmla="*/ 429101 h 1285875"/>
                <a:gd name="connsiteX111" fmla="*/ 1610201 w 2571750"/>
                <a:gd name="connsiteY111" fmla="*/ 451961 h 1285875"/>
                <a:gd name="connsiteX112" fmla="*/ 1659731 w 2571750"/>
                <a:gd name="connsiteY112" fmla="*/ 462439 h 1285875"/>
                <a:gd name="connsiteX113" fmla="*/ 1686401 w 2571750"/>
                <a:gd name="connsiteY113" fmla="*/ 447199 h 1285875"/>
                <a:gd name="connsiteX114" fmla="*/ 1709261 w 2571750"/>
                <a:gd name="connsiteY114" fmla="*/ 436721 h 1285875"/>
                <a:gd name="connsiteX115" fmla="*/ 1738789 w 2571750"/>
                <a:gd name="connsiteY115" fmla="*/ 429101 h 1285875"/>
                <a:gd name="connsiteX116" fmla="*/ 1761649 w 2571750"/>
                <a:gd name="connsiteY116" fmla="*/ 408146 h 1285875"/>
                <a:gd name="connsiteX117" fmla="*/ 1793081 w 2571750"/>
                <a:gd name="connsiteY117" fmla="*/ 391954 h 1285875"/>
                <a:gd name="connsiteX118" fmla="*/ 1821656 w 2571750"/>
                <a:gd name="connsiteY118" fmla="*/ 402431 h 1285875"/>
                <a:gd name="connsiteX119" fmla="*/ 1848326 w 2571750"/>
                <a:gd name="connsiteY119" fmla="*/ 418624 h 1285875"/>
                <a:gd name="connsiteX120" fmla="*/ 1871186 w 2571750"/>
                <a:gd name="connsiteY120" fmla="*/ 433864 h 1285875"/>
                <a:gd name="connsiteX121" fmla="*/ 1908334 w 2571750"/>
                <a:gd name="connsiteY121" fmla="*/ 418624 h 1285875"/>
                <a:gd name="connsiteX122" fmla="*/ 1934051 w 2571750"/>
                <a:gd name="connsiteY122" fmla="*/ 394811 h 1285875"/>
                <a:gd name="connsiteX123" fmla="*/ 1947386 w 2571750"/>
                <a:gd name="connsiteY123" fmla="*/ 366236 h 1285875"/>
                <a:gd name="connsiteX124" fmla="*/ 1973104 w 2571750"/>
                <a:gd name="connsiteY124" fmla="*/ 366236 h 1285875"/>
                <a:gd name="connsiteX125" fmla="*/ 1986439 w 2571750"/>
                <a:gd name="connsiteY125" fmla="*/ 390049 h 1285875"/>
                <a:gd name="connsiteX126" fmla="*/ 2025491 w 2571750"/>
                <a:gd name="connsiteY126" fmla="*/ 381476 h 1285875"/>
                <a:gd name="connsiteX127" fmla="*/ 2061686 w 2571750"/>
                <a:gd name="connsiteY127" fmla="*/ 358616 h 1285875"/>
                <a:gd name="connsiteX128" fmla="*/ 2093119 w 2571750"/>
                <a:gd name="connsiteY128" fmla="*/ 345281 h 1285875"/>
                <a:gd name="connsiteX129" fmla="*/ 2118836 w 2571750"/>
                <a:gd name="connsiteY129" fmla="*/ 324326 h 1285875"/>
                <a:gd name="connsiteX130" fmla="*/ 2147411 w 2571750"/>
                <a:gd name="connsiteY130" fmla="*/ 303371 h 1285875"/>
                <a:gd name="connsiteX131" fmla="*/ 2174081 w 2571750"/>
                <a:gd name="connsiteY131" fmla="*/ 288131 h 1285875"/>
                <a:gd name="connsiteX132" fmla="*/ 2202656 w 2571750"/>
                <a:gd name="connsiteY132" fmla="*/ 290989 h 1285875"/>
                <a:gd name="connsiteX133" fmla="*/ 2241709 w 2571750"/>
                <a:gd name="connsiteY133" fmla="*/ 290989 h 1285875"/>
                <a:gd name="connsiteX134" fmla="*/ 2249329 w 2571750"/>
                <a:gd name="connsiteY134" fmla="*/ 256699 h 1285875"/>
                <a:gd name="connsiteX135" fmla="*/ 2228374 w 2571750"/>
                <a:gd name="connsiteY135" fmla="*/ 232886 h 1285875"/>
                <a:gd name="connsiteX136" fmla="*/ 2192179 w 2571750"/>
                <a:gd name="connsiteY136" fmla="*/ 214789 h 1285875"/>
                <a:gd name="connsiteX137" fmla="*/ 2171224 w 2571750"/>
                <a:gd name="connsiteY137" fmla="*/ 181451 h 1285875"/>
                <a:gd name="connsiteX138" fmla="*/ 2150269 w 2571750"/>
                <a:gd name="connsiteY138" fmla="*/ 139541 h 1285875"/>
                <a:gd name="connsiteX139" fmla="*/ 2150269 w 2571750"/>
                <a:gd name="connsiteY139" fmla="*/ 115729 h 1285875"/>
                <a:gd name="connsiteX140" fmla="*/ 2153126 w 2571750"/>
                <a:gd name="connsiteY140" fmla="*/ 82391 h 1285875"/>
                <a:gd name="connsiteX141" fmla="*/ 2174081 w 2571750"/>
                <a:gd name="connsiteY141" fmla="*/ 58579 h 1285875"/>
                <a:gd name="connsiteX142" fmla="*/ 2189321 w 2571750"/>
                <a:gd name="connsiteY142" fmla="*/ 30004 h 1285875"/>
                <a:gd name="connsiteX143" fmla="*/ 2220754 w 2571750"/>
                <a:gd name="connsiteY143" fmla="*/ 6191 h 1285875"/>
                <a:gd name="connsiteX144" fmla="*/ 2244566 w 2571750"/>
                <a:gd name="connsiteY144" fmla="*/ 40481 h 1285875"/>
                <a:gd name="connsiteX145" fmla="*/ 2256949 w 2571750"/>
                <a:gd name="connsiteY145" fmla="*/ 63341 h 1285875"/>
                <a:gd name="connsiteX146" fmla="*/ 2294096 w 2571750"/>
                <a:gd name="connsiteY146" fmla="*/ 76676 h 1285875"/>
                <a:gd name="connsiteX147" fmla="*/ 2322671 w 2571750"/>
                <a:gd name="connsiteY147" fmla="*/ 84296 h 1285875"/>
                <a:gd name="connsiteX148" fmla="*/ 2354104 w 2571750"/>
                <a:gd name="connsiteY148" fmla="*/ 94774 h 1285875"/>
                <a:gd name="connsiteX149" fmla="*/ 2385536 w 2571750"/>
                <a:gd name="connsiteY149" fmla="*/ 110966 h 1285875"/>
                <a:gd name="connsiteX150" fmla="*/ 2400776 w 2571750"/>
                <a:gd name="connsiteY150" fmla="*/ 126206 h 1285875"/>
                <a:gd name="connsiteX151" fmla="*/ 2445544 w 2571750"/>
                <a:gd name="connsiteY151" fmla="*/ 133826 h 1285875"/>
                <a:gd name="connsiteX152" fmla="*/ 2466499 w 2571750"/>
                <a:gd name="connsiteY152" fmla="*/ 123349 h 1285875"/>
                <a:gd name="connsiteX153" fmla="*/ 2499836 w 2571750"/>
                <a:gd name="connsiteY153" fmla="*/ 123349 h 1285875"/>
                <a:gd name="connsiteX154" fmla="*/ 2531269 w 2571750"/>
                <a:gd name="connsiteY154" fmla="*/ 110966 h 1285875"/>
                <a:gd name="connsiteX155" fmla="*/ 2562701 w 2571750"/>
                <a:gd name="connsiteY155" fmla="*/ 102394 h 1285875"/>
                <a:gd name="connsiteX156" fmla="*/ 2576036 w 2571750"/>
                <a:gd name="connsiteY156" fmla="*/ 121444 h 1285875"/>
                <a:gd name="connsiteX157" fmla="*/ 2576036 w 2571750"/>
                <a:gd name="connsiteY157" fmla="*/ 157639 h 1285875"/>
                <a:gd name="connsiteX158" fmla="*/ 2555081 w 2571750"/>
                <a:gd name="connsiteY158" fmla="*/ 191929 h 1285875"/>
                <a:gd name="connsiteX159" fmla="*/ 2528411 w 2571750"/>
                <a:gd name="connsiteY159" fmla="*/ 230981 h 1285875"/>
                <a:gd name="connsiteX160" fmla="*/ 2507456 w 2571750"/>
                <a:gd name="connsiteY160" fmla="*/ 264319 h 1285875"/>
                <a:gd name="connsiteX161" fmla="*/ 2499836 w 2571750"/>
                <a:gd name="connsiteY161" fmla="*/ 309086 h 1285875"/>
                <a:gd name="connsiteX162" fmla="*/ 2516029 w 2571750"/>
                <a:gd name="connsiteY162" fmla="*/ 330041 h 1285875"/>
                <a:gd name="connsiteX163" fmla="*/ 2513171 w 2571750"/>
                <a:gd name="connsiteY163" fmla="*/ 366236 h 1285875"/>
                <a:gd name="connsiteX164" fmla="*/ 2486501 w 2571750"/>
                <a:gd name="connsiteY164" fmla="*/ 342424 h 1285875"/>
                <a:gd name="connsiteX165" fmla="*/ 2457926 w 2571750"/>
                <a:gd name="connsiteY165" fmla="*/ 342424 h 1285875"/>
                <a:gd name="connsiteX166" fmla="*/ 2435066 w 2571750"/>
                <a:gd name="connsiteY166" fmla="*/ 369094 h 1285875"/>
                <a:gd name="connsiteX167" fmla="*/ 2406491 w 2571750"/>
                <a:gd name="connsiteY167" fmla="*/ 381476 h 1285875"/>
                <a:gd name="connsiteX168" fmla="*/ 2379821 w 2571750"/>
                <a:gd name="connsiteY168" fmla="*/ 397669 h 1285875"/>
                <a:gd name="connsiteX169" fmla="*/ 2364581 w 2571750"/>
                <a:gd name="connsiteY169" fmla="*/ 423386 h 1285875"/>
                <a:gd name="connsiteX170" fmla="*/ 2351246 w 2571750"/>
                <a:gd name="connsiteY170" fmla="*/ 450056 h 1285875"/>
                <a:gd name="connsiteX171" fmla="*/ 2340769 w 2571750"/>
                <a:gd name="connsiteY171" fmla="*/ 478631 h 1285875"/>
                <a:gd name="connsiteX172" fmla="*/ 2315051 w 2571750"/>
                <a:gd name="connsiteY172" fmla="*/ 486251 h 1285875"/>
                <a:gd name="connsiteX173" fmla="*/ 2286476 w 2571750"/>
                <a:gd name="connsiteY173" fmla="*/ 491014 h 1285875"/>
                <a:gd name="connsiteX174" fmla="*/ 2262664 w 2571750"/>
                <a:gd name="connsiteY174" fmla="*/ 493871 h 1285875"/>
                <a:gd name="connsiteX175" fmla="*/ 2255044 w 2571750"/>
                <a:gd name="connsiteY175" fmla="*/ 514826 h 1285875"/>
                <a:gd name="connsiteX176" fmla="*/ 2262664 w 2571750"/>
                <a:gd name="connsiteY176" fmla="*/ 543401 h 1285875"/>
                <a:gd name="connsiteX177" fmla="*/ 2256949 w 2571750"/>
                <a:gd name="connsiteY177" fmla="*/ 571976 h 1285875"/>
                <a:gd name="connsiteX178" fmla="*/ 2217896 w 2571750"/>
                <a:gd name="connsiteY178" fmla="*/ 571976 h 1285875"/>
                <a:gd name="connsiteX179" fmla="*/ 2181701 w 2571750"/>
                <a:gd name="connsiteY179" fmla="*/ 571976 h 1285875"/>
                <a:gd name="connsiteX180" fmla="*/ 2168366 w 2571750"/>
                <a:gd name="connsiteY180" fmla="*/ 582454 h 1285875"/>
                <a:gd name="connsiteX181" fmla="*/ 2155984 w 2571750"/>
                <a:gd name="connsiteY181" fmla="*/ 621506 h 1285875"/>
                <a:gd name="connsiteX182" fmla="*/ 2127409 w 2571750"/>
                <a:gd name="connsiteY182" fmla="*/ 658654 h 1285875"/>
                <a:gd name="connsiteX183" fmla="*/ 2137886 w 2571750"/>
                <a:gd name="connsiteY183" fmla="*/ 676751 h 1285875"/>
                <a:gd name="connsiteX184" fmla="*/ 2157889 w 2571750"/>
                <a:gd name="connsiteY184" fmla="*/ 684371 h 1285875"/>
                <a:gd name="connsiteX185" fmla="*/ 2184559 w 2571750"/>
                <a:gd name="connsiteY185" fmla="*/ 684371 h 1285875"/>
                <a:gd name="connsiteX186" fmla="*/ 2176939 w 2571750"/>
                <a:gd name="connsiteY186" fmla="*/ 712946 h 1285875"/>
                <a:gd name="connsiteX187" fmla="*/ 2139791 w 2571750"/>
                <a:gd name="connsiteY187" fmla="*/ 718661 h 1285875"/>
                <a:gd name="connsiteX188" fmla="*/ 2093119 w 2571750"/>
                <a:gd name="connsiteY188" fmla="*/ 731044 h 1285875"/>
                <a:gd name="connsiteX189" fmla="*/ 2056924 w 2571750"/>
                <a:gd name="connsiteY189" fmla="*/ 741521 h 1285875"/>
                <a:gd name="connsiteX190" fmla="*/ 2037874 w 2571750"/>
                <a:gd name="connsiteY190" fmla="*/ 765334 h 1285875"/>
                <a:gd name="connsiteX191" fmla="*/ 2017871 w 2571750"/>
                <a:gd name="connsiteY191" fmla="*/ 791051 h 1285875"/>
                <a:gd name="connsiteX192" fmla="*/ 2007394 w 2571750"/>
                <a:gd name="connsiteY192" fmla="*/ 768191 h 1285875"/>
                <a:gd name="connsiteX193" fmla="*/ 1983581 w 2571750"/>
                <a:gd name="connsiteY193" fmla="*/ 760571 h 1285875"/>
                <a:gd name="connsiteX194" fmla="*/ 1957864 w 2571750"/>
                <a:gd name="connsiteY194" fmla="*/ 762476 h 1285875"/>
                <a:gd name="connsiteX195" fmla="*/ 1944529 w 2571750"/>
                <a:gd name="connsiteY195" fmla="*/ 789146 h 1285875"/>
                <a:gd name="connsiteX196" fmla="*/ 1938814 w 2571750"/>
                <a:gd name="connsiteY196" fmla="*/ 801529 h 1285875"/>
                <a:gd name="connsiteX197" fmla="*/ 1920716 w 2571750"/>
                <a:gd name="connsiteY197" fmla="*/ 825341 h 1285875"/>
                <a:gd name="connsiteX198" fmla="*/ 1905476 w 2571750"/>
                <a:gd name="connsiteY198" fmla="*/ 801529 h 1285875"/>
                <a:gd name="connsiteX199" fmla="*/ 1884521 w 2571750"/>
                <a:gd name="connsiteY199" fmla="*/ 791051 h 1285875"/>
                <a:gd name="connsiteX200" fmla="*/ 1863566 w 2571750"/>
                <a:gd name="connsiteY200" fmla="*/ 775811 h 1285875"/>
                <a:gd name="connsiteX201" fmla="*/ 1858804 w 2571750"/>
                <a:gd name="connsiteY201" fmla="*/ 765334 h 1285875"/>
                <a:gd name="connsiteX202" fmla="*/ 1827371 w 2571750"/>
                <a:gd name="connsiteY202" fmla="*/ 768191 h 1285875"/>
                <a:gd name="connsiteX203" fmla="*/ 1832134 w 2571750"/>
                <a:gd name="connsiteY203" fmla="*/ 791051 h 1285875"/>
                <a:gd name="connsiteX204" fmla="*/ 1855946 w 2571750"/>
                <a:gd name="connsiteY204" fmla="*/ 812006 h 1285875"/>
                <a:gd name="connsiteX205" fmla="*/ 1821656 w 2571750"/>
                <a:gd name="connsiteY205" fmla="*/ 814864 h 1285875"/>
                <a:gd name="connsiteX206" fmla="*/ 1795939 w 2571750"/>
                <a:gd name="connsiteY206" fmla="*/ 804386 h 1285875"/>
                <a:gd name="connsiteX207" fmla="*/ 1777841 w 2571750"/>
                <a:gd name="connsiteY207" fmla="*/ 783431 h 1285875"/>
                <a:gd name="connsiteX208" fmla="*/ 1769269 w 2571750"/>
                <a:gd name="connsiteY208" fmla="*/ 754856 h 1285875"/>
                <a:gd name="connsiteX209" fmla="*/ 1730216 w 2571750"/>
                <a:gd name="connsiteY209" fmla="*/ 754856 h 1285875"/>
                <a:gd name="connsiteX210" fmla="*/ 1722596 w 2571750"/>
                <a:gd name="connsiteY210" fmla="*/ 723424 h 1285875"/>
                <a:gd name="connsiteX211" fmla="*/ 1691164 w 2571750"/>
                <a:gd name="connsiteY211" fmla="*/ 726281 h 1285875"/>
                <a:gd name="connsiteX212" fmla="*/ 1652111 w 2571750"/>
                <a:gd name="connsiteY212" fmla="*/ 715804 h 1285875"/>
                <a:gd name="connsiteX213" fmla="*/ 1605439 w 2571750"/>
                <a:gd name="connsiteY213" fmla="*/ 731044 h 1285875"/>
                <a:gd name="connsiteX214" fmla="*/ 1576864 w 2571750"/>
                <a:gd name="connsiteY214" fmla="*/ 723424 h 1285875"/>
                <a:gd name="connsiteX215" fmla="*/ 1581626 w 2571750"/>
                <a:gd name="connsiteY215" fmla="*/ 691991 h 1285875"/>
                <a:gd name="connsiteX216" fmla="*/ 1589246 w 2571750"/>
                <a:gd name="connsiteY216" fmla="*/ 648176 h 1285875"/>
                <a:gd name="connsiteX217" fmla="*/ 1569244 w 2571750"/>
                <a:gd name="connsiteY217" fmla="*/ 624364 h 1285875"/>
                <a:gd name="connsiteX218" fmla="*/ 1537811 w 2571750"/>
                <a:gd name="connsiteY218" fmla="*/ 634841 h 1285875"/>
                <a:gd name="connsiteX219" fmla="*/ 1511141 w 2571750"/>
                <a:gd name="connsiteY219" fmla="*/ 658654 h 1285875"/>
                <a:gd name="connsiteX220" fmla="*/ 1479709 w 2571750"/>
                <a:gd name="connsiteY220" fmla="*/ 663416 h 1285875"/>
                <a:gd name="connsiteX221" fmla="*/ 1456849 w 2571750"/>
                <a:gd name="connsiteY221" fmla="*/ 652939 h 1285875"/>
                <a:gd name="connsiteX222" fmla="*/ 1428274 w 2571750"/>
                <a:gd name="connsiteY222" fmla="*/ 648176 h 1285875"/>
                <a:gd name="connsiteX223" fmla="*/ 1446371 w 2571750"/>
                <a:gd name="connsiteY223" fmla="*/ 624364 h 1285875"/>
                <a:gd name="connsiteX224" fmla="*/ 1479709 w 2571750"/>
                <a:gd name="connsiteY224" fmla="*/ 619601 h 1285875"/>
                <a:gd name="connsiteX225" fmla="*/ 1503521 w 2571750"/>
                <a:gd name="connsiteY225" fmla="*/ 613886 h 1285875"/>
                <a:gd name="connsiteX226" fmla="*/ 1503521 w 2571750"/>
                <a:gd name="connsiteY226" fmla="*/ 592931 h 1285875"/>
                <a:gd name="connsiteX227" fmla="*/ 1479709 w 2571750"/>
                <a:gd name="connsiteY227" fmla="*/ 570071 h 1285875"/>
                <a:gd name="connsiteX228" fmla="*/ 1461611 w 2571750"/>
                <a:gd name="connsiteY228" fmla="*/ 567214 h 1285875"/>
                <a:gd name="connsiteX229" fmla="*/ 1443514 w 2571750"/>
                <a:gd name="connsiteY229" fmla="*/ 564356 h 1285875"/>
                <a:gd name="connsiteX230" fmla="*/ 1435894 w 2571750"/>
                <a:gd name="connsiteY230" fmla="*/ 574834 h 1285875"/>
                <a:gd name="connsiteX231" fmla="*/ 1435894 w 2571750"/>
                <a:gd name="connsiteY231" fmla="*/ 585311 h 1285875"/>
                <a:gd name="connsiteX232" fmla="*/ 1428274 w 2571750"/>
                <a:gd name="connsiteY232" fmla="*/ 621506 h 1285875"/>
                <a:gd name="connsiteX233" fmla="*/ 1399699 w 2571750"/>
                <a:gd name="connsiteY233" fmla="*/ 600551 h 1285875"/>
                <a:gd name="connsiteX234" fmla="*/ 1375886 w 2571750"/>
                <a:gd name="connsiteY234" fmla="*/ 609124 h 1285875"/>
                <a:gd name="connsiteX235" fmla="*/ 1362551 w 2571750"/>
                <a:gd name="connsiteY235" fmla="*/ 616744 h 1285875"/>
                <a:gd name="connsiteX236" fmla="*/ 1352074 w 2571750"/>
                <a:gd name="connsiteY236" fmla="*/ 640556 h 1285875"/>
                <a:gd name="connsiteX237" fmla="*/ 1383506 w 2571750"/>
                <a:gd name="connsiteY237" fmla="*/ 655796 h 1285875"/>
                <a:gd name="connsiteX238" fmla="*/ 1341596 w 2571750"/>
                <a:gd name="connsiteY238" fmla="*/ 663416 h 1285875"/>
                <a:gd name="connsiteX239" fmla="*/ 1305401 w 2571750"/>
                <a:gd name="connsiteY239" fmla="*/ 660559 h 1285875"/>
                <a:gd name="connsiteX240" fmla="*/ 1266349 w 2571750"/>
                <a:gd name="connsiteY240" fmla="*/ 663416 h 1285875"/>
                <a:gd name="connsiteX241" fmla="*/ 1237774 w 2571750"/>
                <a:gd name="connsiteY241" fmla="*/ 666274 h 1285875"/>
                <a:gd name="connsiteX242" fmla="*/ 1253014 w 2571750"/>
                <a:gd name="connsiteY242" fmla="*/ 634841 h 1285875"/>
                <a:gd name="connsiteX243" fmla="*/ 1255871 w 2571750"/>
                <a:gd name="connsiteY243" fmla="*/ 603409 h 1285875"/>
                <a:gd name="connsiteX244" fmla="*/ 1232059 w 2571750"/>
                <a:gd name="connsiteY244" fmla="*/ 595789 h 1285875"/>
                <a:gd name="connsiteX245" fmla="*/ 1203484 w 2571750"/>
                <a:gd name="connsiteY245" fmla="*/ 595789 h 1285875"/>
                <a:gd name="connsiteX246" fmla="*/ 1174909 w 2571750"/>
                <a:gd name="connsiteY246" fmla="*/ 603409 h 1285875"/>
                <a:gd name="connsiteX247" fmla="*/ 1161574 w 2571750"/>
                <a:gd name="connsiteY247" fmla="*/ 609124 h 1285875"/>
                <a:gd name="connsiteX248" fmla="*/ 1125379 w 2571750"/>
                <a:gd name="connsiteY248" fmla="*/ 606266 h 1285875"/>
                <a:gd name="connsiteX249" fmla="*/ 1099661 w 2571750"/>
                <a:gd name="connsiteY249" fmla="*/ 588169 h 1285875"/>
                <a:gd name="connsiteX250" fmla="*/ 1075849 w 2571750"/>
                <a:gd name="connsiteY250" fmla="*/ 561499 h 1285875"/>
                <a:gd name="connsiteX251" fmla="*/ 1052036 w 2571750"/>
                <a:gd name="connsiteY251" fmla="*/ 551021 h 1285875"/>
                <a:gd name="connsiteX252" fmla="*/ 1036796 w 2571750"/>
                <a:gd name="connsiteY252" fmla="*/ 538639 h 1285875"/>
                <a:gd name="connsiteX253" fmla="*/ 1002506 w 2571750"/>
                <a:gd name="connsiteY253" fmla="*/ 538639 h 1285875"/>
                <a:gd name="connsiteX254" fmla="*/ 973931 w 2571750"/>
                <a:gd name="connsiteY254" fmla="*/ 546259 h 1285875"/>
                <a:gd name="connsiteX255" fmla="*/ 951071 w 2571750"/>
                <a:gd name="connsiteY255" fmla="*/ 556736 h 1285875"/>
                <a:gd name="connsiteX256" fmla="*/ 927259 w 2571750"/>
                <a:gd name="connsiteY256" fmla="*/ 574834 h 1285875"/>
                <a:gd name="connsiteX257" fmla="*/ 892969 w 2571750"/>
                <a:gd name="connsiteY257" fmla="*/ 603409 h 1285875"/>
                <a:gd name="connsiteX258" fmla="*/ 849154 w 2571750"/>
                <a:gd name="connsiteY258" fmla="*/ 624364 h 1285875"/>
                <a:gd name="connsiteX259" fmla="*/ 841534 w 2571750"/>
                <a:gd name="connsiteY259" fmla="*/ 640556 h 1285875"/>
                <a:gd name="connsiteX260" fmla="*/ 822484 w 2571750"/>
                <a:gd name="connsiteY260" fmla="*/ 676751 h 1285875"/>
                <a:gd name="connsiteX261" fmla="*/ 812006 w 2571750"/>
                <a:gd name="connsiteY261" fmla="*/ 697706 h 1285875"/>
                <a:gd name="connsiteX262" fmla="*/ 789146 w 2571750"/>
                <a:gd name="connsiteY262" fmla="*/ 710089 h 1285875"/>
                <a:gd name="connsiteX263" fmla="*/ 760571 w 2571750"/>
                <a:gd name="connsiteY263" fmla="*/ 723424 h 1285875"/>
                <a:gd name="connsiteX264" fmla="*/ 721519 w 2571750"/>
                <a:gd name="connsiteY264" fmla="*/ 715804 h 1285875"/>
                <a:gd name="connsiteX265" fmla="*/ 694849 w 2571750"/>
                <a:gd name="connsiteY265" fmla="*/ 726281 h 1285875"/>
                <a:gd name="connsiteX266" fmla="*/ 669131 w 2571750"/>
                <a:gd name="connsiteY266" fmla="*/ 744379 h 1285875"/>
                <a:gd name="connsiteX267" fmla="*/ 642461 w 2571750"/>
                <a:gd name="connsiteY267" fmla="*/ 770096 h 1285875"/>
                <a:gd name="connsiteX268" fmla="*/ 619601 w 2571750"/>
                <a:gd name="connsiteY268" fmla="*/ 796766 h 1285875"/>
                <a:gd name="connsiteX269" fmla="*/ 595789 w 2571750"/>
                <a:gd name="connsiteY269" fmla="*/ 796766 h 1285875"/>
                <a:gd name="connsiteX270" fmla="*/ 574834 w 2571750"/>
                <a:gd name="connsiteY270" fmla="*/ 807244 h 1285875"/>
                <a:gd name="connsiteX271" fmla="*/ 567214 w 2571750"/>
                <a:gd name="connsiteY271" fmla="*/ 832961 h 1285875"/>
                <a:gd name="connsiteX272" fmla="*/ 595789 w 2571750"/>
                <a:gd name="connsiteY272" fmla="*/ 846296 h 1285875"/>
                <a:gd name="connsiteX273" fmla="*/ 598646 w 2571750"/>
                <a:gd name="connsiteY273" fmla="*/ 867251 h 1285875"/>
                <a:gd name="connsiteX274" fmla="*/ 595789 w 2571750"/>
                <a:gd name="connsiteY274" fmla="*/ 909161 h 1285875"/>
                <a:gd name="connsiteX275" fmla="*/ 595789 w 2571750"/>
                <a:gd name="connsiteY275" fmla="*/ 932021 h 1285875"/>
                <a:gd name="connsiteX276" fmla="*/ 591026 w 2571750"/>
                <a:gd name="connsiteY276" fmla="*/ 973931 h 1285875"/>
                <a:gd name="connsiteX277" fmla="*/ 582454 w 2571750"/>
                <a:gd name="connsiteY277" fmla="*/ 1008221 h 1285875"/>
                <a:gd name="connsiteX278" fmla="*/ 580549 w 2571750"/>
                <a:gd name="connsiteY278" fmla="*/ 1049179 h 1285875"/>
                <a:gd name="connsiteX279" fmla="*/ 585311 w 2571750"/>
                <a:gd name="connsiteY279" fmla="*/ 1075849 h 1285875"/>
                <a:gd name="connsiteX280" fmla="*/ 585311 w 2571750"/>
                <a:gd name="connsiteY280" fmla="*/ 1104424 h 1285875"/>
                <a:gd name="connsiteX281" fmla="*/ 601504 w 2571750"/>
                <a:gd name="connsiteY281" fmla="*/ 1128236 h 1285875"/>
                <a:gd name="connsiteX282" fmla="*/ 619601 w 2571750"/>
                <a:gd name="connsiteY282" fmla="*/ 1156811 h 1285875"/>
                <a:gd name="connsiteX283" fmla="*/ 640556 w 2571750"/>
                <a:gd name="connsiteY283" fmla="*/ 1190149 h 1285875"/>
                <a:gd name="connsiteX284" fmla="*/ 648176 w 2571750"/>
                <a:gd name="connsiteY284" fmla="*/ 1224439 h 1285875"/>
                <a:gd name="connsiteX285" fmla="*/ 622459 w 2571750"/>
                <a:gd name="connsiteY285" fmla="*/ 1234916 h 1285875"/>
                <a:gd name="connsiteX286" fmla="*/ 601504 w 2571750"/>
                <a:gd name="connsiteY286" fmla="*/ 1216819 h 1285875"/>
                <a:gd name="connsiteX287" fmla="*/ 574834 w 2571750"/>
                <a:gd name="connsiteY287" fmla="*/ 1195864 h 1285875"/>
                <a:gd name="connsiteX288" fmla="*/ 538639 w 2571750"/>
                <a:gd name="connsiteY288" fmla="*/ 1195864 h 1285875"/>
                <a:gd name="connsiteX289" fmla="*/ 514826 w 2571750"/>
                <a:gd name="connsiteY289" fmla="*/ 1195864 h 1285875"/>
                <a:gd name="connsiteX290" fmla="*/ 486251 w 2571750"/>
                <a:gd name="connsiteY290" fmla="*/ 1209199 h 1285875"/>
                <a:gd name="connsiteX291" fmla="*/ 457676 w 2571750"/>
                <a:gd name="connsiteY291" fmla="*/ 1218724 h 1285875"/>
                <a:gd name="connsiteX292" fmla="*/ 426244 w 2571750"/>
                <a:gd name="connsiteY292" fmla="*/ 1234916 h 1285875"/>
                <a:gd name="connsiteX293" fmla="*/ 403384 w 2571750"/>
                <a:gd name="connsiteY293" fmla="*/ 1250156 h 1285875"/>
                <a:gd name="connsiteX294" fmla="*/ 382429 w 2571750"/>
                <a:gd name="connsiteY294" fmla="*/ 1266349 h 1285875"/>
                <a:gd name="connsiteX295" fmla="*/ 355759 w 2571750"/>
                <a:gd name="connsiteY295" fmla="*/ 1276826 h 1285875"/>
                <a:gd name="connsiteX296" fmla="*/ 330041 w 2571750"/>
                <a:gd name="connsiteY296" fmla="*/ 1263491 h 1285875"/>
                <a:gd name="connsiteX297" fmla="*/ 327184 w 2571750"/>
                <a:gd name="connsiteY297" fmla="*/ 1242536 h 1285875"/>
                <a:gd name="connsiteX298" fmla="*/ 303371 w 2571750"/>
                <a:gd name="connsiteY298" fmla="*/ 1227296 h 1285875"/>
                <a:gd name="connsiteX299" fmla="*/ 274796 w 2571750"/>
                <a:gd name="connsiteY299" fmla="*/ 1229201 h 1285875"/>
                <a:gd name="connsiteX300" fmla="*/ 244316 w 2571750"/>
                <a:gd name="connsiteY300" fmla="*/ 1234916 h 1285875"/>
                <a:gd name="connsiteX301" fmla="*/ 204311 w 2571750"/>
                <a:gd name="connsiteY301" fmla="*/ 1232059 h 1285875"/>
                <a:gd name="connsiteX302" fmla="*/ 189071 w 2571750"/>
                <a:gd name="connsiteY302" fmla="*/ 1255871 h 1285875"/>
                <a:gd name="connsiteX303" fmla="*/ 168116 w 2571750"/>
                <a:gd name="connsiteY303" fmla="*/ 1287304 h 1285875"/>
                <a:gd name="connsiteX304" fmla="*/ 139541 w 2571750"/>
                <a:gd name="connsiteY304" fmla="*/ 1276826 h 1285875"/>
                <a:gd name="connsiteX305" fmla="*/ 121444 w 2571750"/>
                <a:gd name="connsiteY305" fmla="*/ 1242536 h 1285875"/>
                <a:gd name="connsiteX306" fmla="*/ 126206 w 2571750"/>
                <a:gd name="connsiteY306" fmla="*/ 1232059 h 1285875"/>
                <a:gd name="connsiteX307" fmla="*/ 115729 w 2571750"/>
                <a:gd name="connsiteY307" fmla="*/ 1203484 h 1285875"/>
                <a:gd name="connsiteX308" fmla="*/ 84296 w 2571750"/>
                <a:gd name="connsiteY308" fmla="*/ 1203484 h 1285875"/>
                <a:gd name="connsiteX309" fmla="*/ 50959 w 2571750"/>
                <a:gd name="connsiteY309" fmla="*/ 1203484 h 1285875"/>
                <a:gd name="connsiteX310" fmla="*/ 37624 w 2571750"/>
                <a:gd name="connsiteY310" fmla="*/ 1190149 h 1285875"/>
                <a:gd name="connsiteX311" fmla="*/ 32861 w 2571750"/>
                <a:gd name="connsiteY311" fmla="*/ 1169194 h 128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Lst>
              <a:rect l="l" t="t" r="r" b="b"/>
              <a:pathLst>
                <a:path w="2571750" h="1285875">
                  <a:moveTo>
                    <a:pt x="30004" y="1138714"/>
                  </a:moveTo>
                  <a:lnTo>
                    <a:pt x="50959" y="1135856"/>
                  </a:lnTo>
                  <a:lnTo>
                    <a:pt x="82391" y="1128236"/>
                  </a:lnTo>
                  <a:lnTo>
                    <a:pt x="105251" y="1107281"/>
                  </a:lnTo>
                  <a:lnTo>
                    <a:pt x="126206" y="1083469"/>
                  </a:lnTo>
                  <a:lnTo>
                    <a:pt x="165259" y="1080611"/>
                  </a:lnTo>
                  <a:lnTo>
                    <a:pt x="204311" y="1075849"/>
                  </a:lnTo>
                  <a:lnTo>
                    <a:pt x="207169" y="1059656"/>
                  </a:lnTo>
                  <a:lnTo>
                    <a:pt x="189071" y="1039653"/>
                  </a:lnTo>
                  <a:lnTo>
                    <a:pt x="170974" y="1020603"/>
                  </a:lnTo>
                  <a:lnTo>
                    <a:pt x="139541" y="1020603"/>
                  </a:lnTo>
                  <a:lnTo>
                    <a:pt x="97631" y="1018699"/>
                  </a:lnTo>
                  <a:lnTo>
                    <a:pt x="69056" y="999649"/>
                  </a:lnTo>
                  <a:lnTo>
                    <a:pt x="82391" y="971074"/>
                  </a:lnTo>
                  <a:lnTo>
                    <a:pt x="113824" y="963453"/>
                  </a:lnTo>
                  <a:lnTo>
                    <a:pt x="126206" y="942499"/>
                  </a:lnTo>
                  <a:lnTo>
                    <a:pt x="105251" y="913924"/>
                  </a:lnTo>
                  <a:lnTo>
                    <a:pt x="118586" y="903446"/>
                  </a:lnTo>
                  <a:lnTo>
                    <a:pt x="136684" y="877729"/>
                  </a:lnTo>
                  <a:lnTo>
                    <a:pt x="133826" y="838676"/>
                  </a:lnTo>
                  <a:lnTo>
                    <a:pt x="115729" y="810101"/>
                  </a:lnTo>
                  <a:lnTo>
                    <a:pt x="82391" y="799624"/>
                  </a:lnTo>
                  <a:lnTo>
                    <a:pt x="40481" y="786289"/>
                  </a:lnTo>
                  <a:lnTo>
                    <a:pt x="19526" y="770096"/>
                  </a:lnTo>
                  <a:lnTo>
                    <a:pt x="24289" y="751999"/>
                  </a:lnTo>
                  <a:lnTo>
                    <a:pt x="1429" y="715804"/>
                  </a:lnTo>
                  <a:lnTo>
                    <a:pt x="19526" y="697706"/>
                  </a:lnTo>
                  <a:lnTo>
                    <a:pt x="53816" y="679609"/>
                  </a:lnTo>
                  <a:lnTo>
                    <a:pt x="64294" y="663416"/>
                  </a:lnTo>
                  <a:lnTo>
                    <a:pt x="64294" y="642461"/>
                  </a:lnTo>
                  <a:lnTo>
                    <a:pt x="92869" y="631984"/>
                  </a:lnTo>
                  <a:lnTo>
                    <a:pt x="124301" y="637699"/>
                  </a:lnTo>
                  <a:lnTo>
                    <a:pt x="168116" y="642461"/>
                  </a:lnTo>
                  <a:lnTo>
                    <a:pt x="207169" y="637699"/>
                  </a:lnTo>
                  <a:lnTo>
                    <a:pt x="238601" y="619601"/>
                  </a:lnTo>
                  <a:lnTo>
                    <a:pt x="262414" y="609124"/>
                  </a:lnTo>
                  <a:lnTo>
                    <a:pt x="270034" y="630079"/>
                  </a:lnTo>
                  <a:lnTo>
                    <a:pt x="313849" y="627221"/>
                  </a:lnTo>
                  <a:lnTo>
                    <a:pt x="353854" y="627221"/>
                  </a:lnTo>
                  <a:lnTo>
                    <a:pt x="392906" y="624364"/>
                  </a:lnTo>
                  <a:lnTo>
                    <a:pt x="421481" y="600551"/>
                  </a:lnTo>
                  <a:lnTo>
                    <a:pt x="429101" y="580549"/>
                  </a:lnTo>
                  <a:lnTo>
                    <a:pt x="423386" y="564356"/>
                  </a:lnTo>
                  <a:lnTo>
                    <a:pt x="394811" y="553879"/>
                  </a:lnTo>
                  <a:lnTo>
                    <a:pt x="384334" y="532924"/>
                  </a:lnTo>
                  <a:lnTo>
                    <a:pt x="403384" y="517684"/>
                  </a:lnTo>
                  <a:lnTo>
                    <a:pt x="439579" y="511969"/>
                  </a:lnTo>
                  <a:lnTo>
                    <a:pt x="463391" y="511969"/>
                  </a:lnTo>
                  <a:lnTo>
                    <a:pt x="486251" y="499586"/>
                  </a:lnTo>
                  <a:lnTo>
                    <a:pt x="504349" y="471011"/>
                  </a:lnTo>
                  <a:lnTo>
                    <a:pt x="538639" y="472916"/>
                  </a:lnTo>
                  <a:lnTo>
                    <a:pt x="570071" y="457676"/>
                  </a:lnTo>
                  <a:lnTo>
                    <a:pt x="574834" y="426244"/>
                  </a:lnTo>
                  <a:lnTo>
                    <a:pt x="577691" y="400526"/>
                  </a:lnTo>
                  <a:lnTo>
                    <a:pt x="585311" y="384334"/>
                  </a:lnTo>
                  <a:lnTo>
                    <a:pt x="622459" y="390049"/>
                  </a:lnTo>
                  <a:lnTo>
                    <a:pt x="652939" y="387191"/>
                  </a:lnTo>
                  <a:lnTo>
                    <a:pt x="690086" y="361474"/>
                  </a:lnTo>
                  <a:lnTo>
                    <a:pt x="715804" y="340519"/>
                  </a:lnTo>
                  <a:lnTo>
                    <a:pt x="744379" y="316706"/>
                  </a:lnTo>
                  <a:lnTo>
                    <a:pt x="754856" y="280511"/>
                  </a:lnTo>
                  <a:lnTo>
                    <a:pt x="736759" y="261461"/>
                  </a:lnTo>
                  <a:lnTo>
                    <a:pt x="702469" y="241459"/>
                  </a:lnTo>
                  <a:lnTo>
                    <a:pt x="679609" y="214789"/>
                  </a:lnTo>
                  <a:lnTo>
                    <a:pt x="697706" y="199549"/>
                  </a:lnTo>
                  <a:lnTo>
                    <a:pt x="718661" y="170974"/>
                  </a:lnTo>
                  <a:lnTo>
                    <a:pt x="742474" y="186214"/>
                  </a:lnTo>
                  <a:lnTo>
                    <a:pt x="762476" y="202406"/>
                  </a:lnTo>
                  <a:lnTo>
                    <a:pt x="799624" y="202406"/>
                  </a:lnTo>
                  <a:lnTo>
                    <a:pt x="838676" y="186214"/>
                  </a:lnTo>
                  <a:lnTo>
                    <a:pt x="859631" y="165259"/>
                  </a:lnTo>
                  <a:lnTo>
                    <a:pt x="880586" y="170974"/>
                  </a:lnTo>
                  <a:lnTo>
                    <a:pt x="895826" y="193834"/>
                  </a:lnTo>
                  <a:lnTo>
                    <a:pt x="916781" y="210026"/>
                  </a:lnTo>
                  <a:lnTo>
                    <a:pt x="948214" y="191929"/>
                  </a:lnTo>
                  <a:lnTo>
                    <a:pt x="973931" y="175736"/>
                  </a:lnTo>
                  <a:lnTo>
                    <a:pt x="997744" y="157639"/>
                  </a:lnTo>
                  <a:lnTo>
                    <a:pt x="987266" y="121444"/>
                  </a:lnTo>
                  <a:lnTo>
                    <a:pt x="966311" y="105251"/>
                  </a:lnTo>
                  <a:lnTo>
                    <a:pt x="945356" y="90011"/>
                  </a:lnTo>
                  <a:lnTo>
                    <a:pt x="945356" y="55721"/>
                  </a:lnTo>
                  <a:lnTo>
                    <a:pt x="958691" y="16669"/>
                  </a:lnTo>
                  <a:lnTo>
                    <a:pt x="987266" y="1429"/>
                  </a:lnTo>
                  <a:lnTo>
                    <a:pt x="1015841" y="9049"/>
                  </a:lnTo>
                  <a:lnTo>
                    <a:pt x="1015841" y="45244"/>
                  </a:lnTo>
                  <a:lnTo>
                    <a:pt x="1011079" y="84296"/>
                  </a:lnTo>
                  <a:lnTo>
                    <a:pt x="1039654" y="90011"/>
                  </a:lnTo>
                  <a:lnTo>
                    <a:pt x="1071086" y="90011"/>
                  </a:lnTo>
                  <a:lnTo>
                    <a:pt x="1089184" y="112871"/>
                  </a:lnTo>
                  <a:lnTo>
                    <a:pt x="1114901" y="123349"/>
                  </a:lnTo>
                  <a:lnTo>
                    <a:pt x="1114901" y="82391"/>
                  </a:lnTo>
                  <a:lnTo>
                    <a:pt x="1138714" y="76676"/>
                  </a:lnTo>
                  <a:lnTo>
                    <a:pt x="1143476" y="91916"/>
                  </a:lnTo>
                  <a:lnTo>
                    <a:pt x="1177766" y="97631"/>
                  </a:lnTo>
                  <a:lnTo>
                    <a:pt x="1191101" y="63341"/>
                  </a:lnTo>
                  <a:lnTo>
                    <a:pt x="1230154" y="82391"/>
                  </a:lnTo>
                  <a:lnTo>
                    <a:pt x="1263491" y="100489"/>
                  </a:lnTo>
                  <a:lnTo>
                    <a:pt x="1287304" y="136684"/>
                  </a:lnTo>
                  <a:lnTo>
                    <a:pt x="1292066" y="181451"/>
                  </a:lnTo>
                  <a:lnTo>
                    <a:pt x="1290161" y="217646"/>
                  </a:lnTo>
                  <a:lnTo>
                    <a:pt x="1329214" y="225266"/>
                  </a:lnTo>
                  <a:lnTo>
                    <a:pt x="1344454" y="256699"/>
                  </a:lnTo>
                  <a:lnTo>
                    <a:pt x="1341596" y="285274"/>
                  </a:lnTo>
                  <a:lnTo>
                    <a:pt x="1323499" y="324326"/>
                  </a:lnTo>
                  <a:lnTo>
                    <a:pt x="1354931" y="330041"/>
                  </a:lnTo>
                  <a:lnTo>
                    <a:pt x="1401604" y="352901"/>
                  </a:lnTo>
                  <a:lnTo>
                    <a:pt x="1438751" y="376714"/>
                  </a:lnTo>
                  <a:lnTo>
                    <a:pt x="1470184" y="390049"/>
                  </a:lnTo>
                  <a:lnTo>
                    <a:pt x="1509236" y="408146"/>
                  </a:lnTo>
                  <a:lnTo>
                    <a:pt x="1550194" y="405289"/>
                  </a:lnTo>
                  <a:lnTo>
                    <a:pt x="1579721" y="429101"/>
                  </a:lnTo>
                  <a:lnTo>
                    <a:pt x="1610201" y="451961"/>
                  </a:lnTo>
                  <a:lnTo>
                    <a:pt x="1659731" y="462439"/>
                  </a:lnTo>
                  <a:lnTo>
                    <a:pt x="1686401" y="447199"/>
                  </a:lnTo>
                  <a:lnTo>
                    <a:pt x="1709261" y="436721"/>
                  </a:lnTo>
                  <a:lnTo>
                    <a:pt x="1738789" y="429101"/>
                  </a:lnTo>
                  <a:lnTo>
                    <a:pt x="1761649" y="408146"/>
                  </a:lnTo>
                  <a:lnTo>
                    <a:pt x="1793081" y="391954"/>
                  </a:lnTo>
                  <a:lnTo>
                    <a:pt x="1821656" y="402431"/>
                  </a:lnTo>
                  <a:lnTo>
                    <a:pt x="1848326" y="418624"/>
                  </a:lnTo>
                  <a:lnTo>
                    <a:pt x="1871186" y="433864"/>
                  </a:lnTo>
                  <a:lnTo>
                    <a:pt x="1908334" y="418624"/>
                  </a:lnTo>
                  <a:lnTo>
                    <a:pt x="1934051" y="394811"/>
                  </a:lnTo>
                  <a:lnTo>
                    <a:pt x="1947386" y="366236"/>
                  </a:lnTo>
                  <a:lnTo>
                    <a:pt x="1973104" y="366236"/>
                  </a:lnTo>
                  <a:lnTo>
                    <a:pt x="1986439" y="390049"/>
                  </a:lnTo>
                  <a:lnTo>
                    <a:pt x="2025491" y="381476"/>
                  </a:lnTo>
                  <a:lnTo>
                    <a:pt x="2061686" y="358616"/>
                  </a:lnTo>
                  <a:lnTo>
                    <a:pt x="2093119" y="345281"/>
                  </a:lnTo>
                  <a:lnTo>
                    <a:pt x="2118836" y="324326"/>
                  </a:lnTo>
                  <a:lnTo>
                    <a:pt x="2147411" y="303371"/>
                  </a:lnTo>
                  <a:lnTo>
                    <a:pt x="2174081" y="288131"/>
                  </a:lnTo>
                  <a:lnTo>
                    <a:pt x="2202656" y="290989"/>
                  </a:lnTo>
                  <a:lnTo>
                    <a:pt x="2241709" y="290989"/>
                  </a:lnTo>
                  <a:lnTo>
                    <a:pt x="2249329" y="256699"/>
                  </a:lnTo>
                  <a:lnTo>
                    <a:pt x="2228374" y="232886"/>
                  </a:lnTo>
                  <a:lnTo>
                    <a:pt x="2192179" y="214789"/>
                  </a:lnTo>
                  <a:lnTo>
                    <a:pt x="2171224" y="181451"/>
                  </a:lnTo>
                  <a:lnTo>
                    <a:pt x="2150269" y="139541"/>
                  </a:lnTo>
                  <a:lnTo>
                    <a:pt x="2150269" y="115729"/>
                  </a:lnTo>
                  <a:lnTo>
                    <a:pt x="2153126" y="82391"/>
                  </a:lnTo>
                  <a:lnTo>
                    <a:pt x="2174081" y="58579"/>
                  </a:lnTo>
                  <a:lnTo>
                    <a:pt x="2189321" y="30004"/>
                  </a:lnTo>
                  <a:lnTo>
                    <a:pt x="2220754" y="6191"/>
                  </a:lnTo>
                  <a:lnTo>
                    <a:pt x="2244566" y="40481"/>
                  </a:lnTo>
                  <a:lnTo>
                    <a:pt x="2256949" y="63341"/>
                  </a:lnTo>
                  <a:lnTo>
                    <a:pt x="2294096" y="76676"/>
                  </a:lnTo>
                  <a:lnTo>
                    <a:pt x="2322671" y="84296"/>
                  </a:lnTo>
                  <a:lnTo>
                    <a:pt x="2354104" y="94774"/>
                  </a:lnTo>
                  <a:lnTo>
                    <a:pt x="2385536" y="110966"/>
                  </a:lnTo>
                  <a:lnTo>
                    <a:pt x="2400776" y="126206"/>
                  </a:lnTo>
                  <a:lnTo>
                    <a:pt x="2445544" y="133826"/>
                  </a:lnTo>
                  <a:lnTo>
                    <a:pt x="2466499" y="123349"/>
                  </a:lnTo>
                  <a:lnTo>
                    <a:pt x="2499836" y="123349"/>
                  </a:lnTo>
                  <a:lnTo>
                    <a:pt x="2531269" y="110966"/>
                  </a:lnTo>
                  <a:lnTo>
                    <a:pt x="2562701" y="102394"/>
                  </a:lnTo>
                  <a:lnTo>
                    <a:pt x="2576036" y="121444"/>
                  </a:lnTo>
                  <a:lnTo>
                    <a:pt x="2576036" y="157639"/>
                  </a:lnTo>
                  <a:lnTo>
                    <a:pt x="2555081" y="191929"/>
                  </a:lnTo>
                  <a:lnTo>
                    <a:pt x="2528411" y="230981"/>
                  </a:lnTo>
                  <a:lnTo>
                    <a:pt x="2507456" y="264319"/>
                  </a:lnTo>
                  <a:lnTo>
                    <a:pt x="2499836" y="309086"/>
                  </a:lnTo>
                  <a:lnTo>
                    <a:pt x="2516029" y="330041"/>
                  </a:lnTo>
                  <a:lnTo>
                    <a:pt x="2513171" y="366236"/>
                  </a:lnTo>
                  <a:lnTo>
                    <a:pt x="2486501" y="342424"/>
                  </a:lnTo>
                  <a:lnTo>
                    <a:pt x="2457926" y="342424"/>
                  </a:lnTo>
                  <a:lnTo>
                    <a:pt x="2435066" y="369094"/>
                  </a:lnTo>
                  <a:lnTo>
                    <a:pt x="2406491" y="381476"/>
                  </a:lnTo>
                  <a:lnTo>
                    <a:pt x="2379821" y="397669"/>
                  </a:lnTo>
                  <a:lnTo>
                    <a:pt x="2364581" y="423386"/>
                  </a:lnTo>
                  <a:lnTo>
                    <a:pt x="2351246" y="450056"/>
                  </a:lnTo>
                  <a:lnTo>
                    <a:pt x="2340769" y="478631"/>
                  </a:lnTo>
                  <a:lnTo>
                    <a:pt x="2315051" y="486251"/>
                  </a:lnTo>
                  <a:lnTo>
                    <a:pt x="2286476" y="491014"/>
                  </a:lnTo>
                  <a:lnTo>
                    <a:pt x="2262664" y="493871"/>
                  </a:lnTo>
                  <a:lnTo>
                    <a:pt x="2255044" y="514826"/>
                  </a:lnTo>
                  <a:lnTo>
                    <a:pt x="2262664" y="543401"/>
                  </a:lnTo>
                  <a:lnTo>
                    <a:pt x="2256949" y="571976"/>
                  </a:lnTo>
                  <a:lnTo>
                    <a:pt x="2217896" y="571976"/>
                  </a:lnTo>
                  <a:lnTo>
                    <a:pt x="2181701" y="571976"/>
                  </a:lnTo>
                  <a:lnTo>
                    <a:pt x="2168366" y="582454"/>
                  </a:lnTo>
                  <a:lnTo>
                    <a:pt x="2155984" y="621506"/>
                  </a:lnTo>
                  <a:lnTo>
                    <a:pt x="2127409" y="658654"/>
                  </a:lnTo>
                  <a:lnTo>
                    <a:pt x="2137886" y="676751"/>
                  </a:lnTo>
                  <a:lnTo>
                    <a:pt x="2157889" y="684371"/>
                  </a:lnTo>
                  <a:lnTo>
                    <a:pt x="2184559" y="684371"/>
                  </a:lnTo>
                  <a:lnTo>
                    <a:pt x="2176939" y="712946"/>
                  </a:lnTo>
                  <a:lnTo>
                    <a:pt x="2139791" y="718661"/>
                  </a:lnTo>
                  <a:lnTo>
                    <a:pt x="2093119" y="731044"/>
                  </a:lnTo>
                  <a:lnTo>
                    <a:pt x="2056924" y="741521"/>
                  </a:lnTo>
                  <a:lnTo>
                    <a:pt x="2037874" y="765334"/>
                  </a:lnTo>
                  <a:lnTo>
                    <a:pt x="2017871" y="791051"/>
                  </a:lnTo>
                  <a:lnTo>
                    <a:pt x="2007394" y="768191"/>
                  </a:lnTo>
                  <a:lnTo>
                    <a:pt x="1983581" y="760571"/>
                  </a:lnTo>
                  <a:lnTo>
                    <a:pt x="1957864" y="762476"/>
                  </a:lnTo>
                  <a:lnTo>
                    <a:pt x="1944529" y="789146"/>
                  </a:lnTo>
                  <a:lnTo>
                    <a:pt x="1938814" y="801529"/>
                  </a:lnTo>
                  <a:lnTo>
                    <a:pt x="1920716" y="825341"/>
                  </a:lnTo>
                  <a:lnTo>
                    <a:pt x="1905476" y="801529"/>
                  </a:lnTo>
                  <a:lnTo>
                    <a:pt x="1884521" y="791051"/>
                  </a:lnTo>
                  <a:lnTo>
                    <a:pt x="1863566" y="775811"/>
                  </a:lnTo>
                  <a:lnTo>
                    <a:pt x="1858804" y="765334"/>
                  </a:lnTo>
                  <a:lnTo>
                    <a:pt x="1827371" y="768191"/>
                  </a:lnTo>
                  <a:lnTo>
                    <a:pt x="1832134" y="791051"/>
                  </a:lnTo>
                  <a:lnTo>
                    <a:pt x="1855946" y="812006"/>
                  </a:lnTo>
                  <a:lnTo>
                    <a:pt x="1821656" y="814864"/>
                  </a:lnTo>
                  <a:lnTo>
                    <a:pt x="1795939" y="804386"/>
                  </a:lnTo>
                  <a:lnTo>
                    <a:pt x="1777841" y="783431"/>
                  </a:lnTo>
                  <a:lnTo>
                    <a:pt x="1769269" y="754856"/>
                  </a:lnTo>
                  <a:lnTo>
                    <a:pt x="1730216" y="754856"/>
                  </a:lnTo>
                  <a:lnTo>
                    <a:pt x="1722596" y="723424"/>
                  </a:lnTo>
                  <a:lnTo>
                    <a:pt x="1691164" y="726281"/>
                  </a:lnTo>
                  <a:lnTo>
                    <a:pt x="1652111" y="715804"/>
                  </a:lnTo>
                  <a:lnTo>
                    <a:pt x="1605439" y="731044"/>
                  </a:lnTo>
                  <a:lnTo>
                    <a:pt x="1576864" y="723424"/>
                  </a:lnTo>
                  <a:lnTo>
                    <a:pt x="1581626" y="691991"/>
                  </a:lnTo>
                  <a:lnTo>
                    <a:pt x="1589246" y="648176"/>
                  </a:lnTo>
                  <a:lnTo>
                    <a:pt x="1569244" y="624364"/>
                  </a:lnTo>
                  <a:lnTo>
                    <a:pt x="1537811" y="634841"/>
                  </a:lnTo>
                  <a:lnTo>
                    <a:pt x="1511141" y="658654"/>
                  </a:lnTo>
                  <a:lnTo>
                    <a:pt x="1479709" y="663416"/>
                  </a:lnTo>
                  <a:lnTo>
                    <a:pt x="1456849" y="652939"/>
                  </a:lnTo>
                  <a:lnTo>
                    <a:pt x="1428274" y="648176"/>
                  </a:lnTo>
                  <a:lnTo>
                    <a:pt x="1446371" y="624364"/>
                  </a:lnTo>
                  <a:lnTo>
                    <a:pt x="1479709" y="619601"/>
                  </a:lnTo>
                  <a:lnTo>
                    <a:pt x="1503521" y="613886"/>
                  </a:lnTo>
                  <a:lnTo>
                    <a:pt x="1503521" y="592931"/>
                  </a:lnTo>
                  <a:lnTo>
                    <a:pt x="1479709" y="570071"/>
                  </a:lnTo>
                  <a:lnTo>
                    <a:pt x="1461611" y="567214"/>
                  </a:lnTo>
                  <a:lnTo>
                    <a:pt x="1443514" y="564356"/>
                  </a:lnTo>
                  <a:lnTo>
                    <a:pt x="1435894" y="574834"/>
                  </a:lnTo>
                  <a:lnTo>
                    <a:pt x="1435894" y="585311"/>
                  </a:lnTo>
                  <a:lnTo>
                    <a:pt x="1428274" y="621506"/>
                  </a:lnTo>
                  <a:lnTo>
                    <a:pt x="1399699" y="600551"/>
                  </a:lnTo>
                  <a:lnTo>
                    <a:pt x="1375886" y="609124"/>
                  </a:lnTo>
                  <a:lnTo>
                    <a:pt x="1362551" y="616744"/>
                  </a:lnTo>
                  <a:lnTo>
                    <a:pt x="1352074" y="640556"/>
                  </a:lnTo>
                  <a:lnTo>
                    <a:pt x="1383506" y="655796"/>
                  </a:lnTo>
                  <a:lnTo>
                    <a:pt x="1341596" y="663416"/>
                  </a:lnTo>
                  <a:lnTo>
                    <a:pt x="1305401" y="660559"/>
                  </a:lnTo>
                  <a:lnTo>
                    <a:pt x="1266349" y="663416"/>
                  </a:lnTo>
                  <a:lnTo>
                    <a:pt x="1237774" y="666274"/>
                  </a:lnTo>
                  <a:lnTo>
                    <a:pt x="1253014" y="634841"/>
                  </a:lnTo>
                  <a:lnTo>
                    <a:pt x="1255871" y="603409"/>
                  </a:lnTo>
                  <a:lnTo>
                    <a:pt x="1232059" y="595789"/>
                  </a:lnTo>
                  <a:lnTo>
                    <a:pt x="1203484" y="595789"/>
                  </a:lnTo>
                  <a:lnTo>
                    <a:pt x="1174909" y="603409"/>
                  </a:lnTo>
                  <a:lnTo>
                    <a:pt x="1161574" y="609124"/>
                  </a:lnTo>
                  <a:lnTo>
                    <a:pt x="1125379" y="606266"/>
                  </a:lnTo>
                  <a:lnTo>
                    <a:pt x="1099661" y="588169"/>
                  </a:lnTo>
                  <a:lnTo>
                    <a:pt x="1075849" y="561499"/>
                  </a:lnTo>
                  <a:lnTo>
                    <a:pt x="1052036" y="551021"/>
                  </a:lnTo>
                  <a:lnTo>
                    <a:pt x="1036796" y="538639"/>
                  </a:lnTo>
                  <a:lnTo>
                    <a:pt x="1002506" y="538639"/>
                  </a:lnTo>
                  <a:lnTo>
                    <a:pt x="973931" y="546259"/>
                  </a:lnTo>
                  <a:lnTo>
                    <a:pt x="951071" y="556736"/>
                  </a:lnTo>
                  <a:lnTo>
                    <a:pt x="927259" y="574834"/>
                  </a:lnTo>
                  <a:lnTo>
                    <a:pt x="892969" y="603409"/>
                  </a:lnTo>
                  <a:lnTo>
                    <a:pt x="849154" y="624364"/>
                  </a:lnTo>
                  <a:lnTo>
                    <a:pt x="841534" y="640556"/>
                  </a:lnTo>
                  <a:lnTo>
                    <a:pt x="822484" y="676751"/>
                  </a:lnTo>
                  <a:lnTo>
                    <a:pt x="812006" y="697706"/>
                  </a:lnTo>
                  <a:lnTo>
                    <a:pt x="789146" y="710089"/>
                  </a:lnTo>
                  <a:lnTo>
                    <a:pt x="760571" y="723424"/>
                  </a:lnTo>
                  <a:lnTo>
                    <a:pt x="721519" y="715804"/>
                  </a:lnTo>
                  <a:lnTo>
                    <a:pt x="694849" y="726281"/>
                  </a:lnTo>
                  <a:lnTo>
                    <a:pt x="669131" y="744379"/>
                  </a:lnTo>
                  <a:lnTo>
                    <a:pt x="642461" y="770096"/>
                  </a:lnTo>
                  <a:lnTo>
                    <a:pt x="619601" y="796766"/>
                  </a:lnTo>
                  <a:lnTo>
                    <a:pt x="595789" y="796766"/>
                  </a:lnTo>
                  <a:lnTo>
                    <a:pt x="574834" y="807244"/>
                  </a:lnTo>
                  <a:lnTo>
                    <a:pt x="567214" y="832961"/>
                  </a:lnTo>
                  <a:lnTo>
                    <a:pt x="595789" y="846296"/>
                  </a:lnTo>
                  <a:lnTo>
                    <a:pt x="598646" y="867251"/>
                  </a:lnTo>
                  <a:lnTo>
                    <a:pt x="595789" y="909161"/>
                  </a:lnTo>
                  <a:lnTo>
                    <a:pt x="595789" y="932021"/>
                  </a:lnTo>
                  <a:lnTo>
                    <a:pt x="591026" y="973931"/>
                  </a:lnTo>
                  <a:lnTo>
                    <a:pt x="582454" y="1008221"/>
                  </a:lnTo>
                  <a:lnTo>
                    <a:pt x="580549" y="1049179"/>
                  </a:lnTo>
                  <a:lnTo>
                    <a:pt x="585311" y="1075849"/>
                  </a:lnTo>
                  <a:lnTo>
                    <a:pt x="585311" y="1104424"/>
                  </a:lnTo>
                  <a:lnTo>
                    <a:pt x="601504" y="1128236"/>
                  </a:lnTo>
                  <a:lnTo>
                    <a:pt x="619601" y="1156811"/>
                  </a:lnTo>
                  <a:lnTo>
                    <a:pt x="640556" y="1190149"/>
                  </a:lnTo>
                  <a:lnTo>
                    <a:pt x="648176" y="1224439"/>
                  </a:lnTo>
                  <a:lnTo>
                    <a:pt x="622459" y="1234916"/>
                  </a:lnTo>
                  <a:lnTo>
                    <a:pt x="601504" y="1216819"/>
                  </a:lnTo>
                  <a:lnTo>
                    <a:pt x="574834" y="1195864"/>
                  </a:lnTo>
                  <a:lnTo>
                    <a:pt x="538639" y="1195864"/>
                  </a:lnTo>
                  <a:lnTo>
                    <a:pt x="514826" y="1195864"/>
                  </a:lnTo>
                  <a:lnTo>
                    <a:pt x="486251" y="1209199"/>
                  </a:lnTo>
                  <a:lnTo>
                    <a:pt x="457676" y="1218724"/>
                  </a:lnTo>
                  <a:lnTo>
                    <a:pt x="426244" y="1234916"/>
                  </a:lnTo>
                  <a:lnTo>
                    <a:pt x="403384" y="1250156"/>
                  </a:lnTo>
                  <a:lnTo>
                    <a:pt x="382429" y="1266349"/>
                  </a:lnTo>
                  <a:lnTo>
                    <a:pt x="355759" y="1276826"/>
                  </a:lnTo>
                  <a:lnTo>
                    <a:pt x="330041" y="1263491"/>
                  </a:lnTo>
                  <a:lnTo>
                    <a:pt x="327184" y="1242536"/>
                  </a:lnTo>
                  <a:lnTo>
                    <a:pt x="303371" y="1227296"/>
                  </a:lnTo>
                  <a:lnTo>
                    <a:pt x="274796" y="1229201"/>
                  </a:lnTo>
                  <a:lnTo>
                    <a:pt x="244316" y="1234916"/>
                  </a:lnTo>
                  <a:lnTo>
                    <a:pt x="204311" y="1232059"/>
                  </a:lnTo>
                  <a:lnTo>
                    <a:pt x="189071" y="1255871"/>
                  </a:lnTo>
                  <a:lnTo>
                    <a:pt x="168116" y="1287304"/>
                  </a:lnTo>
                  <a:lnTo>
                    <a:pt x="139541" y="1276826"/>
                  </a:lnTo>
                  <a:lnTo>
                    <a:pt x="121444" y="1242536"/>
                  </a:lnTo>
                  <a:lnTo>
                    <a:pt x="126206" y="1232059"/>
                  </a:lnTo>
                  <a:lnTo>
                    <a:pt x="115729" y="1203484"/>
                  </a:lnTo>
                  <a:lnTo>
                    <a:pt x="84296" y="1203484"/>
                  </a:lnTo>
                  <a:lnTo>
                    <a:pt x="50959" y="1203484"/>
                  </a:lnTo>
                  <a:lnTo>
                    <a:pt x="37624" y="1190149"/>
                  </a:lnTo>
                  <a:lnTo>
                    <a:pt x="32861" y="1169194"/>
                  </a:lnTo>
                  <a:close/>
                </a:path>
              </a:pathLst>
            </a:custGeom>
            <a:grpFill/>
            <a:ln w="1905" cap="flat">
              <a:solidFill>
                <a:schemeClr val="bg1"/>
              </a:solidFill>
              <a:prstDash val="solid"/>
              <a:miter/>
            </a:ln>
          </p:spPr>
          <p:txBody>
            <a:bodyPr bIns="360000" rtlCol="0" anchor="ctr"/>
            <a:lstStyle/>
            <a:p>
              <a:pPr algn="ctr"/>
              <a:r>
                <a:rPr lang="fr-FR" sz="1000" dirty="0">
                  <a:solidFill>
                    <a:schemeClr val="bg1"/>
                  </a:solidFill>
                </a:rPr>
                <a:t>H3</a:t>
              </a:r>
            </a:p>
          </p:txBody>
        </p:sp>
        <p:sp>
          <p:nvSpPr>
            <p:cNvPr id="670" name="Forme libre : forme 669">
              <a:extLst>
                <a:ext uri="{FF2B5EF4-FFF2-40B4-BE49-F238E27FC236}">
                  <a16:creationId xmlns:a16="http://schemas.microsoft.com/office/drawing/2014/main" id="{0F2A8C42-72B8-48BC-812E-54360B2F13A8}"/>
                </a:ext>
              </a:extLst>
            </p:cNvPr>
            <p:cNvSpPr/>
            <p:nvPr/>
          </p:nvSpPr>
          <p:spPr>
            <a:xfrm>
              <a:off x="4253992" y="5797563"/>
              <a:ext cx="378881" cy="820909"/>
            </a:xfrm>
            <a:custGeom>
              <a:avLst/>
              <a:gdLst>
                <a:gd name="connsiteX0" fmla="*/ 10001 w 457200"/>
                <a:gd name="connsiteY0" fmla="*/ 358616 h 990600"/>
                <a:gd name="connsiteX1" fmla="*/ 28099 w 457200"/>
                <a:gd name="connsiteY1" fmla="*/ 352901 h 990600"/>
                <a:gd name="connsiteX2" fmla="*/ 64294 w 457200"/>
                <a:gd name="connsiteY2" fmla="*/ 334804 h 990600"/>
                <a:gd name="connsiteX3" fmla="*/ 71914 w 457200"/>
                <a:gd name="connsiteY3" fmla="*/ 313849 h 990600"/>
                <a:gd name="connsiteX4" fmla="*/ 71914 w 457200"/>
                <a:gd name="connsiteY4" fmla="*/ 295751 h 990600"/>
                <a:gd name="connsiteX5" fmla="*/ 71914 w 457200"/>
                <a:gd name="connsiteY5" fmla="*/ 267176 h 990600"/>
                <a:gd name="connsiteX6" fmla="*/ 88106 w 457200"/>
                <a:gd name="connsiteY6" fmla="*/ 256699 h 990600"/>
                <a:gd name="connsiteX7" fmla="*/ 109061 w 457200"/>
                <a:gd name="connsiteY7" fmla="*/ 271939 h 990600"/>
                <a:gd name="connsiteX8" fmla="*/ 130016 w 457200"/>
                <a:gd name="connsiteY8" fmla="*/ 250984 h 990600"/>
                <a:gd name="connsiteX9" fmla="*/ 145256 w 457200"/>
                <a:gd name="connsiteY9" fmla="*/ 230981 h 990600"/>
                <a:gd name="connsiteX10" fmla="*/ 169069 w 457200"/>
                <a:gd name="connsiteY10" fmla="*/ 222409 h 990600"/>
                <a:gd name="connsiteX11" fmla="*/ 200501 w 457200"/>
                <a:gd name="connsiteY11" fmla="*/ 222409 h 990600"/>
                <a:gd name="connsiteX12" fmla="*/ 212884 w 457200"/>
                <a:gd name="connsiteY12" fmla="*/ 230981 h 990600"/>
                <a:gd name="connsiteX13" fmla="*/ 236696 w 457200"/>
                <a:gd name="connsiteY13" fmla="*/ 201454 h 990600"/>
                <a:gd name="connsiteX14" fmla="*/ 251936 w 457200"/>
                <a:gd name="connsiteY14" fmla="*/ 183356 h 990600"/>
                <a:gd name="connsiteX15" fmla="*/ 270986 w 457200"/>
                <a:gd name="connsiteY15" fmla="*/ 168116 h 990600"/>
                <a:gd name="connsiteX16" fmla="*/ 289084 w 457200"/>
                <a:gd name="connsiteY16" fmla="*/ 168116 h 990600"/>
                <a:gd name="connsiteX17" fmla="*/ 304324 w 457200"/>
                <a:gd name="connsiteY17" fmla="*/ 193834 h 990600"/>
                <a:gd name="connsiteX18" fmla="*/ 330041 w 457200"/>
                <a:gd name="connsiteY18" fmla="*/ 210026 h 990600"/>
                <a:gd name="connsiteX19" fmla="*/ 356711 w 457200"/>
                <a:gd name="connsiteY19" fmla="*/ 204311 h 990600"/>
                <a:gd name="connsiteX20" fmla="*/ 364332 w 457200"/>
                <a:gd name="connsiteY20" fmla="*/ 175736 h 990600"/>
                <a:gd name="connsiteX21" fmla="*/ 364332 w 457200"/>
                <a:gd name="connsiteY21" fmla="*/ 147161 h 990600"/>
                <a:gd name="connsiteX22" fmla="*/ 364332 w 457200"/>
                <a:gd name="connsiteY22" fmla="*/ 130969 h 990600"/>
                <a:gd name="connsiteX23" fmla="*/ 356711 w 457200"/>
                <a:gd name="connsiteY23" fmla="*/ 105251 h 990600"/>
                <a:gd name="connsiteX24" fmla="*/ 359569 w 457200"/>
                <a:gd name="connsiteY24" fmla="*/ 79534 h 990600"/>
                <a:gd name="connsiteX25" fmla="*/ 367189 w 457200"/>
                <a:gd name="connsiteY25" fmla="*/ 45244 h 990600"/>
                <a:gd name="connsiteX26" fmla="*/ 364332 w 457200"/>
                <a:gd name="connsiteY26" fmla="*/ 1429 h 990600"/>
                <a:gd name="connsiteX27" fmla="*/ 400526 w 457200"/>
                <a:gd name="connsiteY27" fmla="*/ 9049 h 990600"/>
                <a:gd name="connsiteX28" fmla="*/ 427196 w 457200"/>
                <a:gd name="connsiteY28" fmla="*/ 16669 h 990600"/>
                <a:gd name="connsiteX29" fmla="*/ 421482 w 457200"/>
                <a:gd name="connsiteY29" fmla="*/ 55721 h 990600"/>
                <a:gd name="connsiteX30" fmla="*/ 419576 w 457200"/>
                <a:gd name="connsiteY30" fmla="*/ 79534 h 990600"/>
                <a:gd name="connsiteX31" fmla="*/ 445294 w 457200"/>
                <a:gd name="connsiteY31" fmla="*/ 112871 h 990600"/>
                <a:gd name="connsiteX32" fmla="*/ 445294 w 457200"/>
                <a:gd name="connsiteY32" fmla="*/ 139541 h 990600"/>
                <a:gd name="connsiteX33" fmla="*/ 437674 w 457200"/>
                <a:gd name="connsiteY33" fmla="*/ 168116 h 990600"/>
                <a:gd name="connsiteX34" fmla="*/ 424339 w 457200"/>
                <a:gd name="connsiteY34" fmla="*/ 186214 h 990600"/>
                <a:gd name="connsiteX35" fmla="*/ 409099 w 457200"/>
                <a:gd name="connsiteY35" fmla="*/ 217646 h 990600"/>
                <a:gd name="connsiteX36" fmla="*/ 416719 w 457200"/>
                <a:gd name="connsiteY36" fmla="*/ 243364 h 990600"/>
                <a:gd name="connsiteX37" fmla="*/ 439579 w 457200"/>
                <a:gd name="connsiteY37" fmla="*/ 264319 h 990600"/>
                <a:gd name="connsiteX38" fmla="*/ 445294 w 457200"/>
                <a:gd name="connsiteY38" fmla="*/ 309086 h 990600"/>
                <a:gd name="connsiteX39" fmla="*/ 445294 w 457200"/>
                <a:gd name="connsiteY39" fmla="*/ 352901 h 990600"/>
                <a:gd name="connsiteX40" fmla="*/ 445294 w 457200"/>
                <a:gd name="connsiteY40" fmla="*/ 384334 h 990600"/>
                <a:gd name="connsiteX41" fmla="*/ 448151 w 457200"/>
                <a:gd name="connsiteY41" fmla="*/ 429101 h 990600"/>
                <a:gd name="connsiteX42" fmla="*/ 455771 w 457200"/>
                <a:gd name="connsiteY42" fmla="*/ 475774 h 990600"/>
                <a:gd name="connsiteX43" fmla="*/ 458629 w 457200"/>
                <a:gd name="connsiteY43" fmla="*/ 514826 h 990600"/>
                <a:gd name="connsiteX44" fmla="*/ 450057 w 457200"/>
                <a:gd name="connsiteY44" fmla="*/ 551021 h 990600"/>
                <a:gd name="connsiteX45" fmla="*/ 434816 w 457200"/>
                <a:gd name="connsiteY45" fmla="*/ 582454 h 990600"/>
                <a:gd name="connsiteX46" fmla="*/ 409099 w 457200"/>
                <a:gd name="connsiteY46" fmla="*/ 611029 h 990600"/>
                <a:gd name="connsiteX47" fmla="*/ 385286 w 457200"/>
                <a:gd name="connsiteY47" fmla="*/ 634841 h 990600"/>
                <a:gd name="connsiteX48" fmla="*/ 367189 w 457200"/>
                <a:gd name="connsiteY48" fmla="*/ 671036 h 990600"/>
                <a:gd name="connsiteX49" fmla="*/ 356711 w 457200"/>
                <a:gd name="connsiteY49" fmla="*/ 691991 h 990600"/>
                <a:gd name="connsiteX50" fmla="*/ 356711 w 457200"/>
                <a:gd name="connsiteY50" fmla="*/ 718661 h 990600"/>
                <a:gd name="connsiteX51" fmla="*/ 356711 w 457200"/>
                <a:gd name="connsiteY51" fmla="*/ 749141 h 990600"/>
                <a:gd name="connsiteX52" fmla="*/ 364332 w 457200"/>
                <a:gd name="connsiteY52" fmla="*/ 772954 h 990600"/>
                <a:gd name="connsiteX53" fmla="*/ 367189 w 457200"/>
                <a:gd name="connsiteY53" fmla="*/ 807244 h 990600"/>
                <a:gd name="connsiteX54" fmla="*/ 359569 w 457200"/>
                <a:gd name="connsiteY54" fmla="*/ 819627 h 990600"/>
                <a:gd name="connsiteX55" fmla="*/ 340519 w 457200"/>
                <a:gd name="connsiteY55" fmla="*/ 830104 h 990600"/>
                <a:gd name="connsiteX56" fmla="*/ 322421 w 457200"/>
                <a:gd name="connsiteY56" fmla="*/ 849154 h 990600"/>
                <a:gd name="connsiteX57" fmla="*/ 340519 w 457200"/>
                <a:gd name="connsiteY57" fmla="*/ 867252 h 990600"/>
                <a:gd name="connsiteX58" fmla="*/ 330041 w 457200"/>
                <a:gd name="connsiteY58" fmla="*/ 900589 h 990600"/>
                <a:gd name="connsiteX59" fmla="*/ 304324 w 457200"/>
                <a:gd name="connsiteY59" fmla="*/ 913924 h 990600"/>
                <a:gd name="connsiteX60" fmla="*/ 289084 w 457200"/>
                <a:gd name="connsiteY60" fmla="*/ 942499 h 990600"/>
                <a:gd name="connsiteX61" fmla="*/ 290989 w 457200"/>
                <a:gd name="connsiteY61" fmla="*/ 960596 h 990600"/>
                <a:gd name="connsiteX62" fmla="*/ 289084 w 457200"/>
                <a:gd name="connsiteY62" fmla="*/ 981552 h 990600"/>
                <a:gd name="connsiteX63" fmla="*/ 268129 w 457200"/>
                <a:gd name="connsiteY63" fmla="*/ 992029 h 990600"/>
                <a:gd name="connsiteX64" fmla="*/ 250032 w 457200"/>
                <a:gd name="connsiteY64" fmla="*/ 987266 h 990600"/>
                <a:gd name="connsiteX65" fmla="*/ 236696 w 457200"/>
                <a:gd name="connsiteY65" fmla="*/ 981552 h 990600"/>
                <a:gd name="connsiteX66" fmla="*/ 226219 w 457200"/>
                <a:gd name="connsiteY66" fmla="*/ 973931 h 990600"/>
                <a:gd name="connsiteX67" fmla="*/ 226219 w 457200"/>
                <a:gd name="connsiteY67" fmla="*/ 958691 h 990600"/>
                <a:gd name="connsiteX68" fmla="*/ 226219 w 457200"/>
                <a:gd name="connsiteY68" fmla="*/ 934879 h 990600"/>
                <a:gd name="connsiteX69" fmla="*/ 212884 w 457200"/>
                <a:gd name="connsiteY69" fmla="*/ 932021 h 990600"/>
                <a:gd name="connsiteX70" fmla="*/ 187166 w 457200"/>
                <a:gd name="connsiteY70" fmla="*/ 932021 h 990600"/>
                <a:gd name="connsiteX71" fmla="*/ 173831 w 457200"/>
                <a:gd name="connsiteY71" fmla="*/ 913924 h 990600"/>
                <a:gd name="connsiteX72" fmla="*/ 163354 w 457200"/>
                <a:gd name="connsiteY72" fmla="*/ 903446 h 990600"/>
                <a:gd name="connsiteX73" fmla="*/ 140494 w 457200"/>
                <a:gd name="connsiteY73" fmla="*/ 903446 h 990600"/>
                <a:gd name="connsiteX74" fmla="*/ 121444 w 457200"/>
                <a:gd name="connsiteY74" fmla="*/ 885349 h 990600"/>
                <a:gd name="connsiteX75" fmla="*/ 101441 w 457200"/>
                <a:gd name="connsiteY75" fmla="*/ 861536 h 990600"/>
                <a:gd name="connsiteX76" fmla="*/ 77629 w 457200"/>
                <a:gd name="connsiteY76" fmla="*/ 861536 h 990600"/>
                <a:gd name="connsiteX77" fmla="*/ 74771 w 457200"/>
                <a:gd name="connsiteY77" fmla="*/ 832961 h 990600"/>
                <a:gd name="connsiteX78" fmla="*/ 98584 w 457200"/>
                <a:gd name="connsiteY78" fmla="*/ 822484 h 990600"/>
                <a:gd name="connsiteX79" fmla="*/ 113824 w 457200"/>
                <a:gd name="connsiteY79" fmla="*/ 817721 h 990600"/>
                <a:gd name="connsiteX80" fmla="*/ 134779 w 457200"/>
                <a:gd name="connsiteY80" fmla="*/ 807244 h 990600"/>
                <a:gd name="connsiteX81" fmla="*/ 134779 w 457200"/>
                <a:gd name="connsiteY81" fmla="*/ 789146 h 990600"/>
                <a:gd name="connsiteX82" fmla="*/ 116681 w 457200"/>
                <a:gd name="connsiteY82" fmla="*/ 775811 h 990600"/>
                <a:gd name="connsiteX83" fmla="*/ 92869 w 457200"/>
                <a:gd name="connsiteY83" fmla="*/ 751999 h 990600"/>
                <a:gd name="connsiteX84" fmla="*/ 74771 w 457200"/>
                <a:gd name="connsiteY84" fmla="*/ 757714 h 990600"/>
                <a:gd name="connsiteX85" fmla="*/ 43339 w 457200"/>
                <a:gd name="connsiteY85" fmla="*/ 762477 h 990600"/>
                <a:gd name="connsiteX86" fmla="*/ 20479 w 457200"/>
                <a:gd name="connsiteY86" fmla="*/ 770096 h 990600"/>
                <a:gd name="connsiteX87" fmla="*/ 49054 w 457200"/>
                <a:gd name="connsiteY87" fmla="*/ 744379 h 990600"/>
                <a:gd name="connsiteX88" fmla="*/ 74771 w 457200"/>
                <a:gd name="connsiteY88" fmla="*/ 729139 h 990600"/>
                <a:gd name="connsiteX89" fmla="*/ 88106 w 457200"/>
                <a:gd name="connsiteY89" fmla="*/ 720566 h 990600"/>
                <a:gd name="connsiteX90" fmla="*/ 101441 w 457200"/>
                <a:gd name="connsiteY90" fmla="*/ 699611 h 990600"/>
                <a:gd name="connsiteX91" fmla="*/ 98584 w 457200"/>
                <a:gd name="connsiteY91" fmla="*/ 676752 h 990600"/>
                <a:gd name="connsiteX92" fmla="*/ 95726 w 457200"/>
                <a:gd name="connsiteY92" fmla="*/ 650081 h 990600"/>
                <a:gd name="connsiteX93" fmla="*/ 64294 w 457200"/>
                <a:gd name="connsiteY93" fmla="*/ 652939 h 990600"/>
                <a:gd name="connsiteX94" fmla="*/ 38576 w 457200"/>
                <a:gd name="connsiteY94" fmla="*/ 655796 h 990600"/>
                <a:gd name="connsiteX95" fmla="*/ 20479 w 457200"/>
                <a:gd name="connsiteY95" fmla="*/ 658654 h 990600"/>
                <a:gd name="connsiteX96" fmla="*/ 17621 w 457200"/>
                <a:gd name="connsiteY96" fmla="*/ 630079 h 990600"/>
                <a:gd name="connsiteX97" fmla="*/ 30956 w 457200"/>
                <a:gd name="connsiteY97" fmla="*/ 616744 h 990600"/>
                <a:gd name="connsiteX98" fmla="*/ 46196 w 457200"/>
                <a:gd name="connsiteY98" fmla="*/ 592931 h 990600"/>
                <a:gd name="connsiteX99" fmla="*/ 64294 w 457200"/>
                <a:gd name="connsiteY99" fmla="*/ 585311 h 990600"/>
                <a:gd name="connsiteX100" fmla="*/ 71914 w 457200"/>
                <a:gd name="connsiteY100" fmla="*/ 559594 h 990600"/>
                <a:gd name="connsiteX101" fmla="*/ 67151 w 457200"/>
                <a:gd name="connsiteY101" fmla="*/ 546259 h 990600"/>
                <a:gd name="connsiteX102" fmla="*/ 43339 w 457200"/>
                <a:gd name="connsiteY102" fmla="*/ 535781 h 990600"/>
                <a:gd name="connsiteX103" fmla="*/ 25241 w 457200"/>
                <a:gd name="connsiteY103" fmla="*/ 538639 h 990600"/>
                <a:gd name="connsiteX104" fmla="*/ 11906 w 457200"/>
                <a:gd name="connsiteY104" fmla="*/ 525304 h 990600"/>
                <a:gd name="connsiteX105" fmla="*/ 1429 w 457200"/>
                <a:gd name="connsiteY105" fmla="*/ 507206 h 990600"/>
                <a:gd name="connsiteX106" fmla="*/ 1429 w 457200"/>
                <a:gd name="connsiteY106" fmla="*/ 480536 h 990600"/>
                <a:gd name="connsiteX107" fmla="*/ 4286 w 457200"/>
                <a:gd name="connsiteY107" fmla="*/ 468154 h 990600"/>
                <a:gd name="connsiteX108" fmla="*/ 10001 w 457200"/>
                <a:gd name="connsiteY108" fmla="*/ 454819 h 990600"/>
                <a:gd name="connsiteX109" fmla="*/ 41434 w 457200"/>
                <a:gd name="connsiteY109" fmla="*/ 454819 h 990600"/>
                <a:gd name="connsiteX110" fmla="*/ 50959 w 457200"/>
                <a:gd name="connsiteY110" fmla="*/ 450056 h 990600"/>
                <a:gd name="connsiteX111" fmla="*/ 53816 w 457200"/>
                <a:gd name="connsiteY111" fmla="*/ 423386 h 990600"/>
                <a:gd name="connsiteX112" fmla="*/ 38576 w 457200"/>
                <a:gd name="connsiteY112" fmla="*/ 415766 h 990600"/>
                <a:gd name="connsiteX113" fmla="*/ 14764 w 457200"/>
                <a:gd name="connsiteY113" fmla="*/ 415766 h 990600"/>
                <a:gd name="connsiteX114" fmla="*/ 11906 w 457200"/>
                <a:gd name="connsiteY114" fmla="*/ 405289 h 990600"/>
                <a:gd name="connsiteX115" fmla="*/ 11906 w 457200"/>
                <a:gd name="connsiteY115" fmla="*/ 390049 h 990600"/>
                <a:gd name="connsiteX116" fmla="*/ 11906 w 457200"/>
                <a:gd name="connsiteY116" fmla="*/ 373856 h 99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457200" h="990600">
                  <a:moveTo>
                    <a:pt x="10001" y="358616"/>
                  </a:moveTo>
                  <a:lnTo>
                    <a:pt x="28099" y="352901"/>
                  </a:lnTo>
                  <a:lnTo>
                    <a:pt x="64294" y="334804"/>
                  </a:lnTo>
                  <a:lnTo>
                    <a:pt x="71914" y="313849"/>
                  </a:lnTo>
                  <a:lnTo>
                    <a:pt x="71914" y="295751"/>
                  </a:lnTo>
                  <a:lnTo>
                    <a:pt x="71914" y="267176"/>
                  </a:lnTo>
                  <a:lnTo>
                    <a:pt x="88106" y="256699"/>
                  </a:lnTo>
                  <a:lnTo>
                    <a:pt x="109061" y="271939"/>
                  </a:lnTo>
                  <a:lnTo>
                    <a:pt x="130016" y="250984"/>
                  </a:lnTo>
                  <a:lnTo>
                    <a:pt x="145256" y="230981"/>
                  </a:lnTo>
                  <a:lnTo>
                    <a:pt x="169069" y="222409"/>
                  </a:lnTo>
                  <a:lnTo>
                    <a:pt x="200501" y="222409"/>
                  </a:lnTo>
                  <a:lnTo>
                    <a:pt x="212884" y="230981"/>
                  </a:lnTo>
                  <a:lnTo>
                    <a:pt x="236696" y="201454"/>
                  </a:lnTo>
                  <a:lnTo>
                    <a:pt x="251936" y="183356"/>
                  </a:lnTo>
                  <a:lnTo>
                    <a:pt x="270986" y="168116"/>
                  </a:lnTo>
                  <a:lnTo>
                    <a:pt x="289084" y="168116"/>
                  </a:lnTo>
                  <a:lnTo>
                    <a:pt x="304324" y="193834"/>
                  </a:lnTo>
                  <a:lnTo>
                    <a:pt x="330041" y="210026"/>
                  </a:lnTo>
                  <a:lnTo>
                    <a:pt x="356711" y="204311"/>
                  </a:lnTo>
                  <a:lnTo>
                    <a:pt x="364332" y="175736"/>
                  </a:lnTo>
                  <a:lnTo>
                    <a:pt x="364332" y="147161"/>
                  </a:lnTo>
                  <a:lnTo>
                    <a:pt x="364332" y="130969"/>
                  </a:lnTo>
                  <a:lnTo>
                    <a:pt x="356711" y="105251"/>
                  </a:lnTo>
                  <a:lnTo>
                    <a:pt x="359569" y="79534"/>
                  </a:lnTo>
                  <a:lnTo>
                    <a:pt x="367189" y="45244"/>
                  </a:lnTo>
                  <a:lnTo>
                    <a:pt x="364332" y="1429"/>
                  </a:lnTo>
                  <a:lnTo>
                    <a:pt x="400526" y="9049"/>
                  </a:lnTo>
                  <a:lnTo>
                    <a:pt x="427196" y="16669"/>
                  </a:lnTo>
                  <a:lnTo>
                    <a:pt x="421482" y="55721"/>
                  </a:lnTo>
                  <a:lnTo>
                    <a:pt x="419576" y="79534"/>
                  </a:lnTo>
                  <a:lnTo>
                    <a:pt x="445294" y="112871"/>
                  </a:lnTo>
                  <a:lnTo>
                    <a:pt x="445294" y="139541"/>
                  </a:lnTo>
                  <a:lnTo>
                    <a:pt x="437674" y="168116"/>
                  </a:lnTo>
                  <a:lnTo>
                    <a:pt x="424339" y="186214"/>
                  </a:lnTo>
                  <a:lnTo>
                    <a:pt x="409099" y="217646"/>
                  </a:lnTo>
                  <a:lnTo>
                    <a:pt x="416719" y="243364"/>
                  </a:lnTo>
                  <a:lnTo>
                    <a:pt x="439579" y="264319"/>
                  </a:lnTo>
                  <a:lnTo>
                    <a:pt x="445294" y="309086"/>
                  </a:lnTo>
                  <a:lnTo>
                    <a:pt x="445294" y="352901"/>
                  </a:lnTo>
                  <a:lnTo>
                    <a:pt x="445294" y="384334"/>
                  </a:lnTo>
                  <a:lnTo>
                    <a:pt x="448151" y="429101"/>
                  </a:lnTo>
                  <a:lnTo>
                    <a:pt x="455771" y="475774"/>
                  </a:lnTo>
                  <a:lnTo>
                    <a:pt x="458629" y="514826"/>
                  </a:lnTo>
                  <a:lnTo>
                    <a:pt x="450057" y="551021"/>
                  </a:lnTo>
                  <a:lnTo>
                    <a:pt x="434816" y="582454"/>
                  </a:lnTo>
                  <a:lnTo>
                    <a:pt x="409099" y="611029"/>
                  </a:lnTo>
                  <a:lnTo>
                    <a:pt x="385286" y="634841"/>
                  </a:lnTo>
                  <a:lnTo>
                    <a:pt x="367189" y="671036"/>
                  </a:lnTo>
                  <a:lnTo>
                    <a:pt x="356711" y="691991"/>
                  </a:lnTo>
                  <a:lnTo>
                    <a:pt x="356711" y="718661"/>
                  </a:lnTo>
                  <a:lnTo>
                    <a:pt x="356711" y="749141"/>
                  </a:lnTo>
                  <a:lnTo>
                    <a:pt x="364332" y="772954"/>
                  </a:lnTo>
                  <a:lnTo>
                    <a:pt x="367189" y="807244"/>
                  </a:lnTo>
                  <a:lnTo>
                    <a:pt x="359569" y="819627"/>
                  </a:lnTo>
                  <a:lnTo>
                    <a:pt x="340519" y="830104"/>
                  </a:lnTo>
                  <a:lnTo>
                    <a:pt x="322421" y="849154"/>
                  </a:lnTo>
                  <a:lnTo>
                    <a:pt x="340519" y="867252"/>
                  </a:lnTo>
                  <a:lnTo>
                    <a:pt x="330041" y="900589"/>
                  </a:lnTo>
                  <a:lnTo>
                    <a:pt x="304324" y="913924"/>
                  </a:lnTo>
                  <a:lnTo>
                    <a:pt x="289084" y="942499"/>
                  </a:lnTo>
                  <a:lnTo>
                    <a:pt x="290989" y="960596"/>
                  </a:lnTo>
                  <a:lnTo>
                    <a:pt x="289084" y="981552"/>
                  </a:lnTo>
                  <a:lnTo>
                    <a:pt x="268129" y="992029"/>
                  </a:lnTo>
                  <a:lnTo>
                    <a:pt x="250032" y="987266"/>
                  </a:lnTo>
                  <a:lnTo>
                    <a:pt x="236696" y="981552"/>
                  </a:lnTo>
                  <a:lnTo>
                    <a:pt x="226219" y="973931"/>
                  </a:lnTo>
                  <a:lnTo>
                    <a:pt x="226219" y="958691"/>
                  </a:lnTo>
                  <a:lnTo>
                    <a:pt x="226219" y="934879"/>
                  </a:lnTo>
                  <a:lnTo>
                    <a:pt x="212884" y="932021"/>
                  </a:lnTo>
                  <a:lnTo>
                    <a:pt x="187166" y="932021"/>
                  </a:lnTo>
                  <a:lnTo>
                    <a:pt x="173831" y="913924"/>
                  </a:lnTo>
                  <a:lnTo>
                    <a:pt x="163354" y="903446"/>
                  </a:lnTo>
                  <a:lnTo>
                    <a:pt x="140494" y="903446"/>
                  </a:lnTo>
                  <a:lnTo>
                    <a:pt x="121444" y="885349"/>
                  </a:lnTo>
                  <a:lnTo>
                    <a:pt x="101441" y="861536"/>
                  </a:lnTo>
                  <a:lnTo>
                    <a:pt x="77629" y="861536"/>
                  </a:lnTo>
                  <a:lnTo>
                    <a:pt x="74771" y="832961"/>
                  </a:lnTo>
                  <a:lnTo>
                    <a:pt x="98584" y="822484"/>
                  </a:lnTo>
                  <a:lnTo>
                    <a:pt x="113824" y="817721"/>
                  </a:lnTo>
                  <a:lnTo>
                    <a:pt x="134779" y="807244"/>
                  </a:lnTo>
                  <a:lnTo>
                    <a:pt x="134779" y="789146"/>
                  </a:lnTo>
                  <a:lnTo>
                    <a:pt x="116681" y="775811"/>
                  </a:lnTo>
                  <a:lnTo>
                    <a:pt x="92869" y="751999"/>
                  </a:lnTo>
                  <a:lnTo>
                    <a:pt x="74771" y="757714"/>
                  </a:lnTo>
                  <a:lnTo>
                    <a:pt x="43339" y="762477"/>
                  </a:lnTo>
                  <a:lnTo>
                    <a:pt x="20479" y="770096"/>
                  </a:lnTo>
                  <a:lnTo>
                    <a:pt x="49054" y="744379"/>
                  </a:lnTo>
                  <a:lnTo>
                    <a:pt x="74771" y="729139"/>
                  </a:lnTo>
                  <a:lnTo>
                    <a:pt x="88106" y="720566"/>
                  </a:lnTo>
                  <a:lnTo>
                    <a:pt x="101441" y="699611"/>
                  </a:lnTo>
                  <a:lnTo>
                    <a:pt x="98584" y="676752"/>
                  </a:lnTo>
                  <a:lnTo>
                    <a:pt x="95726" y="650081"/>
                  </a:lnTo>
                  <a:lnTo>
                    <a:pt x="64294" y="652939"/>
                  </a:lnTo>
                  <a:lnTo>
                    <a:pt x="38576" y="655796"/>
                  </a:lnTo>
                  <a:lnTo>
                    <a:pt x="20479" y="658654"/>
                  </a:lnTo>
                  <a:lnTo>
                    <a:pt x="17621" y="630079"/>
                  </a:lnTo>
                  <a:lnTo>
                    <a:pt x="30956" y="616744"/>
                  </a:lnTo>
                  <a:lnTo>
                    <a:pt x="46196" y="592931"/>
                  </a:lnTo>
                  <a:lnTo>
                    <a:pt x="64294" y="585311"/>
                  </a:lnTo>
                  <a:lnTo>
                    <a:pt x="71914" y="559594"/>
                  </a:lnTo>
                  <a:lnTo>
                    <a:pt x="67151" y="546259"/>
                  </a:lnTo>
                  <a:lnTo>
                    <a:pt x="43339" y="535781"/>
                  </a:lnTo>
                  <a:lnTo>
                    <a:pt x="25241" y="538639"/>
                  </a:lnTo>
                  <a:lnTo>
                    <a:pt x="11906" y="525304"/>
                  </a:lnTo>
                  <a:lnTo>
                    <a:pt x="1429" y="507206"/>
                  </a:lnTo>
                  <a:lnTo>
                    <a:pt x="1429" y="480536"/>
                  </a:lnTo>
                  <a:lnTo>
                    <a:pt x="4286" y="468154"/>
                  </a:lnTo>
                  <a:lnTo>
                    <a:pt x="10001" y="454819"/>
                  </a:lnTo>
                  <a:lnTo>
                    <a:pt x="41434" y="454819"/>
                  </a:lnTo>
                  <a:lnTo>
                    <a:pt x="50959" y="450056"/>
                  </a:lnTo>
                  <a:lnTo>
                    <a:pt x="53816" y="423386"/>
                  </a:lnTo>
                  <a:lnTo>
                    <a:pt x="38576" y="415766"/>
                  </a:lnTo>
                  <a:lnTo>
                    <a:pt x="14764" y="415766"/>
                  </a:lnTo>
                  <a:lnTo>
                    <a:pt x="11906" y="405289"/>
                  </a:lnTo>
                  <a:lnTo>
                    <a:pt x="11906" y="390049"/>
                  </a:lnTo>
                  <a:lnTo>
                    <a:pt x="11906" y="373856"/>
                  </a:lnTo>
                  <a:close/>
                </a:path>
              </a:pathLst>
            </a:custGeom>
            <a:grpFill/>
            <a:ln w="1905" cap="flat">
              <a:solidFill>
                <a:schemeClr val="bg1"/>
              </a:solidFill>
              <a:prstDash val="solid"/>
              <a:miter/>
            </a:ln>
          </p:spPr>
          <p:txBody>
            <a:bodyPr rtlCol="0" anchor="ctr"/>
            <a:lstStyle/>
            <a:p>
              <a:endParaRPr lang="fr-FR" sz="1000">
                <a:solidFill>
                  <a:schemeClr val="bg1"/>
                </a:solidFill>
              </a:endParaRPr>
            </a:p>
          </p:txBody>
        </p:sp>
      </p:grpSp>
      <p:grpSp>
        <p:nvGrpSpPr>
          <p:cNvPr id="4" name="Groupe 3">
            <a:extLst>
              <a:ext uri="{FF2B5EF4-FFF2-40B4-BE49-F238E27FC236}">
                <a16:creationId xmlns:a16="http://schemas.microsoft.com/office/drawing/2014/main" id="{BC22A521-A2BD-4B9F-9219-2879BD45742D}"/>
              </a:ext>
            </a:extLst>
          </p:cNvPr>
          <p:cNvGrpSpPr/>
          <p:nvPr/>
        </p:nvGrpSpPr>
        <p:grpSpPr>
          <a:xfrm>
            <a:off x="2004383" y="4076812"/>
            <a:ext cx="2370560" cy="2235840"/>
            <a:chOff x="2601907" y="4137091"/>
            <a:chExt cx="1912526" cy="1803836"/>
          </a:xfrm>
        </p:grpSpPr>
        <p:sp>
          <p:nvSpPr>
            <p:cNvPr id="118" name="Ellipse 117">
              <a:extLst>
                <a:ext uri="{FF2B5EF4-FFF2-40B4-BE49-F238E27FC236}">
                  <a16:creationId xmlns:a16="http://schemas.microsoft.com/office/drawing/2014/main" id="{A86FFA14-5795-46E3-AC81-A87E25240232}"/>
                </a:ext>
              </a:extLst>
            </p:cNvPr>
            <p:cNvSpPr/>
            <p:nvPr/>
          </p:nvSpPr>
          <p:spPr>
            <a:xfrm>
              <a:off x="2601907" y="4327378"/>
              <a:ext cx="1613551" cy="1613549"/>
            </a:xfrm>
            <a:prstGeom prst="ellipse">
              <a:avLst/>
            </a:prstGeom>
            <a:solidFill>
              <a:schemeClr val="bg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6" name="Ellipse 145">
              <a:extLst>
                <a:ext uri="{FF2B5EF4-FFF2-40B4-BE49-F238E27FC236}">
                  <a16:creationId xmlns:a16="http://schemas.microsoft.com/office/drawing/2014/main" id="{1F00A33F-9357-45CA-8AD3-ABA4DFFA47A0}"/>
                </a:ext>
              </a:extLst>
            </p:cNvPr>
            <p:cNvSpPr/>
            <p:nvPr/>
          </p:nvSpPr>
          <p:spPr>
            <a:xfrm>
              <a:off x="3734399" y="4137091"/>
              <a:ext cx="780034" cy="780030"/>
            </a:xfrm>
            <a:prstGeom prst="ellipse">
              <a:avLst/>
            </a:prstGeom>
            <a:solidFill>
              <a:schemeClr val="accent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1600" dirty="0">
                  <a:latin typeface="+mj-lt"/>
                </a:rPr>
                <a:t>26,6%</a:t>
              </a:r>
            </a:p>
          </p:txBody>
        </p:sp>
        <p:grpSp>
          <p:nvGrpSpPr>
            <p:cNvPr id="5" name="Groupe 4">
              <a:extLst>
                <a:ext uri="{FF2B5EF4-FFF2-40B4-BE49-F238E27FC236}">
                  <a16:creationId xmlns:a16="http://schemas.microsoft.com/office/drawing/2014/main" id="{95732AEA-53AE-468F-A9CB-2D5CCF7B9AF8}"/>
                </a:ext>
              </a:extLst>
            </p:cNvPr>
            <p:cNvGrpSpPr/>
            <p:nvPr/>
          </p:nvGrpSpPr>
          <p:grpSpPr>
            <a:xfrm>
              <a:off x="2880363" y="4579921"/>
              <a:ext cx="1056638" cy="1224884"/>
              <a:chOff x="2968411" y="4681989"/>
              <a:chExt cx="880541" cy="1020748"/>
            </a:xfrm>
          </p:grpSpPr>
          <p:grpSp>
            <p:nvGrpSpPr>
              <p:cNvPr id="119" name="Groupe 118">
                <a:extLst>
                  <a:ext uri="{FF2B5EF4-FFF2-40B4-BE49-F238E27FC236}">
                    <a16:creationId xmlns:a16="http://schemas.microsoft.com/office/drawing/2014/main" id="{3279B05F-A445-4E1F-B920-8914114C75F2}"/>
                  </a:ext>
                </a:extLst>
              </p:cNvPr>
              <p:cNvGrpSpPr/>
              <p:nvPr/>
            </p:nvGrpSpPr>
            <p:grpSpPr>
              <a:xfrm>
                <a:off x="2968411" y="4681989"/>
                <a:ext cx="880541" cy="698891"/>
                <a:chOff x="8099231" y="1976735"/>
                <a:chExt cx="365091" cy="289776"/>
              </a:xfrm>
            </p:grpSpPr>
            <p:sp>
              <p:nvSpPr>
                <p:cNvPr id="120" name="Forme libre : forme 119">
                  <a:extLst>
                    <a:ext uri="{FF2B5EF4-FFF2-40B4-BE49-F238E27FC236}">
                      <a16:creationId xmlns:a16="http://schemas.microsoft.com/office/drawing/2014/main" id="{6387A440-58C2-470A-B216-EE3FA6505268}"/>
                    </a:ext>
                  </a:extLst>
                </p:cNvPr>
                <p:cNvSpPr/>
                <p:nvPr/>
              </p:nvSpPr>
              <p:spPr>
                <a:xfrm>
                  <a:off x="8133650" y="1987172"/>
                  <a:ext cx="299255" cy="279339"/>
                </a:xfrm>
                <a:custGeom>
                  <a:avLst/>
                  <a:gdLst>
                    <a:gd name="connsiteX0" fmla="*/ 238125 w 476250"/>
                    <a:gd name="connsiteY0" fmla="*/ 0 h 444554"/>
                    <a:gd name="connsiteX1" fmla="*/ 274405 w 476250"/>
                    <a:gd name="connsiteY1" fmla="*/ 12223 h 444554"/>
                    <a:gd name="connsiteX2" fmla="*/ 476250 w 476250"/>
                    <a:gd name="connsiteY2" fmla="*/ 165632 h 444554"/>
                    <a:gd name="connsiteX3" fmla="*/ 476250 w 476250"/>
                    <a:gd name="connsiteY3" fmla="*/ 217498 h 444554"/>
                    <a:gd name="connsiteX4" fmla="*/ 476250 w 476250"/>
                    <a:gd name="connsiteY4" fmla="*/ 444554 h 444554"/>
                    <a:gd name="connsiteX5" fmla="*/ 0 w 476250"/>
                    <a:gd name="connsiteY5" fmla="*/ 444554 h 444554"/>
                    <a:gd name="connsiteX6" fmla="*/ 0 w 476250"/>
                    <a:gd name="connsiteY6" fmla="*/ 217498 h 444554"/>
                    <a:gd name="connsiteX7" fmla="*/ 0 w 476250"/>
                    <a:gd name="connsiteY7" fmla="*/ 165632 h 444554"/>
                    <a:gd name="connsiteX8" fmla="*/ 201844 w 476250"/>
                    <a:gd name="connsiteY8" fmla="*/ 12223 h 444554"/>
                    <a:gd name="connsiteX9" fmla="*/ 238125 w 476250"/>
                    <a:gd name="connsiteY9" fmla="*/ 0 h 444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6250" h="444554">
                      <a:moveTo>
                        <a:pt x="238125" y="0"/>
                      </a:moveTo>
                      <a:cubicBezTo>
                        <a:pt x="250905" y="0"/>
                        <a:pt x="263685" y="4074"/>
                        <a:pt x="274405" y="12223"/>
                      </a:cubicBezTo>
                      <a:lnTo>
                        <a:pt x="476250" y="165632"/>
                      </a:lnTo>
                      <a:lnTo>
                        <a:pt x="476250" y="217498"/>
                      </a:lnTo>
                      <a:lnTo>
                        <a:pt x="476250" y="444554"/>
                      </a:lnTo>
                      <a:lnTo>
                        <a:pt x="0" y="444554"/>
                      </a:lnTo>
                      <a:lnTo>
                        <a:pt x="0" y="217498"/>
                      </a:lnTo>
                      <a:lnTo>
                        <a:pt x="0" y="165632"/>
                      </a:lnTo>
                      <a:lnTo>
                        <a:pt x="201844" y="12223"/>
                      </a:lnTo>
                      <a:cubicBezTo>
                        <a:pt x="212565" y="4074"/>
                        <a:pt x="225345" y="0"/>
                        <a:pt x="238125" y="0"/>
                      </a:cubicBezTo>
                      <a:close/>
                    </a:path>
                  </a:pathLst>
                </a:custGeom>
                <a:solidFill>
                  <a:srgbClr val="D6D9DF"/>
                </a:solidFill>
                <a:ln w="9525" cap="flat">
                  <a:noFill/>
                  <a:prstDash val="solid"/>
                  <a:miter/>
                </a:ln>
              </p:spPr>
              <p:txBody>
                <a:bodyPr rtlCol="0" anchor="ctr"/>
                <a:lstStyle/>
                <a:p>
                  <a:endParaRPr lang="fr-FR"/>
                </a:p>
              </p:txBody>
            </p:sp>
            <p:sp>
              <p:nvSpPr>
                <p:cNvPr id="122" name="Forme libre : forme 121">
                  <a:extLst>
                    <a:ext uri="{FF2B5EF4-FFF2-40B4-BE49-F238E27FC236}">
                      <a16:creationId xmlns:a16="http://schemas.microsoft.com/office/drawing/2014/main" id="{C7947E0E-2B04-40A9-A410-8FD3A2C90C04}"/>
                    </a:ext>
                  </a:extLst>
                </p:cNvPr>
                <p:cNvSpPr/>
                <p:nvPr/>
              </p:nvSpPr>
              <p:spPr>
                <a:xfrm>
                  <a:off x="8099231" y="1976735"/>
                  <a:ext cx="365091" cy="137657"/>
                </a:xfrm>
                <a:custGeom>
                  <a:avLst/>
                  <a:gdLst>
                    <a:gd name="connsiteX0" fmla="*/ 574833 w 581025"/>
                    <a:gd name="connsiteY0" fmla="*/ 203197 h 219075"/>
                    <a:gd name="connsiteX1" fmla="*/ 536552 w 581025"/>
                    <a:gd name="connsiteY1" fmla="*/ 174479 h 219075"/>
                    <a:gd name="connsiteX2" fmla="*/ 334937 w 581025"/>
                    <a:gd name="connsiteY2" fmla="*/ 21260 h 219075"/>
                    <a:gd name="connsiteX3" fmla="*/ 250850 w 581025"/>
                    <a:gd name="connsiteY3" fmla="*/ 21260 h 219075"/>
                    <a:gd name="connsiteX4" fmla="*/ 49234 w 581025"/>
                    <a:gd name="connsiteY4" fmla="*/ 174479 h 219075"/>
                    <a:gd name="connsiteX5" fmla="*/ 10953 w 581025"/>
                    <a:gd name="connsiteY5" fmla="*/ 203197 h 219075"/>
                    <a:gd name="connsiteX6" fmla="*/ 9048 w 581025"/>
                    <a:gd name="connsiteY6" fmla="*/ 216522 h 219075"/>
                    <a:gd name="connsiteX7" fmla="*/ 16678 w 581025"/>
                    <a:gd name="connsiteY7" fmla="*/ 220332 h 219075"/>
                    <a:gd name="connsiteX8" fmla="*/ 22383 w 581025"/>
                    <a:gd name="connsiteY8" fmla="*/ 218427 h 219075"/>
                    <a:gd name="connsiteX9" fmla="*/ 98583 w 581025"/>
                    <a:gd name="connsiteY9" fmla="*/ 161277 h 219075"/>
                    <a:gd name="connsiteX10" fmla="*/ 99650 w 581025"/>
                    <a:gd name="connsiteY10" fmla="*/ 160087 h 219075"/>
                    <a:gd name="connsiteX11" fmla="*/ 262375 w 581025"/>
                    <a:gd name="connsiteY11" fmla="*/ 36414 h 219075"/>
                    <a:gd name="connsiteX12" fmla="*/ 323411 w 581025"/>
                    <a:gd name="connsiteY12" fmla="*/ 36414 h 219075"/>
                    <a:gd name="connsiteX13" fmla="*/ 446979 w 581025"/>
                    <a:gd name="connsiteY13" fmla="*/ 130331 h 219075"/>
                    <a:gd name="connsiteX14" fmla="*/ 449094 w 581025"/>
                    <a:gd name="connsiteY14" fmla="*/ 132702 h 219075"/>
                    <a:gd name="connsiteX15" fmla="*/ 563394 w 581025"/>
                    <a:gd name="connsiteY15" fmla="*/ 218427 h 219075"/>
                    <a:gd name="connsiteX16" fmla="*/ 569099 w 581025"/>
                    <a:gd name="connsiteY16" fmla="*/ 220332 h 219075"/>
                    <a:gd name="connsiteX17" fmla="*/ 576729 w 581025"/>
                    <a:gd name="connsiteY17" fmla="*/ 216522 h 219075"/>
                    <a:gd name="connsiteX18" fmla="*/ 574833 w 581025"/>
                    <a:gd name="connsiteY18" fmla="*/ 203197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1025" h="219075">
                      <a:moveTo>
                        <a:pt x="574833" y="203197"/>
                      </a:moveTo>
                      <a:lnTo>
                        <a:pt x="536552" y="174479"/>
                      </a:lnTo>
                      <a:lnTo>
                        <a:pt x="334937" y="21260"/>
                      </a:lnTo>
                      <a:cubicBezTo>
                        <a:pt x="310181" y="2429"/>
                        <a:pt x="275605" y="2448"/>
                        <a:pt x="250850" y="21260"/>
                      </a:cubicBezTo>
                      <a:lnTo>
                        <a:pt x="49234" y="174479"/>
                      </a:lnTo>
                      <a:lnTo>
                        <a:pt x="10953" y="203197"/>
                      </a:lnTo>
                      <a:cubicBezTo>
                        <a:pt x="6743" y="206350"/>
                        <a:pt x="5896" y="212322"/>
                        <a:pt x="9048" y="216522"/>
                      </a:cubicBezTo>
                      <a:cubicBezTo>
                        <a:pt x="10915" y="219027"/>
                        <a:pt x="13782" y="220332"/>
                        <a:pt x="16678" y="220332"/>
                      </a:cubicBezTo>
                      <a:cubicBezTo>
                        <a:pt x="18659" y="220332"/>
                        <a:pt x="20669" y="219713"/>
                        <a:pt x="22383" y="218427"/>
                      </a:cubicBezTo>
                      <a:lnTo>
                        <a:pt x="98583" y="161277"/>
                      </a:lnTo>
                      <a:cubicBezTo>
                        <a:pt x="99031" y="160944"/>
                        <a:pt x="99279" y="160477"/>
                        <a:pt x="99650" y="160087"/>
                      </a:cubicBezTo>
                      <a:lnTo>
                        <a:pt x="262375" y="36414"/>
                      </a:lnTo>
                      <a:cubicBezTo>
                        <a:pt x="280349" y="22755"/>
                        <a:pt x="305438" y="22755"/>
                        <a:pt x="323411" y="36414"/>
                      </a:cubicBezTo>
                      <a:lnTo>
                        <a:pt x="446979" y="130331"/>
                      </a:lnTo>
                      <a:cubicBezTo>
                        <a:pt x="447560" y="131197"/>
                        <a:pt x="448208" y="132045"/>
                        <a:pt x="449094" y="132702"/>
                      </a:cubicBezTo>
                      <a:lnTo>
                        <a:pt x="563394" y="218427"/>
                      </a:lnTo>
                      <a:cubicBezTo>
                        <a:pt x="565108" y="219713"/>
                        <a:pt x="567118" y="220332"/>
                        <a:pt x="569099" y="220332"/>
                      </a:cubicBezTo>
                      <a:cubicBezTo>
                        <a:pt x="571995" y="220332"/>
                        <a:pt x="574852" y="219018"/>
                        <a:pt x="576729" y="216522"/>
                      </a:cubicBezTo>
                      <a:cubicBezTo>
                        <a:pt x="579891" y="212322"/>
                        <a:pt x="579043" y="206350"/>
                        <a:pt x="574833" y="203197"/>
                      </a:cubicBezTo>
                      <a:close/>
                    </a:path>
                  </a:pathLst>
                </a:custGeom>
                <a:solidFill>
                  <a:srgbClr val="556080"/>
                </a:solidFill>
                <a:ln w="9525" cap="flat">
                  <a:noFill/>
                  <a:prstDash val="solid"/>
                  <a:miter/>
                </a:ln>
              </p:spPr>
              <p:txBody>
                <a:bodyPr rtlCol="0" anchor="ctr"/>
                <a:lstStyle/>
                <a:p>
                  <a:endParaRPr lang="fr-FR"/>
                </a:p>
              </p:txBody>
            </p:sp>
            <p:grpSp>
              <p:nvGrpSpPr>
                <p:cNvPr id="124" name="Groupe 123">
                  <a:extLst>
                    <a:ext uri="{FF2B5EF4-FFF2-40B4-BE49-F238E27FC236}">
                      <a16:creationId xmlns:a16="http://schemas.microsoft.com/office/drawing/2014/main" id="{5F0DD802-7AAD-4EC6-9427-90D8683826C4}"/>
                    </a:ext>
                  </a:extLst>
                </p:cNvPr>
                <p:cNvGrpSpPr/>
                <p:nvPr/>
              </p:nvGrpSpPr>
              <p:grpSpPr>
                <a:xfrm>
                  <a:off x="8133650" y="2145613"/>
                  <a:ext cx="299255" cy="120897"/>
                  <a:chOff x="8133650" y="2122511"/>
                  <a:chExt cx="299255" cy="144000"/>
                </a:xfrm>
              </p:grpSpPr>
              <p:sp>
                <p:nvSpPr>
                  <p:cNvPr id="125" name="Rectangle 124">
                    <a:extLst>
                      <a:ext uri="{FF2B5EF4-FFF2-40B4-BE49-F238E27FC236}">
                        <a16:creationId xmlns:a16="http://schemas.microsoft.com/office/drawing/2014/main" id="{2F007171-049B-4D0A-A8B5-E2B3C5B390E7}"/>
                      </a:ext>
                    </a:extLst>
                  </p:cNvPr>
                  <p:cNvSpPr/>
                  <p:nvPr/>
                </p:nvSpPr>
                <p:spPr>
                  <a:xfrm>
                    <a:off x="8133650" y="2122511"/>
                    <a:ext cx="45719" cy="1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6" name="Rectangle 125">
                    <a:extLst>
                      <a:ext uri="{FF2B5EF4-FFF2-40B4-BE49-F238E27FC236}">
                        <a16:creationId xmlns:a16="http://schemas.microsoft.com/office/drawing/2014/main" id="{420191A3-19E0-4CD9-812C-D6A2315B8301}"/>
                      </a:ext>
                    </a:extLst>
                  </p:cNvPr>
                  <p:cNvSpPr/>
                  <p:nvPr/>
                </p:nvSpPr>
                <p:spPr>
                  <a:xfrm>
                    <a:off x="8387186" y="2122511"/>
                    <a:ext cx="45719" cy="1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grpSp>
            <p:nvGrpSpPr>
              <p:cNvPr id="127" name="Groupe 126">
                <a:extLst>
                  <a:ext uri="{FF2B5EF4-FFF2-40B4-BE49-F238E27FC236}">
                    <a16:creationId xmlns:a16="http://schemas.microsoft.com/office/drawing/2014/main" id="{907D335B-30B0-4124-BC18-4318A6E1A70A}"/>
                  </a:ext>
                </a:extLst>
              </p:cNvPr>
              <p:cNvGrpSpPr/>
              <p:nvPr/>
            </p:nvGrpSpPr>
            <p:grpSpPr>
              <a:xfrm>
                <a:off x="3284438" y="4836529"/>
                <a:ext cx="248489" cy="197948"/>
                <a:chOff x="1447333" y="4418817"/>
                <a:chExt cx="290190" cy="231169"/>
              </a:xfrm>
            </p:grpSpPr>
            <p:sp>
              <p:nvSpPr>
                <p:cNvPr id="128" name="Forme libre : forme 127">
                  <a:extLst>
                    <a:ext uri="{FF2B5EF4-FFF2-40B4-BE49-F238E27FC236}">
                      <a16:creationId xmlns:a16="http://schemas.microsoft.com/office/drawing/2014/main" id="{CE9F4417-80FF-49EC-A3D1-337A22717F03}"/>
                    </a:ext>
                  </a:extLst>
                </p:cNvPr>
                <p:cNvSpPr/>
                <p:nvPr/>
              </p:nvSpPr>
              <p:spPr>
                <a:xfrm>
                  <a:off x="1447333" y="4418817"/>
                  <a:ext cx="290190" cy="231169"/>
                </a:xfrm>
                <a:custGeom>
                  <a:avLst/>
                  <a:gdLst>
                    <a:gd name="connsiteX0" fmla="*/ 4970 w 472398"/>
                    <a:gd name="connsiteY0" fmla="*/ 4970 h 376317"/>
                    <a:gd name="connsiteX1" fmla="*/ 469362 w 472398"/>
                    <a:gd name="connsiteY1" fmla="*/ 4970 h 376317"/>
                    <a:gd name="connsiteX2" fmla="*/ 469362 w 472398"/>
                    <a:gd name="connsiteY2" fmla="*/ 373281 h 376317"/>
                    <a:gd name="connsiteX3" fmla="*/ 4970 w 472398"/>
                    <a:gd name="connsiteY3" fmla="*/ 373281 h 376317"/>
                  </a:gdLst>
                  <a:ahLst/>
                  <a:cxnLst>
                    <a:cxn ang="0">
                      <a:pos x="connsiteX0" y="connsiteY0"/>
                    </a:cxn>
                    <a:cxn ang="0">
                      <a:pos x="connsiteX1" y="connsiteY1"/>
                    </a:cxn>
                    <a:cxn ang="0">
                      <a:pos x="connsiteX2" y="connsiteY2"/>
                    </a:cxn>
                    <a:cxn ang="0">
                      <a:pos x="connsiteX3" y="connsiteY3"/>
                    </a:cxn>
                  </a:cxnLst>
                  <a:rect l="l" t="t" r="r" b="b"/>
                  <a:pathLst>
                    <a:path w="472398" h="376317">
                      <a:moveTo>
                        <a:pt x="4970" y="4970"/>
                      </a:moveTo>
                      <a:lnTo>
                        <a:pt x="469362" y="4970"/>
                      </a:lnTo>
                      <a:lnTo>
                        <a:pt x="469362" y="373281"/>
                      </a:lnTo>
                      <a:lnTo>
                        <a:pt x="4970" y="373281"/>
                      </a:lnTo>
                      <a:close/>
                    </a:path>
                  </a:pathLst>
                </a:custGeom>
                <a:solidFill>
                  <a:schemeClr val="bg1"/>
                </a:solidFill>
                <a:ln w="7883" cap="flat">
                  <a:noFill/>
                  <a:prstDash val="solid"/>
                  <a:miter/>
                </a:ln>
              </p:spPr>
              <p:txBody>
                <a:bodyPr rtlCol="0" anchor="ctr"/>
                <a:lstStyle/>
                <a:p>
                  <a:endParaRPr lang="fr-FR" b="1" dirty="0"/>
                </a:p>
              </p:txBody>
            </p:sp>
            <p:sp>
              <p:nvSpPr>
                <p:cNvPr id="129" name="Ellipse 128">
                  <a:extLst>
                    <a:ext uri="{FF2B5EF4-FFF2-40B4-BE49-F238E27FC236}">
                      <a16:creationId xmlns:a16="http://schemas.microsoft.com/office/drawing/2014/main" id="{2094C3AD-F136-4374-99FA-812E7237617F}"/>
                    </a:ext>
                  </a:extLst>
                </p:cNvPr>
                <p:cNvSpPr/>
                <p:nvPr/>
              </p:nvSpPr>
              <p:spPr>
                <a:xfrm>
                  <a:off x="1663746" y="4610637"/>
                  <a:ext cx="24592" cy="24593"/>
                </a:xfrm>
                <a:prstGeom prst="ellipse">
                  <a:avLst/>
                </a:prstGeom>
                <a:solidFill>
                  <a:srgbClr val="556080"/>
                </a:solidFill>
                <a:ln w="7883" cap="flat">
                  <a:noFill/>
                  <a:prstDash val="solid"/>
                  <a:miter/>
                </a:ln>
              </p:spPr>
              <p:txBody>
                <a:bodyPr rtlCol="0" anchor="ctr"/>
                <a:lstStyle/>
                <a:p>
                  <a:endParaRPr lang="fr-FR" b="1"/>
                </a:p>
              </p:txBody>
            </p:sp>
            <p:sp>
              <p:nvSpPr>
                <p:cNvPr id="130" name="Ellipse 129">
                  <a:extLst>
                    <a:ext uri="{FF2B5EF4-FFF2-40B4-BE49-F238E27FC236}">
                      <a16:creationId xmlns:a16="http://schemas.microsoft.com/office/drawing/2014/main" id="{CC478EA9-BF40-4DA7-A84F-DB19D532A3B9}"/>
                    </a:ext>
                  </a:extLst>
                </p:cNvPr>
                <p:cNvSpPr/>
                <p:nvPr/>
              </p:nvSpPr>
              <p:spPr>
                <a:xfrm>
                  <a:off x="1698175" y="4610637"/>
                  <a:ext cx="24592" cy="24593"/>
                </a:xfrm>
                <a:prstGeom prst="ellipse">
                  <a:avLst/>
                </a:prstGeom>
                <a:solidFill>
                  <a:srgbClr val="556080"/>
                </a:solidFill>
                <a:ln w="7883" cap="flat">
                  <a:noFill/>
                  <a:prstDash val="solid"/>
                  <a:miter/>
                </a:ln>
              </p:spPr>
              <p:txBody>
                <a:bodyPr rtlCol="0" anchor="ctr"/>
                <a:lstStyle/>
                <a:p>
                  <a:endParaRPr lang="fr-FR" b="1"/>
                </a:p>
              </p:txBody>
            </p:sp>
            <p:pic>
              <p:nvPicPr>
                <p:cNvPr id="131" name="Graphique 130">
                  <a:extLst>
                    <a:ext uri="{FF2B5EF4-FFF2-40B4-BE49-F238E27FC236}">
                      <a16:creationId xmlns:a16="http://schemas.microsoft.com/office/drawing/2014/main" id="{980961FA-8B52-4554-87D3-A55A17A38183}"/>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497735" y="4439708"/>
                  <a:ext cx="189387" cy="189387"/>
                </a:xfrm>
                <a:prstGeom prst="rect">
                  <a:avLst/>
                </a:prstGeom>
              </p:spPr>
            </p:pic>
          </p:grpSp>
          <p:grpSp>
            <p:nvGrpSpPr>
              <p:cNvPr id="132" name="Graphique 25">
                <a:extLst>
                  <a:ext uri="{FF2B5EF4-FFF2-40B4-BE49-F238E27FC236}">
                    <a16:creationId xmlns:a16="http://schemas.microsoft.com/office/drawing/2014/main" id="{9A6FE615-C1F1-4297-929C-9C492E18051E}"/>
                  </a:ext>
                </a:extLst>
              </p:cNvPr>
              <p:cNvGrpSpPr/>
              <p:nvPr/>
            </p:nvGrpSpPr>
            <p:grpSpPr>
              <a:xfrm>
                <a:off x="3282505" y="5450387"/>
                <a:ext cx="252353" cy="252350"/>
                <a:chOff x="10630789" y="1976736"/>
                <a:chExt cx="289773" cy="289773"/>
              </a:xfrm>
              <a:solidFill>
                <a:srgbClr val="556080"/>
              </a:solidFill>
            </p:grpSpPr>
            <p:sp>
              <p:nvSpPr>
                <p:cNvPr id="133" name="Forme libre : forme 132">
                  <a:extLst>
                    <a:ext uri="{FF2B5EF4-FFF2-40B4-BE49-F238E27FC236}">
                      <a16:creationId xmlns:a16="http://schemas.microsoft.com/office/drawing/2014/main" id="{FFDEF68E-671A-4E65-ADEC-F82446743C55}"/>
                    </a:ext>
                  </a:extLst>
                </p:cNvPr>
                <p:cNvSpPr/>
                <p:nvPr/>
              </p:nvSpPr>
              <p:spPr>
                <a:xfrm>
                  <a:off x="10768730" y="2070274"/>
                  <a:ext cx="131999" cy="151526"/>
                </a:xfrm>
                <a:custGeom>
                  <a:avLst/>
                  <a:gdLst>
                    <a:gd name="connsiteX0" fmla="*/ 124809 w 131999"/>
                    <a:gd name="connsiteY0" fmla="*/ 62361 h 151525"/>
                    <a:gd name="connsiteX1" fmla="*/ 89144 w 131999"/>
                    <a:gd name="connsiteY1" fmla="*/ 586 h 151525"/>
                    <a:gd name="connsiteX2" fmla="*/ 86653 w 131999"/>
                    <a:gd name="connsiteY2" fmla="*/ 18414 h 151525"/>
                    <a:gd name="connsiteX3" fmla="*/ 68852 w 131999"/>
                    <a:gd name="connsiteY3" fmla="*/ 12302 h 151525"/>
                    <a:gd name="connsiteX4" fmla="*/ 104602 w 131999"/>
                    <a:gd name="connsiteY4" fmla="*/ 74224 h 151525"/>
                    <a:gd name="connsiteX5" fmla="*/ 104789 w 131999"/>
                    <a:gd name="connsiteY5" fmla="*/ 74537 h 151525"/>
                    <a:gd name="connsiteX6" fmla="*/ 108487 w 131999"/>
                    <a:gd name="connsiteY6" fmla="*/ 87580 h 151525"/>
                    <a:gd name="connsiteX7" fmla="*/ 84012 w 131999"/>
                    <a:gd name="connsiteY7" fmla="*/ 112400 h 151525"/>
                    <a:gd name="connsiteX8" fmla="*/ 83858 w 131999"/>
                    <a:gd name="connsiteY8" fmla="*/ 112390 h 151525"/>
                    <a:gd name="connsiteX9" fmla="*/ 83466 w 131999"/>
                    <a:gd name="connsiteY9" fmla="*/ 112403 h 151525"/>
                    <a:gd name="connsiteX10" fmla="*/ 35195 w 131999"/>
                    <a:gd name="connsiteY10" fmla="*/ 112403 h 151525"/>
                    <a:gd name="connsiteX11" fmla="*/ 35195 w 131999"/>
                    <a:gd name="connsiteY11" fmla="*/ 96782 h 151525"/>
                    <a:gd name="connsiteX12" fmla="*/ 586 w 131999"/>
                    <a:gd name="connsiteY12" fmla="*/ 124119 h 151525"/>
                    <a:gd name="connsiteX13" fmla="*/ 35195 w 131999"/>
                    <a:gd name="connsiteY13" fmla="*/ 151456 h 151525"/>
                    <a:gd name="connsiteX14" fmla="*/ 35195 w 131999"/>
                    <a:gd name="connsiteY14" fmla="*/ 135835 h 151525"/>
                    <a:gd name="connsiteX15" fmla="*/ 83666 w 131999"/>
                    <a:gd name="connsiteY15" fmla="*/ 135835 h 151525"/>
                    <a:gd name="connsiteX16" fmla="*/ 83716 w 131999"/>
                    <a:gd name="connsiteY16" fmla="*/ 135835 h 151525"/>
                    <a:gd name="connsiteX17" fmla="*/ 83850 w 131999"/>
                    <a:gd name="connsiteY17" fmla="*/ 135834 h 151525"/>
                    <a:gd name="connsiteX18" fmla="*/ 131919 w 131999"/>
                    <a:gd name="connsiteY18" fmla="*/ 87580 h 151525"/>
                    <a:gd name="connsiteX19" fmla="*/ 124809 w 131999"/>
                    <a:gd name="connsiteY19" fmla="*/ 62361 h 15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31999" h="151525">
                      <a:moveTo>
                        <a:pt x="124809" y="62361"/>
                      </a:moveTo>
                      <a:lnTo>
                        <a:pt x="89144" y="586"/>
                      </a:lnTo>
                      <a:lnTo>
                        <a:pt x="86653" y="18414"/>
                      </a:lnTo>
                      <a:lnTo>
                        <a:pt x="68852" y="12302"/>
                      </a:lnTo>
                      <a:lnTo>
                        <a:pt x="104602" y="74224"/>
                      </a:lnTo>
                      <a:lnTo>
                        <a:pt x="104789" y="74537"/>
                      </a:lnTo>
                      <a:cubicBezTo>
                        <a:pt x="107209" y="78441"/>
                        <a:pt x="108487" y="82952"/>
                        <a:pt x="108487" y="87580"/>
                      </a:cubicBezTo>
                      <a:cubicBezTo>
                        <a:pt x="108487" y="101151"/>
                        <a:pt x="97539" y="112214"/>
                        <a:pt x="84012" y="112400"/>
                      </a:cubicBezTo>
                      <a:lnTo>
                        <a:pt x="83858" y="112390"/>
                      </a:lnTo>
                      <a:lnTo>
                        <a:pt x="83466" y="112403"/>
                      </a:lnTo>
                      <a:lnTo>
                        <a:pt x="35195" y="112403"/>
                      </a:lnTo>
                      <a:lnTo>
                        <a:pt x="35195" y="96782"/>
                      </a:lnTo>
                      <a:lnTo>
                        <a:pt x="586" y="124119"/>
                      </a:lnTo>
                      <a:lnTo>
                        <a:pt x="35195" y="151456"/>
                      </a:lnTo>
                      <a:lnTo>
                        <a:pt x="35195" y="135835"/>
                      </a:lnTo>
                      <a:lnTo>
                        <a:pt x="83666" y="135835"/>
                      </a:lnTo>
                      <a:cubicBezTo>
                        <a:pt x="83681" y="135835"/>
                        <a:pt x="83699" y="135835"/>
                        <a:pt x="83716" y="135835"/>
                      </a:cubicBezTo>
                      <a:lnTo>
                        <a:pt x="83850" y="135834"/>
                      </a:lnTo>
                      <a:cubicBezTo>
                        <a:pt x="110372" y="135734"/>
                        <a:pt x="131919" y="114125"/>
                        <a:pt x="131919" y="87580"/>
                      </a:cubicBezTo>
                      <a:cubicBezTo>
                        <a:pt x="131919" y="78652"/>
                        <a:pt x="129461" y="69935"/>
                        <a:pt x="124809" y="62361"/>
                      </a:cubicBezTo>
                      <a:close/>
                    </a:path>
                  </a:pathLst>
                </a:custGeom>
                <a:grpFill/>
                <a:ln w="9525" cap="flat">
                  <a:noFill/>
                  <a:prstDash val="solid"/>
                  <a:miter/>
                </a:ln>
              </p:spPr>
              <p:txBody>
                <a:bodyPr rtlCol="0" anchor="ctr"/>
                <a:lstStyle/>
                <a:p>
                  <a:endParaRPr lang="fr-FR"/>
                </a:p>
              </p:txBody>
            </p:sp>
            <p:sp>
              <p:nvSpPr>
                <p:cNvPr id="134" name="Forme libre : forme 133">
                  <a:extLst>
                    <a:ext uri="{FF2B5EF4-FFF2-40B4-BE49-F238E27FC236}">
                      <a16:creationId xmlns:a16="http://schemas.microsoft.com/office/drawing/2014/main" id="{4392C7A5-AA1B-4CE8-AA2F-C7D0F23D98E9}"/>
                    </a:ext>
                  </a:extLst>
                </p:cNvPr>
                <p:cNvSpPr/>
                <p:nvPr/>
              </p:nvSpPr>
              <p:spPr>
                <a:xfrm>
                  <a:off x="10650146" y="2071262"/>
                  <a:ext cx="110910" cy="135123"/>
                </a:xfrm>
                <a:custGeom>
                  <a:avLst/>
                  <a:gdLst>
                    <a:gd name="connsiteX0" fmla="*/ 98978 w 110910"/>
                    <a:gd name="connsiteY0" fmla="*/ 122674 h 135123"/>
                    <a:gd name="connsiteX1" fmla="*/ 110694 w 110910"/>
                    <a:gd name="connsiteY1" fmla="*/ 111416 h 135123"/>
                    <a:gd name="connsiteX2" fmla="*/ 48817 w 110910"/>
                    <a:gd name="connsiteY2" fmla="*/ 111416 h 135123"/>
                    <a:gd name="connsiteX3" fmla="*/ 27322 w 110910"/>
                    <a:gd name="connsiteY3" fmla="*/ 99004 h 135123"/>
                    <a:gd name="connsiteX4" fmla="*/ 27320 w 110910"/>
                    <a:gd name="connsiteY4" fmla="*/ 74181 h 135123"/>
                    <a:gd name="connsiteX5" fmla="*/ 49140 w 110910"/>
                    <a:gd name="connsiteY5" fmla="*/ 36390 h 135123"/>
                    <a:gd name="connsiteX6" fmla="*/ 62515 w 110910"/>
                    <a:gd name="connsiteY6" fmla="*/ 44288 h 135123"/>
                    <a:gd name="connsiteX7" fmla="*/ 56576 w 110910"/>
                    <a:gd name="connsiteY7" fmla="*/ 586 h 135123"/>
                    <a:gd name="connsiteX8" fmla="*/ 15437 w 110910"/>
                    <a:gd name="connsiteY8" fmla="*/ 16484 h 135123"/>
                    <a:gd name="connsiteX9" fmla="*/ 28963 w 110910"/>
                    <a:gd name="connsiteY9" fmla="*/ 24473 h 135123"/>
                    <a:gd name="connsiteX10" fmla="*/ 7028 w 110910"/>
                    <a:gd name="connsiteY10" fmla="*/ 62467 h 135123"/>
                    <a:gd name="connsiteX11" fmla="*/ 7028 w 110910"/>
                    <a:gd name="connsiteY11" fmla="*/ 110720 h 135123"/>
                    <a:gd name="connsiteX12" fmla="*/ 48818 w 110910"/>
                    <a:gd name="connsiteY12" fmla="*/ 134848 h 135123"/>
                    <a:gd name="connsiteX13" fmla="*/ 110694 w 110910"/>
                    <a:gd name="connsiteY13" fmla="*/ 134848 h 135123"/>
                    <a:gd name="connsiteX14" fmla="*/ 98978 w 110910"/>
                    <a:gd name="connsiteY14" fmla="*/ 122674 h 13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0910" h="135123">
                      <a:moveTo>
                        <a:pt x="98978" y="122674"/>
                      </a:moveTo>
                      <a:lnTo>
                        <a:pt x="110694" y="111416"/>
                      </a:lnTo>
                      <a:lnTo>
                        <a:pt x="48817" y="111416"/>
                      </a:lnTo>
                      <a:cubicBezTo>
                        <a:pt x="39977" y="111416"/>
                        <a:pt x="31741" y="106659"/>
                        <a:pt x="27322" y="99004"/>
                      </a:cubicBezTo>
                      <a:cubicBezTo>
                        <a:pt x="22903" y="91349"/>
                        <a:pt x="22903" y="81837"/>
                        <a:pt x="27320" y="74181"/>
                      </a:cubicBezTo>
                      <a:lnTo>
                        <a:pt x="49140" y="36390"/>
                      </a:lnTo>
                      <a:lnTo>
                        <a:pt x="62515" y="44288"/>
                      </a:lnTo>
                      <a:lnTo>
                        <a:pt x="56576" y="586"/>
                      </a:lnTo>
                      <a:lnTo>
                        <a:pt x="15437" y="16484"/>
                      </a:lnTo>
                      <a:lnTo>
                        <a:pt x="28963" y="24473"/>
                      </a:lnTo>
                      <a:lnTo>
                        <a:pt x="7028" y="62467"/>
                      </a:lnTo>
                      <a:cubicBezTo>
                        <a:pt x="-1562" y="77348"/>
                        <a:pt x="-1562" y="95838"/>
                        <a:pt x="7028" y="110720"/>
                      </a:cubicBezTo>
                      <a:cubicBezTo>
                        <a:pt x="15622" y="125602"/>
                        <a:pt x="31635" y="134848"/>
                        <a:pt x="48818" y="134848"/>
                      </a:cubicBezTo>
                      <a:lnTo>
                        <a:pt x="110694" y="134848"/>
                      </a:lnTo>
                      <a:lnTo>
                        <a:pt x="98978" y="122674"/>
                      </a:lnTo>
                      <a:close/>
                    </a:path>
                  </a:pathLst>
                </a:custGeom>
                <a:grpFill/>
                <a:ln w="9525" cap="flat">
                  <a:noFill/>
                  <a:prstDash val="solid"/>
                  <a:miter/>
                </a:ln>
              </p:spPr>
              <p:txBody>
                <a:bodyPr rtlCol="0" anchor="ctr"/>
                <a:lstStyle/>
                <a:p>
                  <a:endParaRPr lang="fr-FR"/>
                </a:p>
              </p:txBody>
            </p:sp>
            <p:sp>
              <p:nvSpPr>
                <p:cNvPr id="135" name="Forme libre : forme 134">
                  <a:extLst>
                    <a:ext uri="{FF2B5EF4-FFF2-40B4-BE49-F238E27FC236}">
                      <a16:creationId xmlns:a16="http://schemas.microsoft.com/office/drawing/2014/main" id="{5280C2C2-DEC4-46A5-90C4-AF7D468E3826}"/>
                    </a:ext>
                  </a:extLst>
                </p:cNvPr>
                <p:cNvSpPr/>
                <p:nvPr/>
              </p:nvSpPr>
              <p:spPr>
                <a:xfrm>
                  <a:off x="10700112" y="1976150"/>
                  <a:ext cx="149182" cy="93727"/>
                </a:xfrm>
                <a:custGeom>
                  <a:avLst/>
                  <a:gdLst>
                    <a:gd name="connsiteX0" fmla="*/ 20878 w 149182"/>
                    <a:gd name="connsiteY0" fmla="*/ 93910 h 93727"/>
                    <a:gd name="connsiteX1" fmla="*/ 54064 w 149182"/>
                    <a:gd name="connsiteY1" fmla="*/ 36428 h 93727"/>
                    <a:gd name="connsiteX2" fmla="*/ 75561 w 149182"/>
                    <a:gd name="connsiteY2" fmla="*/ 24017 h 93727"/>
                    <a:gd name="connsiteX3" fmla="*/ 97057 w 149182"/>
                    <a:gd name="connsiteY3" fmla="*/ 36428 h 93727"/>
                    <a:gd name="connsiteX4" fmla="*/ 115572 w 149182"/>
                    <a:gd name="connsiteY4" fmla="*/ 68499 h 93727"/>
                    <a:gd name="connsiteX5" fmla="*/ 101538 w 149182"/>
                    <a:gd name="connsiteY5" fmla="*/ 76345 h 93727"/>
                    <a:gd name="connsiteX6" fmla="*/ 142289 w 149182"/>
                    <a:gd name="connsiteY6" fmla="*/ 93212 h 93727"/>
                    <a:gd name="connsiteX7" fmla="*/ 149261 w 149182"/>
                    <a:gd name="connsiteY7" fmla="*/ 49664 h 93727"/>
                    <a:gd name="connsiteX8" fmla="*/ 136028 w 149182"/>
                    <a:gd name="connsiteY8" fmla="*/ 57063 h 93727"/>
                    <a:gd name="connsiteX9" fmla="*/ 117349 w 149182"/>
                    <a:gd name="connsiteY9" fmla="*/ 24712 h 93727"/>
                    <a:gd name="connsiteX10" fmla="*/ 75561 w 149182"/>
                    <a:gd name="connsiteY10" fmla="*/ 586 h 93727"/>
                    <a:gd name="connsiteX11" fmla="*/ 33771 w 149182"/>
                    <a:gd name="connsiteY11" fmla="*/ 24713 h 93727"/>
                    <a:gd name="connsiteX12" fmla="*/ 586 w 149182"/>
                    <a:gd name="connsiteY12" fmla="*/ 82195 h 93727"/>
                    <a:gd name="connsiteX13" fmla="*/ 18022 w 149182"/>
                    <a:gd name="connsiteY13" fmla="*/ 76261 h 93727"/>
                    <a:gd name="connsiteX14" fmla="*/ 20878 w 149182"/>
                    <a:gd name="connsiteY14" fmla="*/ 93910 h 93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9182" h="93727">
                      <a:moveTo>
                        <a:pt x="20878" y="93910"/>
                      </a:moveTo>
                      <a:lnTo>
                        <a:pt x="54064" y="36428"/>
                      </a:lnTo>
                      <a:cubicBezTo>
                        <a:pt x="58485" y="28772"/>
                        <a:pt x="66721" y="24017"/>
                        <a:pt x="75561" y="24017"/>
                      </a:cubicBezTo>
                      <a:cubicBezTo>
                        <a:pt x="84400" y="24017"/>
                        <a:pt x="92638" y="28772"/>
                        <a:pt x="97057" y="36428"/>
                      </a:cubicBezTo>
                      <a:lnTo>
                        <a:pt x="115572" y="68499"/>
                      </a:lnTo>
                      <a:lnTo>
                        <a:pt x="101538" y="76345"/>
                      </a:lnTo>
                      <a:lnTo>
                        <a:pt x="142289" y="93212"/>
                      </a:lnTo>
                      <a:lnTo>
                        <a:pt x="149261" y="49664"/>
                      </a:lnTo>
                      <a:lnTo>
                        <a:pt x="136028" y="57063"/>
                      </a:lnTo>
                      <a:lnTo>
                        <a:pt x="117349" y="24712"/>
                      </a:lnTo>
                      <a:cubicBezTo>
                        <a:pt x="108756" y="9830"/>
                        <a:pt x="92745" y="586"/>
                        <a:pt x="75561" y="586"/>
                      </a:cubicBezTo>
                      <a:cubicBezTo>
                        <a:pt x="58376" y="586"/>
                        <a:pt x="42365" y="9830"/>
                        <a:pt x="33771" y="24713"/>
                      </a:cubicBezTo>
                      <a:lnTo>
                        <a:pt x="586" y="82195"/>
                      </a:lnTo>
                      <a:lnTo>
                        <a:pt x="18022" y="76261"/>
                      </a:lnTo>
                      <a:lnTo>
                        <a:pt x="20878" y="93910"/>
                      </a:lnTo>
                      <a:close/>
                    </a:path>
                  </a:pathLst>
                </a:custGeom>
                <a:grpFill/>
                <a:ln w="9525" cap="flat">
                  <a:noFill/>
                  <a:prstDash val="solid"/>
                  <a:miter/>
                </a:ln>
              </p:spPr>
              <p:txBody>
                <a:bodyPr rtlCol="0" anchor="ctr"/>
                <a:lstStyle/>
                <a:p>
                  <a:endParaRPr lang="fr-FR"/>
                </a:p>
              </p:txBody>
            </p:sp>
            <p:sp>
              <p:nvSpPr>
                <p:cNvPr id="136" name="Forme libre : forme 135">
                  <a:extLst>
                    <a:ext uri="{FF2B5EF4-FFF2-40B4-BE49-F238E27FC236}">
                      <a16:creationId xmlns:a16="http://schemas.microsoft.com/office/drawing/2014/main" id="{235C95FD-F768-4BC2-B0C6-07F3247ACCF9}"/>
                    </a:ext>
                  </a:extLst>
                </p:cNvPr>
                <p:cNvSpPr/>
                <p:nvPr/>
              </p:nvSpPr>
              <p:spPr>
                <a:xfrm>
                  <a:off x="10747322" y="2061936"/>
                  <a:ext cx="56236" cy="86698"/>
                </a:xfrm>
                <a:custGeom>
                  <a:avLst/>
                  <a:gdLst>
                    <a:gd name="connsiteX0" fmla="*/ 28862 w 56236"/>
                    <a:gd name="connsiteY0" fmla="*/ 71581 h 86697"/>
                    <a:gd name="connsiteX1" fmla="*/ 27796 w 56236"/>
                    <a:gd name="connsiteY1" fmla="*/ 71581 h 86697"/>
                    <a:gd name="connsiteX2" fmla="*/ 17843 w 56236"/>
                    <a:gd name="connsiteY2" fmla="*/ 62393 h 86697"/>
                    <a:gd name="connsiteX3" fmla="*/ 586 w 56236"/>
                    <a:gd name="connsiteY3" fmla="*/ 62393 h 86697"/>
                    <a:gd name="connsiteX4" fmla="*/ 28330 w 56236"/>
                    <a:gd name="connsiteY4" fmla="*/ 86503 h 86697"/>
                    <a:gd name="connsiteX5" fmla="*/ 56150 w 56236"/>
                    <a:gd name="connsiteY5" fmla="*/ 62839 h 86697"/>
                    <a:gd name="connsiteX6" fmla="*/ 56150 w 56236"/>
                    <a:gd name="connsiteY6" fmla="*/ 60813 h 86697"/>
                    <a:gd name="connsiteX7" fmla="*/ 45917 w 56236"/>
                    <a:gd name="connsiteY7" fmla="*/ 42585 h 86697"/>
                    <a:gd name="connsiteX8" fmla="*/ 55618 w 56236"/>
                    <a:gd name="connsiteY8" fmla="*/ 24784 h 86697"/>
                    <a:gd name="connsiteX9" fmla="*/ 55618 w 56236"/>
                    <a:gd name="connsiteY9" fmla="*/ 22758 h 86697"/>
                    <a:gd name="connsiteX10" fmla="*/ 28329 w 56236"/>
                    <a:gd name="connsiteY10" fmla="*/ 586 h 86697"/>
                    <a:gd name="connsiteX11" fmla="*/ 1064 w 56236"/>
                    <a:gd name="connsiteY11" fmla="*/ 25973 h 86697"/>
                    <a:gd name="connsiteX12" fmla="*/ 18276 w 56236"/>
                    <a:gd name="connsiteY12" fmla="*/ 25973 h 86697"/>
                    <a:gd name="connsiteX13" fmla="*/ 27796 w 56236"/>
                    <a:gd name="connsiteY13" fmla="*/ 15509 h 86697"/>
                    <a:gd name="connsiteX14" fmla="*/ 28862 w 56236"/>
                    <a:gd name="connsiteY14" fmla="*/ 15509 h 86697"/>
                    <a:gd name="connsiteX15" fmla="*/ 38561 w 56236"/>
                    <a:gd name="connsiteY15" fmla="*/ 24783 h 86697"/>
                    <a:gd name="connsiteX16" fmla="*/ 38561 w 56236"/>
                    <a:gd name="connsiteY16" fmla="*/ 25743 h 86697"/>
                    <a:gd name="connsiteX17" fmla="*/ 28755 w 56236"/>
                    <a:gd name="connsiteY17" fmla="*/ 35230 h 86697"/>
                    <a:gd name="connsiteX18" fmla="*/ 20856 w 56236"/>
                    <a:gd name="connsiteY18" fmla="*/ 35230 h 86697"/>
                    <a:gd name="connsiteX19" fmla="*/ 20856 w 56236"/>
                    <a:gd name="connsiteY19" fmla="*/ 50152 h 86697"/>
                    <a:gd name="connsiteX20" fmla="*/ 29075 w 56236"/>
                    <a:gd name="connsiteY20" fmla="*/ 50152 h 86697"/>
                    <a:gd name="connsiteX21" fmla="*/ 39094 w 56236"/>
                    <a:gd name="connsiteY21" fmla="*/ 59853 h 86697"/>
                    <a:gd name="connsiteX22" fmla="*/ 39094 w 56236"/>
                    <a:gd name="connsiteY22" fmla="*/ 61026 h 86697"/>
                    <a:gd name="connsiteX23" fmla="*/ 28862 w 56236"/>
                    <a:gd name="connsiteY23" fmla="*/ 71581 h 86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236" h="86697">
                      <a:moveTo>
                        <a:pt x="28862" y="71581"/>
                      </a:moveTo>
                      <a:lnTo>
                        <a:pt x="27796" y="71581"/>
                      </a:lnTo>
                      <a:cubicBezTo>
                        <a:pt x="22881" y="71581"/>
                        <a:pt x="18901" y="69246"/>
                        <a:pt x="17843" y="62393"/>
                      </a:cubicBezTo>
                      <a:lnTo>
                        <a:pt x="586" y="62393"/>
                      </a:lnTo>
                      <a:cubicBezTo>
                        <a:pt x="1471" y="77855"/>
                        <a:pt x="10622" y="86503"/>
                        <a:pt x="28330" y="86503"/>
                      </a:cubicBezTo>
                      <a:cubicBezTo>
                        <a:pt x="48263" y="86503"/>
                        <a:pt x="56150" y="73391"/>
                        <a:pt x="56150" y="62839"/>
                      </a:cubicBezTo>
                      <a:lnTo>
                        <a:pt x="56150" y="60813"/>
                      </a:lnTo>
                      <a:cubicBezTo>
                        <a:pt x="56150" y="51647"/>
                        <a:pt x="51673" y="45890"/>
                        <a:pt x="45917" y="42585"/>
                      </a:cubicBezTo>
                      <a:cubicBezTo>
                        <a:pt x="51354" y="39387"/>
                        <a:pt x="55618" y="33632"/>
                        <a:pt x="55618" y="24784"/>
                      </a:cubicBezTo>
                      <a:lnTo>
                        <a:pt x="55618" y="22758"/>
                      </a:lnTo>
                      <a:cubicBezTo>
                        <a:pt x="55618" y="12738"/>
                        <a:pt x="48582" y="586"/>
                        <a:pt x="28329" y="586"/>
                      </a:cubicBezTo>
                      <a:cubicBezTo>
                        <a:pt x="10336" y="586"/>
                        <a:pt x="1573" y="9113"/>
                        <a:pt x="1064" y="25973"/>
                      </a:cubicBezTo>
                      <a:lnTo>
                        <a:pt x="18276" y="25973"/>
                      </a:lnTo>
                      <a:cubicBezTo>
                        <a:pt x="19088" y="18268"/>
                        <a:pt x="22590" y="15509"/>
                        <a:pt x="27796" y="15509"/>
                      </a:cubicBezTo>
                      <a:lnTo>
                        <a:pt x="28862" y="15509"/>
                      </a:lnTo>
                      <a:cubicBezTo>
                        <a:pt x="34510" y="15509"/>
                        <a:pt x="38561" y="19240"/>
                        <a:pt x="38561" y="24783"/>
                      </a:cubicBezTo>
                      <a:lnTo>
                        <a:pt x="38561" y="25743"/>
                      </a:lnTo>
                      <a:cubicBezTo>
                        <a:pt x="38561" y="32139"/>
                        <a:pt x="34938" y="35230"/>
                        <a:pt x="28755" y="35230"/>
                      </a:cubicBezTo>
                      <a:lnTo>
                        <a:pt x="20856" y="35230"/>
                      </a:lnTo>
                      <a:lnTo>
                        <a:pt x="20856" y="50152"/>
                      </a:lnTo>
                      <a:lnTo>
                        <a:pt x="29075" y="50152"/>
                      </a:lnTo>
                      <a:cubicBezTo>
                        <a:pt x="35256" y="50152"/>
                        <a:pt x="39094" y="53351"/>
                        <a:pt x="39094" y="59853"/>
                      </a:cubicBezTo>
                      <a:lnTo>
                        <a:pt x="39094" y="61026"/>
                      </a:lnTo>
                      <a:cubicBezTo>
                        <a:pt x="39095" y="68383"/>
                        <a:pt x="34192" y="71581"/>
                        <a:pt x="28862" y="71581"/>
                      </a:cubicBezTo>
                      <a:close/>
                    </a:path>
                  </a:pathLst>
                </a:custGeom>
                <a:grpFill/>
                <a:ln w="9525" cap="flat">
                  <a:noFill/>
                  <a:prstDash val="solid"/>
                  <a:miter/>
                </a:ln>
              </p:spPr>
              <p:txBody>
                <a:bodyPr rtlCol="0" anchor="ctr"/>
                <a:lstStyle/>
                <a:p>
                  <a:endParaRPr lang="fr-FR"/>
                </a:p>
              </p:txBody>
            </p:sp>
            <p:sp>
              <p:nvSpPr>
                <p:cNvPr id="137" name="Forme libre : forme 136">
                  <a:extLst>
                    <a:ext uri="{FF2B5EF4-FFF2-40B4-BE49-F238E27FC236}">
                      <a16:creationId xmlns:a16="http://schemas.microsoft.com/office/drawing/2014/main" id="{70F7AD8D-7963-46B2-A873-F948F541C64C}"/>
                    </a:ext>
                  </a:extLst>
                </p:cNvPr>
                <p:cNvSpPr/>
                <p:nvPr/>
              </p:nvSpPr>
              <p:spPr>
                <a:xfrm>
                  <a:off x="10719244" y="2222695"/>
                  <a:ext cx="33586" cy="42958"/>
                </a:xfrm>
                <a:custGeom>
                  <a:avLst/>
                  <a:gdLst>
                    <a:gd name="connsiteX0" fmla="*/ 16582 w 33585"/>
                    <a:gd name="connsiteY0" fmla="*/ 586 h 42958"/>
                    <a:gd name="connsiteX1" fmla="*/ 586 w 33585"/>
                    <a:gd name="connsiteY1" fmla="*/ 586 h 42958"/>
                    <a:gd name="connsiteX2" fmla="*/ 586 w 33585"/>
                    <a:gd name="connsiteY2" fmla="*/ 43134 h 42958"/>
                    <a:gd name="connsiteX3" fmla="*/ 10709 w 33585"/>
                    <a:gd name="connsiteY3" fmla="*/ 43134 h 42958"/>
                    <a:gd name="connsiteX4" fmla="*/ 10709 w 33585"/>
                    <a:gd name="connsiteY4" fmla="*/ 27860 h 42958"/>
                    <a:gd name="connsiteX5" fmla="*/ 16583 w 33585"/>
                    <a:gd name="connsiteY5" fmla="*/ 27860 h 42958"/>
                    <a:gd name="connsiteX6" fmla="*/ 33518 w 33585"/>
                    <a:gd name="connsiteY6" fmla="*/ 14768 h 42958"/>
                    <a:gd name="connsiteX7" fmla="*/ 33518 w 33585"/>
                    <a:gd name="connsiteY7" fmla="*/ 13677 h 42958"/>
                    <a:gd name="connsiteX8" fmla="*/ 16582 w 33585"/>
                    <a:gd name="connsiteY8" fmla="*/ 586 h 42958"/>
                    <a:gd name="connsiteX9" fmla="*/ 23268 w 33585"/>
                    <a:gd name="connsiteY9" fmla="*/ 14496 h 42958"/>
                    <a:gd name="connsiteX10" fmla="*/ 17019 w 33585"/>
                    <a:gd name="connsiteY10" fmla="*/ 20223 h 42958"/>
                    <a:gd name="connsiteX11" fmla="*/ 10708 w 33585"/>
                    <a:gd name="connsiteY11" fmla="*/ 20223 h 42958"/>
                    <a:gd name="connsiteX12" fmla="*/ 10708 w 33585"/>
                    <a:gd name="connsiteY12" fmla="*/ 8223 h 42958"/>
                    <a:gd name="connsiteX13" fmla="*/ 17019 w 33585"/>
                    <a:gd name="connsiteY13" fmla="*/ 8223 h 42958"/>
                    <a:gd name="connsiteX14" fmla="*/ 23268 w 33585"/>
                    <a:gd name="connsiteY14" fmla="*/ 13950 h 42958"/>
                    <a:gd name="connsiteX15" fmla="*/ 23268 w 33585"/>
                    <a:gd name="connsiteY15" fmla="*/ 14496 h 42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3585" h="42958">
                      <a:moveTo>
                        <a:pt x="16582" y="586"/>
                      </a:moveTo>
                      <a:lnTo>
                        <a:pt x="586" y="586"/>
                      </a:lnTo>
                      <a:lnTo>
                        <a:pt x="586" y="43134"/>
                      </a:lnTo>
                      <a:lnTo>
                        <a:pt x="10709" y="43134"/>
                      </a:lnTo>
                      <a:lnTo>
                        <a:pt x="10709" y="27860"/>
                      </a:lnTo>
                      <a:lnTo>
                        <a:pt x="16583" y="27860"/>
                      </a:lnTo>
                      <a:cubicBezTo>
                        <a:pt x="24518" y="27860"/>
                        <a:pt x="33518" y="26115"/>
                        <a:pt x="33518" y="14768"/>
                      </a:cubicBezTo>
                      <a:lnTo>
                        <a:pt x="33518" y="13677"/>
                      </a:lnTo>
                      <a:cubicBezTo>
                        <a:pt x="33516" y="2386"/>
                        <a:pt x="24517" y="586"/>
                        <a:pt x="16582" y="586"/>
                      </a:cubicBezTo>
                      <a:close/>
                      <a:moveTo>
                        <a:pt x="23268" y="14496"/>
                      </a:moveTo>
                      <a:cubicBezTo>
                        <a:pt x="23268" y="19296"/>
                        <a:pt x="19769" y="20223"/>
                        <a:pt x="17019" y="20223"/>
                      </a:cubicBezTo>
                      <a:lnTo>
                        <a:pt x="10708" y="20223"/>
                      </a:lnTo>
                      <a:lnTo>
                        <a:pt x="10708" y="8223"/>
                      </a:lnTo>
                      <a:lnTo>
                        <a:pt x="17019" y="8223"/>
                      </a:lnTo>
                      <a:cubicBezTo>
                        <a:pt x="19769" y="8223"/>
                        <a:pt x="23268" y="9151"/>
                        <a:pt x="23268" y="13950"/>
                      </a:cubicBezTo>
                      <a:lnTo>
                        <a:pt x="23268" y="14496"/>
                      </a:lnTo>
                      <a:close/>
                    </a:path>
                  </a:pathLst>
                </a:custGeom>
                <a:grpFill/>
                <a:ln w="9525" cap="flat">
                  <a:noFill/>
                  <a:prstDash val="solid"/>
                  <a:miter/>
                </a:ln>
              </p:spPr>
              <p:txBody>
                <a:bodyPr rtlCol="0" anchor="ctr"/>
                <a:lstStyle/>
                <a:p>
                  <a:endParaRPr lang="fr-FR"/>
                </a:p>
              </p:txBody>
            </p:sp>
            <p:sp>
              <p:nvSpPr>
                <p:cNvPr id="138" name="Forme libre : forme 137">
                  <a:extLst>
                    <a:ext uri="{FF2B5EF4-FFF2-40B4-BE49-F238E27FC236}">
                      <a16:creationId xmlns:a16="http://schemas.microsoft.com/office/drawing/2014/main" id="{EBEB0F34-1B29-4506-B0BD-7A91728B64A3}"/>
                    </a:ext>
                  </a:extLst>
                </p:cNvPr>
                <p:cNvSpPr/>
                <p:nvPr/>
              </p:nvSpPr>
              <p:spPr>
                <a:xfrm>
                  <a:off x="10754672" y="2222695"/>
                  <a:ext cx="39053" cy="43739"/>
                </a:xfrm>
                <a:custGeom>
                  <a:avLst/>
                  <a:gdLst>
                    <a:gd name="connsiteX0" fmla="*/ 19706 w 39052"/>
                    <a:gd name="connsiteY0" fmla="*/ 33042 h 43739"/>
                    <a:gd name="connsiteX1" fmla="*/ 11396 w 39052"/>
                    <a:gd name="connsiteY1" fmla="*/ 586 h 43739"/>
                    <a:gd name="connsiteX2" fmla="*/ 586 w 39052"/>
                    <a:gd name="connsiteY2" fmla="*/ 586 h 43739"/>
                    <a:gd name="connsiteX3" fmla="*/ 12770 w 39052"/>
                    <a:gd name="connsiteY3" fmla="*/ 43243 h 43739"/>
                    <a:gd name="connsiteX4" fmla="*/ 26705 w 39052"/>
                    <a:gd name="connsiteY4" fmla="*/ 43243 h 43739"/>
                    <a:gd name="connsiteX5" fmla="*/ 38890 w 39052"/>
                    <a:gd name="connsiteY5" fmla="*/ 586 h 43739"/>
                    <a:gd name="connsiteX6" fmla="*/ 28017 w 39052"/>
                    <a:gd name="connsiteY6" fmla="*/ 586 h 43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052" h="43739">
                      <a:moveTo>
                        <a:pt x="19706" y="33042"/>
                      </a:moveTo>
                      <a:lnTo>
                        <a:pt x="11396" y="586"/>
                      </a:lnTo>
                      <a:lnTo>
                        <a:pt x="586" y="586"/>
                      </a:lnTo>
                      <a:lnTo>
                        <a:pt x="12770" y="43243"/>
                      </a:lnTo>
                      <a:lnTo>
                        <a:pt x="26705" y="43243"/>
                      </a:lnTo>
                      <a:lnTo>
                        <a:pt x="38890" y="586"/>
                      </a:lnTo>
                      <a:lnTo>
                        <a:pt x="28017" y="586"/>
                      </a:lnTo>
                      <a:close/>
                    </a:path>
                  </a:pathLst>
                </a:custGeom>
                <a:grpFill/>
                <a:ln w="9525" cap="flat">
                  <a:noFill/>
                  <a:prstDash val="solid"/>
                  <a:miter/>
                </a:ln>
              </p:spPr>
              <p:txBody>
                <a:bodyPr rtlCol="0" anchor="ctr"/>
                <a:lstStyle/>
                <a:p>
                  <a:endParaRPr lang="fr-FR"/>
                </a:p>
              </p:txBody>
            </p:sp>
            <p:sp>
              <p:nvSpPr>
                <p:cNvPr id="140" name="Forme libre : forme 139">
                  <a:extLst>
                    <a:ext uri="{FF2B5EF4-FFF2-40B4-BE49-F238E27FC236}">
                      <a16:creationId xmlns:a16="http://schemas.microsoft.com/office/drawing/2014/main" id="{FEE1344A-C383-4C30-9C81-1F758C73BCF0}"/>
                    </a:ext>
                  </a:extLst>
                </p:cNvPr>
                <p:cNvSpPr/>
                <p:nvPr/>
              </p:nvSpPr>
              <p:spPr>
                <a:xfrm>
                  <a:off x="10796286" y="2221986"/>
                  <a:ext cx="36710" cy="44520"/>
                </a:xfrm>
                <a:custGeom>
                  <a:avLst/>
                  <a:gdLst>
                    <a:gd name="connsiteX0" fmla="*/ 18895 w 36709"/>
                    <a:gd name="connsiteY0" fmla="*/ 586 h 44520"/>
                    <a:gd name="connsiteX1" fmla="*/ 586 w 36709"/>
                    <a:gd name="connsiteY1" fmla="*/ 21478 h 44520"/>
                    <a:gd name="connsiteX2" fmla="*/ 586 w 36709"/>
                    <a:gd name="connsiteY2" fmla="*/ 23660 h 44520"/>
                    <a:gd name="connsiteX3" fmla="*/ 18895 w 36709"/>
                    <a:gd name="connsiteY3" fmla="*/ 44552 h 44520"/>
                    <a:gd name="connsiteX4" fmla="*/ 36328 w 36709"/>
                    <a:gd name="connsiteY4" fmla="*/ 29825 h 44520"/>
                    <a:gd name="connsiteX5" fmla="*/ 36328 w 36709"/>
                    <a:gd name="connsiteY5" fmla="*/ 29333 h 44520"/>
                    <a:gd name="connsiteX6" fmla="*/ 26205 w 36709"/>
                    <a:gd name="connsiteY6" fmla="*/ 29333 h 44520"/>
                    <a:gd name="connsiteX7" fmla="*/ 19455 w 36709"/>
                    <a:gd name="connsiteY7" fmla="*/ 36915 h 44520"/>
                    <a:gd name="connsiteX8" fmla="*/ 18894 w 36709"/>
                    <a:gd name="connsiteY8" fmla="*/ 36915 h 44520"/>
                    <a:gd name="connsiteX9" fmla="*/ 10833 w 36709"/>
                    <a:gd name="connsiteY9" fmla="*/ 23660 h 44520"/>
                    <a:gd name="connsiteX10" fmla="*/ 10833 w 36709"/>
                    <a:gd name="connsiteY10" fmla="*/ 21478 h 44520"/>
                    <a:gd name="connsiteX11" fmla="*/ 18894 w 36709"/>
                    <a:gd name="connsiteY11" fmla="*/ 8223 h 44520"/>
                    <a:gd name="connsiteX12" fmla="*/ 19455 w 36709"/>
                    <a:gd name="connsiteY12" fmla="*/ 8223 h 44520"/>
                    <a:gd name="connsiteX13" fmla="*/ 26205 w 36709"/>
                    <a:gd name="connsiteY13" fmla="*/ 17442 h 44520"/>
                    <a:gd name="connsiteX14" fmla="*/ 36329 w 36709"/>
                    <a:gd name="connsiteY14" fmla="*/ 17442 h 44520"/>
                    <a:gd name="connsiteX15" fmla="*/ 36329 w 36709"/>
                    <a:gd name="connsiteY15" fmla="*/ 15477 h 44520"/>
                    <a:gd name="connsiteX16" fmla="*/ 18895 w 36709"/>
                    <a:gd name="connsiteY16" fmla="*/ 586 h 44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709" h="44520">
                      <a:moveTo>
                        <a:pt x="18895" y="586"/>
                      </a:moveTo>
                      <a:cubicBezTo>
                        <a:pt x="6210" y="586"/>
                        <a:pt x="586" y="6750"/>
                        <a:pt x="586" y="21478"/>
                      </a:cubicBezTo>
                      <a:lnTo>
                        <a:pt x="586" y="23660"/>
                      </a:lnTo>
                      <a:cubicBezTo>
                        <a:pt x="586" y="38388"/>
                        <a:pt x="6210" y="44552"/>
                        <a:pt x="18895" y="44552"/>
                      </a:cubicBezTo>
                      <a:cubicBezTo>
                        <a:pt x="30454" y="44552"/>
                        <a:pt x="36328" y="40297"/>
                        <a:pt x="36328" y="29825"/>
                      </a:cubicBezTo>
                      <a:lnTo>
                        <a:pt x="36328" y="29333"/>
                      </a:lnTo>
                      <a:lnTo>
                        <a:pt x="26205" y="29333"/>
                      </a:lnTo>
                      <a:cubicBezTo>
                        <a:pt x="26205" y="33915"/>
                        <a:pt x="24392" y="36915"/>
                        <a:pt x="19455" y="36915"/>
                      </a:cubicBezTo>
                      <a:lnTo>
                        <a:pt x="18894" y="36915"/>
                      </a:lnTo>
                      <a:cubicBezTo>
                        <a:pt x="12395" y="36915"/>
                        <a:pt x="10833" y="32169"/>
                        <a:pt x="10833" y="23660"/>
                      </a:cubicBezTo>
                      <a:lnTo>
                        <a:pt x="10833" y="21478"/>
                      </a:lnTo>
                      <a:cubicBezTo>
                        <a:pt x="10833" y="12968"/>
                        <a:pt x="12395" y="8223"/>
                        <a:pt x="18894" y="8223"/>
                      </a:cubicBezTo>
                      <a:lnTo>
                        <a:pt x="19455" y="8223"/>
                      </a:lnTo>
                      <a:cubicBezTo>
                        <a:pt x="24767" y="8223"/>
                        <a:pt x="26205" y="11605"/>
                        <a:pt x="26205" y="17442"/>
                      </a:cubicBezTo>
                      <a:lnTo>
                        <a:pt x="36329" y="17442"/>
                      </a:lnTo>
                      <a:lnTo>
                        <a:pt x="36329" y="15477"/>
                      </a:lnTo>
                      <a:cubicBezTo>
                        <a:pt x="36329" y="4841"/>
                        <a:pt x="30454" y="586"/>
                        <a:pt x="18895" y="586"/>
                      </a:cubicBezTo>
                      <a:close/>
                    </a:path>
                  </a:pathLst>
                </a:custGeom>
                <a:grpFill/>
                <a:ln w="9525" cap="flat">
                  <a:noFill/>
                  <a:prstDash val="solid"/>
                  <a:miter/>
                </a:ln>
              </p:spPr>
              <p:txBody>
                <a:bodyPr rtlCol="0" anchor="ctr"/>
                <a:lstStyle/>
                <a:p>
                  <a:endParaRPr lang="fr-FR"/>
                </a:p>
              </p:txBody>
            </p:sp>
          </p:grpSp>
          <p:grpSp>
            <p:nvGrpSpPr>
              <p:cNvPr id="147" name="Graphique 67">
                <a:extLst>
                  <a:ext uri="{FF2B5EF4-FFF2-40B4-BE49-F238E27FC236}">
                    <a16:creationId xmlns:a16="http://schemas.microsoft.com/office/drawing/2014/main" id="{071946BC-67EE-4DFC-9895-4AB087568F17}"/>
                  </a:ext>
                </a:extLst>
              </p:cNvPr>
              <p:cNvGrpSpPr/>
              <p:nvPr/>
            </p:nvGrpSpPr>
            <p:grpSpPr>
              <a:xfrm>
                <a:off x="3284438" y="5085436"/>
                <a:ext cx="247283" cy="247282"/>
                <a:chOff x="2697640" y="3195316"/>
                <a:chExt cx="287730" cy="287730"/>
              </a:xfrm>
            </p:grpSpPr>
            <p:sp>
              <p:nvSpPr>
                <p:cNvPr id="148" name="Forme libre : forme 147">
                  <a:extLst>
                    <a:ext uri="{FF2B5EF4-FFF2-40B4-BE49-F238E27FC236}">
                      <a16:creationId xmlns:a16="http://schemas.microsoft.com/office/drawing/2014/main" id="{516B20D2-1D5D-447D-8E07-C370C4B5972E}"/>
                    </a:ext>
                  </a:extLst>
                </p:cNvPr>
                <p:cNvSpPr/>
                <p:nvPr/>
              </p:nvSpPr>
              <p:spPr>
                <a:xfrm>
                  <a:off x="2695716" y="3215715"/>
                  <a:ext cx="287730" cy="228200"/>
                </a:xfrm>
                <a:custGeom>
                  <a:avLst/>
                  <a:gdLst>
                    <a:gd name="connsiteX0" fmla="*/ 1924 w 287730"/>
                    <a:gd name="connsiteY0" fmla="*/ 1924 h 228199"/>
                    <a:gd name="connsiteX1" fmla="*/ 289654 w 287730"/>
                    <a:gd name="connsiteY1" fmla="*/ 1924 h 228199"/>
                    <a:gd name="connsiteX2" fmla="*/ 289654 w 287730"/>
                    <a:gd name="connsiteY2" fmla="*/ 230124 h 228199"/>
                    <a:gd name="connsiteX3" fmla="*/ 1924 w 287730"/>
                    <a:gd name="connsiteY3" fmla="*/ 230124 h 228199"/>
                  </a:gdLst>
                  <a:ahLst/>
                  <a:cxnLst>
                    <a:cxn ang="0">
                      <a:pos x="connsiteX0" y="connsiteY0"/>
                    </a:cxn>
                    <a:cxn ang="0">
                      <a:pos x="connsiteX1" y="connsiteY1"/>
                    </a:cxn>
                    <a:cxn ang="0">
                      <a:pos x="connsiteX2" y="connsiteY2"/>
                    </a:cxn>
                    <a:cxn ang="0">
                      <a:pos x="connsiteX3" y="connsiteY3"/>
                    </a:cxn>
                  </a:cxnLst>
                  <a:rect l="l" t="t" r="r" b="b"/>
                  <a:pathLst>
                    <a:path w="287730" h="228199">
                      <a:moveTo>
                        <a:pt x="1924" y="1924"/>
                      </a:moveTo>
                      <a:lnTo>
                        <a:pt x="289654" y="1924"/>
                      </a:lnTo>
                      <a:lnTo>
                        <a:pt x="289654" y="230124"/>
                      </a:lnTo>
                      <a:lnTo>
                        <a:pt x="1924" y="230124"/>
                      </a:lnTo>
                      <a:close/>
                    </a:path>
                  </a:pathLst>
                </a:custGeom>
                <a:solidFill>
                  <a:schemeClr val="bg1"/>
                </a:solidFill>
                <a:ln w="4927" cap="flat">
                  <a:noFill/>
                  <a:prstDash val="solid"/>
                  <a:miter/>
                </a:ln>
              </p:spPr>
              <p:txBody>
                <a:bodyPr rtlCol="0" anchor="ctr"/>
                <a:lstStyle/>
                <a:p>
                  <a:endParaRPr lang="fr-FR"/>
                </a:p>
              </p:txBody>
            </p:sp>
            <p:sp>
              <p:nvSpPr>
                <p:cNvPr id="149" name="Forme libre : forme 148">
                  <a:extLst>
                    <a:ext uri="{FF2B5EF4-FFF2-40B4-BE49-F238E27FC236}">
                      <a16:creationId xmlns:a16="http://schemas.microsoft.com/office/drawing/2014/main" id="{57363D7C-4D13-474E-BDBC-1C205F5B0F5A}"/>
                    </a:ext>
                  </a:extLst>
                </p:cNvPr>
                <p:cNvSpPr/>
                <p:nvPr/>
              </p:nvSpPr>
              <p:spPr>
                <a:xfrm>
                  <a:off x="2710598" y="3443915"/>
                  <a:ext cx="19843" cy="14883"/>
                </a:xfrm>
                <a:custGeom>
                  <a:avLst/>
                  <a:gdLst>
                    <a:gd name="connsiteX0" fmla="*/ 1924 w 19843"/>
                    <a:gd name="connsiteY0" fmla="*/ 1924 h 14882"/>
                    <a:gd name="connsiteX1" fmla="*/ 21768 w 19843"/>
                    <a:gd name="connsiteY1" fmla="*/ 1924 h 14882"/>
                    <a:gd name="connsiteX2" fmla="*/ 21768 w 19843"/>
                    <a:gd name="connsiteY2" fmla="*/ 16807 h 14882"/>
                    <a:gd name="connsiteX3" fmla="*/ 1924 w 19843"/>
                    <a:gd name="connsiteY3" fmla="*/ 16807 h 14882"/>
                  </a:gdLst>
                  <a:ahLst/>
                  <a:cxnLst>
                    <a:cxn ang="0">
                      <a:pos x="connsiteX0" y="connsiteY0"/>
                    </a:cxn>
                    <a:cxn ang="0">
                      <a:pos x="connsiteX1" y="connsiteY1"/>
                    </a:cxn>
                    <a:cxn ang="0">
                      <a:pos x="connsiteX2" y="connsiteY2"/>
                    </a:cxn>
                    <a:cxn ang="0">
                      <a:pos x="connsiteX3" y="connsiteY3"/>
                    </a:cxn>
                  </a:cxnLst>
                  <a:rect l="l" t="t" r="r" b="b"/>
                  <a:pathLst>
                    <a:path w="19843" h="14882">
                      <a:moveTo>
                        <a:pt x="1924" y="1924"/>
                      </a:moveTo>
                      <a:lnTo>
                        <a:pt x="21768" y="1924"/>
                      </a:lnTo>
                      <a:lnTo>
                        <a:pt x="21768" y="16807"/>
                      </a:lnTo>
                      <a:lnTo>
                        <a:pt x="1924" y="16807"/>
                      </a:lnTo>
                      <a:close/>
                    </a:path>
                  </a:pathLst>
                </a:custGeom>
                <a:solidFill>
                  <a:srgbClr val="556080"/>
                </a:solidFill>
                <a:ln w="4927" cap="flat">
                  <a:noFill/>
                  <a:prstDash val="solid"/>
                  <a:miter/>
                </a:ln>
              </p:spPr>
              <p:txBody>
                <a:bodyPr rtlCol="0" anchor="ctr"/>
                <a:lstStyle/>
                <a:p>
                  <a:endParaRPr lang="fr-FR"/>
                </a:p>
              </p:txBody>
            </p:sp>
            <p:sp>
              <p:nvSpPr>
                <p:cNvPr id="150" name="Forme libre : forme 149">
                  <a:extLst>
                    <a:ext uri="{FF2B5EF4-FFF2-40B4-BE49-F238E27FC236}">
                      <a16:creationId xmlns:a16="http://schemas.microsoft.com/office/drawing/2014/main" id="{459C3012-09E1-4AE5-AC60-EE91E1C3F39C}"/>
                    </a:ext>
                  </a:extLst>
                </p:cNvPr>
                <p:cNvSpPr/>
                <p:nvPr/>
              </p:nvSpPr>
              <p:spPr>
                <a:xfrm>
                  <a:off x="2948719" y="3443915"/>
                  <a:ext cx="19843" cy="14883"/>
                </a:xfrm>
                <a:custGeom>
                  <a:avLst/>
                  <a:gdLst>
                    <a:gd name="connsiteX0" fmla="*/ 1924 w 19843"/>
                    <a:gd name="connsiteY0" fmla="*/ 1924 h 14882"/>
                    <a:gd name="connsiteX1" fmla="*/ 21768 w 19843"/>
                    <a:gd name="connsiteY1" fmla="*/ 1924 h 14882"/>
                    <a:gd name="connsiteX2" fmla="*/ 21768 w 19843"/>
                    <a:gd name="connsiteY2" fmla="*/ 16807 h 14882"/>
                    <a:gd name="connsiteX3" fmla="*/ 1924 w 19843"/>
                    <a:gd name="connsiteY3" fmla="*/ 16807 h 14882"/>
                  </a:gdLst>
                  <a:ahLst/>
                  <a:cxnLst>
                    <a:cxn ang="0">
                      <a:pos x="connsiteX0" y="connsiteY0"/>
                    </a:cxn>
                    <a:cxn ang="0">
                      <a:pos x="connsiteX1" y="connsiteY1"/>
                    </a:cxn>
                    <a:cxn ang="0">
                      <a:pos x="connsiteX2" y="connsiteY2"/>
                    </a:cxn>
                    <a:cxn ang="0">
                      <a:pos x="connsiteX3" y="connsiteY3"/>
                    </a:cxn>
                  </a:cxnLst>
                  <a:rect l="l" t="t" r="r" b="b"/>
                  <a:pathLst>
                    <a:path w="19843" h="14882">
                      <a:moveTo>
                        <a:pt x="1924" y="1924"/>
                      </a:moveTo>
                      <a:lnTo>
                        <a:pt x="21768" y="1924"/>
                      </a:lnTo>
                      <a:lnTo>
                        <a:pt x="21768" y="16807"/>
                      </a:lnTo>
                      <a:lnTo>
                        <a:pt x="1924" y="16807"/>
                      </a:lnTo>
                      <a:close/>
                    </a:path>
                  </a:pathLst>
                </a:custGeom>
                <a:solidFill>
                  <a:srgbClr val="556080"/>
                </a:solidFill>
                <a:ln w="4927" cap="flat">
                  <a:noFill/>
                  <a:prstDash val="solid"/>
                  <a:miter/>
                </a:ln>
              </p:spPr>
              <p:txBody>
                <a:bodyPr rtlCol="0" anchor="ctr"/>
                <a:lstStyle/>
                <a:p>
                  <a:endParaRPr lang="fr-FR"/>
                </a:p>
              </p:txBody>
            </p:sp>
            <p:sp>
              <p:nvSpPr>
                <p:cNvPr id="151" name="Forme libre : forme 150">
                  <a:extLst>
                    <a:ext uri="{FF2B5EF4-FFF2-40B4-BE49-F238E27FC236}">
                      <a16:creationId xmlns:a16="http://schemas.microsoft.com/office/drawing/2014/main" id="{34BF879E-CA33-4065-986E-7AFB6D03569B}"/>
                    </a:ext>
                  </a:extLst>
                </p:cNvPr>
                <p:cNvSpPr/>
                <p:nvPr/>
              </p:nvSpPr>
              <p:spPr>
                <a:xfrm>
                  <a:off x="2713635" y="3392382"/>
                  <a:ext cx="253004" cy="34726"/>
                </a:xfrm>
                <a:custGeom>
                  <a:avLst/>
                  <a:gdLst>
                    <a:gd name="connsiteX0" fmla="*/ 3849 w 253003"/>
                    <a:gd name="connsiteY0" fmla="*/ 3849 h 34726"/>
                    <a:gd name="connsiteX1" fmla="*/ 251892 w 253003"/>
                    <a:gd name="connsiteY1" fmla="*/ 3849 h 34726"/>
                    <a:gd name="connsiteX2" fmla="*/ 251892 w 253003"/>
                    <a:gd name="connsiteY2" fmla="*/ 33614 h 34726"/>
                    <a:gd name="connsiteX3" fmla="*/ 3849 w 253003"/>
                    <a:gd name="connsiteY3" fmla="*/ 33614 h 34726"/>
                  </a:gdLst>
                  <a:ahLst/>
                  <a:cxnLst>
                    <a:cxn ang="0">
                      <a:pos x="connsiteX0" y="connsiteY0"/>
                    </a:cxn>
                    <a:cxn ang="0">
                      <a:pos x="connsiteX1" y="connsiteY1"/>
                    </a:cxn>
                    <a:cxn ang="0">
                      <a:pos x="connsiteX2" y="connsiteY2"/>
                    </a:cxn>
                    <a:cxn ang="0">
                      <a:pos x="connsiteX3" y="connsiteY3"/>
                    </a:cxn>
                  </a:cxnLst>
                  <a:rect l="l" t="t" r="r" b="b"/>
                  <a:pathLst>
                    <a:path w="253003" h="34726">
                      <a:moveTo>
                        <a:pt x="3849" y="3849"/>
                      </a:moveTo>
                      <a:lnTo>
                        <a:pt x="251892" y="3849"/>
                      </a:lnTo>
                      <a:lnTo>
                        <a:pt x="251892" y="33614"/>
                      </a:lnTo>
                      <a:lnTo>
                        <a:pt x="3849" y="33614"/>
                      </a:lnTo>
                      <a:close/>
                    </a:path>
                  </a:pathLst>
                </a:custGeom>
                <a:solidFill>
                  <a:srgbClr val="7383BF"/>
                </a:solidFill>
                <a:ln w="9853" cap="rnd">
                  <a:solidFill>
                    <a:srgbClr val="556080"/>
                  </a:solidFill>
                  <a:prstDash val="solid"/>
                  <a:miter/>
                </a:ln>
              </p:spPr>
              <p:txBody>
                <a:bodyPr rtlCol="0" anchor="ctr"/>
                <a:lstStyle/>
                <a:p>
                  <a:endParaRPr lang="fr-FR"/>
                </a:p>
              </p:txBody>
            </p:sp>
            <p:sp>
              <p:nvSpPr>
                <p:cNvPr id="152" name="Forme libre : forme 151">
                  <a:extLst>
                    <a:ext uri="{FF2B5EF4-FFF2-40B4-BE49-F238E27FC236}">
                      <a16:creationId xmlns:a16="http://schemas.microsoft.com/office/drawing/2014/main" id="{0BAD3FBB-6FF7-49D0-B238-EF364E494AA0}"/>
                    </a:ext>
                  </a:extLst>
                </p:cNvPr>
                <p:cNvSpPr/>
                <p:nvPr/>
              </p:nvSpPr>
              <p:spPr>
                <a:xfrm>
                  <a:off x="2713635" y="3233634"/>
                  <a:ext cx="253004" cy="64491"/>
                </a:xfrm>
                <a:custGeom>
                  <a:avLst/>
                  <a:gdLst>
                    <a:gd name="connsiteX0" fmla="*/ 3849 w 253003"/>
                    <a:gd name="connsiteY0" fmla="*/ 3849 h 64491"/>
                    <a:gd name="connsiteX1" fmla="*/ 251892 w 253003"/>
                    <a:gd name="connsiteY1" fmla="*/ 3849 h 64491"/>
                    <a:gd name="connsiteX2" fmla="*/ 251892 w 253003"/>
                    <a:gd name="connsiteY2" fmla="*/ 63379 h 64491"/>
                    <a:gd name="connsiteX3" fmla="*/ 3849 w 253003"/>
                    <a:gd name="connsiteY3" fmla="*/ 63379 h 64491"/>
                  </a:gdLst>
                  <a:ahLst/>
                  <a:cxnLst>
                    <a:cxn ang="0">
                      <a:pos x="connsiteX0" y="connsiteY0"/>
                    </a:cxn>
                    <a:cxn ang="0">
                      <a:pos x="connsiteX1" y="connsiteY1"/>
                    </a:cxn>
                    <a:cxn ang="0">
                      <a:pos x="connsiteX2" y="connsiteY2"/>
                    </a:cxn>
                    <a:cxn ang="0">
                      <a:pos x="connsiteX3" y="connsiteY3"/>
                    </a:cxn>
                  </a:cxnLst>
                  <a:rect l="l" t="t" r="r" b="b"/>
                  <a:pathLst>
                    <a:path w="253003" h="64491">
                      <a:moveTo>
                        <a:pt x="3849" y="3849"/>
                      </a:moveTo>
                      <a:lnTo>
                        <a:pt x="251892" y="3849"/>
                      </a:lnTo>
                      <a:lnTo>
                        <a:pt x="251892" y="63379"/>
                      </a:lnTo>
                      <a:lnTo>
                        <a:pt x="3849" y="63379"/>
                      </a:lnTo>
                      <a:close/>
                    </a:path>
                  </a:pathLst>
                </a:custGeom>
                <a:solidFill>
                  <a:srgbClr val="7383BF"/>
                </a:solidFill>
                <a:ln w="9853" cap="rnd">
                  <a:solidFill>
                    <a:srgbClr val="556080"/>
                  </a:solidFill>
                  <a:prstDash val="solid"/>
                  <a:miter/>
                </a:ln>
              </p:spPr>
              <p:txBody>
                <a:bodyPr rtlCol="0" anchor="ctr"/>
                <a:lstStyle/>
                <a:p>
                  <a:endParaRPr lang="fr-FR"/>
                </a:p>
              </p:txBody>
            </p:sp>
            <p:sp>
              <p:nvSpPr>
                <p:cNvPr id="153" name="Forme libre : forme 152">
                  <a:extLst>
                    <a:ext uri="{FF2B5EF4-FFF2-40B4-BE49-F238E27FC236}">
                      <a16:creationId xmlns:a16="http://schemas.microsoft.com/office/drawing/2014/main" id="{4A4A94F6-92C3-42C0-9046-4A57AA42C361}"/>
                    </a:ext>
                  </a:extLst>
                </p:cNvPr>
                <p:cNvSpPr/>
                <p:nvPr/>
              </p:nvSpPr>
              <p:spPr>
                <a:xfrm>
                  <a:off x="2713635" y="3253478"/>
                  <a:ext cx="253004" cy="4961"/>
                </a:xfrm>
                <a:custGeom>
                  <a:avLst/>
                  <a:gdLst>
                    <a:gd name="connsiteX0" fmla="*/ 3849 w 253003"/>
                    <a:gd name="connsiteY0" fmla="*/ 3849 h 4960"/>
                    <a:gd name="connsiteX1" fmla="*/ 251892 w 253003"/>
                    <a:gd name="connsiteY1" fmla="*/ 3849 h 4960"/>
                  </a:gdLst>
                  <a:ahLst/>
                  <a:cxnLst>
                    <a:cxn ang="0">
                      <a:pos x="connsiteX0" y="connsiteY0"/>
                    </a:cxn>
                    <a:cxn ang="0">
                      <a:pos x="connsiteX1" y="connsiteY1"/>
                    </a:cxn>
                  </a:cxnLst>
                  <a:rect l="l" t="t" r="r" b="b"/>
                  <a:pathLst>
                    <a:path w="253003" h="4960">
                      <a:moveTo>
                        <a:pt x="3849" y="3849"/>
                      </a:moveTo>
                      <a:lnTo>
                        <a:pt x="251892" y="3849"/>
                      </a:lnTo>
                    </a:path>
                  </a:pathLst>
                </a:custGeom>
                <a:ln w="9853" cap="rnd">
                  <a:solidFill>
                    <a:srgbClr val="556080"/>
                  </a:solidFill>
                  <a:prstDash val="solid"/>
                  <a:miter/>
                </a:ln>
              </p:spPr>
              <p:txBody>
                <a:bodyPr rtlCol="0" anchor="ctr"/>
                <a:lstStyle/>
                <a:p>
                  <a:endParaRPr lang="fr-FR"/>
                </a:p>
              </p:txBody>
            </p:sp>
            <p:sp>
              <p:nvSpPr>
                <p:cNvPr id="154" name="Forme libre : forme 153">
                  <a:extLst>
                    <a:ext uri="{FF2B5EF4-FFF2-40B4-BE49-F238E27FC236}">
                      <a16:creationId xmlns:a16="http://schemas.microsoft.com/office/drawing/2014/main" id="{CA29C84E-09DB-48D5-8433-97FDAB70D115}"/>
                    </a:ext>
                  </a:extLst>
                </p:cNvPr>
                <p:cNvSpPr/>
                <p:nvPr/>
              </p:nvSpPr>
              <p:spPr>
                <a:xfrm>
                  <a:off x="2713635" y="3273321"/>
                  <a:ext cx="253004" cy="4961"/>
                </a:xfrm>
                <a:custGeom>
                  <a:avLst/>
                  <a:gdLst>
                    <a:gd name="connsiteX0" fmla="*/ 3849 w 253003"/>
                    <a:gd name="connsiteY0" fmla="*/ 3849 h 4960"/>
                    <a:gd name="connsiteX1" fmla="*/ 251892 w 253003"/>
                    <a:gd name="connsiteY1" fmla="*/ 3849 h 4960"/>
                  </a:gdLst>
                  <a:ahLst/>
                  <a:cxnLst>
                    <a:cxn ang="0">
                      <a:pos x="connsiteX0" y="connsiteY0"/>
                    </a:cxn>
                    <a:cxn ang="0">
                      <a:pos x="connsiteX1" y="connsiteY1"/>
                    </a:cxn>
                  </a:cxnLst>
                  <a:rect l="l" t="t" r="r" b="b"/>
                  <a:pathLst>
                    <a:path w="253003" h="4960">
                      <a:moveTo>
                        <a:pt x="3849" y="3849"/>
                      </a:moveTo>
                      <a:lnTo>
                        <a:pt x="251892" y="3849"/>
                      </a:lnTo>
                    </a:path>
                  </a:pathLst>
                </a:custGeom>
                <a:ln w="9853" cap="rnd">
                  <a:solidFill>
                    <a:srgbClr val="556080"/>
                  </a:solidFill>
                  <a:prstDash val="solid"/>
                  <a:miter/>
                </a:ln>
              </p:spPr>
              <p:txBody>
                <a:bodyPr rtlCol="0" anchor="ctr"/>
                <a:lstStyle/>
                <a:p>
                  <a:endParaRPr lang="fr-FR"/>
                </a:p>
              </p:txBody>
            </p:sp>
            <p:sp>
              <p:nvSpPr>
                <p:cNvPr id="155" name="Forme libre : forme 154">
                  <a:extLst>
                    <a:ext uri="{FF2B5EF4-FFF2-40B4-BE49-F238E27FC236}">
                      <a16:creationId xmlns:a16="http://schemas.microsoft.com/office/drawing/2014/main" id="{88EDD1E6-75F1-46D4-A9BF-C1FE4839D536}"/>
                    </a:ext>
                  </a:extLst>
                </p:cNvPr>
                <p:cNvSpPr/>
                <p:nvPr/>
              </p:nvSpPr>
              <p:spPr>
                <a:xfrm>
                  <a:off x="2713635" y="3407265"/>
                  <a:ext cx="253004" cy="4961"/>
                </a:xfrm>
                <a:custGeom>
                  <a:avLst/>
                  <a:gdLst>
                    <a:gd name="connsiteX0" fmla="*/ 3849 w 253003"/>
                    <a:gd name="connsiteY0" fmla="*/ 3849 h 4960"/>
                    <a:gd name="connsiteX1" fmla="*/ 251892 w 253003"/>
                    <a:gd name="connsiteY1" fmla="*/ 3849 h 4960"/>
                  </a:gdLst>
                  <a:ahLst/>
                  <a:cxnLst>
                    <a:cxn ang="0">
                      <a:pos x="connsiteX0" y="connsiteY0"/>
                    </a:cxn>
                    <a:cxn ang="0">
                      <a:pos x="connsiteX1" y="connsiteY1"/>
                    </a:cxn>
                  </a:cxnLst>
                  <a:rect l="l" t="t" r="r" b="b"/>
                  <a:pathLst>
                    <a:path w="253003" h="4960">
                      <a:moveTo>
                        <a:pt x="3849" y="3849"/>
                      </a:moveTo>
                      <a:lnTo>
                        <a:pt x="251892" y="3849"/>
                      </a:lnTo>
                    </a:path>
                  </a:pathLst>
                </a:custGeom>
                <a:ln w="9853" cap="rnd">
                  <a:solidFill>
                    <a:srgbClr val="556080"/>
                  </a:solidFill>
                  <a:prstDash val="solid"/>
                  <a:miter/>
                </a:ln>
              </p:spPr>
              <p:txBody>
                <a:bodyPr rtlCol="0" anchor="ctr"/>
                <a:lstStyle/>
                <a:p>
                  <a:endParaRPr lang="fr-FR"/>
                </a:p>
              </p:txBody>
            </p:sp>
            <p:sp>
              <p:nvSpPr>
                <p:cNvPr id="156" name="Forme libre : forme 155">
                  <a:extLst>
                    <a:ext uri="{FF2B5EF4-FFF2-40B4-BE49-F238E27FC236}">
                      <a16:creationId xmlns:a16="http://schemas.microsoft.com/office/drawing/2014/main" id="{310A91CD-C9EC-4EF9-B095-93B49E4256C5}"/>
                    </a:ext>
                  </a:extLst>
                </p:cNvPr>
                <p:cNvSpPr/>
                <p:nvPr/>
              </p:nvSpPr>
              <p:spPr>
                <a:xfrm>
                  <a:off x="2738439"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157" name="Forme libre : forme 156">
                  <a:extLst>
                    <a:ext uri="{FF2B5EF4-FFF2-40B4-BE49-F238E27FC236}">
                      <a16:creationId xmlns:a16="http://schemas.microsoft.com/office/drawing/2014/main" id="{37B06B54-3216-4D79-AD7C-6B71728D6092}"/>
                    </a:ext>
                  </a:extLst>
                </p:cNvPr>
                <p:cNvSpPr/>
                <p:nvPr/>
              </p:nvSpPr>
              <p:spPr>
                <a:xfrm>
                  <a:off x="2763243"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158" name="Forme libre : forme 157">
                  <a:extLst>
                    <a:ext uri="{FF2B5EF4-FFF2-40B4-BE49-F238E27FC236}">
                      <a16:creationId xmlns:a16="http://schemas.microsoft.com/office/drawing/2014/main" id="{D81C7FE1-309F-48B8-BE67-1A34E9851A73}"/>
                    </a:ext>
                  </a:extLst>
                </p:cNvPr>
                <p:cNvSpPr/>
                <p:nvPr/>
              </p:nvSpPr>
              <p:spPr>
                <a:xfrm>
                  <a:off x="2788047"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159" name="Forme libre : forme 158">
                  <a:extLst>
                    <a:ext uri="{FF2B5EF4-FFF2-40B4-BE49-F238E27FC236}">
                      <a16:creationId xmlns:a16="http://schemas.microsoft.com/office/drawing/2014/main" id="{5BD31556-406F-45AB-9E77-63F336DEEBDA}"/>
                    </a:ext>
                  </a:extLst>
                </p:cNvPr>
                <p:cNvSpPr/>
                <p:nvPr/>
              </p:nvSpPr>
              <p:spPr>
                <a:xfrm>
                  <a:off x="2812852"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160" name="Forme libre : forme 159">
                  <a:extLst>
                    <a:ext uri="{FF2B5EF4-FFF2-40B4-BE49-F238E27FC236}">
                      <a16:creationId xmlns:a16="http://schemas.microsoft.com/office/drawing/2014/main" id="{F83BD41E-5E96-4BFC-8529-B960224943F0}"/>
                    </a:ext>
                  </a:extLst>
                </p:cNvPr>
                <p:cNvSpPr/>
                <p:nvPr/>
              </p:nvSpPr>
              <p:spPr>
                <a:xfrm>
                  <a:off x="2837656"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161" name="Forme libre : forme 160">
                  <a:extLst>
                    <a:ext uri="{FF2B5EF4-FFF2-40B4-BE49-F238E27FC236}">
                      <a16:creationId xmlns:a16="http://schemas.microsoft.com/office/drawing/2014/main" id="{4BFA0001-CA97-469D-A3F8-057EA67A1EE4}"/>
                    </a:ext>
                  </a:extLst>
                </p:cNvPr>
                <p:cNvSpPr/>
                <p:nvPr/>
              </p:nvSpPr>
              <p:spPr>
                <a:xfrm>
                  <a:off x="2862460"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162" name="Forme libre : forme 161">
                  <a:extLst>
                    <a:ext uri="{FF2B5EF4-FFF2-40B4-BE49-F238E27FC236}">
                      <a16:creationId xmlns:a16="http://schemas.microsoft.com/office/drawing/2014/main" id="{E125228D-5034-47B3-9211-4D147918211A}"/>
                    </a:ext>
                  </a:extLst>
                </p:cNvPr>
                <p:cNvSpPr/>
                <p:nvPr/>
              </p:nvSpPr>
              <p:spPr>
                <a:xfrm>
                  <a:off x="2887265"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163" name="Forme libre : forme 162">
                  <a:extLst>
                    <a:ext uri="{FF2B5EF4-FFF2-40B4-BE49-F238E27FC236}">
                      <a16:creationId xmlns:a16="http://schemas.microsoft.com/office/drawing/2014/main" id="{299965C5-A40F-46FA-BEB1-7298CB2D9A62}"/>
                    </a:ext>
                  </a:extLst>
                </p:cNvPr>
                <p:cNvSpPr/>
                <p:nvPr/>
              </p:nvSpPr>
              <p:spPr>
                <a:xfrm>
                  <a:off x="2912069"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164" name="Forme libre : forme 163">
                  <a:extLst>
                    <a:ext uri="{FF2B5EF4-FFF2-40B4-BE49-F238E27FC236}">
                      <a16:creationId xmlns:a16="http://schemas.microsoft.com/office/drawing/2014/main" id="{B92E414D-6041-40AD-BB43-9E0E4DD60E81}"/>
                    </a:ext>
                  </a:extLst>
                </p:cNvPr>
                <p:cNvSpPr/>
                <p:nvPr/>
              </p:nvSpPr>
              <p:spPr>
                <a:xfrm>
                  <a:off x="2936873"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165" name="Forme libre : forme 164">
                  <a:extLst>
                    <a:ext uri="{FF2B5EF4-FFF2-40B4-BE49-F238E27FC236}">
                      <a16:creationId xmlns:a16="http://schemas.microsoft.com/office/drawing/2014/main" id="{16B1B067-6C6C-4C05-A5E0-27EAA2DB66FD}"/>
                    </a:ext>
                  </a:extLst>
                </p:cNvPr>
                <p:cNvSpPr/>
                <p:nvPr/>
              </p:nvSpPr>
              <p:spPr>
                <a:xfrm>
                  <a:off x="2738439"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166" name="Forme libre : forme 165">
                  <a:extLst>
                    <a:ext uri="{FF2B5EF4-FFF2-40B4-BE49-F238E27FC236}">
                      <a16:creationId xmlns:a16="http://schemas.microsoft.com/office/drawing/2014/main" id="{BD10EFB5-947B-41C6-B31A-BF3845B590D1}"/>
                    </a:ext>
                  </a:extLst>
                </p:cNvPr>
                <p:cNvSpPr/>
                <p:nvPr/>
              </p:nvSpPr>
              <p:spPr>
                <a:xfrm>
                  <a:off x="2763243"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167" name="Forme libre : forme 166">
                  <a:extLst>
                    <a:ext uri="{FF2B5EF4-FFF2-40B4-BE49-F238E27FC236}">
                      <a16:creationId xmlns:a16="http://schemas.microsoft.com/office/drawing/2014/main" id="{F6D4B07F-B26C-4346-B628-8D378731424C}"/>
                    </a:ext>
                  </a:extLst>
                </p:cNvPr>
                <p:cNvSpPr/>
                <p:nvPr/>
              </p:nvSpPr>
              <p:spPr>
                <a:xfrm>
                  <a:off x="2788047"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168" name="Forme libre : forme 167">
                  <a:extLst>
                    <a:ext uri="{FF2B5EF4-FFF2-40B4-BE49-F238E27FC236}">
                      <a16:creationId xmlns:a16="http://schemas.microsoft.com/office/drawing/2014/main" id="{0CB7322F-CA49-4EDC-8BCB-3EBD6FA00318}"/>
                    </a:ext>
                  </a:extLst>
                </p:cNvPr>
                <p:cNvSpPr/>
                <p:nvPr/>
              </p:nvSpPr>
              <p:spPr>
                <a:xfrm>
                  <a:off x="2812852"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169" name="Forme libre : forme 168">
                  <a:extLst>
                    <a:ext uri="{FF2B5EF4-FFF2-40B4-BE49-F238E27FC236}">
                      <a16:creationId xmlns:a16="http://schemas.microsoft.com/office/drawing/2014/main" id="{AF1D0F30-29DF-42F6-9811-0EA3DB82DF7B}"/>
                    </a:ext>
                  </a:extLst>
                </p:cNvPr>
                <p:cNvSpPr/>
                <p:nvPr/>
              </p:nvSpPr>
              <p:spPr>
                <a:xfrm>
                  <a:off x="2837656"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170" name="Forme libre : forme 169">
                  <a:extLst>
                    <a:ext uri="{FF2B5EF4-FFF2-40B4-BE49-F238E27FC236}">
                      <a16:creationId xmlns:a16="http://schemas.microsoft.com/office/drawing/2014/main" id="{CAC0F86F-9677-4145-BB25-A26BC2E2FAC7}"/>
                    </a:ext>
                  </a:extLst>
                </p:cNvPr>
                <p:cNvSpPr/>
                <p:nvPr/>
              </p:nvSpPr>
              <p:spPr>
                <a:xfrm>
                  <a:off x="2862460"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171" name="Forme libre : forme 170">
                  <a:extLst>
                    <a:ext uri="{FF2B5EF4-FFF2-40B4-BE49-F238E27FC236}">
                      <a16:creationId xmlns:a16="http://schemas.microsoft.com/office/drawing/2014/main" id="{2B45CD91-CE38-4074-829F-4CBA1FEF1AAD}"/>
                    </a:ext>
                  </a:extLst>
                </p:cNvPr>
                <p:cNvSpPr/>
                <p:nvPr/>
              </p:nvSpPr>
              <p:spPr>
                <a:xfrm>
                  <a:off x="2887265"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172" name="Forme libre : forme 171">
                  <a:extLst>
                    <a:ext uri="{FF2B5EF4-FFF2-40B4-BE49-F238E27FC236}">
                      <a16:creationId xmlns:a16="http://schemas.microsoft.com/office/drawing/2014/main" id="{9B4EA024-BBA7-4324-9D3A-8705DAA14AD0}"/>
                    </a:ext>
                  </a:extLst>
                </p:cNvPr>
                <p:cNvSpPr/>
                <p:nvPr/>
              </p:nvSpPr>
              <p:spPr>
                <a:xfrm>
                  <a:off x="2912069"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173" name="Forme libre : forme 172">
                  <a:extLst>
                    <a:ext uri="{FF2B5EF4-FFF2-40B4-BE49-F238E27FC236}">
                      <a16:creationId xmlns:a16="http://schemas.microsoft.com/office/drawing/2014/main" id="{2BB5E02D-7B4B-4AAF-BEFD-88F9074C8A4E}"/>
                    </a:ext>
                  </a:extLst>
                </p:cNvPr>
                <p:cNvSpPr/>
                <p:nvPr/>
              </p:nvSpPr>
              <p:spPr>
                <a:xfrm>
                  <a:off x="2936873"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174" name="Forme libre : forme 173">
                  <a:extLst>
                    <a:ext uri="{FF2B5EF4-FFF2-40B4-BE49-F238E27FC236}">
                      <a16:creationId xmlns:a16="http://schemas.microsoft.com/office/drawing/2014/main" id="{725B7A0F-8D73-44CF-BD07-2427646B58F3}"/>
                    </a:ext>
                  </a:extLst>
                </p:cNvPr>
                <p:cNvSpPr/>
                <p:nvPr/>
              </p:nvSpPr>
              <p:spPr>
                <a:xfrm>
                  <a:off x="2715559" y="3334776"/>
                  <a:ext cx="19843" cy="19843"/>
                </a:xfrm>
                <a:custGeom>
                  <a:avLst/>
                  <a:gdLst>
                    <a:gd name="connsiteX0" fmla="*/ 1924 w 19843"/>
                    <a:gd name="connsiteY0" fmla="*/ 1924 h 19843"/>
                    <a:gd name="connsiteX1" fmla="*/ 21768 w 19843"/>
                    <a:gd name="connsiteY1" fmla="*/ 1924 h 19843"/>
                    <a:gd name="connsiteX2" fmla="*/ 21768 w 19843"/>
                    <a:gd name="connsiteY2" fmla="*/ 21768 h 19843"/>
                    <a:gd name="connsiteX3" fmla="*/ 1924 w 19843"/>
                    <a:gd name="connsiteY3" fmla="*/ 21768 h 19843"/>
                  </a:gdLst>
                  <a:ahLst/>
                  <a:cxnLst>
                    <a:cxn ang="0">
                      <a:pos x="connsiteX0" y="connsiteY0"/>
                    </a:cxn>
                    <a:cxn ang="0">
                      <a:pos x="connsiteX1" y="connsiteY1"/>
                    </a:cxn>
                    <a:cxn ang="0">
                      <a:pos x="connsiteX2" y="connsiteY2"/>
                    </a:cxn>
                    <a:cxn ang="0">
                      <a:pos x="connsiteX3" y="connsiteY3"/>
                    </a:cxn>
                  </a:cxnLst>
                  <a:rect l="l" t="t" r="r" b="b"/>
                  <a:pathLst>
                    <a:path w="19843" h="19843">
                      <a:moveTo>
                        <a:pt x="1924" y="1924"/>
                      </a:moveTo>
                      <a:lnTo>
                        <a:pt x="21768" y="1924"/>
                      </a:lnTo>
                      <a:lnTo>
                        <a:pt x="21768" y="21768"/>
                      </a:lnTo>
                      <a:lnTo>
                        <a:pt x="1924" y="21768"/>
                      </a:lnTo>
                      <a:close/>
                    </a:path>
                  </a:pathLst>
                </a:custGeom>
                <a:solidFill>
                  <a:srgbClr val="999A9F"/>
                </a:solidFill>
                <a:ln w="4927" cap="flat">
                  <a:noFill/>
                  <a:prstDash val="solid"/>
                  <a:miter/>
                </a:ln>
              </p:spPr>
              <p:txBody>
                <a:bodyPr rtlCol="0" anchor="ctr"/>
                <a:lstStyle/>
                <a:p>
                  <a:endParaRPr lang="fr-FR"/>
                </a:p>
              </p:txBody>
            </p:sp>
            <p:sp>
              <p:nvSpPr>
                <p:cNvPr id="175" name="Forme libre : forme 174">
                  <a:extLst>
                    <a:ext uri="{FF2B5EF4-FFF2-40B4-BE49-F238E27FC236}">
                      <a16:creationId xmlns:a16="http://schemas.microsoft.com/office/drawing/2014/main" id="{0EB8A09A-20B7-479D-8183-EF93121EBD43}"/>
                    </a:ext>
                  </a:extLst>
                </p:cNvPr>
                <p:cNvSpPr/>
                <p:nvPr/>
              </p:nvSpPr>
              <p:spPr>
                <a:xfrm>
                  <a:off x="2750285" y="3334776"/>
                  <a:ext cx="19843" cy="19843"/>
                </a:xfrm>
                <a:custGeom>
                  <a:avLst/>
                  <a:gdLst>
                    <a:gd name="connsiteX0" fmla="*/ 1924 w 19843"/>
                    <a:gd name="connsiteY0" fmla="*/ 1924 h 19843"/>
                    <a:gd name="connsiteX1" fmla="*/ 21768 w 19843"/>
                    <a:gd name="connsiteY1" fmla="*/ 1924 h 19843"/>
                    <a:gd name="connsiteX2" fmla="*/ 21768 w 19843"/>
                    <a:gd name="connsiteY2" fmla="*/ 21768 h 19843"/>
                    <a:gd name="connsiteX3" fmla="*/ 1924 w 19843"/>
                    <a:gd name="connsiteY3" fmla="*/ 21768 h 19843"/>
                  </a:gdLst>
                  <a:ahLst/>
                  <a:cxnLst>
                    <a:cxn ang="0">
                      <a:pos x="connsiteX0" y="connsiteY0"/>
                    </a:cxn>
                    <a:cxn ang="0">
                      <a:pos x="connsiteX1" y="connsiteY1"/>
                    </a:cxn>
                    <a:cxn ang="0">
                      <a:pos x="connsiteX2" y="connsiteY2"/>
                    </a:cxn>
                    <a:cxn ang="0">
                      <a:pos x="connsiteX3" y="connsiteY3"/>
                    </a:cxn>
                  </a:cxnLst>
                  <a:rect l="l" t="t" r="r" b="b"/>
                  <a:pathLst>
                    <a:path w="19843" h="19843">
                      <a:moveTo>
                        <a:pt x="1924" y="1924"/>
                      </a:moveTo>
                      <a:lnTo>
                        <a:pt x="21768" y="1924"/>
                      </a:lnTo>
                      <a:lnTo>
                        <a:pt x="21768" y="21768"/>
                      </a:lnTo>
                      <a:lnTo>
                        <a:pt x="1924" y="21768"/>
                      </a:lnTo>
                      <a:close/>
                    </a:path>
                  </a:pathLst>
                </a:custGeom>
                <a:solidFill>
                  <a:srgbClr val="999A9F"/>
                </a:solidFill>
                <a:ln w="4927" cap="flat">
                  <a:noFill/>
                  <a:prstDash val="solid"/>
                  <a:miter/>
                </a:ln>
              </p:spPr>
              <p:txBody>
                <a:bodyPr rtlCol="0" anchor="ctr"/>
                <a:lstStyle/>
                <a:p>
                  <a:endParaRPr lang="fr-FR"/>
                </a:p>
              </p:txBody>
            </p:sp>
            <p:sp>
              <p:nvSpPr>
                <p:cNvPr id="176" name="Forme libre : forme 175">
                  <a:extLst>
                    <a:ext uri="{FF2B5EF4-FFF2-40B4-BE49-F238E27FC236}">
                      <a16:creationId xmlns:a16="http://schemas.microsoft.com/office/drawing/2014/main" id="{B242805F-F084-4D2B-BBE5-3FFB93F230D1}"/>
                    </a:ext>
                  </a:extLst>
                </p:cNvPr>
                <p:cNvSpPr/>
                <p:nvPr/>
              </p:nvSpPr>
              <p:spPr>
                <a:xfrm>
                  <a:off x="2869346" y="3324854"/>
                  <a:ext cx="39687" cy="44648"/>
                </a:xfrm>
                <a:custGeom>
                  <a:avLst/>
                  <a:gdLst>
                    <a:gd name="connsiteX0" fmla="*/ 40193 w 39686"/>
                    <a:gd name="connsiteY0" fmla="*/ 21059 h 44647"/>
                    <a:gd name="connsiteX1" fmla="*/ 21059 w 39686"/>
                    <a:gd name="connsiteY1" fmla="*/ 1924 h 44647"/>
                    <a:gd name="connsiteX2" fmla="*/ 1924 w 39686"/>
                    <a:gd name="connsiteY2" fmla="*/ 21059 h 44647"/>
                    <a:gd name="connsiteX3" fmla="*/ 2247 w 39686"/>
                    <a:gd name="connsiteY3" fmla="*/ 24248 h 44647"/>
                    <a:gd name="connsiteX4" fmla="*/ 1924 w 39686"/>
                    <a:gd name="connsiteY4" fmla="*/ 27438 h 44647"/>
                    <a:gd name="connsiteX5" fmla="*/ 21059 w 39686"/>
                    <a:gd name="connsiteY5" fmla="*/ 46572 h 44647"/>
                    <a:gd name="connsiteX6" fmla="*/ 40193 w 39686"/>
                    <a:gd name="connsiteY6" fmla="*/ 27438 h 44647"/>
                    <a:gd name="connsiteX7" fmla="*/ 39870 w 39686"/>
                    <a:gd name="connsiteY7" fmla="*/ 24248 h 44647"/>
                    <a:gd name="connsiteX8" fmla="*/ 40193 w 39686"/>
                    <a:gd name="connsiteY8" fmla="*/ 21059 h 44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686" h="44647">
                      <a:moveTo>
                        <a:pt x="40193" y="21059"/>
                      </a:moveTo>
                      <a:cubicBezTo>
                        <a:pt x="40193" y="10492"/>
                        <a:pt x="31625" y="1924"/>
                        <a:pt x="21059" y="1924"/>
                      </a:cubicBezTo>
                      <a:cubicBezTo>
                        <a:pt x="10492" y="1924"/>
                        <a:pt x="1924" y="10492"/>
                        <a:pt x="1924" y="21059"/>
                      </a:cubicBezTo>
                      <a:cubicBezTo>
                        <a:pt x="1924" y="22150"/>
                        <a:pt x="2068" y="23207"/>
                        <a:pt x="2247" y="24248"/>
                      </a:cubicBezTo>
                      <a:cubicBezTo>
                        <a:pt x="2068" y="25290"/>
                        <a:pt x="1924" y="26347"/>
                        <a:pt x="1924" y="27438"/>
                      </a:cubicBezTo>
                      <a:cubicBezTo>
                        <a:pt x="1924" y="38005"/>
                        <a:pt x="10492" y="46572"/>
                        <a:pt x="21059" y="46572"/>
                      </a:cubicBezTo>
                      <a:cubicBezTo>
                        <a:pt x="31625" y="46572"/>
                        <a:pt x="40193" y="38005"/>
                        <a:pt x="40193" y="27438"/>
                      </a:cubicBezTo>
                      <a:cubicBezTo>
                        <a:pt x="40193" y="26347"/>
                        <a:pt x="40049" y="25290"/>
                        <a:pt x="39870" y="24248"/>
                      </a:cubicBezTo>
                      <a:cubicBezTo>
                        <a:pt x="40049" y="23207"/>
                        <a:pt x="40193" y="22150"/>
                        <a:pt x="40193" y="21059"/>
                      </a:cubicBezTo>
                      <a:close/>
                    </a:path>
                  </a:pathLst>
                </a:custGeom>
                <a:solidFill>
                  <a:srgbClr val="999A9F"/>
                </a:solidFill>
                <a:ln w="4927" cap="flat">
                  <a:noFill/>
                  <a:prstDash val="solid"/>
                  <a:miter/>
                </a:ln>
              </p:spPr>
              <p:txBody>
                <a:bodyPr rtlCol="0" anchor="ctr"/>
                <a:lstStyle/>
                <a:p>
                  <a:endParaRPr lang="fr-FR"/>
                </a:p>
              </p:txBody>
            </p:sp>
            <p:sp>
              <p:nvSpPr>
                <p:cNvPr id="177" name="Forme libre : forme 176">
                  <a:extLst>
                    <a:ext uri="{FF2B5EF4-FFF2-40B4-BE49-F238E27FC236}">
                      <a16:creationId xmlns:a16="http://schemas.microsoft.com/office/drawing/2014/main" id="{E39996D0-F835-4BC9-9827-DDFE26F9B54B}"/>
                    </a:ext>
                  </a:extLst>
                </p:cNvPr>
                <p:cNvSpPr/>
                <p:nvPr/>
              </p:nvSpPr>
              <p:spPr>
                <a:xfrm>
                  <a:off x="2869346" y="3324854"/>
                  <a:ext cx="39687" cy="39687"/>
                </a:xfrm>
                <a:custGeom>
                  <a:avLst/>
                  <a:gdLst>
                    <a:gd name="connsiteX0" fmla="*/ 40193 w 39686"/>
                    <a:gd name="connsiteY0" fmla="*/ 21059 h 39686"/>
                    <a:gd name="connsiteX1" fmla="*/ 21059 w 39686"/>
                    <a:gd name="connsiteY1" fmla="*/ 40193 h 39686"/>
                    <a:gd name="connsiteX2" fmla="*/ 1924 w 39686"/>
                    <a:gd name="connsiteY2" fmla="*/ 21059 h 39686"/>
                    <a:gd name="connsiteX3" fmla="*/ 21059 w 39686"/>
                    <a:gd name="connsiteY3" fmla="*/ 1924 h 39686"/>
                    <a:gd name="connsiteX4" fmla="*/ 40193 w 39686"/>
                    <a:gd name="connsiteY4" fmla="*/ 21059 h 39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86" h="39686">
                      <a:moveTo>
                        <a:pt x="40193" y="21059"/>
                      </a:moveTo>
                      <a:cubicBezTo>
                        <a:pt x="40193" y="31626"/>
                        <a:pt x="31626" y="40193"/>
                        <a:pt x="21059" y="40193"/>
                      </a:cubicBezTo>
                      <a:cubicBezTo>
                        <a:pt x="10491" y="40193"/>
                        <a:pt x="1924" y="31626"/>
                        <a:pt x="1924" y="21059"/>
                      </a:cubicBezTo>
                      <a:cubicBezTo>
                        <a:pt x="1924" y="10491"/>
                        <a:pt x="10491" y="1924"/>
                        <a:pt x="21059" y="1924"/>
                      </a:cubicBezTo>
                      <a:cubicBezTo>
                        <a:pt x="31626" y="1924"/>
                        <a:pt x="40193" y="10491"/>
                        <a:pt x="40193" y="21059"/>
                      </a:cubicBezTo>
                      <a:close/>
                    </a:path>
                  </a:pathLst>
                </a:custGeom>
                <a:solidFill>
                  <a:srgbClr val="C2C4C8"/>
                </a:solidFill>
                <a:ln w="4927" cap="flat">
                  <a:noFill/>
                  <a:prstDash val="solid"/>
                  <a:miter/>
                </a:ln>
              </p:spPr>
              <p:txBody>
                <a:bodyPr rtlCol="0" anchor="ctr"/>
                <a:lstStyle/>
                <a:p>
                  <a:endParaRPr lang="fr-FR"/>
                </a:p>
              </p:txBody>
            </p:sp>
            <p:sp>
              <p:nvSpPr>
                <p:cNvPr id="178" name="Forme libre : forme 177">
                  <a:extLst>
                    <a:ext uri="{FF2B5EF4-FFF2-40B4-BE49-F238E27FC236}">
                      <a16:creationId xmlns:a16="http://schemas.microsoft.com/office/drawing/2014/main" id="{E302ABB7-7C01-4BB4-B2DA-CC2E91BF7B8E}"/>
                    </a:ext>
                  </a:extLst>
                </p:cNvPr>
                <p:cNvSpPr/>
                <p:nvPr/>
              </p:nvSpPr>
              <p:spPr>
                <a:xfrm>
                  <a:off x="2886555" y="3332852"/>
                  <a:ext cx="14883" cy="14883"/>
                </a:xfrm>
                <a:custGeom>
                  <a:avLst/>
                  <a:gdLst>
                    <a:gd name="connsiteX0" fmla="*/ 3849 w 14882"/>
                    <a:gd name="connsiteY0" fmla="*/ 13845 h 14882"/>
                    <a:gd name="connsiteX1" fmla="*/ 13433 w 14882"/>
                    <a:gd name="connsiteY1" fmla="*/ 3849 h 14882"/>
                  </a:gdLst>
                  <a:ahLst/>
                  <a:cxnLst>
                    <a:cxn ang="0">
                      <a:pos x="connsiteX0" y="connsiteY0"/>
                    </a:cxn>
                    <a:cxn ang="0">
                      <a:pos x="connsiteX1" y="connsiteY1"/>
                    </a:cxn>
                  </a:cxnLst>
                  <a:rect l="l" t="t" r="r" b="b"/>
                  <a:pathLst>
                    <a:path w="14882" h="14882">
                      <a:moveTo>
                        <a:pt x="3849" y="13845"/>
                      </a:moveTo>
                      <a:lnTo>
                        <a:pt x="13433" y="3849"/>
                      </a:lnTo>
                    </a:path>
                  </a:pathLst>
                </a:custGeom>
                <a:ln w="9853" cap="flat">
                  <a:solidFill>
                    <a:srgbClr val="FFFFFF"/>
                  </a:solidFill>
                  <a:prstDash val="solid"/>
                  <a:miter/>
                </a:ln>
              </p:spPr>
              <p:txBody>
                <a:bodyPr rtlCol="0" anchor="ctr"/>
                <a:lstStyle/>
                <a:p>
                  <a:endParaRPr lang="fr-FR"/>
                </a:p>
              </p:txBody>
            </p:sp>
            <p:sp>
              <p:nvSpPr>
                <p:cNvPr id="179" name="Forme libre : forme 178">
                  <a:extLst>
                    <a:ext uri="{FF2B5EF4-FFF2-40B4-BE49-F238E27FC236}">
                      <a16:creationId xmlns:a16="http://schemas.microsoft.com/office/drawing/2014/main" id="{55B96E3B-DF41-46A5-BCA7-5DB872C5F331}"/>
                    </a:ext>
                  </a:extLst>
                </p:cNvPr>
                <p:cNvSpPr/>
                <p:nvPr/>
              </p:nvSpPr>
              <p:spPr>
                <a:xfrm>
                  <a:off x="2928876" y="3324854"/>
                  <a:ext cx="39687" cy="44648"/>
                </a:xfrm>
                <a:custGeom>
                  <a:avLst/>
                  <a:gdLst>
                    <a:gd name="connsiteX0" fmla="*/ 40193 w 39686"/>
                    <a:gd name="connsiteY0" fmla="*/ 21059 h 44647"/>
                    <a:gd name="connsiteX1" fmla="*/ 21059 w 39686"/>
                    <a:gd name="connsiteY1" fmla="*/ 1924 h 44647"/>
                    <a:gd name="connsiteX2" fmla="*/ 1924 w 39686"/>
                    <a:gd name="connsiteY2" fmla="*/ 21059 h 44647"/>
                    <a:gd name="connsiteX3" fmla="*/ 2247 w 39686"/>
                    <a:gd name="connsiteY3" fmla="*/ 24248 h 44647"/>
                    <a:gd name="connsiteX4" fmla="*/ 1924 w 39686"/>
                    <a:gd name="connsiteY4" fmla="*/ 27438 h 44647"/>
                    <a:gd name="connsiteX5" fmla="*/ 21059 w 39686"/>
                    <a:gd name="connsiteY5" fmla="*/ 46572 h 44647"/>
                    <a:gd name="connsiteX6" fmla="*/ 40193 w 39686"/>
                    <a:gd name="connsiteY6" fmla="*/ 27438 h 44647"/>
                    <a:gd name="connsiteX7" fmla="*/ 39870 w 39686"/>
                    <a:gd name="connsiteY7" fmla="*/ 24248 h 44647"/>
                    <a:gd name="connsiteX8" fmla="*/ 40193 w 39686"/>
                    <a:gd name="connsiteY8" fmla="*/ 21059 h 44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686" h="44647">
                      <a:moveTo>
                        <a:pt x="40193" y="21059"/>
                      </a:moveTo>
                      <a:cubicBezTo>
                        <a:pt x="40193" y="10492"/>
                        <a:pt x="31625" y="1924"/>
                        <a:pt x="21059" y="1924"/>
                      </a:cubicBezTo>
                      <a:cubicBezTo>
                        <a:pt x="10492" y="1924"/>
                        <a:pt x="1924" y="10492"/>
                        <a:pt x="1924" y="21059"/>
                      </a:cubicBezTo>
                      <a:cubicBezTo>
                        <a:pt x="1924" y="22150"/>
                        <a:pt x="2068" y="23207"/>
                        <a:pt x="2247" y="24248"/>
                      </a:cubicBezTo>
                      <a:cubicBezTo>
                        <a:pt x="2068" y="25290"/>
                        <a:pt x="1924" y="26347"/>
                        <a:pt x="1924" y="27438"/>
                      </a:cubicBezTo>
                      <a:cubicBezTo>
                        <a:pt x="1924" y="38005"/>
                        <a:pt x="10492" y="46572"/>
                        <a:pt x="21059" y="46572"/>
                      </a:cubicBezTo>
                      <a:cubicBezTo>
                        <a:pt x="31625" y="46572"/>
                        <a:pt x="40193" y="38005"/>
                        <a:pt x="40193" y="27438"/>
                      </a:cubicBezTo>
                      <a:cubicBezTo>
                        <a:pt x="40193" y="26347"/>
                        <a:pt x="40049" y="25290"/>
                        <a:pt x="39870" y="24248"/>
                      </a:cubicBezTo>
                      <a:cubicBezTo>
                        <a:pt x="40049" y="23207"/>
                        <a:pt x="40193" y="22150"/>
                        <a:pt x="40193" y="21059"/>
                      </a:cubicBezTo>
                      <a:close/>
                    </a:path>
                  </a:pathLst>
                </a:custGeom>
                <a:solidFill>
                  <a:srgbClr val="999A9F"/>
                </a:solidFill>
                <a:ln w="4927" cap="flat">
                  <a:noFill/>
                  <a:prstDash val="solid"/>
                  <a:miter/>
                </a:ln>
              </p:spPr>
              <p:txBody>
                <a:bodyPr rtlCol="0" anchor="ctr"/>
                <a:lstStyle/>
                <a:p>
                  <a:endParaRPr lang="fr-FR"/>
                </a:p>
              </p:txBody>
            </p:sp>
            <p:sp>
              <p:nvSpPr>
                <p:cNvPr id="180" name="Forme libre : forme 179">
                  <a:extLst>
                    <a:ext uri="{FF2B5EF4-FFF2-40B4-BE49-F238E27FC236}">
                      <a16:creationId xmlns:a16="http://schemas.microsoft.com/office/drawing/2014/main" id="{9EE63171-2C58-48F8-80AB-3EB9FE8329F0}"/>
                    </a:ext>
                  </a:extLst>
                </p:cNvPr>
                <p:cNvSpPr/>
                <p:nvPr/>
              </p:nvSpPr>
              <p:spPr>
                <a:xfrm>
                  <a:off x="2928876" y="3324854"/>
                  <a:ext cx="39687" cy="39687"/>
                </a:xfrm>
                <a:custGeom>
                  <a:avLst/>
                  <a:gdLst>
                    <a:gd name="connsiteX0" fmla="*/ 40193 w 39686"/>
                    <a:gd name="connsiteY0" fmla="*/ 21059 h 39686"/>
                    <a:gd name="connsiteX1" fmla="*/ 21059 w 39686"/>
                    <a:gd name="connsiteY1" fmla="*/ 40193 h 39686"/>
                    <a:gd name="connsiteX2" fmla="*/ 1924 w 39686"/>
                    <a:gd name="connsiteY2" fmla="*/ 21059 h 39686"/>
                    <a:gd name="connsiteX3" fmla="*/ 21059 w 39686"/>
                    <a:gd name="connsiteY3" fmla="*/ 1924 h 39686"/>
                    <a:gd name="connsiteX4" fmla="*/ 40193 w 39686"/>
                    <a:gd name="connsiteY4" fmla="*/ 21059 h 39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86" h="39686">
                      <a:moveTo>
                        <a:pt x="40193" y="21059"/>
                      </a:moveTo>
                      <a:cubicBezTo>
                        <a:pt x="40193" y="31626"/>
                        <a:pt x="31626" y="40193"/>
                        <a:pt x="21059" y="40193"/>
                      </a:cubicBezTo>
                      <a:cubicBezTo>
                        <a:pt x="10491" y="40193"/>
                        <a:pt x="1924" y="31626"/>
                        <a:pt x="1924" y="21059"/>
                      </a:cubicBezTo>
                      <a:cubicBezTo>
                        <a:pt x="1924" y="10491"/>
                        <a:pt x="10491" y="1924"/>
                        <a:pt x="21059" y="1924"/>
                      </a:cubicBezTo>
                      <a:cubicBezTo>
                        <a:pt x="31626" y="1924"/>
                        <a:pt x="40193" y="10491"/>
                        <a:pt x="40193" y="21059"/>
                      </a:cubicBezTo>
                      <a:close/>
                    </a:path>
                  </a:pathLst>
                </a:custGeom>
                <a:solidFill>
                  <a:srgbClr val="C2C4C8"/>
                </a:solidFill>
                <a:ln w="4927" cap="flat">
                  <a:noFill/>
                  <a:prstDash val="solid"/>
                  <a:miter/>
                </a:ln>
              </p:spPr>
              <p:txBody>
                <a:bodyPr rtlCol="0" anchor="ctr"/>
                <a:lstStyle/>
                <a:p>
                  <a:endParaRPr lang="fr-FR"/>
                </a:p>
              </p:txBody>
            </p:sp>
            <p:sp>
              <p:nvSpPr>
                <p:cNvPr id="181" name="Forme libre : forme 180">
                  <a:extLst>
                    <a:ext uri="{FF2B5EF4-FFF2-40B4-BE49-F238E27FC236}">
                      <a16:creationId xmlns:a16="http://schemas.microsoft.com/office/drawing/2014/main" id="{62142EFB-EE2A-44B7-B071-A0A0D3AB39C2}"/>
                    </a:ext>
                  </a:extLst>
                </p:cNvPr>
                <p:cNvSpPr/>
                <p:nvPr/>
              </p:nvSpPr>
              <p:spPr>
                <a:xfrm>
                  <a:off x="2946086" y="3332852"/>
                  <a:ext cx="14883" cy="14883"/>
                </a:xfrm>
                <a:custGeom>
                  <a:avLst/>
                  <a:gdLst>
                    <a:gd name="connsiteX0" fmla="*/ 3849 w 14882"/>
                    <a:gd name="connsiteY0" fmla="*/ 13845 h 14882"/>
                    <a:gd name="connsiteX1" fmla="*/ 13433 w 14882"/>
                    <a:gd name="connsiteY1" fmla="*/ 3849 h 14882"/>
                  </a:gdLst>
                  <a:ahLst/>
                  <a:cxnLst>
                    <a:cxn ang="0">
                      <a:pos x="connsiteX0" y="connsiteY0"/>
                    </a:cxn>
                    <a:cxn ang="0">
                      <a:pos x="connsiteX1" y="connsiteY1"/>
                    </a:cxn>
                  </a:cxnLst>
                  <a:rect l="l" t="t" r="r" b="b"/>
                  <a:pathLst>
                    <a:path w="14882" h="14882">
                      <a:moveTo>
                        <a:pt x="3849" y="13845"/>
                      </a:moveTo>
                      <a:lnTo>
                        <a:pt x="13433" y="3849"/>
                      </a:lnTo>
                    </a:path>
                  </a:pathLst>
                </a:custGeom>
                <a:ln w="9853" cap="flat">
                  <a:solidFill>
                    <a:srgbClr val="FFFFFF"/>
                  </a:solidFill>
                  <a:prstDash val="solid"/>
                  <a:miter/>
                </a:ln>
              </p:spPr>
              <p:txBody>
                <a:bodyPr rtlCol="0" anchor="ctr"/>
                <a:lstStyle/>
                <a:p>
                  <a:endParaRPr lang="fr-FR"/>
                </a:p>
              </p:txBody>
            </p:sp>
          </p:grpSp>
          <p:sp>
            <p:nvSpPr>
              <p:cNvPr id="182" name="Rectangle 181">
                <a:extLst>
                  <a:ext uri="{FF2B5EF4-FFF2-40B4-BE49-F238E27FC236}">
                    <a16:creationId xmlns:a16="http://schemas.microsoft.com/office/drawing/2014/main" id="{916BFF43-D95A-452C-A2D1-AAFB2DD0F8F6}"/>
                  </a:ext>
                </a:extLst>
              </p:cNvPr>
              <p:cNvSpPr/>
              <p:nvPr/>
            </p:nvSpPr>
            <p:spPr>
              <a:xfrm>
                <a:off x="3426676" y="4782725"/>
                <a:ext cx="151422" cy="184666"/>
              </a:xfrm>
              <a:prstGeom prst="rect">
                <a:avLst/>
              </a:prstGeom>
            </p:spPr>
            <p:txBody>
              <a:bodyPr wrap="square" anchor="ctr">
                <a:spAutoFit/>
              </a:bodyPr>
              <a:lstStyle/>
              <a:p>
                <a:pPr algn="ctr"/>
                <a:r>
                  <a:rPr lang="fr-FR" sz="600" dirty="0">
                    <a:solidFill>
                      <a:srgbClr val="556080"/>
                    </a:solidFill>
                    <a:latin typeface="+mj-lt"/>
                  </a:rPr>
                  <a:t>B</a:t>
                </a:r>
              </a:p>
            </p:txBody>
          </p:sp>
        </p:grpSp>
      </p:grpSp>
      <p:grpSp>
        <p:nvGrpSpPr>
          <p:cNvPr id="7" name="Groupe 6">
            <a:extLst>
              <a:ext uri="{FF2B5EF4-FFF2-40B4-BE49-F238E27FC236}">
                <a16:creationId xmlns:a16="http://schemas.microsoft.com/office/drawing/2014/main" id="{6D74DAD5-AAA8-4D57-9881-9FBA6434FFC2}"/>
              </a:ext>
            </a:extLst>
          </p:cNvPr>
          <p:cNvGrpSpPr/>
          <p:nvPr/>
        </p:nvGrpSpPr>
        <p:grpSpPr>
          <a:xfrm>
            <a:off x="671320" y="3522329"/>
            <a:ext cx="2370560" cy="2235840"/>
            <a:chOff x="-1973493" y="1522083"/>
            <a:chExt cx="2370560" cy="2235840"/>
          </a:xfrm>
        </p:grpSpPr>
        <p:sp>
          <p:nvSpPr>
            <p:cNvPr id="100" name="Ellipse 99">
              <a:extLst>
                <a:ext uri="{FF2B5EF4-FFF2-40B4-BE49-F238E27FC236}">
                  <a16:creationId xmlns:a16="http://schemas.microsoft.com/office/drawing/2014/main" id="{C8712B74-0AC9-40D9-91EA-C127E7ABB619}"/>
                </a:ext>
              </a:extLst>
            </p:cNvPr>
            <p:cNvSpPr/>
            <p:nvPr/>
          </p:nvSpPr>
          <p:spPr>
            <a:xfrm>
              <a:off x="-1973493" y="1757942"/>
              <a:ext cx="1999983" cy="1999981"/>
            </a:xfrm>
            <a:prstGeom prst="ellipse">
              <a:avLst/>
            </a:prstGeom>
            <a:solidFill>
              <a:schemeClr val="bg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1" name="Ellipse 100">
              <a:extLst>
                <a:ext uri="{FF2B5EF4-FFF2-40B4-BE49-F238E27FC236}">
                  <a16:creationId xmlns:a16="http://schemas.microsoft.com/office/drawing/2014/main" id="{13E6C978-E594-4FDC-B3C5-2A35A5DDBE06}"/>
                </a:ext>
              </a:extLst>
            </p:cNvPr>
            <p:cNvSpPr/>
            <p:nvPr/>
          </p:nvSpPr>
          <p:spPr>
            <a:xfrm>
              <a:off x="-569779" y="1522083"/>
              <a:ext cx="966846" cy="966841"/>
            </a:xfrm>
            <a:prstGeom prst="ellipse">
              <a:avLst/>
            </a:prstGeom>
            <a:solidFill>
              <a:schemeClr val="accent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1600" dirty="0">
                  <a:latin typeface="+mj-lt"/>
                </a:rPr>
                <a:t>53,7%</a:t>
              </a:r>
            </a:p>
          </p:txBody>
        </p:sp>
        <p:grpSp>
          <p:nvGrpSpPr>
            <p:cNvPr id="103" name="Groupe 102">
              <a:extLst>
                <a:ext uri="{FF2B5EF4-FFF2-40B4-BE49-F238E27FC236}">
                  <a16:creationId xmlns:a16="http://schemas.microsoft.com/office/drawing/2014/main" id="{C6388A1B-BB45-441D-B290-BF5947DE758D}"/>
                </a:ext>
              </a:extLst>
            </p:cNvPr>
            <p:cNvGrpSpPr/>
            <p:nvPr/>
          </p:nvGrpSpPr>
          <p:grpSpPr>
            <a:xfrm>
              <a:off x="-1628394" y="2070967"/>
              <a:ext cx="1309692" cy="1039512"/>
              <a:chOff x="8099231" y="1976735"/>
              <a:chExt cx="365091" cy="289776"/>
            </a:xfrm>
          </p:grpSpPr>
          <p:sp>
            <p:nvSpPr>
              <p:cNvPr id="220" name="Forme libre : forme 219">
                <a:extLst>
                  <a:ext uri="{FF2B5EF4-FFF2-40B4-BE49-F238E27FC236}">
                    <a16:creationId xmlns:a16="http://schemas.microsoft.com/office/drawing/2014/main" id="{F15F08C6-B552-438E-8B96-A99465741601}"/>
                  </a:ext>
                </a:extLst>
              </p:cNvPr>
              <p:cNvSpPr/>
              <p:nvPr/>
            </p:nvSpPr>
            <p:spPr>
              <a:xfrm>
                <a:off x="8133650" y="1987172"/>
                <a:ext cx="299255" cy="279339"/>
              </a:xfrm>
              <a:custGeom>
                <a:avLst/>
                <a:gdLst>
                  <a:gd name="connsiteX0" fmla="*/ 238125 w 476250"/>
                  <a:gd name="connsiteY0" fmla="*/ 0 h 444554"/>
                  <a:gd name="connsiteX1" fmla="*/ 274405 w 476250"/>
                  <a:gd name="connsiteY1" fmla="*/ 12223 h 444554"/>
                  <a:gd name="connsiteX2" fmla="*/ 476250 w 476250"/>
                  <a:gd name="connsiteY2" fmla="*/ 165632 h 444554"/>
                  <a:gd name="connsiteX3" fmla="*/ 476250 w 476250"/>
                  <a:gd name="connsiteY3" fmla="*/ 217498 h 444554"/>
                  <a:gd name="connsiteX4" fmla="*/ 476250 w 476250"/>
                  <a:gd name="connsiteY4" fmla="*/ 444554 h 444554"/>
                  <a:gd name="connsiteX5" fmla="*/ 0 w 476250"/>
                  <a:gd name="connsiteY5" fmla="*/ 444554 h 444554"/>
                  <a:gd name="connsiteX6" fmla="*/ 0 w 476250"/>
                  <a:gd name="connsiteY6" fmla="*/ 217498 h 444554"/>
                  <a:gd name="connsiteX7" fmla="*/ 0 w 476250"/>
                  <a:gd name="connsiteY7" fmla="*/ 165632 h 444554"/>
                  <a:gd name="connsiteX8" fmla="*/ 201844 w 476250"/>
                  <a:gd name="connsiteY8" fmla="*/ 12223 h 444554"/>
                  <a:gd name="connsiteX9" fmla="*/ 238125 w 476250"/>
                  <a:gd name="connsiteY9" fmla="*/ 0 h 444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6250" h="444554">
                    <a:moveTo>
                      <a:pt x="238125" y="0"/>
                    </a:moveTo>
                    <a:cubicBezTo>
                      <a:pt x="250905" y="0"/>
                      <a:pt x="263685" y="4074"/>
                      <a:pt x="274405" y="12223"/>
                    </a:cubicBezTo>
                    <a:lnTo>
                      <a:pt x="476250" y="165632"/>
                    </a:lnTo>
                    <a:lnTo>
                      <a:pt x="476250" y="217498"/>
                    </a:lnTo>
                    <a:lnTo>
                      <a:pt x="476250" y="444554"/>
                    </a:lnTo>
                    <a:lnTo>
                      <a:pt x="0" y="444554"/>
                    </a:lnTo>
                    <a:lnTo>
                      <a:pt x="0" y="217498"/>
                    </a:lnTo>
                    <a:lnTo>
                      <a:pt x="0" y="165632"/>
                    </a:lnTo>
                    <a:lnTo>
                      <a:pt x="201844" y="12223"/>
                    </a:lnTo>
                    <a:cubicBezTo>
                      <a:pt x="212565" y="4074"/>
                      <a:pt x="225345" y="0"/>
                      <a:pt x="238125" y="0"/>
                    </a:cubicBezTo>
                    <a:close/>
                  </a:path>
                </a:pathLst>
              </a:custGeom>
              <a:solidFill>
                <a:srgbClr val="D6D9DF"/>
              </a:solidFill>
              <a:ln w="9525" cap="flat">
                <a:noFill/>
                <a:prstDash val="solid"/>
                <a:miter/>
              </a:ln>
            </p:spPr>
            <p:txBody>
              <a:bodyPr rtlCol="0" anchor="ctr"/>
              <a:lstStyle/>
              <a:p>
                <a:endParaRPr lang="fr-FR"/>
              </a:p>
            </p:txBody>
          </p:sp>
          <p:sp>
            <p:nvSpPr>
              <p:cNvPr id="221" name="Forme libre : forme 220">
                <a:extLst>
                  <a:ext uri="{FF2B5EF4-FFF2-40B4-BE49-F238E27FC236}">
                    <a16:creationId xmlns:a16="http://schemas.microsoft.com/office/drawing/2014/main" id="{278CCF7E-52E6-4E89-B2A0-4A9D6861A0ED}"/>
                  </a:ext>
                </a:extLst>
              </p:cNvPr>
              <p:cNvSpPr/>
              <p:nvPr/>
            </p:nvSpPr>
            <p:spPr>
              <a:xfrm>
                <a:off x="8099231" y="1976735"/>
                <a:ext cx="365091" cy="137657"/>
              </a:xfrm>
              <a:custGeom>
                <a:avLst/>
                <a:gdLst>
                  <a:gd name="connsiteX0" fmla="*/ 574833 w 581025"/>
                  <a:gd name="connsiteY0" fmla="*/ 203197 h 219075"/>
                  <a:gd name="connsiteX1" fmla="*/ 536552 w 581025"/>
                  <a:gd name="connsiteY1" fmla="*/ 174479 h 219075"/>
                  <a:gd name="connsiteX2" fmla="*/ 334937 w 581025"/>
                  <a:gd name="connsiteY2" fmla="*/ 21260 h 219075"/>
                  <a:gd name="connsiteX3" fmla="*/ 250850 w 581025"/>
                  <a:gd name="connsiteY3" fmla="*/ 21260 h 219075"/>
                  <a:gd name="connsiteX4" fmla="*/ 49234 w 581025"/>
                  <a:gd name="connsiteY4" fmla="*/ 174479 h 219075"/>
                  <a:gd name="connsiteX5" fmla="*/ 10953 w 581025"/>
                  <a:gd name="connsiteY5" fmla="*/ 203197 h 219075"/>
                  <a:gd name="connsiteX6" fmla="*/ 9048 w 581025"/>
                  <a:gd name="connsiteY6" fmla="*/ 216522 h 219075"/>
                  <a:gd name="connsiteX7" fmla="*/ 16678 w 581025"/>
                  <a:gd name="connsiteY7" fmla="*/ 220332 h 219075"/>
                  <a:gd name="connsiteX8" fmla="*/ 22383 w 581025"/>
                  <a:gd name="connsiteY8" fmla="*/ 218427 h 219075"/>
                  <a:gd name="connsiteX9" fmla="*/ 98583 w 581025"/>
                  <a:gd name="connsiteY9" fmla="*/ 161277 h 219075"/>
                  <a:gd name="connsiteX10" fmla="*/ 99650 w 581025"/>
                  <a:gd name="connsiteY10" fmla="*/ 160087 h 219075"/>
                  <a:gd name="connsiteX11" fmla="*/ 262375 w 581025"/>
                  <a:gd name="connsiteY11" fmla="*/ 36414 h 219075"/>
                  <a:gd name="connsiteX12" fmla="*/ 323411 w 581025"/>
                  <a:gd name="connsiteY12" fmla="*/ 36414 h 219075"/>
                  <a:gd name="connsiteX13" fmla="*/ 446979 w 581025"/>
                  <a:gd name="connsiteY13" fmla="*/ 130331 h 219075"/>
                  <a:gd name="connsiteX14" fmla="*/ 449094 w 581025"/>
                  <a:gd name="connsiteY14" fmla="*/ 132702 h 219075"/>
                  <a:gd name="connsiteX15" fmla="*/ 563394 w 581025"/>
                  <a:gd name="connsiteY15" fmla="*/ 218427 h 219075"/>
                  <a:gd name="connsiteX16" fmla="*/ 569099 w 581025"/>
                  <a:gd name="connsiteY16" fmla="*/ 220332 h 219075"/>
                  <a:gd name="connsiteX17" fmla="*/ 576729 w 581025"/>
                  <a:gd name="connsiteY17" fmla="*/ 216522 h 219075"/>
                  <a:gd name="connsiteX18" fmla="*/ 574833 w 581025"/>
                  <a:gd name="connsiteY18" fmla="*/ 203197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1025" h="219075">
                    <a:moveTo>
                      <a:pt x="574833" y="203197"/>
                    </a:moveTo>
                    <a:lnTo>
                      <a:pt x="536552" y="174479"/>
                    </a:lnTo>
                    <a:lnTo>
                      <a:pt x="334937" y="21260"/>
                    </a:lnTo>
                    <a:cubicBezTo>
                      <a:pt x="310181" y="2429"/>
                      <a:pt x="275605" y="2448"/>
                      <a:pt x="250850" y="21260"/>
                    </a:cubicBezTo>
                    <a:lnTo>
                      <a:pt x="49234" y="174479"/>
                    </a:lnTo>
                    <a:lnTo>
                      <a:pt x="10953" y="203197"/>
                    </a:lnTo>
                    <a:cubicBezTo>
                      <a:pt x="6743" y="206350"/>
                      <a:pt x="5896" y="212322"/>
                      <a:pt x="9048" y="216522"/>
                    </a:cubicBezTo>
                    <a:cubicBezTo>
                      <a:pt x="10915" y="219027"/>
                      <a:pt x="13782" y="220332"/>
                      <a:pt x="16678" y="220332"/>
                    </a:cubicBezTo>
                    <a:cubicBezTo>
                      <a:pt x="18659" y="220332"/>
                      <a:pt x="20669" y="219713"/>
                      <a:pt x="22383" y="218427"/>
                    </a:cubicBezTo>
                    <a:lnTo>
                      <a:pt x="98583" y="161277"/>
                    </a:lnTo>
                    <a:cubicBezTo>
                      <a:pt x="99031" y="160944"/>
                      <a:pt x="99279" y="160477"/>
                      <a:pt x="99650" y="160087"/>
                    </a:cubicBezTo>
                    <a:lnTo>
                      <a:pt x="262375" y="36414"/>
                    </a:lnTo>
                    <a:cubicBezTo>
                      <a:pt x="280349" y="22755"/>
                      <a:pt x="305438" y="22755"/>
                      <a:pt x="323411" y="36414"/>
                    </a:cubicBezTo>
                    <a:lnTo>
                      <a:pt x="446979" y="130331"/>
                    </a:lnTo>
                    <a:cubicBezTo>
                      <a:pt x="447560" y="131197"/>
                      <a:pt x="448208" y="132045"/>
                      <a:pt x="449094" y="132702"/>
                    </a:cubicBezTo>
                    <a:lnTo>
                      <a:pt x="563394" y="218427"/>
                    </a:lnTo>
                    <a:cubicBezTo>
                      <a:pt x="565108" y="219713"/>
                      <a:pt x="567118" y="220332"/>
                      <a:pt x="569099" y="220332"/>
                    </a:cubicBezTo>
                    <a:cubicBezTo>
                      <a:pt x="571995" y="220332"/>
                      <a:pt x="574852" y="219018"/>
                      <a:pt x="576729" y="216522"/>
                    </a:cubicBezTo>
                    <a:cubicBezTo>
                      <a:pt x="579891" y="212322"/>
                      <a:pt x="579043" y="206350"/>
                      <a:pt x="574833" y="203197"/>
                    </a:cubicBezTo>
                    <a:close/>
                  </a:path>
                </a:pathLst>
              </a:custGeom>
              <a:solidFill>
                <a:srgbClr val="556080"/>
              </a:solidFill>
              <a:ln w="9525" cap="flat">
                <a:noFill/>
                <a:prstDash val="solid"/>
                <a:miter/>
              </a:ln>
            </p:spPr>
            <p:txBody>
              <a:bodyPr rtlCol="0" anchor="ctr"/>
              <a:lstStyle/>
              <a:p>
                <a:endParaRPr lang="fr-FR"/>
              </a:p>
            </p:txBody>
          </p:sp>
          <p:grpSp>
            <p:nvGrpSpPr>
              <p:cNvPr id="222" name="Groupe 221">
                <a:extLst>
                  <a:ext uri="{FF2B5EF4-FFF2-40B4-BE49-F238E27FC236}">
                    <a16:creationId xmlns:a16="http://schemas.microsoft.com/office/drawing/2014/main" id="{17EEA8BF-3961-440E-A31F-9BA899005B83}"/>
                  </a:ext>
                </a:extLst>
              </p:cNvPr>
              <p:cNvGrpSpPr/>
              <p:nvPr/>
            </p:nvGrpSpPr>
            <p:grpSpPr>
              <a:xfrm>
                <a:off x="8136709" y="2145613"/>
                <a:ext cx="296196" cy="120897"/>
                <a:chOff x="8136709" y="2122511"/>
                <a:chExt cx="296196" cy="144000"/>
              </a:xfrm>
            </p:grpSpPr>
            <p:sp>
              <p:nvSpPr>
                <p:cNvPr id="223" name="Rectangle 222">
                  <a:extLst>
                    <a:ext uri="{FF2B5EF4-FFF2-40B4-BE49-F238E27FC236}">
                      <a16:creationId xmlns:a16="http://schemas.microsoft.com/office/drawing/2014/main" id="{5192A3E4-A2B2-46AA-8112-298EBD1B0BE9}"/>
                    </a:ext>
                  </a:extLst>
                </p:cNvPr>
                <p:cNvSpPr/>
                <p:nvPr/>
              </p:nvSpPr>
              <p:spPr>
                <a:xfrm>
                  <a:off x="8136709" y="2122511"/>
                  <a:ext cx="45719" cy="1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4" name="Rectangle 223">
                  <a:extLst>
                    <a:ext uri="{FF2B5EF4-FFF2-40B4-BE49-F238E27FC236}">
                      <a16:creationId xmlns:a16="http://schemas.microsoft.com/office/drawing/2014/main" id="{FBB2D34E-DD2D-4692-921C-BE1B46C905AE}"/>
                    </a:ext>
                  </a:extLst>
                </p:cNvPr>
                <p:cNvSpPr/>
                <p:nvPr/>
              </p:nvSpPr>
              <p:spPr>
                <a:xfrm>
                  <a:off x="8387186" y="2122511"/>
                  <a:ext cx="45719" cy="1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grpSp>
          <p:nvGrpSpPr>
            <p:cNvPr id="104" name="Groupe 103">
              <a:extLst>
                <a:ext uri="{FF2B5EF4-FFF2-40B4-BE49-F238E27FC236}">
                  <a16:creationId xmlns:a16="http://schemas.microsoft.com/office/drawing/2014/main" id="{4E51FC68-6F0F-4163-A630-1941A89F63F3}"/>
                </a:ext>
              </a:extLst>
            </p:cNvPr>
            <p:cNvGrpSpPr/>
            <p:nvPr/>
          </p:nvGrpSpPr>
          <p:grpSpPr>
            <a:xfrm>
              <a:off x="-1158300" y="2300826"/>
              <a:ext cx="369596" cy="294423"/>
              <a:chOff x="1447333" y="4418817"/>
              <a:chExt cx="290190" cy="231169"/>
            </a:xfrm>
          </p:grpSpPr>
          <p:sp>
            <p:nvSpPr>
              <p:cNvPr id="216" name="Forme libre : forme 215">
                <a:extLst>
                  <a:ext uri="{FF2B5EF4-FFF2-40B4-BE49-F238E27FC236}">
                    <a16:creationId xmlns:a16="http://schemas.microsoft.com/office/drawing/2014/main" id="{78A875BE-2CEB-4966-A7F3-38B782DC6A06}"/>
                  </a:ext>
                </a:extLst>
              </p:cNvPr>
              <p:cNvSpPr/>
              <p:nvPr/>
            </p:nvSpPr>
            <p:spPr>
              <a:xfrm>
                <a:off x="1447333" y="4418817"/>
                <a:ext cx="290190" cy="231169"/>
              </a:xfrm>
              <a:custGeom>
                <a:avLst/>
                <a:gdLst>
                  <a:gd name="connsiteX0" fmla="*/ 4970 w 472398"/>
                  <a:gd name="connsiteY0" fmla="*/ 4970 h 376317"/>
                  <a:gd name="connsiteX1" fmla="*/ 469362 w 472398"/>
                  <a:gd name="connsiteY1" fmla="*/ 4970 h 376317"/>
                  <a:gd name="connsiteX2" fmla="*/ 469362 w 472398"/>
                  <a:gd name="connsiteY2" fmla="*/ 373281 h 376317"/>
                  <a:gd name="connsiteX3" fmla="*/ 4970 w 472398"/>
                  <a:gd name="connsiteY3" fmla="*/ 373281 h 376317"/>
                </a:gdLst>
                <a:ahLst/>
                <a:cxnLst>
                  <a:cxn ang="0">
                    <a:pos x="connsiteX0" y="connsiteY0"/>
                  </a:cxn>
                  <a:cxn ang="0">
                    <a:pos x="connsiteX1" y="connsiteY1"/>
                  </a:cxn>
                  <a:cxn ang="0">
                    <a:pos x="connsiteX2" y="connsiteY2"/>
                  </a:cxn>
                  <a:cxn ang="0">
                    <a:pos x="connsiteX3" y="connsiteY3"/>
                  </a:cxn>
                </a:cxnLst>
                <a:rect l="l" t="t" r="r" b="b"/>
                <a:pathLst>
                  <a:path w="472398" h="376317">
                    <a:moveTo>
                      <a:pt x="4970" y="4970"/>
                    </a:moveTo>
                    <a:lnTo>
                      <a:pt x="469362" y="4970"/>
                    </a:lnTo>
                    <a:lnTo>
                      <a:pt x="469362" y="373281"/>
                    </a:lnTo>
                    <a:lnTo>
                      <a:pt x="4970" y="373281"/>
                    </a:lnTo>
                    <a:close/>
                  </a:path>
                </a:pathLst>
              </a:custGeom>
              <a:solidFill>
                <a:schemeClr val="bg1"/>
              </a:solidFill>
              <a:ln w="7883" cap="flat">
                <a:noFill/>
                <a:prstDash val="solid"/>
                <a:miter/>
              </a:ln>
            </p:spPr>
            <p:txBody>
              <a:bodyPr rtlCol="0" anchor="ctr"/>
              <a:lstStyle/>
              <a:p>
                <a:endParaRPr lang="fr-FR" b="1" dirty="0"/>
              </a:p>
            </p:txBody>
          </p:sp>
          <p:sp>
            <p:nvSpPr>
              <p:cNvPr id="217" name="Ellipse 216">
                <a:extLst>
                  <a:ext uri="{FF2B5EF4-FFF2-40B4-BE49-F238E27FC236}">
                    <a16:creationId xmlns:a16="http://schemas.microsoft.com/office/drawing/2014/main" id="{E2AF8C6E-5AA8-47A2-BE20-04F1093BC6EA}"/>
                  </a:ext>
                </a:extLst>
              </p:cNvPr>
              <p:cNvSpPr/>
              <p:nvPr/>
            </p:nvSpPr>
            <p:spPr>
              <a:xfrm>
                <a:off x="1663746" y="4610637"/>
                <a:ext cx="24592" cy="24593"/>
              </a:xfrm>
              <a:prstGeom prst="ellipse">
                <a:avLst/>
              </a:prstGeom>
              <a:solidFill>
                <a:srgbClr val="556080"/>
              </a:solidFill>
              <a:ln w="7883" cap="flat">
                <a:noFill/>
                <a:prstDash val="solid"/>
                <a:miter/>
              </a:ln>
            </p:spPr>
            <p:txBody>
              <a:bodyPr rtlCol="0" anchor="ctr"/>
              <a:lstStyle/>
              <a:p>
                <a:endParaRPr lang="fr-FR" b="1"/>
              </a:p>
            </p:txBody>
          </p:sp>
          <p:sp>
            <p:nvSpPr>
              <p:cNvPr id="218" name="Ellipse 217">
                <a:extLst>
                  <a:ext uri="{FF2B5EF4-FFF2-40B4-BE49-F238E27FC236}">
                    <a16:creationId xmlns:a16="http://schemas.microsoft.com/office/drawing/2014/main" id="{E70B818A-AFC3-4684-8434-84BD5EE8B616}"/>
                  </a:ext>
                </a:extLst>
              </p:cNvPr>
              <p:cNvSpPr/>
              <p:nvPr/>
            </p:nvSpPr>
            <p:spPr>
              <a:xfrm>
                <a:off x="1698175" y="4610637"/>
                <a:ext cx="24592" cy="24593"/>
              </a:xfrm>
              <a:prstGeom prst="ellipse">
                <a:avLst/>
              </a:prstGeom>
              <a:solidFill>
                <a:srgbClr val="556080"/>
              </a:solidFill>
              <a:ln w="7883" cap="flat">
                <a:noFill/>
                <a:prstDash val="solid"/>
                <a:miter/>
              </a:ln>
            </p:spPr>
            <p:txBody>
              <a:bodyPr rtlCol="0" anchor="ctr"/>
              <a:lstStyle/>
              <a:p>
                <a:endParaRPr lang="fr-FR" b="1"/>
              </a:p>
            </p:txBody>
          </p:sp>
          <p:pic>
            <p:nvPicPr>
              <p:cNvPr id="219" name="Graphique 218">
                <a:extLst>
                  <a:ext uri="{FF2B5EF4-FFF2-40B4-BE49-F238E27FC236}">
                    <a16:creationId xmlns:a16="http://schemas.microsoft.com/office/drawing/2014/main" id="{A433DF0F-6DEE-4F2D-9E23-2D2B74CD4929}"/>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497735" y="4439708"/>
                <a:ext cx="189387" cy="189387"/>
              </a:xfrm>
              <a:prstGeom prst="rect">
                <a:avLst/>
              </a:prstGeom>
            </p:spPr>
          </p:pic>
        </p:grpSp>
        <p:grpSp>
          <p:nvGrpSpPr>
            <p:cNvPr id="105" name="Graphique 25">
              <a:extLst>
                <a:ext uri="{FF2B5EF4-FFF2-40B4-BE49-F238E27FC236}">
                  <a16:creationId xmlns:a16="http://schemas.microsoft.com/office/drawing/2014/main" id="{C0BCAB4F-1C0C-4F68-8A72-64000C3252F1}"/>
                </a:ext>
              </a:extLst>
            </p:cNvPr>
            <p:cNvGrpSpPr/>
            <p:nvPr/>
          </p:nvGrpSpPr>
          <p:grpSpPr>
            <a:xfrm>
              <a:off x="-1161174" y="3213862"/>
              <a:ext cx="375343" cy="375339"/>
              <a:chOff x="10630789" y="1976736"/>
              <a:chExt cx="289773" cy="289773"/>
            </a:xfrm>
            <a:solidFill>
              <a:srgbClr val="556080"/>
            </a:solidFill>
          </p:grpSpPr>
          <p:sp>
            <p:nvSpPr>
              <p:cNvPr id="209" name="Forme libre : forme 208">
                <a:extLst>
                  <a:ext uri="{FF2B5EF4-FFF2-40B4-BE49-F238E27FC236}">
                    <a16:creationId xmlns:a16="http://schemas.microsoft.com/office/drawing/2014/main" id="{17D59C08-6443-40F1-8FDC-2BFE9B89B0BC}"/>
                  </a:ext>
                </a:extLst>
              </p:cNvPr>
              <p:cNvSpPr/>
              <p:nvPr/>
            </p:nvSpPr>
            <p:spPr>
              <a:xfrm>
                <a:off x="10768730" y="2070274"/>
                <a:ext cx="131999" cy="151526"/>
              </a:xfrm>
              <a:custGeom>
                <a:avLst/>
                <a:gdLst>
                  <a:gd name="connsiteX0" fmla="*/ 124809 w 131999"/>
                  <a:gd name="connsiteY0" fmla="*/ 62361 h 151525"/>
                  <a:gd name="connsiteX1" fmla="*/ 89144 w 131999"/>
                  <a:gd name="connsiteY1" fmla="*/ 586 h 151525"/>
                  <a:gd name="connsiteX2" fmla="*/ 86653 w 131999"/>
                  <a:gd name="connsiteY2" fmla="*/ 18414 h 151525"/>
                  <a:gd name="connsiteX3" fmla="*/ 68852 w 131999"/>
                  <a:gd name="connsiteY3" fmla="*/ 12302 h 151525"/>
                  <a:gd name="connsiteX4" fmla="*/ 104602 w 131999"/>
                  <a:gd name="connsiteY4" fmla="*/ 74224 h 151525"/>
                  <a:gd name="connsiteX5" fmla="*/ 104789 w 131999"/>
                  <a:gd name="connsiteY5" fmla="*/ 74537 h 151525"/>
                  <a:gd name="connsiteX6" fmla="*/ 108487 w 131999"/>
                  <a:gd name="connsiteY6" fmla="*/ 87580 h 151525"/>
                  <a:gd name="connsiteX7" fmla="*/ 84012 w 131999"/>
                  <a:gd name="connsiteY7" fmla="*/ 112400 h 151525"/>
                  <a:gd name="connsiteX8" fmla="*/ 83858 w 131999"/>
                  <a:gd name="connsiteY8" fmla="*/ 112390 h 151525"/>
                  <a:gd name="connsiteX9" fmla="*/ 83466 w 131999"/>
                  <a:gd name="connsiteY9" fmla="*/ 112403 h 151525"/>
                  <a:gd name="connsiteX10" fmla="*/ 35195 w 131999"/>
                  <a:gd name="connsiteY10" fmla="*/ 112403 h 151525"/>
                  <a:gd name="connsiteX11" fmla="*/ 35195 w 131999"/>
                  <a:gd name="connsiteY11" fmla="*/ 96782 h 151525"/>
                  <a:gd name="connsiteX12" fmla="*/ 586 w 131999"/>
                  <a:gd name="connsiteY12" fmla="*/ 124119 h 151525"/>
                  <a:gd name="connsiteX13" fmla="*/ 35195 w 131999"/>
                  <a:gd name="connsiteY13" fmla="*/ 151456 h 151525"/>
                  <a:gd name="connsiteX14" fmla="*/ 35195 w 131999"/>
                  <a:gd name="connsiteY14" fmla="*/ 135835 h 151525"/>
                  <a:gd name="connsiteX15" fmla="*/ 83666 w 131999"/>
                  <a:gd name="connsiteY15" fmla="*/ 135835 h 151525"/>
                  <a:gd name="connsiteX16" fmla="*/ 83716 w 131999"/>
                  <a:gd name="connsiteY16" fmla="*/ 135835 h 151525"/>
                  <a:gd name="connsiteX17" fmla="*/ 83850 w 131999"/>
                  <a:gd name="connsiteY17" fmla="*/ 135834 h 151525"/>
                  <a:gd name="connsiteX18" fmla="*/ 131919 w 131999"/>
                  <a:gd name="connsiteY18" fmla="*/ 87580 h 151525"/>
                  <a:gd name="connsiteX19" fmla="*/ 124809 w 131999"/>
                  <a:gd name="connsiteY19" fmla="*/ 62361 h 15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31999" h="151525">
                    <a:moveTo>
                      <a:pt x="124809" y="62361"/>
                    </a:moveTo>
                    <a:lnTo>
                      <a:pt x="89144" y="586"/>
                    </a:lnTo>
                    <a:lnTo>
                      <a:pt x="86653" y="18414"/>
                    </a:lnTo>
                    <a:lnTo>
                      <a:pt x="68852" y="12302"/>
                    </a:lnTo>
                    <a:lnTo>
                      <a:pt x="104602" y="74224"/>
                    </a:lnTo>
                    <a:lnTo>
                      <a:pt x="104789" y="74537"/>
                    </a:lnTo>
                    <a:cubicBezTo>
                      <a:pt x="107209" y="78441"/>
                      <a:pt x="108487" y="82952"/>
                      <a:pt x="108487" y="87580"/>
                    </a:cubicBezTo>
                    <a:cubicBezTo>
                      <a:pt x="108487" y="101151"/>
                      <a:pt x="97539" y="112214"/>
                      <a:pt x="84012" y="112400"/>
                    </a:cubicBezTo>
                    <a:lnTo>
                      <a:pt x="83858" y="112390"/>
                    </a:lnTo>
                    <a:lnTo>
                      <a:pt x="83466" y="112403"/>
                    </a:lnTo>
                    <a:lnTo>
                      <a:pt x="35195" y="112403"/>
                    </a:lnTo>
                    <a:lnTo>
                      <a:pt x="35195" y="96782"/>
                    </a:lnTo>
                    <a:lnTo>
                      <a:pt x="586" y="124119"/>
                    </a:lnTo>
                    <a:lnTo>
                      <a:pt x="35195" y="151456"/>
                    </a:lnTo>
                    <a:lnTo>
                      <a:pt x="35195" y="135835"/>
                    </a:lnTo>
                    <a:lnTo>
                      <a:pt x="83666" y="135835"/>
                    </a:lnTo>
                    <a:cubicBezTo>
                      <a:pt x="83681" y="135835"/>
                      <a:pt x="83699" y="135835"/>
                      <a:pt x="83716" y="135835"/>
                    </a:cubicBezTo>
                    <a:lnTo>
                      <a:pt x="83850" y="135834"/>
                    </a:lnTo>
                    <a:cubicBezTo>
                      <a:pt x="110372" y="135734"/>
                      <a:pt x="131919" y="114125"/>
                      <a:pt x="131919" y="87580"/>
                    </a:cubicBezTo>
                    <a:cubicBezTo>
                      <a:pt x="131919" y="78652"/>
                      <a:pt x="129461" y="69935"/>
                      <a:pt x="124809" y="62361"/>
                    </a:cubicBezTo>
                    <a:close/>
                  </a:path>
                </a:pathLst>
              </a:custGeom>
              <a:grpFill/>
              <a:ln w="9525" cap="flat">
                <a:noFill/>
                <a:prstDash val="solid"/>
                <a:miter/>
              </a:ln>
            </p:spPr>
            <p:txBody>
              <a:bodyPr rtlCol="0" anchor="ctr"/>
              <a:lstStyle/>
              <a:p>
                <a:endParaRPr lang="fr-FR"/>
              </a:p>
            </p:txBody>
          </p:sp>
          <p:sp>
            <p:nvSpPr>
              <p:cNvPr id="210" name="Forme libre : forme 209">
                <a:extLst>
                  <a:ext uri="{FF2B5EF4-FFF2-40B4-BE49-F238E27FC236}">
                    <a16:creationId xmlns:a16="http://schemas.microsoft.com/office/drawing/2014/main" id="{5EA1D0E4-717F-406C-9482-5E5740212FB7}"/>
                  </a:ext>
                </a:extLst>
              </p:cNvPr>
              <p:cNvSpPr/>
              <p:nvPr/>
            </p:nvSpPr>
            <p:spPr>
              <a:xfrm>
                <a:off x="10650146" y="2071262"/>
                <a:ext cx="110910" cy="135123"/>
              </a:xfrm>
              <a:custGeom>
                <a:avLst/>
                <a:gdLst>
                  <a:gd name="connsiteX0" fmla="*/ 98978 w 110910"/>
                  <a:gd name="connsiteY0" fmla="*/ 122674 h 135123"/>
                  <a:gd name="connsiteX1" fmla="*/ 110694 w 110910"/>
                  <a:gd name="connsiteY1" fmla="*/ 111416 h 135123"/>
                  <a:gd name="connsiteX2" fmla="*/ 48817 w 110910"/>
                  <a:gd name="connsiteY2" fmla="*/ 111416 h 135123"/>
                  <a:gd name="connsiteX3" fmla="*/ 27322 w 110910"/>
                  <a:gd name="connsiteY3" fmla="*/ 99004 h 135123"/>
                  <a:gd name="connsiteX4" fmla="*/ 27320 w 110910"/>
                  <a:gd name="connsiteY4" fmla="*/ 74181 h 135123"/>
                  <a:gd name="connsiteX5" fmla="*/ 49140 w 110910"/>
                  <a:gd name="connsiteY5" fmla="*/ 36390 h 135123"/>
                  <a:gd name="connsiteX6" fmla="*/ 62515 w 110910"/>
                  <a:gd name="connsiteY6" fmla="*/ 44288 h 135123"/>
                  <a:gd name="connsiteX7" fmla="*/ 56576 w 110910"/>
                  <a:gd name="connsiteY7" fmla="*/ 586 h 135123"/>
                  <a:gd name="connsiteX8" fmla="*/ 15437 w 110910"/>
                  <a:gd name="connsiteY8" fmla="*/ 16484 h 135123"/>
                  <a:gd name="connsiteX9" fmla="*/ 28963 w 110910"/>
                  <a:gd name="connsiteY9" fmla="*/ 24473 h 135123"/>
                  <a:gd name="connsiteX10" fmla="*/ 7028 w 110910"/>
                  <a:gd name="connsiteY10" fmla="*/ 62467 h 135123"/>
                  <a:gd name="connsiteX11" fmla="*/ 7028 w 110910"/>
                  <a:gd name="connsiteY11" fmla="*/ 110720 h 135123"/>
                  <a:gd name="connsiteX12" fmla="*/ 48818 w 110910"/>
                  <a:gd name="connsiteY12" fmla="*/ 134848 h 135123"/>
                  <a:gd name="connsiteX13" fmla="*/ 110694 w 110910"/>
                  <a:gd name="connsiteY13" fmla="*/ 134848 h 135123"/>
                  <a:gd name="connsiteX14" fmla="*/ 98978 w 110910"/>
                  <a:gd name="connsiteY14" fmla="*/ 122674 h 13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0910" h="135123">
                    <a:moveTo>
                      <a:pt x="98978" y="122674"/>
                    </a:moveTo>
                    <a:lnTo>
                      <a:pt x="110694" y="111416"/>
                    </a:lnTo>
                    <a:lnTo>
                      <a:pt x="48817" y="111416"/>
                    </a:lnTo>
                    <a:cubicBezTo>
                      <a:pt x="39977" y="111416"/>
                      <a:pt x="31741" y="106659"/>
                      <a:pt x="27322" y="99004"/>
                    </a:cubicBezTo>
                    <a:cubicBezTo>
                      <a:pt x="22903" y="91349"/>
                      <a:pt x="22903" y="81837"/>
                      <a:pt x="27320" y="74181"/>
                    </a:cubicBezTo>
                    <a:lnTo>
                      <a:pt x="49140" y="36390"/>
                    </a:lnTo>
                    <a:lnTo>
                      <a:pt x="62515" y="44288"/>
                    </a:lnTo>
                    <a:lnTo>
                      <a:pt x="56576" y="586"/>
                    </a:lnTo>
                    <a:lnTo>
                      <a:pt x="15437" y="16484"/>
                    </a:lnTo>
                    <a:lnTo>
                      <a:pt x="28963" y="24473"/>
                    </a:lnTo>
                    <a:lnTo>
                      <a:pt x="7028" y="62467"/>
                    </a:lnTo>
                    <a:cubicBezTo>
                      <a:pt x="-1562" y="77348"/>
                      <a:pt x="-1562" y="95838"/>
                      <a:pt x="7028" y="110720"/>
                    </a:cubicBezTo>
                    <a:cubicBezTo>
                      <a:pt x="15622" y="125602"/>
                      <a:pt x="31635" y="134848"/>
                      <a:pt x="48818" y="134848"/>
                    </a:cubicBezTo>
                    <a:lnTo>
                      <a:pt x="110694" y="134848"/>
                    </a:lnTo>
                    <a:lnTo>
                      <a:pt x="98978" y="122674"/>
                    </a:lnTo>
                    <a:close/>
                  </a:path>
                </a:pathLst>
              </a:custGeom>
              <a:grpFill/>
              <a:ln w="9525" cap="flat">
                <a:noFill/>
                <a:prstDash val="solid"/>
                <a:miter/>
              </a:ln>
            </p:spPr>
            <p:txBody>
              <a:bodyPr rtlCol="0" anchor="ctr"/>
              <a:lstStyle/>
              <a:p>
                <a:endParaRPr lang="fr-FR"/>
              </a:p>
            </p:txBody>
          </p:sp>
          <p:sp>
            <p:nvSpPr>
              <p:cNvPr id="211" name="Forme libre : forme 210">
                <a:extLst>
                  <a:ext uri="{FF2B5EF4-FFF2-40B4-BE49-F238E27FC236}">
                    <a16:creationId xmlns:a16="http://schemas.microsoft.com/office/drawing/2014/main" id="{000EBE9A-BDAA-4767-A7EB-1AF321ECDF6A}"/>
                  </a:ext>
                </a:extLst>
              </p:cNvPr>
              <p:cNvSpPr/>
              <p:nvPr/>
            </p:nvSpPr>
            <p:spPr>
              <a:xfrm>
                <a:off x="10700112" y="1976150"/>
                <a:ext cx="149182" cy="93727"/>
              </a:xfrm>
              <a:custGeom>
                <a:avLst/>
                <a:gdLst>
                  <a:gd name="connsiteX0" fmla="*/ 20878 w 149182"/>
                  <a:gd name="connsiteY0" fmla="*/ 93910 h 93727"/>
                  <a:gd name="connsiteX1" fmla="*/ 54064 w 149182"/>
                  <a:gd name="connsiteY1" fmla="*/ 36428 h 93727"/>
                  <a:gd name="connsiteX2" fmla="*/ 75561 w 149182"/>
                  <a:gd name="connsiteY2" fmla="*/ 24017 h 93727"/>
                  <a:gd name="connsiteX3" fmla="*/ 97057 w 149182"/>
                  <a:gd name="connsiteY3" fmla="*/ 36428 h 93727"/>
                  <a:gd name="connsiteX4" fmla="*/ 115572 w 149182"/>
                  <a:gd name="connsiteY4" fmla="*/ 68499 h 93727"/>
                  <a:gd name="connsiteX5" fmla="*/ 101538 w 149182"/>
                  <a:gd name="connsiteY5" fmla="*/ 76345 h 93727"/>
                  <a:gd name="connsiteX6" fmla="*/ 142289 w 149182"/>
                  <a:gd name="connsiteY6" fmla="*/ 93212 h 93727"/>
                  <a:gd name="connsiteX7" fmla="*/ 149261 w 149182"/>
                  <a:gd name="connsiteY7" fmla="*/ 49664 h 93727"/>
                  <a:gd name="connsiteX8" fmla="*/ 136028 w 149182"/>
                  <a:gd name="connsiteY8" fmla="*/ 57063 h 93727"/>
                  <a:gd name="connsiteX9" fmla="*/ 117349 w 149182"/>
                  <a:gd name="connsiteY9" fmla="*/ 24712 h 93727"/>
                  <a:gd name="connsiteX10" fmla="*/ 75561 w 149182"/>
                  <a:gd name="connsiteY10" fmla="*/ 586 h 93727"/>
                  <a:gd name="connsiteX11" fmla="*/ 33771 w 149182"/>
                  <a:gd name="connsiteY11" fmla="*/ 24713 h 93727"/>
                  <a:gd name="connsiteX12" fmla="*/ 586 w 149182"/>
                  <a:gd name="connsiteY12" fmla="*/ 82195 h 93727"/>
                  <a:gd name="connsiteX13" fmla="*/ 18022 w 149182"/>
                  <a:gd name="connsiteY13" fmla="*/ 76261 h 93727"/>
                  <a:gd name="connsiteX14" fmla="*/ 20878 w 149182"/>
                  <a:gd name="connsiteY14" fmla="*/ 93910 h 93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9182" h="93727">
                    <a:moveTo>
                      <a:pt x="20878" y="93910"/>
                    </a:moveTo>
                    <a:lnTo>
                      <a:pt x="54064" y="36428"/>
                    </a:lnTo>
                    <a:cubicBezTo>
                      <a:pt x="58485" y="28772"/>
                      <a:pt x="66721" y="24017"/>
                      <a:pt x="75561" y="24017"/>
                    </a:cubicBezTo>
                    <a:cubicBezTo>
                      <a:pt x="84400" y="24017"/>
                      <a:pt x="92638" y="28772"/>
                      <a:pt x="97057" y="36428"/>
                    </a:cubicBezTo>
                    <a:lnTo>
                      <a:pt x="115572" y="68499"/>
                    </a:lnTo>
                    <a:lnTo>
                      <a:pt x="101538" y="76345"/>
                    </a:lnTo>
                    <a:lnTo>
                      <a:pt x="142289" y="93212"/>
                    </a:lnTo>
                    <a:lnTo>
                      <a:pt x="149261" y="49664"/>
                    </a:lnTo>
                    <a:lnTo>
                      <a:pt x="136028" y="57063"/>
                    </a:lnTo>
                    <a:lnTo>
                      <a:pt x="117349" y="24712"/>
                    </a:lnTo>
                    <a:cubicBezTo>
                      <a:pt x="108756" y="9830"/>
                      <a:pt x="92745" y="586"/>
                      <a:pt x="75561" y="586"/>
                    </a:cubicBezTo>
                    <a:cubicBezTo>
                      <a:pt x="58376" y="586"/>
                      <a:pt x="42365" y="9830"/>
                      <a:pt x="33771" y="24713"/>
                    </a:cubicBezTo>
                    <a:lnTo>
                      <a:pt x="586" y="82195"/>
                    </a:lnTo>
                    <a:lnTo>
                      <a:pt x="18022" y="76261"/>
                    </a:lnTo>
                    <a:lnTo>
                      <a:pt x="20878" y="93910"/>
                    </a:lnTo>
                    <a:close/>
                  </a:path>
                </a:pathLst>
              </a:custGeom>
              <a:grpFill/>
              <a:ln w="9525" cap="flat">
                <a:noFill/>
                <a:prstDash val="solid"/>
                <a:miter/>
              </a:ln>
            </p:spPr>
            <p:txBody>
              <a:bodyPr rtlCol="0" anchor="ctr"/>
              <a:lstStyle/>
              <a:p>
                <a:endParaRPr lang="fr-FR"/>
              </a:p>
            </p:txBody>
          </p:sp>
          <p:sp>
            <p:nvSpPr>
              <p:cNvPr id="212" name="Forme libre : forme 211">
                <a:extLst>
                  <a:ext uri="{FF2B5EF4-FFF2-40B4-BE49-F238E27FC236}">
                    <a16:creationId xmlns:a16="http://schemas.microsoft.com/office/drawing/2014/main" id="{837B348B-31F1-4788-87DD-1277D5D7D197}"/>
                  </a:ext>
                </a:extLst>
              </p:cNvPr>
              <p:cNvSpPr/>
              <p:nvPr/>
            </p:nvSpPr>
            <p:spPr>
              <a:xfrm>
                <a:off x="10747322" y="2061936"/>
                <a:ext cx="56236" cy="86698"/>
              </a:xfrm>
              <a:custGeom>
                <a:avLst/>
                <a:gdLst>
                  <a:gd name="connsiteX0" fmla="*/ 28862 w 56236"/>
                  <a:gd name="connsiteY0" fmla="*/ 71581 h 86697"/>
                  <a:gd name="connsiteX1" fmla="*/ 27796 w 56236"/>
                  <a:gd name="connsiteY1" fmla="*/ 71581 h 86697"/>
                  <a:gd name="connsiteX2" fmla="*/ 17843 w 56236"/>
                  <a:gd name="connsiteY2" fmla="*/ 62393 h 86697"/>
                  <a:gd name="connsiteX3" fmla="*/ 586 w 56236"/>
                  <a:gd name="connsiteY3" fmla="*/ 62393 h 86697"/>
                  <a:gd name="connsiteX4" fmla="*/ 28330 w 56236"/>
                  <a:gd name="connsiteY4" fmla="*/ 86503 h 86697"/>
                  <a:gd name="connsiteX5" fmla="*/ 56150 w 56236"/>
                  <a:gd name="connsiteY5" fmla="*/ 62839 h 86697"/>
                  <a:gd name="connsiteX6" fmla="*/ 56150 w 56236"/>
                  <a:gd name="connsiteY6" fmla="*/ 60813 h 86697"/>
                  <a:gd name="connsiteX7" fmla="*/ 45917 w 56236"/>
                  <a:gd name="connsiteY7" fmla="*/ 42585 h 86697"/>
                  <a:gd name="connsiteX8" fmla="*/ 55618 w 56236"/>
                  <a:gd name="connsiteY8" fmla="*/ 24784 h 86697"/>
                  <a:gd name="connsiteX9" fmla="*/ 55618 w 56236"/>
                  <a:gd name="connsiteY9" fmla="*/ 22758 h 86697"/>
                  <a:gd name="connsiteX10" fmla="*/ 28329 w 56236"/>
                  <a:gd name="connsiteY10" fmla="*/ 586 h 86697"/>
                  <a:gd name="connsiteX11" fmla="*/ 1064 w 56236"/>
                  <a:gd name="connsiteY11" fmla="*/ 25973 h 86697"/>
                  <a:gd name="connsiteX12" fmla="*/ 18276 w 56236"/>
                  <a:gd name="connsiteY12" fmla="*/ 25973 h 86697"/>
                  <a:gd name="connsiteX13" fmla="*/ 27796 w 56236"/>
                  <a:gd name="connsiteY13" fmla="*/ 15509 h 86697"/>
                  <a:gd name="connsiteX14" fmla="*/ 28862 w 56236"/>
                  <a:gd name="connsiteY14" fmla="*/ 15509 h 86697"/>
                  <a:gd name="connsiteX15" fmla="*/ 38561 w 56236"/>
                  <a:gd name="connsiteY15" fmla="*/ 24783 h 86697"/>
                  <a:gd name="connsiteX16" fmla="*/ 38561 w 56236"/>
                  <a:gd name="connsiteY16" fmla="*/ 25743 h 86697"/>
                  <a:gd name="connsiteX17" fmla="*/ 28755 w 56236"/>
                  <a:gd name="connsiteY17" fmla="*/ 35230 h 86697"/>
                  <a:gd name="connsiteX18" fmla="*/ 20856 w 56236"/>
                  <a:gd name="connsiteY18" fmla="*/ 35230 h 86697"/>
                  <a:gd name="connsiteX19" fmla="*/ 20856 w 56236"/>
                  <a:gd name="connsiteY19" fmla="*/ 50152 h 86697"/>
                  <a:gd name="connsiteX20" fmla="*/ 29075 w 56236"/>
                  <a:gd name="connsiteY20" fmla="*/ 50152 h 86697"/>
                  <a:gd name="connsiteX21" fmla="*/ 39094 w 56236"/>
                  <a:gd name="connsiteY21" fmla="*/ 59853 h 86697"/>
                  <a:gd name="connsiteX22" fmla="*/ 39094 w 56236"/>
                  <a:gd name="connsiteY22" fmla="*/ 61026 h 86697"/>
                  <a:gd name="connsiteX23" fmla="*/ 28862 w 56236"/>
                  <a:gd name="connsiteY23" fmla="*/ 71581 h 86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236" h="86697">
                    <a:moveTo>
                      <a:pt x="28862" y="71581"/>
                    </a:moveTo>
                    <a:lnTo>
                      <a:pt x="27796" y="71581"/>
                    </a:lnTo>
                    <a:cubicBezTo>
                      <a:pt x="22881" y="71581"/>
                      <a:pt x="18901" y="69246"/>
                      <a:pt x="17843" y="62393"/>
                    </a:cubicBezTo>
                    <a:lnTo>
                      <a:pt x="586" y="62393"/>
                    </a:lnTo>
                    <a:cubicBezTo>
                      <a:pt x="1471" y="77855"/>
                      <a:pt x="10622" y="86503"/>
                      <a:pt x="28330" y="86503"/>
                    </a:cubicBezTo>
                    <a:cubicBezTo>
                      <a:pt x="48263" y="86503"/>
                      <a:pt x="56150" y="73391"/>
                      <a:pt x="56150" y="62839"/>
                    </a:cubicBezTo>
                    <a:lnTo>
                      <a:pt x="56150" y="60813"/>
                    </a:lnTo>
                    <a:cubicBezTo>
                      <a:pt x="56150" y="51647"/>
                      <a:pt x="51673" y="45890"/>
                      <a:pt x="45917" y="42585"/>
                    </a:cubicBezTo>
                    <a:cubicBezTo>
                      <a:pt x="51354" y="39387"/>
                      <a:pt x="55618" y="33632"/>
                      <a:pt x="55618" y="24784"/>
                    </a:cubicBezTo>
                    <a:lnTo>
                      <a:pt x="55618" y="22758"/>
                    </a:lnTo>
                    <a:cubicBezTo>
                      <a:pt x="55618" y="12738"/>
                      <a:pt x="48582" y="586"/>
                      <a:pt x="28329" y="586"/>
                    </a:cubicBezTo>
                    <a:cubicBezTo>
                      <a:pt x="10336" y="586"/>
                      <a:pt x="1573" y="9113"/>
                      <a:pt x="1064" y="25973"/>
                    </a:cubicBezTo>
                    <a:lnTo>
                      <a:pt x="18276" y="25973"/>
                    </a:lnTo>
                    <a:cubicBezTo>
                      <a:pt x="19088" y="18268"/>
                      <a:pt x="22590" y="15509"/>
                      <a:pt x="27796" y="15509"/>
                    </a:cubicBezTo>
                    <a:lnTo>
                      <a:pt x="28862" y="15509"/>
                    </a:lnTo>
                    <a:cubicBezTo>
                      <a:pt x="34510" y="15509"/>
                      <a:pt x="38561" y="19240"/>
                      <a:pt x="38561" y="24783"/>
                    </a:cubicBezTo>
                    <a:lnTo>
                      <a:pt x="38561" y="25743"/>
                    </a:lnTo>
                    <a:cubicBezTo>
                      <a:pt x="38561" y="32139"/>
                      <a:pt x="34938" y="35230"/>
                      <a:pt x="28755" y="35230"/>
                    </a:cubicBezTo>
                    <a:lnTo>
                      <a:pt x="20856" y="35230"/>
                    </a:lnTo>
                    <a:lnTo>
                      <a:pt x="20856" y="50152"/>
                    </a:lnTo>
                    <a:lnTo>
                      <a:pt x="29075" y="50152"/>
                    </a:lnTo>
                    <a:cubicBezTo>
                      <a:pt x="35256" y="50152"/>
                      <a:pt x="39094" y="53351"/>
                      <a:pt x="39094" y="59853"/>
                    </a:cubicBezTo>
                    <a:lnTo>
                      <a:pt x="39094" y="61026"/>
                    </a:lnTo>
                    <a:cubicBezTo>
                      <a:pt x="39095" y="68383"/>
                      <a:pt x="34192" y="71581"/>
                      <a:pt x="28862" y="71581"/>
                    </a:cubicBezTo>
                    <a:close/>
                  </a:path>
                </a:pathLst>
              </a:custGeom>
              <a:grpFill/>
              <a:ln w="9525" cap="flat">
                <a:noFill/>
                <a:prstDash val="solid"/>
                <a:miter/>
              </a:ln>
            </p:spPr>
            <p:txBody>
              <a:bodyPr rtlCol="0" anchor="ctr"/>
              <a:lstStyle/>
              <a:p>
                <a:endParaRPr lang="fr-FR"/>
              </a:p>
            </p:txBody>
          </p:sp>
          <p:sp>
            <p:nvSpPr>
              <p:cNvPr id="213" name="Forme libre : forme 212">
                <a:extLst>
                  <a:ext uri="{FF2B5EF4-FFF2-40B4-BE49-F238E27FC236}">
                    <a16:creationId xmlns:a16="http://schemas.microsoft.com/office/drawing/2014/main" id="{7A632161-3D16-4258-806C-BA005C207B89}"/>
                  </a:ext>
                </a:extLst>
              </p:cNvPr>
              <p:cNvSpPr/>
              <p:nvPr/>
            </p:nvSpPr>
            <p:spPr>
              <a:xfrm>
                <a:off x="10719244" y="2222695"/>
                <a:ext cx="33586" cy="42958"/>
              </a:xfrm>
              <a:custGeom>
                <a:avLst/>
                <a:gdLst>
                  <a:gd name="connsiteX0" fmla="*/ 16582 w 33585"/>
                  <a:gd name="connsiteY0" fmla="*/ 586 h 42958"/>
                  <a:gd name="connsiteX1" fmla="*/ 586 w 33585"/>
                  <a:gd name="connsiteY1" fmla="*/ 586 h 42958"/>
                  <a:gd name="connsiteX2" fmla="*/ 586 w 33585"/>
                  <a:gd name="connsiteY2" fmla="*/ 43134 h 42958"/>
                  <a:gd name="connsiteX3" fmla="*/ 10709 w 33585"/>
                  <a:gd name="connsiteY3" fmla="*/ 43134 h 42958"/>
                  <a:gd name="connsiteX4" fmla="*/ 10709 w 33585"/>
                  <a:gd name="connsiteY4" fmla="*/ 27860 h 42958"/>
                  <a:gd name="connsiteX5" fmla="*/ 16583 w 33585"/>
                  <a:gd name="connsiteY5" fmla="*/ 27860 h 42958"/>
                  <a:gd name="connsiteX6" fmla="*/ 33518 w 33585"/>
                  <a:gd name="connsiteY6" fmla="*/ 14768 h 42958"/>
                  <a:gd name="connsiteX7" fmla="*/ 33518 w 33585"/>
                  <a:gd name="connsiteY7" fmla="*/ 13677 h 42958"/>
                  <a:gd name="connsiteX8" fmla="*/ 16582 w 33585"/>
                  <a:gd name="connsiteY8" fmla="*/ 586 h 42958"/>
                  <a:gd name="connsiteX9" fmla="*/ 23268 w 33585"/>
                  <a:gd name="connsiteY9" fmla="*/ 14496 h 42958"/>
                  <a:gd name="connsiteX10" fmla="*/ 17019 w 33585"/>
                  <a:gd name="connsiteY10" fmla="*/ 20223 h 42958"/>
                  <a:gd name="connsiteX11" fmla="*/ 10708 w 33585"/>
                  <a:gd name="connsiteY11" fmla="*/ 20223 h 42958"/>
                  <a:gd name="connsiteX12" fmla="*/ 10708 w 33585"/>
                  <a:gd name="connsiteY12" fmla="*/ 8223 h 42958"/>
                  <a:gd name="connsiteX13" fmla="*/ 17019 w 33585"/>
                  <a:gd name="connsiteY13" fmla="*/ 8223 h 42958"/>
                  <a:gd name="connsiteX14" fmla="*/ 23268 w 33585"/>
                  <a:gd name="connsiteY14" fmla="*/ 13950 h 42958"/>
                  <a:gd name="connsiteX15" fmla="*/ 23268 w 33585"/>
                  <a:gd name="connsiteY15" fmla="*/ 14496 h 42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3585" h="42958">
                    <a:moveTo>
                      <a:pt x="16582" y="586"/>
                    </a:moveTo>
                    <a:lnTo>
                      <a:pt x="586" y="586"/>
                    </a:lnTo>
                    <a:lnTo>
                      <a:pt x="586" y="43134"/>
                    </a:lnTo>
                    <a:lnTo>
                      <a:pt x="10709" y="43134"/>
                    </a:lnTo>
                    <a:lnTo>
                      <a:pt x="10709" y="27860"/>
                    </a:lnTo>
                    <a:lnTo>
                      <a:pt x="16583" y="27860"/>
                    </a:lnTo>
                    <a:cubicBezTo>
                      <a:pt x="24518" y="27860"/>
                      <a:pt x="33518" y="26115"/>
                      <a:pt x="33518" y="14768"/>
                    </a:cubicBezTo>
                    <a:lnTo>
                      <a:pt x="33518" y="13677"/>
                    </a:lnTo>
                    <a:cubicBezTo>
                      <a:pt x="33516" y="2386"/>
                      <a:pt x="24517" y="586"/>
                      <a:pt x="16582" y="586"/>
                    </a:cubicBezTo>
                    <a:close/>
                    <a:moveTo>
                      <a:pt x="23268" y="14496"/>
                    </a:moveTo>
                    <a:cubicBezTo>
                      <a:pt x="23268" y="19296"/>
                      <a:pt x="19769" y="20223"/>
                      <a:pt x="17019" y="20223"/>
                    </a:cubicBezTo>
                    <a:lnTo>
                      <a:pt x="10708" y="20223"/>
                    </a:lnTo>
                    <a:lnTo>
                      <a:pt x="10708" y="8223"/>
                    </a:lnTo>
                    <a:lnTo>
                      <a:pt x="17019" y="8223"/>
                    </a:lnTo>
                    <a:cubicBezTo>
                      <a:pt x="19769" y="8223"/>
                      <a:pt x="23268" y="9151"/>
                      <a:pt x="23268" y="13950"/>
                    </a:cubicBezTo>
                    <a:lnTo>
                      <a:pt x="23268" y="14496"/>
                    </a:lnTo>
                    <a:close/>
                  </a:path>
                </a:pathLst>
              </a:custGeom>
              <a:grpFill/>
              <a:ln w="9525" cap="flat">
                <a:noFill/>
                <a:prstDash val="solid"/>
                <a:miter/>
              </a:ln>
            </p:spPr>
            <p:txBody>
              <a:bodyPr rtlCol="0" anchor="ctr"/>
              <a:lstStyle/>
              <a:p>
                <a:endParaRPr lang="fr-FR"/>
              </a:p>
            </p:txBody>
          </p:sp>
          <p:sp>
            <p:nvSpPr>
              <p:cNvPr id="214" name="Forme libre : forme 213">
                <a:extLst>
                  <a:ext uri="{FF2B5EF4-FFF2-40B4-BE49-F238E27FC236}">
                    <a16:creationId xmlns:a16="http://schemas.microsoft.com/office/drawing/2014/main" id="{3FE80789-F2BF-44C4-82B2-A79449DCE785}"/>
                  </a:ext>
                </a:extLst>
              </p:cNvPr>
              <p:cNvSpPr/>
              <p:nvPr/>
            </p:nvSpPr>
            <p:spPr>
              <a:xfrm>
                <a:off x="10754672" y="2222695"/>
                <a:ext cx="39053" cy="43739"/>
              </a:xfrm>
              <a:custGeom>
                <a:avLst/>
                <a:gdLst>
                  <a:gd name="connsiteX0" fmla="*/ 19706 w 39052"/>
                  <a:gd name="connsiteY0" fmla="*/ 33042 h 43739"/>
                  <a:gd name="connsiteX1" fmla="*/ 11396 w 39052"/>
                  <a:gd name="connsiteY1" fmla="*/ 586 h 43739"/>
                  <a:gd name="connsiteX2" fmla="*/ 586 w 39052"/>
                  <a:gd name="connsiteY2" fmla="*/ 586 h 43739"/>
                  <a:gd name="connsiteX3" fmla="*/ 12770 w 39052"/>
                  <a:gd name="connsiteY3" fmla="*/ 43243 h 43739"/>
                  <a:gd name="connsiteX4" fmla="*/ 26705 w 39052"/>
                  <a:gd name="connsiteY4" fmla="*/ 43243 h 43739"/>
                  <a:gd name="connsiteX5" fmla="*/ 38890 w 39052"/>
                  <a:gd name="connsiteY5" fmla="*/ 586 h 43739"/>
                  <a:gd name="connsiteX6" fmla="*/ 28017 w 39052"/>
                  <a:gd name="connsiteY6" fmla="*/ 586 h 43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052" h="43739">
                    <a:moveTo>
                      <a:pt x="19706" y="33042"/>
                    </a:moveTo>
                    <a:lnTo>
                      <a:pt x="11396" y="586"/>
                    </a:lnTo>
                    <a:lnTo>
                      <a:pt x="586" y="586"/>
                    </a:lnTo>
                    <a:lnTo>
                      <a:pt x="12770" y="43243"/>
                    </a:lnTo>
                    <a:lnTo>
                      <a:pt x="26705" y="43243"/>
                    </a:lnTo>
                    <a:lnTo>
                      <a:pt x="38890" y="586"/>
                    </a:lnTo>
                    <a:lnTo>
                      <a:pt x="28017" y="586"/>
                    </a:lnTo>
                    <a:close/>
                  </a:path>
                </a:pathLst>
              </a:custGeom>
              <a:grpFill/>
              <a:ln w="9525" cap="flat">
                <a:noFill/>
                <a:prstDash val="solid"/>
                <a:miter/>
              </a:ln>
            </p:spPr>
            <p:txBody>
              <a:bodyPr rtlCol="0" anchor="ctr"/>
              <a:lstStyle/>
              <a:p>
                <a:endParaRPr lang="fr-FR"/>
              </a:p>
            </p:txBody>
          </p:sp>
          <p:sp>
            <p:nvSpPr>
              <p:cNvPr id="215" name="Forme libre : forme 214">
                <a:extLst>
                  <a:ext uri="{FF2B5EF4-FFF2-40B4-BE49-F238E27FC236}">
                    <a16:creationId xmlns:a16="http://schemas.microsoft.com/office/drawing/2014/main" id="{AEB4B82E-4E57-48DA-AFC3-5C2838E8E1A6}"/>
                  </a:ext>
                </a:extLst>
              </p:cNvPr>
              <p:cNvSpPr/>
              <p:nvPr/>
            </p:nvSpPr>
            <p:spPr>
              <a:xfrm>
                <a:off x="10796286" y="2221986"/>
                <a:ext cx="36710" cy="44520"/>
              </a:xfrm>
              <a:custGeom>
                <a:avLst/>
                <a:gdLst>
                  <a:gd name="connsiteX0" fmla="*/ 18895 w 36709"/>
                  <a:gd name="connsiteY0" fmla="*/ 586 h 44520"/>
                  <a:gd name="connsiteX1" fmla="*/ 586 w 36709"/>
                  <a:gd name="connsiteY1" fmla="*/ 21478 h 44520"/>
                  <a:gd name="connsiteX2" fmla="*/ 586 w 36709"/>
                  <a:gd name="connsiteY2" fmla="*/ 23660 h 44520"/>
                  <a:gd name="connsiteX3" fmla="*/ 18895 w 36709"/>
                  <a:gd name="connsiteY3" fmla="*/ 44552 h 44520"/>
                  <a:gd name="connsiteX4" fmla="*/ 36328 w 36709"/>
                  <a:gd name="connsiteY4" fmla="*/ 29825 h 44520"/>
                  <a:gd name="connsiteX5" fmla="*/ 36328 w 36709"/>
                  <a:gd name="connsiteY5" fmla="*/ 29333 h 44520"/>
                  <a:gd name="connsiteX6" fmla="*/ 26205 w 36709"/>
                  <a:gd name="connsiteY6" fmla="*/ 29333 h 44520"/>
                  <a:gd name="connsiteX7" fmla="*/ 19455 w 36709"/>
                  <a:gd name="connsiteY7" fmla="*/ 36915 h 44520"/>
                  <a:gd name="connsiteX8" fmla="*/ 18894 w 36709"/>
                  <a:gd name="connsiteY8" fmla="*/ 36915 h 44520"/>
                  <a:gd name="connsiteX9" fmla="*/ 10833 w 36709"/>
                  <a:gd name="connsiteY9" fmla="*/ 23660 h 44520"/>
                  <a:gd name="connsiteX10" fmla="*/ 10833 w 36709"/>
                  <a:gd name="connsiteY10" fmla="*/ 21478 h 44520"/>
                  <a:gd name="connsiteX11" fmla="*/ 18894 w 36709"/>
                  <a:gd name="connsiteY11" fmla="*/ 8223 h 44520"/>
                  <a:gd name="connsiteX12" fmla="*/ 19455 w 36709"/>
                  <a:gd name="connsiteY12" fmla="*/ 8223 h 44520"/>
                  <a:gd name="connsiteX13" fmla="*/ 26205 w 36709"/>
                  <a:gd name="connsiteY13" fmla="*/ 17442 h 44520"/>
                  <a:gd name="connsiteX14" fmla="*/ 36329 w 36709"/>
                  <a:gd name="connsiteY14" fmla="*/ 17442 h 44520"/>
                  <a:gd name="connsiteX15" fmla="*/ 36329 w 36709"/>
                  <a:gd name="connsiteY15" fmla="*/ 15477 h 44520"/>
                  <a:gd name="connsiteX16" fmla="*/ 18895 w 36709"/>
                  <a:gd name="connsiteY16" fmla="*/ 586 h 44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709" h="44520">
                    <a:moveTo>
                      <a:pt x="18895" y="586"/>
                    </a:moveTo>
                    <a:cubicBezTo>
                      <a:pt x="6210" y="586"/>
                      <a:pt x="586" y="6750"/>
                      <a:pt x="586" y="21478"/>
                    </a:cubicBezTo>
                    <a:lnTo>
                      <a:pt x="586" y="23660"/>
                    </a:lnTo>
                    <a:cubicBezTo>
                      <a:pt x="586" y="38388"/>
                      <a:pt x="6210" y="44552"/>
                      <a:pt x="18895" y="44552"/>
                    </a:cubicBezTo>
                    <a:cubicBezTo>
                      <a:pt x="30454" y="44552"/>
                      <a:pt x="36328" y="40297"/>
                      <a:pt x="36328" y="29825"/>
                    </a:cubicBezTo>
                    <a:lnTo>
                      <a:pt x="36328" y="29333"/>
                    </a:lnTo>
                    <a:lnTo>
                      <a:pt x="26205" y="29333"/>
                    </a:lnTo>
                    <a:cubicBezTo>
                      <a:pt x="26205" y="33915"/>
                      <a:pt x="24392" y="36915"/>
                      <a:pt x="19455" y="36915"/>
                    </a:cubicBezTo>
                    <a:lnTo>
                      <a:pt x="18894" y="36915"/>
                    </a:lnTo>
                    <a:cubicBezTo>
                      <a:pt x="12395" y="36915"/>
                      <a:pt x="10833" y="32169"/>
                      <a:pt x="10833" y="23660"/>
                    </a:cubicBezTo>
                    <a:lnTo>
                      <a:pt x="10833" y="21478"/>
                    </a:lnTo>
                    <a:cubicBezTo>
                      <a:pt x="10833" y="12968"/>
                      <a:pt x="12395" y="8223"/>
                      <a:pt x="18894" y="8223"/>
                    </a:cubicBezTo>
                    <a:lnTo>
                      <a:pt x="19455" y="8223"/>
                    </a:lnTo>
                    <a:cubicBezTo>
                      <a:pt x="24767" y="8223"/>
                      <a:pt x="26205" y="11605"/>
                      <a:pt x="26205" y="17442"/>
                    </a:cubicBezTo>
                    <a:lnTo>
                      <a:pt x="36329" y="17442"/>
                    </a:lnTo>
                    <a:lnTo>
                      <a:pt x="36329" y="15477"/>
                    </a:lnTo>
                    <a:cubicBezTo>
                      <a:pt x="36329" y="4841"/>
                      <a:pt x="30454" y="586"/>
                      <a:pt x="18895" y="586"/>
                    </a:cubicBezTo>
                    <a:close/>
                  </a:path>
                </a:pathLst>
              </a:custGeom>
              <a:grpFill/>
              <a:ln w="9525" cap="flat">
                <a:noFill/>
                <a:prstDash val="solid"/>
                <a:miter/>
              </a:ln>
            </p:spPr>
            <p:txBody>
              <a:bodyPr rtlCol="0" anchor="ctr"/>
              <a:lstStyle/>
              <a:p>
                <a:endParaRPr lang="fr-FR"/>
              </a:p>
            </p:txBody>
          </p:sp>
        </p:grpSp>
        <p:sp>
          <p:nvSpPr>
            <p:cNvPr id="107" name="Rectangle 106">
              <a:extLst>
                <a:ext uri="{FF2B5EF4-FFF2-40B4-BE49-F238E27FC236}">
                  <a16:creationId xmlns:a16="http://schemas.microsoft.com/office/drawing/2014/main" id="{BB48A494-AD34-4BC5-B674-E0CBA36811A0}"/>
                </a:ext>
              </a:extLst>
            </p:cNvPr>
            <p:cNvSpPr/>
            <p:nvPr/>
          </p:nvSpPr>
          <p:spPr>
            <a:xfrm>
              <a:off x="-946737" y="2220799"/>
              <a:ext cx="225221" cy="274667"/>
            </a:xfrm>
            <a:prstGeom prst="rect">
              <a:avLst/>
            </a:prstGeom>
          </p:spPr>
          <p:txBody>
            <a:bodyPr wrap="square" anchor="ctr">
              <a:spAutoFit/>
            </a:bodyPr>
            <a:lstStyle/>
            <a:p>
              <a:pPr algn="ctr"/>
              <a:r>
                <a:rPr lang="fr-FR" sz="600" dirty="0">
                  <a:solidFill>
                    <a:srgbClr val="556080"/>
                  </a:solidFill>
                  <a:latin typeface="+mj-lt"/>
                </a:rPr>
                <a:t>B</a:t>
              </a:r>
            </a:p>
          </p:txBody>
        </p:sp>
        <p:grpSp>
          <p:nvGrpSpPr>
            <p:cNvPr id="6" name="Groupe 5">
              <a:extLst>
                <a:ext uri="{FF2B5EF4-FFF2-40B4-BE49-F238E27FC236}">
                  <a16:creationId xmlns:a16="http://schemas.microsoft.com/office/drawing/2014/main" id="{ED2B93C1-1853-4869-A759-22F972E88F42}"/>
                </a:ext>
              </a:extLst>
            </p:cNvPr>
            <p:cNvGrpSpPr/>
            <p:nvPr/>
          </p:nvGrpSpPr>
          <p:grpSpPr>
            <a:xfrm>
              <a:off x="-1165953" y="2622208"/>
              <a:ext cx="384904" cy="461882"/>
              <a:chOff x="1441024" y="3446728"/>
              <a:chExt cx="286692" cy="344029"/>
            </a:xfrm>
          </p:grpSpPr>
          <p:sp>
            <p:nvSpPr>
              <p:cNvPr id="285" name="Forme libre : forme 284">
                <a:extLst>
                  <a:ext uri="{FF2B5EF4-FFF2-40B4-BE49-F238E27FC236}">
                    <a16:creationId xmlns:a16="http://schemas.microsoft.com/office/drawing/2014/main" id="{58CEEC85-CA0B-4D4A-AAD8-1EC8F0FEF680}"/>
                  </a:ext>
                </a:extLst>
              </p:cNvPr>
              <p:cNvSpPr/>
              <p:nvPr/>
            </p:nvSpPr>
            <p:spPr>
              <a:xfrm>
                <a:off x="1441024" y="3446728"/>
                <a:ext cx="286692" cy="344029"/>
              </a:xfrm>
              <a:custGeom>
                <a:avLst/>
                <a:gdLst>
                  <a:gd name="connsiteX0" fmla="*/ 617610 w 804958"/>
                  <a:gd name="connsiteY0" fmla="*/ 368394 h 965950"/>
                  <a:gd name="connsiteX1" fmla="*/ 548142 w 804958"/>
                  <a:gd name="connsiteY1" fmla="*/ 287777 h 965950"/>
                  <a:gd name="connsiteX2" fmla="*/ 513489 w 804958"/>
                  <a:gd name="connsiteY2" fmla="*/ 445589 h 965950"/>
                  <a:gd name="connsiteX3" fmla="*/ 418584 w 804958"/>
                  <a:gd name="connsiteY3" fmla="*/ 137411 h 965950"/>
                  <a:gd name="connsiteX4" fmla="*/ 410052 w 804958"/>
                  <a:gd name="connsiteY4" fmla="*/ 127510 h 965950"/>
                  <a:gd name="connsiteX5" fmla="*/ 342234 w 804958"/>
                  <a:gd name="connsiteY5" fmla="*/ 206235 h 965950"/>
                  <a:gd name="connsiteX6" fmla="*/ 246323 w 804958"/>
                  <a:gd name="connsiteY6" fmla="*/ 577562 h 965950"/>
                  <a:gd name="connsiteX7" fmla="*/ 247088 w 804958"/>
                  <a:gd name="connsiteY7" fmla="*/ 581064 h 965950"/>
                  <a:gd name="connsiteX8" fmla="*/ 170536 w 804958"/>
                  <a:gd name="connsiteY8" fmla="*/ 411499 h 965950"/>
                  <a:gd name="connsiteX9" fmla="*/ 197623 w 804958"/>
                  <a:gd name="connsiteY9" fmla="*/ 754009 h 965950"/>
                  <a:gd name="connsiteX10" fmla="*/ 620065 w 804958"/>
                  <a:gd name="connsiteY10" fmla="*/ 756786 h 965950"/>
                  <a:gd name="connsiteX11" fmla="*/ 617610 w 804958"/>
                  <a:gd name="connsiteY11" fmla="*/ 368394 h 965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4958" h="965950">
                    <a:moveTo>
                      <a:pt x="617610" y="368394"/>
                    </a:moveTo>
                    <a:lnTo>
                      <a:pt x="548142" y="287777"/>
                    </a:lnTo>
                    <a:cubicBezTo>
                      <a:pt x="538523" y="376886"/>
                      <a:pt x="513489" y="445589"/>
                      <a:pt x="513489" y="445589"/>
                    </a:cubicBezTo>
                    <a:cubicBezTo>
                      <a:pt x="513489" y="327944"/>
                      <a:pt x="471913" y="223340"/>
                      <a:pt x="418584" y="137411"/>
                    </a:cubicBezTo>
                    <a:lnTo>
                      <a:pt x="410052" y="127510"/>
                    </a:lnTo>
                    <a:lnTo>
                      <a:pt x="342234" y="206235"/>
                    </a:lnTo>
                    <a:cubicBezTo>
                      <a:pt x="254735" y="307780"/>
                      <a:pt x="217546" y="445670"/>
                      <a:pt x="246323" y="577562"/>
                    </a:cubicBezTo>
                    <a:cubicBezTo>
                      <a:pt x="246565" y="578729"/>
                      <a:pt x="246846" y="579897"/>
                      <a:pt x="247088" y="581064"/>
                    </a:cubicBezTo>
                    <a:cubicBezTo>
                      <a:pt x="247088" y="581064"/>
                      <a:pt x="194484" y="505277"/>
                      <a:pt x="170536" y="411499"/>
                    </a:cubicBezTo>
                    <a:cubicBezTo>
                      <a:pt x="105294" y="517673"/>
                      <a:pt x="114189" y="657173"/>
                      <a:pt x="197623" y="754009"/>
                    </a:cubicBezTo>
                    <a:cubicBezTo>
                      <a:pt x="309392" y="883728"/>
                      <a:pt x="507049" y="884654"/>
                      <a:pt x="620065" y="756786"/>
                    </a:cubicBezTo>
                    <a:cubicBezTo>
                      <a:pt x="716902" y="647151"/>
                      <a:pt x="713119" y="479196"/>
                      <a:pt x="617610" y="368394"/>
                    </a:cubicBezTo>
                    <a:close/>
                  </a:path>
                </a:pathLst>
              </a:custGeom>
              <a:solidFill>
                <a:srgbClr val="556080"/>
              </a:solidFill>
              <a:ln w="40235" cap="flat">
                <a:noFill/>
                <a:prstDash val="solid"/>
                <a:miter/>
              </a:ln>
            </p:spPr>
            <p:txBody>
              <a:bodyPr rtlCol="0" anchor="ctr"/>
              <a:lstStyle/>
              <a:p>
                <a:endParaRPr lang="fr-FR"/>
              </a:p>
            </p:txBody>
          </p:sp>
          <p:sp>
            <p:nvSpPr>
              <p:cNvPr id="286" name="Forme libre : forme 285">
                <a:extLst>
                  <a:ext uri="{FF2B5EF4-FFF2-40B4-BE49-F238E27FC236}">
                    <a16:creationId xmlns:a16="http://schemas.microsoft.com/office/drawing/2014/main" id="{823CB364-BB21-4DBC-9E6C-5ECF2F20BC4E}"/>
                  </a:ext>
                </a:extLst>
              </p:cNvPr>
              <p:cNvSpPr/>
              <p:nvPr/>
            </p:nvSpPr>
            <p:spPr>
              <a:xfrm>
                <a:off x="1482081" y="3539472"/>
                <a:ext cx="215019" cy="243687"/>
              </a:xfrm>
              <a:custGeom>
                <a:avLst/>
                <a:gdLst>
                  <a:gd name="connsiteX0" fmla="*/ 447314 w 603719"/>
                  <a:gd name="connsiteY0" fmla="*/ 281780 h 684215"/>
                  <a:gd name="connsiteX1" fmla="*/ 401994 w 603719"/>
                  <a:gd name="connsiteY1" fmla="*/ 230142 h 684215"/>
                  <a:gd name="connsiteX2" fmla="*/ 379375 w 603719"/>
                  <a:gd name="connsiteY2" fmla="*/ 331245 h 684215"/>
                  <a:gd name="connsiteX3" fmla="*/ 317433 w 603719"/>
                  <a:gd name="connsiteY3" fmla="*/ 133828 h 684215"/>
                  <a:gd name="connsiteX4" fmla="*/ 311879 w 603719"/>
                  <a:gd name="connsiteY4" fmla="*/ 127510 h 684215"/>
                  <a:gd name="connsiteX5" fmla="*/ 267606 w 603719"/>
                  <a:gd name="connsiteY5" fmla="*/ 177940 h 684215"/>
                  <a:gd name="connsiteX6" fmla="*/ 205021 w 603719"/>
                  <a:gd name="connsiteY6" fmla="*/ 415806 h 684215"/>
                  <a:gd name="connsiteX7" fmla="*/ 205544 w 603719"/>
                  <a:gd name="connsiteY7" fmla="*/ 418060 h 684215"/>
                  <a:gd name="connsiteX8" fmla="*/ 155596 w 603719"/>
                  <a:gd name="connsiteY8" fmla="*/ 309430 h 684215"/>
                  <a:gd name="connsiteX9" fmla="*/ 173265 w 603719"/>
                  <a:gd name="connsiteY9" fmla="*/ 528822 h 684215"/>
                  <a:gd name="connsiteX10" fmla="*/ 448923 w 603719"/>
                  <a:gd name="connsiteY10" fmla="*/ 530593 h 684215"/>
                  <a:gd name="connsiteX11" fmla="*/ 447314 w 603719"/>
                  <a:gd name="connsiteY11" fmla="*/ 281780 h 684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3719" h="684215">
                    <a:moveTo>
                      <a:pt x="447314" y="281780"/>
                    </a:moveTo>
                    <a:lnTo>
                      <a:pt x="401994" y="230142"/>
                    </a:lnTo>
                    <a:cubicBezTo>
                      <a:pt x="395716" y="287213"/>
                      <a:pt x="379375" y="331245"/>
                      <a:pt x="379375" y="331245"/>
                    </a:cubicBezTo>
                    <a:cubicBezTo>
                      <a:pt x="379375" y="255860"/>
                      <a:pt x="352248" y="188888"/>
                      <a:pt x="317433" y="133828"/>
                    </a:cubicBezTo>
                    <a:lnTo>
                      <a:pt x="311879" y="127510"/>
                    </a:lnTo>
                    <a:lnTo>
                      <a:pt x="267606" y="177940"/>
                    </a:lnTo>
                    <a:cubicBezTo>
                      <a:pt x="210495" y="242981"/>
                      <a:pt x="186265" y="331325"/>
                      <a:pt x="205021" y="415806"/>
                    </a:cubicBezTo>
                    <a:cubicBezTo>
                      <a:pt x="205182" y="416530"/>
                      <a:pt x="205343" y="417295"/>
                      <a:pt x="205544" y="418060"/>
                    </a:cubicBezTo>
                    <a:cubicBezTo>
                      <a:pt x="205544" y="418060"/>
                      <a:pt x="171213" y="369480"/>
                      <a:pt x="155596" y="309430"/>
                    </a:cubicBezTo>
                    <a:cubicBezTo>
                      <a:pt x="113014" y="377449"/>
                      <a:pt x="118810" y="466800"/>
                      <a:pt x="173265" y="528822"/>
                    </a:cubicBezTo>
                    <a:cubicBezTo>
                      <a:pt x="246195" y="611934"/>
                      <a:pt x="375189" y="612497"/>
                      <a:pt x="448923" y="530593"/>
                    </a:cubicBezTo>
                    <a:cubicBezTo>
                      <a:pt x="512113" y="460360"/>
                      <a:pt x="509658" y="352777"/>
                      <a:pt x="447314" y="281780"/>
                    </a:cubicBezTo>
                    <a:close/>
                  </a:path>
                </a:pathLst>
              </a:custGeom>
              <a:solidFill>
                <a:schemeClr val="bg1"/>
              </a:solidFill>
              <a:ln w="40235" cap="flat">
                <a:noFill/>
                <a:prstDash val="solid"/>
                <a:miter/>
              </a:ln>
            </p:spPr>
            <p:txBody>
              <a:bodyPr rtlCol="0" anchor="ctr"/>
              <a:lstStyle/>
              <a:p>
                <a:endParaRPr lang="fr-FR"/>
              </a:p>
            </p:txBody>
          </p:sp>
        </p:grpSp>
      </p:grpSp>
      <p:grpSp>
        <p:nvGrpSpPr>
          <p:cNvPr id="287" name="Groupe 286">
            <a:extLst>
              <a:ext uri="{FF2B5EF4-FFF2-40B4-BE49-F238E27FC236}">
                <a16:creationId xmlns:a16="http://schemas.microsoft.com/office/drawing/2014/main" id="{86152D92-430F-4361-96E5-15D70B5DB44B}"/>
              </a:ext>
            </a:extLst>
          </p:cNvPr>
          <p:cNvGrpSpPr/>
          <p:nvPr/>
        </p:nvGrpSpPr>
        <p:grpSpPr>
          <a:xfrm>
            <a:off x="2357074" y="2744221"/>
            <a:ext cx="2370560" cy="2235840"/>
            <a:chOff x="-1973493" y="1522083"/>
            <a:chExt cx="2370560" cy="2235840"/>
          </a:xfrm>
        </p:grpSpPr>
        <p:sp>
          <p:nvSpPr>
            <p:cNvPr id="288" name="Ellipse 287">
              <a:extLst>
                <a:ext uri="{FF2B5EF4-FFF2-40B4-BE49-F238E27FC236}">
                  <a16:creationId xmlns:a16="http://schemas.microsoft.com/office/drawing/2014/main" id="{11E919EF-0C57-465A-93BD-AAE09B89B188}"/>
                </a:ext>
              </a:extLst>
            </p:cNvPr>
            <p:cNvSpPr/>
            <p:nvPr/>
          </p:nvSpPr>
          <p:spPr>
            <a:xfrm>
              <a:off x="-1973493" y="1757942"/>
              <a:ext cx="1999983" cy="1999981"/>
            </a:xfrm>
            <a:prstGeom prst="ellipse">
              <a:avLst/>
            </a:prstGeom>
            <a:solidFill>
              <a:schemeClr val="bg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9" name="Ellipse 288">
              <a:extLst>
                <a:ext uri="{FF2B5EF4-FFF2-40B4-BE49-F238E27FC236}">
                  <a16:creationId xmlns:a16="http://schemas.microsoft.com/office/drawing/2014/main" id="{8DBACED0-5CCB-40AE-9FEE-59C1DAC28B13}"/>
                </a:ext>
              </a:extLst>
            </p:cNvPr>
            <p:cNvSpPr/>
            <p:nvPr/>
          </p:nvSpPr>
          <p:spPr>
            <a:xfrm>
              <a:off x="-569779" y="1522083"/>
              <a:ext cx="966846" cy="966841"/>
            </a:xfrm>
            <a:prstGeom prst="ellipse">
              <a:avLst/>
            </a:prstGeom>
            <a:solidFill>
              <a:schemeClr val="accent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1600" dirty="0">
                  <a:latin typeface="+mj-lt"/>
                </a:rPr>
                <a:t>28,3%</a:t>
              </a:r>
            </a:p>
          </p:txBody>
        </p:sp>
        <p:grpSp>
          <p:nvGrpSpPr>
            <p:cNvPr id="290" name="Groupe 289">
              <a:extLst>
                <a:ext uri="{FF2B5EF4-FFF2-40B4-BE49-F238E27FC236}">
                  <a16:creationId xmlns:a16="http://schemas.microsoft.com/office/drawing/2014/main" id="{3C9D7116-8B81-4786-94B0-5EE369498D7B}"/>
                </a:ext>
              </a:extLst>
            </p:cNvPr>
            <p:cNvGrpSpPr/>
            <p:nvPr/>
          </p:nvGrpSpPr>
          <p:grpSpPr>
            <a:xfrm>
              <a:off x="-1628349" y="2070967"/>
              <a:ext cx="1309694" cy="1039512"/>
              <a:chOff x="8099231" y="1976735"/>
              <a:chExt cx="365091" cy="289776"/>
            </a:xfrm>
          </p:grpSpPr>
          <p:sp>
            <p:nvSpPr>
              <p:cNvPr id="308" name="Forme libre : forme 307">
                <a:extLst>
                  <a:ext uri="{FF2B5EF4-FFF2-40B4-BE49-F238E27FC236}">
                    <a16:creationId xmlns:a16="http://schemas.microsoft.com/office/drawing/2014/main" id="{03A3EC1B-744B-4B34-A572-FE76CF9C495C}"/>
                  </a:ext>
                </a:extLst>
              </p:cNvPr>
              <p:cNvSpPr/>
              <p:nvPr/>
            </p:nvSpPr>
            <p:spPr>
              <a:xfrm>
                <a:off x="8133650" y="1987172"/>
                <a:ext cx="299255" cy="279339"/>
              </a:xfrm>
              <a:custGeom>
                <a:avLst/>
                <a:gdLst>
                  <a:gd name="connsiteX0" fmla="*/ 238125 w 476250"/>
                  <a:gd name="connsiteY0" fmla="*/ 0 h 444554"/>
                  <a:gd name="connsiteX1" fmla="*/ 274405 w 476250"/>
                  <a:gd name="connsiteY1" fmla="*/ 12223 h 444554"/>
                  <a:gd name="connsiteX2" fmla="*/ 476250 w 476250"/>
                  <a:gd name="connsiteY2" fmla="*/ 165632 h 444554"/>
                  <a:gd name="connsiteX3" fmla="*/ 476250 w 476250"/>
                  <a:gd name="connsiteY3" fmla="*/ 217498 h 444554"/>
                  <a:gd name="connsiteX4" fmla="*/ 476250 w 476250"/>
                  <a:gd name="connsiteY4" fmla="*/ 444554 h 444554"/>
                  <a:gd name="connsiteX5" fmla="*/ 0 w 476250"/>
                  <a:gd name="connsiteY5" fmla="*/ 444554 h 444554"/>
                  <a:gd name="connsiteX6" fmla="*/ 0 w 476250"/>
                  <a:gd name="connsiteY6" fmla="*/ 217498 h 444554"/>
                  <a:gd name="connsiteX7" fmla="*/ 0 w 476250"/>
                  <a:gd name="connsiteY7" fmla="*/ 165632 h 444554"/>
                  <a:gd name="connsiteX8" fmla="*/ 201844 w 476250"/>
                  <a:gd name="connsiteY8" fmla="*/ 12223 h 444554"/>
                  <a:gd name="connsiteX9" fmla="*/ 238125 w 476250"/>
                  <a:gd name="connsiteY9" fmla="*/ 0 h 444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6250" h="444554">
                    <a:moveTo>
                      <a:pt x="238125" y="0"/>
                    </a:moveTo>
                    <a:cubicBezTo>
                      <a:pt x="250905" y="0"/>
                      <a:pt x="263685" y="4074"/>
                      <a:pt x="274405" y="12223"/>
                    </a:cubicBezTo>
                    <a:lnTo>
                      <a:pt x="476250" y="165632"/>
                    </a:lnTo>
                    <a:lnTo>
                      <a:pt x="476250" y="217498"/>
                    </a:lnTo>
                    <a:lnTo>
                      <a:pt x="476250" y="444554"/>
                    </a:lnTo>
                    <a:lnTo>
                      <a:pt x="0" y="444554"/>
                    </a:lnTo>
                    <a:lnTo>
                      <a:pt x="0" y="217498"/>
                    </a:lnTo>
                    <a:lnTo>
                      <a:pt x="0" y="165632"/>
                    </a:lnTo>
                    <a:lnTo>
                      <a:pt x="201844" y="12223"/>
                    </a:lnTo>
                    <a:cubicBezTo>
                      <a:pt x="212565" y="4074"/>
                      <a:pt x="225345" y="0"/>
                      <a:pt x="238125" y="0"/>
                    </a:cubicBezTo>
                    <a:close/>
                  </a:path>
                </a:pathLst>
              </a:custGeom>
              <a:solidFill>
                <a:srgbClr val="D6D9DF"/>
              </a:solidFill>
              <a:ln w="9525" cap="flat">
                <a:noFill/>
                <a:prstDash val="solid"/>
                <a:miter/>
              </a:ln>
            </p:spPr>
            <p:txBody>
              <a:bodyPr rtlCol="0" anchor="ctr"/>
              <a:lstStyle/>
              <a:p>
                <a:endParaRPr lang="fr-FR"/>
              </a:p>
            </p:txBody>
          </p:sp>
          <p:sp>
            <p:nvSpPr>
              <p:cNvPr id="309" name="Forme libre : forme 308">
                <a:extLst>
                  <a:ext uri="{FF2B5EF4-FFF2-40B4-BE49-F238E27FC236}">
                    <a16:creationId xmlns:a16="http://schemas.microsoft.com/office/drawing/2014/main" id="{7522D9C7-A373-4226-984D-65CD22F458B7}"/>
                  </a:ext>
                </a:extLst>
              </p:cNvPr>
              <p:cNvSpPr/>
              <p:nvPr/>
            </p:nvSpPr>
            <p:spPr>
              <a:xfrm>
                <a:off x="8099231" y="1976735"/>
                <a:ext cx="365091" cy="137657"/>
              </a:xfrm>
              <a:custGeom>
                <a:avLst/>
                <a:gdLst>
                  <a:gd name="connsiteX0" fmla="*/ 574833 w 581025"/>
                  <a:gd name="connsiteY0" fmla="*/ 203197 h 219075"/>
                  <a:gd name="connsiteX1" fmla="*/ 536552 w 581025"/>
                  <a:gd name="connsiteY1" fmla="*/ 174479 h 219075"/>
                  <a:gd name="connsiteX2" fmla="*/ 334937 w 581025"/>
                  <a:gd name="connsiteY2" fmla="*/ 21260 h 219075"/>
                  <a:gd name="connsiteX3" fmla="*/ 250850 w 581025"/>
                  <a:gd name="connsiteY3" fmla="*/ 21260 h 219075"/>
                  <a:gd name="connsiteX4" fmla="*/ 49234 w 581025"/>
                  <a:gd name="connsiteY4" fmla="*/ 174479 h 219075"/>
                  <a:gd name="connsiteX5" fmla="*/ 10953 w 581025"/>
                  <a:gd name="connsiteY5" fmla="*/ 203197 h 219075"/>
                  <a:gd name="connsiteX6" fmla="*/ 9048 w 581025"/>
                  <a:gd name="connsiteY6" fmla="*/ 216522 h 219075"/>
                  <a:gd name="connsiteX7" fmla="*/ 16678 w 581025"/>
                  <a:gd name="connsiteY7" fmla="*/ 220332 h 219075"/>
                  <a:gd name="connsiteX8" fmla="*/ 22383 w 581025"/>
                  <a:gd name="connsiteY8" fmla="*/ 218427 h 219075"/>
                  <a:gd name="connsiteX9" fmla="*/ 98583 w 581025"/>
                  <a:gd name="connsiteY9" fmla="*/ 161277 h 219075"/>
                  <a:gd name="connsiteX10" fmla="*/ 99650 w 581025"/>
                  <a:gd name="connsiteY10" fmla="*/ 160087 h 219075"/>
                  <a:gd name="connsiteX11" fmla="*/ 262375 w 581025"/>
                  <a:gd name="connsiteY11" fmla="*/ 36414 h 219075"/>
                  <a:gd name="connsiteX12" fmla="*/ 323411 w 581025"/>
                  <a:gd name="connsiteY12" fmla="*/ 36414 h 219075"/>
                  <a:gd name="connsiteX13" fmla="*/ 446979 w 581025"/>
                  <a:gd name="connsiteY13" fmla="*/ 130331 h 219075"/>
                  <a:gd name="connsiteX14" fmla="*/ 449094 w 581025"/>
                  <a:gd name="connsiteY14" fmla="*/ 132702 h 219075"/>
                  <a:gd name="connsiteX15" fmla="*/ 563394 w 581025"/>
                  <a:gd name="connsiteY15" fmla="*/ 218427 h 219075"/>
                  <a:gd name="connsiteX16" fmla="*/ 569099 w 581025"/>
                  <a:gd name="connsiteY16" fmla="*/ 220332 h 219075"/>
                  <a:gd name="connsiteX17" fmla="*/ 576729 w 581025"/>
                  <a:gd name="connsiteY17" fmla="*/ 216522 h 219075"/>
                  <a:gd name="connsiteX18" fmla="*/ 574833 w 581025"/>
                  <a:gd name="connsiteY18" fmla="*/ 203197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1025" h="219075">
                    <a:moveTo>
                      <a:pt x="574833" y="203197"/>
                    </a:moveTo>
                    <a:lnTo>
                      <a:pt x="536552" y="174479"/>
                    </a:lnTo>
                    <a:lnTo>
                      <a:pt x="334937" y="21260"/>
                    </a:lnTo>
                    <a:cubicBezTo>
                      <a:pt x="310181" y="2429"/>
                      <a:pt x="275605" y="2448"/>
                      <a:pt x="250850" y="21260"/>
                    </a:cubicBezTo>
                    <a:lnTo>
                      <a:pt x="49234" y="174479"/>
                    </a:lnTo>
                    <a:lnTo>
                      <a:pt x="10953" y="203197"/>
                    </a:lnTo>
                    <a:cubicBezTo>
                      <a:pt x="6743" y="206350"/>
                      <a:pt x="5896" y="212322"/>
                      <a:pt x="9048" y="216522"/>
                    </a:cubicBezTo>
                    <a:cubicBezTo>
                      <a:pt x="10915" y="219027"/>
                      <a:pt x="13782" y="220332"/>
                      <a:pt x="16678" y="220332"/>
                    </a:cubicBezTo>
                    <a:cubicBezTo>
                      <a:pt x="18659" y="220332"/>
                      <a:pt x="20669" y="219713"/>
                      <a:pt x="22383" y="218427"/>
                    </a:cubicBezTo>
                    <a:lnTo>
                      <a:pt x="98583" y="161277"/>
                    </a:lnTo>
                    <a:cubicBezTo>
                      <a:pt x="99031" y="160944"/>
                      <a:pt x="99279" y="160477"/>
                      <a:pt x="99650" y="160087"/>
                    </a:cubicBezTo>
                    <a:lnTo>
                      <a:pt x="262375" y="36414"/>
                    </a:lnTo>
                    <a:cubicBezTo>
                      <a:pt x="280349" y="22755"/>
                      <a:pt x="305438" y="22755"/>
                      <a:pt x="323411" y="36414"/>
                    </a:cubicBezTo>
                    <a:lnTo>
                      <a:pt x="446979" y="130331"/>
                    </a:lnTo>
                    <a:cubicBezTo>
                      <a:pt x="447560" y="131197"/>
                      <a:pt x="448208" y="132045"/>
                      <a:pt x="449094" y="132702"/>
                    </a:cubicBezTo>
                    <a:lnTo>
                      <a:pt x="563394" y="218427"/>
                    </a:lnTo>
                    <a:cubicBezTo>
                      <a:pt x="565108" y="219713"/>
                      <a:pt x="567118" y="220332"/>
                      <a:pt x="569099" y="220332"/>
                    </a:cubicBezTo>
                    <a:cubicBezTo>
                      <a:pt x="571995" y="220332"/>
                      <a:pt x="574852" y="219018"/>
                      <a:pt x="576729" y="216522"/>
                    </a:cubicBezTo>
                    <a:cubicBezTo>
                      <a:pt x="579891" y="212322"/>
                      <a:pt x="579043" y="206350"/>
                      <a:pt x="574833" y="203197"/>
                    </a:cubicBezTo>
                    <a:close/>
                  </a:path>
                </a:pathLst>
              </a:custGeom>
              <a:solidFill>
                <a:srgbClr val="556080"/>
              </a:solidFill>
              <a:ln w="9525" cap="flat">
                <a:noFill/>
                <a:prstDash val="solid"/>
                <a:miter/>
              </a:ln>
            </p:spPr>
            <p:txBody>
              <a:bodyPr rtlCol="0" anchor="ctr"/>
              <a:lstStyle/>
              <a:p>
                <a:endParaRPr lang="fr-FR"/>
              </a:p>
            </p:txBody>
          </p:sp>
          <p:grpSp>
            <p:nvGrpSpPr>
              <p:cNvPr id="310" name="Groupe 309">
                <a:extLst>
                  <a:ext uri="{FF2B5EF4-FFF2-40B4-BE49-F238E27FC236}">
                    <a16:creationId xmlns:a16="http://schemas.microsoft.com/office/drawing/2014/main" id="{A39C4D20-BE46-4357-9E32-5E69A78941AB}"/>
                  </a:ext>
                </a:extLst>
              </p:cNvPr>
              <p:cNvGrpSpPr/>
              <p:nvPr/>
            </p:nvGrpSpPr>
            <p:grpSpPr>
              <a:xfrm>
                <a:off x="8133650" y="2145613"/>
                <a:ext cx="299255" cy="120897"/>
                <a:chOff x="8133650" y="2122511"/>
                <a:chExt cx="299255" cy="144000"/>
              </a:xfrm>
            </p:grpSpPr>
            <p:sp>
              <p:nvSpPr>
                <p:cNvPr id="311" name="Rectangle 310">
                  <a:extLst>
                    <a:ext uri="{FF2B5EF4-FFF2-40B4-BE49-F238E27FC236}">
                      <a16:creationId xmlns:a16="http://schemas.microsoft.com/office/drawing/2014/main" id="{B39B691F-5359-4A68-AE5A-638CCC63EAAE}"/>
                    </a:ext>
                  </a:extLst>
                </p:cNvPr>
                <p:cNvSpPr/>
                <p:nvPr/>
              </p:nvSpPr>
              <p:spPr>
                <a:xfrm>
                  <a:off x="8133650" y="2122511"/>
                  <a:ext cx="45719" cy="1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2" name="Rectangle 311">
                  <a:extLst>
                    <a:ext uri="{FF2B5EF4-FFF2-40B4-BE49-F238E27FC236}">
                      <a16:creationId xmlns:a16="http://schemas.microsoft.com/office/drawing/2014/main" id="{8CBD44E9-4316-433F-B0C6-3176313658EC}"/>
                    </a:ext>
                  </a:extLst>
                </p:cNvPr>
                <p:cNvSpPr/>
                <p:nvPr/>
              </p:nvSpPr>
              <p:spPr>
                <a:xfrm>
                  <a:off x="8387186" y="2122511"/>
                  <a:ext cx="45719" cy="1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grpSp>
          <p:nvGrpSpPr>
            <p:cNvPr id="291" name="Groupe 290">
              <a:extLst>
                <a:ext uri="{FF2B5EF4-FFF2-40B4-BE49-F238E27FC236}">
                  <a16:creationId xmlns:a16="http://schemas.microsoft.com/office/drawing/2014/main" id="{25643090-FBBC-497B-B98A-EBA95E9CDF51}"/>
                </a:ext>
              </a:extLst>
            </p:cNvPr>
            <p:cNvGrpSpPr/>
            <p:nvPr/>
          </p:nvGrpSpPr>
          <p:grpSpPr>
            <a:xfrm>
              <a:off x="-1158300" y="2300826"/>
              <a:ext cx="369596" cy="294423"/>
              <a:chOff x="1447333" y="4418817"/>
              <a:chExt cx="290190" cy="231169"/>
            </a:xfrm>
          </p:grpSpPr>
          <p:sp>
            <p:nvSpPr>
              <p:cNvPr id="304" name="Forme libre : forme 303">
                <a:extLst>
                  <a:ext uri="{FF2B5EF4-FFF2-40B4-BE49-F238E27FC236}">
                    <a16:creationId xmlns:a16="http://schemas.microsoft.com/office/drawing/2014/main" id="{463643DC-B8F6-43E6-8273-3B9FB16EE29D}"/>
                  </a:ext>
                </a:extLst>
              </p:cNvPr>
              <p:cNvSpPr/>
              <p:nvPr/>
            </p:nvSpPr>
            <p:spPr>
              <a:xfrm>
                <a:off x="1447333" y="4418817"/>
                <a:ext cx="290190" cy="231169"/>
              </a:xfrm>
              <a:custGeom>
                <a:avLst/>
                <a:gdLst>
                  <a:gd name="connsiteX0" fmla="*/ 4970 w 472398"/>
                  <a:gd name="connsiteY0" fmla="*/ 4970 h 376317"/>
                  <a:gd name="connsiteX1" fmla="*/ 469362 w 472398"/>
                  <a:gd name="connsiteY1" fmla="*/ 4970 h 376317"/>
                  <a:gd name="connsiteX2" fmla="*/ 469362 w 472398"/>
                  <a:gd name="connsiteY2" fmla="*/ 373281 h 376317"/>
                  <a:gd name="connsiteX3" fmla="*/ 4970 w 472398"/>
                  <a:gd name="connsiteY3" fmla="*/ 373281 h 376317"/>
                </a:gdLst>
                <a:ahLst/>
                <a:cxnLst>
                  <a:cxn ang="0">
                    <a:pos x="connsiteX0" y="connsiteY0"/>
                  </a:cxn>
                  <a:cxn ang="0">
                    <a:pos x="connsiteX1" y="connsiteY1"/>
                  </a:cxn>
                  <a:cxn ang="0">
                    <a:pos x="connsiteX2" y="connsiteY2"/>
                  </a:cxn>
                  <a:cxn ang="0">
                    <a:pos x="connsiteX3" y="connsiteY3"/>
                  </a:cxn>
                </a:cxnLst>
                <a:rect l="l" t="t" r="r" b="b"/>
                <a:pathLst>
                  <a:path w="472398" h="376317">
                    <a:moveTo>
                      <a:pt x="4970" y="4970"/>
                    </a:moveTo>
                    <a:lnTo>
                      <a:pt x="469362" y="4970"/>
                    </a:lnTo>
                    <a:lnTo>
                      <a:pt x="469362" y="373281"/>
                    </a:lnTo>
                    <a:lnTo>
                      <a:pt x="4970" y="373281"/>
                    </a:lnTo>
                    <a:close/>
                  </a:path>
                </a:pathLst>
              </a:custGeom>
              <a:solidFill>
                <a:schemeClr val="bg1"/>
              </a:solidFill>
              <a:ln w="7883" cap="flat">
                <a:noFill/>
                <a:prstDash val="solid"/>
                <a:miter/>
              </a:ln>
            </p:spPr>
            <p:txBody>
              <a:bodyPr rtlCol="0" anchor="ctr"/>
              <a:lstStyle/>
              <a:p>
                <a:endParaRPr lang="fr-FR" b="1" dirty="0"/>
              </a:p>
            </p:txBody>
          </p:sp>
          <p:sp>
            <p:nvSpPr>
              <p:cNvPr id="305" name="Ellipse 304">
                <a:extLst>
                  <a:ext uri="{FF2B5EF4-FFF2-40B4-BE49-F238E27FC236}">
                    <a16:creationId xmlns:a16="http://schemas.microsoft.com/office/drawing/2014/main" id="{43584167-1A49-41CE-B87F-9872234B16CF}"/>
                  </a:ext>
                </a:extLst>
              </p:cNvPr>
              <p:cNvSpPr/>
              <p:nvPr/>
            </p:nvSpPr>
            <p:spPr>
              <a:xfrm>
                <a:off x="1663746" y="4610637"/>
                <a:ext cx="24592" cy="24593"/>
              </a:xfrm>
              <a:prstGeom prst="ellipse">
                <a:avLst/>
              </a:prstGeom>
              <a:solidFill>
                <a:srgbClr val="556080"/>
              </a:solidFill>
              <a:ln w="7883" cap="flat">
                <a:noFill/>
                <a:prstDash val="solid"/>
                <a:miter/>
              </a:ln>
            </p:spPr>
            <p:txBody>
              <a:bodyPr rtlCol="0" anchor="ctr"/>
              <a:lstStyle/>
              <a:p>
                <a:endParaRPr lang="fr-FR" b="1"/>
              </a:p>
            </p:txBody>
          </p:sp>
          <p:sp>
            <p:nvSpPr>
              <p:cNvPr id="306" name="Ellipse 305">
                <a:extLst>
                  <a:ext uri="{FF2B5EF4-FFF2-40B4-BE49-F238E27FC236}">
                    <a16:creationId xmlns:a16="http://schemas.microsoft.com/office/drawing/2014/main" id="{24AD7FBC-C889-4C2D-AD70-1A6F4F0E8D15}"/>
                  </a:ext>
                </a:extLst>
              </p:cNvPr>
              <p:cNvSpPr/>
              <p:nvPr/>
            </p:nvSpPr>
            <p:spPr>
              <a:xfrm>
                <a:off x="1698175" y="4610637"/>
                <a:ext cx="24592" cy="24593"/>
              </a:xfrm>
              <a:prstGeom prst="ellipse">
                <a:avLst/>
              </a:prstGeom>
              <a:solidFill>
                <a:srgbClr val="556080"/>
              </a:solidFill>
              <a:ln w="7883" cap="flat">
                <a:noFill/>
                <a:prstDash val="solid"/>
                <a:miter/>
              </a:ln>
            </p:spPr>
            <p:txBody>
              <a:bodyPr rtlCol="0" anchor="ctr"/>
              <a:lstStyle/>
              <a:p>
                <a:endParaRPr lang="fr-FR" b="1"/>
              </a:p>
            </p:txBody>
          </p:sp>
          <p:pic>
            <p:nvPicPr>
              <p:cNvPr id="307" name="Graphique 306">
                <a:extLst>
                  <a:ext uri="{FF2B5EF4-FFF2-40B4-BE49-F238E27FC236}">
                    <a16:creationId xmlns:a16="http://schemas.microsoft.com/office/drawing/2014/main" id="{E3944382-B7CD-49C0-A0AC-12DA87208CA3}"/>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497735" y="4439708"/>
                <a:ext cx="189387" cy="189387"/>
              </a:xfrm>
              <a:prstGeom prst="rect">
                <a:avLst/>
              </a:prstGeom>
            </p:spPr>
          </p:pic>
        </p:grpSp>
        <p:grpSp>
          <p:nvGrpSpPr>
            <p:cNvPr id="292" name="Graphique 25">
              <a:extLst>
                <a:ext uri="{FF2B5EF4-FFF2-40B4-BE49-F238E27FC236}">
                  <a16:creationId xmlns:a16="http://schemas.microsoft.com/office/drawing/2014/main" id="{4385F682-B514-4B03-8836-CD4E0A9AF309}"/>
                </a:ext>
              </a:extLst>
            </p:cNvPr>
            <p:cNvGrpSpPr/>
            <p:nvPr/>
          </p:nvGrpSpPr>
          <p:grpSpPr>
            <a:xfrm>
              <a:off x="-1161174" y="3213862"/>
              <a:ext cx="375343" cy="375339"/>
              <a:chOff x="10630789" y="1976736"/>
              <a:chExt cx="289773" cy="289773"/>
            </a:xfrm>
            <a:solidFill>
              <a:srgbClr val="556080"/>
            </a:solidFill>
          </p:grpSpPr>
          <p:sp>
            <p:nvSpPr>
              <p:cNvPr id="297" name="Forme libre : forme 296">
                <a:extLst>
                  <a:ext uri="{FF2B5EF4-FFF2-40B4-BE49-F238E27FC236}">
                    <a16:creationId xmlns:a16="http://schemas.microsoft.com/office/drawing/2014/main" id="{8DFB6500-8CED-4F97-91AC-50020463F1B8}"/>
                  </a:ext>
                </a:extLst>
              </p:cNvPr>
              <p:cNvSpPr/>
              <p:nvPr/>
            </p:nvSpPr>
            <p:spPr>
              <a:xfrm>
                <a:off x="10768730" y="2070274"/>
                <a:ext cx="131999" cy="151526"/>
              </a:xfrm>
              <a:custGeom>
                <a:avLst/>
                <a:gdLst>
                  <a:gd name="connsiteX0" fmla="*/ 124809 w 131999"/>
                  <a:gd name="connsiteY0" fmla="*/ 62361 h 151525"/>
                  <a:gd name="connsiteX1" fmla="*/ 89144 w 131999"/>
                  <a:gd name="connsiteY1" fmla="*/ 586 h 151525"/>
                  <a:gd name="connsiteX2" fmla="*/ 86653 w 131999"/>
                  <a:gd name="connsiteY2" fmla="*/ 18414 h 151525"/>
                  <a:gd name="connsiteX3" fmla="*/ 68852 w 131999"/>
                  <a:gd name="connsiteY3" fmla="*/ 12302 h 151525"/>
                  <a:gd name="connsiteX4" fmla="*/ 104602 w 131999"/>
                  <a:gd name="connsiteY4" fmla="*/ 74224 h 151525"/>
                  <a:gd name="connsiteX5" fmla="*/ 104789 w 131999"/>
                  <a:gd name="connsiteY5" fmla="*/ 74537 h 151525"/>
                  <a:gd name="connsiteX6" fmla="*/ 108487 w 131999"/>
                  <a:gd name="connsiteY6" fmla="*/ 87580 h 151525"/>
                  <a:gd name="connsiteX7" fmla="*/ 84012 w 131999"/>
                  <a:gd name="connsiteY7" fmla="*/ 112400 h 151525"/>
                  <a:gd name="connsiteX8" fmla="*/ 83858 w 131999"/>
                  <a:gd name="connsiteY8" fmla="*/ 112390 h 151525"/>
                  <a:gd name="connsiteX9" fmla="*/ 83466 w 131999"/>
                  <a:gd name="connsiteY9" fmla="*/ 112403 h 151525"/>
                  <a:gd name="connsiteX10" fmla="*/ 35195 w 131999"/>
                  <a:gd name="connsiteY10" fmla="*/ 112403 h 151525"/>
                  <a:gd name="connsiteX11" fmla="*/ 35195 w 131999"/>
                  <a:gd name="connsiteY11" fmla="*/ 96782 h 151525"/>
                  <a:gd name="connsiteX12" fmla="*/ 586 w 131999"/>
                  <a:gd name="connsiteY12" fmla="*/ 124119 h 151525"/>
                  <a:gd name="connsiteX13" fmla="*/ 35195 w 131999"/>
                  <a:gd name="connsiteY13" fmla="*/ 151456 h 151525"/>
                  <a:gd name="connsiteX14" fmla="*/ 35195 w 131999"/>
                  <a:gd name="connsiteY14" fmla="*/ 135835 h 151525"/>
                  <a:gd name="connsiteX15" fmla="*/ 83666 w 131999"/>
                  <a:gd name="connsiteY15" fmla="*/ 135835 h 151525"/>
                  <a:gd name="connsiteX16" fmla="*/ 83716 w 131999"/>
                  <a:gd name="connsiteY16" fmla="*/ 135835 h 151525"/>
                  <a:gd name="connsiteX17" fmla="*/ 83850 w 131999"/>
                  <a:gd name="connsiteY17" fmla="*/ 135834 h 151525"/>
                  <a:gd name="connsiteX18" fmla="*/ 131919 w 131999"/>
                  <a:gd name="connsiteY18" fmla="*/ 87580 h 151525"/>
                  <a:gd name="connsiteX19" fmla="*/ 124809 w 131999"/>
                  <a:gd name="connsiteY19" fmla="*/ 62361 h 15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31999" h="151525">
                    <a:moveTo>
                      <a:pt x="124809" y="62361"/>
                    </a:moveTo>
                    <a:lnTo>
                      <a:pt x="89144" y="586"/>
                    </a:lnTo>
                    <a:lnTo>
                      <a:pt x="86653" y="18414"/>
                    </a:lnTo>
                    <a:lnTo>
                      <a:pt x="68852" y="12302"/>
                    </a:lnTo>
                    <a:lnTo>
                      <a:pt x="104602" y="74224"/>
                    </a:lnTo>
                    <a:lnTo>
                      <a:pt x="104789" y="74537"/>
                    </a:lnTo>
                    <a:cubicBezTo>
                      <a:pt x="107209" y="78441"/>
                      <a:pt x="108487" y="82952"/>
                      <a:pt x="108487" y="87580"/>
                    </a:cubicBezTo>
                    <a:cubicBezTo>
                      <a:pt x="108487" y="101151"/>
                      <a:pt x="97539" y="112214"/>
                      <a:pt x="84012" y="112400"/>
                    </a:cubicBezTo>
                    <a:lnTo>
                      <a:pt x="83858" y="112390"/>
                    </a:lnTo>
                    <a:lnTo>
                      <a:pt x="83466" y="112403"/>
                    </a:lnTo>
                    <a:lnTo>
                      <a:pt x="35195" y="112403"/>
                    </a:lnTo>
                    <a:lnTo>
                      <a:pt x="35195" y="96782"/>
                    </a:lnTo>
                    <a:lnTo>
                      <a:pt x="586" y="124119"/>
                    </a:lnTo>
                    <a:lnTo>
                      <a:pt x="35195" y="151456"/>
                    </a:lnTo>
                    <a:lnTo>
                      <a:pt x="35195" y="135835"/>
                    </a:lnTo>
                    <a:lnTo>
                      <a:pt x="83666" y="135835"/>
                    </a:lnTo>
                    <a:cubicBezTo>
                      <a:pt x="83681" y="135835"/>
                      <a:pt x="83699" y="135835"/>
                      <a:pt x="83716" y="135835"/>
                    </a:cubicBezTo>
                    <a:lnTo>
                      <a:pt x="83850" y="135834"/>
                    </a:lnTo>
                    <a:cubicBezTo>
                      <a:pt x="110372" y="135734"/>
                      <a:pt x="131919" y="114125"/>
                      <a:pt x="131919" y="87580"/>
                    </a:cubicBezTo>
                    <a:cubicBezTo>
                      <a:pt x="131919" y="78652"/>
                      <a:pt x="129461" y="69935"/>
                      <a:pt x="124809" y="62361"/>
                    </a:cubicBezTo>
                    <a:close/>
                  </a:path>
                </a:pathLst>
              </a:custGeom>
              <a:grpFill/>
              <a:ln w="9525" cap="flat">
                <a:noFill/>
                <a:prstDash val="solid"/>
                <a:miter/>
              </a:ln>
            </p:spPr>
            <p:txBody>
              <a:bodyPr rtlCol="0" anchor="ctr"/>
              <a:lstStyle/>
              <a:p>
                <a:endParaRPr lang="fr-FR"/>
              </a:p>
            </p:txBody>
          </p:sp>
          <p:sp>
            <p:nvSpPr>
              <p:cNvPr id="298" name="Forme libre : forme 297">
                <a:extLst>
                  <a:ext uri="{FF2B5EF4-FFF2-40B4-BE49-F238E27FC236}">
                    <a16:creationId xmlns:a16="http://schemas.microsoft.com/office/drawing/2014/main" id="{6FD95CD4-15E1-4AA1-B19E-32FBF1C7814C}"/>
                  </a:ext>
                </a:extLst>
              </p:cNvPr>
              <p:cNvSpPr/>
              <p:nvPr/>
            </p:nvSpPr>
            <p:spPr>
              <a:xfrm>
                <a:off x="10650146" y="2071262"/>
                <a:ext cx="110910" cy="135123"/>
              </a:xfrm>
              <a:custGeom>
                <a:avLst/>
                <a:gdLst>
                  <a:gd name="connsiteX0" fmla="*/ 98978 w 110910"/>
                  <a:gd name="connsiteY0" fmla="*/ 122674 h 135123"/>
                  <a:gd name="connsiteX1" fmla="*/ 110694 w 110910"/>
                  <a:gd name="connsiteY1" fmla="*/ 111416 h 135123"/>
                  <a:gd name="connsiteX2" fmla="*/ 48817 w 110910"/>
                  <a:gd name="connsiteY2" fmla="*/ 111416 h 135123"/>
                  <a:gd name="connsiteX3" fmla="*/ 27322 w 110910"/>
                  <a:gd name="connsiteY3" fmla="*/ 99004 h 135123"/>
                  <a:gd name="connsiteX4" fmla="*/ 27320 w 110910"/>
                  <a:gd name="connsiteY4" fmla="*/ 74181 h 135123"/>
                  <a:gd name="connsiteX5" fmla="*/ 49140 w 110910"/>
                  <a:gd name="connsiteY5" fmla="*/ 36390 h 135123"/>
                  <a:gd name="connsiteX6" fmla="*/ 62515 w 110910"/>
                  <a:gd name="connsiteY6" fmla="*/ 44288 h 135123"/>
                  <a:gd name="connsiteX7" fmla="*/ 56576 w 110910"/>
                  <a:gd name="connsiteY7" fmla="*/ 586 h 135123"/>
                  <a:gd name="connsiteX8" fmla="*/ 15437 w 110910"/>
                  <a:gd name="connsiteY8" fmla="*/ 16484 h 135123"/>
                  <a:gd name="connsiteX9" fmla="*/ 28963 w 110910"/>
                  <a:gd name="connsiteY9" fmla="*/ 24473 h 135123"/>
                  <a:gd name="connsiteX10" fmla="*/ 7028 w 110910"/>
                  <a:gd name="connsiteY10" fmla="*/ 62467 h 135123"/>
                  <a:gd name="connsiteX11" fmla="*/ 7028 w 110910"/>
                  <a:gd name="connsiteY11" fmla="*/ 110720 h 135123"/>
                  <a:gd name="connsiteX12" fmla="*/ 48818 w 110910"/>
                  <a:gd name="connsiteY12" fmla="*/ 134848 h 135123"/>
                  <a:gd name="connsiteX13" fmla="*/ 110694 w 110910"/>
                  <a:gd name="connsiteY13" fmla="*/ 134848 h 135123"/>
                  <a:gd name="connsiteX14" fmla="*/ 98978 w 110910"/>
                  <a:gd name="connsiteY14" fmla="*/ 122674 h 13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0910" h="135123">
                    <a:moveTo>
                      <a:pt x="98978" y="122674"/>
                    </a:moveTo>
                    <a:lnTo>
                      <a:pt x="110694" y="111416"/>
                    </a:lnTo>
                    <a:lnTo>
                      <a:pt x="48817" y="111416"/>
                    </a:lnTo>
                    <a:cubicBezTo>
                      <a:pt x="39977" y="111416"/>
                      <a:pt x="31741" y="106659"/>
                      <a:pt x="27322" y="99004"/>
                    </a:cubicBezTo>
                    <a:cubicBezTo>
                      <a:pt x="22903" y="91349"/>
                      <a:pt x="22903" y="81837"/>
                      <a:pt x="27320" y="74181"/>
                    </a:cubicBezTo>
                    <a:lnTo>
                      <a:pt x="49140" y="36390"/>
                    </a:lnTo>
                    <a:lnTo>
                      <a:pt x="62515" y="44288"/>
                    </a:lnTo>
                    <a:lnTo>
                      <a:pt x="56576" y="586"/>
                    </a:lnTo>
                    <a:lnTo>
                      <a:pt x="15437" y="16484"/>
                    </a:lnTo>
                    <a:lnTo>
                      <a:pt x="28963" y="24473"/>
                    </a:lnTo>
                    <a:lnTo>
                      <a:pt x="7028" y="62467"/>
                    </a:lnTo>
                    <a:cubicBezTo>
                      <a:pt x="-1562" y="77348"/>
                      <a:pt x="-1562" y="95838"/>
                      <a:pt x="7028" y="110720"/>
                    </a:cubicBezTo>
                    <a:cubicBezTo>
                      <a:pt x="15622" y="125602"/>
                      <a:pt x="31635" y="134848"/>
                      <a:pt x="48818" y="134848"/>
                    </a:cubicBezTo>
                    <a:lnTo>
                      <a:pt x="110694" y="134848"/>
                    </a:lnTo>
                    <a:lnTo>
                      <a:pt x="98978" y="122674"/>
                    </a:lnTo>
                    <a:close/>
                  </a:path>
                </a:pathLst>
              </a:custGeom>
              <a:grpFill/>
              <a:ln w="9525" cap="flat">
                <a:noFill/>
                <a:prstDash val="solid"/>
                <a:miter/>
              </a:ln>
            </p:spPr>
            <p:txBody>
              <a:bodyPr rtlCol="0" anchor="ctr"/>
              <a:lstStyle/>
              <a:p>
                <a:endParaRPr lang="fr-FR"/>
              </a:p>
            </p:txBody>
          </p:sp>
          <p:sp>
            <p:nvSpPr>
              <p:cNvPr id="299" name="Forme libre : forme 298">
                <a:extLst>
                  <a:ext uri="{FF2B5EF4-FFF2-40B4-BE49-F238E27FC236}">
                    <a16:creationId xmlns:a16="http://schemas.microsoft.com/office/drawing/2014/main" id="{F70A1E6D-4ABE-44E0-86F3-49ACB7D26725}"/>
                  </a:ext>
                </a:extLst>
              </p:cNvPr>
              <p:cNvSpPr/>
              <p:nvPr/>
            </p:nvSpPr>
            <p:spPr>
              <a:xfrm>
                <a:off x="10700112" y="1976150"/>
                <a:ext cx="149182" cy="93727"/>
              </a:xfrm>
              <a:custGeom>
                <a:avLst/>
                <a:gdLst>
                  <a:gd name="connsiteX0" fmla="*/ 20878 w 149182"/>
                  <a:gd name="connsiteY0" fmla="*/ 93910 h 93727"/>
                  <a:gd name="connsiteX1" fmla="*/ 54064 w 149182"/>
                  <a:gd name="connsiteY1" fmla="*/ 36428 h 93727"/>
                  <a:gd name="connsiteX2" fmla="*/ 75561 w 149182"/>
                  <a:gd name="connsiteY2" fmla="*/ 24017 h 93727"/>
                  <a:gd name="connsiteX3" fmla="*/ 97057 w 149182"/>
                  <a:gd name="connsiteY3" fmla="*/ 36428 h 93727"/>
                  <a:gd name="connsiteX4" fmla="*/ 115572 w 149182"/>
                  <a:gd name="connsiteY4" fmla="*/ 68499 h 93727"/>
                  <a:gd name="connsiteX5" fmla="*/ 101538 w 149182"/>
                  <a:gd name="connsiteY5" fmla="*/ 76345 h 93727"/>
                  <a:gd name="connsiteX6" fmla="*/ 142289 w 149182"/>
                  <a:gd name="connsiteY6" fmla="*/ 93212 h 93727"/>
                  <a:gd name="connsiteX7" fmla="*/ 149261 w 149182"/>
                  <a:gd name="connsiteY7" fmla="*/ 49664 h 93727"/>
                  <a:gd name="connsiteX8" fmla="*/ 136028 w 149182"/>
                  <a:gd name="connsiteY8" fmla="*/ 57063 h 93727"/>
                  <a:gd name="connsiteX9" fmla="*/ 117349 w 149182"/>
                  <a:gd name="connsiteY9" fmla="*/ 24712 h 93727"/>
                  <a:gd name="connsiteX10" fmla="*/ 75561 w 149182"/>
                  <a:gd name="connsiteY10" fmla="*/ 586 h 93727"/>
                  <a:gd name="connsiteX11" fmla="*/ 33771 w 149182"/>
                  <a:gd name="connsiteY11" fmla="*/ 24713 h 93727"/>
                  <a:gd name="connsiteX12" fmla="*/ 586 w 149182"/>
                  <a:gd name="connsiteY12" fmla="*/ 82195 h 93727"/>
                  <a:gd name="connsiteX13" fmla="*/ 18022 w 149182"/>
                  <a:gd name="connsiteY13" fmla="*/ 76261 h 93727"/>
                  <a:gd name="connsiteX14" fmla="*/ 20878 w 149182"/>
                  <a:gd name="connsiteY14" fmla="*/ 93910 h 93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9182" h="93727">
                    <a:moveTo>
                      <a:pt x="20878" y="93910"/>
                    </a:moveTo>
                    <a:lnTo>
                      <a:pt x="54064" y="36428"/>
                    </a:lnTo>
                    <a:cubicBezTo>
                      <a:pt x="58485" y="28772"/>
                      <a:pt x="66721" y="24017"/>
                      <a:pt x="75561" y="24017"/>
                    </a:cubicBezTo>
                    <a:cubicBezTo>
                      <a:pt x="84400" y="24017"/>
                      <a:pt x="92638" y="28772"/>
                      <a:pt x="97057" y="36428"/>
                    </a:cubicBezTo>
                    <a:lnTo>
                      <a:pt x="115572" y="68499"/>
                    </a:lnTo>
                    <a:lnTo>
                      <a:pt x="101538" y="76345"/>
                    </a:lnTo>
                    <a:lnTo>
                      <a:pt x="142289" y="93212"/>
                    </a:lnTo>
                    <a:lnTo>
                      <a:pt x="149261" y="49664"/>
                    </a:lnTo>
                    <a:lnTo>
                      <a:pt x="136028" y="57063"/>
                    </a:lnTo>
                    <a:lnTo>
                      <a:pt x="117349" y="24712"/>
                    </a:lnTo>
                    <a:cubicBezTo>
                      <a:pt x="108756" y="9830"/>
                      <a:pt x="92745" y="586"/>
                      <a:pt x="75561" y="586"/>
                    </a:cubicBezTo>
                    <a:cubicBezTo>
                      <a:pt x="58376" y="586"/>
                      <a:pt x="42365" y="9830"/>
                      <a:pt x="33771" y="24713"/>
                    </a:cubicBezTo>
                    <a:lnTo>
                      <a:pt x="586" y="82195"/>
                    </a:lnTo>
                    <a:lnTo>
                      <a:pt x="18022" y="76261"/>
                    </a:lnTo>
                    <a:lnTo>
                      <a:pt x="20878" y="93910"/>
                    </a:lnTo>
                    <a:close/>
                  </a:path>
                </a:pathLst>
              </a:custGeom>
              <a:grpFill/>
              <a:ln w="9525" cap="flat">
                <a:noFill/>
                <a:prstDash val="solid"/>
                <a:miter/>
              </a:ln>
            </p:spPr>
            <p:txBody>
              <a:bodyPr rtlCol="0" anchor="ctr"/>
              <a:lstStyle/>
              <a:p>
                <a:endParaRPr lang="fr-FR"/>
              </a:p>
            </p:txBody>
          </p:sp>
          <p:sp>
            <p:nvSpPr>
              <p:cNvPr id="300" name="Forme libre : forme 299">
                <a:extLst>
                  <a:ext uri="{FF2B5EF4-FFF2-40B4-BE49-F238E27FC236}">
                    <a16:creationId xmlns:a16="http://schemas.microsoft.com/office/drawing/2014/main" id="{D54574A3-95D5-4534-BCBE-809699D9433B}"/>
                  </a:ext>
                </a:extLst>
              </p:cNvPr>
              <p:cNvSpPr/>
              <p:nvPr/>
            </p:nvSpPr>
            <p:spPr>
              <a:xfrm>
                <a:off x="10747322" y="2061936"/>
                <a:ext cx="56236" cy="86698"/>
              </a:xfrm>
              <a:custGeom>
                <a:avLst/>
                <a:gdLst>
                  <a:gd name="connsiteX0" fmla="*/ 28862 w 56236"/>
                  <a:gd name="connsiteY0" fmla="*/ 71581 h 86697"/>
                  <a:gd name="connsiteX1" fmla="*/ 27796 w 56236"/>
                  <a:gd name="connsiteY1" fmla="*/ 71581 h 86697"/>
                  <a:gd name="connsiteX2" fmla="*/ 17843 w 56236"/>
                  <a:gd name="connsiteY2" fmla="*/ 62393 h 86697"/>
                  <a:gd name="connsiteX3" fmla="*/ 586 w 56236"/>
                  <a:gd name="connsiteY3" fmla="*/ 62393 h 86697"/>
                  <a:gd name="connsiteX4" fmla="*/ 28330 w 56236"/>
                  <a:gd name="connsiteY4" fmla="*/ 86503 h 86697"/>
                  <a:gd name="connsiteX5" fmla="*/ 56150 w 56236"/>
                  <a:gd name="connsiteY5" fmla="*/ 62839 h 86697"/>
                  <a:gd name="connsiteX6" fmla="*/ 56150 w 56236"/>
                  <a:gd name="connsiteY6" fmla="*/ 60813 h 86697"/>
                  <a:gd name="connsiteX7" fmla="*/ 45917 w 56236"/>
                  <a:gd name="connsiteY7" fmla="*/ 42585 h 86697"/>
                  <a:gd name="connsiteX8" fmla="*/ 55618 w 56236"/>
                  <a:gd name="connsiteY8" fmla="*/ 24784 h 86697"/>
                  <a:gd name="connsiteX9" fmla="*/ 55618 w 56236"/>
                  <a:gd name="connsiteY9" fmla="*/ 22758 h 86697"/>
                  <a:gd name="connsiteX10" fmla="*/ 28329 w 56236"/>
                  <a:gd name="connsiteY10" fmla="*/ 586 h 86697"/>
                  <a:gd name="connsiteX11" fmla="*/ 1064 w 56236"/>
                  <a:gd name="connsiteY11" fmla="*/ 25973 h 86697"/>
                  <a:gd name="connsiteX12" fmla="*/ 18276 w 56236"/>
                  <a:gd name="connsiteY12" fmla="*/ 25973 h 86697"/>
                  <a:gd name="connsiteX13" fmla="*/ 27796 w 56236"/>
                  <a:gd name="connsiteY13" fmla="*/ 15509 h 86697"/>
                  <a:gd name="connsiteX14" fmla="*/ 28862 w 56236"/>
                  <a:gd name="connsiteY14" fmla="*/ 15509 h 86697"/>
                  <a:gd name="connsiteX15" fmla="*/ 38561 w 56236"/>
                  <a:gd name="connsiteY15" fmla="*/ 24783 h 86697"/>
                  <a:gd name="connsiteX16" fmla="*/ 38561 w 56236"/>
                  <a:gd name="connsiteY16" fmla="*/ 25743 h 86697"/>
                  <a:gd name="connsiteX17" fmla="*/ 28755 w 56236"/>
                  <a:gd name="connsiteY17" fmla="*/ 35230 h 86697"/>
                  <a:gd name="connsiteX18" fmla="*/ 20856 w 56236"/>
                  <a:gd name="connsiteY18" fmla="*/ 35230 h 86697"/>
                  <a:gd name="connsiteX19" fmla="*/ 20856 w 56236"/>
                  <a:gd name="connsiteY19" fmla="*/ 50152 h 86697"/>
                  <a:gd name="connsiteX20" fmla="*/ 29075 w 56236"/>
                  <a:gd name="connsiteY20" fmla="*/ 50152 h 86697"/>
                  <a:gd name="connsiteX21" fmla="*/ 39094 w 56236"/>
                  <a:gd name="connsiteY21" fmla="*/ 59853 h 86697"/>
                  <a:gd name="connsiteX22" fmla="*/ 39094 w 56236"/>
                  <a:gd name="connsiteY22" fmla="*/ 61026 h 86697"/>
                  <a:gd name="connsiteX23" fmla="*/ 28862 w 56236"/>
                  <a:gd name="connsiteY23" fmla="*/ 71581 h 86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236" h="86697">
                    <a:moveTo>
                      <a:pt x="28862" y="71581"/>
                    </a:moveTo>
                    <a:lnTo>
                      <a:pt x="27796" y="71581"/>
                    </a:lnTo>
                    <a:cubicBezTo>
                      <a:pt x="22881" y="71581"/>
                      <a:pt x="18901" y="69246"/>
                      <a:pt x="17843" y="62393"/>
                    </a:cubicBezTo>
                    <a:lnTo>
                      <a:pt x="586" y="62393"/>
                    </a:lnTo>
                    <a:cubicBezTo>
                      <a:pt x="1471" y="77855"/>
                      <a:pt x="10622" y="86503"/>
                      <a:pt x="28330" y="86503"/>
                    </a:cubicBezTo>
                    <a:cubicBezTo>
                      <a:pt x="48263" y="86503"/>
                      <a:pt x="56150" y="73391"/>
                      <a:pt x="56150" y="62839"/>
                    </a:cubicBezTo>
                    <a:lnTo>
                      <a:pt x="56150" y="60813"/>
                    </a:lnTo>
                    <a:cubicBezTo>
                      <a:pt x="56150" y="51647"/>
                      <a:pt x="51673" y="45890"/>
                      <a:pt x="45917" y="42585"/>
                    </a:cubicBezTo>
                    <a:cubicBezTo>
                      <a:pt x="51354" y="39387"/>
                      <a:pt x="55618" y="33632"/>
                      <a:pt x="55618" y="24784"/>
                    </a:cubicBezTo>
                    <a:lnTo>
                      <a:pt x="55618" y="22758"/>
                    </a:lnTo>
                    <a:cubicBezTo>
                      <a:pt x="55618" y="12738"/>
                      <a:pt x="48582" y="586"/>
                      <a:pt x="28329" y="586"/>
                    </a:cubicBezTo>
                    <a:cubicBezTo>
                      <a:pt x="10336" y="586"/>
                      <a:pt x="1573" y="9113"/>
                      <a:pt x="1064" y="25973"/>
                    </a:cubicBezTo>
                    <a:lnTo>
                      <a:pt x="18276" y="25973"/>
                    </a:lnTo>
                    <a:cubicBezTo>
                      <a:pt x="19088" y="18268"/>
                      <a:pt x="22590" y="15509"/>
                      <a:pt x="27796" y="15509"/>
                    </a:cubicBezTo>
                    <a:lnTo>
                      <a:pt x="28862" y="15509"/>
                    </a:lnTo>
                    <a:cubicBezTo>
                      <a:pt x="34510" y="15509"/>
                      <a:pt x="38561" y="19240"/>
                      <a:pt x="38561" y="24783"/>
                    </a:cubicBezTo>
                    <a:lnTo>
                      <a:pt x="38561" y="25743"/>
                    </a:lnTo>
                    <a:cubicBezTo>
                      <a:pt x="38561" y="32139"/>
                      <a:pt x="34938" y="35230"/>
                      <a:pt x="28755" y="35230"/>
                    </a:cubicBezTo>
                    <a:lnTo>
                      <a:pt x="20856" y="35230"/>
                    </a:lnTo>
                    <a:lnTo>
                      <a:pt x="20856" y="50152"/>
                    </a:lnTo>
                    <a:lnTo>
                      <a:pt x="29075" y="50152"/>
                    </a:lnTo>
                    <a:cubicBezTo>
                      <a:pt x="35256" y="50152"/>
                      <a:pt x="39094" y="53351"/>
                      <a:pt x="39094" y="59853"/>
                    </a:cubicBezTo>
                    <a:lnTo>
                      <a:pt x="39094" y="61026"/>
                    </a:lnTo>
                    <a:cubicBezTo>
                      <a:pt x="39095" y="68383"/>
                      <a:pt x="34192" y="71581"/>
                      <a:pt x="28862" y="71581"/>
                    </a:cubicBezTo>
                    <a:close/>
                  </a:path>
                </a:pathLst>
              </a:custGeom>
              <a:grpFill/>
              <a:ln w="9525" cap="flat">
                <a:noFill/>
                <a:prstDash val="solid"/>
                <a:miter/>
              </a:ln>
            </p:spPr>
            <p:txBody>
              <a:bodyPr rtlCol="0" anchor="ctr"/>
              <a:lstStyle/>
              <a:p>
                <a:endParaRPr lang="fr-FR"/>
              </a:p>
            </p:txBody>
          </p:sp>
          <p:sp>
            <p:nvSpPr>
              <p:cNvPr id="301" name="Forme libre : forme 300">
                <a:extLst>
                  <a:ext uri="{FF2B5EF4-FFF2-40B4-BE49-F238E27FC236}">
                    <a16:creationId xmlns:a16="http://schemas.microsoft.com/office/drawing/2014/main" id="{67F91604-59A4-4E92-B596-D86A6DEA0C25}"/>
                  </a:ext>
                </a:extLst>
              </p:cNvPr>
              <p:cNvSpPr/>
              <p:nvPr/>
            </p:nvSpPr>
            <p:spPr>
              <a:xfrm>
                <a:off x="10719244" y="2222695"/>
                <a:ext cx="33586" cy="42958"/>
              </a:xfrm>
              <a:custGeom>
                <a:avLst/>
                <a:gdLst>
                  <a:gd name="connsiteX0" fmla="*/ 16582 w 33585"/>
                  <a:gd name="connsiteY0" fmla="*/ 586 h 42958"/>
                  <a:gd name="connsiteX1" fmla="*/ 586 w 33585"/>
                  <a:gd name="connsiteY1" fmla="*/ 586 h 42958"/>
                  <a:gd name="connsiteX2" fmla="*/ 586 w 33585"/>
                  <a:gd name="connsiteY2" fmla="*/ 43134 h 42958"/>
                  <a:gd name="connsiteX3" fmla="*/ 10709 w 33585"/>
                  <a:gd name="connsiteY3" fmla="*/ 43134 h 42958"/>
                  <a:gd name="connsiteX4" fmla="*/ 10709 w 33585"/>
                  <a:gd name="connsiteY4" fmla="*/ 27860 h 42958"/>
                  <a:gd name="connsiteX5" fmla="*/ 16583 w 33585"/>
                  <a:gd name="connsiteY5" fmla="*/ 27860 h 42958"/>
                  <a:gd name="connsiteX6" fmla="*/ 33518 w 33585"/>
                  <a:gd name="connsiteY6" fmla="*/ 14768 h 42958"/>
                  <a:gd name="connsiteX7" fmla="*/ 33518 w 33585"/>
                  <a:gd name="connsiteY7" fmla="*/ 13677 h 42958"/>
                  <a:gd name="connsiteX8" fmla="*/ 16582 w 33585"/>
                  <a:gd name="connsiteY8" fmla="*/ 586 h 42958"/>
                  <a:gd name="connsiteX9" fmla="*/ 23268 w 33585"/>
                  <a:gd name="connsiteY9" fmla="*/ 14496 h 42958"/>
                  <a:gd name="connsiteX10" fmla="*/ 17019 w 33585"/>
                  <a:gd name="connsiteY10" fmla="*/ 20223 h 42958"/>
                  <a:gd name="connsiteX11" fmla="*/ 10708 w 33585"/>
                  <a:gd name="connsiteY11" fmla="*/ 20223 h 42958"/>
                  <a:gd name="connsiteX12" fmla="*/ 10708 w 33585"/>
                  <a:gd name="connsiteY12" fmla="*/ 8223 h 42958"/>
                  <a:gd name="connsiteX13" fmla="*/ 17019 w 33585"/>
                  <a:gd name="connsiteY13" fmla="*/ 8223 h 42958"/>
                  <a:gd name="connsiteX14" fmla="*/ 23268 w 33585"/>
                  <a:gd name="connsiteY14" fmla="*/ 13950 h 42958"/>
                  <a:gd name="connsiteX15" fmla="*/ 23268 w 33585"/>
                  <a:gd name="connsiteY15" fmla="*/ 14496 h 42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3585" h="42958">
                    <a:moveTo>
                      <a:pt x="16582" y="586"/>
                    </a:moveTo>
                    <a:lnTo>
                      <a:pt x="586" y="586"/>
                    </a:lnTo>
                    <a:lnTo>
                      <a:pt x="586" y="43134"/>
                    </a:lnTo>
                    <a:lnTo>
                      <a:pt x="10709" y="43134"/>
                    </a:lnTo>
                    <a:lnTo>
                      <a:pt x="10709" y="27860"/>
                    </a:lnTo>
                    <a:lnTo>
                      <a:pt x="16583" y="27860"/>
                    </a:lnTo>
                    <a:cubicBezTo>
                      <a:pt x="24518" y="27860"/>
                      <a:pt x="33518" y="26115"/>
                      <a:pt x="33518" y="14768"/>
                    </a:cubicBezTo>
                    <a:lnTo>
                      <a:pt x="33518" y="13677"/>
                    </a:lnTo>
                    <a:cubicBezTo>
                      <a:pt x="33516" y="2386"/>
                      <a:pt x="24517" y="586"/>
                      <a:pt x="16582" y="586"/>
                    </a:cubicBezTo>
                    <a:close/>
                    <a:moveTo>
                      <a:pt x="23268" y="14496"/>
                    </a:moveTo>
                    <a:cubicBezTo>
                      <a:pt x="23268" y="19296"/>
                      <a:pt x="19769" y="20223"/>
                      <a:pt x="17019" y="20223"/>
                    </a:cubicBezTo>
                    <a:lnTo>
                      <a:pt x="10708" y="20223"/>
                    </a:lnTo>
                    <a:lnTo>
                      <a:pt x="10708" y="8223"/>
                    </a:lnTo>
                    <a:lnTo>
                      <a:pt x="17019" y="8223"/>
                    </a:lnTo>
                    <a:cubicBezTo>
                      <a:pt x="19769" y="8223"/>
                      <a:pt x="23268" y="9151"/>
                      <a:pt x="23268" y="13950"/>
                    </a:cubicBezTo>
                    <a:lnTo>
                      <a:pt x="23268" y="14496"/>
                    </a:lnTo>
                    <a:close/>
                  </a:path>
                </a:pathLst>
              </a:custGeom>
              <a:grpFill/>
              <a:ln w="9525" cap="flat">
                <a:noFill/>
                <a:prstDash val="solid"/>
                <a:miter/>
              </a:ln>
            </p:spPr>
            <p:txBody>
              <a:bodyPr rtlCol="0" anchor="ctr"/>
              <a:lstStyle/>
              <a:p>
                <a:endParaRPr lang="fr-FR"/>
              </a:p>
            </p:txBody>
          </p:sp>
          <p:sp>
            <p:nvSpPr>
              <p:cNvPr id="302" name="Forme libre : forme 301">
                <a:extLst>
                  <a:ext uri="{FF2B5EF4-FFF2-40B4-BE49-F238E27FC236}">
                    <a16:creationId xmlns:a16="http://schemas.microsoft.com/office/drawing/2014/main" id="{EC0E00EB-531C-4E3F-9D2E-CC1F88000528}"/>
                  </a:ext>
                </a:extLst>
              </p:cNvPr>
              <p:cNvSpPr/>
              <p:nvPr/>
            </p:nvSpPr>
            <p:spPr>
              <a:xfrm>
                <a:off x="10754672" y="2222695"/>
                <a:ext cx="39053" cy="43739"/>
              </a:xfrm>
              <a:custGeom>
                <a:avLst/>
                <a:gdLst>
                  <a:gd name="connsiteX0" fmla="*/ 19706 w 39052"/>
                  <a:gd name="connsiteY0" fmla="*/ 33042 h 43739"/>
                  <a:gd name="connsiteX1" fmla="*/ 11396 w 39052"/>
                  <a:gd name="connsiteY1" fmla="*/ 586 h 43739"/>
                  <a:gd name="connsiteX2" fmla="*/ 586 w 39052"/>
                  <a:gd name="connsiteY2" fmla="*/ 586 h 43739"/>
                  <a:gd name="connsiteX3" fmla="*/ 12770 w 39052"/>
                  <a:gd name="connsiteY3" fmla="*/ 43243 h 43739"/>
                  <a:gd name="connsiteX4" fmla="*/ 26705 w 39052"/>
                  <a:gd name="connsiteY4" fmla="*/ 43243 h 43739"/>
                  <a:gd name="connsiteX5" fmla="*/ 38890 w 39052"/>
                  <a:gd name="connsiteY5" fmla="*/ 586 h 43739"/>
                  <a:gd name="connsiteX6" fmla="*/ 28017 w 39052"/>
                  <a:gd name="connsiteY6" fmla="*/ 586 h 43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052" h="43739">
                    <a:moveTo>
                      <a:pt x="19706" y="33042"/>
                    </a:moveTo>
                    <a:lnTo>
                      <a:pt x="11396" y="586"/>
                    </a:lnTo>
                    <a:lnTo>
                      <a:pt x="586" y="586"/>
                    </a:lnTo>
                    <a:lnTo>
                      <a:pt x="12770" y="43243"/>
                    </a:lnTo>
                    <a:lnTo>
                      <a:pt x="26705" y="43243"/>
                    </a:lnTo>
                    <a:lnTo>
                      <a:pt x="38890" y="586"/>
                    </a:lnTo>
                    <a:lnTo>
                      <a:pt x="28017" y="586"/>
                    </a:lnTo>
                    <a:close/>
                  </a:path>
                </a:pathLst>
              </a:custGeom>
              <a:grpFill/>
              <a:ln w="9525" cap="flat">
                <a:noFill/>
                <a:prstDash val="solid"/>
                <a:miter/>
              </a:ln>
            </p:spPr>
            <p:txBody>
              <a:bodyPr rtlCol="0" anchor="ctr"/>
              <a:lstStyle/>
              <a:p>
                <a:endParaRPr lang="fr-FR"/>
              </a:p>
            </p:txBody>
          </p:sp>
          <p:sp>
            <p:nvSpPr>
              <p:cNvPr id="303" name="Forme libre : forme 302">
                <a:extLst>
                  <a:ext uri="{FF2B5EF4-FFF2-40B4-BE49-F238E27FC236}">
                    <a16:creationId xmlns:a16="http://schemas.microsoft.com/office/drawing/2014/main" id="{74134D08-A751-43E9-8696-B7630D169B40}"/>
                  </a:ext>
                </a:extLst>
              </p:cNvPr>
              <p:cNvSpPr/>
              <p:nvPr/>
            </p:nvSpPr>
            <p:spPr>
              <a:xfrm>
                <a:off x="10796286" y="2221986"/>
                <a:ext cx="36710" cy="44520"/>
              </a:xfrm>
              <a:custGeom>
                <a:avLst/>
                <a:gdLst>
                  <a:gd name="connsiteX0" fmla="*/ 18895 w 36709"/>
                  <a:gd name="connsiteY0" fmla="*/ 586 h 44520"/>
                  <a:gd name="connsiteX1" fmla="*/ 586 w 36709"/>
                  <a:gd name="connsiteY1" fmla="*/ 21478 h 44520"/>
                  <a:gd name="connsiteX2" fmla="*/ 586 w 36709"/>
                  <a:gd name="connsiteY2" fmla="*/ 23660 h 44520"/>
                  <a:gd name="connsiteX3" fmla="*/ 18895 w 36709"/>
                  <a:gd name="connsiteY3" fmla="*/ 44552 h 44520"/>
                  <a:gd name="connsiteX4" fmla="*/ 36328 w 36709"/>
                  <a:gd name="connsiteY4" fmla="*/ 29825 h 44520"/>
                  <a:gd name="connsiteX5" fmla="*/ 36328 w 36709"/>
                  <a:gd name="connsiteY5" fmla="*/ 29333 h 44520"/>
                  <a:gd name="connsiteX6" fmla="*/ 26205 w 36709"/>
                  <a:gd name="connsiteY6" fmla="*/ 29333 h 44520"/>
                  <a:gd name="connsiteX7" fmla="*/ 19455 w 36709"/>
                  <a:gd name="connsiteY7" fmla="*/ 36915 h 44520"/>
                  <a:gd name="connsiteX8" fmla="*/ 18894 w 36709"/>
                  <a:gd name="connsiteY8" fmla="*/ 36915 h 44520"/>
                  <a:gd name="connsiteX9" fmla="*/ 10833 w 36709"/>
                  <a:gd name="connsiteY9" fmla="*/ 23660 h 44520"/>
                  <a:gd name="connsiteX10" fmla="*/ 10833 w 36709"/>
                  <a:gd name="connsiteY10" fmla="*/ 21478 h 44520"/>
                  <a:gd name="connsiteX11" fmla="*/ 18894 w 36709"/>
                  <a:gd name="connsiteY11" fmla="*/ 8223 h 44520"/>
                  <a:gd name="connsiteX12" fmla="*/ 19455 w 36709"/>
                  <a:gd name="connsiteY12" fmla="*/ 8223 h 44520"/>
                  <a:gd name="connsiteX13" fmla="*/ 26205 w 36709"/>
                  <a:gd name="connsiteY13" fmla="*/ 17442 h 44520"/>
                  <a:gd name="connsiteX14" fmla="*/ 36329 w 36709"/>
                  <a:gd name="connsiteY14" fmla="*/ 17442 h 44520"/>
                  <a:gd name="connsiteX15" fmla="*/ 36329 w 36709"/>
                  <a:gd name="connsiteY15" fmla="*/ 15477 h 44520"/>
                  <a:gd name="connsiteX16" fmla="*/ 18895 w 36709"/>
                  <a:gd name="connsiteY16" fmla="*/ 586 h 44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709" h="44520">
                    <a:moveTo>
                      <a:pt x="18895" y="586"/>
                    </a:moveTo>
                    <a:cubicBezTo>
                      <a:pt x="6210" y="586"/>
                      <a:pt x="586" y="6750"/>
                      <a:pt x="586" y="21478"/>
                    </a:cubicBezTo>
                    <a:lnTo>
                      <a:pt x="586" y="23660"/>
                    </a:lnTo>
                    <a:cubicBezTo>
                      <a:pt x="586" y="38388"/>
                      <a:pt x="6210" y="44552"/>
                      <a:pt x="18895" y="44552"/>
                    </a:cubicBezTo>
                    <a:cubicBezTo>
                      <a:pt x="30454" y="44552"/>
                      <a:pt x="36328" y="40297"/>
                      <a:pt x="36328" y="29825"/>
                    </a:cubicBezTo>
                    <a:lnTo>
                      <a:pt x="36328" y="29333"/>
                    </a:lnTo>
                    <a:lnTo>
                      <a:pt x="26205" y="29333"/>
                    </a:lnTo>
                    <a:cubicBezTo>
                      <a:pt x="26205" y="33915"/>
                      <a:pt x="24392" y="36915"/>
                      <a:pt x="19455" y="36915"/>
                    </a:cubicBezTo>
                    <a:lnTo>
                      <a:pt x="18894" y="36915"/>
                    </a:lnTo>
                    <a:cubicBezTo>
                      <a:pt x="12395" y="36915"/>
                      <a:pt x="10833" y="32169"/>
                      <a:pt x="10833" y="23660"/>
                    </a:cubicBezTo>
                    <a:lnTo>
                      <a:pt x="10833" y="21478"/>
                    </a:lnTo>
                    <a:cubicBezTo>
                      <a:pt x="10833" y="12968"/>
                      <a:pt x="12395" y="8223"/>
                      <a:pt x="18894" y="8223"/>
                    </a:cubicBezTo>
                    <a:lnTo>
                      <a:pt x="19455" y="8223"/>
                    </a:lnTo>
                    <a:cubicBezTo>
                      <a:pt x="24767" y="8223"/>
                      <a:pt x="26205" y="11605"/>
                      <a:pt x="26205" y="17442"/>
                    </a:cubicBezTo>
                    <a:lnTo>
                      <a:pt x="36329" y="17442"/>
                    </a:lnTo>
                    <a:lnTo>
                      <a:pt x="36329" y="15477"/>
                    </a:lnTo>
                    <a:cubicBezTo>
                      <a:pt x="36329" y="4841"/>
                      <a:pt x="30454" y="586"/>
                      <a:pt x="18895" y="586"/>
                    </a:cubicBezTo>
                    <a:close/>
                  </a:path>
                </a:pathLst>
              </a:custGeom>
              <a:grpFill/>
              <a:ln w="9525" cap="flat">
                <a:noFill/>
                <a:prstDash val="solid"/>
                <a:miter/>
              </a:ln>
            </p:spPr>
            <p:txBody>
              <a:bodyPr rtlCol="0" anchor="ctr"/>
              <a:lstStyle/>
              <a:p>
                <a:endParaRPr lang="fr-FR"/>
              </a:p>
            </p:txBody>
          </p:sp>
        </p:grpSp>
        <p:sp>
          <p:nvSpPr>
            <p:cNvPr id="293" name="Rectangle 292">
              <a:extLst>
                <a:ext uri="{FF2B5EF4-FFF2-40B4-BE49-F238E27FC236}">
                  <a16:creationId xmlns:a16="http://schemas.microsoft.com/office/drawing/2014/main" id="{2273C481-4E14-47E0-B178-E7CD1DAC781C}"/>
                </a:ext>
              </a:extLst>
            </p:cNvPr>
            <p:cNvSpPr/>
            <p:nvPr/>
          </p:nvSpPr>
          <p:spPr>
            <a:xfrm>
              <a:off x="-946737" y="2220799"/>
              <a:ext cx="225221" cy="274667"/>
            </a:xfrm>
            <a:prstGeom prst="rect">
              <a:avLst/>
            </a:prstGeom>
          </p:spPr>
          <p:txBody>
            <a:bodyPr wrap="square" anchor="ctr">
              <a:spAutoFit/>
            </a:bodyPr>
            <a:lstStyle/>
            <a:p>
              <a:pPr algn="ctr"/>
              <a:r>
                <a:rPr lang="fr-FR" sz="600" dirty="0">
                  <a:solidFill>
                    <a:srgbClr val="556080"/>
                  </a:solidFill>
                  <a:latin typeface="+mj-lt"/>
                </a:rPr>
                <a:t>B</a:t>
              </a:r>
            </a:p>
          </p:txBody>
        </p:sp>
        <p:grpSp>
          <p:nvGrpSpPr>
            <p:cNvPr id="294" name="Groupe 293">
              <a:extLst>
                <a:ext uri="{FF2B5EF4-FFF2-40B4-BE49-F238E27FC236}">
                  <a16:creationId xmlns:a16="http://schemas.microsoft.com/office/drawing/2014/main" id="{C62B476D-E020-479F-9770-51BB0AC25C3E}"/>
                </a:ext>
              </a:extLst>
            </p:cNvPr>
            <p:cNvGrpSpPr/>
            <p:nvPr/>
          </p:nvGrpSpPr>
          <p:grpSpPr>
            <a:xfrm>
              <a:off x="-1165953" y="2622208"/>
              <a:ext cx="384904" cy="461882"/>
              <a:chOff x="1441024" y="3446728"/>
              <a:chExt cx="286692" cy="344029"/>
            </a:xfrm>
          </p:grpSpPr>
          <p:sp>
            <p:nvSpPr>
              <p:cNvPr id="295" name="Forme libre : forme 294">
                <a:extLst>
                  <a:ext uri="{FF2B5EF4-FFF2-40B4-BE49-F238E27FC236}">
                    <a16:creationId xmlns:a16="http://schemas.microsoft.com/office/drawing/2014/main" id="{1047E8AC-DAF1-40EA-B308-A8F0DDA1C298}"/>
                  </a:ext>
                </a:extLst>
              </p:cNvPr>
              <p:cNvSpPr/>
              <p:nvPr/>
            </p:nvSpPr>
            <p:spPr>
              <a:xfrm>
                <a:off x="1441024" y="3446728"/>
                <a:ext cx="286692" cy="344029"/>
              </a:xfrm>
              <a:custGeom>
                <a:avLst/>
                <a:gdLst>
                  <a:gd name="connsiteX0" fmla="*/ 617610 w 804958"/>
                  <a:gd name="connsiteY0" fmla="*/ 368394 h 965950"/>
                  <a:gd name="connsiteX1" fmla="*/ 548142 w 804958"/>
                  <a:gd name="connsiteY1" fmla="*/ 287777 h 965950"/>
                  <a:gd name="connsiteX2" fmla="*/ 513489 w 804958"/>
                  <a:gd name="connsiteY2" fmla="*/ 445589 h 965950"/>
                  <a:gd name="connsiteX3" fmla="*/ 418584 w 804958"/>
                  <a:gd name="connsiteY3" fmla="*/ 137411 h 965950"/>
                  <a:gd name="connsiteX4" fmla="*/ 410052 w 804958"/>
                  <a:gd name="connsiteY4" fmla="*/ 127510 h 965950"/>
                  <a:gd name="connsiteX5" fmla="*/ 342234 w 804958"/>
                  <a:gd name="connsiteY5" fmla="*/ 206235 h 965950"/>
                  <a:gd name="connsiteX6" fmla="*/ 246323 w 804958"/>
                  <a:gd name="connsiteY6" fmla="*/ 577562 h 965950"/>
                  <a:gd name="connsiteX7" fmla="*/ 247088 w 804958"/>
                  <a:gd name="connsiteY7" fmla="*/ 581064 h 965950"/>
                  <a:gd name="connsiteX8" fmla="*/ 170536 w 804958"/>
                  <a:gd name="connsiteY8" fmla="*/ 411499 h 965950"/>
                  <a:gd name="connsiteX9" fmla="*/ 197623 w 804958"/>
                  <a:gd name="connsiteY9" fmla="*/ 754009 h 965950"/>
                  <a:gd name="connsiteX10" fmla="*/ 620065 w 804958"/>
                  <a:gd name="connsiteY10" fmla="*/ 756786 h 965950"/>
                  <a:gd name="connsiteX11" fmla="*/ 617610 w 804958"/>
                  <a:gd name="connsiteY11" fmla="*/ 368394 h 965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4958" h="965950">
                    <a:moveTo>
                      <a:pt x="617610" y="368394"/>
                    </a:moveTo>
                    <a:lnTo>
                      <a:pt x="548142" y="287777"/>
                    </a:lnTo>
                    <a:cubicBezTo>
                      <a:pt x="538523" y="376886"/>
                      <a:pt x="513489" y="445589"/>
                      <a:pt x="513489" y="445589"/>
                    </a:cubicBezTo>
                    <a:cubicBezTo>
                      <a:pt x="513489" y="327944"/>
                      <a:pt x="471913" y="223340"/>
                      <a:pt x="418584" y="137411"/>
                    </a:cubicBezTo>
                    <a:lnTo>
                      <a:pt x="410052" y="127510"/>
                    </a:lnTo>
                    <a:lnTo>
                      <a:pt x="342234" y="206235"/>
                    </a:lnTo>
                    <a:cubicBezTo>
                      <a:pt x="254735" y="307780"/>
                      <a:pt x="217546" y="445670"/>
                      <a:pt x="246323" y="577562"/>
                    </a:cubicBezTo>
                    <a:cubicBezTo>
                      <a:pt x="246565" y="578729"/>
                      <a:pt x="246846" y="579897"/>
                      <a:pt x="247088" y="581064"/>
                    </a:cubicBezTo>
                    <a:cubicBezTo>
                      <a:pt x="247088" y="581064"/>
                      <a:pt x="194484" y="505277"/>
                      <a:pt x="170536" y="411499"/>
                    </a:cubicBezTo>
                    <a:cubicBezTo>
                      <a:pt x="105294" y="517673"/>
                      <a:pt x="114189" y="657173"/>
                      <a:pt x="197623" y="754009"/>
                    </a:cubicBezTo>
                    <a:cubicBezTo>
                      <a:pt x="309392" y="883728"/>
                      <a:pt x="507049" y="884654"/>
                      <a:pt x="620065" y="756786"/>
                    </a:cubicBezTo>
                    <a:cubicBezTo>
                      <a:pt x="716902" y="647151"/>
                      <a:pt x="713119" y="479196"/>
                      <a:pt x="617610" y="368394"/>
                    </a:cubicBezTo>
                    <a:close/>
                  </a:path>
                </a:pathLst>
              </a:custGeom>
              <a:solidFill>
                <a:srgbClr val="556080"/>
              </a:solidFill>
              <a:ln w="40235" cap="flat">
                <a:noFill/>
                <a:prstDash val="solid"/>
                <a:miter/>
              </a:ln>
            </p:spPr>
            <p:txBody>
              <a:bodyPr rtlCol="0" anchor="ctr"/>
              <a:lstStyle/>
              <a:p>
                <a:endParaRPr lang="fr-FR"/>
              </a:p>
            </p:txBody>
          </p:sp>
          <p:sp>
            <p:nvSpPr>
              <p:cNvPr id="296" name="Forme libre : forme 295">
                <a:extLst>
                  <a:ext uri="{FF2B5EF4-FFF2-40B4-BE49-F238E27FC236}">
                    <a16:creationId xmlns:a16="http://schemas.microsoft.com/office/drawing/2014/main" id="{E69A740A-1F1B-4514-942F-066D7F46DE7A}"/>
                  </a:ext>
                </a:extLst>
              </p:cNvPr>
              <p:cNvSpPr/>
              <p:nvPr/>
            </p:nvSpPr>
            <p:spPr>
              <a:xfrm>
                <a:off x="1482081" y="3539472"/>
                <a:ext cx="215019" cy="243687"/>
              </a:xfrm>
              <a:custGeom>
                <a:avLst/>
                <a:gdLst>
                  <a:gd name="connsiteX0" fmla="*/ 447314 w 603719"/>
                  <a:gd name="connsiteY0" fmla="*/ 281780 h 684215"/>
                  <a:gd name="connsiteX1" fmla="*/ 401994 w 603719"/>
                  <a:gd name="connsiteY1" fmla="*/ 230142 h 684215"/>
                  <a:gd name="connsiteX2" fmla="*/ 379375 w 603719"/>
                  <a:gd name="connsiteY2" fmla="*/ 331245 h 684215"/>
                  <a:gd name="connsiteX3" fmla="*/ 317433 w 603719"/>
                  <a:gd name="connsiteY3" fmla="*/ 133828 h 684215"/>
                  <a:gd name="connsiteX4" fmla="*/ 311879 w 603719"/>
                  <a:gd name="connsiteY4" fmla="*/ 127510 h 684215"/>
                  <a:gd name="connsiteX5" fmla="*/ 267606 w 603719"/>
                  <a:gd name="connsiteY5" fmla="*/ 177940 h 684215"/>
                  <a:gd name="connsiteX6" fmla="*/ 205021 w 603719"/>
                  <a:gd name="connsiteY6" fmla="*/ 415806 h 684215"/>
                  <a:gd name="connsiteX7" fmla="*/ 205544 w 603719"/>
                  <a:gd name="connsiteY7" fmla="*/ 418060 h 684215"/>
                  <a:gd name="connsiteX8" fmla="*/ 155596 w 603719"/>
                  <a:gd name="connsiteY8" fmla="*/ 309430 h 684215"/>
                  <a:gd name="connsiteX9" fmla="*/ 173265 w 603719"/>
                  <a:gd name="connsiteY9" fmla="*/ 528822 h 684215"/>
                  <a:gd name="connsiteX10" fmla="*/ 448923 w 603719"/>
                  <a:gd name="connsiteY10" fmla="*/ 530593 h 684215"/>
                  <a:gd name="connsiteX11" fmla="*/ 447314 w 603719"/>
                  <a:gd name="connsiteY11" fmla="*/ 281780 h 684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3719" h="684215">
                    <a:moveTo>
                      <a:pt x="447314" y="281780"/>
                    </a:moveTo>
                    <a:lnTo>
                      <a:pt x="401994" y="230142"/>
                    </a:lnTo>
                    <a:cubicBezTo>
                      <a:pt x="395716" y="287213"/>
                      <a:pt x="379375" y="331245"/>
                      <a:pt x="379375" y="331245"/>
                    </a:cubicBezTo>
                    <a:cubicBezTo>
                      <a:pt x="379375" y="255860"/>
                      <a:pt x="352248" y="188888"/>
                      <a:pt x="317433" y="133828"/>
                    </a:cubicBezTo>
                    <a:lnTo>
                      <a:pt x="311879" y="127510"/>
                    </a:lnTo>
                    <a:lnTo>
                      <a:pt x="267606" y="177940"/>
                    </a:lnTo>
                    <a:cubicBezTo>
                      <a:pt x="210495" y="242981"/>
                      <a:pt x="186265" y="331325"/>
                      <a:pt x="205021" y="415806"/>
                    </a:cubicBezTo>
                    <a:cubicBezTo>
                      <a:pt x="205182" y="416530"/>
                      <a:pt x="205343" y="417295"/>
                      <a:pt x="205544" y="418060"/>
                    </a:cubicBezTo>
                    <a:cubicBezTo>
                      <a:pt x="205544" y="418060"/>
                      <a:pt x="171213" y="369480"/>
                      <a:pt x="155596" y="309430"/>
                    </a:cubicBezTo>
                    <a:cubicBezTo>
                      <a:pt x="113014" y="377449"/>
                      <a:pt x="118810" y="466800"/>
                      <a:pt x="173265" y="528822"/>
                    </a:cubicBezTo>
                    <a:cubicBezTo>
                      <a:pt x="246195" y="611934"/>
                      <a:pt x="375189" y="612497"/>
                      <a:pt x="448923" y="530593"/>
                    </a:cubicBezTo>
                    <a:cubicBezTo>
                      <a:pt x="512113" y="460360"/>
                      <a:pt x="509658" y="352777"/>
                      <a:pt x="447314" y="281780"/>
                    </a:cubicBezTo>
                    <a:close/>
                  </a:path>
                </a:pathLst>
              </a:custGeom>
              <a:solidFill>
                <a:schemeClr val="bg1"/>
              </a:solidFill>
              <a:ln w="40235" cap="flat">
                <a:noFill/>
                <a:prstDash val="solid"/>
                <a:miter/>
              </a:ln>
            </p:spPr>
            <p:txBody>
              <a:bodyPr rtlCol="0" anchor="ctr"/>
              <a:lstStyle/>
              <a:p>
                <a:endParaRPr lang="fr-FR"/>
              </a:p>
            </p:txBody>
          </p:sp>
        </p:grpSp>
      </p:grpSp>
      <p:grpSp>
        <p:nvGrpSpPr>
          <p:cNvPr id="313" name="Groupe 312">
            <a:extLst>
              <a:ext uri="{FF2B5EF4-FFF2-40B4-BE49-F238E27FC236}">
                <a16:creationId xmlns:a16="http://schemas.microsoft.com/office/drawing/2014/main" id="{5442E6C1-57EC-4AB3-9066-58E1B7091086}"/>
              </a:ext>
            </a:extLst>
          </p:cNvPr>
          <p:cNvGrpSpPr/>
          <p:nvPr/>
        </p:nvGrpSpPr>
        <p:grpSpPr>
          <a:xfrm>
            <a:off x="2101197" y="1793799"/>
            <a:ext cx="2370560" cy="2235840"/>
            <a:chOff x="-1973493" y="1522083"/>
            <a:chExt cx="2370560" cy="2235840"/>
          </a:xfrm>
        </p:grpSpPr>
        <p:sp>
          <p:nvSpPr>
            <p:cNvPr id="314" name="Ellipse 313">
              <a:extLst>
                <a:ext uri="{FF2B5EF4-FFF2-40B4-BE49-F238E27FC236}">
                  <a16:creationId xmlns:a16="http://schemas.microsoft.com/office/drawing/2014/main" id="{8CC680B9-9645-422A-8628-B2CF0215ACC8}"/>
                </a:ext>
              </a:extLst>
            </p:cNvPr>
            <p:cNvSpPr/>
            <p:nvPr/>
          </p:nvSpPr>
          <p:spPr>
            <a:xfrm>
              <a:off x="-1973493" y="1757942"/>
              <a:ext cx="1999983" cy="1999981"/>
            </a:xfrm>
            <a:prstGeom prst="ellipse">
              <a:avLst/>
            </a:prstGeom>
            <a:solidFill>
              <a:schemeClr val="bg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5" name="Ellipse 314">
              <a:extLst>
                <a:ext uri="{FF2B5EF4-FFF2-40B4-BE49-F238E27FC236}">
                  <a16:creationId xmlns:a16="http://schemas.microsoft.com/office/drawing/2014/main" id="{79B2FDB7-BA92-4E4C-9F55-CA7E5C08EE03}"/>
                </a:ext>
              </a:extLst>
            </p:cNvPr>
            <p:cNvSpPr/>
            <p:nvPr/>
          </p:nvSpPr>
          <p:spPr>
            <a:xfrm>
              <a:off x="-569779" y="1522083"/>
              <a:ext cx="966846" cy="966841"/>
            </a:xfrm>
            <a:prstGeom prst="ellipse">
              <a:avLst/>
            </a:prstGeom>
            <a:solidFill>
              <a:schemeClr val="accent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1600" dirty="0">
                  <a:latin typeface="+mj-lt"/>
                </a:rPr>
                <a:t>21,7%</a:t>
              </a:r>
            </a:p>
          </p:txBody>
        </p:sp>
        <p:grpSp>
          <p:nvGrpSpPr>
            <p:cNvPr id="316" name="Groupe 315">
              <a:extLst>
                <a:ext uri="{FF2B5EF4-FFF2-40B4-BE49-F238E27FC236}">
                  <a16:creationId xmlns:a16="http://schemas.microsoft.com/office/drawing/2014/main" id="{2297EA9C-B16C-4DE5-A462-DCEF9B43C80E}"/>
                </a:ext>
              </a:extLst>
            </p:cNvPr>
            <p:cNvGrpSpPr/>
            <p:nvPr/>
          </p:nvGrpSpPr>
          <p:grpSpPr>
            <a:xfrm>
              <a:off x="-1628349" y="2070967"/>
              <a:ext cx="1309694" cy="1039512"/>
              <a:chOff x="8099231" y="1976735"/>
              <a:chExt cx="365091" cy="289776"/>
            </a:xfrm>
          </p:grpSpPr>
          <p:sp>
            <p:nvSpPr>
              <p:cNvPr id="334" name="Forme libre : forme 333">
                <a:extLst>
                  <a:ext uri="{FF2B5EF4-FFF2-40B4-BE49-F238E27FC236}">
                    <a16:creationId xmlns:a16="http://schemas.microsoft.com/office/drawing/2014/main" id="{34377B4E-132C-495C-99EA-C519104A66D0}"/>
                  </a:ext>
                </a:extLst>
              </p:cNvPr>
              <p:cNvSpPr/>
              <p:nvPr/>
            </p:nvSpPr>
            <p:spPr>
              <a:xfrm>
                <a:off x="8133650" y="1987172"/>
                <a:ext cx="299255" cy="279339"/>
              </a:xfrm>
              <a:custGeom>
                <a:avLst/>
                <a:gdLst>
                  <a:gd name="connsiteX0" fmla="*/ 238125 w 476250"/>
                  <a:gd name="connsiteY0" fmla="*/ 0 h 444554"/>
                  <a:gd name="connsiteX1" fmla="*/ 274405 w 476250"/>
                  <a:gd name="connsiteY1" fmla="*/ 12223 h 444554"/>
                  <a:gd name="connsiteX2" fmla="*/ 476250 w 476250"/>
                  <a:gd name="connsiteY2" fmla="*/ 165632 h 444554"/>
                  <a:gd name="connsiteX3" fmla="*/ 476250 w 476250"/>
                  <a:gd name="connsiteY3" fmla="*/ 217498 h 444554"/>
                  <a:gd name="connsiteX4" fmla="*/ 476250 w 476250"/>
                  <a:gd name="connsiteY4" fmla="*/ 444554 h 444554"/>
                  <a:gd name="connsiteX5" fmla="*/ 0 w 476250"/>
                  <a:gd name="connsiteY5" fmla="*/ 444554 h 444554"/>
                  <a:gd name="connsiteX6" fmla="*/ 0 w 476250"/>
                  <a:gd name="connsiteY6" fmla="*/ 217498 h 444554"/>
                  <a:gd name="connsiteX7" fmla="*/ 0 w 476250"/>
                  <a:gd name="connsiteY7" fmla="*/ 165632 h 444554"/>
                  <a:gd name="connsiteX8" fmla="*/ 201844 w 476250"/>
                  <a:gd name="connsiteY8" fmla="*/ 12223 h 444554"/>
                  <a:gd name="connsiteX9" fmla="*/ 238125 w 476250"/>
                  <a:gd name="connsiteY9" fmla="*/ 0 h 444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6250" h="444554">
                    <a:moveTo>
                      <a:pt x="238125" y="0"/>
                    </a:moveTo>
                    <a:cubicBezTo>
                      <a:pt x="250905" y="0"/>
                      <a:pt x="263685" y="4074"/>
                      <a:pt x="274405" y="12223"/>
                    </a:cubicBezTo>
                    <a:lnTo>
                      <a:pt x="476250" y="165632"/>
                    </a:lnTo>
                    <a:lnTo>
                      <a:pt x="476250" y="217498"/>
                    </a:lnTo>
                    <a:lnTo>
                      <a:pt x="476250" y="444554"/>
                    </a:lnTo>
                    <a:lnTo>
                      <a:pt x="0" y="444554"/>
                    </a:lnTo>
                    <a:lnTo>
                      <a:pt x="0" y="217498"/>
                    </a:lnTo>
                    <a:lnTo>
                      <a:pt x="0" y="165632"/>
                    </a:lnTo>
                    <a:lnTo>
                      <a:pt x="201844" y="12223"/>
                    </a:lnTo>
                    <a:cubicBezTo>
                      <a:pt x="212565" y="4074"/>
                      <a:pt x="225345" y="0"/>
                      <a:pt x="238125" y="0"/>
                    </a:cubicBezTo>
                    <a:close/>
                  </a:path>
                </a:pathLst>
              </a:custGeom>
              <a:solidFill>
                <a:srgbClr val="D6D9DF"/>
              </a:solidFill>
              <a:ln w="9525" cap="flat">
                <a:noFill/>
                <a:prstDash val="solid"/>
                <a:miter/>
              </a:ln>
            </p:spPr>
            <p:txBody>
              <a:bodyPr rtlCol="0" anchor="ctr"/>
              <a:lstStyle/>
              <a:p>
                <a:endParaRPr lang="fr-FR"/>
              </a:p>
            </p:txBody>
          </p:sp>
          <p:sp>
            <p:nvSpPr>
              <p:cNvPr id="335" name="Forme libre : forme 334">
                <a:extLst>
                  <a:ext uri="{FF2B5EF4-FFF2-40B4-BE49-F238E27FC236}">
                    <a16:creationId xmlns:a16="http://schemas.microsoft.com/office/drawing/2014/main" id="{187B2239-3A5F-429E-AA67-D778F710AC39}"/>
                  </a:ext>
                </a:extLst>
              </p:cNvPr>
              <p:cNvSpPr/>
              <p:nvPr/>
            </p:nvSpPr>
            <p:spPr>
              <a:xfrm>
                <a:off x="8099231" y="1976735"/>
                <a:ext cx="365091" cy="137657"/>
              </a:xfrm>
              <a:custGeom>
                <a:avLst/>
                <a:gdLst>
                  <a:gd name="connsiteX0" fmla="*/ 574833 w 581025"/>
                  <a:gd name="connsiteY0" fmla="*/ 203197 h 219075"/>
                  <a:gd name="connsiteX1" fmla="*/ 536552 w 581025"/>
                  <a:gd name="connsiteY1" fmla="*/ 174479 h 219075"/>
                  <a:gd name="connsiteX2" fmla="*/ 334937 w 581025"/>
                  <a:gd name="connsiteY2" fmla="*/ 21260 h 219075"/>
                  <a:gd name="connsiteX3" fmla="*/ 250850 w 581025"/>
                  <a:gd name="connsiteY3" fmla="*/ 21260 h 219075"/>
                  <a:gd name="connsiteX4" fmla="*/ 49234 w 581025"/>
                  <a:gd name="connsiteY4" fmla="*/ 174479 h 219075"/>
                  <a:gd name="connsiteX5" fmla="*/ 10953 w 581025"/>
                  <a:gd name="connsiteY5" fmla="*/ 203197 h 219075"/>
                  <a:gd name="connsiteX6" fmla="*/ 9048 w 581025"/>
                  <a:gd name="connsiteY6" fmla="*/ 216522 h 219075"/>
                  <a:gd name="connsiteX7" fmla="*/ 16678 w 581025"/>
                  <a:gd name="connsiteY7" fmla="*/ 220332 h 219075"/>
                  <a:gd name="connsiteX8" fmla="*/ 22383 w 581025"/>
                  <a:gd name="connsiteY8" fmla="*/ 218427 h 219075"/>
                  <a:gd name="connsiteX9" fmla="*/ 98583 w 581025"/>
                  <a:gd name="connsiteY9" fmla="*/ 161277 h 219075"/>
                  <a:gd name="connsiteX10" fmla="*/ 99650 w 581025"/>
                  <a:gd name="connsiteY10" fmla="*/ 160087 h 219075"/>
                  <a:gd name="connsiteX11" fmla="*/ 262375 w 581025"/>
                  <a:gd name="connsiteY11" fmla="*/ 36414 h 219075"/>
                  <a:gd name="connsiteX12" fmla="*/ 323411 w 581025"/>
                  <a:gd name="connsiteY12" fmla="*/ 36414 h 219075"/>
                  <a:gd name="connsiteX13" fmla="*/ 446979 w 581025"/>
                  <a:gd name="connsiteY13" fmla="*/ 130331 h 219075"/>
                  <a:gd name="connsiteX14" fmla="*/ 449094 w 581025"/>
                  <a:gd name="connsiteY14" fmla="*/ 132702 h 219075"/>
                  <a:gd name="connsiteX15" fmla="*/ 563394 w 581025"/>
                  <a:gd name="connsiteY15" fmla="*/ 218427 h 219075"/>
                  <a:gd name="connsiteX16" fmla="*/ 569099 w 581025"/>
                  <a:gd name="connsiteY16" fmla="*/ 220332 h 219075"/>
                  <a:gd name="connsiteX17" fmla="*/ 576729 w 581025"/>
                  <a:gd name="connsiteY17" fmla="*/ 216522 h 219075"/>
                  <a:gd name="connsiteX18" fmla="*/ 574833 w 581025"/>
                  <a:gd name="connsiteY18" fmla="*/ 203197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1025" h="219075">
                    <a:moveTo>
                      <a:pt x="574833" y="203197"/>
                    </a:moveTo>
                    <a:lnTo>
                      <a:pt x="536552" y="174479"/>
                    </a:lnTo>
                    <a:lnTo>
                      <a:pt x="334937" y="21260"/>
                    </a:lnTo>
                    <a:cubicBezTo>
                      <a:pt x="310181" y="2429"/>
                      <a:pt x="275605" y="2448"/>
                      <a:pt x="250850" y="21260"/>
                    </a:cubicBezTo>
                    <a:lnTo>
                      <a:pt x="49234" y="174479"/>
                    </a:lnTo>
                    <a:lnTo>
                      <a:pt x="10953" y="203197"/>
                    </a:lnTo>
                    <a:cubicBezTo>
                      <a:pt x="6743" y="206350"/>
                      <a:pt x="5896" y="212322"/>
                      <a:pt x="9048" y="216522"/>
                    </a:cubicBezTo>
                    <a:cubicBezTo>
                      <a:pt x="10915" y="219027"/>
                      <a:pt x="13782" y="220332"/>
                      <a:pt x="16678" y="220332"/>
                    </a:cubicBezTo>
                    <a:cubicBezTo>
                      <a:pt x="18659" y="220332"/>
                      <a:pt x="20669" y="219713"/>
                      <a:pt x="22383" y="218427"/>
                    </a:cubicBezTo>
                    <a:lnTo>
                      <a:pt x="98583" y="161277"/>
                    </a:lnTo>
                    <a:cubicBezTo>
                      <a:pt x="99031" y="160944"/>
                      <a:pt x="99279" y="160477"/>
                      <a:pt x="99650" y="160087"/>
                    </a:cubicBezTo>
                    <a:lnTo>
                      <a:pt x="262375" y="36414"/>
                    </a:lnTo>
                    <a:cubicBezTo>
                      <a:pt x="280349" y="22755"/>
                      <a:pt x="305438" y="22755"/>
                      <a:pt x="323411" y="36414"/>
                    </a:cubicBezTo>
                    <a:lnTo>
                      <a:pt x="446979" y="130331"/>
                    </a:lnTo>
                    <a:cubicBezTo>
                      <a:pt x="447560" y="131197"/>
                      <a:pt x="448208" y="132045"/>
                      <a:pt x="449094" y="132702"/>
                    </a:cubicBezTo>
                    <a:lnTo>
                      <a:pt x="563394" y="218427"/>
                    </a:lnTo>
                    <a:cubicBezTo>
                      <a:pt x="565108" y="219713"/>
                      <a:pt x="567118" y="220332"/>
                      <a:pt x="569099" y="220332"/>
                    </a:cubicBezTo>
                    <a:cubicBezTo>
                      <a:pt x="571995" y="220332"/>
                      <a:pt x="574852" y="219018"/>
                      <a:pt x="576729" y="216522"/>
                    </a:cubicBezTo>
                    <a:cubicBezTo>
                      <a:pt x="579891" y="212322"/>
                      <a:pt x="579043" y="206350"/>
                      <a:pt x="574833" y="203197"/>
                    </a:cubicBezTo>
                    <a:close/>
                  </a:path>
                </a:pathLst>
              </a:custGeom>
              <a:solidFill>
                <a:srgbClr val="556080"/>
              </a:solidFill>
              <a:ln w="9525" cap="flat">
                <a:noFill/>
                <a:prstDash val="solid"/>
                <a:miter/>
              </a:ln>
            </p:spPr>
            <p:txBody>
              <a:bodyPr rtlCol="0" anchor="ctr"/>
              <a:lstStyle/>
              <a:p>
                <a:endParaRPr lang="fr-FR"/>
              </a:p>
            </p:txBody>
          </p:sp>
          <p:grpSp>
            <p:nvGrpSpPr>
              <p:cNvPr id="336" name="Groupe 335">
                <a:extLst>
                  <a:ext uri="{FF2B5EF4-FFF2-40B4-BE49-F238E27FC236}">
                    <a16:creationId xmlns:a16="http://schemas.microsoft.com/office/drawing/2014/main" id="{E06BDD1D-3BD5-48CA-8F2B-2C3B4FDA10F2}"/>
                  </a:ext>
                </a:extLst>
              </p:cNvPr>
              <p:cNvGrpSpPr/>
              <p:nvPr/>
            </p:nvGrpSpPr>
            <p:grpSpPr>
              <a:xfrm>
                <a:off x="8133650" y="2145613"/>
                <a:ext cx="299255" cy="120897"/>
                <a:chOff x="8133650" y="2122511"/>
                <a:chExt cx="299255" cy="144000"/>
              </a:xfrm>
            </p:grpSpPr>
            <p:sp>
              <p:nvSpPr>
                <p:cNvPr id="337" name="Rectangle 336">
                  <a:extLst>
                    <a:ext uri="{FF2B5EF4-FFF2-40B4-BE49-F238E27FC236}">
                      <a16:creationId xmlns:a16="http://schemas.microsoft.com/office/drawing/2014/main" id="{6EEA0439-F138-4DF6-BA92-3F0AF480B7A6}"/>
                    </a:ext>
                  </a:extLst>
                </p:cNvPr>
                <p:cNvSpPr/>
                <p:nvPr/>
              </p:nvSpPr>
              <p:spPr>
                <a:xfrm>
                  <a:off x="8133650" y="2122511"/>
                  <a:ext cx="45719" cy="1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8" name="Rectangle 337">
                  <a:extLst>
                    <a:ext uri="{FF2B5EF4-FFF2-40B4-BE49-F238E27FC236}">
                      <a16:creationId xmlns:a16="http://schemas.microsoft.com/office/drawing/2014/main" id="{D117AD61-1749-4712-99FE-9B719E00FCC7}"/>
                    </a:ext>
                  </a:extLst>
                </p:cNvPr>
                <p:cNvSpPr/>
                <p:nvPr/>
              </p:nvSpPr>
              <p:spPr>
                <a:xfrm>
                  <a:off x="8387186" y="2122511"/>
                  <a:ext cx="45719" cy="1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grpSp>
          <p:nvGrpSpPr>
            <p:cNvPr id="317" name="Groupe 316">
              <a:extLst>
                <a:ext uri="{FF2B5EF4-FFF2-40B4-BE49-F238E27FC236}">
                  <a16:creationId xmlns:a16="http://schemas.microsoft.com/office/drawing/2014/main" id="{1C8E8D82-384F-4923-AF8C-239B65DFDC89}"/>
                </a:ext>
              </a:extLst>
            </p:cNvPr>
            <p:cNvGrpSpPr/>
            <p:nvPr/>
          </p:nvGrpSpPr>
          <p:grpSpPr>
            <a:xfrm>
              <a:off x="-1158300" y="2300826"/>
              <a:ext cx="369596" cy="294423"/>
              <a:chOff x="1447333" y="4418817"/>
              <a:chExt cx="290190" cy="231169"/>
            </a:xfrm>
          </p:grpSpPr>
          <p:sp>
            <p:nvSpPr>
              <p:cNvPr id="330" name="Forme libre : forme 329">
                <a:extLst>
                  <a:ext uri="{FF2B5EF4-FFF2-40B4-BE49-F238E27FC236}">
                    <a16:creationId xmlns:a16="http://schemas.microsoft.com/office/drawing/2014/main" id="{A0672BE7-95CC-4F95-BC00-FF8C73EBAB37}"/>
                  </a:ext>
                </a:extLst>
              </p:cNvPr>
              <p:cNvSpPr/>
              <p:nvPr/>
            </p:nvSpPr>
            <p:spPr>
              <a:xfrm>
                <a:off x="1447333" y="4418817"/>
                <a:ext cx="290190" cy="231169"/>
              </a:xfrm>
              <a:custGeom>
                <a:avLst/>
                <a:gdLst>
                  <a:gd name="connsiteX0" fmla="*/ 4970 w 472398"/>
                  <a:gd name="connsiteY0" fmla="*/ 4970 h 376317"/>
                  <a:gd name="connsiteX1" fmla="*/ 469362 w 472398"/>
                  <a:gd name="connsiteY1" fmla="*/ 4970 h 376317"/>
                  <a:gd name="connsiteX2" fmla="*/ 469362 w 472398"/>
                  <a:gd name="connsiteY2" fmla="*/ 373281 h 376317"/>
                  <a:gd name="connsiteX3" fmla="*/ 4970 w 472398"/>
                  <a:gd name="connsiteY3" fmla="*/ 373281 h 376317"/>
                </a:gdLst>
                <a:ahLst/>
                <a:cxnLst>
                  <a:cxn ang="0">
                    <a:pos x="connsiteX0" y="connsiteY0"/>
                  </a:cxn>
                  <a:cxn ang="0">
                    <a:pos x="connsiteX1" y="connsiteY1"/>
                  </a:cxn>
                  <a:cxn ang="0">
                    <a:pos x="connsiteX2" y="connsiteY2"/>
                  </a:cxn>
                  <a:cxn ang="0">
                    <a:pos x="connsiteX3" y="connsiteY3"/>
                  </a:cxn>
                </a:cxnLst>
                <a:rect l="l" t="t" r="r" b="b"/>
                <a:pathLst>
                  <a:path w="472398" h="376317">
                    <a:moveTo>
                      <a:pt x="4970" y="4970"/>
                    </a:moveTo>
                    <a:lnTo>
                      <a:pt x="469362" y="4970"/>
                    </a:lnTo>
                    <a:lnTo>
                      <a:pt x="469362" y="373281"/>
                    </a:lnTo>
                    <a:lnTo>
                      <a:pt x="4970" y="373281"/>
                    </a:lnTo>
                    <a:close/>
                  </a:path>
                </a:pathLst>
              </a:custGeom>
              <a:solidFill>
                <a:schemeClr val="bg1"/>
              </a:solidFill>
              <a:ln w="7883" cap="flat">
                <a:noFill/>
                <a:prstDash val="solid"/>
                <a:miter/>
              </a:ln>
            </p:spPr>
            <p:txBody>
              <a:bodyPr rtlCol="0" anchor="ctr"/>
              <a:lstStyle/>
              <a:p>
                <a:endParaRPr lang="fr-FR" b="1" dirty="0"/>
              </a:p>
            </p:txBody>
          </p:sp>
          <p:sp>
            <p:nvSpPr>
              <p:cNvPr id="331" name="Ellipse 330">
                <a:extLst>
                  <a:ext uri="{FF2B5EF4-FFF2-40B4-BE49-F238E27FC236}">
                    <a16:creationId xmlns:a16="http://schemas.microsoft.com/office/drawing/2014/main" id="{AAEE8E3C-9C94-4D5A-9C8E-278C81392DA8}"/>
                  </a:ext>
                </a:extLst>
              </p:cNvPr>
              <p:cNvSpPr/>
              <p:nvPr/>
            </p:nvSpPr>
            <p:spPr>
              <a:xfrm>
                <a:off x="1663746" y="4610637"/>
                <a:ext cx="24592" cy="24593"/>
              </a:xfrm>
              <a:prstGeom prst="ellipse">
                <a:avLst/>
              </a:prstGeom>
              <a:solidFill>
                <a:srgbClr val="556080"/>
              </a:solidFill>
              <a:ln w="7883" cap="flat">
                <a:noFill/>
                <a:prstDash val="solid"/>
                <a:miter/>
              </a:ln>
            </p:spPr>
            <p:txBody>
              <a:bodyPr rtlCol="0" anchor="ctr"/>
              <a:lstStyle/>
              <a:p>
                <a:endParaRPr lang="fr-FR" b="1"/>
              </a:p>
            </p:txBody>
          </p:sp>
          <p:sp>
            <p:nvSpPr>
              <p:cNvPr id="332" name="Ellipse 331">
                <a:extLst>
                  <a:ext uri="{FF2B5EF4-FFF2-40B4-BE49-F238E27FC236}">
                    <a16:creationId xmlns:a16="http://schemas.microsoft.com/office/drawing/2014/main" id="{F5B6C20C-13EF-4300-88E0-0F2278CE47DB}"/>
                  </a:ext>
                </a:extLst>
              </p:cNvPr>
              <p:cNvSpPr/>
              <p:nvPr/>
            </p:nvSpPr>
            <p:spPr>
              <a:xfrm>
                <a:off x="1698175" y="4610637"/>
                <a:ext cx="24592" cy="24593"/>
              </a:xfrm>
              <a:prstGeom prst="ellipse">
                <a:avLst/>
              </a:prstGeom>
              <a:solidFill>
                <a:srgbClr val="556080"/>
              </a:solidFill>
              <a:ln w="7883" cap="flat">
                <a:noFill/>
                <a:prstDash val="solid"/>
                <a:miter/>
              </a:ln>
            </p:spPr>
            <p:txBody>
              <a:bodyPr rtlCol="0" anchor="ctr"/>
              <a:lstStyle/>
              <a:p>
                <a:endParaRPr lang="fr-FR" b="1"/>
              </a:p>
            </p:txBody>
          </p:sp>
          <p:pic>
            <p:nvPicPr>
              <p:cNvPr id="333" name="Graphique 332">
                <a:extLst>
                  <a:ext uri="{FF2B5EF4-FFF2-40B4-BE49-F238E27FC236}">
                    <a16:creationId xmlns:a16="http://schemas.microsoft.com/office/drawing/2014/main" id="{59D3C0CB-F00B-428E-BD22-D1C11E746FB2}"/>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497735" y="4439708"/>
                <a:ext cx="189387" cy="189387"/>
              </a:xfrm>
              <a:prstGeom prst="rect">
                <a:avLst/>
              </a:prstGeom>
            </p:spPr>
          </p:pic>
        </p:grpSp>
        <p:grpSp>
          <p:nvGrpSpPr>
            <p:cNvPr id="318" name="Graphique 25">
              <a:extLst>
                <a:ext uri="{FF2B5EF4-FFF2-40B4-BE49-F238E27FC236}">
                  <a16:creationId xmlns:a16="http://schemas.microsoft.com/office/drawing/2014/main" id="{63CD1B6D-302C-40A8-98F0-EEFCDC56B8B0}"/>
                </a:ext>
              </a:extLst>
            </p:cNvPr>
            <p:cNvGrpSpPr/>
            <p:nvPr/>
          </p:nvGrpSpPr>
          <p:grpSpPr>
            <a:xfrm>
              <a:off x="-1161174" y="3213862"/>
              <a:ext cx="375343" cy="375339"/>
              <a:chOff x="10630789" y="1976736"/>
              <a:chExt cx="289773" cy="289773"/>
            </a:xfrm>
            <a:solidFill>
              <a:srgbClr val="556080"/>
            </a:solidFill>
          </p:grpSpPr>
          <p:sp>
            <p:nvSpPr>
              <p:cNvPr id="323" name="Forme libre : forme 322">
                <a:extLst>
                  <a:ext uri="{FF2B5EF4-FFF2-40B4-BE49-F238E27FC236}">
                    <a16:creationId xmlns:a16="http://schemas.microsoft.com/office/drawing/2014/main" id="{D60D108D-51F3-4EA2-83A2-EBDC5B51ABE9}"/>
                  </a:ext>
                </a:extLst>
              </p:cNvPr>
              <p:cNvSpPr/>
              <p:nvPr/>
            </p:nvSpPr>
            <p:spPr>
              <a:xfrm>
                <a:off x="10768730" y="2070274"/>
                <a:ext cx="131999" cy="151526"/>
              </a:xfrm>
              <a:custGeom>
                <a:avLst/>
                <a:gdLst>
                  <a:gd name="connsiteX0" fmla="*/ 124809 w 131999"/>
                  <a:gd name="connsiteY0" fmla="*/ 62361 h 151525"/>
                  <a:gd name="connsiteX1" fmla="*/ 89144 w 131999"/>
                  <a:gd name="connsiteY1" fmla="*/ 586 h 151525"/>
                  <a:gd name="connsiteX2" fmla="*/ 86653 w 131999"/>
                  <a:gd name="connsiteY2" fmla="*/ 18414 h 151525"/>
                  <a:gd name="connsiteX3" fmla="*/ 68852 w 131999"/>
                  <a:gd name="connsiteY3" fmla="*/ 12302 h 151525"/>
                  <a:gd name="connsiteX4" fmla="*/ 104602 w 131999"/>
                  <a:gd name="connsiteY4" fmla="*/ 74224 h 151525"/>
                  <a:gd name="connsiteX5" fmla="*/ 104789 w 131999"/>
                  <a:gd name="connsiteY5" fmla="*/ 74537 h 151525"/>
                  <a:gd name="connsiteX6" fmla="*/ 108487 w 131999"/>
                  <a:gd name="connsiteY6" fmla="*/ 87580 h 151525"/>
                  <a:gd name="connsiteX7" fmla="*/ 84012 w 131999"/>
                  <a:gd name="connsiteY7" fmla="*/ 112400 h 151525"/>
                  <a:gd name="connsiteX8" fmla="*/ 83858 w 131999"/>
                  <a:gd name="connsiteY8" fmla="*/ 112390 h 151525"/>
                  <a:gd name="connsiteX9" fmla="*/ 83466 w 131999"/>
                  <a:gd name="connsiteY9" fmla="*/ 112403 h 151525"/>
                  <a:gd name="connsiteX10" fmla="*/ 35195 w 131999"/>
                  <a:gd name="connsiteY10" fmla="*/ 112403 h 151525"/>
                  <a:gd name="connsiteX11" fmla="*/ 35195 w 131999"/>
                  <a:gd name="connsiteY11" fmla="*/ 96782 h 151525"/>
                  <a:gd name="connsiteX12" fmla="*/ 586 w 131999"/>
                  <a:gd name="connsiteY12" fmla="*/ 124119 h 151525"/>
                  <a:gd name="connsiteX13" fmla="*/ 35195 w 131999"/>
                  <a:gd name="connsiteY13" fmla="*/ 151456 h 151525"/>
                  <a:gd name="connsiteX14" fmla="*/ 35195 w 131999"/>
                  <a:gd name="connsiteY14" fmla="*/ 135835 h 151525"/>
                  <a:gd name="connsiteX15" fmla="*/ 83666 w 131999"/>
                  <a:gd name="connsiteY15" fmla="*/ 135835 h 151525"/>
                  <a:gd name="connsiteX16" fmla="*/ 83716 w 131999"/>
                  <a:gd name="connsiteY16" fmla="*/ 135835 h 151525"/>
                  <a:gd name="connsiteX17" fmla="*/ 83850 w 131999"/>
                  <a:gd name="connsiteY17" fmla="*/ 135834 h 151525"/>
                  <a:gd name="connsiteX18" fmla="*/ 131919 w 131999"/>
                  <a:gd name="connsiteY18" fmla="*/ 87580 h 151525"/>
                  <a:gd name="connsiteX19" fmla="*/ 124809 w 131999"/>
                  <a:gd name="connsiteY19" fmla="*/ 62361 h 15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31999" h="151525">
                    <a:moveTo>
                      <a:pt x="124809" y="62361"/>
                    </a:moveTo>
                    <a:lnTo>
                      <a:pt x="89144" y="586"/>
                    </a:lnTo>
                    <a:lnTo>
                      <a:pt x="86653" y="18414"/>
                    </a:lnTo>
                    <a:lnTo>
                      <a:pt x="68852" y="12302"/>
                    </a:lnTo>
                    <a:lnTo>
                      <a:pt x="104602" y="74224"/>
                    </a:lnTo>
                    <a:lnTo>
                      <a:pt x="104789" y="74537"/>
                    </a:lnTo>
                    <a:cubicBezTo>
                      <a:pt x="107209" y="78441"/>
                      <a:pt x="108487" y="82952"/>
                      <a:pt x="108487" y="87580"/>
                    </a:cubicBezTo>
                    <a:cubicBezTo>
                      <a:pt x="108487" y="101151"/>
                      <a:pt x="97539" y="112214"/>
                      <a:pt x="84012" y="112400"/>
                    </a:cubicBezTo>
                    <a:lnTo>
                      <a:pt x="83858" y="112390"/>
                    </a:lnTo>
                    <a:lnTo>
                      <a:pt x="83466" y="112403"/>
                    </a:lnTo>
                    <a:lnTo>
                      <a:pt x="35195" y="112403"/>
                    </a:lnTo>
                    <a:lnTo>
                      <a:pt x="35195" y="96782"/>
                    </a:lnTo>
                    <a:lnTo>
                      <a:pt x="586" y="124119"/>
                    </a:lnTo>
                    <a:lnTo>
                      <a:pt x="35195" y="151456"/>
                    </a:lnTo>
                    <a:lnTo>
                      <a:pt x="35195" y="135835"/>
                    </a:lnTo>
                    <a:lnTo>
                      <a:pt x="83666" y="135835"/>
                    </a:lnTo>
                    <a:cubicBezTo>
                      <a:pt x="83681" y="135835"/>
                      <a:pt x="83699" y="135835"/>
                      <a:pt x="83716" y="135835"/>
                    </a:cubicBezTo>
                    <a:lnTo>
                      <a:pt x="83850" y="135834"/>
                    </a:lnTo>
                    <a:cubicBezTo>
                      <a:pt x="110372" y="135734"/>
                      <a:pt x="131919" y="114125"/>
                      <a:pt x="131919" y="87580"/>
                    </a:cubicBezTo>
                    <a:cubicBezTo>
                      <a:pt x="131919" y="78652"/>
                      <a:pt x="129461" y="69935"/>
                      <a:pt x="124809" y="62361"/>
                    </a:cubicBezTo>
                    <a:close/>
                  </a:path>
                </a:pathLst>
              </a:custGeom>
              <a:grpFill/>
              <a:ln w="9525" cap="flat">
                <a:noFill/>
                <a:prstDash val="solid"/>
                <a:miter/>
              </a:ln>
            </p:spPr>
            <p:txBody>
              <a:bodyPr rtlCol="0" anchor="ctr"/>
              <a:lstStyle/>
              <a:p>
                <a:endParaRPr lang="fr-FR"/>
              </a:p>
            </p:txBody>
          </p:sp>
          <p:sp>
            <p:nvSpPr>
              <p:cNvPr id="324" name="Forme libre : forme 323">
                <a:extLst>
                  <a:ext uri="{FF2B5EF4-FFF2-40B4-BE49-F238E27FC236}">
                    <a16:creationId xmlns:a16="http://schemas.microsoft.com/office/drawing/2014/main" id="{234B1E89-19A0-4E30-8377-4CE5C70B9185}"/>
                  </a:ext>
                </a:extLst>
              </p:cNvPr>
              <p:cNvSpPr/>
              <p:nvPr/>
            </p:nvSpPr>
            <p:spPr>
              <a:xfrm>
                <a:off x="10650146" y="2071262"/>
                <a:ext cx="110910" cy="135123"/>
              </a:xfrm>
              <a:custGeom>
                <a:avLst/>
                <a:gdLst>
                  <a:gd name="connsiteX0" fmla="*/ 98978 w 110910"/>
                  <a:gd name="connsiteY0" fmla="*/ 122674 h 135123"/>
                  <a:gd name="connsiteX1" fmla="*/ 110694 w 110910"/>
                  <a:gd name="connsiteY1" fmla="*/ 111416 h 135123"/>
                  <a:gd name="connsiteX2" fmla="*/ 48817 w 110910"/>
                  <a:gd name="connsiteY2" fmla="*/ 111416 h 135123"/>
                  <a:gd name="connsiteX3" fmla="*/ 27322 w 110910"/>
                  <a:gd name="connsiteY3" fmla="*/ 99004 h 135123"/>
                  <a:gd name="connsiteX4" fmla="*/ 27320 w 110910"/>
                  <a:gd name="connsiteY4" fmla="*/ 74181 h 135123"/>
                  <a:gd name="connsiteX5" fmla="*/ 49140 w 110910"/>
                  <a:gd name="connsiteY5" fmla="*/ 36390 h 135123"/>
                  <a:gd name="connsiteX6" fmla="*/ 62515 w 110910"/>
                  <a:gd name="connsiteY6" fmla="*/ 44288 h 135123"/>
                  <a:gd name="connsiteX7" fmla="*/ 56576 w 110910"/>
                  <a:gd name="connsiteY7" fmla="*/ 586 h 135123"/>
                  <a:gd name="connsiteX8" fmla="*/ 15437 w 110910"/>
                  <a:gd name="connsiteY8" fmla="*/ 16484 h 135123"/>
                  <a:gd name="connsiteX9" fmla="*/ 28963 w 110910"/>
                  <a:gd name="connsiteY9" fmla="*/ 24473 h 135123"/>
                  <a:gd name="connsiteX10" fmla="*/ 7028 w 110910"/>
                  <a:gd name="connsiteY10" fmla="*/ 62467 h 135123"/>
                  <a:gd name="connsiteX11" fmla="*/ 7028 w 110910"/>
                  <a:gd name="connsiteY11" fmla="*/ 110720 h 135123"/>
                  <a:gd name="connsiteX12" fmla="*/ 48818 w 110910"/>
                  <a:gd name="connsiteY12" fmla="*/ 134848 h 135123"/>
                  <a:gd name="connsiteX13" fmla="*/ 110694 w 110910"/>
                  <a:gd name="connsiteY13" fmla="*/ 134848 h 135123"/>
                  <a:gd name="connsiteX14" fmla="*/ 98978 w 110910"/>
                  <a:gd name="connsiteY14" fmla="*/ 122674 h 13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0910" h="135123">
                    <a:moveTo>
                      <a:pt x="98978" y="122674"/>
                    </a:moveTo>
                    <a:lnTo>
                      <a:pt x="110694" y="111416"/>
                    </a:lnTo>
                    <a:lnTo>
                      <a:pt x="48817" y="111416"/>
                    </a:lnTo>
                    <a:cubicBezTo>
                      <a:pt x="39977" y="111416"/>
                      <a:pt x="31741" y="106659"/>
                      <a:pt x="27322" y="99004"/>
                    </a:cubicBezTo>
                    <a:cubicBezTo>
                      <a:pt x="22903" y="91349"/>
                      <a:pt x="22903" y="81837"/>
                      <a:pt x="27320" y="74181"/>
                    </a:cubicBezTo>
                    <a:lnTo>
                      <a:pt x="49140" y="36390"/>
                    </a:lnTo>
                    <a:lnTo>
                      <a:pt x="62515" y="44288"/>
                    </a:lnTo>
                    <a:lnTo>
                      <a:pt x="56576" y="586"/>
                    </a:lnTo>
                    <a:lnTo>
                      <a:pt x="15437" y="16484"/>
                    </a:lnTo>
                    <a:lnTo>
                      <a:pt x="28963" y="24473"/>
                    </a:lnTo>
                    <a:lnTo>
                      <a:pt x="7028" y="62467"/>
                    </a:lnTo>
                    <a:cubicBezTo>
                      <a:pt x="-1562" y="77348"/>
                      <a:pt x="-1562" y="95838"/>
                      <a:pt x="7028" y="110720"/>
                    </a:cubicBezTo>
                    <a:cubicBezTo>
                      <a:pt x="15622" y="125602"/>
                      <a:pt x="31635" y="134848"/>
                      <a:pt x="48818" y="134848"/>
                    </a:cubicBezTo>
                    <a:lnTo>
                      <a:pt x="110694" y="134848"/>
                    </a:lnTo>
                    <a:lnTo>
                      <a:pt x="98978" y="122674"/>
                    </a:lnTo>
                    <a:close/>
                  </a:path>
                </a:pathLst>
              </a:custGeom>
              <a:grpFill/>
              <a:ln w="9525" cap="flat">
                <a:noFill/>
                <a:prstDash val="solid"/>
                <a:miter/>
              </a:ln>
            </p:spPr>
            <p:txBody>
              <a:bodyPr rtlCol="0" anchor="ctr"/>
              <a:lstStyle/>
              <a:p>
                <a:endParaRPr lang="fr-FR"/>
              </a:p>
            </p:txBody>
          </p:sp>
          <p:sp>
            <p:nvSpPr>
              <p:cNvPr id="325" name="Forme libre : forme 324">
                <a:extLst>
                  <a:ext uri="{FF2B5EF4-FFF2-40B4-BE49-F238E27FC236}">
                    <a16:creationId xmlns:a16="http://schemas.microsoft.com/office/drawing/2014/main" id="{BE3B2ABC-3C12-44B2-B69D-3820D09C9DA9}"/>
                  </a:ext>
                </a:extLst>
              </p:cNvPr>
              <p:cNvSpPr/>
              <p:nvPr/>
            </p:nvSpPr>
            <p:spPr>
              <a:xfrm>
                <a:off x="10700112" y="1976150"/>
                <a:ext cx="149182" cy="93727"/>
              </a:xfrm>
              <a:custGeom>
                <a:avLst/>
                <a:gdLst>
                  <a:gd name="connsiteX0" fmla="*/ 20878 w 149182"/>
                  <a:gd name="connsiteY0" fmla="*/ 93910 h 93727"/>
                  <a:gd name="connsiteX1" fmla="*/ 54064 w 149182"/>
                  <a:gd name="connsiteY1" fmla="*/ 36428 h 93727"/>
                  <a:gd name="connsiteX2" fmla="*/ 75561 w 149182"/>
                  <a:gd name="connsiteY2" fmla="*/ 24017 h 93727"/>
                  <a:gd name="connsiteX3" fmla="*/ 97057 w 149182"/>
                  <a:gd name="connsiteY3" fmla="*/ 36428 h 93727"/>
                  <a:gd name="connsiteX4" fmla="*/ 115572 w 149182"/>
                  <a:gd name="connsiteY4" fmla="*/ 68499 h 93727"/>
                  <a:gd name="connsiteX5" fmla="*/ 101538 w 149182"/>
                  <a:gd name="connsiteY5" fmla="*/ 76345 h 93727"/>
                  <a:gd name="connsiteX6" fmla="*/ 142289 w 149182"/>
                  <a:gd name="connsiteY6" fmla="*/ 93212 h 93727"/>
                  <a:gd name="connsiteX7" fmla="*/ 149261 w 149182"/>
                  <a:gd name="connsiteY7" fmla="*/ 49664 h 93727"/>
                  <a:gd name="connsiteX8" fmla="*/ 136028 w 149182"/>
                  <a:gd name="connsiteY8" fmla="*/ 57063 h 93727"/>
                  <a:gd name="connsiteX9" fmla="*/ 117349 w 149182"/>
                  <a:gd name="connsiteY9" fmla="*/ 24712 h 93727"/>
                  <a:gd name="connsiteX10" fmla="*/ 75561 w 149182"/>
                  <a:gd name="connsiteY10" fmla="*/ 586 h 93727"/>
                  <a:gd name="connsiteX11" fmla="*/ 33771 w 149182"/>
                  <a:gd name="connsiteY11" fmla="*/ 24713 h 93727"/>
                  <a:gd name="connsiteX12" fmla="*/ 586 w 149182"/>
                  <a:gd name="connsiteY12" fmla="*/ 82195 h 93727"/>
                  <a:gd name="connsiteX13" fmla="*/ 18022 w 149182"/>
                  <a:gd name="connsiteY13" fmla="*/ 76261 h 93727"/>
                  <a:gd name="connsiteX14" fmla="*/ 20878 w 149182"/>
                  <a:gd name="connsiteY14" fmla="*/ 93910 h 93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9182" h="93727">
                    <a:moveTo>
                      <a:pt x="20878" y="93910"/>
                    </a:moveTo>
                    <a:lnTo>
                      <a:pt x="54064" y="36428"/>
                    </a:lnTo>
                    <a:cubicBezTo>
                      <a:pt x="58485" y="28772"/>
                      <a:pt x="66721" y="24017"/>
                      <a:pt x="75561" y="24017"/>
                    </a:cubicBezTo>
                    <a:cubicBezTo>
                      <a:pt x="84400" y="24017"/>
                      <a:pt x="92638" y="28772"/>
                      <a:pt x="97057" y="36428"/>
                    </a:cubicBezTo>
                    <a:lnTo>
                      <a:pt x="115572" y="68499"/>
                    </a:lnTo>
                    <a:lnTo>
                      <a:pt x="101538" y="76345"/>
                    </a:lnTo>
                    <a:lnTo>
                      <a:pt x="142289" y="93212"/>
                    </a:lnTo>
                    <a:lnTo>
                      <a:pt x="149261" y="49664"/>
                    </a:lnTo>
                    <a:lnTo>
                      <a:pt x="136028" y="57063"/>
                    </a:lnTo>
                    <a:lnTo>
                      <a:pt x="117349" y="24712"/>
                    </a:lnTo>
                    <a:cubicBezTo>
                      <a:pt x="108756" y="9830"/>
                      <a:pt x="92745" y="586"/>
                      <a:pt x="75561" y="586"/>
                    </a:cubicBezTo>
                    <a:cubicBezTo>
                      <a:pt x="58376" y="586"/>
                      <a:pt x="42365" y="9830"/>
                      <a:pt x="33771" y="24713"/>
                    </a:cubicBezTo>
                    <a:lnTo>
                      <a:pt x="586" y="82195"/>
                    </a:lnTo>
                    <a:lnTo>
                      <a:pt x="18022" y="76261"/>
                    </a:lnTo>
                    <a:lnTo>
                      <a:pt x="20878" y="93910"/>
                    </a:lnTo>
                    <a:close/>
                  </a:path>
                </a:pathLst>
              </a:custGeom>
              <a:grpFill/>
              <a:ln w="9525" cap="flat">
                <a:noFill/>
                <a:prstDash val="solid"/>
                <a:miter/>
              </a:ln>
            </p:spPr>
            <p:txBody>
              <a:bodyPr rtlCol="0" anchor="ctr"/>
              <a:lstStyle/>
              <a:p>
                <a:endParaRPr lang="fr-FR"/>
              </a:p>
            </p:txBody>
          </p:sp>
          <p:sp>
            <p:nvSpPr>
              <p:cNvPr id="326" name="Forme libre : forme 325">
                <a:extLst>
                  <a:ext uri="{FF2B5EF4-FFF2-40B4-BE49-F238E27FC236}">
                    <a16:creationId xmlns:a16="http://schemas.microsoft.com/office/drawing/2014/main" id="{5DDECA90-4964-4E6D-B54B-20787FFA2D79}"/>
                  </a:ext>
                </a:extLst>
              </p:cNvPr>
              <p:cNvSpPr/>
              <p:nvPr/>
            </p:nvSpPr>
            <p:spPr>
              <a:xfrm>
                <a:off x="10747322" y="2061936"/>
                <a:ext cx="56236" cy="86698"/>
              </a:xfrm>
              <a:custGeom>
                <a:avLst/>
                <a:gdLst>
                  <a:gd name="connsiteX0" fmla="*/ 28862 w 56236"/>
                  <a:gd name="connsiteY0" fmla="*/ 71581 h 86697"/>
                  <a:gd name="connsiteX1" fmla="*/ 27796 w 56236"/>
                  <a:gd name="connsiteY1" fmla="*/ 71581 h 86697"/>
                  <a:gd name="connsiteX2" fmla="*/ 17843 w 56236"/>
                  <a:gd name="connsiteY2" fmla="*/ 62393 h 86697"/>
                  <a:gd name="connsiteX3" fmla="*/ 586 w 56236"/>
                  <a:gd name="connsiteY3" fmla="*/ 62393 h 86697"/>
                  <a:gd name="connsiteX4" fmla="*/ 28330 w 56236"/>
                  <a:gd name="connsiteY4" fmla="*/ 86503 h 86697"/>
                  <a:gd name="connsiteX5" fmla="*/ 56150 w 56236"/>
                  <a:gd name="connsiteY5" fmla="*/ 62839 h 86697"/>
                  <a:gd name="connsiteX6" fmla="*/ 56150 w 56236"/>
                  <a:gd name="connsiteY6" fmla="*/ 60813 h 86697"/>
                  <a:gd name="connsiteX7" fmla="*/ 45917 w 56236"/>
                  <a:gd name="connsiteY7" fmla="*/ 42585 h 86697"/>
                  <a:gd name="connsiteX8" fmla="*/ 55618 w 56236"/>
                  <a:gd name="connsiteY8" fmla="*/ 24784 h 86697"/>
                  <a:gd name="connsiteX9" fmla="*/ 55618 w 56236"/>
                  <a:gd name="connsiteY9" fmla="*/ 22758 h 86697"/>
                  <a:gd name="connsiteX10" fmla="*/ 28329 w 56236"/>
                  <a:gd name="connsiteY10" fmla="*/ 586 h 86697"/>
                  <a:gd name="connsiteX11" fmla="*/ 1064 w 56236"/>
                  <a:gd name="connsiteY11" fmla="*/ 25973 h 86697"/>
                  <a:gd name="connsiteX12" fmla="*/ 18276 w 56236"/>
                  <a:gd name="connsiteY12" fmla="*/ 25973 h 86697"/>
                  <a:gd name="connsiteX13" fmla="*/ 27796 w 56236"/>
                  <a:gd name="connsiteY13" fmla="*/ 15509 h 86697"/>
                  <a:gd name="connsiteX14" fmla="*/ 28862 w 56236"/>
                  <a:gd name="connsiteY14" fmla="*/ 15509 h 86697"/>
                  <a:gd name="connsiteX15" fmla="*/ 38561 w 56236"/>
                  <a:gd name="connsiteY15" fmla="*/ 24783 h 86697"/>
                  <a:gd name="connsiteX16" fmla="*/ 38561 w 56236"/>
                  <a:gd name="connsiteY16" fmla="*/ 25743 h 86697"/>
                  <a:gd name="connsiteX17" fmla="*/ 28755 w 56236"/>
                  <a:gd name="connsiteY17" fmla="*/ 35230 h 86697"/>
                  <a:gd name="connsiteX18" fmla="*/ 20856 w 56236"/>
                  <a:gd name="connsiteY18" fmla="*/ 35230 h 86697"/>
                  <a:gd name="connsiteX19" fmla="*/ 20856 w 56236"/>
                  <a:gd name="connsiteY19" fmla="*/ 50152 h 86697"/>
                  <a:gd name="connsiteX20" fmla="*/ 29075 w 56236"/>
                  <a:gd name="connsiteY20" fmla="*/ 50152 h 86697"/>
                  <a:gd name="connsiteX21" fmla="*/ 39094 w 56236"/>
                  <a:gd name="connsiteY21" fmla="*/ 59853 h 86697"/>
                  <a:gd name="connsiteX22" fmla="*/ 39094 w 56236"/>
                  <a:gd name="connsiteY22" fmla="*/ 61026 h 86697"/>
                  <a:gd name="connsiteX23" fmla="*/ 28862 w 56236"/>
                  <a:gd name="connsiteY23" fmla="*/ 71581 h 86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236" h="86697">
                    <a:moveTo>
                      <a:pt x="28862" y="71581"/>
                    </a:moveTo>
                    <a:lnTo>
                      <a:pt x="27796" y="71581"/>
                    </a:lnTo>
                    <a:cubicBezTo>
                      <a:pt x="22881" y="71581"/>
                      <a:pt x="18901" y="69246"/>
                      <a:pt x="17843" y="62393"/>
                    </a:cubicBezTo>
                    <a:lnTo>
                      <a:pt x="586" y="62393"/>
                    </a:lnTo>
                    <a:cubicBezTo>
                      <a:pt x="1471" y="77855"/>
                      <a:pt x="10622" y="86503"/>
                      <a:pt x="28330" y="86503"/>
                    </a:cubicBezTo>
                    <a:cubicBezTo>
                      <a:pt x="48263" y="86503"/>
                      <a:pt x="56150" y="73391"/>
                      <a:pt x="56150" y="62839"/>
                    </a:cubicBezTo>
                    <a:lnTo>
                      <a:pt x="56150" y="60813"/>
                    </a:lnTo>
                    <a:cubicBezTo>
                      <a:pt x="56150" y="51647"/>
                      <a:pt x="51673" y="45890"/>
                      <a:pt x="45917" y="42585"/>
                    </a:cubicBezTo>
                    <a:cubicBezTo>
                      <a:pt x="51354" y="39387"/>
                      <a:pt x="55618" y="33632"/>
                      <a:pt x="55618" y="24784"/>
                    </a:cubicBezTo>
                    <a:lnTo>
                      <a:pt x="55618" y="22758"/>
                    </a:lnTo>
                    <a:cubicBezTo>
                      <a:pt x="55618" y="12738"/>
                      <a:pt x="48582" y="586"/>
                      <a:pt x="28329" y="586"/>
                    </a:cubicBezTo>
                    <a:cubicBezTo>
                      <a:pt x="10336" y="586"/>
                      <a:pt x="1573" y="9113"/>
                      <a:pt x="1064" y="25973"/>
                    </a:cubicBezTo>
                    <a:lnTo>
                      <a:pt x="18276" y="25973"/>
                    </a:lnTo>
                    <a:cubicBezTo>
                      <a:pt x="19088" y="18268"/>
                      <a:pt x="22590" y="15509"/>
                      <a:pt x="27796" y="15509"/>
                    </a:cubicBezTo>
                    <a:lnTo>
                      <a:pt x="28862" y="15509"/>
                    </a:lnTo>
                    <a:cubicBezTo>
                      <a:pt x="34510" y="15509"/>
                      <a:pt x="38561" y="19240"/>
                      <a:pt x="38561" y="24783"/>
                    </a:cubicBezTo>
                    <a:lnTo>
                      <a:pt x="38561" y="25743"/>
                    </a:lnTo>
                    <a:cubicBezTo>
                      <a:pt x="38561" y="32139"/>
                      <a:pt x="34938" y="35230"/>
                      <a:pt x="28755" y="35230"/>
                    </a:cubicBezTo>
                    <a:lnTo>
                      <a:pt x="20856" y="35230"/>
                    </a:lnTo>
                    <a:lnTo>
                      <a:pt x="20856" y="50152"/>
                    </a:lnTo>
                    <a:lnTo>
                      <a:pt x="29075" y="50152"/>
                    </a:lnTo>
                    <a:cubicBezTo>
                      <a:pt x="35256" y="50152"/>
                      <a:pt x="39094" y="53351"/>
                      <a:pt x="39094" y="59853"/>
                    </a:cubicBezTo>
                    <a:lnTo>
                      <a:pt x="39094" y="61026"/>
                    </a:lnTo>
                    <a:cubicBezTo>
                      <a:pt x="39095" y="68383"/>
                      <a:pt x="34192" y="71581"/>
                      <a:pt x="28862" y="71581"/>
                    </a:cubicBezTo>
                    <a:close/>
                  </a:path>
                </a:pathLst>
              </a:custGeom>
              <a:grpFill/>
              <a:ln w="9525" cap="flat">
                <a:noFill/>
                <a:prstDash val="solid"/>
                <a:miter/>
              </a:ln>
            </p:spPr>
            <p:txBody>
              <a:bodyPr rtlCol="0" anchor="ctr"/>
              <a:lstStyle/>
              <a:p>
                <a:endParaRPr lang="fr-FR"/>
              </a:p>
            </p:txBody>
          </p:sp>
          <p:sp>
            <p:nvSpPr>
              <p:cNvPr id="327" name="Forme libre : forme 326">
                <a:extLst>
                  <a:ext uri="{FF2B5EF4-FFF2-40B4-BE49-F238E27FC236}">
                    <a16:creationId xmlns:a16="http://schemas.microsoft.com/office/drawing/2014/main" id="{C4231B7B-C669-4E2C-8F69-7DC03067E3FD}"/>
                  </a:ext>
                </a:extLst>
              </p:cNvPr>
              <p:cNvSpPr/>
              <p:nvPr/>
            </p:nvSpPr>
            <p:spPr>
              <a:xfrm>
                <a:off x="10719244" y="2222695"/>
                <a:ext cx="33586" cy="42958"/>
              </a:xfrm>
              <a:custGeom>
                <a:avLst/>
                <a:gdLst>
                  <a:gd name="connsiteX0" fmla="*/ 16582 w 33585"/>
                  <a:gd name="connsiteY0" fmla="*/ 586 h 42958"/>
                  <a:gd name="connsiteX1" fmla="*/ 586 w 33585"/>
                  <a:gd name="connsiteY1" fmla="*/ 586 h 42958"/>
                  <a:gd name="connsiteX2" fmla="*/ 586 w 33585"/>
                  <a:gd name="connsiteY2" fmla="*/ 43134 h 42958"/>
                  <a:gd name="connsiteX3" fmla="*/ 10709 w 33585"/>
                  <a:gd name="connsiteY3" fmla="*/ 43134 h 42958"/>
                  <a:gd name="connsiteX4" fmla="*/ 10709 w 33585"/>
                  <a:gd name="connsiteY4" fmla="*/ 27860 h 42958"/>
                  <a:gd name="connsiteX5" fmla="*/ 16583 w 33585"/>
                  <a:gd name="connsiteY5" fmla="*/ 27860 h 42958"/>
                  <a:gd name="connsiteX6" fmla="*/ 33518 w 33585"/>
                  <a:gd name="connsiteY6" fmla="*/ 14768 h 42958"/>
                  <a:gd name="connsiteX7" fmla="*/ 33518 w 33585"/>
                  <a:gd name="connsiteY7" fmla="*/ 13677 h 42958"/>
                  <a:gd name="connsiteX8" fmla="*/ 16582 w 33585"/>
                  <a:gd name="connsiteY8" fmla="*/ 586 h 42958"/>
                  <a:gd name="connsiteX9" fmla="*/ 23268 w 33585"/>
                  <a:gd name="connsiteY9" fmla="*/ 14496 h 42958"/>
                  <a:gd name="connsiteX10" fmla="*/ 17019 w 33585"/>
                  <a:gd name="connsiteY10" fmla="*/ 20223 h 42958"/>
                  <a:gd name="connsiteX11" fmla="*/ 10708 w 33585"/>
                  <a:gd name="connsiteY11" fmla="*/ 20223 h 42958"/>
                  <a:gd name="connsiteX12" fmla="*/ 10708 w 33585"/>
                  <a:gd name="connsiteY12" fmla="*/ 8223 h 42958"/>
                  <a:gd name="connsiteX13" fmla="*/ 17019 w 33585"/>
                  <a:gd name="connsiteY13" fmla="*/ 8223 h 42958"/>
                  <a:gd name="connsiteX14" fmla="*/ 23268 w 33585"/>
                  <a:gd name="connsiteY14" fmla="*/ 13950 h 42958"/>
                  <a:gd name="connsiteX15" fmla="*/ 23268 w 33585"/>
                  <a:gd name="connsiteY15" fmla="*/ 14496 h 42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3585" h="42958">
                    <a:moveTo>
                      <a:pt x="16582" y="586"/>
                    </a:moveTo>
                    <a:lnTo>
                      <a:pt x="586" y="586"/>
                    </a:lnTo>
                    <a:lnTo>
                      <a:pt x="586" y="43134"/>
                    </a:lnTo>
                    <a:lnTo>
                      <a:pt x="10709" y="43134"/>
                    </a:lnTo>
                    <a:lnTo>
                      <a:pt x="10709" y="27860"/>
                    </a:lnTo>
                    <a:lnTo>
                      <a:pt x="16583" y="27860"/>
                    </a:lnTo>
                    <a:cubicBezTo>
                      <a:pt x="24518" y="27860"/>
                      <a:pt x="33518" y="26115"/>
                      <a:pt x="33518" y="14768"/>
                    </a:cubicBezTo>
                    <a:lnTo>
                      <a:pt x="33518" y="13677"/>
                    </a:lnTo>
                    <a:cubicBezTo>
                      <a:pt x="33516" y="2386"/>
                      <a:pt x="24517" y="586"/>
                      <a:pt x="16582" y="586"/>
                    </a:cubicBezTo>
                    <a:close/>
                    <a:moveTo>
                      <a:pt x="23268" y="14496"/>
                    </a:moveTo>
                    <a:cubicBezTo>
                      <a:pt x="23268" y="19296"/>
                      <a:pt x="19769" y="20223"/>
                      <a:pt x="17019" y="20223"/>
                    </a:cubicBezTo>
                    <a:lnTo>
                      <a:pt x="10708" y="20223"/>
                    </a:lnTo>
                    <a:lnTo>
                      <a:pt x="10708" y="8223"/>
                    </a:lnTo>
                    <a:lnTo>
                      <a:pt x="17019" y="8223"/>
                    </a:lnTo>
                    <a:cubicBezTo>
                      <a:pt x="19769" y="8223"/>
                      <a:pt x="23268" y="9151"/>
                      <a:pt x="23268" y="13950"/>
                    </a:cubicBezTo>
                    <a:lnTo>
                      <a:pt x="23268" y="14496"/>
                    </a:lnTo>
                    <a:close/>
                  </a:path>
                </a:pathLst>
              </a:custGeom>
              <a:grpFill/>
              <a:ln w="9525" cap="flat">
                <a:noFill/>
                <a:prstDash val="solid"/>
                <a:miter/>
              </a:ln>
            </p:spPr>
            <p:txBody>
              <a:bodyPr rtlCol="0" anchor="ctr"/>
              <a:lstStyle/>
              <a:p>
                <a:endParaRPr lang="fr-FR"/>
              </a:p>
            </p:txBody>
          </p:sp>
          <p:sp>
            <p:nvSpPr>
              <p:cNvPr id="328" name="Forme libre : forme 327">
                <a:extLst>
                  <a:ext uri="{FF2B5EF4-FFF2-40B4-BE49-F238E27FC236}">
                    <a16:creationId xmlns:a16="http://schemas.microsoft.com/office/drawing/2014/main" id="{A719BA67-238E-475D-BAE4-4689FBB27E78}"/>
                  </a:ext>
                </a:extLst>
              </p:cNvPr>
              <p:cNvSpPr/>
              <p:nvPr/>
            </p:nvSpPr>
            <p:spPr>
              <a:xfrm>
                <a:off x="10754672" y="2222695"/>
                <a:ext cx="39053" cy="43739"/>
              </a:xfrm>
              <a:custGeom>
                <a:avLst/>
                <a:gdLst>
                  <a:gd name="connsiteX0" fmla="*/ 19706 w 39052"/>
                  <a:gd name="connsiteY0" fmla="*/ 33042 h 43739"/>
                  <a:gd name="connsiteX1" fmla="*/ 11396 w 39052"/>
                  <a:gd name="connsiteY1" fmla="*/ 586 h 43739"/>
                  <a:gd name="connsiteX2" fmla="*/ 586 w 39052"/>
                  <a:gd name="connsiteY2" fmla="*/ 586 h 43739"/>
                  <a:gd name="connsiteX3" fmla="*/ 12770 w 39052"/>
                  <a:gd name="connsiteY3" fmla="*/ 43243 h 43739"/>
                  <a:gd name="connsiteX4" fmla="*/ 26705 w 39052"/>
                  <a:gd name="connsiteY4" fmla="*/ 43243 h 43739"/>
                  <a:gd name="connsiteX5" fmla="*/ 38890 w 39052"/>
                  <a:gd name="connsiteY5" fmla="*/ 586 h 43739"/>
                  <a:gd name="connsiteX6" fmla="*/ 28017 w 39052"/>
                  <a:gd name="connsiteY6" fmla="*/ 586 h 43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052" h="43739">
                    <a:moveTo>
                      <a:pt x="19706" y="33042"/>
                    </a:moveTo>
                    <a:lnTo>
                      <a:pt x="11396" y="586"/>
                    </a:lnTo>
                    <a:lnTo>
                      <a:pt x="586" y="586"/>
                    </a:lnTo>
                    <a:lnTo>
                      <a:pt x="12770" y="43243"/>
                    </a:lnTo>
                    <a:lnTo>
                      <a:pt x="26705" y="43243"/>
                    </a:lnTo>
                    <a:lnTo>
                      <a:pt x="38890" y="586"/>
                    </a:lnTo>
                    <a:lnTo>
                      <a:pt x="28017" y="586"/>
                    </a:lnTo>
                    <a:close/>
                  </a:path>
                </a:pathLst>
              </a:custGeom>
              <a:grpFill/>
              <a:ln w="9525" cap="flat">
                <a:noFill/>
                <a:prstDash val="solid"/>
                <a:miter/>
              </a:ln>
            </p:spPr>
            <p:txBody>
              <a:bodyPr rtlCol="0" anchor="ctr"/>
              <a:lstStyle/>
              <a:p>
                <a:endParaRPr lang="fr-FR"/>
              </a:p>
            </p:txBody>
          </p:sp>
          <p:sp>
            <p:nvSpPr>
              <p:cNvPr id="329" name="Forme libre : forme 328">
                <a:extLst>
                  <a:ext uri="{FF2B5EF4-FFF2-40B4-BE49-F238E27FC236}">
                    <a16:creationId xmlns:a16="http://schemas.microsoft.com/office/drawing/2014/main" id="{07A77459-8578-4A49-B936-94AC57845231}"/>
                  </a:ext>
                </a:extLst>
              </p:cNvPr>
              <p:cNvSpPr/>
              <p:nvPr/>
            </p:nvSpPr>
            <p:spPr>
              <a:xfrm>
                <a:off x="10796286" y="2221986"/>
                <a:ext cx="36710" cy="44520"/>
              </a:xfrm>
              <a:custGeom>
                <a:avLst/>
                <a:gdLst>
                  <a:gd name="connsiteX0" fmla="*/ 18895 w 36709"/>
                  <a:gd name="connsiteY0" fmla="*/ 586 h 44520"/>
                  <a:gd name="connsiteX1" fmla="*/ 586 w 36709"/>
                  <a:gd name="connsiteY1" fmla="*/ 21478 h 44520"/>
                  <a:gd name="connsiteX2" fmla="*/ 586 w 36709"/>
                  <a:gd name="connsiteY2" fmla="*/ 23660 h 44520"/>
                  <a:gd name="connsiteX3" fmla="*/ 18895 w 36709"/>
                  <a:gd name="connsiteY3" fmla="*/ 44552 h 44520"/>
                  <a:gd name="connsiteX4" fmla="*/ 36328 w 36709"/>
                  <a:gd name="connsiteY4" fmla="*/ 29825 h 44520"/>
                  <a:gd name="connsiteX5" fmla="*/ 36328 w 36709"/>
                  <a:gd name="connsiteY5" fmla="*/ 29333 h 44520"/>
                  <a:gd name="connsiteX6" fmla="*/ 26205 w 36709"/>
                  <a:gd name="connsiteY6" fmla="*/ 29333 h 44520"/>
                  <a:gd name="connsiteX7" fmla="*/ 19455 w 36709"/>
                  <a:gd name="connsiteY7" fmla="*/ 36915 h 44520"/>
                  <a:gd name="connsiteX8" fmla="*/ 18894 w 36709"/>
                  <a:gd name="connsiteY8" fmla="*/ 36915 h 44520"/>
                  <a:gd name="connsiteX9" fmla="*/ 10833 w 36709"/>
                  <a:gd name="connsiteY9" fmla="*/ 23660 h 44520"/>
                  <a:gd name="connsiteX10" fmla="*/ 10833 w 36709"/>
                  <a:gd name="connsiteY10" fmla="*/ 21478 h 44520"/>
                  <a:gd name="connsiteX11" fmla="*/ 18894 w 36709"/>
                  <a:gd name="connsiteY11" fmla="*/ 8223 h 44520"/>
                  <a:gd name="connsiteX12" fmla="*/ 19455 w 36709"/>
                  <a:gd name="connsiteY12" fmla="*/ 8223 h 44520"/>
                  <a:gd name="connsiteX13" fmla="*/ 26205 w 36709"/>
                  <a:gd name="connsiteY13" fmla="*/ 17442 h 44520"/>
                  <a:gd name="connsiteX14" fmla="*/ 36329 w 36709"/>
                  <a:gd name="connsiteY14" fmla="*/ 17442 h 44520"/>
                  <a:gd name="connsiteX15" fmla="*/ 36329 w 36709"/>
                  <a:gd name="connsiteY15" fmla="*/ 15477 h 44520"/>
                  <a:gd name="connsiteX16" fmla="*/ 18895 w 36709"/>
                  <a:gd name="connsiteY16" fmla="*/ 586 h 44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709" h="44520">
                    <a:moveTo>
                      <a:pt x="18895" y="586"/>
                    </a:moveTo>
                    <a:cubicBezTo>
                      <a:pt x="6210" y="586"/>
                      <a:pt x="586" y="6750"/>
                      <a:pt x="586" y="21478"/>
                    </a:cubicBezTo>
                    <a:lnTo>
                      <a:pt x="586" y="23660"/>
                    </a:lnTo>
                    <a:cubicBezTo>
                      <a:pt x="586" y="38388"/>
                      <a:pt x="6210" y="44552"/>
                      <a:pt x="18895" y="44552"/>
                    </a:cubicBezTo>
                    <a:cubicBezTo>
                      <a:pt x="30454" y="44552"/>
                      <a:pt x="36328" y="40297"/>
                      <a:pt x="36328" y="29825"/>
                    </a:cubicBezTo>
                    <a:lnTo>
                      <a:pt x="36328" y="29333"/>
                    </a:lnTo>
                    <a:lnTo>
                      <a:pt x="26205" y="29333"/>
                    </a:lnTo>
                    <a:cubicBezTo>
                      <a:pt x="26205" y="33915"/>
                      <a:pt x="24392" y="36915"/>
                      <a:pt x="19455" y="36915"/>
                    </a:cubicBezTo>
                    <a:lnTo>
                      <a:pt x="18894" y="36915"/>
                    </a:lnTo>
                    <a:cubicBezTo>
                      <a:pt x="12395" y="36915"/>
                      <a:pt x="10833" y="32169"/>
                      <a:pt x="10833" y="23660"/>
                    </a:cubicBezTo>
                    <a:lnTo>
                      <a:pt x="10833" y="21478"/>
                    </a:lnTo>
                    <a:cubicBezTo>
                      <a:pt x="10833" y="12968"/>
                      <a:pt x="12395" y="8223"/>
                      <a:pt x="18894" y="8223"/>
                    </a:cubicBezTo>
                    <a:lnTo>
                      <a:pt x="19455" y="8223"/>
                    </a:lnTo>
                    <a:cubicBezTo>
                      <a:pt x="24767" y="8223"/>
                      <a:pt x="26205" y="11605"/>
                      <a:pt x="26205" y="17442"/>
                    </a:cubicBezTo>
                    <a:lnTo>
                      <a:pt x="36329" y="17442"/>
                    </a:lnTo>
                    <a:lnTo>
                      <a:pt x="36329" y="15477"/>
                    </a:lnTo>
                    <a:cubicBezTo>
                      <a:pt x="36329" y="4841"/>
                      <a:pt x="30454" y="586"/>
                      <a:pt x="18895" y="586"/>
                    </a:cubicBezTo>
                    <a:close/>
                  </a:path>
                </a:pathLst>
              </a:custGeom>
              <a:grpFill/>
              <a:ln w="9525" cap="flat">
                <a:noFill/>
                <a:prstDash val="solid"/>
                <a:miter/>
              </a:ln>
            </p:spPr>
            <p:txBody>
              <a:bodyPr rtlCol="0" anchor="ctr"/>
              <a:lstStyle/>
              <a:p>
                <a:endParaRPr lang="fr-FR"/>
              </a:p>
            </p:txBody>
          </p:sp>
        </p:grpSp>
        <p:sp>
          <p:nvSpPr>
            <p:cNvPr id="319" name="Rectangle 318">
              <a:extLst>
                <a:ext uri="{FF2B5EF4-FFF2-40B4-BE49-F238E27FC236}">
                  <a16:creationId xmlns:a16="http://schemas.microsoft.com/office/drawing/2014/main" id="{BCF44443-04CF-4A55-8217-33D970D2BF27}"/>
                </a:ext>
              </a:extLst>
            </p:cNvPr>
            <p:cNvSpPr/>
            <p:nvPr/>
          </p:nvSpPr>
          <p:spPr>
            <a:xfrm>
              <a:off x="-946737" y="2220799"/>
              <a:ext cx="225221" cy="274667"/>
            </a:xfrm>
            <a:prstGeom prst="rect">
              <a:avLst/>
            </a:prstGeom>
          </p:spPr>
          <p:txBody>
            <a:bodyPr wrap="square" anchor="ctr">
              <a:spAutoFit/>
            </a:bodyPr>
            <a:lstStyle/>
            <a:p>
              <a:pPr algn="ctr"/>
              <a:r>
                <a:rPr lang="fr-FR" sz="600" dirty="0">
                  <a:solidFill>
                    <a:srgbClr val="556080"/>
                  </a:solidFill>
                  <a:latin typeface="+mj-lt"/>
                </a:rPr>
                <a:t>B</a:t>
              </a:r>
            </a:p>
          </p:txBody>
        </p:sp>
        <p:grpSp>
          <p:nvGrpSpPr>
            <p:cNvPr id="320" name="Groupe 319">
              <a:extLst>
                <a:ext uri="{FF2B5EF4-FFF2-40B4-BE49-F238E27FC236}">
                  <a16:creationId xmlns:a16="http://schemas.microsoft.com/office/drawing/2014/main" id="{09FA571E-BF9D-4A60-AA95-1AF5A5C5586D}"/>
                </a:ext>
              </a:extLst>
            </p:cNvPr>
            <p:cNvGrpSpPr/>
            <p:nvPr/>
          </p:nvGrpSpPr>
          <p:grpSpPr>
            <a:xfrm>
              <a:off x="-1165953" y="2622208"/>
              <a:ext cx="384904" cy="461882"/>
              <a:chOff x="1441024" y="3446728"/>
              <a:chExt cx="286692" cy="344029"/>
            </a:xfrm>
          </p:grpSpPr>
          <p:sp>
            <p:nvSpPr>
              <p:cNvPr id="321" name="Forme libre : forme 320">
                <a:extLst>
                  <a:ext uri="{FF2B5EF4-FFF2-40B4-BE49-F238E27FC236}">
                    <a16:creationId xmlns:a16="http://schemas.microsoft.com/office/drawing/2014/main" id="{C04D2333-B6BF-4DC3-93B9-523829892E8F}"/>
                  </a:ext>
                </a:extLst>
              </p:cNvPr>
              <p:cNvSpPr/>
              <p:nvPr/>
            </p:nvSpPr>
            <p:spPr>
              <a:xfrm>
                <a:off x="1441024" y="3446728"/>
                <a:ext cx="286692" cy="344029"/>
              </a:xfrm>
              <a:custGeom>
                <a:avLst/>
                <a:gdLst>
                  <a:gd name="connsiteX0" fmla="*/ 617610 w 804958"/>
                  <a:gd name="connsiteY0" fmla="*/ 368394 h 965950"/>
                  <a:gd name="connsiteX1" fmla="*/ 548142 w 804958"/>
                  <a:gd name="connsiteY1" fmla="*/ 287777 h 965950"/>
                  <a:gd name="connsiteX2" fmla="*/ 513489 w 804958"/>
                  <a:gd name="connsiteY2" fmla="*/ 445589 h 965950"/>
                  <a:gd name="connsiteX3" fmla="*/ 418584 w 804958"/>
                  <a:gd name="connsiteY3" fmla="*/ 137411 h 965950"/>
                  <a:gd name="connsiteX4" fmla="*/ 410052 w 804958"/>
                  <a:gd name="connsiteY4" fmla="*/ 127510 h 965950"/>
                  <a:gd name="connsiteX5" fmla="*/ 342234 w 804958"/>
                  <a:gd name="connsiteY5" fmla="*/ 206235 h 965950"/>
                  <a:gd name="connsiteX6" fmla="*/ 246323 w 804958"/>
                  <a:gd name="connsiteY6" fmla="*/ 577562 h 965950"/>
                  <a:gd name="connsiteX7" fmla="*/ 247088 w 804958"/>
                  <a:gd name="connsiteY7" fmla="*/ 581064 h 965950"/>
                  <a:gd name="connsiteX8" fmla="*/ 170536 w 804958"/>
                  <a:gd name="connsiteY8" fmla="*/ 411499 h 965950"/>
                  <a:gd name="connsiteX9" fmla="*/ 197623 w 804958"/>
                  <a:gd name="connsiteY9" fmla="*/ 754009 h 965950"/>
                  <a:gd name="connsiteX10" fmla="*/ 620065 w 804958"/>
                  <a:gd name="connsiteY10" fmla="*/ 756786 h 965950"/>
                  <a:gd name="connsiteX11" fmla="*/ 617610 w 804958"/>
                  <a:gd name="connsiteY11" fmla="*/ 368394 h 965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4958" h="965950">
                    <a:moveTo>
                      <a:pt x="617610" y="368394"/>
                    </a:moveTo>
                    <a:lnTo>
                      <a:pt x="548142" y="287777"/>
                    </a:lnTo>
                    <a:cubicBezTo>
                      <a:pt x="538523" y="376886"/>
                      <a:pt x="513489" y="445589"/>
                      <a:pt x="513489" y="445589"/>
                    </a:cubicBezTo>
                    <a:cubicBezTo>
                      <a:pt x="513489" y="327944"/>
                      <a:pt x="471913" y="223340"/>
                      <a:pt x="418584" y="137411"/>
                    </a:cubicBezTo>
                    <a:lnTo>
                      <a:pt x="410052" y="127510"/>
                    </a:lnTo>
                    <a:lnTo>
                      <a:pt x="342234" y="206235"/>
                    </a:lnTo>
                    <a:cubicBezTo>
                      <a:pt x="254735" y="307780"/>
                      <a:pt x="217546" y="445670"/>
                      <a:pt x="246323" y="577562"/>
                    </a:cubicBezTo>
                    <a:cubicBezTo>
                      <a:pt x="246565" y="578729"/>
                      <a:pt x="246846" y="579897"/>
                      <a:pt x="247088" y="581064"/>
                    </a:cubicBezTo>
                    <a:cubicBezTo>
                      <a:pt x="247088" y="581064"/>
                      <a:pt x="194484" y="505277"/>
                      <a:pt x="170536" y="411499"/>
                    </a:cubicBezTo>
                    <a:cubicBezTo>
                      <a:pt x="105294" y="517673"/>
                      <a:pt x="114189" y="657173"/>
                      <a:pt x="197623" y="754009"/>
                    </a:cubicBezTo>
                    <a:cubicBezTo>
                      <a:pt x="309392" y="883728"/>
                      <a:pt x="507049" y="884654"/>
                      <a:pt x="620065" y="756786"/>
                    </a:cubicBezTo>
                    <a:cubicBezTo>
                      <a:pt x="716902" y="647151"/>
                      <a:pt x="713119" y="479196"/>
                      <a:pt x="617610" y="368394"/>
                    </a:cubicBezTo>
                    <a:close/>
                  </a:path>
                </a:pathLst>
              </a:custGeom>
              <a:solidFill>
                <a:srgbClr val="556080"/>
              </a:solidFill>
              <a:ln w="40235" cap="flat">
                <a:noFill/>
                <a:prstDash val="solid"/>
                <a:miter/>
              </a:ln>
            </p:spPr>
            <p:txBody>
              <a:bodyPr rtlCol="0" anchor="ctr"/>
              <a:lstStyle/>
              <a:p>
                <a:endParaRPr lang="fr-FR"/>
              </a:p>
            </p:txBody>
          </p:sp>
          <p:sp>
            <p:nvSpPr>
              <p:cNvPr id="322" name="Forme libre : forme 321">
                <a:extLst>
                  <a:ext uri="{FF2B5EF4-FFF2-40B4-BE49-F238E27FC236}">
                    <a16:creationId xmlns:a16="http://schemas.microsoft.com/office/drawing/2014/main" id="{4BE93809-3819-4E8F-BF2F-75C60A5C6F60}"/>
                  </a:ext>
                </a:extLst>
              </p:cNvPr>
              <p:cNvSpPr/>
              <p:nvPr/>
            </p:nvSpPr>
            <p:spPr>
              <a:xfrm>
                <a:off x="1482081" y="3539472"/>
                <a:ext cx="215019" cy="243687"/>
              </a:xfrm>
              <a:custGeom>
                <a:avLst/>
                <a:gdLst>
                  <a:gd name="connsiteX0" fmla="*/ 447314 w 603719"/>
                  <a:gd name="connsiteY0" fmla="*/ 281780 h 684215"/>
                  <a:gd name="connsiteX1" fmla="*/ 401994 w 603719"/>
                  <a:gd name="connsiteY1" fmla="*/ 230142 h 684215"/>
                  <a:gd name="connsiteX2" fmla="*/ 379375 w 603719"/>
                  <a:gd name="connsiteY2" fmla="*/ 331245 h 684215"/>
                  <a:gd name="connsiteX3" fmla="*/ 317433 w 603719"/>
                  <a:gd name="connsiteY3" fmla="*/ 133828 h 684215"/>
                  <a:gd name="connsiteX4" fmla="*/ 311879 w 603719"/>
                  <a:gd name="connsiteY4" fmla="*/ 127510 h 684215"/>
                  <a:gd name="connsiteX5" fmla="*/ 267606 w 603719"/>
                  <a:gd name="connsiteY5" fmla="*/ 177940 h 684215"/>
                  <a:gd name="connsiteX6" fmla="*/ 205021 w 603719"/>
                  <a:gd name="connsiteY6" fmla="*/ 415806 h 684215"/>
                  <a:gd name="connsiteX7" fmla="*/ 205544 w 603719"/>
                  <a:gd name="connsiteY7" fmla="*/ 418060 h 684215"/>
                  <a:gd name="connsiteX8" fmla="*/ 155596 w 603719"/>
                  <a:gd name="connsiteY8" fmla="*/ 309430 h 684215"/>
                  <a:gd name="connsiteX9" fmla="*/ 173265 w 603719"/>
                  <a:gd name="connsiteY9" fmla="*/ 528822 h 684215"/>
                  <a:gd name="connsiteX10" fmla="*/ 448923 w 603719"/>
                  <a:gd name="connsiteY10" fmla="*/ 530593 h 684215"/>
                  <a:gd name="connsiteX11" fmla="*/ 447314 w 603719"/>
                  <a:gd name="connsiteY11" fmla="*/ 281780 h 684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3719" h="684215">
                    <a:moveTo>
                      <a:pt x="447314" y="281780"/>
                    </a:moveTo>
                    <a:lnTo>
                      <a:pt x="401994" y="230142"/>
                    </a:lnTo>
                    <a:cubicBezTo>
                      <a:pt x="395716" y="287213"/>
                      <a:pt x="379375" y="331245"/>
                      <a:pt x="379375" y="331245"/>
                    </a:cubicBezTo>
                    <a:cubicBezTo>
                      <a:pt x="379375" y="255860"/>
                      <a:pt x="352248" y="188888"/>
                      <a:pt x="317433" y="133828"/>
                    </a:cubicBezTo>
                    <a:lnTo>
                      <a:pt x="311879" y="127510"/>
                    </a:lnTo>
                    <a:lnTo>
                      <a:pt x="267606" y="177940"/>
                    </a:lnTo>
                    <a:cubicBezTo>
                      <a:pt x="210495" y="242981"/>
                      <a:pt x="186265" y="331325"/>
                      <a:pt x="205021" y="415806"/>
                    </a:cubicBezTo>
                    <a:cubicBezTo>
                      <a:pt x="205182" y="416530"/>
                      <a:pt x="205343" y="417295"/>
                      <a:pt x="205544" y="418060"/>
                    </a:cubicBezTo>
                    <a:cubicBezTo>
                      <a:pt x="205544" y="418060"/>
                      <a:pt x="171213" y="369480"/>
                      <a:pt x="155596" y="309430"/>
                    </a:cubicBezTo>
                    <a:cubicBezTo>
                      <a:pt x="113014" y="377449"/>
                      <a:pt x="118810" y="466800"/>
                      <a:pt x="173265" y="528822"/>
                    </a:cubicBezTo>
                    <a:cubicBezTo>
                      <a:pt x="246195" y="611934"/>
                      <a:pt x="375189" y="612497"/>
                      <a:pt x="448923" y="530593"/>
                    </a:cubicBezTo>
                    <a:cubicBezTo>
                      <a:pt x="512113" y="460360"/>
                      <a:pt x="509658" y="352777"/>
                      <a:pt x="447314" y="281780"/>
                    </a:cubicBezTo>
                    <a:close/>
                  </a:path>
                </a:pathLst>
              </a:custGeom>
              <a:solidFill>
                <a:schemeClr val="bg1"/>
              </a:solidFill>
              <a:ln w="40235" cap="flat">
                <a:noFill/>
                <a:prstDash val="solid"/>
                <a:miter/>
              </a:ln>
            </p:spPr>
            <p:txBody>
              <a:bodyPr rtlCol="0" anchor="ctr"/>
              <a:lstStyle/>
              <a:p>
                <a:endParaRPr lang="fr-FR"/>
              </a:p>
            </p:txBody>
          </p:sp>
        </p:grpSp>
      </p:grpSp>
      <p:grpSp>
        <p:nvGrpSpPr>
          <p:cNvPr id="339" name="Groupe 338">
            <a:extLst>
              <a:ext uri="{FF2B5EF4-FFF2-40B4-BE49-F238E27FC236}">
                <a16:creationId xmlns:a16="http://schemas.microsoft.com/office/drawing/2014/main" id="{0ECF1E5B-D3B0-4C91-B659-009047A7035B}"/>
              </a:ext>
            </a:extLst>
          </p:cNvPr>
          <p:cNvGrpSpPr/>
          <p:nvPr/>
        </p:nvGrpSpPr>
        <p:grpSpPr>
          <a:xfrm>
            <a:off x="1028150" y="1374925"/>
            <a:ext cx="2370560" cy="2235840"/>
            <a:chOff x="-1973493" y="1522083"/>
            <a:chExt cx="2370560" cy="2235840"/>
          </a:xfrm>
        </p:grpSpPr>
        <p:sp>
          <p:nvSpPr>
            <p:cNvPr id="340" name="Ellipse 339">
              <a:extLst>
                <a:ext uri="{FF2B5EF4-FFF2-40B4-BE49-F238E27FC236}">
                  <a16:creationId xmlns:a16="http://schemas.microsoft.com/office/drawing/2014/main" id="{54C87163-854F-4BC8-AABA-DED6963D4602}"/>
                </a:ext>
              </a:extLst>
            </p:cNvPr>
            <p:cNvSpPr/>
            <p:nvPr/>
          </p:nvSpPr>
          <p:spPr>
            <a:xfrm>
              <a:off x="-1973493" y="1757942"/>
              <a:ext cx="1999983" cy="1999981"/>
            </a:xfrm>
            <a:prstGeom prst="ellipse">
              <a:avLst/>
            </a:prstGeom>
            <a:solidFill>
              <a:schemeClr val="bg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1" name="Ellipse 340">
              <a:extLst>
                <a:ext uri="{FF2B5EF4-FFF2-40B4-BE49-F238E27FC236}">
                  <a16:creationId xmlns:a16="http://schemas.microsoft.com/office/drawing/2014/main" id="{CFB0F0AE-70ED-479F-BC22-279502357ED6}"/>
                </a:ext>
              </a:extLst>
            </p:cNvPr>
            <p:cNvSpPr/>
            <p:nvPr/>
          </p:nvSpPr>
          <p:spPr>
            <a:xfrm>
              <a:off x="-569779" y="1522083"/>
              <a:ext cx="966846" cy="966841"/>
            </a:xfrm>
            <a:prstGeom prst="ellipse">
              <a:avLst/>
            </a:prstGeom>
            <a:solidFill>
              <a:schemeClr val="accent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1600" dirty="0">
                  <a:latin typeface="+mj-lt"/>
                </a:rPr>
                <a:t>46,5%</a:t>
              </a:r>
            </a:p>
          </p:txBody>
        </p:sp>
        <p:grpSp>
          <p:nvGrpSpPr>
            <p:cNvPr id="342" name="Groupe 341">
              <a:extLst>
                <a:ext uri="{FF2B5EF4-FFF2-40B4-BE49-F238E27FC236}">
                  <a16:creationId xmlns:a16="http://schemas.microsoft.com/office/drawing/2014/main" id="{5B35118A-58DD-4631-B808-0BAACCC5ACAF}"/>
                </a:ext>
              </a:extLst>
            </p:cNvPr>
            <p:cNvGrpSpPr/>
            <p:nvPr/>
          </p:nvGrpSpPr>
          <p:grpSpPr>
            <a:xfrm>
              <a:off x="-1628349" y="2070967"/>
              <a:ext cx="1309694" cy="1039512"/>
              <a:chOff x="8099231" y="1976735"/>
              <a:chExt cx="365091" cy="289776"/>
            </a:xfrm>
          </p:grpSpPr>
          <p:sp>
            <p:nvSpPr>
              <p:cNvPr id="360" name="Forme libre : forme 359">
                <a:extLst>
                  <a:ext uri="{FF2B5EF4-FFF2-40B4-BE49-F238E27FC236}">
                    <a16:creationId xmlns:a16="http://schemas.microsoft.com/office/drawing/2014/main" id="{313B0B28-C71E-42BD-B027-7F62DB8CEAA2}"/>
                  </a:ext>
                </a:extLst>
              </p:cNvPr>
              <p:cNvSpPr/>
              <p:nvPr/>
            </p:nvSpPr>
            <p:spPr>
              <a:xfrm>
                <a:off x="8133650" y="1987172"/>
                <a:ext cx="299255" cy="279339"/>
              </a:xfrm>
              <a:custGeom>
                <a:avLst/>
                <a:gdLst>
                  <a:gd name="connsiteX0" fmla="*/ 238125 w 476250"/>
                  <a:gd name="connsiteY0" fmla="*/ 0 h 444554"/>
                  <a:gd name="connsiteX1" fmla="*/ 274405 w 476250"/>
                  <a:gd name="connsiteY1" fmla="*/ 12223 h 444554"/>
                  <a:gd name="connsiteX2" fmla="*/ 476250 w 476250"/>
                  <a:gd name="connsiteY2" fmla="*/ 165632 h 444554"/>
                  <a:gd name="connsiteX3" fmla="*/ 476250 w 476250"/>
                  <a:gd name="connsiteY3" fmla="*/ 217498 h 444554"/>
                  <a:gd name="connsiteX4" fmla="*/ 476250 w 476250"/>
                  <a:gd name="connsiteY4" fmla="*/ 444554 h 444554"/>
                  <a:gd name="connsiteX5" fmla="*/ 0 w 476250"/>
                  <a:gd name="connsiteY5" fmla="*/ 444554 h 444554"/>
                  <a:gd name="connsiteX6" fmla="*/ 0 w 476250"/>
                  <a:gd name="connsiteY6" fmla="*/ 217498 h 444554"/>
                  <a:gd name="connsiteX7" fmla="*/ 0 w 476250"/>
                  <a:gd name="connsiteY7" fmla="*/ 165632 h 444554"/>
                  <a:gd name="connsiteX8" fmla="*/ 201844 w 476250"/>
                  <a:gd name="connsiteY8" fmla="*/ 12223 h 444554"/>
                  <a:gd name="connsiteX9" fmla="*/ 238125 w 476250"/>
                  <a:gd name="connsiteY9" fmla="*/ 0 h 444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6250" h="444554">
                    <a:moveTo>
                      <a:pt x="238125" y="0"/>
                    </a:moveTo>
                    <a:cubicBezTo>
                      <a:pt x="250905" y="0"/>
                      <a:pt x="263685" y="4074"/>
                      <a:pt x="274405" y="12223"/>
                    </a:cubicBezTo>
                    <a:lnTo>
                      <a:pt x="476250" y="165632"/>
                    </a:lnTo>
                    <a:lnTo>
                      <a:pt x="476250" y="217498"/>
                    </a:lnTo>
                    <a:lnTo>
                      <a:pt x="476250" y="444554"/>
                    </a:lnTo>
                    <a:lnTo>
                      <a:pt x="0" y="444554"/>
                    </a:lnTo>
                    <a:lnTo>
                      <a:pt x="0" y="217498"/>
                    </a:lnTo>
                    <a:lnTo>
                      <a:pt x="0" y="165632"/>
                    </a:lnTo>
                    <a:lnTo>
                      <a:pt x="201844" y="12223"/>
                    </a:lnTo>
                    <a:cubicBezTo>
                      <a:pt x="212565" y="4074"/>
                      <a:pt x="225345" y="0"/>
                      <a:pt x="238125" y="0"/>
                    </a:cubicBezTo>
                    <a:close/>
                  </a:path>
                </a:pathLst>
              </a:custGeom>
              <a:solidFill>
                <a:srgbClr val="D6D9DF"/>
              </a:solidFill>
              <a:ln w="9525" cap="flat">
                <a:noFill/>
                <a:prstDash val="solid"/>
                <a:miter/>
              </a:ln>
            </p:spPr>
            <p:txBody>
              <a:bodyPr rtlCol="0" anchor="ctr"/>
              <a:lstStyle/>
              <a:p>
                <a:endParaRPr lang="fr-FR"/>
              </a:p>
            </p:txBody>
          </p:sp>
          <p:sp>
            <p:nvSpPr>
              <p:cNvPr id="361" name="Forme libre : forme 360">
                <a:extLst>
                  <a:ext uri="{FF2B5EF4-FFF2-40B4-BE49-F238E27FC236}">
                    <a16:creationId xmlns:a16="http://schemas.microsoft.com/office/drawing/2014/main" id="{E70F5534-E0BC-4CEF-85E6-BBD0392E916F}"/>
                  </a:ext>
                </a:extLst>
              </p:cNvPr>
              <p:cNvSpPr/>
              <p:nvPr/>
            </p:nvSpPr>
            <p:spPr>
              <a:xfrm>
                <a:off x="8099231" y="1976735"/>
                <a:ext cx="365091" cy="137657"/>
              </a:xfrm>
              <a:custGeom>
                <a:avLst/>
                <a:gdLst>
                  <a:gd name="connsiteX0" fmla="*/ 574833 w 581025"/>
                  <a:gd name="connsiteY0" fmla="*/ 203197 h 219075"/>
                  <a:gd name="connsiteX1" fmla="*/ 536552 w 581025"/>
                  <a:gd name="connsiteY1" fmla="*/ 174479 h 219075"/>
                  <a:gd name="connsiteX2" fmla="*/ 334937 w 581025"/>
                  <a:gd name="connsiteY2" fmla="*/ 21260 h 219075"/>
                  <a:gd name="connsiteX3" fmla="*/ 250850 w 581025"/>
                  <a:gd name="connsiteY3" fmla="*/ 21260 h 219075"/>
                  <a:gd name="connsiteX4" fmla="*/ 49234 w 581025"/>
                  <a:gd name="connsiteY4" fmla="*/ 174479 h 219075"/>
                  <a:gd name="connsiteX5" fmla="*/ 10953 w 581025"/>
                  <a:gd name="connsiteY5" fmla="*/ 203197 h 219075"/>
                  <a:gd name="connsiteX6" fmla="*/ 9048 w 581025"/>
                  <a:gd name="connsiteY6" fmla="*/ 216522 h 219075"/>
                  <a:gd name="connsiteX7" fmla="*/ 16678 w 581025"/>
                  <a:gd name="connsiteY7" fmla="*/ 220332 h 219075"/>
                  <a:gd name="connsiteX8" fmla="*/ 22383 w 581025"/>
                  <a:gd name="connsiteY8" fmla="*/ 218427 h 219075"/>
                  <a:gd name="connsiteX9" fmla="*/ 98583 w 581025"/>
                  <a:gd name="connsiteY9" fmla="*/ 161277 h 219075"/>
                  <a:gd name="connsiteX10" fmla="*/ 99650 w 581025"/>
                  <a:gd name="connsiteY10" fmla="*/ 160087 h 219075"/>
                  <a:gd name="connsiteX11" fmla="*/ 262375 w 581025"/>
                  <a:gd name="connsiteY11" fmla="*/ 36414 h 219075"/>
                  <a:gd name="connsiteX12" fmla="*/ 323411 w 581025"/>
                  <a:gd name="connsiteY12" fmla="*/ 36414 h 219075"/>
                  <a:gd name="connsiteX13" fmla="*/ 446979 w 581025"/>
                  <a:gd name="connsiteY13" fmla="*/ 130331 h 219075"/>
                  <a:gd name="connsiteX14" fmla="*/ 449094 w 581025"/>
                  <a:gd name="connsiteY14" fmla="*/ 132702 h 219075"/>
                  <a:gd name="connsiteX15" fmla="*/ 563394 w 581025"/>
                  <a:gd name="connsiteY15" fmla="*/ 218427 h 219075"/>
                  <a:gd name="connsiteX16" fmla="*/ 569099 w 581025"/>
                  <a:gd name="connsiteY16" fmla="*/ 220332 h 219075"/>
                  <a:gd name="connsiteX17" fmla="*/ 576729 w 581025"/>
                  <a:gd name="connsiteY17" fmla="*/ 216522 h 219075"/>
                  <a:gd name="connsiteX18" fmla="*/ 574833 w 581025"/>
                  <a:gd name="connsiteY18" fmla="*/ 203197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1025" h="219075">
                    <a:moveTo>
                      <a:pt x="574833" y="203197"/>
                    </a:moveTo>
                    <a:lnTo>
                      <a:pt x="536552" y="174479"/>
                    </a:lnTo>
                    <a:lnTo>
                      <a:pt x="334937" y="21260"/>
                    </a:lnTo>
                    <a:cubicBezTo>
                      <a:pt x="310181" y="2429"/>
                      <a:pt x="275605" y="2448"/>
                      <a:pt x="250850" y="21260"/>
                    </a:cubicBezTo>
                    <a:lnTo>
                      <a:pt x="49234" y="174479"/>
                    </a:lnTo>
                    <a:lnTo>
                      <a:pt x="10953" y="203197"/>
                    </a:lnTo>
                    <a:cubicBezTo>
                      <a:pt x="6743" y="206350"/>
                      <a:pt x="5896" y="212322"/>
                      <a:pt x="9048" y="216522"/>
                    </a:cubicBezTo>
                    <a:cubicBezTo>
                      <a:pt x="10915" y="219027"/>
                      <a:pt x="13782" y="220332"/>
                      <a:pt x="16678" y="220332"/>
                    </a:cubicBezTo>
                    <a:cubicBezTo>
                      <a:pt x="18659" y="220332"/>
                      <a:pt x="20669" y="219713"/>
                      <a:pt x="22383" y="218427"/>
                    </a:cubicBezTo>
                    <a:lnTo>
                      <a:pt x="98583" y="161277"/>
                    </a:lnTo>
                    <a:cubicBezTo>
                      <a:pt x="99031" y="160944"/>
                      <a:pt x="99279" y="160477"/>
                      <a:pt x="99650" y="160087"/>
                    </a:cubicBezTo>
                    <a:lnTo>
                      <a:pt x="262375" y="36414"/>
                    </a:lnTo>
                    <a:cubicBezTo>
                      <a:pt x="280349" y="22755"/>
                      <a:pt x="305438" y="22755"/>
                      <a:pt x="323411" y="36414"/>
                    </a:cubicBezTo>
                    <a:lnTo>
                      <a:pt x="446979" y="130331"/>
                    </a:lnTo>
                    <a:cubicBezTo>
                      <a:pt x="447560" y="131197"/>
                      <a:pt x="448208" y="132045"/>
                      <a:pt x="449094" y="132702"/>
                    </a:cubicBezTo>
                    <a:lnTo>
                      <a:pt x="563394" y="218427"/>
                    </a:lnTo>
                    <a:cubicBezTo>
                      <a:pt x="565108" y="219713"/>
                      <a:pt x="567118" y="220332"/>
                      <a:pt x="569099" y="220332"/>
                    </a:cubicBezTo>
                    <a:cubicBezTo>
                      <a:pt x="571995" y="220332"/>
                      <a:pt x="574852" y="219018"/>
                      <a:pt x="576729" y="216522"/>
                    </a:cubicBezTo>
                    <a:cubicBezTo>
                      <a:pt x="579891" y="212322"/>
                      <a:pt x="579043" y="206350"/>
                      <a:pt x="574833" y="203197"/>
                    </a:cubicBezTo>
                    <a:close/>
                  </a:path>
                </a:pathLst>
              </a:custGeom>
              <a:solidFill>
                <a:srgbClr val="556080"/>
              </a:solidFill>
              <a:ln w="9525" cap="flat">
                <a:noFill/>
                <a:prstDash val="solid"/>
                <a:miter/>
              </a:ln>
            </p:spPr>
            <p:txBody>
              <a:bodyPr rtlCol="0" anchor="ctr"/>
              <a:lstStyle/>
              <a:p>
                <a:endParaRPr lang="fr-FR"/>
              </a:p>
            </p:txBody>
          </p:sp>
          <p:grpSp>
            <p:nvGrpSpPr>
              <p:cNvPr id="362" name="Groupe 361">
                <a:extLst>
                  <a:ext uri="{FF2B5EF4-FFF2-40B4-BE49-F238E27FC236}">
                    <a16:creationId xmlns:a16="http://schemas.microsoft.com/office/drawing/2014/main" id="{474B1D47-37F5-46BB-ACBF-19BB0E2BC44E}"/>
                  </a:ext>
                </a:extLst>
              </p:cNvPr>
              <p:cNvGrpSpPr/>
              <p:nvPr/>
            </p:nvGrpSpPr>
            <p:grpSpPr>
              <a:xfrm>
                <a:off x="8133650" y="2145613"/>
                <a:ext cx="299255" cy="120897"/>
                <a:chOff x="8133650" y="2122511"/>
                <a:chExt cx="299255" cy="144000"/>
              </a:xfrm>
            </p:grpSpPr>
            <p:sp>
              <p:nvSpPr>
                <p:cNvPr id="363" name="Rectangle 362">
                  <a:extLst>
                    <a:ext uri="{FF2B5EF4-FFF2-40B4-BE49-F238E27FC236}">
                      <a16:creationId xmlns:a16="http://schemas.microsoft.com/office/drawing/2014/main" id="{137C654D-A0F6-4663-8EF3-B107686423CB}"/>
                    </a:ext>
                  </a:extLst>
                </p:cNvPr>
                <p:cNvSpPr/>
                <p:nvPr/>
              </p:nvSpPr>
              <p:spPr>
                <a:xfrm>
                  <a:off x="8133650" y="2122511"/>
                  <a:ext cx="45719" cy="1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4" name="Rectangle 363">
                  <a:extLst>
                    <a:ext uri="{FF2B5EF4-FFF2-40B4-BE49-F238E27FC236}">
                      <a16:creationId xmlns:a16="http://schemas.microsoft.com/office/drawing/2014/main" id="{6DB0DFFE-C657-46B3-9CAA-2B5BE9F540F4}"/>
                    </a:ext>
                  </a:extLst>
                </p:cNvPr>
                <p:cNvSpPr/>
                <p:nvPr/>
              </p:nvSpPr>
              <p:spPr>
                <a:xfrm>
                  <a:off x="8387186" y="2122511"/>
                  <a:ext cx="45719" cy="1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grpSp>
          <p:nvGrpSpPr>
            <p:cNvPr id="343" name="Groupe 342">
              <a:extLst>
                <a:ext uri="{FF2B5EF4-FFF2-40B4-BE49-F238E27FC236}">
                  <a16:creationId xmlns:a16="http://schemas.microsoft.com/office/drawing/2014/main" id="{855AB5F6-B895-4600-9FA5-982AE52F4450}"/>
                </a:ext>
              </a:extLst>
            </p:cNvPr>
            <p:cNvGrpSpPr/>
            <p:nvPr/>
          </p:nvGrpSpPr>
          <p:grpSpPr>
            <a:xfrm>
              <a:off x="-1158300" y="2300826"/>
              <a:ext cx="369596" cy="294423"/>
              <a:chOff x="1447333" y="4418817"/>
              <a:chExt cx="290190" cy="231169"/>
            </a:xfrm>
          </p:grpSpPr>
          <p:sp>
            <p:nvSpPr>
              <p:cNvPr id="356" name="Forme libre : forme 355">
                <a:extLst>
                  <a:ext uri="{FF2B5EF4-FFF2-40B4-BE49-F238E27FC236}">
                    <a16:creationId xmlns:a16="http://schemas.microsoft.com/office/drawing/2014/main" id="{B69E0BA8-8A1C-44BF-81C1-0F14C9CC013A}"/>
                  </a:ext>
                </a:extLst>
              </p:cNvPr>
              <p:cNvSpPr/>
              <p:nvPr/>
            </p:nvSpPr>
            <p:spPr>
              <a:xfrm>
                <a:off x="1447333" y="4418817"/>
                <a:ext cx="290190" cy="231169"/>
              </a:xfrm>
              <a:custGeom>
                <a:avLst/>
                <a:gdLst>
                  <a:gd name="connsiteX0" fmla="*/ 4970 w 472398"/>
                  <a:gd name="connsiteY0" fmla="*/ 4970 h 376317"/>
                  <a:gd name="connsiteX1" fmla="*/ 469362 w 472398"/>
                  <a:gd name="connsiteY1" fmla="*/ 4970 h 376317"/>
                  <a:gd name="connsiteX2" fmla="*/ 469362 w 472398"/>
                  <a:gd name="connsiteY2" fmla="*/ 373281 h 376317"/>
                  <a:gd name="connsiteX3" fmla="*/ 4970 w 472398"/>
                  <a:gd name="connsiteY3" fmla="*/ 373281 h 376317"/>
                </a:gdLst>
                <a:ahLst/>
                <a:cxnLst>
                  <a:cxn ang="0">
                    <a:pos x="connsiteX0" y="connsiteY0"/>
                  </a:cxn>
                  <a:cxn ang="0">
                    <a:pos x="connsiteX1" y="connsiteY1"/>
                  </a:cxn>
                  <a:cxn ang="0">
                    <a:pos x="connsiteX2" y="connsiteY2"/>
                  </a:cxn>
                  <a:cxn ang="0">
                    <a:pos x="connsiteX3" y="connsiteY3"/>
                  </a:cxn>
                </a:cxnLst>
                <a:rect l="l" t="t" r="r" b="b"/>
                <a:pathLst>
                  <a:path w="472398" h="376317">
                    <a:moveTo>
                      <a:pt x="4970" y="4970"/>
                    </a:moveTo>
                    <a:lnTo>
                      <a:pt x="469362" y="4970"/>
                    </a:lnTo>
                    <a:lnTo>
                      <a:pt x="469362" y="373281"/>
                    </a:lnTo>
                    <a:lnTo>
                      <a:pt x="4970" y="373281"/>
                    </a:lnTo>
                    <a:close/>
                  </a:path>
                </a:pathLst>
              </a:custGeom>
              <a:solidFill>
                <a:schemeClr val="bg1"/>
              </a:solidFill>
              <a:ln w="7883" cap="flat">
                <a:noFill/>
                <a:prstDash val="solid"/>
                <a:miter/>
              </a:ln>
            </p:spPr>
            <p:txBody>
              <a:bodyPr rtlCol="0" anchor="ctr"/>
              <a:lstStyle/>
              <a:p>
                <a:endParaRPr lang="fr-FR" b="1" dirty="0"/>
              </a:p>
            </p:txBody>
          </p:sp>
          <p:sp>
            <p:nvSpPr>
              <p:cNvPr id="357" name="Ellipse 356">
                <a:extLst>
                  <a:ext uri="{FF2B5EF4-FFF2-40B4-BE49-F238E27FC236}">
                    <a16:creationId xmlns:a16="http://schemas.microsoft.com/office/drawing/2014/main" id="{1BCDB09E-750E-409A-8E50-DE5B70422794}"/>
                  </a:ext>
                </a:extLst>
              </p:cNvPr>
              <p:cNvSpPr/>
              <p:nvPr/>
            </p:nvSpPr>
            <p:spPr>
              <a:xfrm>
                <a:off x="1663746" y="4610637"/>
                <a:ext cx="24592" cy="24593"/>
              </a:xfrm>
              <a:prstGeom prst="ellipse">
                <a:avLst/>
              </a:prstGeom>
              <a:solidFill>
                <a:srgbClr val="556080"/>
              </a:solidFill>
              <a:ln w="7883" cap="flat">
                <a:noFill/>
                <a:prstDash val="solid"/>
                <a:miter/>
              </a:ln>
            </p:spPr>
            <p:txBody>
              <a:bodyPr rtlCol="0" anchor="ctr"/>
              <a:lstStyle/>
              <a:p>
                <a:endParaRPr lang="fr-FR" b="1"/>
              </a:p>
            </p:txBody>
          </p:sp>
          <p:sp>
            <p:nvSpPr>
              <p:cNvPr id="358" name="Ellipse 357">
                <a:extLst>
                  <a:ext uri="{FF2B5EF4-FFF2-40B4-BE49-F238E27FC236}">
                    <a16:creationId xmlns:a16="http://schemas.microsoft.com/office/drawing/2014/main" id="{74C31CF3-2FBF-4023-BB71-B9D8E85D5DDF}"/>
                  </a:ext>
                </a:extLst>
              </p:cNvPr>
              <p:cNvSpPr/>
              <p:nvPr/>
            </p:nvSpPr>
            <p:spPr>
              <a:xfrm>
                <a:off x="1698175" y="4610637"/>
                <a:ext cx="24592" cy="24593"/>
              </a:xfrm>
              <a:prstGeom prst="ellipse">
                <a:avLst/>
              </a:prstGeom>
              <a:solidFill>
                <a:srgbClr val="556080"/>
              </a:solidFill>
              <a:ln w="7883" cap="flat">
                <a:noFill/>
                <a:prstDash val="solid"/>
                <a:miter/>
              </a:ln>
            </p:spPr>
            <p:txBody>
              <a:bodyPr rtlCol="0" anchor="ctr"/>
              <a:lstStyle/>
              <a:p>
                <a:endParaRPr lang="fr-FR" b="1"/>
              </a:p>
            </p:txBody>
          </p:sp>
          <p:pic>
            <p:nvPicPr>
              <p:cNvPr id="359" name="Graphique 358">
                <a:extLst>
                  <a:ext uri="{FF2B5EF4-FFF2-40B4-BE49-F238E27FC236}">
                    <a16:creationId xmlns:a16="http://schemas.microsoft.com/office/drawing/2014/main" id="{C96D0BBA-FAAE-476E-AAA1-783C1C67DD26}"/>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497735" y="4439708"/>
                <a:ext cx="189387" cy="189387"/>
              </a:xfrm>
              <a:prstGeom prst="rect">
                <a:avLst/>
              </a:prstGeom>
            </p:spPr>
          </p:pic>
        </p:grpSp>
        <p:grpSp>
          <p:nvGrpSpPr>
            <p:cNvPr id="344" name="Graphique 25">
              <a:extLst>
                <a:ext uri="{FF2B5EF4-FFF2-40B4-BE49-F238E27FC236}">
                  <a16:creationId xmlns:a16="http://schemas.microsoft.com/office/drawing/2014/main" id="{4E4CE78F-E2F6-455F-BA34-5F138F266E42}"/>
                </a:ext>
              </a:extLst>
            </p:cNvPr>
            <p:cNvGrpSpPr/>
            <p:nvPr/>
          </p:nvGrpSpPr>
          <p:grpSpPr>
            <a:xfrm>
              <a:off x="-1161174" y="3213862"/>
              <a:ext cx="375343" cy="375339"/>
              <a:chOff x="10630789" y="1976736"/>
              <a:chExt cx="289773" cy="289773"/>
            </a:xfrm>
            <a:solidFill>
              <a:srgbClr val="556080"/>
            </a:solidFill>
          </p:grpSpPr>
          <p:sp>
            <p:nvSpPr>
              <p:cNvPr id="349" name="Forme libre : forme 348">
                <a:extLst>
                  <a:ext uri="{FF2B5EF4-FFF2-40B4-BE49-F238E27FC236}">
                    <a16:creationId xmlns:a16="http://schemas.microsoft.com/office/drawing/2014/main" id="{C5F16B84-12E3-4B0B-B6DC-1638472428E2}"/>
                  </a:ext>
                </a:extLst>
              </p:cNvPr>
              <p:cNvSpPr/>
              <p:nvPr/>
            </p:nvSpPr>
            <p:spPr>
              <a:xfrm>
                <a:off x="10768730" y="2070274"/>
                <a:ext cx="131999" cy="151526"/>
              </a:xfrm>
              <a:custGeom>
                <a:avLst/>
                <a:gdLst>
                  <a:gd name="connsiteX0" fmla="*/ 124809 w 131999"/>
                  <a:gd name="connsiteY0" fmla="*/ 62361 h 151525"/>
                  <a:gd name="connsiteX1" fmla="*/ 89144 w 131999"/>
                  <a:gd name="connsiteY1" fmla="*/ 586 h 151525"/>
                  <a:gd name="connsiteX2" fmla="*/ 86653 w 131999"/>
                  <a:gd name="connsiteY2" fmla="*/ 18414 h 151525"/>
                  <a:gd name="connsiteX3" fmla="*/ 68852 w 131999"/>
                  <a:gd name="connsiteY3" fmla="*/ 12302 h 151525"/>
                  <a:gd name="connsiteX4" fmla="*/ 104602 w 131999"/>
                  <a:gd name="connsiteY4" fmla="*/ 74224 h 151525"/>
                  <a:gd name="connsiteX5" fmla="*/ 104789 w 131999"/>
                  <a:gd name="connsiteY5" fmla="*/ 74537 h 151525"/>
                  <a:gd name="connsiteX6" fmla="*/ 108487 w 131999"/>
                  <a:gd name="connsiteY6" fmla="*/ 87580 h 151525"/>
                  <a:gd name="connsiteX7" fmla="*/ 84012 w 131999"/>
                  <a:gd name="connsiteY7" fmla="*/ 112400 h 151525"/>
                  <a:gd name="connsiteX8" fmla="*/ 83858 w 131999"/>
                  <a:gd name="connsiteY8" fmla="*/ 112390 h 151525"/>
                  <a:gd name="connsiteX9" fmla="*/ 83466 w 131999"/>
                  <a:gd name="connsiteY9" fmla="*/ 112403 h 151525"/>
                  <a:gd name="connsiteX10" fmla="*/ 35195 w 131999"/>
                  <a:gd name="connsiteY10" fmla="*/ 112403 h 151525"/>
                  <a:gd name="connsiteX11" fmla="*/ 35195 w 131999"/>
                  <a:gd name="connsiteY11" fmla="*/ 96782 h 151525"/>
                  <a:gd name="connsiteX12" fmla="*/ 586 w 131999"/>
                  <a:gd name="connsiteY12" fmla="*/ 124119 h 151525"/>
                  <a:gd name="connsiteX13" fmla="*/ 35195 w 131999"/>
                  <a:gd name="connsiteY13" fmla="*/ 151456 h 151525"/>
                  <a:gd name="connsiteX14" fmla="*/ 35195 w 131999"/>
                  <a:gd name="connsiteY14" fmla="*/ 135835 h 151525"/>
                  <a:gd name="connsiteX15" fmla="*/ 83666 w 131999"/>
                  <a:gd name="connsiteY15" fmla="*/ 135835 h 151525"/>
                  <a:gd name="connsiteX16" fmla="*/ 83716 w 131999"/>
                  <a:gd name="connsiteY16" fmla="*/ 135835 h 151525"/>
                  <a:gd name="connsiteX17" fmla="*/ 83850 w 131999"/>
                  <a:gd name="connsiteY17" fmla="*/ 135834 h 151525"/>
                  <a:gd name="connsiteX18" fmla="*/ 131919 w 131999"/>
                  <a:gd name="connsiteY18" fmla="*/ 87580 h 151525"/>
                  <a:gd name="connsiteX19" fmla="*/ 124809 w 131999"/>
                  <a:gd name="connsiteY19" fmla="*/ 62361 h 15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31999" h="151525">
                    <a:moveTo>
                      <a:pt x="124809" y="62361"/>
                    </a:moveTo>
                    <a:lnTo>
                      <a:pt x="89144" y="586"/>
                    </a:lnTo>
                    <a:lnTo>
                      <a:pt x="86653" y="18414"/>
                    </a:lnTo>
                    <a:lnTo>
                      <a:pt x="68852" y="12302"/>
                    </a:lnTo>
                    <a:lnTo>
                      <a:pt x="104602" y="74224"/>
                    </a:lnTo>
                    <a:lnTo>
                      <a:pt x="104789" y="74537"/>
                    </a:lnTo>
                    <a:cubicBezTo>
                      <a:pt x="107209" y="78441"/>
                      <a:pt x="108487" y="82952"/>
                      <a:pt x="108487" y="87580"/>
                    </a:cubicBezTo>
                    <a:cubicBezTo>
                      <a:pt x="108487" y="101151"/>
                      <a:pt x="97539" y="112214"/>
                      <a:pt x="84012" y="112400"/>
                    </a:cubicBezTo>
                    <a:lnTo>
                      <a:pt x="83858" y="112390"/>
                    </a:lnTo>
                    <a:lnTo>
                      <a:pt x="83466" y="112403"/>
                    </a:lnTo>
                    <a:lnTo>
                      <a:pt x="35195" y="112403"/>
                    </a:lnTo>
                    <a:lnTo>
                      <a:pt x="35195" y="96782"/>
                    </a:lnTo>
                    <a:lnTo>
                      <a:pt x="586" y="124119"/>
                    </a:lnTo>
                    <a:lnTo>
                      <a:pt x="35195" y="151456"/>
                    </a:lnTo>
                    <a:lnTo>
                      <a:pt x="35195" y="135835"/>
                    </a:lnTo>
                    <a:lnTo>
                      <a:pt x="83666" y="135835"/>
                    </a:lnTo>
                    <a:cubicBezTo>
                      <a:pt x="83681" y="135835"/>
                      <a:pt x="83699" y="135835"/>
                      <a:pt x="83716" y="135835"/>
                    </a:cubicBezTo>
                    <a:lnTo>
                      <a:pt x="83850" y="135834"/>
                    </a:lnTo>
                    <a:cubicBezTo>
                      <a:pt x="110372" y="135734"/>
                      <a:pt x="131919" y="114125"/>
                      <a:pt x="131919" y="87580"/>
                    </a:cubicBezTo>
                    <a:cubicBezTo>
                      <a:pt x="131919" y="78652"/>
                      <a:pt x="129461" y="69935"/>
                      <a:pt x="124809" y="62361"/>
                    </a:cubicBezTo>
                    <a:close/>
                  </a:path>
                </a:pathLst>
              </a:custGeom>
              <a:grpFill/>
              <a:ln w="9525" cap="flat">
                <a:noFill/>
                <a:prstDash val="solid"/>
                <a:miter/>
              </a:ln>
            </p:spPr>
            <p:txBody>
              <a:bodyPr rtlCol="0" anchor="ctr"/>
              <a:lstStyle/>
              <a:p>
                <a:endParaRPr lang="fr-FR"/>
              </a:p>
            </p:txBody>
          </p:sp>
          <p:sp>
            <p:nvSpPr>
              <p:cNvPr id="350" name="Forme libre : forme 349">
                <a:extLst>
                  <a:ext uri="{FF2B5EF4-FFF2-40B4-BE49-F238E27FC236}">
                    <a16:creationId xmlns:a16="http://schemas.microsoft.com/office/drawing/2014/main" id="{67F0DF86-00D8-4385-AC8C-B22F104C3FBE}"/>
                  </a:ext>
                </a:extLst>
              </p:cNvPr>
              <p:cNvSpPr/>
              <p:nvPr/>
            </p:nvSpPr>
            <p:spPr>
              <a:xfrm>
                <a:off x="10650146" y="2071262"/>
                <a:ext cx="110910" cy="135123"/>
              </a:xfrm>
              <a:custGeom>
                <a:avLst/>
                <a:gdLst>
                  <a:gd name="connsiteX0" fmla="*/ 98978 w 110910"/>
                  <a:gd name="connsiteY0" fmla="*/ 122674 h 135123"/>
                  <a:gd name="connsiteX1" fmla="*/ 110694 w 110910"/>
                  <a:gd name="connsiteY1" fmla="*/ 111416 h 135123"/>
                  <a:gd name="connsiteX2" fmla="*/ 48817 w 110910"/>
                  <a:gd name="connsiteY2" fmla="*/ 111416 h 135123"/>
                  <a:gd name="connsiteX3" fmla="*/ 27322 w 110910"/>
                  <a:gd name="connsiteY3" fmla="*/ 99004 h 135123"/>
                  <a:gd name="connsiteX4" fmla="*/ 27320 w 110910"/>
                  <a:gd name="connsiteY4" fmla="*/ 74181 h 135123"/>
                  <a:gd name="connsiteX5" fmla="*/ 49140 w 110910"/>
                  <a:gd name="connsiteY5" fmla="*/ 36390 h 135123"/>
                  <a:gd name="connsiteX6" fmla="*/ 62515 w 110910"/>
                  <a:gd name="connsiteY6" fmla="*/ 44288 h 135123"/>
                  <a:gd name="connsiteX7" fmla="*/ 56576 w 110910"/>
                  <a:gd name="connsiteY7" fmla="*/ 586 h 135123"/>
                  <a:gd name="connsiteX8" fmla="*/ 15437 w 110910"/>
                  <a:gd name="connsiteY8" fmla="*/ 16484 h 135123"/>
                  <a:gd name="connsiteX9" fmla="*/ 28963 w 110910"/>
                  <a:gd name="connsiteY9" fmla="*/ 24473 h 135123"/>
                  <a:gd name="connsiteX10" fmla="*/ 7028 w 110910"/>
                  <a:gd name="connsiteY10" fmla="*/ 62467 h 135123"/>
                  <a:gd name="connsiteX11" fmla="*/ 7028 w 110910"/>
                  <a:gd name="connsiteY11" fmla="*/ 110720 h 135123"/>
                  <a:gd name="connsiteX12" fmla="*/ 48818 w 110910"/>
                  <a:gd name="connsiteY12" fmla="*/ 134848 h 135123"/>
                  <a:gd name="connsiteX13" fmla="*/ 110694 w 110910"/>
                  <a:gd name="connsiteY13" fmla="*/ 134848 h 135123"/>
                  <a:gd name="connsiteX14" fmla="*/ 98978 w 110910"/>
                  <a:gd name="connsiteY14" fmla="*/ 122674 h 13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0910" h="135123">
                    <a:moveTo>
                      <a:pt x="98978" y="122674"/>
                    </a:moveTo>
                    <a:lnTo>
                      <a:pt x="110694" y="111416"/>
                    </a:lnTo>
                    <a:lnTo>
                      <a:pt x="48817" y="111416"/>
                    </a:lnTo>
                    <a:cubicBezTo>
                      <a:pt x="39977" y="111416"/>
                      <a:pt x="31741" y="106659"/>
                      <a:pt x="27322" y="99004"/>
                    </a:cubicBezTo>
                    <a:cubicBezTo>
                      <a:pt x="22903" y="91349"/>
                      <a:pt x="22903" y="81837"/>
                      <a:pt x="27320" y="74181"/>
                    </a:cubicBezTo>
                    <a:lnTo>
                      <a:pt x="49140" y="36390"/>
                    </a:lnTo>
                    <a:lnTo>
                      <a:pt x="62515" y="44288"/>
                    </a:lnTo>
                    <a:lnTo>
                      <a:pt x="56576" y="586"/>
                    </a:lnTo>
                    <a:lnTo>
                      <a:pt x="15437" y="16484"/>
                    </a:lnTo>
                    <a:lnTo>
                      <a:pt x="28963" y="24473"/>
                    </a:lnTo>
                    <a:lnTo>
                      <a:pt x="7028" y="62467"/>
                    </a:lnTo>
                    <a:cubicBezTo>
                      <a:pt x="-1562" y="77348"/>
                      <a:pt x="-1562" y="95838"/>
                      <a:pt x="7028" y="110720"/>
                    </a:cubicBezTo>
                    <a:cubicBezTo>
                      <a:pt x="15622" y="125602"/>
                      <a:pt x="31635" y="134848"/>
                      <a:pt x="48818" y="134848"/>
                    </a:cubicBezTo>
                    <a:lnTo>
                      <a:pt x="110694" y="134848"/>
                    </a:lnTo>
                    <a:lnTo>
                      <a:pt x="98978" y="122674"/>
                    </a:lnTo>
                    <a:close/>
                  </a:path>
                </a:pathLst>
              </a:custGeom>
              <a:grpFill/>
              <a:ln w="9525" cap="flat">
                <a:noFill/>
                <a:prstDash val="solid"/>
                <a:miter/>
              </a:ln>
            </p:spPr>
            <p:txBody>
              <a:bodyPr rtlCol="0" anchor="ctr"/>
              <a:lstStyle/>
              <a:p>
                <a:endParaRPr lang="fr-FR"/>
              </a:p>
            </p:txBody>
          </p:sp>
          <p:sp>
            <p:nvSpPr>
              <p:cNvPr id="351" name="Forme libre : forme 350">
                <a:extLst>
                  <a:ext uri="{FF2B5EF4-FFF2-40B4-BE49-F238E27FC236}">
                    <a16:creationId xmlns:a16="http://schemas.microsoft.com/office/drawing/2014/main" id="{2CC3D77E-63E3-4110-B129-DEAA899F1E7D}"/>
                  </a:ext>
                </a:extLst>
              </p:cNvPr>
              <p:cNvSpPr/>
              <p:nvPr/>
            </p:nvSpPr>
            <p:spPr>
              <a:xfrm>
                <a:off x="10700112" y="1976150"/>
                <a:ext cx="149182" cy="93727"/>
              </a:xfrm>
              <a:custGeom>
                <a:avLst/>
                <a:gdLst>
                  <a:gd name="connsiteX0" fmla="*/ 20878 w 149182"/>
                  <a:gd name="connsiteY0" fmla="*/ 93910 h 93727"/>
                  <a:gd name="connsiteX1" fmla="*/ 54064 w 149182"/>
                  <a:gd name="connsiteY1" fmla="*/ 36428 h 93727"/>
                  <a:gd name="connsiteX2" fmla="*/ 75561 w 149182"/>
                  <a:gd name="connsiteY2" fmla="*/ 24017 h 93727"/>
                  <a:gd name="connsiteX3" fmla="*/ 97057 w 149182"/>
                  <a:gd name="connsiteY3" fmla="*/ 36428 h 93727"/>
                  <a:gd name="connsiteX4" fmla="*/ 115572 w 149182"/>
                  <a:gd name="connsiteY4" fmla="*/ 68499 h 93727"/>
                  <a:gd name="connsiteX5" fmla="*/ 101538 w 149182"/>
                  <a:gd name="connsiteY5" fmla="*/ 76345 h 93727"/>
                  <a:gd name="connsiteX6" fmla="*/ 142289 w 149182"/>
                  <a:gd name="connsiteY6" fmla="*/ 93212 h 93727"/>
                  <a:gd name="connsiteX7" fmla="*/ 149261 w 149182"/>
                  <a:gd name="connsiteY7" fmla="*/ 49664 h 93727"/>
                  <a:gd name="connsiteX8" fmla="*/ 136028 w 149182"/>
                  <a:gd name="connsiteY8" fmla="*/ 57063 h 93727"/>
                  <a:gd name="connsiteX9" fmla="*/ 117349 w 149182"/>
                  <a:gd name="connsiteY9" fmla="*/ 24712 h 93727"/>
                  <a:gd name="connsiteX10" fmla="*/ 75561 w 149182"/>
                  <a:gd name="connsiteY10" fmla="*/ 586 h 93727"/>
                  <a:gd name="connsiteX11" fmla="*/ 33771 w 149182"/>
                  <a:gd name="connsiteY11" fmla="*/ 24713 h 93727"/>
                  <a:gd name="connsiteX12" fmla="*/ 586 w 149182"/>
                  <a:gd name="connsiteY12" fmla="*/ 82195 h 93727"/>
                  <a:gd name="connsiteX13" fmla="*/ 18022 w 149182"/>
                  <a:gd name="connsiteY13" fmla="*/ 76261 h 93727"/>
                  <a:gd name="connsiteX14" fmla="*/ 20878 w 149182"/>
                  <a:gd name="connsiteY14" fmla="*/ 93910 h 93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9182" h="93727">
                    <a:moveTo>
                      <a:pt x="20878" y="93910"/>
                    </a:moveTo>
                    <a:lnTo>
                      <a:pt x="54064" y="36428"/>
                    </a:lnTo>
                    <a:cubicBezTo>
                      <a:pt x="58485" y="28772"/>
                      <a:pt x="66721" y="24017"/>
                      <a:pt x="75561" y="24017"/>
                    </a:cubicBezTo>
                    <a:cubicBezTo>
                      <a:pt x="84400" y="24017"/>
                      <a:pt x="92638" y="28772"/>
                      <a:pt x="97057" y="36428"/>
                    </a:cubicBezTo>
                    <a:lnTo>
                      <a:pt x="115572" y="68499"/>
                    </a:lnTo>
                    <a:lnTo>
                      <a:pt x="101538" y="76345"/>
                    </a:lnTo>
                    <a:lnTo>
                      <a:pt x="142289" y="93212"/>
                    </a:lnTo>
                    <a:lnTo>
                      <a:pt x="149261" y="49664"/>
                    </a:lnTo>
                    <a:lnTo>
                      <a:pt x="136028" y="57063"/>
                    </a:lnTo>
                    <a:lnTo>
                      <a:pt x="117349" y="24712"/>
                    </a:lnTo>
                    <a:cubicBezTo>
                      <a:pt x="108756" y="9830"/>
                      <a:pt x="92745" y="586"/>
                      <a:pt x="75561" y="586"/>
                    </a:cubicBezTo>
                    <a:cubicBezTo>
                      <a:pt x="58376" y="586"/>
                      <a:pt x="42365" y="9830"/>
                      <a:pt x="33771" y="24713"/>
                    </a:cubicBezTo>
                    <a:lnTo>
                      <a:pt x="586" y="82195"/>
                    </a:lnTo>
                    <a:lnTo>
                      <a:pt x="18022" y="76261"/>
                    </a:lnTo>
                    <a:lnTo>
                      <a:pt x="20878" y="93910"/>
                    </a:lnTo>
                    <a:close/>
                  </a:path>
                </a:pathLst>
              </a:custGeom>
              <a:grpFill/>
              <a:ln w="9525" cap="flat">
                <a:noFill/>
                <a:prstDash val="solid"/>
                <a:miter/>
              </a:ln>
            </p:spPr>
            <p:txBody>
              <a:bodyPr rtlCol="0" anchor="ctr"/>
              <a:lstStyle/>
              <a:p>
                <a:endParaRPr lang="fr-FR"/>
              </a:p>
            </p:txBody>
          </p:sp>
          <p:sp>
            <p:nvSpPr>
              <p:cNvPr id="352" name="Forme libre : forme 351">
                <a:extLst>
                  <a:ext uri="{FF2B5EF4-FFF2-40B4-BE49-F238E27FC236}">
                    <a16:creationId xmlns:a16="http://schemas.microsoft.com/office/drawing/2014/main" id="{8F7DA71D-391E-4989-AF0E-9D487D7EAB3D}"/>
                  </a:ext>
                </a:extLst>
              </p:cNvPr>
              <p:cNvSpPr/>
              <p:nvPr/>
            </p:nvSpPr>
            <p:spPr>
              <a:xfrm>
                <a:off x="10747322" y="2061936"/>
                <a:ext cx="56236" cy="86698"/>
              </a:xfrm>
              <a:custGeom>
                <a:avLst/>
                <a:gdLst>
                  <a:gd name="connsiteX0" fmla="*/ 28862 w 56236"/>
                  <a:gd name="connsiteY0" fmla="*/ 71581 h 86697"/>
                  <a:gd name="connsiteX1" fmla="*/ 27796 w 56236"/>
                  <a:gd name="connsiteY1" fmla="*/ 71581 h 86697"/>
                  <a:gd name="connsiteX2" fmla="*/ 17843 w 56236"/>
                  <a:gd name="connsiteY2" fmla="*/ 62393 h 86697"/>
                  <a:gd name="connsiteX3" fmla="*/ 586 w 56236"/>
                  <a:gd name="connsiteY3" fmla="*/ 62393 h 86697"/>
                  <a:gd name="connsiteX4" fmla="*/ 28330 w 56236"/>
                  <a:gd name="connsiteY4" fmla="*/ 86503 h 86697"/>
                  <a:gd name="connsiteX5" fmla="*/ 56150 w 56236"/>
                  <a:gd name="connsiteY5" fmla="*/ 62839 h 86697"/>
                  <a:gd name="connsiteX6" fmla="*/ 56150 w 56236"/>
                  <a:gd name="connsiteY6" fmla="*/ 60813 h 86697"/>
                  <a:gd name="connsiteX7" fmla="*/ 45917 w 56236"/>
                  <a:gd name="connsiteY7" fmla="*/ 42585 h 86697"/>
                  <a:gd name="connsiteX8" fmla="*/ 55618 w 56236"/>
                  <a:gd name="connsiteY8" fmla="*/ 24784 h 86697"/>
                  <a:gd name="connsiteX9" fmla="*/ 55618 w 56236"/>
                  <a:gd name="connsiteY9" fmla="*/ 22758 h 86697"/>
                  <a:gd name="connsiteX10" fmla="*/ 28329 w 56236"/>
                  <a:gd name="connsiteY10" fmla="*/ 586 h 86697"/>
                  <a:gd name="connsiteX11" fmla="*/ 1064 w 56236"/>
                  <a:gd name="connsiteY11" fmla="*/ 25973 h 86697"/>
                  <a:gd name="connsiteX12" fmla="*/ 18276 w 56236"/>
                  <a:gd name="connsiteY12" fmla="*/ 25973 h 86697"/>
                  <a:gd name="connsiteX13" fmla="*/ 27796 w 56236"/>
                  <a:gd name="connsiteY13" fmla="*/ 15509 h 86697"/>
                  <a:gd name="connsiteX14" fmla="*/ 28862 w 56236"/>
                  <a:gd name="connsiteY14" fmla="*/ 15509 h 86697"/>
                  <a:gd name="connsiteX15" fmla="*/ 38561 w 56236"/>
                  <a:gd name="connsiteY15" fmla="*/ 24783 h 86697"/>
                  <a:gd name="connsiteX16" fmla="*/ 38561 w 56236"/>
                  <a:gd name="connsiteY16" fmla="*/ 25743 h 86697"/>
                  <a:gd name="connsiteX17" fmla="*/ 28755 w 56236"/>
                  <a:gd name="connsiteY17" fmla="*/ 35230 h 86697"/>
                  <a:gd name="connsiteX18" fmla="*/ 20856 w 56236"/>
                  <a:gd name="connsiteY18" fmla="*/ 35230 h 86697"/>
                  <a:gd name="connsiteX19" fmla="*/ 20856 w 56236"/>
                  <a:gd name="connsiteY19" fmla="*/ 50152 h 86697"/>
                  <a:gd name="connsiteX20" fmla="*/ 29075 w 56236"/>
                  <a:gd name="connsiteY20" fmla="*/ 50152 h 86697"/>
                  <a:gd name="connsiteX21" fmla="*/ 39094 w 56236"/>
                  <a:gd name="connsiteY21" fmla="*/ 59853 h 86697"/>
                  <a:gd name="connsiteX22" fmla="*/ 39094 w 56236"/>
                  <a:gd name="connsiteY22" fmla="*/ 61026 h 86697"/>
                  <a:gd name="connsiteX23" fmla="*/ 28862 w 56236"/>
                  <a:gd name="connsiteY23" fmla="*/ 71581 h 86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236" h="86697">
                    <a:moveTo>
                      <a:pt x="28862" y="71581"/>
                    </a:moveTo>
                    <a:lnTo>
                      <a:pt x="27796" y="71581"/>
                    </a:lnTo>
                    <a:cubicBezTo>
                      <a:pt x="22881" y="71581"/>
                      <a:pt x="18901" y="69246"/>
                      <a:pt x="17843" y="62393"/>
                    </a:cubicBezTo>
                    <a:lnTo>
                      <a:pt x="586" y="62393"/>
                    </a:lnTo>
                    <a:cubicBezTo>
                      <a:pt x="1471" y="77855"/>
                      <a:pt x="10622" y="86503"/>
                      <a:pt x="28330" y="86503"/>
                    </a:cubicBezTo>
                    <a:cubicBezTo>
                      <a:pt x="48263" y="86503"/>
                      <a:pt x="56150" y="73391"/>
                      <a:pt x="56150" y="62839"/>
                    </a:cubicBezTo>
                    <a:lnTo>
                      <a:pt x="56150" y="60813"/>
                    </a:lnTo>
                    <a:cubicBezTo>
                      <a:pt x="56150" y="51647"/>
                      <a:pt x="51673" y="45890"/>
                      <a:pt x="45917" y="42585"/>
                    </a:cubicBezTo>
                    <a:cubicBezTo>
                      <a:pt x="51354" y="39387"/>
                      <a:pt x="55618" y="33632"/>
                      <a:pt x="55618" y="24784"/>
                    </a:cubicBezTo>
                    <a:lnTo>
                      <a:pt x="55618" y="22758"/>
                    </a:lnTo>
                    <a:cubicBezTo>
                      <a:pt x="55618" y="12738"/>
                      <a:pt x="48582" y="586"/>
                      <a:pt x="28329" y="586"/>
                    </a:cubicBezTo>
                    <a:cubicBezTo>
                      <a:pt x="10336" y="586"/>
                      <a:pt x="1573" y="9113"/>
                      <a:pt x="1064" y="25973"/>
                    </a:cubicBezTo>
                    <a:lnTo>
                      <a:pt x="18276" y="25973"/>
                    </a:lnTo>
                    <a:cubicBezTo>
                      <a:pt x="19088" y="18268"/>
                      <a:pt x="22590" y="15509"/>
                      <a:pt x="27796" y="15509"/>
                    </a:cubicBezTo>
                    <a:lnTo>
                      <a:pt x="28862" y="15509"/>
                    </a:lnTo>
                    <a:cubicBezTo>
                      <a:pt x="34510" y="15509"/>
                      <a:pt x="38561" y="19240"/>
                      <a:pt x="38561" y="24783"/>
                    </a:cubicBezTo>
                    <a:lnTo>
                      <a:pt x="38561" y="25743"/>
                    </a:lnTo>
                    <a:cubicBezTo>
                      <a:pt x="38561" y="32139"/>
                      <a:pt x="34938" y="35230"/>
                      <a:pt x="28755" y="35230"/>
                    </a:cubicBezTo>
                    <a:lnTo>
                      <a:pt x="20856" y="35230"/>
                    </a:lnTo>
                    <a:lnTo>
                      <a:pt x="20856" y="50152"/>
                    </a:lnTo>
                    <a:lnTo>
                      <a:pt x="29075" y="50152"/>
                    </a:lnTo>
                    <a:cubicBezTo>
                      <a:pt x="35256" y="50152"/>
                      <a:pt x="39094" y="53351"/>
                      <a:pt x="39094" y="59853"/>
                    </a:cubicBezTo>
                    <a:lnTo>
                      <a:pt x="39094" y="61026"/>
                    </a:lnTo>
                    <a:cubicBezTo>
                      <a:pt x="39095" y="68383"/>
                      <a:pt x="34192" y="71581"/>
                      <a:pt x="28862" y="71581"/>
                    </a:cubicBezTo>
                    <a:close/>
                  </a:path>
                </a:pathLst>
              </a:custGeom>
              <a:grpFill/>
              <a:ln w="9525" cap="flat">
                <a:noFill/>
                <a:prstDash val="solid"/>
                <a:miter/>
              </a:ln>
            </p:spPr>
            <p:txBody>
              <a:bodyPr rtlCol="0" anchor="ctr"/>
              <a:lstStyle/>
              <a:p>
                <a:endParaRPr lang="fr-FR"/>
              </a:p>
            </p:txBody>
          </p:sp>
          <p:sp>
            <p:nvSpPr>
              <p:cNvPr id="353" name="Forme libre : forme 352">
                <a:extLst>
                  <a:ext uri="{FF2B5EF4-FFF2-40B4-BE49-F238E27FC236}">
                    <a16:creationId xmlns:a16="http://schemas.microsoft.com/office/drawing/2014/main" id="{5AF75BA3-E02C-4C1C-8CF7-A5A1159C56D1}"/>
                  </a:ext>
                </a:extLst>
              </p:cNvPr>
              <p:cNvSpPr/>
              <p:nvPr/>
            </p:nvSpPr>
            <p:spPr>
              <a:xfrm>
                <a:off x="10719244" y="2222695"/>
                <a:ext cx="33586" cy="42958"/>
              </a:xfrm>
              <a:custGeom>
                <a:avLst/>
                <a:gdLst>
                  <a:gd name="connsiteX0" fmla="*/ 16582 w 33585"/>
                  <a:gd name="connsiteY0" fmla="*/ 586 h 42958"/>
                  <a:gd name="connsiteX1" fmla="*/ 586 w 33585"/>
                  <a:gd name="connsiteY1" fmla="*/ 586 h 42958"/>
                  <a:gd name="connsiteX2" fmla="*/ 586 w 33585"/>
                  <a:gd name="connsiteY2" fmla="*/ 43134 h 42958"/>
                  <a:gd name="connsiteX3" fmla="*/ 10709 w 33585"/>
                  <a:gd name="connsiteY3" fmla="*/ 43134 h 42958"/>
                  <a:gd name="connsiteX4" fmla="*/ 10709 w 33585"/>
                  <a:gd name="connsiteY4" fmla="*/ 27860 h 42958"/>
                  <a:gd name="connsiteX5" fmla="*/ 16583 w 33585"/>
                  <a:gd name="connsiteY5" fmla="*/ 27860 h 42958"/>
                  <a:gd name="connsiteX6" fmla="*/ 33518 w 33585"/>
                  <a:gd name="connsiteY6" fmla="*/ 14768 h 42958"/>
                  <a:gd name="connsiteX7" fmla="*/ 33518 w 33585"/>
                  <a:gd name="connsiteY7" fmla="*/ 13677 h 42958"/>
                  <a:gd name="connsiteX8" fmla="*/ 16582 w 33585"/>
                  <a:gd name="connsiteY8" fmla="*/ 586 h 42958"/>
                  <a:gd name="connsiteX9" fmla="*/ 23268 w 33585"/>
                  <a:gd name="connsiteY9" fmla="*/ 14496 h 42958"/>
                  <a:gd name="connsiteX10" fmla="*/ 17019 w 33585"/>
                  <a:gd name="connsiteY10" fmla="*/ 20223 h 42958"/>
                  <a:gd name="connsiteX11" fmla="*/ 10708 w 33585"/>
                  <a:gd name="connsiteY11" fmla="*/ 20223 h 42958"/>
                  <a:gd name="connsiteX12" fmla="*/ 10708 w 33585"/>
                  <a:gd name="connsiteY12" fmla="*/ 8223 h 42958"/>
                  <a:gd name="connsiteX13" fmla="*/ 17019 w 33585"/>
                  <a:gd name="connsiteY13" fmla="*/ 8223 h 42958"/>
                  <a:gd name="connsiteX14" fmla="*/ 23268 w 33585"/>
                  <a:gd name="connsiteY14" fmla="*/ 13950 h 42958"/>
                  <a:gd name="connsiteX15" fmla="*/ 23268 w 33585"/>
                  <a:gd name="connsiteY15" fmla="*/ 14496 h 42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3585" h="42958">
                    <a:moveTo>
                      <a:pt x="16582" y="586"/>
                    </a:moveTo>
                    <a:lnTo>
                      <a:pt x="586" y="586"/>
                    </a:lnTo>
                    <a:lnTo>
                      <a:pt x="586" y="43134"/>
                    </a:lnTo>
                    <a:lnTo>
                      <a:pt x="10709" y="43134"/>
                    </a:lnTo>
                    <a:lnTo>
                      <a:pt x="10709" y="27860"/>
                    </a:lnTo>
                    <a:lnTo>
                      <a:pt x="16583" y="27860"/>
                    </a:lnTo>
                    <a:cubicBezTo>
                      <a:pt x="24518" y="27860"/>
                      <a:pt x="33518" y="26115"/>
                      <a:pt x="33518" y="14768"/>
                    </a:cubicBezTo>
                    <a:lnTo>
                      <a:pt x="33518" y="13677"/>
                    </a:lnTo>
                    <a:cubicBezTo>
                      <a:pt x="33516" y="2386"/>
                      <a:pt x="24517" y="586"/>
                      <a:pt x="16582" y="586"/>
                    </a:cubicBezTo>
                    <a:close/>
                    <a:moveTo>
                      <a:pt x="23268" y="14496"/>
                    </a:moveTo>
                    <a:cubicBezTo>
                      <a:pt x="23268" y="19296"/>
                      <a:pt x="19769" y="20223"/>
                      <a:pt x="17019" y="20223"/>
                    </a:cubicBezTo>
                    <a:lnTo>
                      <a:pt x="10708" y="20223"/>
                    </a:lnTo>
                    <a:lnTo>
                      <a:pt x="10708" y="8223"/>
                    </a:lnTo>
                    <a:lnTo>
                      <a:pt x="17019" y="8223"/>
                    </a:lnTo>
                    <a:cubicBezTo>
                      <a:pt x="19769" y="8223"/>
                      <a:pt x="23268" y="9151"/>
                      <a:pt x="23268" y="13950"/>
                    </a:cubicBezTo>
                    <a:lnTo>
                      <a:pt x="23268" y="14496"/>
                    </a:lnTo>
                    <a:close/>
                  </a:path>
                </a:pathLst>
              </a:custGeom>
              <a:grpFill/>
              <a:ln w="9525" cap="flat">
                <a:noFill/>
                <a:prstDash val="solid"/>
                <a:miter/>
              </a:ln>
            </p:spPr>
            <p:txBody>
              <a:bodyPr rtlCol="0" anchor="ctr"/>
              <a:lstStyle/>
              <a:p>
                <a:endParaRPr lang="fr-FR"/>
              </a:p>
            </p:txBody>
          </p:sp>
          <p:sp>
            <p:nvSpPr>
              <p:cNvPr id="354" name="Forme libre : forme 353">
                <a:extLst>
                  <a:ext uri="{FF2B5EF4-FFF2-40B4-BE49-F238E27FC236}">
                    <a16:creationId xmlns:a16="http://schemas.microsoft.com/office/drawing/2014/main" id="{2EC9CFEC-363D-4777-807C-0E041A03B44E}"/>
                  </a:ext>
                </a:extLst>
              </p:cNvPr>
              <p:cNvSpPr/>
              <p:nvPr/>
            </p:nvSpPr>
            <p:spPr>
              <a:xfrm>
                <a:off x="10754672" y="2222695"/>
                <a:ext cx="39053" cy="43739"/>
              </a:xfrm>
              <a:custGeom>
                <a:avLst/>
                <a:gdLst>
                  <a:gd name="connsiteX0" fmla="*/ 19706 w 39052"/>
                  <a:gd name="connsiteY0" fmla="*/ 33042 h 43739"/>
                  <a:gd name="connsiteX1" fmla="*/ 11396 w 39052"/>
                  <a:gd name="connsiteY1" fmla="*/ 586 h 43739"/>
                  <a:gd name="connsiteX2" fmla="*/ 586 w 39052"/>
                  <a:gd name="connsiteY2" fmla="*/ 586 h 43739"/>
                  <a:gd name="connsiteX3" fmla="*/ 12770 w 39052"/>
                  <a:gd name="connsiteY3" fmla="*/ 43243 h 43739"/>
                  <a:gd name="connsiteX4" fmla="*/ 26705 w 39052"/>
                  <a:gd name="connsiteY4" fmla="*/ 43243 h 43739"/>
                  <a:gd name="connsiteX5" fmla="*/ 38890 w 39052"/>
                  <a:gd name="connsiteY5" fmla="*/ 586 h 43739"/>
                  <a:gd name="connsiteX6" fmla="*/ 28017 w 39052"/>
                  <a:gd name="connsiteY6" fmla="*/ 586 h 43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052" h="43739">
                    <a:moveTo>
                      <a:pt x="19706" y="33042"/>
                    </a:moveTo>
                    <a:lnTo>
                      <a:pt x="11396" y="586"/>
                    </a:lnTo>
                    <a:lnTo>
                      <a:pt x="586" y="586"/>
                    </a:lnTo>
                    <a:lnTo>
                      <a:pt x="12770" y="43243"/>
                    </a:lnTo>
                    <a:lnTo>
                      <a:pt x="26705" y="43243"/>
                    </a:lnTo>
                    <a:lnTo>
                      <a:pt x="38890" y="586"/>
                    </a:lnTo>
                    <a:lnTo>
                      <a:pt x="28017" y="586"/>
                    </a:lnTo>
                    <a:close/>
                  </a:path>
                </a:pathLst>
              </a:custGeom>
              <a:grpFill/>
              <a:ln w="9525" cap="flat">
                <a:noFill/>
                <a:prstDash val="solid"/>
                <a:miter/>
              </a:ln>
            </p:spPr>
            <p:txBody>
              <a:bodyPr rtlCol="0" anchor="ctr"/>
              <a:lstStyle/>
              <a:p>
                <a:endParaRPr lang="fr-FR"/>
              </a:p>
            </p:txBody>
          </p:sp>
          <p:sp>
            <p:nvSpPr>
              <p:cNvPr id="355" name="Forme libre : forme 354">
                <a:extLst>
                  <a:ext uri="{FF2B5EF4-FFF2-40B4-BE49-F238E27FC236}">
                    <a16:creationId xmlns:a16="http://schemas.microsoft.com/office/drawing/2014/main" id="{6838ED1F-4CCC-433B-9549-7CE584B59FB6}"/>
                  </a:ext>
                </a:extLst>
              </p:cNvPr>
              <p:cNvSpPr/>
              <p:nvPr/>
            </p:nvSpPr>
            <p:spPr>
              <a:xfrm>
                <a:off x="10796286" y="2221986"/>
                <a:ext cx="36710" cy="44520"/>
              </a:xfrm>
              <a:custGeom>
                <a:avLst/>
                <a:gdLst>
                  <a:gd name="connsiteX0" fmla="*/ 18895 w 36709"/>
                  <a:gd name="connsiteY0" fmla="*/ 586 h 44520"/>
                  <a:gd name="connsiteX1" fmla="*/ 586 w 36709"/>
                  <a:gd name="connsiteY1" fmla="*/ 21478 h 44520"/>
                  <a:gd name="connsiteX2" fmla="*/ 586 w 36709"/>
                  <a:gd name="connsiteY2" fmla="*/ 23660 h 44520"/>
                  <a:gd name="connsiteX3" fmla="*/ 18895 w 36709"/>
                  <a:gd name="connsiteY3" fmla="*/ 44552 h 44520"/>
                  <a:gd name="connsiteX4" fmla="*/ 36328 w 36709"/>
                  <a:gd name="connsiteY4" fmla="*/ 29825 h 44520"/>
                  <a:gd name="connsiteX5" fmla="*/ 36328 w 36709"/>
                  <a:gd name="connsiteY5" fmla="*/ 29333 h 44520"/>
                  <a:gd name="connsiteX6" fmla="*/ 26205 w 36709"/>
                  <a:gd name="connsiteY6" fmla="*/ 29333 h 44520"/>
                  <a:gd name="connsiteX7" fmla="*/ 19455 w 36709"/>
                  <a:gd name="connsiteY7" fmla="*/ 36915 h 44520"/>
                  <a:gd name="connsiteX8" fmla="*/ 18894 w 36709"/>
                  <a:gd name="connsiteY8" fmla="*/ 36915 h 44520"/>
                  <a:gd name="connsiteX9" fmla="*/ 10833 w 36709"/>
                  <a:gd name="connsiteY9" fmla="*/ 23660 h 44520"/>
                  <a:gd name="connsiteX10" fmla="*/ 10833 w 36709"/>
                  <a:gd name="connsiteY10" fmla="*/ 21478 h 44520"/>
                  <a:gd name="connsiteX11" fmla="*/ 18894 w 36709"/>
                  <a:gd name="connsiteY11" fmla="*/ 8223 h 44520"/>
                  <a:gd name="connsiteX12" fmla="*/ 19455 w 36709"/>
                  <a:gd name="connsiteY12" fmla="*/ 8223 h 44520"/>
                  <a:gd name="connsiteX13" fmla="*/ 26205 w 36709"/>
                  <a:gd name="connsiteY13" fmla="*/ 17442 h 44520"/>
                  <a:gd name="connsiteX14" fmla="*/ 36329 w 36709"/>
                  <a:gd name="connsiteY14" fmla="*/ 17442 h 44520"/>
                  <a:gd name="connsiteX15" fmla="*/ 36329 w 36709"/>
                  <a:gd name="connsiteY15" fmla="*/ 15477 h 44520"/>
                  <a:gd name="connsiteX16" fmla="*/ 18895 w 36709"/>
                  <a:gd name="connsiteY16" fmla="*/ 586 h 44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709" h="44520">
                    <a:moveTo>
                      <a:pt x="18895" y="586"/>
                    </a:moveTo>
                    <a:cubicBezTo>
                      <a:pt x="6210" y="586"/>
                      <a:pt x="586" y="6750"/>
                      <a:pt x="586" y="21478"/>
                    </a:cubicBezTo>
                    <a:lnTo>
                      <a:pt x="586" y="23660"/>
                    </a:lnTo>
                    <a:cubicBezTo>
                      <a:pt x="586" y="38388"/>
                      <a:pt x="6210" y="44552"/>
                      <a:pt x="18895" y="44552"/>
                    </a:cubicBezTo>
                    <a:cubicBezTo>
                      <a:pt x="30454" y="44552"/>
                      <a:pt x="36328" y="40297"/>
                      <a:pt x="36328" y="29825"/>
                    </a:cubicBezTo>
                    <a:lnTo>
                      <a:pt x="36328" y="29333"/>
                    </a:lnTo>
                    <a:lnTo>
                      <a:pt x="26205" y="29333"/>
                    </a:lnTo>
                    <a:cubicBezTo>
                      <a:pt x="26205" y="33915"/>
                      <a:pt x="24392" y="36915"/>
                      <a:pt x="19455" y="36915"/>
                    </a:cubicBezTo>
                    <a:lnTo>
                      <a:pt x="18894" y="36915"/>
                    </a:lnTo>
                    <a:cubicBezTo>
                      <a:pt x="12395" y="36915"/>
                      <a:pt x="10833" y="32169"/>
                      <a:pt x="10833" y="23660"/>
                    </a:cubicBezTo>
                    <a:lnTo>
                      <a:pt x="10833" y="21478"/>
                    </a:lnTo>
                    <a:cubicBezTo>
                      <a:pt x="10833" y="12968"/>
                      <a:pt x="12395" y="8223"/>
                      <a:pt x="18894" y="8223"/>
                    </a:cubicBezTo>
                    <a:lnTo>
                      <a:pt x="19455" y="8223"/>
                    </a:lnTo>
                    <a:cubicBezTo>
                      <a:pt x="24767" y="8223"/>
                      <a:pt x="26205" y="11605"/>
                      <a:pt x="26205" y="17442"/>
                    </a:cubicBezTo>
                    <a:lnTo>
                      <a:pt x="36329" y="17442"/>
                    </a:lnTo>
                    <a:lnTo>
                      <a:pt x="36329" y="15477"/>
                    </a:lnTo>
                    <a:cubicBezTo>
                      <a:pt x="36329" y="4841"/>
                      <a:pt x="30454" y="586"/>
                      <a:pt x="18895" y="586"/>
                    </a:cubicBezTo>
                    <a:close/>
                  </a:path>
                </a:pathLst>
              </a:custGeom>
              <a:grpFill/>
              <a:ln w="9525" cap="flat">
                <a:noFill/>
                <a:prstDash val="solid"/>
                <a:miter/>
              </a:ln>
            </p:spPr>
            <p:txBody>
              <a:bodyPr rtlCol="0" anchor="ctr"/>
              <a:lstStyle/>
              <a:p>
                <a:endParaRPr lang="fr-FR"/>
              </a:p>
            </p:txBody>
          </p:sp>
        </p:grpSp>
        <p:sp>
          <p:nvSpPr>
            <p:cNvPr id="345" name="Rectangle 344">
              <a:extLst>
                <a:ext uri="{FF2B5EF4-FFF2-40B4-BE49-F238E27FC236}">
                  <a16:creationId xmlns:a16="http://schemas.microsoft.com/office/drawing/2014/main" id="{C33DD2DF-7FB5-46E3-B59B-D09BC9FB5384}"/>
                </a:ext>
              </a:extLst>
            </p:cNvPr>
            <p:cNvSpPr/>
            <p:nvPr/>
          </p:nvSpPr>
          <p:spPr>
            <a:xfrm>
              <a:off x="-946737" y="2220799"/>
              <a:ext cx="225221" cy="274667"/>
            </a:xfrm>
            <a:prstGeom prst="rect">
              <a:avLst/>
            </a:prstGeom>
          </p:spPr>
          <p:txBody>
            <a:bodyPr wrap="square" anchor="ctr">
              <a:spAutoFit/>
            </a:bodyPr>
            <a:lstStyle/>
            <a:p>
              <a:pPr algn="ctr"/>
              <a:r>
                <a:rPr lang="fr-FR" sz="600" dirty="0">
                  <a:solidFill>
                    <a:srgbClr val="556080"/>
                  </a:solidFill>
                  <a:latin typeface="+mj-lt"/>
                </a:rPr>
                <a:t>B</a:t>
              </a:r>
            </a:p>
          </p:txBody>
        </p:sp>
        <p:grpSp>
          <p:nvGrpSpPr>
            <p:cNvPr id="346" name="Groupe 345">
              <a:extLst>
                <a:ext uri="{FF2B5EF4-FFF2-40B4-BE49-F238E27FC236}">
                  <a16:creationId xmlns:a16="http://schemas.microsoft.com/office/drawing/2014/main" id="{DB85FC2C-F598-4276-8606-34D2769663FC}"/>
                </a:ext>
              </a:extLst>
            </p:cNvPr>
            <p:cNvGrpSpPr/>
            <p:nvPr/>
          </p:nvGrpSpPr>
          <p:grpSpPr>
            <a:xfrm>
              <a:off x="-1165953" y="2622208"/>
              <a:ext cx="384904" cy="461882"/>
              <a:chOff x="1441024" y="3446728"/>
              <a:chExt cx="286692" cy="344029"/>
            </a:xfrm>
          </p:grpSpPr>
          <p:sp>
            <p:nvSpPr>
              <p:cNvPr id="347" name="Forme libre : forme 346">
                <a:extLst>
                  <a:ext uri="{FF2B5EF4-FFF2-40B4-BE49-F238E27FC236}">
                    <a16:creationId xmlns:a16="http://schemas.microsoft.com/office/drawing/2014/main" id="{E4AB031B-28FC-4FB1-BF95-C7012FE36A9A}"/>
                  </a:ext>
                </a:extLst>
              </p:cNvPr>
              <p:cNvSpPr/>
              <p:nvPr/>
            </p:nvSpPr>
            <p:spPr>
              <a:xfrm>
                <a:off x="1441024" y="3446728"/>
                <a:ext cx="286692" cy="344029"/>
              </a:xfrm>
              <a:custGeom>
                <a:avLst/>
                <a:gdLst>
                  <a:gd name="connsiteX0" fmla="*/ 617610 w 804958"/>
                  <a:gd name="connsiteY0" fmla="*/ 368394 h 965950"/>
                  <a:gd name="connsiteX1" fmla="*/ 548142 w 804958"/>
                  <a:gd name="connsiteY1" fmla="*/ 287777 h 965950"/>
                  <a:gd name="connsiteX2" fmla="*/ 513489 w 804958"/>
                  <a:gd name="connsiteY2" fmla="*/ 445589 h 965950"/>
                  <a:gd name="connsiteX3" fmla="*/ 418584 w 804958"/>
                  <a:gd name="connsiteY3" fmla="*/ 137411 h 965950"/>
                  <a:gd name="connsiteX4" fmla="*/ 410052 w 804958"/>
                  <a:gd name="connsiteY4" fmla="*/ 127510 h 965950"/>
                  <a:gd name="connsiteX5" fmla="*/ 342234 w 804958"/>
                  <a:gd name="connsiteY5" fmla="*/ 206235 h 965950"/>
                  <a:gd name="connsiteX6" fmla="*/ 246323 w 804958"/>
                  <a:gd name="connsiteY6" fmla="*/ 577562 h 965950"/>
                  <a:gd name="connsiteX7" fmla="*/ 247088 w 804958"/>
                  <a:gd name="connsiteY7" fmla="*/ 581064 h 965950"/>
                  <a:gd name="connsiteX8" fmla="*/ 170536 w 804958"/>
                  <a:gd name="connsiteY8" fmla="*/ 411499 h 965950"/>
                  <a:gd name="connsiteX9" fmla="*/ 197623 w 804958"/>
                  <a:gd name="connsiteY9" fmla="*/ 754009 h 965950"/>
                  <a:gd name="connsiteX10" fmla="*/ 620065 w 804958"/>
                  <a:gd name="connsiteY10" fmla="*/ 756786 h 965950"/>
                  <a:gd name="connsiteX11" fmla="*/ 617610 w 804958"/>
                  <a:gd name="connsiteY11" fmla="*/ 368394 h 965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4958" h="965950">
                    <a:moveTo>
                      <a:pt x="617610" y="368394"/>
                    </a:moveTo>
                    <a:lnTo>
                      <a:pt x="548142" y="287777"/>
                    </a:lnTo>
                    <a:cubicBezTo>
                      <a:pt x="538523" y="376886"/>
                      <a:pt x="513489" y="445589"/>
                      <a:pt x="513489" y="445589"/>
                    </a:cubicBezTo>
                    <a:cubicBezTo>
                      <a:pt x="513489" y="327944"/>
                      <a:pt x="471913" y="223340"/>
                      <a:pt x="418584" y="137411"/>
                    </a:cubicBezTo>
                    <a:lnTo>
                      <a:pt x="410052" y="127510"/>
                    </a:lnTo>
                    <a:lnTo>
                      <a:pt x="342234" y="206235"/>
                    </a:lnTo>
                    <a:cubicBezTo>
                      <a:pt x="254735" y="307780"/>
                      <a:pt x="217546" y="445670"/>
                      <a:pt x="246323" y="577562"/>
                    </a:cubicBezTo>
                    <a:cubicBezTo>
                      <a:pt x="246565" y="578729"/>
                      <a:pt x="246846" y="579897"/>
                      <a:pt x="247088" y="581064"/>
                    </a:cubicBezTo>
                    <a:cubicBezTo>
                      <a:pt x="247088" y="581064"/>
                      <a:pt x="194484" y="505277"/>
                      <a:pt x="170536" y="411499"/>
                    </a:cubicBezTo>
                    <a:cubicBezTo>
                      <a:pt x="105294" y="517673"/>
                      <a:pt x="114189" y="657173"/>
                      <a:pt x="197623" y="754009"/>
                    </a:cubicBezTo>
                    <a:cubicBezTo>
                      <a:pt x="309392" y="883728"/>
                      <a:pt x="507049" y="884654"/>
                      <a:pt x="620065" y="756786"/>
                    </a:cubicBezTo>
                    <a:cubicBezTo>
                      <a:pt x="716902" y="647151"/>
                      <a:pt x="713119" y="479196"/>
                      <a:pt x="617610" y="368394"/>
                    </a:cubicBezTo>
                    <a:close/>
                  </a:path>
                </a:pathLst>
              </a:custGeom>
              <a:solidFill>
                <a:srgbClr val="556080"/>
              </a:solidFill>
              <a:ln w="40235" cap="flat">
                <a:noFill/>
                <a:prstDash val="solid"/>
                <a:miter/>
              </a:ln>
            </p:spPr>
            <p:txBody>
              <a:bodyPr rtlCol="0" anchor="ctr"/>
              <a:lstStyle/>
              <a:p>
                <a:endParaRPr lang="fr-FR"/>
              </a:p>
            </p:txBody>
          </p:sp>
          <p:sp>
            <p:nvSpPr>
              <p:cNvPr id="348" name="Forme libre : forme 347">
                <a:extLst>
                  <a:ext uri="{FF2B5EF4-FFF2-40B4-BE49-F238E27FC236}">
                    <a16:creationId xmlns:a16="http://schemas.microsoft.com/office/drawing/2014/main" id="{D9E11608-090F-4D51-A650-DF8EB327203B}"/>
                  </a:ext>
                </a:extLst>
              </p:cNvPr>
              <p:cNvSpPr/>
              <p:nvPr/>
            </p:nvSpPr>
            <p:spPr>
              <a:xfrm>
                <a:off x="1482081" y="3539472"/>
                <a:ext cx="215019" cy="243687"/>
              </a:xfrm>
              <a:custGeom>
                <a:avLst/>
                <a:gdLst>
                  <a:gd name="connsiteX0" fmla="*/ 447314 w 603719"/>
                  <a:gd name="connsiteY0" fmla="*/ 281780 h 684215"/>
                  <a:gd name="connsiteX1" fmla="*/ 401994 w 603719"/>
                  <a:gd name="connsiteY1" fmla="*/ 230142 h 684215"/>
                  <a:gd name="connsiteX2" fmla="*/ 379375 w 603719"/>
                  <a:gd name="connsiteY2" fmla="*/ 331245 h 684215"/>
                  <a:gd name="connsiteX3" fmla="*/ 317433 w 603719"/>
                  <a:gd name="connsiteY3" fmla="*/ 133828 h 684215"/>
                  <a:gd name="connsiteX4" fmla="*/ 311879 w 603719"/>
                  <a:gd name="connsiteY4" fmla="*/ 127510 h 684215"/>
                  <a:gd name="connsiteX5" fmla="*/ 267606 w 603719"/>
                  <a:gd name="connsiteY5" fmla="*/ 177940 h 684215"/>
                  <a:gd name="connsiteX6" fmla="*/ 205021 w 603719"/>
                  <a:gd name="connsiteY6" fmla="*/ 415806 h 684215"/>
                  <a:gd name="connsiteX7" fmla="*/ 205544 w 603719"/>
                  <a:gd name="connsiteY7" fmla="*/ 418060 h 684215"/>
                  <a:gd name="connsiteX8" fmla="*/ 155596 w 603719"/>
                  <a:gd name="connsiteY8" fmla="*/ 309430 h 684215"/>
                  <a:gd name="connsiteX9" fmla="*/ 173265 w 603719"/>
                  <a:gd name="connsiteY9" fmla="*/ 528822 h 684215"/>
                  <a:gd name="connsiteX10" fmla="*/ 448923 w 603719"/>
                  <a:gd name="connsiteY10" fmla="*/ 530593 h 684215"/>
                  <a:gd name="connsiteX11" fmla="*/ 447314 w 603719"/>
                  <a:gd name="connsiteY11" fmla="*/ 281780 h 684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3719" h="684215">
                    <a:moveTo>
                      <a:pt x="447314" y="281780"/>
                    </a:moveTo>
                    <a:lnTo>
                      <a:pt x="401994" y="230142"/>
                    </a:lnTo>
                    <a:cubicBezTo>
                      <a:pt x="395716" y="287213"/>
                      <a:pt x="379375" y="331245"/>
                      <a:pt x="379375" y="331245"/>
                    </a:cubicBezTo>
                    <a:cubicBezTo>
                      <a:pt x="379375" y="255860"/>
                      <a:pt x="352248" y="188888"/>
                      <a:pt x="317433" y="133828"/>
                    </a:cubicBezTo>
                    <a:lnTo>
                      <a:pt x="311879" y="127510"/>
                    </a:lnTo>
                    <a:lnTo>
                      <a:pt x="267606" y="177940"/>
                    </a:lnTo>
                    <a:cubicBezTo>
                      <a:pt x="210495" y="242981"/>
                      <a:pt x="186265" y="331325"/>
                      <a:pt x="205021" y="415806"/>
                    </a:cubicBezTo>
                    <a:cubicBezTo>
                      <a:pt x="205182" y="416530"/>
                      <a:pt x="205343" y="417295"/>
                      <a:pt x="205544" y="418060"/>
                    </a:cubicBezTo>
                    <a:cubicBezTo>
                      <a:pt x="205544" y="418060"/>
                      <a:pt x="171213" y="369480"/>
                      <a:pt x="155596" y="309430"/>
                    </a:cubicBezTo>
                    <a:cubicBezTo>
                      <a:pt x="113014" y="377449"/>
                      <a:pt x="118810" y="466800"/>
                      <a:pt x="173265" y="528822"/>
                    </a:cubicBezTo>
                    <a:cubicBezTo>
                      <a:pt x="246195" y="611934"/>
                      <a:pt x="375189" y="612497"/>
                      <a:pt x="448923" y="530593"/>
                    </a:cubicBezTo>
                    <a:cubicBezTo>
                      <a:pt x="512113" y="460360"/>
                      <a:pt x="509658" y="352777"/>
                      <a:pt x="447314" y="281780"/>
                    </a:cubicBezTo>
                    <a:close/>
                  </a:path>
                </a:pathLst>
              </a:custGeom>
              <a:solidFill>
                <a:schemeClr val="bg1"/>
              </a:solidFill>
              <a:ln w="40235" cap="flat">
                <a:noFill/>
                <a:prstDash val="solid"/>
                <a:miter/>
              </a:ln>
            </p:spPr>
            <p:txBody>
              <a:bodyPr rtlCol="0" anchor="ctr"/>
              <a:lstStyle/>
              <a:p>
                <a:endParaRPr lang="fr-FR"/>
              </a:p>
            </p:txBody>
          </p:sp>
        </p:grpSp>
      </p:grpSp>
      <p:sp>
        <p:nvSpPr>
          <p:cNvPr id="671" name="Forme libre : forme 670">
            <a:extLst>
              <a:ext uri="{FF2B5EF4-FFF2-40B4-BE49-F238E27FC236}">
                <a16:creationId xmlns:a16="http://schemas.microsoft.com/office/drawing/2014/main" id="{F0BEDE3A-9FAD-41C9-9CA9-6252D39F956C}"/>
              </a:ext>
            </a:extLst>
          </p:cNvPr>
          <p:cNvSpPr/>
          <p:nvPr/>
        </p:nvSpPr>
        <p:spPr>
          <a:xfrm>
            <a:off x="5985715" y="1520154"/>
            <a:ext cx="1752326" cy="1523418"/>
          </a:xfrm>
          <a:custGeom>
            <a:avLst/>
            <a:gdLst>
              <a:gd name="connsiteX0" fmla="*/ 8096 w 2114550"/>
              <a:gd name="connsiteY0" fmla="*/ 995839 h 1838325"/>
              <a:gd name="connsiteX1" fmla="*/ 47149 w 2114550"/>
              <a:gd name="connsiteY1" fmla="*/ 963454 h 1838325"/>
              <a:gd name="connsiteX2" fmla="*/ 70009 w 2114550"/>
              <a:gd name="connsiteY2" fmla="*/ 953929 h 1838325"/>
              <a:gd name="connsiteX3" fmla="*/ 109061 w 2114550"/>
              <a:gd name="connsiteY3" fmla="*/ 966311 h 1838325"/>
              <a:gd name="connsiteX4" fmla="*/ 148114 w 2114550"/>
              <a:gd name="connsiteY4" fmla="*/ 986314 h 1838325"/>
              <a:gd name="connsiteX5" fmla="*/ 181451 w 2114550"/>
              <a:gd name="connsiteY5" fmla="*/ 1005364 h 1838325"/>
              <a:gd name="connsiteX6" fmla="*/ 220504 w 2114550"/>
              <a:gd name="connsiteY6" fmla="*/ 1009174 h 1838325"/>
              <a:gd name="connsiteX7" fmla="*/ 266224 w 2114550"/>
              <a:gd name="connsiteY7" fmla="*/ 999649 h 1838325"/>
              <a:gd name="connsiteX8" fmla="*/ 298609 w 2114550"/>
              <a:gd name="connsiteY8" fmla="*/ 995839 h 1838325"/>
              <a:gd name="connsiteX9" fmla="*/ 321469 w 2114550"/>
              <a:gd name="connsiteY9" fmla="*/ 1018699 h 1838325"/>
              <a:gd name="connsiteX10" fmla="*/ 363379 w 2114550"/>
              <a:gd name="connsiteY10" fmla="*/ 1038701 h 1838325"/>
              <a:gd name="connsiteX11" fmla="*/ 402431 w 2114550"/>
              <a:gd name="connsiteY11" fmla="*/ 1034891 h 1838325"/>
              <a:gd name="connsiteX12" fmla="*/ 471011 w 2114550"/>
              <a:gd name="connsiteY12" fmla="*/ 1018699 h 1838325"/>
              <a:gd name="connsiteX13" fmla="*/ 493871 w 2114550"/>
              <a:gd name="connsiteY13" fmla="*/ 999649 h 1838325"/>
              <a:gd name="connsiteX14" fmla="*/ 532924 w 2114550"/>
              <a:gd name="connsiteY14" fmla="*/ 986314 h 1838325"/>
              <a:gd name="connsiteX15" fmla="*/ 571976 w 2114550"/>
              <a:gd name="connsiteY15" fmla="*/ 963454 h 1838325"/>
              <a:gd name="connsiteX16" fmla="*/ 598646 w 2114550"/>
              <a:gd name="connsiteY16" fmla="*/ 953929 h 1838325"/>
              <a:gd name="connsiteX17" fmla="*/ 598646 w 2114550"/>
              <a:gd name="connsiteY17" fmla="*/ 927259 h 1838325"/>
              <a:gd name="connsiteX18" fmla="*/ 569119 w 2114550"/>
              <a:gd name="connsiteY18" fmla="*/ 917734 h 1838325"/>
              <a:gd name="connsiteX19" fmla="*/ 539591 w 2114550"/>
              <a:gd name="connsiteY19" fmla="*/ 917734 h 1838325"/>
              <a:gd name="connsiteX20" fmla="*/ 510064 w 2114550"/>
              <a:gd name="connsiteY20" fmla="*/ 920591 h 1838325"/>
              <a:gd name="connsiteX21" fmla="*/ 484346 w 2114550"/>
              <a:gd name="connsiteY21" fmla="*/ 897731 h 1838325"/>
              <a:gd name="connsiteX22" fmla="*/ 513874 w 2114550"/>
              <a:gd name="connsiteY22" fmla="*/ 872014 h 1838325"/>
              <a:gd name="connsiteX23" fmla="*/ 513874 w 2114550"/>
              <a:gd name="connsiteY23" fmla="*/ 846296 h 1838325"/>
              <a:gd name="connsiteX24" fmla="*/ 536734 w 2114550"/>
              <a:gd name="connsiteY24" fmla="*/ 810101 h 1838325"/>
              <a:gd name="connsiteX25" fmla="*/ 552926 w 2114550"/>
              <a:gd name="connsiteY25" fmla="*/ 796766 h 1838325"/>
              <a:gd name="connsiteX26" fmla="*/ 588169 w 2114550"/>
              <a:gd name="connsiteY26" fmla="*/ 780574 h 1838325"/>
              <a:gd name="connsiteX27" fmla="*/ 621506 w 2114550"/>
              <a:gd name="connsiteY27" fmla="*/ 751046 h 1838325"/>
              <a:gd name="connsiteX28" fmla="*/ 660559 w 2114550"/>
              <a:gd name="connsiteY28" fmla="*/ 728186 h 1838325"/>
              <a:gd name="connsiteX29" fmla="*/ 690086 w 2114550"/>
              <a:gd name="connsiteY29" fmla="*/ 702469 h 1838325"/>
              <a:gd name="connsiteX30" fmla="*/ 729139 w 2114550"/>
              <a:gd name="connsiteY30" fmla="*/ 699611 h 1838325"/>
              <a:gd name="connsiteX31" fmla="*/ 768191 w 2114550"/>
              <a:gd name="connsiteY31" fmla="*/ 692944 h 1838325"/>
              <a:gd name="connsiteX32" fmla="*/ 807244 w 2114550"/>
              <a:gd name="connsiteY32" fmla="*/ 692944 h 1838325"/>
              <a:gd name="connsiteX33" fmla="*/ 846296 w 2114550"/>
              <a:gd name="connsiteY33" fmla="*/ 676751 h 1838325"/>
              <a:gd name="connsiteX34" fmla="*/ 878681 w 2114550"/>
              <a:gd name="connsiteY34" fmla="*/ 666274 h 1838325"/>
              <a:gd name="connsiteX35" fmla="*/ 917734 w 2114550"/>
              <a:gd name="connsiteY35" fmla="*/ 647224 h 1838325"/>
              <a:gd name="connsiteX36" fmla="*/ 944404 w 2114550"/>
              <a:gd name="connsiteY36" fmla="*/ 631031 h 1838325"/>
              <a:gd name="connsiteX37" fmla="*/ 986314 w 2114550"/>
              <a:gd name="connsiteY37" fmla="*/ 611029 h 1838325"/>
              <a:gd name="connsiteX38" fmla="*/ 1012031 w 2114550"/>
              <a:gd name="connsiteY38" fmla="*/ 575786 h 1838325"/>
              <a:gd name="connsiteX39" fmla="*/ 1025366 w 2114550"/>
              <a:gd name="connsiteY39" fmla="*/ 546259 h 1838325"/>
              <a:gd name="connsiteX40" fmla="*/ 1045369 w 2114550"/>
              <a:gd name="connsiteY40" fmla="*/ 519589 h 1838325"/>
              <a:gd name="connsiteX41" fmla="*/ 1061561 w 2114550"/>
              <a:gd name="connsiteY41" fmla="*/ 507206 h 1838325"/>
              <a:gd name="connsiteX42" fmla="*/ 1087279 w 2114550"/>
              <a:gd name="connsiteY42" fmla="*/ 512921 h 1838325"/>
              <a:gd name="connsiteX43" fmla="*/ 1119664 w 2114550"/>
              <a:gd name="connsiteY43" fmla="*/ 530066 h 1838325"/>
              <a:gd name="connsiteX44" fmla="*/ 1132999 w 2114550"/>
              <a:gd name="connsiteY44" fmla="*/ 512921 h 1838325"/>
              <a:gd name="connsiteX45" fmla="*/ 1110139 w 2114550"/>
              <a:gd name="connsiteY45" fmla="*/ 487204 h 1838325"/>
              <a:gd name="connsiteX46" fmla="*/ 1087279 w 2114550"/>
              <a:gd name="connsiteY46" fmla="*/ 461486 h 1838325"/>
              <a:gd name="connsiteX47" fmla="*/ 1061561 w 2114550"/>
              <a:gd name="connsiteY47" fmla="*/ 448151 h 1838325"/>
              <a:gd name="connsiteX48" fmla="*/ 1064419 w 2114550"/>
              <a:gd name="connsiteY48" fmla="*/ 406241 h 1838325"/>
              <a:gd name="connsiteX49" fmla="*/ 1091089 w 2114550"/>
              <a:gd name="connsiteY49" fmla="*/ 366236 h 1838325"/>
              <a:gd name="connsiteX50" fmla="*/ 1093946 w 2114550"/>
              <a:gd name="connsiteY50" fmla="*/ 344329 h 1838325"/>
              <a:gd name="connsiteX51" fmla="*/ 1103471 w 2114550"/>
              <a:gd name="connsiteY51" fmla="*/ 304324 h 1838325"/>
              <a:gd name="connsiteX52" fmla="*/ 1084421 w 2114550"/>
              <a:gd name="connsiteY52" fmla="*/ 291941 h 1838325"/>
              <a:gd name="connsiteX53" fmla="*/ 1084421 w 2114550"/>
              <a:gd name="connsiteY53" fmla="*/ 252889 h 1838325"/>
              <a:gd name="connsiteX54" fmla="*/ 1084421 w 2114550"/>
              <a:gd name="connsiteY54" fmla="*/ 216694 h 1838325"/>
              <a:gd name="connsiteX55" fmla="*/ 1096804 w 2114550"/>
              <a:gd name="connsiteY55" fmla="*/ 196691 h 1838325"/>
              <a:gd name="connsiteX56" fmla="*/ 1100614 w 2114550"/>
              <a:gd name="connsiteY56" fmla="*/ 154781 h 1838325"/>
              <a:gd name="connsiteX57" fmla="*/ 1084421 w 2114550"/>
              <a:gd name="connsiteY57" fmla="*/ 141446 h 1838325"/>
              <a:gd name="connsiteX58" fmla="*/ 1107281 w 2114550"/>
              <a:gd name="connsiteY58" fmla="*/ 109061 h 1838325"/>
              <a:gd name="connsiteX59" fmla="*/ 1146334 w 2114550"/>
              <a:gd name="connsiteY59" fmla="*/ 86201 h 1838325"/>
              <a:gd name="connsiteX60" fmla="*/ 1175861 w 2114550"/>
              <a:gd name="connsiteY60" fmla="*/ 63341 h 1838325"/>
              <a:gd name="connsiteX61" fmla="*/ 1214914 w 2114550"/>
              <a:gd name="connsiteY61" fmla="*/ 50006 h 1838325"/>
              <a:gd name="connsiteX62" fmla="*/ 1256824 w 2114550"/>
              <a:gd name="connsiteY62" fmla="*/ 50006 h 1838325"/>
              <a:gd name="connsiteX63" fmla="*/ 1312069 w 2114550"/>
              <a:gd name="connsiteY63" fmla="*/ 30956 h 1838325"/>
              <a:gd name="connsiteX64" fmla="*/ 1368266 w 2114550"/>
              <a:gd name="connsiteY64" fmla="*/ 30956 h 1838325"/>
              <a:gd name="connsiteX65" fmla="*/ 1396841 w 2114550"/>
              <a:gd name="connsiteY65" fmla="*/ 17621 h 1838325"/>
              <a:gd name="connsiteX66" fmla="*/ 1430179 w 2114550"/>
              <a:gd name="connsiteY66" fmla="*/ 5239 h 1838325"/>
              <a:gd name="connsiteX67" fmla="*/ 1455896 w 2114550"/>
              <a:gd name="connsiteY67" fmla="*/ 1429 h 1838325"/>
              <a:gd name="connsiteX68" fmla="*/ 1469231 w 2114550"/>
              <a:gd name="connsiteY68" fmla="*/ 47149 h 1838325"/>
              <a:gd name="connsiteX69" fmla="*/ 1475899 w 2114550"/>
              <a:gd name="connsiteY69" fmla="*/ 92869 h 1838325"/>
              <a:gd name="connsiteX70" fmla="*/ 1472089 w 2114550"/>
              <a:gd name="connsiteY70" fmla="*/ 122396 h 1838325"/>
              <a:gd name="connsiteX71" fmla="*/ 1497806 w 2114550"/>
              <a:gd name="connsiteY71" fmla="*/ 129064 h 1838325"/>
              <a:gd name="connsiteX72" fmla="*/ 1514951 w 2114550"/>
              <a:gd name="connsiteY72" fmla="*/ 154781 h 1838325"/>
              <a:gd name="connsiteX73" fmla="*/ 1537811 w 2114550"/>
              <a:gd name="connsiteY73" fmla="*/ 174784 h 1838325"/>
              <a:gd name="connsiteX74" fmla="*/ 1563529 w 2114550"/>
              <a:gd name="connsiteY74" fmla="*/ 200501 h 1838325"/>
              <a:gd name="connsiteX75" fmla="*/ 1599724 w 2114550"/>
              <a:gd name="connsiteY75" fmla="*/ 190976 h 1838325"/>
              <a:gd name="connsiteX76" fmla="*/ 1618774 w 2114550"/>
              <a:gd name="connsiteY76" fmla="*/ 170974 h 1838325"/>
              <a:gd name="connsiteX77" fmla="*/ 1638776 w 2114550"/>
              <a:gd name="connsiteY77" fmla="*/ 148114 h 1838325"/>
              <a:gd name="connsiteX78" fmla="*/ 1667351 w 2114550"/>
              <a:gd name="connsiteY78" fmla="*/ 141446 h 1838325"/>
              <a:gd name="connsiteX79" fmla="*/ 1687354 w 2114550"/>
              <a:gd name="connsiteY79" fmla="*/ 168116 h 1838325"/>
              <a:gd name="connsiteX80" fmla="*/ 1719739 w 2114550"/>
              <a:gd name="connsiteY80" fmla="*/ 196691 h 1838325"/>
              <a:gd name="connsiteX81" fmla="*/ 1726406 w 2114550"/>
              <a:gd name="connsiteY81" fmla="*/ 230029 h 1838325"/>
              <a:gd name="connsiteX82" fmla="*/ 1719739 w 2114550"/>
              <a:gd name="connsiteY82" fmla="*/ 262414 h 1838325"/>
              <a:gd name="connsiteX83" fmla="*/ 1726406 w 2114550"/>
              <a:gd name="connsiteY83" fmla="*/ 291941 h 1838325"/>
              <a:gd name="connsiteX84" fmla="*/ 1735931 w 2114550"/>
              <a:gd name="connsiteY84" fmla="*/ 314801 h 1838325"/>
              <a:gd name="connsiteX85" fmla="*/ 1772126 w 2114550"/>
              <a:gd name="connsiteY85" fmla="*/ 314801 h 1838325"/>
              <a:gd name="connsiteX86" fmla="*/ 1801654 w 2114550"/>
              <a:gd name="connsiteY86" fmla="*/ 310991 h 1838325"/>
              <a:gd name="connsiteX87" fmla="*/ 1843564 w 2114550"/>
              <a:gd name="connsiteY87" fmla="*/ 317659 h 1838325"/>
              <a:gd name="connsiteX88" fmla="*/ 1866424 w 2114550"/>
              <a:gd name="connsiteY88" fmla="*/ 344329 h 1838325"/>
              <a:gd name="connsiteX89" fmla="*/ 1886426 w 2114550"/>
              <a:gd name="connsiteY89" fmla="*/ 379571 h 1838325"/>
              <a:gd name="connsiteX90" fmla="*/ 1876901 w 2114550"/>
              <a:gd name="connsiteY90" fmla="*/ 409099 h 1838325"/>
              <a:gd name="connsiteX91" fmla="*/ 1932146 w 2114550"/>
              <a:gd name="connsiteY91" fmla="*/ 415766 h 1838325"/>
              <a:gd name="connsiteX92" fmla="*/ 1971199 w 2114550"/>
              <a:gd name="connsiteY92" fmla="*/ 409099 h 1838325"/>
              <a:gd name="connsiteX93" fmla="*/ 2000726 w 2114550"/>
              <a:gd name="connsiteY93" fmla="*/ 392906 h 1838325"/>
              <a:gd name="connsiteX94" fmla="*/ 2026444 w 2114550"/>
              <a:gd name="connsiteY94" fmla="*/ 395764 h 1838325"/>
              <a:gd name="connsiteX95" fmla="*/ 2033111 w 2114550"/>
              <a:gd name="connsiteY95" fmla="*/ 431959 h 1838325"/>
              <a:gd name="connsiteX96" fmla="*/ 2035969 w 2114550"/>
              <a:gd name="connsiteY96" fmla="*/ 451009 h 1838325"/>
              <a:gd name="connsiteX97" fmla="*/ 2085499 w 2114550"/>
              <a:gd name="connsiteY97" fmla="*/ 451009 h 1838325"/>
              <a:gd name="connsiteX98" fmla="*/ 2075021 w 2114550"/>
              <a:gd name="connsiteY98" fmla="*/ 491014 h 1838325"/>
              <a:gd name="connsiteX99" fmla="*/ 2055971 w 2114550"/>
              <a:gd name="connsiteY99" fmla="*/ 519589 h 1838325"/>
              <a:gd name="connsiteX100" fmla="*/ 2069306 w 2114550"/>
              <a:gd name="connsiteY100" fmla="*/ 549116 h 1838325"/>
              <a:gd name="connsiteX101" fmla="*/ 2095024 w 2114550"/>
              <a:gd name="connsiteY101" fmla="*/ 555784 h 1838325"/>
              <a:gd name="connsiteX102" fmla="*/ 2085499 w 2114550"/>
              <a:gd name="connsiteY102" fmla="*/ 591979 h 1838325"/>
              <a:gd name="connsiteX103" fmla="*/ 2052161 w 2114550"/>
              <a:gd name="connsiteY103" fmla="*/ 608171 h 1838325"/>
              <a:gd name="connsiteX104" fmla="*/ 2052161 w 2114550"/>
              <a:gd name="connsiteY104" fmla="*/ 631031 h 1838325"/>
              <a:gd name="connsiteX105" fmla="*/ 2091214 w 2114550"/>
              <a:gd name="connsiteY105" fmla="*/ 620554 h 1838325"/>
              <a:gd name="connsiteX106" fmla="*/ 2120741 w 2114550"/>
              <a:gd name="connsiteY106" fmla="*/ 624364 h 1838325"/>
              <a:gd name="connsiteX107" fmla="*/ 2111216 w 2114550"/>
              <a:gd name="connsiteY107" fmla="*/ 672941 h 1838325"/>
              <a:gd name="connsiteX108" fmla="*/ 2114074 w 2114550"/>
              <a:gd name="connsiteY108" fmla="*/ 715804 h 1838325"/>
              <a:gd name="connsiteX109" fmla="*/ 2085499 w 2114550"/>
              <a:gd name="connsiteY109" fmla="*/ 725329 h 1838325"/>
              <a:gd name="connsiteX110" fmla="*/ 2101691 w 2114550"/>
              <a:gd name="connsiteY110" fmla="*/ 761524 h 1838325"/>
              <a:gd name="connsiteX111" fmla="*/ 2081689 w 2114550"/>
              <a:gd name="connsiteY111" fmla="*/ 803434 h 1838325"/>
              <a:gd name="connsiteX112" fmla="*/ 2058829 w 2114550"/>
              <a:gd name="connsiteY112" fmla="*/ 807244 h 1838325"/>
              <a:gd name="connsiteX113" fmla="*/ 2033111 w 2114550"/>
              <a:gd name="connsiteY113" fmla="*/ 846296 h 1838325"/>
              <a:gd name="connsiteX114" fmla="*/ 2033111 w 2114550"/>
              <a:gd name="connsiteY114" fmla="*/ 881539 h 1838325"/>
              <a:gd name="connsiteX115" fmla="*/ 2049304 w 2114550"/>
              <a:gd name="connsiteY115" fmla="*/ 917734 h 1838325"/>
              <a:gd name="connsiteX116" fmla="*/ 2052161 w 2114550"/>
              <a:gd name="connsiteY116" fmla="*/ 956786 h 1838325"/>
              <a:gd name="connsiteX117" fmla="*/ 2035969 w 2114550"/>
              <a:gd name="connsiteY117" fmla="*/ 976789 h 1838325"/>
              <a:gd name="connsiteX118" fmla="*/ 2006441 w 2114550"/>
              <a:gd name="connsiteY118" fmla="*/ 1005364 h 1838325"/>
              <a:gd name="connsiteX119" fmla="*/ 1974056 w 2114550"/>
              <a:gd name="connsiteY119" fmla="*/ 999649 h 1838325"/>
              <a:gd name="connsiteX120" fmla="*/ 1944529 w 2114550"/>
              <a:gd name="connsiteY120" fmla="*/ 995839 h 1838325"/>
              <a:gd name="connsiteX121" fmla="*/ 1912144 w 2114550"/>
              <a:gd name="connsiteY121" fmla="*/ 1005364 h 1838325"/>
              <a:gd name="connsiteX122" fmla="*/ 1876901 w 2114550"/>
              <a:gd name="connsiteY122" fmla="*/ 1018699 h 1838325"/>
              <a:gd name="connsiteX123" fmla="*/ 1870234 w 2114550"/>
              <a:gd name="connsiteY123" fmla="*/ 1051084 h 1838325"/>
              <a:gd name="connsiteX124" fmla="*/ 1870234 w 2114550"/>
              <a:gd name="connsiteY124" fmla="*/ 1073944 h 1838325"/>
              <a:gd name="connsiteX125" fmla="*/ 1915954 w 2114550"/>
              <a:gd name="connsiteY125" fmla="*/ 1116806 h 1838325"/>
              <a:gd name="connsiteX126" fmla="*/ 1873091 w 2114550"/>
              <a:gd name="connsiteY126" fmla="*/ 1132999 h 1838325"/>
              <a:gd name="connsiteX127" fmla="*/ 1850231 w 2114550"/>
              <a:gd name="connsiteY127" fmla="*/ 1162526 h 1838325"/>
              <a:gd name="connsiteX128" fmla="*/ 1834039 w 2114550"/>
              <a:gd name="connsiteY128" fmla="*/ 1194911 h 1838325"/>
              <a:gd name="connsiteX129" fmla="*/ 1882616 w 2114550"/>
              <a:gd name="connsiteY129" fmla="*/ 1201579 h 1838325"/>
              <a:gd name="connsiteX130" fmla="*/ 1873091 w 2114550"/>
              <a:gd name="connsiteY130" fmla="*/ 1236821 h 1838325"/>
              <a:gd name="connsiteX131" fmla="*/ 1847374 w 2114550"/>
              <a:gd name="connsiteY131" fmla="*/ 1253966 h 1838325"/>
              <a:gd name="connsiteX132" fmla="*/ 1824514 w 2114550"/>
              <a:gd name="connsiteY132" fmla="*/ 1275874 h 1838325"/>
              <a:gd name="connsiteX133" fmla="*/ 1814989 w 2114550"/>
              <a:gd name="connsiteY133" fmla="*/ 1305401 h 1838325"/>
              <a:gd name="connsiteX134" fmla="*/ 1794986 w 2114550"/>
              <a:gd name="connsiteY134" fmla="*/ 1341596 h 1838325"/>
              <a:gd name="connsiteX135" fmla="*/ 1820704 w 2114550"/>
              <a:gd name="connsiteY135" fmla="*/ 1364456 h 1838325"/>
              <a:gd name="connsiteX136" fmla="*/ 1834039 w 2114550"/>
              <a:gd name="connsiteY136" fmla="*/ 1400651 h 1838325"/>
              <a:gd name="connsiteX137" fmla="*/ 1794986 w 2114550"/>
              <a:gd name="connsiteY137" fmla="*/ 1419701 h 1838325"/>
              <a:gd name="connsiteX138" fmla="*/ 1850231 w 2114550"/>
              <a:gd name="connsiteY138" fmla="*/ 1449229 h 1838325"/>
              <a:gd name="connsiteX139" fmla="*/ 1820704 w 2114550"/>
              <a:gd name="connsiteY139" fmla="*/ 1462564 h 1838325"/>
              <a:gd name="connsiteX140" fmla="*/ 1814989 w 2114550"/>
              <a:gd name="connsiteY140" fmla="*/ 1504474 h 1838325"/>
              <a:gd name="connsiteX141" fmla="*/ 1792129 w 2114550"/>
              <a:gd name="connsiteY141" fmla="*/ 1527334 h 1838325"/>
              <a:gd name="connsiteX142" fmla="*/ 1781651 w 2114550"/>
              <a:gd name="connsiteY142" fmla="*/ 1573054 h 1838325"/>
              <a:gd name="connsiteX143" fmla="*/ 1762601 w 2114550"/>
              <a:gd name="connsiteY143" fmla="*/ 1598771 h 1838325"/>
              <a:gd name="connsiteX144" fmla="*/ 1716881 w 2114550"/>
              <a:gd name="connsiteY144" fmla="*/ 1598771 h 1838325"/>
              <a:gd name="connsiteX145" fmla="*/ 1667351 w 2114550"/>
              <a:gd name="connsiteY145" fmla="*/ 1609249 h 1838325"/>
              <a:gd name="connsiteX146" fmla="*/ 1645444 w 2114550"/>
              <a:gd name="connsiteY146" fmla="*/ 1621631 h 1838325"/>
              <a:gd name="connsiteX147" fmla="*/ 1632109 w 2114550"/>
              <a:gd name="connsiteY147" fmla="*/ 1648301 h 1838325"/>
              <a:gd name="connsiteX148" fmla="*/ 1632109 w 2114550"/>
              <a:gd name="connsiteY148" fmla="*/ 1687354 h 1838325"/>
              <a:gd name="connsiteX149" fmla="*/ 1602581 w 2114550"/>
              <a:gd name="connsiteY149" fmla="*/ 1722596 h 1838325"/>
              <a:gd name="connsiteX150" fmla="*/ 1573054 w 2114550"/>
              <a:gd name="connsiteY150" fmla="*/ 1722596 h 1838325"/>
              <a:gd name="connsiteX151" fmla="*/ 1543526 w 2114550"/>
              <a:gd name="connsiteY151" fmla="*/ 1729264 h 1838325"/>
              <a:gd name="connsiteX152" fmla="*/ 1527334 w 2114550"/>
              <a:gd name="connsiteY152" fmla="*/ 1706404 h 1838325"/>
              <a:gd name="connsiteX153" fmla="*/ 1494949 w 2114550"/>
              <a:gd name="connsiteY153" fmla="*/ 1729264 h 1838325"/>
              <a:gd name="connsiteX154" fmla="*/ 1485424 w 2114550"/>
              <a:gd name="connsiteY154" fmla="*/ 1749266 h 1838325"/>
              <a:gd name="connsiteX155" fmla="*/ 1446371 w 2114550"/>
              <a:gd name="connsiteY155" fmla="*/ 1752124 h 1838325"/>
              <a:gd name="connsiteX156" fmla="*/ 1419701 w 2114550"/>
              <a:gd name="connsiteY156" fmla="*/ 1745456 h 1838325"/>
              <a:gd name="connsiteX157" fmla="*/ 1442561 w 2114550"/>
              <a:gd name="connsiteY157" fmla="*/ 1696879 h 1838325"/>
              <a:gd name="connsiteX158" fmla="*/ 1430179 w 2114550"/>
              <a:gd name="connsiteY158" fmla="*/ 1676876 h 1838325"/>
              <a:gd name="connsiteX159" fmla="*/ 1413034 w 2114550"/>
              <a:gd name="connsiteY159" fmla="*/ 1648301 h 1838325"/>
              <a:gd name="connsiteX160" fmla="*/ 1400651 w 2114550"/>
              <a:gd name="connsiteY160" fmla="*/ 1632109 h 1838325"/>
              <a:gd name="connsiteX161" fmla="*/ 1368266 w 2114550"/>
              <a:gd name="connsiteY161" fmla="*/ 1628299 h 1838325"/>
              <a:gd name="connsiteX162" fmla="*/ 1322546 w 2114550"/>
              <a:gd name="connsiteY162" fmla="*/ 1632109 h 1838325"/>
              <a:gd name="connsiteX163" fmla="*/ 1283494 w 2114550"/>
              <a:gd name="connsiteY163" fmla="*/ 1644491 h 1838325"/>
              <a:gd name="connsiteX164" fmla="*/ 1244441 w 2114550"/>
              <a:gd name="connsiteY164" fmla="*/ 1657826 h 1838325"/>
              <a:gd name="connsiteX165" fmla="*/ 1227296 w 2114550"/>
              <a:gd name="connsiteY165" fmla="*/ 1683544 h 1838325"/>
              <a:gd name="connsiteX166" fmla="*/ 1227296 w 2114550"/>
              <a:gd name="connsiteY166" fmla="*/ 1729264 h 1838325"/>
              <a:gd name="connsiteX167" fmla="*/ 1201579 w 2114550"/>
              <a:gd name="connsiteY167" fmla="*/ 1755934 h 1838325"/>
              <a:gd name="connsiteX168" fmla="*/ 1149191 w 2114550"/>
              <a:gd name="connsiteY168" fmla="*/ 1768316 h 1838325"/>
              <a:gd name="connsiteX169" fmla="*/ 1113949 w 2114550"/>
              <a:gd name="connsiteY169" fmla="*/ 1788319 h 1838325"/>
              <a:gd name="connsiteX170" fmla="*/ 1074896 w 2114550"/>
              <a:gd name="connsiteY170" fmla="*/ 1797844 h 1838325"/>
              <a:gd name="connsiteX171" fmla="*/ 1041559 w 2114550"/>
              <a:gd name="connsiteY171" fmla="*/ 1824514 h 1838325"/>
              <a:gd name="connsiteX172" fmla="*/ 999649 w 2114550"/>
              <a:gd name="connsiteY172" fmla="*/ 1836896 h 1838325"/>
              <a:gd name="connsiteX173" fmla="*/ 950119 w 2114550"/>
              <a:gd name="connsiteY173" fmla="*/ 1834039 h 1838325"/>
              <a:gd name="connsiteX174" fmla="*/ 908209 w 2114550"/>
              <a:gd name="connsiteY174" fmla="*/ 1827371 h 1838325"/>
              <a:gd name="connsiteX175" fmla="*/ 888206 w 2114550"/>
              <a:gd name="connsiteY175" fmla="*/ 1784509 h 1838325"/>
              <a:gd name="connsiteX176" fmla="*/ 882491 w 2114550"/>
              <a:gd name="connsiteY176" fmla="*/ 1768316 h 1838325"/>
              <a:gd name="connsiteX177" fmla="*/ 862489 w 2114550"/>
              <a:gd name="connsiteY177" fmla="*/ 1752124 h 1838325"/>
              <a:gd name="connsiteX178" fmla="*/ 832961 w 2114550"/>
              <a:gd name="connsiteY178" fmla="*/ 1739741 h 1838325"/>
              <a:gd name="connsiteX179" fmla="*/ 810101 w 2114550"/>
              <a:gd name="connsiteY179" fmla="*/ 1768316 h 1838325"/>
              <a:gd name="connsiteX180" fmla="*/ 780574 w 2114550"/>
              <a:gd name="connsiteY180" fmla="*/ 1745456 h 1838325"/>
              <a:gd name="connsiteX181" fmla="*/ 771049 w 2114550"/>
              <a:gd name="connsiteY181" fmla="*/ 1722596 h 1838325"/>
              <a:gd name="connsiteX182" fmla="*/ 751999 w 2114550"/>
              <a:gd name="connsiteY182" fmla="*/ 1703546 h 1838325"/>
              <a:gd name="connsiteX183" fmla="*/ 702469 w 2114550"/>
              <a:gd name="connsiteY183" fmla="*/ 1694021 h 1838325"/>
              <a:gd name="connsiteX184" fmla="*/ 683419 w 2114550"/>
              <a:gd name="connsiteY184" fmla="*/ 1671161 h 1838325"/>
              <a:gd name="connsiteX185" fmla="*/ 651034 w 2114550"/>
              <a:gd name="connsiteY185" fmla="*/ 1660684 h 1838325"/>
              <a:gd name="connsiteX186" fmla="*/ 617696 w 2114550"/>
              <a:gd name="connsiteY186" fmla="*/ 1641634 h 1838325"/>
              <a:gd name="connsiteX187" fmla="*/ 608171 w 2114550"/>
              <a:gd name="connsiteY187" fmla="*/ 1609249 h 1838325"/>
              <a:gd name="connsiteX188" fmla="*/ 608171 w 2114550"/>
              <a:gd name="connsiteY188" fmla="*/ 1566386 h 1838325"/>
              <a:gd name="connsiteX189" fmla="*/ 611029 w 2114550"/>
              <a:gd name="connsiteY189" fmla="*/ 1527334 h 1838325"/>
              <a:gd name="connsiteX190" fmla="*/ 588169 w 2114550"/>
              <a:gd name="connsiteY190" fmla="*/ 1511141 h 1838325"/>
              <a:gd name="connsiteX191" fmla="*/ 562451 w 2114550"/>
              <a:gd name="connsiteY191" fmla="*/ 1511141 h 1838325"/>
              <a:gd name="connsiteX192" fmla="*/ 530066 w 2114550"/>
              <a:gd name="connsiteY192" fmla="*/ 1527334 h 1838325"/>
              <a:gd name="connsiteX193" fmla="*/ 500539 w 2114550"/>
              <a:gd name="connsiteY193" fmla="*/ 1540669 h 1838325"/>
              <a:gd name="connsiteX194" fmla="*/ 481489 w 2114550"/>
              <a:gd name="connsiteY194" fmla="*/ 1566386 h 1838325"/>
              <a:gd name="connsiteX195" fmla="*/ 454819 w 2114550"/>
              <a:gd name="connsiteY195" fmla="*/ 1575911 h 1838325"/>
              <a:gd name="connsiteX196" fmla="*/ 419576 w 2114550"/>
              <a:gd name="connsiteY196" fmla="*/ 1582579 h 1838325"/>
              <a:gd name="connsiteX197" fmla="*/ 402431 w 2114550"/>
              <a:gd name="connsiteY197" fmla="*/ 1553051 h 1838325"/>
              <a:gd name="connsiteX198" fmla="*/ 396716 w 2114550"/>
              <a:gd name="connsiteY198" fmla="*/ 1524476 h 1838325"/>
              <a:gd name="connsiteX199" fmla="*/ 376714 w 2114550"/>
              <a:gd name="connsiteY199" fmla="*/ 1488281 h 1838325"/>
              <a:gd name="connsiteX200" fmla="*/ 363379 w 2114550"/>
              <a:gd name="connsiteY200" fmla="*/ 1474946 h 1838325"/>
              <a:gd name="connsiteX201" fmla="*/ 340519 w 2114550"/>
              <a:gd name="connsiteY201" fmla="*/ 1474946 h 1838325"/>
              <a:gd name="connsiteX202" fmla="*/ 311944 w 2114550"/>
              <a:gd name="connsiteY202" fmla="*/ 1488281 h 1838325"/>
              <a:gd name="connsiteX203" fmla="*/ 294799 w 2114550"/>
              <a:gd name="connsiteY203" fmla="*/ 1513999 h 1838325"/>
              <a:gd name="connsiteX204" fmla="*/ 266224 w 2114550"/>
              <a:gd name="connsiteY204" fmla="*/ 1513999 h 1838325"/>
              <a:gd name="connsiteX205" fmla="*/ 232886 w 2114550"/>
              <a:gd name="connsiteY205" fmla="*/ 1513999 h 1838325"/>
              <a:gd name="connsiteX206" fmla="*/ 204311 w 2114550"/>
              <a:gd name="connsiteY206" fmla="*/ 1520666 h 1838325"/>
              <a:gd name="connsiteX207" fmla="*/ 170974 w 2114550"/>
              <a:gd name="connsiteY207" fmla="*/ 1513999 h 1838325"/>
              <a:gd name="connsiteX208" fmla="*/ 119539 w 2114550"/>
              <a:gd name="connsiteY208" fmla="*/ 1520666 h 1838325"/>
              <a:gd name="connsiteX209" fmla="*/ 119539 w 2114550"/>
              <a:gd name="connsiteY209" fmla="*/ 1488281 h 1838325"/>
              <a:gd name="connsiteX210" fmla="*/ 135731 w 2114550"/>
              <a:gd name="connsiteY210" fmla="*/ 1462564 h 1838325"/>
              <a:gd name="connsiteX211" fmla="*/ 154781 w 2114550"/>
              <a:gd name="connsiteY211" fmla="*/ 1433036 h 1838325"/>
              <a:gd name="connsiteX212" fmla="*/ 165259 w 2114550"/>
              <a:gd name="connsiteY212" fmla="*/ 1406366 h 1838325"/>
              <a:gd name="connsiteX213" fmla="*/ 154781 w 2114550"/>
              <a:gd name="connsiteY213" fmla="*/ 1371124 h 1838325"/>
              <a:gd name="connsiteX214" fmla="*/ 138589 w 2114550"/>
              <a:gd name="connsiteY214" fmla="*/ 1364456 h 1838325"/>
              <a:gd name="connsiteX215" fmla="*/ 109061 w 2114550"/>
              <a:gd name="connsiteY215" fmla="*/ 1348264 h 1838325"/>
              <a:gd name="connsiteX216" fmla="*/ 96679 w 2114550"/>
              <a:gd name="connsiteY216" fmla="*/ 1337786 h 1838325"/>
              <a:gd name="connsiteX217" fmla="*/ 57626 w 2114550"/>
              <a:gd name="connsiteY217" fmla="*/ 1337786 h 1838325"/>
              <a:gd name="connsiteX218" fmla="*/ 8096 w 2114550"/>
              <a:gd name="connsiteY218" fmla="*/ 1337786 h 1838325"/>
              <a:gd name="connsiteX219" fmla="*/ 1429 w 2114550"/>
              <a:gd name="connsiteY219" fmla="*/ 1321594 h 1838325"/>
              <a:gd name="connsiteX220" fmla="*/ 1429 w 2114550"/>
              <a:gd name="connsiteY220" fmla="*/ 1293019 h 1838325"/>
              <a:gd name="connsiteX221" fmla="*/ 14764 w 2114550"/>
              <a:gd name="connsiteY221" fmla="*/ 1270159 h 1838325"/>
              <a:gd name="connsiteX222" fmla="*/ 28099 w 2114550"/>
              <a:gd name="connsiteY222" fmla="*/ 1250156 h 1838325"/>
              <a:gd name="connsiteX223" fmla="*/ 60484 w 2114550"/>
              <a:gd name="connsiteY223" fmla="*/ 1236821 h 1838325"/>
              <a:gd name="connsiteX224" fmla="*/ 90011 w 2114550"/>
              <a:gd name="connsiteY224" fmla="*/ 1211104 h 1838325"/>
              <a:gd name="connsiteX225" fmla="*/ 115729 w 2114550"/>
              <a:gd name="connsiteY225" fmla="*/ 1185386 h 1838325"/>
              <a:gd name="connsiteX226" fmla="*/ 125254 w 2114550"/>
              <a:gd name="connsiteY226" fmla="*/ 1158716 h 1838325"/>
              <a:gd name="connsiteX227" fmla="*/ 129064 w 2114550"/>
              <a:gd name="connsiteY227" fmla="*/ 1129189 h 1838325"/>
              <a:gd name="connsiteX228" fmla="*/ 122396 w 2114550"/>
              <a:gd name="connsiteY228" fmla="*/ 1103471 h 1838325"/>
              <a:gd name="connsiteX229" fmla="*/ 96679 w 2114550"/>
              <a:gd name="connsiteY229" fmla="*/ 1087279 h 1838325"/>
              <a:gd name="connsiteX230" fmla="*/ 73819 w 2114550"/>
              <a:gd name="connsiteY230" fmla="*/ 1077754 h 1838325"/>
              <a:gd name="connsiteX231" fmla="*/ 37624 w 2114550"/>
              <a:gd name="connsiteY231" fmla="*/ 1080611 h 1838325"/>
              <a:gd name="connsiteX232" fmla="*/ 14764 w 2114550"/>
              <a:gd name="connsiteY232" fmla="*/ 1054894 h 1838325"/>
              <a:gd name="connsiteX233" fmla="*/ 37624 w 2114550"/>
              <a:gd name="connsiteY233" fmla="*/ 1028224 h 1838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Lst>
            <a:rect l="l" t="t" r="r" b="b"/>
            <a:pathLst>
              <a:path w="2114550" h="1838325">
                <a:moveTo>
                  <a:pt x="8096" y="995839"/>
                </a:moveTo>
                <a:lnTo>
                  <a:pt x="47149" y="963454"/>
                </a:lnTo>
                <a:lnTo>
                  <a:pt x="70009" y="953929"/>
                </a:lnTo>
                <a:lnTo>
                  <a:pt x="109061" y="966311"/>
                </a:lnTo>
                <a:lnTo>
                  <a:pt x="148114" y="986314"/>
                </a:lnTo>
                <a:lnTo>
                  <a:pt x="181451" y="1005364"/>
                </a:lnTo>
                <a:lnTo>
                  <a:pt x="220504" y="1009174"/>
                </a:lnTo>
                <a:lnTo>
                  <a:pt x="266224" y="999649"/>
                </a:lnTo>
                <a:lnTo>
                  <a:pt x="298609" y="995839"/>
                </a:lnTo>
                <a:lnTo>
                  <a:pt x="321469" y="1018699"/>
                </a:lnTo>
                <a:lnTo>
                  <a:pt x="363379" y="1038701"/>
                </a:lnTo>
                <a:lnTo>
                  <a:pt x="402431" y="1034891"/>
                </a:lnTo>
                <a:lnTo>
                  <a:pt x="471011" y="1018699"/>
                </a:lnTo>
                <a:lnTo>
                  <a:pt x="493871" y="999649"/>
                </a:lnTo>
                <a:lnTo>
                  <a:pt x="532924" y="986314"/>
                </a:lnTo>
                <a:lnTo>
                  <a:pt x="571976" y="963454"/>
                </a:lnTo>
                <a:lnTo>
                  <a:pt x="598646" y="953929"/>
                </a:lnTo>
                <a:lnTo>
                  <a:pt x="598646" y="927259"/>
                </a:lnTo>
                <a:lnTo>
                  <a:pt x="569119" y="917734"/>
                </a:lnTo>
                <a:lnTo>
                  <a:pt x="539591" y="917734"/>
                </a:lnTo>
                <a:lnTo>
                  <a:pt x="510064" y="920591"/>
                </a:lnTo>
                <a:lnTo>
                  <a:pt x="484346" y="897731"/>
                </a:lnTo>
                <a:lnTo>
                  <a:pt x="513874" y="872014"/>
                </a:lnTo>
                <a:lnTo>
                  <a:pt x="513874" y="846296"/>
                </a:lnTo>
                <a:lnTo>
                  <a:pt x="536734" y="810101"/>
                </a:lnTo>
                <a:lnTo>
                  <a:pt x="552926" y="796766"/>
                </a:lnTo>
                <a:lnTo>
                  <a:pt x="588169" y="780574"/>
                </a:lnTo>
                <a:lnTo>
                  <a:pt x="621506" y="751046"/>
                </a:lnTo>
                <a:lnTo>
                  <a:pt x="660559" y="728186"/>
                </a:lnTo>
                <a:lnTo>
                  <a:pt x="690086" y="702469"/>
                </a:lnTo>
                <a:lnTo>
                  <a:pt x="729139" y="699611"/>
                </a:lnTo>
                <a:lnTo>
                  <a:pt x="768191" y="692944"/>
                </a:lnTo>
                <a:lnTo>
                  <a:pt x="807244" y="692944"/>
                </a:lnTo>
                <a:lnTo>
                  <a:pt x="846296" y="676751"/>
                </a:lnTo>
                <a:lnTo>
                  <a:pt x="878681" y="666274"/>
                </a:lnTo>
                <a:lnTo>
                  <a:pt x="917734" y="647224"/>
                </a:lnTo>
                <a:lnTo>
                  <a:pt x="944404" y="631031"/>
                </a:lnTo>
                <a:lnTo>
                  <a:pt x="986314" y="611029"/>
                </a:lnTo>
                <a:lnTo>
                  <a:pt x="1012031" y="575786"/>
                </a:lnTo>
                <a:lnTo>
                  <a:pt x="1025366" y="546259"/>
                </a:lnTo>
                <a:lnTo>
                  <a:pt x="1045369" y="519589"/>
                </a:lnTo>
                <a:lnTo>
                  <a:pt x="1061561" y="507206"/>
                </a:lnTo>
                <a:lnTo>
                  <a:pt x="1087279" y="512921"/>
                </a:lnTo>
                <a:lnTo>
                  <a:pt x="1119664" y="530066"/>
                </a:lnTo>
                <a:lnTo>
                  <a:pt x="1132999" y="512921"/>
                </a:lnTo>
                <a:lnTo>
                  <a:pt x="1110139" y="487204"/>
                </a:lnTo>
                <a:lnTo>
                  <a:pt x="1087279" y="461486"/>
                </a:lnTo>
                <a:lnTo>
                  <a:pt x="1061561" y="448151"/>
                </a:lnTo>
                <a:lnTo>
                  <a:pt x="1064419" y="406241"/>
                </a:lnTo>
                <a:lnTo>
                  <a:pt x="1091089" y="366236"/>
                </a:lnTo>
                <a:lnTo>
                  <a:pt x="1093946" y="344329"/>
                </a:lnTo>
                <a:lnTo>
                  <a:pt x="1103471" y="304324"/>
                </a:lnTo>
                <a:lnTo>
                  <a:pt x="1084421" y="291941"/>
                </a:lnTo>
                <a:lnTo>
                  <a:pt x="1084421" y="252889"/>
                </a:lnTo>
                <a:lnTo>
                  <a:pt x="1084421" y="216694"/>
                </a:lnTo>
                <a:lnTo>
                  <a:pt x="1096804" y="196691"/>
                </a:lnTo>
                <a:lnTo>
                  <a:pt x="1100614" y="154781"/>
                </a:lnTo>
                <a:lnTo>
                  <a:pt x="1084421" y="141446"/>
                </a:lnTo>
                <a:lnTo>
                  <a:pt x="1107281" y="109061"/>
                </a:lnTo>
                <a:lnTo>
                  <a:pt x="1146334" y="86201"/>
                </a:lnTo>
                <a:lnTo>
                  <a:pt x="1175861" y="63341"/>
                </a:lnTo>
                <a:lnTo>
                  <a:pt x="1214914" y="50006"/>
                </a:lnTo>
                <a:lnTo>
                  <a:pt x="1256824" y="50006"/>
                </a:lnTo>
                <a:lnTo>
                  <a:pt x="1312069" y="30956"/>
                </a:lnTo>
                <a:lnTo>
                  <a:pt x="1368266" y="30956"/>
                </a:lnTo>
                <a:lnTo>
                  <a:pt x="1396841" y="17621"/>
                </a:lnTo>
                <a:lnTo>
                  <a:pt x="1430179" y="5239"/>
                </a:lnTo>
                <a:lnTo>
                  <a:pt x="1455896" y="1429"/>
                </a:lnTo>
                <a:lnTo>
                  <a:pt x="1469231" y="47149"/>
                </a:lnTo>
                <a:lnTo>
                  <a:pt x="1475899" y="92869"/>
                </a:lnTo>
                <a:lnTo>
                  <a:pt x="1472089" y="122396"/>
                </a:lnTo>
                <a:lnTo>
                  <a:pt x="1497806" y="129064"/>
                </a:lnTo>
                <a:lnTo>
                  <a:pt x="1514951" y="154781"/>
                </a:lnTo>
                <a:lnTo>
                  <a:pt x="1537811" y="174784"/>
                </a:lnTo>
                <a:lnTo>
                  <a:pt x="1563529" y="200501"/>
                </a:lnTo>
                <a:lnTo>
                  <a:pt x="1599724" y="190976"/>
                </a:lnTo>
                <a:lnTo>
                  <a:pt x="1618774" y="170974"/>
                </a:lnTo>
                <a:lnTo>
                  <a:pt x="1638776" y="148114"/>
                </a:lnTo>
                <a:lnTo>
                  <a:pt x="1667351" y="141446"/>
                </a:lnTo>
                <a:lnTo>
                  <a:pt x="1687354" y="168116"/>
                </a:lnTo>
                <a:lnTo>
                  <a:pt x="1719739" y="196691"/>
                </a:lnTo>
                <a:lnTo>
                  <a:pt x="1726406" y="230029"/>
                </a:lnTo>
                <a:lnTo>
                  <a:pt x="1719739" y="262414"/>
                </a:lnTo>
                <a:lnTo>
                  <a:pt x="1726406" y="291941"/>
                </a:lnTo>
                <a:lnTo>
                  <a:pt x="1735931" y="314801"/>
                </a:lnTo>
                <a:lnTo>
                  <a:pt x="1772126" y="314801"/>
                </a:lnTo>
                <a:lnTo>
                  <a:pt x="1801654" y="310991"/>
                </a:lnTo>
                <a:lnTo>
                  <a:pt x="1843564" y="317659"/>
                </a:lnTo>
                <a:lnTo>
                  <a:pt x="1866424" y="344329"/>
                </a:lnTo>
                <a:lnTo>
                  <a:pt x="1886426" y="379571"/>
                </a:lnTo>
                <a:lnTo>
                  <a:pt x="1876901" y="409099"/>
                </a:lnTo>
                <a:lnTo>
                  <a:pt x="1932146" y="415766"/>
                </a:lnTo>
                <a:lnTo>
                  <a:pt x="1971199" y="409099"/>
                </a:lnTo>
                <a:lnTo>
                  <a:pt x="2000726" y="392906"/>
                </a:lnTo>
                <a:lnTo>
                  <a:pt x="2026444" y="395764"/>
                </a:lnTo>
                <a:lnTo>
                  <a:pt x="2033111" y="431959"/>
                </a:lnTo>
                <a:lnTo>
                  <a:pt x="2035969" y="451009"/>
                </a:lnTo>
                <a:lnTo>
                  <a:pt x="2085499" y="451009"/>
                </a:lnTo>
                <a:lnTo>
                  <a:pt x="2075021" y="491014"/>
                </a:lnTo>
                <a:lnTo>
                  <a:pt x="2055971" y="519589"/>
                </a:lnTo>
                <a:lnTo>
                  <a:pt x="2069306" y="549116"/>
                </a:lnTo>
                <a:lnTo>
                  <a:pt x="2095024" y="555784"/>
                </a:lnTo>
                <a:lnTo>
                  <a:pt x="2085499" y="591979"/>
                </a:lnTo>
                <a:lnTo>
                  <a:pt x="2052161" y="608171"/>
                </a:lnTo>
                <a:lnTo>
                  <a:pt x="2052161" y="631031"/>
                </a:lnTo>
                <a:lnTo>
                  <a:pt x="2091214" y="620554"/>
                </a:lnTo>
                <a:lnTo>
                  <a:pt x="2120741" y="624364"/>
                </a:lnTo>
                <a:lnTo>
                  <a:pt x="2111216" y="672941"/>
                </a:lnTo>
                <a:lnTo>
                  <a:pt x="2114074" y="715804"/>
                </a:lnTo>
                <a:lnTo>
                  <a:pt x="2085499" y="725329"/>
                </a:lnTo>
                <a:lnTo>
                  <a:pt x="2101691" y="761524"/>
                </a:lnTo>
                <a:lnTo>
                  <a:pt x="2081689" y="803434"/>
                </a:lnTo>
                <a:lnTo>
                  <a:pt x="2058829" y="807244"/>
                </a:lnTo>
                <a:lnTo>
                  <a:pt x="2033111" y="846296"/>
                </a:lnTo>
                <a:lnTo>
                  <a:pt x="2033111" y="881539"/>
                </a:lnTo>
                <a:lnTo>
                  <a:pt x="2049304" y="917734"/>
                </a:lnTo>
                <a:lnTo>
                  <a:pt x="2052161" y="956786"/>
                </a:lnTo>
                <a:lnTo>
                  <a:pt x="2035969" y="976789"/>
                </a:lnTo>
                <a:lnTo>
                  <a:pt x="2006441" y="1005364"/>
                </a:lnTo>
                <a:lnTo>
                  <a:pt x="1974056" y="999649"/>
                </a:lnTo>
                <a:lnTo>
                  <a:pt x="1944529" y="995839"/>
                </a:lnTo>
                <a:lnTo>
                  <a:pt x="1912144" y="1005364"/>
                </a:lnTo>
                <a:lnTo>
                  <a:pt x="1876901" y="1018699"/>
                </a:lnTo>
                <a:lnTo>
                  <a:pt x="1870234" y="1051084"/>
                </a:lnTo>
                <a:lnTo>
                  <a:pt x="1870234" y="1073944"/>
                </a:lnTo>
                <a:lnTo>
                  <a:pt x="1915954" y="1116806"/>
                </a:lnTo>
                <a:lnTo>
                  <a:pt x="1873091" y="1132999"/>
                </a:lnTo>
                <a:lnTo>
                  <a:pt x="1850231" y="1162526"/>
                </a:lnTo>
                <a:lnTo>
                  <a:pt x="1834039" y="1194911"/>
                </a:lnTo>
                <a:lnTo>
                  <a:pt x="1882616" y="1201579"/>
                </a:lnTo>
                <a:lnTo>
                  <a:pt x="1873091" y="1236821"/>
                </a:lnTo>
                <a:lnTo>
                  <a:pt x="1847374" y="1253966"/>
                </a:lnTo>
                <a:lnTo>
                  <a:pt x="1824514" y="1275874"/>
                </a:lnTo>
                <a:lnTo>
                  <a:pt x="1814989" y="1305401"/>
                </a:lnTo>
                <a:lnTo>
                  <a:pt x="1794986" y="1341596"/>
                </a:lnTo>
                <a:lnTo>
                  <a:pt x="1820704" y="1364456"/>
                </a:lnTo>
                <a:lnTo>
                  <a:pt x="1834039" y="1400651"/>
                </a:lnTo>
                <a:lnTo>
                  <a:pt x="1794986" y="1419701"/>
                </a:lnTo>
                <a:lnTo>
                  <a:pt x="1850231" y="1449229"/>
                </a:lnTo>
                <a:lnTo>
                  <a:pt x="1820704" y="1462564"/>
                </a:lnTo>
                <a:lnTo>
                  <a:pt x="1814989" y="1504474"/>
                </a:lnTo>
                <a:lnTo>
                  <a:pt x="1792129" y="1527334"/>
                </a:lnTo>
                <a:lnTo>
                  <a:pt x="1781651" y="1573054"/>
                </a:lnTo>
                <a:lnTo>
                  <a:pt x="1762601" y="1598771"/>
                </a:lnTo>
                <a:lnTo>
                  <a:pt x="1716881" y="1598771"/>
                </a:lnTo>
                <a:lnTo>
                  <a:pt x="1667351" y="1609249"/>
                </a:lnTo>
                <a:lnTo>
                  <a:pt x="1645444" y="1621631"/>
                </a:lnTo>
                <a:lnTo>
                  <a:pt x="1632109" y="1648301"/>
                </a:lnTo>
                <a:lnTo>
                  <a:pt x="1632109" y="1687354"/>
                </a:lnTo>
                <a:lnTo>
                  <a:pt x="1602581" y="1722596"/>
                </a:lnTo>
                <a:lnTo>
                  <a:pt x="1573054" y="1722596"/>
                </a:lnTo>
                <a:lnTo>
                  <a:pt x="1543526" y="1729264"/>
                </a:lnTo>
                <a:lnTo>
                  <a:pt x="1527334" y="1706404"/>
                </a:lnTo>
                <a:lnTo>
                  <a:pt x="1494949" y="1729264"/>
                </a:lnTo>
                <a:lnTo>
                  <a:pt x="1485424" y="1749266"/>
                </a:lnTo>
                <a:lnTo>
                  <a:pt x="1446371" y="1752124"/>
                </a:lnTo>
                <a:lnTo>
                  <a:pt x="1419701" y="1745456"/>
                </a:lnTo>
                <a:lnTo>
                  <a:pt x="1442561" y="1696879"/>
                </a:lnTo>
                <a:lnTo>
                  <a:pt x="1430179" y="1676876"/>
                </a:lnTo>
                <a:lnTo>
                  <a:pt x="1413034" y="1648301"/>
                </a:lnTo>
                <a:lnTo>
                  <a:pt x="1400651" y="1632109"/>
                </a:lnTo>
                <a:lnTo>
                  <a:pt x="1368266" y="1628299"/>
                </a:lnTo>
                <a:lnTo>
                  <a:pt x="1322546" y="1632109"/>
                </a:lnTo>
                <a:lnTo>
                  <a:pt x="1283494" y="1644491"/>
                </a:lnTo>
                <a:lnTo>
                  <a:pt x="1244441" y="1657826"/>
                </a:lnTo>
                <a:lnTo>
                  <a:pt x="1227296" y="1683544"/>
                </a:lnTo>
                <a:lnTo>
                  <a:pt x="1227296" y="1729264"/>
                </a:lnTo>
                <a:lnTo>
                  <a:pt x="1201579" y="1755934"/>
                </a:lnTo>
                <a:lnTo>
                  <a:pt x="1149191" y="1768316"/>
                </a:lnTo>
                <a:lnTo>
                  <a:pt x="1113949" y="1788319"/>
                </a:lnTo>
                <a:lnTo>
                  <a:pt x="1074896" y="1797844"/>
                </a:lnTo>
                <a:lnTo>
                  <a:pt x="1041559" y="1824514"/>
                </a:lnTo>
                <a:lnTo>
                  <a:pt x="999649" y="1836896"/>
                </a:lnTo>
                <a:lnTo>
                  <a:pt x="950119" y="1834039"/>
                </a:lnTo>
                <a:lnTo>
                  <a:pt x="908209" y="1827371"/>
                </a:lnTo>
                <a:lnTo>
                  <a:pt x="888206" y="1784509"/>
                </a:lnTo>
                <a:lnTo>
                  <a:pt x="882491" y="1768316"/>
                </a:lnTo>
                <a:lnTo>
                  <a:pt x="862489" y="1752124"/>
                </a:lnTo>
                <a:lnTo>
                  <a:pt x="832961" y="1739741"/>
                </a:lnTo>
                <a:lnTo>
                  <a:pt x="810101" y="1768316"/>
                </a:lnTo>
                <a:lnTo>
                  <a:pt x="780574" y="1745456"/>
                </a:lnTo>
                <a:lnTo>
                  <a:pt x="771049" y="1722596"/>
                </a:lnTo>
                <a:lnTo>
                  <a:pt x="751999" y="1703546"/>
                </a:lnTo>
                <a:lnTo>
                  <a:pt x="702469" y="1694021"/>
                </a:lnTo>
                <a:lnTo>
                  <a:pt x="683419" y="1671161"/>
                </a:lnTo>
                <a:lnTo>
                  <a:pt x="651034" y="1660684"/>
                </a:lnTo>
                <a:lnTo>
                  <a:pt x="617696" y="1641634"/>
                </a:lnTo>
                <a:lnTo>
                  <a:pt x="608171" y="1609249"/>
                </a:lnTo>
                <a:lnTo>
                  <a:pt x="608171" y="1566386"/>
                </a:lnTo>
                <a:lnTo>
                  <a:pt x="611029" y="1527334"/>
                </a:lnTo>
                <a:lnTo>
                  <a:pt x="588169" y="1511141"/>
                </a:lnTo>
                <a:lnTo>
                  <a:pt x="562451" y="1511141"/>
                </a:lnTo>
                <a:lnTo>
                  <a:pt x="530066" y="1527334"/>
                </a:lnTo>
                <a:lnTo>
                  <a:pt x="500539" y="1540669"/>
                </a:lnTo>
                <a:lnTo>
                  <a:pt x="481489" y="1566386"/>
                </a:lnTo>
                <a:lnTo>
                  <a:pt x="454819" y="1575911"/>
                </a:lnTo>
                <a:lnTo>
                  <a:pt x="419576" y="1582579"/>
                </a:lnTo>
                <a:lnTo>
                  <a:pt x="402431" y="1553051"/>
                </a:lnTo>
                <a:lnTo>
                  <a:pt x="396716" y="1524476"/>
                </a:lnTo>
                <a:lnTo>
                  <a:pt x="376714" y="1488281"/>
                </a:lnTo>
                <a:lnTo>
                  <a:pt x="363379" y="1474946"/>
                </a:lnTo>
                <a:lnTo>
                  <a:pt x="340519" y="1474946"/>
                </a:lnTo>
                <a:lnTo>
                  <a:pt x="311944" y="1488281"/>
                </a:lnTo>
                <a:lnTo>
                  <a:pt x="294799" y="1513999"/>
                </a:lnTo>
                <a:lnTo>
                  <a:pt x="266224" y="1513999"/>
                </a:lnTo>
                <a:lnTo>
                  <a:pt x="232886" y="1513999"/>
                </a:lnTo>
                <a:lnTo>
                  <a:pt x="204311" y="1520666"/>
                </a:lnTo>
                <a:lnTo>
                  <a:pt x="170974" y="1513999"/>
                </a:lnTo>
                <a:lnTo>
                  <a:pt x="119539" y="1520666"/>
                </a:lnTo>
                <a:lnTo>
                  <a:pt x="119539" y="1488281"/>
                </a:lnTo>
                <a:lnTo>
                  <a:pt x="135731" y="1462564"/>
                </a:lnTo>
                <a:lnTo>
                  <a:pt x="154781" y="1433036"/>
                </a:lnTo>
                <a:lnTo>
                  <a:pt x="165259" y="1406366"/>
                </a:lnTo>
                <a:lnTo>
                  <a:pt x="154781" y="1371124"/>
                </a:lnTo>
                <a:lnTo>
                  <a:pt x="138589" y="1364456"/>
                </a:lnTo>
                <a:lnTo>
                  <a:pt x="109061" y="1348264"/>
                </a:lnTo>
                <a:lnTo>
                  <a:pt x="96679" y="1337786"/>
                </a:lnTo>
                <a:lnTo>
                  <a:pt x="57626" y="1337786"/>
                </a:lnTo>
                <a:lnTo>
                  <a:pt x="8096" y="1337786"/>
                </a:lnTo>
                <a:lnTo>
                  <a:pt x="1429" y="1321594"/>
                </a:lnTo>
                <a:lnTo>
                  <a:pt x="1429" y="1293019"/>
                </a:lnTo>
                <a:lnTo>
                  <a:pt x="14764" y="1270159"/>
                </a:lnTo>
                <a:lnTo>
                  <a:pt x="28099" y="1250156"/>
                </a:lnTo>
                <a:lnTo>
                  <a:pt x="60484" y="1236821"/>
                </a:lnTo>
                <a:lnTo>
                  <a:pt x="90011" y="1211104"/>
                </a:lnTo>
                <a:lnTo>
                  <a:pt x="115729" y="1185386"/>
                </a:lnTo>
                <a:lnTo>
                  <a:pt x="125254" y="1158716"/>
                </a:lnTo>
                <a:lnTo>
                  <a:pt x="129064" y="1129189"/>
                </a:lnTo>
                <a:lnTo>
                  <a:pt x="122396" y="1103471"/>
                </a:lnTo>
                <a:lnTo>
                  <a:pt x="96679" y="1087279"/>
                </a:lnTo>
                <a:lnTo>
                  <a:pt x="73819" y="1077754"/>
                </a:lnTo>
                <a:lnTo>
                  <a:pt x="37624" y="1080611"/>
                </a:lnTo>
                <a:lnTo>
                  <a:pt x="14764" y="1054894"/>
                </a:lnTo>
                <a:lnTo>
                  <a:pt x="37624" y="1028224"/>
                </a:lnTo>
                <a:close/>
              </a:path>
            </a:pathLst>
          </a:custGeom>
          <a:solidFill>
            <a:schemeClr val="tx2">
              <a:lumMod val="20000"/>
              <a:lumOff val="80000"/>
            </a:schemeClr>
          </a:solidFill>
          <a:ln w="1905" cap="flat">
            <a:solidFill>
              <a:schemeClr val="bg1"/>
            </a:solidFill>
            <a:prstDash val="solid"/>
            <a:miter/>
          </a:ln>
        </p:spPr>
        <p:txBody>
          <a:bodyPr lIns="360000" tIns="252000" rtlCol="0" anchor="ctr"/>
          <a:lstStyle/>
          <a:p>
            <a:pPr algn="ctr"/>
            <a:r>
              <a:rPr lang="fr-FR" sz="1000" dirty="0">
                <a:solidFill>
                  <a:schemeClr val="bg1"/>
                </a:solidFill>
              </a:rPr>
              <a:t>H1a</a:t>
            </a:r>
          </a:p>
        </p:txBody>
      </p:sp>
      <p:sp>
        <p:nvSpPr>
          <p:cNvPr id="672" name="Forme libre : forme 671">
            <a:extLst>
              <a:ext uri="{FF2B5EF4-FFF2-40B4-BE49-F238E27FC236}">
                <a16:creationId xmlns:a16="http://schemas.microsoft.com/office/drawing/2014/main" id="{CD86AC7E-EF28-46D5-989F-9DD67DC39892}"/>
              </a:ext>
            </a:extLst>
          </p:cNvPr>
          <p:cNvSpPr/>
          <p:nvPr/>
        </p:nvSpPr>
        <p:spPr>
          <a:xfrm>
            <a:off x="4772506" y="2148465"/>
            <a:ext cx="1349765" cy="1105070"/>
          </a:xfrm>
          <a:custGeom>
            <a:avLst/>
            <a:gdLst>
              <a:gd name="connsiteX0" fmla="*/ 1507331 w 1628775"/>
              <a:gd name="connsiteY0" fmla="*/ 745331 h 1333500"/>
              <a:gd name="connsiteX1" fmla="*/ 1537811 w 1628775"/>
              <a:gd name="connsiteY1" fmla="*/ 742474 h 1333500"/>
              <a:gd name="connsiteX2" fmla="*/ 1566386 w 1628775"/>
              <a:gd name="connsiteY2" fmla="*/ 745331 h 1333500"/>
              <a:gd name="connsiteX3" fmla="*/ 1583531 w 1628775"/>
              <a:gd name="connsiteY3" fmla="*/ 730091 h 1333500"/>
              <a:gd name="connsiteX4" fmla="*/ 1599724 w 1628775"/>
              <a:gd name="connsiteY4" fmla="*/ 704374 h 1333500"/>
              <a:gd name="connsiteX5" fmla="*/ 1618774 w 1628775"/>
              <a:gd name="connsiteY5" fmla="*/ 674846 h 1333500"/>
              <a:gd name="connsiteX6" fmla="*/ 1629251 w 1628775"/>
              <a:gd name="connsiteY6" fmla="*/ 648176 h 1333500"/>
              <a:gd name="connsiteX7" fmla="*/ 1618774 w 1628775"/>
              <a:gd name="connsiteY7" fmla="*/ 612934 h 1333500"/>
              <a:gd name="connsiteX8" fmla="*/ 1602581 w 1628775"/>
              <a:gd name="connsiteY8" fmla="*/ 606266 h 1333500"/>
              <a:gd name="connsiteX9" fmla="*/ 1573054 w 1628775"/>
              <a:gd name="connsiteY9" fmla="*/ 590074 h 1333500"/>
              <a:gd name="connsiteX10" fmla="*/ 1560671 w 1628775"/>
              <a:gd name="connsiteY10" fmla="*/ 579596 h 1333500"/>
              <a:gd name="connsiteX11" fmla="*/ 1521619 w 1628775"/>
              <a:gd name="connsiteY11" fmla="*/ 579596 h 1333500"/>
              <a:gd name="connsiteX12" fmla="*/ 1470184 w 1628775"/>
              <a:gd name="connsiteY12" fmla="*/ 588169 h 1333500"/>
              <a:gd name="connsiteX13" fmla="*/ 1465421 w 1628775"/>
              <a:gd name="connsiteY13" fmla="*/ 563404 h 1333500"/>
              <a:gd name="connsiteX14" fmla="*/ 1465421 w 1628775"/>
              <a:gd name="connsiteY14" fmla="*/ 534829 h 1333500"/>
              <a:gd name="connsiteX15" fmla="*/ 1478756 w 1628775"/>
              <a:gd name="connsiteY15" fmla="*/ 511969 h 1333500"/>
              <a:gd name="connsiteX16" fmla="*/ 1492091 w 1628775"/>
              <a:gd name="connsiteY16" fmla="*/ 491966 h 1333500"/>
              <a:gd name="connsiteX17" fmla="*/ 1524476 w 1628775"/>
              <a:gd name="connsiteY17" fmla="*/ 478631 h 1333500"/>
              <a:gd name="connsiteX18" fmla="*/ 1554004 w 1628775"/>
              <a:gd name="connsiteY18" fmla="*/ 452914 h 1333500"/>
              <a:gd name="connsiteX19" fmla="*/ 1579721 w 1628775"/>
              <a:gd name="connsiteY19" fmla="*/ 427196 h 1333500"/>
              <a:gd name="connsiteX20" fmla="*/ 1589246 w 1628775"/>
              <a:gd name="connsiteY20" fmla="*/ 400526 h 1333500"/>
              <a:gd name="connsiteX21" fmla="*/ 1593056 w 1628775"/>
              <a:gd name="connsiteY21" fmla="*/ 370999 h 1333500"/>
              <a:gd name="connsiteX22" fmla="*/ 1586389 w 1628775"/>
              <a:gd name="connsiteY22" fmla="*/ 345281 h 1333500"/>
              <a:gd name="connsiteX23" fmla="*/ 1560671 w 1628775"/>
              <a:gd name="connsiteY23" fmla="*/ 329089 h 1333500"/>
              <a:gd name="connsiteX24" fmla="*/ 1537811 w 1628775"/>
              <a:gd name="connsiteY24" fmla="*/ 319564 h 1333500"/>
              <a:gd name="connsiteX25" fmla="*/ 1501616 w 1628775"/>
              <a:gd name="connsiteY25" fmla="*/ 322421 h 1333500"/>
              <a:gd name="connsiteX26" fmla="*/ 1478756 w 1628775"/>
              <a:gd name="connsiteY26" fmla="*/ 296704 h 1333500"/>
              <a:gd name="connsiteX27" fmla="*/ 1501616 w 1628775"/>
              <a:gd name="connsiteY27" fmla="*/ 270034 h 1333500"/>
              <a:gd name="connsiteX28" fmla="*/ 1472089 w 1628775"/>
              <a:gd name="connsiteY28" fmla="*/ 237649 h 1333500"/>
              <a:gd name="connsiteX29" fmla="*/ 1465421 w 1628775"/>
              <a:gd name="connsiteY29" fmla="*/ 210026 h 1333500"/>
              <a:gd name="connsiteX30" fmla="*/ 1456849 w 1628775"/>
              <a:gd name="connsiteY30" fmla="*/ 181451 h 1333500"/>
              <a:gd name="connsiteX31" fmla="*/ 1449229 w 1628775"/>
              <a:gd name="connsiteY31" fmla="*/ 160496 h 1333500"/>
              <a:gd name="connsiteX32" fmla="*/ 1436846 w 1628775"/>
              <a:gd name="connsiteY32" fmla="*/ 134779 h 1333500"/>
              <a:gd name="connsiteX33" fmla="*/ 1433989 w 1628775"/>
              <a:gd name="connsiteY33" fmla="*/ 118586 h 1333500"/>
              <a:gd name="connsiteX34" fmla="*/ 1449229 w 1628775"/>
              <a:gd name="connsiteY34" fmla="*/ 103346 h 1333500"/>
              <a:gd name="connsiteX35" fmla="*/ 1456849 w 1628775"/>
              <a:gd name="connsiteY35" fmla="*/ 90011 h 1333500"/>
              <a:gd name="connsiteX36" fmla="*/ 1456849 w 1628775"/>
              <a:gd name="connsiteY36" fmla="*/ 71914 h 1333500"/>
              <a:gd name="connsiteX37" fmla="*/ 1452086 w 1628775"/>
              <a:gd name="connsiteY37" fmla="*/ 56674 h 1333500"/>
              <a:gd name="connsiteX38" fmla="*/ 1438751 w 1628775"/>
              <a:gd name="connsiteY38" fmla="*/ 38576 h 1333500"/>
              <a:gd name="connsiteX39" fmla="*/ 1410176 w 1628775"/>
              <a:gd name="connsiteY39" fmla="*/ 32861 h 1333500"/>
              <a:gd name="connsiteX40" fmla="*/ 1392079 w 1628775"/>
              <a:gd name="connsiteY40" fmla="*/ 17621 h 1333500"/>
              <a:gd name="connsiteX41" fmla="*/ 1376839 w 1628775"/>
              <a:gd name="connsiteY41" fmla="*/ 17621 h 1333500"/>
              <a:gd name="connsiteX42" fmla="*/ 1360646 w 1628775"/>
              <a:gd name="connsiteY42" fmla="*/ 38576 h 1333500"/>
              <a:gd name="connsiteX43" fmla="*/ 1345406 w 1628775"/>
              <a:gd name="connsiteY43" fmla="*/ 53816 h 1333500"/>
              <a:gd name="connsiteX44" fmla="*/ 1329214 w 1628775"/>
              <a:gd name="connsiteY44" fmla="*/ 59531 h 1333500"/>
              <a:gd name="connsiteX45" fmla="*/ 1303496 w 1628775"/>
              <a:gd name="connsiteY45" fmla="*/ 46196 h 1333500"/>
              <a:gd name="connsiteX46" fmla="*/ 1282541 w 1628775"/>
              <a:gd name="connsiteY46" fmla="*/ 30004 h 1333500"/>
              <a:gd name="connsiteX47" fmla="*/ 1258729 w 1628775"/>
              <a:gd name="connsiteY47" fmla="*/ 22384 h 1333500"/>
              <a:gd name="connsiteX48" fmla="*/ 1243489 w 1628775"/>
              <a:gd name="connsiteY48" fmla="*/ 17621 h 1333500"/>
              <a:gd name="connsiteX49" fmla="*/ 1219676 w 1628775"/>
              <a:gd name="connsiteY49" fmla="*/ 7144 h 1333500"/>
              <a:gd name="connsiteX50" fmla="*/ 1204436 w 1628775"/>
              <a:gd name="connsiteY50" fmla="*/ 1429 h 1333500"/>
              <a:gd name="connsiteX51" fmla="*/ 1175861 w 1628775"/>
              <a:gd name="connsiteY51" fmla="*/ 1429 h 1333500"/>
              <a:gd name="connsiteX52" fmla="*/ 1170146 w 1628775"/>
              <a:gd name="connsiteY52" fmla="*/ 11906 h 1333500"/>
              <a:gd name="connsiteX53" fmla="*/ 1173004 w 1628775"/>
              <a:gd name="connsiteY53" fmla="*/ 32861 h 1333500"/>
              <a:gd name="connsiteX54" fmla="*/ 1204436 w 1628775"/>
              <a:gd name="connsiteY54" fmla="*/ 43339 h 1333500"/>
              <a:gd name="connsiteX55" fmla="*/ 1219676 w 1628775"/>
              <a:gd name="connsiteY55" fmla="*/ 53816 h 1333500"/>
              <a:gd name="connsiteX56" fmla="*/ 1219676 w 1628775"/>
              <a:gd name="connsiteY56" fmla="*/ 74771 h 1333500"/>
              <a:gd name="connsiteX57" fmla="*/ 1217771 w 1628775"/>
              <a:gd name="connsiteY57" fmla="*/ 98584 h 1333500"/>
              <a:gd name="connsiteX58" fmla="*/ 1209199 w 1628775"/>
              <a:gd name="connsiteY58" fmla="*/ 127159 h 1333500"/>
              <a:gd name="connsiteX59" fmla="*/ 1209199 w 1628775"/>
              <a:gd name="connsiteY59" fmla="*/ 145256 h 1333500"/>
              <a:gd name="connsiteX60" fmla="*/ 1209199 w 1628775"/>
              <a:gd name="connsiteY60" fmla="*/ 170974 h 1333500"/>
              <a:gd name="connsiteX61" fmla="*/ 1227296 w 1628775"/>
              <a:gd name="connsiteY61" fmla="*/ 184309 h 1333500"/>
              <a:gd name="connsiteX62" fmla="*/ 1237774 w 1628775"/>
              <a:gd name="connsiteY62" fmla="*/ 218599 h 1333500"/>
              <a:gd name="connsiteX63" fmla="*/ 1258729 w 1628775"/>
              <a:gd name="connsiteY63" fmla="*/ 244316 h 1333500"/>
              <a:gd name="connsiteX64" fmla="*/ 1274921 w 1628775"/>
              <a:gd name="connsiteY64" fmla="*/ 288131 h 1333500"/>
              <a:gd name="connsiteX65" fmla="*/ 1297781 w 1628775"/>
              <a:gd name="connsiteY65" fmla="*/ 330041 h 1333500"/>
              <a:gd name="connsiteX66" fmla="*/ 1295876 w 1628775"/>
              <a:gd name="connsiteY66" fmla="*/ 346234 h 1333500"/>
              <a:gd name="connsiteX67" fmla="*/ 1295876 w 1628775"/>
              <a:gd name="connsiteY67" fmla="*/ 379571 h 1333500"/>
              <a:gd name="connsiteX68" fmla="*/ 1293019 w 1628775"/>
              <a:gd name="connsiteY68" fmla="*/ 408146 h 1333500"/>
              <a:gd name="connsiteX69" fmla="*/ 1306354 w 1628775"/>
              <a:gd name="connsiteY69" fmla="*/ 421481 h 1333500"/>
              <a:gd name="connsiteX70" fmla="*/ 1321594 w 1628775"/>
              <a:gd name="connsiteY70" fmla="*/ 439579 h 1333500"/>
              <a:gd name="connsiteX71" fmla="*/ 1318736 w 1628775"/>
              <a:gd name="connsiteY71" fmla="*/ 466249 h 1333500"/>
              <a:gd name="connsiteX72" fmla="*/ 1306354 w 1628775"/>
              <a:gd name="connsiteY72" fmla="*/ 478631 h 1333500"/>
              <a:gd name="connsiteX73" fmla="*/ 1295876 w 1628775"/>
              <a:gd name="connsiteY73" fmla="*/ 497681 h 1333500"/>
              <a:gd name="connsiteX74" fmla="*/ 1290161 w 1628775"/>
              <a:gd name="connsiteY74" fmla="*/ 512921 h 1333500"/>
              <a:gd name="connsiteX75" fmla="*/ 1293019 w 1628775"/>
              <a:gd name="connsiteY75" fmla="*/ 541496 h 1333500"/>
              <a:gd name="connsiteX76" fmla="*/ 1308259 w 1628775"/>
              <a:gd name="connsiteY76" fmla="*/ 554831 h 1333500"/>
              <a:gd name="connsiteX77" fmla="*/ 1316831 w 1628775"/>
              <a:gd name="connsiteY77" fmla="*/ 575786 h 1333500"/>
              <a:gd name="connsiteX78" fmla="*/ 1332071 w 1628775"/>
              <a:gd name="connsiteY78" fmla="*/ 596741 h 1333500"/>
              <a:gd name="connsiteX79" fmla="*/ 1347311 w 1628775"/>
              <a:gd name="connsiteY79" fmla="*/ 619601 h 1333500"/>
              <a:gd name="connsiteX80" fmla="*/ 1350169 w 1628775"/>
              <a:gd name="connsiteY80" fmla="*/ 630079 h 1333500"/>
              <a:gd name="connsiteX81" fmla="*/ 1360646 w 1628775"/>
              <a:gd name="connsiteY81" fmla="*/ 646271 h 1333500"/>
              <a:gd name="connsiteX82" fmla="*/ 1357789 w 1628775"/>
              <a:gd name="connsiteY82" fmla="*/ 669131 h 1333500"/>
              <a:gd name="connsiteX83" fmla="*/ 1332071 w 1628775"/>
              <a:gd name="connsiteY83" fmla="*/ 676751 h 1333500"/>
              <a:gd name="connsiteX84" fmla="*/ 1313974 w 1628775"/>
              <a:gd name="connsiteY84" fmla="*/ 682466 h 1333500"/>
              <a:gd name="connsiteX85" fmla="*/ 1290161 w 1628775"/>
              <a:gd name="connsiteY85" fmla="*/ 679609 h 1333500"/>
              <a:gd name="connsiteX86" fmla="*/ 1279684 w 1628775"/>
              <a:gd name="connsiteY86" fmla="*/ 669131 h 1333500"/>
              <a:gd name="connsiteX87" fmla="*/ 1264444 w 1628775"/>
              <a:gd name="connsiteY87" fmla="*/ 664369 h 1333500"/>
              <a:gd name="connsiteX88" fmla="*/ 1243489 w 1628775"/>
              <a:gd name="connsiteY88" fmla="*/ 664369 h 1333500"/>
              <a:gd name="connsiteX89" fmla="*/ 1227296 w 1628775"/>
              <a:gd name="connsiteY89" fmla="*/ 656749 h 1333500"/>
              <a:gd name="connsiteX90" fmla="*/ 1214914 w 1628775"/>
              <a:gd name="connsiteY90" fmla="*/ 658654 h 1333500"/>
              <a:gd name="connsiteX91" fmla="*/ 1201579 w 1628775"/>
              <a:gd name="connsiteY91" fmla="*/ 658654 h 1333500"/>
              <a:gd name="connsiteX92" fmla="*/ 1183481 w 1628775"/>
              <a:gd name="connsiteY92" fmla="*/ 643414 h 1333500"/>
              <a:gd name="connsiteX93" fmla="*/ 1183481 w 1628775"/>
              <a:gd name="connsiteY93" fmla="*/ 619601 h 1333500"/>
              <a:gd name="connsiteX94" fmla="*/ 1188244 w 1628775"/>
              <a:gd name="connsiteY94" fmla="*/ 604361 h 1333500"/>
              <a:gd name="connsiteX95" fmla="*/ 1173004 w 1628775"/>
              <a:gd name="connsiteY95" fmla="*/ 591026 h 1333500"/>
              <a:gd name="connsiteX96" fmla="*/ 1159669 w 1628775"/>
              <a:gd name="connsiteY96" fmla="*/ 591026 h 1333500"/>
              <a:gd name="connsiteX97" fmla="*/ 1144429 w 1628775"/>
              <a:gd name="connsiteY97" fmla="*/ 596741 h 1333500"/>
              <a:gd name="connsiteX98" fmla="*/ 1133951 w 1628775"/>
              <a:gd name="connsiteY98" fmla="*/ 611981 h 1333500"/>
              <a:gd name="connsiteX99" fmla="*/ 1126331 w 1628775"/>
              <a:gd name="connsiteY99" fmla="*/ 640556 h 1333500"/>
              <a:gd name="connsiteX100" fmla="*/ 1126331 w 1628775"/>
              <a:gd name="connsiteY100" fmla="*/ 667226 h 1333500"/>
              <a:gd name="connsiteX101" fmla="*/ 1126331 w 1628775"/>
              <a:gd name="connsiteY101" fmla="*/ 682466 h 1333500"/>
              <a:gd name="connsiteX102" fmla="*/ 1108234 w 1628775"/>
              <a:gd name="connsiteY102" fmla="*/ 669131 h 1333500"/>
              <a:gd name="connsiteX103" fmla="*/ 1105376 w 1628775"/>
              <a:gd name="connsiteY103" fmla="*/ 656749 h 1333500"/>
              <a:gd name="connsiteX104" fmla="*/ 1094899 w 1628775"/>
              <a:gd name="connsiteY104" fmla="*/ 635794 h 1333500"/>
              <a:gd name="connsiteX105" fmla="*/ 1078706 w 1628775"/>
              <a:gd name="connsiteY105" fmla="*/ 632936 h 1333500"/>
              <a:gd name="connsiteX106" fmla="*/ 1066324 w 1628775"/>
              <a:gd name="connsiteY106" fmla="*/ 635794 h 1333500"/>
              <a:gd name="connsiteX107" fmla="*/ 1060609 w 1628775"/>
              <a:gd name="connsiteY107" fmla="*/ 653891 h 1333500"/>
              <a:gd name="connsiteX108" fmla="*/ 1042511 w 1628775"/>
              <a:gd name="connsiteY108" fmla="*/ 667226 h 1333500"/>
              <a:gd name="connsiteX109" fmla="*/ 1032034 w 1628775"/>
              <a:gd name="connsiteY109" fmla="*/ 646271 h 1333500"/>
              <a:gd name="connsiteX110" fmla="*/ 1011079 w 1628775"/>
              <a:gd name="connsiteY110" fmla="*/ 630079 h 1333500"/>
              <a:gd name="connsiteX111" fmla="*/ 1006316 w 1628775"/>
              <a:gd name="connsiteY111" fmla="*/ 614839 h 1333500"/>
              <a:gd name="connsiteX112" fmla="*/ 990124 w 1628775"/>
              <a:gd name="connsiteY112" fmla="*/ 601504 h 1333500"/>
              <a:gd name="connsiteX113" fmla="*/ 974884 w 1628775"/>
              <a:gd name="connsiteY113" fmla="*/ 604361 h 1333500"/>
              <a:gd name="connsiteX114" fmla="*/ 946309 w 1628775"/>
              <a:gd name="connsiteY114" fmla="*/ 611981 h 1333500"/>
              <a:gd name="connsiteX115" fmla="*/ 932974 w 1628775"/>
              <a:gd name="connsiteY115" fmla="*/ 619601 h 1333500"/>
              <a:gd name="connsiteX116" fmla="*/ 919639 w 1628775"/>
              <a:gd name="connsiteY116" fmla="*/ 635794 h 1333500"/>
              <a:gd name="connsiteX117" fmla="*/ 904399 w 1628775"/>
              <a:gd name="connsiteY117" fmla="*/ 658654 h 1333500"/>
              <a:gd name="connsiteX118" fmla="*/ 889159 w 1628775"/>
              <a:gd name="connsiteY118" fmla="*/ 669131 h 1333500"/>
              <a:gd name="connsiteX119" fmla="*/ 868204 w 1628775"/>
              <a:gd name="connsiteY119" fmla="*/ 687229 h 1333500"/>
              <a:gd name="connsiteX120" fmla="*/ 849154 w 1628775"/>
              <a:gd name="connsiteY120" fmla="*/ 695801 h 1333500"/>
              <a:gd name="connsiteX121" fmla="*/ 836771 w 1628775"/>
              <a:gd name="connsiteY121" fmla="*/ 674846 h 1333500"/>
              <a:gd name="connsiteX122" fmla="*/ 826294 w 1628775"/>
              <a:gd name="connsiteY122" fmla="*/ 653891 h 1333500"/>
              <a:gd name="connsiteX123" fmla="*/ 810101 w 1628775"/>
              <a:gd name="connsiteY123" fmla="*/ 630079 h 1333500"/>
              <a:gd name="connsiteX124" fmla="*/ 805339 w 1628775"/>
              <a:gd name="connsiteY124" fmla="*/ 609124 h 1333500"/>
              <a:gd name="connsiteX125" fmla="*/ 792004 w 1628775"/>
              <a:gd name="connsiteY125" fmla="*/ 591026 h 1333500"/>
              <a:gd name="connsiteX126" fmla="*/ 771049 w 1628775"/>
              <a:gd name="connsiteY126" fmla="*/ 572929 h 1333500"/>
              <a:gd name="connsiteX127" fmla="*/ 766286 w 1628775"/>
              <a:gd name="connsiteY127" fmla="*/ 554831 h 1333500"/>
              <a:gd name="connsiteX128" fmla="*/ 758666 w 1628775"/>
              <a:gd name="connsiteY128" fmla="*/ 538639 h 1333500"/>
              <a:gd name="connsiteX129" fmla="*/ 734854 w 1628775"/>
              <a:gd name="connsiteY129" fmla="*/ 531019 h 1333500"/>
              <a:gd name="connsiteX130" fmla="*/ 716756 w 1628775"/>
              <a:gd name="connsiteY130" fmla="*/ 510064 h 1333500"/>
              <a:gd name="connsiteX131" fmla="*/ 695801 w 1628775"/>
              <a:gd name="connsiteY131" fmla="*/ 494824 h 1333500"/>
              <a:gd name="connsiteX132" fmla="*/ 679609 w 1628775"/>
              <a:gd name="connsiteY132" fmla="*/ 497681 h 1333500"/>
              <a:gd name="connsiteX133" fmla="*/ 669131 w 1628775"/>
              <a:gd name="connsiteY133" fmla="*/ 517684 h 1333500"/>
              <a:gd name="connsiteX134" fmla="*/ 638651 w 1628775"/>
              <a:gd name="connsiteY134" fmla="*/ 510064 h 1333500"/>
              <a:gd name="connsiteX135" fmla="*/ 638651 w 1628775"/>
              <a:gd name="connsiteY135" fmla="*/ 494824 h 1333500"/>
              <a:gd name="connsiteX136" fmla="*/ 611981 w 1628775"/>
              <a:gd name="connsiteY136" fmla="*/ 484346 h 1333500"/>
              <a:gd name="connsiteX137" fmla="*/ 599599 w 1628775"/>
              <a:gd name="connsiteY137" fmla="*/ 494824 h 1333500"/>
              <a:gd name="connsiteX138" fmla="*/ 580549 w 1628775"/>
              <a:gd name="connsiteY138" fmla="*/ 505301 h 1333500"/>
              <a:gd name="connsiteX139" fmla="*/ 559594 w 1628775"/>
              <a:gd name="connsiteY139" fmla="*/ 497681 h 1333500"/>
              <a:gd name="connsiteX140" fmla="*/ 550069 w 1628775"/>
              <a:gd name="connsiteY140" fmla="*/ 481489 h 1333500"/>
              <a:gd name="connsiteX141" fmla="*/ 518636 w 1628775"/>
              <a:gd name="connsiteY141" fmla="*/ 487204 h 1333500"/>
              <a:gd name="connsiteX142" fmla="*/ 497681 w 1628775"/>
              <a:gd name="connsiteY142" fmla="*/ 517684 h 1333500"/>
              <a:gd name="connsiteX143" fmla="*/ 515779 w 1628775"/>
              <a:gd name="connsiteY143" fmla="*/ 531019 h 1333500"/>
              <a:gd name="connsiteX144" fmla="*/ 520541 w 1628775"/>
              <a:gd name="connsiteY144" fmla="*/ 557689 h 1333500"/>
              <a:gd name="connsiteX145" fmla="*/ 500539 w 1628775"/>
              <a:gd name="connsiteY145" fmla="*/ 572929 h 1333500"/>
              <a:gd name="connsiteX146" fmla="*/ 476726 w 1628775"/>
              <a:gd name="connsiteY146" fmla="*/ 575786 h 1333500"/>
              <a:gd name="connsiteX147" fmla="*/ 473869 w 1628775"/>
              <a:gd name="connsiteY147" fmla="*/ 551974 h 1333500"/>
              <a:gd name="connsiteX148" fmla="*/ 452914 w 1628775"/>
              <a:gd name="connsiteY148" fmla="*/ 567214 h 1333500"/>
              <a:gd name="connsiteX149" fmla="*/ 430054 w 1628775"/>
              <a:gd name="connsiteY149" fmla="*/ 577691 h 1333500"/>
              <a:gd name="connsiteX150" fmla="*/ 403384 w 1628775"/>
              <a:gd name="connsiteY150" fmla="*/ 586264 h 1333500"/>
              <a:gd name="connsiteX151" fmla="*/ 385286 w 1628775"/>
              <a:gd name="connsiteY151" fmla="*/ 586264 h 1333500"/>
              <a:gd name="connsiteX152" fmla="*/ 356711 w 1628775"/>
              <a:gd name="connsiteY152" fmla="*/ 572929 h 1333500"/>
              <a:gd name="connsiteX153" fmla="*/ 356711 w 1628775"/>
              <a:gd name="connsiteY153" fmla="*/ 551974 h 1333500"/>
              <a:gd name="connsiteX154" fmla="*/ 340519 w 1628775"/>
              <a:gd name="connsiteY154" fmla="*/ 528161 h 1333500"/>
              <a:gd name="connsiteX155" fmla="*/ 307181 w 1628775"/>
              <a:gd name="connsiteY155" fmla="*/ 551974 h 1333500"/>
              <a:gd name="connsiteX156" fmla="*/ 289084 w 1628775"/>
              <a:gd name="connsiteY156" fmla="*/ 557689 h 1333500"/>
              <a:gd name="connsiteX157" fmla="*/ 270986 w 1628775"/>
              <a:gd name="connsiteY157" fmla="*/ 567214 h 1333500"/>
              <a:gd name="connsiteX158" fmla="*/ 254794 w 1628775"/>
              <a:gd name="connsiteY158" fmla="*/ 577691 h 1333500"/>
              <a:gd name="connsiteX159" fmla="*/ 230981 w 1628775"/>
              <a:gd name="connsiteY159" fmla="*/ 577691 h 1333500"/>
              <a:gd name="connsiteX160" fmla="*/ 205264 w 1628775"/>
              <a:gd name="connsiteY160" fmla="*/ 562451 h 1333500"/>
              <a:gd name="connsiteX161" fmla="*/ 190024 w 1628775"/>
              <a:gd name="connsiteY161" fmla="*/ 549116 h 1333500"/>
              <a:gd name="connsiteX162" fmla="*/ 176689 w 1628775"/>
              <a:gd name="connsiteY162" fmla="*/ 565309 h 1333500"/>
              <a:gd name="connsiteX163" fmla="*/ 158591 w 1628775"/>
              <a:gd name="connsiteY163" fmla="*/ 583406 h 1333500"/>
              <a:gd name="connsiteX164" fmla="*/ 137636 w 1628775"/>
              <a:gd name="connsiteY164" fmla="*/ 572929 h 1333500"/>
              <a:gd name="connsiteX165" fmla="*/ 121444 w 1628775"/>
              <a:gd name="connsiteY165" fmla="*/ 593884 h 1333500"/>
              <a:gd name="connsiteX166" fmla="*/ 85249 w 1628775"/>
              <a:gd name="connsiteY166" fmla="*/ 611981 h 1333500"/>
              <a:gd name="connsiteX167" fmla="*/ 49054 w 1628775"/>
              <a:gd name="connsiteY167" fmla="*/ 619601 h 1333500"/>
              <a:gd name="connsiteX168" fmla="*/ 30956 w 1628775"/>
              <a:gd name="connsiteY168" fmla="*/ 643414 h 1333500"/>
              <a:gd name="connsiteX169" fmla="*/ 25241 w 1628775"/>
              <a:gd name="connsiteY169" fmla="*/ 667226 h 1333500"/>
              <a:gd name="connsiteX170" fmla="*/ 25241 w 1628775"/>
              <a:gd name="connsiteY170" fmla="*/ 692944 h 1333500"/>
              <a:gd name="connsiteX171" fmla="*/ 17621 w 1628775"/>
              <a:gd name="connsiteY171" fmla="*/ 716756 h 1333500"/>
              <a:gd name="connsiteX172" fmla="*/ 11906 w 1628775"/>
              <a:gd name="connsiteY172" fmla="*/ 745331 h 1333500"/>
              <a:gd name="connsiteX173" fmla="*/ 51911 w 1628775"/>
              <a:gd name="connsiteY173" fmla="*/ 739616 h 1333500"/>
              <a:gd name="connsiteX174" fmla="*/ 74771 w 1628775"/>
              <a:gd name="connsiteY174" fmla="*/ 729139 h 1333500"/>
              <a:gd name="connsiteX175" fmla="*/ 95726 w 1628775"/>
              <a:gd name="connsiteY175" fmla="*/ 721519 h 1333500"/>
              <a:gd name="connsiteX176" fmla="*/ 116681 w 1628775"/>
              <a:gd name="connsiteY176" fmla="*/ 721519 h 1333500"/>
              <a:gd name="connsiteX177" fmla="*/ 150971 w 1628775"/>
              <a:gd name="connsiteY177" fmla="*/ 713899 h 1333500"/>
              <a:gd name="connsiteX178" fmla="*/ 187166 w 1628775"/>
              <a:gd name="connsiteY178" fmla="*/ 708184 h 1333500"/>
              <a:gd name="connsiteX179" fmla="*/ 210979 w 1628775"/>
              <a:gd name="connsiteY179" fmla="*/ 700564 h 1333500"/>
              <a:gd name="connsiteX180" fmla="*/ 233839 w 1628775"/>
              <a:gd name="connsiteY180" fmla="*/ 721519 h 1333500"/>
              <a:gd name="connsiteX181" fmla="*/ 197644 w 1628775"/>
              <a:gd name="connsiteY181" fmla="*/ 731996 h 1333500"/>
              <a:gd name="connsiteX182" fmla="*/ 170974 w 1628775"/>
              <a:gd name="connsiteY182" fmla="*/ 736759 h 1333500"/>
              <a:gd name="connsiteX183" fmla="*/ 202406 w 1628775"/>
              <a:gd name="connsiteY183" fmla="*/ 747236 h 1333500"/>
              <a:gd name="connsiteX184" fmla="*/ 233839 w 1628775"/>
              <a:gd name="connsiteY184" fmla="*/ 757714 h 1333500"/>
              <a:gd name="connsiteX185" fmla="*/ 241459 w 1628775"/>
              <a:gd name="connsiteY185" fmla="*/ 778669 h 1333500"/>
              <a:gd name="connsiteX186" fmla="*/ 239554 w 1628775"/>
              <a:gd name="connsiteY186" fmla="*/ 789146 h 1333500"/>
              <a:gd name="connsiteX187" fmla="*/ 208121 w 1628775"/>
              <a:gd name="connsiteY187" fmla="*/ 794861 h 1333500"/>
              <a:gd name="connsiteX188" fmla="*/ 181451 w 1628775"/>
              <a:gd name="connsiteY188" fmla="*/ 789146 h 1333500"/>
              <a:gd name="connsiteX189" fmla="*/ 155734 w 1628775"/>
              <a:gd name="connsiteY189" fmla="*/ 781526 h 1333500"/>
              <a:gd name="connsiteX190" fmla="*/ 131921 w 1628775"/>
              <a:gd name="connsiteY190" fmla="*/ 776764 h 1333500"/>
              <a:gd name="connsiteX191" fmla="*/ 103346 w 1628775"/>
              <a:gd name="connsiteY191" fmla="*/ 766286 h 1333500"/>
              <a:gd name="connsiteX192" fmla="*/ 85249 w 1628775"/>
              <a:gd name="connsiteY192" fmla="*/ 755809 h 1333500"/>
              <a:gd name="connsiteX193" fmla="*/ 74771 w 1628775"/>
              <a:gd name="connsiteY193" fmla="*/ 773906 h 1333500"/>
              <a:gd name="connsiteX194" fmla="*/ 67151 w 1628775"/>
              <a:gd name="connsiteY194" fmla="*/ 796766 h 1333500"/>
              <a:gd name="connsiteX195" fmla="*/ 98584 w 1628775"/>
              <a:gd name="connsiteY195" fmla="*/ 807244 h 1333500"/>
              <a:gd name="connsiteX196" fmla="*/ 101441 w 1628775"/>
              <a:gd name="connsiteY196" fmla="*/ 820579 h 1333500"/>
              <a:gd name="connsiteX197" fmla="*/ 101441 w 1628775"/>
              <a:gd name="connsiteY197" fmla="*/ 836771 h 1333500"/>
              <a:gd name="connsiteX198" fmla="*/ 150971 w 1628775"/>
              <a:gd name="connsiteY198" fmla="*/ 826294 h 1333500"/>
              <a:gd name="connsiteX199" fmla="*/ 173831 w 1628775"/>
              <a:gd name="connsiteY199" fmla="*/ 817721 h 1333500"/>
              <a:gd name="connsiteX200" fmla="*/ 190024 w 1628775"/>
              <a:gd name="connsiteY200" fmla="*/ 833914 h 1333500"/>
              <a:gd name="connsiteX201" fmla="*/ 197644 w 1628775"/>
              <a:gd name="connsiteY201" fmla="*/ 852011 h 1333500"/>
              <a:gd name="connsiteX202" fmla="*/ 208121 w 1628775"/>
              <a:gd name="connsiteY202" fmla="*/ 883444 h 1333500"/>
              <a:gd name="connsiteX203" fmla="*/ 191929 w 1628775"/>
              <a:gd name="connsiteY203" fmla="*/ 898684 h 1333500"/>
              <a:gd name="connsiteX204" fmla="*/ 166211 w 1628775"/>
              <a:gd name="connsiteY204" fmla="*/ 914876 h 1333500"/>
              <a:gd name="connsiteX205" fmla="*/ 131921 w 1628775"/>
              <a:gd name="connsiteY205" fmla="*/ 893921 h 1333500"/>
              <a:gd name="connsiteX206" fmla="*/ 106204 w 1628775"/>
              <a:gd name="connsiteY206" fmla="*/ 898684 h 1333500"/>
              <a:gd name="connsiteX207" fmla="*/ 71914 w 1628775"/>
              <a:gd name="connsiteY207" fmla="*/ 898684 h 1333500"/>
              <a:gd name="connsiteX208" fmla="*/ 41434 w 1628775"/>
              <a:gd name="connsiteY208" fmla="*/ 893921 h 1333500"/>
              <a:gd name="connsiteX209" fmla="*/ 20479 w 1628775"/>
              <a:gd name="connsiteY209" fmla="*/ 906304 h 1333500"/>
              <a:gd name="connsiteX210" fmla="*/ 1429 w 1628775"/>
              <a:gd name="connsiteY210" fmla="*/ 925354 h 1333500"/>
              <a:gd name="connsiteX211" fmla="*/ 17621 w 1628775"/>
              <a:gd name="connsiteY211" fmla="*/ 937736 h 1333500"/>
              <a:gd name="connsiteX212" fmla="*/ 56674 w 1628775"/>
              <a:gd name="connsiteY212" fmla="*/ 940594 h 1333500"/>
              <a:gd name="connsiteX213" fmla="*/ 82391 w 1628775"/>
              <a:gd name="connsiteY213" fmla="*/ 937736 h 1333500"/>
              <a:gd name="connsiteX214" fmla="*/ 113824 w 1628775"/>
              <a:gd name="connsiteY214" fmla="*/ 958691 h 1333500"/>
              <a:gd name="connsiteX215" fmla="*/ 131921 w 1628775"/>
              <a:gd name="connsiteY215" fmla="*/ 982504 h 1333500"/>
              <a:gd name="connsiteX216" fmla="*/ 148114 w 1628775"/>
              <a:gd name="connsiteY216" fmla="*/ 1003459 h 1333500"/>
              <a:gd name="connsiteX217" fmla="*/ 158591 w 1628775"/>
              <a:gd name="connsiteY217" fmla="*/ 1021556 h 1333500"/>
              <a:gd name="connsiteX218" fmla="*/ 158591 w 1628775"/>
              <a:gd name="connsiteY218" fmla="*/ 1042511 h 1333500"/>
              <a:gd name="connsiteX219" fmla="*/ 150971 w 1628775"/>
              <a:gd name="connsiteY219" fmla="*/ 1073944 h 1333500"/>
              <a:gd name="connsiteX220" fmla="*/ 191929 w 1628775"/>
              <a:gd name="connsiteY220" fmla="*/ 1081564 h 1333500"/>
              <a:gd name="connsiteX221" fmla="*/ 230981 w 1628775"/>
              <a:gd name="connsiteY221" fmla="*/ 1078706 h 1333500"/>
              <a:gd name="connsiteX222" fmla="*/ 229076 w 1628775"/>
              <a:gd name="connsiteY222" fmla="*/ 1052989 h 1333500"/>
              <a:gd name="connsiteX223" fmla="*/ 236696 w 1628775"/>
              <a:gd name="connsiteY223" fmla="*/ 1029176 h 1333500"/>
              <a:gd name="connsiteX224" fmla="*/ 250031 w 1628775"/>
              <a:gd name="connsiteY224" fmla="*/ 1011079 h 1333500"/>
              <a:gd name="connsiteX225" fmla="*/ 278606 w 1628775"/>
              <a:gd name="connsiteY225" fmla="*/ 1003459 h 1333500"/>
              <a:gd name="connsiteX226" fmla="*/ 272891 w 1628775"/>
              <a:gd name="connsiteY226" fmla="*/ 1034891 h 1333500"/>
              <a:gd name="connsiteX227" fmla="*/ 275749 w 1628775"/>
              <a:gd name="connsiteY227" fmla="*/ 1055846 h 1333500"/>
              <a:gd name="connsiteX228" fmla="*/ 299561 w 1628775"/>
              <a:gd name="connsiteY228" fmla="*/ 1055846 h 1333500"/>
              <a:gd name="connsiteX229" fmla="*/ 310039 w 1628775"/>
              <a:gd name="connsiteY229" fmla="*/ 1032034 h 1333500"/>
              <a:gd name="connsiteX230" fmla="*/ 320516 w 1628775"/>
              <a:gd name="connsiteY230" fmla="*/ 1024414 h 1333500"/>
              <a:gd name="connsiteX231" fmla="*/ 332899 w 1628775"/>
              <a:gd name="connsiteY231" fmla="*/ 1042511 h 1333500"/>
              <a:gd name="connsiteX232" fmla="*/ 356711 w 1628775"/>
              <a:gd name="connsiteY232" fmla="*/ 1060609 h 1333500"/>
              <a:gd name="connsiteX233" fmla="*/ 367189 w 1628775"/>
              <a:gd name="connsiteY233" fmla="*/ 1092041 h 1333500"/>
              <a:gd name="connsiteX234" fmla="*/ 403384 w 1628775"/>
              <a:gd name="connsiteY234" fmla="*/ 1094899 h 1333500"/>
              <a:gd name="connsiteX235" fmla="*/ 424339 w 1628775"/>
              <a:gd name="connsiteY235" fmla="*/ 1063466 h 1333500"/>
              <a:gd name="connsiteX236" fmla="*/ 431959 w 1628775"/>
              <a:gd name="connsiteY236" fmla="*/ 1094899 h 1333500"/>
              <a:gd name="connsiteX237" fmla="*/ 460534 w 1628775"/>
              <a:gd name="connsiteY237" fmla="*/ 1099661 h 1333500"/>
              <a:gd name="connsiteX238" fmla="*/ 491966 w 1628775"/>
              <a:gd name="connsiteY238" fmla="*/ 1102519 h 1333500"/>
              <a:gd name="connsiteX239" fmla="*/ 494824 w 1628775"/>
              <a:gd name="connsiteY239" fmla="*/ 1125379 h 1333500"/>
              <a:gd name="connsiteX240" fmla="*/ 508159 w 1628775"/>
              <a:gd name="connsiteY240" fmla="*/ 1146334 h 1333500"/>
              <a:gd name="connsiteX241" fmla="*/ 526256 w 1628775"/>
              <a:gd name="connsiteY241" fmla="*/ 1156811 h 1333500"/>
              <a:gd name="connsiteX242" fmla="*/ 544354 w 1628775"/>
              <a:gd name="connsiteY242" fmla="*/ 1144429 h 1333500"/>
              <a:gd name="connsiteX243" fmla="*/ 568166 w 1628775"/>
              <a:gd name="connsiteY243" fmla="*/ 1135856 h 1333500"/>
              <a:gd name="connsiteX244" fmla="*/ 575786 w 1628775"/>
              <a:gd name="connsiteY244" fmla="*/ 1170146 h 1333500"/>
              <a:gd name="connsiteX245" fmla="*/ 610076 w 1628775"/>
              <a:gd name="connsiteY245" fmla="*/ 1175861 h 1333500"/>
              <a:gd name="connsiteX246" fmla="*/ 628174 w 1628775"/>
              <a:gd name="connsiteY246" fmla="*/ 1180624 h 1333500"/>
              <a:gd name="connsiteX247" fmla="*/ 611981 w 1628775"/>
              <a:gd name="connsiteY247" fmla="*/ 1209199 h 1333500"/>
              <a:gd name="connsiteX248" fmla="*/ 625316 w 1628775"/>
              <a:gd name="connsiteY248" fmla="*/ 1243489 h 1333500"/>
              <a:gd name="connsiteX249" fmla="*/ 625316 w 1628775"/>
              <a:gd name="connsiteY249" fmla="*/ 1274921 h 1333500"/>
              <a:gd name="connsiteX250" fmla="*/ 640556 w 1628775"/>
              <a:gd name="connsiteY250" fmla="*/ 1303496 h 1333500"/>
              <a:gd name="connsiteX251" fmla="*/ 646271 w 1628775"/>
              <a:gd name="connsiteY251" fmla="*/ 1274921 h 1333500"/>
              <a:gd name="connsiteX252" fmla="*/ 656749 w 1628775"/>
              <a:gd name="connsiteY252" fmla="*/ 1243489 h 1333500"/>
              <a:gd name="connsiteX253" fmla="*/ 679609 w 1628775"/>
              <a:gd name="connsiteY253" fmla="*/ 1245394 h 1333500"/>
              <a:gd name="connsiteX254" fmla="*/ 700564 w 1628775"/>
              <a:gd name="connsiteY254" fmla="*/ 1248251 h 1333500"/>
              <a:gd name="connsiteX255" fmla="*/ 709136 w 1628775"/>
              <a:gd name="connsiteY255" fmla="*/ 1214914 h 1333500"/>
              <a:gd name="connsiteX256" fmla="*/ 729139 w 1628775"/>
              <a:gd name="connsiteY256" fmla="*/ 1209199 h 1333500"/>
              <a:gd name="connsiteX257" fmla="*/ 766286 w 1628775"/>
              <a:gd name="connsiteY257" fmla="*/ 1209199 h 1333500"/>
              <a:gd name="connsiteX258" fmla="*/ 792004 w 1628775"/>
              <a:gd name="connsiteY258" fmla="*/ 1225391 h 1333500"/>
              <a:gd name="connsiteX259" fmla="*/ 808196 w 1628775"/>
              <a:gd name="connsiteY259" fmla="*/ 1237774 h 1333500"/>
              <a:gd name="connsiteX260" fmla="*/ 810101 w 1628775"/>
              <a:gd name="connsiteY260" fmla="*/ 1274921 h 1333500"/>
              <a:gd name="connsiteX261" fmla="*/ 787241 w 1628775"/>
              <a:gd name="connsiteY261" fmla="*/ 1266349 h 1333500"/>
              <a:gd name="connsiteX262" fmla="*/ 763429 w 1628775"/>
              <a:gd name="connsiteY262" fmla="*/ 1266349 h 1333500"/>
              <a:gd name="connsiteX263" fmla="*/ 737711 w 1628775"/>
              <a:gd name="connsiteY263" fmla="*/ 1266349 h 1333500"/>
              <a:gd name="connsiteX264" fmla="*/ 752951 w 1628775"/>
              <a:gd name="connsiteY264" fmla="*/ 1285399 h 1333500"/>
              <a:gd name="connsiteX265" fmla="*/ 776764 w 1628775"/>
              <a:gd name="connsiteY265" fmla="*/ 1297781 h 1333500"/>
              <a:gd name="connsiteX266" fmla="*/ 823436 w 1628775"/>
              <a:gd name="connsiteY266" fmla="*/ 1303496 h 1333500"/>
              <a:gd name="connsiteX267" fmla="*/ 849154 w 1628775"/>
              <a:gd name="connsiteY267" fmla="*/ 1294924 h 1333500"/>
              <a:gd name="connsiteX268" fmla="*/ 852011 w 1628775"/>
              <a:gd name="connsiteY268" fmla="*/ 1276826 h 1333500"/>
              <a:gd name="connsiteX269" fmla="*/ 878681 w 1628775"/>
              <a:gd name="connsiteY269" fmla="*/ 1276826 h 1333500"/>
              <a:gd name="connsiteX270" fmla="*/ 907256 w 1628775"/>
              <a:gd name="connsiteY270" fmla="*/ 1293019 h 1333500"/>
              <a:gd name="connsiteX271" fmla="*/ 907256 w 1628775"/>
              <a:gd name="connsiteY271" fmla="*/ 1313974 h 1333500"/>
              <a:gd name="connsiteX272" fmla="*/ 898684 w 1628775"/>
              <a:gd name="connsiteY272" fmla="*/ 1339691 h 1333500"/>
              <a:gd name="connsiteX273" fmla="*/ 938689 w 1628775"/>
              <a:gd name="connsiteY273" fmla="*/ 1326356 h 1333500"/>
              <a:gd name="connsiteX274" fmla="*/ 972026 w 1628775"/>
              <a:gd name="connsiteY274" fmla="*/ 1313974 h 1333500"/>
              <a:gd name="connsiteX275" fmla="*/ 1006316 w 1628775"/>
              <a:gd name="connsiteY275" fmla="*/ 1297781 h 1333500"/>
              <a:gd name="connsiteX276" fmla="*/ 1034891 w 1628775"/>
              <a:gd name="connsiteY276" fmla="*/ 1297781 h 1333500"/>
              <a:gd name="connsiteX277" fmla="*/ 1048226 w 1628775"/>
              <a:gd name="connsiteY277" fmla="*/ 1272064 h 1333500"/>
              <a:gd name="connsiteX278" fmla="*/ 1055846 w 1628775"/>
              <a:gd name="connsiteY278" fmla="*/ 1245394 h 1333500"/>
              <a:gd name="connsiteX279" fmla="*/ 1071086 w 1628775"/>
              <a:gd name="connsiteY279" fmla="*/ 1212056 h 1333500"/>
              <a:gd name="connsiteX280" fmla="*/ 1102519 w 1628775"/>
              <a:gd name="connsiteY280" fmla="*/ 1204436 h 1333500"/>
              <a:gd name="connsiteX281" fmla="*/ 1131094 w 1628775"/>
              <a:gd name="connsiteY281" fmla="*/ 1209199 h 1333500"/>
              <a:gd name="connsiteX282" fmla="*/ 1173004 w 1628775"/>
              <a:gd name="connsiteY282" fmla="*/ 1195864 h 1333500"/>
              <a:gd name="connsiteX283" fmla="*/ 1204436 w 1628775"/>
              <a:gd name="connsiteY283" fmla="*/ 1177766 h 1333500"/>
              <a:gd name="connsiteX284" fmla="*/ 1230154 w 1628775"/>
              <a:gd name="connsiteY284" fmla="*/ 1165384 h 1333500"/>
              <a:gd name="connsiteX285" fmla="*/ 1261586 w 1628775"/>
              <a:gd name="connsiteY285" fmla="*/ 1141571 h 1333500"/>
              <a:gd name="connsiteX286" fmla="*/ 1279684 w 1628775"/>
              <a:gd name="connsiteY286" fmla="*/ 1131094 h 1333500"/>
              <a:gd name="connsiteX287" fmla="*/ 1311116 w 1628775"/>
              <a:gd name="connsiteY287" fmla="*/ 1120616 h 1333500"/>
              <a:gd name="connsiteX288" fmla="*/ 1339691 w 1628775"/>
              <a:gd name="connsiteY288" fmla="*/ 1125379 h 1333500"/>
              <a:gd name="connsiteX289" fmla="*/ 1355884 w 1628775"/>
              <a:gd name="connsiteY289" fmla="*/ 1138714 h 1333500"/>
              <a:gd name="connsiteX290" fmla="*/ 1378744 w 1628775"/>
              <a:gd name="connsiteY290" fmla="*/ 1152049 h 1333500"/>
              <a:gd name="connsiteX291" fmla="*/ 1413034 w 1628775"/>
              <a:gd name="connsiteY291" fmla="*/ 1162526 h 1333500"/>
              <a:gd name="connsiteX292" fmla="*/ 1420654 w 1628775"/>
              <a:gd name="connsiteY292" fmla="*/ 1128236 h 1333500"/>
              <a:gd name="connsiteX293" fmla="*/ 1417796 w 1628775"/>
              <a:gd name="connsiteY293" fmla="*/ 1096804 h 1333500"/>
              <a:gd name="connsiteX294" fmla="*/ 1431131 w 1628775"/>
              <a:gd name="connsiteY294" fmla="*/ 1073944 h 1333500"/>
              <a:gd name="connsiteX295" fmla="*/ 1444466 w 1628775"/>
              <a:gd name="connsiteY295" fmla="*/ 1050131 h 1333500"/>
              <a:gd name="connsiteX296" fmla="*/ 1475899 w 1628775"/>
              <a:gd name="connsiteY296" fmla="*/ 1047274 h 1333500"/>
              <a:gd name="connsiteX297" fmla="*/ 1509236 w 1628775"/>
              <a:gd name="connsiteY297" fmla="*/ 1047274 h 1333500"/>
              <a:gd name="connsiteX298" fmla="*/ 1522571 w 1628775"/>
              <a:gd name="connsiteY298" fmla="*/ 1021556 h 1333500"/>
              <a:gd name="connsiteX299" fmla="*/ 1522571 w 1628775"/>
              <a:gd name="connsiteY299" fmla="*/ 985361 h 1333500"/>
              <a:gd name="connsiteX300" fmla="*/ 1507331 w 1628775"/>
              <a:gd name="connsiteY300" fmla="*/ 966311 h 1333500"/>
              <a:gd name="connsiteX301" fmla="*/ 1501616 w 1628775"/>
              <a:gd name="connsiteY301" fmla="*/ 937736 h 1333500"/>
              <a:gd name="connsiteX302" fmla="*/ 1483519 w 1628775"/>
              <a:gd name="connsiteY302" fmla="*/ 912019 h 1333500"/>
              <a:gd name="connsiteX303" fmla="*/ 1477804 w 1628775"/>
              <a:gd name="connsiteY303" fmla="*/ 872966 h 1333500"/>
              <a:gd name="connsiteX304" fmla="*/ 1496854 w 1628775"/>
              <a:gd name="connsiteY304" fmla="*/ 854869 h 1333500"/>
              <a:gd name="connsiteX305" fmla="*/ 1496854 w 1628775"/>
              <a:gd name="connsiteY305" fmla="*/ 812959 h 1333500"/>
              <a:gd name="connsiteX306" fmla="*/ 1498759 w 1628775"/>
              <a:gd name="connsiteY306" fmla="*/ 787241 h 133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Lst>
            <a:rect l="l" t="t" r="r" b="b"/>
            <a:pathLst>
              <a:path w="1628775" h="1333500">
                <a:moveTo>
                  <a:pt x="1507331" y="745331"/>
                </a:moveTo>
                <a:lnTo>
                  <a:pt x="1537811" y="742474"/>
                </a:lnTo>
                <a:lnTo>
                  <a:pt x="1566386" y="745331"/>
                </a:lnTo>
                <a:lnTo>
                  <a:pt x="1583531" y="730091"/>
                </a:lnTo>
                <a:lnTo>
                  <a:pt x="1599724" y="704374"/>
                </a:lnTo>
                <a:lnTo>
                  <a:pt x="1618774" y="674846"/>
                </a:lnTo>
                <a:lnTo>
                  <a:pt x="1629251" y="648176"/>
                </a:lnTo>
                <a:lnTo>
                  <a:pt x="1618774" y="612934"/>
                </a:lnTo>
                <a:lnTo>
                  <a:pt x="1602581" y="606266"/>
                </a:lnTo>
                <a:lnTo>
                  <a:pt x="1573054" y="590074"/>
                </a:lnTo>
                <a:lnTo>
                  <a:pt x="1560671" y="579596"/>
                </a:lnTo>
                <a:lnTo>
                  <a:pt x="1521619" y="579596"/>
                </a:lnTo>
                <a:lnTo>
                  <a:pt x="1470184" y="588169"/>
                </a:lnTo>
                <a:lnTo>
                  <a:pt x="1465421" y="563404"/>
                </a:lnTo>
                <a:lnTo>
                  <a:pt x="1465421" y="534829"/>
                </a:lnTo>
                <a:lnTo>
                  <a:pt x="1478756" y="511969"/>
                </a:lnTo>
                <a:lnTo>
                  <a:pt x="1492091" y="491966"/>
                </a:lnTo>
                <a:lnTo>
                  <a:pt x="1524476" y="478631"/>
                </a:lnTo>
                <a:lnTo>
                  <a:pt x="1554004" y="452914"/>
                </a:lnTo>
                <a:lnTo>
                  <a:pt x="1579721" y="427196"/>
                </a:lnTo>
                <a:lnTo>
                  <a:pt x="1589246" y="400526"/>
                </a:lnTo>
                <a:lnTo>
                  <a:pt x="1593056" y="370999"/>
                </a:lnTo>
                <a:lnTo>
                  <a:pt x="1586389" y="345281"/>
                </a:lnTo>
                <a:lnTo>
                  <a:pt x="1560671" y="329089"/>
                </a:lnTo>
                <a:lnTo>
                  <a:pt x="1537811" y="319564"/>
                </a:lnTo>
                <a:lnTo>
                  <a:pt x="1501616" y="322421"/>
                </a:lnTo>
                <a:lnTo>
                  <a:pt x="1478756" y="296704"/>
                </a:lnTo>
                <a:lnTo>
                  <a:pt x="1501616" y="270034"/>
                </a:lnTo>
                <a:lnTo>
                  <a:pt x="1472089" y="237649"/>
                </a:lnTo>
                <a:lnTo>
                  <a:pt x="1465421" y="210026"/>
                </a:lnTo>
                <a:lnTo>
                  <a:pt x="1456849" y="181451"/>
                </a:lnTo>
                <a:lnTo>
                  <a:pt x="1449229" y="160496"/>
                </a:lnTo>
                <a:lnTo>
                  <a:pt x="1436846" y="134779"/>
                </a:lnTo>
                <a:lnTo>
                  <a:pt x="1433989" y="118586"/>
                </a:lnTo>
                <a:lnTo>
                  <a:pt x="1449229" y="103346"/>
                </a:lnTo>
                <a:lnTo>
                  <a:pt x="1456849" y="90011"/>
                </a:lnTo>
                <a:lnTo>
                  <a:pt x="1456849" y="71914"/>
                </a:lnTo>
                <a:lnTo>
                  <a:pt x="1452086" y="56674"/>
                </a:lnTo>
                <a:lnTo>
                  <a:pt x="1438751" y="38576"/>
                </a:lnTo>
                <a:lnTo>
                  <a:pt x="1410176" y="32861"/>
                </a:lnTo>
                <a:lnTo>
                  <a:pt x="1392079" y="17621"/>
                </a:lnTo>
                <a:lnTo>
                  <a:pt x="1376839" y="17621"/>
                </a:lnTo>
                <a:lnTo>
                  <a:pt x="1360646" y="38576"/>
                </a:lnTo>
                <a:lnTo>
                  <a:pt x="1345406" y="53816"/>
                </a:lnTo>
                <a:lnTo>
                  <a:pt x="1329214" y="59531"/>
                </a:lnTo>
                <a:lnTo>
                  <a:pt x="1303496" y="46196"/>
                </a:lnTo>
                <a:lnTo>
                  <a:pt x="1282541" y="30004"/>
                </a:lnTo>
                <a:lnTo>
                  <a:pt x="1258729" y="22384"/>
                </a:lnTo>
                <a:lnTo>
                  <a:pt x="1243489" y="17621"/>
                </a:lnTo>
                <a:lnTo>
                  <a:pt x="1219676" y="7144"/>
                </a:lnTo>
                <a:lnTo>
                  <a:pt x="1204436" y="1429"/>
                </a:lnTo>
                <a:lnTo>
                  <a:pt x="1175861" y="1429"/>
                </a:lnTo>
                <a:lnTo>
                  <a:pt x="1170146" y="11906"/>
                </a:lnTo>
                <a:lnTo>
                  <a:pt x="1173004" y="32861"/>
                </a:lnTo>
                <a:lnTo>
                  <a:pt x="1204436" y="43339"/>
                </a:lnTo>
                <a:lnTo>
                  <a:pt x="1219676" y="53816"/>
                </a:lnTo>
                <a:lnTo>
                  <a:pt x="1219676" y="74771"/>
                </a:lnTo>
                <a:lnTo>
                  <a:pt x="1217771" y="98584"/>
                </a:lnTo>
                <a:lnTo>
                  <a:pt x="1209199" y="127159"/>
                </a:lnTo>
                <a:lnTo>
                  <a:pt x="1209199" y="145256"/>
                </a:lnTo>
                <a:lnTo>
                  <a:pt x="1209199" y="170974"/>
                </a:lnTo>
                <a:lnTo>
                  <a:pt x="1227296" y="184309"/>
                </a:lnTo>
                <a:lnTo>
                  <a:pt x="1237774" y="218599"/>
                </a:lnTo>
                <a:lnTo>
                  <a:pt x="1258729" y="244316"/>
                </a:lnTo>
                <a:lnTo>
                  <a:pt x="1274921" y="288131"/>
                </a:lnTo>
                <a:lnTo>
                  <a:pt x="1297781" y="330041"/>
                </a:lnTo>
                <a:lnTo>
                  <a:pt x="1295876" y="346234"/>
                </a:lnTo>
                <a:lnTo>
                  <a:pt x="1295876" y="379571"/>
                </a:lnTo>
                <a:lnTo>
                  <a:pt x="1293019" y="408146"/>
                </a:lnTo>
                <a:lnTo>
                  <a:pt x="1306354" y="421481"/>
                </a:lnTo>
                <a:lnTo>
                  <a:pt x="1321594" y="439579"/>
                </a:lnTo>
                <a:lnTo>
                  <a:pt x="1318736" y="466249"/>
                </a:lnTo>
                <a:lnTo>
                  <a:pt x="1306354" y="478631"/>
                </a:lnTo>
                <a:lnTo>
                  <a:pt x="1295876" y="497681"/>
                </a:lnTo>
                <a:lnTo>
                  <a:pt x="1290161" y="512921"/>
                </a:lnTo>
                <a:lnTo>
                  <a:pt x="1293019" y="541496"/>
                </a:lnTo>
                <a:lnTo>
                  <a:pt x="1308259" y="554831"/>
                </a:lnTo>
                <a:lnTo>
                  <a:pt x="1316831" y="575786"/>
                </a:lnTo>
                <a:lnTo>
                  <a:pt x="1332071" y="596741"/>
                </a:lnTo>
                <a:lnTo>
                  <a:pt x="1347311" y="619601"/>
                </a:lnTo>
                <a:lnTo>
                  <a:pt x="1350169" y="630079"/>
                </a:lnTo>
                <a:lnTo>
                  <a:pt x="1360646" y="646271"/>
                </a:lnTo>
                <a:lnTo>
                  <a:pt x="1357789" y="669131"/>
                </a:lnTo>
                <a:lnTo>
                  <a:pt x="1332071" y="676751"/>
                </a:lnTo>
                <a:lnTo>
                  <a:pt x="1313974" y="682466"/>
                </a:lnTo>
                <a:lnTo>
                  <a:pt x="1290161" y="679609"/>
                </a:lnTo>
                <a:lnTo>
                  <a:pt x="1279684" y="669131"/>
                </a:lnTo>
                <a:lnTo>
                  <a:pt x="1264444" y="664369"/>
                </a:lnTo>
                <a:lnTo>
                  <a:pt x="1243489" y="664369"/>
                </a:lnTo>
                <a:lnTo>
                  <a:pt x="1227296" y="656749"/>
                </a:lnTo>
                <a:lnTo>
                  <a:pt x="1214914" y="658654"/>
                </a:lnTo>
                <a:lnTo>
                  <a:pt x="1201579" y="658654"/>
                </a:lnTo>
                <a:lnTo>
                  <a:pt x="1183481" y="643414"/>
                </a:lnTo>
                <a:lnTo>
                  <a:pt x="1183481" y="619601"/>
                </a:lnTo>
                <a:lnTo>
                  <a:pt x="1188244" y="604361"/>
                </a:lnTo>
                <a:lnTo>
                  <a:pt x="1173004" y="591026"/>
                </a:lnTo>
                <a:lnTo>
                  <a:pt x="1159669" y="591026"/>
                </a:lnTo>
                <a:lnTo>
                  <a:pt x="1144429" y="596741"/>
                </a:lnTo>
                <a:lnTo>
                  <a:pt x="1133951" y="611981"/>
                </a:lnTo>
                <a:lnTo>
                  <a:pt x="1126331" y="640556"/>
                </a:lnTo>
                <a:lnTo>
                  <a:pt x="1126331" y="667226"/>
                </a:lnTo>
                <a:lnTo>
                  <a:pt x="1126331" y="682466"/>
                </a:lnTo>
                <a:lnTo>
                  <a:pt x="1108234" y="669131"/>
                </a:lnTo>
                <a:lnTo>
                  <a:pt x="1105376" y="656749"/>
                </a:lnTo>
                <a:lnTo>
                  <a:pt x="1094899" y="635794"/>
                </a:lnTo>
                <a:lnTo>
                  <a:pt x="1078706" y="632936"/>
                </a:lnTo>
                <a:lnTo>
                  <a:pt x="1066324" y="635794"/>
                </a:lnTo>
                <a:lnTo>
                  <a:pt x="1060609" y="653891"/>
                </a:lnTo>
                <a:lnTo>
                  <a:pt x="1042511" y="667226"/>
                </a:lnTo>
                <a:lnTo>
                  <a:pt x="1032034" y="646271"/>
                </a:lnTo>
                <a:lnTo>
                  <a:pt x="1011079" y="630079"/>
                </a:lnTo>
                <a:lnTo>
                  <a:pt x="1006316" y="614839"/>
                </a:lnTo>
                <a:lnTo>
                  <a:pt x="990124" y="601504"/>
                </a:lnTo>
                <a:lnTo>
                  <a:pt x="974884" y="604361"/>
                </a:lnTo>
                <a:lnTo>
                  <a:pt x="946309" y="611981"/>
                </a:lnTo>
                <a:lnTo>
                  <a:pt x="932974" y="619601"/>
                </a:lnTo>
                <a:lnTo>
                  <a:pt x="919639" y="635794"/>
                </a:lnTo>
                <a:lnTo>
                  <a:pt x="904399" y="658654"/>
                </a:lnTo>
                <a:lnTo>
                  <a:pt x="889159" y="669131"/>
                </a:lnTo>
                <a:lnTo>
                  <a:pt x="868204" y="687229"/>
                </a:lnTo>
                <a:lnTo>
                  <a:pt x="849154" y="695801"/>
                </a:lnTo>
                <a:lnTo>
                  <a:pt x="836771" y="674846"/>
                </a:lnTo>
                <a:lnTo>
                  <a:pt x="826294" y="653891"/>
                </a:lnTo>
                <a:lnTo>
                  <a:pt x="810101" y="630079"/>
                </a:lnTo>
                <a:lnTo>
                  <a:pt x="805339" y="609124"/>
                </a:lnTo>
                <a:lnTo>
                  <a:pt x="792004" y="591026"/>
                </a:lnTo>
                <a:lnTo>
                  <a:pt x="771049" y="572929"/>
                </a:lnTo>
                <a:lnTo>
                  <a:pt x="766286" y="554831"/>
                </a:lnTo>
                <a:lnTo>
                  <a:pt x="758666" y="538639"/>
                </a:lnTo>
                <a:lnTo>
                  <a:pt x="734854" y="531019"/>
                </a:lnTo>
                <a:lnTo>
                  <a:pt x="716756" y="510064"/>
                </a:lnTo>
                <a:lnTo>
                  <a:pt x="695801" y="494824"/>
                </a:lnTo>
                <a:lnTo>
                  <a:pt x="679609" y="497681"/>
                </a:lnTo>
                <a:lnTo>
                  <a:pt x="669131" y="517684"/>
                </a:lnTo>
                <a:lnTo>
                  <a:pt x="638651" y="510064"/>
                </a:lnTo>
                <a:lnTo>
                  <a:pt x="638651" y="494824"/>
                </a:lnTo>
                <a:lnTo>
                  <a:pt x="611981" y="484346"/>
                </a:lnTo>
                <a:lnTo>
                  <a:pt x="599599" y="494824"/>
                </a:lnTo>
                <a:lnTo>
                  <a:pt x="580549" y="505301"/>
                </a:lnTo>
                <a:lnTo>
                  <a:pt x="559594" y="497681"/>
                </a:lnTo>
                <a:lnTo>
                  <a:pt x="550069" y="481489"/>
                </a:lnTo>
                <a:lnTo>
                  <a:pt x="518636" y="487204"/>
                </a:lnTo>
                <a:lnTo>
                  <a:pt x="497681" y="517684"/>
                </a:lnTo>
                <a:lnTo>
                  <a:pt x="515779" y="531019"/>
                </a:lnTo>
                <a:lnTo>
                  <a:pt x="520541" y="557689"/>
                </a:lnTo>
                <a:lnTo>
                  <a:pt x="500539" y="572929"/>
                </a:lnTo>
                <a:lnTo>
                  <a:pt x="476726" y="575786"/>
                </a:lnTo>
                <a:lnTo>
                  <a:pt x="473869" y="551974"/>
                </a:lnTo>
                <a:lnTo>
                  <a:pt x="452914" y="567214"/>
                </a:lnTo>
                <a:lnTo>
                  <a:pt x="430054" y="577691"/>
                </a:lnTo>
                <a:lnTo>
                  <a:pt x="403384" y="586264"/>
                </a:lnTo>
                <a:lnTo>
                  <a:pt x="385286" y="586264"/>
                </a:lnTo>
                <a:lnTo>
                  <a:pt x="356711" y="572929"/>
                </a:lnTo>
                <a:lnTo>
                  <a:pt x="356711" y="551974"/>
                </a:lnTo>
                <a:lnTo>
                  <a:pt x="340519" y="528161"/>
                </a:lnTo>
                <a:lnTo>
                  <a:pt x="307181" y="551974"/>
                </a:lnTo>
                <a:lnTo>
                  <a:pt x="289084" y="557689"/>
                </a:lnTo>
                <a:lnTo>
                  <a:pt x="270986" y="567214"/>
                </a:lnTo>
                <a:lnTo>
                  <a:pt x="254794" y="577691"/>
                </a:lnTo>
                <a:lnTo>
                  <a:pt x="230981" y="577691"/>
                </a:lnTo>
                <a:lnTo>
                  <a:pt x="205264" y="562451"/>
                </a:lnTo>
                <a:lnTo>
                  <a:pt x="190024" y="549116"/>
                </a:lnTo>
                <a:lnTo>
                  <a:pt x="176689" y="565309"/>
                </a:lnTo>
                <a:lnTo>
                  <a:pt x="158591" y="583406"/>
                </a:lnTo>
                <a:lnTo>
                  <a:pt x="137636" y="572929"/>
                </a:lnTo>
                <a:lnTo>
                  <a:pt x="121444" y="593884"/>
                </a:lnTo>
                <a:lnTo>
                  <a:pt x="85249" y="611981"/>
                </a:lnTo>
                <a:lnTo>
                  <a:pt x="49054" y="619601"/>
                </a:lnTo>
                <a:lnTo>
                  <a:pt x="30956" y="643414"/>
                </a:lnTo>
                <a:lnTo>
                  <a:pt x="25241" y="667226"/>
                </a:lnTo>
                <a:lnTo>
                  <a:pt x="25241" y="692944"/>
                </a:lnTo>
                <a:lnTo>
                  <a:pt x="17621" y="716756"/>
                </a:lnTo>
                <a:lnTo>
                  <a:pt x="11906" y="745331"/>
                </a:lnTo>
                <a:lnTo>
                  <a:pt x="51911" y="739616"/>
                </a:lnTo>
                <a:lnTo>
                  <a:pt x="74771" y="729139"/>
                </a:lnTo>
                <a:lnTo>
                  <a:pt x="95726" y="721519"/>
                </a:lnTo>
                <a:lnTo>
                  <a:pt x="116681" y="721519"/>
                </a:lnTo>
                <a:lnTo>
                  <a:pt x="150971" y="713899"/>
                </a:lnTo>
                <a:lnTo>
                  <a:pt x="187166" y="708184"/>
                </a:lnTo>
                <a:lnTo>
                  <a:pt x="210979" y="700564"/>
                </a:lnTo>
                <a:lnTo>
                  <a:pt x="233839" y="721519"/>
                </a:lnTo>
                <a:lnTo>
                  <a:pt x="197644" y="731996"/>
                </a:lnTo>
                <a:lnTo>
                  <a:pt x="170974" y="736759"/>
                </a:lnTo>
                <a:lnTo>
                  <a:pt x="202406" y="747236"/>
                </a:lnTo>
                <a:lnTo>
                  <a:pt x="233839" y="757714"/>
                </a:lnTo>
                <a:lnTo>
                  <a:pt x="241459" y="778669"/>
                </a:lnTo>
                <a:lnTo>
                  <a:pt x="239554" y="789146"/>
                </a:lnTo>
                <a:lnTo>
                  <a:pt x="208121" y="794861"/>
                </a:lnTo>
                <a:lnTo>
                  <a:pt x="181451" y="789146"/>
                </a:lnTo>
                <a:lnTo>
                  <a:pt x="155734" y="781526"/>
                </a:lnTo>
                <a:lnTo>
                  <a:pt x="131921" y="776764"/>
                </a:lnTo>
                <a:lnTo>
                  <a:pt x="103346" y="766286"/>
                </a:lnTo>
                <a:lnTo>
                  <a:pt x="85249" y="755809"/>
                </a:lnTo>
                <a:lnTo>
                  <a:pt x="74771" y="773906"/>
                </a:lnTo>
                <a:lnTo>
                  <a:pt x="67151" y="796766"/>
                </a:lnTo>
                <a:lnTo>
                  <a:pt x="98584" y="807244"/>
                </a:lnTo>
                <a:lnTo>
                  <a:pt x="101441" y="820579"/>
                </a:lnTo>
                <a:lnTo>
                  <a:pt x="101441" y="836771"/>
                </a:lnTo>
                <a:lnTo>
                  <a:pt x="150971" y="826294"/>
                </a:lnTo>
                <a:lnTo>
                  <a:pt x="173831" y="817721"/>
                </a:lnTo>
                <a:lnTo>
                  <a:pt x="190024" y="833914"/>
                </a:lnTo>
                <a:lnTo>
                  <a:pt x="197644" y="852011"/>
                </a:lnTo>
                <a:lnTo>
                  <a:pt x="208121" y="883444"/>
                </a:lnTo>
                <a:lnTo>
                  <a:pt x="191929" y="898684"/>
                </a:lnTo>
                <a:lnTo>
                  <a:pt x="166211" y="914876"/>
                </a:lnTo>
                <a:lnTo>
                  <a:pt x="131921" y="893921"/>
                </a:lnTo>
                <a:lnTo>
                  <a:pt x="106204" y="898684"/>
                </a:lnTo>
                <a:lnTo>
                  <a:pt x="71914" y="898684"/>
                </a:lnTo>
                <a:lnTo>
                  <a:pt x="41434" y="893921"/>
                </a:lnTo>
                <a:lnTo>
                  <a:pt x="20479" y="906304"/>
                </a:lnTo>
                <a:lnTo>
                  <a:pt x="1429" y="925354"/>
                </a:lnTo>
                <a:lnTo>
                  <a:pt x="17621" y="937736"/>
                </a:lnTo>
                <a:lnTo>
                  <a:pt x="56674" y="940594"/>
                </a:lnTo>
                <a:lnTo>
                  <a:pt x="82391" y="937736"/>
                </a:lnTo>
                <a:lnTo>
                  <a:pt x="113824" y="958691"/>
                </a:lnTo>
                <a:lnTo>
                  <a:pt x="131921" y="982504"/>
                </a:lnTo>
                <a:lnTo>
                  <a:pt x="148114" y="1003459"/>
                </a:lnTo>
                <a:lnTo>
                  <a:pt x="158591" y="1021556"/>
                </a:lnTo>
                <a:lnTo>
                  <a:pt x="158591" y="1042511"/>
                </a:lnTo>
                <a:lnTo>
                  <a:pt x="150971" y="1073944"/>
                </a:lnTo>
                <a:lnTo>
                  <a:pt x="191929" y="1081564"/>
                </a:lnTo>
                <a:lnTo>
                  <a:pt x="230981" y="1078706"/>
                </a:lnTo>
                <a:lnTo>
                  <a:pt x="229076" y="1052989"/>
                </a:lnTo>
                <a:lnTo>
                  <a:pt x="236696" y="1029176"/>
                </a:lnTo>
                <a:lnTo>
                  <a:pt x="250031" y="1011079"/>
                </a:lnTo>
                <a:lnTo>
                  <a:pt x="278606" y="1003459"/>
                </a:lnTo>
                <a:lnTo>
                  <a:pt x="272891" y="1034891"/>
                </a:lnTo>
                <a:lnTo>
                  <a:pt x="275749" y="1055846"/>
                </a:lnTo>
                <a:lnTo>
                  <a:pt x="299561" y="1055846"/>
                </a:lnTo>
                <a:lnTo>
                  <a:pt x="310039" y="1032034"/>
                </a:lnTo>
                <a:lnTo>
                  <a:pt x="320516" y="1024414"/>
                </a:lnTo>
                <a:lnTo>
                  <a:pt x="332899" y="1042511"/>
                </a:lnTo>
                <a:lnTo>
                  <a:pt x="356711" y="1060609"/>
                </a:lnTo>
                <a:lnTo>
                  <a:pt x="367189" y="1092041"/>
                </a:lnTo>
                <a:lnTo>
                  <a:pt x="403384" y="1094899"/>
                </a:lnTo>
                <a:lnTo>
                  <a:pt x="424339" y="1063466"/>
                </a:lnTo>
                <a:lnTo>
                  <a:pt x="431959" y="1094899"/>
                </a:lnTo>
                <a:lnTo>
                  <a:pt x="460534" y="1099661"/>
                </a:lnTo>
                <a:lnTo>
                  <a:pt x="491966" y="1102519"/>
                </a:lnTo>
                <a:lnTo>
                  <a:pt x="494824" y="1125379"/>
                </a:lnTo>
                <a:lnTo>
                  <a:pt x="508159" y="1146334"/>
                </a:lnTo>
                <a:lnTo>
                  <a:pt x="526256" y="1156811"/>
                </a:lnTo>
                <a:lnTo>
                  <a:pt x="544354" y="1144429"/>
                </a:lnTo>
                <a:lnTo>
                  <a:pt x="568166" y="1135856"/>
                </a:lnTo>
                <a:lnTo>
                  <a:pt x="575786" y="1170146"/>
                </a:lnTo>
                <a:lnTo>
                  <a:pt x="610076" y="1175861"/>
                </a:lnTo>
                <a:lnTo>
                  <a:pt x="628174" y="1180624"/>
                </a:lnTo>
                <a:lnTo>
                  <a:pt x="611981" y="1209199"/>
                </a:lnTo>
                <a:lnTo>
                  <a:pt x="625316" y="1243489"/>
                </a:lnTo>
                <a:lnTo>
                  <a:pt x="625316" y="1274921"/>
                </a:lnTo>
                <a:lnTo>
                  <a:pt x="640556" y="1303496"/>
                </a:lnTo>
                <a:lnTo>
                  <a:pt x="646271" y="1274921"/>
                </a:lnTo>
                <a:lnTo>
                  <a:pt x="656749" y="1243489"/>
                </a:lnTo>
                <a:lnTo>
                  <a:pt x="679609" y="1245394"/>
                </a:lnTo>
                <a:lnTo>
                  <a:pt x="700564" y="1248251"/>
                </a:lnTo>
                <a:lnTo>
                  <a:pt x="709136" y="1214914"/>
                </a:lnTo>
                <a:lnTo>
                  <a:pt x="729139" y="1209199"/>
                </a:lnTo>
                <a:lnTo>
                  <a:pt x="766286" y="1209199"/>
                </a:lnTo>
                <a:lnTo>
                  <a:pt x="792004" y="1225391"/>
                </a:lnTo>
                <a:lnTo>
                  <a:pt x="808196" y="1237774"/>
                </a:lnTo>
                <a:lnTo>
                  <a:pt x="810101" y="1274921"/>
                </a:lnTo>
                <a:lnTo>
                  <a:pt x="787241" y="1266349"/>
                </a:lnTo>
                <a:lnTo>
                  <a:pt x="763429" y="1266349"/>
                </a:lnTo>
                <a:lnTo>
                  <a:pt x="737711" y="1266349"/>
                </a:lnTo>
                <a:lnTo>
                  <a:pt x="752951" y="1285399"/>
                </a:lnTo>
                <a:lnTo>
                  <a:pt x="776764" y="1297781"/>
                </a:lnTo>
                <a:lnTo>
                  <a:pt x="823436" y="1303496"/>
                </a:lnTo>
                <a:lnTo>
                  <a:pt x="849154" y="1294924"/>
                </a:lnTo>
                <a:lnTo>
                  <a:pt x="852011" y="1276826"/>
                </a:lnTo>
                <a:lnTo>
                  <a:pt x="878681" y="1276826"/>
                </a:lnTo>
                <a:lnTo>
                  <a:pt x="907256" y="1293019"/>
                </a:lnTo>
                <a:lnTo>
                  <a:pt x="907256" y="1313974"/>
                </a:lnTo>
                <a:lnTo>
                  <a:pt x="898684" y="1339691"/>
                </a:lnTo>
                <a:lnTo>
                  <a:pt x="938689" y="1326356"/>
                </a:lnTo>
                <a:lnTo>
                  <a:pt x="972026" y="1313974"/>
                </a:lnTo>
                <a:lnTo>
                  <a:pt x="1006316" y="1297781"/>
                </a:lnTo>
                <a:lnTo>
                  <a:pt x="1034891" y="1297781"/>
                </a:lnTo>
                <a:lnTo>
                  <a:pt x="1048226" y="1272064"/>
                </a:lnTo>
                <a:lnTo>
                  <a:pt x="1055846" y="1245394"/>
                </a:lnTo>
                <a:lnTo>
                  <a:pt x="1071086" y="1212056"/>
                </a:lnTo>
                <a:lnTo>
                  <a:pt x="1102519" y="1204436"/>
                </a:lnTo>
                <a:lnTo>
                  <a:pt x="1131094" y="1209199"/>
                </a:lnTo>
                <a:lnTo>
                  <a:pt x="1173004" y="1195864"/>
                </a:lnTo>
                <a:lnTo>
                  <a:pt x="1204436" y="1177766"/>
                </a:lnTo>
                <a:lnTo>
                  <a:pt x="1230154" y="1165384"/>
                </a:lnTo>
                <a:lnTo>
                  <a:pt x="1261586" y="1141571"/>
                </a:lnTo>
                <a:lnTo>
                  <a:pt x="1279684" y="1131094"/>
                </a:lnTo>
                <a:lnTo>
                  <a:pt x="1311116" y="1120616"/>
                </a:lnTo>
                <a:lnTo>
                  <a:pt x="1339691" y="1125379"/>
                </a:lnTo>
                <a:lnTo>
                  <a:pt x="1355884" y="1138714"/>
                </a:lnTo>
                <a:lnTo>
                  <a:pt x="1378744" y="1152049"/>
                </a:lnTo>
                <a:lnTo>
                  <a:pt x="1413034" y="1162526"/>
                </a:lnTo>
                <a:lnTo>
                  <a:pt x="1420654" y="1128236"/>
                </a:lnTo>
                <a:lnTo>
                  <a:pt x="1417796" y="1096804"/>
                </a:lnTo>
                <a:lnTo>
                  <a:pt x="1431131" y="1073944"/>
                </a:lnTo>
                <a:lnTo>
                  <a:pt x="1444466" y="1050131"/>
                </a:lnTo>
                <a:lnTo>
                  <a:pt x="1475899" y="1047274"/>
                </a:lnTo>
                <a:lnTo>
                  <a:pt x="1509236" y="1047274"/>
                </a:lnTo>
                <a:lnTo>
                  <a:pt x="1522571" y="1021556"/>
                </a:lnTo>
                <a:lnTo>
                  <a:pt x="1522571" y="985361"/>
                </a:lnTo>
                <a:lnTo>
                  <a:pt x="1507331" y="966311"/>
                </a:lnTo>
                <a:lnTo>
                  <a:pt x="1501616" y="937736"/>
                </a:lnTo>
                <a:lnTo>
                  <a:pt x="1483519" y="912019"/>
                </a:lnTo>
                <a:lnTo>
                  <a:pt x="1477804" y="872966"/>
                </a:lnTo>
                <a:lnTo>
                  <a:pt x="1496854" y="854869"/>
                </a:lnTo>
                <a:lnTo>
                  <a:pt x="1496854" y="812959"/>
                </a:lnTo>
                <a:lnTo>
                  <a:pt x="1498759" y="787241"/>
                </a:lnTo>
                <a:close/>
              </a:path>
            </a:pathLst>
          </a:custGeom>
          <a:solidFill>
            <a:schemeClr val="tx2">
              <a:lumMod val="20000"/>
              <a:lumOff val="80000"/>
            </a:schemeClr>
          </a:solidFill>
          <a:ln w="1905" cap="flat">
            <a:solidFill>
              <a:schemeClr val="bg1"/>
            </a:solidFill>
            <a:prstDash val="solid"/>
            <a:miter/>
          </a:ln>
        </p:spPr>
        <p:txBody>
          <a:bodyPr tIns="468000" rtlCol="0" anchor="ctr"/>
          <a:lstStyle/>
          <a:p>
            <a:pPr algn="ctr"/>
            <a:r>
              <a:rPr lang="fr-FR" sz="1000" dirty="0">
                <a:solidFill>
                  <a:schemeClr val="bg1"/>
                </a:solidFill>
              </a:rPr>
              <a:t> H2a</a:t>
            </a:r>
          </a:p>
        </p:txBody>
      </p:sp>
      <p:sp>
        <p:nvSpPr>
          <p:cNvPr id="673" name="Forme libre : forme 672">
            <a:extLst>
              <a:ext uri="{FF2B5EF4-FFF2-40B4-BE49-F238E27FC236}">
                <a16:creationId xmlns:a16="http://schemas.microsoft.com/office/drawing/2014/main" id="{66ED9384-BFAE-42A9-8634-C00201EA9C1D}"/>
              </a:ext>
            </a:extLst>
          </p:cNvPr>
          <p:cNvSpPr/>
          <p:nvPr/>
        </p:nvSpPr>
        <p:spPr>
          <a:xfrm>
            <a:off x="5473437" y="2741255"/>
            <a:ext cx="1894406" cy="1704964"/>
          </a:xfrm>
          <a:custGeom>
            <a:avLst/>
            <a:gdLst>
              <a:gd name="connsiteX0" fmla="*/ 52864 w 2286000"/>
              <a:gd name="connsiteY0" fmla="*/ 624364 h 2057400"/>
              <a:gd name="connsiteX1" fmla="*/ 92869 w 2286000"/>
              <a:gd name="connsiteY1" fmla="*/ 611029 h 2057400"/>
              <a:gd name="connsiteX2" fmla="*/ 126206 w 2286000"/>
              <a:gd name="connsiteY2" fmla="*/ 598646 h 2057400"/>
              <a:gd name="connsiteX3" fmla="*/ 160496 w 2286000"/>
              <a:gd name="connsiteY3" fmla="*/ 582454 h 2057400"/>
              <a:gd name="connsiteX4" fmla="*/ 189071 w 2286000"/>
              <a:gd name="connsiteY4" fmla="*/ 582454 h 2057400"/>
              <a:gd name="connsiteX5" fmla="*/ 202406 w 2286000"/>
              <a:gd name="connsiteY5" fmla="*/ 556736 h 2057400"/>
              <a:gd name="connsiteX6" fmla="*/ 210026 w 2286000"/>
              <a:gd name="connsiteY6" fmla="*/ 530066 h 2057400"/>
              <a:gd name="connsiteX7" fmla="*/ 225266 w 2286000"/>
              <a:gd name="connsiteY7" fmla="*/ 496729 h 2057400"/>
              <a:gd name="connsiteX8" fmla="*/ 256699 w 2286000"/>
              <a:gd name="connsiteY8" fmla="*/ 489109 h 2057400"/>
              <a:gd name="connsiteX9" fmla="*/ 285274 w 2286000"/>
              <a:gd name="connsiteY9" fmla="*/ 493871 h 2057400"/>
              <a:gd name="connsiteX10" fmla="*/ 327184 w 2286000"/>
              <a:gd name="connsiteY10" fmla="*/ 480536 h 2057400"/>
              <a:gd name="connsiteX11" fmla="*/ 358616 w 2286000"/>
              <a:gd name="connsiteY11" fmla="*/ 462439 h 2057400"/>
              <a:gd name="connsiteX12" fmla="*/ 384334 w 2286000"/>
              <a:gd name="connsiteY12" fmla="*/ 450056 h 2057400"/>
              <a:gd name="connsiteX13" fmla="*/ 415766 w 2286000"/>
              <a:gd name="connsiteY13" fmla="*/ 426244 h 2057400"/>
              <a:gd name="connsiteX14" fmla="*/ 433864 w 2286000"/>
              <a:gd name="connsiteY14" fmla="*/ 415766 h 2057400"/>
              <a:gd name="connsiteX15" fmla="*/ 465296 w 2286000"/>
              <a:gd name="connsiteY15" fmla="*/ 405289 h 2057400"/>
              <a:gd name="connsiteX16" fmla="*/ 493871 w 2286000"/>
              <a:gd name="connsiteY16" fmla="*/ 410051 h 2057400"/>
              <a:gd name="connsiteX17" fmla="*/ 510064 w 2286000"/>
              <a:gd name="connsiteY17" fmla="*/ 423386 h 2057400"/>
              <a:gd name="connsiteX18" fmla="*/ 532924 w 2286000"/>
              <a:gd name="connsiteY18" fmla="*/ 436721 h 2057400"/>
              <a:gd name="connsiteX19" fmla="*/ 567214 w 2286000"/>
              <a:gd name="connsiteY19" fmla="*/ 447199 h 2057400"/>
              <a:gd name="connsiteX20" fmla="*/ 574834 w 2286000"/>
              <a:gd name="connsiteY20" fmla="*/ 412909 h 2057400"/>
              <a:gd name="connsiteX21" fmla="*/ 571976 w 2286000"/>
              <a:gd name="connsiteY21" fmla="*/ 381476 h 2057400"/>
              <a:gd name="connsiteX22" fmla="*/ 585311 w 2286000"/>
              <a:gd name="connsiteY22" fmla="*/ 358616 h 2057400"/>
              <a:gd name="connsiteX23" fmla="*/ 598646 w 2286000"/>
              <a:gd name="connsiteY23" fmla="*/ 334804 h 2057400"/>
              <a:gd name="connsiteX24" fmla="*/ 630079 w 2286000"/>
              <a:gd name="connsiteY24" fmla="*/ 331946 h 2057400"/>
              <a:gd name="connsiteX25" fmla="*/ 663416 w 2286000"/>
              <a:gd name="connsiteY25" fmla="*/ 331946 h 2057400"/>
              <a:gd name="connsiteX26" fmla="*/ 676751 w 2286000"/>
              <a:gd name="connsiteY26" fmla="*/ 306229 h 2057400"/>
              <a:gd name="connsiteX27" fmla="*/ 676751 w 2286000"/>
              <a:gd name="connsiteY27" fmla="*/ 270034 h 2057400"/>
              <a:gd name="connsiteX28" fmla="*/ 661511 w 2286000"/>
              <a:gd name="connsiteY28" fmla="*/ 250984 h 2057400"/>
              <a:gd name="connsiteX29" fmla="*/ 655796 w 2286000"/>
              <a:gd name="connsiteY29" fmla="*/ 222409 h 2057400"/>
              <a:gd name="connsiteX30" fmla="*/ 637699 w 2286000"/>
              <a:gd name="connsiteY30" fmla="*/ 196691 h 2057400"/>
              <a:gd name="connsiteX31" fmla="*/ 631984 w 2286000"/>
              <a:gd name="connsiteY31" fmla="*/ 157639 h 2057400"/>
              <a:gd name="connsiteX32" fmla="*/ 651034 w 2286000"/>
              <a:gd name="connsiteY32" fmla="*/ 139541 h 2057400"/>
              <a:gd name="connsiteX33" fmla="*/ 651034 w 2286000"/>
              <a:gd name="connsiteY33" fmla="*/ 97631 h 2057400"/>
              <a:gd name="connsiteX34" fmla="*/ 652939 w 2286000"/>
              <a:gd name="connsiteY34" fmla="*/ 71914 h 2057400"/>
              <a:gd name="connsiteX35" fmla="*/ 661511 w 2286000"/>
              <a:gd name="connsiteY35" fmla="*/ 30004 h 2057400"/>
              <a:gd name="connsiteX36" fmla="*/ 691991 w 2286000"/>
              <a:gd name="connsiteY36" fmla="*/ 27146 h 2057400"/>
              <a:gd name="connsiteX37" fmla="*/ 720566 w 2286000"/>
              <a:gd name="connsiteY37" fmla="*/ 30004 h 2057400"/>
              <a:gd name="connsiteX38" fmla="*/ 737711 w 2286000"/>
              <a:gd name="connsiteY38" fmla="*/ 14764 h 2057400"/>
              <a:gd name="connsiteX39" fmla="*/ 737711 w 2286000"/>
              <a:gd name="connsiteY39" fmla="*/ 47149 h 2057400"/>
              <a:gd name="connsiteX40" fmla="*/ 789146 w 2286000"/>
              <a:gd name="connsiteY40" fmla="*/ 40481 h 2057400"/>
              <a:gd name="connsiteX41" fmla="*/ 822484 w 2286000"/>
              <a:gd name="connsiteY41" fmla="*/ 47149 h 2057400"/>
              <a:gd name="connsiteX42" fmla="*/ 851059 w 2286000"/>
              <a:gd name="connsiteY42" fmla="*/ 40481 h 2057400"/>
              <a:gd name="connsiteX43" fmla="*/ 884396 w 2286000"/>
              <a:gd name="connsiteY43" fmla="*/ 40481 h 2057400"/>
              <a:gd name="connsiteX44" fmla="*/ 912971 w 2286000"/>
              <a:gd name="connsiteY44" fmla="*/ 40481 h 2057400"/>
              <a:gd name="connsiteX45" fmla="*/ 930116 w 2286000"/>
              <a:gd name="connsiteY45" fmla="*/ 14764 h 2057400"/>
              <a:gd name="connsiteX46" fmla="*/ 958691 w 2286000"/>
              <a:gd name="connsiteY46" fmla="*/ 1429 h 2057400"/>
              <a:gd name="connsiteX47" fmla="*/ 981551 w 2286000"/>
              <a:gd name="connsiteY47" fmla="*/ 1429 h 2057400"/>
              <a:gd name="connsiteX48" fmla="*/ 994886 w 2286000"/>
              <a:gd name="connsiteY48" fmla="*/ 24289 h 2057400"/>
              <a:gd name="connsiteX49" fmla="*/ 1023461 w 2286000"/>
              <a:gd name="connsiteY49" fmla="*/ 52864 h 2057400"/>
              <a:gd name="connsiteX50" fmla="*/ 1020604 w 2286000"/>
              <a:gd name="connsiteY50" fmla="*/ 79534 h 2057400"/>
              <a:gd name="connsiteX51" fmla="*/ 1037749 w 2286000"/>
              <a:gd name="connsiteY51" fmla="*/ 109061 h 2057400"/>
              <a:gd name="connsiteX52" fmla="*/ 1072991 w 2286000"/>
              <a:gd name="connsiteY52" fmla="*/ 102394 h 2057400"/>
              <a:gd name="connsiteX53" fmla="*/ 1099661 w 2286000"/>
              <a:gd name="connsiteY53" fmla="*/ 92869 h 2057400"/>
              <a:gd name="connsiteX54" fmla="*/ 1118711 w 2286000"/>
              <a:gd name="connsiteY54" fmla="*/ 67151 h 2057400"/>
              <a:gd name="connsiteX55" fmla="*/ 1148239 w 2286000"/>
              <a:gd name="connsiteY55" fmla="*/ 53816 h 2057400"/>
              <a:gd name="connsiteX56" fmla="*/ 1180624 w 2286000"/>
              <a:gd name="connsiteY56" fmla="*/ 37624 h 2057400"/>
              <a:gd name="connsiteX57" fmla="*/ 1206341 w 2286000"/>
              <a:gd name="connsiteY57" fmla="*/ 37624 h 2057400"/>
              <a:gd name="connsiteX58" fmla="*/ 1229201 w 2286000"/>
              <a:gd name="connsiteY58" fmla="*/ 53816 h 2057400"/>
              <a:gd name="connsiteX59" fmla="*/ 1227296 w 2286000"/>
              <a:gd name="connsiteY59" fmla="*/ 84296 h 2057400"/>
              <a:gd name="connsiteX60" fmla="*/ 1226344 w 2286000"/>
              <a:gd name="connsiteY60" fmla="*/ 135731 h 2057400"/>
              <a:gd name="connsiteX61" fmla="*/ 1235869 w 2286000"/>
              <a:gd name="connsiteY61" fmla="*/ 168116 h 2057400"/>
              <a:gd name="connsiteX62" fmla="*/ 1269206 w 2286000"/>
              <a:gd name="connsiteY62" fmla="*/ 187166 h 2057400"/>
              <a:gd name="connsiteX63" fmla="*/ 1301591 w 2286000"/>
              <a:gd name="connsiteY63" fmla="*/ 197644 h 2057400"/>
              <a:gd name="connsiteX64" fmla="*/ 1320641 w 2286000"/>
              <a:gd name="connsiteY64" fmla="*/ 220504 h 2057400"/>
              <a:gd name="connsiteX65" fmla="*/ 1370171 w 2286000"/>
              <a:gd name="connsiteY65" fmla="*/ 230029 h 2057400"/>
              <a:gd name="connsiteX66" fmla="*/ 1389221 w 2286000"/>
              <a:gd name="connsiteY66" fmla="*/ 249079 h 2057400"/>
              <a:gd name="connsiteX67" fmla="*/ 1398746 w 2286000"/>
              <a:gd name="connsiteY67" fmla="*/ 271939 h 2057400"/>
              <a:gd name="connsiteX68" fmla="*/ 1428274 w 2286000"/>
              <a:gd name="connsiteY68" fmla="*/ 294799 h 2057400"/>
              <a:gd name="connsiteX69" fmla="*/ 1451134 w 2286000"/>
              <a:gd name="connsiteY69" fmla="*/ 266224 h 2057400"/>
              <a:gd name="connsiteX70" fmla="*/ 1480661 w 2286000"/>
              <a:gd name="connsiteY70" fmla="*/ 278606 h 2057400"/>
              <a:gd name="connsiteX71" fmla="*/ 1500664 w 2286000"/>
              <a:gd name="connsiteY71" fmla="*/ 294799 h 2057400"/>
              <a:gd name="connsiteX72" fmla="*/ 1506379 w 2286000"/>
              <a:gd name="connsiteY72" fmla="*/ 310991 h 2057400"/>
              <a:gd name="connsiteX73" fmla="*/ 1526381 w 2286000"/>
              <a:gd name="connsiteY73" fmla="*/ 353854 h 2057400"/>
              <a:gd name="connsiteX74" fmla="*/ 1568291 w 2286000"/>
              <a:gd name="connsiteY74" fmla="*/ 360521 h 2057400"/>
              <a:gd name="connsiteX75" fmla="*/ 1617821 w 2286000"/>
              <a:gd name="connsiteY75" fmla="*/ 363379 h 2057400"/>
              <a:gd name="connsiteX76" fmla="*/ 1659731 w 2286000"/>
              <a:gd name="connsiteY76" fmla="*/ 350996 h 2057400"/>
              <a:gd name="connsiteX77" fmla="*/ 1652111 w 2286000"/>
              <a:gd name="connsiteY77" fmla="*/ 381476 h 2057400"/>
              <a:gd name="connsiteX78" fmla="*/ 1677829 w 2286000"/>
              <a:gd name="connsiteY78" fmla="*/ 397669 h 2057400"/>
              <a:gd name="connsiteX79" fmla="*/ 1698784 w 2286000"/>
              <a:gd name="connsiteY79" fmla="*/ 420529 h 2057400"/>
              <a:gd name="connsiteX80" fmla="*/ 1683544 w 2286000"/>
              <a:gd name="connsiteY80" fmla="*/ 441484 h 2057400"/>
              <a:gd name="connsiteX81" fmla="*/ 1677829 w 2286000"/>
              <a:gd name="connsiteY81" fmla="*/ 475774 h 2057400"/>
              <a:gd name="connsiteX82" fmla="*/ 1677829 w 2286000"/>
              <a:gd name="connsiteY82" fmla="*/ 504349 h 2057400"/>
              <a:gd name="connsiteX83" fmla="*/ 1722596 w 2286000"/>
              <a:gd name="connsiteY83" fmla="*/ 496729 h 2057400"/>
              <a:gd name="connsiteX84" fmla="*/ 1758791 w 2286000"/>
              <a:gd name="connsiteY84" fmla="*/ 491014 h 2057400"/>
              <a:gd name="connsiteX85" fmla="*/ 1767364 w 2286000"/>
              <a:gd name="connsiteY85" fmla="*/ 511969 h 2057400"/>
              <a:gd name="connsiteX86" fmla="*/ 1758791 w 2286000"/>
              <a:gd name="connsiteY86" fmla="*/ 546259 h 2057400"/>
              <a:gd name="connsiteX87" fmla="*/ 1767364 w 2286000"/>
              <a:gd name="connsiteY87" fmla="*/ 570071 h 2057400"/>
              <a:gd name="connsiteX88" fmla="*/ 1795939 w 2286000"/>
              <a:gd name="connsiteY88" fmla="*/ 570071 h 2057400"/>
              <a:gd name="connsiteX89" fmla="*/ 1803559 w 2286000"/>
              <a:gd name="connsiteY89" fmla="*/ 530066 h 2057400"/>
              <a:gd name="connsiteX90" fmla="*/ 1836896 w 2286000"/>
              <a:gd name="connsiteY90" fmla="*/ 522446 h 2057400"/>
              <a:gd name="connsiteX91" fmla="*/ 1860709 w 2286000"/>
              <a:gd name="connsiteY91" fmla="*/ 525304 h 2057400"/>
              <a:gd name="connsiteX92" fmla="*/ 1896904 w 2286000"/>
              <a:gd name="connsiteY92" fmla="*/ 525304 h 2057400"/>
              <a:gd name="connsiteX93" fmla="*/ 1926431 w 2286000"/>
              <a:gd name="connsiteY93" fmla="*/ 525304 h 2057400"/>
              <a:gd name="connsiteX94" fmla="*/ 1944529 w 2286000"/>
              <a:gd name="connsiteY94" fmla="*/ 546259 h 2057400"/>
              <a:gd name="connsiteX95" fmla="*/ 1959769 w 2286000"/>
              <a:gd name="connsiteY95" fmla="*/ 574834 h 2057400"/>
              <a:gd name="connsiteX96" fmla="*/ 1998821 w 2286000"/>
              <a:gd name="connsiteY96" fmla="*/ 588169 h 2057400"/>
              <a:gd name="connsiteX97" fmla="*/ 2033111 w 2286000"/>
              <a:gd name="connsiteY97" fmla="*/ 582454 h 2057400"/>
              <a:gd name="connsiteX98" fmla="*/ 2064544 w 2286000"/>
              <a:gd name="connsiteY98" fmla="*/ 574834 h 2057400"/>
              <a:gd name="connsiteX99" fmla="*/ 2079784 w 2286000"/>
              <a:gd name="connsiteY99" fmla="*/ 600551 h 2057400"/>
              <a:gd name="connsiteX100" fmla="*/ 2108359 w 2286000"/>
              <a:gd name="connsiteY100" fmla="*/ 616744 h 2057400"/>
              <a:gd name="connsiteX101" fmla="*/ 2126456 w 2286000"/>
              <a:gd name="connsiteY101" fmla="*/ 642461 h 2057400"/>
              <a:gd name="connsiteX102" fmla="*/ 2160746 w 2286000"/>
              <a:gd name="connsiteY102" fmla="*/ 630079 h 2057400"/>
              <a:gd name="connsiteX103" fmla="*/ 2181701 w 2286000"/>
              <a:gd name="connsiteY103" fmla="*/ 621506 h 2057400"/>
              <a:gd name="connsiteX104" fmla="*/ 2205514 w 2286000"/>
              <a:gd name="connsiteY104" fmla="*/ 616744 h 2057400"/>
              <a:gd name="connsiteX105" fmla="*/ 2220754 w 2286000"/>
              <a:gd name="connsiteY105" fmla="*/ 648176 h 2057400"/>
              <a:gd name="connsiteX106" fmla="*/ 2234089 w 2286000"/>
              <a:gd name="connsiteY106" fmla="*/ 673894 h 2057400"/>
              <a:gd name="connsiteX107" fmla="*/ 2228374 w 2286000"/>
              <a:gd name="connsiteY107" fmla="*/ 702469 h 2057400"/>
              <a:gd name="connsiteX108" fmla="*/ 2199799 w 2286000"/>
              <a:gd name="connsiteY108" fmla="*/ 720566 h 2057400"/>
              <a:gd name="connsiteX109" fmla="*/ 2220754 w 2286000"/>
              <a:gd name="connsiteY109" fmla="*/ 739616 h 2057400"/>
              <a:gd name="connsiteX110" fmla="*/ 2256949 w 2286000"/>
              <a:gd name="connsiteY110" fmla="*/ 775811 h 2057400"/>
              <a:gd name="connsiteX111" fmla="*/ 2256949 w 2286000"/>
              <a:gd name="connsiteY111" fmla="*/ 801529 h 2057400"/>
              <a:gd name="connsiteX112" fmla="*/ 2262664 w 2286000"/>
              <a:gd name="connsiteY112" fmla="*/ 840581 h 2057400"/>
              <a:gd name="connsiteX113" fmla="*/ 2273141 w 2286000"/>
              <a:gd name="connsiteY113" fmla="*/ 888206 h 2057400"/>
              <a:gd name="connsiteX114" fmla="*/ 2277904 w 2286000"/>
              <a:gd name="connsiteY114" fmla="*/ 913924 h 2057400"/>
              <a:gd name="connsiteX115" fmla="*/ 2283619 w 2286000"/>
              <a:gd name="connsiteY115" fmla="*/ 950119 h 2057400"/>
              <a:gd name="connsiteX116" fmla="*/ 2280761 w 2286000"/>
              <a:gd name="connsiteY116" fmla="*/ 984409 h 2057400"/>
              <a:gd name="connsiteX117" fmla="*/ 2285524 w 2286000"/>
              <a:gd name="connsiteY117" fmla="*/ 1015841 h 2057400"/>
              <a:gd name="connsiteX118" fmla="*/ 2277904 w 2286000"/>
              <a:gd name="connsiteY118" fmla="*/ 1059656 h 2057400"/>
              <a:gd name="connsiteX119" fmla="*/ 2256949 w 2286000"/>
              <a:gd name="connsiteY119" fmla="*/ 1047274 h 2057400"/>
              <a:gd name="connsiteX120" fmla="*/ 2231231 w 2286000"/>
              <a:gd name="connsiteY120" fmla="*/ 1047274 h 2057400"/>
              <a:gd name="connsiteX121" fmla="*/ 2215991 w 2286000"/>
              <a:gd name="connsiteY121" fmla="*/ 1068229 h 2057400"/>
              <a:gd name="connsiteX122" fmla="*/ 2199799 w 2286000"/>
              <a:gd name="connsiteY122" fmla="*/ 1083469 h 2057400"/>
              <a:gd name="connsiteX123" fmla="*/ 2168366 w 2286000"/>
              <a:gd name="connsiteY123" fmla="*/ 1096804 h 2057400"/>
              <a:gd name="connsiteX124" fmla="*/ 2150269 w 2286000"/>
              <a:gd name="connsiteY124" fmla="*/ 1109186 h 2057400"/>
              <a:gd name="connsiteX125" fmla="*/ 2115979 w 2286000"/>
              <a:gd name="connsiteY125" fmla="*/ 1104424 h 2057400"/>
              <a:gd name="connsiteX126" fmla="*/ 2097881 w 2286000"/>
              <a:gd name="connsiteY126" fmla="*/ 1109186 h 2057400"/>
              <a:gd name="connsiteX127" fmla="*/ 2087404 w 2286000"/>
              <a:gd name="connsiteY127" fmla="*/ 1132999 h 2057400"/>
              <a:gd name="connsiteX128" fmla="*/ 2093119 w 2286000"/>
              <a:gd name="connsiteY128" fmla="*/ 1164431 h 2057400"/>
              <a:gd name="connsiteX129" fmla="*/ 2097881 w 2286000"/>
              <a:gd name="connsiteY129" fmla="*/ 1188244 h 2057400"/>
              <a:gd name="connsiteX130" fmla="*/ 2097881 w 2286000"/>
              <a:gd name="connsiteY130" fmla="*/ 1216819 h 2057400"/>
              <a:gd name="connsiteX131" fmla="*/ 2061686 w 2286000"/>
              <a:gd name="connsiteY131" fmla="*/ 1221581 h 2057400"/>
              <a:gd name="connsiteX132" fmla="*/ 2030254 w 2286000"/>
              <a:gd name="connsiteY132" fmla="*/ 1227296 h 2057400"/>
              <a:gd name="connsiteX133" fmla="*/ 2004536 w 2286000"/>
              <a:gd name="connsiteY133" fmla="*/ 1229201 h 2057400"/>
              <a:gd name="connsiteX134" fmla="*/ 1977866 w 2286000"/>
              <a:gd name="connsiteY134" fmla="*/ 1245394 h 2057400"/>
              <a:gd name="connsiteX135" fmla="*/ 1967389 w 2286000"/>
              <a:gd name="connsiteY135" fmla="*/ 1268254 h 2057400"/>
              <a:gd name="connsiteX136" fmla="*/ 1955006 w 2286000"/>
              <a:gd name="connsiteY136" fmla="*/ 1292066 h 2057400"/>
              <a:gd name="connsiteX137" fmla="*/ 1917859 w 2286000"/>
              <a:gd name="connsiteY137" fmla="*/ 1292066 h 2057400"/>
              <a:gd name="connsiteX138" fmla="*/ 1881664 w 2286000"/>
              <a:gd name="connsiteY138" fmla="*/ 1289209 h 2057400"/>
              <a:gd name="connsiteX139" fmla="*/ 1845469 w 2286000"/>
              <a:gd name="connsiteY139" fmla="*/ 1294924 h 2057400"/>
              <a:gd name="connsiteX140" fmla="*/ 1816894 w 2286000"/>
              <a:gd name="connsiteY140" fmla="*/ 1284446 h 2057400"/>
              <a:gd name="connsiteX141" fmla="*/ 1803559 w 2286000"/>
              <a:gd name="connsiteY141" fmla="*/ 1276826 h 2057400"/>
              <a:gd name="connsiteX142" fmla="*/ 1769269 w 2286000"/>
              <a:gd name="connsiteY142" fmla="*/ 1268254 h 2057400"/>
              <a:gd name="connsiteX143" fmla="*/ 1761649 w 2286000"/>
              <a:gd name="connsiteY143" fmla="*/ 1250156 h 2057400"/>
              <a:gd name="connsiteX144" fmla="*/ 1735931 w 2286000"/>
              <a:gd name="connsiteY144" fmla="*/ 1266349 h 2057400"/>
              <a:gd name="connsiteX145" fmla="*/ 1737836 w 2286000"/>
              <a:gd name="connsiteY145" fmla="*/ 1287304 h 2057400"/>
              <a:gd name="connsiteX146" fmla="*/ 1730216 w 2286000"/>
              <a:gd name="connsiteY146" fmla="*/ 1299686 h 2057400"/>
              <a:gd name="connsiteX147" fmla="*/ 1709261 w 2286000"/>
              <a:gd name="connsiteY147" fmla="*/ 1305401 h 2057400"/>
              <a:gd name="connsiteX148" fmla="*/ 1691164 w 2286000"/>
              <a:gd name="connsiteY148" fmla="*/ 1284446 h 2057400"/>
              <a:gd name="connsiteX149" fmla="*/ 1675924 w 2286000"/>
              <a:gd name="connsiteY149" fmla="*/ 1268254 h 2057400"/>
              <a:gd name="connsiteX150" fmla="*/ 1659731 w 2286000"/>
              <a:gd name="connsiteY150" fmla="*/ 1268254 h 2057400"/>
              <a:gd name="connsiteX151" fmla="*/ 1641634 w 2286000"/>
              <a:gd name="connsiteY151" fmla="*/ 1289209 h 2057400"/>
              <a:gd name="connsiteX152" fmla="*/ 1623536 w 2286000"/>
              <a:gd name="connsiteY152" fmla="*/ 1313021 h 2057400"/>
              <a:gd name="connsiteX153" fmla="*/ 1608296 w 2286000"/>
              <a:gd name="connsiteY153" fmla="*/ 1315879 h 2057400"/>
              <a:gd name="connsiteX154" fmla="*/ 1563529 w 2286000"/>
              <a:gd name="connsiteY154" fmla="*/ 1326356 h 2057400"/>
              <a:gd name="connsiteX155" fmla="*/ 1527334 w 2286000"/>
              <a:gd name="connsiteY155" fmla="*/ 1315879 h 2057400"/>
              <a:gd name="connsiteX156" fmla="*/ 1493044 w 2286000"/>
              <a:gd name="connsiteY156" fmla="*/ 1307306 h 2057400"/>
              <a:gd name="connsiteX157" fmla="*/ 1461611 w 2286000"/>
              <a:gd name="connsiteY157" fmla="*/ 1320641 h 2057400"/>
              <a:gd name="connsiteX158" fmla="*/ 1448276 w 2286000"/>
              <a:gd name="connsiteY158" fmla="*/ 1333976 h 2057400"/>
              <a:gd name="connsiteX159" fmla="*/ 1443514 w 2286000"/>
              <a:gd name="connsiteY159" fmla="*/ 1357789 h 2057400"/>
              <a:gd name="connsiteX160" fmla="*/ 1414939 w 2286000"/>
              <a:gd name="connsiteY160" fmla="*/ 1359694 h 2057400"/>
              <a:gd name="connsiteX161" fmla="*/ 1383506 w 2286000"/>
              <a:gd name="connsiteY161" fmla="*/ 1362551 h 2057400"/>
              <a:gd name="connsiteX162" fmla="*/ 1370171 w 2286000"/>
              <a:gd name="connsiteY162" fmla="*/ 1383506 h 2057400"/>
              <a:gd name="connsiteX163" fmla="*/ 1362551 w 2286000"/>
              <a:gd name="connsiteY163" fmla="*/ 1422559 h 2057400"/>
              <a:gd name="connsiteX164" fmla="*/ 1357789 w 2286000"/>
              <a:gd name="connsiteY164" fmla="*/ 1448276 h 2057400"/>
              <a:gd name="connsiteX165" fmla="*/ 1354931 w 2286000"/>
              <a:gd name="connsiteY165" fmla="*/ 1476851 h 2057400"/>
              <a:gd name="connsiteX166" fmla="*/ 1373029 w 2286000"/>
              <a:gd name="connsiteY166" fmla="*/ 1495901 h 2057400"/>
              <a:gd name="connsiteX167" fmla="*/ 1393984 w 2286000"/>
              <a:gd name="connsiteY167" fmla="*/ 1513999 h 2057400"/>
              <a:gd name="connsiteX168" fmla="*/ 1404461 w 2286000"/>
              <a:gd name="connsiteY168" fmla="*/ 1536859 h 2057400"/>
              <a:gd name="connsiteX169" fmla="*/ 1401604 w 2286000"/>
              <a:gd name="connsiteY169" fmla="*/ 1566386 h 2057400"/>
              <a:gd name="connsiteX170" fmla="*/ 1386364 w 2286000"/>
              <a:gd name="connsiteY170" fmla="*/ 1581626 h 2057400"/>
              <a:gd name="connsiteX171" fmla="*/ 1357789 w 2286000"/>
              <a:gd name="connsiteY171" fmla="*/ 1560671 h 2057400"/>
              <a:gd name="connsiteX172" fmla="*/ 1352074 w 2286000"/>
              <a:gd name="connsiteY172" fmla="*/ 1576864 h 2057400"/>
              <a:gd name="connsiteX173" fmla="*/ 1349216 w 2286000"/>
              <a:gd name="connsiteY173" fmla="*/ 1610201 h 2057400"/>
              <a:gd name="connsiteX174" fmla="*/ 1359694 w 2286000"/>
              <a:gd name="connsiteY174" fmla="*/ 1634014 h 2057400"/>
              <a:gd name="connsiteX175" fmla="*/ 1333976 w 2286000"/>
              <a:gd name="connsiteY175" fmla="*/ 1644491 h 2057400"/>
              <a:gd name="connsiteX176" fmla="*/ 1305401 w 2286000"/>
              <a:gd name="connsiteY176" fmla="*/ 1652111 h 2057400"/>
              <a:gd name="connsiteX177" fmla="*/ 1289209 w 2286000"/>
              <a:gd name="connsiteY177" fmla="*/ 1665446 h 2057400"/>
              <a:gd name="connsiteX178" fmla="*/ 1276826 w 2286000"/>
              <a:gd name="connsiteY178" fmla="*/ 1688306 h 2057400"/>
              <a:gd name="connsiteX179" fmla="*/ 1258729 w 2286000"/>
              <a:gd name="connsiteY179" fmla="*/ 1719739 h 2057400"/>
              <a:gd name="connsiteX180" fmla="*/ 1239679 w 2286000"/>
              <a:gd name="connsiteY180" fmla="*/ 1751171 h 2057400"/>
              <a:gd name="connsiteX181" fmla="*/ 1213961 w 2286000"/>
              <a:gd name="connsiteY181" fmla="*/ 1782604 h 2057400"/>
              <a:gd name="connsiteX182" fmla="*/ 1200626 w 2286000"/>
              <a:gd name="connsiteY182" fmla="*/ 1795939 h 2057400"/>
              <a:gd name="connsiteX183" fmla="*/ 1177766 w 2286000"/>
              <a:gd name="connsiteY183" fmla="*/ 1814036 h 2057400"/>
              <a:gd name="connsiteX184" fmla="*/ 1159669 w 2286000"/>
              <a:gd name="connsiteY184" fmla="*/ 1834991 h 2057400"/>
              <a:gd name="connsiteX185" fmla="*/ 1128236 w 2286000"/>
              <a:gd name="connsiteY185" fmla="*/ 1853089 h 2057400"/>
              <a:gd name="connsiteX186" fmla="*/ 1117759 w 2286000"/>
              <a:gd name="connsiteY186" fmla="*/ 1874044 h 2057400"/>
              <a:gd name="connsiteX187" fmla="*/ 1109186 w 2286000"/>
              <a:gd name="connsiteY187" fmla="*/ 1896904 h 2057400"/>
              <a:gd name="connsiteX188" fmla="*/ 1109186 w 2286000"/>
              <a:gd name="connsiteY188" fmla="*/ 1934051 h 2057400"/>
              <a:gd name="connsiteX189" fmla="*/ 1104424 w 2286000"/>
              <a:gd name="connsiteY189" fmla="*/ 1956911 h 2057400"/>
              <a:gd name="connsiteX190" fmla="*/ 1091089 w 2286000"/>
              <a:gd name="connsiteY190" fmla="*/ 1975009 h 2057400"/>
              <a:gd name="connsiteX191" fmla="*/ 1054894 w 2286000"/>
              <a:gd name="connsiteY191" fmla="*/ 1988344 h 2057400"/>
              <a:gd name="connsiteX192" fmla="*/ 1029176 w 2286000"/>
              <a:gd name="connsiteY192" fmla="*/ 1988344 h 2057400"/>
              <a:gd name="connsiteX193" fmla="*/ 999649 w 2286000"/>
              <a:gd name="connsiteY193" fmla="*/ 1995964 h 2057400"/>
              <a:gd name="connsiteX194" fmla="*/ 981551 w 2286000"/>
              <a:gd name="connsiteY194" fmla="*/ 2027396 h 2057400"/>
              <a:gd name="connsiteX195" fmla="*/ 963454 w 2286000"/>
              <a:gd name="connsiteY195" fmla="*/ 2051209 h 2057400"/>
              <a:gd name="connsiteX196" fmla="*/ 930116 w 2286000"/>
              <a:gd name="connsiteY196" fmla="*/ 2058829 h 2057400"/>
              <a:gd name="connsiteX197" fmla="*/ 900589 w 2286000"/>
              <a:gd name="connsiteY197" fmla="*/ 2045494 h 2057400"/>
              <a:gd name="connsiteX198" fmla="*/ 872014 w 2286000"/>
              <a:gd name="connsiteY198" fmla="*/ 2037874 h 2057400"/>
              <a:gd name="connsiteX199" fmla="*/ 849154 w 2286000"/>
              <a:gd name="connsiteY199" fmla="*/ 2012156 h 2057400"/>
              <a:gd name="connsiteX200" fmla="*/ 828199 w 2286000"/>
              <a:gd name="connsiteY200" fmla="*/ 1983581 h 2057400"/>
              <a:gd name="connsiteX201" fmla="*/ 817721 w 2286000"/>
              <a:gd name="connsiteY201" fmla="*/ 1959769 h 2057400"/>
              <a:gd name="connsiteX202" fmla="*/ 801529 w 2286000"/>
              <a:gd name="connsiteY202" fmla="*/ 1925479 h 2057400"/>
              <a:gd name="connsiteX203" fmla="*/ 771049 w 2286000"/>
              <a:gd name="connsiteY203" fmla="*/ 1925479 h 2057400"/>
              <a:gd name="connsiteX204" fmla="*/ 729139 w 2286000"/>
              <a:gd name="connsiteY204" fmla="*/ 1917859 h 2057400"/>
              <a:gd name="connsiteX205" fmla="*/ 702469 w 2286000"/>
              <a:gd name="connsiteY205" fmla="*/ 1920716 h 2057400"/>
              <a:gd name="connsiteX206" fmla="*/ 705326 w 2286000"/>
              <a:gd name="connsiteY206" fmla="*/ 1878806 h 2057400"/>
              <a:gd name="connsiteX207" fmla="*/ 691991 w 2286000"/>
              <a:gd name="connsiteY207" fmla="*/ 1845469 h 2057400"/>
              <a:gd name="connsiteX208" fmla="*/ 666274 w 2286000"/>
              <a:gd name="connsiteY208" fmla="*/ 1821656 h 2057400"/>
              <a:gd name="connsiteX209" fmla="*/ 637699 w 2286000"/>
              <a:gd name="connsiteY209" fmla="*/ 1779746 h 2057400"/>
              <a:gd name="connsiteX210" fmla="*/ 609124 w 2286000"/>
              <a:gd name="connsiteY210" fmla="*/ 1751171 h 2057400"/>
              <a:gd name="connsiteX211" fmla="*/ 582454 w 2286000"/>
              <a:gd name="connsiteY211" fmla="*/ 1735931 h 2057400"/>
              <a:gd name="connsiteX212" fmla="*/ 549116 w 2286000"/>
              <a:gd name="connsiteY212" fmla="*/ 1719739 h 2057400"/>
              <a:gd name="connsiteX213" fmla="*/ 528161 w 2286000"/>
              <a:gd name="connsiteY213" fmla="*/ 1698784 h 2057400"/>
              <a:gd name="connsiteX214" fmla="*/ 499586 w 2286000"/>
              <a:gd name="connsiteY214" fmla="*/ 1709261 h 2057400"/>
              <a:gd name="connsiteX215" fmla="*/ 493871 w 2286000"/>
              <a:gd name="connsiteY215" fmla="*/ 1686401 h 2057400"/>
              <a:gd name="connsiteX216" fmla="*/ 499586 w 2286000"/>
              <a:gd name="connsiteY216" fmla="*/ 1652111 h 2057400"/>
              <a:gd name="connsiteX217" fmla="*/ 525304 w 2286000"/>
              <a:gd name="connsiteY217" fmla="*/ 1634014 h 2057400"/>
              <a:gd name="connsiteX218" fmla="*/ 551021 w 2286000"/>
              <a:gd name="connsiteY218" fmla="*/ 1602581 h 2057400"/>
              <a:gd name="connsiteX219" fmla="*/ 561499 w 2286000"/>
              <a:gd name="connsiteY219" fmla="*/ 1584484 h 2057400"/>
              <a:gd name="connsiteX220" fmla="*/ 561499 w 2286000"/>
              <a:gd name="connsiteY220" fmla="*/ 1553051 h 2057400"/>
              <a:gd name="connsiteX221" fmla="*/ 570071 w 2286000"/>
              <a:gd name="connsiteY221" fmla="*/ 1527334 h 2057400"/>
              <a:gd name="connsiteX222" fmla="*/ 564356 w 2286000"/>
              <a:gd name="connsiteY222" fmla="*/ 1490186 h 2057400"/>
              <a:gd name="connsiteX223" fmla="*/ 561499 w 2286000"/>
              <a:gd name="connsiteY223" fmla="*/ 1453991 h 2057400"/>
              <a:gd name="connsiteX224" fmla="*/ 541496 w 2286000"/>
              <a:gd name="connsiteY224" fmla="*/ 1443514 h 2057400"/>
              <a:gd name="connsiteX225" fmla="*/ 517684 w 2286000"/>
              <a:gd name="connsiteY225" fmla="*/ 1425416 h 2057400"/>
              <a:gd name="connsiteX226" fmla="*/ 517684 w 2286000"/>
              <a:gd name="connsiteY226" fmla="*/ 1393984 h 2057400"/>
              <a:gd name="connsiteX227" fmla="*/ 522446 w 2286000"/>
              <a:gd name="connsiteY227" fmla="*/ 1375886 h 2057400"/>
              <a:gd name="connsiteX228" fmla="*/ 549116 w 2286000"/>
              <a:gd name="connsiteY228" fmla="*/ 1367314 h 2057400"/>
              <a:gd name="connsiteX229" fmla="*/ 571976 w 2286000"/>
              <a:gd name="connsiteY229" fmla="*/ 1352074 h 2057400"/>
              <a:gd name="connsiteX230" fmla="*/ 567214 w 2286000"/>
              <a:gd name="connsiteY230" fmla="*/ 1323499 h 2057400"/>
              <a:gd name="connsiteX231" fmla="*/ 551021 w 2286000"/>
              <a:gd name="connsiteY231" fmla="*/ 1313021 h 2057400"/>
              <a:gd name="connsiteX232" fmla="*/ 528161 w 2286000"/>
              <a:gd name="connsiteY232" fmla="*/ 1313021 h 2057400"/>
              <a:gd name="connsiteX233" fmla="*/ 507206 w 2286000"/>
              <a:gd name="connsiteY233" fmla="*/ 1333976 h 2057400"/>
              <a:gd name="connsiteX234" fmla="*/ 489109 w 2286000"/>
              <a:gd name="connsiteY234" fmla="*/ 1313021 h 2057400"/>
              <a:gd name="connsiteX235" fmla="*/ 478631 w 2286000"/>
              <a:gd name="connsiteY235" fmla="*/ 1299686 h 2057400"/>
              <a:gd name="connsiteX236" fmla="*/ 454819 w 2286000"/>
              <a:gd name="connsiteY236" fmla="*/ 1317784 h 2057400"/>
              <a:gd name="connsiteX237" fmla="*/ 426244 w 2286000"/>
              <a:gd name="connsiteY237" fmla="*/ 1292066 h 2057400"/>
              <a:gd name="connsiteX238" fmla="*/ 402431 w 2286000"/>
              <a:gd name="connsiteY238" fmla="*/ 1273969 h 2057400"/>
              <a:gd name="connsiteX239" fmla="*/ 361474 w 2286000"/>
              <a:gd name="connsiteY239" fmla="*/ 1257776 h 2057400"/>
              <a:gd name="connsiteX240" fmla="*/ 334804 w 2286000"/>
              <a:gd name="connsiteY240" fmla="*/ 1247299 h 2057400"/>
              <a:gd name="connsiteX241" fmla="*/ 303371 w 2286000"/>
              <a:gd name="connsiteY241" fmla="*/ 1218724 h 2057400"/>
              <a:gd name="connsiteX242" fmla="*/ 280511 w 2286000"/>
              <a:gd name="connsiteY242" fmla="*/ 1200626 h 2057400"/>
              <a:gd name="connsiteX243" fmla="*/ 285274 w 2286000"/>
              <a:gd name="connsiteY243" fmla="*/ 1172051 h 2057400"/>
              <a:gd name="connsiteX244" fmla="*/ 271939 w 2286000"/>
              <a:gd name="connsiteY244" fmla="*/ 1140619 h 2057400"/>
              <a:gd name="connsiteX245" fmla="*/ 256699 w 2286000"/>
              <a:gd name="connsiteY245" fmla="*/ 1114901 h 2057400"/>
              <a:gd name="connsiteX246" fmla="*/ 238601 w 2286000"/>
              <a:gd name="connsiteY246" fmla="*/ 1098709 h 2057400"/>
              <a:gd name="connsiteX247" fmla="*/ 222409 w 2286000"/>
              <a:gd name="connsiteY247" fmla="*/ 1072991 h 2057400"/>
              <a:gd name="connsiteX248" fmla="*/ 191929 w 2286000"/>
              <a:gd name="connsiteY248" fmla="*/ 1052036 h 2057400"/>
              <a:gd name="connsiteX249" fmla="*/ 181451 w 2286000"/>
              <a:gd name="connsiteY249" fmla="*/ 1026319 h 2057400"/>
              <a:gd name="connsiteX250" fmla="*/ 142399 w 2286000"/>
              <a:gd name="connsiteY250" fmla="*/ 1008221 h 2057400"/>
              <a:gd name="connsiteX251" fmla="*/ 154781 w 2286000"/>
              <a:gd name="connsiteY251" fmla="*/ 984409 h 2057400"/>
              <a:gd name="connsiteX252" fmla="*/ 170974 w 2286000"/>
              <a:gd name="connsiteY252" fmla="*/ 963454 h 2057400"/>
              <a:gd name="connsiteX253" fmla="*/ 191929 w 2286000"/>
              <a:gd name="connsiteY253" fmla="*/ 942499 h 2057400"/>
              <a:gd name="connsiteX254" fmla="*/ 196691 w 2286000"/>
              <a:gd name="connsiteY254" fmla="*/ 921544 h 2057400"/>
              <a:gd name="connsiteX255" fmla="*/ 199549 w 2286000"/>
              <a:gd name="connsiteY255" fmla="*/ 892969 h 2057400"/>
              <a:gd name="connsiteX256" fmla="*/ 243364 w 2286000"/>
              <a:gd name="connsiteY256" fmla="*/ 879634 h 2057400"/>
              <a:gd name="connsiteX257" fmla="*/ 228124 w 2286000"/>
              <a:gd name="connsiteY257" fmla="*/ 851059 h 2057400"/>
              <a:gd name="connsiteX258" fmla="*/ 204311 w 2286000"/>
              <a:gd name="connsiteY258" fmla="*/ 832961 h 2057400"/>
              <a:gd name="connsiteX259" fmla="*/ 175736 w 2286000"/>
              <a:gd name="connsiteY259" fmla="*/ 817721 h 2057400"/>
              <a:gd name="connsiteX260" fmla="*/ 136684 w 2286000"/>
              <a:gd name="connsiteY260" fmla="*/ 807244 h 2057400"/>
              <a:gd name="connsiteX261" fmla="*/ 154781 w 2286000"/>
              <a:gd name="connsiteY261" fmla="*/ 789146 h 2057400"/>
              <a:gd name="connsiteX262" fmla="*/ 157639 w 2286000"/>
              <a:gd name="connsiteY262" fmla="*/ 759619 h 2057400"/>
              <a:gd name="connsiteX263" fmla="*/ 172879 w 2286000"/>
              <a:gd name="connsiteY263" fmla="*/ 731044 h 2057400"/>
              <a:gd name="connsiteX264" fmla="*/ 204311 w 2286000"/>
              <a:gd name="connsiteY264" fmla="*/ 736759 h 2057400"/>
              <a:gd name="connsiteX265" fmla="*/ 238601 w 2286000"/>
              <a:gd name="connsiteY265" fmla="*/ 739616 h 2057400"/>
              <a:gd name="connsiteX266" fmla="*/ 241459 w 2286000"/>
              <a:gd name="connsiteY266" fmla="*/ 723424 h 2057400"/>
              <a:gd name="connsiteX267" fmla="*/ 228124 w 2286000"/>
              <a:gd name="connsiteY267" fmla="*/ 712946 h 2057400"/>
              <a:gd name="connsiteX268" fmla="*/ 196691 w 2286000"/>
              <a:gd name="connsiteY268" fmla="*/ 699611 h 2057400"/>
              <a:gd name="connsiteX269" fmla="*/ 165259 w 2286000"/>
              <a:gd name="connsiteY269" fmla="*/ 705326 h 2057400"/>
              <a:gd name="connsiteX270" fmla="*/ 150019 w 2286000"/>
              <a:gd name="connsiteY270" fmla="*/ 715804 h 2057400"/>
              <a:gd name="connsiteX271" fmla="*/ 126206 w 2286000"/>
              <a:gd name="connsiteY271" fmla="*/ 744379 h 2057400"/>
              <a:gd name="connsiteX272" fmla="*/ 112871 w 2286000"/>
              <a:gd name="connsiteY272" fmla="*/ 744379 h 2057400"/>
              <a:gd name="connsiteX273" fmla="*/ 87154 w 2286000"/>
              <a:gd name="connsiteY273" fmla="*/ 720566 h 2057400"/>
              <a:gd name="connsiteX274" fmla="*/ 69056 w 2286000"/>
              <a:gd name="connsiteY274" fmla="*/ 729139 h 2057400"/>
              <a:gd name="connsiteX275" fmla="*/ 45244 w 2286000"/>
              <a:gd name="connsiteY275" fmla="*/ 736759 h 2057400"/>
              <a:gd name="connsiteX276" fmla="*/ 16669 w 2286000"/>
              <a:gd name="connsiteY276" fmla="*/ 723424 h 2057400"/>
              <a:gd name="connsiteX277" fmla="*/ 40481 w 2286000"/>
              <a:gd name="connsiteY277" fmla="*/ 699611 h 2057400"/>
              <a:gd name="connsiteX278" fmla="*/ 27146 w 2286000"/>
              <a:gd name="connsiteY278" fmla="*/ 679609 h 2057400"/>
              <a:gd name="connsiteX279" fmla="*/ 1429 w 2286000"/>
              <a:gd name="connsiteY279" fmla="*/ 660559 h 2057400"/>
              <a:gd name="connsiteX280" fmla="*/ 32861 w 2286000"/>
              <a:gd name="connsiteY280" fmla="*/ 642461 h 2057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Lst>
            <a:rect l="l" t="t" r="r" b="b"/>
            <a:pathLst>
              <a:path w="2286000" h="2057400">
                <a:moveTo>
                  <a:pt x="52864" y="624364"/>
                </a:moveTo>
                <a:lnTo>
                  <a:pt x="92869" y="611029"/>
                </a:lnTo>
                <a:lnTo>
                  <a:pt x="126206" y="598646"/>
                </a:lnTo>
                <a:lnTo>
                  <a:pt x="160496" y="582454"/>
                </a:lnTo>
                <a:lnTo>
                  <a:pt x="189071" y="582454"/>
                </a:lnTo>
                <a:lnTo>
                  <a:pt x="202406" y="556736"/>
                </a:lnTo>
                <a:lnTo>
                  <a:pt x="210026" y="530066"/>
                </a:lnTo>
                <a:lnTo>
                  <a:pt x="225266" y="496729"/>
                </a:lnTo>
                <a:lnTo>
                  <a:pt x="256699" y="489109"/>
                </a:lnTo>
                <a:lnTo>
                  <a:pt x="285274" y="493871"/>
                </a:lnTo>
                <a:lnTo>
                  <a:pt x="327184" y="480536"/>
                </a:lnTo>
                <a:lnTo>
                  <a:pt x="358616" y="462439"/>
                </a:lnTo>
                <a:lnTo>
                  <a:pt x="384334" y="450056"/>
                </a:lnTo>
                <a:lnTo>
                  <a:pt x="415766" y="426244"/>
                </a:lnTo>
                <a:lnTo>
                  <a:pt x="433864" y="415766"/>
                </a:lnTo>
                <a:lnTo>
                  <a:pt x="465296" y="405289"/>
                </a:lnTo>
                <a:lnTo>
                  <a:pt x="493871" y="410051"/>
                </a:lnTo>
                <a:lnTo>
                  <a:pt x="510064" y="423386"/>
                </a:lnTo>
                <a:lnTo>
                  <a:pt x="532924" y="436721"/>
                </a:lnTo>
                <a:lnTo>
                  <a:pt x="567214" y="447199"/>
                </a:lnTo>
                <a:lnTo>
                  <a:pt x="574834" y="412909"/>
                </a:lnTo>
                <a:lnTo>
                  <a:pt x="571976" y="381476"/>
                </a:lnTo>
                <a:lnTo>
                  <a:pt x="585311" y="358616"/>
                </a:lnTo>
                <a:lnTo>
                  <a:pt x="598646" y="334804"/>
                </a:lnTo>
                <a:lnTo>
                  <a:pt x="630079" y="331946"/>
                </a:lnTo>
                <a:lnTo>
                  <a:pt x="663416" y="331946"/>
                </a:lnTo>
                <a:lnTo>
                  <a:pt x="676751" y="306229"/>
                </a:lnTo>
                <a:lnTo>
                  <a:pt x="676751" y="270034"/>
                </a:lnTo>
                <a:lnTo>
                  <a:pt x="661511" y="250984"/>
                </a:lnTo>
                <a:lnTo>
                  <a:pt x="655796" y="222409"/>
                </a:lnTo>
                <a:lnTo>
                  <a:pt x="637699" y="196691"/>
                </a:lnTo>
                <a:lnTo>
                  <a:pt x="631984" y="157639"/>
                </a:lnTo>
                <a:lnTo>
                  <a:pt x="651034" y="139541"/>
                </a:lnTo>
                <a:lnTo>
                  <a:pt x="651034" y="97631"/>
                </a:lnTo>
                <a:lnTo>
                  <a:pt x="652939" y="71914"/>
                </a:lnTo>
                <a:lnTo>
                  <a:pt x="661511" y="30004"/>
                </a:lnTo>
                <a:lnTo>
                  <a:pt x="691991" y="27146"/>
                </a:lnTo>
                <a:lnTo>
                  <a:pt x="720566" y="30004"/>
                </a:lnTo>
                <a:lnTo>
                  <a:pt x="737711" y="14764"/>
                </a:lnTo>
                <a:lnTo>
                  <a:pt x="737711" y="47149"/>
                </a:lnTo>
                <a:lnTo>
                  <a:pt x="789146" y="40481"/>
                </a:lnTo>
                <a:lnTo>
                  <a:pt x="822484" y="47149"/>
                </a:lnTo>
                <a:lnTo>
                  <a:pt x="851059" y="40481"/>
                </a:lnTo>
                <a:lnTo>
                  <a:pt x="884396" y="40481"/>
                </a:lnTo>
                <a:lnTo>
                  <a:pt x="912971" y="40481"/>
                </a:lnTo>
                <a:lnTo>
                  <a:pt x="930116" y="14764"/>
                </a:lnTo>
                <a:lnTo>
                  <a:pt x="958691" y="1429"/>
                </a:lnTo>
                <a:lnTo>
                  <a:pt x="981551" y="1429"/>
                </a:lnTo>
                <a:lnTo>
                  <a:pt x="994886" y="24289"/>
                </a:lnTo>
                <a:lnTo>
                  <a:pt x="1023461" y="52864"/>
                </a:lnTo>
                <a:lnTo>
                  <a:pt x="1020604" y="79534"/>
                </a:lnTo>
                <a:lnTo>
                  <a:pt x="1037749" y="109061"/>
                </a:lnTo>
                <a:lnTo>
                  <a:pt x="1072991" y="102394"/>
                </a:lnTo>
                <a:lnTo>
                  <a:pt x="1099661" y="92869"/>
                </a:lnTo>
                <a:lnTo>
                  <a:pt x="1118711" y="67151"/>
                </a:lnTo>
                <a:lnTo>
                  <a:pt x="1148239" y="53816"/>
                </a:lnTo>
                <a:lnTo>
                  <a:pt x="1180624" y="37624"/>
                </a:lnTo>
                <a:lnTo>
                  <a:pt x="1206341" y="37624"/>
                </a:lnTo>
                <a:lnTo>
                  <a:pt x="1229201" y="53816"/>
                </a:lnTo>
                <a:lnTo>
                  <a:pt x="1227296" y="84296"/>
                </a:lnTo>
                <a:lnTo>
                  <a:pt x="1226344" y="135731"/>
                </a:lnTo>
                <a:lnTo>
                  <a:pt x="1235869" y="168116"/>
                </a:lnTo>
                <a:lnTo>
                  <a:pt x="1269206" y="187166"/>
                </a:lnTo>
                <a:lnTo>
                  <a:pt x="1301591" y="197644"/>
                </a:lnTo>
                <a:lnTo>
                  <a:pt x="1320641" y="220504"/>
                </a:lnTo>
                <a:lnTo>
                  <a:pt x="1370171" y="230029"/>
                </a:lnTo>
                <a:lnTo>
                  <a:pt x="1389221" y="249079"/>
                </a:lnTo>
                <a:lnTo>
                  <a:pt x="1398746" y="271939"/>
                </a:lnTo>
                <a:lnTo>
                  <a:pt x="1428274" y="294799"/>
                </a:lnTo>
                <a:lnTo>
                  <a:pt x="1451134" y="266224"/>
                </a:lnTo>
                <a:lnTo>
                  <a:pt x="1480661" y="278606"/>
                </a:lnTo>
                <a:lnTo>
                  <a:pt x="1500664" y="294799"/>
                </a:lnTo>
                <a:lnTo>
                  <a:pt x="1506379" y="310991"/>
                </a:lnTo>
                <a:lnTo>
                  <a:pt x="1526381" y="353854"/>
                </a:lnTo>
                <a:lnTo>
                  <a:pt x="1568291" y="360521"/>
                </a:lnTo>
                <a:lnTo>
                  <a:pt x="1617821" y="363379"/>
                </a:lnTo>
                <a:lnTo>
                  <a:pt x="1659731" y="350996"/>
                </a:lnTo>
                <a:lnTo>
                  <a:pt x="1652111" y="381476"/>
                </a:lnTo>
                <a:lnTo>
                  <a:pt x="1677829" y="397669"/>
                </a:lnTo>
                <a:lnTo>
                  <a:pt x="1698784" y="420529"/>
                </a:lnTo>
                <a:lnTo>
                  <a:pt x="1683544" y="441484"/>
                </a:lnTo>
                <a:lnTo>
                  <a:pt x="1677829" y="475774"/>
                </a:lnTo>
                <a:lnTo>
                  <a:pt x="1677829" y="504349"/>
                </a:lnTo>
                <a:lnTo>
                  <a:pt x="1722596" y="496729"/>
                </a:lnTo>
                <a:lnTo>
                  <a:pt x="1758791" y="491014"/>
                </a:lnTo>
                <a:lnTo>
                  <a:pt x="1767364" y="511969"/>
                </a:lnTo>
                <a:lnTo>
                  <a:pt x="1758791" y="546259"/>
                </a:lnTo>
                <a:lnTo>
                  <a:pt x="1767364" y="570071"/>
                </a:lnTo>
                <a:lnTo>
                  <a:pt x="1795939" y="570071"/>
                </a:lnTo>
                <a:lnTo>
                  <a:pt x="1803559" y="530066"/>
                </a:lnTo>
                <a:lnTo>
                  <a:pt x="1836896" y="522446"/>
                </a:lnTo>
                <a:lnTo>
                  <a:pt x="1860709" y="525304"/>
                </a:lnTo>
                <a:lnTo>
                  <a:pt x="1896904" y="525304"/>
                </a:lnTo>
                <a:lnTo>
                  <a:pt x="1926431" y="525304"/>
                </a:lnTo>
                <a:lnTo>
                  <a:pt x="1944529" y="546259"/>
                </a:lnTo>
                <a:lnTo>
                  <a:pt x="1959769" y="574834"/>
                </a:lnTo>
                <a:lnTo>
                  <a:pt x="1998821" y="588169"/>
                </a:lnTo>
                <a:lnTo>
                  <a:pt x="2033111" y="582454"/>
                </a:lnTo>
                <a:lnTo>
                  <a:pt x="2064544" y="574834"/>
                </a:lnTo>
                <a:lnTo>
                  <a:pt x="2079784" y="600551"/>
                </a:lnTo>
                <a:lnTo>
                  <a:pt x="2108359" y="616744"/>
                </a:lnTo>
                <a:lnTo>
                  <a:pt x="2126456" y="642461"/>
                </a:lnTo>
                <a:lnTo>
                  <a:pt x="2160746" y="630079"/>
                </a:lnTo>
                <a:lnTo>
                  <a:pt x="2181701" y="621506"/>
                </a:lnTo>
                <a:lnTo>
                  <a:pt x="2205514" y="616744"/>
                </a:lnTo>
                <a:lnTo>
                  <a:pt x="2220754" y="648176"/>
                </a:lnTo>
                <a:lnTo>
                  <a:pt x="2234089" y="673894"/>
                </a:lnTo>
                <a:lnTo>
                  <a:pt x="2228374" y="702469"/>
                </a:lnTo>
                <a:lnTo>
                  <a:pt x="2199799" y="720566"/>
                </a:lnTo>
                <a:lnTo>
                  <a:pt x="2220754" y="739616"/>
                </a:lnTo>
                <a:lnTo>
                  <a:pt x="2256949" y="775811"/>
                </a:lnTo>
                <a:lnTo>
                  <a:pt x="2256949" y="801529"/>
                </a:lnTo>
                <a:lnTo>
                  <a:pt x="2262664" y="840581"/>
                </a:lnTo>
                <a:lnTo>
                  <a:pt x="2273141" y="888206"/>
                </a:lnTo>
                <a:lnTo>
                  <a:pt x="2277904" y="913924"/>
                </a:lnTo>
                <a:lnTo>
                  <a:pt x="2283619" y="950119"/>
                </a:lnTo>
                <a:lnTo>
                  <a:pt x="2280761" y="984409"/>
                </a:lnTo>
                <a:lnTo>
                  <a:pt x="2285524" y="1015841"/>
                </a:lnTo>
                <a:lnTo>
                  <a:pt x="2277904" y="1059656"/>
                </a:lnTo>
                <a:lnTo>
                  <a:pt x="2256949" y="1047274"/>
                </a:lnTo>
                <a:lnTo>
                  <a:pt x="2231231" y="1047274"/>
                </a:lnTo>
                <a:lnTo>
                  <a:pt x="2215991" y="1068229"/>
                </a:lnTo>
                <a:lnTo>
                  <a:pt x="2199799" y="1083469"/>
                </a:lnTo>
                <a:lnTo>
                  <a:pt x="2168366" y="1096804"/>
                </a:lnTo>
                <a:lnTo>
                  <a:pt x="2150269" y="1109186"/>
                </a:lnTo>
                <a:lnTo>
                  <a:pt x="2115979" y="1104424"/>
                </a:lnTo>
                <a:lnTo>
                  <a:pt x="2097881" y="1109186"/>
                </a:lnTo>
                <a:lnTo>
                  <a:pt x="2087404" y="1132999"/>
                </a:lnTo>
                <a:lnTo>
                  <a:pt x="2093119" y="1164431"/>
                </a:lnTo>
                <a:lnTo>
                  <a:pt x="2097881" y="1188244"/>
                </a:lnTo>
                <a:lnTo>
                  <a:pt x="2097881" y="1216819"/>
                </a:lnTo>
                <a:lnTo>
                  <a:pt x="2061686" y="1221581"/>
                </a:lnTo>
                <a:lnTo>
                  <a:pt x="2030254" y="1227296"/>
                </a:lnTo>
                <a:lnTo>
                  <a:pt x="2004536" y="1229201"/>
                </a:lnTo>
                <a:lnTo>
                  <a:pt x="1977866" y="1245394"/>
                </a:lnTo>
                <a:lnTo>
                  <a:pt x="1967389" y="1268254"/>
                </a:lnTo>
                <a:lnTo>
                  <a:pt x="1955006" y="1292066"/>
                </a:lnTo>
                <a:lnTo>
                  <a:pt x="1917859" y="1292066"/>
                </a:lnTo>
                <a:lnTo>
                  <a:pt x="1881664" y="1289209"/>
                </a:lnTo>
                <a:lnTo>
                  <a:pt x="1845469" y="1294924"/>
                </a:lnTo>
                <a:lnTo>
                  <a:pt x="1816894" y="1284446"/>
                </a:lnTo>
                <a:lnTo>
                  <a:pt x="1803559" y="1276826"/>
                </a:lnTo>
                <a:lnTo>
                  <a:pt x="1769269" y="1268254"/>
                </a:lnTo>
                <a:lnTo>
                  <a:pt x="1761649" y="1250156"/>
                </a:lnTo>
                <a:lnTo>
                  <a:pt x="1735931" y="1266349"/>
                </a:lnTo>
                <a:lnTo>
                  <a:pt x="1737836" y="1287304"/>
                </a:lnTo>
                <a:lnTo>
                  <a:pt x="1730216" y="1299686"/>
                </a:lnTo>
                <a:lnTo>
                  <a:pt x="1709261" y="1305401"/>
                </a:lnTo>
                <a:lnTo>
                  <a:pt x="1691164" y="1284446"/>
                </a:lnTo>
                <a:lnTo>
                  <a:pt x="1675924" y="1268254"/>
                </a:lnTo>
                <a:lnTo>
                  <a:pt x="1659731" y="1268254"/>
                </a:lnTo>
                <a:lnTo>
                  <a:pt x="1641634" y="1289209"/>
                </a:lnTo>
                <a:lnTo>
                  <a:pt x="1623536" y="1313021"/>
                </a:lnTo>
                <a:lnTo>
                  <a:pt x="1608296" y="1315879"/>
                </a:lnTo>
                <a:lnTo>
                  <a:pt x="1563529" y="1326356"/>
                </a:lnTo>
                <a:lnTo>
                  <a:pt x="1527334" y="1315879"/>
                </a:lnTo>
                <a:lnTo>
                  <a:pt x="1493044" y="1307306"/>
                </a:lnTo>
                <a:lnTo>
                  <a:pt x="1461611" y="1320641"/>
                </a:lnTo>
                <a:lnTo>
                  <a:pt x="1448276" y="1333976"/>
                </a:lnTo>
                <a:lnTo>
                  <a:pt x="1443514" y="1357789"/>
                </a:lnTo>
                <a:lnTo>
                  <a:pt x="1414939" y="1359694"/>
                </a:lnTo>
                <a:lnTo>
                  <a:pt x="1383506" y="1362551"/>
                </a:lnTo>
                <a:lnTo>
                  <a:pt x="1370171" y="1383506"/>
                </a:lnTo>
                <a:lnTo>
                  <a:pt x="1362551" y="1422559"/>
                </a:lnTo>
                <a:lnTo>
                  <a:pt x="1357789" y="1448276"/>
                </a:lnTo>
                <a:lnTo>
                  <a:pt x="1354931" y="1476851"/>
                </a:lnTo>
                <a:lnTo>
                  <a:pt x="1373029" y="1495901"/>
                </a:lnTo>
                <a:lnTo>
                  <a:pt x="1393984" y="1513999"/>
                </a:lnTo>
                <a:lnTo>
                  <a:pt x="1404461" y="1536859"/>
                </a:lnTo>
                <a:lnTo>
                  <a:pt x="1401604" y="1566386"/>
                </a:lnTo>
                <a:lnTo>
                  <a:pt x="1386364" y="1581626"/>
                </a:lnTo>
                <a:lnTo>
                  <a:pt x="1357789" y="1560671"/>
                </a:lnTo>
                <a:lnTo>
                  <a:pt x="1352074" y="1576864"/>
                </a:lnTo>
                <a:lnTo>
                  <a:pt x="1349216" y="1610201"/>
                </a:lnTo>
                <a:lnTo>
                  <a:pt x="1359694" y="1634014"/>
                </a:lnTo>
                <a:lnTo>
                  <a:pt x="1333976" y="1644491"/>
                </a:lnTo>
                <a:lnTo>
                  <a:pt x="1305401" y="1652111"/>
                </a:lnTo>
                <a:lnTo>
                  <a:pt x="1289209" y="1665446"/>
                </a:lnTo>
                <a:lnTo>
                  <a:pt x="1276826" y="1688306"/>
                </a:lnTo>
                <a:lnTo>
                  <a:pt x="1258729" y="1719739"/>
                </a:lnTo>
                <a:lnTo>
                  <a:pt x="1239679" y="1751171"/>
                </a:lnTo>
                <a:lnTo>
                  <a:pt x="1213961" y="1782604"/>
                </a:lnTo>
                <a:lnTo>
                  <a:pt x="1200626" y="1795939"/>
                </a:lnTo>
                <a:lnTo>
                  <a:pt x="1177766" y="1814036"/>
                </a:lnTo>
                <a:lnTo>
                  <a:pt x="1159669" y="1834991"/>
                </a:lnTo>
                <a:lnTo>
                  <a:pt x="1128236" y="1853089"/>
                </a:lnTo>
                <a:lnTo>
                  <a:pt x="1117759" y="1874044"/>
                </a:lnTo>
                <a:lnTo>
                  <a:pt x="1109186" y="1896904"/>
                </a:lnTo>
                <a:lnTo>
                  <a:pt x="1109186" y="1934051"/>
                </a:lnTo>
                <a:lnTo>
                  <a:pt x="1104424" y="1956911"/>
                </a:lnTo>
                <a:lnTo>
                  <a:pt x="1091089" y="1975009"/>
                </a:lnTo>
                <a:lnTo>
                  <a:pt x="1054894" y="1988344"/>
                </a:lnTo>
                <a:lnTo>
                  <a:pt x="1029176" y="1988344"/>
                </a:lnTo>
                <a:lnTo>
                  <a:pt x="999649" y="1995964"/>
                </a:lnTo>
                <a:lnTo>
                  <a:pt x="981551" y="2027396"/>
                </a:lnTo>
                <a:lnTo>
                  <a:pt x="963454" y="2051209"/>
                </a:lnTo>
                <a:lnTo>
                  <a:pt x="930116" y="2058829"/>
                </a:lnTo>
                <a:lnTo>
                  <a:pt x="900589" y="2045494"/>
                </a:lnTo>
                <a:lnTo>
                  <a:pt x="872014" y="2037874"/>
                </a:lnTo>
                <a:lnTo>
                  <a:pt x="849154" y="2012156"/>
                </a:lnTo>
                <a:lnTo>
                  <a:pt x="828199" y="1983581"/>
                </a:lnTo>
                <a:lnTo>
                  <a:pt x="817721" y="1959769"/>
                </a:lnTo>
                <a:lnTo>
                  <a:pt x="801529" y="1925479"/>
                </a:lnTo>
                <a:lnTo>
                  <a:pt x="771049" y="1925479"/>
                </a:lnTo>
                <a:lnTo>
                  <a:pt x="729139" y="1917859"/>
                </a:lnTo>
                <a:lnTo>
                  <a:pt x="702469" y="1920716"/>
                </a:lnTo>
                <a:lnTo>
                  <a:pt x="705326" y="1878806"/>
                </a:lnTo>
                <a:lnTo>
                  <a:pt x="691991" y="1845469"/>
                </a:lnTo>
                <a:lnTo>
                  <a:pt x="666274" y="1821656"/>
                </a:lnTo>
                <a:lnTo>
                  <a:pt x="637699" y="1779746"/>
                </a:lnTo>
                <a:lnTo>
                  <a:pt x="609124" y="1751171"/>
                </a:lnTo>
                <a:lnTo>
                  <a:pt x="582454" y="1735931"/>
                </a:lnTo>
                <a:lnTo>
                  <a:pt x="549116" y="1719739"/>
                </a:lnTo>
                <a:lnTo>
                  <a:pt x="528161" y="1698784"/>
                </a:lnTo>
                <a:lnTo>
                  <a:pt x="499586" y="1709261"/>
                </a:lnTo>
                <a:lnTo>
                  <a:pt x="493871" y="1686401"/>
                </a:lnTo>
                <a:lnTo>
                  <a:pt x="499586" y="1652111"/>
                </a:lnTo>
                <a:lnTo>
                  <a:pt x="525304" y="1634014"/>
                </a:lnTo>
                <a:lnTo>
                  <a:pt x="551021" y="1602581"/>
                </a:lnTo>
                <a:lnTo>
                  <a:pt x="561499" y="1584484"/>
                </a:lnTo>
                <a:lnTo>
                  <a:pt x="561499" y="1553051"/>
                </a:lnTo>
                <a:lnTo>
                  <a:pt x="570071" y="1527334"/>
                </a:lnTo>
                <a:lnTo>
                  <a:pt x="564356" y="1490186"/>
                </a:lnTo>
                <a:lnTo>
                  <a:pt x="561499" y="1453991"/>
                </a:lnTo>
                <a:lnTo>
                  <a:pt x="541496" y="1443514"/>
                </a:lnTo>
                <a:lnTo>
                  <a:pt x="517684" y="1425416"/>
                </a:lnTo>
                <a:lnTo>
                  <a:pt x="517684" y="1393984"/>
                </a:lnTo>
                <a:lnTo>
                  <a:pt x="522446" y="1375886"/>
                </a:lnTo>
                <a:lnTo>
                  <a:pt x="549116" y="1367314"/>
                </a:lnTo>
                <a:lnTo>
                  <a:pt x="571976" y="1352074"/>
                </a:lnTo>
                <a:lnTo>
                  <a:pt x="567214" y="1323499"/>
                </a:lnTo>
                <a:lnTo>
                  <a:pt x="551021" y="1313021"/>
                </a:lnTo>
                <a:lnTo>
                  <a:pt x="528161" y="1313021"/>
                </a:lnTo>
                <a:lnTo>
                  <a:pt x="507206" y="1333976"/>
                </a:lnTo>
                <a:lnTo>
                  <a:pt x="489109" y="1313021"/>
                </a:lnTo>
                <a:lnTo>
                  <a:pt x="478631" y="1299686"/>
                </a:lnTo>
                <a:lnTo>
                  <a:pt x="454819" y="1317784"/>
                </a:lnTo>
                <a:lnTo>
                  <a:pt x="426244" y="1292066"/>
                </a:lnTo>
                <a:lnTo>
                  <a:pt x="402431" y="1273969"/>
                </a:lnTo>
                <a:lnTo>
                  <a:pt x="361474" y="1257776"/>
                </a:lnTo>
                <a:lnTo>
                  <a:pt x="334804" y="1247299"/>
                </a:lnTo>
                <a:lnTo>
                  <a:pt x="303371" y="1218724"/>
                </a:lnTo>
                <a:lnTo>
                  <a:pt x="280511" y="1200626"/>
                </a:lnTo>
                <a:lnTo>
                  <a:pt x="285274" y="1172051"/>
                </a:lnTo>
                <a:lnTo>
                  <a:pt x="271939" y="1140619"/>
                </a:lnTo>
                <a:lnTo>
                  <a:pt x="256699" y="1114901"/>
                </a:lnTo>
                <a:lnTo>
                  <a:pt x="238601" y="1098709"/>
                </a:lnTo>
                <a:lnTo>
                  <a:pt x="222409" y="1072991"/>
                </a:lnTo>
                <a:lnTo>
                  <a:pt x="191929" y="1052036"/>
                </a:lnTo>
                <a:lnTo>
                  <a:pt x="181451" y="1026319"/>
                </a:lnTo>
                <a:lnTo>
                  <a:pt x="142399" y="1008221"/>
                </a:lnTo>
                <a:lnTo>
                  <a:pt x="154781" y="984409"/>
                </a:lnTo>
                <a:lnTo>
                  <a:pt x="170974" y="963454"/>
                </a:lnTo>
                <a:lnTo>
                  <a:pt x="191929" y="942499"/>
                </a:lnTo>
                <a:lnTo>
                  <a:pt x="196691" y="921544"/>
                </a:lnTo>
                <a:lnTo>
                  <a:pt x="199549" y="892969"/>
                </a:lnTo>
                <a:lnTo>
                  <a:pt x="243364" y="879634"/>
                </a:lnTo>
                <a:lnTo>
                  <a:pt x="228124" y="851059"/>
                </a:lnTo>
                <a:lnTo>
                  <a:pt x="204311" y="832961"/>
                </a:lnTo>
                <a:lnTo>
                  <a:pt x="175736" y="817721"/>
                </a:lnTo>
                <a:lnTo>
                  <a:pt x="136684" y="807244"/>
                </a:lnTo>
                <a:lnTo>
                  <a:pt x="154781" y="789146"/>
                </a:lnTo>
                <a:lnTo>
                  <a:pt x="157639" y="759619"/>
                </a:lnTo>
                <a:lnTo>
                  <a:pt x="172879" y="731044"/>
                </a:lnTo>
                <a:lnTo>
                  <a:pt x="204311" y="736759"/>
                </a:lnTo>
                <a:lnTo>
                  <a:pt x="238601" y="739616"/>
                </a:lnTo>
                <a:lnTo>
                  <a:pt x="241459" y="723424"/>
                </a:lnTo>
                <a:lnTo>
                  <a:pt x="228124" y="712946"/>
                </a:lnTo>
                <a:lnTo>
                  <a:pt x="196691" y="699611"/>
                </a:lnTo>
                <a:lnTo>
                  <a:pt x="165259" y="705326"/>
                </a:lnTo>
                <a:lnTo>
                  <a:pt x="150019" y="715804"/>
                </a:lnTo>
                <a:lnTo>
                  <a:pt x="126206" y="744379"/>
                </a:lnTo>
                <a:lnTo>
                  <a:pt x="112871" y="744379"/>
                </a:lnTo>
                <a:lnTo>
                  <a:pt x="87154" y="720566"/>
                </a:lnTo>
                <a:lnTo>
                  <a:pt x="69056" y="729139"/>
                </a:lnTo>
                <a:lnTo>
                  <a:pt x="45244" y="736759"/>
                </a:lnTo>
                <a:lnTo>
                  <a:pt x="16669" y="723424"/>
                </a:lnTo>
                <a:lnTo>
                  <a:pt x="40481" y="699611"/>
                </a:lnTo>
                <a:lnTo>
                  <a:pt x="27146" y="679609"/>
                </a:lnTo>
                <a:lnTo>
                  <a:pt x="1429" y="660559"/>
                </a:lnTo>
                <a:lnTo>
                  <a:pt x="32861" y="642461"/>
                </a:lnTo>
                <a:close/>
              </a:path>
            </a:pathLst>
          </a:custGeom>
          <a:solidFill>
            <a:schemeClr val="tx2">
              <a:lumMod val="20000"/>
              <a:lumOff val="80000"/>
            </a:schemeClr>
          </a:solidFill>
          <a:ln w="1905" cap="flat">
            <a:solidFill>
              <a:schemeClr val="bg1"/>
            </a:solidFill>
            <a:prstDash val="solid"/>
            <a:miter/>
          </a:ln>
        </p:spPr>
        <p:txBody>
          <a:bodyPr rtlCol="0" anchor="ctr"/>
          <a:lstStyle/>
          <a:p>
            <a:pPr algn="ctr"/>
            <a:r>
              <a:rPr lang="fr-FR" sz="1000" dirty="0">
                <a:solidFill>
                  <a:schemeClr val="bg1"/>
                </a:solidFill>
              </a:rPr>
              <a:t>H2b</a:t>
            </a:r>
          </a:p>
        </p:txBody>
      </p:sp>
      <p:sp>
        <p:nvSpPr>
          <p:cNvPr id="674" name="Forme libre : forme 673">
            <a:extLst>
              <a:ext uri="{FF2B5EF4-FFF2-40B4-BE49-F238E27FC236}">
                <a16:creationId xmlns:a16="http://schemas.microsoft.com/office/drawing/2014/main" id="{05C2D6C4-CE17-4EC0-AC07-9E45CCAF8BF4}"/>
              </a:ext>
            </a:extLst>
          </p:cNvPr>
          <p:cNvSpPr/>
          <p:nvPr/>
        </p:nvSpPr>
        <p:spPr>
          <a:xfrm>
            <a:off x="5632882" y="4139169"/>
            <a:ext cx="1870726" cy="1562885"/>
          </a:xfrm>
          <a:custGeom>
            <a:avLst/>
            <a:gdLst>
              <a:gd name="connsiteX0" fmla="*/ 364331 w 2257425"/>
              <a:gd name="connsiteY0" fmla="*/ 77629 h 1885950"/>
              <a:gd name="connsiteX1" fmla="*/ 371951 w 2257425"/>
              <a:gd name="connsiteY1" fmla="*/ 98584 h 1885950"/>
              <a:gd name="connsiteX2" fmla="*/ 377666 w 2257425"/>
              <a:gd name="connsiteY2" fmla="*/ 127159 h 1885950"/>
              <a:gd name="connsiteX3" fmla="*/ 403384 w 2257425"/>
              <a:gd name="connsiteY3" fmla="*/ 127159 h 1885950"/>
              <a:gd name="connsiteX4" fmla="*/ 427196 w 2257425"/>
              <a:gd name="connsiteY4" fmla="*/ 142399 h 1885950"/>
              <a:gd name="connsiteX5" fmla="*/ 445294 w 2257425"/>
              <a:gd name="connsiteY5" fmla="*/ 163354 h 1885950"/>
              <a:gd name="connsiteX6" fmla="*/ 458629 w 2257425"/>
              <a:gd name="connsiteY6" fmla="*/ 187166 h 1885950"/>
              <a:gd name="connsiteX7" fmla="*/ 476726 w 2257425"/>
              <a:gd name="connsiteY7" fmla="*/ 220504 h 1885950"/>
              <a:gd name="connsiteX8" fmla="*/ 487204 w 2257425"/>
              <a:gd name="connsiteY8" fmla="*/ 251936 h 1885950"/>
              <a:gd name="connsiteX9" fmla="*/ 491966 w 2257425"/>
              <a:gd name="connsiteY9" fmla="*/ 293846 h 1885950"/>
              <a:gd name="connsiteX10" fmla="*/ 499586 w 2257425"/>
              <a:gd name="connsiteY10" fmla="*/ 335756 h 1885950"/>
              <a:gd name="connsiteX11" fmla="*/ 510064 w 2257425"/>
              <a:gd name="connsiteY11" fmla="*/ 371951 h 1885950"/>
              <a:gd name="connsiteX12" fmla="*/ 520541 w 2257425"/>
              <a:gd name="connsiteY12" fmla="*/ 392906 h 1885950"/>
              <a:gd name="connsiteX13" fmla="*/ 531019 w 2257425"/>
              <a:gd name="connsiteY13" fmla="*/ 418624 h 1885950"/>
              <a:gd name="connsiteX14" fmla="*/ 568166 w 2257425"/>
              <a:gd name="connsiteY14" fmla="*/ 424339 h 1885950"/>
              <a:gd name="connsiteX15" fmla="*/ 583406 w 2257425"/>
              <a:gd name="connsiteY15" fmla="*/ 398621 h 1885950"/>
              <a:gd name="connsiteX16" fmla="*/ 568166 w 2257425"/>
              <a:gd name="connsiteY16" fmla="*/ 382429 h 1885950"/>
              <a:gd name="connsiteX17" fmla="*/ 547211 w 2257425"/>
              <a:gd name="connsiteY17" fmla="*/ 353854 h 1885950"/>
              <a:gd name="connsiteX18" fmla="*/ 536734 w 2257425"/>
              <a:gd name="connsiteY18" fmla="*/ 330041 h 1885950"/>
              <a:gd name="connsiteX19" fmla="*/ 528161 w 2257425"/>
              <a:gd name="connsiteY19" fmla="*/ 304324 h 1885950"/>
              <a:gd name="connsiteX20" fmla="*/ 523399 w 2257425"/>
              <a:gd name="connsiteY20" fmla="*/ 259556 h 1885950"/>
              <a:gd name="connsiteX21" fmla="*/ 510064 w 2257425"/>
              <a:gd name="connsiteY21" fmla="*/ 233839 h 1885950"/>
              <a:gd name="connsiteX22" fmla="*/ 536734 w 2257425"/>
              <a:gd name="connsiteY22" fmla="*/ 230981 h 1885950"/>
              <a:gd name="connsiteX23" fmla="*/ 578644 w 2257425"/>
              <a:gd name="connsiteY23" fmla="*/ 238601 h 1885950"/>
              <a:gd name="connsiteX24" fmla="*/ 609124 w 2257425"/>
              <a:gd name="connsiteY24" fmla="*/ 238601 h 1885950"/>
              <a:gd name="connsiteX25" fmla="*/ 625316 w 2257425"/>
              <a:gd name="connsiteY25" fmla="*/ 272891 h 1885950"/>
              <a:gd name="connsiteX26" fmla="*/ 635794 w 2257425"/>
              <a:gd name="connsiteY26" fmla="*/ 296704 h 1885950"/>
              <a:gd name="connsiteX27" fmla="*/ 656749 w 2257425"/>
              <a:gd name="connsiteY27" fmla="*/ 325279 h 1885950"/>
              <a:gd name="connsiteX28" fmla="*/ 679609 w 2257425"/>
              <a:gd name="connsiteY28" fmla="*/ 350996 h 1885950"/>
              <a:gd name="connsiteX29" fmla="*/ 708184 w 2257425"/>
              <a:gd name="connsiteY29" fmla="*/ 358616 h 1885950"/>
              <a:gd name="connsiteX30" fmla="*/ 737711 w 2257425"/>
              <a:gd name="connsiteY30" fmla="*/ 371951 h 1885950"/>
              <a:gd name="connsiteX31" fmla="*/ 771049 w 2257425"/>
              <a:gd name="connsiteY31" fmla="*/ 364331 h 1885950"/>
              <a:gd name="connsiteX32" fmla="*/ 789146 w 2257425"/>
              <a:gd name="connsiteY32" fmla="*/ 340519 h 1885950"/>
              <a:gd name="connsiteX33" fmla="*/ 807244 w 2257425"/>
              <a:gd name="connsiteY33" fmla="*/ 309086 h 1885950"/>
              <a:gd name="connsiteX34" fmla="*/ 836771 w 2257425"/>
              <a:gd name="connsiteY34" fmla="*/ 301466 h 1885950"/>
              <a:gd name="connsiteX35" fmla="*/ 862489 w 2257425"/>
              <a:gd name="connsiteY35" fmla="*/ 301466 h 1885950"/>
              <a:gd name="connsiteX36" fmla="*/ 898684 w 2257425"/>
              <a:gd name="connsiteY36" fmla="*/ 288131 h 1885950"/>
              <a:gd name="connsiteX37" fmla="*/ 912019 w 2257425"/>
              <a:gd name="connsiteY37" fmla="*/ 270034 h 1885950"/>
              <a:gd name="connsiteX38" fmla="*/ 916781 w 2257425"/>
              <a:gd name="connsiteY38" fmla="*/ 247174 h 1885950"/>
              <a:gd name="connsiteX39" fmla="*/ 916781 w 2257425"/>
              <a:gd name="connsiteY39" fmla="*/ 210026 h 1885950"/>
              <a:gd name="connsiteX40" fmla="*/ 925354 w 2257425"/>
              <a:gd name="connsiteY40" fmla="*/ 187166 h 1885950"/>
              <a:gd name="connsiteX41" fmla="*/ 935831 w 2257425"/>
              <a:gd name="connsiteY41" fmla="*/ 166211 h 1885950"/>
              <a:gd name="connsiteX42" fmla="*/ 967264 w 2257425"/>
              <a:gd name="connsiteY42" fmla="*/ 148114 h 1885950"/>
              <a:gd name="connsiteX43" fmla="*/ 985361 w 2257425"/>
              <a:gd name="connsiteY43" fmla="*/ 127159 h 1885950"/>
              <a:gd name="connsiteX44" fmla="*/ 1008221 w 2257425"/>
              <a:gd name="connsiteY44" fmla="*/ 109061 h 1885950"/>
              <a:gd name="connsiteX45" fmla="*/ 1021556 w 2257425"/>
              <a:gd name="connsiteY45" fmla="*/ 95726 h 1885950"/>
              <a:gd name="connsiteX46" fmla="*/ 1047274 w 2257425"/>
              <a:gd name="connsiteY46" fmla="*/ 64294 h 1885950"/>
              <a:gd name="connsiteX47" fmla="*/ 1066324 w 2257425"/>
              <a:gd name="connsiteY47" fmla="*/ 32861 h 1885950"/>
              <a:gd name="connsiteX48" fmla="*/ 1084421 w 2257425"/>
              <a:gd name="connsiteY48" fmla="*/ 1429 h 1885950"/>
              <a:gd name="connsiteX49" fmla="*/ 1110139 w 2257425"/>
              <a:gd name="connsiteY49" fmla="*/ 19526 h 1885950"/>
              <a:gd name="connsiteX50" fmla="*/ 1128236 w 2257425"/>
              <a:gd name="connsiteY50" fmla="*/ 35719 h 1885950"/>
              <a:gd name="connsiteX51" fmla="*/ 1128236 w 2257425"/>
              <a:gd name="connsiteY51" fmla="*/ 59531 h 1885950"/>
              <a:gd name="connsiteX52" fmla="*/ 1136809 w 2257425"/>
              <a:gd name="connsiteY52" fmla="*/ 90011 h 1885950"/>
              <a:gd name="connsiteX53" fmla="*/ 1156811 w 2257425"/>
              <a:gd name="connsiteY53" fmla="*/ 98584 h 1885950"/>
              <a:gd name="connsiteX54" fmla="*/ 1175861 w 2257425"/>
              <a:gd name="connsiteY54" fmla="*/ 90011 h 1885950"/>
              <a:gd name="connsiteX55" fmla="*/ 1180624 w 2257425"/>
              <a:gd name="connsiteY55" fmla="*/ 74771 h 1885950"/>
              <a:gd name="connsiteX56" fmla="*/ 1233011 w 2257425"/>
              <a:gd name="connsiteY56" fmla="*/ 67151 h 1885950"/>
              <a:gd name="connsiteX57" fmla="*/ 1255871 w 2257425"/>
              <a:gd name="connsiteY57" fmla="*/ 85249 h 1885950"/>
              <a:gd name="connsiteX58" fmla="*/ 1266349 w 2257425"/>
              <a:gd name="connsiteY58" fmla="*/ 116681 h 1885950"/>
              <a:gd name="connsiteX59" fmla="*/ 1306354 w 2257425"/>
              <a:gd name="connsiteY59" fmla="*/ 119539 h 1885950"/>
              <a:gd name="connsiteX60" fmla="*/ 1308259 w 2257425"/>
              <a:gd name="connsiteY60" fmla="*/ 158591 h 1885950"/>
              <a:gd name="connsiteX61" fmla="*/ 1332071 w 2257425"/>
              <a:gd name="connsiteY61" fmla="*/ 176689 h 1885950"/>
              <a:gd name="connsiteX62" fmla="*/ 1353026 w 2257425"/>
              <a:gd name="connsiteY62" fmla="*/ 191929 h 1885950"/>
              <a:gd name="connsiteX63" fmla="*/ 1368266 w 2257425"/>
              <a:gd name="connsiteY63" fmla="*/ 223361 h 1885950"/>
              <a:gd name="connsiteX64" fmla="*/ 1350169 w 2257425"/>
              <a:gd name="connsiteY64" fmla="*/ 257651 h 1885950"/>
              <a:gd name="connsiteX65" fmla="*/ 1329214 w 2257425"/>
              <a:gd name="connsiteY65" fmla="*/ 280511 h 1885950"/>
              <a:gd name="connsiteX66" fmla="*/ 1326356 w 2257425"/>
              <a:gd name="connsiteY66" fmla="*/ 311944 h 1885950"/>
              <a:gd name="connsiteX67" fmla="*/ 1345406 w 2257425"/>
              <a:gd name="connsiteY67" fmla="*/ 328136 h 1885950"/>
              <a:gd name="connsiteX68" fmla="*/ 1353026 w 2257425"/>
              <a:gd name="connsiteY68" fmla="*/ 364331 h 1885950"/>
              <a:gd name="connsiteX69" fmla="*/ 1384459 w 2257425"/>
              <a:gd name="connsiteY69" fmla="*/ 358616 h 1885950"/>
              <a:gd name="connsiteX70" fmla="*/ 1402556 w 2257425"/>
              <a:gd name="connsiteY70" fmla="*/ 377666 h 1885950"/>
              <a:gd name="connsiteX71" fmla="*/ 1415891 w 2257425"/>
              <a:gd name="connsiteY71" fmla="*/ 416719 h 1885950"/>
              <a:gd name="connsiteX72" fmla="*/ 1449229 w 2257425"/>
              <a:gd name="connsiteY72" fmla="*/ 429101 h 1885950"/>
              <a:gd name="connsiteX73" fmla="*/ 1485424 w 2257425"/>
              <a:gd name="connsiteY73" fmla="*/ 424339 h 1885950"/>
              <a:gd name="connsiteX74" fmla="*/ 1506379 w 2257425"/>
              <a:gd name="connsiteY74" fmla="*/ 439579 h 1885950"/>
              <a:gd name="connsiteX75" fmla="*/ 1534954 w 2257425"/>
              <a:gd name="connsiteY75" fmla="*/ 460534 h 1885950"/>
              <a:gd name="connsiteX76" fmla="*/ 1554004 w 2257425"/>
              <a:gd name="connsiteY76" fmla="*/ 481489 h 1885950"/>
              <a:gd name="connsiteX77" fmla="*/ 1585436 w 2257425"/>
              <a:gd name="connsiteY77" fmla="*/ 481489 h 1885950"/>
              <a:gd name="connsiteX78" fmla="*/ 1614011 w 2257425"/>
              <a:gd name="connsiteY78" fmla="*/ 471011 h 1885950"/>
              <a:gd name="connsiteX79" fmla="*/ 1650206 w 2257425"/>
              <a:gd name="connsiteY79" fmla="*/ 455771 h 1885950"/>
              <a:gd name="connsiteX80" fmla="*/ 1678781 w 2257425"/>
              <a:gd name="connsiteY80" fmla="*/ 448151 h 1885950"/>
              <a:gd name="connsiteX81" fmla="*/ 1686401 w 2257425"/>
              <a:gd name="connsiteY81" fmla="*/ 473869 h 1885950"/>
              <a:gd name="connsiteX82" fmla="*/ 1696879 w 2257425"/>
              <a:gd name="connsiteY82" fmla="*/ 505301 h 1885950"/>
              <a:gd name="connsiteX83" fmla="*/ 1710214 w 2257425"/>
              <a:gd name="connsiteY83" fmla="*/ 536734 h 1885950"/>
              <a:gd name="connsiteX84" fmla="*/ 1717834 w 2257425"/>
              <a:gd name="connsiteY84" fmla="*/ 567214 h 1885950"/>
              <a:gd name="connsiteX85" fmla="*/ 1704499 w 2257425"/>
              <a:gd name="connsiteY85" fmla="*/ 598646 h 1885950"/>
              <a:gd name="connsiteX86" fmla="*/ 1684496 w 2257425"/>
              <a:gd name="connsiteY86" fmla="*/ 625316 h 1885950"/>
              <a:gd name="connsiteX87" fmla="*/ 1710214 w 2257425"/>
              <a:gd name="connsiteY87" fmla="*/ 640556 h 1885950"/>
              <a:gd name="connsiteX88" fmla="*/ 1731169 w 2257425"/>
              <a:gd name="connsiteY88" fmla="*/ 656749 h 1885950"/>
              <a:gd name="connsiteX89" fmla="*/ 1762601 w 2257425"/>
              <a:gd name="connsiteY89" fmla="*/ 648176 h 1885950"/>
              <a:gd name="connsiteX90" fmla="*/ 1788319 w 2257425"/>
              <a:gd name="connsiteY90" fmla="*/ 635794 h 1885950"/>
              <a:gd name="connsiteX91" fmla="*/ 1812131 w 2257425"/>
              <a:gd name="connsiteY91" fmla="*/ 653891 h 1885950"/>
              <a:gd name="connsiteX92" fmla="*/ 1851184 w 2257425"/>
              <a:gd name="connsiteY92" fmla="*/ 664369 h 1885950"/>
              <a:gd name="connsiteX93" fmla="*/ 1874044 w 2257425"/>
              <a:gd name="connsiteY93" fmla="*/ 637699 h 1885950"/>
              <a:gd name="connsiteX94" fmla="*/ 1890236 w 2257425"/>
              <a:gd name="connsiteY94" fmla="*/ 598646 h 1885950"/>
              <a:gd name="connsiteX95" fmla="*/ 1894999 w 2257425"/>
              <a:gd name="connsiteY95" fmla="*/ 570071 h 1885950"/>
              <a:gd name="connsiteX96" fmla="*/ 1900714 w 2257425"/>
              <a:gd name="connsiteY96" fmla="*/ 541496 h 1885950"/>
              <a:gd name="connsiteX97" fmla="*/ 1914049 w 2257425"/>
              <a:gd name="connsiteY97" fmla="*/ 526256 h 1885950"/>
              <a:gd name="connsiteX98" fmla="*/ 1942624 w 2257425"/>
              <a:gd name="connsiteY98" fmla="*/ 499586 h 1885950"/>
              <a:gd name="connsiteX99" fmla="*/ 1968341 w 2257425"/>
              <a:gd name="connsiteY99" fmla="*/ 491966 h 1885950"/>
              <a:gd name="connsiteX100" fmla="*/ 1978819 w 2257425"/>
              <a:gd name="connsiteY100" fmla="*/ 515779 h 1885950"/>
              <a:gd name="connsiteX101" fmla="*/ 1989296 w 2257425"/>
              <a:gd name="connsiteY101" fmla="*/ 544354 h 1885950"/>
              <a:gd name="connsiteX102" fmla="*/ 2023586 w 2257425"/>
              <a:gd name="connsiteY102" fmla="*/ 544354 h 1885950"/>
              <a:gd name="connsiteX103" fmla="*/ 2034064 w 2257425"/>
              <a:gd name="connsiteY103" fmla="*/ 570071 h 1885950"/>
              <a:gd name="connsiteX104" fmla="*/ 2041684 w 2257425"/>
              <a:gd name="connsiteY104" fmla="*/ 619601 h 1885950"/>
              <a:gd name="connsiteX105" fmla="*/ 2062639 w 2257425"/>
              <a:gd name="connsiteY105" fmla="*/ 640556 h 1885950"/>
              <a:gd name="connsiteX106" fmla="*/ 2085499 w 2257425"/>
              <a:gd name="connsiteY106" fmla="*/ 667226 h 1885950"/>
              <a:gd name="connsiteX107" fmla="*/ 2109311 w 2257425"/>
              <a:gd name="connsiteY107" fmla="*/ 713899 h 1885950"/>
              <a:gd name="connsiteX108" fmla="*/ 2093119 w 2257425"/>
              <a:gd name="connsiteY108" fmla="*/ 736759 h 1885950"/>
              <a:gd name="connsiteX109" fmla="*/ 2119789 w 2257425"/>
              <a:gd name="connsiteY109" fmla="*/ 747236 h 1885950"/>
              <a:gd name="connsiteX110" fmla="*/ 2143601 w 2257425"/>
              <a:gd name="connsiteY110" fmla="*/ 771049 h 1885950"/>
              <a:gd name="connsiteX111" fmla="*/ 2140744 w 2257425"/>
              <a:gd name="connsiteY111" fmla="*/ 792004 h 1885950"/>
              <a:gd name="connsiteX112" fmla="*/ 2112169 w 2257425"/>
              <a:gd name="connsiteY112" fmla="*/ 802481 h 1885950"/>
              <a:gd name="connsiteX113" fmla="*/ 2114074 w 2257425"/>
              <a:gd name="connsiteY113" fmla="*/ 841534 h 1885950"/>
              <a:gd name="connsiteX114" fmla="*/ 2130266 w 2257425"/>
              <a:gd name="connsiteY114" fmla="*/ 870109 h 1885950"/>
              <a:gd name="connsiteX115" fmla="*/ 2148364 w 2257425"/>
              <a:gd name="connsiteY115" fmla="*/ 898684 h 1885950"/>
              <a:gd name="connsiteX116" fmla="*/ 2193132 w 2257425"/>
              <a:gd name="connsiteY116" fmla="*/ 919639 h 1885950"/>
              <a:gd name="connsiteX117" fmla="*/ 2229326 w 2257425"/>
              <a:gd name="connsiteY117" fmla="*/ 925354 h 1885950"/>
              <a:gd name="connsiteX118" fmla="*/ 2208371 w 2257425"/>
              <a:gd name="connsiteY118" fmla="*/ 953929 h 1885950"/>
              <a:gd name="connsiteX119" fmla="*/ 2190274 w 2257425"/>
              <a:gd name="connsiteY119" fmla="*/ 969169 h 1885950"/>
              <a:gd name="connsiteX120" fmla="*/ 2213134 w 2257425"/>
              <a:gd name="connsiteY120" fmla="*/ 995839 h 1885950"/>
              <a:gd name="connsiteX121" fmla="*/ 2247424 w 2257425"/>
              <a:gd name="connsiteY121" fmla="*/ 1015841 h 1885950"/>
              <a:gd name="connsiteX122" fmla="*/ 2265521 w 2257425"/>
              <a:gd name="connsiteY122" fmla="*/ 1034891 h 1885950"/>
              <a:gd name="connsiteX123" fmla="*/ 2255044 w 2257425"/>
              <a:gd name="connsiteY123" fmla="*/ 1071086 h 1885950"/>
              <a:gd name="connsiteX124" fmla="*/ 2226469 w 2257425"/>
              <a:gd name="connsiteY124" fmla="*/ 1094899 h 1885950"/>
              <a:gd name="connsiteX125" fmla="*/ 2200751 w 2257425"/>
              <a:gd name="connsiteY125" fmla="*/ 1115854 h 1885950"/>
              <a:gd name="connsiteX126" fmla="*/ 2163604 w 2257425"/>
              <a:gd name="connsiteY126" fmla="*/ 1141571 h 1885950"/>
              <a:gd name="connsiteX127" fmla="*/ 2133124 w 2257425"/>
              <a:gd name="connsiteY127" fmla="*/ 1144429 h 1885950"/>
              <a:gd name="connsiteX128" fmla="*/ 2095976 w 2257425"/>
              <a:gd name="connsiteY128" fmla="*/ 1138714 h 1885950"/>
              <a:gd name="connsiteX129" fmla="*/ 2088356 w 2257425"/>
              <a:gd name="connsiteY129" fmla="*/ 1154906 h 1885950"/>
              <a:gd name="connsiteX130" fmla="*/ 2085499 w 2257425"/>
              <a:gd name="connsiteY130" fmla="*/ 1180624 h 1885950"/>
              <a:gd name="connsiteX131" fmla="*/ 2080736 w 2257425"/>
              <a:gd name="connsiteY131" fmla="*/ 1212056 h 1885950"/>
              <a:gd name="connsiteX132" fmla="*/ 2049304 w 2257425"/>
              <a:gd name="connsiteY132" fmla="*/ 1227296 h 1885950"/>
              <a:gd name="connsiteX133" fmla="*/ 2015014 w 2257425"/>
              <a:gd name="connsiteY133" fmla="*/ 1225391 h 1885950"/>
              <a:gd name="connsiteX134" fmla="*/ 1996916 w 2257425"/>
              <a:gd name="connsiteY134" fmla="*/ 1253966 h 1885950"/>
              <a:gd name="connsiteX135" fmla="*/ 1974056 w 2257425"/>
              <a:gd name="connsiteY135" fmla="*/ 1266349 h 1885950"/>
              <a:gd name="connsiteX136" fmla="*/ 1950244 w 2257425"/>
              <a:gd name="connsiteY136" fmla="*/ 1266349 h 1885950"/>
              <a:gd name="connsiteX137" fmla="*/ 1914049 w 2257425"/>
              <a:gd name="connsiteY137" fmla="*/ 1272064 h 1885950"/>
              <a:gd name="connsiteX138" fmla="*/ 1894999 w 2257425"/>
              <a:gd name="connsiteY138" fmla="*/ 1287304 h 1885950"/>
              <a:gd name="connsiteX139" fmla="*/ 1905476 w 2257425"/>
              <a:gd name="connsiteY139" fmla="*/ 1308259 h 1885950"/>
              <a:gd name="connsiteX140" fmla="*/ 1934051 w 2257425"/>
              <a:gd name="connsiteY140" fmla="*/ 1318736 h 1885950"/>
              <a:gd name="connsiteX141" fmla="*/ 1939766 w 2257425"/>
              <a:gd name="connsiteY141" fmla="*/ 1334929 h 1885950"/>
              <a:gd name="connsiteX142" fmla="*/ 1932146 w 2257425"/>
              <a:gd name="connsiteY142" fmla="*/ 1354931 h 1885950"/>
              <a:gd name="connsiteX143" fmla="*/ 1903571 w 2257425"/>
              <a:gd name="connsiteY143" fmla="*/ 1378744 h 1885950"/>
              <a:gd name="connsiteX144" fmla="*/ 1864519 w 2257425"/>
              <a:gd name="connsiteY144" fmla="*/ 1381601 h 1885950"/>
              <a:gd name="connsiteX145" fmla="*/ 1824514 w 2257425"/>
              <a:gd name="connsiteY145" fmla="*/ 1381601 h 1885950"/>
              <a:gd name="connsiteX146" fmla="*/ 1780699 w 2257425"/>
              <a:gd name="connsiteY146" fmla="*/ 1384459 h 1885950"/>
              <a:gd name="connsiteX147" fmla="*/ 1773079 w 2257425"/>
              <a:gd name="connsiteY147" fmla="*/ 1363504 h 1885950"/>
              <a:gd name="connsiteX148" fmla="*/ 1749266 w 2257425"/>
              <a:gd name="connsiteY148" fmla="*/ 1373981 h 1885950"/>
              <a:gd name="connsiteX149" fmla="*/ 1717834 w 2257425"/>
              <a:gd name="connsiteY149" fmla="*/ 1392079 h 1885950"/>
              <a:gd name="connsiteX150" fmla="*/ 1678781 w 2257425"/>
              <a:gd name="connsiteY150" fmla="*/ 1396841 h 1885950"/>
              <a:gd name="connsiteX151" fmla="*/ 1634966 w 2257425"/>
              <a:gd name="connsiteY151" fmla="*/ 1392079 h 1885950"/>
              <a:gd name="connsiteX152" fmla="*/ 1603534 w 2257425"/>
              <a:gd name="connsiteY152" fmla="*/ 1386364 h 1885950"/>
              <a:gd name="connsiteX153" fmla="*/ 1574959 w 2257425"/>
              <a:gd name="connsiteY153" fmla="*/ 1396841 h 1885950"/>
              <a:gd name="connsiteX154" fmla="*/ 1574959 w 2257425"/>
              <a:gd name="connsiteY154" fmla="*/ 1417796 h 1885950"/>
              <a:gd name="connsiteX155" fmla="*/ 1564481 w 2257425"/>
              <a:gd name="connsiteY155" fmla="*/ 1433989 h 1885950"/>
              <a:gd name="connsiteX156" fmla="*/ 1530191 w 2257425"/>
              <a:gd name="connsiteY156" fmla="*/ 1452086 h 1885950"/>
              <a:gd name="connsiteX157" fmla="*/ 1512094 w 2257425"/>
              <a:gd name="connsiteY157" fmla="*/ 1470184 h 1885950"/>
              <a:gd name="connsiteX158" fmla="*/ 1534954 w 2257425"/>
              <a:gd name="connsiteY158" fmla="*/ 1506379 h 1885950"/>
              <a:gd name="connsiteX159" fmla="*/ 1530191 w 2257425"/>
              <a:gd name="connsiteY159" fmla="*/ 1524476 h 1885950"/>
              <a:gd name="connsiteX160" fmla="*/ 1551146 w 2257425"/>
              <a:gd name="connsiteY160" fmla="*/ 1540669 h 1885950"/>
              <a:gd name="connsiteX161" fmla="*/ 1593056 w 2257425"/>
              <a:gd name="connsiteY161" fmla="*/ 1554004 h 1885950"/>
              <a:gd name="connsiteX162" fmla="*/ 1626394 w 2257425"/>
              <a:gd name="connsiteY162" fmla="*/ 1564481 h 1885950"/>
              <a:gd name="connsiteX163" fmla="*/ 1644491 w 2257425"/>
              <a:gd name="connsiteY163" fmla="*/ 1593056 h 1885950"/>
              <a:gd name="connsiteX164" fmla="*/ 1647349 w 2257425"/>
              <a:gd name="connsiteY164" fmla="*/ 1632109 h 1885950"/>
              <a:gd name="connsiteX165" fmla="*/ 1629251 w 2257425"/>
              <a:gd name="connsiteY165" fmla="*/ 1657826 h 1885950"/>
              <a:gd name="connsiteX166" fmla="*/ 1615916 w 2257425"/>
              <a:gd name="connsiteY166" fmla="*/ 1668304 h 1885950"/>
              <a:gd name="connsiteX167" fmla="*/ 1636871 w 2257425"/>
              <a:gd name="connsiteY167" fmla="*/ 1696879 h 1885950"/>
              <a:gd name="connsiteX168" fmla="*/ 1624489 w 2257425"/>
              <a:gd name="connsiteY168" fmla="*/ 1717834 h 1885950"/>
              <a:gd name="connsiteX169" fmla="*/ 1593056 w 2257425"/>
              <a:gd name="connsiteY169" fmla="*/ 1725454 h 1885950"/>
              <a:gd name="connsiteX170" fmla="*/ 1579721 w 2257425"/>
              <a:gd name="connsiteY170" fmla="*/ 1754029 h 1885950"/>
              <a:gd name="connsiteX171" fmla="*/ 1608296 w 2257425"/>
              <a:gd name="connsiteY171" fmla="*/ 1773079 h 1885950"/>
              <a:gd name="connsiteX172" fmla="*/ 1650206 w 2257425"/>
              <a:gd name="connsiteY172" fmla="*/ 1774984 h 1885950"/>
              <a:gd name="connsiteX173" fmla="*/ 1681639 w 2257425"/>
              <a:gd name="connsiteY173" fmla="*/ 1774984 h 1885950"/>
              <a:gd name="connsiteX174" fmla="*/ 1699736 w 2257425"/>
              <a:gd name="connsiteY174" fmla="*/ 1794034 h 1885950"/>
              <a:gd name="connsiteX175" fmla="*/ 1717834 w 2257425"/>
              <a:gd name="connsiteY175" fmla="*/ 1814036 h 1885950"/>
              <a:gd name="connsiteX176" fmla="*/ 1714976 w 2257425"/>
              <a:gd name="connsiteY176" fmla="*/ 1830229 h 1885950"/>
              <a:gd name="connsiteX177" fmla="*/ 1675924 w 2257425"/>
              <a:gd name="connsiteY177" fmla="*/ 1834992 h 1885950"/>
              <a:gd name="connsiteX178" fmla="*/ 1636871 w 2257425"/>
              <a:gd name="connsiteY178" fmla="*/ 1837849 h 1885950"/>
              <a:gd name="connsiteX179" fmla="*/ 1615916 w 2257425"/>
              <a:gd name="connsiteY179" fmla="*/ 1861661 h 1885950"/>
              <a:gd name="connsiteX180" fmla="*/ 1593056 w 2257425"/>
              <a:gd name="connsiteY180" fmla="*/ 1882617 h 1885950"/>
              <a:gd name="connsiteX181" fmla="*/ 1561624 w 2257425"/>
              <a:gd name="connsiteY181" fmla="*/ 1890236 h 1885950"/>
              <a:gd name="connsiteX182" fmla="*/ 1540669 w 2257425"/>
              <a:gd name="connsiteY182" fmla="*/ 1893094 h 1885950"/>
              <a:gd name="connsiteX183" fmla="*/ 1530191 w 2257425"/>
              <a:gd name="connsiteY183" fmla="*/ 1874044 h 1885950"/>
              <a:gd name="connsiteX184" fmla="*/ 1512094 w 2257425"/>
              <a:gd name="connsiteY184" fmla="*/ 1861661 h 1885950"/>
              <a:gd name="connsiteX185" fmla="*/ 1483519 w 2257425"/>
              <a:gd name="connsiteY185" fmla="*/ 1851184 h 1885950"/>
              <a:gd name="connsiteX186" fmla="*/ 1456849 w 2257425"/>
              <a:gd name="connsiteY186" fmla="*/ 1840706 h 1885950"/>
              <a:gd name="connsiteX187" fmla="*/ 1431131 w 2257425"/>
              <a:gd name="connsiteY187" fmla="*/ 1843564 h 1885950"/>
              <a:gd name="connsiteX188" fmla="*/ 1413034 w 2257425"/>
              <a:gd name="connsiteY188" fmla="*/ 1851184 h 1885950"/>
              <a:gd name="connsiteX189" fmla="*/ 1402556 w 2257425"/>
              <a:gd name="connsiteY189" fmla="*/ 1866424 h 1885950"/>
              <a:gd name="connsiteX190" fmla="*/ 1386364 w 2257425"/>
              <a:gd name="connsiteY190" fmla="*/ 1843564 h 1885950"/>
              <a:gd name="connsiteX191" fmla="*/ 1365409 w 2257425"/>
              <a:gd name="connsiteY191" fmla="*/ 1816894 h 1885950"/>
              <a:gd name="connsiteX192" fmla="*/ 1353026 w 2257425"/>
              <a:gd name="connsiteY192" fmla="*/ 1795939 h 1885950"/>
              <a:gd name="connsiteX193" fmla="*/ 1326356 w 2257425"/>
              <a:gd name="connsiteY193" fmla="*/ 1795939 h 1885950"/>
              <a:gd name="connsiteX194" fmla="*/ 1297781 w 2257425"/>
              <a:gd name="connsiteY194" fmla="*/ 1803559 h 1885950"/>
              <a:gd name="connsiteX195" fmla="*/ 1285399 w 2257425"/>
              <a:gd name="connsiteY195" fmla="*/ 1814036 h 1885950"/>
              <a:gd name="connsiteX196" fmla="*/ 1272064 w 2257425"/>
              <a:gd name="connsiteY196" fmla="*/ 1795939 h 1885950"/>
              <a:gd name="connsiteX197" fmla="*/ 1272064 w 2257425"/>
              <a:gd name="connsiteY197" fmla="*/ 1774984 h 1885950"/>
              <a:gd name="connsiteX198" fmla="*/ 1255871 w 2257425"/>
              <a:gd name="connsiteY198" fmla="*/ 1749267 h 1885950"/>
              <a:gd name="connsiteX199" fmla="*/ 1237774 w 2257425"/>
              <a:gd name="connsiteY199" fmla="*/ 1749267 h 1885950"/>
              <a:gd name="connsiteX200" fmla="*/ 1216819 w 2257425"/>
              <a:gd name="connsiteY200" fmla="*/ 1749267 h 1885950"/>
              <a:gd name="connsiteX201" fmla="*/ 1177766 w 2257425"/>
              <a:gd name="connsiteY201" fmla="*/ 1743551 h 1885950"/>
              <a:gd name="connsiteX202" fmla="*/ 1156811 w 2257425"/>
              <a:gd name="connsiteY202" fmla="*/ 1734026 h 1885950"/>
              <a:gd name="connsiteX203" fmla="*/ 1133951 w 2257425"/>
              <a:gd name="connsiteY203" fmla="*/ 1735931 h 1885950"/>
              <a:gd name="connsiteX204" fmla="*/ 1102519 w 2257425"/>
              <a:gd name="connsiteY204" fmla="*/ 1728311 h 1885950"/>
              <a:gd name="connsiteX205" fmla="*/ 1076801 w 2257425"/>
              <a:gd name="connsiteY205" fmla="*/ 1717834 h 1885950"/>
              <a:gd name="connsiteX206" fmla="*/ 1055846 w 2257425"/>
              <a:gd name="connsiteY206" fmla="*/ 1725454 h 1885950"/>
              <a:gd name="connsiteX207" fmla="*/ 1050131 w 2257425"/>
              <a:gd name="connsiteY207" fmla="*/ 1756886 h 1885950"/>
              <a:gd name="connsiteX208" fmla="*/ 1047274 w 2257425"/>
              <a:gd name="connsiteY208" fmla="*/ 1783556 h 1885950"/>
              <a:gd name="connsiteX209" fmla="*/ 1029176 w 2257425"/>
              <a:gd name="connsiteY209" fmla="*/ 1809274 h 1885950"/>
              <a:gd name="connsiteX210" fmla="*/ 1016794 w 2257425"/>
              <a:gd name="connsiteY210" fmla="*/ 1824514 h 1885950"/>
              <a:gd name="connsiteX211" fmla="*/ 985361 w 2257425"/>
              <a:gd name="connsiteY211" fmla="*/ 1827371 h 1885950"/>
              <a:gd name="connsiteX212" fmla="*/ 972026 w 2257425"/>
              <a:gd name="connsiteY212" fmla="*/ 1806417 h 1885950"/>
              <a:gd name="connsiteX213" fmla="*/ 948214 w 2257425"/>
              <a:gd name="connsiteY213" fmla="*/ 1801654 h 1885950"/>
              <a:gd name="connsiteX214" fmla="*/ 919639 w 2257425"/>
              <a:gd name="connsiteY214" fmla="*/ 1803559 h 1885950"/>
              <a:gd name="connsiteX215" fmla="*/ 891064 w 2257425"/>
              <a:gd name="connsiteY215" fmla="*/ 1803559 h 1885950"/>
              <a:gd name="connsiteX216" fmla="*/ 888206 w 2257425"/>
              <a:gd name="connsiteY216" fmla="*/ 1780699 h 1885950"/>
              <a:gd name="connsiteX217" fmla="*/ 867251 w 2257425"/>
              <a:gd name="connsiteY217" fmla="*/ 1780699 h 1885950"/>
              <a:gd name="connsiteX218" fmla="*/ 838676 w 2257425"/>
              <a:gd name="connsiteY218" fmla="*/ 1780699 h 1885950"/>
              <a:gd name="connsiteX219" fmla="*/ 812959 w 2257425"/>
              <a:gd name="connsiteY219" fmla="*/ 1798796 h 1885950"/>
              <a:gd name="connsiteX220" fmla="*/ 792004 w 2257425"/>
              <a:gd name="connsiteY220" fmla="*/ 1806417 h 1885950"/>
              <a:gd name="connsiteX221" fmla="*/ 768191 w 2257425"/>
              <a:gd name="connsiteY221" fmla="*/ 1814036 h 1885950"/>
              <a:gd name="connsiteX222" fmla="*/ 731996 w 2257425"/>
              <a:gd name="connsiteY222" fmla="*/ 1809274 h 1885950"/>
              <a:gd name="connsiteX223" fmla="*/ 729139 w 2257425"/>
              <a:gd name="connsiteY223" fmla="*/ 1783556 h 1885950"/>
              <a:gd name="connsiteX224" fmla="*/ 721519 w 2257425"/>
              <a:gd name="connsiteY224" fmla="*/ 1762601 h 1885950"/>
              <a:gd name="connsiteX225" fmla="*/ 697706 w 2257425"/>
              <a:gd name="connsiteY225" fmla="*/ 1741646 h 1885950"/>
              <a:gd name="connsiteX226" fmla="*/ 661511 w 2257425"/>
              <a:gd name="connsiteY226" fmla="*/ 1741646 h 1885950"/>
              <a:gd name="connsiteX227" fmla="*/ 640556 w 2257425"/>
              <a:gd name="connsiteY227" fmla="*/ 1734026 h 1885950"/>
              <a:gd name="connsiteX228" fmla="*/ 632936 w 2257425"/>
              <a:gd name="connsiteY228" fmla="*/ 1707356 h 1885950"/>
              <a:gd name="connsiteX229" fmla="*/ 614839 w 2257425"/>
              <a:gd name="connsiteY229" fmla="*/ 1707356 h 1885950"/>
              <a:gd name="connsiteX230" fmla="*/ 588169 w 2257425"/>
              <a:gd name="connsiteY230" fmla="*/ 1725454 h 1885950"/>
              <a:gd name="connsiteX231" fmla="*/ 551974 w 2257425"/>
              <a:gd name="connsiteY231" fmla="*/ 1734026 h 1885950"/>
              <a:gd name="connsiteX232" fmla="*/ 528161 w 2257425"/>
              <a:gd name="connsiteY232" fmla="*/ 1735931 h 1885950"/>
              <a:gd name="connsiteX233" fmla="*/ 499586 w 2257425"/>
              <a:gd name="connsiteY233" fmla="*/ 1723549 h 1885950"/>
              <a:gd name="connsiteX234" fmla="*/ 484346 w 2257425"/>
              <a:gd name="connsiteY234" fmla="*/ 1699736 h 1885950"/>
              <a:gd name="connsiteX235" fmla="*/ 469106 w 2257425"/>
              <a:gd name="connsiteY235" fmla="*/ 1689259 h 1885950"/>
              <a:gd name="connsiteX236" fmla="*/ 452914 w 2257425"/>
              <a:gd name="connsiteY236" fmla="*/ 1671161 h 1885950"/>
              <a:gd name="connsiteX237" fmla="*/ 452914 w 2257425"/>
              <a:gd name="connsiteY237" fmla="*/ 1642586 h 1885950"/>
              <a:gd name="connsiteX238" fmla="*/ 445294 w 2257425"/>
              <a:gd name="connsiteY238" fmla="*/ 1624489 h 1885950"/>
              <a:gd name="connsiteX239" fmla="*/ 424339 w 2257425"/>
              <a:gd name="connsiteY239" fmla="*/ 1615916 h 1885950"/>
              <a:gd name="connsiteX240" fmla="*/ 390049 w 2257425"/>
              <a:gd name="connsiteY240" fmla="*/ 1618774 h 1885950"/>
              <a:gd name="connsiteX241" fmla="*/ 364331 w 2257425"/>
              <a:gd name="connsiteY241" fmla="*/ 1621631 h 1885950"/>
              <a:gd name="connsiteX242" fmla="*/ 340519 w 2257425"/>
              <a:gd name="connsiteY242" fmla="*/ 1624489 h 1885950"/>
              <a:gd name="connsiteX243" fmla="*/ 317659 w 2257425"/>
              <a:gd name="connsiteY243" fmla="*/ 1605439 h 1885950"/>
              <a:gd name="connsiteX244" fmla="*/ 304324 w 2257425"/>
              <a:gd name="connsiteY244" fmla="*/ 1600676 h 1885950"/>
              <a:gd name="connsiteX245" fmla="*/ 283369 w 2257425"/>
              <a:gd name="connsiteY245" fmla="*/ 1593056 h 1885950"/>
              <a:gd name="connsiteX246" fmla="*/ 257651 w 2257425"/>
              <a:gd name="connsiteY246" fmla="*/ 1579721 h 1885950"/>
              <a:gd name="connsiteX247" fmla="*/ 247174 w 2257425"/>
              <a:gd name="connsiteY247" fmla="*/ 1554004 h 1885950"/>
              <a:gd name="connsiteX248" fmla="*/ 215741 w 2257425"/>
              <a:gd name="connsiteY248" fmla="*/ 1555909 h 1885950"/>
              <a:gd name="connsiteX249" fmla="*/ 189071 w 2257425"/>
              <a:gd name="connsiteY249" fmla="*/ 1561624 h 1885950"/>
              <a:gd name="connsiteX250" fmla="*/ 179546 w 2257425"/>
              <a:gd name="connsiteY250" fmla="*/ 1569244 h 1885950"/>
              <a:gd name="connsiteX251" fmla="*/ 170974 w 2257425"/>
              <a:gd name="connsiteY251" fmla="*/ 1584484 h 1885950"/>
              <a:gd name="connsiteX252" fmla="*/ 148114 w 2257425"/>
              <a:gd name="connsiteY252" fmla="*/ 1590199 h 1885950"/>
              <a:gd name="connsiteX253" fmla="*/ 127159 w 2257425"/>
              <a:gd name="connsiteY253" fmla="*/ 1572101 h 1885950"/>
              <a:gd name="connsiteX254" fmla="*/ 134779 w 2257425"/>
              <a:gd name="connsiteY254" fmla="*/ 1545431 h 1885950"/>
              <a:gd name="connsiteX255" fmla="*/ 158591 w 2257425"/>
              <a:gd name="connsiteY255" fmla="*/ 1534954 h 1885950"/>
              <a:gd name="connsiteX256" fmla="*/ 169069 w 2257425"/>
              <a:gd name="connsiteY256" fmla="*/ 1516856 h 1885950"/>
              <a:gd name="connsiteX257" fmla="*/ 169069 w 2257425"/>
              <a:gd name="connsiteY257" fmla="*/ 1488281 h 1885950"/>
              <a:gd name="connsiteX258" fmla="*/ 169069 w 2257425"/>
              <a:gd name="connsiteY258" fmla="*/ 1462564 h 1885950"/>
              <a:gd name="connsiteX259" fmla="*/ 158591 w 2257425"/>
              <a:gd name="connsiteY259" fmla="*/ 1446371 h 1885950"/>
              <a:gd name="connsiteX260" fmla="*/ 139541 w 2257425"/>
              <a:gd name="connsiteY260" fmla="*/ 1431131 h 1885950"/>
              <a:gd name="connsiteX261" fmla="*/ 103346 w 2257425"/>
              <a:gd name="connsiteY261" fmla="*/ 1438751 h 1885950"/>
              <a:gd name="connsiteX262" fmla="*/ 85249 w 2257425"/>
              <a:gd name="connsiteY262" fmla="*/ 1449229 h 1885950"/>
              <a:gd name="connsiteX263" fmla="*/ 59531 w 2257425"/>
              <a:gd name="connsiteY263" fmla="*/ 1444466 h 1885950"/>
              <a:gd name="connsiteX264" fmla="*/ 40481 w 2257425"/>
              <a:gd name="connsiteY264" fmla="*/ 1417796 h 1885950"/>
              <a:gd name="connsiteX265" fmla="*/ 11906 w 2257425"/>
              <a:gd name="connsiteY265" fmla="*/ 1399699 h 1885950"/>
              <a:gd name="connsiteX266" fmla="*/ 1429 w 2257425"/>
              <a:gd name="connsiteY266" fmla="*/ 1373981 h 1885950"/>
              <a:gd name="connsiteX267" fmla="*/ 22384 w 2257425"/>
              <a:gd name="connsiteY267" fmla="*/ 1353026 h 1885950"/>
              <a:gd name="connsiteX268" fmla="*/ 56674 w 2257425"/>
              <a:gd name="connsiteY268" fmla="*/ 1347311 h 1885950"/>
              <a:gd name="connsiteX269" fmla="*/ 77629 w 2257425"/>
              <a:gd name="connsiteY269" fmla="*/ 1339691 h 1885950"/>
              <a:gd name="connsiteX270" fmla="*/ 100489 w 2257425"/>
              <a:gd name="connsiteY270" fmla="*/ 1294924 h 1885950"/>
              <a:gd name="connsiteX271" fmla="*/ 121444 w 2257425"/>
              <a:gd name="connsiteY271" fmla="*/ 1282541 h 1885950"/>
              <a:gd name="connsiteX272" fmla="*/ 148114 w 2257425"/>
              <a:gd name="connsiteY272" fmla="*/ 1251109 h 1885950"/>
              <a:gd name="connsiteX273" fmla="*/ 166211 w 2257425"/>
              <a:gd name="connsiteY273" fmla="*/ 1214914 h 1885950"/>
              <a:gd name="connsiteX274" fmla="*/ 150019 w 2257425"/>
              <a:gd name="connsiteY274" fmla="*/ 1154906 h 1885950"/>
              <a:gd name="connsiteX275" fmla="*/ 163354 w 2257425"/>
              <a:gd name="connsiteY275" fmla="*/ 1123474 h 1885950"/>
              <a:gd name="connsiteX276" fmla="*/ 184309 w 2257425"/>
              <a:gd name="connsiteY276" fmla="*/ 1084421 h 1885950"/>
              <a:gd name="connsiteX277" fmla="*/ 202406 w 2257425"/>
              <a:gd name="connsiteY277" fmla="*/ 1050131 h 1885950"/>
              <a:gd name="connsiteX278" fmla="*/ 215741 w 2257425"/>
              <a:gd name="connsiteY278" fmla="*/ 1011079 h 1885950"/>
              <a:gd name="connsiteX279" fmla="*/ 226219 w 2257425"/>
              <a:gd name="connsiteY279" fmla="*/ 966311 h 1885950"/>
              <a:gd name="connsiteX280" fmla="*/ 230981 w 2257425"/>
              <a:gd name="connsiteY280" fmla="*/ 922496 h 1885950"/>
              <a:gd name="connsiteX281" fmla="*/ 239554 w 2257425"/>
              <a:gd name="connsiteY281" fmla="*/ 872966 h 1885950"/>
              <a:gd name="connsiteX282" fmla="*/ 249079 w 2257425"/>
              <a:gd name="connsiteY282" fmla="*/ 836771 h 1885950"/>
              <a:gd name="connsiteX283" fmla="*/ 247174 w 2257425"/>
              <a:gd name="connsiteY283" fmla="*/ 799624 h 1885950"/>
              <a:gd name="connsiteX284" fmla="*/ 257651 w 2257425"/>
              <a:gd name="connsiteY284" fmla="*/ 752951 h 1885950"/>
              <a:gd name="connsiteX285" fmla="*/ 268129 w 2257425"/>
              <a:gd name="connsiteY285" fmla="*/ 706279 h 1885950"/>
              <a:gd name="connsiteX286" fmla="*/ 278606 w 2257425"/>
              <a:gd name="connsiteY286" fmla="*/ 677704 h 1885950"/>
              <a:gd name="connsiteX287" fmla="*/ 289084 w 2257425"/>
              <a:gd name="connsiteY287" fmla="*/ 646271 h 1885950"/>
              <a:gd name="connsiteX288" fmla="*/ 301466 w 2257425"/>
              <a:gd name="connsiteY288" fmla="*/ 635794 h 1885950"/>
              <a:gd name="connsiteX289" fmla="*/ 328136 w 2257425"/>
              <a:gd name="connsiteY289" fmla="*/ 632936 h 1885950"/>
              <a:gd name="connsiteX290" fmla="*/ 356711 w 2257425"/>
              <a:gd name="connsiteY290" fmla="*/ 625316 h 1885950"/>
              <a:gd name="connsiteX291" fmla="*/ 361474 w 2257425"/>
              <a:gd name="connsiteY291" fmla="*/ 609124 h 1885950"/>
              <a:gd name="connsiteX292" fmla="*/ 335756 w 2257425"/>
              <a:gd name="connsiteY292" fmla="*/ 588169 h 1885950"/>
              <a:gd name="connsiteX293" fmla="*/ 309086 w 2257425"/>
              <a:gd name="connsiteY293" fmla="*/ 565309 h 1885950"/>
              <a:gd name="connsiteX294" fmla="*/ 286226 w 2257425"/>
              <a:gd name="connsiteY294" fmla="*/ 572929 h 1885950"/>
              <a:gd name="connsiteX295" fmla="*/ 278606 w 2257425"/>
              <a:gd name="connsiteY295" fmla="*/ 593884 h 1885950"/>
              <a:gd name="connsiteX296" fmla="*/ 265271 w 2257425"/>
              <a:gd name="connsiteY296" fmla="*/ 619601 h 1885950"/>
              <a:gd name="connsiteX297" fmla="*/ 254794 w 2257425"/>
              <a:gd name="connsiteY297" fmla="*/ 635794 h 1885950"/>
              <a:gd name="connsiteX298" fmla="*/ 249079 w 2257425"/>
              <a:gd name="connsiteY298" fmla="*/ 598646 h 1885950"/>
              <a:gd name="connsiteX299" fmla="*/ 251936 w 2257425"/>
              <a:gd name="connsiteY299" fmla="*/ 562451 h 1885950"/>
              <a:gd name="connsiteX300" fmla="*/ 268129 w 2257425"/>
              <a:gd name="connsiteY300" fmla="*/ 526256 h 1885950"/>
              <a:gd name="connsiteX301" fmla="*/ 280511 w 2257425"/>
              <a:gd name="connsiteY301" fmla="*/ 491966 h 1885950"/>
              <a:gd name="connsiteX302" fmla="*/ 290989 w 2257425"/>
              <a:gd name="connsiteY302" fmla="*/ 437674 h 1885950"/>
              <a:gd name="connsiteX303" fmla="*/ 296704 w 2257425"/>
              <a:gd name="connsiteY303" fmla="*/ 390049 h 1885950"/>
              <a:gd name="connsiteX304" fmla="*/ 301466 w 2257425"/>
              <a:gd name="connsiteY304" fmla="*/ 332899 h 1885950"/>
              <a:gd name="connsiteX305" fmla="*/ 311944 w 2257425"/>
              <a:gd name="connsiteY305" fmla="*/ 286226 h 1885950"/>
              <a:gd name="connsiteX306" fmla="*/ 317659 w 2257425"/>
              <a:gd name="connsiteY306" fmla="*/ 244316 h 1885950"/>
              <a:gd name="connsiteX307" fmla="*/ 328136 w 2257425"/>
              <a:gd name="connsiteY307" fmla="*/ 197644 h 1885950"/>
              <a:gd name="connsiteX308" fmla="*/ 335756 w 2257425"/>
              <a:gd name="connsiteY308" fmla="*/ 158591 h 1885950"/>
              <a:gd name="connsiteX309" fmla="*/ 335756 w 2257425"/>
              <a:gd name="connsiteY309" fmla="*/ 110966 h 1885950"/>
              <a:gd name="connsiteX310" fmla="*/ 346234 w 2257425"/>
              <a:gd name="connsiteY310" fmla="*/ 90011 h 1885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257425" h="1885950">
                <a:moveTo>
                  <a:pt x="364331" y="77629"/>
                </a:moveTo>
                <a:lnTo>
                  <a:pt x="371951" y="98584"/>
                </a:lnTo>
                <a:lnTo>
                  <a:pt x="377666" y="127159"/>
                </a:lnTo>
                <a:lnTo>
                  <a:pt x="403384" y="127159"/>
                </a:lnTo>
                <a:lnTo>
                  <a:pt x="427196" y="142399"/>
                </a:lnTo>
                <a:lnTo>
                  <a:pt x="445294" y="163354"/>
                </a:lnTo>
                <a:lnTo>
                  <a:pt x="458629" y="187166"/>
                </a:lnTo>
                <a:lnTo>
                  <a:pt x="476726" y="220504"/>
                </a:lnTo>
                <a:lnTo>
                  <a:pt x="487204" y="251936"/>
                </a:lnTo>
                <a:lnTo>
                  <a:pt x="491966" y="293846"/>
                </a:lnTo>
                <a:lnTo>
                  <a:pt x="499586" y="335756"/>
                </a:lnTo>
                <a:lnTo>
                  <a:pt x="510064" y="371951"/>
                </a:lnTo>
                <a:lnTo>
                  <a:pt x="520541" y="392906"/>
                </a:lnTo>
                <a:lnTo>
                  <a:pt x="531019" y="418624"/>
                </a:lnTo>
                <a:lnTo>
                  <a:pt x="568166" y="424339"/>
                </a:lnTo>
                <a:lnTo>
                  <a:pt x="583406" y="398621"/>
                </a:lnTo>
                <a:lnTo>
                  <a:pt x="568166" y="382429"/>
                </a:lnTo>
                <a:lnTo>
                  <a:pt x="547211" y="353854"/>
                </a:lnTo>
                <a:lnTo>
                  <a:pt x="536734" y="330041"/>
                </a:lnTo>
                <a:lnTo>
                  <a:pt x="528161" y="304324"/>
                </a:lnTo>
                <a:lnTo>
                  <a:pt x="523399" y="259556"/>
                </a:lnTo>
                <a:lnTo>
                  <a:pt x="510064" y="233839"/>
                </a:lnTo>
                <a:lnTo>
                  <a:pt x="536734" y="230981"/>
                </a:lnTo>
                <a:lnTo>
                  <a:pt x="578644" y="238601"/>
                </a:lnTo>
                <a:lnTo>
                  <a:pt x="609124" y="238601"/>
                </a:lnTo>
                <a:lnTo>
                  <a:pt x="625316" y="272891"/>
                </a:lnTo>
                <a:lnTo>
                  <a:pt x="635794" y="296704"/>
                </a:lnTo>
                <a:lnTo>
                  <a:pt x="656749" y="325279"/>
                </a:lnTo>
                <a:lnTo>
                  <a:pt x="679609" y="350996"/>
                </a:lnTo>
                <a:lnTo>
                  <a:pt x="708184" y="358616"/>
                </a:lnTo>
                <a:lnTo>
                  <a:pt x="737711" y="371951"/>
                </a:lnTo>
                <a:lnTo>
                  <a:pt x="771049" y="364331"/>
                </a:lnTo>
                <a:lnTo>
                  <a:pt x="789146" y="340519"/>
                </a:lnTo>
                <a:lnTo>
                  <a:pt x="807244" y="309086"/>
                </a:lnTo>
                <a:lnTo>
                  <a:pt x="836771" y="301466"/>
                </a:lnTo>
                <a:lnTo>
                  <a:pt x="862489" y="301466"/>
                </a:lnTo>
                <a:lnTo>
                  <a:pt x="898684" y="288131"/>
                </a:lnTo>
                <a:lnTo>
                  <a:pt x="912019" y="270034"/>
                </a:lnTo>
                <a:lnTo>
                  <a:pt x="916781" y="247174"/>
                </a:lnTo>
                <a:lnTo>
                  <a:pt x="916781" y="210026"/>
                </a:lnTo>
                <a:lnTo>
                  <a:pt x="925354" y="187166"/>
                </a:lnTo>
                <a:lnTo>
                  <a:pt x="935831" y="166211"/>
                </a:lnTo>
                <a:lnTo>
                  <a:pt x="967264" y="148114"/>
                </a:lnTo>
                <a:lnTo>
                  <a:pt x="985361" y="127159"/>
                </a:lnTo>
                <a:lnTo>
                  <a:pt x="1008221" y="109061"/>
                </a:lnTo>
                <a:lnTo>
                  <a:pt x="1021556" y="95726"/>
                </a:lnTo>
                <a:lnTo>
                  <a:pt x="1047274" y="64294"/>
                </a:lnTo>
                <a:lnTo>
                  <a:pt x="1066324" y="32861"/>
                </a:lnTo>
                <a:lnTo>
                  <a:pt x="1084421" y="1429"/>
                </a:lnTo>
                <a:lnTo>
                  <a:pt x="1110139" y="19526"/>
                </a:lnTo>
                <a:lnTo>
                  <a:pt x="1128236" y="35719"/>
                </a:lnTo>
                <a:lnTo>
                  <a:pt x="1128236" y="59531"/>
                </a:lnTo>
                <a:lnTo>
                  <a:pt x="1136809" y="90011"/>
                </a:lnTo>
                <a:lnTo>
                  <a:pt x="1156811" y="98584"/>
                </a:lnTo>
                <a:lnTo>
                  <a:pt x="1175861" y="90011"/>
                </a:lnTo>
                <a:lnTo>
                  <a:pt x="1180624" y="74771"/>
                </a:lnTo>
                <a:lnTo>
                  <a:pt x="1233011" y="67151"/>
                </a:lnTo>
                <a:lnTo>
                  <a:pt x="1255871" y="85249"/>
                </a:lnTo>
                <a:lnTo>
                  <a:pt x="1266349" y="116681"/>
                </a:lnTo>
                <a:lnTo>
                  <a:pt x="1306354" y="119539"/>
                </a:lnTo>
                <a:lnTo>
                  <a:pt x="1308259" y="158591"/>
                </a:lnTo>
                <a:lnTo>
                  <a:pt x="1332071" y="176689"/>
                </a:lnTo>
                <a:lnTo>
                  <a:pt x="1353026" y="191929"/>
                </a:lnTo>
                <a:lnTo>
                  <a:pt x="1368266" y="223361"/>
                </a:lnTo>
                <a:lnTo>
                  <a:pt x="1350169" y="257651"/>
                </a:lnTo>
                <a:lnTo>
                  <a:pt x="1329214" y="280511"/>
                </a:lnTo>
                <a:lnTo>
                  <a:pt x="1326356" y="311944"/>
                </a:lnTo>
                <a:lnTo>
                  <a:pt x="1345406" y="328136"/>
                </a:lnTo>
                <a:lnTo>
                  <a:pt x="1353026" y="364331"/>
                </a:lnTo>
                <a:lnTo>
                  <a:pt x="1384459" y="358616"/>
                </a:lnTo>
                <a:lnTo>
                  <a:pt x="1402556" y="377666"/>
                </a:lnTo>
                <a:lnTo>
                  <a:pt x="1415891" y="416719"/>
                </a:lnTo>
                <a:lnTo>
                  <a:pt x="1449229" y="429101"/>
                </a:lnTo>
                <a:lnTo>
                  <a:pt x="1485424" y="424339"/>
                </a:lnTo>
                <a:lnTo>
                  <a:pt x="1506379" y="439579"/>
                </a:lnTo>
                <a:lnTo>
                  <a:pt x="1534954" y="460534"/>
                </a:lnTo>
                <a:lnTo>
                  <a:pt x="1554004" y="481489"/>
                </a:lnTo>
                <a:lnTo>
                  <a:pt x="1585436" y="481489"/>
                </a:lnTo>
                <a:lnTo>
                  <a:pt x="1614011" y="471011"/>
                </a:lnTo>
                <a:lnTo>
                  <a:pt x="1650206" y="455771"/>
                </a:lnTo>
                <a:lnTo>
                  <a:pt x="1678781" y="448151"/>
                </a:lnTo>
                <a:lnTo>
                  <a:pt x="1686401" y="473869"/>
                </a:lnTo>
                <a:lnTo>
                  <a:pt x="1696879" y="505301"/>
                </a:lnTo>
                <a:lnTo>
                  <a:pt x="1710214" y="536734"/>
                </a:lnTo>
                <a:lnTo>
                  <a:pt x="1717834" y="567214"/>
                </a:lnTo>
                <a:lnTo>
                  <a:pt x="1704499" y="598646"/>
                </a:lnTo>
                <a:lnTo>
                  <a:pt x="1684496" y="625316"/>
                </a:lnTo>
                <a:lnTo>
                  <a:pt x="1710214" y="640556"/>
                </a:lnTo>
                <a:lnTo>
                  <a:pt x="1731169" y="656749"/>
                </a:lnTo>
                <a:lnTo>
                  <a:pt x="1762601" y="648176"/>
                </a:lnTo>
                <a:lnTo>
                  <a:pt x="1788319" y="635794"/>
                </a:lnTo>
                <a:lnTo>
                  <a:pt x="1812131" y="653891"/>
                </a:lnTo>
                <a:lnTo>
                  <a:pt x="1851184" y="664369"/>
                </a:lnTo>
                <a:lnTo>
                  <a:pt x="1874044" y="637699"/>
                </a:lnTo>
                <a:lnTo>
                  <a:pt x="1890236" y="598646"/>
                </a:lnTo>
                <a:lnTo>
                  <a:pt x="1894999" y="570071"/>
                </a:lnTo>
                <a:lnTo>
                  <a:pt x="1900714" y="541496"/>
                </a:lnTo>
                <a:lnTo>
                  <a:pt x="1914049" y="526256"/>
                </a:lnTo>
                <a:lnTo>
                  <a:pt x="1942624" y="499586"/>
                </a:lnTo>
                <a:lnTo>
                  <a:pt x="1968341" y="491966"/>
                </a:lnTo>
                <a:lnTo>
                  <a:pt x="1978819" y="515779"/>
                </a:lnTo>
                <a:lnTo>
                  <a:pt x="1989296" y="544354"/>
                </a:lnTo>
                <a:lnTo>
                  <a:pt x="2023586" y="544354"/>
                </a:lnTo>
                <a:lnTo>
                  <a:pt x="2034064" y="570071"/>
                </a:lnTo>
                <a:lnTo>
                  <a:pt x="2041684" y="619601"/>
                </a:lnTo>
                <a:lnTo>
                  <a:pt x="2062639" y="640556"/>
                </a:lnTo>
                <a:lnTo>
                  <a:pt x="2085499" y="667226"/>
                </a:lnTo>
                <a:lnTo>
                  <a:pt x="2109311" y="713899"/>
                </a:lnTo>
                <a:lnTo>
                  <a:pt x="2093119" y="736759"/>
                </a:lnTo>
                <a:lnTo>
                  <a:pt x="2119789" y="747236"/>
                </a:lnTo>
                <a:lnTo>
                  <a:pt x="2143601" y="771049"/>
                </a:lnTo>
                <a:lnTo>
                  <a:pt x="2140744" y="792004"/>
                </a:lnTo>
                <a:lnTo>
                  <a:pt x="2112169" y="802481"/>
                </a:lnTo>
                <a:lnTo>
                  <a:pt x="2114074" y="841534"/>
                </a:lnTo>
                <a:lnTo>
                  <a:pt x="2130266" y="870109"/>
                </a:lnTo>
                <a:lnTo>
                  <a:pt x="2148364" y="898684"/>
                </a:lnTo>
                <a:lnTo>
                  <a:pt x="2193132" y="919639"/>
                </a:lnTo>
                <a:lnTo>
                  <a:pt x="2229326" y="925354"/>
                </a:lnTo>
                <a:lnTo>
                  <a:pt x="2208371" y="953929"/>
                </a:lnTo>
                <a:lnTo>
                  <a:pt x="2190274" y="969169"/>
                </a:lnTo>
                <a:lnTo>
                  <a:pt x="2213134" y="995839"/>
                </a:lnTo>
                <a:lnTo>
                  <a:pt x="2247424" y="1015841"/>
                </a:lnTo>
                <a:lnTo>
                  <a:pt x="2265521" y="1034891"/>
                </a:lnTo>
                <a:lnTo>
                  <a:pt x="2255044" y="1071086"/>
                </a:lnTo>
                <a:lnTo>
                  <a:pt x="2226469" y="1094899"/>
                </a:lnTo>
                <a:lnTo>
                  <a:pt x="2200751" y="1115854"/>
                </a:lnTo>
                <a:lnTo>
                  <a:pt x="2163604" y="1141571"/>
                </a:lnTo>
                <a:lnTo>
                  <a:pt x="2133124" y="1144429"/>
                </a:lnTo>
                <a:lnTo>
                  <a:pt x="2095976" y="1138714"/>
                </a:lnTo>
                <a:lnTo>
                  <a:pt x="2088356" y="1154906"/>
                </a:lnTo>
                <a:lnTo>
                  <a:pt x="2085499" y="1180624"/>
                </a:lnTo>
                <a:lnTo>
                  <a:pt x="2080736" y="1212056"/>
                </a:lnTo>
                <a:lnTo>
                  <a:pt x="2049304" y="1227296"/>
                </a:lnTo>
                <a:lnTo>
                  <a:pt x="2015014" y="1225391"/>
                </a:lnTo>
                <a:lnTo>
                  <a:pt x="1996916" y="1253966"/>
                </a:lnTo>
                <a:lnTo>
                  <a:pt x="1974056" y="1266349"/>
                </a:lnTo>
                <a:lnTo>
                  <a:pt x="1950244" y="1266349"/>
                </a:lnTo>
                <a:lnTo>
                  <a:pt x="1914049" y="1272064"/>
                </a:lnTo>
                <a:lnTo>
                  <a:pt x="1894999" y="1287304"/>
                </a:lnTo>
                <a:lnTo>
                  <a:pt x="1905476" y="1308259"/>
                </a:lnTo>
                <a:lnTo>
                  <a:pt x="1934051" y="1318736"/>
                </a:lnTo>
                <a:lnTo>
                  <a:pt x="1939766" y="1334929"/>
                </a:lnTo>
                <a:lnTo>
                  <a:pt x="1932146" y="1354931"/>
                </a:lnTo>
                <a:lnTo>
                  <a:pt x="1903571" y="1378744"/>
                </a:lnTo>
                <a:lnTo>
                  <a:pt x="1864519" y="1381601"/>
                </a:lnTo>
                <a:lnTo>
                  <a:pt x="1824514" y="1381601"/>
                </a:lnTo>
                <a:lnTo>
                  <a:pt x="1780699" y="1384459"/>
                </a:lnTo>
                <a:lnTo>
                  <a:pt x="1773079" y="1363504"/>
                </a:lnTo>
                <a:lnTo>
                  <a:pt x="1749266" y="1373981"/>
                </a:lnTo>
                <a:lnTo>
                  <a:pt x="1717834" y="1392079"/>
                </a:lnTo>
                <a:lnTo>
                  <a:pt x="1678781" y="1396841"/>
                </a:lnTo>
                <a:lnTo>
                  <a:pt x="1634966" y="1392079"/>
                </a:lnTo>
                <a:lnTo>
                  <a:pt x="1603534" y="1386364"/>
                </a:lnTo>
                <a:lnTo>
                  <a:pt x="1574959" y="1396841"/>
                </a:lnTo>
                <a:lnTo>
                  <a:pt x="1574959" y="1417796"/>
                </a:lnTo>
                <a:lnTo>
                  <a:pt x="1564481" y="1433989"/>
                </a:lnTo>
                <a:lnTo>
                  <a:pt x="1530191" y="1452086"/>
                </a:lnTo>
                <a:lnTo>
                  <a:pt x="1512094" y="1470184"/>
                </a:lnTo>
                <a:lnTo>
                  <a:pt x="1534954" y="1506379"/>
                </a:lnTo>
                <a:lnTo>
                  <a:pt x="1530191" y="1524476"/>
                </a:lnTo>
                <a:lnTo>
                  <a:pt x="1551146" y="1540669"/>
                </a:lnTo>
                <a:lnTo>
                  <a:pt x="1593056" y="1554004"/>
                </a:lnTo>
                <a:lnTo>
                  <a:pt x="1626394" y="1564481"/>
                </a:lnTo>
                <a:lnTo>
                  <a:pt x="1644491" y="1593056"/>
                </a:lnTo>
                <a:lnTo>
                  <a:pt x="1647349" y="1632109"/>
                </a:lnTo>
                <a:lnTo>
                  <a:pt x="1629251" y="1657826"/>
                </a:lnTo>
                <a:lnTo>
                  <a:pt x="1615916" y="1668304"/>
                </a:lnTo>
                <a:lnTo>
                  <a:pt x="1636871" y="1696879"/>
                </a:lnTo>
                <a:lnTo>
                  <a:pt x="1624489" y="1717834"/>
                </a:lnTo>
                <a:lnTo>
                  <a:pt x="1593056" y="1725454"/>
                </a:lnTo>
                <a:lnTo>
                  <a:pt x="1579721" y="1754029"/>
                </a:lnTo>
                <a:lnTo>
                  <a:pt x="1608296" y="1773079"/>
                </a:lnTo>
                <a:lnTo>
                  <a:pt x="1650206" y="1774984"/>
                </a:lnTo>
                <a:lnTo>
                  <a:pt x="1681639" y="1774984"/>
                </a:lnTo>
                <a:lnTo>
                  <a:pt x="1699736" y="1794034"/>
                </a:lnTo>
                <a:lnTo>
                  <a:pt x="1717834" y="1814036"/>
                </a:lnTo>
                <a:lnTo>
                  <a:pt x="1714976" y="1830229"/>
                </a:lnTo>
                <a:lnTo>
                  <a:pt x="1675924" y="1834992"/>
                </a:lnTo>
                <a:lnTo>
                  <a:pt x="1636871" y="1837849"/>
                </a:lnTo>
                <a:lnTo>
                  <a:pt x="1615916" y="1861661"/>
                </a:lnTo>
                <a:lnTo>
                  <a:pt x="1593056" y="1882617"/>
                </a:lnTo>
                <a:lnTo>
                  <a:pt x="1561624" y="1890236"/>
                </a:lnTo>
                <a:lnTo>
                  <a:pt x="1540669" y="1893094"/>
                </a:lnTo>
                <a:lnTo>
                  <a:pt x="1530191" y="1874044"/>
                </a:lnTo>
                <a:lnTo>
                  <a:pt x="1512094" y="1861661"/>
                </a:lnTo>
                <a:lnTo>
                  <a:pt x="1483519" y="1851184"/>
                </a:lnTo>
                <a:lnTo>
                  <a:pt x="1456849" y="1840706"/>
                </a:lnTo>
                <a:lnTo>
                  <a:pt x="1431131" y="1843564"/>
                </a:lnTo>
                <a:lnTo>
                  <a:pt x="1413034" y="1851184"/>
                </a:lnTo>
                <a:lnTo>
                  <a:pt x="1402556" y="1866424"/>
                </a:lnTo>
                <a:lnTo>
                  <a:pt x="1386364" y="1843564"/>
                </a:lnTo>
                <a:lnTo>
                  <a:pt x="1365409" y="1816894"/>
                </a:lnTo>
                <a:lnTo>
                  <a:pt x="1353026" y="1795939"/>
                </a:lnTo>
                <a:lnTo>
                  <a:pt x="1326356" y="1795939"/>
                </a:lnTo>
                <a:lnTo>
                  <a:pt x="1297781" y="1803559"/>
                </a:lnTo>
                <a:lnTo>
                  <a:pt x="1285399" y="1814036"/>
                </a:lnTo>
                <a:lnTo>
                  <a:pt x="1272064" y="1795939"/>
                </a:lnTo>
                <a:lnTo>
                  <a:pt x="1272064" y="1774984"/>
                </a:lnTo>
                <a:lnTo>
                  <a:pt x="1255871" y="1749267"/>
                </a:lnTo>
                <a:lnTo>
                  <a:pt x="1237774" y="1749267"/>
                </a:lnTo>
                <a:lnTo>
                  <a:pt x="1216819" y="1749267"/>
                </a:lnTo>
                <a:lnTo>
                  <a:pt x="1177766" y="1743551"/>
                </a:lnTo>
                <a:lnTo>
                  <a:pt x="1156811" y="1734026"/>
                </a:lnTo>
                <a:lnTo>
                  <a:pt x="1133951" y="1735931"/>
                </a:lnTo>
                <a:lnTo>
                  <a:pt x="1102519" y="1728311"/>
                </a:lnTo>
                <a:lnTo>
                  <a:pt x="1076801" y="1717834"/>
                </a:lnTo>
                <a:lnTo>
                  <a:pt x="1055846" y="1725454"/>
                </a:lnTo>
                <a:lnTo>
                  <a:pt x="1050131" y="1756886"/>
                </a:lnTo>
                <a:lnTo>
                  <a:pt x="1047274" y="1783556"/>
                </a:lnTo>
                <a:lnTo>
                  <a:pt x="1029176" y="1809274"/>
                </a:lnTo>
                <a:lnTo>
                  <a:pt x="1016794" y="1824514"/>
                </a:lnTo>
                <a:lnTo>
                  <a:pt x="985361" y="1827371"/>
                </a:lnTo>
                <a:lnTo>
                  <a:pt x="972026" y="1806417"/>
                </a:lnTo>
                <a:lnTo>
                  <a:pt x="948214" y="1801654"/>
                </a:lnTo>
                <a:lnTo>
                  <a:pt x="919639" y="1803559"/>
                </a:lnTo>
                <a:lnTo>
                  <a:pt x="891064" y="1803559"/>
                </a:lnTo>
                <a:lnTo>
                  <a:pt x="888206" y="1780699"/>
                </a:lnTo>
                <a:lnTo>
                  <a:pt x="867251" y="1780699"/>
                </a:lnTo>
                <a:lnTo>
                  <a:pt x="838676" y="1780699"/>
                </a:lnTo>
                <a:lnTo>
                  <a:pt x="812959" y="1798796"/>
                </a:lnTo>
                <a:lnTo>
                  <a:pt x="792004" y="1806417"/>
                </a:lnTo>
                <a:lnTo>
                  <a:pt x="768191" y="1814036"/>
                </a:lnTo>
                <a:lnTo>
                  <a:pt x="731996" y="1809274"/>
                </a:lnTo>
                <a:lnTo>
                  <a:pt x="729139" y="1783556"/>
                </a:lnTo>
                <a:lnTo>
                  <a:pt x="721519" y="1762601"/>
                </a:lnTo>
                <a:lnTo>
                  <a:pt x="697706" y="1741646"/>
                </a:lnTo>
                <a:lnTo>
                  <a:pt x="661511" y="1741646"/>
                </a:lnTo>
                <a:lnTo>
                  <a:pt x="640556" y="1734026"/>
                </a:lnTo>
                <a:lnTo>
                  <a:pt x="632936" y="1707356"/>
                </a:lnTo>
                <a:lnTo>
                  <a:pt x="614839" y="1707356"/>
                </a:lnTo>
                <a:lnTo>
                  <a:pt x="588169" y="1725454"/>
                </a:lnTo>
                <a:lnTo>
                  <a:pt x="551974" y="1734026"/>
                </a:lnTo>
                <a:lnTo>
                  <a:pt x="528161" y="1735931"/>
                </a:lnTo>
                <a:lnTo>
                  <a:pt x="499586" y="1723549"/>
                </a:lnTo>
                <a:lnTo>
                  <a:pt x="484346" y="1699736"/>
                </a:lnTo>
                <a:lnTo>
                  <a:pt x="469106" y="1689259"/>
                </a:lnTo>
                <a:lnTo>
                  <a:pt x="452914" y="1671161"/>
                </a:lnTo>
                <a:lnTo>
                  <a:pt x="452914" y="1642586"/>
                </a:lnTo>
                <a:lnTo>
                  <a:pt x="445294" y="1624489"/>
                </a:lnTo>
                <a:lnTo>
                  <a:pt x="424339" y="1615916"/>
                </a:lnTo>
                <a:lnTo>
                  <a:pt x="390049" y="1618774"/>
                </a:lnTo>
                <a:lnTo>
                  <a:pt x="364331" y="1621631"/>
                </a:lnTo>
                <a:lnTo>
                  <a:pt x="340519" y="1624489"/>
                </a:lnTo>
                <a:lnTo>
                  <a:pt x="317659" y="1605439"/>
                </a:lnTo>
                <a:lnTo>
                  <a:pt x="304324" y="1600676"/>
                </a:lnTo>
                <a:lnTo>
                  <a:pt x="283369" y="1593056"/>
                </a:lnTo>
                <a:lnTo>
                  <a:pt x="257651" y="1579721"/>
                </a:lnTo>
                <a:lnTo>
                  <a:pt x="247174" y="1554004"/>
                </a:lnTo>
                <a:lnTo>
                  <a:pt x="215741" y="1555909"/>
                </a:lnTo>
                <a:lnTo>
                  <a:pt x="189071" y="1561624"/>
                </a:lnTo>
                <a:lnTo>
                  <a:pt x="179546" y="1569244"/>
                </a:lnTo>
                <a:lnTo>
                  <a:pt x="170974" y="1584484"/>
                </a:lnTo>
                <a:lnTo>
                  <a:pt x="148114" y="1590199"/>
                </a:lnTo>
                <a:lnTo>
                  <a:pt x="127159" y="1572101"/>
                </a:lnTo>
                <a:lnTo>
                  <a:pt x="134779" y="1545431"/>
                </a:lnTo>
                <a:lnTo>
                  <a:pt x="158591" y="1534954"/>
                </a:lnTo>
                <a:lnTo>
                  <a:pt x="169069" y="1516856"/>
                </a:lnTo>
                <a:lnTo>
                  <a:pt x="169069" y="1488281"/>
                </a:lnTo>
                <a:lnTo>
                  <a:pt x="169069" y="1462564"/>
                </a:lnTo>
                <a:lnTo>
                  <a:pt x="158591" y="1446371"/>
                </a:lnTo>
                <a:lnTo>
                  <a:pt x="139541" y="1431131"/>
                </a:lnTo>
                <a:lnTo>
                  <a:pt x="103346" y="1438751"/>
                </a:lnTo>
                <a:lnTo>
                  <a:pt x="85249" y="1449229"/>
                </a:lnTo>
                <a:lnTo>
                  <a:pt x="59531" y="1444466"/>
                </a:lnTo>
                <a:lnTo>
                  <a:pt x="40481" y="1417796"/>
                </a:lnTo>
                <a:lnTo>
                  <a:pt x="11906" y="1399699"/>
                </a:lnTo>
                <a:lnTo>
                  <a:pt x="1429" y="1373981"/>
                </a:lnTo>
                <a:lnTo>
                  <a:pt x="22384" y="1353026"/>
                </a:lnTo>
                <a:lnTo>
                  <a:pt x="56674" y="1347311"/>
                </a:lnTo>
                <a:lnTo>
                  <a:pt x="77629" y="1339691"/>
                </a:lnTo>
                <a:lnTo>
                  <a:pt x="100489" y="1294924"/>
                </a:lnTo>
                <a:lnTo>
                  <a:pt x="121444" y="1282541"/>
                </a:lnTo>
                <a:lnTo>
                  <a:pt x="148114" y="1251109"/>
                </a:lnTo>
                <a:lnTo>
                  <a:pt x="166211" y="1214914"/>
                </a:lnTo>
                <a:lnTo>
                  <a:pt x="150019" y="1154906"/>
                </a:lnTo>
                <a:lnTo>
                  <a:pt x="163354" y="1123474"/>
                </a:lnTo>
                <a:lnTo>
                  <a:pt x="184309" y="1084421"/>
                </a:lnTo>
                <a:lnTo>
                  <a:pt x="202406" y="1050131"/>
                </a:lnTo>
                <a:lnTo>
                  <a:pt x="215741" y="1011079"/>
                </a:lnTo>
                <a:lnTo>
                  <a:pt x="226219" y="966311"/>
                </a:lnTo>
                <a:lnTo>
                  <a:pt x="230981" y="922496"/>
                </a:lnTo>
                <a:lnTo>
                  <a:pt x="239554" y="872966"/>
                </a:lnTo>
                <a:lnTo>
                  <a:pt x="249079" y="836771"/>
                </a:lnTo>
                <a:lnTo>
                  <a:pt x="247174" y="799624"/>
                </a:lnTo>
                <a:lnTo>
                  <a:pt x="257651" y="752951"/>
                </a:lnTo>
                <a:lnTo>
                  <a:pt x="268129" y="706279"/>
                </a:lnTo>
                <a:lnTo>
                  <a:pt x="278606" y="677704"/>
                </a:lnTo>
                <a:lnTo>
                  <a:pt x="289084" y="646271"/>
                </a:lnTo>
                <a:lnTo>
                  <a:pt x="301466" y="635794"/>
                </a:lnTo>
                <a:lnTo>
                  <a:pt x="328136" y="632936"/>
                </a:lnTo>
                <a:lnTo>
                  <a:pt x="356711" y="625316"/>
                </a:lnTo>
                <a:lnTo>
                  <a:pt x="361474" y="609124"/>
                </a:lnTo>
                <a:lnTo>
                  <a:pt x="335756" y="588169"/>
                </a:lnTo>
                <a:lnTo>
                  <a:pt x="309086" y="565309"/>
                </a:lnTo>
                <a:lnTo>
                  <a:pt x="286226" y="572929"/>
                </a:lnTo>
                <a:lnTo>
                  <a:pt x="278606" y="593884"/>
                </a:lnTo>
                <a:lnTo>
                  <a:pt x="265271" y="619601"/>
                </a:lnTo>
                <a:lnTo>
                  <a:pt x="254794" y="635794"/>
                </a:lnTo>
                <a:lnTo>
                  <a:pt x="249079" y="598646"/>
                </a:lnTo>
                <a:lnTo>
                  <a:pt x="251936" y="562451"/>
                </a:lnTo>
                <a:lnTo>
                  <a:pt x="268129" y="526256"/>
                </a:lnTo>
                <a:lnTo>
                  <a:pt x="280511" y="491966"/>
                </a:lnTo>
                <a:lnTo>
                  <a:pt x="290989" y="437674"/>
                </a:lnTo>
                <a:lnTo>
                  <a:pt x="296704" y="390049"/>
                </a:lnTo>
                <a:lnTo>
                  <a:pt x="301466" y="332899"/>
                </a:lnTo>
                <a:lnTo>
                  <a:pt x="311944" y="286226"/>
                </a:lnTo>
                <a:lnTo>
                  <a:pt x="317659" y="244316"/>
                </a:lnTo>
                <a:lnTo>
                  <a:pt x="328136" y="197644"/>
                </a:lnTo>
                <a:lnTo>
                  <a:pt x="335756" y="158591"/>
                </a:lnTo>
                <a:lnTo>
                  <a:pt x="335756" y="110966"/>
                </a:lnTo>
                <a:lnTo>
                  <a:pt x="346234" y="90011"/>
                </a:lnTo>
                <a:close/>
              </a:path>
            </a:pathLst>
          </a:custGeom>
          <a:solidFill>
            <a:schemeClr val="tx2">
              <a:lumMod val="20000"/>
              <a:lumOff val="80000"/>
            </a:schemeClr>
          </a:solidFill>
          <a:ln w="1905" cap="flat">
            <a:solidFill>
              <a:schemeClr val="bg1"/>
            </a:solidFill>
            <a:prstDash val="solid"/>
            <a:miter/>
          </a:ln>
        </p:spPr>
        <p:txBody>
          <a:bodyPr rtlCol="0" anchor="ctr"/>
          <a:lstStyle/>
          <a:p>
            <a:pPr algn="ctr"/>
            <a:r>
              <a:rPr lang="fr-FR" sz="1000" dirty="0">
                <a:solidFill>
                  <a:schemeClr val="bg1"/>
                </a:solidFill>
              </a:rPr>
              <a:t>H2c</a:t>
            </a:r>
          </a:p>
        </p:txBody>
      </p:sp>
      <p:sp>
        <p:nvSpPr>
          <p:cNvPr id="675" name="Forme libre : forme 674">
            <a:extLst>
              <a:ext uri="{FF2B5EF4-FFF2-40B4-BE49-F238E27FC236}">
                <a16:creationId xmlns:a16="http://schemas.microsoft.com/office/drawing/2014/main" id="{61A27DEE-15D2-4F48-A6DB-CFC35BAA4B34}"/>
              </a:ext>
            </a:extLst>
          </p:cNvPr>
          <p:cNvSpPr/>
          <p:nvPr/>
        </p:nvSpPr>
        <p:spPr>
          <a:xfrm>
            <a:off x="8622098" y="5797563"/>
            <a:ext cx="378881" cy="820909"/>
          </a:xfrm>
          <a:custGeom>
            <a:avLst/>
            <a:gdLst>
              <a:gd name="connsiteX0" fmla="*/ 10001 w 457200"/>
              <a:gd name="connsiteY0" fmla="*/ 358616 h 990600"/>
              <a:gd name="connsiteX1" fmla="*/ 28099 w 457200"/>
              <a:gd name="connsiteY1" fmla="*/ 352901 h 990600"/>
              <a:gd name="connsiteX2" fmla="*/ 64294 w 457200"/>
              <a:gd name="connsiteY2" fmla="*/ 334804 h 990600"/>
              <a:gd name="connsiteX3" fmla="*/ 71914 w 457200"/>
              <a:gd name="connsiteY3" fmla="*/ 313849 h 990600"/>
              <a:gd name="connsiteX4" fmla="*/ 71914 w 457200"/>
              <a:gd name="connsiteY4" fmla="*/ 295751 h 990600"/>
              <a:gd name="connsiteX5" fmla="*/ 71914 w 457200"/>
              <a:gd name="connsiteY5" fmla="*/ 267176 h 990600"/>
              <a:gd name="connsiteX6" fmla="*/ 88106 w 457200"/>
              <a:gd name="connsiteY6" fmla="*/ 256699 h 990600"/>
              <a:gd name="connsiteX7" fmla="*/ 109061 w 457200"/>
              <a:gd name="connsiteY7" fmla="*/ 271939 h 990600"/>
              <a:gd name="connsiteX8" fmla="*/ 130016 w 457200"/>
              <a:gd name="connsiteY8" fmla="*/ 250984 h 990600"/>
              <a:gd name="connsiteX9" fmla="*/ 145256 w 457200"/>
              <a:gd name="connsiteY9" fmla="*/ 230981 h 990600"/>
              <a:gd name="connsiteX10" fmla="*/ 169069 w 457200"/>
              <a:gd name="connsiteY10" fmla="*/ 222409 h 990600"/>
              <a:gd name="connsiteX11" fmla="*/ 200501 w 457200"/>
              <a:gd name="connsiteY11" fmla="*/ 222409 h 990600"/>
              <a:gd name="connsiteX12" fmla="*/ 212884 w 457200"/>
              <a:gd name="connsiteY12" fmla="*/ 230981 h 990600"/>
              <a:gd name="connsiteX13" fmla="*/ 236696 w 457200"/>
              <a:gd name="connsiteY13" fmla="*/ 201454 h 990600"/>
              <a:gd name="connsiteX14" fmla="*/ 251936 w 457200"/>
              <a:gd name="connsiteY14" fmla="*/ 183356 h 990600"/>
              <a:gd name="connsiteX15" fmla="*/ 270986 w 457200"/>
              <a:gd name="connsiteY15" fmla="*/ 168116 h 990600"/>
              <a:gd name="connsiteX16" fmla="*/ 289084 w 457200"/>
              <a:gd name="connsiteY16" fmla="*/ 168116 h 990600"/>
              <a:gd name="connsiteX17" fmla="*/ 304324 w 457200"/>
              <a:gd name="connsiteY17" fmla="*/ 193834 h 990600"/>
              <a:gd name="connsiteX18" fmla="*/ 330041 w 457200"/>
              <a:gd name="connsiteY18" fmla="*/ 210026 h 990600"/>
              <a:gd name="connsiteX19" fmla="*/ 356711 w 457200"/>
              <a:gd name="connsiteY19" fmla="*/ 204311 h 990600"/>
              <a:gd name="connsiteX20" fmla="*/ 364332 w 457200"/>
              <a:gd name="connsiteY20" fmla="*/ 175736 h 990600"/>
              <a:gd name="connsiteX21" fmla="*/ 364332 w 457200"/>
              <a:gd name="connsiteY21" fmla="*/ 147161 h 990600"/>
              <a:gd name="connsiteX22" fmla="*/ 364332 w 457200"/>
              <a:gd name="connsiteY22" fmla="*/ 130969 h 990600"/>
              <a:gd name="connsiteX23" fmla="*/ 356711 w 457200"/>
              <a:gd name="connsiteY23" fmla="*/ 105251 h 990600"/>
              <a:gd name="connsiteX24" fmla="*/ 359569 w 457200"/>
              <a:gd name="connsiteY24" fmla="*/ 79534 h 990600"/>
              <a:gd name="connsiteX25" fmla="*/ 367189 w 457200"/>
              <a:gd name="connsiteY25" fmla="*/ 45244 h 990600"/>
              <a:gd name="connsiteX26" fmla="*/ 364332 w 457200"/>
              <a:gd name="connsiteY26" fmla="*/ 1429 h 990600"/>
              <a:gd name="connsiteX27" fmla="*/ 400526 w 457200"/>
              <a:gd name="connsiteY27" fmla="*/ 9049 h 990600"/>
              <a:gd name="connsiteX28" fmla="*/ 427196 w 457200"/>
              <a:gd name="connsiteY28" fmla="*/ 16669 h 990600"/>
              <a:gd name="connsiteX29" fmla="*/ 421482 w 457200"/>
              <a:gd name="connsiteY29" fmla="*/ 55721 h 990600"/>
              <a:gd name="connsiteX30" fmla="*/ 419576 w 457200"/>
              <a:gd name="connsiteY30" fmla="*/ 79534 h 990600"/>
              <a:gd name="connsiteX31" fmla="*/ 445294 w 457200"/>
              <a:gd name="connsiteY31" fmla="*/ 112871 h 990600"/>
              <a:gd name="connsiteX32" fmla="*/ 445294 w 457200"/>
              <a:gd name="connsiteY32" fmla="*/ 139541 h 990600"/>
              <a:gd name="connsiteX33" fmla="*/ 437674 w 457200"/>
              <a:gd name="connsiteY33" fmla="*/ 168116 h 990600"/>
              <a:gd name="connsiteX34" fmla="*/ 424339 w 457200"/>
              <a:gd name="connsiteY34" fmla="*/ 186214 h 990600"/>
              <a:gd name="connsiteX35" fmla="*/ 409099 w 457200"/>
              <a:gd name="connsiteY35" fmla="*/ 217646 h 990600"/>
              <a:gd name="connsiteX36" fmla="*/ 416719 w 457200"/>
              <a:gd name="connsiteY36" fmla="*/ 243364 h 990600"/>
              <a:gd name="connsiteX37" fmla="*/ 439579 w 457200"/>
              <a:gd name="connsiteY37" fmla="*/ 264319 h 990600"/>
              <a:gd name="connsiteX38" fmla="*/ 445294 w 457200"/>
              <a:gd name="connsiteY38" fmla="*/ 309086 h 990600"/>
              <a:gd name="connsiteX39" fmla="*/ 445294 w 457200"/>
              <a:gd name="connsiteY39" fmla="*/ 352901 h 990600"/>
              <a:gd name="connsiteX40" fmla="*/ 445294 w 457200"/>
              <a:gd name="connsiteY40" fmla="*/ 384334 h 990600"/>
              <a:gd name="connsiteX41" fmla="*/ 448151 w 457200"/>
              <a:gd name="connsiteY41" fmla="*/ 429101 h 990600"/>
              <a:gd name="connsiteX42" fmla="*/ 455771 w 457200"/>
              <a:gd name="connsiteY42" fmla="*/ 475774 h 990600"/>
              <a:gd name="connsiteX43" fmla="*/ 458629 w 457200"/>
              <a:gd name="connsiteY43" fmla="*/ 514826 h 990600"/>
              <a:gd name="connsiteX44" fmla="*/ 450057 w 457200"/>
              <a:gd name="connsiteY44" fmla="*/ 551021 h 990600"/>
              <a:gd name="connsiteX45" fmla="*/ 434816 w 457200"/>
              <a:gd name="connsiteY45" fmla="*/ 582454 h 990600"/>
              <a:gd name="connsiteX46" fmla="*/ 409099 w 457200"/>
              <a:gd name="connsiteY46" fmla="*/ 611029 h 990600"/>
              <a:gd name="connsiteX47" fmla="*/ 385286 w 457200"/>
              <a:gd name="connsiteY47" fmla="*/ 634841 h 990600"/>
              <a:gd name="connsiteX48" fmla="*/ 367189 w 457200"/>
              <a:gd name="connsiteY48" fmla="*/ 671036 h 990600"/>
              <a:gd name="connsiteX49" fmla="*/ 356711 w 457200"/>
              <a:gd name="connsiteY49" fmla="*/ 691991 h 990600"/>
              <a:gd name="connsiteX50" fmla="*/ 356711 w 457200"/>
              <a:gd name="connsiteY50" fmla="*/ 718661 h 990600"/>
              <a:gd name="connsiteX51" fmla="*/ 356711 w 457200"/>
              <a:gd name="connsiteY51" fmla="*/ 749141 h 990600"/>
              <a:gd name="connsiteX52" fmla="*/ 364332 w 457200"/>
              <a:gd name="connsiteY52" fmla="*/ 772954 h 990600"/>
              <a:gd name="connsiteX53" fmla="*/ 367189 w 457200"/>
              <a:gd name="connsiteY53" fmla="*/ 807244 h 990600"/>
              <a:gd name="connsiteX54" fmla="*/ 359569 w 457200"/>
              <a:gd name="connsiteY54" fmla="*/ 819627 h 990600"/>
              <a:gd name="connsiteX55" fmla="*/ 340519 w 457200"/>
              <a:gd name="connsiteY55" fmla="*/ 830104 h 990600"/>
              <a:gd name="connsiteX56" fmla="*/ 322421 w 457200"/>
              <a:gd name="connsiteY56" fmla="*/ 849154 h 990600"/>
              <a:gd name="connsiteX57" fmla="*/ 340519 w 457200"/>
              <a:gd name="connsiteY57" fmla="*/ 867252 h 990600"/>
              <a:gd name="connsiteX58" fmla="*/ 330041 w 457200"/>
              <a:gd name="connsiteY58" fmla="*/ 900589 h 990600"/>
              <a:gd name="connsiteX59" fmla="*/ 304324 w 457200"/>
              <a:gd name="connsiteY59" fmla="*/ 913924 h 990600"/>
              <a:gd name="connsiteX60" fmla="*/ 289084 w 457200"/>
              <a:gd name="connsiteY60" fmla="*/ 942499 h 990600"/>
              <a:gd name="connsiteX61" fmla="*/ 290989 w 457200"/>
              <a:gd name="connsiteY61" fmla="*/ 960596 h 990600"/>
              <a:gd name="connsiteX62" fmla="*/ 289084 w 457200"/>
              <a:gd name="connsiteY62" fmla="*/ 981552 h 990600"/>
              <a:gd name="connsiteX63" fmla="*/ 268129 w 457200"/>
              <a:gd name="connsiteY63" fmla="*/ 992029 h 990600"/>
              <a:gd name="connsiteX64" fmla="*/ 250032 w 457200"/>
              <a:gd name="connsiteY64" fmla="*/ 987266 h 990600"/>
              <a:gd name="connsiteX65" fmla="*/ 236696 w 457200"/>
              <a:gd name="connsiteY65" fmla="*/ 981552 h 990600"/>
              <a:gd name="connsiteX66" fmla="*/ 226219 w 457200"/>
              <a:gd name="connsiteY66" fmla="*/ 973931 h 990600"/>
              <a:gd name="connsiteX67" fmla="*/ 226219 w 457200"/>
              <a:gd name="connsiteY67" fmla="*/ 958691 h 990600"/>
              <a:gd name="connsiteX68" fmla="*/ 226219 w 457200"/>
              <a:gd name="connsiteY68" fmla="*/ 934879 h 990600"/>
              <a:gd name="connsiteX69" fmla="*/ 212884 w 457200"/>
              <a:gd name="connsiteY69" fmla="*/ 932021 h 990600"/>
              <a:gd name="connsiteX70" fmla="*/ 187166 w 457200"/>
              <a:gd name="connsiteY70" fmla="*/ 932021 h 990600"/>
              <a:gd name="connsiteX71" fmla="*/ 173831 w 457200"/>
              <a:gd name="connsiteY71" fmla="*/ 913924 h 990600"/>
              <a:gd name="connsiteX72" fmla="*/ 163354 w 457200"/>
              <a:gd name="connsiteY72" fmla="*/ 903446 h 990600"/>
              <a:gd name="connsiteX73" fmla="*/ 140494 w 457200"/>
              <a:gd name="connsiteY73" fmla="*/ 903446 h 990600"/>
              <a:gd name="connsiteX74" fmla="*/ 121444 w 457200"/>
              <a:gd name="connsiteY74" fmla="*/ 885349 h 990600"/>
              <a:gd name="connsiteX75" fmla="*/ 101441 w 457200"/>
              <a:gd name="connsiteY75" fmla="*/ 861536 h 990600"/>
              <a:gd name="connsiteX76" fmla="*/ 77629 w 457200"/>
              <a:gd name="connsiteY76" fmla="*/ 861536 h 990600"/>
              <a:gd name="connsiteX77" fmla="*/ 74771 w 457200"/>
              <a:gd name="connsiteY77" fmla="*/ 832961 h 990600"/>
              <a:gd name="connsiteX78" fmla="*/ 98584 w 457200"/>
              <a:gd name="connsiteY78" fmla="*/ 822484 h 990600"/>
              <a:gd name="connsiteX79" fmla="*/ 113824 w 457200"/>
              <a:gd name="connsiteY79" fmla="*/ 817721 h 990600"/>
              <a:gd name="connsiteX80" fmla="*/ 134779 w 457200"/>
              <a:gd name="connsiteY80" fmla="*/ 807244 h 990600"/>
              <a:gd name="connsiteX81" fmla="*/ 134779 w 457200"/>
              <a:gd name="connsiteY81" fmla="*/ 789146 h 990600"/>
              <a:gd name="connsiteX82" fmla="*/ 116681 w 457200"/>
              <a:gd name="connsiteY82" fmla="*/ 775811 h 990600"/>
              <a:gd name="connsiteX83" fmla="*/ 92869 w 457200"/>
              <a:gd name="connsiteY83" fmla="*/ 751999 h 990600"/>
              <a:gd name="connsiteX84" fmla="*/ 74771 w 457200"/>
              <a:gd name="connsiteY84" fmla="*/ 757714 h 990600"/>
              <a:gd name="connsiteX85" fmla="*/ 43339 w 457200"/>
              <a:gd name="connsiteY85" fmla="*/ 762477 h 990600"/>
              <a:gd name="connsiteX86" fmla="*/ 20479 w 457200"/>
              <a:gd name="connsiteY86" fmla="*/ 770096 h 990600"/>
              <a:gd name="connsiteX87" fmla="*/ 49054 w 457200"/>
              <a:gd name="connsiteY87" fmla="*/ 744379 h 990600"/>
              <a:gd name="connsiteX88" fmla="*/ 74771 w 457200"/>
              <a:gd name="connsiteY88" fmla="*/ 729139 h 990600"/>
              <a:gd name="connsiteX89" fmla="*/ 88106 w 457200"/>
              <a:gd name="connsiteY89" fmla="*/ 720566 h 990600"/>
              <a:gd name="connsiteX90" fmla="*/ 101441 w 457200"/>
              <a:gd name="connsiteY90" fmla="*/ 699611 h 990600"/>
              <a:gd name="connsiteX91" fmla="*/ 98584 w 457200"/>
              <a:gd name="connsiteY91" fmla="*/ 676752 h 990600"/>
              <a:gd name="connsiteX92" fmla="*/ 95726 w 457200"/>
              <a:gd name="connsiteY92" fmla="*/ 650081 h 990600"/>
              <a:gd name="connsiteX93" fmla="*/ 64294 w 457200"/>
              <a:gd name="connsiteY93" fmla="*/ 652939 h 990600"/>
              <a:gd name="connsiteX94" fmla="*/ 38576 w 457200"/>
              <a:gd name="connsiteY94" fmla="*/ 655796 h 990600"/>
              <a:gd name="connsiteX95" fmla="*/ 20479 w 457200"/>
              <a:gd name="connsiteY95" fmla="*/ 658654 h 990600"/>
              <a:gd name="connsiteX96" fmla="*/ 17621 w 457200"/>
              <a:gd name="connsiteY96" fmla="*/ 630079 h 990600"/>
              <a:gd name="connsiteX97" fmla="*/ 30956 w 457200"/>
              <a:gd name="connsiteY97" fmla="*/ 616744 h 990600"/>
              <a:gd name="connsiteX98" fmla="*/ 46196 w 457200"/>
              <a:gd name="connsiteY98" fmla="*/ 592931 h 990600"/>
              <a:gd name="connsiteX99" fmla="*/ 64294 w 457200"/>
              <a:gd name="connsiteY99" fmla="*/ 585311 h 990600"/>
              <a:gd name="connsiteX100" fmla="*/ 71914 w 457200"/>
              <a:gd name="connsiteY100" fmla="*/ 559594 h 990600"/>
              <a:gd name="connsiteX101" fmla="*/ 67151 w 457200"/>
              <a:gd name="connsiteY101" fmla="*/ 546259 h 990600"/>
              <a:gd name="connsiteX102" fmla="*/ 43339 w 457200"/>
              <a:gd name="connsiteY102" fmla="*/ 535781 h 990600"/>
              <a:gd name="connsiteX103" fmla="*/ 25241 w 457200"/>
              <a:gd name="connsiteY103" fmla="*/ 538639 h 990600"/>
              <a:gd name="connsiteX104" fmla="*/ 11906 w 457200"/>
              <a:gd name="connsiteY104" fmla="*/ 525304 h 990600"/>
              <a:gd name="connsiteX105" fmla="*/ 1429 w 457200"/>
              <a:gd name="connsiteY105" fmla="*/ 507206 h 990600"/>
              <a:gd name="connsiteX106" fmla="*/ 1429 w 457200"/>
              <a:gd name="connsiteY106" fmla="*/ 480536 h 990600"/>
              <a:gd name="connsiteX107" fmla="*/ 4286 w 457200"/>
              <a:gd name="connsiteY107" fmla="*/ 468154 h 990600"/>
              <a:gd name="connsiteX108" fmla="*/ 10001 w 457200"/>
              <a:gd name="connsiteY108" fmla="*/ 454819 h 990600"/>
              <a:gd name="connsiteX109" fmla="*/ 41434 w 457200"/>
              <a:gd name="connsiteY109" fmla="*/ 454819 h 990600"/>
              <a:gd name="connsiteX110" fmla="*/ 50959 w 457200"/>
              <a:gd name="connsiteY110" fmla="*/ 450056 h 990600"/>
              <a:gd name="connsiteX111" fmla="*/ 53816 w 457200"/>
              <a:gd name="connsiteY111" fmla="*/ 423386 h 990600"/>
              <a:gd name="connsiteX112" fmla="*/ 38576 w 457200"/>
              <a:gd name="connsiteY112" fmla="*/ 415766 h 990600"/>
              <a:gd name="connsiteX113" fmla="*/ 14764 w 457200"/>
              <a:gd name="connsiteY113" fmla="*/ 415766 h 990600"/>
              <a:gd name="connsiteX114" fmla="*/ 11906 w 457200"/>
              <a:gd name="connsiteY114" fmla="*/ 405289 h 990600"/>
              <a:gd name="connsiteX115" fmla="*/ 11906 w 457200"/>
              <a:gd name="connsiteY115" fmla="*/ 390049 h 990600"/>
              <a:gd name="connsiteX116" fmla="*/ 11906 w 457200"/>
              <a:gd name="connsiteY116" fmla="*/ 373856 h 99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457200" h="990600">
                <a:moveTo>
                  <a:pt x="10001" y="358616"/>
                </a:moveTo>
                <a:lnTo>
                  <a:pt x="28099" y="352901"/>
                </a:lnTo>
                <a:lnTo>
                  <a:pt x="64294" y="334804"/>
                </a:lnTo>
                <a:lnTo>
                  <a:pt x="71914" y="313849"/>
                </a:lnTo>
                <a:lnTo>
                  <a:pt x="71914" y="295751"/>
                </a:lnTo>
                <a:lnTo>
                  <a:pt x="71914" y="267176"/>
                </a:lnTo>
                <a:lnTo>
                  <a:pt x="88106" y="256699"/>
                </a:lnTo>
                <a:lnTo>
                  <a:pt x="109061" y="271939"/>
                </a:lnTo>
                <a:lnTo>
                  <a:pt x="130016" y="250984"/>
                </a:lnTo>
                <a:lnTo>
                  <a:pt x="145256" y="230981"/>
                </a:lnTo>
                <a:lnTo>
                  <a:pt x="169069" y="222409"/>
                </a:lnTo>
                <a:lnTo>
                  <a:pt x="200501" y="222409"/>
                </a:lnTo>
                <a:lnTo>
                  <a:pt x="212884" y="230981"/>
                </a:lnTo>
                <a:lnTo>
                  <a:pt x="236696" y="201454"/>
                </a:lnTo>
                <a:lnTo>
                  <a:pt x="251936" y="183356"/>
                </a:lnTo>
                <a:lnTo>
                  <a:pt x="270986" y="168116"/>
                </a:lnTo>
                <a:lnTo>
                  <a:pt x="289084" y="168116"/>
                </a:lnTo>
                <a:lnTo>
                  <a:pt x="304324" y="193834"/>
                </a:lnTo>
                <a:lnTo>
                  <a:pt x="330041" y="210026"/>
                </a:lnTo>
                <a:lnTo>
                  <a:pt x="356711" y="204311"/>
                </a:lnTo>
                <a:lnTo>
                  <a:pt x="364332" y="175736"/>
                </a:lnTo>
                <a:lnTo>
                  <a:pt x="364332" y="147161"/>
                </a:lnTo>
                <a:lnTo>
                  <a:pt x="364332" y="130969"/>
                </a:lnTo>
                <a:lnTo>
                  <a:pt x="356711" y="105251"/>
                </a:lnTo>
                <a:lnTo>
                  <a:pt x="359569" y="79534"/>
                </a:lnTo>
                <a:lnTo>
                  <a:pt x="367189" y="45244"/>
                </a:lnTo>
                <a:lnTo>
                  <a:pt x="364332" y="1429"/>
                </a:lnTo>
                <a:lnTo>
                  <a:pt x="400526" y="9049"/>
                </a:lnTo>
                <a:lnTo>
                  <a:pt x="427196" y="16669"/>
                </a:lnTo>
                <a:lnTo>
                  <a:pt x="421482" y="55721"/>
                </a:lnTo>
                <a:lnTo>
                  <a:pt x="419576" y="79534"/>
                </a:lnTo>
                <a:lnTo>
                  <a:pt x="445294" y="112871"/>
                </a:lnTo>
                <a:lnTo>
                  <a:pt x="445294" y="139541"/>
                </a:lnTo>
                <a:lnTo>
                  <a:pt x="437674" y="168116"/>
                </a:lnTo>
                <a:lnTo>
                  <a:pt x="424339" y="186214"/>
                </a:lnTo>
                <a:lnTo>
                  <a:pt x="409099" y="217646"/>
                </a:lnTo>
                <a:lnTo>
                  <a:pt x="416719" y="243364"/>
                </a:lnTo>
                <a:lnTo>
                  <a:pt x="439579" y="264319"/>
                </a:lnTo>
                <a:lnTo>
                  <a:pt x="445294" y="309086"/>
                </a:lnTo>
                <a:lnTo>
                  <a:pt x="445294" y="352901"/>
                </a:lnTo>
                <a:lnTo>
                  <a:pt x="445294" y="384334"/>
                </a:lnTo>
                <a:lnTo>
                  <a:pt x="448151" y="429101"/>
                </a:lnTo>
                <a:lnTo>
                  <a:pt x="455771" y="475774"/>
                </a:lnTo>
                <a:lnTo>
                  <a:pt x="458629" y="514826"/>
                </a:lnTo>
                <a:lnTo>
                  <a:pt x="450057" y="551021"/>
                </a:lnTo>
                <a:lnTo>
                  <a:pt x="434816" y="582454"/>
                </a:lnTo>
                <a:lnTo>
                  <a:pt x="409099" y="611029"/>
                </a:lnTo>
                <a:lnTo>
                  <a:pt x="385286" y="634841"/>
                </a:lnTo>
                <a:lnTo>
                  <a:pt x="367189" y="671036"/>
                </a:lnTo>
                <a:lnTo>
                  <a:pt x="356711" y="691991"/>
                </a:lnTo>
                <a:lnTo>
                  <a:pt x="356711" y="718661"/>
                </a:lnTo>
                <a:lnTo>
                  <a:pt x="356711" y="749141"/>
                </a:lnTo>
                <a:lnTo>
                  <a:pt x="364332" y="772954"/>
                </a:lnTo>
                <a:lnTo>
                  <a:pt x="367189" y="807244"/>
                </a:lnTo>
                <a:lnTo>
                  <a:pt x="359569" y="819627"/>
                </a:lnTo>
                <a:lnTo>
                  <a:pt x="340519" y="830104"/>
                </a:lnTo>
                <a:lnTo>
                  <a:pt x="322421" y="849154"/>
                </a:lnTo>
                <a:lnTo>
                  <a:pt x="340519" y="867252"/>
                </a:lnTo>
                <a:lnTo>
                  <a:pt x="330041" y="900589"/>
                </a:lnTo>
                <a:lnTo>
                  <a:pt x="304324" y="913924"/>
                </a:lnTo>
                <a:lnTo>
                  <a:pt x="289084" y="942499"/>
                </a:lnTo>
                <a:lnTo>
                  <a:pt x="290989" y="960596"/>
                </a:lnTo>
                <a:lnTo>
                  <a:pt x="289084" y="981552"/>
                </a:lnTo>
                <a:lnTo>
                  <a:pt x="268129" y="992029"/>
                </a:lnTo>
                <a:lnTo>
                  <a:pt x="250032" y="987266"/>
                </a:lnTo>
                <a:lnTo>
                  <a:pt x="236696" y="981552"/>
                </a:lnTo>
                <a:lnTo>
                  <a:pt x="226219" y="973931"/>
                </a:lnTo>
                <a:lnTo>
                  <a:pt x="226219" y="958691"/>
                </a:lnTo>
                <a:lnTo>
                  <a:pt x="226219" y="934879"/>
                </a:lnTo>
                <a:lnTo>
                  <a:pt x="212884" y="932021"/>
                </a:lnTo>
                <a:lnTo>
                  <a:pt x="187166" y="932021"/>
                </a:lnTo>
                <a:lnTo>
                  <a:pt x="173831" y="913924"/>
                </a:lnTo>
                <a:lnTo>
                  <a:pt x="163354" y="903446"/>
                </a:lnTo>
                <a:lnTo>
                  <a:pt x="140494" y="903446"/>
                </a:lnTo>
                <a:lnTo>
                  <a:pt x="121444" y="885349"/>
                </a:lnTo>
                <a:lnTo>
                  <a:pt x="101441" y="861536"/>
                </a:lnTo>
                <a:lnTo>
                  <a:pt x="77629" y="861536"/>
                </a:lnTo>
                <a:lnTo>
                  <a:pt x="74771" y="832961"/>
                </a:lnTo>
                <a:lnTo>
                  <a:pt x="98584" y="822484"/>
                </a:lnTo>
                <a:lnTo>
                  <a:pt x="113824" y="817721"/>
                </a:lnTo>
                <a:lnTo>
                  <a:pt x="134779" y="807244"/>
                </a:lnTo>
                <a:lnTo>
                  <a:pt x="134779" y="789146"/>
                </a:lnTo>
                <a:lnTo>
                  <a:pt x="116681" y="775811"/>
                </a:lnTo>
                <a:lnTo>
                  <a:pt x="92869" y="751999"/>
                </a:lnTo>
                <a:lnTo>
                  <a:pt x="74771" y="757714"/>
                </a:lnTo>
                <a:lnTo>
                  <a:pt x="43339" y="762477"/>
                </a:lnTo>
                <a:lnTo>
                  <a:pt x="20479" y="770096"/>
                </a:lnTo>
                <a:lnTo>
                  <a:pt x="49054" y="744379"/>
                </a:lnTo>
                <a:lnTo>
                  <a:pt x="74771" y="729139"/>
                </a:lnTo>
                <a:lnTo>
                  <a:pt x="88106" y="720566"/>
                </a:lnTo>
                <a:lnTo>
                  <a:pt x="101441" y="699611"/>
                </a:lnTo>
                <a:lnTo>
                  <a:pt x="98584" y="676752"/>
                </a:lnTo>
                <a:lnTo>
                  <a:pt x="95726" y="650081"/>
                </a:lnTo>
                <a:lnTo>
                  <a:pt x="64294" y="652939"/>
                </a:lnTo>
                <a:lnTo>
                  <a:pt x="38576" y="655796"/>
                </a:lnTo>
                <a:lnTo>
                  <a:pt x="20479" y="658654"/>
                </a:lnTo>
                <a:lnTo>
                  <a:pt x="17621" y="630079"/>
                </a:lnTo>
                <a:lnTo>
                  <a:pt x="30956" y="616744"/>
                </a:lnTo>
                <a:lnTo>
                  <a:pt x="46196" y="592931"/>
                </a:lnTo>
                <a:lnTo>
                  <a:pt x="64294" y="585311"/>
                </a:lnTo>
                <a:lnTo>
                  <a:pt x="71914" y="559594"/>
                </a:lnTo>
                <a:lnTo>
                  <a:pt x="67151" y="546259"/>
                </a:lnTo>
                <a:lnTo>
                  <a:pt x="43339" y="535781"/>
                </a:lnTo>
                <a:lnTo>
                  <a:pt x="25241" y="538639"/>
                </a:lnTo>
                <a:lnTo>
                  <a:pt x="11906" y="525304"/>
                </a:lnTo>
                <a:lnTo>
                  <a:pt x="1429" y="507206"/>
                </a:lnTo>
                <a:lnTo>
                  <a:pt x="1429" y="480536"/>
                </a:lnTo>
                <a:lnTo>
                  <a:pt x="4286" y="468154"/>
                </a:lnTo>
                <a:lnTo>
                  <a:pt x="10001" y="454819"/>
                </a:lnTo>
                <a:lnTo>
                  <a:pt x="41434" y="454819"/>
                </a:lnTo>
                <a:lnTo>
                  <a:pt x="50959" y="450056"/>
                </a:lnTo>
                <a:lnTo>
                  <a:pt x="53816" y="423386"/>
                </a:lnTo>
                <a:lnTo>
                  <a:pt x="38576" y="415766"/>
                </a:lnTo>
                <a:lnTo>
                  <a:pt x="14764" y="415766"/>
                </a:lnTo>
                <a:lnTo>
                  <a:pt x="11906" y="405289"/>
                </a:lnTo>
                <a:lnTo>
                  <a:pt x="11906" y="390049"/>
                </a:lnTo>
                <a:lnTo>
                  <a:pt x="11906" y="373856"/>
                </a:lnTo>
                <a:close/>
              </a:path>
            </a:pathLst>
          </a:custGeom>
          <a:solidFill>
            <a:schemeClr val="tx2">
              <a:lumMod val="20000"/>
              <a:lumOff val="80000"/>
            </a:schemeClr>
          </a:solidFill>
          <a:ln w="1905" cap="flat">
            <a:solidFill>
              <a:schemeClr val="bg1"/>
            </a:solidFill>
            <a:prstDash val="solid"/>
            <a:miter/>
          </a:ln>
        </p:spPr>
        <p:txBody>
          <a:bodyPr rtlCol="0" anchor="ctr"/>
          <a:lstStyle/>
          <a:p>
            <a:endParaRPr lang="fr-FR" sz="1000">
              <a:solidFill>
                <a:schemeClr val="bg1"/>
              </a:solidFill>
            </a:endParaRPr>
          </a:p>
        </p:txBody>
      </p:sp>
      <p:sp>
        <p:nvSpPr>
          <p:cNvPr id="676" name="Forme libre : forme 675">
            <a:extLst>
              <a:ext uri="{FF2B5EF4-FFF2-40B4-BE49-F238E27FC236}">
                <a16:creationId xmlns:a16="http://schemas.microsoft.com/office/drawing/2014/main" id="{AC333A8C-7C64-4E89-A668-135A4540C47E}"/>
              </a:ext>
            </a:extLst>
          </p:cNvPr>
          <p:cNvSpPr/>
          <p:nvPr/>
        </p:nvSpPr>
        <p:spPr>
          <a:xfrm>
            <a:off x="7341006" y="4303351"/>
            <a:ext cx="1405019" cy="844589"/>
          </a:xfrm>
          <a:custGeom>
            <a:avLst/>
            <a:gdLst>
              <a:gd name="connsiteX0" fmla="*/ 1429 w 1695450"/>
              <a:gd name="connsiteY0" fmla="*/ 442436 h 1019175"/>
              <a:gd name="connsiteX1" fmla="*/ 24289 w 1695450"/>
              <a:gd name="connsiteY1" fmla="*/ 469106 h 1019175"/>
              <a:gd name="connsiteX2" fmla="*/ 48101 w 1695450"/>
              <a:gd name="connsiteY2" fmla="*/ 515779 h 1019175"/>
              <a:gd name="connsiteX3" fmla="*/ 31909 w 1695450"/>
              <a:gd name="connsiteY3" fmla="*/ 538639 h 1019175"/>
              <a:gd name="connsiteX4" fmla="*/ 58579 w 1695450"/>
              <a:gd name="connsiteY4" fmla="*/ 549116 h 1019175"/>
              <a:gd name="connsiteX5" fmla="*/ 82391 w 1695450"/>
              <a:gd name="connsiteY5" fmla="*/ 572929 h 1019175"/>
              <a:gd name="connsiteX6" fmla="*/ 79534 w 1695450"/>
              <a:gd name="connsiteY6" fmla="*/ 593884 h 1019175"/>
              <a:gd name="connsiteX7" fmla="*/ 50959 w 1695450"/>
              <a:gd name="connsiteY7" fmla="*/ 604361 h 1019175"/>
              <a:gd name="connsiteX8" fmla="*/ 52864 w 1695450"/>
              <a:gd name="connsiteY8" fmla="*/ 643414 h 1019175"/>
              <a:gd name="connsiteX9" fmla="*/ 69056 w 1695450"/>
              <a:gd name="connsiteY9" fmla="*/ 671989 h 1019175"/>
              <a:gd name="connsiteX10" fmla="*/ 87154 w 1695450"/>
              <a:gd name="connsiteY10" fmla="*/ 700564 h 1019175"/>
              <a:gd name="connsiteX11" fmla="*/ 131921 w 1695450"/>
              <a:gd name="connsiteY11" fmla="*/ 721519 h 1019175"/>
              <a:gd name="connsiteX12" fmla="*/ 168116 w 1695450"/>
              <a:gd name="connsiteY12" fmla="*/ 727234 h 1019175"/>
              <a:gd name="connsiteX13" fmla="*/ 191929 w 1695450"/>
              <a:gd name="connsiteY13" fmla="*/ 742474 h 1019175"/>
              <a:gd name="connsiteX14" fmla="*/ 211931 w 1695450"/>
              <a:gd name="connsiteY14" fmla="*/ 758666 h 1019175"/>
              <a:gd name="connsiteX15" fmla="*/ 249079 w 1695450"/>
              <a:gd name="connsiteY15" fmla="*/ 758666 h 1019175"/>
              <a:gd name="connsiteX16" fmla="*/ 288131 w 1695450"/>
              <a:gd name="connsiteY16" fmla="*/ 742474 h 1019175"/>
              <a:gd name="connsiteX17" fmla="*/ 309086 w 1695450"/>
              <a:gd name="connsiteY17" fmla="*/ 721519 h 1019175"/>
              <a:gd name="connsiteX18" fmla="*/ 330041 w 1695450"/>
              <a:gd name="connsiteY18" fmla="*/ 727234 h 1019175"/>
              <a:gd name="connsiteX19" fmla="*/ 345281 w 1695450"/>
              <a:gd name="connsiteY19" fmla="*/ 750094 h 1019175"/>
              <a:gd name="connsiteX20" fmla="*/ 366236 w 1695450"/>
              <a:gd name="connsiteY20" fmla="*/ 766286 h 1019175"/>
              <a:gd name="connsiteX21" fmla="*/ 397669 w 1695450"/>
              <a:gd name="connsiteY21" fmla="*/ 748189 h 1019175"/>
              <a:gd name="connsiteX22" fmla="*/ 423386 w 1695450"/>
              <a:gd name="connsiteY22" fmla="*/ 731996 h 1019175"/>
              <a:gd name="connsiteX23" fmla="*/ 447199 w 1695450"/>
              <a:gd name="connsiteY23" fmla="*/ 713899 h 1019175"/>
              <a:gd name="connsiteX24" fmla="*/ 436721 w 1695450"/>
              <a:gd name="connsiteY24" fmla="*/ 677704 h 1019175"/>
              <a:gd name="connsiteX25" fmla="*/ 415766 w 1695450"/>
              <a:gd name="connsiteY25" fmla="*/ 661511 h 1019175"/>
              <a:gd name="connsiteX26" fmla="*/ 394811 w 1695450"/>
              <a:gd name="connsiteY26" fmla="*/ 646271 h 1019175"/>
              <a:gd name="connsiteX27" fmla="*/ 394811 w 1695450"/>
              <a:gd name="connsiteY27" fmla="*/ 611981 h 1019175"/>
              <a:gd name="connsiteX28" fmla="*/ 408146 w 1695450"/>
              <a:gd name="connsiteY28" fmla="*/ 572929 h 1019175"/>
              <a:gd name="connsiteX29" fmla="*/ 436721 w 1695450"/>
              <a:gd name="connsiteY29" fmla="*/ 557689 h 1019175"/>
              <a:gd name="connsiteX30" fmla="*/ 465296 w 1695450"/>
              <a:gd name="connsiteY30" fmla="*/ 565309 h 1019175"/>
              <a:gd name="connsiteX31" fmla="*/ 465296 w 1695450"/>
              <a:gd name="connsiteY31" fmla="*/ 601504 h 1019175"/>
              <a:gd name="connsiteX32" fmla="*/ 460534 w 1695450"/>
              <a:gd name="connsiteY32" fmla="*/ 640556 h 1019175"/>
              <a:gd name="connsiteX33" fmla="*/ 489109 w 1695450"/>
              <a:gd name="connsiteY33" fmla="*/ 646271 h 1019175"/>
              <a:gd name="connsiteX34" fmla="*/ 520541 w 1695450"/>
              <a:gd name="connsiteY34" fmla="*/ 646271 h 1019175"/>
              <a:gd name="connsiteX35" fmla="*/ 538639 w 1695450"/>
              <a:gd name="connsiteY35" fmla="*/ 669131 h 1019175"/>
              <a:gd name="connsiteX36" fmla="*/ 564356 w 1695450"/>
              <a:gd name="connsiteY36" fmla="*/ 679609 h 1019175"/>
              <a:gd name="connsiteX37" fmla="*/ 564356 w 1695450"/>
              <a:gd name="connsiteY37" fmla="*/ 638651 h 1019175"/>
              <a:gd name="connsiteX38" fmla="*/ 588169 w 1695450"/>
              <a:gd name="connsiteY38" fmla="*/ 632936 h 1019175"/>
              <a:gd name="connsiteX39" fmla="*/ 592931 w 1695450"/>
              <a:gd name="connsiteY39" fmla="*/ 648176 h 1019175"/>
              <a:gd name="connsiteX40" fmla="*/ 627221 w 1695450"/>
              <a:gd name="connsiteY40" fmla="*/ 653891 h 1019175"/>
              <a:gd name="connsiteX41" fmla="*/ 640556 w 1695450"/>
              <a:gd name="connsiteY41" fmla="*/ 619601 h 1019175"/>
              <a:gd name="connsiteX42" fmla="*/ 679609 w 1695450"/>
              <a:gd name="connsiteY42" fmla="*/ 638651 h 1019175"/>
              <a:gd name="connsiteX43" fmla="*/ 712946 w 1695450"/>
              <a:gd name="connsiteY43" fmla="*/ 656749 h 1019175"/>
              <a:gd name="connsiteX44" fmla="*/ 736759 w 1695450"/>
              <a:gd name="connsiteY44" fmla="*/ 692944 h 1019175"/>
              <a:gd name="connsiteX45" fmla="*/ 741521 w 1695450"/>
              <a:gd name="connsiteY45" fmla="*/ 737711 h 1019175"/>
              <a:gd name="connsiteX46" fmla="*/ 739616 w 1695450"/>
              <a:gd name="connsiteY46" fmla="*/ 773906 h 1019175"/>
              <a:gd name="connsiteX47" fmla="*/ 778669 w 1695450"/>
              <a:gd name="connsiteY47" fmla="*/ 781526 h 1019175"/>
              <a:gd name="connsiteX48" fmla="*/ 793909 w 1695450"/>
              <a:gd name="connsiteY48" fmla="*/ 812959 h 1019175"/>
              <a:gd name="connsiteX49" fmla="*/ 791051 w 1695450"/>
              <a:gd name="connsiteY49" fmla="*/ 841534 h 1019175"/>
              <a:gd name="connsiteX50" fmla="*/ 772954 w 1695450"/>
              <a:gd name="connsiteY50" fmla="*/ 880586 h 1019175"/>
              <a:gd name="connsiteX51" fmla="*/ 804386 w 1695450"/>
              <a:gd name="connsiteY51" fmla="*/ 886301 h 1019175"/>
              <a:gd name="connsiteX52" fmla="*/ 851059 w 1695450"/>
              <a:gd name="connsiteY52" fmla="*/ 909161 h 1019175"/>
              <a:gd name="connsiteX53" fmla="*/ 888206 w 1695450"/>
              <a:gd name="connsiteY53" fmla="*/ 932974 h 1019175"/>
              <a:gd name="connsiteX54" fmla="*/ 919639 w 1695450"/>
              <a:gd name="connsiteY54" fmla="*/ 946309 h 1019175"/>
              <a:gd name="connsiteX55" fmla="*/ 958691 w 1695450"/>
              <a:gd name="connsiteY55" fmla="*/ 964406 h 1019175"/>
              <a:gd name="connsiteX56" fmla="*/ 999649 w 1695450"/>
              <a:gd name="connsiteY56" fmla="*/ 961549 h 1019175"/>
              <a:gd name="connsiteX57" fmla="*/ 1029176 w 1695450"/>
              <a:gd name="connsiteY57" fmla="*/ 985361 h 1019175"/>
              <a:gd name="connsiteX58" fmla="*/ 1059656 w 1695450"/>
              <a:gd name="connsiteY58" fmla="*/ 1008221 h 1019175"/>
              <a:gd name="connsiteX59" fmla="*/ 1109186 w 1695450"/>
              <a:gd name="connsiteY59" fmla="*/ 1018699 h 1019175"/>
              <a:gd name="connsiteX60" fmla="*/ 1135856 w 1695450"/>
              <a:gd name="connsiteY60" fmla="*/ 1003459 h 1019175"/>
              <a:gd name="connsiteX61" fmla="*/ 1158716 w 1695450"/>
              <a:gd name="connsiteY61" fmla="*/ 992981 h 1019175"/>
              <a:gd name="connsiteX62" fmla="*/ 1188244 w 1695450"/>
              <a:gd name="connsiteY62" fmla="*/ 985361 h 1019175"/>
              <a:gd name="connsiteX63" fmla="*/ 1211104 w 1695450"/>
              <a:gd name="connsiteY63" fmla="*/ 964406 h 1019175"/>
              <a:gd name="connsiteX64" fmla="*/ 1242536 w 1695450"/>
              <a:gd name="connsiteY64" fmla="*/ 948214 h 1019175"/>
              <a:gd name="connsiteX65" fmla="*/ 1271111 w 1695450"/>
              <a:gd name="connsiteY65" fmla="*/ 958691 h 1019175"/>
              <a:gd name="connsiteX66" fmla="*/ 1297781 w 1695450"/>
              <a:gd name="connsiteY66" fmla="*/ 974884 h 1019175"/>
              <a:gd name="connsiteX67" fmla="*/ 1320641 w 1695450"/>
              <a:gd name="connsiteY67" fmla="*/ 990124 h 1019175"/>
              <a:gd name="connsiteX68" fmla="*/ 1357789 w 1695450"/>
              <a:gd name="connsiteY68" fmla="*/ 974884 h 1019175"/>
              <a:gd name="connsiteX69" fmla="*/ 1383506 w 1695450"/>
              <a:gd name="connsiteY69" fmla="*/ 951071 h 1019175"/>
              <a:gd name="connsiteX70" fmla="*/ 1396841 w 1695450"/>
              <a:gd name="connsiteY70" fmla="*/ 922496 h 1019175"/>
              <a:gd name="connsiteX71" fmla="*/ 1422559 w 1695450"/>
              <a:gd name="connsiteY71" fmla="*/ 922496 h 1019175"/>
              <a:gd name="connsiteX72" fmla="*/ 1435894 w 1695450"/>
              <a:gd name="connsiteY72" fmla="*/ 946309 h 1019175"/>
              <a:gd name="connsiteX73" fmla="*/ 1474946 w 1695450"/>
              <a:gd name="connsiteY73" fmla="*/ 937736 h 1019175"/>
              <a:gd name="connsiteX74" fmla="*/ 1511141 w 1695450"/>
              <a:gd name="connsiteY74" fmla="*/ 914876 h 1019175"/>
              <a:gd name="connsiteX75" fmla="*/ 1542574 w 1695450"/>
              <a:gd name="connsiteY75" fmla="*/ 901541 h 1019175"/>
              <a:gd name="connsiteX76" fmla="*/ 1568291 w 1695450"/>
              <a:gd name="connsiteY76" fmla="*/ 880586 h 1019175"/>
              <a:gd name="connsiteX77" fmla="*/ 1596866 w 1695450"/>
              <a:gd name="connsiteY77" fmla="*/ 859631 h 1019175"/>
              <a:gd name="connsiteX78" fmla="*/ 1623536 w 1695450"/>
              <a:gd name="connsiteY78" fmla="*/ 844391 h 1019175"/>
              <a:gd name="connsiteX79" fmla="*/ 1652111 w 1695450"/>
              <a:gd name="connsiteY79" fmla="*/ 847249 h 1019175"/>
              <a:gd name="connsiteX80" fmla="*/ 1691164 w 1695450"/>
              <a:gd name="connsiteY80" fmla="*/ 847249 h 1019175"/>
              <a:gd name="connsiteX81" fmla="*/ 1698784 w 1695450"/>
              <a:gd name="connsiteY81" fmla="*/ 812959 h 1019175"/>
              <a:gd name="connsiteX82" fmla="*/ 1677829 w 1695450"/>
              <a:gd name="connsiteY82" fmla="*/ 789146 h 1019175"/>
              <a:gd name="connsiteX83" fmla="*/ 1641634 w 1695450"/>
              <a:gd name="connsiteY83" fmla="*/ 771049 h 1019175"/>
              <a:gd name="connsiteX84" fmla="*/ 1631156 w 1695450"/>
              <a:gd name="connsiteY84" fmla="*/ 737711 h 1019175"/>
              <a:gd name="connsiteX85" fmla="*/ 1599724 w 1695450"/>
              <a:gd name="connsiteY85" fmla="*/ 695801 h 1019175"/>
              <a:gd name="connsiteX86" fmla="*/ 1599724 w 1695450"/>
              <a:gd name="connsiteY86" fmla="*/ 671989 h 1019175"/>
              <a:gd name="connsiteX87" fmla="*/ 1602581 w 1695450"/>
              <a:gd name="connsiteY87" fmla="*/ 638651 h 1019175"/>
              <a:gd name="connsiteX88" fmla="*/ 1623536 w 1695450"/>
              <a:gd name="connsiteY88" fmla="*/ 614839 h 1019175"/>
              <a:gd name="connsiteX89" fmla="*/ 1638776 w 1695450"/>
              <a:gd name="connsiteY89" fmla="*/ 586264 h 1019175"/>
              <a:gd name="connsiteX90" fmla="*/ 1670209 w 1695450"/>
              <a:gd name="connsiteY90" fmla="*/ 562451 h 1019175"/>
              <a:gd name="connsiteX91" fmla="*/ 1688306 w 1695450"/>
              <a:gd name="connsiteY91" fmla="*/ 538639 h 1019175"/>
              <a:gd name="connsiteX92" fmla="*/ 1680686 w 1695450"/>
              <a:gd name="connsiteY92" fmla="*/ 518636 h 1019175"/>
              <a:gd name="connsiteX93" fmla="*/ 1665446 w 1695450"/>
              <a:gd name="connsiteY93" fmla="*/ 508159 h 1019175"/>
              <a:gd name="connsiteX94" fmla="*/ 1649254 w 1695450"/>
              <a:gd name="connsiteY94" fmla="*/ 484346 h 1019175"/>
              <a:gd name="connsiteX95" fmla="*/ 1649254 w 1695450"/>
              <a:gd name="connsiteY95" fmla="*/ 466249 h 1019175"/>
              <a:gd name="connsiteX96" fmla="*/ 1670209 w 1695450"/>
              <a:gd name="connsiteY96" fmla="*/ 434816 h 1019175"/>
              <a:gd name="connsiteX97" fmla="*/ 1683544 w 1695450"/>
              <a:gd name="connsiteY97" fmla="*/ 406241 h 1019175"/>
              <a:gd name="connsiteX98" fmla="*/ 1675924 w 1695450"/>
              <a:gd name="connsiteY98" fmla="*/ 382429 h 1019175"/>
              <a:gd name="connsiteX99" fmla="*/ 1665446 w 1695450"/>
              <a:gd name="connsiteY99" fmla="*/ 392906 h 1019175"/>
              <a:gd name="connsiteX100" fmla="*/ 1638776 w 1695450"/>
              <a:gd name="connsiteY100" fmla="*/ 419576 h 1019175"/>
              <a:gd name="connsiteX101" fmla="*/ 1617821 w 1695450"/>
              <a:gd name="connsiteY101" fmla="*/ 431959 h 1019175"/>
              <a:gd name="connsiteX102" fmla="*/ 1596866 w 1695450"/>
              <a:gd name="connsiteY102" fmla="*/ 450056 h 1019175"/>
              <a:gd name="connsiteX103" fmla="*/ 1571149 w 1695450"/>
              <a:gd name="connsiteY103" fmla="*/ 476726 h 1019175"/>
              <a:gd name="connsiteX104" fmla="*/ 1545431 w 1695450"/>
              <a:gd name="connsiteY104" fmla="*/ 499586 h 1019175"/>
              <a:gd name="connsiteX105" fmla="*/ 1557814 w 1695450"/>
              <a:gd name="connsiteY105" fmla="*/ 523399 h 1019175"/>
              <a:gd name="connsiteX106" fmla="*/ 1545431 w 1695450"/>
              <a:gd name="connsiteY106" fmla="*/ 547211 h 1019175"/>
              <a:gd name="connsiteX107" fmla="*/ 1511141 w 1695450"/>
              <a:gd name="connsiteY107" fmla="*/ 541496 h 1019175"/>
              <a:gd name="connsiteX108" fmla="*/ 1487329 w 1695450"/>
              <a:gd name="connsiteY108" fmla="*/ 520541 h 1019175"/>
              <a:gd name="connsiteX109" fmla="*/ 1451134 w 1695450"/>
              <a:gd name="connsiteY109" fmla="*/ 505301 h 1019175"/>
              <a:gd name="connsiteX110" fmla="*/ 1425416 w 1695450"/>
              <a:gd name="connsiteY110" fmla="*/ 508159 h 1019175"/>
              <a:gd name="connsiteX111" fmla="*/ 1412081 w 1695450"/>
              <a:gd name="connsiteY111" fmla="*/ 512921 h 1019175"/>
              <a:gd name="connsiteX112" fmla="*/ 1396841 w 1695450"/>
              <a:gd name="connsiteY112" fmla="*/ 518636 h 1019175"/>
              <a:gd name="connsiteX113" fmla="*/ 1388269 w 1695450"/>
              <a:gd name="connsiteY113" fmla="*/ 544354 h 1019175"/>
              <a:gd name="connsiteX114" fmla="*/ 1377791 w 1695450"/>
              <a:gd name="connsiteY114" fmla="*/ 559594 h 1019175"/>
              <a:gd name="connsiteX115" fmla="*/ 1347311 w 1695450"/>
              <a:gd name="connsiteY115" fmla="*/ 551974 h 1019175"/>
              <a:gd name="connsiteX116" fmla="*/ 1333976 w 1695450"/>
              <a:gd name="connsiteY116" fmla="*/ 533876 h 1019175"/>
              <a:gd name="connsiteX117" fmla="*/ 1315879 w 1695450"/>
              <a:gd name="connsiteY117" fmla="*/ 536734 h 1019175"/>
              <a:gd name="connsiteX118" fmla="*/ 1299686 w 1695450"/>
              <a:gd name="connsiteY118" fmla="*/ 551974 h 1019175"/>
              <a:gd name="connsiteX119" fmla="*/ 1276826 w 1695450"/>
              <a:gd name="connsiteY119" fmla="*/ 586264 h 1019175"/>
              <a:gd name="connsiteX120" fmla="*/ 1258729 w 1695450"/>
              <a:gd name="connsiteY120" fmla="*/ 609124 h 1019175"/>
              <a:gd name="connsiteX121" fmla="*/ 1227296 w 1695450"/>
              <a:gd name="connsiteY121" fmla="*/ 628174 h 1019175"/>
              <a:gd name="connsiteX122" fmla="*/ 1216819 w 1695450"/>
              <a:gd name="connsiteY122" fmla="*/ 638651 h 1019175"/>
              <a:gd name="connsiteX123" fmla="*/ 1229201 w 1695450"/>
              <a:gd name="connsiteY123" fmla="*/ 669131 h 1019175"/>
              <a:gd name="connsiteX124" fmla="*/ 1250156 w 1695450"/>
              <a:gd name="connsiteY124" fmla="*/ 685324 h 1019175"/>
              <a:gd name="connsiteX125" fmla="*/ 1232059 w 1695450"/>
              <a:gd name="connsiteY125" fmla="*/ 695801 h 1019175"/>
              <a:gd name="connsiteX126" fmla="*/ 1195864 w 1695450"/>
              <a:gd name="connsiteY126" fmla="*/ 695801 h 1019175"/>
              <a:gd name="connsiteX127" fmla="*/ 1164431 w 1695450"/>
              <a:gd name="connsiteY127" fmla="*/ 692944 h 1019175"/>
              <a:gd name="connsiteX128" fmla="*/ 1153954 w 1695450"/>
              <a:gd name="connsiteY128" fmla="*/ 692944 h 1019175"/>
              <a:gd name="connsiteX129" fmla="*/ 1151096 w 1695450"/>
              <a:gd name="connsiteY129" fmla="*/ 669131 h 1019175"/>
              <a:gd name="connsiteX130" fmla="*/ 1148239 w 1695450"/>
              <a:gd name="connsiteY130" fmla="*/ 643414 h 1019175"/>
              <a:gd name="connsiteX131" fmla="*/ 1132999 w 1695450"/>
              <a:gd name="connsiteY131" fmla="*/ 619601 h 1019175"/>
              <a:gd name="connsiteX132" fmla="*/ 1101566 w 1695450"/>
              <a:gd name="connsiteY132" fmla="*/ 619601 h 1019175"/>
              <a:gd name="connsiteX133" fmla="*/ 1078706 w 1695450"/>
              <a:gd name="connsiteY133" fmla="*/ 619601 h 1019175"/>
              <a:gd name="connsiteX134" fmla="*/ 1062514 w 1695450"/>
              <a:gd name="connsiteY134" fmla="*/ 596741 h 1019175"/>
              <a:gd name="connsiteX135" fmla="*/ 1044416 w 1695450"/>
              <a:gd name="connsiteY135" fmla="*/ 580549 h 1019175"/>
              <a:gd name="connsiteX136" fmla="*/ 1031081 w 1695450"/>
              <a:gd name="connsiteY136" fmla="*/ 559594 h 1019175"/>
              <a:gd name="connsiteX137" fmla="*/ 1057751 w 1695450"/>
              <a:gd name="connsiteY137" fmla="*/ 551974 h 1019175"/>
              <a:gd name="connsiteX138" fmla="*/ 1062514 w 1695450"/>
              <a:gd name="connsiteY138" fmla="*/ 518636 h 1019175"/>
              <a:gd name="connsiteX139" fmla="*/ 1098709 w 1695450"/>
              <a:gd name="connsiteY139" fmla="*/ 515779 h 1019175"/>
              <a:gd name="connsiteX140" fmla="*/ 1135856 w 1695450"/>
              <a:gd name="connsiteY140" fmla="*/ 520541 h 1019175"/>
              <a:gd name="connsiteX141" fmla="*/ 1146334 w 1695450"/>
              <a:gd name="connsiteY141" fmla="*/ 494824 h 1019175"/>
              <a:gd name="connsiteX142" fmla="*/ 1125379 w 1695450"/>
              <a:gd name="connsiteY142" fmla="*/ 479584 h 1019175"/>
              <a:gd name="connsiteX143" fmla="*/ 1125379 w 1695450"/>
              <a:gd name="connsiteY143" fmla="*/ 445294 h 1019175"/>
              <a:gd name="connsiteX144" fmla="*/ 1148239 w 1695450"/>
              <a:gd name="connsiteY144" fmla="*/ 427196 h 1019175"/>
              <a:gd name="connsiteX145" fmla="*/ 1179671 w 1695450"/>
              <a:gd name="connsiteY145" fmla="*/ 413861 h 1019175"/>
              <a:gd name="connsiteX146" fmla="*/ 1203484 w 1695450"/>
              <a:gd name="connsiteY146" fmla="*/ 411004 h 1019175"/>
              <a:gd name="connsiteX147" fmla="*/ 1203484 w 1695450"/>
              <a:gd name="connsiteY147" fmla="*/ 388144 h 1019175"/>
              <a:gd name="connsiteX148" fmla="*/ 1177766 w 1695450"/>
              <a:gd name="connsiteY148" fmla="*/ 382429 h 1019175"/>
              <a:gd name="connsiteX149" fmla="*/ 1151096 w 1695450"/>
              <a:gd name="connsiteY149" fmla="*/ 374809 h 1019175"/>
              <a:gd name="connsiteX150" fmla="*/ 1109186 w 1695450"/>
              <a:gd name="connsiteY150" fmla="*/ 361474 h 1019175"/>
              <a:gd name="connsiteX151" fmla="*/ 1078706 w 1695450"/>
              <a:gd name="connsiteY151" fmla="*/ 356711 h 1019175"/>
              <a:gd name="connsiteX152" fmla="*/ 1049179 w 1695450"/>
              <a:gd name="connsiteY152" fmla="*/ 340519 h 1019175"/>
              <a:gd name="connsiteX153" fmla="*/ 1041559 w 1695450"/>
              <a:gd name="connsiteY153" fmla="*/ 310039 h 1019175"/>
              <a:gd name="connsiteX154" fmla="*/ 1047274 w 1695450"/>
              <a:gd name="connsiteY154" fmla="*/ 270034 h 1019175"/>
              <a:gd name="connsiteX155" fmla="*/ 1047274 w 1695450"/>
              <a:gd name="connsiteY155" fmla="*/ 241459 h 1019175"/>
              <a:gd name="connsiteX156" fmla="*/ 1041559 w 1695450"/>
              <a:gd name="connsiteY156" fmla="*/ 205264 h 1019175"/>
              <a:gd name="connsiteX157" fmla="*/ 1041559 w 1695450"/>
              <a:gd name="connsiteY157" fmla="*/ 176689 h 1019175"/>
              <a:gd name="connsiteX158" fmla="*/ 1036796 w 1695450"/>
              <a:gd name="connsiteY158" fmla="*/ 158591 h 1019175"/>
              <a:gd name="connsiteX159" fmla="*/ 1020604 w 1695450"/>
              <a:gd name="connsiteY159" fmla="*/ 163354 h 1019175"/>
              <a:gd name="connsiteX160" fmla="*/ 1008221 w 1695450"/>
              <a:gd name="connsiteY160" fmla="*/ 184309 h 1019175"/>
              <a:gd name="connsiteX161" fmla="*/ 992029 w 1695450"/>
              <a:gd name="connsiteY161" fmla="*/ 194786 h 1019175"/>
              <a:gd name="connsiteX162" fmla="*/ 960596 w 1695450"/>
              <a:gd name="connsiteY162" fmla="*/ 194786 h 1019175"/>
              <a:gd name="connsiteX163" fmla="*/ 929164 w 1695450"/>
              <a:gd name="connsiteY163" fmla="*/ 173831 h 1019175"/>
              <a:gd name="connsiteX164" fmla="*/ 929164 w 1695450"/>
              <a:gd name="connsiteY164" fmla="*/ 145256 h 1019175"/>
              <a:gd name="connsiteX165" fmla="*/ 932021 w 1695450"/>
              <a:gd name="connsiteY165" fmla="*/ 116681 h 1019175"/>
              <a:gd name="connsiteX166" fmla="*/ 924401 w 1695450"/>
              <a:gd name="connsiteY166" fmla="*/ 88106 h 1019175"/>
              <a:gd name="connsiteX167" fmla="*/ 927259 w 1695450"/>
              <a:gd name="connsiteY167" fmla="*/ 61436 h 1019175"/>
              <a:gd name="connsiteX168" fmla="*/ 900589 w 1695450"/>
              <a:gd name="connsiteY168" fmla="*/ 53816 h 1019175"/>
              <a:gd name="connsiteX169" fmla="*/ 882491 w 1695450"/>
              <a:gd name="connsiteY169" fmla="*/ 61436 h 1019175"/>
              <a:gd name="connsiteX170" fmla="*/ 869156 w 1695450"/>
              <a:gd name="connsiteY170" fmla="*/ 49054 h 1019175"/>
              <a:gd name="connsiteX171" fmla="*/ 849154 w 1695450"/>
              <a:gd name="connsiteY171" fmla="*/ 32861 h 1019175"/>
              <a:gd name="connsiteX172" fmla="*/ 828199 w 1695450"/>
              <a:gd name="connsiteY172" fmla="*/ 22384 h 1019175"/>
              <a:gd name="connsiteX173" fmla="*/ 804386 w 1695450"/>
              <a:gd name="connsiteY173" fmla="*/ 46196 h 1019175"/>
              <a:gd name="connsiteX174" fmla="*/ 786289 w 1695450"/>
              <a:gd name="connsiteY174" fmla="*/ 49054 h 1019175"/>
              <a:gd name="connsiteX175" fmla="*/ 754856 w 1695450"/>
              <a:gd name="connsiteY175" fmla="*/ 49054 h 1019175"/>
              <a:gd name="connsiteX176" fmla="*/ 747236 w 1695450"/>
              <a:gd name="connsiteY176" fmla="*/ 25241 h 1019175"/>
              <a:gd name="connsiteX177" fmla="*/ 733901 w 1695450"/>
              <a:gd name="connsiteY177" fmla="*/ 1429 h 1019175"/>
              <a:gd name="connsiteX178" fmla="*/ 705326 w 1695450"/>
              <a:gd name="connsiteY178" fmla="*/ 25241 h 1019175"/>
              <a:gd name="connsiteX179" fmla="*/ 684371 w 1695450"/>
              <a:gd name="connsiteY179" fmla="*/ 40481 h 1019175"/>
              <a:gd name="connsiteX180" fmla="*/ 694849 w 1695450"/>
              <a:gd name="connsiteY180" fmla="*/ 61436 h 1019175"/>
              <a:gd name="connsiteX181" fmla="*/ 658654 w 1695450"/>
              <a:gd name="connsiteY181" fmla="*/ 82391 h 1019175"/>
              <a:gd name="connsiteX182" fmla="*/ 634841 w 1695450"/>
              <a:gd name="connsiteY182" fmla="*/ 92869 h 1019175"/>
              <a:gd name="connsiteX183" fmla="*/ 616744 w 1695450"/>
              <a:gd name="connsiteY183" fmla="*/ 119539 h 1019175"/>
              <a:gd name="connsiteX184" fmla="*/ 609124 w 1695450"/>
              <a:gd name="connsiteY184" fmla="*/ 137636 h 1019175"/>
              <a:gd name="connsiteX185" fmla="*/ 595789 w 1695450"/>
              <a:gd name="connsiteY185" fmla="*/ 187166 h 1019175"/>
              <a:gd name="connsiteX186" fmla="*/ 585311 w 1695450"/>
              <a:gd name="connsiteY186" fmla="*/ 210026 h 1019175"/>
              <a:gd name="connsiteX187" fmla="*/ 564356 w 1695450"/>
              <a:gd name="connsiteY187" fmla="*/ 226219 h 1019175"/>
              <a:gd name="connsiteX188" fmla="*/ 535781 w 1695450"/>
              <a:gd name="connsiteY188" fmla="*/ 247174 h 1019175"/>
              <a:gd name="connsiteX189" fmla="*/ 511969 w 1695450"/>
              <a:gd name="connsiteY189" fmla="*/ 272891 h 1019175"/>
              <a:gd name="connsiteX190" fmla="*/ 483394 w 1695450"/>
              <a:gd name="connsiteY190" fmla="*/ 290989 h 1019175"/>
              <a:gd name="connsiteX191" fmla="*/ 465296 w 1695450"/>
              <a:gd name="connsiteY191" fmla="*/ 314801 h 1019175"/>
              <a:gd name="connsiteX192" fmla="*/ 433864 w 1695450"/>
              <a:gd name="connsiteY192" fmla="*/ 340519 h 1019175"/>
              <a:gd name="connsiteX193" fmla="*/ 411004 w 1695450"/>
              <a:gd name="connsiteY193" fmla="*/ 350996 h 1019175"/>
              <a:gd name="connsiteX194" fmla="*/ 394811 w 1695450"/>
              <a:gd name="connsiteY194" fmla="*/ 371951 h 1019175"/>
              <a:gd name="connsiteX195" fmla="*/ 369094 w 1695450"/>
              <a:gd name="connsiteY195" fmla="*/ 403384 h 1019175"/>
              <a:gd name="connsiteX196" fmla="*/ 363379 w 1695450"/>
              <a:gd name="connsiteY196" fmla="*/ 382429 h 1019175"/>
              <a:gd name="connsiteX197" fmla="*/ 342424 w 1695450"/>
              <a:gd name="connsiteY197" fmla="*/ 346234 h 1019175"/>
              <a:gd name="connsiteX198" fmla="*/ 330041 w 1695450"/>
              <a:gd name="connsiteY198" fmla="*/ 343376 h 1019175"/>
              <a:gd name="connsiteX199" fmla="*/ 306229 w 1695450"/>
              <a:gd name="connsiteY199" fmla="*/ 335756 h 1019175"/>
              <a:gd name="connsiteX200" fmla="*/ 301466 w 1695450"/>
              <a:gd name="connsiteY200" fmla="*/ 317659 h 1019175"/>
              <a:gd name="connsiteX201" fmla="*/ 282416 w 1695450"/>
              <a:gd name="connsiteY201" fmla="*/ 299561 h 1019175"/>
              <a:gd name="connsiteX202" fmla="*/ 246221 w 1695450"/>
              <a:gd name="connsiteY202" fmla="*/ 317659 h 1019175"/>
              <a:gd name="connsiteX203" fmla="*/ 225266 w 1695450"/>
              <a:gd name="connsiteY203" fmla="*/ 330041 h 1019175"/>
              <a:gd name="connsiteX204" fmla="*/ 199549 w 1695450"/>
              <a:gd name="connsiteY204" fmla="*/ 367189 h 1019175"/>
              <a:gd name="connsiteX205" fmla="*/ 189071 w 1695450"/>
              <a:gd name="connsiteY205" fmla="*/ 338614 h 1019175"/>
              <a:gd name="connsiteX206" fmla="*/ 178594 w 1695450"/>
              <a:gd name="connsiteY206" fmla="*/ 307181 h 1019175"/>
              <a:gd name="connsiteX207" fmla="*/ 165259 w 1695450"/>
              <a:gd name="connsiteY207" fmla="*/ 280511 h 1019175"/>
              <a:gd name="connsiteX208" fmla="*/ 165259 w 1695450"/>
              <a:gd name="connsiteY208" fmla="*/ 259556 h 1019175"/>
              <a:gd name="connsiteX209" fmla="*/ 141446 w 1695450"/>
              <a:gd name="connsiteY209" fmla="*/ 268129 h 1019175"/>
              <a:gd name="connsiteX210" fmla="*/ 126206 w 1695450"/>
              <a:gd name="connsiteY210" fmla="*/ 290989 h 1019175"/>
              <a:gd name="connsiteX211" fmla="*/ 121444 w 1695450"/>
              <a:gd name="connsiteY211" fmla="*/ 304324 h 1019175"/>
              <a:gd name="connsiteX212" fmla="*/ 97631 w 1695450"/>
              <a:gd name="connsiteY212" fmla="*/ 322421 h 1019175"/>
              <a:gd name="connsiteX213" fmla="*/ 82391 w 1695450"/>
              <a:gd name="connsiteY213" fmla="*/ 335756 h 1019175"/>
              <a:gd name="connsiteX214" fmla="*/ 73819 w 1695450"/>
              <a:gd name="connsiteY214" fmla="*/ 319564 h 1019175"/>
              <a:gd name="connsiteX215" fmla="*/ 63341 w 1695450"/>
              <a:gd name="connsiteY215" fmla="*/ 310039 h 1019175"/>
              <a:gd name="connsiteX216" fmla="*/ 45244 w 1695450"/>
              <a:gd name="connsiteY216" fmla="*/ 325279 h 1019175"/>
              <a:gd name="connsiteX217" fmla="*/ 34766 w 1695450"/>
              <a:gd name="connsiteY217" fmla="*/ 350996 h 1019175"/>
              <a:gd name="connsiteX218" fmla="*/ 22384 w 1695450"/>
              <a:gd name="connsiteY218" fmla="*/ 385286 h 1019175"/>
              <a:gd name="connsiteX219" fmla="*/ 6191 w 1695450"/>
              <a:gd name="connsiteY219" fmla="*/ 413861 h 1019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Lst>
            <a:rect l="l" t="t" r="r" b="b"/>
            <a:pathLst>
              <a:path w="1695450" h="1019175">
                <a:moveTo>
                  <a:pt x="1429" y="442436"/>
                </a:moveTo>
                <a:lnTo>
                  <a:pt x="24289" y="469106"/>
                </a:lnTo>
                <a:lnTo>
                  <a:pt x="48101" y="515779"/>
                </a:lnTo>
                <a:lnTo>
                  <a:pt x="31909" y="538639"/>
                </a:lnTo>
                <a:lnTo>
                  <a:pt x="58579" y="549116"/>
                </a:lnTo>
                <a:lnTo>
                  <a:pt x="82391" y="572929"/>
                </a:lnTo>
                <a:lnTo>
                  <a:pt x="79534" y="593884"/>
                </a:lnTo>
                <a:lnTo>
                  <a:pt x="50959" y="604361"/>
                </a:lnTo>
                <a:lnTo>
                  <a:pt x="52864" y="643414"/>
                </a:lnTo>
                <a:lnTo>
                  <a:pt x="69056" y="671989"/>
                </a:lnTo>
                <a:lnTo>
                  <a:pt x="87154" y="700564"/>
                </a:lnTo>
                <a:lnTo>
                  <a:pt x="131921" y="721519"/>
                </a:lnTo>
                <a:lnTo>
                  <a:pt x="168116" y="727234"/>
                </a:lnTo>
                <a:lnTo>
                  <a:pt x="191929" y="742474"/>
                </a:lnTo>
                <a:lnTo>
                  <a:pt x="211931" y="758666"/>
                </a:lnTo>
                <a:lnTo>
                  <a:pt x="249079" y="758666"/>
                </a:lnTo>
                <a:lnTo>
                  <a:pt x="288131" y="742474"/>
                </a:lnTo>
                <a:lnTo>
                  <a:pt x="309086" y="721519"/>
                </a:lnTo>
                <a:lnTo>
                  <a:pt x="330041" y="727234"/>
                </a:lnTo>
                <a:lnTo>
                  <a:pt x="345281" y="750094"/>
                </a:lnTo>
                <a:lnTo>
                  <a:pt x="366236" y="766286"/>
                </a:lnTo>
                <a:lnTo>
                  <a:pt x="397669" y="748189"/>
                </a:lnTo>
                <a:lnTo>
                  <a:pt x="423386" y="731996"/>
                </a:lnTo>
                <a:lnTo>
                  <a:pt x="447199" y="713899"/>
                </a:lnTo>
                <a:lnTo>
                  <a:pt x="436721" y="677704"/>
                </a:lnTo>
                <a:lnTo>
                  <a:pt x="415766" y="661511"/>
                </a:lnTo>
                <a:lnTo>
                  <a:pt x="394811" y="646271"/>
                </a:lnTo>
                <a:lnTo>
                  <a:pt x="394811" y="611981"/>
                </a:lnTo>
                <a:lnTo>
                  <a:pt x="408146" y="572929"/>
                </a:lnTo>
                <a:lnTo>
                  <a:pt x="436721" y="557689"/>
                </a:lnTo>
                <a:lnTo>
                  <a:pt x="465296" y="565309"/>
                </a:lnTo>
                <a:lnTo>
                  <a:pt x="465296" y="601504"/>
                </a:lnTo>
                <a:lnTo>
                  <a:pt x="460534" y="640556"/>
                </a:lnTo>
                <a:lnTo>
                  <a:pt x="489109" y="646271"/>
                </a:lnTo>
                <a:lnTo>
                  <a:pt x="520541" y="646271"/>
                </a:lnTo>
                <a:lnTo>
                  <a:pt x="538639" y="669131"/>
                </a:lnTo>
                <a:lnTo>
                  <a:pt x="564356" y="679609"/>
                </a:lnTo>
                <a:lnTo>
                  <a:pt x="564356" y="638651"/>
                </a:lnTo>
                <a:lnTo>
                  <a:pt x="588169" y="632936"/>
                </a:lnTo>
                <a:lnTo>
                  <a:pt x="592931" y="648176"/>
                </a:lnTo>
                <a:lnTo>
                  <a:pt x="627221" y="653891"/>
                </a:lnTo>
                <a:lnTo>
                  <a:pt x="640556" y="619601"/>
                </a:lnTo>
                <a:lnTo>
                  <a:pt x="679609" y="638651"/>
                </a:lnTo>
                <a:lnTo>
                  <a:pt x="712946" y="656749"/>
                </a:lnTo>
                <a:lnTo>
                  <a:pt x="736759" y="692944"/>
                </a:lnTo>
                <a:lnTo>
                  <a:pt x="741521" y="737711"/>
                </a:lnTo>
                <a:lnTo>
                  <a:pt x="739616" y="773906"/>
                </a:lnTo>
                <a:lnTo>
                  <a:pt x="778669" y="781526"/>
                </a:lnTo>
                <a:lnTo>
                  <a:pt x="793909" y="812959"/>
                </a:lnTo>
                <a:lnTo>
                  <a:pt x="791051" y="841534"/>
                </a:lnTo>
                <a:lnTo>
                  <a:pt x="772954" y="880586"/>
                </a:lnTo>
                <a:lnTo>
                  <a:pt x="804386" y="886301"/>
                </a:lnTo>
                <a:lnTo>
                  <a:pt x="851059" y="909161"/>
                </a:lnTo>
                <a:lnTo>
                  <a:pt x="888206" y="932974"/>
                </a:lnTo>
                <a:lnTo>
                  <a:pt x="919639" y="946309"/>
                </a:lnTo>
                <a:lnTo>
                  <a:pt x="958691" y="964406"/>
                </a:lnTo>
                <a:lnTo>
                  <a:pt x="999649" y="961549"/>
                </a:lnTo>
                <a:lnTo>
                  <a:pt x="1029176" y="985361"/>
                </a:lnTo>
                <a:lnTo>
                  <a:pt x="1059656" y="1008221"/>
                </a:lnTo>
                <a:lnTo>
                  <a:pt x="1109186" y="1018699"/>
                </a:lnTo>
                <a:lnTo>
                  <a:pt x="1135856" y="1003459"/>
                </a:lnTo>
                <a:lnTo>
                  <a:pt x="1158716" y="992981"/>
                </a:lnTo>
                <a:lnTo>
                  <a:pt x="1188244" y="985361"/>
                </a:lnTo>
                <a:lnTo>
                  <a:pt x="1211104" y="964406"/>
                </a:lnTo>
                <a:lnTo>
                  <a:pt x="1242536" y="948214"/>
                </a:lnTo>
                <a:lnTo>
                  <a:pt x="1271111" y="958691"/>
                </a:lnTo>
                <a:lnTo>
                  <a:pt x="1297781" y="974884"/>
                </a:lnTo>
                <a:lnTo>
                  <a:pt x="1320641" y="990124"/>
                </a:lnTo>
                <a:lnTo>
                  <a:pt x="1357789" y="974884"/>
                </a:lnTo>
                <a:lnTo>
                  <a:pt x="1383506" y="951071"/>
                </a:lnTo>
                <a:lnTo>
                  <a:pt x="1396841" y="922496"/>
                </a:lnTo>
                <a:lnTo>
                  <a:pt x="1422559" y="922496"/>
                </a:lnTo>
                <a:lnTo>
                  <a:pt x="1435894" y="946309"/>
                </a:lnTo>
                <a:lnTo>
                  <a:pt x="1474946" y="937736"/>
                </a:lnTo>
                <a:lnTo>
                  <a:pt x="1511141" y="914876"/>
                </a:lnTo>
                <a:lnTo>
                  <a:pt x="1542574" y="901541"/>
                </a:lnTo>
                <a:lnTo>
                  <a:pt x="1568291" y="880586"/>
                </a:lnTo>
                <a:lnTo>
                  <a:pt x="1596866" y="859631"/>
                </a:lnTo>
                <a:lnTo>
                  <a:pt x="1623536" y="844391"/>
                </a:lnTo>
                <a:lnTo>
                  <a:pt x="1652111" y="847249"/>
                </a:lnTo>
                <a:lnTo>
                  <a:pt x="1691164" y="847249"/>
                </a:lnTo>
                <a:lnTo>
                  <a:pt x="1698784" y="812959"/>
                </a:lnTo>
                <a:lnTo>
                  <a:pt x="1677829" y="789146"/>
                </a:lnTo>
                <a:lnTo>
                  <a:pt x="1641634" y="771049"/>
                </a:lnTo>
                <a:lnTo>
                  <a:pt x="1631156" y="737711"/>
                </a:lnTo>
                <a:lnTo>
                  <a:pt x="1599724" y="695801"/>
                </a:lnTo>
                <a:lnTo>
                  <a:pt x="1599724" y="671989"/>
                </a:lnTo>
                <a:lnTo>
                  <a:pt x="1602581" y="638651"/>
                </a:lnTo>
                <a:lnTo>
                  <a:pt x="1623536" y="614839"/>
                </a:lnTo>
                <a:lnTo>
                  <a:pt x="1638776" y="586264"/>
                </a:lnTo>
                <a:lnTo>
                  <a:pt x="1670209" y="562451"/>
                </a:lnTo>
                <a:lnTo>
                  <a:pt x="1688306" y="538639"/>
                </a:lnTo>
                <a:lnTo>
                  <a:pt x="1680686" y="518636"/>
                </a:lnTo>
                <a:lnTo>
                  <a:pt x="1665446" y="508159"/>
                </a:lnTo>
                <a:lnTo>
                  <a:pt x="1649254" y="484346"/>
                </a:lnTo>
                <a:lnTo>
                  <a:pt x="1649254" y="466249"/>
                </a:lnTo>
                <a:lnTo>
                  <a:pt x="1670209" y="434816"/>
                </a:lnTo>
                <a:lnTo>
                  <a:pt x="1683544" y="406241"/>
                </a:lnTo>
                <a:lnTo>
                  <a:pt x="1675924" y="382429"/>
                </a:lnTo>
                <a:lnTo>
                  <a:pt x="1665446" y="392906"/>
                </a:lnTo>
                <a:lnTo>
                  <a:pt x="1638776" y="419576"/>
                </a:lnTo>
                <a:lnTo>
                  <a:pt x="1617821" y="431959"/>
                </a:lnTo>
                <a:lnTo>
                  <a:pt x="1596866" y="450056"/>
                </a:lnTo>
                <a:lnTo>
                  <a:pt x="1571149" y="476726"/>
                </a:lnTo>
                <a:lnTo>
                  <a:pt x="1545431" y="499586"/>
                </a:lnTo>
                <a:lnTo>
                  <a:pt x="1557814" y="523399"/>
                </a:lnTo>
                <a:lnTo>
                  <a:pt x="1545431" y="547211"/>
                </a:lnTo>
                <a:lnTo>
                  <a:pt x="1511141" y="541496"/>
                </a:lnTo>
                <a:lnTo>
                  <a:pt x="1487329" y="520541"/>
                </a:lnTo>
                <a:lnTo>
                  <a:pt x="1451134" y="505301"/>
                </a:lnTo>
                <a:lnTo>
                  <a:pt x="1425416" y="508159"/>
                </a:lnTo>
                <a:lnTo>
                  <a:pt x="1412081" y="512921"/>
                </a:lnTo>
                <a:lnTo>
                  <a:pt x="1396841" y="518636"/>
                </a:lnTo>
                <a:lnTo>
                  <a:pt x="1388269" y="544354"/>
                </a:lnTo>
                <a:lnTo>
                  <a:pt x="1377791" y="559594"/>
                </a:lnTo>
                <a:lnTo>
                  <a:pt x="1347311" y="551974"/>
                </a:lnTo>
                <a:lnTo>
                  <a:pt x="1333976" y="533876"/>
                </a:lnTo>
                <a:lnTo>
                  <a:pt x="1315879" y="536734"/>
                </a:lnTo>
                <a:lnTo>
                  <a:pt x="1299686" y="551974"/>
                </a:lnTo>
                <a:lnTo>
                  <a:pt x="1276826" y="586264"/>
                </a:lnTo>
                <a:lnTo>
                  <a:pt x="1258729" y="609124"/>
                </a:lnTo>
                <a:lnTo>
                  <a:pt x="1227296" y="628174"/>
                </a:lnTo>
                <a:lnTo>
                  <a:pt x="1216819" y="638651"/>
                </a:lnTo>
                <a:lnTo>
                  <a:pt x="1229201" y="669131"/>
                </a:lnTo>
                <a:lnTo>
                  <a:pt x="1250156" y="685324"/>
                </a:lnTo>
                <a:lnTo>
                  <a:pt x="1232059" y="695801"/>
                </a:lnTo>
                <a:lnTo>
                  <a:pt x="1195864" y="695801"/>
                </a:lnTo>
                <a:lnTo>
                  <a:pt x="1164431" y="692944"/>
                </a:lnTo>
                <a:lnTo>
                  <a:pt x="1153954" y="692944"/>
                </a:lnTo>
                <a:lnTo>
                  <a:pt x="1151096" y="669131"/>
                </a:lnTo>
                <a:lnTo>
                  <a:pt x="1148239" y="643414"/>
                </a:lnTo>
                <a:lnTo>
                  <a:pt x="1132999" y="619601"/>
                </a:lnTo>
                <a:lnTo>
                  <a:pt x="1101566" y="619601"/>
                </a:lnTo>
                <a:lnTo>
                  <a:pt x="1078706" y="619601"/>
                </a:lnTo>
                <a:lnTo>
                  <a:pt x="1062514" y="596741"/>
                </a:lnTo>
                <a:lnTo>
                  <a:pt x="1044416" y="580549"/>
                </a:lnTo>
                <a:lnTo>
                  <a:pt x="1031081" y="559594"/>
                </a:lnTo>
                <a:lnTo>
                  <a:pt x="1057751" y="551974"/>
                </a:lnTo>
                <a:lnTo>
                  <a:pt x="1062514" y="518636"/>
                </a:lnTo>
                <a:lnTo>
                  <a:pt x="1098709" y="515779"/>
                </a:lnTo>
                <a:lnTo>
                  <a:pt x="1135856" y="520541"/>
                </a:lnTo>
                <a:lnTo>
                  <a:pt x="1146334" y="494824"/>
                </a:lnTo>
                <a:lnTo>
                  <a:pt x="1125379" y="479584"/>
                </a:lnTo>
                <a:lnTo>
                  <a:pt x="1125379" y="445294"/>
                </a:lnTo>
                <a:lnTo>
                  <a:pt x="1148239" y="427196"/>
                </a:lnTo>
                <a:lnTo>
                  <a:pt x="1179671" y="413861"/>
                </a:lnTo>
                <a:lnTo>
                  <a:pt x="1203484" y="411004"/>
                </a:lnTo>
                <a:lnTo>
                  <a:pt x="1203484" y="388144"/>
                </a:lnTo>
                <a:lnTo>
                  <a:pt x="1177766" y="382429"/>
                </a:lnTo>
                <a:lnTo>
                  <a:pt x="1151096" y="374809"/>
                </a:lnTo>
                <a:lnTo>
                  <a:pt x="1109186" y="361474"/>
                </a:lnTo>
                <a:lnTo>
                  <a:pt x="1078706" y="356711"/>
                </a:lnTo>
                <a:lnTo>
                  <a:pt x="1049179" y="340519"/>
                </a:lnTo>
                <a:lnTo>
                  <a:pt x="1041559" y="310039"/>
                </a:lnTo>
                <a:lnTo>
                  <a:pt x="1047274" y="270034"/>
                </a:lnTo>
                <a:lnTo>
                  <a:pt x="1047274" y="241459"/>
                </a:lnTo>
                <a:lnTo>
                  <a:pt x="1041559" y="205264"/>
                </a:lnTo>
                <a:lnTo>
                  <a:pt x="1041559" y="176689"/>
                </a:lnTo>
                <a:lnTo>
                  <a:pt x="1036796" y="158591"/>
                </a:lnTo>
                <a:lnTo>
                  <a:pt x="1020604" y="163354"/>
                </a:lnTo>
                <a:lnTo>
                  <a:pt x="1008221" y="184309"/>
                </a:lnTo>
                <a:lnTo>
                  <a:pt x="992029" y="194786"/>
                </a:lnTo>
                <a:lnTo>
                  <a:pt x="960596" y="194786"/>
                </a:lnTo>
                <a:lnTo>
                  <a:pt x="929164" y="173831"/>
                </a:lnTo>
                <a:lnTo>
                  <a:pt x="929164" y="145256"/>
                </a:lnTo>
                <a:lnTo>
                  <a:pt x="932021" y="116681"/>
                </a:lnTo>
                <a:lnTo>
                  <a:pt x="924401" y="88106"/>
                </a:lnTo>
                <a:lnTo>
                  <a:pt x="927259" y="61436"/>
                </a:lnTo>
                <a:lnTo>
                  <a:pt x="900589" y="53816"/>
                </a:lnTo>
                <a:lnTo>
                  <a:pt x="882491" y="61436"/>
                </a:lnTo>
                <a:lnTo>
                  <a:pt x="869156" y="49054"/>
                </a:lnTo>
                <a:lnTo>
                  <a:pt x="849154" y="32861"/>
                </a:lnTo>
                <a:lnTo>
                  <a:pt x="828199" y="22384"/>
                </a:lnTo>
                <a:lnTo>
                  <a:pt x="804386" y="46196"/>
                </a:lnTo>
                <a:lnTo>
                  <a:pt x="786289" y="49054"/>
                </a:lnTo>
                <a:lnTo>
                  <a:pt x="754856" y="49054"/>
                </a:lnTo>
                <a:lnTo>
                  <a:pt x="747236" y="25241"/>
                </a:lnTo>
                <a:lnTo>
                  <a:pt x="733901" y="1429"/>
                </a:lnTo>
                <a:lnTo>
                  <a:pt x="705326" y="25241"/>
                </a:lnTo>
                <a:lnTo>
                  <a:pt x="684371" y="40481"/>
                </a:lnTo>
                <a:lnTo>
                  <a:pt x="694849" y="61436"/>
                </a:lnTo>
                <a:lnTo>
                  <a:pt x="658654" y="82391"/>
                </a:lnTo>
                <a:lnTo>
                  <a:pt x="634841" y="92869"/>
                </a:lnTo>
                <a:lnTo>
                  <a:pt x="616744" y="119539"/>
                </a:lnTo>
                <a:lnTo>
                  <a:pt x="609124" y="137636"/>
                </a:lnTo>
                <a:lnTo>
                  <a:pt x="595789" y="187166"/>
                </a:lnTo>
                <a:lnTo>
                  <a:pt x="585311" y="210026"/>
                </a:lnTo>
                <a:lnTo>
                  <a:pt x="564356" y="226219"/>
                </a:lnTo>
                <a:lnTo>
                  <a:pt x="535781" y="247174"/>
                </a:lnTo>
                <a:lnTo>
                  <a:pt x="511969" y="272891"/>
                </a:lnTo>
                <a:lnTo>
                  <a:pt x="483394" y="290989"/>
                </a:lnTo>
                <a:lnTo>
                  <a:pt x="465296" y="314801"/>
                </a:lnTo>
                <a:lnTo>
                  <a:pt x="433864" y="340519"/>
                </a:lnTo>
                <a:lnTo>
                  <a:pt x="411004" y="350996"/>
                </a:lnTo>
                <a:lnTo>
                  <a:pt x="394811" y="371951"/>
                </a:lnTo>
                <a:lnTo>
                  <a:pt x="369094" y="403384"/>
                </a:lnTo>
                <a:lnTo>
                  <a:pt x="363379" y="382429"/>
                </a:lnTo>
                <a:lnTo>
                  <a:pt x="342424" y="346234"/>
                </a:lnTo>
                <a:lnTo>
                  <a:pt x="330041" y="343376"/>
                </a:lnTo>
                <a:lnTo>
                  <a:pt x="306229" y="335756"/>
                </a:lnTo>
                <a:lnTo>
                  <a:pt x="301466" y="317659"/>
                </a:lnTo>
                <a:lnTo>
                  <a:pt x="282416" y="299561"/>
                </a:lnTo>
                <a:lnTo>
                  <a:pt x="246221" y="317659"/>
                </a:lnTo>
                <a:lnTo>
                  <a:pt x="225266" y="330041"/>
                </a:lnTo>
                <a:lnTo>
                  <a:pt x="199549" y="367189"/>
                </a:lnTo>
                <a:lnTo>
                  <a:pt x="189071" y="338614"/>
                </a:lnTo>
                <a:lnTo>
                  <a:pt x="178594" y="307181"/>
                </a:lnTo>
                <a:lnTo>
                  <a:pt x="165259" y="280511"/>
                </a:lnTo>
                <a:lnTo>
                  <a:pt x="165259" y="259556"/>
                </a:lnTo>
                <a:lnTo>
                  <a:pt x="141446" y="268129"/>
                </a:lnTo>
                <a:lnTo>
                  <a:pt x="126206" y="290989"/>
                </a:lnTo>
                <a:lnTo>
                  <a:pt x="121444" y="304324"/>
                </a:lnTo>
                <a:lnTo>
                  <a:pt x="97631" y="322421"/>
                </a:lnTo>
                <a:lnTo>
                  <a:pt x="82391" y="335756"/>
                </a:lnTo>
                <a:lnTo>
                  <a:pt x="73819" y="319564"/>
                </a:lnTo>
                <a:lnTo>
                  <a:pt x="63341" y="310039"/>
                </a:lnTo>
                <a:lnTo>
                  <a:pt x="45244" y="325279"/>
                </a:lnTo>
                <a:lnTo>
                  <a:pt x="34766" y="350996"/>
                </a:lnTo>
                <a:lnTo>
                  <a:pt x="22384" y="385286"/>
                </a:lnTo>
                <a:lnTo>
                  <a:pt x="6191" y="413861"/>
                </a:lnTo>
                <a:close/>
              </a:path>
            </a:pathLst>
          </a:custGeom>
          <a:solidFill>
            <a:schemeClr val="tx2">
              <a:lumMod val="20000"/>
              <a:lumOff val="80000"/>
            </a:schemeClr>
          </a:solidFill>
          <a:ln w="1905" cap="flat">
            <a:solidFill>
              <a:schemeClr val="bg1"/>
            </a:solidFill>
            <a:prstDash val="solid"/>
            <a:miter/>
          </a:ln>
        </p:spPr>
        <p:txBody>
          <a:bodyPr tIns="0" rIns="216000" bIns="144000" rtlCol="0" anchor="ctr"/>
          <a:lstStyle/>
          <a:p>
            <a:pPr algn="ctr"/>
            <a:r>
              <a:rPr lang="fr-FR" sz="1000" dirty="0">
                <a:solidFill>
                  <a:schemeClr val="bg1"/>
                </a:solidFill>
              </a:rPr>
              <a:t>H2d</a:t>
            </a:r>
          </a:p>
        </p:txBody>
      </p:sp>
      <p:sp>
        <p:nvSpPr>
          <p:cNvPr id="677" name="Forme libre : forme 676">
            <a:extLst>
              <a:ext uri="{FF2B5EF4-FFF2-40B4-BE49-F238E27FC236}">
                <a16:creationId xmlns:a16="http://schemas.microsoft.com/office/drawing/2014/main" id="{D9379822-0D28-45A3-ADDA-7B46AEB3FF55}"/>
              </a:ext>
            </a:extLst>
          </p:cNvPr>
          <p:cNvSpPr/>
          <p:nvPr/>
        </p:nvSpPr>
        <p:spPr>
          <a:xfrm>
            <a:off x="6530357" y="2997790"/>
            <a:ext cx="2265395" cy="1878619"/>
          </a:xfrm>
          <a:custGeom>
            <a:avLst/>
            <a:gdLst>
              <a:gd name="connsiteX0" fmla="*/ 1429 w 2733675"/>
              <a:gd name="connsiteY0" fmla="*/ 1378744 h 2266950"/>
              <a:gd name="connsiteX1" fmla="*/ 13811 w 2733675"/>
              <a:gd name="connsiteY1" fmla="*/ 1355884 h 2266950"/>
              <a:gd name="connsiteX2" fmla="*/ 30004 w 2733675"/>
              <a:gd name="connsiteY2" fmla="*/ 1342549 h 2266950"/>
              <a:gd name="connsiteX3" fmla="*/ 58579 w 2733675"/>
              <a:gd name="connsiteY3" fmla="*/ 1334929 h 2266950"/>
              <a:gd name="connsiteX4" fmla="*/ 73819 w 2733675"/>
              <a:gd name="connsiteY4" fmla="*/ 1327309 h 2266950"/>
              <a:gd name="connsiteX5" fmla="*/ 84296 w 2733675"/>
              <a:gd name="connsiteY5" fmla="*/ 1324451 h 2266950"/>
              <a:gd name="connsiteX6" fmla="*/ 73819 w 2733675"/>
              <a:gd name="connsiteY6" fmla="*/ 1300639 h 2266950"/>
              <a:gd name="connsiteX7" fmla="*/ 76676 w 2733675"/>
              <a:gd name="connsiteY7" fmla="*/ 1267301 h 2266950"/>
              <a:gd name="connsiteX8" fmla="*/ 82391 w 2733675"/>
              <a:gd name="connsiteY8" fmla="*/ 1251109 h 2266950"/>
              <a:gd name="connsiteX9" fmla="*/ 110966 w 2733675"/>
              <a:gd name="connsiteY9" fmla="*/ 1272064 h 2266950"/>
              <a:gd name="connsiteX10" fmla="*/ 126206 w 2733675"/>
              <a:gd name="connsiteY10" fmla="*/ 1256824 h 2266950"/>
              <a:gd name="connsiteX11" fmla="*/ 129064 w 2733675"/>
              <a:gd name="connsiteY11" fmla="*/ 1227296 h 2266950"/>
              <a:gd name="connsiteX12" fmla="*/ 118586 w 2733675"/>
              <a:gd name="connsiteY12" fmla="*/ 1204436 h 2266950"/>
              <a:gd name="connsiteX13" fmla="*/ 97631 w 2733675"/>
              <a:gd name="connsiteY13" fmla="*/ 1186339 h 2266950"/>
              <a:gd name="connsiteX14" fmla="*/ 79534 w 2733675"/>
              <a:gd name="connsiteY14" fmla="*/ 1167289 h 2266950"/>
              <a:gd name="connsiteX15" fmla="*/ 82391 w 2733675"/>
              <a:gd name="connsiteY15" fmla="*/ 1138714 h 2266950"/>
              <a:gd name="connsiteX16" fmla="*/ 87154 w 2733675"/>
              <a:gd name="connsiteY16" fmla="*/ 1112996 h 2266950"/>
              <a:gd name="connsiteX17" fmla="*/ 94774 w 2733675"/>
              <a:gd name="connsiteY17" fmla="*/ 1073944 h 2266950"/>
              <a:gd name="connsiteX18" fmla="*/ 108109 w 2733675"/>
              <a:gd name="connsiteY18" fmla="*/ 1052989 h 2266950"/>
              <a:gd name="connsiteX19" fmla="*/ 139541 w 2733675"/>
              <a:gd name="connsiteY19" fmla="*/ 1050131 h 2266950"/>
              <a:gd name="connsiteX20" fmla="*/ 168116 w 2733675"/>
              <a:gd name="connsiteY20" fmla="*/ 1048226 h 2266950"/>
              <a:gd name="connsiteX21" fmla="*/ 172879 w 2733675"/>
              <a:gd name="connsiteY21" fmla="*/ 1024414 h 2266950"/>
              <a:gd name="connsiteX22" fmla="*/ 186214 w 2733675"/>
              <a:gd name="connsiteY22" fmla="*/ 1011079 h 2266950"/>
              <a:gd name="connsiteX23" fmla="*/ 217646 w 2733675"/>
              <a:gd name="connsiteY23" fmla="*/ 997744 h 2266950"/>
              <a:gd name="connsiteX24" fmla="*/ 251936 w 2733675"/>
              <a:gd name="connsiteY24" fmla="*/ 1006316 h 2266950"/>
              <a:gd name="connsiteX25" fmla="*/ 288131 w 2733675"/>
              <a:gd name="connsiteY25" fmla="*/ 1016794 h 2266950"/>
              <a:gd name="connsiteX26" fmla="*/ 332899 w 2733675"/>
              <a:gd name="connsiteY26" fmla="*/ 1006316 h 2266950"/>
              <a:gd name="connsiteX27" fmla="*/ 348139 w 2733675"/>
              <a:gd name="connsiteY27" fmla="*/ 1003459 h 2266950"/>
              <a:gd name="connsiteX28" fmla="*/ 366236 w 2733675"/>
              <a:gd name="connsiteY28" fmla="*/ 979646 h 2266950"/>
              <a:gd name="connsiteX29" fmla="*/ 384334 w 2733675"/>
              <a:gd name="connsiteY29" fmla="*/ 958691 h 2266950"/>
              <a:gd name="connsiteX30" fmla="*/ 400526 w 2733675"/>
              <a:gd name="connsiteY30" fmla="*/ 958691 h 2266950"/>
              <a:gd name="connsiteX31" fmla="*/ 415766 w 2733675"/>
              <a:gd name="connsiteY31" fmla="*/ 974884 h 2266950"/>
              <a:gd name="connsiteX32" fmla="*/ 433864 w 2733675"/>
              <a:gd name="connsiteY32" fmla="*/ 995839 h 2266950"/>
              <a:gd name="connsiteX33" fmla="*/ 454819 w 2733675"/>
              <a:gd name="connsiteY33" fmla="*/ 990124 h 2266950"/>
              <a:gd name="connsiteX34" fmla="*/ 462439 w 2733675"/>
              <a:gd name="connsiteY34" fmla="*/ 977741 h 2266950"/>
              <a:gd name="connsiteX35" fmla="*/ 460534 w 2733675"/>
              <a:gd name="connsiteY35" fmla="*/ 956786 h 2266950"/>
              <a:gd name="connsiteX36" fmla="*/ 486251 w 2733675"/>
              <a:gd name="connsiteY36" fmla="*/ 940594 h 2266950"/>
              <a:gd name="connsiteX37" fmla="*/ 493871 w 2733675"/>
              <a:gd name="connsiteY37" fmla="*/ 958691 h 2266950"/>
              <a:gd name="connsiteX38" fmla="*/ 528161 w 2733675"/>
              <a:gd name="connsiteY38" fmla="*/ 967264 h 2266950"/>
              <a:gd name="connsiteX39" fmla="*/ 541496 w 2733675"/>
              <a:gd name="connsiteY39" fmla="*/ 974884 h 2266950"/>
              <a:gd name="connsiteX40" fmla="*/ 570071 w 2733675"/>
              <a:gd name="connsiteY40" fmla="*/ 985361 h 2266950"/>
              <a:gd name="connsiteX41" fmla="*/ 606266 w 2733675"/>
              <a:gd name="connsiteY41" fmla="*/ 979646 h 2266950"/>
              <a:gd name="connsiteX42" fmla="*/ 642461 w 2733675"/>
              <a:gd name="connsiteY42" fmla="*/ 982504 h 2266950"/>
              <a:gd name="connsiteX43" fmla="*/ 679609 w 2733675"/>
              <a:gd name="connsiteY43" fmla="*/ 982504 h 2266950"/>
              <a:gd name="connsiteX44" fmla="*/ 691991 w 2733675"/>
              <a:gd name="connsiteY44" fmla="*/ 958691 h 2266950"/>
              <a:gd name="connsiteX45" fmla="*/ 702469 w 2733675"/>
              <a:gd name="connsiteY45" fmla="*/ 935831 h 2266950"/>
              <a:gd name="connsiteX46" fmla="*/ 729139 w 2733675"/>
              <a:gd name="connsiteY46" fmla="*/ 919639 h 2266950"/>
              <a:gd name="connsiteX47" fmla="*/ 754856 w 2733675"/>
              <a:gd name="connsiteY47" fmla="*/ 917734 h 2266950"/>
              <a:gd name="connsiteX48" fmla="*/ 786289 w 2733675"/>
              <a:gd name="connsiteY48" fmla="*/ 912019 h 2266950"/>
              <a:gd name="connsiteX49" fmla="*/ 822484 w 2733675"/>
              <a:gd name="connsiteY49" fmla="*/ 907256 h 2266950"/>
              <a:gd name="connsiteX50" fmla="*/ 822484 w 2733675"/>
              <a:gd name="connsiteY50" fmla="*/ 878681 h 2266950"/>
              <a:gd name="connsiteX51" fmla="*/ 817721 w 2733675"/>
              <a:gd name="connsiteY51" fmla="*/ 854869 h 2266950"/>
              <a:gd name="connsiteX52" fmla="*/ 812006 w 2733675"/>
              <a:gd name="connsiteY52" fmla="*/ 823436 h 2266950"/>
              <a:gd name="connsiteX53" fmla="*/ 822484 w 2733675"/>
              <a:gd name="connsiteY53" fmla="*/ 799624 h 2266950"/>
              <a:gd name="connsiteX54" fmla="*/ 840581 w 2733675"/>
              <a:gd name="connsiteY54" fmla="*/ 794861 h 2266950"/>
              <a:gd name="connsiteX55" fmla="*/ 874871 w 2733675"/>
              <a:gd name="connsiteY55" fmla="*/ 799624 h 2266950"/>
              <a:gd name="connsiteX56" fmla="*/ 892969 w 2733675"/>
              <a:gd name="connsiteY56" fmla="*/ 787241 h 2266950"/>
              <a:gd name="connsiteX57" fmla="*/ 924401 w 2733675"/>
              <a:gd name="connsiteY57" fmla="*/ 773906 h 2266950"/>
              <a:gd name="connsiteX58" fmla="*/ 940594 w 2733675"/>
              <a:gd name="connsiteY58" fmla="*/ 758666 h 2266950"/>
              <a:gd name="connsiteX59" fmla="*/ 955834 w 2733675"/>
              <a:gd name="connsiteY59" fmla="*/ 737711 h 2266950"/>
              <a:gd name="connsiteX60" fmla="*/ 981551 w 2733675"/>
              <a:gd name="connsiteY60" fmla="*/ 737711 h 2266950"/>
              <a:gd name="connsiteX61" fmla="*/ 1002506 w 2733675"/>
              <a:gd name="connsiteY61" fmla="*/ 750094 h 2266950"/>
              <a:gd name="connsiteX62" fmla="*/ 1005364 w 2733675"/>
              <a:gd name="connsiteY62" fmla="*/ 787241 h 2266950"/>
              <a:gd name="connsiteX63" fmla="*/ 1031081 w 2733675"/>
              <a:gd name="connsiteY63" fmla="*/ 797719 h 2266950"/>
              <a:gd name="connsiteX64" fmla="*/ 1057751 w 2733675"/>
              <a:gd name="connsiteY64" fmla="*/ 818674 h 2266950"/>
              <a:gd name="connsiteX65" fmla="*/ 1086326 w 2733675"/>
              <a:gd name="connsiteY65" fmla="*/ 815816 h 2266950"/>
              <a:gd name="connsiteX66" fmla="*/ 1110139 w 2733675"/>
              <a:gd name="connsiteY66" fmla="*/ 797719 h 2266950"/>
              <a:gd name="connsiteX67" fmla="*/ 1132999 w 2733675"/>
              <a:gd name="connsiteY67" fmla="*/ 802481 h 2266950"/>
              <a:gd name="connsiteX68" fmla="*/ 1164431 w 2733675"/>
              <a:gd name="connsiteY68" fmla="*/ 802481 h 2266950"/>
              <a:gd name="connsiteX69" fmla="*/ 1177766 w 2733675"/>
              <a:gd name="connsiteY69" fmla="*/ 831056 h 2266950"/>
              <a:gd name="connsiteX70" fmla="*/ 1209199 w 2733675"/>
              <a:gd name="connsiteY70" fmla="*/ 805339 h 2266950"/>
              <a:gd name="connsiteX71" fmla="*/ 1234916 w 2733675"/>
              <a:gd name="connsiteY71" fmla="*/ 778669 h 2266950"/>
              <a:gd name="connsiteX72" fmla="*/ 1253014 w 2733675"/>
              <a:gd name="connsiteY72" fmla="*/ 763429 h 2266950"/>
              <a:gd name="connsiteX73" fmla="*/ 1273969 w 2733675"/>
              <a:gd name="connsiteY73" fmla="*/ 752951 h 2266950"/>
              <a:gd name="connsiteX74" fmla="*/ 1310164 w 2733675"/>
              <a:gd name="connsiteY74" fmla="*/ 758666 h 2266950"/>
              <a:gd name="connsiteX75" fmla="*/ 1323499 w 2733675"/>
              <a:gd name="connsiteY75" fmla="*/ 789146 h 2266950"/>
              <a:gd name="connsiteX76" fmla="*/ 1354931 w 2733675"/>
              <a:gd name="connsiteY76" fmla="*/ 787241 h 2266950"/>
              <a:gd name="connsiteX77" fmla="*/ 1389221 w 2733675"/>
              <a:gd name="connsiteY77" fmla="*/ 763429 h 2266950"/>
              <a:gd name="connsiteX78" fmla="*/ 1396841 w 2733675"/>
              <a:gd name="connsiteY78" fmla="*/ 739616 h 2266950"/>
              <a:gd name="connsiteX79" fmla="*/ 1407319 w 2733675"/>
              <a:gd name="connsiteY79" fmla="*/ 713899 h 2266950"/>
              <a:gd name="connsiteX80" fmla="*/ 1412081 w 2733675"/>
              <a:gd name="connsiteY80" fmla="*/ 677704 h 2266950"/>
              <a:gd name="connsiteX81" fmla="*/ 1407319 w 2733675"/>
              <a:gd name="connsiteY81" fmla="*/ 656749 h 2266950"/>
              <a:gd name="connsiteX82" fmla="*/ 1396841 w 2733675"/>
              <a:gd name="connsiteY82" fmla="*/ 628174 h 2266950"/>
              <a:gd name="connsiteX83" fmla="*/ 1396841 w 2733675"/>
              <a:gd name="connsiteY83" fmla="*/ 586264 h 2266950"/>
              <a:gd name="connsiteX84" fmla="*/ 1401604 w 2733675"/>
              <a:gd name="connsiteY84" fmla="*/ 554831 h 2266950"/>
              <a:gd name="connsiteX85" fmla="*/ 1435894 w 2733675"/>
              <a:gd name="connsiteY85" fmla="*/ 526256 h 2266950"/>
              <a:gd name="connsiteX86" fmla="*/ 1458754 w 2733675"/>
              <a:gd name="connsiteY86" fmla="*/ 515779 h 2266950"/>
              <a:gd name="connsiteX87" fmla="*/ 1477804 w 2733675"/>
              <a:gd name="connsiteY87" fmla="*/ 497681 h 2266950"/>
              <a:gd name="connsiteX88" fmla="*/ 1461611 w 2733675"/>
              <a:gd name="connsiteY88" fmla="*/ 479584 h 2266950"/>
              <a:gd name="connsiteX89" fmla="*/ 1438751 w 2733675"/>
              <a:gd name="connsiteY89" fmla="*/ 466249 h 2266950"/>
              <a:gd name="connsiteX90" fmla="*/ 1419701 w 2733675"/>
              <a:gd name="connsiteY90" fmla="*/ 450056 h 2266950"/>
              <a:gd name="connsiteX91" fmla="*/ 1425416 w 2733675"/>
              <a:gd name="connsiteY91" fmla="*/ 421481 h 2266950"/>
              <a:gd name="connsiteX92" fmla="*/ 1422559 w 2733675"/>
              <a:gd name="connsiteY92" fmla="*/ 382429 h 2266950"/>
              <a:gd name="connsiteX93" fmla="*/ 1417796 w 2733675"/>
              <a:gd name="connsiteY93" fmla="*/ 353854 h 2266950"/>
              <a:gd name="connsiteX94" fmla="*/ 1433036 w 2733675"/>
              <a:gd name="connsiteY94" fmla="*/ 325279 h 2266950"/>
              <a:gd name="connsiteX95" fmla="*/ 1467326 w 2733675"/>
              <a:gd name="connsiteY95" fmla="*/ 299561 h 2266950"/>
              <a:gd name="connsiteX96" fmla="*/ 1482566 w 2733675"/>
              <a:gd name="connsiteY96" fmla="*/ 272891 h 2266950"/>
              <a:gd name="connsiteX97" fmla="*/ 1479709 w 2733675"/>
              <a:gd name="connsiteY97" fmla="*/ 250031 h 2266950"/>
              <a:gd name="connsiteX98" fmla="*/ 1453991 w 2733675"/>
              <a:gd name="connsiteY98" fmla="*/ 233839 h 2266950"/>
              <a:gd name="connsiteX99" fmla="*/ 1472089 w 2733675"/>
              <a:gd name="connsiteY99" fmla="*/ 218599 h 2266950"/>
              <a:gd name="connsiteX100" fmla="*/ 1490186 w 2733675"/>
              <a:gd name="connsiteY100" fmla="*/ 197644 h 2266950"/>
              <a:gd name="connsiteX101" fmla="*/ 1516856 w 2733675"/>
              <a:gd name="connsiteY101" fmla="*/ 176689 h 2266950"/>
              <a:gd name="connsiteX102" fmla="*/ 1524476 w 2733675"/>
              <a:gd name="connsiteY102" fmla="*/ 145256 h 2266950"/>
              <a:gd name="connsiteX103" fmla="*/ 1524476 w 2733675"/>
              <a:gd name="connsiteY103" fmla="*/ 119539 h 2266950"/>
              <a:gd name="connsiteX104" fmla="*/ 1493044 w 2733675"/>
              <a:gd name="connsiteY104" fmla="*/ 116681 h 2266950"/>
              <a:gd name="connsiteX105" fmla="*/ 1472089 w 2733675"/>
              <a:gd name="connsiteY105" fmla="*/ 116681 h 2266950"/>
              <a:gd name="connsiteX106" fmla="*/ 1482566 w 2733675"/>
              <a:gd name="connsiteY106" fmla="*/ 90964 h 2266950"/>
              <a:gd name="connsiteX107" fmla="*/ 1490186 w 2733675"/>
              <a:gd name="connsiteY107" fmla="*/ 74771 h 2266950"/>
              <a:gd name="connsiteX108" fmla="*/ 1490186 w 2733675"/>
              <a:gd name="connsiteY108" fmla="*/ 56674 h 2266950"/>
              <a:gd name="connsiteX109" fmla="*/ 1524476 w 2733675"/>
              <a:gd name="connsiteY109" fmla="*/ 46196 h 2266950"/>
              <a:gd name="connsiteX110" fmla="*/ 1550194 w 2733675"/>
              <a:gd name="connsiteY110" fmla="*/ 46196 h 2266950"/>
              <a:gd name="connsiteX111" fmla="*/ 1574006 w 2733675"/>
              <a:gd name="connsiteY111" fmla="*/ 53816 h 2266950"/>
              <a:gd name="connsiteX112" fmla="*/ 1610201 w 2733675"/>
              <a:gd name="connsiteY112" fmla="*/ 56674 h 2266950"/>
              <a:gd name="connsiteX113" fmla="*/ 1605439 w 2733675"/>
              <a:gd name="connsiteY113" fmla="*/ 28099 h 2266950"/>
              <a:gd name="connsiteX114" fmla="*/ 1597819 w 2733675"/>
              <a:gd name="connsiteY114" fmla="*/ 1429 h 2266950"/>
              <a:gd name="connsiteX115" fmla="*/ 1641634 w 2733675"/>
              <a:gd name="connsiteY115" fmla="*/ 1429 h 2266950"/>
              <a:gd name="connsiteX116" fmla="*/ 1670209 w 2733675"/>
              <a:gd name="connsiteY116" fmla="*/ 1429 h 2266950"/>
              <a:gd name="connsiteX117" fmla="*/ 1698784 w 2733675"/>
              <a:gd name="connsiteY117" fmla="*/ 7144 h 2266950"/>
              <a:gd name="connsiteX118" fmla="*/ 1714976 w 2733675"/>
              <a:gd name="connsiteY118" fmla="*/ 28099 h 2266950"/>
              <a:gd name="connsiteX119" fmla="*/ 1714976 w 2733675"/>
              <a:gd name="connsiteY119" fmla="*/ 56674 h 2266950"/>
              <a:gd name="connsiteX120" fmla="*/ 1746409 w 2733675"/>
              <a:gd name="connsiteY120" fmla="*/ 77629 h 2266950"/>
              <a:gd name="connsiteX121" fmla="*/ 1761649 w 2733675"/>
              <a:gd name="connsiteY121" fmla="*/ 100489 h 2266950"/>
              <a:gd name="connsiteX122" fmla="*/ 1772126 w 2733675"/>
              <a:gd name="connsiteY122" fmla="*/ 121444 h 2266950"/>
              <a:gd name="connsiteX123" fmla="*/ 1748314 w 2733675"/>
              <a:gd name="connsiteY123" fmla="*/ 145256 h 2266950"/>
              <a:gd name="connsiteX124" fmla="*/ 1758791 w 2733675"/>
              <a:gd name="connsiteY124" fmla="*/ 163354 h 2266950"/>
              <a:gd name="connsiteX125" fmla="*/ 1761649 w 2733675"/>
              <a:gd name="connsiteY125" fmla="*/ 197644 h 2266950"/>
              <a:gd name="connsiteX126" fmla="*/ 1790224 w 2733675"/>
              <a:gd name="connsiteY126" fmla="*/ 184309 h 2266950"/>
              <a:gd name="connsiteX127" fmla="*/ 1803559 w 2733675"/>
              <a:gd name="connsiteY127" fmla="*/ 208121 h 2266950"/>
              <a:gd name="connsiteX128" fmla="*/ 1821656 w 2733675"/>
              <a:gd name="connsiteY128" fmla="*/ 233839 h 2266950"/>
              <a:gd name="connsiteX129" fmla="*/ 1850231 w 2733675"/>
              <a:gd name="connsiteY129" fmla="*/ 229076 h 2266950"/>
              <a:gd name="connsiteX130" fmla="*/ 1876901 w 2733675"/>
              <a:gd name="connsiteY130" fmla="*/ 226219 h 2266950"/>
              <a:gd name="connsiteX131" fmla="*/ 1884521 w 2733675"/>
              <a:gd name="connsiteY131" fmla="*/ 251936 h 2266950"/>
              <a:gd name="connsiteX132" fmla="*/ 1917859 w 2733675"/>
              <a:gd name="connsiteY132" fmla="*/ 257651 h 2266950"/>
              <a:gd name="connsiteX133" fmla="*/ 1947386 w 2733675"/>
              <a:gd name="connsiteY133" fmla="*/ 239554 h 2266950"/>
              <a:gd name="connsiteX134" fmla="*/ 1970246 w 2733675"/>
              <a:gd name="connsiteY134" fmla="*/ 244316 h 2266950"/>
              <a:gd name="connsiteX135" fmla="*/ 1983581 w 2733675"/>
              <a:gd name="connsiteY135" fmla="*/ 268129 h 2266950"/>
              <a:gd name="connsiteX136" fmla="*/ 1970246 w 2733675"/>
              <a:gd name="connsiteY136" fmla="*/ 296704 h 2266950"/>
              <a:gd name="connsiteX137" fmla="*/ 1947386 w 2733675"/>
              <a:gd name="connsiteY137" fmla="*/ 299561 h 2266950"/>
              <a:gd name="connsiteX138" fmla="*/ 1926431 w 2733675"/>
              <a:gd name="connsiteY138" fmla="*/ 314801 h 2266950"/>
              <a:gd name="connsiteX139" fmla="*/ 1949291 w 2733675"/>
              <a:gd name="connsiteY139" fmla="*/ 335756 h 2266950"/>
              <a:gd name="connsiteX140" fmla="*/ 1952149 w 2733675"/>
              <a:gd name="connsiteY140" fmla="*/ 356711 h 2266950"/>
              <a:gd name="connsiteX141" fmla="*/ 1975961 w 2733675"/>
              <a:gd name="connsiteY141" fmla="*/ 374809 h 2266950"/>
              <a:gd name="connsiteX142" fmla="*/ 1998821 w 2733675"/>
              <a:gd name="connsiteY142" fmla="*/ 388144 h 2266950"/>
              <a:gd name="connsiteX143" fmla="*/ 2004536 w 2733675"/>
              <a:gd name="connsiteY143" fmla="*/ 421481 h 2266950"/>
              <a:gd name="connsiteX144" fmla="*/ 1986439 w 2733675"/>
              <a:gd name="connsiteY144" fmla="*/ 450056 h 2266950"/>
              <a:gd name="connsiteX145" fmla="*/ 2015014 w 2733675"/>
              <a:gd name="connsiteY145" fmla="*/ 448151 h 2266950"/>
              <a:gd name="connsiteX146" fmla="*/ 2069306 w 2733675"/>
              <a:gd name="connsiteY146" fmla="*/ 439579 h 2266950"/>
              <a:gd name="connsiteX147" fmla="*/ 2106454 w 2733675"/>
              <a:gd name="connsiteY147" fmla="*/ 427196 h 2266950"/>
              <a:gd name="connsiteX148" fmla="*/ 2145506 w 2733675"/>
              <a:gd name="connsiteY148" fmla="*/ 406241 h 2266950"/>
              <a:gd name="connsiteX149" fmla="*/ 2178844 w 2733675"/>
              <a:gd name="connsiteY149" fmla="*/ 379571 h 2266950"/>
              <a:gd name="connsiteX150" fmla="*/ 2207419 w 2733675"/>
              <a:gd name="connsiteY150" fmla="*/ 356711 h 2266950"/>
              <a:gd name="connsiteX151" fmla="*/ 2249329 w 2733675"/>
              <a:gd name="connsiteY151" fmla="*/ 338614 h 2266950"/>
              <a:gd name="connsiteX152" fmla="*/ 2283619 w 2733675"/>
              <a:gd name="connsiteY152" fmla="*/ 322421 h 2266950"/>
              <a:gd name="connsiteX153" fmla="*/ 2315051 w 2733675"/>
              <a:gd name="connsiteY153" fmla="*/ 290989 h 2266950"/>
              <a:gd name="connsiteX154" fmla="*/ 2340769 w 2733675"/>
              <a:gd name="connsiteY154" fmla="*/ 283369 h 2266950"/>
              <a:gd name="connsiteX155" fmla="*/ 2376964 w 2733675"/>
              <a:gd name="connsiteY155" fmla="*/ 280511 h 2266950"/>
              <a:gd name="connsiteX156" fmla="*/ 2411254 w 2733675"/>
              <a:gd name="connsiteY156" fmla="*/ 280511 h 2266950"/>
              <a:gd name="connsiteX157" fmla="*/ 2429351 w 2733675"/>
              <a:gd name="connsiteY157" fmla="*/ 254794 h 2266950"/>
              <a:gd name="connsiteX158" fmla="*/ 2453164 w 2733675"/>
              <a:gd name="connsiteY158" fmla="*/ 236696 h 2266950"/>
              <a:gd name="connsiteX159" fmla="*/ 2481739 w 2733675"/>
              <a:gd name="connsiteY159" fmla="*/ 230981 h 2266950"/>
              <a:gd name="connsiteX160" fmla="*/ 2523649 w 2733675"/>
              <a:gd name="connsiteY160" fmla="*/ 239554 h 2266950"/>
              <a:gd name="connsiteX161" fmla="*/ 2559844 w 2733675"/>
              <a:gd name="connsiteY161" fmla="*/ 254794 h 2266950"/>
              <a:gd name="connsiteX162" fmla="*/ 2580799 w 2733675"/>
              <a:gd name="connsiteY162" fmla="*/ 278606 h 2266950"/>
              <a:gd name="connsiteX163" fmla="*/ 2565559 w 2733675"/>
              <a:gd name="connsiteY163" fmla="*/ 299561 h 2266950"/>
              <a:gd name="connsiteX164" fmla="*/ 2559844 w 2733675"/>
              <a:gd name="connsiteY164" fmla="*/ 325279 h 2266950"/>
              <a:gd name="connsiteX165" fmla="*/ 2549366 w 2733675"/>
              <a:gd name="connsiteY165" fmla="*/ 356711 h 2266950"/>
              <a:gd name="connsiteX166" fmla="*/ 2591276 w 2733675"/>
              <a:gd name="connsiteY166" fmla="*/ 350996 h 2266950"/>
              <a:gd name="connsiteX167" fmla="*/ 2625566 w 2733675"/>
              <a:gd name="connsiteY167" fmla="*/ 356711 h 2266950"/>
              <a:gd name="connsiteX168" fmla="*/ 2622709 w 2733675"/>
              <a:gd name="connsiteY168" fmla="*/ 388144 h 2266950"/>
              <a:gd name="connsiteX169" fmla="*/ 2601754 w 2733675"/>
              <a:gd name="connsiteY169" fmla="*/ 411004 h 2266950"/>
              <a:gd name="connsiteX170" fmla="*/ 2577941 w 2733675"/>
              <a:gd name="connsiteY170" fmla="*/ 421481 h 2266950"/>
              <a:gd name="connsiteX171" fmla="*/ 2552224 w 2733675"/>
              <a:gd name="connsiteY171" fmla="*/ 452914 h 2266950"/>
              <a:gd name="connsiteX172" fmla="*/ 2546509 w 2733675"/>
              <a:gd name="connsiteY172" fmla="*/ 481489 h 2266950"/>
              <a:gd name="connsiteX173" fmla="*/ 2523649 w 2733675"/>
              <a:gd name="connsiteY173" fmla="*/ 499586 h 2266950"/>
              <a:gd name="connsiteX174" fmla="*/ 2499836 w 2733675"/>
              <a:gd name="connsiteY174" fmla="*/ 502444 h 2266950"/>
              <a:gd name="connsiteX175" fmla="*/ 2489359 w 2733675"/>
              <a:gd name="connsiteY175" fmla="*/ 526256 h 2266950"/>
              <a:gd name="connsiteX176" fmla="*/ 2489359 w 2733675"/>
              <a:gd name="connsiteY176" fmla="*/ 554831 h 2266950"/>
              <a:gd name="connsiteX177" fmla="*/ 2474119 w 2733675"/>
              <a:gd name="connsiteY177" fmla="*/ 562451 h 2266950"/>
              <a:gd name="connsiteX178" fmla="*/ 2456021 w 2733675"/>
              <a:gd name="connsiteY178" fmla="*/ 572929 h 2266950"/>
              <a:gd name="connsiteX179" fmla="*/ 2432209 w 2733675"/>
              <a:gd name="connsiteY179" fmla="*/ 586264 h 2266950"/>
              <a:gd name="connsiteX180" fmla="*/ 2411254 w 2733675"/>
              <a:gd name="connsiteY180" fmla="*/ 596741 h 2266950"/>
              <a:gd name="connsiteX181" fmla="*/ 2387441 w 2733675"/>
              <a:gd name="connsiteY181" fmla="*/ 609124 h 2266950"/>
              <a:gd name="connsiteX182" fmla="*/ 2376964 w 2733675"/>
              <a:gd name="connsiteY182" fmla="*/ 622459 h 2266950"/>
              <a:gd name="connsiteX183" fmla="*/ 2369344 w 2733675"/>
              <a:gd name="connsiteY183" fmla="*/ 658654 h 2266950"/>
              <a:gd name="connsiteX184" fmla="*/ 2376964 w 2733675"/>
              <a:gd name="connsiteY184" fmla="*/ 679609 h 2266950"/>
              <a:gd name="connsiteX185" fmla="*/ 2385536 w 2733675"/>
              <a:gd name="connsiteY185" fmla="*/ 711041 h 2266950"/>
              <a:gd name="connsiteX186" fmla="*/ 2379821 w 2733675"/>
              <a:gd name="connsiteY186" fmla="*/ 724376 h 2266950"/>
              <a:gd name="connsiteX187" fmla="*/ 2361724 w 2733675"/>
              <a:gd name="connsiteY187" fmla="*/ 739616 h 2266950"/>
              <a:gd name="connsiteX188" fmla="*/ 2325529 w 2733675"/>
              <a:gd name="connsiteY188" fmla="*/ 758666 h 2266950"/>
              <a:gd name="connsiteX189" fmla="*/ 2309336 w 2733675"/>
              <a:gd name="connsiteY189" fmla="*/ 778669 h 2266950"/>
              <a:gd name="connsiteX190" fmla="*/ 2296001 w 2733675"/>
              <a:gd name="connsiteY190" fmla="*/ 802481 h 2266950"/>
              <a:gd name="connsiteX191" fmla="*/ 2277904 w 2733675"/>
              <a:gd name="connsiteY191" fmla="*/ 836771 h 2266950"/>
              <a:gd name="connsiteX192" fmla="*/ 2256949 w 2733675"/>
              <a:gd name="connsiteY192" fmla="*/ 859631 h 2266950"/>
              <a:gd name="connsiteX193" fmla="*/ 2249329 w 2733675"/>
              <a:gd name="connsiteY193" fmla="*/ 891064 h 2266950"/>
              <a:gd name="connsiteX194" fmla="*/ 2238851 w 2733675"/>
              <a:gd name="connsiteY194" fmla="*/ 917734 h 2266950"/>
              <a:gd name="connsiteX195" fmla="*/ 2236946 w 2733675"/>
              <a:gd name="connsiteY195" fmla="*/ 943451 h 2266950"/>
              <a:gd name="connsiteX196" fmla="*/ 2262664 w 2733675"/>
              <a:gd name="connsiteY196" fmla="*/ 964406 h 2266950"/>
              <a:gd name="connsiteX197" fmla="*/ 2275999 w 2733675"/>
              <a:gd name="connsiteY197" fmla="*/ 977741 h 2266950"/>
              <a:gd name="connsiteX198" fmla="*/ 2275999 w 2733675"/>
              <a:gd name="connsiteY198" fmla="*/ 1003459 h 2266950"/>
              <a:gd name="connsiteX199" fmla="*/ 2265521 w 2733675"/>
              <a:gd name="connsiteY199" fmla="*/ 1016794 h 2266950"/>
              <a:gd name="connsiteX200" fmla="*/ 2241709 w 2733675"/>
              <a:gd name="connsiteY200" fmla="*/ 1032034 h 2266950"/>
              <a:gd name="connsiteX201" fmla="*/ 2238851 w 2733675"/>
              <a:gd name="connsiteY201" fmla="*/ 1050131 h 2266950"/>
              <a:gd name="connsiteX202" fmla="*/ 2210276 w 2733675"/>
              <a:gd name="connsiteY202" fmla="*/ 1071086 h 2266950"/>
              <a:gd name="connsiteX203" fmla="*/ 2196941 w 2733675"/>
              <a:gd name="connsiteY203" fmla="*/ 1094899 h 2266950"/>
              <a:gd name="connsiteX204" fmla="*/ 2226469 w 2733675"/>
              <a:gd name="connsiteY204" fmla="*/ 1115854 h 2266950"/>
              <a:gd name="connsiteX205" fmla="*/ 2249329 w 2733675"/>
              <a:gd name="connsiteY205" fmla="*/ 1112996 h 2266950"/>
              <a:gd name="connsiteX206" fmla="*/ 2275999 w 2733675"/>
              <a:gd name="connsiteY206" fmla="*/ 1102519 h 2266950"/>
              <a:gd name="connsiteX207" fmla="*/ 2306479 w 2733675"/>
              <a:gd name="connsiteY207" fmla="*/ 1078706 h 2266950"/>
              <a:gd name="connsiteX208" fmla="*/ 2330291 w 2733675"/>
              <a:gd name="connsiteY208" fmla="*/ 1063466 h 2266950"/>
              <a:gd name="connsiteX209" fmla="*/ 2358866 w 2733675"/>
              <a:gd name="connsiteY209" fmla="*/ 1039654 h 2266950"/>
              <a:gd name="connsiteX210" fmla="*/ 2337911 w 2733675"/>
              <a:gd name="connsiteY210" fmla="*/ 1016794 h 2266950"/>
              <a:gd name="connsiteX211" fmla="*/ 2315051 w 2733675"/>
              <a:gd name="connsiteY211" fmla="*/ 1000601 h 2266950"/>
              <a:gd name="connsiteX212" fmla="*/ 2316956 w 2733675"/>
              <a:gd name="connsiteY212" fmla="*/ 967264 h 2266950"/>
              <a:gd name="connsiteX213" fmla="*/ 2336006 w 2733675"/>
              <a:gd name="connsiteY213" fmla="*/ 940594 h 2266950"/>
              <a:gd name="connsiteX214" fmla="*/ 2356009 w 2733675"/>
              <a:gd name="connsiteY214" fmla="*/ 930116 h 2266950"/>
              <a:gd name="connsiteX215" fmla="*/ 2397919 w 2733675"/>
              <a:gd name="connsiteY215" fmla="*/ 925354 h 2266950"/>
              <a:gd name="connsiteX216" fmla="*/ 2424589 w 2733675"/>
              <a:gd name="connsiteY216" fmla="*/ 917734 h 2266950"/>
              <a:gd name="connsiteX217" fmla="*/ 2453164 w 2733675"/>
              <a:gd name="connsiteY217" fmla="*/ 901541 h 2266950"/>
              <a:gd name="connsiteX218" fmla="*/ 2489359 w 2733675"/>
              <a:gd name="connsiteY218" fmla="*/ 898684 h 2266950"/>
              <a:gd name="connsiteX219" fmla="*/ 2531269 w 2733675"/>
              <a:gd name="connsiteY219" fmla="*/ 909161 h 2266950"/>
              <a:gd name="connsiteX220" fmla="*/ 2556986 w 2733675"/>
              <a:gd name="connsiteY220" fmla="*/ 917734 h 2266950"/>
              <a:gd name="connsiteX221" fmla="*/ 2552224 w 2733675"/>
              <a:gd name="connsiteY221" fmla="*/ 940594 h 2266950"/>
              <a:gd name="connsiteX222" fmla="*/ 2552224 w 2733675"/>
              <a:gd name="connsiteY222" fmla="*/ 961549 h 2266950"/>
              <a:gd name="connsiteX223" fmla="*/ 2555081 w 2733675"/>
              <a:gd name="connsiteY223" fmla="*/ 972026 h 2266950"/>
              <a:gd name="connsiteX224" fmla="*/ 2577941 w 2733675"/>
              <a:gd name="connsiteY224" fmla="*/ 988219 h 2266950"/>
              <a:gd name="connsiteX225" fmla="*/ 2575084 w 2733675"/>
              <a:gd name="connsiteY225" fmla="*/ 1008221 h 2266950"/>
              <a:gd name="connsiteX226" fmla="*/ 2565559 w 2733675"/>
              <a:gd name="connsiteY226" fmla="*/ 1037749 h 2266950"/>
              <a:gd name="connsiteX227" fmla="*/ 2556986 w 2733675"/>
              <a:gd name="connsiteY227" fmla="*/ 1066324 h 2266950"/>
              <a:gd name="connsiteX228" fmla="*/ 2573179 w 2733675"/>
              <a:gd name="connsiteY228" fmla="*/ 1089184 h 2266950"/>
              <a:gd name="connsiteX229" fmla="*/ 2585561 w 2733675"/>
              <a:gd name="connsiteY229" fmla="*/ 1107281 h 2266950"/>
              <a:gd name="connsiteX230" fmla="*/ 2615089 w 2733675"/>
              <a:gd name="connsiteY230" fmla="*/ 1117759 h 2266950"/>
              <a:gd name="connsiteX231" fmla="*/ 2635091 w 2733675"/>
              <a:gd name="connsiteY231" fmla="*/ 1133951 h 2266950"/>
              <a:gd name="connsiteX232" fmla="*/ 2651284 w 2733675"/>
              <a:gd name="connsiteY232" fmla="*/ 1159669 h 2266950"/>
              <a:gd name="connsiteX233" fmla="*/ 2656046 w 2733675"/>
              <a:gd name="connsiteY233" fmla="*/ 1183481 h 2266950"/>
              <a:gd name="connsiteX234" fmla="*/ 2669381 w 2733675"/>
              <a:gd name="connsiteY234" fmla="*/ 1204436 h 2266950"/>
              <a:gd name="connsiteX235" fmla="*/ 2645569 w 2733675"/>
              <a:gd name="connsiteY235" fmla="*/ 1233011 h 2266950"/>
              <a:gd name="connsiteX236" fmla="*/ 2625566 w 2733675"/>
              <a:gd name="connsiteY236" fmla="*/ 1246346 h 2266950"/>
              <a:gd name="connsiteX237" fmla="*/ 2612231 w 2733675"/>
              <a:gd name="connsiteY237" fmla="*/ 1269206 h 2266950"/>
              <a:gd name="connsiteX238" fmla="*/ 2583656 w 2733675"/>
              <a:gd name="connsiteY238" fmla="*/ 1285399 h 2266950"/>
              <a:gd name="connsiteX239" fmla="*/ 2573179 w 2733675"/>
              <a:gd name="connsiteY239" fmla="*/ 1303496 h 2266950"/>
              <a:gd name="connsiteX240" fmla="*/ 2559844 w 2733675"/>
              <a:gd name="connsiteY240" fmla="*/ 1316831 h 2266950"/>
              <a:gd name="connsiteX241" fmla="*/ 2562701 w 2733675"/>
              <a:gd name="connsiteY241" fmla="*/ 1339691 h 2266950"/>
              <a:gd name="connsiteX242" fmla="*/ 2591276 w 2733675"/>
              <a:gd name="connsiteY242" fmla="*/ 1347311 h 2266950"/>
              <a:gd name="connsiteX243" fmla="*/ 2622709 w 2733675"/>
              <a:gd name="connsiteY243" fmla="*/ 1347311 h 2266950"/>
              <a:gd name="connsiteX244" fmla="*/ 2637949 w 2733675"/>
              <a:gd name="connsiteY244" fmla="*/ 1368266 h 2266950"/>
              <a:gd name="connsiteX245" fmla="*/ 2654141 w 2733675"/>
              <a:gd name="connsiteY245" fmla="*/ 1386364 h 2266950"/>
              <a:gd name="connsiteX246" fmla="*/ 2658904 w 2733675"/>
              <a:gd name="connsiteY246" fmla="*/ 1426369 h 2266950"/>
              <a:gd name="connsiteX247" fmla="*/ 2664619 w 2733675"/>
              <a:gd name="connsiteY247" fmla="*/ 1449229 h 2266950"/>
              <a:gd name="connsiteX248" fmla="*/ 2690336 w 2733675"/>
              <a:gd name="connsiteY248" fmla="*/ 1459706 h 2266950"/>
              <a:gd name="connsiteX249" fmla="*/ 2716054 w 2733675"/>
              <a:gd name="connsiteY249" fmla="*/ 1473041 h 2266950"/>
              <a:gd name="connsiteX250" fmla="*/ 2724626 w 2733675"/>
              <a:gd name="connsiteY250" fmla="*/ 1498759 h 2266950"/>
              <a:gd name="connsiteX251" fmla="*/ 2732246 w 2733675"/>
              <a:gd name="connsiteY251" fmla="*/ 1525429 h 2266950"/>
              <a:gd name="connsiteX252" fmla="*/ 2737009 w 2733675"/>
              <a:gd name="connsiteY252" fmla="*/ 1555909 h 2266950"/>
              <a:gd name="connsiteX253" fmla="*/ 2729389 w 2733675"/>
              <a:gd name="connsiteY253" fmla="*/ 1587341 h 2266950"/>
              <a:gd name="connsiteX254" fmla="*/ 2705576 w 2733675"/>
              <a:gd name="connsiteY254" fmla="*/ 1600676 h 2266950"/>
              <a:gd name="connsiteX255" fmla="*/ 2684621 w 2733675"/>
              <a:gd name="connsiteY255" fmla="*/ 1618774 h 2266950"/>
              <a:gd name="connsiteX256" fmla="*/ 2672239 w 2733675"/>
              <a:gd name="connsiteY256" fmla="*/ 1639729 h 2266950"/>
              <a:gd name="connsiteX257" fmla="*/ 2656046 w 2733675"/>
              <a:gd name="connsiteY257" fmla="*/ 1663541 h 2266950"/>
              <a:gd name="connsiteX258" fmla="*/ 2633186 w 2733675"/>
              <a:gd name="connsiteY258" fmla="*/ 1684496 h 2266950"/>
              <a:gd name="connsiteX259" fmla="*/ 2606516 w 2733675"/>
              <a:gd name="connsiteY259" fmla="*/ 1675924 h 2266950"/>
              <a:gd name="connsiteX260" fmla="*/ 2575084 w 2733675"/>
              <a:gd name="connsiteY260" fmla="*/ 1671161 h 2266950"/>
              <a:gd name="connsiteX261" fmla="*/ 2546509 w 2733675"/>
              <a:gd name="connsiteY261" fmla="*/ 1674019 h 2266950"/>
              <a:gd name="connsiteX262" fmla="*/ 2525554 w 2733675"/>
              <a:gd name="connsiteY262" fmla="*/ 1675924 h 2266950"/>
              <a:gd name="connsiteX263" fmla="*/ 2510314 w 2733675"/>
              <a:gd name="connsiteY263" fmla="*/ 1696879 h 2266950"/>
              <a:gd name="connsiteX264" fmla="*/ 2507456 w 2733675"/>
              <a:gd name="connsiteY264" fmla="*/ 1728311 h 2266950"/>
              <a:gd name="connsiteX265" fmla="*/ 2528411 w 2733675"/>
              <a:gd name="connsiteY265" fmla="*/ 1741646 h 2266950"/>
              <a:gd name="connsiteX266" fmla="*/ 2549366 w 2733675"/>
              <a:gd name="connsiteY266" fmla="*/ 1738789 h 2266950"/>
              <a:gd name="connsiteX267" fmla="*/ 2577941 w 2733675"/>
              <a:gd name="connsiteY267" fmla="*/ 1738789 h 2266950"/>
              <a:gd name="connsiteX268" fmla="*/ 2583656 w 2733675"/>
              <a:gd name="connsiteY268" fmla="*/ 1759744 h 2266950"/>
              <a:gd name="connsiteX269" fmla="*/ 2591276 w 2733675"/>
              <a:gd name="connsiteY269" fmla="*/ 1780699 h 2266950"/>
              <a:gd name="connsiteX270" fmla="*/ 2591276 w 2733675"/>
              <a:gd name="connsiteY270" fmla="*/ 1806416 h 2266950"/>
              <a:gd name="connsiteX271" fmla="*/ 2591276 w 2733675"/>
              <a:gd name="connsiteY271" fmla="*/ 1822609 h 2266950"/>
              <a:gd name="connsiteX272" fmla="*/ 2612231 w 2733675"/>
              <a:gd name="connsiteY272" fmla="*/ 1833086 h 2266950"/>
              <a:gd name="connsiteX273" fmla="*/ 2640806 w 2733675"/>
              <a:gd name="connsiteY273" fmla="*/ 1845469 h 2266950"/>
              <a:gd name="connsiteX274" fmla="*/ 2664619 w 2733675"/>
              <a:gd name="connsiteY274" fmla="*/ 1845469 h 2266950"/>
              <a:gd name="connsiteX275" fmla="*/ 2677001 w 2733675"/>
              <a:gd name="connsiteY275" fmla="*/ 1858804 h 2266950"/>
              <a:gd name="connsiteX276" fmla="*/ 2703671 w 2733675"/>
              <a:gd name="connsiteY276" fmla="*/ 1887379 h 2266950"/>
              <a:gd name="connsiteX277" fmla="*/ 2714149 w 2733675"/>
              <a:gd name="connsiteY277" fmla="*/ 1908334 h 2266950"/>
              <a:gd name="connsiteX278" fmla="*/ 2700814 w 2733675"/>
              <a:gd name="connsiteY278" fmla="*/ 1953101 h 2266950"/>
              <a:gd name="connsiteX279" fmla="*/ 2675096 w 2733675"/>
              <a:gd name="connsiteY279" fmla="*/ 1957864 h 2266950"/>
              <a:gd name="connsiteX280" fmla="*/ 2654141 w 2733675"/>
              <a:gd name="connsiteY280" fmla="*/ 1957864 h 2266950"/>
              <a:gd name="connsiteX281" fmla="*/ 2643664 w 2733675"/>
              <a:gd name="connsiteY281" fmla="*/ 1968341 h 2266950"/>
              <a:gd name="connsiteX282" fmla="*/ 2616994 w 2733675"/>
              <a:gd name="connsiteY282" fmla="*/ 1995011 h 2266950"/>
              <a:gd name="connsiteX283" fmla="*/ 2596039 w 2733675"/>
              <a:gd name="connsiteY283" fmla="*/ 2007394 h 2266950"/>
              <a:gd name="connsiteX284" fmla="*/ 2575084 w 2733675"/>
              <a:gd name="connsiteY284" fmla="*/ 2025491 h 2266950"/>
              <a:gd name="connsiteX285" fmla="*/ 2549366 w 2733675"/>
              <a:gd name="connsiteY285" fmla="*/ 2052161 h 2266950"/>
              <a:gd name="connsiteX286" fmla="*/ 2523649 w 2733675"/>
              <a:gd name="connsiteY286" fmla="*/ 2075021 h 2266950"/>
              <a:gd name="connsiteX287" fmla="*/ 2536031 w 2733675"/>
              <a:gd name="connsiteY287" fmla="*/ 2098834 h 2266950"/>
              <a:gd name="connsiteX288" fmla="*/ 2523649 w 2733675"/>
              <a:gd name="connsiteY288" fmla="*/ 2122646 h 2266950"/>
              <a:gd name="connsiteX289" fmla="*/ 2489359 w 2733675"/>
              <a:gd name="connsiteY289" fmla="*/ 2116931 h 2266950"/>
              <a:gd name="connsiteX290" fmla="*/ 2465546 w 2733675"/>
              <a:gd name="connsiteY290" fmla="*/ 2095976 h 2266950"/>
              <a:gd name="connsiteX291" fmla="*/ 2429351 w 2733675"/>
              <a:gd name="connsiteY291" fmla="*/ 2080736 h 2266950"/>
              <a:gd name="connsiteX292" fmla="*/ 2403634 w 2733675"/>
              <a:gd name="connsiteY292" fmla="*/ 2083594 h 2266950"/>
              <a:gd name="connsiteX293" fmla="*/ 2375059 w 2733675"/>
              <a:gd name="connsiteY293" fmla="*/ 2094071 h 2266950"/>
              <a:gd name="connsiteX294" fmla="*/ 2366486 w 2733675"/>
              <a:gd name="connsiteY294" fmla="*/ 2119789 h 2266950"/>
              <a:gd name="connsiteX295" fmla="*/ 2356009 w 2733675"/>
              <a:gd name="connsiteY295" fmla="*/ 2135029 h 2266950"/>
              <a:gd name="connsiteX296" fmla="*/ 2325529 w 2733675"/>
              <a:gd name="connsiteY296" fmla="*/ 2127409 h 2266950"/>
              <a:gd name="connsiteX297" fmla="*/ 2312194 w 2733675"/>
              <a:gd name="connsiteY297" fmla="*/ 2109311 h 2266950"/>
              <a:gd name="connsiteX298" fmla="*/ 2294096 w 2733675"/>
              <a:gd name="connsiteY298" fmla="*/ 2112169 h 2266950"/>
              <a:gd name="connsiteX299" fmla="*/ 2277904 w 2733675"/>
              <a:gd name="connsiteY299" fmla="*/ 2127409 h 2266950"/>
              <a:gd name="connsiteX300" fmla="*/ 2255044 w 2733675"/>
              <a:gd name="connsiteY300" fmla="*/ 2161699 h 2266950"/>
              <a:gd name="connsiteX301" fmla="*/ 2236946 w 2733675"/>
              <a:gd name="connsiteY301" fmla="*/ 2184559 h 2266950"/>
              <a:gd name="connsiteX302" fmla="*/ 2205514 w 2733675"/>
              <a:gd name="connsiteY302" fmla="*/ 2203609 h 2266950"/>
              <a:gd name="connsiteX303" fmla="*/ 2195036 w 2733675"/>
              <a:gd name="connsiteY303" fmla="*/ 2214086 h 2266950"/>
              <a:gd name="connsiteX304" fmla="*/ 2207419 w 2733675"/>
              <a:gd name="connsiteY304" fmla="*/ 2244566 h 2266950"/>
              <a:gd name="connsiteX305" fmla="*/ 2228374 w 2733675"/>
              <a:gd name="connsiteY305" fmla="*/ 2260759 h 2266950"/>
              <a:gd name="connsiteX306" fmla="*/ 2210276 w 2733675"/>
              <a:gd name="connsiteY306" fmla="*/ 2271236 h 2266950"/>
              <a:gd name="connsiteX307" fmla="*/ 2174081 w 2733675"/>
              <a:gd name="connsiteY307" fmla="*/ 2271236 h 2266950"/>
              <a:gd name="connsiteX308" fmla="*/ 2142649 w 2733675"/>
              <a:gd name="connsiteY308" fmla="*/ 2268379 h 2266950"/>
              <a:gd name="connsiteX309" fmla="*/ 2132171 w 2733675"/>
              <a:gd name="connsiteY309" fmla="*/ 2268379 h 2266950"/>
              <a:gd name="connsiteX310" fmla="*/ 2129314 w 2733675"/>
              <a:gd name="connsiteY310" fmla="*/ 2244566 h 2266950"/>
              <a:gd name="connsiteX311" fmla="*/ 2126456 w 2733675"/>
              <a:gd name="connsiteY311" fmla="*/ 2218849 h 2266950"/>
              <a:gd name="connsiteX312" fmla="*/ 2111216 w 2733675"/>
              <a:gd name="connsiteY312" fmla="*/ 2195036 h 2266950"/>
              <a:gd name="connsiteX313" fmla="*/ 2079784 w 2733675"/>
              <a:gd name="connsiteY313" fmla="*/ 2195036 h 2266950"/>
              <a:gd name="connsiteX314" fmla="*/ 2056924 w 2733675"/>
              <a:gd name="connsiteY314" fmla="*/ 2195036 h 2266950"/>
              <a:gd name="connsiteX315" fmla="*/ 2040731 w 2733675"/>
              <a:gd name="connsiteY315" fmla="*/ 2172176 h 2266950"/>
              <a:gd name="connsiteX316" fmla="*/ 2022634 w 2733675"/>
              <a:gd name="connsiteY316" fmla="*/ 2155984 h 2266950"/>
              <a:gd name="connsiteX317" fmla="*/ 2009299 w 2733675"/>
              <a:gd name="connsiteY317" fmla="*/ 2135029 h 2266950"/>
              <a:gd name="connsiteX318" fmla="*/ 2035969 w 2733675"/>
              <a:gd name="connsiteY318" fmla="*/ 2127409 h 2266950"/>
              <a:gd name="connsiteX319" fmla="*/ 2040731 w 2733675"/>
              <a:gd name="connsiteY319" fmla="*/ 2094071 h 2266950"/>
              <a:gd name="connsiteX320" fmla="*/ 2076926 w 2733675"/>
              <a:gd name="connsiteY320" fmla="*/ 2091214 h 2266950"/>
              <a:gd name="connsiteX321" fmla="*/ 2114074 w 2733675"/>
              <a:gd name="connsiteY321" fmla="*/ 2095976 h 2266950"/>
              <a:gd name="connsiteX322" fmla="*/ 2124551 w 2733675"/>
              <a:gd name="connsiteY322" fmla="*/ 2070259 h 2266950"/>
              <a:gd name="connsiteX323" fmla="*/ 2103596 w 2733675"/>
              <a:gd name="connsiteY323" fmla="*/ 2055019 h 2266950"/>
              <a:gd name="connsiteX324" fmla="*/ 2103596 w 2733675"/>
              <a:gd name="connsiteY324" fmla="*/ 2020729 h 2266950"/>
              <a:gd name="connsiteX325" fmla="*/ 2126456 w 2733675"/>
              <a:gd name="connsiteY325" fmla="*/ 2002631 h 2266950"/>
              <a:gd name="connsiteX326" fmla="*/ 2157889 w 2733675"/>
              <a:gd name="connsiteY326" fmla="*/ 1989296 h 2266950"/>
              <a:gd name="connsiteX327" fmla="*/ 2181701 w 2733675"/>
              <a:gd name="connsiteY327" fmla="*/ 1986439 h 2266950"/>
              <a:gd name="connsiteX328" fmla="*/ 2181701 w 2733675"/>
              <a:gd name="connsiteY328" fmla="*/ 1963579 h 2266950"/>
              <a:gd name="connsiteX329" fmla="*/ 2155984 w 2733675"/>
              <a:gd name="connsiteY329" fmla="*/ 1957864 h 2266950"/>
              <a:gd name="connsiteX330" fmla="*/ 2129314 w 2733675"/>
              <a:gd name="connsiteY330" fmla="*/ 1950244 h 2266950"/>
              <a:gd name="connsiteX331" fmla="*/ 2087404 w 2733675"/>
              <a:gd name="connsiteY331" fmla="*/ 1936909 h 2266950"/>
              <a:gd name="connsiteX332" fmla="*/ 2056924 w 2733675"/>
              <a:gd name="connsiteY332" fmla="*/ 1932146 h 2266950"/>
              <a:gd name="connsiteX333" fmla="*/ 2027396 w 2733675"/>
              <a:gd name="connsiteY333" fmla="*/ 1915954 h 2266950"/>
              <a:gd name="connsiteX334" fmla="*/ 2019776 w 2733675"/>
              <a:gd name="connsiteY334" fmla="*/ 1885474 h 2266950"/>
              <a:gd name="connsiteX335" fmla="*/ 2025491 w 2733675"/>
              <a:gd name="connsiteY335" fmla="*/ 1845469 h 2266950"/>
              <a:gd name="connsiteX336" fmla="*/ 2025491 w 2733675"/>
              <a:gd name="connsiteY336" fmla="*/ 1816894 h 2266950"/>
              <a:gd name="connsiteX337" fmla="*/ 2019776 w 2733675"/>
              <a:gd name="connsiteY337" fmla="*/ 1780699 h 2266950"/>
              <a:gd name="connsiteX338" fmla="*/ 2019776 w 2733675"/>
              <a:gd name="connsiteY338" fmla="*/ 1752124 h 2266950"/>
              <a:gd name="connsiteX339" fmla="*/ 2015014 w 2733675"/>
              <a:gd name="connsiteY339" fmla="*/ 1734026 h 2266950"/>
              <a:gd name="connsiteX340" fmla="*/ 1998821 w 2733675"/>
              <a:gd name="connsiteY340" fmla="*/ 1738789 h 2266950"/>
              <a:gd name="connsiteX341" fmla="*/ 1986439 w 2733675"/>
              <a:gd name="connsiteY341" fmla="*/ 1759744 h 2266950"/>
              <a:gd name="connsiteX342" fmla="*/ 1970246 w 2733675"/>
              <a:gd name="connsiteY342" fmla="*/ 1770221 h 2266950"/>
              <a:gd name="connsiteX343" fmla="*/ 1938814 w 2733675"/>
              <a:gd name="connsiteY343" fmla="*/ 1770221 h 2266950"/>
              <a:gd name="connsiteX344" fmla="*/ 1907381 w 2733675"/>
              <a:gd name="connsiteY344" fmla="*/ 1749266 h 2266950"/>
              <a:gd name="connsiteX345" fmla="*/ 1907381 w 2733675"/>
              <a:gd name="connsiteY345" fmla="*/ 1720691 h 2266950"/>
              <a:gd name="connsiteX346" fmla="*/ 1910239 w 2733675"/>
              <a:gd name="connsiteY346" fmla="*/ 1692116 h 2266950"/>
              <a:gd name="connsiteX347" fmla="*/ 1902619 w 2733675"/>
              <a:gd name="connsiteY347" fmla="*/ 1663541 h 2266950"/>
              <a:gd name="connsiteX348" fmla="*/ 1905476 w 2733675"/>
              <a:gd name="connsiteY348" fmla="*/ 1636871 h 2266950"/>
              <a:gd name="connsiteX349" fmla="*/ 1878806 w 2733675"/>
              <a:gd name="connsiteY349" fmla="*/ 1629251 h 2266950"/>
              <a:gd name="connsiteX350" fmla="*/ 1860709 w 2733675"/>
              <a:gd name="connsiteY350" fmla="*/ 1636871 h 2266950"/>
              <a:gd name="connsiteX351" fmla="*/ 1847374 w 2733675"/>
              <a:gd name="connsiteY351" fmla="*/ 1624489 h 2266950"/>
              <a:gd name="connsiteX352" fmla="*/ 1827371 w 2733675"/>
              <a:gd name="connsiteY352" fmla="*/ 1608296 h 2266950"/>
              <a:gd name="connsiteX353" fmla="*/ 1806416 w 2733675"/>
              <a:gd name="connsiteY353" fmla="*/ 1597819 h 2266950"/>
              <a:gd name="connsiteX354" fmla="*/ 1782604 w 2733675"/>
              <a:gd name="connsiteY354" fmla="*/ 1621631 h 2266950"/>
              <a:gd name="connsiteX355" fmla="*/ 1764506 w 2733675"/>
              <a:gd name="connsiteY355" fmla="*/ 1624489 h 2266950"/>
              <a:gd name="connsiteX356" fmla="*/ 1733074 w 2733675"/>
              <a:gd name="connsiteY356" fmla="*/ 1624489 h 2266950"/>
              <a:gd name="connsiteX357" fmla="*/ 1725454 w 2733675"/>
              <a:gd name="connsiteY357" fmla="*/ 1600676 h 2266950"/>
              <a:gd name="connsiteX358" fmla="*/ 1712119 w 2733675"/>
              <a:gd name="connsiteY358" fmla="*/ 1576864 h 2266950"/>
              <a:gd name="connsiteX359" fmla="*/ 1683544 w 2733675"/>
              <a:gd name="connsiteY359" fmla="*/ 1600676 h 2266950"/>
              <a:gd name="connsiteX360" fmla="*/ 1662589 w 2733675"/>
              <a:gd name="connsiteY360" fmla="*/ 1615916 h 2266950"/>
              <a:gd name="connsiteX361" fmla="*/ 1673066 w 2733675"/>
              <a:gd name="connsiteY361" fmla="*/ 1636871 h 2266950"/>
              <a:gd name="connsiteX362" fmla="*/ 1636871 w 2733675"/>
              <a:gd name="connsiteY362" fmla="*/ 1657826 h 2266950"/>
              <a:gd name="connsiteX363" fmla="*/ 1613059 w 2733675"/>
              <a:gd name="connsiteY363" fmla="*/ 1668304 h 2266950"/>
              <a:gd name="connsiteX364" fmla="*/ 1594961 w 2733675"/>
              <a:gd name="connsiteY364" fmla="*/ 1694974 h 2266950"/>
              <a:gd name="connsiteX365" fmla="*/ 1587341 w 2733675"/>
              <a:gd name="connsiteY365" fmla="*/ 1713071 h 2266950"/>
              <a:gd name="connsiteX366" fmla="*/ 1574006 w 2733675"/>
              <a:gd name="connsiteY366" fmla="*/ 1762601 h 2266950"/>
              <a:gd name="connsiteX367" fmla="*/ 1563529 w 2733675"/>
              <a:gd name="connsiteY367" fmla="*/ 1785461 h 2266950"/>
              <a:gd name="connsiteX368" fmla="*/ 1542574 w 2733675"/>
              <a:gd name="connsiteY368" fmla="*/ 1801654 h 2266950"/>
              <a:gd name="connsiteX369" fmla="*/ 1513999 w 2733675"/>
              <a:gd name="connsiteY369" fmla="*/ 1822609 h 2266950"/>
              <a:gd name="connsiteX370" fmla="*/ 1490186 w 2733675"/>
              <a:gd name="connsiteY370" fmla="*/ 1848326 h 2266950"/>
              <a:gd name="connsiteX371" fmla="*/ 1461611 w 2733675"/>
              <a:gd name="connsiteY371" fmla="*/ 1866424 h 2266950"/>
              <a:gd name="connsiteX372" fmla="*/ 1443514 w 2733675"/>
              <a:gd name="connsiteY372" fmla="*/ 1890236 h 2266950"/>
              <a:gd name="connsiteX373" fmla="*/ 1412081 w 2733675"/>
              <a:gd name="connsiteY373" fmla="*/ 1915954 h 2266950"/>
              <a:gd name="connsiteX374" fmla="*/ 1389221 w 2733675"/>
              <a:gd name="connsiteY374" fmla="*/ 1926431 h 2266950"/>
              <a:gd name="connsiteX375" fmla="*/ 1373029 w 2733675"/>
              <a:gd name="connsiteY375" fmla="*/ 1947386 h 2266950"/>
              <a:gd name="connsiteX376" fmla="*/ 1347311 w 2733675"/>
              <a:gd name="connsiteY376" fmla="*/ 1978819 h 2266950"/>
              <a:gd name="connsiteX377" fmla="*/ 1341596 w 2733675"/>
              <a:gd name="connsiteY377" fmla="*/ 1957864 h 2266950"/>
              <a:gd name="connsiteX378" fmla="*/ 1320641 w 2733675"/>
              <a:gd name="connsiteY378" fmla="*/ 1921669 h 2266950"/>
              <a:gd name="connsiteX379" fmla="*/ 1308259 w 2733675"/>
              <a:gd name="connsiteY379" fmla="*/ 1918811 h 2266950"/>
              <a:gd name="connsiteX380" fmla="*/ 1284446 w 2733675"/>
              <a:gd name="connsiteY380" fmla="*/ 1911191 h 2266950"/>
              <a:gd name="connsiteX381" fmla="*/ 1279684 w 2733675"/>
              <a:gd name="connsiteY381" fmla="*/ 1893094 h 2266950"/>
              <a:gd name="connsiteX382" fmla="*/ 1260634 w 2733675"/>
              <a:gd name="connsiteY382" fmla="*/ 1874996 h 2266950"/>
              <a:gd name="connsiteX383" fmla="*/ 1224439 w 2733675"/>
              <a:gd name="connsiteY383" fmla="*/ 1893094 h 2266950"/>
              <a:gd name="connsiteX384" fmla="*/ 1203484 w 2733675"/>
              <a:gd name="connsiteY384" fmla="*/ 1905476 h 2266950"/>
              <a:gd name="connsiteX385" fmla="*/ 1177766 w 2733675"/>
              <a:gd name="connsiteY385" fmla="*/ 1942624 h 2266950"/>
              <a:gd name="connsiteX386" fmla="*/ 1167289 w 2733675"/>
              <a:gd name="connsiteY386" fmla="*/ 1914049 h 2266950"/>
              <a:gd name="connsiteX387" fmla="*/ 1156811 w 2733675"/>
              <a:gd name="connsiteY387" fmla="*/ 1882616 h 2266950"/>
              <a:gd name="connsiteX388" fmla="*/ 1143476 w 2733675"/>
              <a:gd name="connsiteY388" fmla="*/ 1855946 h 2266950"/>
              <a:gd name="connsiteX389" fmla="*/ 1143476 w 2733675"/>
              <a:gd name="connsiteY389" fmla="*/ 1834991 h 2266950"/>
              <a:gd name="connsiteX390" fmla="*/ 1119664 w 2733675"/>
              <a:gd name="connsiteY390" fmla="*/ 1843564 h 2266950"/>
              <a:gd name="connsiteX391" fmla="*/ 1104424 w 2733675"/>
              <a:gd name="connsiteY391" fmla="*/ 1866424 h 2266950"/>
              <a:gd name="connsiteX392" fmla="*/ 1099661 w 2733675"/>
              <a:gd name="connsiteY392" fmla="*/ 1879759 h 2266950"/>
              <a:gd name="connsiteX393" fmla="*/ 1075849 w 2733675"/>
              <a:gd name="connsiteY393" fmla="*/ 1897856 h 2266950"/>
              <a:gd name="connsiteX394" fmla="*/ 1060609 w 2733675"/>
              <a:gd name="connsiteY394" fmla="*/ 1911191 h 2266950"/>
              <a:gd name="connsiteX395" fmla="*/ 1052036 w 2733675"/>
              <a:gd name="connsiteY395" fmla="*/ 1894999 h 2266950"/>
              <a:gd name="connsiteX396" fmla="*/ 1041559 w 2733675"/>
              <a:gd name="connsiteY396" fmla="*/ 1885474 h 2266950"/>
              <a:gd name="connsiteX397" fmla="*/ 1023461 w 2733675"/>
              <a:gd name="connsiteY397" fmla="*/ 1900714 h 2266950"/>
              <a:gd name="connsiteX398" fmla="*/ 1012984 w 2733675"/>
              <a:gd name="connsiteY398" fmla="*/ 1926431 h 2266950"/>
              <a:gd name="connsiteX399" fmla="*/ 1000601 w 2733675"/>
              <a:gd name="connsiteY399" fmla="*/ 1960721 h 2266950"/>
              <a:gd name="connsiteX400" fmla="*/ 984409 w 2733675"/>
              <a:gd name="connsiteY400" fmla="*/ 1989296 h 2266950"/>
              <a:gd name="connsiteX401" fmla="*/ 979646 w 2733675"/>
              <a:gd name="connsiteY401" fmla="*/ 2017871 h 2266950"/>
              <a:gd name="connsiteX402" fmla="*/ 958691 w 2733675"/>
              <a:gd name="connsiteY402" fmla="*/ 1996916 h 2266950"/>
              <a:gd name="connsiteX403" fmla="*/ 951071 w 2733675"/>
              <a:gd name="connsiteY403" fmla="*/ 1947386 h 2266950"/>
              <a:gd name="connsiteX404" fmla="*/ 940594 w 2733675"/>
              <a:gd name="connsiteY404" fmla="*/ 1921669 h 2266950"/>
              <a:gd name="connsiteX405" fmla="*/ 906304 w 2733675"/>
              <a:gd name="connsiteY405" fmla="*/ 1921669 h 2266950"/>
              <a:gd name="connsiteX406" fmla="*/ 895826 w 2733675"/>
              <a:gd name="connsiteY406" fmla="*/ 1893094 h 2266950"/>
              <a:gd name="connsiteX407" fmla="*/ 885349 w 2733675"/>
              <a:gd name="connsiteY407" fmla="*/ 1869281 h 2266950"/>
              <a:gd name="connsiteX408" fmla="*/ 859631 w 2733675"/>
              <a:gd name="connsiteY408" fmla="*/ 1876901 h 2266950"/>
              <a:gd name="connsiteX409" fmla="*/ 831056 w 2733675"/>
              <a:gd name="connsiteY409" fmla="*/ 1903571 h 2266950"/>
              <a:gd name="connsiteX410" fmla="*/ 817721 w 2733675"/>
              <a:gd name="connsiteY410" fmla="*/ 1918811 h 2266950"/>
              <a:gd name="connsiteX411" fmla="*/ 812006 w 2733675"/>
              <a:gd name="connsiteY411" fmla="*/ 1947386 h 2266950"/>
              <a:gd name="connsiteX412" fmla="*/ 807244 w 2733675"/>
              <a:gd name="connsiteY412" fmla="*/ 1975961 h 2266950"/>
              <a:gd name="connsiteX413" fmla="*/ 791051 w 2733675"/>
              <a:gd name="connsiteY413" fmla="*/ 2015014 h 2266950"/>
              <a:gd name="connsiteX414" fmla="*/ 768191 w 2733675"/>
              <a:gd name="connsiteY414" fmla="*/ 2041684 h 2266950"/>
              <a:gd name="connsiteX415" fmla="*/ 729139 w 2733675"/>
              <a:gd name="connsiteY415" fmla="*/ 2031206 h 2266950"/>
              <a:gd name="connsiteX416" fmla="*/ 705326 w 2733675"/>
              <a:gd name="connsiteY416" fmla="*/ 2013109 h 2266950"/>
              <a:gd name="connsiteX417" fmla="*/ 679609 w 2733675"/>
              <a:gd name="connsiteY417" fmla="*/ 2025491 h 2266950"/>
              <a:gd name="connsiteX418" fmla="*/ 648176 w 2733675"/>
              <a:gd name="connsiteY418" fmla="*/ 2034064 h 2266950"/>
              <a:gd name="connsiteX419" fmla="*/ 627221 w 2733675"/>
              <a:gd name="connsiteY419" fmla="*/ 2017871 h 2266950"/>
              <a:gd name="connsiteX420" fmla="*/ 601504 w 2733675"/>
              <a:gd name="connsiteY420" fmla="*/ 2002631 h 2266950"/>
              <a:gd name="connsiteX421" fmla="*/ 621506 w 2733675"/>
              <a:gd name="connsiteY421" fmla="*/ 1975961 h 2266950"/>
              <a:gd name="connsiteX422" fmla="*/ 634841 w 2733675"/>
              <a:gd name="connsiteY422" fmla="*/ 1944529 h 2266950"/>
              <a:gd name="connsiteX423" fmla="*/ 627221 w 2733675"/>
              <a:gd name="connsiteY423" fmla="*/ 1914049 h 2266950"/>
              <a:gd name="connsiteX424" fmla="*/ 613886 w 2733675"/>
              <a:gd name="connsiteY424" fmla="*/ 1882616 h 2266950"/>
              <a:gd name="connsiteX425" fmla="*/ 603409 w 2733675"/>
              <a:gd name="connsiteY425" fmla="*/ 1851184 h 2266950"/>
              <a:gd name="connsiteX426" fmla="*/ 595789 w 2733675"/>
              <a:gd name="connsiteY426" fmla="*/ 1825466 h 2266950"/>
              <a:gd name="connsiteX427" fmla="*/ 567214 w 2733675"/>
              <a:gd name="connsiteY427" fmla="*/ 1833086 h 2266950"/>
              <a:gd name="connsiteX428" fmla="*/ 531019 w 2733675"/>
              <a:gd name="connsiteY428" fmla="*/ 1848326 h 2266950"/>
              <a:gd name="connsiteX429" fmla="*/ 502444 w 2733675"/>
              <a:gd name="connsiteY429" fmla="*/ 1858804 h 2266950"/>
              <a:gd name="connsiteX430" fmla="*/ 471011 w 2733675"/>
              <a:gd name="connsiteY430" fmla="*/ 1858804 h 2266950"/>
              <a:gd name="connsiteX431" fmla="*/ 451961 w 2733675"/>
              <a:gd name="connsiteY431" fmla="*/ 1837849 h 2266950"/>
              <a:gd name="connsiteX432" fmla="*/ 423386 w 2733675"/>
              <a:gd name="connsiteY432" fmla="*/ 1816894 h 2266950"/>
              <a:gd name="connsiteX433" fmla="*/ 402431 w 2733675"/>
              <a:gd name="connsiteY433" fmla="*/ 1801654 h 2266950"/>
              <a:gd name="connsiteX434" fmla="*/ 366236 w 2733675"/>
              <a:gd name="connsiteY434" fmla="*/ 1806416 h 2266950"/>
              <a:gd name="connsiteX435" fmla="*/ 332899 w 2733675"/>
              <a:gd name="connsiteY435" fmla="*/ 1794034 h 2266950"/>
              <a:gd name="connsiteX436" fmla="*/ 319564 w 2733675"/>
              <a:gd name="connsiteY436" fmla="*/ 1754981 h 2266950"/>
              <a:gd name="connsiteX437" fmla="*/ 301466 w 2733675"/>
              <a:gd name="connsiteY437" fmla="*/ 1735931 h 2266950"/>
              <a:gd name="connsiteX438" fmla="*/ 270034 w 2733675"/>
              <a:gd name="connsiteY438" fmla="*/ 1741646 h 2266950"/>
              <a:gd name="connsiteX439" fmla="*/ 262414 w 2733675"/>
              <a:gd name="connsiteY439" fmla="*/ 1705451 h 2266950"/>
              <a:gd name="connsiteX440" fmla="*/ 243364 w 2733675"/>
              <a:gd name="connsiteY440" fmla="*/ 1689259 h 2266950"/>
              <a:gd name="connsiteX441" fmla="*/ 246221 w 2733675"/>
              <a:gd name="connsiteY441" fmla="*/ 1657826 h 2266950"/>
              <a:gd name="connsiteX442" fmla="*/ 267176 w 2733675"/>
              <a:gd name="connsiteY442" fmla="*/ 1634966 h 2266950"/>
              <a:gd name="connsiteX443" fmla="*/ 282416 w 2733675"/>
              <a:gd name="connsiteY443" fmla="*/ 1590199 h 2266950"/>
              <a:gd name="connsiteX444" fmla="*/ 267176 w 2733675"/>
              <a:gd name="connsiteY444" fmla="*/ 1558766 h 2266950"/>
              <a:gd name="connsiteX445" fmla="*/ 249079 w 2733675"/>
              <a:gd name="connsiteY445" fmla="*/ 1554004 h 2266950"/>
              <a:gd name="connsiteX446" fmla="*/ 225266 w 2733675"/>
              <a:gd name="connsiteY446" fmla="*/ 1535906 h 2266950"/>
              <a:gd name="connsiteX447" fmla="*/ 223361 w 2733675"/>
              <a:gd name="connsiteY447" fmla="*/ 1496854 h 2266950"/>
              <a:gd name="connsiteX448" fmla="*/ 183356 w 2733675"/>
              <a:gd name="connsiteY448" fmla="*/ 1493996 h 2266950"/>
              <a:gd name="connsiteX449" fmla="*/ 172879 w 2733675"/>
              <a:gd name="connsiteY449" fmla="*/ 1462564 h 2266950"/>
              <a:gd name="connsiteX450" fmla="*/ 150019 w 2733675"/>
              <a:gd name="connsiteY450" fmla="*/ 1444466 h 2266950"/>
              <a:gd name="connsiteX451" fmla="*/ 97631 w 2733675"/>
              <a:gd name="connsiteY451" fmla="*/ 1452086 h 2266950"/>
              <a:gd name="connsiteX452" fmla="*/ 92869 w 2733675"/>
              <a:gd name="connsiteY452" fmla="*/ 1467326 h 2266950"/>
              <a:gd name="connsiteX453" fmla="*/ 73819 w 2733675"/>
              <a:gd name="connsiteY453" fmla="*/ 1475899 h 2266950"/>
              <a:gd name="connsiteX454" fmla="*/ 53816 w 2733675"/>
              <a:gd name="connsiteY454" fmla="*/ 1467326 h 2266950"/>
              <a:gd name="connsiteX455" fmla="*/ 45244 w 2733675"/>
              <a:gd name="connsiteY455" fmla="*/ 1436846 h 2266950"/>
              <a:gd name="connsiteX456" fmla="*/ 45244 w 2733675"/>
              <a:gd name="connsiteY456" fmla="*/ 1413034 h 2266950"/>
              <a:gd name="connsiteX457" fmla="*/ 27146 w 2733675"/>
              <a:gd name="connsiteY457" fmla="*/ 1396841 h 2266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Lst>
            <a:rect l="l" t="t" r="r" b="b"/>
            <a:pathLst>
              <a:path w="2733675" h="2266950">
                <a:moveTo>
                  <a:pt x="1429" y="1378744"/>
                </a:moveTo>
                <a:lnTo>
                  <a:pt x="13811" y="1355884"/>
                </a:lnTo>
                <a:lnTo>
                  <a:pt x="30004" y="1342549"/>
                </a:lnTo>
                <a:lnTo>
                  <a:pt x="58579" y="1334929"/>
                </a:lnTo>
                <a:lnTo>
                  <a:pt x="73819" y="1327309"/>
                </a:lnTo>
                <a:lnTo>
                  <a:pt x="84296" y="1324451"/>
                </a:lnTo>
                <a:lnTo>
                  <a:pt x="73819" y="1300639"/>
                </a:lnTo>
                <a:lnTo>
                  <a:pt x="76676" y="1267301"/>
                </a:lnTo>
                <a:lnTo>
                  <a:pt x="82391" y="1251109"/>
                </a:lnTo>
                <a:lnTo>
                  <a:pt x="110966" y="1272064"/>
                </a:lnTo>
                <a:lnTo>
                  <a:pt x="126206" y="1256824"/>
                </a:lnTo>
                <a:lnTo>
                  <a:pt x="129064" y="1227296"/>
                </a:lnTo>
                <a:lnTo>
                  <a:pt x="118586" y="1204436"/>
                </a:lnTo>
                <a:lnTo>
                  <a:pt x="97631" y="1186339"/>
                </a:lnTo>
                <a:lnTo>
                  <a:pt x="79534" y="1167289"/>
                </a:lnTo>
                <a:lnTo>
                  <a:pt x="82391" y="1138714"/>
                </a:lnTo>
                <a:lnTo>
                  <a:pt x="87154" y="1112996"/>
                </a:lnTo>
                <a:lnTo>
                  <a:pt x="94774" y="1073944"/>
                </a:lnTo>
                <a:lnTo>
                  <a:pt x="108109" y="1052989"/>
                </a:lnTo>
                <a:lnTo>
                  <a:pt x="139541" y="1050131"/>
                </a:lnTo>
                <a:lnTo>
                  <a:pt x="168116" y="1048226"/>
                </a:lnTo>
                <a:lnTo>
                  <a:pt x="172879" y="1024414"/>
                </a:lnTo>
                <a:lnTo>
                  <a:pt x="186214" y="1011079"/>
                </a:lnTo>
                <a:lnTo>
                  <a:pt x="217646" y="997744"/>
                </a:lnTo>
                <a:lnTo>
                  <a:pt x="251936" y="1006316"/>
                </a:lnTo>
                <a:lnTo>
                  <a:pt x="288131" y="1016794"/>
                </a:lnTo>
                <a:lnTo>
                  <a:pt x="332899" y="1006316"/>
                </a:lnTo>
                <a:lnTo>
                  <a:pt x="348139" y="1003459"/>
                </a:lnTo>
                <a:lnTo>
                  <a:pt x="366236" y="979646"/>
                </a:lnTo>
                <a:lnTo>
                  <a:pt x="384334" y="958691"/>
                </a:lnTo>
                <a:lnTo>
                  <a:pt x="400526" y="958691"/>
                </a:lnTo>
                <a:lnTo>
                  <a:pt x="415766" y="974884"/>
                </a:lnTo>
                <a:lnTo>
                  <a:pt x="433864" y="995839"/>
                </a:lnTo>
                <a:lnTo>
                  <a:pt x="454819" y="990124"/>
                </a:lnTo>
                <a:lnTo>
                  <a:pt x="462439" y="977741"/>
                </a:lnTo>
                <a:lnTo>
                  <a:pt x="460534" y="956786"/>
                </a:lnTo>
                <a:lnTo>
                  <a:pt x="486251" y="940594"/>
                </a:lnTo>
                <a:lnTo>
                  <a:pt x="493871" y="958691"/>
                </a:lnTo>
                <a:lnTo>
                  <a:pt x="528161" y="967264"/>
                </a:lnTo>
                <a:lnTo>
                  <a:pt x="541496" y="974884"/>
                </a:lnTo>
                <a:lnTo>
                  <a:pt x="570071" y="985361"/>
                </a:lnTo>
                <a:lnTo>
                  <a:pt x="606266" y="979646"/>
                </a:lnTo>
                <a:lnTo>
                  <a:pt x="642461" y="982504"/>
                </a:lnTo>
                <a:lnTo>
                  <a:pt x="679609" y="982504"/>
                </a:lnTo>
                <a:lnTo>
                  <a:pt x="691991" y="958691"/>
                </a:lnTo>
                <a:lnTo>
                  <a:pt x="702469" y="935831"/>
                </a:lnTo>
                <a:lnTo>
                  <a:pt x="729139" y="919639"/>
                </a:lnTo>
                <a:lnTo>
                  <a:pt x="754856" y="917734"/>
                </a:lnTo>
                <a:lnTo>
                  <a:pt x="786289" y="912019"/>
                </a:lnTo>
                <a:lnTo>
                  <a:pt x="822484" y="907256"/>
                </a:lnTo>
                <a:lnTo>
                  <a:pt x="822484" y="878681"/>
                </a:lnTo>
                <a:lnTo>
                  <a:pt x="817721" y="854869"/>
                </a:lnTo>
                <a:lnTo>
                  <a:pt x="812006" y="823436"/>
                </a:lnTo>
                <a:lnTo>
                  <a:pt x="822484" y="799624"/>
                </a:lnTo>
                <a:lnTo>
                  <a:pt x="840581" y="794861"/>
                </a:lnTo>
                <a:lnTo>
                  <a:pt x="874871" y="799624"/>
                </a:lnTo>
                <a:lnTo>
                  <a:pt x="892969" y="787241"/>
                </a:lnTo>
                <a:lnTo>
                  <a:pt x="924401" y="773906"/>
                </a:lnTo>
                <a:lnTo>
                  <a:pt x="940594" y="758666"/>
                </a:lnTo>
                <a:lnTo>
                  <a:pt x="955834" y="737711"/>
                </a:lnTo>
                <a:lnTo>
                  <a:pt x="981551" y="737711"/>
                </a:lnTo>
                <a:lnTo>
                  <a:pt x="1002506" y="750094"/>
                </a:lnTo>
                <a:lnTo>
                  <a:pt x="1005364" y="787241"/>
                </a:lnTo>
                <a:lnTo>
                  <a:pt x="1031081" y="797719"/>
                </a:lnTo>
                <a:lnTo>
                  <a:pt x="1057751" y="818674"/>
                </a:lnTo>
                <a:lnTo>
                  <a:pt x="1086326" y="815816"/>
                </a:lnTo>
                <a:lnTo>
                  <a:pt x="1110139" y="797719"/>
                </a:lnTo>
                <a:lnTo>
                  <a:pt x="1132999" y="802481"/>
                </a:lnTo>
                <a:lnTo>
                  <a:pt x="1164431" y="802481"/>
                </a:lnTo>
                <a:lnTo>
                  <a:pt x="1177766" y="831056"/>
                </a:lnTo>
                <a:lnTo>
                  <a:pt x="1209199" y="805339"/>
                </a:lnTo>
                <a:lnTo>
                  <a:pt x="1234916" y="778669"/>
                </a:lnTo>
                <a:lnTo>
                  <a:pt x="1253014" y="763429"/>
                </a:lnTo>
                <a:lnTo>
                  <a:pt x="1273969" y="752951"/>
                </a:lnTo>
                <a:lnTo>
                  <a:pt x="1310164" y="758666"/>
                </a:lnTo>
                <a:lnTo>
                  <a:pt x="1323499" y="789146"/>
                </a:lnTo>
                <a:lnTo>
                  <a:pt x="1354931" y="787241"/>
                </a:lnTo>
                <a:lnTo>
                  <a:pt x="1389221" y="763429"/>
                </a:lnTo>
                <a:lnTo>
                  <a:pt x="1396841" y="739616"/>
                </a:lnTo>
                <a:lnTo>
                  <a:pt x="1407319" y="713899"/>
                </a:lnTo>
                <a:lnTo>
                  <a:pt x="1412081" y="677704"/>
                </a:lnTo>
                <a:lnTo>
                  <a:pt x="1407319" y="656749"/>
                </a:lnTo>
                <a:lnTo>
                  <a:pt x="1396841" y="628174"/>
                </a:lnTo>
                <a:lnTo>
                  <a:pt x="1396841" y="586264"/>
                </a:lnTo>
                <a:lnTo>
                  <a:pt x="1401604" y="554831"/>
                </a:lnTo>
                <a:lnTo>
                  <a:pt x="1435894" y="526256"/>
                </a:lnTo>
                <a:lnTo>
                  <a:pt x="1458754" y="515779"/>
                </a:lnTo>
                <a:lnTo>
                  <a:pt x="1477804" y="497681"/>
                </a:lnTo>
                <a:lnTo>
                  <a:pt x="1461611" y="479584"/>
                </a:lnTo>
                <a:lnTo>
                  <a:pt x="1438751" y="466249"/>
                </a:lnTo>
                <a:lnTo>
                  <a:pt x="1419701" y="450056"/>
                </a:lnTo>
                <a:lnTo>
                  <a:pt x="1425416" y="421481"/>
                </a:lnTo>
                <a:lnTo>
                  <a:pt x="1422559" y="382429"/>
                </a:lnTo>
                <a:lnTo>
                  <a:pt x="1417796" y="353854"/>
                </a:lnTo>
                <a:lnTo>
                  <a:pt x="1433036" y="325279"/>
                </a:lnTo>
                <a:lnTo>
                  <a:pt x="1467326" y="299561"/>
                </a:lnTo>
                <a:lnTo>
                  <a:pt x="1482566" y="272891"/>
                </a:lnTo>
                <a:lnTo>
                  <a:pt x="1479709" y="250031"/>
                </a:lnTo>
                <a:lnTo>
                  <a:pt x="1453991" y="233839"/>
                </a:lnTo>
                <a:lnTo>
                  <a:pt x="1472089" y="218599"/>
                </a:lnTo>
                <a:lnTo>
                  <a:pt x="1490186" y="197644"/>
                </a:lnTo>
                <a:lnTo>
                  <a:pt x="1516856" y="176689"/>
                </a:lnTo>
                <a:lnTo>
                  <a:pt x="1524476" y="145256"/>
                </a:lnTo>
                <a:lnTo>
                  <a:pt x="1524476" y="119539"/>
                </a:lnTo>
                <a:lnTo>
                  <a:pt x="1493044" y="116681"/>
                </a:lnTo>
                <a:lnTo>
                  <a:pt x="1472089" y="116681"/>
                </a:lnTo>
                <a:lnTo>
                  <a:pt x="1482566" y="90964"/>
                </a:lnTo>
                <a:lnTo>
                  <a:pt x="1490186" y="74771"/>
                </a:lnTo>
                <a:lnTo>
                  <a:pt x="1490186" y="56674"/>
                </a:lnTo>
                <a:lnTo>
                  <a:pt x="1524476" y="46196"/>
                </a:lnTo>
                <a:lnTo>
                  <a:pt x="1550194" y="46196"/>
                </a:lnTo>
                <a:lnTo>
                  <a:pt x="1574006" y="53816"/>
                </a:lnTo>
                <a:lnTo>
                  <a:pt x="1610201" y="56674"/>
                </a:lnTo>
                <a:lnTo>
                  <a:pt x="1605439" y="28099"/>
                </a:lnTo>
                <a:lnTo>
                  <a:pt x="1597819" y="1429"/>
                </a:lnTo>
                <a:lnTo>
                  <a:pt x="1641634" y="1429"/>
                </a:lnTo>
                <a:lnTo>
                  <a:pt x="1670209" y="1429"/>
                </a:lnTo>
                <a:lnTo>
                  <a:pt x="1698784" y="7144"/>
                </a:lnTo>
                <a:lnTo>
                  <a:pt x="1714976" y="28099"/>
                </a:lnTo>
                <a:lnTo>
                  <a:pt x="1714976" y="56674"/>
                </a:lnTo>
                <a:lnTo>
                  <a:pt x="1746409" y="77629"/>
                </a:lnTo>
                <a:lnTo>
                  <a:pt x="1761649" y="100489"/>
                </a:lnTo>
                <a:lnTo>
                  <a:pt x="1772126" y="121444"/>
                </a:lnTo>
                <a:lnTo>
                  <a:pt x="1748314" y="145256"/>
                </a:lnTo>
                <a:lnTo>
                  <a:pt x="1758791" y="163354"/>
                </a:lnTo>
                <a:lnTo>
                  <a:pt x="1761649" y="197644"/>
                </a:lnTo>
                <a:lnTo>
                  <a:pt x="1790224" y="184309"/>
                </a:lnTo>
                <a:lnTo>
                  <a:pt x="1803559" y="208121"/>
                </a:lnTo>
                <a:lnTo>
                  <a:pt x="1821656" y="233839"/>
                </a:lnTo>
                <a:lnTo>
                  <a:pt x="1850231" y="229076"/>
                </a:lnTo>
                <a:lnTo>
                  <a:pt x="1876901" y="226219"/>
                </a:lnTo>
                <a:lnTo>
                  <a:pt x="1884521" y="251936"/>
                </a:lnTo>
                <a:lnTo>
                  <a:pt x="1917859" y="257651"/>
                </a:lnTo>
                <a:lnTo>
                  <a:pt x="1947386" y="239554"/>
                </a:lnTo>
                <a:lnTo>
                  <a:pt x="1970246" y="244316"/>
                </a:lnTo>
                <a:lnTo>
                  <a:pt x="1983581" y="268129"/>
                </a:lnTo>
                <a:lnTo>
                  <a:pt x="1970246" y="296704"/>
                </a:lnTo>
                <a:lnTo>
                  <a:pt x="1947386" y="299561"/>
                </a:lnTo>
                <a:lnTo>
                  <a:pt x="1926431" y="314801"/>
                </a:lnTo>
                <a:lnTo>
                  <a:pt x="1949291" y="335756"/>
                </a:lnTo>
                <a:lnTo>
                  <a:pt x="1952149" y="356711"/>
                </a:lnTo>
                <a:lnTo>
                  <a:pt x="1975961" y="374809"/>
                </a:lnTo>
                <a:lnTo>
                  <a:pt x="1998821" y="388144"/>
                </a:lnTo>
                <a:lnTo>
                  <a:pt x="2004536" y="421481"/>
                </a:lnTo>
                <a:lnTo>
                  <a:pt x="1986439" y="450056"/>
                </a:lnTo>
                <a:lnTo>
                  <a:pt x="2015014" y="448151"/>
                </a:lnTo>
                <a:lnTo>
                  <a:pt x="2069306" y="439579"/>
                </a:lnTo>
                <a:lnTo>
                  <a:pt x="2106454" y="427196"/>
                </a:lnTo>
                <a:lnTo>
                  <a:pt x="2145506" y="406241"/>
                </a:lnTo>
                <a:lnTo>
                  <a:pt x="2178844" y="379571"/>
                </a:lnTo>
                <a:lnTo>
                  <a:pt x="2207419" y="356711"/>
                </a:lnTo>
                <a:lnTo>
                  <a:pt x="2249329" y="338614"/>
                </a:lnTo>
                <a:lnTo>
                  <a:pt x="2283619" y="322421"/>
                </a:lnTo>
                <a:lnTo>
                  <a:pt x="2315051" y="290989"/>
                </a:lnTo>
                <a:lnTo>
                  <a:pt x="2340769" y="283369"/>
                </a:lnTo>
                <a:lnTo>
                  <a:pt x="2376964" y="280511"/>
                </a:lnTo>
                <a:lnTo>
                  <a:pt x="2411254" y="280511"/>
                </a:lnTo>
                <a:lnTo>
                  <a:pt x="2429351" y="254794"/>
                </a:lnTo>
                <a:lnTo>
                  <a:pt x="2453164" y="236696"/>
                </a:lnTo>
                <a:lnTo>
                  <a:pt x="2481739" y="230981"/>
                </a:lnTo>
                <a:lnTo>
                  <a:pt x="2523649" y="239554"/>
                </a:lnTo>
                <a:lnTo>
                  <a:pt x="2559844" y="254794"/>
                </a:lnTo>
                <a:lnTo>
                  <a:pt x="2580799" y="278606"/>
                </a:lnTo>
                <a:lnTo>
                  <a:pt x="2565559" y="299561"/>
                </a:lnTo>
                <a:lnTo>
                  <a:pt x="2559844" y="325279"/>
                </a:lnTo>
                <a:lnTo>
                  <a:pt x="2549366" y="356711"/>
                </a:lnTo>
                <a:lnTo>
                  <a:pt x="2591276" y="350996"/>
                </a:lnTo>
                <a:lnTo>
                  <a:pt x="2625566" y="356711"/>
                </a:lnTo>
                <a:lnTo>
                  <a:pt x="2622709" y="388144"/>
                </a:lnTo>
                <a:lnTo>
                  <a:pt x="2601754" y="411004"/>
                </a:lnTo>
                <a:lnTo>
                  <a:pt x="2577941" y="421481"/>
                </a:lnTo>
                <a:lnTo>
                  <a:pt x="2552224" y="452914"/>
                </a:lnTo>
                <a:lnTo>
                  <a:pt x="2546509" y="481489"/>
                </a:lnTo>
                <a:lnTo>
                  <a:pt x="2523649" y="499586"/>
                </a:lnTo>
                <a:lnTo>
                  <a:pt x="2499836" y="502444"/>
                </a:lnTo>
                <a:lnTo>
                  <a:pt x="2489359" y="526256"/>
                </a:lnTo>
                <a:lnTo>
                  <a:pt x="2489359" y="554831"/>
                </a:lnTo>
                <a:lnTo>
                  <a:pt x="2474119" y="562451"/>
                </a:lnTo>
                <a:lnTo>
                  <a:pt x="2456021" y="572929"/>
                </a:lnTo>
                <a:lnTo>
                  <a:pt x="2432209" y="586264"/>
                </a:lnTo>
                <a:lnTo>
                  <a:pt x="2411254" y="596741"/>
                </a:lnTo>
                <a:lnTo>
                  <a:pt x="2387441" y="609124"/>
                </a:lnTo>
                <a:lnTo>
                  <a:pt x="2376964" y="622459"/>
                </a:lnTo>
                <a:lnTo>
                  <a:pt x="2369344" y="658654"/>
                </a:lnTo>
                <a:lnTo>
                  <a:pt x="2376964" y="679609"/>
                </a:lnTo>
                <a:lnTo>
                  <a:pt x="2385536" y="711041"/>
                </a:lnTo>
                <a:lnTo>
                  <a:pt x="2379821" y="724376"/>
                </a:lnTo>
                <a:lnTo>
                  <a:pt x="2361724" y="739616"/>
                </a:lnTo>
                <a:lnTo>
                  <a:pt x="2325529" y="758666"/>
                </a:lnTo>
                <a:lnTo>
                  <a:pt x="2309336" y="778669"/>
                </a:lnTo>
                <a:lnTo>
                  <a:pt x="2296001" y="802481"/>
                </a:lnTo>
                <a:lnTo>
                  <a:pt x="2277904" y="836771"/>
                </a:lnTo>
                <a:lnTo>
                  <a:pt x="2256949" y="859631"/>
                </a:lnTo>
                <a:lnTo>
                  <a:pt x="2249329" y="891064"/>
                </a:lnTo>
                <a:lnTo>
                  <a:pt x="2238851" y="917734"/>
                </a:lnTo>
                <a:lnTo>
                  <a:pt x="2236946" y="943451"/>
                </a:lnTo>
                <a:lnTo>
                  <a:pt x="2262664" y="964406"/>
                </a:lnTo>
                <a:lnTo>
                  <a:pt x="2275999" y="977741"/>
                </a:lnTo>
                <a:lnTo>
                  <a:pt x="2275999" y="1003459"/>
                </a:lnTo>
                <a:lnTo>
                  <a:pt x="2265521" y="1016794"/>
                </a:lnTo>
                <a:lnTo>
                  <a:pt x="2241709" y="1032034"/>
                </a:lnTo>
                <a:lnTo>
                  <a:pt x="2238851" y="1050131"/>
                </a:lnTo>
                <a:lnTo>
                  <a:pt x="2210276" y="1071086"/>
                </a:lnTo>
                <a:lnTo>
                  <a:pt x="2196941" y="1094899"/>
                </a:lnTo>
                <a:lnTo>
                  <a:pt x="2226469" y="1115854"/>
                </a:lnTo>
                <a:lnTo>
                  <a:pt x="2249329" y="1112996"/>
                </a:lnTo>
                <a:lnTo>
                  <a:pt x="2275999" y="1102519"/>
                </a:lnTo>
                <a:lnTo>
                  <a:pt x="2306479" y="1078706"/>
                </a:lnTo>
                <a:lnTo>
                  <a:pt x="2330291" y="1063466"/>
                </a:lnTo>
                <a:lnTo>
                  <a:pt x="2358866" y="1039654"/>
                </a:lnTo>
                <a:lnTo>
                  <a:pt x="2337911" y="1016794"/>
                </a:lnTo>
                <a:lnTo>
                  <a:pt x="2315051" y="1000601"/>
                </a:lnTo>
                <a:lnTo>
                  <a:pt x="2316956" y="967264"/>
                </a:lnTo>
                <a:lnTo>
                  <a:pt x="2336006" y="940594"/>
                </a:lnTo>
                <a:lnTo>
                  <a:pt x="2356009" y="930116"/>
                </a:lnTo>
                <a:lnTo>
                  <a:pt x="2397919" y="925354"/>
                </a:lnTo>
                <a:lnTo>
                  <a:pt x="2424589" y="917734"/>
                </a:lnTo>
                <a:lnTo>
                  <a:pt x="2453164" y="901541"/>
                </a:lnTo>
                <a:lnTo>
                  <a:pt x="2489359" y="898684"/>
                </a:lnTo>
                <a:lnTo>
                  <a:pt x="2531269" y="909161"/>
                </a:lnTo>
                <a:lnTo>
                  <a:pt x="2556986" y="917734"/>
                </a:lnTo>
                <a:lnTo>
                  <a:pt x="2552224" y="940594"/>
                </a:lnTo>
                <a:lnTo>
                  <a:pt x="2552224" y="961549"/>
                </a:lnTo>
                <a:lnTo>
                  <a:pt x="2555081" y="972026"/>
                </a:lnTo>
                <a:lnTo>
                  <a:pt x="2577941" y="988219"/>
                </a:lnTo>
                <a:lnTo>
                  <a:pt x="2575084" y="1008221"/>
                </a:lnTo>
                <a:lnTo>
                  <a:pt x="2565559" y="1037749"/>
                </a:lnTo>
                <a:lnTo>
                  <a:pt x="2556986" y="1066324"/>
                </a:lnTo>
                <a:lnTo>
                  <a:pt x="2573179" y="1089184"/>
                </a:lnTo>
                <a:lnTo>
                  <a:pt x="2585561" y="1107281"/>
                </a:lnTo>
                <a:lnTo>
                  <a:pt x="2615089" y="1117759"/>
                </a:lnTo>
                <a:lnTo>
                  <a:pt x="2635091" y="1133951"/>
                </a:lnTo>
                <a:lnTo>
                  <a:pt x="2651284" y="1159669"/>
                </a:lnTo>
                <a:lnTo>
                  <a:pt x="2656046" y="1183481"/>
                </a:lnTo>
                <a:lnTo>
                  <a:pt x="2669381" y="1204436"/>
                </a:lnTo>
                <a:lnTo>
                  <a:pt x="2645569" y="1233011"/>
                </a:lnTo>
                <a:lnTo>
                  <a:pt x="2625566" y="1246346"/>
                </a:lnTo>
                <a:lnTo>
                  <a:pt x="2612231" y="1269206"/>
                </a:lnTo>
                <a:lnTo>
                  <a:pt x="2583656" y="1285399"/>
                </a:lnTo>
                <a:lnTo>
                  <a:pt x="2573179" y="1303496"/>
                </a:lnTo>
                <a:lnTo>
                  <a:pt x="2559844" y="1316831"/>
                </a:lnTo>
                <a:lnTo>
                  <a:pt x="2562701" y="1339691"/>
                </a:lnTo>
                <a:lnTo>
                  <a:pt x="2591276" y="1347311"/>
                </a:lnTo>
                <a:lnTo>
                  <a:pt x="2622709" y="1347311"/>
                </a:lnTo>
                <a:lnTo>
                  <a:pt x="2637949" y="1368266"/>
                </a:lnTo>
                <a:lnTo>
                  <a:pt x="2654141" y="1386364"/>
                </a:lnTo>
                <a:lnTo>
                  <a:pt x="2658904" y="1426369"/>
                </a:lnTo>
                <a:lnTo>
                  <a:pt x="2664619" y="1449229"/>
                </a:lnTo>
                <a:lnTo>
                  <a:pt x="2690336" y="1459706"/>
                </a:lnTo>
                <a:lnTo>
                  <a:pt x="2716054" y="1473041"/>
                </a:lnTo>
                <a:lnTo>
                  <a:pt x="2724626" y="1498759"/>
                </a:lnTo>
                <a:lnTo>
                  <a:pt x="2732246" y="1525429"/>
                </a:lnTo>
                <a:lnTo>
                  <a:pt x="2737009" y="1555909"/>
                </a:lnTo>
                <a:lnTo>
                  <a:pt x="2729389" y="1587341"/>
                </a:lnTo>
                <a:lnTo>
                  <a:pt x="2705576" y="1600676"/>
                </a:lnTo>
                <a:lnTo>
                  <a:pt x="2684621" y="1618774"/>
                </a:lnTo>
                <a:lnTo>
                  <a:pt x="2672239" y="1639729"/>
                </a:lnTo>
                <a:lnTo>
                  <a:pt x="2656046" y="1663541"/>
                </a:lnTo>
                <a:lnTo>
                  <a:pt x="2633186" y="1684496"/>
                </a:lnTo>
                <a:lnTo>
                  <a:pt x="2606516" y="1675924"/>
                </a:lnTo>
                <a:lnTo>
                  <a:pt x="2575084" y="1671161"/>
                </a:lnTo>
                <a:lnTo>
                  <a:pt x="2546509" y="1674019"/>
                </a:lnTo>
                <a:lnTo>
                  <a:pt x="2525554" y="1675924"/>
                </a:lnTo>
                <a:lnTo>
                  <a:pt x="2510314" y="1696879"/>
                </a:lnTo>
                <a:lnTo>
                  <a:pt x="2507456" y="1728311"/>
                </a:lnTo>
                <a:lnTo>
                  <a:pt x="2528411" y="1741646"/>
                </a:lnTo>
                <a:lnTo>
                  <a:pt x="2549366" y="1738789"/>
                </a:lnTo>
                <a:lnTo>
                  <a:pt x="2577941" y="1738789"/>
                </a:lnTo>
                <a:lnTo>
                  <a:pt x="2583656" y="1759744"/>
                </a:lnTo>
                <a:lnTo>
                  <a:pt x="2591276" y="1780699"/>
                </a:lnTo>
                <a:lnTo>
                  <a:pt x="2591276" y="1806416"/>
                </a:lnTo>
                <a:lnTo>
                  <a:pt x="2591276" y="1822609"/>
                </a:lnTo>
                <a:lnTo>
                  <a:pt x="2612231" y="1833086"/>
                </a:lnTo>
                <a:lnTo>
                  <a:pt x="2640806" y="1845469"/>
                </a:lnTo>
                <a:lnTo>
                  <a:pt x="2664619" y="1845469"/>
                </a:lnTo>
                <a:lnTo>
                  <a:pt x="2677001" y="1858804"/>
                </a:lnTo>
                <a:lnTo>
                  <a:pt x="2703671" y="1887379"/>
                </a:lnTo>
                <a:lnTo>
                  <a:pt x="2714149" y="1908334"/>
                </a:lnTo>
                <a:lnTo>
                  <a:pt x="2700814" y="1953101"/>
                </a:lnTo>
                <a:lnTo>
                  <a:pt x="2675096" y="1957864"/>
                </a:lnTo>
                <a:lnTo>
                  <a:pt x="2654141" y="1957864"/>
                </a:lnTo>
                <a:lnTo>
                  <a:pt x="2643664" y="1968341"/>
                </a:lnTo>
                <a:lnTo>
                  <a:pt x="2616994" y="1995011"/>
                </a:lnTo>
                <a:lnTo>
                  <a:pt x="2596039" y="2007394"/>
                </a:lnTo>
                <a:lnTo>
                  <a:pt x="2575084" y="2025491"/>
                </a:lnTo>
                <a:lnTo>
                  <a:pt x="2549366" y="2052161"/>
                </a:lnTo>
                <a:lnTo>
                  <a:pt x="2523649" y="2075021"/>
                </a:lnTo>
                <a:lnTo>
                  <a:pt x="2536031" y="2098834"/>
                </a:lnTo>
                <a:lnTo>
                  <a:pt x="2523649" y="2122646"/>
                </a:lnTo>
                <a:lnTo>
                  <a:pt x="2489359" y="2116931"/>
                </a:lnTo>
                <a:lnTo>
                  <a:pt x="2465546" y="2095976"/>
                </a:lnTo>
                <a:lnTo>
                  <a:pt x="2429351" y="2080736"/>
                </a:lnTo>
                <a:lnTo>
                  <a:pt x="2403634" y="2083594"/>
                </a:lnTo>
                <a:lnTo>
                  <a:pt x="2375059" y="2094071"/>
                </a:lnTo>
                <a:lnTo>
                  <a:pt x="2366486" y="2119789"/>
                </a:lnTo>
                <a:lnTo>
                  <a:pt x="2356009" y="2135029"/>
                </a:lnTo>
                <a:lnTo>
                  <a:pt x="2325529" y="2127409"/>
                </a:lnTo>
                <a:lnTo>
                  <a:pt x="2312194" y="2109311"/>
                </a:lnTo>
                <a:lnTo>
                  <a:pt x="2294096" y="2112169"/>
                </a:lnTo>
                <a:lnTo>
                  <a:pt x="2277904" y="2127409"/>
                </a:lnTo>
                <a:lnTo>
                  <a:pt x="2255044" y="2161699"/>
                </a:lnTo>
                <a:lnTo>
                  <a:pt x="2236946" y="2184559"/>
                </a:lnTo>
                <a:lnTo>
                  <a:pt x="2205514" y="2203609"/>
                </a:lnTo>
                <a:lnTo>
                  <a:pt x="2195036" y="2214086"/>
                </a:lnTo>
                <a:lnTo>
                  <a:pt x="2207419" y="2244566"/>
                </a:lnTo>
                <a:lnTo>
                  <a:pt x="2228374" y="2260759"/>
                </a:lnTo>
                <a:lnTo>
                  <a:pt x="2210276" y="2271236"/>
                </a:lnTo>
                <a:lnTo>
                  <a:pt x="2174081" y="2271236"/>
                </a:lnTo>
                <a:lnTo>
                  <a:pt x="2142649" y="2268379"/>
                </a:lnTo>
                <a:lnTo>
                  <a:pt x="2132171" y="2268379"/>
                </a:lnTo>
                <a:lnTo>
                  <a:pt x="2129314" y="2244566"/>
                </a:lnTo>
                <a:lnTo>
                  <a:pt x="2126456" y="2218849"/>
                </a:lnTo>
                <a:lnTo>
                  <a:pt x="2111216" y="2195036"/>
                </a:lnTo>
                <a:lnTo>
                  <a:pt x="2079784" y="2195036"/>
                </a:lnTo>
                <a:lnTo>
                  <a:pt x="2056924" y="2195036"/>
                </a:lnTo>
                <a:lnTo>
                  <a:pt x="2040731" y="2172176"/>
                </a:lnTo>
                <a:lnTo>
                  <a:pt x="2022634" y="2155984"/>
                </a:lnTo>
                <a:lnTo>
                  <a:pt x="2009299" y="2135029"/>
                </a:lnTo>
                <a:lnTo>
                  <a:pt x="2035969" y="2127409"/>
                </a:lnTo>
                <a:lnTo>
                  <a:pt x="2040731" y="2094071"/>
                </a:lnTo>
                <a:lnTo>
                  <a:pt x="2076926" y="2091214"/>
                </a:lnTo>
                <a:lnTo>
                  <a:pt x="2114074" y="2095976"/>
                </a:lnTo>
                <a:lnTo>
                  <a:pt x="2124551" y="2070259"/>
                </a:lnTo>
                <a:lnTo>
                  <a:pt x="2103596" y="2055019"/>
                </a:lnTo>
                <a:lnTo>
                  <a:pt x="2103596" y="2020729"/>
                </a:lnTo>
                <a:lnTo>
                  <a:pt x="2126456" y="2002631"/>
                </a:lnTo>
                <a:lnTo>
                  <a:pt x="2157889" y="1989296"/>
                </a:lnTo>
                <a:lnTo>
                  <a:pt x="2181701" y="1986439"/>
                </a:lnTo>
                <a:lnTo>
                  <a:pt x="2181701" y="1963579"/>
                </a:lnTo>
                <a:lnTo>
                  <a:pt x="2155984" y="1957864"/>
                </a:lnTo>
                <a:lnTo>
                  <a:pt x="2129314" y="1950244"/>
                </a:lnTo>
                <a:lnTo>
                  <a:pt x="2087404" y="1936909"/>
                </a:lnTo>
                <a:lnTo>
                  <a:pt x="2056924" y="1932146"/>
                </a:lnTo>
                <a:lnTo>
                  <a:pt x="2027396" y="1915954"/>
                </a:lnTo>
                <a:lnTo>
                  <a:pt x="2019776" y="1885474"/>
                </a:lnTo>
                <a:lnTo>
                  <a:pt x="2025491" y="1845469"/>
                </a:lnTo>
                <a:lnTo>
                  <a:pt x="2025491" y="1816894"/>
                </a:lnTo>
                <a:lnTo>
                  <a:pt x="2019776" y="1780699"/>
                </a:lnTo>
                <a:lnTo>
                  <a:pt x="2019776" y="1752124"/>
                </a:lnTo>
                <a:lnTo>
                  <a:pt x="2015014" y="1734026"/>
                </a:lnTo>
                <a:lnTo>
                  <a:pt x="1998821" y="1738789"/>
                </a:lnTo>
                <a:lnTo>
                  <a:pt x="1986439" y="1759744"/>
                </a:lnTo>
                <a:lnTo>
                  <a:pt x="1970246" y="1770221"/>
                </a:lnTo>
                <a:lnTo>
                  <a:pt x="1938814" y="1770221"/>
                </a:lnTo>
                <a:lnTo>
                  <a:pt x="1907381" y="1749266"/>
                </a:lnTo>
                <a:lnTo>
                  <a:pt x="1907381" y="1720691"/>
                </a:lnTo>
                <a:lnTo>
                  <a:pt x="1910239" y="1692116"/>
                </a:lnTo>
                <a:lnTo>
                  <a:pt x="1902619" y="1663541"/>
                </a:lnTo>
                <a:lnTo>
                  <a:pt x="1905476" y="1636871"/>
                </a:lnTo>
                <a:lnTo>
                  <a:pt x="1878806" y="1629251"/>
                </a:lnTo>
                <a:lnTo>
                  <a:pt x="1860709" y="1636871"/>
                </a:lnTo>
                <a:lnTo>
                  <a:pt x="1847374" y="1624489"/>
                </a:lnTo>
                <a:lnTo>
                  <a:pt x="1827371" y="1608296"/>
                </a:lnTo>
                <a:lnTo>
                  <a:pt x="1806416" y="1597819"/>
                </a:lnTo>
                <a:lnTo>
                  <a:pt x="1782604" y="1621631"/>
                </a:lnTo>
                <a:lnTo>
                  <a:pt x="1764506" y="1624489"/>
                </a:lnTo>
                <a:lnTo>
                  <a:pt x="1733074" y="1624489"/>
                </a:lnTo>
                <a:lnTo>
                  <a:pt x="1725454" y="1600676"/>
                </a:lnTo>
                <a:lnTo>
                  <a:pt x="1712119" y="1576864"/>
                </a:lnTo>
                <a:lnTo>
                  <a:pt x="1683544" y="1600676"/>
                </a:lnTo>
                <a:lnTo>
                  <a:pt x="1662589" y="1615916"/>
                </a:lnTo>
                <a:lnTo>
                  <a:pt x="1673066" y="1636871"/>
                </a:lnTo>
                <a:lnTo>
                  <a:pt x="1636871" y="1657826"/>
                </a:lnTo>
                <a:lnTo>
                  <a:pt x="1613059" y="1668304"/>
                </a:lnTo>
                <a:lnTo>
                  <a:pt x="1594961" y="1694974"/>
                </a:lnTo>
                <a:lnTo>
                  <a:pt x="1587341" y="1713071"/>
                </a:lnTo>
                <a:lnTo>
                  <a:pt x="1574006" y="1762601"/>
                </a:lnTo>
                <a:lnTo>
                  <a:pt x="1563529" y="1785461"/>
                </a:lnTo>
                <a:lnTo>
                  <a:pt x="1542574" y="1801654"/>
                </a:lnTo>
                <a:lnTo>
                  <a:pt x="1513999" y="1822609"/>
                </a:lnTo>
                <a:lnTo>
                  <a:pt x="1490186" y="1848326"/>
                </a:lnTo>
                <a:lnTo>
                  <a:pt x="1461611" y="1866424"/>
                </a:lnTo>
                <a:lnTo>
                  <a:pt x="1443514" y="1890236"/>
                </a:lnTo>
                <a:lnTo>
                  <a:pt x="1412081" y="1915954"/>
                </a:lnTo>
                <a:lnTo>
                  <a:pt x="1389221" y="1926431"/>
                </a:lnTo>
                <a:lnTo>
                  <a:pt x="1373029" y="1947386"/>
                </a:lnTo>
                <a:lnTo>
                  <a:pt x="1347311" y="1978819"/>
                </a:lnTo>
                <a:lnTo>
                  <a:pt x="1341596" y="1957864"/>
                </a:lnTo>
                <a:lnTo>
                  <a:pt x="1320641" y="1921669"/>
                </a:lnTo>
                <a:lnTo>
                  <a:pt x="1308259" y="1918811"/>
                </a:lnTo>
                <a:lnTo>
                  <a:pt x="1284446" y="1911191"/>
                </a:lnTo>
                <a:lnTo>
                  <a:pt x="1279684" y="1893094"/>
                </a:lnTo>
                <a:lnTo>
                  <a:pt x="1260634" y="1874996"/>
                </a:lnTo>
                <a:lnTo>
                  <a:pt x="1224439" y="1893094"/>
                </a:lnTo>
                <a:lnTo>
                  <a:pt x="1203484" y="1905476"/>
                </a:lnTo>
                <a:lnTo>
                  <a:pt x="1177766" y="1942624"/>
                </a:lnTo>
                <a:lnTo>
                  <a:pt x="1167289" y="1914049"/>
                </a:lnTo>
                <a:lnTo>
                  <a:pt x="1156811" y="1882616"/>
                </a:lnTo>
                <a:lnTo>
                  <a:pt x="1143476" y="1855946"/>
                </a:lnTo>
                <a:lnTo>
                  <a:pt x="1143476" y="1834991"/>
                </a:lnTo>
                <a:lnTo>
                  <a:pt x="1119664" y="1843564"/>
                </a:lnTo>
                <a:lnTo>
                  <a:pt x="1104424" y="1866424"/>
                </a:lnTo>
                <a:lnTo>
                  <a:pt x="1099661" y="1879759"/>
                </a:lnTo>
                <a:lnTo>
                  <a:pt x="1075849" y="1897856"/>
                </a:lnTo>
                <a:lnTo>
                  <a:pt x="1060609" y="1911191"/>
                </a:lnTo>
                <a:lnTo>
                  <a:pt x="1052036" y="1894999"/>
                </a:lnTo>
                <a:lnTo>
                  <a:pt x="1041559" y="1885474"/>
                </a:lnTo>
                <a:lnTo>
                  <a:pt x="1023461" y="1900714"/>
                </a:lnTo>
                <a:lnTo>
                  <a:pt x="1012984" y="1926431"/>
                </a:lnTo>
                <a:lnTo>
                  <a:pt x="1000601" y="1960721"/>
                </a:lnTo>
                <a:lnTo>
                  <a:pt x="984409" y="1989296"/>
                </a:lnTo>
                <a:lnTo>
                  <a:pt x="979646" y="2017871"/>
                </a:lnTo>
                <a:lnTo>
                  <a:pt x="958691" y="1996916"/>
                </a:lnTo>
                <a:lnTo>
                  <a:pt x="951071" y="1947386"/>
                </a:lnTo>
                <a:lnTo>
                  <a:pt x="940594" y="1921669"/>
                </a:lnTo>
                <a:lnTo>
                  <a:pt x="906304" y="1921669"/>
                </a:lnTo>
                <a:lnTo>
                  <a:pt x="895826" y="1893094"/>
                </a:lnTo>
                <a:lnTo>
                  <a:pt x="885349" y="1869281"/>
                </a:lnTo>
                <a:lnTo>
                  <a:pt x="859631" y="1876901"/>
                </a:lnTo>
                <a:lnTo>
                  <a:pt x="831056" y="1903571"/>
                </a:lnTo>
                <a:lnTo>
                  <a:pt x="817721" y="1918811"/>
                </a:lnTo>
                <a:lnTo>
                  <a:pt x="812006" y="1947386"/>
                </a:lnTo>
                <a:lnTo>
                  <a:pt x="807244" y="1975961"/>
                </a:lnTo>
                <a:lnTo>
                  <a:pt x="791051" y="2015014"/>
                </a:lnTo>
                <a:lnTo>
                  <a:pt x="768191" y="2041684"/>
                </a:lnTo>
                <a:lnTo>
                  <a:pt x="729139" y="2031206"/>
                </a:lnTo>
                <a:lnTo>
                  <a:pt x="705326" y="2013109"/>
                </a:lnTo>
                <a:lnTo>
                  <a:pt x="679609" y="2025491"/>
                </a:lnTo>
                <a:lnTo>
                  <a:pt x="648176" y="2034064"/>
                </a:lnTo>
                <a:lnTo>
                  <a:pt x="627221" y="2017871"/>
                </a:lnTo>
                <a:lnTo>
                  <a:pt x="601504" y="2002631"/>
                </a:lnTo>
                <a:lnTo>
                  <a:pt x="621506" y="1975961"/>
                </a:lnTo>
                <a:lnTo>
                  <a:pt x="634841" y="1944529"/>
                </a:lnTo>
                <a:lnTo>
                  <a:pt x="627221" y="1914049"/>
                </a:lnTo>
                <a:lnTo>
                  <a:pt x="613886" y="1882616"/>
                </a:lnTo>
                <a:lnTo>
                  <a:pt x="603409" y="1851184"/>
                </a:lnTo>
                <a:lnTo>
                  <a:pt x="595789" y="1825466"/>
                </a:lnTo>
                <a:lnTo>
                  <a:pt x="567214" y="1833086"/>
                </a:lnTo>
                <a:lnTo>
                  <a:pt x="531019" y="1848326"/>
                </a:lnTo>
                <a:lnTo>
                  <a:pt x="502444" y="1858804"/>
                </a:lnTo>
                <a:lnTo>
                  <a:pt x="471011" y="1858804"/>
                </a:lnTo>
                <a:lnTo>
                  <a:pt x="451961" y="1837849"/>
                </a:lnTo>
                <a:lnTo>
                  <a:pt x="423386" y="1816894"/>
                </a:lnTo>
                <a:lnTo>
                  <a:pt x="402431" y="1801654"/>
                </a:lnTo>
                <a:lnTo>
                  <a:pt x="366236" y="1806416"/>
                </a:lnTo>
                <a:lnTo>
                  <a:pt x="332899" y="1794034"/>
                </a:lnTo>
                <a:lnTo>
                  <a:pt x="319564" y="1754981"/>
                </a:lnTo>
                <a:lnTo>
                  <a:pt x="301466" y="1735931"/>
                </a:lnTo>
                <a:lnTo>
                  <a:pt x="270034" y="1741646"/>
                </a:lnTo>
                <a:lnTo>
                  <a:pt x="262414" y="1705451"/>
                </a:lnTo>
                <a:lnTo>
                  <a:pt x="243364" y="1689259"/>
                </a:lnTo>
                <a:lnTo>
                  <a:pt x="246221" y="1657826"/>
                </a:lnTo>
                <a:lnTo>
                  <a:pt x="267176" y="1634966"/>
                </a:lnTo>
                <a:lnTo>
                  <a:pt x="282416" y="1590199"/>
                </a:lnTo>
                <a:lnTo>
                  <a:pt x="267176" y="1558766"/>
                </a:lnTo>
                <a:lnTo>
                  <a:pt x="249079" y="1554004"/>
                </a:lnTo>
                <a:lnTo>
                  <a:pt x="225266" y="1535906"/>
                </a:lnTo>
                <a:lnTo>
                  <a:pt x="223361" y="1496854"/>
                </a:lnTo>
                <a:lnTo>
                  <a:pt x="183356" y="1493996"/>
                </a:lnTo>
                <a:lnTo>
                  <a:pt x="172879" y="1462564"/>
                </a:lnTo>
                <a:lnTo>
                  <a:pt x="150019" y="1444466"/>
                </a:lnTo>
                <a:lnTo>
                  <a:pt x="97631" y="1452086"/>
                </a:lnTo>
                <a:lnTo>
                  <a:pt x="92869" y="1467326"/>
                </a:lnTo>
                <a:lnTo>
                  <a:pt x="73819" y="1475899"/>
                </a:lnTo>
                <a:lnTo>
                  <a:pt x="53816" y="1467326"/>
                </a:lnTo>
                <a:lnTo>
                  <a:pt x="45244" y="1436846"/>
                </a:lnTo>
                <a:lnTo>
                  <a:pt x="45244" y="1413034"/>
                </a:lnTo>
                <a:lnTo>
                  <a:pt x="27146" y="1396841"/>
                </a:lnTo>
                <a:close/>
              </a:path>
            </a:pathLst>
          </a:custGeom>
          <a:solidFill>
            <a:schemeClr val="tx2">
              <a:lumMod val="20000"/>
              <a:lumOff val="80000"/>
            </a:schemeClr>
          </a:solidFill>
          <a:ln w="1905" cap="flat">
            <a:solidFill>
              <a:schemeClr val="bg1"/>
            </a:solidFill>
            <a:prstDash val="solid"/>
            <a:miter/>
          </a:ln>
        </p:spPr>
        <p:txBody>
          <a:bodyPr rtlCol="0" anchor="ctr"/>
          <a:lstStyle/>
          <a:p>
            <a:pPr algn="ctr"/>
            <a:r>
              <a:rPr lang="fr-FR" sz="1000" dirty="0">
                <a:solidFill>
                  <a:schemeClr val="bg1"/>
                </a:solidFill>
              </a:rPr>
              <a:t>H1c</a:t>
            </a:r>
          </a:p>
        </p:txBody>
      </p:sp>
      <p:sp>
        <p:nvSpPr>
          <p:cNvPr id="678" name="Forme libre : forme 677">
            <a:extLst>
              <a:ext uri="{FF2B5EF4-FFF2-40B4-BE49-F238E27FC236}">
                <a16:creationId xmlns:a16="http://schemas.microsoft.com/office/drawing/2014/main" id="{E4D1F512-B4FC-4E3C-BB70-1F45096FE060}"/>
              </a:ext>
            </a:extLst>
          </p:cNvPr>
          <p:cNvSpPr/>
          <p:nvPr/>
        </p:nvSpPr>
        <p:spPr>
          <a:xfrm>
            <a:off x="6841356" y="1936923"/>
            <a:ext cx="2194354" cy="1744431"/>
          </a:xfrm>
          <a:custGeom>
            <a:avLst/>
            <a:gdLst>
              <a:gd name="connsiteX0" fmla="*/ 9049 w 2647950"/>
              <a:gd name="connsiteY0" fmla="*/ 1321594 h 2105025"/>
              <a:gd name="connsiteX1" fmla="*/ 42386 w 2647950"/>
              <a:gd name="connsiteY1" fmla="*/ 1294924 h 2105025"/>
              <a:gd name="connsiteX2" fmla="*/ 81439 w 2647950"/>
              <a:gd name="connsiteY2" fmla="*/ 1285399 h 2105025"/>
              <a:gd name="connsiteX3" fmla="*/ 116681 w 2647950"/>
              <a:gd name="connsiteY3" fmla="*/ 1265396 h 2105025"/>
              <a:gd name="connsiteX4" fmla="*/ 169069 w 2647950"/>
              <a:gd name="connsiteY4" fmla="*/ 1253014 h 2105025"/>
              <a:gd name="connsiteX5" fmla="*/ 186214 w 2647950"/>
              <a:gd name="connsiteY5" fmla="*/ 1232059 h 2105025"/>
              <a:gd name="connsiteX6" fmla="*/ 194786 w 2647950"/>
              <a:gd name="connsiteY6" fmla="*/ 1226344 h 2105025"/>
              <a:gd name="connsiteX7" fmla="*/ 194786 w 2647950"/>
              <a:gd name="connsiteY7" fmla="*/ 1180624 h 2105025"/>
              <a:gd name="connsiteX8" fmla="*/ 211931 w 2647950"/>
              <a:gd name="connsiteY8" fmla="*/ 1154906 h 2105025"/>
              <a:gd name="connsiteX9" fmla="*/ 250984 w 2647950"/>
              <a:gd name="connsiteY9" fmla="*/ 1141571 h 2105025"/>
              <a:gd name="connsiteX10" fmla="*/ 290036 w 2647950"/>
              <a:gd name="connsiteY10" fmla="*/ 1129189 h 2105025"/>
              <a:gd name="connsiteX11" fmla="*/ 335756 w 2647950"/>
              <a:gd name="connsiteY11" fmla="*/ 1125379 h 2105025"/>
              <a:gd name="connsiteX12" fmla="*/ 368141 w 2647950"/>
              <a:gd name="connsiteY12" fmla="*/ 1129189 h 2105025"/>
              <a:gd name="connsiteX13" fmla="*/ 380524 w 2647950"/>
              <a:gd name="connsiteY13" fmla="*/ 1145381 h 2105025"/>
              <a:gd name="connsiteX14" fmla="*/ 397669 w 2647950"/>
              <a:gd name="connsiteY14" fmla="*/ 1173956 h 2105025"/>
              <a:gd name="connsiteX15" fmla="*/ 410051 w 2647950"/>
              <a:gd name="connsiteY15" fmla="*/ 1193959 h 2105025"/>
              <a:gd name="connsiteX16" fmla="*/ 387191 w 2647950"/>
              <a:gd name="connsiteY16" fmla="*/ 1242536 h 2105025"/>
              <a:gd name="connsiteX17" fmla="*/ 413861 w 2647950"/>
              <a:gd name="connsiteY17" fmla="*/ 1249204 h 2105025"/>
              <a:gd name="connsiteX18" fmla="*/ 452914 w 2647950"/>
              <a:gd name="connsiteY18" fmla="*/ 1246346 h 2105025"/>
              <a:gd name="connsiteX19" fmla="*/ 463391 w 2647950"/>
              <a:gd name="connsiteY19" fmla="*/ 1234916 h 2105025"/>
              <a:gd name="connsiteX20" fmla="*/ 462439 w 2647950"/>
              <a:gd name="connsiteY20" fmla="*/ 1226344 h 2105025"/>
              <a:gd name="connsiteX21" fmla="*/ 494824 w 2647950"/>
              <a:gd name="connsiteY21" fmla="*/ 1203484 h 2105025"/>
              <a:gd name="connsiteX22" fmla="*/ 511016 w 2647950"/>
              <a:gd name="connsiteY22" fmla="*/ 1226344 h 2105025"/>
              <a:gd name="connsiteX23" fmla="*/ 540544 w 2647950"/>
              <a:gd name="connsiteY23" fmla="*/ 1219676 h 2105025"/>
              <a:gd name="connsiteX24" fmla="*/ 570071 w 2647950"/>
              <a:gd name="connsiteY24" fmla="*/ 1219676 h 2105025"/>
              <a:gd name="connsiteX25" fmla="*/ 599599 w 2647950"/>
              <a:gd name="connsiteY25" fmla="*/ 1184434 h 2105025"/>
              <a:gd name="connsiteX26" fmla="*/ 599599 w 2647950"/>
              <a:gd name="connsiteY26" fmla="*/ 1145381 h 2105025"/>
              <a:gd name="connsiteX27" fmla="*/ 612934 w 2647950"/>
              <a:gd name="connsiteY27" fmla="*/ 1118711 h 2105025"/>
              <a:gd name="connsiteX28" fmla="*/ 634841 w 2647950"/>
              <a:gd name="connsiteY28" fmla="*/ 1106329 h 2105025"/>
              <a:gd name="connsiteX29" fmla="*/ 684371 w 2647950"/>
              <a:gd name="connsiteY29" fmla="*/ 1095851 h 2105025"/>
              <a:gd name="connsiteX30" fmla="*/ 730091 w 2647950"/>
              <a:gd name="connsiteY30" fmla="*/ 1095851 h 2105025"/>
              <a:gd name="connsiteX31" fmla="*/ 749141 w 2647950"/>
              <a:gd name="connsiteY31" fmla="*/ 1070134 h 2105025"/>
              <a:gd name="connsiteX32" fmla="*/ 759619 w 2647950"/>
              <a:gd name="connsiteY32" fmla="*/ 1024414 h 2105025"/>
              <a:gd name="connsiteX33" fmla="*/ 782479 w 2647950"/>
              <a:gd name="connsiteY33" fmla="*/ 1001554 h 2105025"/>
              <a:gd name="connsiteX34" fmla="*/ 788194 w 2647950"/>
              <a:gd name="connsiteY34" fmla="*/ 959644 h 2105025"/>
              <a:gd name="connsiteX35" fmla="*/ 817721 w 2647950"/>
              <a:gd name="connsiteY35" fmla="*/ 946309 h 2105025"/>
              <a:gd name="connsiteX36" fmla="*/ 762476 w 2647950"/>
              <a:gd name="connsiteY36" fmla="*/ 916781 h 2105025"/>
              <a:gd name="connsiteX37" fmla="*/ 801529 w 2647950"/>
              <a:gd name="connsiteY37" fmla="*/ 897731 h 2105025"/>
              <a:gd name="connsiteX38" fmla="*/ 788194 w 2647950"/>
              <a:gd name="connsiteY38" fmla="*/ 861536 h 2105025"/>
              <a:gd name="connsiteX39" fmla="*/ 762476 w 2647950"/>
              <a:gd name="connsiteY39" fmla="*/ 838676 h 2105025"/>
              <a:gd name="connsiteX40" fmla="*/ 782479 w 2647950"/>
              <a:gd name="connsiteY40" fmla="*/ 802481 h 2105025"/>
              <a:gd name="connsiteX41" fmla="*/ 792004 w 2647950"/>
              <a:gd name="connsiteY41" fmla="*/ 772954 h 2105025"/>
              <a:gd name="connsiteX42" fmla="*/ 814864 w 2647950"/>
              <a:gd name="connsiteY42" fmla="*/ 751046 h 2105025"/>
              <a:gd name="connsiteX43" fmla="*/ 840581 w 2647950"/>
              <a:gd name="connsiteY43" fmla="*/ 733901 h 2105025"/>
              <a:gd name="connsiteX44" fmla="*/ 850106 w 2647950"/>
              <a:gd name="connsiteY44" fmla="*/ 698659 h 2105025"/>
              <a:gd name="connsiteX45" fmla="*/ 801529 w 2647950"/>
              <a:gd name="connsiteY45" fmla="*/ 691991 h 2105025"/>
              <a:gd name="connsiteX46" fmla="*/ 817721 w 2647950"/>
              <a:gd name="connsiteY46" fmla="*/ 659606 h 2105025"/>
              <a:gd name="connsiteX47" fmla="*/ 840581 w 2647950"/>
              <a:gd name="connsiteY47" fmla="*/ 630079 h 2105025"/>
              <a:gd name="connsiteX48" fmla="*/ 883444 w 2647950"/>
              <a:gd name="connsiteY48" fmla="*/ 613886 h 2105025"/>
              <a:gd name="connsiteX49" fmla="*/ 837724 w 2647950"/>
              <a:gd name="connsiteY49" fmla="*/ 571024 h 2105025"/>
              <a:gd name="connsiteX50" fmla="*/ 837724 w 2647950"/>
              <a:gd name="connsiteY50" fmla="*/ 548164 h 2105025"/>
              <a:gd name="connsiteX51" fmla="*/ 844391 w 2647950"/>
              <a:gd name="connsiteY51" fmla="*/ 515779 h 2105025"/>
              <a:gd name="connsiteX52" fmla="*/ 879634 w 2647950"/>
              <a:gd name="connsiteY52" fmla="*/ 502444 h 2105025"/>
              <a:gd name="connsiteX53" fmla="*/ 912019 w 2647950"/>
              <a:gd name="connsiteY53" fmla="*/ 492919 h 2105025"/>
              <a:gd name="connsiteX54" fmla="*/ 941546 w 2647950"/>
              <a:gd name="connsiteY54" fmla="*/ 496729 h 2105025"/>
              <a:gd name="connsiteX55" fmla="*/ 973931 w 2647950"/>
              <a:gd name="connsiteY55" fmla="*/ 502444 h 2105025"/>
              <a:gd name="connsiteX56" fmla="*/ 1003459 w 2647950"/>
              <a:gd name="connsiteY56" fmla="*/ 473869 h 2105025"/>
              <a:gd name="connsiteX57" fmla="*/ 1019651 w 2647950"/>
              <a:gd name="connsiteY57" fmla="*/ 453866 h 2105025"/>
              <a:gd name="connsiteX58" fmla="*/ 1016794 w 2647950"/>
              <a:gd name="connsiteY58" fmla="*/ 414814 h 2105025"/>
              <a:gd name="connsiteX59" fmla="*/ 1000601 w 2647950"/>
              <a:gd name="connsiteY59" fmla="*/ 378619 h 2105025"/>
              <a:gd name="connsiteX60" fmla="*/ 1000601 w 2647950"/>
              <a:gd name="connsiteY60" fmla="*/ 343376 h 2105025"/>
              <a:gd name="connsiteX61" fmla="*/ 1026319 w 2647950"/>
              <a:gd name="connsiteY61" fmla="*/ 304324 h 2105025"/>
              <a:gd name="connsiteX62" fmla="*/ 1049179 w 2647950"/>
              <a:gd name="connsiteY62" fmla="*/ 300514 h 2105025"/>
              <a:gd name="connsiteX63" fmla="*/ 1069181 w 2647950"/>
              <a:gd name="connsiteY63" fmla="*/ 258604 h 2105025"/>
              <a:gd name="connsiteX64" fmla="*/ 1052989 w 2647950"/>
              <a:gd name="connsiteY64" fmla="*/ 222409 h 2105025"/>
              <a:gd name="connsiteX65" fmla="*/ 1081564 w 2647950"/>
              <a:gd name="connsiteY65" fmla="*/ 212884 h 2105025"/>
              <a:gd name="connsiteX66" fmla="*/ 1078706 w 2647950"/>
              <a:gd name="connsiteY66" fmla="*/ 178594 h 2105025"/>
              <a:gd name="connsiteX67" fmla="*/ 1078706 w 2647950"/>
              <a:gd name="connsiteY67" fmla="*/ 170021 h 2105025"/>
              <a:gd name="connsiteX68" fmla="*/ 1088231 w 2647950"/>
              <a:gd name="connsiteY68" fmla="*/ 121444 h 2105025"/>
              <a:gd name="connsiteX69" fmla="*/ 1112996 w 2647950"/>
              <a:gd name="connsiteY69" fmla="*/ 129064 h 2105025"/>
              <a:gd name="connsiteX70" fmla="*/ 1135856 w 2647950"/>
              <a:gd name="connsiteY70" fmla="*/ 139541 h 2105025"/>
              <a:gd name="connsiteX71" fmla="*/ 1164431 w 2647950"/>
              <a:gd name="connsiteY71" fmla="*/ 136684 h 2105025"/>
              <a:gd name="connsiteX72" fmla="*/ 1195864 w 2647950"/>
              <a:gd name="connsiteY72" fmla="*/ 124301 h 2105025"/>
              <a:gd name="connsiteX73" fmla="*/ 1219676 w 2647950"/>
              <a:gd name="connsiteY73" fmla="*/ 108109 h 2105025"/>
              <a:gd name="connsiteX74" fmla="*/ 1230154 w 2647950"/>
              <a:gd name="connsiteY74" fmla="*/ 85249 h 2105025"/>
              <a:gd name="connsiteX75" fmla="*/ 1243489 w 2647950"/>
              <a:gd name="connsiteY75" fmla="*/ 48101 h 2105025"/>
              <a:gd name="connsiteX76" fmla="*/ 1263491 w 2647950"/>
              <a:gd name="connsiteY76" fmla="*/ 19526 h 2105025"/>
              <a:gd name="connsiteX77" fmla="*/ 1279684 w 2647950"/>
              <a:gd name="connsiteY77" fmla="*/ 1429 h 2105025"/>
              <a:gd name="connsiteX78" fmla="*/ 1305401 w 2647950"/>
              <a:gd name="connsiteY78" fmla="*/ 1429 h 2105025"/>
              <a:gd name="connsiteX79" fmla="*/ 1311116 w 2647950"/>
              <a:gd name="connsiteY79" fmla="*/ 30004 h 2105025"/>
              <a:gd name="connsiteX80" fmla="*/ 1297781 w 2647950"/>
              <a:gd name="connsiteY80" fmla="*/ 58579 h 2105025"/>
              <a:gd name="connsiteX81" fmla="*/ 1284446 w 2647950"/>
              <a:gd name="connsiteY81" fmla="*/ 76676 h 2105025"/>
              <a:gd name="connsiteX82" fmla="*/ 1279684 w 2647950"/>
              <a:gd name="connsiteY82" fmla="*/ 115729 h 2105025"/>
              <a:gd name="connsiteX83" fmla="*/ 1300639 w 2647950"/>
              <a:gd name="connsiteY83" fmla="*/ 129064 h 2105025"/>
              <a:gd name="connsiteX84" fmla="*/ 1308259 w 2647950"/>
              <a:gd name="connsiteY84" fmla="*/ 163354 h 2105025"/>
              <a:gd name="connsiteX85" fmla="*/ 1293019 w 2647950"/>
              <a:gd name="connsiteY85" fmla="*/ 196691 h 2105025"/>
              <a:gd name="connsiteX86" fmla="*/ 1308259 w 2647950"/>
              <a:gd name="connsiteY86" fmla="*/ 210026 h 2105025"/>
              <a:gd name="connsiteX87" fmla="*/ 1347311 w 2647950"/>
              <a:gd name="connsiteY87" fmla="*/ 212884 h 2105025"/>
              <a:gd name="connsiteX88" fmla="*/ 1375886 w 2647950"/>
              <a:gd name="connsiteY88" fmla="*/ 223361 h 2105025"/>
              <a:gd name="connsiteX89" fmla="*/ 1386364 w 2647950"/>
              <a:gd name="connsiteY89" fmla="*/ 238601 h 2105025"/>
              <a:gd name="connsiteX90" fmla="*/ 1410176 w 2647950"/>
              <a:gd name="connsiteY90" fmla="*/ 254794 h 2105025"/>
              <a:gd name="connsiteX91" fmla="*/ 1428274 w 2647950"/>
              <a:gd name="connsiteY91" fmla="*/ 272891 h 2105025"/>
              <a:gd name="connsiteX92" fmla="*/ 1462564 w 2647950"/>
              <a:gd name="connsiteY92" fmla="*/ 274796 h 2105025"/>
              <a:gd name="connsiteX93" fmla="*/ 1491139 w 2647950"/>
              <a:gd name="connsiteY93" fmla="*/ 301466 h 2105025"/>
              <a:gd name="connsiteX94" fmla="*/ 1488281 w 2647950"/>
              <a:gd name="connsiteY94" fmla="*/ 334804 h 2105025"/>
              <a:gd name="connsiteX95" fmla="*/ 1524476 w 2647950"/>
              <a:gd name="connsiteY95" fmla="*/ 330041 h 2105025"/>
              <a:gd name="connsiteX96" fmla="*/ 1548289 w 2647950"/>
              <a:gd name="connsiteY96" fmla="*/ 355759 h 2105025"/>
              <a:gd name="connsiteX97" fmla="*/ 1542574 w 2647950"/>
              <a:gd name="connsiteY97" fmla="*/ 387191 h 2105025"/>
              <a:gd name="connsiteX98" fmla="*/ 1592104 w 2647950"/>
              <a:gd name="connsiteY98" fmla="*/ 390049 h 2105025"/>
              <a:gd name="connsiteX99" fmla="*/ 1626394 w 2647950"/>
              <a:gd name="connsiteY99" fmla="*/ 379571 h 2105025"/>
              <a:gd name="connsiteX100" fmla="*/ 1632109 w 2647950"/>
              <a:gd name="connsiteY100" fmla="*/ 361474 h 2105025"/>
              <a:gd name="connsiteX101" fmla="*/ 1654969 w 2647950"/>
              <a:gd name="connsiteY101" fmla="*/ 350996 h 2105025"/>
              <a:gd name="connsiteX102" fmla="*/ 1686401 w 2647950"/>
              <a:gd name="connsiteY102" fmla="*/ 355759 h 2105025"/>
              <a:gd name="connsiteX103" fmla="*/ 1710214 w 2647950"/>
              <a:gd name="connsiteY103" fmla="*/ 366236 h 2105025"/>
              <a:gd name="connsiteX104" fmla="*/ 1738789 w 2647950"/>
              <a:gd name="connsiteY104" fmla="*/ 394811 h 2105025"/>
              <a:gd name="connsiteX105" fmla="*/ 1759744 w 2647950"/>
              <a:gd name="connsiteY105" fmla="*/ 415766 h 2105025"/>
              <a:gd name="connsiteX106" fmla="*/ 1788319 w 2647950"/>
              <a:gd name="connsiteY106" fmla="*/ 415766 h 2105025"/>
              <a:gd name="connsiteX107" fmla="*/ 1811179 w 2647950"/>
              <a:gd name="connsiteY107" fmla="*/ 397669 h 2105025"/>
              <a:gd name="connsiteX108" fmla="*/ 1821656 w 2647950"/>
              <a:gd name="connsiteY108" fmla="*/ 382429 h 2105025"/>
              <a:gd name="connsiteX109" fmla="*/ 1837849 w 2647950"/>
              <a:gd name="connsiteY109" fmla="*/ 355759 h 2105025"/>
              <a:gd name="connsiteX110" fmla="*/ 1866424 w 2647950"/>
              <a:gd name="connsiteY110" fmla="*/ 371951 h 2105025"/>
              <a:gd name="connsiteX111" fmla="*/ 1900714 w 2647950"/>
              <a:gd name="connsiteY111" fmla="*/ 390049 h 2105025"/>
              <a:gd name="connsiteX112" fmla="*/ 1934051 w 2647950"/>
              <a:gd name="connsiteY112" fmla="*/ 390049 h 2105025"/>
              <a:gd name="connsiteX113" fmla="*/ 1939766 w 2647950"/>
              <a:gd name="connsiteY113" fmla="*/ 424339 h 2105025"/>
              <a:gd name="connsiteX114" fmla="*/ 1971199 w 2647950"/>
              <a:gd name="connsiteY114" fmla="*/ 454819 h 2105025"/>
              <a:gd name="connsiteX115" fmla="*/ 1986439 w 2647950"/>
              <a:gd name="connsiteY115" fmla="*/ 484346 h 2105025"/>
              <a:gd name="connsiteX116" fmla="*/ 1994059 w 2647950"/>
              <a:gd name="connsiteY116" fmla="*/ 520541 h 2105025"/>
              <a:gd name="connsiteX117" fmla="*/ 2022634 w 2647950"/>
              <a:gd name="connsiteY117" fmla="*/ 535781 h 2105025"/>
              <a:gd name="connsiteX118" fmla="*/ 2040731 w 2647950"/>
              <a:gd name="connsiteY118" fmla="*/ 559594 h 2105025"/>
              <a:gd name="connsiteX119" fmla="*/ 2077879 w 2647950"/>
              <a:gd name="connsiteY119" fmla="*/ 562451 h 2105025"/>
              <a:gd name="connsiteX120" fmla="*/ 2088356 w 2647950"/>
              <a:gd name="connsiteY120" fmla="*/ 551974 h 2105025"/>
              <a:gd name="connsiteX121" fmla="*/ 2090261 w 2647950"/>
              <a:gd name="connsiteY121" fmla="*/ 528161 h 2105025"/>
              <a:gd name="connsiteX122" fmla="*/ 2111216 w 2647950"/>
              <a:gd name="connsiteY122" fmla="*/ 531019 h 2105025"/>
              <a:gd name="connsiteX123" fmla="*/ 2140744 w 2647950"/>
              <a:gd name="connsiteY123" fmla="*/ 543401 h 2105025"/>
              <a:gd name="connsiteX124" fmla="*/ 2145506 w 2647950"/>
              <a:gd name="connsiteY124" fmla="*/ 564356 h 2105025"/>
              <a:gd name="connsiteX125" fmla="*/ 2160746 w 2647950"/>
              <a:gd name="connsiteY125" fmla="*/ 585311 h 2105025"/>
              <a:gd name="connsiteX126" fmla="*/ 2199799 w 2647950"/>
              <a:gd name="connsiteY126" fmla="*/ 585311 h 2105025"/>
              <a:gd name="connsiteX127" fmla="*/ 2231231 w 2647950"/>
              <a:gd name="connsiteY127" fmla="*/ 588169 h 2105025"/>
              <a:gd name="connsiteX128" fmla="*/ 2270284 w 2647950"/>
              <a:gd name="connsiteY128" fmla="*/ 585311 h 2105025"/>
              <a:gd name="connsiteX129" fmla="*/ 2301716 w 2647950"/>
              <a:gd name="connsiteY129" fmla="*/ 585311 h 2105025"/>
              <a:gd name="connsiteX130" fmla="*/ 2309336 w 2647950"/>
              <a:gd name="connsiteY130" fmla="*/ 553879 h 2105025"/>
              <a:gd name="connsiteX131" fmla="*/ 2340769 w 2647950"/>
              <a:gd name="connsiteY131" fmla="*/ 549116 h 2105025"/>
              <a:gd name="connsiteX132" fmla="*/ 2364581 w 2647950"/>
              <a:gd name="connsiteY132" fmla="*/ 562451 h 2105025"/>
              <a:gd name="connsiteX133" fmla="*/ 2372201 w 2647950"/>
              <a:gd name="connsiteY133" fmla="*/ 583406 h 2105025"/>
              <a:gd name="connsiteX134" fmla="*/ 2393156 w 2647950"/>
              <a:gd name="connsiteY134" fmla="*/ 591026 h 2105025"/>
              <a:gd name="connsiteX135" fmla="*/ 2429351 w 2647950"/>
              <a:gd name="connsiteY135" fmla="*/ 603409 h 2105025"/>
              <a:gd name="connsiteX136" fmla="*/ 2469356 w 2647950"/>
              <a:gd name="connsiteY136" fmla="*/ 613886 h 2105025"/>
              <a:gd name="connsiteX137" fmla="*/ 2526506 w 2647950"/>
              <a:gd name="connsiteY137" fmla="*/ 613886 h 2105025"/>
              <a:gd name="connsiteX138" fmla="*/ 2565559 w 2647950"/>
              <a:gd name="connsiteY138" fmla="*/ 613886 h 2105025"/>
              <a:gd name="connsiteX139" fmla="*/ 2601754 w 2647950"/>
              <a:gd name="connsiteY139" fmla="*/ 627221 h 2105025"/>
              <a:gd name="connsiteX140" fmla="*/ 2628424 w 2647950"/>
              <a:gd name="connsiteY140" fmla="*/ 637699 h 2105025"/>
              <a:gd name="connsiteX141" fmla="*/ 2648426 w 2647950"/>
              <a:gd name="connsiteY141" fmla="*/ 652939 h 2105025"/>
              <a:gd name="connsiteX142" fmla="*/ 2638901 w 2647950"/>
              <a:gd name="connsiteY142" fmla="*/ 671989 h 2105025"/>
              <a:gd name="connsiteX143" fmla="*/ 2615089 w 2647950"/>
              <a:gd name="connsiteY143" fmla="*/ 687229 h 2105025"/>
              <a:gd name="connsiteX144" fmla="*/ 2601754 w 2647950"/>
              <a:gd name="connsiteY144" fmla="*/ 711041 h 2105025"/>
              <a:gd name="connsiteX145" fmla="*/ 2586514 w 2647950"/>
              <a:gd name="connsiteY145" fmla="*/ 744379 h 2105025"/>
              <a:gd name="connsiteX146" fmla="*/ 2573179 w 2647950"/>
              <a:gd name="connsiteY146" fmla="*/ 775811 h 2105025"/>
              <a:gd name="connsiteX147" fmla="*/ 2557939 w 2647950"/>
              <a:gd name="connsiteY147" fmla="*/ 786289 h 2105025"/>
              <a:gd name="connsiteX148" fmla="*/ 2549366 w 2647950"/>
              <a:gd name="connsiteY148" fmla="*/ 799624 h 2105025"/>
              <a:gd name="connsiteX149" fmla="*/ 2526506 w 2647950"/>
              <a:gd name="connsiteY149" fmla="*/ 807244 h 2105025"/>
              <a:gd name="connsiteX150" fmla="*/ 2505551 w 2647950"/>
              <a:gd name="connsiteY150" fmla="*/ 849154 h 2105025"/>
              <a:gd name="connsiteX151" fmla="*/ 2497931 w 2647950"/>
              <a:gd name="connsiteY151" fmla="*/ 862489 h 2105025"/>
              <a:gd name="connsiteX152" fmla="*/ 2492216 w 2647950"/>
              <a:gd name="connsiteY152" fmla="*/ 895826 h 2105025"/>
              <a:gd name="connsiteX153" fmla="*/ 2492216 w 2647950"/>
              <a:gd name="connsiteY153" fmla="*/ 924401 h 2105025"/>
              <a:gd name="connsiteX154" fmla="*/ 2484596 w 2647950"/>
              <a:gd name="connsiteY154" fmla="*/ 958691 h 2105025"/>
              <a:gd name="connsiteX155" fmla="*/ 2478881 w 2647950"/>
              <a:gd name="connsiteY155" fmla="*/ 984409 h 2105025"/>
              <a:gd name="connsiteX156" fmla="*/ 2471261 w 2647950"/>
              <a:gd name="connsiteY156" fmla="*/ 1026319 h 2105025"/>
              <a:gd name="connsiteX157" fmla="*/ 2460784 w 2647950"/>
              <a:gd name="connsiteY157" fmla="*/ 1052036 h 2105025"/>
              <a:gd name="connsiteX158" fmla="*/ 2456021 w 2647950"/>
              <a:gd name="connsiteY158" fmla="*/ 1075849 h 2105025"/>
              <a:gd name="connsiteX159" fmla="*/ 2445544 w 2647950"/>
              <a:gd name="connsiteY159" fmla="*/ 1107281 h 2105025"/>
              <a:gd name="connsiteX160" fmla="*/ 2437924 w 2647950"/>
              <a:gd name="connsiteY160" fmla="*/ 1131094 h 2105025"/>
              <a:gd name="connsiteX161" fmla="*/ 2437924 w 2647950"/>
              <a:gd name="connsiteY161" fmla="*/ 1164431 h 2105025"/>
              <a:gd name="connsiteX162" fmla="*/ 2439829 w 2647950"/>
              <a:gd name="connsiteY162" fmla="*/ 1193006 h 2105025"/>
              <a:gd name="connsiteX163" fmla="*/ 2439829 w 2647950"/>
              <a:gd name="connsiteY163" fmla="*/ 1230154 h 2105025"/>
              <a:gd name="connsiteX164" fmla="*/ 2437924 w 2647950"/>
              <a:gd name="connsiteY164" fmla="*/ 1255871 h 2105025"/>
              <a:gd name="connsiteX165" fmla="*/ 2439829 w 2647950"/>
              <a:gd name="connsiteY165" fmla="*/ 1284446 h 2105025"/>
              <a:gd name="connsiteX166" fmla="*/ 2429351 w 2647950"/>
              <a:gd name="connsiteY166" fmla="*/ 1315879 h 2105025"/>
              <a:gd name="connsiteX167" fmla="*/ 2411254 w 2647950"/>
              <a:gd name="connsiteY167" fmla="*/ 1344454 h 2105025"/>
              <a:gd name="connsiteX168" fmla="*/ 2409349 w 2647950"/>
              <a:gd name="connsiteY168" fmla="*/ 1373029 h 2105025"/>
              <a:gd name="connsiteX169" fmla="*/ 2409349 w 2647950"/>
              <a:gd name="connsiteY169" fmla="*/ 1393984 h 2105025"/>
              <a:gd name="connsiteX170" fmla="*/ 2416969 w 2647950"/>
              <a:gd name="connsiteY170" fmla="*/ 1420654 h 2105025"/>
              <a:gd name="connsiteX171" fmla="*/ 2429351 w 2647950"/>
              <a:gd name="connsiteY171" fmla="*/ 1438751 h 2105025"/>
              <a:gd name="connsiteX172" fmla="*/ 2450306 w 2647950"/>
              <a:gd name="connsiteY172" fmla="*/ 1467326 h 2105025"/>
              <a:gd name="connsiteX173" fmla="*/ 2458879 w 2647950"/>
              <a:gd name="connsiteY173" fmla="*/ 1485424 h 2105025"/>
              <a:gd name="connsiteX174" fmla="*/ 2437924 w 2647950"/>
              <a:gd name="connsiteY174" fmla="*/ 1488281 h 2105025"/>
              <a:gd name="connsiteX175" fmla="*/ 2411254 w 2647950"/>
              <a:gd name="connsiteY175" fmla="*/ 1500664 h 2105025"/>
              <a:gd name="connsiteX176" fmla="*/ 2403634 w 2647950"/>
              <a:gd name="connsiteY176" fmla="*/ 1527334 h 2105025"/>
              <a:gd name="connsiteX177" fmla="*/ 2400776 w 2647950"/>
              <a:gd name="connsiteY177" fmla="*/ 1540669 h 2105025"/>
              <a:gd name="connsiteX178" fmla="*/ 2379821 w 2647950"/>
              <a:gd name="connsiteY178" fmla="*/ 1550194 h 2105025"/>
              <a:gd name="connsiteX179" fmla="*/ 2343626 w 2647950"/>
              <a:gd name="connsiteY179" fmla="*/ 1558766 h 2105025"/>
              <a:gd name="connsiteX180" fmla="*/ 2322671 w 2647950"/>
              <a:gd name="connsiteY180" fmla="*/ 1563529 h 2105025"/>
              <a:gd name="connsiteX181" fmla="*/ 2299811 w 2647950"/>
              <a:gd name="connsiteY181" fmla="*/ 1563529 h 2105025"/>
              <a:gd name="connsiteX182" fmla="*/ 2286476 w 2647950"/>
              <a:gd name="connsiteY182" fmla="*/ 1569244 h 2105025"/>
              <a:gd name="connsiteX183" fmla="*/ 2270284 w 2647950"/>
              <a:gd name="connsiteY183" fmla="*/ 1548289 h 2105025"/>
              <a:gd name="connsiteX184" fmla="*/ 2257901 w 2647950"/>
              <a:gd name="connsiteY184" fmla="*/ 1537811 h 2105025"/>
              <a:gd name="connsiteX185" fmla="*/ 2234089 w 2647950"/>
              <a:gd name="connsiteY185" fmla="*/ 1537811 h 2105025"/>
              <a:gd name="connsiteX186" fmla="*/ 2215991 w 2647950"/>
              <a:gd name="connsiteY186" fmla="*/ 1545431 h 2105025"/>
              <a:gd name="connsiteX187" fmla="*/ 2205514 w 2647950"/>
              <a:gd name="connsiteY187" fmla="*/ 1558766 h 2105025"/>
              <a:gd name="connsiteX188" fmla="*/ 2184559 w 2647950"/>
              <a:gd name="connsiteY188" fmla="*/ 1534954 h 2105025"/>
              <a:gd name="connsiteX189" fmla="*/ 2148364 w 2647950"/>
              <a:gd name="connsiteY189" fmla="*/ 1519714 h 2105025"/>
              <a:gd name="connsiteX190" fmla="*/ 2106454 w 2647950"/>
              <a:gd name="connsiteY190" fmla="*/ 1511141 h 2105025"/>
              <a:gd name="connsiteX191" fmla="*/ 2077879 w 2647950"/>
              <a:gd name="connsiteY191" fmla="*/ 1516856 h 2105025"/>
              <a:gd name="connsiteX192" fmla="*/ 2054066 w 2647950"/>
              <a:gd name="connsiteY192" fmla="*/ 1534954 h 2105025"/>
              <a:gd name="connsiteX193" fmla="*/ 2035969 w 2647950"/>
              <a:gd name="connsiteY193" fmla="*/ 1560671 h 2105025"/>
              <a:gd name="connsiteX194" fmla="*/ 2001679 w 2647950"/>
              <a:gd name="connsiteY194" fmla="*/ 1560671 h 2105025"/>
              <a:gd name="connsiteX195" fmla="*/ 1965484 w 2647950"/>
              <a:gd name="connsiteY195" fmla="*/ 1563529 h 2105025"/>
              <a:gd name="connsiteX196" fmla="*/ 1939766 w 2647950"/>
              <a:gd name="connsiteY196" fmla="*/ 1571149 h 2105025"/>
              <a:gd name="connsiteX197" fmla="*/ 1908334 w 2647950"/>
              <a:gd name="connsiteY197" fmla="*/ 1602581 h 2105025"/>
              <a:gd name="connsiteX198" fmla="*/ 1874044 w 2647950"/>
              <a:gd name="connsiteY198" fmla="*/ 1618774 h 2105025"/>
              <a:gd name="connsiteX199" fmla="*/ 1832134 w 2647950"/>
              <a:gd name="connsiteY199" fmla="*/ 1636871 h 2105025"/>
              <a:gd name="connsiteX200" fmla="*/ 1803559 w 2647950"/>
              <a:gd name="connsiteY200" fmla="*/ 1659731 h 2105025"/>
              <a:gd name="connsiteX201" fmla="*/ 1770221 w 2647950"/>
              <a:gd name="connsiteY201" fmla="*/ 1686401 h 2105025"/>
              <a:gd name="connsiteX202" fmla="*/ 1731169 w 2647950"/>
              <a:gd name="connsiteY202" fmla="*/ 1707356 h 2105025"/>
              <a:gd name="connsiteX203" fmla="*/ 1694021 w 2647950"/>
              <a:gd name="connsiteY203" fmla="*/ 1719739 h 2105025"/>
              <a:gd name="connsiteX204" fmla="*/ 1639729 w 2647950"/>
              <a:gd name="connsiteY204" fmla="*/ 1728311 h 2105025"/>
              <a:gd name="connsiteX205" fmla="*/ 1611154 w 2647950"/>
              <a:gd name="connsiteY205" fmla="*/ 1730216 h 2105025"/>
              <a:gd name="connsiteX206" fmla="*/ 1629251 w 2647950"/>
              <a:gd name="connsiteY206" fmla="*/ 1701641 h 2105025"/>
              <a:gd name="connsiteX207" fmla="*/ 1623536 w 2647950"/>
              <a:gd name="connsiteY207" fmla="*/ 1668304 h 2105025"/>
              <a:gd name="connsiteX208" fmla="*/ 1600676 w 2647950"/>
              <a:gd name="connsiteY208" fmla="*/ 1654969 h 2105025"/>
              <a:gd name="connsiteX209" fmla="*/ 1576864 w 2647950"/>
              <a:gd name="connsiteY209" fmla="*/ 1636871 h 2105025"/>
              <a:gd name="connsiteX210" fmla="*/ 1574006 w 2647950"/>
              <a:gd name="connsiteY210" fmla="*/ 1615916 h 2105025"/>
              <a:gd name="connsiteX211" fmla="*/ 1551146 w 2647950"/>
              <a:gd name="connsiteY211" fmla="*/ 1594961 h 2105025"/>
              <a:gd name="connsiteX212" fmla="*/ 1572101 w 2647950"/>
              <a:gd name="connsiteY212" fmla="*/ 1579721 h 2105025"/>
              <a:gd name="connsiteX213" fmla="*/ 1594961 w 2647950"/>
              <a:gd name="connsiteY213" fmla="*/ 1576864 h 2105025"/>
              <a:gd name="connsiteX214" fmla="*/ 1608296 w 2647950"/>
              <a:gd name="connsiteY214" fmla="*/ 1548289 h 2105025"/>
              <a:gd name="connsiteX215" fmla="*/ 1594961 w 2647950"/>
              <a:gd name="connsiteY215" fmla="*/ 1524476 h 2105025"/>
              <a:gd name="connsiteX216" fmla="*/ 1572101 w 2647950"/>
              <a:gd name="connsiteY216" fmla="*/ 1519714 h 2105025"/>
              <a:gd name="connsiteX217" fmla="*/ 1542574 w 2647950"/>
              <a:gd name="connsiteY217" fmla="*/ 1537811 h 2105025"/>
              <a:gd name="connsiteX218" fmla="*/ 1509236 w 2647950"/>
              <a:gd name="connsiteY218" fmla="*/ 1532096 h 2105025"/>
              <a:gd name="connsiteX219" fmla="*/ 1501616 w 2647950"/>
              <a:gd name="connsiteY219" fmla="*/ 1506379 h 2105025"/>
              <a:gd name="connsiteX220" fmla="*/ 1474946 w 2647950"/>
              <a:gd name="connsiteY220" fmla="*/ 1509236 h 2105025"/>
              <a:gd name="connsiteX221" fmla="*/ 1446371 w 2647950"/>
              <a:gd name="connsiteY221" fmla="*/ 1513999 h 2105025"/>
              <a:gd name="connsiteX222" fmla="*/ 1428274 w 2647950"/>
              <a:gd name="connsiteY222" fmla="*/ 1488281 h 2105025"/>
              <a:gd name="connsiteX223" fmla="*/ 1414939 w 2647950"/>
              <a:gd name="connsiteY223" fmla="*/ 1464469 h 2105025"/>
              <a:gd name="connsiteX224" fmla="*/ 1386364 w 2647950"/>
              <a:gd name="connsiteY224" fmla="*/ 1477804 h 2105025"/>
              <a:gd name="connsiteX225" fmla="*/ 1383506 w 2647950"/>
              <a:gd name="connsiteY225" fmla="*/ 1443514 h 2105025"/>
              <a:gd name="connsiteX226" fmla="*/ 1373029 w 2647950"/>
              <a:gd name="connsiteY226" fmla="*/ 1425416 h 2105025"/>
              <a:gd name="connsiteX227" fmla="*/ 1396841 w 2647950"/>
              <a:gd name="connsiteY227" fmla="*/ 1401604 h 2105025"/>
              <a:gd name="connsiteX228" fmla="*/ 1386364 w 2647950"/>
              <a:gd name="connsiteY228" fmla="*/ 1380649 h 2105025"/>
              <a:gd name="connsiteX229" fmla="*/ 1371124 w 2647950"/>
              <a:gd name="connsiteY229" fmla="*/ 1357789 h 2105025"/>
              <a:gd name="connsiteX230" fmla="*/ 1339691 w 2647950"/>
              <a:gd name="connsiteY230" fmla="*/ 1336834 h 2105025"/>
              <a:gd name="connsiteX231" fmla="*/ 1339691 w 2647950"/>
              <a:gd name="connsiteY231" fmla="*/ 1308259 h 2105025"/>
              <a:gd name="connsiteX232" fmla="*/ 1323499 w 2647950"/>
              <a:gd name="connsiteY232" fmla="*/ 1287304 h 2105025"/>
              <a:gd name="connsiteX233" fmla="*/ 1294924 w 2647950"/>
              <a:gd name="connsiteY233" fmla="*/ 1281589 h 2105025"/>
              <a:gd name="connsiteX234" fmla="*/ 1266349 w 2647950"/>
              <a:gd name="connsiteY234" fmla="*/ 1281589 h 2105025"/>
              <a:gd name="connsiteX235" fmla="*/ 1222534 w 2647950"/>
              <a:gd name="connsiteY235" fmla="*/ 1281589 h 2105025"/>
              <a:gd name="connsiteX236" fmla="*/ 1230154 w 2647950"/>
              <a:gd name="connsiteY236" fmla="*/ 1308259 h 2105025"/>
              <a:gd name="connsiteX237" fmla="*/ 1234916 w 2647950"/>
              <a:gd name="connsiteY237" fmla="*/ 1336834 h 2105025"/>
              <a:gd name="connsiteX238" fmla="*/ 1198721 w 2647950"/>
              <a:gd name="connsiteY238" fmla="*/ 1333976 h 2105025"/>
              <a:gd name="connsiteX239" fmla="*/ 1174909 w 2647950"/>
              <a:gd name="connsiteY239" fmla="*/ 1326356 h 2105025"/>
              <a:gd name="connsiteX240" fmla="*/ 1149191 w 2647950"/>
              <a:gd name="connsiteY240" fmla="*/ 1326356 h 2105025"/>
              <a:gd name="connsiteX241" fmla="*/ 1114901 w 2647950"/>
              <a:gd name="connsiteY241" fmla="*/ 1336834 h 2105025"/>
              <a:gd name="connsiteX242" fmla="*/ 1114901 w 2647950"/>
              <a:gd name="connsiteY242" fmla="*/ 1354931 h 2105025"/>
              <a:gd name="connsiteX243" fmla="*/ 1107281 w 2647950"/>
              <a:gd name="connsiteY243" fmla="*/ 1371124 h 2105025"/>
              <a:gd name="connsiteX244" fmla="*/ 1096804 w 2647950"/>
              <a:gd name="connsiteY244" fmla="*/ 1396841 h 2105025"/>
              <a:gd name="connsiteX245" fmla="*/ 1117759 w 2647950"/>
              <a:gd name="connsiteY245" fmla="*/ 1396841 h 2105025"/>
              <a:gd name="connsiteX246" fmla="*/ 1149191 w 2647950"/>
              <a:gd name="connsiteY246" fmla="*/ 1399699 h 2105025"/>
              <a:gd name="connsiteX247" fmla="*/ 1149191 w 2647950"/>
              <a:gd name="connsiteY247" fmla="*/ 1425416 h 2105025"/>
              <a:gd name="connsiteX248" fmla="*/ 1141571 w 2647950"/>
              <a:gd name="connsiteY248" fmla="*/ 1456849 h 2105025"/>
              <a:gd name="connsiteX249" fmla="*/ 1114901 w 2647950"/>
              <a:gd name="connsiteY249" fmla="*/ 1477804 h 2105025"/>
              <a:gd name="connsiteX250" fmla="*/ 1096804 w 2647950"/>
              <a:gd name="connsiteY250" fmla="*/ 1498759 h 2105025"/>
              <a:gd name="connsiteX251" fmla="*/ 1078706 w 2647950"/>
              <a:gd name="connsiteY251" fmla="*/ 1513999 h 2105025"/>
              <a:gd name="connsiteX252" fmla="*/ 1104424 w 2647950"/>
              <a:gd name="connsiteY252" fmla="*/ 1530191 h 2105025"/>
              <a:gd name="connsiteX253" fmla="*/ 1107281 w 2647950"/>
              <a:gd name="connsiteY253" fmla="*/ 1553051 h 2105025"/>
              <a:gd name="connsiteX254" fmla="*/ 1092041 w 2647950"/>
              <a:gd name="connsiteY254" fmla="*/ 1579721 h 2105025"/>
              <a:gd name="connsiteX255" fmla="*/ 1057751 w 2647950"/>
              <a:gd name="connsiteY255" fmla="*/ 1605439 h 2105025"/>
              <a:gd name="connsiteX256" fmla="*/ 1042511 w 2647950"/>
              <a:gd name="connsiteY256" fmla="*/ 1634014 h 2105025"/>
              <a:gd name="connsiteX257" fmla="*/ 1047274 w 2647950"/>
              <a:gd name="connsiteY257" fmla="*/ 1662589 h 2105025"/>
              <a:gd name="connsiteX258" fmla="*/ 1050131 w 2647950"/>
              <a:gd name="connsiteY258" fmla="*/ 1701641 h 2105025"/>
              <a:gd name="connsiteX259" fmla="*/ 1044416 w 2647950"/>
              <a:gd name="connsiteY259" fmla="*/ 1730216 h 2105025"/>
              <a:gd name="connsiteX260" fmla="*/ 1063466 w 2647950"/>
              <a:gd name="connsiteY260" fmla="*/ 1746409 h 2105025"/>
              <a:gd name="connsiteX261" fmla="*/ 1086326 w 2647950"/>
              <a:gd name="connsiteY261" fmla="*/ 1759744 h 2105025"/>
              <a:gd name="connsiteX262" fmla="*/ 1102519 w 2647950"/>
              <a:gd name="connsiteY262" fmla="*/ 1777841 h 2105025"/>
              <a:gd name="connsiteX263" fmla="*/ 1083469 w 2647950"/>
              <a:gd name="connsiteY263" fmla="*/ 1795939 h 2105025"/>
              <a:gd name="connsiteX264" fmla="*/ 1060609 w 2647950"/>
              <a:gd name="connsiteY264" fmla="*/ 1806416 h 2105025"/>
              <a:gd name="connsiteX265" fmla="*/ 1026319 w 2647950"/>
              <a:gd name="connsiteY265" fmla="*/ 1834991 h 2105025"/>
              <a:gd name="connsiteX266" fmla="*/ 1021556 w 2647950"/>
              <a:gd name="connsiteY266" fmla="*/ 1866424 h 2105025"/>
              <a:gd name="connsiteX267" fmla="*/ 1021556 w 2647950"/>
              <a:gd name="connsiteY267" fmla="*/ 1908334 h 2105025"/>
              <a:gd name="connsiteX268" fmla="*/ 1032034 w 2647950"/>
              <a:gd name="connsiteY268" fmla="*/ 1936909 h 2105025"/>
              <a:gd name="connsiteX269" fmla="*/ 1036796 w 2647950"/>
              <a:gd name="connsiteY269" fmla="*/ 1957864 h 2105025"/>
              <a:gd name="connsiteX270" fmla="*/ 1032034 w 2647950"/>
              <a:gd name="connsiteY270" fmla="*/ 1994059 h 2105025"/>
              <a:gd name="connsiteX271" fmla="*/ 1021556 w 2647950"/>
              <a:gd name="connsiteY271" fmla="*/ 2019776 h 2105025"/>
              <a:gd name="connsiteX272" fmla="*/ 1013936 w 2647950"/>
              <a:gd name="connsiteY272" fmla="*/ 2043589 h 2105025"/>
              <a:gd name="connsiteX273" fmla="*/ 979646 w 2647950"/>
              <a:gd name="connsiteY273" fmla="*/ 2067401 h 2105025"/>
              <a:gd name="connsiteX274" fmla="*/ 948214 w 2647950"/>
              <a:gd name="connsiteY274" fmla="*/ 2069306 h 2105025"/>
              <a:gd name="connsiteX275" fmla="*/ 934879 w 2647950"/>
              <a:gd name="connsiteY275" fmla="*/ 2038826 h 2105025"/>
              <a:gd name="connsiteX276" fmla="*/ 898684 w 2647950"/>
              <a:gd name="connsiteY276" fmla="*/ 2033111 h 2105025"/>
              <a:gd name="connsiteX277" fmla="*/ 877729 w 2647950"/>
              <a:gd name="connsiteY277" fmla="*/ 2043589 h 2105025"/>
              <a:gd name="connsiteX278" fmla="*/ 859631 w 2647950"/>
              <a:gd name="connsiteY278" fmla="*/ 2058829 h 2105025"/>
              <a:gd name="connsiteX279" fmla="*/ 833914 w 2647950"/>
              <a:gd name="connsiteY279" fmla="*/ 2085499 h 2105025"/>
              <a:gd name="connsiteX280" fmla="*/ 802481 w 2647950"/>
              <a:gd name="connsiteY280" fmla="*/ 2111216 h 2105025"/>
              <a:gd name="connsiteX281" fmla="*/ 789146 w 2647950"/>
              <a:gd name="connsiteY281" fmla="*/ 2082641 h 2105025"/>
              <a:gd name="connsiteX282" fmla="*/ 757714 w 2647950"/>
              <a:gd name="connsiteY282" fmla="*/ 2082641 h 2105025"/>
              <a:gd name="connsiteX283" fmla="*/ 734854 w 2647950"/>
              <a:gd name="connsiteY283" fmla="*/ 2077879 h 2105025"/>
              <a:gd name="connsiteX284" fmla="*/ 711041 w 2647950"/>
              <a:gd name="connsiteY284" fmla="*/ 2095976 h 2105025"/>
              <a:gd name="connsiteX285" fmla="*/ 682466 w 2647950"/>
              <a:gd name="connsiteY285" fmla="*/ 2098834 h 2105025"/>
              <a:gd name="connsiteX286" fmla="*/ 655796 w 2647950"/>
              <a:gd name="connsiteY286" fmla="*/ 2077879 h 2105025"/>
              <a:gd name="connsiteX287" fmla="*/ 632936 w 2647950"/>
              <a:gd name="connsiteY287" fmla="*/ 2077879 h 2105025"/>
              <a:gd name="connsiteX288" fmla="*/ 627221 w 2647950"/>
              <a:gd name="connsiteY288" fmla="*/ 2030254 h 2105025"/>
              <a:gd name="connsiteX289" fmla="*/ 634841 w 2647950"/>
              <a:gd name="connsiteY289" fmla="*/ 1986439 h 2105025"/>
              <a:gd name="connsiteX290" fmla="*/ 630079 w 2647950"/>
              <a:gd name="connsiteY290" fmla="*/ 1955006 h 2105025"/>
              <a:gd name="connsiteX291" fmla="*/ 632936 w 2647950"/>
              <a:gd name="connsiteY291" fmla="*/ 1920716 h 2105025"/>
              <a:gd name="connsiteX292" fmla="*/ 627221 w 2647950"/>
              <a:gd name="connsiteY292" fmla="*/ 1884521 h 2105025"/>
              <a:gd name="connsiteX293" fmla="*/ 622459 w 2647950"/>
              <a:gd name="connsiteY293" fmla="*/ 1858804 h 2105025"/>
              <a:gd name="connsiteX294" fmla="*/ 611981 w 2647950"/>
              <a:gd name="connsiteY294" fmla="*/ 1811179 h 2105025"/>
              <a:gd name="connsiteX295" fmla="*/ 606266 w 2647950"/>
              <a:gd name="connsiteY295" fmla="*/ 1772126 h 2105025"/>
              <a:gd name="connsiteX296" fmla="*/ 606266 w 2647950"/>
              <a:gd name="connsiteY296" fmla="*/ 1746409 h 2105025"/>
              <a:gd name="connsiteX297" fmla="*/ 570071 w 2647950"/>
              <a:gd name="connsiteY297" fmla="*/ 1710214 h 2105025"/>
              <a:gd name="connsiteX298" fmla="*/ 549116 w 2647950"/>
              <a:gd name="connsiteY298" fmla="*/ 1691164 h 2105025"/>
              <a:gd name="connsiteX299" fmla="*/ 577691 w 2647950"/>
              <a:gd name="connsiteY299" fmla="*/ 1673066 h 2105025"/>
              <a:gd name="connsiteX300" fmla="*/ 583406 w 2647950"/>
              <a:gd name="connsiteY300" fmla="*/ 1644491 h 2105025"/>
              <a:gd name="connsiteX301" fmla="*/ 570071 w 2647950"/>
              <a:gd name="connsiteY301" fmla="*/ 1629251 h 2105025"/>
              <a:gd name="connsiteX302" fmla="*/ 570071 w 2647950"/>
              <a:gd name="connsiteY302" fmla="*/ 1618774 h 2105025"/>
              <a:gd name="connsiteX303" fmla="*/ 554831 w 2647950"/>
              <a:gd name="connsiteY303" fmla="*/ 1587341 h 2105025"/>
              <a:gd name="connsiteX304" fmla="*/ 531019 w 2647950"/>
              <a:gd name="connsiteY304" fmla="*/ 1592104 h 2105025"/>
              <a:gd name="connsiteX305" fmla="*/ 510064 w 2647950"/>
              <a:gd name="connsiteY305" fmla="*/ 1600676 h 2105025"/>
              <a:gd name="connsiteX306" fmla="*/ 475774 w 2647950"/>
              <a:gd name="connsiteY306" fmla="*/ 1613059 h 2105025"/>
              <a:gd name="connsiteX307" fmla="*/ 457676 w 2647950"/>
              <a:gd name="connsiteY307" fmla="*/ 1587341 h 2105025"/>
              <a:gd name="connsiteX308" fmla="*/ 429101 w 2647950"/>
              <a:gd name="connsiteY308" fmla="*/ 1571149 h 2105025"/>
              <a:gd name="connsiteX309" fmla="*/ 413861 w 2647950"/>
              <a:gd name="connsiteY309" fmla="*/ 1545431 h 2105025"/>
              <a:gd name="connsiteX310" fmla="*/ 382429 w 2647950"/>
              <a:gd name="connsiteY310" fmla="*/ 1553051 h 2105025"/>
              <a:gd name="connsiteX311" fmla="*/ 361474 w 2647950"/>
              <a:gd name="connsiteY311" fmla="*/ 1560671 h 2105025"/>
              <a:gd name="connsiteX312" fmla="*/ 348139 w 2647950"/>
              <a:gd name="connsiteY312" fmla="*/ 1558766 h 2105025"/>
              <a:gd name="connsiteX313" fmla="*/ 309086 w 2647950"/>
              <a:gd name="connsiteY313" fmla="*/ 1545431 h 2105025"/>
              <a:gd name="connsiteX314" fmla="*/ 293846 w 2647950"/>
              <a:gd name="connsiteY314" fmla="*/ 1516856 h 2105025"/>
              <a:gd name="connsiteX315" fmla="*/ 275749 w 2647950"/>
              <a:gd name="connsiteY315" fmla="*/ 1495901 h 2105025"/>
              <a:gd name="connsiteX316" fmla="*/ 246221 w 2647950"/>
              <a:gd name="connsiteY316" fmla="*/ 1495901 h 2105025"/>
              <a:gd name="connsiteX317" fmla="*/ 210026 w 2647950"/>
              <a:gd name="connsiteY317" fmla="*/ 1495901 h 2105025"/>
              <a:gd name="connsiteX318" fmla="*/ 186214 w 2647950"/>
              <a:gd name="connsiteY318" fmla="*/ 1493044 h 2105025"/>
              <a:gd name="connsiteX319" fmla="*/ 152876 w 2647950"/>
              <a:gd name="connsiteY319" fmla="*/ 1500664 h 2105025"/>
              <a:gd name="connsiteX320" fmla="*/ 145256 w 2647950"/>
              <a:gd name="connsiteY320" fmla="*/ 1540669 h 2105025"/>
              <a:gd name="connsiteX321" fmla="*/ 116681 w 2647950"/>
              <a:gd name="connsiteY321" fmla="*/ 1540669 h 2105025"/>
              <a:gd name="connsiteX322" fmla="*/ 108109 w 2647950"/>
              <a:gd name="connsiteY322" fmla="*/ 1516856 h 2105025"/>
              <a:gd name="connsiteX323" fmla="*/ 116681 w 2647950"/>
              <a:gd name="connsiteY323" fmla="*/ 1482566 h 2105025"/>
              <a:gd name="connsiteX324" fmla="*/ 108109 w 2647950"/>
              <a:gd name="connsiteY324" fmla="*/ 1461611 h 2105025"/>
              <a:gd name="connsiteX325" fmla="*/ 71914 w 2647950"/>
              <a:gd name="connsiteY325" fmla="*/ 1467326 h 2105025"/>
              <a:gd name="connsiteX326" fmla="*/ 27146 w 2647950"/>
              <a:gd name="connsiteY326" fmla="*/ 1474946 h 2105025"/>
              <a:gd name="connsiteX327" fmla="*/ 27146 w 2647950"/>
              <a:gd name="connsiteY327" fmla="*/ 1446371 h 2105025"/>
              <a:gd name="connsiteX328" fmla="*/ 32861 w 2647950"/>
              <a:gd name="connsiteY328" fmla="*/ 1412081 h 2105025"/>
              <a:gd name="connsiteX329" fmla="*/ 48101 w 2647950"/>
              <a:gd name="connsiteY329" fmla="*/ 1391126 h 2105025"/>
              <a:gd name="connsiteX330" fmla="*/ 27146 w 2647950"/>
              <a:gd name="connsiteY330" fmla="*/ 1368266 h 2105025"/>
              <a:gd name="connsiteX331" fmla="*/ 1429 w 2647950"/>
              <a:gd name="connsiteY331" fmla="*/ 1352074 h 2105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Lst>
            <a:rect l="l" t="t" r="r" b="b"/>
            <a:pathLst>
              <a:path w="2647950" h="2105025">
                <a:moveTo>
                  <a:pt x="9049" y="1321594"/>
                </a:moveTo>
                <a:lnTo>
                  <a:pt x="42386" y="1294924"/>
                </a:lnTo>
                <a:lnTo>
                  <a:pt x="81439" y="1285399"/>
                </a:lnTo>
                <a:lnTo>
                  <a:pt x="116681" y="1265396"/>
                </a:lnTo>
                <a:lnTo>
                  <a:pt x="169069" y="1253014"/>
                </a:lnTo>
                <a:lnTo>
                  <a:pt x="186214" y="1232059"/>
                </a:lnTo>
                <a:lnTo>
                  <a:pt x="194786" y="1226344"/>
                </a:lnTo>
                <a:lnTo>
                  <a:pt x="194786" y="1180624"/>
                </a:lnTo>
                <a:lnTo>
                  <a:pt x="211931" y="1154906"/>
                </a:lnTo>
                <a:lnTo>
                  <a:pt x="250984" y="1141571"/>
                </a:lnTo>
                <a:lnTo>
                  <a:pt x="290036" y="1129189"/>
                </a:lnTo>
                <a:lnTo>
                  <a:pt x="335756" y="1125379"/>
                </a:lnTo>
                <a:lnTo>
                  <a:pt x="368141" y="1129189"/>
                </a:lnTo>
                <a:lnTo>
                  <a:pt x="380524" y="1145381"/>
                </a:lnTo>
                <a:lnTo>
                  <a:pt x="397669" y="1173956"/>
                </a:lnTo>
                <a:lnTo>
                  <a:pt x="410051" y="1193959"/>
                </a:lnTo>
                <a:lnTo>
                  <a:pt x="387191" y="1242536"/>
                </a:lnTo>
                <a:lnTo>
                  <a:pt x="413861" y="1249204"/>
                </a:lnTo>
                <a:lnTo>
                  <a:pt x="452914" y="1246346"/>
                </a:lnTo>
                <a:lnTo>
                  <a:pt x="463391" y="1234916"/>
                </a:lnTo>
                <a:lnTo>
                  <a:pt x="462439" y="1226344"/>
                </a:lnTo>
                <a:lnTo>
                  <a:pt x="494824" y="1203484"/>
                </a:lnTo>
                <a:lnTo>
                  <a:pt x="511016" y="1226344"/>
                </a:lnTo>
                <a:lnTo>
                  <a:pt x="540544" y="1219676"/>
                </a:lnTo>
                <a:lnTo>
                  <a:pt x="570071" y="1219676"/>
                </a:lnTo>
                <a:lnTo>
                  <a:pt x="599599" y="1184434"/>
                </a:lnTo>
                <a:lnTo>
                  <a:pt x="599599" y="1145381"/>
                </a:lnTo>
                <a:lnTo>
                  <a:pt x="612934" y="1118711"/>
                </a:lnTo>
                <a:lnTo>
                  <a:pt x="634841" y="1106329"/>
                </a:lnTo>
                <a:lnTo>
                  <a:pt x="684371" y="1095851"/>
                </a:lnTo>
                <a:lnTo>
                  <a:pt x="730091" y="1095851"/>
                </a:lnTo>
                <a:lnTo>
                  <a:pt x="749141" y="1070134"/>
                </a:lnTo>
                <a:lnTo>
                  <a:pt x="759619" y="1024414"/>
                </a:lnTo>
                <a:lnTo>
                  <a:pt x="782479" y="1001554"/>
                </a:lnTo>
                <a:lnTo>
                  <a:pt x="788194" y="959644"/>
                </a:lnTo>
                <a:lnTo>
                  <a:pt x="817721" y="946309"/>
                </a:lnTo>
                <a:lnTo>
                  <a:pt x="762476" y="916781"/>
                </a:lnTo>
                <a:lnTo>
                  <a:pt x="801529" y="897731"/>
                </a:lnTo>
                <a:lnTo>
                  <a:pt x="788194" y="861536"/>
                </a:lnTo>
                <a:lnTo>
                  <a:pt x="762476" y="838676"/>
                </a:lnTo>
                <a:lnTo>
                  <a:pt x="782479" y="802481"/>
                </a:lnTo>
                <a:lnTo>
                  <a:pt x="792004" y="772954"/>
                </a:lnTo>
                <a:lnTo>
                  <a:pt x="814864" y="751046"/>
                </a:lnTo>
                <a:lnTo>
                  <a:pt x="840581" y="733901"/>
                </a:lnTo>
                <a:lnTo>
                  <a:pt x="850106" y="698659"/>
                </a:lnTo>
                <a:lnTo>
                  <a:pt x="801529" y="691991"/>
                </a:lnTo>
                <a:lnTo>
                  <a:pt x="817721" y="659606"/>
                </a:lnTo>
                <a:lnTo>
                  <a:pt x="840581" y="630079"/>
                </a:lnTo>
                <a:lnTo>
                  <a:pt x="883444" y="613886"/>
                </a:lnTo>
                <a:lnTo>
                  <a:pt x="837724" y="571024"/>
                </a:lnTo>
                <a:lnTo>
                  <a:pt x="837724" y="548164"/>
                </a:lnTo>
                <a:lnTo>
                  <a:pt x="844391" y="515779"/>
                </a:lnTo>
                <a:lnTo>
                  <a:pt x="879634" y="502444"/>
                </a:lnTo>
                <a:lnTo>
                  <a:pt x="912019" y="492919"/>
                </a:lnTo>
                <a:lnTo>
                  <a:pt x="941546" y="496729"/>
                </a:lnTo>
                <a:lnTo>
                  <a:pt x="973931" y="502444"/>
                </a:lnTo>
                <a:lnTo>
                  <a:pt x="1003459" y="473869"/>
                </a:lnTo>
                <a:lnTo>
                  <a:pt x="1019651" y="453866"/>
                </a:lnTo>
                <a:lnTo>
                  <a:pt x="1016794" y="414814"/>
                </a:lnTo>
                <a:lnTo>
                  <a:pt x="1000601" y="378619"/>
                </a:lnTo>
                <a:lnTo>
                  <a:pt x="1000601" y="343376"/>
                </a:lnTo>
                <a:lnTo>
                  <a:pt x="1026319" y="304324"/>
                </a:lnTo>
                <a:lnTo>
                  <a:pt x="1049179" y="300514"/>
                </a:lnTo>
                <a:lnTo>
                  <a:pt x="1069181" y="258604"/>
                </a:lnTo>
                <a:lnTo>
                  <a:pt x="1052989" y="222409"/>
                </a:lnTo>
                <a:lnTo>
                  <a:pt x="1081564" y="212884"/>
                </a:lnTo>
                <a:lnTo>
                  <a:pt x="1078706" y="178594"/>
                </a:lnTo>
                <a:lnTo>
                  <a:pt x="1078706" y="170021"/>
                </a:lnTo>
                <a:lnTo>
                  <a:pt x="1088231" y="121444"/>
                </a:lnTo>
                <a:lnTo>
                  <a:pt x="1112996" y="129064"/>
                </a:lnTo>
                <a:lnTo>
                  <a:pt x="1135856" y="139541"/>
                </a:lnTo>
                <a:lnTo>
                  <a:pt x="1164431" y="136684"/>
                </a:lnTo>
                <a:lnTo>
                  <a:pt x="1195864" y="124301"/>
                </a:lnTo>
                <a:lnTo>
                  <a:pt x="1219676" y="108109"/>
                </a:lnTo>
                <a:lnTo>
                  <a:pt x="1230154" y="85249"/>
                </a:lnTo>
                <a:lnTo>
                  <a:pt x="1243489" y="48101"/>
                </a:lnTo>
                <a:lnTo>
                  <a:pt x="1263491" y="19526"/>
                </a:lnTo>
                <a:lnTo>
                  <a:pt x="1279684" y="1429"/>
                </a:lnTo>
                <a:lnTo>
                  <a:pt x="1305401" y="1429"/>
                </a:lnTo>
                <a:lnTo>
                  <a:pt x="1311116" y="30004"/>
                </a:lnTo>
                <a:lnTo>
                  <a:pt x="1297781" y="58579"/>
                </a:lnTo>
                <a:lnTo>
                  <a:pt x="1284446" y="76676"/>
                </a:lnTo>
                <a:lnTo>
                  <a:pt x="1279684" y="115729"/>
                </a:lnTo>
                <a:lnTo>
                  <a:pt x="1300639" y="129064"/>
                </a:lnTo>
                <a:lnTo>
                  <a:pt x="1308259" y="163354"/>
                </a:lnTo>
                <a:lnTo>
                  <a:pt x="1293019" y="196691"/>
                </a:lnTo>
                <a:lnTo>
                  <a:pt x="1308259" y="210026"/>
                </a:lnTo>
                <a:lnTo>
                  <a:pt x="1347311" y="212884"/>
                </a:lnTo>
                <a:lnTo>
                  <a:pt x="1375886" y="223361"/>
                </a:lnTo>
                <a:lnTo>
                  <a:pt x="1386364" y="238601"/>
                </a:lnTo>
                <a:lnTo>
                  <a:pt x="1410176" y="254794"/>
                </a:lnTo>
                <a:lnTo>
                  <a:pt x="1428274" y="272891"/>
                </a:lnTo>
                <a:lnTo>
                  <a:pt x="1462564" y="274796"/>
                </a:lnTo>
                <a:lnTo>
                  <a:pt x="1491139" y="301466"/>
                </a:lnTo>
                <a:lnTo>
                  <a:pt x="1488281" y="334804"/>
                </a:lnTo>
                <a:lnTo>
                  <a:pt x="1524476" y="330041"/>
                </a:lnTo>
                <a:lnTo>
                  <a:pt x="1548289" y="355759"/>
                </a:lnTo>
                <a:lnTo>
                  <a:pt x="1542574" y="387191"/>
                </a:lnTo>
                <a:lnTo>
                  <a:pt x="1592104" y="390049"/>
                </a:lnTo>
                <a:lnTo>
                  <a:pt x="1626394" y="379571"/>
                </a:lnTo>
                <a:lnTo>
                  <a:pt x="1632109" y="361474"/>
                </a:lnTo>
                <a:lnTo>
                  <a:pt x="1654969" y="350996"/>
                </a:lnTo>
                <a:lnTo>
                  <a:pt x="1686401" y="355759"/>
                </a:lnTo>
                <a:lnTo>
                  <a:pt x="1710214" y="366236"/>
                </a:lnTo>
                <a:lnTo>
                  <a:pt x="1738789" y="394811"/>
                </a:lnTo>
                <a:lnTo>
                  <a:pt x="1759744" y="415766"/>
                </a:lnTo>
                <a:lnTo>
                  <a:pt x="1788319" y="415766"/>
                </a:lnTo>
                <a:lnTo>
                  <a:pt x="1811179" y="397669"/>
                </a:lnTo>
                <a:lnTo>
                  <a:pt x="1821656" y="382429"/>
                </a:lnTo>
                <a:lnTo>
                  <a:pt x="1837849" y="355759"/>
                </a:lnTo>
                <a:lnTo>
                  <a:pt x="1866424" y="371951"/>
                </a:lnTo>
                <a:lnTo>
                  <a:pt x="1900714" y="390049"/>
                </a:lnTo>
                <a:lnTo>
                  <a:pt x="1934051" y="390049"/>
                </a:lnTo>
                <a:lnTo>
                  <a:pt x="1939766" y="424339"/>
                </a:lnTo>
                <a:lnTo>
                  <a:pt x="1971199" y="454819"/>
                </a:lnTo>
                <a:lnTo>
                  <a:pt x="1986439" y="484346"/>
                </a:lnTo>
                <a:lnTo>
                  <a:pt x="1994059" y="520541"/>
                </a:lnTo>
                <a:lnTo>
                  <a:pt x="2022634" y="535781"/>
                </a:lnTo>
                <a:lnTo>
                  <a:pt x="2040731" y="559594"/>
                </a:lnTo>
                <a:lnTo>
                  <a:pt x="2077879" y="562451"/>
                </a:lnTo>
                <a:lnTo>
                  <a:pt x="2088356" y="551974"/>
                </a:lnTo>
                <a:lnTo>
                  <a:pt x="2090261" y="528161"/>
                </a:lnTo>
                <a:lnTo>
                  <a:pt x="2111216" y="531019"/>
                </a:lnTo>
                <a:lnTo>
                  <a:pt x="2140744" y="543401"/>
                </a:lnTo>
                <a:lnTo>
                  <a:pt x="2145506" y="564356"/>
                </a:lnTo>
                <a:lnTo>
                  <a:pt x="2160746" y="585311"/>
                </a:lnTo>
                <a:lnTo>
                  <a:pt x="2199799" y="585311"/>
                </a:lnTo>
                <a:lnTo>
                  <a:pt x="2231231" y="588169"/>
                </a:lnTo>
                <a:lnTo>
                  <a:pt x="2270284" y="585311"/>
                </a:lnTo>
                <a:lnTo>
                  <a:pt x="2301716" y="585311"/>
                </a:lnTo>
                <a:lnTo>
                  <a:pt x="2309336" y="553879"/>
                </a:lnTo>
                <a:lnTo>
                  <a:pt x="2340769" y="549116"/>
                </a:lnTo>
                <a:lnTo>
                  <a:pt x="2364581" y="562451"/>
                </a:lnTo>
                <a:lnTo>
                  <a:pt x="2372201" y="583406"/>
                </a:lnTo>
                <a:lnTo>
                  <a:pt x="2393156" y="591026"/>
                </a:lnTo>
                <a:lnTo>
                  <a:pt x="2429351" y="603409"/>
                </a:lnTo>
                <a:lnTo>
                  <a:pt x="2469356" y="613886"/>
                </a:lnTo>
                <a:lnTo>
                  <a:pt x="2526506" y="613886"/>
                </a:lnTo>
                <a:lnTo>
                  <a:pt x="2565559" y="613886"/>
                </a:lnTo>
                <a:lnTo>
                  <a:pt x="2601754" y="627221"/>
                </a:lnTo>
                <a:lnTo>
                  <a:pt x="2628424" y="637699"/>
                </a:lnTo>
                <a:lnTo>
                  <a:pt x="2648426" y="652939"/>
                </a:lnTo>
                <a:lnTo>
                  <a:pt x="2638901" y="671989"/>
                </a:lnTo>
                <a:lnTo>
                  <a:pt x="2615089" y="687229"/>
                </a:lnTo>
                <a:lnTo>
                  <a:pt x="2601754" y="711041"/>
                </a:lnTo>
                <a:lnTo>
                  <a:pt x="2586514" y="744379"/>
                </a:lnTo>
                <a:lnTo>
                  <a:pt x="2573179" y="775811"/>
                </a:lnTo>
                <a:lnTo>
                  <a:pt x="2557939" y="786289"/>
                </a:lnTo>
                <a:lnTo>
                  <a:pt x="2549366" y="799624"/>
                </a:lnTo>
                <a:lnTo>
                  <a:pt x="2526506" y="807244"/>
                </a:lnTo>
                <a:lnTo>
                  <a:pt x="2505551" y="849154"/>
                </a:lnTo>
                <a:lnTo>
                  <a:pt x="2497931" y="862489"/>
                </a:lnTo>
                <a:lnTo>
                  <a:pt x="2492216" y="895826"/>
                </a:lnTo>
                <a:lnTo>
                  <a:pt x="2492216" y="924401"/>
                </a:lnTo>
                <a:lnTo>
                  <a:pt x="2484596" y="958691"/>
                </a:lnTo>
                <a:lnTo>
                  <a:pt x="2478881" y="984409"/>
                </a:lnTo>
                <a:lnTo>
                  <a:pt x="2471261" y="1026319"/>
                </a:lnTo>
                <a:lnTo>
                  <a:pt x="2460784" y="1052036"/>
                </a:lnTo>
                <a:lnTo>
                  <a:pt x="2456021" y="1075849"/>
                </a:lnTo>
                <a:lnTo>
                  <a:pt x="2445544" y="1107281"/>
                </a:lnTo>
                <a:lnTo>
                  <a:pt x="2437924" y="1131094"/>
                </a:lnTo>
                <a:lnTo>
                  <a:pt x="2437924" y="1164431"/>
                </a:lnTo>
                <a:lnTo>
                  <a:pt x="2439829" y="1193006"/>
                </a:lnTo>
                <a:lnTo>
                  <a:pt x="2439829" y="1230154"/>
                </a:lnTo>
                <a:lnTo>
                  <a:pt x="2437924" y="1255871"/>
                </a:lnTo>
                <a:lnTo>
                  <a:pt x="2439829" y="1284446"/>
                </a:lnTo>
                <a:lnTo>
                  <a:pt x="2429351" y="1315879"/>
                </a:lnTo>
                <a:lnTo>
                  <a:pt x="2411254" y="1344454"/>
                </a:lnTo>
                <a:lnTo>
                  <a:pt x="2409349" y="1373029"/>
                </a:lnTo>
                <a:lnTo>
                  <a:pt x="2409349" y="1393984"/>
                </a:lnTo>
                <a:lnTo>
                  <a:pt x="2416969" y="1420654"/>
                </a:lnTo>
                <a:lnTo>
                  <a:pt x="2429351" y="1438751"/>
                </a:lnTo>
                <a:lnTo>
                  <a:pt x="2450306" y="1467326"/>
                </a:lnTo>
                <a:lnTo>
                  <a:pt x="2458879" y="1485424"/>
                </a:lnTo>
                <a:lnTo>
                  <a:pt x="2437924" y="1488281"/>
                </a:lnTo>
                <a:lnTo>
                  <a:pt x="2411254" y="1500664"/>
                </a:lnTo>
                <a:lnTo>
                  <a:pt x="2403634" y="1527334"/>
                </a:lnTo>
                <a:lnTo>
                  <a:pt x="2400776" y="1540669"/>
                </a:lnTo>
                <a:lnTo>
                  <a:pt x="2379821" y="1550194"/>
                </a:lnTo>
                <a:lnTo>
                  <a:pt x="2343626" y="1558766"/>
                </a:lnTo>
                <a:lnTo>
                  <a:pt x="2322671" y="1563529"/>
                </a:lnTo>
                <a:lnTo>
                  <a:pt x="2299811" y="1563529"/>
                </a:lnTo>
                <a:lnTo>
                  <a:pt x="2286476" y="1569244"/>
                </a:lnTo>
                <a:lnTo>
                  <a:pt x="2270284" y="1548289"/>
                </a:lnTo>
                <a:lnTo>
                  <a:pt x="2257901" y="1537811"/>
                </a:lnTo>
                <a:lnTo>
                  <a:pt x="2234089" y="1537811"/>
                </a:lnTo>
                <a:lnTo>
                  <a:pt x="2215991" y="1545431"/>
                </a:lnTo>
                <a:lnTo>
                  <a:pt x="2205514" y="1558766"/>
                </a:lnTo>
                <a:lnTo>
                  <a:pt x="2184559" y="1534954"/>
                </a:lnTo>
                <a:lnTo>
                  <a:pt x="2148364" y="1519714"/>
                </a:lnTo>
                <a:lnTo>
                  <a:pt x="2106454" y="1511141"/>
                </a:lnTo>
                <a:lnTo>
                  <a:pt x="2077879" y="1516856"/>
                </a:lnTo>
                <a:lnTo>
                  <a:pt x="2054066" y="1534954"/>
                </a:lnTo>
                <a:lnTo>
                  <a:pt x="2035969" y="1560671"/>
                </a:lnTo>
                <a:lnTo>
                  <a:pt x="2001679" y="1560671"/>
                </a:lnTo>
                <a:lnTo>
                  <a:pt x="1965484" y="1563529"/>
                </a:lnTo>
                <a:lnTo>
                  <a:pt x="1939766" y="1571149"/>
                </a:lnTo>
                <a:lnTo>
                  <a:pt x="1908334" y="1602581"/>
                </a:lnTo>
                <a:lnTo>
                  <a:pt x="1874044" y="1618774"/>
                </a:lnTo>
                <a:lnTo>
                  <a:pt x="1832134" y="1636871"/>
                </a:lnTo>
                <a:lnTo>
                  <a:pt x="1803559" y="1659731"/>
                </a:lnTo>
                <a:lnTo>
                  <a:pt x="1770221" y="1686401"/>
                </a:lnTo>
                <a:lnTo>
                  <a:pt x="1731169" y="1707356"/>
                </a:lnTo>
                <a:lnTo>
                  <a:pt x="1694021" y="1719739"/>
                </a:lnTo>
                <a:lnTo>
                  <a:pt x="1639729" y="1728311"/>
                </a:lnTo>
                <a:lnTo>
                  <a:pt x="1611154" y="1730216"/>
                </a:lnTo>
                <a:lnTo>
                  <a:pt x="1629251" y="1701641"/>
                </a:lnTo>
                <a:lnTo>
                  <a:pt x="1623536" y="1668304"/>
                </a:lnTo>
                <a:lnTo>
                  <a:pt x="1600676" y="1654969"/>
                </a:lnTo>
                <a:lnTo>
                  <a:pt x="1576864" y="1636871"/>
                </a:lnTo>
                <a:lnTo>
                  <a:pt x="1574006" y="1615916"/>
                </a:lnTo>
                <a:lnTo>
                  <a:pt x="1551146" y="1594961"/>
                </a:lnTo>
                <a:lnTo>
                  <a:pt x="1572101" y="1579721"/>
                </a:lnTo>
                <a:lnTo>
                  <a:pt x="1594961" y="1576864"/>
                </a:lnTo>
                <a:lnTo>
                  <a:pt x="1608296" y="1548289"/>
                </a:lnTo>
                <a:lnTo>
                  <a:pt x="1594961" y="1524476"/>
                </a:lnTo>
                <a:lnTo>
                  <a:pt x="1572101" y="1519714"/>
                </a:lnTo>
                <a:lnTo>
                  <a:pt x="1542574" y="1537811"/>
                </a:lnTo>
                <a:lnTo>
                  <a:pt x="1509236" y="1532096"/>
                </a:lnTo>
                <a:lnTo>
                  <a:pt x="1501616" y="1506379"/>
                </a:lnTo>
                <a:lnTo>
                  <a:pt x="1474946" y="1509236"/>
                </a:lnTo>
                <a:lnTo>
                  <a:pt x="1446371" y="1513999"/>
                </a:lnTo>
                <a:lnTo>
                  <a:pt x="1428274" y="1488281"/>
                </a:lnTo>
                <a:lnTo>
                  <a:pt x="1414939" y="1464469"/>
                </a:lnTo>
                <a:lnTo>
                  <a:pt x="1386364" y="1477804"/>
                </a:lnTo>
                <a:lnTo>
                  <a:pt x="1383506" y="1443514"/>
                </a:lnTo>
                <a:lnTo>
                  <a:pt x="1373029" y="1425416"/>
                </a:lnTo>
                <a:lnTo>
                  <a:pt x="1396841" y="1401604"/>
                </a:lnTo>
                <a:lnTo>
                  <a:pt x="1386364" y="1380649"/>
                </a:lnTo>
                <a:lnTo>
                  <a:pt x="1371124" y="1357789"/>
                </a:lnTo>
                <a:lnTo>
                  <a:pt x="1339691" y="1336834"/>
                </a:lnTo>
                <a:lnTo>
                  <a:pt x="1339691" y="1308259"/>
                </a:lnTo>
                <a:lnTo>
                  <a:pt x="1323499" y="1287304"/>
                </a:lnTo>
                <a:lnTo>
                  <a:pt x="1294924" y="1281589"/>
                </a:lnTo>
                <a:lnTo>
                  <a:pt x="1266349" y="1281589"/>
                </a:lnTo>
                <a:lnTo>
                  <a:pt x="1222534" y="1281589"/>
                </a:lnTo>
                <a:lnTo>
                  <a:pt x="1230154" y="1308259"/>
                </a:lnTo>
                <a:lnTo>
                  <a:pt x="1234916" y="1336834"/>
                </a:lnTo>
                <a:lnTo>
                  <a:pt x="1198721" y="1333976"/>
                </a:lnTo>
                <a:lnTo>
                  <a:pt x="1174909" y="1326356"/>
                </a:lnTo>
                <a:lnTo>
                  <a:pt x="1149191" y="1326356"/>
                </a:lnTo>
                <a:lnTo>
                  <a:pt x="1114901" y="1336834"/>
                </a:lnTo>
                <a:lnTo>
                  <a:pt x="1114901" y="1354931"/>
                </a:lnTo>
                <a:lnTo>
                  <a:pt x="1107281" y="1371124"/>
                </a:lnTo>
                <a:lnTo>
                  <a:pt x="1096804" y="1396841"/>
                </a:lnTo>
                <a:lnTo>
                  <a:pt x="1117759" y="1396841"/>
                </a:lnTo>
                <a:lnTo>
                  <a:pt x="1149191" y="1399699"/>
                </a:lnTo>
                <a:lnTo>
                  <a:pt x="1149191" y="1425416"/>
                </a:lnTo>
                <a:lnTo>
                  <a:pt x="1141571" y="1456849"/>
                </a:lnTo>
                <a:lnTo>
                  <a:pt x="1114901" y="1477804"/>
                </a:lnTo>
                <a:lnTo>
                  <a:pt x="1096804" y="1498759"/>
                </a:lnTo>
                <a:lnTo>
                  <a:pt x="1078706" y="1513999"/>
                </a:lnTo>
                <a:lnTo>
                  <a:pt x="1104424" y="1530191"/>
                </a:lnTo>
                <a:lnTo>
                  <a:pt x="1107281" y="1553051"/>
                </a:lnTo>
                <a:lnTo>
                  <a:pt x="1092041" y="1579721"/>
                </a:lnTo>
                <a:lnTo>
                  <a:pt x="1057751" y="1605439"/>
                </a:lnTo>
                <a:lnTo>
                  <a:pt x="1042511" y="1634014"/>
                </a:lnTo>
                <a:lnTo>
                  <a:pt x="1047274" y="1662589"/>
                </a:lnTo>
                <a:lnTo>
                  <a:pt x="1050131" y="1701641"/>
                </a:lnTo>
                <a:lnTo>
                  <a:pt x="1044416" y="1730216"/>
                </a:lnTo>
                <a:lnTo>
                  <a:pt x="1063466" y="1746409"/>
                </a:lnTo>
                <a:lnTo>
                  <a:pt x="1086326" y="1759744"/>
                </a:lnTo>
                <a:lnTo>
                  <a:pt x="1102519" y="1777841"/>
                </a:lnTo>
                <a:lnTo>
                  <a:pt x="1083469" y="1795939"/>
                </a:lnTo>
                <a:lnTo>
                  <a:pt x="1060609" y="1806416"/>
                </a:lnTo>
                <a:lnTo>
                  <a:pt x="1026319" y="1834991"/>
                </a:lnTo>
                <a:lnTo>
                  <a:pt x="1021556" y="1866424"/>
                </a:lnTo>
                <a:lnTo>
                  <a:pt x="1021556" y="1908334"/>
                </a:lnTo>
                <a:lnTo>
                  <a:pt x="1032034" y="1936909"/>
                </a:lnTo>
                <a:lnTo>
                  <a:pt x="1036796" y="1957864"/>
                </a:lnTo>
                <a:lnTo>
                  <a:pt x="1032034" y="1994059"/>
                </a:lnTo>
                <a:lnTo>
                  <a:pt x="1021556" y="2019776"/>
                </a:lnTo>
                <a:lnTo>
                  <a:pt x="1013936" y="2043589"/>
                </a:lnTo>
                <a:lnTo>
                  <a:pt x="979646" y="2067401"/>
                </a:lnTo>
                <a:lnTo>
                  <a:pt x="948214" y="2069306"/>
                </a:lnTo>
                <a:lnTo>
                  <a:pt x="934879" y="2038826"/>
                </a:lnTo>
                <a:lnTo>
                  <a:pt x="898684" y="2033111"/>
                </a:lnTo>
                <a:lnTo>
                  <a:pt x="877729" y="2043589"/>
                </a:lnTo>
                <a:lnTo>
                  <a:pt x="859631" y="2058829"/>
                </a:lnTo>
                <a:lnTo>
                  <a:pt x="833914" y="2085499"/>
                </a:lnTo>
                <a:lnTo>
                  <a:pt x="802481" y="2111216"/>
                </a:lnTo>
                <a:lnTo>
                  <a:pt x="789146" y="2082641"/>
                </a:lnTo>
                <a:lnTo>
                  <a:pt x="757714" y="2082641"/>
                </a:lnTo>
                <a:lnTo>
                  <a:pt x="734854" y="2077879"/>
                </a:lnTo>
                <a:lnTo>
                  <a:pt x="711041" y="2095976"/>
                </a:lnTo>
                <a:lnTo>
                  <a:pt x="682466" y="2098834"/>
                </a:lnTo>
                <a:lnTo>
                  <a:pt x="655796" y="2077879"/>
                </a:lnTo>
                <a:lnTo>
                  <a:pt x="632936" y="2077879"/>
                </a:lnTo>
                <a:lnTo>
                  <a:pt x="627221" y="2030254"/>
                </a:lnTo>
                <a:lnTo>
                  <a:pt x="634841" y="1986439"/>
                </a:lnTo>
                <a:lnTo>
                  <a:pt x="630079" y="1955006"/>
                </a:lnTo>
                <a:lnTo>
                  <a:pt x="632936" y="1920716"/>
                </a:lnTo>
                <a:lnTo>
                  <a:pt x="627221" y="1884521"/>
                </a:lnTo>
                <a:lnTo>
                  <a:pt x="622459" y="1858804"/>
                </a:lnTo>
                <a:lnTo>
                  <a:pt x="611981" y="1811179"/>
                </a:lnTo>
                <a:lnTo>
                  <a:pt x="606266" y="1772126"/>
                </a:lnTo>
                <a:lnTo>
                  <a:pt x="606266" y="1746409"/>
                </a:lnTo>
                <a:lnTo>
                  <a:pt x="570071" y="1710214"/>
                </a:lnTo>
                <a:lnTo>
                  <a:pt x="549116" y="1691164"/>
                </a:lnTo>
                <a:lnTo>
                  <a:pt x="577691" y="1673066"/>
                </a:lnTo>
                <a:lnTo>
                  <a:pt x="583406" y="1644491"/>
                </a:lnTo>
                <a:lnTo>
                  <a:pt x="570071" y="1629251"/>
                </a:lnTo>
                <a:lnTo>
                  <a:pt x="570071" y="1618774"/>
                </a:lnTo>
                <a:lnTo>
                  <a:pt x="554831" y="1587341"/>
                </a:lnTo>
                <a:lnTo>
                  <a:pt x="531019" y="1592104"/>
                </a:lnTo>
                <a:lnTo>
                  <a:pt x="510064" y="1600676"/>
                </a:lnTo>
                <a:lnTo>
                  <a:pt x="475774" y="1613059"/>
                </a:lnTo>
                <a:lnTo>
                  <a:pt x="457676" y="1587341"/>
                </a:lnTo>
                <a:lnTo>
                  <a:pt x="429101" y="1571149"/>
                </a:lnTo>
                <a:lnTo>
                  <a:pt x="413861" y="1545431"/>
                </a:lnTo>
                <a:lnTo>
                  <a:pt x="382429" y="1553051"/>
                </a:lnTo>
                <a:lnTo>
                  <a:pt x="361474" y="1560671"/>
                </a:lnTo>
                <a:lnTo>
                  <a:pt x="348139" y="1558766"/>
                </a:lnTo>
                <a:lnTo>
                  <a:pt x="309086" y="1545431"/>
                </a:lnTo>
                <a:lnTo>
                  <a:pt x="293846" y="1516856"/>
                </a:lnTo>
                <a:lnTo>
                  <a:pt x="275749" y="1495901"/>
                </a:lnTo>
                <a:lnTo>
                  <a:pt x="246221" y="1495901"/>
                </a:lnTo>
                <a:lnTo>
                  <a:pt x="210026" y="1495901"/>
                </a:lnTo>
                <a:lnTo>
                  <a:pt x="186214" y="1493044"/>
                </a:lnTo>
                <a:lnTo>
                  <a:pt x="152876" y="1500664"/>
                </a:lnTo>
                <a:lnTo>
                  <a:pt x="145256" y="1540669"/>
                </a:lnTo>
                <a:lnTo>
                  <a:pt x="116681" y="1540669"/>
                </a:lnTo>
                <a:lnTo>
                  <a:pt x="108109" y="1516856"/>
                </a:lnTo>
                <a:lnTo>
                  <a:pt x="116681" y="1482566"/>
                </a:lnTo>
                <a:lnTo>
                  <a:pt x="108109" y="1461611"/>
                </a:lnTo>
                <a:lnTo>
                  <a:pt x="71914" y="1467326"/>
                </a:lnTo>
                <a:lnTo>
                  <a:pt x="27146" y="1474946"/>
                </a:lnTo>
                <a:lnTo>
                  <a:pt x="27146" y="1446371"/>
                </a:lnTo>
                <a:lnTo>
                  <a:pt x="32861" y="1412081"/>
                </a:lnTo>
                <a:lnTo>
                  <a:pt x="48101" y="1391126"/>
                </a:lnTo>
                <a:lnTo>
                  <a:pt x="27146" y="1368266"/>
                </a:lnTo>
                <a:lnTo>
                  <a:pt x="1429" y="1352074"/>
                </a:lnTo>
                <a:close/>
              </a:path>
            </a:pathLst>
          </a:custGeom>
          <a:solidFill>
            <a:schemeClr val="tx2">
              <a:lumMod val="20000"/>
              <a:lumOff val="80000"/>
            </a:schemeClr>
          </a:solidFill>
          <a:ln w="1905" cap="flat">
            <a:solidFill>
              <a:schemeClr val="bg1"/>
            </a:solidFill>
            <a:prstDash val="solid"/>
            <a:miter/>
          </a:ln>
        </p:spPr>
        <p:txBody>
          <a:bodyPr rtlCol="0" anchor="ctr"/>
          <a:lstStyle/>
          <a:p>
            <a:pPr algn="ctr"/>
            <a:r>
              <a:rPr lang="fr-FR" sz="1000" dirty="0">
                <a:solidFill>
                  <a:schemeClr val="bg1"/>
                </a:solidFill>
              </a:rPr>
              <a:t>H1b</a:t>
            </a:r>
          </a:p>
        </p:txBody>
      </p:sp>
      <p:sp>
        <p:nvSpPr>
          <p:cNvPr id="679" name="Forme libre : forme 678">
            <a:extLst>
              <a:ext uri="{FF2B5EF4-FFF2-40B4-BE49-F238E27FC236}">
                <a16:creationId xmlns:a16="http://schemas.microsoft.com/office/drawing/2014/main" id="{46464675-2364-49A8-85C6-B7BF4ACBB618}"/>
              </a:ext>
            </a:extLst>
          </p:cNvPr>
          <p:cNvSpPr/>
          <p:nvPr/>
        </p:nvSpPr>
        <p:spPr>
          <a:xfrm>
            <a:off x="6884769" y="4764323"/>
            <a:ext cx="2131207" cy="1065603"/>
          </a:xfrm>
          <a:custGeom>
            <a:avLst/>
            <a:gdLst>
              <a:gd name="connsiteX0" fmla="*/ 30004 w 2571750"/>
              <a:gd name="connsiteY0" fmla="*/ 1138714 h 1285875"/>
              <a:gd name="connsiteX1" fmla="*/ 50959 w 2571750"/>
              <a:gd name="connsiteY1" fmla="*/ 1135856 h 1285875"/>
              <a:gd name="connsiteX2" fmla="*/ 82391 w 2571750"/>
              <a:gd name="connsiteY2" fmla="*/ 1128236 h 1285875"/>
              <a:gd name="connsiteX3" fmla="*/ 105251 w 2571750"/>
              <a:gd name="connsiteY3" fmla="*/ 1107281 h 1285875"/>
              <a:gd name="connsiteX4" fmla="*/ 126206 w 2571750"/>
              <a:gd name="connsiteY4" fmla="*/ 1083469 h 1285875"/>
              <a:gd name="connsiteX5" fmla="*/ 165259 w 2571750"/>
              <a:gd name="connsiteY5" fmla="*/ 1080611 h 1285875"/>
              <a:gd name="connsiteX6" fmla="*/ 204311 w 2571750"/>
              <a:gd name="connsiteY6" fmla="*/ 1075849 h 1285875"/>
              <a:gd name="connsiteX7" fmla="*/ 207169 w 2571750"/>
              <a:gd name="connsiteY7" fmla="*/ 1059656 h 1285875"/>
              <a:gd name="connsiteX8" fmla="*/ 189071 w 2571750"/>
              <a:gd name="connsiteY8" fmla="*/ 1039653 h 1285875"/>
              <a:gd name="connsiteX9" fmla="*/ 170974 w 2571750"/>
              <a:gd name="connsiteY9" fmla="*/ 1020603 h 1285875"/>
              <a:gd name="connsiteX10" fmla="*/ 139541 w 2571750"/>
              <a:gd name="connsiteY10" fmla="*/ 1020603 h 1285875"/>
              <a:gd name="connsiteX11" fmla="*/ 97631 w 2571750"/>
              <a:gd name="connsiteY11" fmla="*/ 1018699 h 1285875"/>
              <a:gd name="connsiteX12" fmla="*/ 69056 w 2571750"/>
              <a:gd name="connsiteY12" fmla="*/ 999649 h 1285875"/>
              <a:gd name="connsiteX13" fmla="*/ 82391 w 2571750"/>
              <a:gd name="connsiteY13" fmla="*/ 971074 h 1285875"/>
              <a:gd name="connsiteX14" fmla="*/ 113824 w 2571750"/>
              <a:gd name="connsiteY14" fmla="*/ 963453 h 1285875"/>
              <a:gd name="connsiteX15" fmla="*/ 126206 w 2571750"/>
              <a:gd name="connsiteY15" fmla="*/ 942499 h 1285875"/>
              <a:gd name="connsiteX16" fmla="*/ 105251 w 2571750"/>
              <a:gd name="connsiteY16" fmla="*/ 913924 h 1285875"/>
              <a:gd name="connsiteX17" fmla="*/ 118586 w 2571750"/>
              <a:gd name="connsiteY17" fmla="*/ 903446 h 1285875"/>
              <a:gd name="connsiteX18" fmla="*/ 136684 w 2571750"/>
              <a:gd name="connsiteY18" fmla="*/ 877729 h 1285875"/>
              <a:gd name="connsiteX19" fmla="*/ 133826 w 2571750"/>
              <a:gd name="connsiteY19" fmla="*/ 838676 h 1285875"/>
              <a:gd name="connsiteX20" fmla="*/ 115729 w 2571750"/>
              <a:gd name="connsiteY20" fmla="*/ 810101 h 1285875"/>
              <a:gd name="connsiteX21" fmla="*/ 82391 w 2571750"/>
              <a:gd name="connsiteY21" fmla="*/ 799624 h 1285875"/>
              <a:gd name="connsiteX22" fmla="*/ 40481 w 2571750"/>
              <a:gd name="connsiteY22" fmla="*/ 786289 h 1285875"/>
              <a:gd name="connsiteX23" fmla="*/ 19526 w 2571750"/>
              <a:gd name="connsiteY23" fmla="*/ 770096 h 1285875"/>
              <a:gd name="connsiteX24" fmla="*/ 24289 w 2571750"/>
              <a:gd name="connsiteY24" fmla="*/ 751999 h 1285875"/>
              <a:gd name="connsiteX25" fmla="*/ 1429 w 2571750"/>
              <a:gd name="connsiteY25" fmla="*/ 715804 h 1285875"/>
              <a:gd name="connsiteX26" fmla="*/ 19526 w 2571750"/>
              <a:gd name="connsiteY26" fmla="*/ 697706 h 1285875"/>
              <a:gd name="connsiteX27" fmla="*/ 53816 w 2571750"/>
              <a:gd name="connsiteY27" fmla="*/ 679609 h 1285875"/>
              <a:gd name="connsiteX28" fmla="*/ 64294 w 2571750"/>
              <a:gd name="connsiteY28" fmla="*/ 663416 h 1285875"/>
              <a:gd name="connsiteX29" fmla="*/ 64294 w 2571750"/>
              <a:gd name="connsiteY29" fmla="*/ 642461 h 1285875"/>
              <a:gd name="connsiteX30" fmla="*/ 92869 w 2571750"/>
              <a:gd name="connsiteY30" fmla="*/ 631984 h 1285875"/>
              <a:gd name="connsiteX31" fmla="*/ 124301 w 2571750"/>
              <a:gd name="connsiteY31" fmla="*/ 637699 h 1285875"/>
              <a:gd name="connsiteX32" fmla="*/ 168116 w 2571750"/>
              <a:gd name="connsiteY32" fmla="*/ 642461 h 1285875"/>
              <a:gd name="connsiteX33" fmla="*/ 207169 w 2571750"/>
              <a:gd name="connsiteY33" fmla="*/ 637699 h 1285875"/>
              <a:gd name="connsiteX34" fmla="*/ 238601 w 2571750"/>
              <a:gd name="connsiteY34" fmla="*/ 619601 h 1285875"/>
              <a:gd name="connsiteX35" fmla="*/ 262414 w 2571750"/>
              <a:gd name="connsiteY35" fmla="*/ 609124 h 1285875"/>
              <a:gd name="connsiteX36" fmla="*/ 270034 w 2571750"/>
              <a:gd name="connsiteY36" fmla="*/ 630079 h 1285875"/>
              <a:gd name="connsiteX37" fmla="*/ 313849 w 2571750"/>
              <a:gd name="connsiteY37" fmla="*/ 627221 h 1285875"/>
              <a:gd name="connsiteX38" fmla="*/ 353854 w 2571750"/>
              <a:gd name="connsiteY38" fmla="*/ 627221 h 1285875"/>
              <a:gd name="connsiteX39" fmla="*/ 392906 w 2571750"/>
              <a:gd name="connsiteY39" fmla="*/ 624364 h 1285875"/>
              <a:gd name="connsiteX40" fmla="*/ 421481 w 2571750"/>
              <a:gd name="connsiteY40" fmla="*/ 600551 h 1285875"/>
              <a:gd name="connsiteX41" fmla="*/ 429101 w 2571750"/>
              <a:gd name="connsiteY41" fmla="*/ 580549 h 1285875"/>
              <a:gd name="connsiteX42" fmla="*/ 423386 w 2571750"/>
              <a:gd name="connsiteY42" fmla="*/ 564356 h 1285875"/>
              <a:gd name="connsiteX43" fmla="*/ 394811 w 2571750"/>
              <a:gd name="connsiteY43" fmla="*/ 553879 h 1285875"/>
              <a:gd name="connsiteX44" fmla="*/ 384334 w 2571750"/>
              <a:gd name="connsiteY44" fmla="*/ 532924 h 1285875"/>
              <a:gd name="connsiteX45" fmla="*/ 403384 w 2571750"/>
              <a:gd name="connsiteY45" fmla="*/ 517684 h 1285875"/>
              <a:gd name="connsiteX46" fmla="*/ 439579 w 2571750"/>
              <a:gd name="connsiteY46" fmla="*/ 511969 h 1285875"/>
              <a:gd name="connsiteX47" fmla="*/ 463391 w 2571750"/>
              <a:gd name="connsiteY47" fmla="*/ 511969 h 1285875"/>
              <a:gd name="connsiteX48" fmla="*/ 486251 w 2571750"/>
              <a:gd name="connsiteY48" fmla="*/ 499586 h 1285875"/>
              <a:gd name="connsiteX49" fmla="*/ 504349 w 2571750"/>
              <a:gd name="connsiteY49" fmla="*/ 471011 h 1285875"/>
              <a:gd name="connsiteX50" fmla="*/ 538639 w 2571750"/>
              <a:gd name="connsiteY50" fmla="*/ 472916 h 1285875"/>
              <a:gd name="connsiteX51" fmla="*/ 570071 w 2571750"/>
              <a:gd name="connsiteY51" fmla="*/ 457676 h 1285875"/>
              <a:gd name="connsiteX52" fmla="*/ 574834 w 2571750"/>
              <a:gd name="connsiteY52" fmla="*/ 426244 h 1285875"/>
              <a:gd name="connsiteX53" fmla="*/ 577691 w 2571750"/>
              <a:gd name="connsiteY53" fmla="*/ 400526 h 1285875"/>
              <a:gd name="connsiteX54" fmla="*/ 585311 w 2571750"/>
              <a:gd name="connsiteY54" fmla="*/ 384334 h 1285875"/>
              <a:gd name="connsiteX55" fmla="*/ 622459 w 2571750"/>
              <a:gd name="connsiteY55" fmla="*/ 390049 h 1285875"/>
              <a:gd name="connsiteX56" fmla="*/ 652939 w 2571750"/>
              <a:gd name="connsiteY56" fmla="*/ 387191 h 1285875"/>
              <a:gd name="connsiteX57" fmla="*/ 690086 w 2571750"/>
              <a:gd name="connsiteY57" fmla="*/ 361474 h 1285875"/>
              <a:gd name="connsiteX58" fmla="*/ 715804 w 2571750"/>
              <a:gd name="connsiteY58" fmla="*/ 340519 h 1285875"/>
              <a:gd name="connsiteX59" fmla="*/ 744379 w 2571750"/>
              <a:gd name="connsiteY59" fmla="*/ 316706 h 1285875"/>
              <a:gd name="connsiteX60" fmla="*/ 754856 w 2571750"/>
              <a:gd name="connsiteY60" fmla="*/ 280511 h 1285875"/>
              <a:gd name="connsiteX61" fmla="*/ 736759 w 2571750"/>
              <a:gd name="connsiteY61" fmla="*/ 261461 h 1285875"/>
              <a:gd name="connsiteX62" fmla="*/ 702469 w 2571750"/>
              <a:gd name="connsiteY62" fmla="*/ 241459 h 1285875"/>
              <a:gd name="connsiteX63" fmla="*/ 679609 w 2571750"/>
              <a:gd name="connsiteY63" fmla="*/ 214789 h 1285875"/>
              <a:gd name="connsiteX64" fmla="*/ 697706 w 2571750"/>
              <a:gd name="connsiteY64" fmla="*/ 199549 h 1285875"/>
              <a:gd name="connsiteX65" fmla="*/ 718661 w 2571750"/>
              <a:gd name="connsiteY65" fmla="*/ 170974 h 1285875"/>
              <a:gd name="connsiteX66" fmla="*/ 742474 w 2571750"/>
              <a:gd name="connsiteY66" fmla="*/ 186214 h 1285875"/>
              <a:gd name="connsiteX67" fmla="*/ 762476 w 2571750"/>
              <a:gd name="connsiteY67" fmla="*/ 202406 h 1285875"/>
              <a:gd name="connsiteX68" fmla="*/ 799624 w 2571750"/>
              <a:gd name="connsiteY68" fmla="*/ 202406 h 1285875"/>
              <a:gd name="connsiteX69" fmla="*/ 838676 w 2571750"/>
              <a:gd name="connsiteY69" fmla="*/ 186214 h 1285875"/>
              <a:gd name="connsiteX70" fmla="*/ 859631 w 2571750"/>
              <a:gd name="connsiteY70" fmla="*/ 165259 h 1285875"/>
              <a:gd name="connsiteX71" fmla="*/ 880586 w 2571750"/>
              <a:gd name="connsiteY71" fmla="*/ 170974 h 1285875"/>
              <a:gd name="connsiteX72" fmla="*/ 895826 w 2571750"/>
              <a:gd name="connsiteY72" fmla="*/ 193834 h 1285875"/>
              <a:gd name="connsiteX73" fmla="*/ 916781 w 2571750"/>
              <a:gd name="connsiteY73" fmla="*/ 210026 h 1285875"/>
              <a:gd name="connsiteX74" fmla="*/ 948214 w 2571750"/>
              <a:gd name="connsiteY74" fmla="*/ 191929 h 1285875"/>
              <a:gd name="connsiteX75" fmla="*/ 973931 w 2571750"/>
              <a:gd name="connsiteY75" fmla="*/ 175736 h 1285875"/>
              <a:gd name="connsiteX76" fmla="*/ 997744 w 2571750"/>
              <a:gd name="connsiteY76" fmla="*/ 157639 h 1285875"/>
              <a:gd name="connsiteX77" fmla="*/ 987266 w 2571750"/>
              <a:gd name="connsiteY77" fmla="*/ 121444 h 1285875"/>
              <a:gd name="connsiteX78" fmla="*/ 966311 w 2571750"/>
              <a:gd name="connsiteY78" fmla="*/ 105251 h 1285875"/>
              <a:gd name="connsiteX79" fmla="*/ 945356 w 2571750"/>
              <a:gd name="connsiteY79" fmla="*/ 90011 h 1285875"/>
              <a:gd name="connsiteX80" fmla="*/ 945356 w 2571750"/>
              <a:gd name="connsiteY80" fmla="*/ 55721 h 1285875"/>
              <a:gd name="connsiteX81" fmla="*/ 958691 w 2571750"/>
              <a:gd name="connsiteY81" fmla="*/ 16669 h 1285875"/>
              <a:gd name="connsiteX82" fmla="*/ 987266 w 2571750"/>
              <a:gd name="connsiteY82" fmla="*/ 1429 h 1285875"/>
              <a:gd name="connsiteX83" fmla="*/ 1015841 w 2571750"/>
              <a:gd name="connsiteY83" fmla="*/ 9049 h 1285875"/>
              <a:gd name="connsiteX84" fmla="*/ 1015841 w 2571750"/>
              <a:gd name="connsiteY84" fmla="*/ 45244 h 1285875"/>
              <a:gd name="connsiteX85" fmla="*/ 1011079 w 2571750"/>
              <a:gd name="connsiteY85" fmla="*/ 84296 h 1285875"/>
              <a:gd name="connsiteX86" fmla="*/ 1039654 w 2571750"/>
              <a:gd name="connsiteY86" fmla="*/ 90011 h 1285875"/>
              <a:gd name="connsiteX87" fmla="*/ 1071086 w 2571750"/>
              <a:gd name="connsiteY87" fmla="*/ 90011 h 1285875"/>
              <a:gd name="connsiteX88" fmla="*/ 1089184 w 2571750"/>
              <a:gd name="connsiteY88" fmla="*/ 112871 h 1285875"/>
              <a:gd name="connsiteX89" fmla="*/ 1114901 w 2571750"/>
              <a:gd name="connsiteY89" fmla="*/ 123349 h 1285875"/>
              <a:gd name="connsiteX90" fmla="*/ 1114901 w 2571750"/>
              <a:gd name="connsiteY90" fmla="*/ 82391 h 1285875"/>
              <a:gd name="connsiteX91" fmla="*/ 1138714 w 2571750"/>
              <a:gd name="connsiteY91" fmla="*/ 76676 h 1285875"/>
              <a:gd name="connsiteX92" fmla="*/ 1143476 w 2571750"/>
              <a:gd name="connsiteY92" fmla="*/ 91916 h 1285875"/>
              <a:gd name="connsiteX93" fmla="*/ 1177766 w 2571750"/>
              <a:gd name="connsiteY93" fmla="*/ 97631 h 1285875"/>
              <a:gd name="connsiteX94" fmla="*/ 1191101 w 2571750"/>
              <a:gd name="connsiteY94" fmla="*/ 63341 h 1285875"/>
              <a:gd name="connsiteX95" fmla="*/ 1230154 w 2571750"/>
              <a:gd name="connsiteY95" fmla="*/ 82391 h 1285875"/>
              <a:gd name="connsiteX96" fmla="*/ 1263491 w 2571750"/>
              <a:gd name="connsiteY96" fmla="*/ 100489 h 1285875"/>
              <a:gd name="connsiteX97" fmla="*/ 1287304 w 2571750"/>
              <a:gd name="connsiteY97" fmla="*/ 136684 h 1285875"/>
              <a:gd name="connsiteX98" fmla="*/ 1292066 w 2571750"/>
              <a:gd name="connsiteY98" fmla="*/ 181451 h 1285875"/>
              <a:gd name="connsiteX99" fmla="*/ 1290161 w 2571750"/>
              <a:gd name="connsiteY99" fmla="*/ 217646 h 1285875"/>
              <a:gd name="connsiteX100" fmla="*/ 1329214 w 2571750"/>
              <a:gd name="connsiteY100" fmla="*/ 225266 h 1285875"/>
              <a:gd name="connsiteX101" fmla="*/ 1344454 w 2571750"/>
              <a:gd name="connsiteY101" fmla="*/ 256699 h 1285875"/>
              <a:gd name="connsiteX102" fmla="*/ 1341596 w 2571750"/>
              <a:gd name="connsiteY102" fmla="*/ 285274 h 1285875"/>
              <a:gd name="connsiteX103" fmla="*/ 1323499 w 2571750"/>
              <a:gd name="connsiteY103" fmla="*/ 324326 h 1285875"/>
              <a:gd name="connsiteX104" fmla="*/ 1354931 w 2571750"/>
              <a:gd name="connsiteY104" fmla="*/ 330041 h 1285875"/>
              <a:gd name="connsiteX105" fmla="*/ 1401604 w 2571750"/>
              <a:gd name="connsiteY105" fmla="*/ 352901 h 1285875"/>
              <a:gd name="connsiteX106" fmla="*/ 1438751 w 2571750"/>
              <a:gd name="connsiteY106" fmla="*/ 376714 h 1285875"/>
              <a:gd name="connsiteX107" fmla="*/ 1470184 w 2571750"/>
              <a:gd name="connsiteY107" fmla="*/ 390049 h 1285875"/>
              <a:gd name="connsiteX108" fmla="*/ 1509236 w 2571750"/>
              <a:gd name="connsiteY108" fmla="*/ 408146 h 1285875"/>
              <a:gd name="connsiteX109" fmla="*/ 1550194 w 2571750"/>
              <a:gd name="connsiteY109" fmla="*/ 405289 h 1285875"/>
              <a:gd name="connsiteX110" fmla="*/ 1579721 w 2571750"/>
              <a:gd name="connsiteY110" fmla="*/ 429101 h 1285875"/>
              <a:gd name="connsiteX111" fmla="*/ 1610201 w 2571750"/>
              <a:gd name="connsiteY111" fmla="*/ 451961 h 1285875"/>
              <a:gd name="connsiteX112" fmla="*/ 1659731 w 2571750"/>
              <a:gd name="connsiteY112" fmla="*/ 462439 h 1285875"/>
              <a:gd name="connsiteX113" fmla="*/ 1686401 w 2571750"/>
              <a:gd name="connsiteY113" fmla="*/ 447199 h 1285875"/>
              <a:gd name="connsiteX114" fmla="*/ 1709261 w 2571750"/>
              <a:gd name="connsiteY114" fmla="*/ 436721 h 1285875"/>
              <a:gd name="connsiteX115" fmla="*/ 1738789 w 2571750"/>
              <a:gd name="connsiteY115" fmla="*/ 429101 h 1285875"/>
              <a:gd name="connsiteX116" fmla="*/ 1761649 w 2571750"/>
              <a:gd name="connsiteY116" fmla="*/ 408146 h 1285875"/>
              <a:gd name="connsiteX117" fmla="*/ 1793081 w 2571750"/>
              <a:gd name="connsiteY117" fmla="*/ 391954 h 1285875"/>
              <a:gd name="connsiteX118" fmla="*/ 1821656 w 2571750"/>
              <a:gd name="connsiteY118" fmla="*/ 402431 h 1285875"/>
              <a:gd name="connsiteX119" fmla="*/ 1848326 w 2571750"/>
              <a:gd name="connsiteY119" fmla="*/ 418624 h 1285875"/>
              <a:gd name="connsiteX120" fmla="*/ 1871186 w 2571750"/>
              <a:gd name="connsiteY120" fmla="*/ 433864 h 1285875"/>
              <a:gd name="connsiteX121" fmla="*/ 1908334 w 2571750"/>
              <a:gd name="connsiteY121" fmla="*/ 418624 h 1285875"/>
              <a:gd name="connsiteX122" fmla="*/ 1934051 w 2571750"/>
              <a:gd name="connsiteY122" fmla="*/ 394811 h 1285875"/>
              <a:gd name="connsiteX123" fmla="*/ 1947386 w 2571750"/>
              <a:gd name="connsiteY123" fmla="*/ 366236 h 1285875"/>
              <a:gd name="connsiteX124" fmla="*/ 1973104 w 2571750"/>
              <a:gd name="connsiteY124" fmla="*/ 366236 h 1285875"/>
              <a:gd name="connsiteX125" fmla="*/ 1986439 w 2571750"/>
              <a:gd name="connsiteY125" fmla="*/ 390049 h 1285875"/>
              <a:gd name="connsiteX126" fmla="*/ 2025491 w 2571750"/>
              <a:gd name="connsiteY126" fmla="*/ 381476 h 1285875"/>
              <a:gd name="connsiteX127" fmla="*/ 2061686 w 2571750"/>
              <a:gd name="connsiteY127" fmla="*/ 358616 h 1285875"/>
              <a:gd name="connsiteX128" fmla="*/ 2093119 w 2571750"/>
              <a:gd name="connsiteY128" fmla="*/ 345281 h 1285875"/>
              <a:gd name="connsiteX129" fmla="*/ 2118836 w 2571750"/>
              <a:gd name="connsiteY129" fmla="*/ 324326 h 1285875"/>
              <a:gd name="connsiteX130" fmla="*/ 2147411 w 2571750"/>
              <a:gd name="connsiteY130" fmla="*/ 303371 h 1285875"/>
              <a:gd name="connsiteX131" fmla="*/ 2174081 w 2571750"/>
              <a:gd name="connsiteY131" fmla="*/ 288131 h 1285875"/>
              <a:gd name="connsiteX132" fmla="*/ 2202656 w 2571750"/>
              <a:gd name="connsiteY132" fmla="*/ 290989 h 1285875"/>
              <a:gd name="connsiteX133" fmla="*/ 2241709 w 2571750"/>
              <a:gd name="connsiteY133" fmla="*/ 290989 h 1285875"/>
              <a:gd name="connsiteX134" fmla="*/ 2249329 w 2571750"/>
              <a:gd name="connsiteY134" fmla="*/ 256699 h 1285875"/>
              <a:gd name="connsiteX135" fmla="*/ 2228374 w 2571750"/>
              <a:gd name="connsiteY135" fmla="*/ 232886 h 1285875"/>
              <a:gd name="connsiteX136" fmla="*/ 2192179 w 2571750"/>
              <a:gd name="connsiteY136" fmla="*/ 214789 h 1285875"/>
              <a:gd name="connsiteX137" fmla="*/ 2171224 w 2571750"/>
              <a:gd name="connsiteY137" fmla="*/ 181451 h 1285875"/>
              <a:gd name="connsiteX138" fmla="*/ 2150269 w 2571750"/>
              <a:gd name="connsiteY138" fmla="*/ 139541 h 1285875"/>
              <a:gd name="connsiteX139" fmla="*/ 2150269 w 2571750"/>
              <a:gd name="connsiteY139" fmla="*/ 115729 h 1285875"/>
              <a:gd name="connsiteX140" fmla="*/ 2153126 w 2571750"/>
              <a:gd name="connsiteY140" fmla="*/ 82391 h 1285875"/>
              <a:gd name="connsiteX141" fmla="*/ 2174081 w 2571750"/>
              <a:gd name="connsiteY141" fmla="*/ 58579 h 1285875"/>
              <a:gd name="connsiteX142" fmla="*/ 2189321 w 2571750"/>
              <a:gd name="connsiteY142" fmla="*/ 30004 h 1285875"/>
              <a:gd name="connsiteX143" fmla="*/ 2220754 w 2571750"/>
              <a:gd name="connsiteY143" fmla="*/ 6191 h 1285875"/>
              <a:gd name="connsiteX144" fmla="*/ 2244566 w 2571750"/>
              <a:gd name="connsiteY144" fmla="*/ 40481 h 1285875"/>
              <a:gd name="connsiteX145" fmla="*/ 2256949 w 2571750"/>
              <a:gd name="connsiteY145" fmla="*/ 63341 h 1285875"/>
              <a:gd name="connsiteX146" fmla="*/ 2294096 w 2571750"/>
              <a:gd name="connsiteY146" fmla="*/ 76676 h 1285875"/>
              <a:gd name="connsiteX147" fmla="*/ 2322671 w 2571750"/>
              <a:gd name="connsiteY147" fmla="*/ 84296 h 1285875"/>
              <a:gd name="connsiteX148" fmla="*/ 2354104 w 2571750"/>
              <a:gd name="connsiteY148" fmla="*/ 94774 h 1285875"/>
              <a:gd name="connsiteX149" fmla="*/ 2385536 w 2571750"/>
              <a:gd name="connsiteY149" fmla="*/ 110966 h 1285875"/>
              <a:gd name="connsiteX150" fmla="*/ 2400776 w 2571750"/>
              <a:gd name="connsiteY150" fmla="*/ 126206 h 1285875"/>
              <a:gd name="connsiteX151" fmla="*/ 2445544 w 2571750"/>
              <a:gd name="connsiteY151" fmla="*/ 133826 h 1285875"/>
              <a:gd name="connsiteX152" fmla="*/ 2466499 w 2571750"/>
              <a:gd name="connsiteY152" fmla="*/ 123349 h 1285875"/>
              <a:gd name="connsiteX153" fmla="*/ 2499836 w 2571750"/>
              <a:gd name="connsiteY153" fmla="*/ 123349 h 1285875"/>
              <a:gd name="connsiteX154" fmla="*/ 2531269 w 2571750"/>
              <a:gd name="connsiteY154" fmla="*/ 110966 h 1285875"/>
              <a:gd name="connsiteX155" fmla="*/ 2562701 w 2571750"/>
              <a:gd name="connsiteY155" fmla="*/ 102394 h 1285875"/>
              <a:gd name="connsiteX156" fmla="*/ 2576036 w 2571750"/>
              <a:gd name="connsiteY156" fmla="*/ 121444 h 1285875"/>
              <a:gd name="connsiteX157" fmla="*/ 2576036 w 2571750"/>
              <a:gd name="connsiteY157" fmla="*/ 157639 h 1285875"/>
              <a:gd name="connsiteX158" fmla="*/ 2555081 w 2571750"/>
              <a:gd name="connsiteY158" fmla="*/ 191929 h 1285875"/>
              <a:gd name="connsiteX159" fmla="*/ 2528411 w 2571750"/>
              <a:gd name="connsiteY159" fmla="*/ 230981 h 1285875"/>
              <a:gd name="connsiteX160" fmla="*/ 2507456 w 2571750"/>
              <a:gd name="connsiteY160" fmla="*/ 264319 h 1285875"/>
              <a:gd name="connsiteX161" fmla="*/ 2499836 w 2571750"/>
              <a:gd name="connsiteY161" fmla="*/ 309086 h 1285875"/>
              <a:gd name="connsiteX162" fmla="*/ 2516029 w 2571750"/>
              <a:gd name="connsiteY162" fmla="*/ 330041 h 1285875"/>
              <a:gd name="connsiteX163" fmla="*/ 2513171 w 2571750"/>
              <a:gd name="connsiteY163" fmla="*/ 366236 h 1285875"/>
              <a:gd name="connsiteX164" fmla="*/ 2486501 w 2571750"/>
              <a:gd name="connsiteY164" fmla="*/ 342424 h 1285875"/>
              <a:gd name="connsiteX165" fmla="*/ 2457926 w 2571750"/>
              <a:gd name="connsiteY165" fmla="*/ 342424 h 1285875"/>
              <a:gd name="connsiteX166" fmla="*/ 2435066 w 2571750"/>
              <a:gd name="connsiteY166" fmla="*/ 369094 h 1285875"/>
              <a:gd name="connsiteX167" fmla="*/ 2406491 w 2571750"/>
              <a:gd name="connsiteY167" fmla="*/ 381476 h 1285875"/>
              <a:gd name="connsiteX168" fmla="*/ 2379821 w 2571750"/>
              <a:gd name="connsiteY168" fmla="*/ 397669 h 1285875"/>
              <a:gd name="connsiteX169" fmla="*/ 2364581 w 2571750"/>
              <a:gd name="connsiteY169" fmla="*/ 423386 h 1285875"/>
              <a:gd name="connsiteX170" fmla="*/ 2351246 w 2571750"/>
              <a:gd name="connsiteY170" fmla="*/ 450056 h 1285875"/>
              <a:gd name="connsiteX171" fmla="*/ 2340769 w 2571750"/>
              <a:gd name="connsiteY171" fmla="*/ 478631 h 1285875"/>
              <a:gd name="connsiteX172" fmla="*/ 2315051 w 2571750"/>
              <a:gd name="connsiteY172" fmla="*/ 486251 h 1285875"/>
              <a:gd name="connsiteX173" fmla="*/ 2286476 w 2571750"/>
              <a:gd name="connsiteY173" fmla="*/ 491014 h 1285875"/>
              <a:gd name="connsiteX174" fmla="*/ 2262664 w 2571750"/>
              <a:gd name="connsiteY174" fmla="*/ 493871 h 1285875"/>
              <a:gd name="connsiteX175" fmla="*/ 2255044 w 2571750"/>
              <a:gd name="connsiteY175" fmla="*/ 514826 h 1285875"/>
              <a:gd name="connsiteX176" fmla="*/ 2262664 w 2571750"/>
              <a:gd name="connsiteY176" fmla="*/ 543401 h 1285875"/>
              <a:gd name="connsiteX177" fmla="*/ 2256949 w 2571750"/>
              <a:gd name="connsiteY177" fmla="*/ 571976 h 1285875"/>
              <a:gd name="connsiteX178" fmla="*/ 2217896 w 2571750"/>
              <a:gd name="connsiteY178" fmla="*/ 571976 h 1285875"/>
              <a:gd name="connsiteX179" fmla="*/ 2181701 w 2571750"/>
              <a:gd name="connsiteY179" fmla="*/ 571976 h 1285875"/>
              <a:gd name="connsiteX180" fmla="*/ 2168366 w 2571750"/>
              <a:gd name="connsiteY180" fmla="*/ 582454 h 1285875"/>
              <a:gd name="connsiteX181" fmla="*/ 2155984 w 2571750"/>
              <a:gd name="connsiteY181" fmla="*/ 621506 h 1285875"/>
              <a:gd name="connsiteX182" fmla="*/ 2127409 w 2571750"/>
              <a:gd name="connsiteY182" fmla="*/ 658654 h 1285875"/>
              <a:gd name="connsiteX183" fmla="*/ 2137886 w 2571750"/>
              <a:gd name="connsiteY183" fmla="*/ 676751 h 1285875"/>
              <a:gd name="connsiteX184" fmla="*/ 2157889 w 2571750"/>
              <a:gd name="connsiteY184" fmla="*/ 684371 h 1285875"/>
              <a:gd name="connsiteX185" fmla="*/ 2184559 w 2571750"/>
              <a:gd name="connsiteY185" fmla="*/ 684371 h 1285875"/>
              <a:gd name="connsiteX186" fmla="*/ 2176939 w 2571750"/>
              <a:gd name="connsiteY186" fmla="*/ 712946 h 1285875"/>
              <a:gd name="connsiteX187" fmla="*/ 2139791 w 2571750"/>
              <a:gd name="connsiteY187" fmla="*/ 718661 h 1285875"/>
              <a:gd name="connsiteX188" fmla="*/ 2093119 w 2571750"/>
              <a:gd name="connsiteY188" fmla="*/ 731044 h 1285875"/>
              <a:gd name="connsiteX189" fmla="*/ 2056924 w 2571750"/>
              <a:gd name="connsiteY189" fmla="*/ 741521 h 1285875"/>
              <a:gd name="connsiteX190" fmla="*/ 2037874 w 2571750"/>
              <a:gd name="connsiteY190" fmla="*/ 765334 h 1285875"/>
              <a:gd name="connsiteX191" fmla="*/ 2017871 w 2571750"/>
              <a:gd name="connsiteY191" fmla="*/ 791051 h 1285875"/>
              <a:gd name="connsiteX192" fmla="*/ 2007394 w 2571750"/>
              <a:gd name="connsiteY192" fmla="*/ 768191 h 1285875"/>
              <a:gd name="connsiteX193" fmla="*/ 1983581 w 2571750"/>
              <a:gd name="connsiteY193" fmla="*/ 760571 h 1285875"/>
              <a:gd name="connsiteX194" fmla="*/ 1957864 w 2571750"/>
              <a:gd name="connsiteY194" fmla="*/ 762476 h 1285875"/>
              <a:gd name="connsiteX195" fmla="*/ 1944529 w 2571750"/>
              <a:gd name="connsiteY195" fmla="*/ 789146 h 1285875"/>
              <a:gd name="connsiteX196" fmla="*/ 1938814 w 2571750"/>
              <a:gd name="connsiteY196" fmla="*/ 801529 h 1285875"/>
              <a:gd name="connsiteX197" fmla="*/ 1920716 w 2571750"/>
              <a:gd name="connsiteY197" fmla="*/ 825341 h 1285875"/>
              <a:gd name="connsiteX198" fmla="*/ 1905476 w 2571750"/>
              <a:gd name="connsiteY198" fmla="*/ 801529 h 1285875"/>
              <a:gd name="connsiteX199" fmla="*/ 1884521 w 2571750"/>
              <a:gd name="connsiteY199" fmla="*/ 791051 h 1285875"/>
              <a:gd name="connsiteX200" fmla="*/ 1863566 w 2571750"/>
              <a:gd name="connsiteY200" fmla="*/ 775811 h 1285875"/>
              <a:gd name="connsiteX201" fmla="*/ 1858804 w 2571750"/>
              <a:gd name="connsiteY201" fmla="*/ 765334 h 1285875"/>
              <a:gd name="connsiteX202" fmla="*/ 1827371 w 2571750"/>
              <a:gd name="connsiteY202" fmla="*/ 768191 h 1285875"/>
              <a:gd name="connsiteX203" fmla="*/ 1832134 w 2571750"/>
              <a:gd name="connsiteY203" fmla="*/ 791051 h 1285875"/>
              <a:gd name="connsiteX204" fmla="*/ 1855946 w 2571750"/>
              <a:gd name="connsiteY204" fmla="*/ 812006 h 1285875"/>
              <a:gd name="connsiteX205" fmla="*/ 1821656 w 2571750"/>
              <a:gd name="connsiteY205" fmla="*/ 814864 h 1285875"/>
              <a:gd name="connsiteX206" fmla="*/ 1795939 w 2571750"/>
              <a:gd name="connsiteY206" fmla="*/ 804386 h 1285875"/>
              <a:gd name="connsiteX207" fmla="*/ 1777841 w 2571750"/>
              <a:gd name="connsiteY207" fmla="*/ 783431 h 1285875"/>
              <a:gd name="connsiteX208" fmla="*/ 1769269 w 2571750"/>
              <a:gd name="connsiteY208" fmla="*/ 754856 h 1285875"/>
              <a:gd name="connsiteX209" fmla="*/ 1730216 w 2571750"/>
              <a:gd name="connsiteY209" fmla="*/ 754856 h 1285875"/>
              <a:gd name="connsiteX210" fmla="*/ 1722596 w 2571750"/>
              <a:gd name="connsiteY210" fmla="*/ 723424 h 1285875"/>
              <a:gd name="connsiteX211" fmla="*/ 1691164 w 2571750"/>
              <a:gd name="connsiteY211" fmla="*/ 726281 h 1285875"/>
              <a:gd name="connsiteX212" fmla="*/ 1652111 w 2571750"/>
              <a:gd name="connsiteY212" fmla="*/ 715804 h 1285875"/>
              <a:gd name="connsiteX213" fmla="*/ 1605439 w 2571750"/>
              <a:gd name="connsiteY213" fmla="*/ 731044 h 1285875"/>
              <a:gd name="connsiteX214" fmla="*/ 1576864 w 2571750"/>
              <a:gd name="connsiteY214" fmla="*/ 723424 h 1285875"/>
              <a:gd name="connsiteX215" fmla="*/ 1581626 w 2571750"/>
              <a:gd name="connsiteY215" fmla="*/ 691991 h 1285875"/>
              <a:gd name="connsiteX216" fmla="*/ 1589246 w 2571750"/>
              <a:gd name="connsiteY216" fmla="*/ 648176 h 1285875"/>
              <a:gd name="connsiteX217" fmla="*/ 1569244 w 2571750"/>
              <a:gd name="connsiteY217" fmla="*/ 624364 h 1285875"/>
              <a:gd name="connsiteX218" fmla="*/ 1537811 w 2571750"/>
              <a:gd name="connsiteY218" fmla="*/ 634841 h 1285875"/>
              <a:gd name="connsiteX219" fmla="*/ 1511141 w 2571750"/>
              <a:gd name="connsiteY219" fmla="*/ 658654 h 1285875"/>
              <a:gd name="connsiteX220" fmla="*/ 1479709 w 2571750"/>
              <a:gd name="connsiteY220" fmla="*/ 663416 h 1285875"/>
              <a:gd name="connsiteX221" fmla="*/ 1456849 w 2571750"/>
              <a:gd name="connsiteY221" fmla="*/ 652939 h 1285875"/>
              <a:gd name="connsiteX222" fmla="*/ 1428274 w 2571750"/>
              <a:gd name="connsiteY222" fmla="*/ 648176 h 1285875"/>
              <a:gd name="connsiteX223" fmla="*/ 1446371 w 2571750"/>
              <a:gd name="connsiteY223" fmla="*/ 624364 h 1285875"/>
              <a:gd name="connsiteX224" fmla="*/ 1479709 w 2571750"/>
              <a:gd name="connsiteY224" fmla="*/ 619601 h 1285875"/>
              <a:gd name="connsiteX225" fmla="*/ 1503521 w 2571750"/>
              <a:gd name="connsiteY225" fmla="*/ 613886 h 1285875"/>
              <a:gd name="connsiteX226" fmla="*/ 1503521 w 2571750"/>
              <a:gd name="connsiteY226" fmla="*/ 592931 h 1285875"/>
              <a:gd name="connsiteX227" fmla="*/ 1479709 w 2571750"/>
              <a:gd name="connsiteY227" fmla="*/ 570071 h 1285875"/>
              <a:gd name="connsiteX228" fmla="*/ 1461611 w 2571750"/>
              <a:gd name="connsiteY228" fmla="*/ 567214 h 1285875"/>
              <a:gd name="connsiteX229" fmla="*/ 1443514 w 2571750"/>
              <a:gd name="connsiteY229" fmla="*/ 564356 h 1285875"/>
              <a:gd name="connsiteX230" fmla="*/ 1435894 w 2571750"/>
              <a:gd name="connsiteY230" fmla="*/ 574834 h 1285875"/>
              <a:gd name="connsiteX231" fmla="*/ 1435894 w 2571750"/>
              <a:gd name="connsiteY231" fmla="*/ 585311 h 1285875"/>
              <a:gd name="connsiteX232" fmla="*/ 1428274 w 2571750"/>
              <a:gd name="connsiteY232" fmla="*/ 621506 h 1285875"/>
              <a:gd name="connsiteX233" fmla="*/ 1399699 w 2571750"/>
              <a:gd name="connsiteY233" fmla="*/ 600551 h 1285875"/>
              <a:gd name="connsiteX234" fmla="*/ 1375886 w 2571750"/>
              <a:gd name="connsiteY234" fmla="*/ 609124 h 1285875"/>
              <a:gd name="connsiteX235" fmla="*/ 1362551 w 2571750"/>
              <a:gd name="connsiteY235" fmla="*/ 616744 h 1285875"/>
              <a:gd name="connsiteX236" fmla="*/ 1352074 w 2571750"/>
              <a:gd name="connsiteY236" fmla="*/ 640556 h 1285875"/>
              <a:gd name="connsiteX237" fmla="*/ 1383506 w 2571750"/>
              <a:gd name="connsiteY237" fmla="*/ 655796 h 1285875"/>
              <a:gd name="connsiteX238" fmla="*/ 1341596 w 2571750"/>
              <a:gd name="connsiteY238" fmla="*/ 663416 h 1285875"/>
              <a:gd name="connsiteX239" fmla="*/ 1305401 w 2571750"/>
              <a:gd name="connsiteY239" fmla="*/ 660559 h 1285875"/>
              <a:gd name="connsiteX240" fmla="*/ 1266349 w 2571750"/>
              <a:gd name="connsiteY240" fmla="*/ 663416 h 1285875"/>
              <a:gd name="connsiteX241" fmla="*/ 1237774 w 2571750"/>
              <a:gd name="connsiteY241" fmla="*/ 666274 h 1285875"/>
              <a:gd name="connsiteX242" fmla="*/ 1253014 w 2571750"/>
              <a:gd name="connsiteY242" fmla="*/ 634841 h 1285875"/>
              <a:gd name="connsiteX243" fmla="*/ 1255871 w 2571750"/>
              <a:gd name="connsiteY243" fmla="*/ 603409 h 1285875"/>
              <a:gd name="connsiteX244" fmla="*/ 1232059 w 2571750"/>
              <a:gd name="connsiteY244" fmla="*/ 595789 h 1285875"/>
              <a:gd name="connsiteX245" fmla="*/ 1203484 w 2571750"/>
              <a:gd name="connsiteY245" fmla="*/ 595789 h 1285875"/>
              <a:gd name="connsiteX246" fmla="*/ 1174909 w 2571750"/>
              <a:gd name="connsiteY246" fmla="*/ 603409 h 1285875"/>
              <a:gd name="connsiteX247" fmla="*/ 1161574 w 2571750"/>
              <a:gd name="connsiteY247" fmla="*/ 609124 h 1285875"/>
              <a:gd name="connsiteX248" fmla="*/ 1125379 w 2571750"/>
              <a:gd name="connsiteY248" fmla="*/ 606266 h 1285875"/>
              <a:gd name="connsiteX249" fmla="*/ 1099661 w 2571750"/>
              <a:gd name="connsiteY249" fmla="*/ 588169 h 1285875"/>
              <a:gd name="connsiteX250" fmla="*/ 1075849 w 2571750"/>
              <a:gd name="connsiteY250" fmla="*/ 561499 h 1285875"/>
              <a:gd name="connsiteX251" fmla="*/ 1052036 w 2571750"/>
              <a:gd name="connsiteY251" fmla="*/ 551021 h 1285875"/>
              <a:gd name="connsiteX252" fmla="*/ 1036796 w 2571750"/>
              <a:gd name="connsiteY252" fmla="*/ 538639 h 1285875"/>
              <a:gd name="connsiteX253" fmla="*/ 1002506 w 2571750"/>
              <a:gd name="connsiteY253" fmla="*/ 538639 h 1285875"/>
              <a:gd name="connsiteX254" fmla="*/ 973931 w 2571750"/>
              <a:gd name="connsiteY254" fmla="*/ 546259 h 1285875"/>
              <a:gd name="connsiteX255" fmla="*/ 951071 w 2571750"/>
              <a:gd name="connsiteY255" fmla="*/ 556736 h 1285875"/>
              <a:gd name="connsiteX256" fmla="*/ 927259 w 2571750"/>
              <a:gd name="connsiteY256" fmla="*/ 574834 h 1285875"/>
              <a:gd name="connsiteX257" fmla="*/ 892969 w 2571750"/>
              <a:gd name="connsiteY257" fmla="*/ 603409 h 1285875"/>
              <a:gd name="connsiteX258" fmla="*/ 849154 w 2571750"/>
              <a:gd name="connsiteY258" fmla="*/ 624364 h 1285875"/>
              <a:gd name="connsiteX259" fmla="*/ 841534 w 2571750"/>
              <a:gd name="connsiteY259" fmla="*/ 640556 h 1285875"/>
              <a:gd name="connsiteX260" fmla="*/ 822484 w 2571750"/>
              <a:gd name="connsiteY260" fmla="*/ 676751 h 1285875"/>
              <a:gd name="connsiteX261" fmla="*/ 812006 w 2571750"/>
              <a:gd name="connsiteY261" fmla="*/ 697706 h 1285875"/>
              <a:gd name="connsiteX262" fmla="*/ 789146 w 2571750"/>
              <a:gd name="connsiteY262" fmla="*/ 710089 h 1285875"/>
              <a:gd name="connsiteX263" fmla="*/ 760571 w 2571750"/>
              <a:gd name="connsiteY263" fmla="*/ 723424 h 1285875"/>
              <a:gd name="connsiteX264" fmla="*/ 721519 w 2571750"/>
              <a:gd name="connsiteY264" fmla="*/ 715804 h 1285875"/>
              <a:gd name="connsiteX265" fmla="*/ 694849 w 2571750"/>
              <a:gd name="connsiteY265" fmla="*/ 726281 h 1285875"/>
              <a:gd name="connsiteX266" fmla="*/ 669131 w 2571750"/>
              <a:gd name="connsiteY266" fmla="*/ 744379 h 1285875"/>
              <a:gd name="connsiteX267" fmla="*/ 642461 w 2571750"/>
              <a:gd name="connsiteY267" fmla="*/ 770096 h 1285875"/>
              <a:gd name="connsiteX268" fmla="*/ 619601 w 2571750"/>
              <a:gd name="connsiteY268" fmla="*/ 796766 h 1285875"/>
              <a:gd name="connsiteX269" fmla="*/ 595789 w 2571750"/>
              <a:gd name="connsiteY269" fmla="*/ 796766 h 1285875"/>
              <a:gd name="connsiteX270" fmla="*/ 574834 w 2571750"/>
              <a:gd name="connsiteY270" fmla="*/ 807244 h 1285875"/>
              <a:gd name="connsiteX271" fmla="*/ 567214 w 2571750"/>
              <a:gd name="connsiteY271" fmla="*/ 832961 h 1285875"/>
              <a:gd name="connsiteX272" fmla="*/ 595789 w 2571750"/>
              <a:gd name="connsiteY272" fmla="*/ 846296 h 1285875"/>
              <a:gd name="connsiteX273" fmla="*/ 598646 w 2571750"/>
              <a:gd name="connsiteY273" fmla="*/ 867251 h 1285875"/>
              <a:gd name="connsiteX274" fmla="*/ 595789 w 2571750"/>
              <a:gd name="connsiteY274" fmla="*/ 909161 h 1285875"/>
              <a:gd name="connsiteX275" fmla="*/ 595789 w 2571750"/>
              <a:gd name="connsiteY275" fmla="*/ 932021 h 1285875"/>
              <a:gd name="connsiteX276" fmla="*/ 591026 w 2571750"/>
              <a:gd name="connsiteY276" fmla="*/ 973931 h 1285875"/>
              <a:gd name="connsiteX277" fmla="*/ 582454 w 2571750"/>
              <a:gd name="connsiteY277" fmla="*/ 1008221 h 1285875"/>
              <a:gd name="connsiteX278" fmla="*/ 580549 w 2571750"/>
              <a:gd name="connsiteY278" fmla="*/ 1049179 h 1285875"/>
              <a:gd name="connsiteX279" fmla="*/ 585311 w 2571750"/>
              <a:gd name="connsiteY279" fmla="*/ 1075849 h 1285875"/>
              <a:gd name="connsiteX280" fmla="*/ 585311 w 2571750"/>
              <a:gd name="connsiteY280" fmla="*/ 1104424 h 1285875"/>
              <a:gd name="connsiteX281" fmla="*/ 601504 w 2571750"/>
              <a:gd name="connsiteY281" fmla="*/ 1128236 h 1285875"/>
              <a:gd name="connsiteX282" fmla="*/ 619601 w 2571750"/>
              <a:gd name="connsiteY282" fmla="*/ 1156811 h 1285875"/>
              <a:gd name="connsiteX283" fmla="*/ 640556 w 2571750"/>
              <a:gd name="connsiteY283" fmla="*/ 1190149 h 1285875"/>
              <a:gd name="connsiteX284" fmla="*/ 648176 w 2571750"/>
              <a:gd name="connsiteY284" fmla="*/ 1224439 h 1285875"/>
              <a:gd name="connsiteX285" fmla="*/ 622459 w 2571750"/>
              <a:gd name="connsiteY285" fmla="*/ 1234916 h 1285875"/>
              <a:gd name="connsiteX286" fmla="*/ 601504 w 2571750"/>
              <a:gd name="connsiteY286" fmla="*/ 1216819 h 1285875"/>
              <a:gd name="connsiteX287" fmla="*/ 574834 w 2571750"/>
              <a:gd name="connsiteY287" fmla="*/ 1195864 h 1285875"/>
              <a:gd name="connsiteX288" fmla="*/ 538639 w 2571750"/>
              <a:gd name="connsiteY288" fmla="*/ 1195864 h 1285875"/>
              <a:gd name="connsiteX289" fmla="*/ 514826 w 2571750"/>
              <a:gd name="connsiteY289" fmla="*/ 1195864 h 1285875"/>
              <a:gd name="connsiteX290" fmla="*/ 486251 w 2571750"/>
              <a:gd name="connsiteY290" fmla="*/ 1209199 h 1285875"/>
              <a:gd name="connsiteX291" fmla="*/ 457676 w 2571750"/>
              <a:gd name="connsiteY291" fmla="*/ 1218724 h 1285875"/>
              <a:gd name="connsiteX292" fmla="*/ 426244 w 2571750"/>
              <a:gd name="connsiteY292" fmla="*/ 1234916 h 1285875"/>
              <a:gd name="connsiteX293" fmla="*/ 403384 w 2571750"/>
              <a:gd name="connsiteY293" fmla="*/ 1250156 h 1285875"/>
              <a:gd name="connsiteX294" fmla="*/ 382429 w 2571750"/>
              <a:gd name="connsiteY294" fmla="*/ 1266349 h 1285875"/>
              <a:gd name="connsiteX295" fmla="*/ 355759 w 2571750"/>
              <a:gd name="connsiteY295" fmla="*/ 1276826 h 1285875"/>
              <a:gd name="connsiteX296" fmla="*/ 330041 w 2571750"/>
              <a:gd name="connsiteY296" fmla="*/ 1263491 h 1285875"/>
              <a:gd name="connsiteX297" fmla="*/ 327184 w 2571750"/>
              <a:gd name="connsiteY297" fmla="*/ 1242536 h 1285875"/>
              <a:gd name="connsiteX298" fmla="*/ 303371 w 2571750"/>
              <a:gd name="connsiteY298" fmla="*/ 1227296 h 1285875"/>
              <a:gd name="connsiteX299" fmla="*/ 274796 w 2571750"/>
              <a:gd name="connsiteY299" fmla="*/ 1229201 h 1285875"/>
              <a:gd name="connsiteX300" fmla="*/ 244316 w 2571750"/>
              <a:gd name="connsiteY300" fmla="*/ 1234916 h 1285875"/>
              <a:gd name="connsiteX301" fmla="*/ 204311 w 2571750"/>
              <a:gd name="connsiteY301" fmla="*/ 1232059 h 1285875"/>
              <a:gd name="connsiteX302" fmla="*/ 189071 w 2571750"/>
              <a:gd name="connsiteY302" fmla="*/ 1255871 h 1285875"/>
              <a:gd name="connsiteX303" fmla="*/ 168116 w 2571750"/>
              <a:gd name="connsiteY303" fmla="*/ 1287304 h 1285875"/>
              <a:gd name="connsiteX304" fmla="*/ 139541 w 2571750"/>
              <a:gd name="connsiteY304" fmla="*/ 1276826 h 1285875"/>
              <a:gd name="connsiteX305" fmla="*/ 121444 w 2571750"/>
              <a:gd name="connsiteY305" fmla="*/ 1242536 h 1285875"/>
              <a:gd name="connsiteX306" fmla="*/ 126206 w 2571750"/>
              <a:gd name="connsiteY306" fmla="*/ 1232059 h 1285875"/>
              <a:gd name="connsiteX307" fmla="*/ 115729 w 2571750"/>
              <a:gd name="connsiteY307" fmla="*/ 1203484 h 1285875"/>
              <a:gd name="connsiteX308" fmla="*/ 84296 w 2571750"/>
              <a:gd name="connsiteY308" fmla="*/ 1203484 h 1285875"/>
              <a:gd name="connsiteX309" fmla="*/ 50959 w 2571750"/>
              <a:gd name="connsiteY309" fmla="*/ 1203484 h 1285875"/>
              <a:gd name="connsiteX310" fmla="*/ 37624 w 2571750"/>
              <a:gd name="connsiteY310" fmla="*/ 1190149 h 1285875"/>
              <a:gd name="connsiteX311" fmla="*/ 32861 w 2571750"/>
              <a:gd name="connsiteY311" fmla="*/ 1169194 h 128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Lst>
            <a:rect l="l" t="t" r="r" b="b"/>
            <a:pathLst>
              <a:path w="2571750" h="1285875">
                <a:moveTo>
                  <a:pt x="30004" y="1138714"/>
                </a:moveTo>
                <a:lnTo>
                  <a:pt x="50959" y="1135856"/>
                </a:lnTo>
                <a:lnTo>
                  <a:pt x="82391" y="1128236"/>
                </a:lnTo>
                <a:lnTo>
                  <a:pt x="105251" y="1107281"/>
                </a:lnTo>
                <a:lnTo>
                  <a:pt x="126206" y="1083469"/>
                </a:lnTo>
                <a:lnTo>
                  <a:pt x="165259" y="1080611"/>
                </a:lnTo>
                <a:lnTo>
                  <a:pt x="204311" y="1075849"/>
                </a:lnTo>
                <a:lnTo>
                  <a:pt x="207169" y="1059656"/>
                </a:lnTo>
                <a:lnTo>
                  <a:pt x="189071" y="1039653"/>
                </a:lnTo>
                <a:lnTo>
                  <a:pt x="170974" y="1020603"/>
                </a:lnTo>
                <a:lnTo>
                  <a:pt x="139541" y="1020603"/>
                </a:lnTo>
                <a:lnTo>
                  <a:pt x="97631" y="1018699"/>
                </a:lnTo>
                <a:lnTo>
                  <a:pt x="69056" y="999649"/>
                </a:lnTo>
                <a:lnTo>
                  <a:pt x="82391" y="971074"/>
                </a:lnTo>
                <a:lnTo>
                  <a:pt x="113824" y="963453"/>
                </a:lnTo>
                <a:lnTo>
                  <a:pt x="126206" y="942499"/>
                </a:lnTo>
                <a:lnTo>
                  <a:pt x="105251" y="913924"/>
                </a:lnTo>
                <a:lnTo>
                  <a:pt x="118586" y="903446"/>
                </a:lnTo>
                <a:lnTo>
                  <a:pt x="136684" y="877729"/>
                </a:lnTo>
                <a:lnTo>
                  <a:pt x="133826" y="838676"/>
                </a:lnTo>
                <a:lnTo>
                  <a:pt x="115729" y="810101"/>
                </a:lnTo>
                <a:lnTo>
                  <a:pt x="82391" y="799624"/>
                </a:lnTo>
                <a:lnTo>
                  <a:pt x="40481" y="786289"/>
                </a:lnTo>
                <a:lnTo>
                  <a:pt x="19526" y="770096"/>
                </a:lnTo>
                <a:lnTo>
                  <a:pt x="24289" y="751999"/>
                </a:lnTo>
                <a:lnTo>
                  <a:pt x="1429" y="715804"/>
                </a:lnTo>
                <a:lnTo>
                  <a:pt x="19526" y="697706"/>
                </a:lnTo>
                <a:lnTo>
                  <a:pt x="53816" y="679609"/>
                </a:lnTo>
                <a:lnTo>
                  <a:pt x="64294" y="663416"/>
                </a:lnTo>
                <a:lnTo>
                  <a:pt x="64294" y="642461"/>
                </a:lnTo>
                <a:lnTo>
                  <a:pt x="92869" y="631984"/>
                </a:lnTo>
                <a:lnTo>
                  <a:pt x="124301" y="637699"/>
                </a:lnTo>
                <a:lnTo>
                  <a:pt x="168116" y="642461"/>
                </a:lnTo>
                <a:lnTo>
                  <a:pt x="207169" y="637699"/>
                </a:lnTo>
                <a:lnTo>
                  <a:pt x="238601" y="619601"/>
                </a:lnTo>
                <a:lnTo>
                  <a:pt x="262414" y="609124"/>
                </a:lnTo>
                <a:lnTo>
                  <a:pt x="270034" y="630079"/>
                </a:lnTo>
                <a:lnTo>
                  <a:pt x="313849" y="627221"/>
                </a:lnTo>
                <a:lnTo>
                  <a:pt x="353854" y="627221"/>
                </a:lnTo>
                <a:lnTo>
                  <a:pt x="392906" y="624364"/>
                </a:lnTo>
                <a:lnTo>
                  <a:pt x="421481" y="600551"/>
                </a:lnTo>
                <a:lnTo>
                  <a:pt x="429101" y="580549"/>
                </a:lnTo>
                <a:lnTo>
                  <a:pt x="423386" y="564356"/>
                </a:lnTo>
                <a:lnTo>
                  <a:pt x="394811" y="553879"/>
                </a:lnTo>
                <a:lnTo>
                  <a:pt x="384334" y="532924"/>
                </a:lnTo>
                <a:lnTo>
                  <a:pt x="403384" y="517684"/>
                </a:lnTo>
                <a:lnTo>
                  <a:pt x="439579" y="511969"/>
                </a:lnTo>
                <a:lnTo>
                  <a:pt x="463391" y="511969"/>
                </a:lnTo>
                <a:lnTo>
                  <a:pt x="486251" y="499586"/>
                </a:lnTo>
                <a:lnTo>
                  <a:pt x="504349" y="471011"/>
                </a:lnTo>
                <a:lnTo>
                  <a:pt x="538639" y="472916"/>
                </a:lnTo>
                <a:lnTo>
                  <a:pt x="570071" y="457676"/>
                </a:lnTo>
                <a:lnTo>
                  <a:pt x="574834" y="426244"/>
                </a:lnTo>
                <a:lnTo>
                  <a:pt x="577691" y="400526"/>
                </a:lnTo>
                <a:lnTo>
                  <a:pt x="585311" y="384334"/>
                </a:lnTo>
                <a:lnTo>
                  <a:pt x="622459" y="390049"/>
                </a:lnTo>
                <a:lnTo>
                  <a:pt x="652939" y="387191"/>
                </a:lnTo>
                <a:lnTo>
                  <a:pt x="690086" y="361474"/>
                </a:lnTo>
                <a:lnTo>
                  <a:pt x="715804" y="340519"/>
                </a:lnTo>
                <a:lnTo>
                  <a:pt x="744379" y="316706"/>
                </a:lnTo>
                <a:lnTo>
                  <a:pt x="754856" y="280511"/>
                </a:lnTo>
                <a:lnTo>
                  <a:pt x="736759" y="261461"/>
                </a:lnTo>
                <a:lnTo>
                  <a:pt x="702469" y="241459"/>
                </a:lnTo>
                <a:lnTo>
                  <a:pt x="679609" y="214789"/>
                </a:lnTo>
                <a:lnTo>
                  <a:pt x="697706" y="199549"/>
                </a:lnTo>
                <a:lnTo>
                  <a:pt x="718661" y="170974"/>
                </a:lnTo>
                <a:lnTo>
                  <a:pt x="742474" y="186214"/>
                </a:lnTo>
                <a:lnTo>
                  <a:pt x="762476" y="202406"/>
                </a:lnTo>
                <a:lnTo>
                  <a:pt x="799624" y="202406"/>
                </a:lnTo>
                <a:lnTo>
                  <a:pt x="838676" y="186214"/>
                </a:lnTo>
                <a:lnTo>
                  <a:pt x="859631" y="165259"/>
                </a:lnTo>
                <a:lnTo>
                  <a:pt x="880586" y="170974"/>
                </a:lnTo>
                <a:lnTo>
                  <a:pt x="895826" y="193834"/>
                </a:lnTo>
                <a:lnTo>
                  <a:pt x="916781" y="210026"/>
                </a:lnTo>
                <a:lnTo>
                  <a:pt x="948214" y="191929"/>
                </a:lnTo>
                <a:lnTo>
                  <a:pt x="973931" y="175736"/>
                </a:lnTo>
                <a:lnTo>
                  <a:pt x="997744" y="157639"/>
                </a:lnTo>
                <a:lnTo>
                  <a:pt x="987266" y="121444"/>
                </a:lnTo>
                <a:lnTo>
                  <a:pt x="966311" y="105251"/>
                </a:lnTo>
                <a:lnTo>
                  <a:pt x="945356" y="90011"/>
                </a:lnTo>
                <a:lnTo>
                  <a:pt x="945356" y="55721"/>
                </a:lnTo>
                <a:lnTo>
                  <a:pt x="958691" y="16669"/>
                </a:lnTo>
                <a:lnTo>
                  <a:pt x="987266" y="1429"/>
                </a:lnTo>
                <a:lnTo>
                  <a:pt x="1015841" y="9049"/>
                </a:lnTo>
                <a:lnTo>
                  <a:pt x="1015841" y="45244"/>
                </a:lnTo>
                <a:lnTo>
                  <a:pt x="1011079" y="84296"/>
                </a:lnTo>
                <a:lnTo>
                  <a:pt x="1039654" y="90011"/>
                </a:lnTo>
                <a:lnTo>
                  <a:pt x="1071086" y="90011"/>
                </a:lnTo>
                <a:lnTo>
                  <a:pt x="1089184" y="112871"/>
                </a:lnTo>
                <a:lnTo>
                  <a:pt x="1114901" y="123349"/>
                </a:lnTo>
                <a:lnTo>
                  <a:pt x="1114901" y="82391"/>
                </a:lnTo>
                <a:lnTo>
                  <a:pt x="1138714" y="76676"/>
                </a:lnTo>
                <a:lnTo>
                  <a:pt x="1143476" y="91916"/>
                </a:lnTo>
                <a:lnTo>
                  <a:pt x="1177766" y="97631"/>
                </a:lnTo>
                <a:lnTo>
                  <a:pt x="1191101" y="63341"/>
                </a:lnTo>
                <a:lnTo>
                  <a:pt x="1230154" y="82391"/>
                </a:lnTo>
                <a:lnTo>
                  <a:pt x="1263491" y="100489"/>
                </a:lnTo>
                <a:lnTo>
                  <a:pt x="1287304" y="136684"/>
                </a:lnTo>
                <a:lnTo>
                  <a:pt x="1292066" y="181451"/>
                </a:lnTo>
                <a:lnTo>
                  <a:pt x="1290161" y="217646"/>
                </a:lnTo>
                <a:lnTo>
                  <a:pt x="1329214" y="225266"/>
                </a:lnTo>
                <a:lnTo>
                  <a:pt x="1344454" y="256699"/>
                </a:lnTo>
                <a:lnTo>
                  <a:pt x="1341596" y="285274"/>
                </a:lnTo>
                <a:lnTo>
                  <a:pt x="1323499" y="324326"/>
                </a:lnTo>
                <a:lnTo>
                  <a:pt x="1354931" y="330041"/>
                </a:lnTo>
                <a:lnTo>
                  <a:pt x="1401604" y="352901"/>
                </a:lnTo>
                <a:lnTo>
                  <a:pt x="1438751" y="376714"/>
                </a:lnTo>
                <a:lnTo>
                  <a:pt x="1470184" y="390049"/>
                </a:lnTo>
                <a:lnTo>
                  <a:pt x="1509236" y="408146"/>
                </a:lnTo>
                <a:lnTo>
                  <a:pt x="1550194" y="405289"/>
                </a:lnTo>
                <a:lnTo>
                  <a:pt x="1579721" y="429101"/>
                </a:lnTo>
                <a:lnTo>
                  <a:pt x="1610201" y="451961"/>
                </a:lnTo>
                <a:lnTo>
                  <a:pt x="1659731" y="462439"/>
                </a:lnTo>
                <a:lnTo>
                  <a:pt x="1686401" y="447199"/>
                </a:lnTo>
                <a:lnTo>
                  <a:pt x="1709261" y="436721"/>
                </a:lnTo>
                <a:lnTo>
                  <a:pt x="1738789" y="429101"/>
                </a:lnTo>
                <a:lnTo>
                  <a:pt x="1761649" y="408146"/>
                </a:lnTo>
                <a:lnTo>
                  <a:pt x="1793081" y="391954"/>
                </a:lnTo>
                <a:lnTo>
                  <a:pt x="1821656" y="402431"/>
                </a:lnTo>
                <a:lnTo>
                  <a:pt x="1848326" y="418624"/>
                </a:lnTo>
                <a:lnTo>
                  <a:pt x="1871186" y="433864"/>
                </a:lnTo>
                <a:lnTo>
                  <a:pt x="1908334" y="418624"/>
                </a:lnTo>
                <a:lnTo>
                  <a:pt x="1934051" y="394811"/>
                </a:lnTo>
                <a:lnTo>
                  <a:pt x="1947386" y="366236"/>
                </a:lnTo>
                <a:lnTo>
                  <a:pt x="1973104" y="366236"/>
                </a:lnTo>
                <a:lnTo>
                  <a:pt x="1986439" y="390049"/>
                </a:lnTo>
                <a:lnTo>
                  <a:pt x="2025491" y="381476"/>
                </a:lnTo>
                <a:lnTo>
                  <a:pt x="2061686" y="358616"/>
                </a:lnTo>
                <a:lnTo>
                  <a:pt x="2093119" y="345281"/>
                </a:lnTo>
                <a:lnTo>
                  <a:pt x="2118836" y="324326"/>
                </a:lnTo>
                <a:lnTo>
                  <a:pt x="2147411" y="303371"/>
                </a:lnTo>
                <a:lnTo>
                  <a:pt x="2174081" y="288131"/>
                </a:lnTo>
                <a:lnTo>
                  <a:pt x="2202656" y="290989"/>
                </a:lnTo>
                <a:lnTo>
                  <a:pt x="2241709" y="290989"/>
                </a:lnTo>
                <a:lnTo>
                  <a:pt x="2249329" y="256699"/>
                </a:lnTo>
                <a:lnTo>
                  <a:pt x="2228374" y="232886"/>
                </a:lnTo>
                <a:lnTo>
                  <a:pt x="2192179" y="214789"/>
                </a:lnTo>
                <a:lnTo>
                  <a:pt x="2171224" y="181451"/>
                </a:lnTo>
                <a:lnTo>
                  <a:pt x="2150269" y="139541"/>
                </a:lnTo>
                <a:lnTo>
                  <a:pt x="2150269" y="115729"/>
                </a:lnTo>
                <a:lnTo>
                  <a:pt x="2153126" y="82391"/>
                </a:lnTo>
                <a:lnTo>
                  <a:pt x="2174081" y="58579"/>
                </a:lnTo>
                <a:lnTo>
                  <a:pt x="2189321" y="30004"/>
                </a:lnTo>
                <a:lnTo>
                  <a:pt x="2220754" y="6191"/>
                </a:lnTo>
                <a:lnTo>
                  <a:pt x="2244566" y="40481"/>
                </a:lnTo>
                <a:lnTo>
                  <a:pt x="2256949" y="63341"/>
                </a:lnTo>
                <a:lnTo>
                  <a:pt x="2294096" y="76676"/>
                </a:lnTo>
                <a:lnTo>
                  <a:pt x="2322671" y="84296"/>
                </a:lnTo>
                <a:lnTo>
                  <a:pt x="2354104" y="94774"/>
                </a:lnTo>
                <a:lnTo>
                  <a:pt x="2385536" y="110966"/>
                </a:lnTo>
                <a:lnTo>
                  <a:pt x="2400776" y="126206"/>
                </a:lnTo>
                <a:lnTo>
                  <a:pt x="2445544" y="133826"/>
                </a:lnTo>
                <a:lnTo>
                  <a:pt x="2466499" y="123349"/>
                </a:lnTo>
                <a:lnTo>
                  <a:pt x="2499836" y="123349"/>
                </a:lnTo>
                <a:lnTo>
                  <a:pt x="2531269" y="110966"/>
                </a:lnTo>
                <a:lnTo>
                  <a:pt x="2562701" y="102394"/>
                </a:lnTo>
                <a:lnTo>
                  <a:pt x="2576036" y="121444"/>
                </a:lnTo>
                <a:lnTo>
                  <a:pt x="2576036" y="157639"/>
                </a:lnTo>
                <a:lnTo>
                  <a:pt x="2555081" y="191929"/>
                </a:lnTo>
                <a:lnTo>
                  <a:pt x="2528411" y="230981"/>
                </a:lnTo>
                <a:lnTo>
                  <a:pt x="2507456" y="264319"/>
                </a:lnTo>
                <a:lnTo>
                  <a:pt x="2499836" y="309086"/>
                </a:lnTo>
                <a:lnTo>
                  <a:pt x="2516029" y="330041"/>
                </a:lnTo>
                <a:lnTo>
                  <a:pt x="2513171" y="366236"/>
                </a:lnTo>
                <a:lnTo>
                  <a:pt x="2486501" y="342424"/>
                </a:lnTo>
                <a:lnTo>
                  <a:pt x="2457926" y="342424"/>
                </a:lnTo>
                <a:lnTo>
                  <a:pt x="2435066" y="369094"/>
                </a:lnTo>
                <a:lnTo>
                  <a:pt x="2406491" y="381476"/>
                </a:lnTo>
                <a:lnTo>
                  <a:pt x="2379821" y="397669"/>
                </a:lnTo>
                <a:lnTo>
                  <a:pt x="2364581" y="423386"/>
                </a:lnTo>
                <a:lnTo>
                  <a:pt x="2351246" y="450056"/>
                </a:lnTo>
                <a:lnTo>
                  <a:pt x="2340769" y="478631"/>
                </a:lnTo>
                <a:lnTo>
                  <a:pt x="2315051" y="486251"/>
                </a:lnTo>
                <a:lnTo>
                  <a:pt x="2286476" y="491014"/>
                </a:lnTo>
                <a:lnTo>
                  <a:pt x="2262664" y="493871"/>
                </a:lnTo>
                <a:lnTo>
                  <a:pt x="2255044" y="514826"/>
                </a:lnTo>
                <a:lnTo>
                  <a:pt x="2262664" y="543401"/>
                </a:lnTo>
                <a:lnTo>
                  <a:pt x="2256949" y="571976"/>
                </a:lnTo>
                <a:lnTo>
                  <a:pt x="2217896" y="571976"/>
                </a:lnTo>
                <a:lnTo>
                  <a:pt x="2181701" y="571976"/>
                </a:lnTo>
                <a:lnTo>
                  <a:pt x="2168366" y="582454"/>
                </a:lnTo>
                <a:lnTo>
                  <a:pt x="2155984" y="621506"/>
                </a:lnTo>
                <a:lnTo>
                  <a:pt x="2127409" y="658654"/>
                </a:lnTo>
                <a:lnTo>
                  <a:pt x="2137886" y="676751"/>
                </a:lnTo>
                <a:lnTo>
                  <a:pt x="2157889" y="684371"/>
                </a:lnTo>
                <a:lnTo>
                  <a:pt x="2184559" y="684371"/>
                </a:lnTo>
                <a:lnTo>
                  <a:pt x="2176939" y="712946"/>
                </a:lnTo>
                <a:lnTo>
                  <a:pt x="2139791" y="718661"/>
                </a:lnTo>
                <a:lnTo>
                  <a:pt x="2093119" y="731044"/>
                </a:lnTo>
                <a:lnTo>
                  <a:pt x="2056924" y="741521"/>
                </a:lnTo>
                <a:lnTo>
                  <a:pt x="2037874" y="765334"/>
                </a:lnTo>
                <a:lnTo>
                  <a:pt x="2017871" y="791051"/>
                </a:lnTo>
                <a:lnTo>
                  <a:pt x="2007394" y="768191"/>
                </a:lnTo>
                <a:lnTo>
                  <a:pt x="1983581" y="760571"/>
                </a:lnTo>
                <a:lnTo>
                  <a:pt x="1957864" y="762476"/>
                </a:lnTo>
                <a:lnTo>
                  <a:pt x="1944529" y="789146"/>
                </a:lnTo>
                <a:lnTo>
                  <a:pt x="1938814" y="801529"/>
                </a:lnTo>
                <a:lnTo>
                  <a:pt x="1920716" y="825341"/>
                </a:lnTo>
                <a:lnTo>
                  <a:pt x="1905476" y="801529"/>
                </a:lnTo>
                <a:lnTo>
                  <a:pt x="1884521" y="791051"/>
                </a:lnTo>
                <a:lnTo>
                  <a:pt x="1863566" y="775811"/>
                </a:lnTo>
                <a:lnTo>
                  <a:pt x="1858804" y="765334"/>
                </a:lnTo>
                <a:lnTo>
                  <a:pt x="1827371" y="768191"/>
                </a:lnTo>
                <a:lnTo>
                  <a:pt x="1832134" y="791051"/>
                </a:lnTo>
                <a:lnTo>
                  <a:pt x="1855946" y="812006"/>
                </a:lnTo>
                <a:lnTo>
                  <a:pt x="1821656" y="814864"/>
                </a:lnTo>
                <a:lnTo>
                  <a:pt x="1795939" y="804386"/>
                </a:lnTo>
                <a:lnTo>
                  <a:pt x="1777841" y="783431"/>
                </a:lnTo>
                <a:lnTo>
                  <a:pt x="1769269" y="754856"/>
                </a:lnTo>
                <a:lnTo>
                  <a:pt x="1730216" y="754856"/>
                </a:lnTo>
                <a:lnTo>
                  <a:pt x="1722596" y="723424"/>
                </a:lnTo>
                <a:lnTo>
                  <a:pt x="1691164" y="726281"/>
                </a:lnTo>
                <a:lnTo>
                  <a:pt x="1652111" y="715804"/>
                </a:lnTo>
                <a:lnTo>
                  <a:pt x="1605439" y="731044"/>
                </a:lnTo>
                <a:lnTo>
                  <a:pt x="1576864" y="723424"/>
                </a:lnTo>
                <a:lnTo>
                  <a:pt x="1581626" y="691991"/>
                </a:lnTo>
                <a:lnTo>
                  <a:pt x="1589246" y="648176"/>
                </a:lnTo>
                <a:lnTo>
                  <a:pt x="1569244" y="624364"/>
                </a:lnTo>
                <a:lnTo>
                  <a:pt x="1537811" y="634841"/>
                </a:lnTo>
                <a:lnTo>
                  <a:pt x="1511141" y="658654"/>
                </a:lnTo>
                <a:lnTo>
                  <a:pt x="1479709" y="663416"/>
                </a:lnTo>
                <a:lnTo>
                  <a:pt x="1456849" y="652939"/>
                </a:lnTo>
                <a:lnTo>
                  <a:pt x="1428274" y="648176"/>
                </a:lnTo>
                <a:lnTo>
                  <a:pt x="1446371" y="624364"/>
                </a:lnTo>
                <a:lnTo>
                  <a:pt x="1479709" y="619601"/>
                </a:lnTo>
                <a:lnTo>
                  <a:pt x="1503521" y="613886"/>
                </a:lnTo>
                <a:lnTo>
                  <a:pt x="1503521" y="592931"/>
                </a:lnTo>
                <a:lnTo>
                  <a:pt x="1479709" y="570071"/>
                </a:lnTo>
                <a:lnTo>
                  <a:pt x="1461611" y="567214"/>
                </a:lnTo>
                <a:lnTo>
                  <a:pt x="1443514" y="564356"/>
                </a:lnTo>
                <a:lnTo>
                  <a:pt x="1435894" y="574834"/>
                </a:lnTo>
                <a:lnTo>
                  <a:pt x="1435894" y="585311"/>
                </a:lnTo>
                <a:lnTo>
                  <a:pt x="1428274" y="621506"/>
                </a:lnTo>
                <a:lnTo>
                  <a:pt x="1399699" y="600551"/>
                </a:lnTo>
                <a:lnTo>
                  <a:pt x="1375886" y="609124"/>
                </a:lnTo>
                <a:lnTo>
                  <a:pt x="1362551" y="616744"/>
                </a:lnTo>
                <a:lnTo>
                  <a:pt x="1352074" y="640556"/>
                </a:lnTo>
                <a:lnTo>
                  <a:pt x="1383506" y="655796"/>
                </a:lnTo>
                <a:lnTo>
                  <a:pt x="1341596" y="663416"/>
                </a:lnTo>
                <a:lnTo>
                  <a:pt x="1305401" y="660559"/>
                </a:lnTo>
                <a:lnTo>
                  <a:pt x="1266349" y="663416"/>
                </a:lnTo>
                <a:lnTo>
                  <a:pt x="1237774" y="666274"/>
                </a:lnTo>
                <a:lnTo>
                  <a:pt x="1253014" y="634841"/>
                </a:lnTo>
                <a:lnTo>
                  <a:pt x="1255871" y="603409"/>
                </a:lnTo>
                <a:lnTo>
                  <a:pt x="1232059" y="595789"/>
                </a:lnTo>
                <a:lnTo>
                  <a:pt x="1203484" y="595789"/>
                </a:lnTo>
                <a:lnTo>
                  <a:pt x="1174909" y="603409"/>
                </a:lnTo>
                <a:lnTo>
                  <a:pt x="1161574" y="609124"/>
                </a:lnTo>
                <a:lnTo>
                  <a:pt x="1125379" y="606266"/>
                </a:lnTo>
                <a:lnTo>
                  <a:pt x="1099661" y="588169"/>
                </a:lnTo>
                <a:lnTo>
                  <a:pt x="1075849" y="561499"/>
                </a:lnTo>
                <a:lnTo>
                  <a:pt x="1052036" y="551021"/>
                </a:lnTo>
                <a:lnTo>
                  <a:pt x="1036796" y="538639"/>
                </a:lnTo>
                <a:lnTo>
                  <a:pt x="1002506" y="538639"/>
                </a:lnTo>
                <a:lnTo>
                  <a:pt x="973931" y="546259"/>
                </a:lnTo>
                <a:lnTo>
                  <a:pt x="951071" y="556736"/>
                </a:lnTo>
                <a:lnTo>
                  <a:pt x="927259" y="574834"/>
                </a:lnTo>
                <a:lnTo>
                  <a:pt x="892969" y="603409"/>
                </a:lnTo>
                <a:lnTo>
                  <a:pt x="849154" y="624364"/>
                </a:lnTo>
                <a:lnTo>
                  <a:pt x="841534" y="640556"/>
                </a:lnTo>
                <a:lnTo>
                  <a:pt x="822484" y="676751"/>
                </a:lnTo>
                <a:lnTo>
                  <a:pt x="812006" y="697706"/>
                </a:lnTo>
                <a:lnTo>
                  <a:pt x="789146" y="710089"/>
                </a:lnTo>
                <a:lnTo>
                  <a:pt x="760571" y="723424"/>
                </a:lnTo>
                <a:lnTo>
                  <a:pt x="721519" y="715804"/>
                </a:lnTo>
                <a:lnTo>
                  <a:pt x="694849" y="726281"/>
                </a:lnTo>
                <a:lnTo>
                  <a:pt x="669131" y="744379"/>
                </a:lnTo>
                <a:lnTo>
                  <a:pt x="642461" y="770096"/>
                </a:lnTo>
                <a:lnTo>
                  <a:pt x="619601" y="796766"/>
                </a:lnTo>
                <a:lnTo>
                  <a:pt x="595789" y="796766"/>
                </a:lnTo>
                <a:lnTo>
                  <a:pt x="574834" y="807244"/>
                </a:lnTo>
                <a:lnTo>
                  <a:pt x="567214" y="832961"/>
                </a:lnTo>
                <a:lnTo>
                  <a:pt x="595789" y="846296"/>
                </a:lnTo>
                <a:lnTo>
                  <a:pt x="598646" y="867251"/>
                </a:lnTo>
                <a:lnTo>
                  <a:pt x="595789" y="909161"/>
                </a:lnTo>
                <a:lnTo>
                  <a:pt x="595789" y="932021"/>
                </a:lnTo>
                <a:lnTo>
                  <a:pt x="591026" y="973931"/>
                </a:lnTo>
                <a:lnTo>
                  <a:pt x="582454" y="1008221"/>
                </a:lnTo>
                <a:lnTo>
                  <a:pt x="580549" y="1049179"/>
                </a:lnTo>
                <a:lnTo>
                  <a:pt x="585311" y="1075849"/>
                </a:lnTo>
                <a:lnTo>
                  <a:pt x="585311" y="1104424"/>
                </a:lnTo>
                <a:lnTo>
                  <a:pt x="601504" y="1128236"/>
                </a:lnTo>
                <a:lnTo>
                  <a:pt x="619601" y="1156811"/>
                </a:lnTo>
                <a:lnTo>
                  <a:pt x="640556" y="1190149"/>
                </a:lnTo>
                <a:lnTo>
                  <a:pt x="648176" y="1224439"/>
                </a:lnTo>
                <a:lnTo>
                  <a:pt x="622459" y="1234916"/>
                </a:lnTo>
                <a:lnTo>
                  <a:pt x="601504" y="1216819"/>
                </a:lnTo>
                <a:lnTo>
                  <a:pt x="574834" y="1195864"/>
                </a:lnTo>
                <a:lnTo>
                  <a:pt x="538639" y="1195864"/>
                </a:lnTo>
                <a:lnTo>
                  <a:pt x="514826" y="1195864"/>
                </a:lnTo>
                <a:lnTo>
                  <a:pt x="486251" y="1209199"/>
                </a:lnTo>
                <a:lnTo>
                  <a:pt x="457676" y="1218724"/>
                </a:lnTo>
                <a:lnTo>
                  <a:pt x="426244" y="1234916"/>
                </a:lnTo>
                <a:lnTo>
                  <a:pt x="403384" y="1250156"/>
                </a:lnTo>
                <a:lnTo>
                  <a:pt x="382429" y="1266349"/>
                </a:lnTo>
                <a:lnTo>
                  <a:pt x="355759" y="1276826"/>
                </a:lnTo>
                <a:lnTo>
                  <a:pt x="330041" y="1263491"/>
                </a:lnTo>
                <a:lnTo>
                  <a:pt x="327184" y="1242536"/>
                </a:lnTo>
                <a:lnTo>
                  <a:pt x="303371" y="1227296"/>
                </a:lnTo>
                <a:lnTo>
                  <a:pt x="274796" y="1229201"/>
                </a:lnTo>
                <a:lnTo>
                  <a:pt x="244316" y="1234916"/>
                </a:lnTo>
                <a:lnTo>
                  <a:pt x="204311" y="1232059"/>
                </a:lnTo>
                <a:lnTo>
                  <a:pt x="189071" y="1255871"/>
                </a:lnTo>
                <a:lnTo>
                  <a:pt x="168116" y="1287304"/>
                </a:lnTo>
                <a:lnTo>
                  <a:pt x="139541" y="1276826"/>
                </a:lnTo>
                <a:lnTo>
                  <a:pt x="121444" y="1242536"/>
                </a:lnTo>
                <a:lnTo>
                  <a:pt x="126206" y="1232059"/>
                </a:lnTo>
                <a:lnTo>
                  <a:pt x="115729" y="1203484"/>
                </a:lnTo>
                <a:lnTo>
                  <a:pt x="84296" y="1203484"/>
                </a:lnTo>
                <a:lnTo>
                  <a:pt x="50959" y="1203484"/>
                </a:lnTo>
                <a:lnTo>
                  <a:pt x="37624" y="1190149"/>
                </a:lnTo>
                <a:lnTo>
                  <a:pt x="32861" y="1169194"/>
                </a:lnTo>
                <a:close/>
              </a:path>
            </a:pathLst>
          </a:custGeom>
          <a:solidFill>
            <a:schemeClr val="tx2">
              <a:lumMod val="20000"/>
              <a:lumOff val="80000"/>
            </a:schemeClr>
          </a:solidFill>
          <a:ln w="1905" cap="flat">
            <a:solidFill>
              <a:schemeClr val="bg1"/>
            </a:solidFill>
            <a:prstDash val="solid"/>
            <a:miter/>
          </a:ln>
        </p:spPr>
        <p:txBody>
          <a:bodyPr bIns="360000" rtlCol="0" anchor="ctr"/>
          <a:lstStyle/>
          <a:p>
            <a:pPr algn="ctr"/>
            <a:r>
              <a:rPr lang="fr-FR" sz="1000" dirty="0">
                <a:solidFill>
                  <a:schemeClr val="bg1"/>
                </a:solidFill>
              </a:rPr>
              <a:t>H3</a:t>
            </a:r>
          </a:p>
        </p:txBody>
      </p:sp>
      <p:sp>
        <p:nvSpPr>
          <p:cNvPr id="680" name="Ellipse 679">
            <a:extLst>
              <a:ext uri="{FF2B5EF4-FFF2-40B4-BE49-F238E27FC236}">
                <a16:creationId xmlns:a16="http://schemas.microsoft.com/office/drawing/2014/main" id="{8937FEDE-58A1-4F04-871C-BB459D60AB10}"/>
              </a:ext>
            </a:extLst>
          </p:cNvPr>
          <p:cNvSpPr/>
          <p:nvPr/>
        </p:nvSpPr>
        <p:spPr>
          <a:xfrm>
            <a:off x="7627531" y="5025384"/>
            <a:ext cx="107560" cy="10756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81" name="Ellipse 680">
            <a:extLst>
              <a:ext uri="{FF2B5EF4-FFF2-40B4-BE49-F238E27FC236}">
                <a16:creationId xmlns:a16="http://schemas.microsoft.com/office/drawing/2014/main" id="{170B3600-BD04-4D9D-89D9-CCA1F546DD14}"/>
              </a:ext>
            </a:extLst>
          </p:cNvPr>
          <p:cNvSpPr/>
          <p:nvPr/>
        </p:nvSpPr>
        <p:spPr>
          <a:xfrm>
            <a:off x="6517003" y="5092940"/>
            <a:ext cx="107560" cy="10756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83" name="Ellipse 682">
            <a:extLst>
              <a:ext uri="{FF2B5EF4-FFF2-40B4-BE49-F238E27FC236}">
                <a16:creationId xmlns:a16="http://schemas.microsoft.com/office/drawing/2014/main" id="{02B297AF-0911-442C-B490-766BFD3D189B}"/>
              </a:ext>
            </a:extLst>
          </p:cNvPr>
          <p:cNvSpPr/>
          <p:nvPr/>
        </p:nvSpPr>
        <p:spPr>
          <a:xfrm>
            <a:off x="8224215" y="2741255"/>
            <a:ext cx="107560" cy="10756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84" name="Ellipse 683">
            <a:extLst>
              <a:ext uri="{FF2B5EF4-FFF2-40B4-BE49-F238E27FC236}">
                <a16:creationId xmlns:a16="http://schemas.microsoft.com/office/drawing/2014/main" id="{A47698C5-6A9E-4DE8-B426-ADF74EDFA993}"/>
              </a:ext>
            </a:extLst>
          </p:cNvPr>
          <p:cNvSpPr/>
          <p:nvPr/>
        </p:nvSpPr>
        <p:spPr>
          <a:xfrm>
            <a:off x="6930229" y="2516173"/>
            <a:ext cx="107560" cy="10756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85" name="Forme libre : forme 684">
            <a:extLst>
              <a:ext uri="{FF2B5EF4-FFF2-40B4-BE49-F238E27FC236}">
                <a16:creationId xmlns:a16="http://schemas.microsoft.com/office/drawing/2014/main" id="{03375513-8CFD-493E-960E-FCB37BDF1278}"/>
              </a:ext>
            </a:extLst>
          </p:cNvPr>
          <p:cNvSpPr/>
          <p:nvPr/>
        </p:nvSpPr>
        <p:spPr>
          <a:xfrm>
            <a:off x="5985715" y="1520154"/>
            <a:ext cx="1752326" cy="1523418"/>
          </a:xfrm>
          <a:custGeom>
            <a:avLst/>
            <a:gdLst>
              <a:gd name="connsiteX0" fmla="*/ 8096 w 2114550"/>
              <a:gd name="connsiteY0" fmla="*/ 995839 h 1838325"/>
              <a:gd name="connsiteX1" fmla="*/ 47149 w 2114550"/>
              <a:gd name="connsiteY1" fmla="*/ 963454 h 1838325"/>
              <a:gd name="connsiteX2" fmla="*/ 70009 w 2114550"/>
              <a:gd name="connsiteY2" fmla="*/ 953929 h 1838325"/>
              <a:gd name="connsiteX3" fmla="*/ 109061 w 2114550"/>
              <a:gd name="connsiteY3" fmla="*/ 966311 h 1838325"/>
              <a:gd name="connsiteX4" fmla="*/ 148114 w 2114550"/>
              <a:gd name="connsiteY4" fmla="*/ 986314 h 1838325"/>
              <a:gd name="connsiteX5" fmla="*/ 181451 w 2114550"/>
              <a:gd name="connsiteY5" fmla="*/ 1005364 h 1838325"/>
              <a:gd name="connsiteX6" fmla="*/ 220504 w 2114550"/>
              <a:gd name="connsiteY6" fmla="*/ 1009174 h 1838325"/>
              <a:gd name="connsiteX7" fmla="*/ 266224 w 2114550"/>
              <a:gd name="connsiteY7" fmla="*/ 999649 h 1838325"/>
              <a:gd name="connsiteX8" fmla="*/ 298609 w 2114550"/>
              <a:gd name="connsiteY8" fmla="*/ 995839 h 1838325"/>
              <a:gd name="connsiteX9" fmla="*/ 321469 w 2114550"/>
              <a:gd name="connsiteY9" fmla="*/ 1018699 h 1838325"/>
              <a:gd name="connsiteX10" fmla="*/ 363379 w 2114550"/>
              <a:gd name="connsiteY10" fmla="*/ 1038701 h 1838325"/>
              <a:gd name="connsiteX11" fmla="*/ 402431 w 2114550"/>
              <a:gd name="connsiteY11" fmla="*/ 1034891 h 1838325"/>
              <a:gd name="connsiteX12" fmla="*/ 471011 w 2114550"/>
              <a:gd name="connsiteY12" fmla="*/ 1018699 h 1838325"/>
              <a:gd name="connsiteX13" fmla="*/ 493871 w 2114550"/>
              <a:gd name="connsiteY13" fmla="*/ 999649 h 1838325"/>
              <a:gd name="connsiteX14" fmla="*/ 532924 w 2114550"/>
              <a:gd name="connsiteY14" fmla="*/ 986314 h 1838325"/>
              <a:gd name="connsiteX15" fmla="*/ 571976 w 2114550"/>
              <a:gd name="connsiteY15" fmla="*/ 963454 h 1838325"/>
              <a:gd name="connsiteX16" fmla="*/ 598646 w 2114550"/>
              <a:gd name="connsiteY16" fmla="*/ 953929 h 1838325"/>
              <a:gd name="connsiteX17" fmla="*/ 598646 w 2114550"/>
              <a:gd name="connsiteY17" fmla="*/ 927259 h 1838325"/>
              <a:gd name="connsiteX18" fmla="*/ 569119 w 2114550"/>
              <a:gd name="connsiteY18" fmla="*/ 917734 h 1838325"/>
              <a:gd name="connsiteX19" fmla="*/ 539591 w 2114550"/>
              <a:gd name="connsiteY19" fmla="*/ 917734 h 1838325"/>
              <a:gd name="connsiteX20" fmla="*/ 510064 w 2114550"/>
              <a:gd name="connsiteY20" fmla="*/ 920591 h 1838325"/>
              <a:gd name="connsiteX21" fmla="*/ 484346 w 2114550"/>
              <a:gd name="connsiteY21" fmla="*/ 897731 h 1838325"/>
              <a:gd name="connsiteX22" fmla="*/ 513874 w 2114550"/>
              <a:gd name="connsiteY22" fmla="*/ 872014 h 1838325"/>
              <a:gd name="connsiteX23" fmla="*/ 513874 w 2114550"/>
              <a:gd name="connsiteY23" fmla="*/ 846296 h 1838325"/>
              <a:gd name="connsiteX24" fmla="*/ 536734 w 2114550"/>
              <a:gd name="connsiteY24" fmla="*/ 810101 h 1838325"/>
              <a:gd name="connsiteX25" fmla="*/ 552926 w 2114550"/>
              <a:gd name="connsiteY25" fmla="*/ 796766 h 1838325"/>
              <a:gd name="connsiteX26" fmla="*/ 588169 w 2114550"/>
              <a:gd name="connsiteY26" fmla="*/ 780574 h 1838325"/>
              <a:gd name="connsiteX27" fmla="*/ 621506 w 2114550"/>
              <a:gd name="connsiteY27" fmla="*/ 751046 h 1838325"/>
              <a:gd name="connsiteX28" fmla="*/ 660559 w 2114550"/>
              <a:gd name="connsiteY28" fmla="*/ 728186 h 1838325"/>
              <a:gd name="connsiteX29" fmla="*/ 690086 w 2114550"/>
              <a:gd name="connsiteY29" fmla="*/ 702469 h 1838325"/>
              <a:gd name="connsiteX30" fmla="*/ 729139 w 2114550"/>
              <a:gd name="connsiteY30" fmla="*/ 699611 h 1838325"/>
              <a:gd name="connsiteX31" fmla="*/ 768191 w 2114550"/>
              <a:gd name="connsiteY31" fmla="*/ 692944 h 1838325"/>
              <a:gd name="connsiteX32" fmla="*/ 807244 w 2114550"/>
              <a:gd name="connsiteY32" fmla="*/ 692944 h 1838325"/>
              <a:gd name="connsiteX33" fmla="*/ 846296 w 2114550"/>
              <a:gd name="connsiteY33" fmla="*/ 676751 h 1838325"/>
              <a:gd name="connsiteX34" fmla="*/ 878681 w 2114550"/>
              <a:gd name="connsiteY34" fmla="*/ 666274 h 1838325"/>
              <a:gd name="connsiteX35" fmla="*/ 917734 w 2114550"/>
              <a:gd name="connsiteY35" fmla="*/ 647224 h 1838325"/>
              <a:gd name="connsiteX36" fmla="*/ 944404 w 2114550"/>
              <a:gd name="connsiteY36" fmla="*/ 631031 h 1838325"/>
              <a:gd name="connsiteX37" fmla="*/ 986314 w 2114550"/>
              <a:gd name="connsiteY37" fmla="*/ 611029 h 1838325"/>
              <a:gd name="connsiteX38" fmla="*/ 1012031 w 2114550"/>
              <a:gd name="connsiteY38" fmla="*/ 575786 h 1838325"/>
              <a:gd name="connsiteX39" fmla="*/ 1025366 w 2114550"/>
              <a:gd name="connsiteY39" fmla="*/ 546259 h 1838325"/>
              <a:gd name="connsiteX40" fmla="*/ 1045369 w 2114550"/>
              <a:gd name="connsiteY40" fmla="*/ 519589 h 1838325"/>
              <a:gd name="connsiteX41" fmla="*/ 1061561 w 2114550"/>
              <a:gd name="connsiteY41" fmla="*/ 507206 h 1838325"/>
              <a:gd name="connsiteX42" fmla="*/ 1087279 w 2114550"/>
              <a:gd name="connsiteY42" fmla="*/ 512921 h 1838325"/>
              <a:gd name="connsiteX43" fmla="*/ 1119664 w 2114550"/>
              <a:gd name="connsiteY43" fmla="*/ 530066 h 1838325"/>
              <a:gd name="connsiteX44" fmla="*/ 1132999 w 2114550"/>
              <a:gd name="connsiteY44" fmla="*/ 512921 h 1838325"/>
              <a:gd name="connsiteX45" fmla="*/ 1110139 w 2114550"/>
              <a:gd name="connsiteY45" fmla="*/ 487204 h 1838325"/>
              <a:gd name="connsiteX46" fmla="*/ 1087279 w 2114550"/>
              <a:gd name="connsiteY46" fmla="*/ 461486 h 1838325"/>
              <a:gd name="connsiteX47" fmla="*/ 1061561 w 2114550"/>
              <a:gd name="connsiteY47" fmla="*/ 448151 h 1838325"/>
              <a:gd name="connsiteX48" fmla="*/ 1064419 w 2114550"/>
              <a:gd name="connsiteY48" fmla="*/ 406241 h 1838325"/>
              <a:gd name="connsiteX49" fmla="*/ 1091089 w 2114550"/>
              <a:gd name="connsiteY49" fmla="*/ 366236 h 1838325"/>
              <a:gd name="connsiteX50" fmla="*/ 1093946 w 2114550"/>
              <a:gd name="connsiteY50" fmla="*/ 344329 h 1838325"/>
              <a:gd name="connsiteX51" fmla="*/ 1103471 w 2114550"/>
              <a:gd name="connsiteY51" fmla="*/ 304324 h 1838325"/>
              <a:gd name="connsiteX52" fmla="*/ 1084421 w 2114550"/>
              <a:gd name="connsiteY52" fmla="*/ 291941 h 1838325"/>
              <a:gd name="connsiteX53" fmla="*/ 1084421 w 2114550"/>
              <a:gd name="connsiteY53" fmla="*/ 252889 h 1838325"/>
              <a:gd name="connsiteX54" fmla="*/ 1084421 w 2114550"/>
              <a:gd name="connsiteY54" fmla="*/ 216694 h 1838325"/>
              <a:gd name="connsiteX55" fmla="*/ 1096804 w 2114550"/>
              <a:gd name="connsiteY55" fmla="*/ 196691 h 1838325"/>
              <a:gd name="connsiteX56" fmla="*/ 1100614 w 2114550"/>
              <a:gd name="connsiteY56" fmla="*/ 154781 h 1838325"/>
              <a:gd name="connsiteX57" fmla="*/ 1084421 w 2114550"/>
              <a:gd name="connsiteY57" fmla="*/ 141446 h 1838325"/>
              <a:gd name="connsiteX58" fmla="*/ 1107281 w 2114550"/>
              <a:gd name="connsiteY58" fmla="*/ 109061 h 1838325"/>
              <a:gd name="connsiteX59" fmla="*/ 1146334 w 2114550"/>
              <a:gd name="connsiteY59" fmla="*/ 86201 h 1838325"/>
              <a:gd name="connsiteX60" fmla="*/ 1175861 w 2114550"/>
              <a:gd name="connsiteY60" fmla="*/ 63341 h 1838325"/>
              <a:gd name="connsiteX61" fmla="*/ 1214914 w 2114550"/>
              <a:gd name="connsiteY61" fmla="*/ 50006 h 1838325"/>
              <a:gd name="connsiteX62" fmla="*/ 1256824 w 2114550"/>
              <a:gd name="connsiteY62" fmla="*/ 50006 h 1838325"/>
              <a:gd name="connsiteX63" fmla="*/ 1312069 w 2114550"/>
              <a:gd name="connsiteY63" fmla="*/ 30956 h 1838325"/>
              <a:gd name="connsiteX64" fmla="*/ 1368266 w 2114550"/>
              <a:gd name="connsiteY64" fmla="*/ 30956 h 1838325"/>
              <a:gd name="connsiteX65" fmla="*/ 1396841 w 2114550"/>
              <a:gd name="connsiteY65" fmla="*/ 17621 h 1838325"/>
              <a:gd name="connsiteX66" fmla="*/ 1430179 w 2114550"/>
              <a:gd name="connsiteY66" fmla="*/ 5239 h 1838325"/>
              <a:gd name="connsiteX67" fmla="*/ 1455896 w 2114550"/>
              <a:gd name="connsiteY67" fmla="*/ 1429 h 1838325"/>
              <a:gd name="connsiteX68" fmla="*/ 1469231 w 2114550"/>
              <a:gd name="connsiteY68" fmla="*/ 47149 h 1838325"/>
              <a:gd name="connsiteX69" fmla="*/ 1475899 w 2114550"/>
              <a:gd name="connsiteY69" fmla="*/ 92869 h 1838325"/>
              <a:gd name="connsiteX70" fmla="*/ 1472089 w 2114550"/>
              <a:gd name="connsiteY70" fmla="*/ 122396 h 1838325"/>
              <a:gd name="connsiteX71" fmla="*/ 1497806 w 2114550"/>
              <a:gd name="connsiteY71" fmla="*/ 129064 h 1838325"/>
              <a:gd name="connsiteX72" fmla="*/ 1514951 w 2114550"/>
              <a:gd name="connsiteY72" fmla="*/ 154781 h 1838325"/>
              <a:gd name="connsiteX73" fmla="*/ 1537811 w 2114550"/>
              <a:gd name="connsiteY73" fmla="*/ 174784 h 1838325"/>
              <a:gd name="connsiteX74" fmla="*/ 1563529 w 2114550"/>
              <a:gd name="connsiteY74" fmla="*/ 200501 h 1838325"/>
              <a:gd name="connsiteX75" fmla="*/ 1599724 w 2114550"/>
              <a:gd name="connsiteY75" fmla="*/ 190976 h 1838325"/>
              <a:gd name="connsiteX76" fmla="*/ 1618774 w 2114550"/>
              <a:gd name="connsiteY76" fmla="*/ 170974 h 1838325"/>
              <a:gd name="connsiteX77" fmla="*/ 1638776 w 2114550"/>
              <a:gd name="connsiteY77" fmla="*/ 148114 h 1838325"/>
              <a:gd name="connsiteX78" fmla="*/ 1667351 w 2114550"/>
              <a:gd name="connsiteY78" fmla="*/ 141446 h 1838325"/>
              <a:gd name="connsiteX79" fmla="*/ 1687354 w 2114550"/>
              <a:gd name="connsiteY79" fmla="*/ 168116 h 1838325"/>
              <a:gd name="connsiteX80" fmla="*/ 1719739 w 2114550"/>
              <a:gd name="connsiteY80" fmla="*/ 196691 h 1838325"/>
              <a:gd name="connsiteX81" fmla="*/ 1726406 w 2114550"/>
              <a:gd name="connsiteY81" fmla="*/ 230029 h 1838325"/>
              <a:gd name="connsiteX82" fmla="*/ 1719739 w 2114550"/>
              <a:gd name="connsiteY82" fmla="*/ 262414 h 1838325"/>
              <a:gd name="connsiteX83" fmla="*/ 1726406 w 2114550"/>
              <a:gd name="connsiteY83" fmla="*/ 291941 h 1838325"/>
              <a:gd name="connsiteX84" fmla="*/ 1735931 w 2114550"/>
              <a:gd name="connsiteY84" fmla="*/ 314801 h 1838325"/>
              <a:gd name="connsiteX85" fmla="*/ 1772126 w 2114550"/>
              <a:gd name="connsiteY85" fmla="*/ 314801 h 1838325"/>
              <a:gd name="connsiteX86" fmla="*/ 1801654 w 2114550"/>
              <a:gd name="connsiteY86" fmla="*/ 310991 h 1838325"/>
              <a:gd name="connsiteX87" fmla="*/ 1843564 w 2114550"/>
              <a:gd name="connsiteY87" fmla="*/ 317659 h 1838325"/>
              <a:gd name="connsiteX88" fmla="*/ 1866424 w 2114550"/>
              <a:gd name="connsiteY88" fmla="*/ 344329 h 1838325"/>
              <a:gd name="connsiteX89" fmla="*/ 1886426 w 2114550"/>
              <a:gd name="connsiteY89" fmla="*/ 379571 h 1838325"/>
              <a:gd name="connsiteX90" fmla="*/ 1876901 w 2114550"/>
              <a:gd name="connsiteY90" fmla="*/ 409099 h 1838325"/>
              <a:gd name="connsiteX91" fmla="*/ 1932146 w 2114550"/>
              <a:gd name="connsiteY91" fmla="*/ 415766 h 1838325"/>
              <a:gd name="connsiteX92" fmla="*/ 1971199 w 2114550"/>
              <a:gd name="connsiteY92" fmla="*/ 409099 h 1838325"/>
              <a:gd name="connsiteX93" fmla="*/ 2000726 w 2114550"/>
              <a:gd name="connsiteY93" fmla="*/ 392906 h 1838325"/>
              <a:gd name="connsiteX94" fmla="*/ 2026444 w 2114550"/>
              <a:gd name="connsiteY94" fmla="*/ 395764 h 1838325"/>
              <a:gd name="connsiteX95" fmla="*/ 2033111 w 2114550"/>
              <a:gd name="connsiteY95" fmla="*/ 431959 h 1838325"/>
              <a:gd name="connsiteX96" fmla="*/ 2035969 w 2114550"/>
              <a:gd name="connsiteY96" fmla="*/ 451009 h 1838325"/>
              <a:gd name="connsiteX97" fmla="*/ 2085499 w 2114550"/>
              <a:gd name="connsiteY97" fmla="*/ 451009 h 1838325"/>
              <a:gd name="connsiteX98" fmla="*/ 2075021 w 2114550"/>
              <a:gd name="connsiteY98" fmla="*/ 491014 h 1838325"/>
              <a:gd name="connsiteX99" fmla="*/ 2055971 w 2114550"/>
              <a:gd name="connsiteY99" fmla="*/ 519589 h 1838325"/>
              <a:gd name="connsiteX100" fmla="*/ 2069306 w 2114550"/>
              <a:gd name="connsiteY100" fmla="*/ 549116 h 1838325"/>
              <a:gd name="connsiteX101" fmla="*/ 2095024 w 2114550"/>
              <a:gd name="connsiteY101" fmla="*/ 555784 h 1838325"/>
              <a:gd name="connsiteX102" fmla="*/ 2085499 w 2114550"/>
              <a:gd name="connsiteY102" fmla="*/ 591979 h 1838325"/>
              <a:gd name="connsiteX103" fmla="*/ 2052161 w 2114550"/>
              <a:gd name="connsiteY103" fmla="*/ 608171 h 1838325"/>
              <a:gd name="connsiteX104" fmla="*/ 2052161 w 2114550"/>
              <a:gd name="connsiteY104" fmla="*/ 631031 h 1838325"/>
              <a:gd name="connsiteX105" fmla="*/ 2091214 w 2114550"/>
              <a:gd name="connsiteY105" fmla="*/ 620554 h 1838325"/>
              <a:gd name="connsiteX106" fmla="*/ 2120741 w 2114550"/>
              <a:gd name="connsiteY106" fmla="*/ 624364 h 1838325"/>
              <a:gd name="connsiteX107" fmla="*/ 2111216 w 2114550"/>
              <a:gd name="connsiteY107" fmla="*/ 672941 h 1838325"/>
              <a:gd name="connsiteX108" fmla="*/ 2114074 w 2114550"/>
              <a:gd name="connsiteY108" fmla="*/ 715804 h 1838325"/>
              <a:gd name="connsiteX109" fmla="*/ 2085499 w 2114550"/>
              <a:gd name="connsiteY109" fmla="*/ 725329 h 1838325"/>
              <a:gd name="connsiteX110" fmla="*/ 2101691 w 2114550"/>
              <a:gd name="connsiteY110" fmla="*/ 761524 h 1838325"/>
              <a:gd name="connsiteX111" fmla="*/ 2081689 w 2114550"/>
              <a:gd name="connsiteY111" fmla="*/ 803434 h 1838325"/>
              <a:gd name="connsiteX112" fmla="*/ 2058829 w 2114550"/>
              <a:gd name="connsiteY112" fmla="*/ 807244 h 1838325"/>
              <a:gd name="connsiteX113" fmla="*/ 2033111 w 2114550"/>
              <a:gd name="connsiteY113" fmla="*/ 846296 h 1838325"/>
              <a:gd name="connsiteX114" fmla="*/ 2033111 w 2114550"/>
              <a:gd name="connsiteY114" fmla="*/ 881539 h 1838325"/>
              <a:gd name="connsiteX115" fmla="*/ 2049304 w 2114550"/>
              <a:gd name="connsiteY115" fmla="*/ 917734 h 1838325"/>
              <a:gd name="connsiteX116" fmla="*/ 2052161 w 2114550"/>
              <a:gd name="connsiteY116" fmla="*/ 956786 h 1838325"/>
              <a:gd name="connsiteX117" fmla="*/ 2035969 w 2114550"/>
              <a:gd name="connsiteY117" fmla="*/ 976789 h 1838325"/>
              <a:gd name="connsiteX118" fmla="*/ 2006441 w 2114550"/>
              <a:gd name="connsiteY118" fmla="*/ 1005364 h 1838325"/>
              <a:gd name="connsiteX119" fmla="*/ 1974056 w 2114550"/>
              <a:gd name="connsiteY119" fmla="*/ 999649 h 1838325"/>
              <a:gd name="connsiteX120" fmla="*/ 1944529 w 2114550"/>
              <a:gd name="connsiteY120" fmla="*/ 995839 h 1838325"/>
              <a:gd name="connsiteX121" fmla="*/ 1912144 w 2114550"/>
              <a:gd name="connsiteY121" fmla="*/ 1005364 h 1838325"/>
              <a:gd name="connsiteX122" fmla="*/ 1876901 w 2114550"/>
              <a:gd name="connsiteY122" fmla="*/ 1018699 h 1838325"/>
              <a:gd name="connsiteX123" fmla="*/ 1870234 w 2114550"/>
              <a:gd name="connsiteY123" fmla="*/ 1051084 h 1838325"/>
              <a:gd name="connsiteX124" fmla="*/ 1870234 w 2114550"/>
              <a:gd name="connsiteY124" fmla="*/ 1073944 h 1838325"/>
              <a:gd name="connsiteX125" fmla="*/ 1915954 w 2114550"/>
              <a:gd name="connsiteY125" fmla="*/ 1116806 h 1838325"/>
              <a:gd name="connsiteX126" fmla="*/ 1873091 w 2114550"/>
              <a:gd name="connsiteY126" fmla="*/ 1132999 h 1838325"/>
              <a:gd name="connsiteX127" fmla="*/ 1850231 w 2114550"/>
              <a:gd name="connsiteY127" fmla="*/ 1162526 h 1838325"/>
              <a:gd name="connsiteX128" fmla="*/ 1834039 w 2114550"/>
              <a:gd name="connsiteY128" fmla="*/ 1194911 h 1838325"/>
              <a:gd name="connsiteX129" fmla="*/ 1882616 w 2114550"/>
              <a:gd name="connsiteY129" fmla="*/ 1201579 h 1838325"/>
              <a:gd name="connsiteX130" fmla="*/ 1873091 w 2114550"/>
              <a:gd name="connsiteY130" fmla="*/ 1236821 h 1838325"/>
              <a:gd name="connsiteX131" fmla="*/ 1847374 w 2114550"/>
              <a:gd name="connsiteY131" fmla="*/ 1253966 h 1838325"/>
              <a:gd name="connsiteX132" fmla="*/ 1824514 w 2114550"/>
              <a:gd name="connsiteY132" fmla="*/ 1275874 h 1838325"/>
              <a:gd name="connsiteX133" fmla="*/ 1814989 w 2114550"/>
              <a:gd name="connsiteY133" fmla="*/ 1305401 h 1838325"/>
              <a:gd name="connsiteX134" fmla="*/ 1794986 w 2114550"/>
              <a:gd name="connsiteY134" fmla="*/ 1341596 h 1838325"/>
              <a:gd name="connsiteX135" fmla="*/ 1820704 w 2114550"/>
              <a:gd name="connsiteY135" fmla="*/ 1364456 h 1838325"/>
              <a:gd name="connsiteX136" fmla="*/ 1834039 w 2114550"/>
              <a:gd name="connsiteY136" fmla="*/ 1400651 h 1838325"/>
              <a:gd name="connsiteX137" fmla="*/ 1794986 w 2114550"/>
              <a:gd name="connsiteY137" fmla="*/ 1419701 h 1838325"/>
              <a:gd name="connsiteX138" fmla="*/ 1850231 w 2114550"/>
              <a:gd name="connsiteY138" fmla="*/ 1449229 h 1838325"/>
              <a:gd name="connsiteX139" fmla="*/ 1820704 w 2114550"/>
              <a:gd name="connsiteY139" fmla="*/ 1462564 h 1838325"/>
              <a:gd name="connsiteX140" fmla="*/ 1814989 w 2114550"/>
              <a:gd name="connsiteY140" fmla="*/ 1504474 h 1838325"/>
              <a:gd name="connsiteX141" fmla="*/ 1792129 w 2114550"/>
              <a:gd name="connsiteY141" fmla="*/ 1527334 h 1838325"/>
              <a:gd name="connsiteX142" fmla="*/ 1781651 w 2114550"/>
              <a:gd name="connsiteY142" fmla="*/ 1573054 h 1838325"/>
              <a:gd name="connsiteX143" fmla="*/ 1762601 w 2114550"/>
              <a:gd name="connsiteY143" fmla="*/ 1598771 h 1838325"/>
              <a:gd name="connsiteX144" fmla="*/ 1716881 w 2114550"/>
              <a:gd name="connsiteY144" fmla="*/ 1598771 h 1838325"/>
              <a:gd name="connsiteX145" fmla="*/ 1667351 w 2114550"/>
              <a:gd name="connsiteY145" fmla="*/ 1609249 h 1838325"/>
              <a:gd name="connsiteX146" fmla="*/ 1645444 w 2114550"/>
              <a:gd name="connsiteY146" fmla="*/ 1621631 h 1838325"/>
              <a:gd name="connsiteX147" fmla="*/ 1632109 w 2114550"/>
              <a:gd name="connsiteY147" fmla="*/ 1648301 h 1838325"/>
              <a:gd name="connsiteX148" fmla="*/ 1632109 w 2114550"/>
              <a:gd name="connsiteY148" fmla="*/ 1687354 h 1838325"/>
              <a:gd name="connsiteX149" fmla="*/ 1602581 w 2114550"/>
              <a:gd name="connsiteY149" fmla="*/ 1722596 h 1838325"/>
              <a:gd name="connsiteX150" fmla="*/ 1573054 w 2114550"/>
              <a:gd name="connsiteY150" fmla="*/ 1722596 h 1838325"/>
              <a:gd name="connsiteX151" fmla="*/ 1543526 w 2114550"/>
              <a:gd name="connsiteY151" fmla="*/ 1729264 h 1838325"/>
              <a:gd name="connsiteX152" fmla="*/ 1527334 w 2114550"/>
              <a:gd name="connsiteY152" fmla="*/ 1706404 h 1838325"/>
              <a:gd name="connsiteX153" fmla="*/ 1494949 w 2114550"/>
              <a:gd name="connsiteY153" fmla="*/ 1729264 h 1838325"/>
              <a:gd name="connsiteX154" fmla="*/ 1485424 w 2114550"/>
              <a:gd name="connsiteY154" fmla="*/ 1749266 h 1838325"/>
              <a:gd name="connsiteX155" fmla="*/ 1446371 w 2114550"/>
              <a:gd name="connsiteY155" fmla="*/ 1752124 h 1838325"/>
              <a:gd name="connsiteX156" fmla="*/ 1419701 w 2114550"/>
              <a:gd name="connsiteY156" fmla="*/ 1745456 h 1838325"/>
              <a:gd name="connsiteX157" fmla="*/ 1442561 w 2114550"/>
              <a:gd name="connsiteY157" fmla="*/ 1696879 h 1838325"/>
              <a:gd name="connsiteX158" fmla="*/ 1430179 w 2114550"/>
              <a:gd name="connsiteY158" fmla="*/ 1676876 h 1838325"/>
              <a:gd name="connsiteX159" fmla="*/ 1413034 w 2114550"/>
              <a:gd name="connsiteY159" fmla="*/ 1648301 h 1838325"/>
              <a:gd name="connsiteX160" fmla="*/ 1400651 w 2114550"/>
              <a:gd name="connsiteY160" fmla="*/ 1632109 h 1838325"/>
              <a:gd name="connsiteX161" fmla="*/ 1368266 w 2114550"/>
              <a:gd name="connsiteY161" fmla="*/ 1628299 h 1838325"/>
              <a:gd name="connsiteX162" fmla="*/ 1322546 w 2114550"/>
              <a:gd name="connsiteY162" fmla="*/ 1632109 h 1838325"/>
              <a:gd name="connsiteX163" fmla="*/ 1283494 w 2114550"/>
              <a:gd name="connsiteY163" fmla="*/ 1644491 h 1838325"/>
              <a:gd name="connsiteX164" fmla="*/ 1244441 w 2114550"/>
              <a:gd name="connsiteY164" fmla="*/ 1657826 h 1838325"/>
              <a:gd name="connsiteX165" fmla="*/ 1227296 w 2114550"/>
              <a:gd name="connsiteY165" fmla="*/ 1683544 h 1838325"/>
              <a:gd name="connsiteX166" fmla="*/ 1227296 w 2114550"/>
              <a:gd name="connsiteY166" fmla="*/ 1729264 h 1838325"/>
              <a:gd name="connsiteX167" fmla="*/ 1201579 w 2114550"/>
              <a:gd name="connsiteY167" fmla="*/ 1755934 h 1838325"/>
              <a:gd name="connsiteX168" fmla="*/ 1149191 w 2114550"/>
              <a:gd name="connsiteY168" fmla="*/ 1768316 h 1838325"/>
              <a:gd name="connsiteX169" fmla="*/ 1113949 w 2114550"/>
              <a:gd name="connsiteY169" fmla="*/ 1788319 h 1838325"/>
              <a:gd name="connsiteX170" fmla="*/ 1074896 w 2114550"/>
              <a:gd name="connsiteY170" fmla="*/ 1797844 h 1838325"/>
              <a:gd name="connsiteX171" fmla="*/ 1041559 w 2114550"/>
              <a:gd name="connsiteY171" fmla="*/ 1824514 h 1838325"/>
              <a:gd name="connsiteX172" fmla="*/ 999649 w 2114550"/>
              <a:gd name="connsiteY172" fmla="*/ 1836896 h 1838325"/>
              <a:gd name="connsiteX173" fmla="*/ 950119 w 2114550"/>
              <a:gd name="connsiteY173" fmla="*/ 1834039 h 1838325"/>
              <a:gd name="connsiteX174" fmla="*/ 908209 w 2114550"/>
              <a:gd name="connsiteY174" fmla="*/ 1827371 h 1838325"/>
              <a:gd name="connsiteX175" fmla="*/ 888206 w 2114550"/>
              <a:gd name="connsiteY175" fmla="*/ 1784509 h 1838325"/>
              <a:gd name="connsiteX176" fmla="*/ 882491 w 2114550"/>
              <a:gd name="connsiteY176" fmla="*/ 1768316 h 1838325"/>
              <a:gd name="connsiteX177" fmla="*/ 862489 w 2114550"/>
              <a:gd name="connsiteY177" fmla="*/ 1752124 h 1838325"/>
              <a:gd name="connsiteX178" fmla="*/ 832961 w 2114550"/>
              <a:gd name="connsiteY178" fmla="*/ 1739741 h 1838325"/>
              <a:gd name="connsiteX179" fmla="*/ 810101 w 2114550"/>
              <a:gd name="connsiteY179" fmla="*/ 1768316 h 1838325"/>
              <a:gd name="connsiteX180" fmla="*/ 780574 w 2114550"/>
              <a:gd name="connsiteY180" fmla="*/ 1745456 h 1838325"/>
              <a:gd name="connsiteX181" fmla="*/ 771049 w 2114550"/>
              <a:gd name="connsiteY181" fmla="*/ 1722596 h 1838325"/>
              <a:gd name="connsiteX182" fmla="*/ 751999 w 2114550"/>
              <a:gd name="connsiteY182" fmla="*/ 1703546 h 1838325"/>
              <a:gd name="connsiteX183" fmla="*/ 702469 w 2114550"/>
              <a:gd name="connsiteY183" fmla="*/ 1694021 h 1838325"/>
              <a:gd name="connsiteX184" fmla="*/ 683419 w 2114550"/>
              <a:gd name="connsiteY184" fmla="*/ 1671161 h 1838325"/>
              <a:gd name="connsiteX185" fmla="*/ 651034 w 2114550"/>
              <a:gd name="connsiteY185" fmla="*/ 1660684 h 1838325"/>
              <a:gd name="connsiteX186" fmla="*/ 617696 w 2114550"/>
              <a:gd name="connsiteY186" fmla="*/ 1641634 h 1838325"/>
              <a:gd name="connsiteX187" fmla="*/ 608171 w 2114550"/>
              <a:gd name="connsiteY187" fmla="*/ 1609249 h 1838325"/>
              <a:gd name="connsiteX188" fmla="*/ 608171 w 2114550"/>
              <a:gd name="connsiteY188" fmla="*/ 1566386 h 1838325"/>
              <a:gd name="connsiteX189" fmla="*/ 611029 w 2114550"/>
              <a:gd name="connsiteY189" fmla="*/ 1527334 h 1838325"/>
              <a:gd name="connsiteX190" fmla="*/ 588169 w 2114550"/>
              <a:gd name="connsiteY190" fmla="*/ 1511141 h 1838325"/>
              <a:gd name="connsiteX191" fmla="*/ 562451 w 2114550"/>
              <a:gd name="connsiteY191" fmla="*/ 1511141 h 1838325"/>
              <a:gd name="connsiteX192" fmla="*/ 530066 w 2114550"/>
              <a:gd name="connsiteY192" fmla="*/ 1527334 h 1838325"/>
              <a:gd name="connsiteX193" fmla="*/ 500539 w 2114550"/>
              <a:gd name="connsiteY193" fmla="*/ 1540669 h 1838325"/>
              <a:gd name="connsiteX194" fmla="*/ 481489 w 2114550"/>
              <a:gd name="connsiteY194" fmla="*/ 1566386 h 1838325"/>
              <a:gd name="connsiteX195" fmla="*/ 454819 w 2114550"/>
              <a:gd name="connsiteY195" fmla="*/ 1575911 h 1838325"/>
              <a:gd name="connsiteX196" fmla="*/ 419576 w 2114550"/>
              <a:gd name="connsiteY196" fmla="*/ 1582579 h 1838325"/>
              <a:gd name="connsiteX197" fmla="*/ 402431 w 2114550"/>
              <a:gd name="connsiteY197" fmla="*/ 1553051 h 1838325"/>
              <a:gd name="connsiteX198" fmla="*/ 396716 w 2114550"/>
              <a:gd name="connsiteY198" fmla="*/ 1524476 h 1838325"/>
              <a:gd name="connsiteX199" fmla="*/ 376714 w 2114550"/>
              <a:gd name="connsiteY199" fmla="*/ 1488281 h 1838325"/>
              <a:gd name="connsiteX200" fmla="*/ 363379 w 2114550"/>
              <a:gd name="connsiteY200" fmla="*/ 1474946 h 1838325"/>
              <a:gd name="connsiteX201" fmla="*/ 340519 w 2114550"/>
              <a:gd name="connsiteY201" fmla="*/ 1474946 h 1838325"/>
              <a:gd name="connsiteX202" fmla="*/ 311944 w 2114550"/>
              <a:gd name="connsiteY202" fmla="*/ 1488281 h 1838325"/>
              <a:gd name="connsiteX203" fmla="*/ 294799 w 2114550"/>
              <a:gd name="connsiteY203" fmla="*/ 1513999 h 1838325"/>
              <a:gd name="connsiteX204" fmla="*/ 266224 w 2114550"/>
              <a:gd name="connsiteY204" fmla="*/ 1513999 h 1838325"/>
              <a:gd name="connsiteX205" fmla="*/ 232886 w 2114550"/>
              <a:gd name="connsiteY205" fmla="*/ 1513999 h 1838325"/>
              <a:gd name="connsiteX206" fmla="*/ 204311 w 2114550"/>
              <a:gd name="connsiteY206" fmla="*/ 1520666 h 1838325"/>
              <a:gd name="connsiteX207" fmla="*/ 170974 w 2114550"/>
              <a:gd name="connsiteY207" fmla="*/ 1513999 h 1838325"/>
              <a:gd name="connsiteX208" fmla="*/ 119539 w 2114550"/>
              <a:gd name="connsiteY208" fmla="*/ 1520666 h 1838325"/>
              <a:gd name="connsiteX209" fmla="*/ 119539 w 2114550"/>
              <a:gd name="connsiteY209" fmla="*/ 1488281 h 1838325"/>
              <a:gd name="connsiteX210" fmla="*/ 135731 w 2114550"/>
              <a:gd name="connsiteY210" fmla="*/ 1462564 h 1838325"/>
              <a:gd name="connsiteX211" fmla="*/ 154781 w 2114550"/>
              <a:gd name="connsiteY211" fmla="*/ 1433036 h 1838325"/>
              <a:gd name="connsiteX212" fmla="*/ 165259 w 2114550"/>
              <a:gd name="connsiteY212" fmla="*/ 1406366 h 1838325"/>
              <a:gd name="connsiteX213" fmla="*/ 154781 w 2114550"/>
              <a:gd name="connsiteY213" fmla="*/ 1371124 h 1838325"/>
              <a:gd name="connsiteX214" fmla="*/ 138589 w 2114550"/>
              <a:gd name="connsiteY214" fmla="*/ 1364456 h 1838325"/>
              <a:gd name="connsiteX215" fmla="*/ 109061 w 2114550"/>
              <a:gd name="connsiteY215" fmla="*/ 1348264 h 1838325"/>
              <a:gd name="connsiteX216" fmla="*/ 96679 w 2114550"/>
              <a:gd name="connsiteY216" fmla="*/ 1337786 h 1838325"/>
              <a:gd name="connsiteX217" fmla="*/ 57626 w 2114550"/>
              <a:gd name="connsiteY217" fmla="*/ 1337786 h 1838325"/>
              <a:gd name="connsiteX218" fmla="*/ 8096 w 2114550"/>
              <a:gd name="connsiteY218" fmla="*/ 1337786 h 1838325"/>
              <a:gd name="connsiteX219" fmla="*/ 1429 w 2114550"/>
              <a:gd name="connsiteY219" fmla="*/ 1321594 h 1838325"/>
              <a:gd name="connsiteX220" fmla="*/ 1429 w 2114550"/>
              <a:gd name="connsiteY220" fmla="*/ 1293019 h 1838325"/>
              <a:gd name="connsiteX221" fmla="*/ 14764 w 2114550"/>
              <a:gd name="connsiteY221" fmla="*/ 1270159 h 1838325"/>
              <a:gd name="connsiteX222" fmla="*/ 28099 w 2114550"/>
              <a:gd name="connsiteY222" fmla="*/ 1250156 h 1838325"/>
              <a:gd name="connsiteX223" fmla="*/ 60484 w 2114550"/>
              <a:gd name="connsiteY223" fmla="*/ 1236821 h 1838325"/>
              <a:gd name="connsiteX224" fmla="*/ 90011 w 2114550"/>
              <a:gd name="connsiteY224" fmla="*/ 1211104 h 1838325"/>
              <a:gd name="connsiteX225" fmla="*/ 115729 w 2114550"/>
              <a:gd name="connsiteY225" fmla="*/ 1185386 h 1838325"/>
              <a:gd name="connsiteX226" fmla="*/ 125254 w 2114550"/>
              <a:gd name="connsiteY226" fmla="*/ 1158716 h 1838325"/>
              <a:gd name="connsiteX227" fmla="*/ 129064 w 2114550"/>
              <a:gd name="connsiteY227" fmla="*/ 1129189 h 1838325"/>
              <a:gd name="connsiteX228" fmla="*/ 122396 w 2114550"/>
              <a:gd name="connsiteY228" fmla="*/ 1103471 h 1838325"/>
              <a:gd name="connsiteX229" fmla="*/ 96679 w 2114550"/>
              <a:gd name="connsiteY229" fmla="*/ 1087279 h 1838325"/>
              <a:gd name="connsiteX230" fmla="*/ 73819 w 2114550"/>
              <a:gd name="connsiteY230" fmla="*/ 1077754 h 1838325"/>
              <a:gd name="connsiteX231" fmla="*/ 37624 w 2114550"/>
              <a:gd name="connsiteY231" fmla="*/ 1080611 h 1838325"/>
              <a:gd name="connsiteX232" fmla="*/ 14764 w 2114550"/>
              <a:gd name="connsiteY232" fmla="*/ 1054894 h 1838325"/>
              <a:gd name="connsiteX233" fmla="*/ 37624 w 2114550"/>
              <a:gd name="connsiteY233" fmla="*/ 1028224 h 1838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Lst>
            <a:rect l="l" t="t" r="r" b="b"/>
            <a:pathLst>
              <a:path w="2114550" h="1838325">
                <a:moveTo>
                  <a:pt x="8096" y="995839"/>
                </a:moveTo>
                <a:lnTo>
                  <a:pt x="47149" y="963454"/>
                </a:lnTo>
                <a:lnTo>
                  <a:pt x="70009" y="953929"/>
                </a:lnTo>
                <a:lnTo>
                  <a:pt x="109061" y="966311"/>
                </a:lnTo>
                <a:lnTo>
                  <a:pt x="148114" y="986314"/>
                </a:lnTo>
                <a:lnTo>
                  <a:pt x="181451" y="1005364"/>
                </a:lnTo>
                <a:lnTo>
                  <a:pt x="220504" y="1009174"/>
                </a:lnTo>
                <a:lnTo>
                  <a:pt x="266224" y="999649"/>
                </a:lnTo>
                <a:lnTo>
                  <a:pt x="298609" y="995839"/>
                </a:lnTo>
                <a:lnTo>
                  <a:pt x="321469" y="1018699"/>
                </a:lnTo>
                <a:lnTo>
                  <a:pt x="363379" y="1038701"/>
                </a:lnTo>
                <a:lnTo>
                  <a:pt x="402431" y="1034891"/>
                </a:lnTo>
                <a:lnTo>
                  <a:pt x="471011" y="1018699"/>
                </a:lnTo>
                <a:lnTo>
                  <a:pt x="493871" y="999649"/>
                </a:lnTo>
                <a:lnTo>
                  <a:pt x="532924" y="986314"/>
                </a:lnTo>
                <a:lnTo>
                  <a:pt x="571976" y="963454"/>
                </a:lnTo>
                <a:lnTo>
                  <a:pt x="598646" y="953929"/>
                </a:lnTo>
                <a:lnTo>
                  <a:pt x="598646" y="927259"/>
                </a:lnTo>
                <a:lnTo>
                  <a:pt x="569119" y="917734"/>
                </a:lnTo>
                <a:lnTo>
                  <a:pt x="539591" y="917734"/>
                </a:lnTo>
                <a:lnTo>
                  <a:pt x="510064" y="920591"/>
                </a:lnTo>
                <a:lnTo>
                  <a:pt x="484346" y="897731"/>
                </a:lnTo>
                <a:lnTo>
                  <a:pt x="513874" y="872014"/>
                </a:lnTo>
                <a:lnTo>
                  <a:pt x="513874" y="846296"/>
                </a:lnTo>
                <a:lnTo>
                  <a:pt x="536734" y="810101"/>
                </a:lnTo>
                <a:lnTo>
                  <a:pt x="552926" y="796766"/>
                </a:lnTo>
                <a:lnTo>
                  <a:pt x="588169" y="780574"/>
                </a:lnTo>
                <a:lnTo>
                  <a:pt x="621506" y="751046"/>
                </a:lnTo>
                <a:lnTo>
                  <a:pt x="660559" y="728186"/>
                </a:lnTo>
                <a:lnTo>
                  <a:pt x="690086" y="702469"/>
                </a:lnTo>
                <a:lnTo>
                  <a:pt x="729139" y="699611"/>
                </a:lnTo>
                <a:lnTo>
                  <a:pt x="768191" y="692944"/>
                </a:lnTo>
                <a:lnTo>
                  <a:pt x="807244" y="692944"/>
                </a:lnTo>
                <a:lnTo>
                  <a:pt x="846296" y="676751"/>
                </a:lnTo>
                <a:lnTo>
                  <a:pt x="878681" y="666274"/>
                </a:lnTo>
                <a:lnTo>
                  <a:pt x="917734" y="647224"/>
                </a:lnTo>
                <a:lnTo>
                  <a:pt x="944404" y="631031"/>
                </a:lnTo>
                <a:lnTo>
                  <a:pt x="986314" y="611029"/>
                </a:lnTo>
                <a:lnTo>
                  <a:pt x="1012031" y="575786"/>
                </a:lnTo>
                <a:lnTo>
                  <a:pt x="1025366" y="546259"/>
                </a:lnTo>
                <a:lnTo>
                  <a:pt x="1045369" y="519589"/>
                </a:lnTo>
                <a:lnTo>
                  <a:pt x="1061561" y="507206"/>
                </a:lnTo>
                <a:lnTo>
                  <a:pt x="1087279" y="512921"/>
                </a:lnTo>
                <a:lnTo>
                  <a:pt x="1119664" y="530066"/>
                </a:lnTo>
                <a:lnTo>
                  <a:pt x="1132999" y="512921"/>
                </a:lnTo>
                <a:lnTo>
                  <a:pt x="1110139" y="487204"/>
                </a:lnTo>
                <a:lnTo>
                  <a:pt x="1087279" y="461486"/>
                </a:lnTo>
                <a:lnTo>
                  <a:pt x="1061561" y="448151"/>
                </a:lnTo>
                <a:lnTo>
                  <a:pt x="1064419" y="406241"/>
                </a:lnTo>
                <a:lnTo>
                  <a:pt x="1091089" y="366236"/>
                </a:lnTo>
                <a:lnTo>
                  <a:pt x="1093946" y="344329"/>
                </a:lnTo>
                <a:lnTo>
                  <a:pt x="1103471" y="304324"/>
                </a:lnTo>
                <a:lnTo>
                  <a:pt x="1084421" y="291941"/>
                </a:lnTo>
                <a:lnTo>
                  <a:pt x="1084421" y="252889"/>
                </a:lnTo>
                <a:lnTo>
                  <a:pt x="1084421" y="216694"/>
                </a:lnTo>
                <a:lnTo>
                  <a:pt x="1096804" y="196691"/>
                </a:lnTo>
                <a:lnTo>
                  <a:pt x="1100614" y="154781"/>
                </a:lnTo>
                <a:lnTo>
                  <a:pt x="1084421" y="141446"/>
                </a:lnTo>
                <a:lnTo>
                  <a:pt x="1107281" y="109061"/>
                </a:lnTo>
                <a:lnTo>
                  <a:pt x="1146334" y="86201"/>
                </a:lnTo>
                <a:lnTo>
                  <a:pt x="1175861" y="63341"/>
                </a:lnTo>
                <a:lnTo>
                  <a:pt x="1214914" y="50006"/>
                </a:lnTo>
                <a:lnTo>
                  <a:pt x="1256824" y="50006"/>
                </a:lnTo>
                <a:lnTo>
                  <a:pt x="1312069" y="30956"/>
                </a:lnTo>
                <a:lnTo>
                  <a:pt x="1368266" y="30956"/>
                </a:lnTo>
                <a:lnTo>
                  <a:pt x="1396841" y="17621"/>
                </a:lnTo>
                <a:lnTo>
                  <a:pt x="1430179" y="5239"/>
                </a:lnTo>
                <a:lnTo>
                  <a:pt x="1455896" y="1429"/>
                </a:lnTo>
                <a:lnTo>
                  <a:pt x="1469231" y="47149"/>
                </a:lnTo>
                <a:lnTo>
                  <a:pt x="1475899" y="92869"/>
                </a:lnTo>
                <a:lnTo>
                  <a:pt x="1472089" y="122396"/>
                </a:lnTo>
                <a:lnTo>
                  <a:pt x="1497806" y="129064"/>
                </a:lnTo>
                <a:lnTo>
                  <a:pt x="1514951" y="154781"/>
                </a:lnTo>
                <a:lnTo>
                  <a:pt x="1537811" y="174784"/>
                </a:lnTo>
                <a:lnTo>
                  <a:pt x="1563529" y="200501"/>
                </a:lnTo>
                <a:lnTo>
                  <a:pt x="1599724" y="190976"/>
                </a:lnTo>
                <a:lnTo>
                  <a:pt x="1618774" y="170974"/>
                </a:lnTo>
                <a:lnTo>
                  <a:pt x="1638776" y="148114"/>
                </a:lnTo>
                <a:lnTo>
                  <a:pt x="1667351" y="141446"/>
                </a:lnTo>
                <a:lnTo>
                  <a:pt x="1687354" y="168116"/>
                </a:lnTo>
                <a:lnTo>
                  <a:pt x="1719739" y="196691"/>
                </a:lnTo>
                <a:lnTo>
                  <a:pt x="1726406" y="230029"/>
                </a:lnTo>
                <a:lnTo>
                  <a:pt x="1719739" y="262414"/>
                </a:lnTo>
                <a:lnTo>
                  <a:pt x="1726406" y="291941"/>
                </a:lnTo>
                <a:lnTo>
                  <a:pt x="1735931" y="314801"/>
                </a:lnTo>
                <a:lnTo>
                  <a:pt x="1772126" y="314801"/>
                </a:lnTo>
                <a:lnTo>
                  <a:pt x="1801654" y="310991"/>
                </a:lnTo>
                <a:lnTo>
                  <a:pt x="1843564" y="317659"/>
                </a:lnTo>
                <a:lnTo>
                  <a:pt x="1866424" y="344329"/>
                </a:lnTo>
                <a:lnTo>
                  <a:pt x="1886426" y="379571"/>
                </a:lnTo>
                <a:lnTo>
                  <a:pt x="1876901" y="409099"/>
                </a:lnTo>
                <a:lnTo>
                  <a:pt x="1932146" y="415766"/>
                </a:lnTo>
                <a:lnTo>
                  <a:pt x="1971199" y="409099"/>
                </a:lnTo>
                <a:lnTo>
                  <a:pt x="2000726" y="392906"/>
                </a:lnTo>
                <a:lnTo>
                  <a:pt x="2026444" y="395764"/>
                </a:lnTo>
                <a:lnTo>
                  <a:pt x="2033111" y="431959"/>
                </a:lnTo>
                <a:lnTo>
                  <a:pt x="2035969" y="451009"/>
                </a:lnTo>
                <a:lnTo>
                  <a:pt x="2085499" y="451009"/>
                </a:lnTo>
                <a:lnTo>
                  <a:pt x="2075021" y="491014"/>
                </a:lnTo>
                <a:lnTo>
                  <a:pt x="2055971" y="519589"/>
                </a:lnTo>
                <a:lnTo>
                  <a:pt x="2069306" y="549116"/>
                </a:lnTo>
                <a:lnTo>
                  <a:pt x="2095024" y="555784"/>
                </a:lnTo>
                <a:lnTo>
                  <a:pt x="2085499" y="591979"/>
                </a:lnTo>
                <a:lnTo>
                  <a:pt x="2052161" y="608171"/>
                </a:lnTo>
                <a:lnTo>
                  <a:pt x="2052161" y="631031"/>
                </a:lnTo>
                <a:lnTo>
                  <a:pt x="2091214" y="620554"/>
                </a:lnTo>
                <a:lnTo>
                  <a:pt x="2120741" y="624364"/>
                </a:lnTo>
                <a:lnTo>
                  <a:pt x="2111216" y="672941"/>
                </a:lnTo>
                <a:lnTo>
                  <a:pt x="2114074" y="715804"/>
                </a:lnTo>
                <a:lnTo>
                  <a:pt x="2085499" y="725329"/>
                </a:lnTo>
                <a:lnTo>
                  <a:pt x="2101691" y="761524"/>
                </a:lnTo>
                <a:lnTo>
                  <a:pt x="2081689" y="803434"/>
                </a:lnTo>
                <a:lnTo>
                  <a:pt x="2058829" y="807244"/>
                </a:lnTo>
                <a:lnTo>
                  <a:pt x="2033111" y="846296"/>
                </a:lnTo>
                <a:lnTo>
                  <a:pt x="2033111" y="881539"/>
                </a:lnTo>
                <a:lnTo>
                  <a:pt x="2049304" y="917734"/>
                </a:lnTo>
                <a:lnTo>
                  <a:pt x="2052161" y="956786"/>
                </a:lnTo>
                <a:lnTo>
                  <a:pt x="2035969" y="976789"/>
                </a:lnTo>
                <a:lnTo>
                  <a:pt x="2006441" y="1005364"/>
                </a:lnTo>
                <a:lnTo>
                  <a:pt x="1974056" y="999649"/>
                </a:lnTo>
                <a:lnTo>
                  <a:pt x="1944529" y="995839"/>
                </a:lnTo>
                <a:lnTo>
                  <a:pt x="1912144" y="1005364"/>
                </a:lnTo>
                <a:lnTo>
                  <a:pt x="1876901" y="1018699"/>
                </a:lnTo>
                <a:lnTo>
                  <a:pt x="1870234" y="1051084"/>
                </a:lnTo>
                <a:lnTo>
                  <a:pt x="1870234" y="1073944"/>
                </a:lnTo>
                <a:lnTo>
                  <a:pt x="1915954" y="1116806"/>
                </a:lnTo>
                <a:lnTo>
                  <a:pt x="1873091" y="1132999"/>
                </a:lnTo>
                <a:lnTo>
                  <a:pt x="1850231" y="1162526"/>
                </a:lnTo>
                <a:lnTo>
                  <a:pt x="1834039" y="1194911"/>
                </a:lnTo>
                <a:lnTo>
                  <a:pt x="1882616" y="1201579"/>
                </a:lnTo>
                <a:lnTo>
                  <a:pt x="1873091" y="1236821"/>
                </a:lnTo>
                <a:lnTo>
                  <a:pt x="1847374" y="1253966"/>
                </a:lnTo>
                <a:lnTo>
                  <a:pt x="1824514" y="1275874"/>
                </a:lnTo>
                <a:lnTo>
                  <a:pt x="1814989" y="1305401"/>
                </a:lnTo>
                <a:lnTo>
                  <a:pt x="1794986" y="1341596"/>
                </a:lnTo>
                <a:lnTo>
                  <a:pt x="1820704" y="1364456"/>
                </a:lnTo>
                <a:lnTo>
                  <a:pt x="1834039" y="1400651"/>
                </a:lnTo>
                <a:lnTo>
                  <a:pt x="1794986" y="1419701"/>
                </a:lnTo>
                <a:lnTo>
                  <a:pt x="1850231" y="1449229"/>
                </a:lnTo>
                <a:lnTo>
                  <a:pt x="1820704" y="1462564"/>
                </a:lnTo>
                <a:lnTo>
                  <a:pt x="1814989" y="1504474"/>
                </a:lnTo>
                <a:lnTo>
                  <a:pt x="1792129" y="1527334"/>
                </a:lnTo>
                <a:lnTo>
                  <a:pt x="1781651" y="1573054"/>
                </a:lnTo>
                <a:lnTo>
                  <a:pt x="1762601" y="1598771"/>
                </a:lnTo>
                <a:lnTo>
                  <a:pt x="1716881" y="1598771"/>
                </a:lnTo>
                <a:lnTo>
                  <a:pt x="1667351" y="1609249"/>
                </a:lnTo>
                <a:lnTo>
                  <a:pt x="1645444" y="1621631"/>
                </a:lnTo>
                <a:lnTo>
                  <a:pt x="1632109" y="1648301"/>
                </a:lnTo>
                <a:lnTo>
                  <a:pt x="1632109" y="1687354"/>
                </a:lnTo>
                <a:lnTo>
                  <a:pt x="1602581" y="1722596"/>
                </a:lnTo>
                <a:lnTo>
                  <a:pt x="1573054" y="1722596"/>
                </a:lnTo>
                <a:lnTo>
                  <a:pt x="1543526" y="1729264"/>
                </a:lnTo>
                <a:lnTo>
                  <a:pt x="1527334" y="1706404"/>
                </a:lnTo>
                <a:lnTo>
                  <a:pt x="1494949" y="1729264"/>
                </a:lnTo>
                <a:lnTo>
                  <a:pt x="1485424" y="1749266"/>
                </a:lnTo>
                <a:lnTo>
                  <a:pt x="1446371" y="1752124"/>
                </a:lnTo>
                <a:lnTo>
                  <a:pt x="1419701" y="1745456"/>
                </a:lnTo>
                <a:lnTo>
                  <a:pt x="1442561" y="1696879"/>
                </a:lnTo>
                <a:lnTo>
                  <a:pt x="1430179" y="1676876"/>
                </a:lnTo>
                <a:lnTo>
                  <a:pt x="1413034" y="1648301"/>
                </a:lnTo>
                <a:lnTo>
                  <a:pt x="1400651" y="1632109"/>
                </a:lnTo>
                <a:lnTo>
                  <a:pt x="1368266" y="1628299"/>
                </a:lnTo>
                <a:lnTo>
                  <a:pt x="1322546" y="1632109"/>
                </a:lnTo>
                <a:lnTo>
                  <a:pt x="1283494" y="1644491"/>
                </a:lnTo>
                <a:lnTo>
                  <a:pt x="1244441" y="1657826"/>
                </a:lnTo>
                <a:lnTo>
                  <a:pt x="1227296" y="1683544"/>
                </a:lnTo>
                <a:lnTo>
                  <a:pt x="1227296" y="1729264"/>
                </a:lnTo>
                <a:lnTo>
                  <a:pt x="1201579" y="1755934"/>
                </a:lnTo>
                <a:lnTo>
                  <a:pt x="1149191" y="1768316"/>
                </a:lnTo>
                <a:lnTo>
                  <a:pt x="1113949" y="1788319"/>
                </a:lnTo>
                <a:lnTo>
                  <a:pt x="1074896" y="1797844"/>
                </a:lnTo>
                <a:lnTo>
                  <a:pt x="1041559" y="1824514"/>
                </a:lnTo>
                <a:lnTo>
                  <a:pt x="999649" y="1836896"/>
                </a:lnTo>
                <a:lnTo>
                  <a:pt x="950119" y="1834039"/>
                </a:lnTo>
                <a:lnTo>
                  <a:pt x="908209" y="1827371"/>
                </a:lnTo>
                <a:lnTo>
                  <a:pt x="888206" y="1784509"/>
                </a:lnTo>
                <a:lnTo>
                  <a:pt x="882491" y="1768316"/>
                </a:lnTo>
                <a:lnTo>
                  <a:pt x="862489" y="1752124"/>
                </a:lnTo>
                <a:lnTo>
                  <a:pt x="832961" y="1739741"/>
                </a:lnTo>
                <a:lnTo>
                  <a:pt x="810101" y="1768316"/>
                </a:lnTo>
                <a:lnTo>
                  <a:pt x="780574" y="1745456"/>
                </a:lnTo>
                <a:lnTo>
                  <a:pt x="771049" y="1722596"/>
                </a:lnTo>
                <a:lnTo>
                  <a:pt x="751999" y="1703546"/>
                </a:lnTo>
                <a:lnTo>
                  <a:pt x="702469" y="1694021"/>
                </a:lnTo>
                <a:lnTo>
                  <a:pt x="683419" y="1671161"/>
                </a:lnTo>
                <a:lnTo>
                  <a:pt x="651034" y="1660684"/>
                </a:lnTo>
                <a:lnTo>
                  <a:pt x="617696" y="1641634"/>
                </a:lnTo>
                <a:lnTo>
                  <a:pt x="608171" y="1609249"/>
                </a:lnTo>
                <a:lnTo>
                  <a:pt x="608171" y="1566386"/>
                </a:lnTo>
                <a:lnTo>
                  <a:pt x="611029" y="1527334"/>
                </a:lnTo>
                <a:lnTo>
                  <a:pt x="588169" y="1511141"/>
                </a:lnTo>
                <a:lnTo>
                  <a:pt x="562451" y="1511141"/>
                </a:lnTo>
                <a:lnTo>
                  <a:pt x="530066" y="1527334"/>
                </a:lnTo>
                <a:lnTo>
                  <a:pt x="500539" y="1540669"/>
                </a:lnTo>
                <a:lnTo>
                  <a:pt x="481489" y="1566386"/>
                </a:lnTo>
                <a:lnTo>
                  <a:pt x="454819" y="1575911"/>
                </a:lnTo>
                <a:lnTo>
                  <a:pt x="419576" y="1582579"/>
                </a:lnTo>
                <a:lnTo>
                  <a:pt x="402431" y="1553051"/>
                </a:lnTo>
                <a:lnTo>
                  <a:pt x="396716" y="1524476"/>
                </a:lnTo>
                <a:lnTo>
                  <a:pt x="376714" y="1488281"/>
                </a:lnTo>
                <a:lnTo>
                  <a:pt x="363379" y="1474946"/>
                </a:lnTo>
                <a:lnTo>
                  <a:pt x="340519" y="1474946"/>
                </a:lnTo>
                <a:lnTo>
                  <a:pt x="311944" y="1488281"/>
                </a:lnTo>
                <a:lnTo>
                  <a:pt x="294799" y="1513999"/>
                </a:lnTo>
                <a:lnTo>
                  <a:pt x="266224" y="1513999"/>
                </a:lnTo>
                <a:lnTo>
                  <a:pt x="232886" y="1513999"/>
                </a:lnTo>
                <a:lnTo>
                  <a:pt x="204311" y="1520666"/>
                </a:lnTo>
                <a:lnTo>
                  <a:pt x="170974" y="1513999"/>
                </a:lnTo>
                <a:lnTo>
                  <a:pt x="119539" y="1520666"/>
                </a:lnTo>
                <a:lnTo>
                  <a:pt x="119539" y="1488281"/>
                </a:lnTo>
                <a:lnTo>
                  <a:pt x="135731" y="1462564"/>
                </a:lnTo>
                <a:lnTo>
                  <a:pt x="154781" y="1433036"/>
                </a:lnTo>
                <a:lnTo>
                  <a:pt x="165259" y="1406366"/>
                </a:lnTo>
                <a:lnTo>
                  <a:pt x="154781" y="1371124"/>
                </a:lnTo>
                <a:lnTo>
                  <a:pt x="138589" y="1364456"/>
                </a:lnTo>
                <a:lnTo>
                  <a:pt x="109061" y="1348264"/>
                </a:lnTo>
                <a:lnTo>
                  <a:pt x="96679" y="1337786"/>
                </a:lnTo>
                <a:lnTo>
                  <a:pt x="57626" y="1337786"/>
                </a:lnTo>
                <a:lnTo>
                  <a:pt x="8096" y="1337786"/>
                </a:lnTo>
                <a:lnTo>
                  <a:pt x="1429" y="1321594"/>
                </a:lnTo>
                <a:lnTo>
                  <a:pt x="1429" y="1293019"/>
                </a:lnTo>
                <a:lnTo>
                  <a:pt x="14764" y="1270159"/>
                </a:lnTo>
                <a:lnTo>
                  <a:pt x="28099" y="1250156"/>
                </a:lnTo>
                <a:lnTo>
                  <a:pt x="60484" y="1236821"/>
                </a:lnTo>
                <a:lnTo>
                  <a:pt x="90011" y="1211104"/>
                </a:lnTo>
                <a:lnTo>
                  <a:pt x="115729" y="1185386"/>
                </a:lnTo>
                <a:lnTo>
                  <a:pt x="125254" y="1158716"/>
                </a:lnTo>
                <a:lnTo>
                  <a:pt x="129064" y="1129189"/>
                </a:lnTo>
                <a:lnTo>
                  <a:pt x="122396" y="1103471"/>
                </a:lnTo>
                <a:lnTo>
                  <a:pt x="96679" y="1087279"/>
                </a:lnTo>
                <a:lnTo>
                  <a:pt x="73819" y="1077754"/>
                </a:lnTo>
                <a:lnTo>
                  <a:pt x="37624" y="1080611"/>
                </a:lnTo>
                <a:lnTo>
                  <a:pt x="14764" y="1054894"/>
                </a:lnTo>
                <a:lnTo>
                  <a:pt x="37624" y="1028224"/>
                </a:lnTo>
                <a:close/>
              </a:path>
            </a:pathLst>
          </a:custGeom>
          <a:solidFill>
            <a:schemeClr val="tx2">
              <a:lumMod val="20000"/>
              <a:lumOff val="80000"/>
            </a:schemeClr>
          </a:solidFill>
          <a:ln w="1905" cap="flat">
            <a:solidFill>
              <a:schemeClr val="bg1"/>
            </a:solidFill>
            <a:prstDash val="solid"/>
            <a:miter/>
          </a:ln>
        </p:spPr>
        <p:txBody>
          <a:bodyPr lIns="360000" tIns="252000" rtlCol="0" anchor="ctr"/>
          <a:lstStyle/>
          <a:p>
            <a:pPr algn="ctr"/>
            <a:r>
              <a:rPr lang="fr-FR" sz="1000" dirty="0">
                <a:solidFill>
                  <a:schemeClr val="bg1"/>
                </a:solidFill>
              </a:rPr>
              <a:t>H1a</a:t>
            </a:r>
          </a:p>
        </p:txBody>
      </p:sp>
      <p:sp>
        <p:nvSpPr>
          <p:cNvPr id="686" name="Forme libre : forme 685">
            <a:extLst>
              <a:ext uri="{FF2B5EF4-FFF2-40B4-BE49-F238E27FC236}">
                <a16:creationId xmlns:a16="http://schemas.microsoft.com/office/drawing/2014/main" id="{611B457E-6BD9-49D3-9086-59EC5D0D3818}"/>
              </a:ext>
            </a:extLst>
          </p:cNvPr>
          <p:cNvSpPr/>
          <p:nvPr/>
        </p:nvSpPr>
        <p:spPr>
          <a:xfrm>
            <a:off x="5632882" y="4139169"/>
            <a:ext cx="1870726" cy="1562885"/>
          </a:xfrm>
          <a:custGeom>
            <a:avLst/>
            <a:gdLst>
              <a:gd name="connsiteX0" fmla="*/ 364331 w 2257425"/>
              <a:gd name="connsiteY0" fmla="*/ 77629 h 1885950"/>
              <a:gd name="connsiteX1" fmla="*/ 371951 w 2257425"/>
              <a:gd name="connsiteY1" fmla="*/ 98584 h 1885950"/>
              <a:gd name="connsiteX2" fmla="*/ 377666 w 2257425"/>
              <a:gd name="connsiteY2" fmla="*/ 127159 h 1885950"/>
              <a:gd name="connsiteX3" fmla="*/ 403384 w 2257425"/>
              <a:gd name="connsiteY3" fmla="*/ 127159 h 1885950"/>
              <a:gd name="connsiteX4" fmla="*/ 427196 w 2257425"/>
              <a:gd name="connsiteY4" fmla="*/ 142399 h 1885950"/>
              <a:gd name="connsiteX5" fmla="*/ 445294 w 2257425"/>
              <a:gd name="connsiteY5" fmla="*/ 163354 h 1885950"/>
              <a:gd name="connsiteX6" fmla="*/ 458629 w 2257425"/>
              <a:gd name="connsiteY6" fmla="*/ 187166 h 1885950"/>
              <a:gd name="connsiteX7" fmla="*/ 476726 w 2257425"/>
              <a:gd name="connsiteY7" fmla="*/ 220504 h 1885950"/>
              <a:gd name="connsiteX8" fmla="*/ 487204 w 2257425"/>
              <a:gd name="connsiteY8" fmla="*/ 251936 h 1885950"/>
              <a:gd name="connsiteX9" fmla="*/ 491966 w 2257425"/>
              <a:gd name="connsiteY9" fmla="*/ 293846 h 1885950"/>
              <a:gd name="connsiteX10" fmla="*/ 499586 w 2257425"/>
              <a:gd name="connsiteY10" fmla="*/ 335756 h 1885950"/>
              <a:gd name="connsiteX11" fmla="*/ 510064 w 2257425"/>
              <a:gd name="connsiteY11" fmla="*/ 371951 h 1885950"/>
              <a:gd name="connsiteX12" fmla="*/ 520541 w 2257425"/>
              <a:gd name="connsiteY12" fmla="*/ 392906 h 1885950"/>
              <a:gd name="connsiteX13" fmla="*/ 531019 w 2257425"/>
              <a:gd name="connsiteY13" fmla="*/ 418624 h 1885950"/>
              <a:gd name="connsiteX14" fmla="*/ 568166 w 2257425"/>
              <a:gd name="connsiteY14" fmla="*/ 424339 h 1885950"/>
              <a:gd name="connsiteX15" fmla="*/ 583406 w 2257425"/>
              <a:gd name="connsiteY15" fmla="*/ 398621 h 1885950"/>
              <a:gd name="connsiteX16" fmla="*/ 568166 w 2257425"/>
              <a:gd name="connsiteY16" fmla="*/ 382429 h 1885950"/>
              <a:gd name="connsiteX17" fmla="*/ 547211 w 2257425"/>
              <a:gd name="connsiteY17" fmla="*/ 353854 h 1885950"/>
              <a:gd name="connsiteX18" fmla="*/ 536734 w 2257425"/>
              <a:gd name="connsiteY18" fmla="*/ 330041 h 1885950"/>
              <a:gd name="connsiteX19" fmla="*/ 528161 w 2257425"/>
              <a:gd name="connsiteY19" fmla="*/ 304324 h 1885950"/>
              <a:gd name="connsiteX20" fmla="*/ 523399 w 2257425"/>
              <a:gd name="connsiteY20" fmla="*/ 259556 h 1885950"/>
              <a:gd name="connsiteX21" fmla="*/ 510064 w 2257425"/>
              <a:gd name="connsiteY21" fmla="*/ 233839 h 1885950"/>
              <a:gd name="connsiteX22" fmla="*/ 536734 w 2257425"/>
              <a:gd name="connsiteY22" fmla="*/ 230981 h 1885950"/>
              <a:gd name="connsiteX23" fmla="*/ 578644 w 2257425"/>
              <a:gd name="connsiteY23" fmla="*/ 238601 h 1885950"/>
              <a:gd name="connsiteX24" fmla="*/ 609124 w 2257425"/>
              <a:gd name="connsiteY24" fmla="*/ 238601 h 1885950"/>
              <a:gd name="connsiteX25" fmla="*/ 625316 w 2257425"/>
              <a:gd name="connsiteY25" fmla="*/ 272891 h 1885950"/>
              <a:gd name="connsiteX26" fmla="*/ 635794 w 2257425"/>
              <a:gd name="connsiteY26" fmla="*/ 296704 h 1885950"/>
              <a:gd name="connsiteX27" fmla="*/ 656749 w 2257425"/>
              <a:gd name="connsiteY27" fmla="*/ 325279 h 1885950"/>
              <a:gd name="connsiteX28" fmla="*/ 679609 w 2257425"/>
              <a:gd name="connsiteY28" fmla="*/ 350996 h 1885950"/>
              <a:gd name="connsiteX29" fmla="*/ 708184 w 2257425"/>
              <a:gd name="connsiteY29" fmla="*/ 358616 h 1885950"/>
              <a:gd name="connsiteX30" fmla="*/ 737711 w 2257425"/>
              <a:gd name="connsiteY30" fmla="*/ 371951 h 1885950"/>
              <a:gd name="connsiteX31" fmla="*/ 771049 w 2257425"/>
              <a:gd name="connsiteY31" fmla="*/ 364331 h 1885950"/>
              <a:gd name="connsiteX32" fmla="*/ 789146 w 2257425"/>
              <a:gd name="connsiteY32" fmla="*/ 340519 h 1885950"/>
              <a:gd name="connsiteX33" fmla="*/ 807244 w 2257425"/>
              <a:gd name="connsiteY33" fmla="*/ 309086 h 1885950"/>
              <a:gd name="connsiteX34" fmla="*/ 836771 w 2257425"/>
              <a:gd name="connsiteY34" fmla="*/ 301466 h 1885950"/>
              <a:gd name="connsiteX35" fmla="*/ 862489 w 2257425"/>
              <a:gd name="connsiteY35" fmla="*/ 301466 h 1885950"/>
              <a:gd name="connsiteX36" fmla="*/ 898684 w 2257425"/>
              <a:gd name="connsiteY36" fmla="*/ 288131 h 1885950"/>
              <a:gd name="connsiteX37" fmla="*/ 912019 w 2257425"/>
              <a:gd name="connsiteY37" fmla="*/ 270034 h 1885950"/>
              <a:gd name="connsiteX38" fmla="*/ 916781 w 2257425"/>
              <a:gd name="connsiteY38" fmla="*/ 247174 h 1885950"/>
              <a:gd name="connsiteX39" fmla="*/ 916781 w 2257425"/>
              <a:gd name="connsiteY39" fmla="*/ 210026 h 1885950"/>
              <a:gd name="connsiteX40" fmla="*/ 925354 w 2257425"/>
              <a:gd name="connsiteY40" fmla="*/ 187166 h 1885950"/>
              <a:gd name="connsiteX41" fmla="*/ 935831 w 2257425"/>
              <a:gd name="connsiteY41" fmla="*/ 166211 h 1885950"/>
              <a:gd name="connsiteX42" fmla="*/ 967264 w 2257425"/>
              <a:gd name="connsiteY42" fmla="*/ 148114 h 1885950"/>
              <a:gd name="connsiteX43" fmla="*/ 985361 w 2257425"/>
              <a:gd name="connsiteY43" fmla="*/ 127159 h 1885950"/>
              <a:gd name="connsiteX44" fmla="*/ 1008221 w 2257425"/>
              <a:gd name="connsiteY44" fmla="*/ 109061 h 1885950"/>
              <a:gd name="connsiteX45" fmla="*/ 1021556 w 2257425"/>
              <a:gd name="connsiteY45" fmla="*/ 95726 h 1885950"/>
              <a:gd name="connsiteX46" fmla="*/ 1047274 w 2257425"/>
              <a:gd name="connsiteY46" fmla="*/ 64294 h 1885950"/>
              <a:gd name="connsiteX47" fmla="*/ 1066324 w 2257425"/>
              <a:gd name="connsiteY47" fmla="*/ 32861 h 1885950"/>
              <a:gd name="connsiteX48" fmla="*/ 1084421 w 2257425"/>
              <a:gd name="connsiteY48" fmla="*/ 1429 h 1885950"/>
              <a:gd name="connsiteX49" fmla="*/ 1110139 w 2257425"/>
              <a:gd name="connsiteY49" fmla="*/ 19526 h 1885950"/>
              <a:gd name="connsiteX50" fmla="*/ 1128236 w 2257425"/>
              <a:gd name="connsiteY50" fmla="*/ 35719 h 1885950"/>
              <a:gd name="connsiteX51" fmla="*/ 1128236 w 2257425"/>
              <a:gd name="connsiteY51" fmla="*/ 59531 h 1885950"/>
              <a:gd name="connsiteX52" fmla="*/ 1136809 w 2257425"/>
              <a:gd name="connsiteY52" fmla="*/ 90011 h 1885950"/>
              <a:gd name="connsiteX53" fmla="*/ 1156811 w 2257425"/>
              <a:gd name="connsiteY53" fmla="*/ 98584 h 1885950"/>
              <a:gd name="connsiteX54" fmla="*/ 1175861 w 2257425"/>
              <a:gd name="connsiteY54" fmla="*/ 90011 h 1885950"/>
              <a:gd name="connsiteX55" fmla="*/ 1180624 w 2257425"/>
              <a:gd name="connsiteY55" fmla="*/ 74771 h 1885950"/>
              <a:gd name="connsiteX56" fmla="*/ 1233011 w 2257425"/>
              <a:gd name="connsiteY56" fmla="*/ 67151 h 1885950"/>
              <a:gd name="connsiteX57" fmla="*/ 1255871 w 2257425"/>
              <a:gd name="connsiteY57" fmla="*/ 85249 h 1885950"/>
              <a:gd name="connsiteX58" fmla="*/ 1266349 w 2257425"/>
              <a:gd name="connsiteY58" fmla="*/ 116681 h 1885950"/>
              <a:gd name="connsiteX59" fmla="*/ 1306354 w 2257425"/>
              <a:gd name="connsiteY59" fmla="*/ 119539 h 1885950"/>
              <a:gd name="connsiteX60" fmla="*/ 1308259 w 2257425"/>
              <a:gd name="connsiteY60" fmla="*/ 158591 h 1885950"/>
              <a:gd name="connsiteX61" fmla="*/ 1332071 w 2257425"/>
              <a:gd name="connsiteY61" fmla="*/ 176689 h 1885950"/>
              <a:gd name="connsiteX62" fmla="*/ 1353026 w 2257425"/>
              <a:gd name="connsiteY62" fmla="*/ 191929 h 1885950"/>
              <a:gd name="connsiteX63" fmla="*/ 1368266 w 2257425"/>
              <a:gd name="connsiteY63" fmla="*/ 223361 h 1885950"/>
              <a:gd name="connsiteX64" fmla="*/ 1350169 w 2257425"/>
              <a:gd name="connsiteY64" fmla="*/ 257651 h 1885950"/>
              <a:gd name="connsiteX65" fmla="*/ 1329214 w 2257425"/>
              <a:gd name="connsiteY65" fmla="*/ 280511 h 1885950"/>
              <a:gd name="connsiteX66" fmla="*/ 1326356 w 2257425"/>
              <a:gd name="connsiteY66" fmla="*/ 311944 h 1885950"/>
              <a:gd name="connsiteX67" fmla="*/ 1345406 w 2257425"/>
              <a:gd name="connsiteY67" fmla="*/ 328136 h 1885950"/>
              <a:gd name="connsiteX68" fmla="*/ 1353026 w 2257425"/>
              <a:gd name="connsiteY68" fmla="*/ 364331 h 1885950"/>
              <a:gd name="connsiteX69" fmla="*/ 1384459 w 2257425"/>
              <a:gd name="connsiteY69" fmla="*/ 358616 h 1885950"/>
              <a:gd name="connsiteX70" fmla="*/ 1402556 w 2257425"/>
              <a:gd name="connsiteY70" fmla="*/ 377666 h 1885950"/>
              <a:gd name="connsiteX71" fmla="*/ 1415891 w 2257425"/>
              <a:gd name="connsiteY71" fmla="*/ 416719 h 1885950"/>
              <a:gd name="connsiteX72" fmla="*/ 1449229 w 2257425"/>
              <a:gd name="connsiteY72" fmla="*/ 429101 h 1885950"/>
              <a:gd name="connsiteX73" fmla="*/ 1485424 w 2257425"/>
              <a:gd name="connsiteY73" fmla="*/ 424339 h 1885950"/>
              <a:gd name="connsiteX74" fmla="*/ 1506379 w 2257425"/>
              <a:gd name="connsiteY74" fmla="*/ 439579 h 1885950"/>
              <a:gd name="connsiteX75" fmla="*/ 1534954 w 2257425"/>
              <a:gd name="connsiteY75" fmla="*/ 460534 h 1885950"/>
              <a:gd name="connsiteX76" fmla="*/ 1554004 w 2257425"/>
              <a:gd name="connsiteY76" fmla="*/ 481489 h 1885950"/>
              <a:gd name="connsiteX77" fmla="*/ 1585436 w 2257425"/>
              <a:gd name="connsiteY77" fmla="*/ 481489 h 1885950"/>
              <a:gd name="connsiteX78" fmla="*/ 1614011 w 2257425"/>
              <a:gd name="connsiteY78" fmla="*/ 471011 h 1885950"/>
              <a:gd name="connsiteX79" fmla="*/ 1650206 w 2257425"/>
              <a:gd name="connsiteY79" fmla="*/ 455771 h 1885950"/>
              <a:gd name="connsiteX80" fmla="*/ 1678781 w 2257425"/>
              <a:gd name="connsiteY80" fmla="*/ 448151 h 1885950"/>
              <a:gd name="connsiteX81" fmla="*/ 1686401 w 2257425"/>
              <a:gd name="connsiteY81" fmla="*/ 473869 h 1885950"/>
              <a:gd name="connsiteX82" fmla="*/ 1696879 w 2257425"/>
              <a:gd name="connsiteY82" fmla="*/ 505301 h 1885950"/>
              <a:gd name="connsiteX83" fmla="*/ 1710214 w 2257425"/>
              <a:gd name="connsiteY83" fmla="*/ 536734 h 1885950"/>
              <a:gd name="connsiteX84" fmla="*/ 1717834 w 2257425"/>
              <a:gd name="connsiteY84" fmla="*/ 567214 h 1885950"/>
              <a:gd name="connsiteX85" fmla="*/ 1704499 w 2257425"/>
              <a:gd name="connsiteY85" fmla="*/ 598646 h 1885950"/>
              <a:gd name="connsiteX86" fmla="*/ 1684496 w 2257425"/>
              <a:gd name="connsiteY86" fmla="*/ 625316 h 1885950"/>
              <a:gd name="connsiteX87" fmla="*/ 1710214 w 2257425"/>
              <a:gd name="connsiteY87" fmla="*/ 640556 h 1885950"/>
              <a:gd name="connsiteX88" fmla="*/ 1731169 w 2257425"/>
              <a:gd name="connsiteY88" fmla="*/ 656749 h 1885950"/>
              <a:gd name="connsiteX89" fmla="*/ 1762601 w 2257425"/>
              <a:gd name="connsiteY89" fmla="*/ 648176 h 1885950"/>
              <a:gd name="connsiteX90" fmla="*/ 1788319 w 2257425"/>
              <a:gd name="connsiteY90" fmla="*/ 635794 h 1885950"/>
              <a:gd name="connsiteX91" fmla="*/ 1812131 w 2257425"/>
              <a:gd name="connsiteY91" fmla="*/ 653891 h 1885950"/>
              <a:gd name="connsiteX92" fmla="*/ 1851184 w 2257425"/>
              <a:gd name="connsiteY92" fmla="*/ 664369 h 1885950"/>
              <a:gd name="connsiteX93" fmla="*/ 1874044 w 2257425"/>
              <a:gd name="connsiteY93" fmla="*/ 637699 h 1885950"/>
              <a:gd name="connsiteX94" fmla="*/ 1890236 w 2257425"/>
              <a:gd name="connsiteY94" fmla="*/ 598646 h 1885950"/>
              <a:gd name="connsiteX95" fmla="*/ 1894999 w 2257425"/>
              <a:gd name="connsiteY95" fmla="*/ 570071 h 1885950"/>
              <a:gd name="connsiteX96" fmla="*/ 1900714 w 2257425"/>
              <a:gd name="connsiteY96" fmla="*/ 541496 h 1885950"/>
              <a:gd name="connsiteX97" fmla="*/ 1914049 w 2257425"/>
              <a:gd name="connsiteY97" fmla="*/ 526256 h 1885950"/>
              <a:gd name="connsiteX98" fmla="*/ 1942624 w 2257425"/>
              <a:gd name="connsiteY98" fmla="*/ 499586 h 1885950"/>
              <a:gd name="connsiteX99" fmla="*/ 1968341 w 2257425"/>
              <a:gd name="connsiteY99" fmla="*/ 491966 h 1885950"/>
              <a:gd name="connsiteX100" fmla="*/ 1978819 w 2257425"/>
              <a:gd name="connsiteY100" fmla="*/ 515779 h 1885950"/>
              <a:gd name="connsiteX101" fmla="*/ 1989296 w 2257425"/>
              <a:gd name="connsiteY101" fmla="*/ 544354 h 1885950"/>
              <a:gd name="connsiteX102" fmla="*/ 2023586 w 2257425"/>
              <a:gd name="connsiteY102" fmla="*/ 544354 h 1885950"/>
              <a:gd name="connsiteX103" fmla="*/ 2034064 w 2257425"/>
              <a:gd name="connsiteY103" fmla="*/ 570071 h 1885950"/>
              <a:gd name="connsiteX104" fmla="*/ 2041684 w 2257425"/>
              <a:gd name="connsiteY104" fmla="*/ 619601 h 1885950"/>
              <a:gd name="connsiteX105" fmla="*/ 2062639 w 2257425"/>
              <a:gd name="connsiteY105" fmla="*/ 640556 h 1885950"/>
              <a:gd name="connsiteX106" fmla="*/ 2085499 w 2257425"/>
              <a:gd name="connsiteY106" fmla="*/ 667226 h 1885950"/>
              <a:gd name="connsiteX107" fmla="*/ 2109311 w 2257425"/>
              <a:gd name="connsiteY107" fmla="*/ 713899 h 1885950"/>
              <a:gd name="connsiteX108" fmla="*/ 2093119 w 2257425"/>
              <a:gd name="connsiteY108" fmla="*/ 736759 h 1885950"/>
              <a:gd name="connsiteX109" fmla="*/ 2119789 w 2257425"/>
              <a:gd name="connsiteY109" fmla="*/ 747236 h 1885950"/>
              <a:gd name="connsiteX110" fmla="*/ 2143601 w 2257425"/>
              <a:gd name="connsiteY110" fmla="*/ 771049 h 1885950"/>
              <a:gd name="connsiteX111" fmla="*/ 2140744 w 2257425"/>
              <a:gd name="connsiteY111" fmla="*/ 792004 h 1885950"/>
              <a:gd name="connsiteX112" fmla="*/ 2112169 w 2257425"/>
              <a:gd name="connsiteY112" fmla="*/ 802481 h 1885950"/>
              <a:gd name="connsiteX113" fmla="*/ 2114074 w 2257425"/>
              <a:gd name="connsiteY113" fmla="*/ 841534 h 1885950"/>
              <a:gd name="connsiteX114" fmla="*/ 2130266 w 2257425"/>
              <a:gd name="connsiteY114" fmla="*/ 870109 h 1885950"/>
              <a:gd name="connsiteX115" fmla="*/ 2148364 w 2257425"/>
              <a:gd name="connsiteY115" fmla="*/ 898684 h 1885950"/>
              <a:gd name="connsiteX116" fmla="*/ 2193132 w 2257425"/>
              <a:gd name="connsiteY116" fmla="*/ 919639 h 1885950"/>
              <a:gd name="connsiteX117" fmla="*/ 2229326 w 2257425"/>
              <a:gd name="connsiteY117" fmla="*/ 925354 h 1885950"/>
              <a:gd name="connsiteX118" fmla="*/ 2208371 w 2257425"/>
              <a:gd name="connsiteY118" fmla="*/ 953929 h 1885950"/>
              <a:gd name="connsiteX119" fmla="*/ 2190274 w 2257425"/>
              <a:gd name="connsiteY119" fmla="*/ 969169 h 1885950"/>
              <a:gd name="connsiteX120" fmla="*/ 2213134 w 2257425"/>
              <a:gd name="connsiteY120" fmla="*/ 995839 h 1885950"/>
              <a:gd name="connsiteX121" fmla="*/ 2247424 w 2257425"/>
              <a:gd name="connsiteY121" fmla="*/ 1015841 h 1885950"/>
              <a:gd name="connsiteX122" fmla="*/ 2265521 w 2257425"/>
              <a:gd name="connsiteY122" fmla="*/ 1034891 h 1885950"/>
              <a:gd name="connsiteX123" fmla="*/ 2255044 w 2257425"/>
              <a:gd name="connsiteY123" fmla="*/ 1071086 h 1885950"/>
              <a:gd name="connsiteX124" fmla="*/ 2226469 w 2257425"/>
              <a:gd name="connsiteY124" fmla="*/ 1094899 h 1885950"/>
              <a:gd name="connsiteX125" fmla="*/ 2200751 w 2257425"/>
              <a:gd name="connsiteY125" fmla="*/ 1115854 h 1885950"/>
              <a:gd name="connsiteX126" fmla="*/ 2163604 w 2257425"/>
              <a:gd name="connsiteY126" fmla="*/ 1141571 h 1885950"/>
              <a:gd name="connsiteX127" fmla="*/ 2133124 w 2257425"/>
              <a:gd name="connsiteY127" fmla="*/ 1144429 h 1885950"/>
              <a:gd name="connsiteX128" fmla="*/ 2095976 w 2257425"/>
              <a:gd name="connsiteY128" fmla="*/ 1138714 h 1885950"/>
              <a:gd name="connsiteX129" fmla="*/ 2088356 w 2257425"/>
              <a:gd name="connsiteY129" fmla="*/ 1154906 h 1885950"/>
              <a:gd name="connsiteX130" fmla="*/ 2085499 w 2257425"/>
              <a:gd name="connsiteY130" fmla="*/ 1180624 h 1885950"/>
              <a:gd name="connsiteX131" fmla="*/ 2080736 w 2257425"/>
              <a:gd name="connsiteY131" fmla="*/ 1212056 h 1885950"/>
              <a:gd name="connsiteX132" fmla="*/ 2049304 w 2257425"/>
              <a:gd name="connsiteY132" fmla="*/ 1227296 h 1885950"/>
              <a:gd name="connsiteX133" fmla="*/ 2015014 w 2257425"/>
              <a:gd name="connsiteY133" fmla="*/ 1225391 h 1885950"/>
              <a:gd name="connsiteX134" fmla="*/ 1996916 w 2257425"/>
              <a:gd name="connsiteY134" fmla="*/ 1253966 h 1885950"/>
              <a:gd name="connsiteX135" fmla="*/ 1974056 w 2257425"/>
              <a:gd name="connsiteY135" fmla="*/ 1266349 h 1885950"/>
              <a:gd name="connsiteX136" fmla="*/ 1950244 w 2257425"/>
              <a:gd name="connsiteY136" fmla="*/ 1266349 h 1885950"/>
              <a:gd name="connsiteX137" fmla="*/ 1914049 w 2257425"/>
              <a:gd name="connsiteY137" fmla="*/ 1272064 h 1885950"/>
              <a:gd name="connsiteX138" fmla="*/ 1894999 w 2257425"/>
              <a:gd name="connsiteY138" fmla="*/ 1287304 h 1885950"/>
              <a:gd name="connsiteX139" fmla="*/ 1905476 w 2257425"/>
              <a:gd name="connsiteY139" fmla="*/ 1308259 h 1885950"/>
              <a:gd name="connsiteX140" fmla="*/ 1934051 w 2257425"/>
              <a:gd name="connsiteY140" fmla="*/ 1318736 h 1885950"/>
              <a:gd name="connsiteX141" fmla="*/ 1939766 w 2257425"/>
              <a:gd name="connsiteY141" fmla="*/ 1334929 h 1885950"/>
              <a:gd name="connsiteX142" fmla="*/ 1932146 w 2257425"/>
              <a:gd name="connsiteY142" fmla="*/ 1354931 h 1885950"/>
              <a:gd name="connsiteX143" fmla="*/ 1903571 w 2257425"/>
              <a:gd name="connsiteY143" fmla="*/ 1378744 h 1885950"/>
              <a:gd name="connsiteX144" fmla="*/ 1864519 w 2257425"/>
              <a:gd name="connsiteY144" fmla="*/ 1381601 h 1885950"/>
              <a:gd name="connsiteX145" fmla="*/ 1824514 w 2257425"/>
              <a:gd name="connsiteY145" fmla="*/ 1381601 h 1885950"/>
              <a:gd name="connsiteX146" fmla="*/ 1780699 w 2257425"/>
              <a:gd name="connsiteY146" fmla="*/ 1384459 h 1885950"/>
              <a:gd name="connsiteX147" fmla="*/ 1773079 w 2257425"/>
              <a:gd name="connsiteY147" fmla="*/ 1363504 h 1885950"/>
              <a:gd name="connsiteX148" fmla="*/ 1749266 w 2257425"/>
              <a:gd name="connsiteY148" fmla="*/ 1373981 h 1885950"/>
              <a:gd name="connsiteX149" fmla="*/ 1717834 w 2257425"/>
              <a:gd name="connsiteY149" fmla="*/ 1392079 h 1885950"/>
              <a:gd name="connsiteX150" fmla="*/ 1678781 w 2257425"/>
              <a:gd name="connsiteY150" fmla="*/ 1396841 h 1885950"/>
              <a:gd name="connsiteX151" fmla="*/ 1634966 w 2257425"/>
              <a:gd name="connsiteY151" fmla="*/ 1392079 h 1885950"/>
              <a:gd name="connsiteX152" fmla="*/ 1603534 w 2257425"/>
              <a:gd name="connsiteY152" fmla="*/ 1386364 h 1885950"/>
              <a:gd name="connsiteX153" fmla="*/ 1574959 w 2257425"/>
              <a:gd name="connsiteY153" fmla="*/ 1396841 h 1885950"/>
              <a:gd name="connsiteX154" fmla="*/ 1574959 w 2257425"/>
              <a:gd name="connsiteY154" fmla="*/ 1417796 h 1885950"/>
              <a:gd name="connsiteX155" fmla="*/ 1564481 w 2257425"/>
              <a:gd name="connsiteY155" fmla="*/ 1433989 h 1885950"/>
              <a:gd name="connsiteX156" fmla="*/ 1530191 w 2257425"/>
              <a:gd name="connsiteY156" fmla="*/ 1452086 h 1885950"/>
              <a:gd name="connsiteX157" fmla="*/ 1512094 w 2257425"/>
              <a:gd name="connsiteY157" fmla="*/ 1470184 h 1885950"/>
              <a:gd name="connsiteX158" fmla="*/ 1534954 w 2257425"/>
              <a:gd name="connsiteY158" fmla="*/ 1506379 h 1885950"/>
              <a:gd name="connsiteX159" fmla="*/ 1530191 w 2257425"/>
              <a:gd name="connsiteY159" fmla="*/ 1524476 h 1885950"/>
              <a:gd name="connsiteX160" fmla="*/ 1551146 w 2257425"/>
              <a:gd name="connsiteY160" fmla="*/ 1540669 h 1885950"/>
              <a:gd name="connsiteX161" fmla="*/ 1593056 w 2257425"/>
              <a:gd name="connsiteY161" fmla="*/ 1554004 h 1885950"/>
              <a:gd name="connsiteX162" fmla="*/ 1626394 w 2257425"/>
              <a:gd name="connsiteY162" fmla="*/ 1564481 h 1885950"/>
              <a:gd name="connsiteX163" fmla="*/ 1644491 w 2257425"/>
              <a:gd name="connsiteY163" fmla="*/ 1593056 h 1885950"/>
              <a:gd name="connsiteX164" fmla="*/ 1647349 w 2257425"/>
              <a:gd name="connsiteY164" fmla="*/ 1632109 h 1885950"/>
              <a:gd name="connsiteX165" fmla="*/ 1629251 w 2257425"/>
              <a:gd name="connsiteY165" fmla="*/ 1657826 h 1885950"/>
              <a:gd name="connsiteX166" fmla="*/ 1615916 w 2257425"/>
              <a:gd name="connsiteY166" fmla="*/ 1668304 h 1885950"/>
              <a:gd name="connsiteX167" fmla="*/ 1636871 w 2257425"/>
              <a:gd name="connsiteY167" fmla="*/ 1696879 h 1885950"/>
              <a:gd name="connsiteX168" fmla="*/ 1624489 w 2257425"/>
              <a:gd name="connsiteY168" fmla="*/ 1717834 h 1885950"/>
              <a:gd name="connsiteX169" fmla="*/ 1593056 w 2257425"/>
              <a:gd name="connsiteY169" fmla="*/ 1725454 h 1885950"/>
              <a:gd name="connsiteX170" fmla="*/ 1579721 w 2257425"/>
              <a:gd name="connsiteY170" fmla="*/ 1754029 h 1885950"/>
              <a:gd name="connsiteX171" fmla="*/ 1608296 w 2257425"/>
              <a:gd name="connsiteY171" fmla="*/ 1773079 h 1885950"/>
              <a:gd name="connsiteX172" fmla="*/ 1650206 w 2257425"/>
              <a:gd name="connsiteY172" fmla="*/ 1774984 h 1885950"/>
              <a:gd name="connsiteX173" fmla="*/ 1681639 w 2257425"/>
              <a:gd name="connsiteY173" fmla="*/ 1774984 h 1885950"/>
              <a:gd name="connsiteX174" fmla="*/ 1699736 w 2257425"/>
              <a:gd name="connsiteY174" fmla="*/ 1794034 h 1885950"/>
              <a:gd name="connsiteX175" fmla="*/ 1717834 w 2257425"/>
              <a:gd name="connsiteY175" fmla="*/ 1814036 h 1885950"/>
              <a:gd name="connsiteX176" fmla="*/ 1714976 w 2257425"/>
              <a:gd name="connsiteY176" fmla="*/ 1830229 h 1885950"/>
              <a:gd name="connsiteX177" fmla="*/ 1675924 w 2257425"/>
              <a:gd name="connsiteY177" fmla="*/ 1834992 h 1885950"/>
              <a:gd name="connsiteX178" fmla="*/ 1636871 w 2257425"/>
              <a:gd name="connsiteY178" fmla="*/ 1837849 h 1885950"/>
              <a:gd name="connsiteX179" fmla="*/ 1615916 w 2257425"/>
              <a:gd name="connsiteY179" fmla="*/ 1861661 h 1885950"/>
              <a:gd name="connsiteX180" fmla="*/ 1593056 w 2257425"/>
              <a:gd name="connsiteY180" fmla="*/ 1882617 h 1885950"/>
              <a:gd name="connsiteX181" fmla="*/ 1561624 w 2257425"/>
              <a:gd name="connsiteY181" fmla="*/ 1890236 h 1885950"/>
              <a:gd name="connsiteX182" fmla="*/ 1540669 w 2257425"/>
              <a:gd name="connsiteY182" fmla="*/ 1893094 h 1885950"/>
              <a:gd name="connsiteX183" fmla="*/ 1530191 w 2257425"/>
              <a:gd name="connsiteY183" fmla="*/ 1874044 h 1885950"/>
              <a:gd name="connsiteX184" fmla="*/ 1512094 w 2257425"/>
              <a:gd name="connsiteY184" fmla="*/ 1861661 h 1885950"/>
              <a:gd name="connsiteX185" fmla="*/ 1483519 w 2257425"/>
              <a:gd name="connsiteY185" fmla="*/ 1851184 h 1885950"/>
              <a:gd name="connsiteX186" fmla="*/ 1456849 w 2257425"/>
              <a:gd name="connsiteY186" fmla="*/ 1840706 h 1885950"/>
              <a:gd name="connsiteX187" fmla="*/ 1431131 w 2257425"/>
              <a:gd name="connsiteY187" fmla="*/ 1843564 h 1885950"/>
              <a:gd name="connsiteX188" fmla="*/ 1413034 w 2257425"/>
              <a:gd name="connsiteY188" fmla="*/ 1851184 h 1885950"/>
              <a:gd name="connsiteX189" fmla="*/ 1402556 w 2257425"/>
              <a:gd name="connsiteY189" fmla="*/ 1866424 h 1885950"/>
              <a:gd name="connsiteX190" fmla="*/ 1386364 w 2257425"/>
              <a:gd name="connsiteY190" fmla="*/ 1843564 h 1885950"/>
              <a:gd name="connsiteX191" fmla="*/ 1365409 w 2257425"/>
              <a:gd name="connsiteY191" fmla="*/ 1816894 h 1885950"/>
              <a:gd name="connsiteX192" fmla="*/ 1353026 w 2257425"/>
              <a:gd name="connsiteY192" fmla="*/ 1795939 h 1885950"/>
              <a:gd name="connsiteX193" fmla="*/ 1326356 w 2257425"/>
              <a:gd name="connsiteY193" fmla="*/ 1795939 h 1885950"/>
              <a:gd name="connsiteX194" fmla="*/ 1297781 w 2257425"/>
              <a:gd name="connsiteY194" fmla="*/ 1803559 h 1885950"/>
              <a:gd name="connsiteX195" fmla="*/ 1285399 w 2257425"/>
              <a:gd name="connsiteY195" fmla="*/ 1814036 h 1885950"/>
              <a:gd name="connsiteX196" fmla="*/ 1272064 w 2257425"/>
              <a:gd name="connsiteY196" fmla="*/ 1795939 h 1885950"/>
              <a:gd name="connsiteX197" fmla="*/ 1272064 w 2257425"/>
              <a:gd name="connsiteY197" fmla="*/ 1774984 h 1885950"/>
              <a:gd name="connsiteX198" fmla="*/ 1255871 w 2257425"/>
              <a:gd name="connsiteY198" fmla="*/ 1749267 h 1885950"/>
              <a:gd name="connsiteX199" fmla="*/ 1237774 w 2257425"/>
              <a:gd name="connsiteY199" fmla="*/ 1749267 h 1885950"/>
              <a:gd name="connsiteX200" fmla="*/ 1216819 w 2257425"/>
              <a:gd name="connsiteY200" fmla="*/ 1749267 h 1885950"/>
              <a:gd name="connsiteX201" fmla="*/ 1177766 w 2257425"/>
              <a:gd name="connsiteY201" fmla="*/ 1743551 h 1885950"/>
              <a:gd name="connsiteX202" fmla="*/ 1156811 w 2257425"/>
              <a:gd name="connsiteY202" fmla="*/ 1734026 h 1885950"/>
              <a:gd name="connsiteX203" fmla="*/ 1133951 w 2257425"/>
              <a:gd name="connsiteY203" fmla="*/ 1735931 h 1885950"/>
              <a:gd name="connsiteX204" fmla="*/ 1102519 w 2257425"/>
              <a:gd name="connsiteY204" fmla="*/ 1728311 h 1885950"/>
              <a:gd name="connsiteX205" fmla="*/ 1076801 w 2257425"/>
              <a:gd name="connsiteY205" fmla="*/ 1717834 h 1885950"/>
              <a:gd name="connsiteX206" fmla="*/ 1055846 w 2257425"/>
              <a:gd name="connsiteY206" fmla="*/ 1725454 h 1885950"/>
              <a:gd name="connsiteX207" fmla="*/ 1050131 w 2257425"/>
              <a:gd name="connsiteY207" fmla="*/ 1756886 h 1885950"/>
              <a:gd name="connsiteX208" fmla="*/ 1047274 w 2257425"/>
              <a:gd name="connsiteY208" fmla="*/ 1783556 h 1885950"/>
              <a:gd name="connsiteX209" fmla="*/ 1029176 w 2257425"/>
              <a:gd name="connsiteY209" fmla="*/ 1809274 h 1885950"/>
              <a:gd name="connsiteX210" fmla="*/ 1016794 w 2257425"/>
              <a:gd name="connsiteY210" fmla="*/ 1824514 h 1885950"/>
              <a:gd name="connsiteX211" fmla="*/ 985361 w 2257425"/>
              <a:gd name="connsiteY211" fmla="*/ 1827371 h 1885950"/>
              <a:gd name="connsiteX212" fmla="*/ 972026 w 2257425"/>
              <a:gd name="connsiteY212" fmla="*/ 1806417 h 1885950"/>
              <a:gd name="connsiteX213" fmla="*/ 948214 w 2257425"/>
              <a:gd name="connsiteY213" fmla="*/ 1801654 h 1885950"/>
              <a:gd name="connsiteX214" fmla="*/ 919639 w 2257425"/>
              <a:gd name="connsiteY214" fmla="*/ 1803559 h 1885950"/>
              <a:gd name="connsiteX215" fmla="*/ 891064 w 2257425"/>
              <a:gd name="connsiteY215" fmla="*/ 1803559 h 1885950"/>
              <a:gd name="connsiteX216" fmla="*/ 888206 w 2257425"/>
              <a:gd name="connsiteY216" fmla="*/ 1780699 h 1885950"/>
              <a:gd name="connsiteX217" fmla="*/ 867251 w 2257425"/>
              <a:gd name="connsiteY217" fmla="*/ 1780699 h 1885950"/>
              <a:gd name="connsiteX218" fmla="*/ 838676 w 2257425"/>
              <a:gd name="connsiteY218" fmla="*/ 1780699 h 1885950"/>
              <a:gd name="connsiteX219" fmla="*/ 812959 w 2257425"/>
              <a:gd name="connsiteY219" fmla="*/ 1798796 h 1885950"/>
              <a:gd name="connsiteX220" fmla="*/ 792004 w 2257425"/>
              <a:gd name="connsiteY220" fmla="*/ 1806417 h 1885950"/>
              <a:gd name="connsiteX221" fmla="*/ 768191 w 2257425"/>
              <a:gd name="connsiteY221" fmla="*/ 1814036 h 1885950"/>
              <a:gd name="connsiteX222" fmla="*/ 731996 w 2257425"/>
              <a:gd name="connsiteY222" fmla="*/ 1809274 h 1885950"/>
              <a:gd name="connsiteX223" fmla="*/ 729139 w 2257425"/>
              <a:gd name="connsiteY223" fmla="*/ 1783556 h 1885950"/>
              <a:gd name="connsiteX224" fmla="*/ 721519 w 2257425"/>
              <a:gd name="connsiteY224" fmla="*/ 1762601 h 1885950"/>
              <a:gd name="connsiteX225" fmla="*/ 697706 w 2257425"/>
              <a:gd name="connsiteY225" fmla="*/ 1741646 h 1885950"/>
              <a:gd name="connsiteX226" fmla="*/ 661511 w 2257425"/>
              <a:gd name="connsiteY226" fmla="*/ 1741646 h 1885950"/>
              <a:gd name="connsiteX227" fmla="*/ 640556 w 2257425"/>
              <a:gd name="connsiteY227" fmla="*/ 1734026 h 1885950"/>
              <a:gd name="connsiteX228" fmla="*/ 632936 w 2257425"/>
              <a:gd name="connsiteY228" fmla="*/ 1707356 h 1885950"/>
              <a:gd name="connsiteX229" fmla="*/ 614839 w 2257425"/>
              <a:gd name="connsiteY229" fmla="*/ 1707356 h 1885950"/>
              <a:gd name="connsiteX230" fmla="*/ 588169 w 2257425"/>
              <a:gd name="connsiteY230" fmla="*/ 1725454 h 1885950"/>
              <a:gd name="connsiteX231" fmla="*/ 551974 w 2257425"/>
              <a:gd name="connsiteY231" fmla="*/ 1734026 h 1885950"/>
              <a:gd name="connsiteX232" fmla="*/ 528161 w 2257425"/>
              <a:gd name="connsiteY232" fmla="*/ 1735931 h 1885950"/>
              <a:gd name="connsiteX233" fmla="*/ 499586 w 2257425"/>
              <a:gd name="connsiteY233" fmla="*/ 1723549 h 1885950"/>
              <a:gd name="connsiteX234" fmla="*/ 484346 w 2257425"/>
              <a:gd name="connsiteY234" fmla="*/ 1699736 h 1885950"/>
              <a:gd name="connsiteX235" fmla="*/ 469106 w 2257425"/>
              <a:gd name="connsiteY235" fmla="*/ 1689259 h 1885950"/>
              <a:gd name="connsiteX236" fmla="*/ 452914 w 2257425"/>
              <a:gd name="connsiteY236" fmla="*/ 1671161 h 1885950"/>
              <a:gd name="connsiteX237" fmla="*/ 452914 w 2257425"/>
              <a:gd name="connsiteY237" fmla="*/ 1642586 h 1885950"/>
              <a:gd name="connsiteX238" fmla="*/ 445294 w 2257425"/>
              <a:gd name="connsiteY238" fmla="*/ 1624489 h 1885950"/>
              <a:gd name="connsiteX239" fmla="*/ 424339 w 2257425"/>
              <a:gd name="connsiteY239" fmla="*/ 1615916 h 1885950"/>
              <a:gd name="connsiteX240" fmla="*/ 390049 w 2257425"/>
              <a:gd name="connsiteY240" fmla="*/ 1618774 h 1885950"/>
              <a:gd name="connsiteX241" fmla="*/ 364331 w 2257425"/>
              <a:gd name="connsiteY241" fmla="*/ 1621631 h 1885950"/>
              <a:gd name="connsiteX242" fmla="*/ 340519 w 2257425"/>
              <a:gd name="connsiteY242" fmla="*/ 1624489 h 1885950"/>
              <a:gd name="connsiteX243" fmla="*/ 317659 w 2257425"/>
              <a:gd name="connsiteY243" fmla="*/ 1605439 h 1885950"/>
              <a:gd name="connsiteX244" fmla="*/ 304324 w 2257425"/>
              <a:gd name="connsiteY244" fmla="*/ 1600676 h 1885950"/>
              <a:gd name="connsiteX245" fmla="*/ 283369 w 2257425"/>
              <a:gd name="connsiteY245" fmla="*/ 1593056 h 1885950"/>
              <a:gd name="connsiteX246" fmla="*/ 257651 w 2257425"/>
              <a:gd name="connsiteY246" fmla="*/ 1579721 h 1885950"/>
              <a:gd name="connsiteX247" fmla="*/ 247174 w 2257425"/>
              <a:gd name="connsiteY247" fmla="*/ 1554004 h 1885950"/>
              <a:gd name="connsiteX248" fmla="*/ 215741 w 2257425"/>
              <a:gd name="connsiteY248" fmla="*/ 1555909 h 1885950"/>
              <a:gd name="connsiteX249" fmla="*/ 189071 w 2257425"/>
              <a:gd name="connsiteY249" fmla="*/ 1561624 h 1885950"/>
              <a:gd name="connsiteX250" fmla="*/ 179546 w 2257425"/>
              <a:gd name="connsiteY250" fmla="*/ 1569244 h 1885950"/>
              <a:gd name="connsiteX251" fmla="*/ 170974 w 2257425"/>
              <a:gd name="connsiteY251" fmla="*/ 1584484 h 1885950"/>
              <a:gd name="connsiteX252" fmla="*/ 148114 w 2257425"/>
              <a:gd name="connsiteY252" fmla="*/ 1590199 h 1885950"/>
              <a:gd name="connsiteX253" fmla="*/ 127159 w 2257425"/>
              <a:gd name="connsiteY253" fmla="*/ 1572101 h 1885950"/>
              <a:gd name="connsiteX254" fmla="*/ 134779 w 2257425"/>
              <a:gd name="connsiteY254" fmla="*/ 1545431 h 1885950"/>
              <a:gd name="connsiteX255" fmla="*/ 158591 w 2257425"/>
              <a:gd name="connsiteY255" fmla="*/ 1534954 h 1885950"/>
              <a:gd name="connsiteX256" fmla="*/ 169069 w 2257425"/>
              <a:gd name="connsiteY256" fmla="*/ 1516856 h 1885950"/>
              <a:gd name="connsiteX257" fmla="*/ 169069 w 2257425"/>
              <a:gd name="connsiteY257" fmla="*/ 1488281 h 1885950"/>
              <a:gd name="connsiteX258" fmla="*/ 169069 w 2257425"/>
              <a:gd name="connsiteY258" fmla="*/ 1462564 h 1885950"/>
              <a:gd name="connsiteX259" fmla="*/ 158591 w 2257425"/>
              <a:gd name="connsiteY259" fmla="*/ 1446371 h 1885950"/>
              <a:gd name="connsiteX260" fmla="*/ 139541 w 2257425"/>
              <a:gd name="connsiteY260" fmla="*/ 1431131 h 1885950"/>
              <a:gd name="connsiteX261" fmla="*/ 103346 w 2257425"/>
              <a:gd name="connsiteY261" fmla="*/ 1438751 h 1885950"/>
              <a:gd name="connsiteX262" fmla="*/ 85249 w 2257425"/>
              <a:gd name="connsiteY262" fmla="*/ 1449229 h 1885950"/>
              <a:gd name="connsiteX263" fmla="*/ 59531 w 2257425"/>
              <a:gd name="connsiteY263" fmla="*/ 1444466 h 1885950"/>
              <a:gd name="connsiteX264" fmla="*/ 40481 w 2257425"/>
              <a:gd name="connsiteY264" fmla="*/ 1417796 h 1885950"/>
              <a:gd name="connsiteX265" fmla="*/ 11906 w 2257425"/>
              <a:gd name="connsiteY265" fmla="*/ 1399699 h 1885950"/>
              <a:gd name="connsiteX266" fmla="*/ 1429 w 2257425"/>
              <a:gd name="connsiteY266" fmla="*/ 1373981 h 1885950"/>
              <a:gd name="connsiteX267" fmla="*/ 22384 w 2257425"/>
              <a:gd name="connsiteY267" fmla="*/ 1353026 h 1885950"/>
              <a:gd name="connsiteX268" fmla="*/ 56674 w 2257425"/>
              <a:gd name="connsiteY268" fmla="*/ 1347311 h 1885950"/>
              <a:gd name="connsiteX269" fmla="*/ 77629 w 2257425"/>
              <a:gd name="connsiteY269" fmla="*/ 1339691 h 1885950"/>
              <a:gd name="connsiteX270" fmla="*/ 100489 w 2257425"/>
              <a:gd name="connsiteY270" fmla="*/ 1294924 h 1885950"/>
              <a:gd name="connsiteX271" fmla="*/ 121444 w 2257425"/>
              <a:gd name="connsiteY271" fmla="*/ 1282541 h 1885950"/>
              <a:gd name="connsiteX272" fmla="*/ 148114 w 2257425"/>
              <a:gd name="connsiteY272" fmla="*/ 1251109 h 1885950"/>
              <a:gd name="connsiteX273" fmla="*/ 166211 w 2257425"/>
              <a:gd name="connsiteY273" fmla="*/ 1214914 h 1885950"/>
              <a:gd name="connsiteX274" fmla="*/ 150019 w 2257425"/>
              <a:gd name="connsiteY274" fmla="*/ 1154906 h 1885950"/>
              <a:gd name="connsiteX275" fmla="*/ 163354 w 2257425"/>
              <a:gd name="connsiteY275" fmla="*/ 1123474 h 1885950"/>
              <a:gd name="connsiteX276" fmla="*/ 184309 w 2257425"/>
              <a:gd name="connsiteY276" fmla="*/ 1084421 h 1885950"/>
              <a:gd name="connsiteX277" fmla="*/ 202406 w 2257425"/>
              <a:gd name="connsiteY277" fmla="*/ 1050131 h 1885950"/>
              <a:gd name="connsiteX278" fmla="*/ 215741 w 2257425"/>
              <a:gd name="connsiteY278" fmla="*/ 1011079 h 1885950"/>
              <a:gd name="connsiteX279" fmla="*/ 226219 w 2257425"/>
              <a:gd name="connsiteY279" fmla="*/ 966311 h 1885950"/>
              <a:gd name="connsiteX280" fmla="*/ 230981 w 2257425"/>
              <a:gd name="connsiteY280" fmla="*/ 922496 h 1885950"/>
              <a:gd name="connsiteX281" fmla="*/ 239554 w 2257425"/>
              <a:gd name="connsiteY281" fmla="*/ 872966 h 1885950"/>
              <a:gd name="connsiteX282" fmla="*/ 249079 w 2257425"/>
              <a:gd name="connsiteY282" fmla="*/ 836771 h 1885950"/>
              <a:gd name="connsiteX283" fmla="*/ 247174 w 2257425"/>
              <a:gd name="connsiteY283" fmla="*/ 799624 h 1885950"/>
              <a:gd name="connsiteX284" fmla="*/ 257651 w 2257425"/>
              <a:gd name="connsiteY284" fmla="*/ 752951 h 1885950"/>
              <a:gd name="connsiteX285" fmla="*/ 268129 w 2257425"/>
              <a:gd name="connsiteY285" fmla="*/ 706279 h 1885950"/>
              <a:gd name="connsiteX286" fmla="*/ 278606 w 2257425"/>
              <a:gd name="connsiteY286" fmla="*/ 677704 h 1885950"/>
              <a:gd name="connsiteX287" fmla="*/ 289084 w 2257425"/>
              <a:gd name="connsiteY287" fmla="*/ 646271 h 1885950"/>
              <a:gd name="connsiteX288" fmla="*/ 301466 w 2257425"/>
              <a:gd name="connsiteY288" fmla="*/ 635794 h 1885950"/>
              <a:gd name="connsiteX289" fmla="*/ 328136 w 2257425"/>
              <a:gd name="connsiteY289" fmla="*/ 632936 h 1885950"/>
              <a:gd name="connsiteX290" fmla="*/ 356711 w 2257425"/>
              <a:gd name="connsiteY290" fmla="*/ 625316 h 1885950"/>
              <a:gd name="connsiteX291" fmla="*/ 361474 w 2257425"/>
              <a:gd name="connsiteY291" fmla="*/ 609124 h 1885950"/>
              <a:gd name="connsiteX292" fmla="*/ 335756 w 2257425"/>
              <a:gd name="connsiteY292" fmla="*/ 588169 h 1885950"/>
              <a:gd name="connsiteX293" fmla="*/ 309086 w 2257425"/>
              <a:gd name="connsiteY293" fmla="*/ 565309 h 1885950"/>
              <a:gd name="connsiteX294" fmla="*/ 286226 w 2257425"/>
              <a:gd name="connsiteY294" fmla="*/ 572929 h 1885950"/>
              <a:gd name="connsiteX295" fmla="*/ 278606 w 2257425"/>
              <a:gd name="connsiteY295" fmla="*/ 593884 h 1885950"/>
              <a:gd name="connsiteX296" fmla="*/ 265271 w 2257425"/>
              <a:gd name="connsiteY296" fmla="*/ 619601 h 1885950"/>
              <a:gd name="connsiteX297" fmla="*/ 254794 w 2257425"/>
              <a:gd name="connsiteY297" fmla="*/ 635794 h 1885950"/>
              <a:gd name="connsiteX298" fmla="*/ 249079 w 2257425"/>
              <a:gd name="connsiteY298" fmla="*/ 598646 h 1885950"/>
              <a:gd name="connsiteX299" fmla="*/ 251936 w 2257425"/>
              <a:gd name="connsiteY299" fmla="*/ 562451 h 1885950"/>
              <a:gd name="connsiteX300" fmla="*/ 268129 w 2257425"/>
              <a:gd name="connsiteY300" fmla="*/ 526256 h 1885950"/>
              <a:gd name="connsiteX301" fmla="*/ 280511 w 2257425"/>
              <a:gd name="connsiteY301" fmla="*/ 491966 h 1885950"/>
              <a:gd name="connsiteX302" fmla="*/ 290989 w 2257425"/>
              <a:gd name="connsiteY302" fmla="*/ 437674 h 1885950"/>
              <a:gd name="connsiteX303" fmla="*/ 296704 w 2257425"/>
              <a:gd name="connsiteY303" fmla="*/ 390049 h 1885950"/>
              <a:gd name="connsiteX304" fmla="*/ 301466 w 2257425"/>
              <a:gd name="connsiteY304" fmla="*/ 332899 h 1885950"/>
              <a:gd name="connsiteX305" fmla="*/ 311944 w 2257425"/>
              <a:gd name="connsiteY305" fmla="*/ 286226 h 1885950"/>
              <a:gd name="connsiteX306" fmla="*/ 317659 w 2257425"/>
              <a:gd name="connsiteY306" fmla="*/ 244316 h 1885950"/>
              <a:gd name="connsiteX307" fmla="*/ 328136 w 2257425"/>
              <a:gd name="connsiteY307" fmla="*/ 197644 h 1885950"/>
              <a:gd name="connsiteX308" fmla="*/ 335756 w 2257425"/>
              <a:gd name="connsiteY308" fmla="*/ 158591 h 1885950"/>
              <a:gd name="connsiteX309" fmla="*/ 335756 w 2257425"/>
              <a:gd name="connsiteY309" fmla="*/ 110966 h 1885950"/>
              <a:gd name="connsiteX310" fmla="*/ 346234 w 2257425"/>
              <a:gd name="connsiteY310" fmla="*/ 90011 h 1885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257425" h="1885950">
                <a:moveTo>
                  <a:pt x="364331" y="77629"/>
                </a:moveTo>
                <a:lnTo>
                  <a:pt x="371951" y="98584"/>
                </a:lnTo>
                <a:lnTo>
                  <a:pt x="377666" y="127159"/>
                </a:lnTo>
                <a:lnTo>
                  <a:pt x="403384" y="127159"/>
                </a:lnTo>
                <a:lnTo>
                  <a:pt x="427196" y="142399"/>
                </a:lnTo>
                <a:lnTo>
                  <a:pt x="445294" y="163354"/>
                </a:lnTo>
                <a:lnTo>
                  <a:pt x="458629" y="187166"/>
                </a:lnTo>
                <a:lnTo>
                  <a:pt x="476726" y="220504"/>
                </a:lnTo>
                <a:lnTo>
                  <a:pt x="487204" y="251936"/>
                </a:lnTo>
                <a:lnTo>
                  <a:pt x="491966" y="293846"/>
                </a:lnTo>
                <a:lnTo>
                  <a:pt x="499586" y="335756"/>
                </a:lnTo>
                <a:lnTo>
                  <a:pt x="510064" y="371951"/>
                </a:lnTo>
                <a:lnTo>
                  <a:pt x="520541" y="392906"/>
                </a:lnTo>
                <a:lnTo>
                  <a:pt x="531019" y="418624"/>
                </a:lnTo>
                <a:lnTo>
                  <a:pt x="568166" y="424339"/>
                </a:lnTo>
                <a:lnTo>
                  <a:pt x="583406" y="398621"/>
                </a:lnTo>
                <a:lnTo>
                  <a:pt x="568166" y="382429"/>
                </a:lnTo>
                <a:lnTo>
                  <a:pt x="547211" y="353854"/>
                </a:lnTo>
                <a:lnTo>
                  <a:pt x="536734" y="330041"/>
                </a:lnTo>
                <a:lnTo>
                  <a:pt x="528161" y="304324"/>
                </a:lnTo>
                <a:lnTo>
                  <a:pt x="523399" y="259556"/>
                </a:lnTo>
                <a:lnTo>
                  <a:pt x="510064" y="233839"/>
                </a:lnTo>
                <a:lnTo>
                  <a:pt x="536734" y="230981"/>
                </a:lnTo>
                <a:lnTo>
                  <a:pt x="578644" y="238601"/>
                </a:lnTo>
                <a:lnTo>
                  <a:pt x="609124" y="238601"/>
                </a:lnTo>
                <a:lnTo>
                  <a:pt x="625316" y="272891"/>
                </a:lnTo>
                <a:lnTo>
                  <a:pt x="635794" y="296704"/>
                </a:lnTo>
                <a:lnTo>
                  <a:pt x="656749" y="325279"/>
                </a:lnTo>
                <a:lnTo>
                  <a:pt x="679609" y="350996"/>
                </a:lnTo>
                <a:lnTo>
                  <a:pt x="708184" y="358616"/>
                </a:lnTo>
                <a:lnTo>
                  <a:pt x="737711" y="371951"/>
                </a:lnTo>
                <a:lnTo>
                  <a:pt x="771049" y="364331"/>
                </a:lnTo>
                <a:lnTo>
                  <a:pt x="789146" y="340519"/>
                </a:lnTo>
                <a:lnTo>
                  <a:pt x="807244" y="309086"/>
                </a:lnTo>
                <a:lnTo>
                  <a:pt x="836771" y="301466"/>
                </a:lnTo>
                <a:lnTo>
                  <a:pt x="862489" y="301466"/>
                </a:lnTo>
                <a:lnTo>
                  <a:pt x="898684" y="288131"/>
                </a:lnTo>
                <a:lnTo>
                  <a:pt x="912019" y="270034"/>
                </a:lnTo>
                <a:lnTo>
                  <a:pt x="916781" y="247174"/>
                </a:lnTo>
                <a:lnTo>
                  <a:pt x="916781" y="210026"/>
                </a:lnTo>
                <a:lnTo>
                  <a:pt x="925354" y="187166"/>
                </a:lnTo>
                <a:lnTo>
                  <a:pt x="935831" y="166211"/>
                </a:lnTo>
                <a:lnTo>
                  <a:pt x="967264" y="148114"/>
                </a:lnTo>
                <a:lnTo>
                  <a:pt x="985361" y="127159"/>
                </a:lnTo>
                <a:lnTo>
                  <a:pt x="1008221" y="109061"/>
                </a:lnTo>
                <a:lnTo>
                  <a:pt x="1021556" y="95726"/>
                </a:lnTo>
                <a:lnTo>
                  <a:pt x="1047274" y="64294"/>
                </a:lnTo>
                <a:lnTo>
                  <a:pt x="1066324" y="32861"/>
                </a:lnTo>
                <a:lnTo>
                  <a:pt x="1084421" y="1429"/>
                </a:lnTo>
                <a:lnTo>
                  <a:pt x="1110139" y="19526"/>
                </a:lnTo>
                <a:lnTo>
                  <a:pt x="1128236" y="35719"/>
                </a:lnTo>
                <a:lnTo>
                  <a:pt x="1128236" y="59531"/>
                </a:lnTo>
                <a:lnTo>
                  <a:pt x="1136809" y="90011"/>
                </a:lnTo>
                <a:lnTo>
                  <a:pt x="1156811" y="98584"/>
                </a:lnTo>
                <a:lnTo>
                  <a:pt x="1175861" y="90011"/>
                </a:lnTo>
                <a:lnTo>
                  <a:pt x="1180624" y="74771"/>
                </a:lnTo>
                <a:lnTo>
                  <a:pt x="1233011" y="67151"/>
                </a:lnTo>
                <a:lnTo>
                  <a:pt x="1255871" y="85249"/>
                </a:lnTo>
                <a:lnTo>
                  <a:pt x="1266349" y="116681"/>
                </a:lnTo>
                <a:lnTo>
                  <a:pt x="1306354" y="119539"/>
                </a:lnTo>
                <a:lnTo>
                  <a:pt x="1308259" y="158591"/>
                </a:lnTo>
                <a:lnTo>
                  <a:pt x="1332071" y="176689"/>
                </a:lnTo>
                <a:lnTo>
                  <a:pt x="1353026" y="191929"/>
                </a:lnTo>
                <a:lnTo>
                  <a:pt x="1368266" y="223361"/>
                </a:lnTo>
                <a:lnTo>
                  <a:pt x="1350169" y="257651"/>
                </a:lnTo>
                <a:lnTo>
                  <a:pt x="1329214" y="280511"/>
                </a:lnTo>
                <a:lnTo>
                  <a:pt x="1326356" y="311944"/>
                </a:lnTo>
                <a:lnTo>
                  <a:pt x="1345406" y="328136"/>
                </a:lnTo>
                <a:lnTo>
                  <a:pt x="1353026" y="364331"/>
                </a:lnTo>
                <a:lnTo>
                  <a:pt x="1384459" y="358616"/>
                </a:lnTo>
                <a:lnTo>
                  <a:pt x="1402556" y="377666"/>
                </a:lnTo>
                <a:lnTo>
                  <a:pt x="1415891" y="416719"/>
                </a:lnTo>
                <a:lnTo>
                  <a:pt x="1449229" y="429101"/>
                </a:lnTo>
                <a:lnTo>
                  <a:pt x="1485424" y="424339"/>
                </a:lnTo>
                <a:lnTo>
                  <a:pt x="1506379" y="439579"/>
                </a:lnTo>
                <a:lnTo>
                  <a:pt x="1534954" y="460534"/>
                </a:lnTo>
                <a:lnTo>
                  <a:pt x="1554004" y="481489"/>
                </a:lnTo>
                <a:lnTo>
                  <a:pt x="1585436" y="481489"/>
                </a:lnTo>
                <a:lnTo>
                  <a:pt x="1614011" y="471011"/>
                </a:lnTo>
                <a:lnTo>
                  <a:pt x="1650206" y="455771"/>
                </a:lnTo>
                <a:lnTo>
                  <a:pt x="1678781" y="448151"/>
                </a:lnTo>
                <a:lnTo>
                  <a:pt x="1686401" y="473869"/>
                </a:lnTo>
                <a:lnTo>
                  <a:pt x="1696879" y="505301"/>
                </a:lnTo>
                <a:lnTo>
                  <a:pt x="1710214" y="536734"/>
                </a:lnTo>
                <a:lnTo>
                  <a:pt x="1717834" y="567214"/>
                </a:lnTo>
                <a:lnTo>
                  <a:pt x="1704499" y="598646"/>
                </a:lnTo>
                <a:lnTo>
                  <a:pt x="1684496" y="625316"/>
                </a:lnTo>
                <a:lnTo>
                  <a:pt x="1710214" y="640556"/>
                </a:lnTo>
                <a:lnTo>
                  <a:pt x="1731169" y="656749"/>
                </a:lnTo>
                <a:lnTo>
                  <a:pt x="1762601" y="648176"/>
                </a:lnTo>
                <a:lnTo>
                  <a:pt x="1788319" y="635794"/>
                </a:lnTo>
                <a:lnTo>
                  <a:pt x="1812131" y="653891"/>
                </a:lnTo>
                <a:lnTo>
                  <a:pt x="1851184" y="664369"/>
                </a:lnTo>
                <a:lnTo>
                  <a:pt x="1874044" y="637699"/>
                </a:lnTo>
                <a:lnTo>
                  <a:pt x="1890236" y="598646"/>
                </a:lnTo>
                <a:lnTo>
                  <a:pt x="1894999" y="570071"/>
                </a:lnTo>
                <a:lnTo>
                  <a:pt x="1900714" y="541496"/>
                </a:lnTo>
                <a:lnTo>
                  <a:pt x="1914049" y="526256"/>
                </a:lnTo>
                <a:lnTo>
                  <a:pt x="1942624" y="499586"/>
                </a:lnTo>
                <a:lnTo>
                  <a:pt x="1968341" y="491966"/>
                </a:lnTo>
                <a:lnTo>
                  <a:pt x="1978819" y="515779"/>
                </a:lnTo>
                <a:lnTo>
                  <a:pt x="1989296" y="544354"/>
                </a:lnTo>
                <a:lnTo>
                  <a:pt x="2023586" y="544354"/>
                </a:lnTo>
                <a:lnTo>
                  <a:pt x="2034064" y="570071"/>
                </a:lnTo>
                <a:lnTo>
                  <a:pt x="2041684" y="619601"/>
                </a:lnTo>
                <a:lnTo>
                  <a:pt x="2062639" y="640556"/>
                </a:lnTo>
                <a:lnTo>
                  <a:pt x="2085499" y="667226"/>
                </a:lnTo>
                <a:lnTo>
                  <a:pt x="2109311" y="713899"/>
                </a:lnTo>
                <a:lnTo>
                  <a:pt x="2093119" y="736759"/>
                </a:lnTo>
                <a:lnTo>
                  <a:pt x="2119789" y="747236"/>
                </a:lnTo>
                <a:lnTo>
                  <a:pt x="2143601" y="771049"/>
                </a:lnTo>
                <a:lnTo>
                  <a:pt x="2140744" y="792004"/>
                </a:lnTo>
                <a:lnTo>
                  <a:pt x="2112169" y="802481"/>
                </a:lnTo>
                <a:lnTo>
                  <a:pt x="2114074" y="841534"/>
                </a:lnTo>
                <a:lnTo>
                  <a:pt x="2130266" y="870109"/>
                </a:lnTo>
                <a:lnTo>
                  <a:pt x="2148364" y="898684"/>
                </a:lnTo>
                <a:lnTo>
                  <a:pt x="2193132" y="919639"/>
                </a:lnTo>
                <a:lnTo>
                  <a:pt x="2229326" y="925354"/>
                </a:lnTo>
                <a:lnTo>
                  <a:pt x="2208371" y="953929"/>
                </a:lnTo>
                <a:lnTo>
                  <a:pt x="2190274" y="969169"/>
                </a:lnTo>
                <a:lnTo>
                  <a:pt x="2213134" y="995839"/>
                </a:lnTo>
                <a:lnTo>
                  <a:pt x="2247424" y="1015841"/>
                </a:lnTo>
                <a:lnTo>
                  <a:pt x="2265521" y="1034891"/>
                </a:lnTo>
                <a:lnTo>
                  <a:pt x="2255044" y="1071086"/>
                </a:lnTo>
                <a:lnTo>
                  <a:pt x="2226469" y="1094899"/>
                </a:lnTo>
                <a:lnTo>
                  <a:pt x="2200751" y="1115854"/>
                </a:lnTo>
                <a:lnTo>
                  <a:pt x="2163604" y="1141571"/>
                </a:lnTo>
                <a:lnTo>
                  <a:pt x="2133124" y="1144429"/>
                </a:lnTo>
                <a:lnTo>
                  <a:pt x="2095976" y="1138714"/>
                </a:lnTo>
                <a:lnTo>
                  <a:pt x="2088356" y="1154906"/>
                </a:lnTo>
                <a:lnTo>
                  <a:pt x="2085499" y="1180624"/>
                </a:lnTo>
                <a:lnTo>
                  <a:pt x="2080736" y="1212056"/>
                </a:lnTo>
                <a:lnTo>
                  <a:pt x="2049304" y="1227296"/>
                </a:lnTo>
                <a:lnTo>
                  <a:pt x="2015014" y="1225391"/>
                </a:lnTo>
                <a:lnTo>
                  <a:pt x="1996916" y="1253966"/>
                </a:lnTo>
                <a:lnTo>
                  <a:pt x="1974056" y="1266349"/>
                </a:lnTo>
                <a:lnTo>
                  <a:pt x="1950244" y="1266349"/>
                </a:lnTo>
                <a:lnTo>
                  <a:pt x="1914049" y="1272064"/>
                </a:lnTo>
                <a:lnTo>
                  <a:pt x="1894999" y="1287304"/>
                </a:lnTo>
                <a:lnTo>
                  <a:pt x="1905476" y="1308259"/>
                </a:lnTo>
                <a:lnTo>
                  <a:pt x="1934051" y="1318736"/>
                </a:lnTo>
                <a:lnTo>
                  <a:pt x="1939766" y="1334929"/>
                </a:lnTo>
                <a:lnTo>
                  <a:pt x="1932146" y="1354931"/>
                </a:lnTo>
                <a:lnTo>
                  <a:pt x="1903571" y="1378744"/>
                </a:lnTo>
                <a:lnTo>
                  <a:pt x="1864519" y="1381601"/>
                </a:lnTo>
                <a:lnTo>
                  <a:pt x="1824514" y="1381601"/>
                </a:lnTo>
                <a:lnTo>
                  <a:pt x="1780699" y="1384459"/>
                </a:lnTo>
                <a:lnTo>
                  <a:pt x="1773079" y="1363504"/>
                </a:lnTo>
                <a:lnTo>
                  <a:pt x="1749266" y="1373981"/>
                </a:lnTo>
                <a:lnTo>
                  <a:pt x="1717834" y="1392079"/>
                </a:lnTo>
                <a:lnTo>
                  <a:pt x="1678781" y="1396841"/>
                </a:lnTo>
                <a:lnTo>
                  <a:pt x="1634966" y="1392079"/>
                </a:lnTo>
                <a:lnTo>
                  <a:pt x="1603534" y="1386364"/>
                </a:lnTo>
                <a:lnTo>
                  <a:pt x="1574959" y="1396841"/>
                </a:lnTo>
                <a:lnTo>
                  <a:pt x="1574959" y="1417796"/>
                </a:lnTo>
                <a:lnTo>
                  <a:pt x="1564481" y="1433989"/>
                </a:lnTo>
                <a:lnTo>
                  <a:pt x="1530191" y="1452086"/>
                </a:lnTo>
                <a:lnTo>
                  <a:pt x="1512094" y="1470184"/>
                </a:lnTo>
                <a:lnTo>
                  <a:pt x="1534954" y="1506379"/>
                </a:lnTo>
                <a:lnTo>
                  <a:pt x="1530191" y="1524476"/>
                </a:lnTo>
                <a:lnTo>
                  <a:pt x="1551146" y="1540669"/>
                </a:lnTo>
                <a:lnTo>
                  <a:pt x="1593056" y="1554004"/>
                </a:lnTo>
                <a:lnTo>
                  <a:pt x="1626394" y="1564481"/>
                </a:lnTo>
                <a:lnTo>
                  <a:pt x="1644491" y="1593056"/>
                </a:lnTo>
                <a:lnTo>
                  <a:pt x="1647349" y="1632109"/>
                </a:lnTo>
                <a:lnTo>
                  <a:pt x="1629251" y="1657826"/>
                </a:lnTo>
                <a:lnTo>
                  <a:pt x="1615916" y="1668304"/>
                </a:lnTo>
                <a:lnTo>
                  <a:pt x="1636871" y="1696879"/>
                </a:lnTo>
                <a:lnTo>
                  <a:pt x="1624489" y="1717834"/>
                </a:lnTo>
                <a:lnTo>
                  <a:pt x="1593056" y="1725454"/>
                </a:lnTo>
                <a:lnTo>
                  <a:pt x="1579721" y="1754029"/>
                </a:lnTo>
                <a:lnTo>
                  <a:pt x="1608296" y="1773079"/>
                </a:lnTo>
                <a:lnTo>
                  <a:pt x="1650206" y="1774984"/>
                </a:lnTo>
                <a:lnTo>
                  <a:pt x="1681639" y="1774984"/>
                </a:lnTo>
                <a:lnTo>
                  <a:pt x="1699736" y="1794034"/>
                </a:lnTo>
                <a:lnTo>
                  <a:pt x="1717834" y="1814036"/>
                </a:lnTo>
                <a:lnTo>
                  <a:pt x="1714976" y="1830229"/>
                </a:lnTo>
                <a:lnTo>
                  <a:pt x="1675924" y="1834992"/>
                </a:lnTo>
                <a:lnTo>
                  <a:pt x="1636871" y="1837849"/>
                </a:lnTo>
                <a:lnTo>
                  <a:pt x="1615916" y="1861661"/>
                </a:lnTo>
                <a:lnTo>
                  <a:pt x="1593056" y="1882617"/>
                </a:lnTo>
                <a:lnTo>
                  <a:pt x="1561624" y="1890236"/>
                </a:lnTo>
                <a:lnTo>
                  <a:pt x="1540669" y="1893094"/>
                </a:lnTo>
                <a:lnTo>
                  <a:pt x="1530191" y="1874044"/>
                </a:lnTo>
                <a:lnTo>
                  <a:pt x="1512094" y="1861661"/>
                </a:lnTo>
                <a:lnTo>
                  <a:pt x="1483519" y="1851184"/>
                </a:lnTo>
                <a:lnTo>
                  <a:pt x="1456849" y="1840706"/>
                </a:lnTo>
                <a:lnTo>
                  <a:pt x="1431131" y="1843564"/>
                </a:lnTo>
                <a:lnTo>
                  <a:pt x="1413034" y="1851184"/>
                </a:lnTo>
                <a:lnTo>
                  <a:pt x="1402556" y="1866424"/>
                </a:lnTo>
                <a:lnTo>
                  <a:pt x="1386364" y="1843564"/>
                </a:lnTo>
                <a:lnTo>
                  <a:pt x="1365409" y="1816894"/>
                </a:lnTo>
                <a:lnTo>
                  <a:pt x="1353026" y="1795939"/>
                </a:lnTo>
                <a:lnTo>
                  <a:pt x="1326356" y="1795939"/>
                </a:lnTo>
                <a:lnTo>
                  <a:pt x="1297781" y="1803559"/>
                </a:lnTo>
                <a:lnTo>
                  <a:pt x="1285399" y="1814036"/>
                </a:lnTo>
                <a:lnTo>
                  <a:pt x="1272064" y="1795939"/>
                </a:lnTo>
                <a:lnTo>
                  <a:pt x="1272064" y="1774984"/>
                </a:lnTo>
                <a:lnTo>
                  <a:pt x="1255871" y="1749267"/>
                </a:lnTo>
                <a:lnTo>
                  <a:pt x="1237774" y="1749267"/>
                </a:lnTo>
                <a:lnTo>
                  <a:pt x="1216819" y="1749267"/>
                </a:lnTo>
                <a:lnTo>
                  <a:pt x="1177766" y="1743551"/>
                </a:lnTo>
                <a:lnTo>
                  <a:pt x="1156811" y="1734026"/>
                </a:lnTo>
                <a:lnTo>
                  <a:pt x="1133951" y="1735931"/>
                </a:lnTo>
                <a:lnTo>
                  <a:pt x="1102519" y="1728311"/>
                </a:lnTo>
                <a:lnTo>
                  <a:pt x="1076801" y="1717834"/>
                </a:lnTo>
                <a:lnTo>
                  <a:pt x="1055846" y="1725454"/>
                </a:lnTo>
                <a:lnTo>
                  <a:pt x="1050131" y="1756886"/>
                </a:lnTo>
                <a:lnTo>
                  <a:pt x="1047274" y="1783556"/>
                </a:lnTo>
                <a:lnTo>
                  <a:pt x="1029176" y="1809274"/>
                </a:lnTo>
                <a:lnTo>
                  <a:pt x="1016794" y="1824514"/>
                </a:lnTo>
                <a:lnTo>
                  <a:pt x="985361" y="1827371"/>
                </a:lnTo>
                <a:lnTo>
                  <a:pt x="972026" y="1806417"/>
                </a:lnTo>
                <a:lnTo>
                  <a:pt x="948214" y="1801654"/>
                </a:lnTo>
                <a:lnTo>
                  <a:pt x="919639" y="1803559"/>
                </a:lnTo>
                <a:lnTo>
                  <a:pt x="891064" y="1803559"/>
                </a:lnTo>
                <a:lnTo>
                  <a:pt x="888206" y="1780699"/>
                </a:lnTo>
                <a:lnTo>
                  <a:pt x="867251" y="1780699"/>
                </a:lnTo>
                <a:lnTo>
                  <a:pt x="838676" y="1780699"/>
                </a:lnTo>
                <a:lnTo>
                  <a:pt x="812959" y="1798796"/>
                </a:lnTo>
                <a:lnTo>
                  <a:pt x="792004" y="1806417"/>
                </a:lnTo>
                <a:lnTo>
                  <a:pt x="768191" y="1814036"/>
                </a:lnTo>
                <a:lnTo>
                  <a:pt x="731996" y="1809274"/>
                </a:lnTo>
                <a:lnTo>
                  <a:pt x="729139" y="1783556"/>
                </a:lnTo>
                <a:lnTo>
                  <a:pt x="721519" y="1762601"/>
                </a:lnTo>
                <a:lnTo>
                  <a:pt x="697706" y="1741646"/>
                </a:lnTo>
                <a:lnTo>
                  <a:pt x="661511" y="1741646"/>
                </a:lnTo>
                <a:lnTo>
                  <a:pt x="640556" y="1734026"/>
                </a:lnTo>
                <a:lnTo>
                  <a:pt x="632936" y="1707356"/>
                </a:lnTo>
                <a:lnTo>
                  <a:pt x="614839" y="1707356"/>
                </a:lnTo>
                <a:lnTo>
                  <a:pt x="588169" y="1725454"/>
                </a:lnTo>
                <a:lnTo>
                  <a:pt x="551974" y="1734026"/>
                </a:lnTo>
                <a:lnTo>
                  <a:pt x="528161" y="1735931"/>
                </a:lnTo>
                <a:lnTo>
                  <a:pt x="499586" y="1723549"/>
                </a:lnTo>
                <a:lnTo>
                  <a:pt x="484346" y="1699736"/>
                </a:lnTo>
                <a:lnTo>
                  <a:pt x="469106" y="1689259"/>
                </a:lnTo>
                <a:lnTo>
                  <a:pt x="452914" y="1671161"/>
                </a:lnTo>
                <a:lnTo>
                  <a:pt x="452914" y="1642586"/>
                </a:lnTo>
                <a:lnTo>
                  <a:pt x="445294" y="1624489"/>
                </a:lnTo>
                <a:lnTo>
                  <a:pt x="424339" y="1615916"/>
                </a:lnTo>
                <a:lnTo>
                  <a:pt x="390049" y="1618774"/>
                </a:lnTo>
                <a:lnTo>
                  <a:pt x="364331" y="1621631"/>
                </a:lnTo>
                <a:lnTo>
                  <a:pt x="340519" y="1624489"/>
                </a:lnTo>
                <a:lnTo>
                  <a:pt x="317659" y="1605439"/>
                </a:lnTo>
                <a:lnTo>
                  <a:pt x="304324" y="1600676"/>
                </a:lnTo>
                <a:lnTo>
                  <a:pt x="283369" y="1593056"/>
                </a:lnTo>
                <a:lnTo>
                  <a:pt x="257651" y="1579721"/>
                </a:lnTo>
                <a:lnTo>
                  <a:pt x="247174" y="1554004"/>
                </a:lnTo>
                <a:lnTo>
                  <a:pt x="215741" y="1555909"/>
                </a:lnTo>
                <a:lnTo>
                  <a:pt x="189071" y="1561624"/>
                </a:lnTo>
                <a:lnTo>
                  <a:pt x="179546" y="1569244"/>
                </a:lnTo>
                <a:lnTo>
                  <a:pt x="170974" y="1584484"/>
                </a:lnTo>
                <a:lnTo>
                  <a:pt x="148114" y="1590199"/>
                </a:lnTo>
                <a:lnTo>
                  <a:pt x="127159" y="1572101"/>
                </a:lnTo>
                <a:lnTo>
                  <a:pt x="134779" y="1545431"/>
                </a:lnTo>
                <a:lnTo>
                  <a:pt x="158591" y="1534954"/>
                </a:lnTo>
                <a:lnTo>
                  <a:pt x="169069" y="1516856"/>
                </a:lnTo>
                <a:lnTo>
                  <a:pt x="169069" y="1488281"/>
                </a:lnTo>
                <a:lnTo>
                  <a:pt x="169069" y="1462564"/>
                </a:lnTo>
                <a:lnTo>
                  <a:pt x="158591" y="1446371"/>
                </a:lnTo>
                <a:lnTo>
                  <a:pt x="139541" y="1431131"/>
                </a:lnTo>
                <a:lnTo>
                  <a:pt x="103346" y="1438751"/>
                </a:lnTo>
                <a:lnTo>
                  <a:pt x="85249" y="1449229"/>
                </a:lnTo>
                <a:lnTo>
                  <a:pt x="59531" y="1444466"/>
                </a:lnTo>
                <a:lnTo>
                  <a:pt x="40481" y="1417796"/>
                </a:lnTo>
                <a:lnTo>
                  <a:pt x="11906" y="1399699"/>
                </a:lnTo>
                <a:lnTo>
                  <a:pt x="1429" y="1373981"/>
                </a:lnTo>
                <a:lnTo>
                  <a:pt x="22384" y="1353026"/>
                </a:lnTo>
                <a:lnTo>
                  <a:pt x="56674" y="1347311"/>
                </a:lnTo>
                <a:lnTo>
                  <a:pt x="77629" y="1339691"/>
                </a:lnTo>
                <a:lnTo>
                  <a:pt x="100489" y="1294924"/>
                </a:lnTo>
                <a:lnTo>
                  <a:pt x="121444" y="1282541"/>
                </a:lnTo>
                <a:lnTo>
                  <a:pt x="148114" y="1251109"/>
                </a:lnTo>
                <a:lnTo>
                  <a:pt x="166211" y="1214914"/>
                </a:lnTo>
                <a:lnTo>
                  <a:pt x="150019" y="1154906"/>
                </a:lnTo>
                <a:lnTo>
                  <a:pt x="163354" y="1123474"/>
                </a:lnTo>
                <a:lnTo>
                  <a:pt x="184309" y="1084421"/>
                </a:lnTo>
                <a:lnTo>
                  <a:pt x="202406" y="1050131"/>
                </a:lnTo>
                <a:lnTo>
                  <a:pt x="215741" y="1011079"/>
                </a:lnTo>
                <a:lnTo>
                  <a:pt x="226219" y="966311"/>
                </a:lnTo>
                <a:lnTo>
                  <a:pt x="230981" y="922496"/>
                </a:lnTo>
                <a:lnTo>
                  <a:pt x="239554" y="872966"/>
                </a:lnTo>
                <a:lnTo>
                  <a:pt x="249079" y="836771"/>
                </a:lnTo>
                <a:lnTo>
                  <a:pt x="247174" y="799624"/>
                </a:lnTo>
                <a:lnTo>
                  <a:pt x="257651" y="752951"/>
                </a:lnTo>
                <a:lnTo>
                  <a:pt x="268129" y="706279"/>
                </a:lnTo>
                <a:lnTo>
                  <a:pt x="278606" y="677704"/>
                </a:lnTo>
                <a:lnTo>
                  <a:pt x="289084" y="646271"/>
                </a:lnTo>
                <a:lnTo>
                  <a:pt x="301466" y="635794"/>
                </a:lnTo>
                <a:lnTo>
                  <a:pt x="328136" y="632936"/>
                </a:lnTo>
                <a:lnTo>
                  <a:pt x="356711" y="625316"/>
                </a:lnTo>
                <a:lnTo>
                  <a:pt x="361474" y="609124"/>
                </a:lnTo>
                <a:lnTo>
                  <a:pt x="335756" y="588169"/>
                </a:lnTo>
                <a:lnTo>
                  <a:pt x="309086" y="565309"/>
                </a:lnTo>
                <a:lnTo>
                  <a:pt x="286226" y="572929"/>
                </a:lnTo>
                <a:lnTo>
                  <a:pt x="278606" y="593884"/>
                </a:lnTo>
                <a:lnTo>
                  <a:pt x="265271" y="619601"/>
                </a:lnTo>
                <a:lnTo>
                  <a:pt x="254794" y="635794"/>
                </a:lnTo>
                <a:lnTo>
                  <a:pt x="249079" y="598646"/>
                </a:lnTo>
                <a:lnTo>
                  <a:pt x="251936" y="562451"/>
                </a:lnTo>
                <a:lnTo>
                  <a:pt x="268129" y="526256"/>
                </a:lnTo>
                <a:lnTo>
                  <a:pt x="280511" y="491966"/>
                </a:lnTo>
                <a:lnTo>
                  <a:pt x="290989" y="437674"/>
                </a:lnTo>
                <a:lnTo>
                  <a:pt x="296704" y="390049"/>
                </a:lnTo>
                <a:lnTo>
                  <a:pt x="301466" y="332899"/>
                </a:lnTo>
                <a:lnTo>
                  <a:pt x="311944" y="286226"/>
                </a:lnTo>
                <a:lnTo>
                  <a:pt x="317659" y="244316"/>
                </a:lnTo>
                <a:lnTo>
                  <a:pt x="328136" y="197644"/>
                </a:lnTo>
                <a:lnTo>
                  <a:pt x="335756" y="158591"/>
                </a:lnTo>
                <a:lnTo>
                  <a:pt x="335756" y="110966"/>
                </a:lnTo>
                <a:lnTo>
                  <a:pt x="346234" y="90011"/>
                </a:lnTo>
                <a:close/>
              </a:path>
            </a:pathLst>
          </a:custGeom>
          <a:solidFill>
            <a:schemeClr val="tx2">
              <a:lumMod val="20000"/>
              <a:lumOff val="80000"/>
            </a:schemeClr>
          </a:solidFill>
          <a:ln w="1905" cap="flat">
            <a:solidFill>
              <a:schemeClr val="bg1"/>
            </a:solidFill>
            <a:prstDash val="solid"/>
            <a:miter/>
          </a:ln>
        </p:spPr>
        <p:txBody>
          <a:bodyPr rtlCol="0" anchor="ctr"/>
          <a:lstStyle/>
          <a:p>
            <a:pPr algn="ctr"/>
            <a:r>
              <a:rPr lang="fr-FR" sz="1000" dirty="0">
                <a:solidFill>
                  <a:schemeClr val="bg1"/>
                </a:solidFill>
              </a:rPr>
              <a:t>H2c</a:t>
            </a:r>
          </a:p>
        </p:txBody>
      </p:sp>
      <p:sp>
        <p:nvSpPr>
          <p:cNvPr id="687" name="Forme libre : forme 686">
            <a:extLst>
              <a:ext uri="{FF2B5EF4-FFF2-40B4-BE49-F238E27FC236}">
                <a16:creationId xmlns:a16="http://schemas.microsoft.com/office/drawing/2014/main" id="{E5742A3D-7683-43F2-900B-9276B4DEFDA0}"/>
              </a:ext>
            </a:extLst>
          </p:cNvPr>
          <p:cNvSpPr/>
          <p:nvPr/>
        </p:nvSpPr>
        <p:spPr>
          <a:xfrm>
            <a:off x="6530357" y="2997790"/>
            <a:ext cx="2265395" cy="1878619"/>
          </a:xfrm>
          <a:custGeom>
            <a:avLst/>
            <a:gdLst>
              <a:gd name="connsiteX0" fmla="*/ 1429 w 2733675"/>
              <a:gd name="connsiteY0" fmla="*/ 1378744 h 2266950"/>
              <a:gd name="connsiteX1" fmla="*/ 13811 w 2733675"/>
              <a:gd name="connsiteY1" fmla="*/ 1355884 h 2266950"/>
              <a:gd name="connsiteX2" fmla="*/ 30004 w 2733675"/>
              <a:gd name="connsiteY2" fmla="*/ 1342549 h 2266950"/>
              <a:gd name="connsiteX3" fmla="*/ 58579 w 2733675"/>
              <a:gd name="connsiteY3" fmla="*/ 1334929 h 2266950"/>
              <a:gd name="connsiteX4" fmla="*/ 73819 w 2733675"/>
              <a:gd name="connsiteY4" fmla="*/ 1327309 h 2266950"/>
              <a:gd name="connsiteX5" fmla="*/ 84296 w 2733675"/>
              <a:gd name="connsiteY5" fmla="*/ 1324451 h 2266950"/>
              <a:gd name="connsiteX6" fmla="*/ 73819 w 2733675"/>
              <a:gd name="connsiteY6" fmla="*/ 1300639 h 2266950"/>
              <a:gd name="connsiteX7" fmla="*/ 76676 w 2733675"/>
              <a:gd name="connsiteY7" fmla="*/ 1267301 h 2266950"/>
              <a:gd name="connsiteX8" fmla="*/ 82391 w 2733675"/>
              <a:gd name="connsiteY8" fmla="*/ 1251109 h 2266950"/>
              <a:gd name="connsiteX9" fmla="*/ 110966 w 2733675"/>
              <a:gd name="connsiteY9" fmla="*/ 1272064 h 2266950"/>
              <a:gd name="connsiteX10" fmla="*/ 126206 w 2733675"/>
              <a:gd name="connsiteY10" fmla="*/ 1256824 h 2266950"/>
              <a:gd name="connsiteX11" fmla="*/ 129064 w 2733675"/>
              <a:gd name="connsiteY11" fmla="*/ 1227296 h 2266950"/>
              <a:gd name="connsiteX12" fmla="*/ 118586 w 2733675"/>
              <a:gd name="connsiteY12" fmla="*/ 1204436 h 2266950"/>
              <a:gd name="connsiteX13" fmla="*/ 97631 w 2733675"/>
              <a:gd name="connsiteY13" fmla="*/ 1186339 h 2266950"/>
              <a:gd name="connsiteX14" fmla="*/ 79534 w 2733675"/>
              <a:gd name="connsiteY14" fmla="*/ 1167289 h 2266950"/>
              <a:gd name="connsiteX15" fmla="*/ 82391 w 2733675"/>
              <a:gd name="connsiteY15" fmla="*/ 1138714 h 2266950"/>
              <a:gd name="connsiteX16" fmla="*/ 87154 w 2733675"/>
              <a:gd name="connsiteY16" fmla="*/ 1112996 h 2266950"/>
              <a:gd name="connsiteX17" fmla="*/ 94774 w 2733675"/>
              <a:gd name="connsiteY17" fmla="*/ 1073944 h 2266950"/>
              <a:gd name="connsiteX18" fmla="*/ 108109 w 2733675"/>
              <a:gd name="connsiteY18" fmla="*/ 1052989 h 2266950"/>
              <a:gd name="connsiteX19" fmla="*/ 139541 w 2733675"/>
              <a:gd name="connsiteY19" fmla="*/ 1050131 h 2266950"/>
              <a:gd name="connsiteX20" fmla="*/ 168116 w 2733675"/>
              <a:gd name="connsiteY20" fmla="*/ 1048226 h 2266950"/>
              <a:gd name="connsiteX21" fmla="*/ 172879 w 2733675"/>
              <a:gd name="connsiteY21" fmla="*/ 1024414 h 2266950"/>
              <a:gd name="connsiteX22" fmla="*/ 186214 w 2733675"/>
              <a:gd name="connsiteY22" fmla="*/ 1011079 h 2266950"/>
              <a:gd name="connsiteX23" fmla="*/ 217646 w 2733675"/>
              <a:gd name="connsiteY23" fmla="*/ 997744 h 2266950"/>
              <a:gd name="connsiteX24" fmla="*/ 251936 w 2733675"/>
              <a:gd name="connsiteY24" fmla="*/ 1006316 h 2266950"/>
              <a:gd name="connsiteX25" fmla="*/ 288131 w 2733675"/>
              <a:gd name="connsiteY25" fmla="*/ 1016794 h 2266950"/>
              <a:gd name="connsiteX26" fmla="*/ 332899 w 2733675"/>
              <a:gd name="connsiteY26" fmla="*/ 1006316 h 2266950"/>
              <a:gd name="connsiteX27" fmla="*/ 348139 w 2733675"/>
              <a:gd name="connsiteY27" fmla="*/ 1003459 h 2266950"/>
              <a:gd name="connsiteX28" fmla="*/ 366236 w 2733675"/>
              <a:gd name="connsiteY28" fmla="*/ 979646 h 2266950"/>
              <a:gd name="connsiteX29" fmla="*/ 384334 w 2733675"/>
              <a:gd name="connsiteY29" fmla="*/ 958691 h 2266950"/>
              <a:gd name="connsiteX30" fmla="*/ 400526 w 2733675"/>
              <a:gd name="connsiteY30" fmla="*/ 958691 h 2266950"/>
              <a:gd name="connsiteX31" fmla="*/ 415766 w 2733675"/>
              <a:gd name="connsiteY31" fmla="*/ 974884 h 2266950"/>
              <a:gd name="connsiteX32" fmla="*/ 433864 w 2733675"/>
              <a:gd name="connsiteY32" fmla="*/ 995839 h 2266950"/>
              <a:gd name="connsiteX33" fmla="*/ 454819 w 2733675"/>
              <a:gd name="connsiteY33" fmla="*/ 990124 h 2266950"/>
              <a:gd name="connsiteX34" fmla="*/ 462439 w 2733675"/>
              <a:gd name="connsiteY34" fmla="*/ 977741 h 2266950"/>
              <a:gd name="connsiteX35" fmla="*/ 460534 w 2733675"/>
              <a:gd name="connsiteY35" fmla="*/ 956786 h 2266950"/>
              <a:gd name="connsiteX36" fmla="*/ 486251 w 2733675"/>
              <a:gd name="connsiteY36" fmla="*/ 940594 h 2266950"/>
              <a:gd name="connsiteX37" fmla="*/ 493871 w 2733675"/>
              <a:gd name="connsiteY37" fmla="*/ 958691 h 2266950"/>
              <a:gd name="connsiteX38" fmla="*/ 528161 w 2733675"/>
              <a:gd name="connsiteY38" fmla="*/ 967264 h 2266950"/>
              <a:gd name="connsiteX39" fmla="*/ 541496 w 2733675"/>
              <a:gd name="connsiteY39" fmla="*/ 974884 h 2266950"/>
              <a:gd name="connsiteX40" fmla="*/ 570071 w 2733675"/>
              <a:gd name="connsiteY40" fmla="*/ 985361 h 2266950"/>
              <a:gd name="connsiteX41" fmla="*/ 606266 w 2733675"/>
              <a:gd name="connsiteY41" fmla="*/ 979646 h 2266950"/>
              <a:gd name="connsiteX42" fmla="*/ 642461 w 2733675"/>
              <a:gd name="connsiteY42" fmla="*/ 982504 h 2266950"/>
              <a:gd name="connsiteX43" fmla="*/ 679609 w 2733675"/>
              <a:gd name="connsiteY43" fmla="*/ 982504 h 2266950"/>
              <a:gd name="connsiteX44" fmla="*/ 691991 w 2733675"/>
              <a:gd name="connsiteY44" fmla="*/ 958691 h 2266950"/>
              <a:gd name="connsiteX45" fmla="*/ 702469 w 2733675"/>
              <a:gd name="connsiteY45" fmla="*/ 935831 h 2266950"/>
              <a:gd name="connsiteX46" fmla="*/ 729139 w 2733675"/>
              <a:gd name="connsiteY46" fmla="*/ 919639 h 2266950"/>
              <a:gd name="connsiteX47" fmla="*/ 754856 w 2733675"/>
              <a:gd name="connsiteY47" fmla="*/ 917734 h 2266950"/>
              <a:gd name="connsiteX48" fmla="*/ 786289 w 2733675"/>
              <a:gd name="connsiteY48" fmla="*/ 912019 h 2266950"/>
              <a:gd name="connsiteX49" fmla="*/ 822484 w 2733675"/>
              <a:gd name="connsiteY49" fmla="*/ 907256 h 2266950"/>
              <a:gd name="connsiteX50" fmla="*/ 822484 w 2733675"/>
              <a:gd name="connsiteY50" fmla="*/ 878681 h 2266950"/>
              <a:gd name="connsiteX51" fmla="*/ 817721 w 2733675"/>
              <a:gd name="connsiteY51" fmla="*/ 854869 h 2266950"/>
              <a:gd name="connsiteX52" fmla="*/ 812006 w 2733675"/>
              <a:gd name="connsiteY52" fmla="*/ 823436 h 2266950"/>
              <a:gd name="connsiteX53" fmla="*/ 822484 w 2733675"/>
              <a:gd name="connsiteY53" fmla="*/ 799624 h 2266950"/>
              <a:gd name="connsiteX54" fmla="*/ 840581 w 2733675"/>
              <a:gd name="connsiteY54" fmla="*/ 794861 h 2266950"/>
              <a:gd name="connsiteX55" fmla="*/ 874871 w 2733675"/>
              <a:gd name="connsiteY55" fmla="*/ 799624 h 2266950"/>
              <a:gd name="connsiteX56" fmla="*/ 892969 w 2733675"/>
              <a:gd name="connsiteY56" fmla="*/ 787241 h 2266950"/>
              <a:gd name="connsiteX57" fmla="*/ 924401 w 2733675"/>
              <a:gd name="connsiteY57" fmla="*/ 773906 h 2266950"/>
              <a:gd name="connsiteX58" fmla="*/ 940594 w 2733675"/>
              <a:gd name="connsiteY58" fmla="*/ 758666 h 2266950"/>
              <a:gd name="connsiteX59" fmla="*/ 955834 w 2733675"/>
              <a:gd name="connsiteY59" fmla="*/ 737711 h 2266950"/>
              <a:gd name="connsiteX60" fmla="*/ 981551 w 2733675"/>
              <a:gd name="connsiteY60" fmla="*/ 737711 h 2266950"/>
              <a:gd name="connsiteX61" fmla="*/ 1002506 w 2733675"/>
              <a:gd name="connsiteY61" fmla="*/ 750094 h 2266950"/>
              <a:gd name="connsiteX62" fmla="*/ 1005364 w 2733675"/>
              <a:gd name="connsiteY62" fmla="*/ 787241 h 2266950"/>
              <a:gd name="connsiteX63" fmla="*/ 1031081 w 2733675"/>
              <a:gd name="connsiteY63" fmla="*/ 797719 h 2266950"/>
              <a:gd name="connsiteX64" fmla="*/ 1057751 w 2733675"/>
              <a:gd name="connsiteY64" fmla="*/ 818674 h 2266950"/>
              <a:gd name="connsiteX65" fmla="*/ 1086326 w 2733675"/>
              <a:gd name="connsiteY65" fmla="*/ 815816 h 2266950"/>
              <a:gd name="connsiteX66" fmla="*/ 1110139 w 2733675"/>
              <a:gd name="connsiteY66" fmla="*/ 797719 h 2266950"/>
              <a:gd name="connsiteX67" fmla="*/ 1132999 w 2733675"/>
              <a:gd name="connsiteY67" fmla="*/ 802481 h 2266950"/>
              <a:gd name="connsiteX68" fmla="*/ 1164431 w 2733675"/>
              <a:gd name="connsiteY68" fmla="*/ 802481 h 2266950"/>
              <a:gd name="connsiteX69" fmla="*/ 1177766 w 2733675"/>
              <a:gd name="connsiteY69" fmla="*/ 831056 h 2266950"/>
              <a:gd name="connsiteX70" fmla="*/ 1209199 w 2733675"/>
              <a:gd name="connsiteY70" fmla="*/ 805339 h 2266950"/>
              <a:gd name="connsiteX71" fmla="*/ 1234916 w 2733675"/>
              <a:gd name="connsiteY71" fmla="*/ 778669 h 2266950"/>
              <a:gd name="connsiteX72" fmla="*/ 1253014 w 2733675"/>
              <a:gd name="connsiteY72" fmla="*/ 763429 h 2266950"/>
              <a:gd name="connsiteX73" fmla="*/ 1273969 w 2733675"/>
              <a:gd name="connsiteY73" fmla="*/ 752951 h 2266950"/>
              <a:gd name="connsiteX74" fmla="*/ 1310164 w 2733675"/>
              <a:gd name="connsiteY74" fmla="*/ 758666 h 2266950"/>
              <a:gd name="connsiteX75" fmla="*/ 1323499 w 2733675"/>
              <a:gd name="connsiteY75" fmla="*/ 789146 h 2266950"/>
              <a:gd name="connsiteX76" fmla="*/ 1354931 w 2733675"/>
              <a:gd name="connsiteY76" fmla="*/ 787241 h 2266950"/>
              <a:gd name="connsiteX77" fmla="*/ 1389221 w 2733675"/>
              <a:gd name="connsiteY77" fmla="*/ 763429 h 2266950"/>
              <a:gd name="connsiteX78" fmla="*/ 1396841 w 2733675"/>
              <a:gd name="connsiteY78" fmla="*/ 739616 h 2266950"/>
              <a:gd name="connsiteX79" fmla="*/ 1407319 w 2733675"/>
              <a:gd name="connsiteY79" fmla="*/ 713899 h 2266950"/>
              <a:gd name="connsiteX80" fmla="*/ 1412081 w 2733675"/>
              <a:gd name="connsiteY80" fmla="*/ 677704 h 2266950"/>
              <a:gd name="connsiteX81" fmla="*/ 1407319 w 2733675"/>
              <a:gd name="connsiteY81" fmla="*/ 656749 h 2266950"/>
              <a:gd name="connsiteX82" fmla="*/ 1396841 w 2733675"/>
              <a:gd name="connsiteY82" fmla="*/ 628174 h 2266950"/>
              <a:gd name="connsiteX83" fmla="*/ 1396841 w 2733675"/>
              <a:gd name="connsiteY83" fmla="*/ 586264 h 2266950"/>
              <a:gd name="connsiteX84" fmla="*/ 1401604 w 2733675"/>
              <a:gd name="connsiteY84" fmla="*/ 554831 h 2266950"/>
              <a:gd name="connsiteX85" fmla="*/ 1435894 w 2733675"/>
              <a:gd name="connsiteY85" fmla="*/ 526256 h 2266950"/>
              <a:gd name="connsiteX86" fmla="*/ 1458754 w 2733675"/>
              <a:gd name="connsiteY86" fmla="*/ 515779 h 2266950"/>
              <a:gd name="connsiteX87" fmla="*/ 1477804 w 2733675"/>
              <a:gd name="connsiteY87" fmla="*/ 497681 h 2266950"/>
              <a:gd name="connsiteX88" fmla="*/ 1461611 w 2733675"/>
              <a:gd name="connsiteY88" fmla="*/ 479584 h 2266950"/>
              <a:gd name="connsiteX89" fmla="*/ 1438751 w 2733675"/>
              <a:gd name="connsiteY89" fmla="*/ 466249 h 2266950"/>
              <a:gd name="connsiteX90" fmla="*/ 1419701 w 2733675"/>
              <a:gd name="connsiteY90" fmla="*/ 450056 h 2266950"/>
              <a:gd name="connsiteX91" fmla="*/ 1425416 w 2733675"/>
              <a:gd name="connsiteY91" fmla="*/ 421481 h 2266950"/>
              <a:gd name="connsiteX92" fmla="*/ 1422559 w 2733675"/>
              <a:gd name="connsiteY92" fmla="*/ 382429 h 2266950"/>
              <a:gd name="connsiteX93" fmla="*/ 1417796 w 2733675"/>
              <a:gd name="connsiteY93" fmla="*/ 353854 h 2266950"/>
              <a:gd name="connsiteX94" fmla="*/ 1433036 w 2733675"/>
              <a:gd name="connsiteY94" fmla="*/ 325279 h 2266950"/>
              <a:gd name="connsiteX95" fmla="*/ 1467326 w 2733675"/>
              <a:gd name="connsiteY95" fmla="*/ 299561 h 2266950"/>
              <a:gd name="connsiteX96" fmla="*/ 1482566 w 2733675"/>
              <a:gd name="connsiteY96" fmla="*/ 272891 h 2266950"/>
              <a:gd name="connsiteX97" fmla="*/ 1479709 w 2733675"/>
              <a:gd name="connsiteY97" fmla="*/ 250031 h 2266950"/>
              <a:gd name="connsiteX98" fmla="*/ 1453991 w 2733675"/>
              <a:gd name="connsiteY98" fmla="*/ 233839 h 2266950"/>
              <a:gd name="connsiteX99" fmla="*/ 1472089 w 2733675"/>
              <a:gd name="connsiteY99" fmla="*/ 218599 h 2266950"/>
              <a:gd name="connsiteX100" fmla="*/ 1490186 w 2733675"/>
              <a:gd name="connsiteY100" fmla="*/ 197644 h 2266950"/>
              <a:gd name="connsiteX101" fmla="*/ 1516856 w 2733675"/>
              <a:gd name="connsiteY101" fmla="*/ 176689 h 2266950"/>
              <a:gd name="connsiteX102" fmla="*/ 1524476 w 2733675"/>
              <a:gd name="connsiteY102" fmla="*/ 145256 h 2266950"/>
              <a:gd name="connsiteX103" fmla="*/ 1524476 w 2733675"/>
              <a:gd name="connsiteY103" fmla="*/ 119539 h 2266950"/>
              <a:gd name="connsiteX104" fmla="*/ 1493044 w 2733675"/>
              <a:gd name="connsiteY104" fmla="*/ 116681 h 2266950"/>
              <a:gd name="connsiteX105" fmla="*/ 1472089 w 2733675"/>
              <a:gd name="connsiteY105" fmla="*/ 116681 h 2266950"/>
              <a:gd name="connsiteX106" fmla="*/ 1482566 w 2733675"/>
              <a:gd name="connsiteY106" fmla="*/ 90964 h 2266950"/>
              <a:gd name="connsiteX107" fmla="*/ 1490186 w 2733675"/>
              <a:gd name="connsiteY107" fmla="*/ 74771 h 2266950"/>
              <a:gd name="connsiteX108" fmla="*/ 1490186 w 2733675"/>
              <a:gd name="connsiteY108" fmla="*/ 56674 h 2266950"/>
              <a:gd name="connsiteX109" fmla="*/ 1524476 w 2733675"/>
              <a:gd name="connsiteY109" fmla="*/ 46196 h 2266950"/>
              <a:gd name="connsiteX110" fmla="*/ 1550194 w 2733675"/>
              <a:gd name="connsiteY110" fmla="*/ 46196 h 2266950"/>
              <a:gd name="connsiteX111" fmla="*/ 1574006 w 2733675"/>
              <a:gd name="connsiteY111" fmla="*/ 53816 h 2266950"/>
              <a:gd name="connsiteX112" fmla="*/ 1610201 w 2733675"/>
              <a:gd name="connsiteY112" fmla="*/ 56674 h 2266950"/>
              <a:gd name="connsiteX113" fmla="*/ 1605439 w 2733675"/>
              <a:gd name="connsiteY113" fmla="*/ 28099 h 2266950"/>
              <a:gd name="connsiteX114" fmla="*/ 1597819 w 2733675"/>
              <a:gd name="connsiteY114" fmla="*/ 1429 h 2266950"/>
              <a:gd name="connsiteX115" fmla="*/ 1641634 w 2733675"/>
              <a:gd name="connsiteY115" fmla="*/ 1429 h 2266950"/>
              <a:gd name="connsiteX116" fmla="*/ 1670209 w 2733675"/>
              <a:gd name="connsiteY116" fmla="*/ 1429 h 2266950"/>
              <a:gd name="connsiteX117" fmla="*/ 1698784 w 2733675"/>
              <a:gd name="connsiteY117" fmla="*/ 7144 h 2266950"/>
              <a:gd name="connsiteX118" fmla="*/ 1714976 w 2733675"/>
              <a:gd name="connsiteY118" fmla="*/ 28099 h 2266950"/>
              <a:gd name="connsiteX119" fmla="*/ 1714976 w 2733675"/>
              <a:gd name="connsiteY119" fmla="*/ 56674 h 2266950"/>
              <a:gd name="connsiteX120" fmla="*/ 1746409 w 2733675"/>
              <a:gd name="connsiteY120" fmla="*/ 77629 h 2266950"/>
              <a:gd name="connsiteX121" fmla="*/ 1761649 w 2733675"/>
              <a:gd name="connsiteY121" fmla="*/ 100489 h 2266950"/>
              <a:gd name="connsiteX122" fmla="*/ 1772126 w 2733675"/>
              <a:gd name="connsiteY122" fmla="*/ 121444 h 2266950"/>
              <a:gd name="connsiteX123" fmla="*/ 1748314 w 2733675"/>
              <a:gd name="connsiteY123" fmla="*/ 145256 h 2266950"/>
              <a:gd name="connsiteX124" fmla="*/ 1758791 w 2733675"/>
              <a:gd name="connsiteY124" fmla="*/ 163354 h 2266950"/>
              <a:gd name="connsiteX125" fmla="*/ 1761649 w 2733675"/>
              <a:gd name="connsiteY125" fmla="*/ 197644 h 2266950"/>
              <a:gd name="connsiteX126" fmla="*/ 1790224 w 2733675"/>
              <a:gd name="connsiteY126" fmla="*/ 184309 h 2266950"/>
              <a:gd name="connsiteX127" fmla="*/ 1803559 w 2733675"/>
              <a:gd name="connsiteY127" fmla="*/ 208121 h 2266950"/>
              <a:gd name="connsiteX128" fmla="*/ 1821656 w 2733675"/>
              <a:gd name="connsiteY128" fmla="*/ 233839 h 2266950"/>
              <a:gd name="connsiteX129" fmla="*/ 1850231 w 2733675"/>
              <a:gd name="connsiteY129" fmla="*/ 229076 h 2266950"/>
              <a:gd name="connsiteX130" fmla="*/ 1876901 w 2733675"/>
              <a:gd name="connsiteY130" fmla="*/ 226219 h 2266950"/>
              <a:gd name="connsiteX131" fmla="*/ 1884521 w 2733675"/>
              <a:gd name="connsiteY131" fmla="*/ 251936 h 2266950"/>
              <a:gd name="connsiteX132" fmla="*/ 1917859 w 2733675"/>
              <a:gd name="connsiteY132" fmla="*/ 257651 h 2266950"/>
              <a:gd name="connsiteX133" fmla="*/ 1947386 w 2733675"/>
              <a:gd name="connsiteY133" fmla="*/ 239554 h 2266950"/>
              <a:gd name="connsiteX134" fmla="*/ 1970246 w 2733675"/>
              <a:gd name="connsiteY134" fmla="*/ 244316 h 2266950"/>
              <a:gd name="connsiteX135" fmla="*/ 1983581 w 2733675"/>
              <a:gd name="connsiteY135" fmla="*/ 268129 h 2266950"/>
              <a:gd name="connsiteX136" fmla="*/ 1970246 w 2733675"/>
              <a:gd name="connsiteY136" fmla="*/ 296704 h 2266950"/>
              <a:gd name="connsiteX137" fmla="*/ 1947386 w 2733675"/>
              <a:gd name="connsiteY137" fmla="*/ 299561 h 2266950"/>
              <a:gd name="connsiteX138" fmla="*/ 1926431 w 2733675"/>
              <a:gd name="connsiteY138" fmla="*/ 314801 h 2266950"/>
              <a:gd name="connsiteX139" fmla="*/ 1949291 w 2733675"/>
              <a:gd name="connsiteY139" fmla="*/ 335756 h 2266950"/>
              <a:gd name="connsiteX140" fmla="*/ 1952149 w 2733675"/>
              <a:gd name="connsiteY140" fmla="*/ 356711 h 2266950"/>
              <a:gd name="connsiteX141" fmla="*/ 1975961 w 2733675"/>
              <a:gd name="connsiteY141" fmla="*/ 374809 h 2266950"/>
              <a:gd name="connsiteX142" fmla="*/ 1998821 w 2733675"/>
              <a:gd name="connsiteY142" fmla="*/ 388144 h 2266950"/>
              <a:gd name="connsiteX143" fmla="*/ 2004536 w 2733675"/>
              <a:gd name="connsiteY143" fmla="*/ 421481 h 2266950"/>
              <a:gd name="connsiteX144" fmla="*/ 1986439 w 2733675"/>
              <a:gd name="connsiteY144" fmla="*/ 450056 h 2266950"/>
              <a:gd name="connsiteX145" fmla="*/ 2015014 w 2733675"/>
              <a:gd name="connsiteY145" fmla="*/ 448151 h 2266950"/>
              <a:gd name="connsiteX146" fmla="*/ 2069306 w 2733675"/>
              <a:gd name="connsiteY146" fmla="*/ 439579 h 2266950"/>
              <a:gd name="connsiteX147" fmla="*/ 2106454 w 2733675"/>
              <a:gd name="connsiteY147" fmla="*/ 427196 h 2266950"/>
              <a:gd name="connsiteX148" fmla="*/ 2145506 w 2733675"/>
              <a:gd name="connsiteY148" fmla="*/ 406241 h 2266950"/>
              <a:gd name="connsiteX149" fmla="*/ 2178844 w 2733675"/>
              <a:gd name="connsiteY149" fmla="*/ 379571 h 2266950"/>
              <a:gd name="connsiteX150" fmla="*/ 2207419 w 2733675"/>
              <a:gd name="connsiteY150" fmla="*/ 356711 h 2266950"/>
              <a:gd name="connsiteX151" fmla="*/ 2249329 w 2733675"/>
              <a:gd name="connsiteY151" fmla="*/ 338614 h 2266950"/>
              <a:gd name="connsiteX152" fmla="*/ 2283619 w 2733675"/>
              <a:gd name="connsiteY152" fmla="*/ 322421 h 2266950"/>
              <a:gd name="connsiteX153" fmla="*/ 2315051 w 2733675"/>
              <a:gd name="connsiteY153" fmla="*/ 290989 h 2266950"/>
              <a:gd name="connsiteX154" fmla="*/ 2340769 w 2733675"/>
              <a:gd name="connsiteY154" fmla="*/ 283369 h 2266950"/>
              <a:gd name="connsiteX155" fmla="*/ 2376964 w 2733675"/>
              <a:gd name="connsiteY155" fmla="*/ 280511 h 2266950"/>
              <a:gd name="connsiteX156" fmla="*/ 2411254 w 2733675"/>
              <a:gd name="connsiteY156" fmla="*/ 280511 h 2266950"/>
              <a:gd name="connsiteX157" fmla="*/ 2429351 w 2733675"/>
              <a:gd name="connsiteY157" fmla="*/ 254794 h 2266950"/>
              <a:gd name="connsiteX158" fmla="*/ 2453164 w 2733675"/>
              <a:gd name="connsiteY158" fmla="*/ 236696 h 2266950"/>
              <a:gd name="connsiteX159" fmla="*/ 2481739 w 2733675"/>
              <a:gd name="connsiteY159" fmla="*/ 230981 h 2266950"/>
              <a:gd name="connsiteX160" fmla="*/ 2523649 w 2733675"/>
              <a:gd name="connsiteY160" fmla="*/ 239554 h 2266950"/>
              <a:gd name="connsiteX161" fmla="*/ 2559844 w 2733675"/>
              <a:gd name="connsiteY161" fmla="*/ 254794 h 2266950"/>
              <a:gd name="connsiteX162" fmla="*/ 2580799 w 2733675"/>
              <a:gd name="connsiteY162" fmla="*/ 278606 h 2266950"/>
              <a:gd name="connsiteX163" fmla="*/ 2565559 w 2733675"/>
              <a:gd name="connsiteY163" fmla="*/ 299561 h 2266950"/>
              <a:gd name="connsiteX164" fmla="*/ 2559844 w 2733675"/>
              <a:gd name="connsiteY164" fmla="*/ 325279 h 2266950"/>
              <a:gd name="connsiteX165" fmla="*/ 2549366 w 2733675"/>
              <a:gd name="connsiteY165" fmla="*/ 356711 h 2266950"/>
              <a:gd name="connsiteX166" fmla="*/ 2591276 w 2733675"/>
              <a:gd name="connsiteY166" fmla="*/ 350996 h 2266950"/>
              <a:gd name="connsiteX167" fmla="*/ 2625566 w 2733675"/>
              <a:gd name="connsiteY167" fmla="*/ 356711 h 2266950"/>
              <a:gd name="connsiteX168" fmla="*/ 2622709 w 2733675"/>
              <a:gd name="connsiteY168" fmla="*/ 388144 h 2266950"/>
              <a:gd name="connsiteX169" fmla="*/ 2601754 w 2733675"/>
              <a:gd name="connsiteY169" fmla="*/ 411004 h 2266950"/>
              <a:gd name="connsiteX170" fmla="*/ 2577941 w 2733675"/>
              <a:gd name="connsiteY170" fmla="*/ 421481 h 2266950"/>
              <a:gd name="connsiteX171" fmla="*/ 2552224 w 2733675"/>
              <a:gd name="connsiteY171" fmla="*/ 452914 h 2266950"/>
              <a:gd name="connsiteX172" fmla="*/ 2546509 w 2733675"/>
              <a:gd name="connsiteY172" fmla="*/ 481489 h 2266950"/>
              <a:gd name="connsiteX173" fmla="*/ 2523649 w 2733675"/>
              <a:gd name="connsiteY173" fmla="*/ 499586 h 2266950"/>
              <a:gd name="connsiteX174" fmla="*/ 2499836 w 2733675"/>
              <a:gd name="connsiteY174" fmla="*/ 502444 h 2266950"/>
              <a:gd name="connsiteX175" fmla="*/ 2489359 w 2733675"/>
              <a:gd name="connsiteY175" fmla="*/ 526256 h 2266950"/>
              <a:gd name="connsiteX176" fmla="*/ 2489359 w 2733675"/>
              <a:gd name="connsiteY176" fmla="*/ 554831 h 2266950"/>
              <a:gd name="connsiteX177" fmla="*/ 2474119 w 2733675"/>
              <a:gd name="connsiteY177" fmla="*/ 562451 h 2266950"/>
              <a:gd name="connsiteX178" fmla="*/ 2456021 w 2733675"/>
              <a:gd name="connsiteY178" fmla="*/ 572929 h 2266950"/>
              <a:gd name="connsiteX179" fmla="*/ 2432209 w 2733675"/>
              <a:gd name="connsiteY179" fmla="*/ 586264 h 2266950"/>
              <a:gd name="connsiteX180" fmla="*/ 2411254 w 2733675"/>
              <a:gd name="connsiteY180" fmla="*/ 596741 h 2266950"/>
              <a:gd name="connsiteX181" fmla="*/ 2387441 w 2733675"/>
              <a:gd name="connsiteY181" fmla="*/ 609124 h 2266950"/>
              <a:gd name="connsiteX182" fmla="*/ 2376964 w 2733675"/>
              <a:gd name="connsiteY182" fmla="*/ 622459 h 2266950"/>
              <a:gd name="connsiteX183" fmla="*/ 2369344 w 2733675"/>
              <a:gd name="connsiteY183" fmla="*/ 658654 h 2266950"/>
              <a:gd name="connsiteX184" fmla="*/ 2376964 w 2733675"/>
              <a:gd name="connsiteY184" fmla="*/ 679609 h 2266950"/>
              <a:gd name="connsiteX185" fmla="*/ 2385536 w 2733675"/>
              <a:gd name="connsiteY185" fmla="*/ 711041 h 2266950"/>
              <a:gd name="connsiteX186" fmla="*/ 2379821 w 2733675"/>
              <a:gd name="connsiteY186" fmla="*/ 724376 h 2266950"/>
              <a:gd name="connsiteX187" fmla="*/ 2361724 w 2733675"/>
              <a:gd name="connsiteY187" fmla="*/ 739616 h 2266950"/>
              <a:gd name="connsiteX188" fmla="*/ 2325529 w 2733675"/>
              <a:gd name="connsiteY188" fmla="*/ 758666 h 2266950"/>
              <a:gd name="connsiteX189" fmla="*/ 2309336 w 2733675"/>
              <a:gd name="connsiteY189" fmla="*/ 778669 h 2266950"/>
              <a:gd name="connsiteX190" fmla="*/ 2296001 w 2733675"/>
              <a:gd name="connsiteY190" fmla="*/ 802481 h 2266950"/>
              <a:gd name="connsiteX191" fmla="*/ 2277904 w 2733675"/>
              <a:gd name="connsiteY191" fmla="*/ 836771 h 2266950"/>
              <a:gd name="connsiteX192" fmla="*/ 2256949 w 2733675"/>
              <a:gd name="connsiteY192" fmla="*/ 859631 h 2266950"/>
              <a:gd name="connsiteX193" fmla="*/ 2249329 w 2733675"/>
              <a:gd name="connsiteY193" fmla="*/ 891064 h 2266950"/>
              <a:gd name="connsiteX194" fmla="*/ 2238851 w 2733675"/>
              <a:gd name="connsiteY194" fmla="*/ 917734 h 2266950"/>
              <a:gd name="connsiteX195" fmla="*/ 2236946 w 2733675"/>
              <a:gd name="connsiteY195" fmla="*/ 943451 h 2266950"/>
              <a:gd name="connsiteX196" fmla="*/ 2262664 w 2733675"/>
              <a:gd name="connsiteY196" fmla="*/ 964406 h 2266950"/>
              <a:gd name="connsiteX197" fmla="*/ 2275999 w 2733675"/>
              <a:gd name="connsiteY197" fmla="*/ 977741 h 2266950"/>
              <a:gd name="connsiteX198" fmla="*/ 2275999 w 2733675"/>
              <a:gd name="connsiteY198" fmla="*/ 1003459 h 2266950"/>
              <a:gd name="connsiteX199" fmla="*/ 2265521 w 2733675"/>
              <a:gd name="connsiteY199" fmla="*/ 1016794 h 2266950"/>
              <a:gd name="connsiteX200" fmla="*/ 2241709 w 2733675"/>
              <a:gd name="connsiteY200" fmla="*/ 1032034 h 2266950"/>
              <a:gd name="connsiteX201" fmla="*/ 2238851 w 2733675"/>
              <a:gd name="connsiteY201" fmla="*/ 1050131 h 2266950"/>
              <a:gd name="connsiteX202" fmla="*/ 2210276 w 2733675"/>
              <a:gd name="connsiteY202" fmla="*/ 1071086 h 2266950"/>
              <a:gd name="connsiteX203" fmla="*/ 2196941 w 2733675"/>
              <a:gd name="connsiteY203" fmla="*/ 1094899 h 2266950"/>
              <a:gd name="connsiteX204" fmla="*/ 2226469 w 2733675"/>
              <a:gd name="connsiteY204" fmla="*/ 1115854 h 2266950"/>
              <a:gd name="connsiteX205" fmla="*/ 2249329 w 2733675"/>
              <a:gd name="connsiteY205" fmla="*/ 1112996 h 2266950"/>
              <a:gd name="connsiteX206" fmla="*/ 2275999 w 2733675"/>
              <a:gd name="connsiteY206" fmla="*/ 1102519 h 2266950"/>
              <a:gd name="connsiteX207" fmla="*/ 2306479 w 2733675"/>
              <a:gd name="connsiteY207" fmla="*/ 1078706 h 2266950"/>
              <a:gd name="connsiteX208" fmla="*/ 2330291 w 2733675"/>
              <a:gd name="connsiteY208" fmla="*/ 1063466 h 2266950"/>
              <a:gd name="connsiteX209" fmla="*/ 2358866 w 2733675"/>
              <a:gd name="connsiteY209" fmla="*/ 1039654 h 2266950"/>
              <a:gd name="connsiteX210" fmla="*/ 2337911 w 2733675"/>
              <a:gd name="connsiteY210" fmla="*/ 1016794 h 2266950"/>
              <a:gd name="connsiteX211" fmla="*/ 2315051 w 2733675"/>
              <a:gd name="connsiteY211" fmla="*/ 1000601 h 2266950"/>
              <a:gd name="connsiteX212" fmla="*/ 2316956 w 2733675"/>
              <a:gd name="connsiteY212" fmla="*/ 967264 h 2266950"/>
              <a:gd name="connsiteX213" fmla="*/ 2336006 w 2733675"/>
              <a:gd name="connsiteY213" fmla="*/ 940594 h 2266950"/>
              <a:gd name="connsiteX214" fmla="*/ 2356009 w 2733675"/>
              <a:gd name="connsiteY214" fmla="*/ 930116 h 2266950"/>
              <a:gd name="connsiteX215" fmla="*/ 2397919 w 2733675"/>
              <a:gd name="connsiteY215" fmla="*/ 925354 h 2266950"/>
              <a:gd name="connsiteX216" fmla="*/ 2424589 w 2733675"/>
              <a:gd name="connsiteY216" fmla="*/ 917734 h 2266950"/>
              <a:gd name="connsiteX217" fmla="*/ 2453164 w 2733675"/>
              <a:gd name="connsiteY217" fmla="*/ 901541 h 2266950"/>
              <a:gd name="connsiteX218" fmla="*/ 2489359 w 2733675"/>
              <a:gd name="connsiteY218" fmla="*/ 898684 h 2266950"/>
              <a:gd name="connsiteX219" fmla="*/ 2531269 w 2733675"/>
              <a:gd name="connsiteY219" fmla="*/ 909161 h 2266950"/>
              <a:gd name="connsiteX220" fmla="*/ 2556986 w 2733675"/>
              <a:gd name="connsiteY220" fmla="*/ 917734 h 2266950"/>
              <a:gd name="connsiteX221" fmla="*/ 2552224 w 2733675"/>
              <a:gd name="connsiteY221" fmla="*/ 940594 h 2266950"/>
              <a:gd name="connsiteX222" fmla="*/ 2552224 w 2733675"/>
              <a:gd name="connsiteY222" fmla="*/ 961549 h 2266950"/>
              <a:gd name="connsiteX223" fmla="*/ 2555081 w 2733675"/>
              <a:gd name="connsiteY223" fmla="*/ 972026 h 2266950"/>
              <a:gd name="connsiteX224" fmla="*/ 2577941 w 2733675"/>
              <a:gd name="connsiteY224" fmla="*/ 988219 h 2266950"/>
              <a:gd name="connsiteX225" fmla="*/ 2575084 w 2733675"/>
              <a:gd name="connsiteY225" fmla="*/ 1008221 h 2266950"/>
              <a:gd name="connsiteX226" fmla="*/ 2565559 w 2733675"/>
              <a:gd name="connsiteY226" fmla="*/ 1037749 h 2266950"/>
              <a:gd name="connsiteX227" fmla="*/ 2556986 w 2733675"/>
              <a:gd name="connsiteY227" fmla="*/ 1066324 h 2266950"/>
              <a:gd name="connsiteX228" fmla="*/ 2573179 w 2733675"/>
              <a:gd name="connsiteY228" fmla="*/ 1089184 h 2266950"/>
              <a:gd name="connsiteX229" fmla="*/ 2585561 w 2733675"/>
              <a:gd name="connsiteY229" fmla="*/ 1107281 h 2266950"/>
              <a:gd name="connsiteX230" fmla="*/ 2615089 w 2733675"/>
              <a:gd name="connsiteY230" fmla="*/ 1117759 h 2266950"/>
              <a:gd name="connsiteX231" fmla="*/ 2635091 w 2733675"/>
              <a:gd name="connsiteY231" fmla="*/ 1133951 h 2266950"/>
              <a:gd name="connsiteX232" fmla="*/ 2651284 w 2733675"/>
              <a:gd name="connsiteY232" fmla="*/ 1159669 h 2266950"/>
              <a:gd name="connsiteX233" fmla="*/ 2656046 w 2733675"/>
              <a:gd name="connsiteY233" fmla="*/ 1183481 h 2266950"/>
              <a:gd name="connsiteX234" fmla="*/ 2669381 w 2733675"/>
              <a:gd name="connsiteY234" fmla="*/ 1204436 h 2266950"/>
              <a:gd name="connsiteX235" fmla="*/ 2645569 w 2733675"/>
              <a:gd name="connsiteY235" fmla="*/ 1233011 h 2266950"/>
              <a:gd name="connsiteX236" fmla="*/ 2625566 w 2733675"/>
              <a:gd name="connsiteY236" fmla="*/ 1246346 h 2266950"/>
              <a:gd name="connsiteX237" fmla="*/ 2612231 w 2733675"/>
              <a:gd name="connsiteY237" fmla="*/ 1269206 h 2266950"/>
              <a:gd name="connsiteX238" fmla="*/ 2583656 w 2733675"/>
              <a:gd name="connsiteY238" fmla="*/ 1285399 h 2266950"/>
              <a:gd name="connsiteX239" fmla="*/ 2573179 w 2733675"/>
              <a:gd name="connsiteY239" fmla="*/ 1303496 h 2266950"/>
              <a:gd name="connsiteX240" fmla="*/ 2559844 w 2733675"/>
              <a:gd name="connsiteY240" fmla="*/ 1316831 h 2266950"/>
              <a:gd name="connsiteX241" fmla="*/ 2562701 w 2733675"/>
              <a:gd name="connsiteY241" fmla="*/ 1339691 h 2266950"/>
              <a:gd name="connsiteX242" fmla="*/ 2591276 w 2733675"/>
              <a:gd name="connsiteY242" fmla="*/ 1347311 h 2266950"/>
              <a:gd name="connsiteX243" fmla="*/ 2622709 w 2733675"/>
              <a:gd name="connsiteY243" fmla="*/ 1347311 h 2266950"/>
              <a:gd name="connsiteX244" fmla="*/ 2637949 w 2733675"/>
              <a:gd name="connsiteY244" fmla="*/ 1368266 h 2266950"/>
              <a:gd name="connsiteX245" fmla="*/ 2654141 w 2733675"/>
              <a:gd name="connsiteY245" fmla="*/ 1386364 h 2266950"/>
              <a:gd name="connsiteX246" fmla="*/ 2658904 w 2733675"/>
              <a:gd name="connsiteY246" fmla="*/ 1426369 h 2266950"/>
              <a:gd name="connsiteX247" fmla="*/ 2664619 w 2733675"/>
              <a:gd name="connsiteY247" fmla="*/ 1449229 h 2266950"/>
              <a:gd name="connsiteX248" fmla="*/ 2690336 w 2733675"/>
              <a:gd name="connsiteY248" fmla="*/ 1459706 h 2266950"/>
              <a:gd name="connsiteX249" fmla="*/ 2716054 w 2733675"/>
              <a:gd name="connsiteY249" fmla="*/ 1473041 h 2266950"/>
              <a:gd name="connsiteX250" fmla="*/ 2724626 w 2733675"/>
              <a:gd name="connsiteY250" fmla="*/ 1498759 h 2266950"/>
              <a:gd name="connsiteX251" fmla="*/ 2732246 w 2733675"/>
              <a:gd name="connsiteY251" fmla="*/ 1525429 h 2266950"/>
              <a:gd name="connsiteX252" fmla="*/ 2737009 w 2733675"/>
              <a:gd name="connsiteY252" fmla="*/ 1555909 h 2266950"/>
              <a:gd name="connsiteX253" fmla="*/ 2729389 w 2733675"/>
              <a:gd name="connsiteY253" fmla="*/ 1587341 h 2266950"/>
              <a:gd name="connsiteX254" fmla="*/ 2705576 w 2733675"/>
              <a:gd name="connsiteY254" fmla="*/ 1600676 h 2266950"/>
              <a:gd name="connsiteX255" fmla="*/ 2684621 w 2733675"/>
              <a:gd name="connsiteY255" fmla="*/ 1618774 h 2266950"/>
              <a:gd name="connsiteX256" fmla="*/ 2672239 w 2733675"/>
              <a:gd name="connsiteY256" fmla="*/ 1639729 h 2266950"/>
              <a:gd name="connsiteX257" fmla="*/ 2656046 w 2733675"/>
              <a:gd name="connsiteY257" fmla="*/ 1663541 h 2266950"/>
              <a:gd name="connsiteX258" fmla="*/ 2633186 w 2733675"/>
              <a:gd name="connsiteY258" fmla="*/ 1684496 h 2266950"/>
              <a:gd name="connsiteX259" fmla="*/ 2606516 w 2733675"/>
              <a:gd name="connsiteY259" fmla="*/ 1675924 h 2266950"/>
              <a:gd name="connsiteX260" fmla="*/ 2575084 w 2733675"/>
              <a:gd name="connsiteY260" fmla="*/ 1671161 h 2266950"/>
              <a:gd name="connsiteX261" fmla="*/ 2546509 w 2733675"/>
              <a:gd name="connsiteY261" fmla="*/ 1674019 h 2266950"/>
              <a:gd name="connsiteX262" fmla="*/ 2525554 w 2733675"/>
              <a:gd name="connsiteY262" fmla="*/ 1675924 h 2266950"/>
              <a:gd name="connsiteX263" fmla="*/ 2510314 w 2733675"/>
              <a:gd name="connsiteY263" fmla="*/ 1696879 h 2266950"/>
              <a:gd name="connsiteX264" fmla="*/ 2507456 w 2733675"/>
              <a:gd name="connsiteY264" fmla="*/ 1728311 h 2266950"/>
              <a:gd name="connsiteX265" fmla="*/ 2528411 w 2733675"/>
              <a:gd name="connsiteY265" fmla="*/ 1741646 h 2266950"/>
              <a:gd name="connsiteX266" fmla="*/ 2549366 w 2733675"/>
              <a:gd name="connsiteY266" fmla="*/ 1738789 h 2266950"/>
              <a:gd name="connsiteX267" fmla="*/ 2577941 w 2733675"/>
              <a:gd name="connsiteY267" fmla="*/ 1738789 h 2266950"/>
              <a:gd name="connsiteX268" fmla="*/ 2583656 w 2733675"/>
              <a:gd name="connsiteY268" fmla="*/ 1759744 h 2266950"/>
              <a:gd name="connsiteX269" fmla="*/ 2591276 w 2733675"/>
              <a:gd name="connsiteY269" fmla="*/ 1780699 h 2266950"/>
              <a:gd name="connsiteX270" fmla="*/ 2591276 w 2733675"/>
              <a:gd name="connsiteY270" fmla="*/ 1806416 h 2266950"/>
              <a:gd name="connsiteX271" fmla="*/ 2591276 w 2733675"/>
              <a:gd name="connsiteY271" fmla="*/ 1822609 h 2266950"/>
              <a:gd name="connsiteX272" fmla="*/ 2612231 w 2733675"/>
              <a:gd name="connsiteY272" fmla="*/ 1833086 h 2266950"/>
              <a:gd name="connsiteX273" fmla="*/ 2640806 w 2733675"/>
              <a:gd name="connsiteY273" fmla="*/ 1845469 h 2266950"/>
              <a:gd name="connsiteX274" fmla="*/ 2664619 w 2733675"/>
              <a:gd name="connsiteY274" fmla="*/ 1845469 h 2266950"/>
              <a:gd name="connsiteX275" fmla="*/ 2677001 w 2733675"/>
              <a:gd name="connsiteY275" fmla="*/ 1858804 h 2266950"/>
              <a:gd name="connsiteX276" fmla="*/ 2703671 w 2733675"/>
              <a:gd name="connsiteY276" fmla="*/ 1887379 h 2266950"/>
              <a:gd name="connsiteX277" fmla="*/ 2714149 w 2733675"/>
              <a:gd name="connsiteY277" fmla="*/ 1908334 h 2266950"/>
              <a:gd name="connsiteX278" fmla="*/ 2700814 w 2733675"/>
              <a:gd name="connsiteY278" fmla="*/ 1953101 h 2266950"/>
              <a:gd name="connsiteX279" fmla="*/ 2675096 w 2733675"/>
              <a:gd name="connsiteY279" fmla="*/ 1957864 h 2266950"/>
              <a:gd name="connsiteX280" fmla="*/ 2654141 w 2733675"/>
              <a:gd name="connsiteY280" fmla="*/ 1957864 h 2266950"/>
              <a:gd name="connsiteX281" fmla="*/ 2643664 w 2733675"/>
              <a:gd name="connsiteY281" fmla="*/ 1968341 h 2266950"/>
              <a:gd name="connsiteX282" fmla="*/ 2616994 w 2733675"/>
              <a:gd name="connsiteY282" fmla="*/ 1995011 h 2266950"/>
              <a:gd name="connsiteX283" fmla="*/ 2596039 w 2733675"/>
              <a:gd name="connsiteY283" fmla="*/ 2007394 h 2266950"/>
              <a:gd name="connsiteX284" fmla="*/ 2575084 w 2733675"/>
              <a:gd name="connsiteY284" fmla="*/ 2025491 h 2266950"/>
              <a:gd name="connsiteX285" fmla="*/ 2549366 w 2733675"/>
              <a:gd name="connsiteY285" fmla="*/ 2052161 h 2266950"/>
              <a:gd name="connsiteX286" fmla="*/ 2523649 w 2733675"/>
              <a:gd name="connsiteY286" fmla="*/ 2075021 h 2266950"/>
              <a:gd name="connsiteX287" fmla="*/ 2536031 w 2733675"/>
              <a:gd name="connsiteY287" fmla="*/ 2098834 h 2266950"/>
              <a:gd name="connsiteX288" fmla="*/ 2523649 w 2733675"/>
              <a:gd name="connsiteY288" fmla="*/ 2122646 h 2266950"/>
              <a:gd name="connsiteX289" fmla="*/ 2489359 w 2733675"/>
              <a:gd name="connsiteY289" fmla="*/ 2116931 h 2266950"/>
              <a:gd name="connsiteX290" fmla="*/ 2465546 w 2733675"/>
              <a:gd name="connsiteY290" fmla="*/ 2095976 h 2266950"/>
              <a:gd name="connsiteX291" fmla="*/ 2429351 w 2733675"/>
              <a:gd name="connsiteY291" fmla="*/ 2080736 h 2266950"/>
              <a:gd name="connsiteX292" fmla="*/ 2403634 w 2733675"/>
              <a:gd name="connsiteY292" fmla="*/ 2083594 h 2266950"/>
              <a:gd name="connsiteX293" fmla="*/ 2375059 w 2733675"/>
              <a:gd name="connsiteY293" fmla="*/ 2094071 h 2266950"/>
              <a:gd name="connsiteX294" fmla="*/ 2366486 w 2733675"/>
              <a:gd name="connsiteY294" fmla="*/ 2119789 h 2266950"/>
              <a:gd name="connsiteX295" fmla="*/ 2356009 w 2733675"/>
              <a:gd name="connsiteY295" fmla="*/ 2135029 h 2266950"/>
              <a:gd name="connsiteX296" fmla="*/ 2325529 w 2733675"/>
              <a:gd name="connsiteY296" fmla="*/ 2127409 h 2266950"/>
              <a:gd name="connsiteX297" fmla="*/ 2312194 w 2733675"/>
              <a:gd name="connsiteY297" fmla="*/ 2109311 h 2266950"/>
              <a:gd name="connsiteX298" fmla="*/ 2294096 w 2733675"/>
              <a:gd name="connsiteY298" fmla="*/ 2112169 h 2266950"/>
              <a:gd name="connsiteX299" fmla="*/ 2277904 w 2733675"/>
              <a:gd name="connsiteY299" fmla="*/ 2127409 h 2266950"/>
              <a:gd name="connsiteX300" fmla="*/ 2255044 w 2733675"/>
              <a:gd name="connsiteY300" fmla="*/ 2161699 h 2266950"/>
              <a:gd name="connsiteX301" fmla="*/ 2236946 w 2733675"/>
              <a:gd name="connsiteY301" fmla="*/ 2184559 h 2266950"/>
              <a:gd name="connsiteX302" fmla="*/ 2205514 w 2733675"/>
              <a:gd name="connsiteY302" fmla="*/ 2203609 h 2266950"/>
              <a:gd name="connsiteX303" fmla="*/ 2195036 w 2733675"/>
              <a:gd name="connsiteY303" fmla="*/ 2214086 h 2266950"/>
              <a:gd name="connsiteX304" fmla="*/ 2207419 w 2733675"/>
              <a:gd name="connsiteY304" fmla="*/ 2244566 h 2266950"/>
              <a:gd name="connsiteX305" fmla="*/ 2228374 w 2733675"/>
              <a:gd name="connsiteY305" fmla="*/ 2260759 h 2266950"/>
              <a:gd name="connsiteX306" fmla="*/ 2210276 w 2733675"/>
              <a:gd name="connsiteY306" fmla="*/ 2271236 h 2266950"/>
              <a:gd name="connsiteX307" fmla="*/ 2174081 w 2733675"/>
              <a:gd name="connsiteY307" fmla="*/ 2271236 h 2266950"/>
              <a:gd name="connsiteX308" fmla="*/ 2142649 w 2733675"/>
              <a:gd name="connsiteY308" fmla="*/ 2268379 h 2266950"/>
              <a:gd name="connsiteX309" fmla="*/ 2132171 w 2733675"/>
              <a:gd name="connsiteY309" fmla="*/ 2268379 h 2266950"/>
              <a:gd name="connsiteX310" fmla="*/ 2129314 w 2733675"/>
              <a:gd name="connsiteY310" fmla="*/ 2244566 h 2266950"/>
              <a:gd name="connsiteX311" fmla="*/ 2126456 w 2733675"/>
              <a:gd name="connsiteY311" fmla="*/ 2218849 h 2266950"/>
              <a:gd name="connsiteX312" fmla="*/ 2111216 w 2733675"/>
              <a:gd name="connsiteY312" fmla="*/ 2195036 h 2266950"/>
              <a:gd name="connsiteX313" fmla="*/ 2079784 w 2733675"/>
              <a:gd name="connsiteY313" fmla="*/ 2195036 h 2266950"/>
              <a:gd name="connsiteX314" fmla="*/ 2056924 w 2733675"/>
              <a:gd name="connsiteY314" fmla="*/ 2195036 h 2266950"/>
              <a:gd name="connsiteX315" fmla="*/ 2040731 w 2733675"/>
              <a:gd name="connsiteY315" fmla="*/ 2172176 h 2266950"/>
              <a:gd name="connsiteX316" fmla="*/ 2022634 w 2733675"/>
              <a:gd name="connsiteY316" fmla="*/ 2155984 h 2266950"/>
              <a:gd name="connsiteX317" fmla="*/ 2009299 w 2733675"/>
              <a:gd name="connsiteY317" fmla="*/ 2135029 h 2266950"/>
              <a:gd name="connsiteX318" fmla="*/ 2035969 w 2733675"/>
              <a:gd name="connsiteY318" fmla="*/ 2127409 h 2266950"/>
              <a:gd name="connsiteX319" fmla="*/ 2040731 w 2733675"/>
              <a:gd name="connsiteY319" fmla="*/ 2094071 h 2266950"/>
              <a:gd name="connsiteX320" fmla="*/ 2076926 w 2733675"/>
              <a:gd name="connsiteY320" fmla="*/ 2091214 h 2266950"/>
              <a:gd name="connsiteX321" fmla="*/ 2114074 w 2733675"/>
              <a:gd name="connsiteY321" fmla="*/ 2095976 h 2266950"/>
              <a:gd name="connsiteX322" fmla="*/ 2124551 w 2733675"/>
              <a:gd name="connsiteY322" fmla="*/ 2070259 h 2266950"/>
              <a:gd name="connsiteX323" fmla="*/ 2103596 w 2733675"/>
              <a:gd name="connsiteY323" fmla="*/ 2055019 h 2266950"/>
              <a:gd name="connsiteX324" fmla="*/ 2103596 w 2733675"/>
              <a:gd name="connsiteY324" fmla="*/ 2020729 h 2266950"/>
              <a:gd name="connsiteX325" fmla="*/ 2126456 w 2733675"/>
              <a:gd name="connsiteY325" fmla="*/ 2002631 h 2266950"/>
              <a:gd name="connsiteX326" fmla="*/ 2157889 w 2733675"/>
              <a:gd name="connsiteY326" fmla="*/ 1989296 h 2266950"/>
              <a:gd name="connsiteX327" fmla="*/ 2181701 w 2733675"/>
              <a:gd name="connsiteY327" fmla="*/ 1986439 h 2266950"/>
              <a:gd name="connsiteX328" fmla="*/ 2181701 w 2733675"/>
              <a:gd name="connsiteY328" fmla="*/ 1963579 h 2266950"/>
              <a:gd name="connsiteX329" fmla="*/ 2155984 w 2733675"/>
              <a:gd name="connsiteY329" fmla="*/ 1957864 h 2266950"/>
              <a:gd name="connsiteX330" fmla="*/ 2129314 w 2733675"/>
              <a:gd name="connsiteY330" fmla="*/ 1950244 h 2266950"/>
              <a:gd name="connsiteX331" fmla="*/ 2087404 w 2733675"/>
              <a:gd name="connsiteY331" fmla="*/ 1936909 h 2266950"/>
              <a:gd name="connsiteX332" fmla="*/ 2056924 w 2733675"/>
              <a:gd name="connsiteY332" fmla="*/ 1932146 h 2266950"/>
              <a:gd name="connsiteX333" fmla="*/ 2027396 w 2733675"/>
              <a:gd name="connsiteY333" fmla="*/ 1915954 h 2266950"/>
              <a:gd name="connsiteX334" fmla="*/ 2019776 w 2733675"/>
              <a:gd name="connsiteY334" fmla="*/ 1885474 h 2266950"/>
              <a:gd name="connsiteX335" fmla="*/ 2025491 w 2733675"/>
              <a:gd name="connsiteY335" fmla="*/ 1845469 h 2266950"/>
              <a:gd name="connsiteX336" fmla="*/ 2025491 w 2733675"/>
              <a:gd name="connsiteY336" fmla="*/ 1816894 h 2266950"/>
              <a:gd name="connsiteX337" fmla="*/ 2019776 w 2733675"/>
              <a:gd name="connsiteY337" fmla="*/ 1780699 h 2266950"/>
              <a:gd name="connsiteX338" fmla="*/ 2019776 w 2733675"/>
              <a:gd name="connsiteY338" fmla="*/ 1752124 h 2266950"/>
              <a:gd name="connsiteX339" fmla="*/ 2015014 w 2733675"/>
              <a:gd name="connsiteY339" fmla="*/ 1734026 h 2266950"/>
              <a:gd name="connsiteX340" fmla="*/ 1998821 w 2733675"/>
              <a:gd name="connsiteY340" fmla="*/ 1738789 h 2266950"/>
              <a:gd name="connsiteX341" fmla="*/ 1986439 w 2733675"/>
              <a:gd name="connsiteY341" fmla="*/ 1759744 h 2266950"/>
              <a:gd name="connsiteX342" fmla="*/ 1970246 w 2733675"/>
              <a:gd name="connsiteY342" fmla="*/ 1770221 h 2266950"/>
              <a:gd name="connsiteX343" fmla="*/ 1938814 w 2733675"/>
              <a:gd name="connsiteY343" fmla="*/ 1770221 h 2266950"/>
              <a:gd name="connsiteX344" fmla="*/ 1907381 w 2733675"/>
              <a:gd name="connsiteY344" fmla="*/ 1749266 h 2266950"/>
              <a:gd name="connsiteX345" fmla="*/ 1907381 w 2733675"/>
              <a:gd name="connsiteY345" fmla="*/ 1720691 h 2266950"/>
              <a:gd name="connsiteX346" fmla="*/ 1910239 w 2733675"/>
              <a:gd name="connsiteY346" fmla="*/ 1692116 h 2266950"/>
              <a:gd name="connsiteX347" fmla="*/ 1902619 w 2733675"/>
              <a:gd name="connsiteY347" fmla="*/ 1663541 h 2266950"/>
              <a:gd name="connsiteX348" fmla="*/ 1905476 w 2733675"/>
              <a:gd name="connsiteY348" fmla="*/ 1636871 h 2266950"/>
              <a:gd name="connsiteX349" fmla="*/ 1878806 w 2733675"/>
              <a:gd name="connsiteY349" fmla="*/ 1629251 h 2266950"/>
              <a:gd name="connsiteX350" fmla="*/ 1860709 w 2733675"/>
              <a:gd name="connsiteY350" fmla="*/ 1636871 h 2266950"/>
              <a:gd name="connsiteX351" fmla="*/ 1847374 w 2733675"/>
              <a:gd name="connsiteY351" fmla="*/ 1624489 h 2266950"/>
              <a:gd name="connsiteX352" fmla="*/ 1827371 w 2733675"/>
              <a:gd name="connsiteY352" fmla="*/ 1608296 h 2266950"/>
              <a:gd name="connsiteX353" fmla="*/ 1806416 w 2733675"/>
              <a:gd name="connsiteY353" fmla="*/ 1597819 h 2266950"/>
              <a:gd name="connsiteX354" fmla="*/ 1782604 w 2733675"/>
              <a:gd name="connsiteY354" fmla="*/ 1621631 h 2266950"/>
              <a:gd name="connsiteX355" fmla="*/ 1764506 w 2733675"/>
              <a:gd name="connsiteY355" fmla="*/ 1624489 h 2266950"/>
              <a:gd name="connsiteX356" fmla="*/ 1733074 w 2733675"/>
              <a:gd name="connsiteY356" fmla="*/ 1624489 h 2266950"/>
              <a:gd name="connsiteX357" fmla="*/ 1725454 w 2733675"/>
              <a:gd name="connsiteY357" fmla="*/ 1600676 h 2266950"/>
              <a:gd name="connsiteX358" fmla="*/ 1712119 w 2733675"/>
              <a:gd name="connsiteY358" fmla="*/ 1576864 h 2266950"/>
              <a:gd name="connsiteX359" fmla="*/ 1683544 w 2733675"/>
              <a:gd name="connsiteY359" fmla="*/ 1600676 h 2266950"/>
              <a:gd name="connsiteX360" fmla="*/ 1662589 w 2733675"/>
              <a:gd name="connsiteY360" fmla="*/ 1615916 h 2266950"/>
              <a:gd name="connsiteX361" fmla="*/ 1673066 w 2733675"/>
              <a:gd name="connsiteY361" fmla="*/ 1636871 h 2266950"/>
              <a:gd name="connsiteX362" fmla="*/ 1636871 w 2733675"/>
              <a:gd name="connsiteY362" fmla="*/ 1657826 h 2266950"/>
              <a:gd name="connsiteX363" fmla="*/ 1613059 w 2733675"/>
              <a:gd name="connsiteY363" fmla="*/ 1668304 h 2266950"/>
              <a:gd name="connsiteX364" fmla="*/ 1594961 w 2733675"/>
              <a:gd name="connsiteY364" fmla="*/ 1694974 h 2266950"/>
              <a:gd name="connsiteX365" fmla="*/ 1587341 w 2733675"/>
              <a:gd name="connsiteY365" fmla="*/ 1713071 h 2266950"/>
              <a:gd name="connsiteX366" fmla="*/ 1574006 w 2733675"/>
              <a:gd name="connsiteY366" fmla="*/ 1762601 h 2266950"/>
              <a:gd name="connsiteX367" fmla="*/ 1563529 w 2733675"/>
              <a:gd name="connsiteY367" fmla="*/ 1785461 h 2266950"/>
              <a:gd name="connsiteX368" fmla="*/ 1542574 w 2733675"/>
              <a:gd name="connsiteY368" fmla="*/ 1801654 h 2266950"/>
              <a:gd name="connsiteX369" fmla="*/ 1513999 w 2733675"/>
              <a:gd name="connsiteY369" fmla="*/ 1822609 h 2266950"/>
              <a:gd name="connsiteX370" fmla="*/ 1490186 w 2733675"/>
              <a:gd name="connsiteY370" fmla="*/ 1848326 h 2266950"/>
              <a:gd name="connsiteX371" fmla="*/ 1461611 w 2733675"/>
              <a:gd name="connsiteY371" fmla="*/ 1866424 h 2266950"/>
              <a:gd name="connsiteX372" fmla="*/ 1443514 w 2733675"/>
              <a:gd name="connsiteY372" fmla="*/ 1890236 h 2266950"/>
              <a:gd name="connsiteX373" fmla="*/ 1412081 w 2733675"/>
              <a:gd name="connsiteY373" fmla="*/ 1915954 h 2266950"/>
              <a:gd name="connsiteX374" fmla="*/ 1389221 w 2733675"/>
              <a:gd name="connsiteY374" fmla="*/ 1926431 h 2266950"/>
              <a:gd name="connsiteX375" fmla="*/ 1373029 w 2733675"/>
              <a:gd name="connsiteY375" fmla="*/ 1947386 h 2266950"/>
              <a:gd name="connsiteX376" fmla="*/ 1347311 w 2733675"/>
              <a:gd name="connsiteY376" fmla="*/ 1978819 h 2266950"/>
              <a:gd name="connsiteX377" fmla="*/ 1341596 w 2733675"/>
              <a:gd name="connsiteY377" fmla="*/ 1957864 h 2266950"/>
              <a:gd name="connsiteX378" fmla="*/ 1320641 w 2733675"/>
              <a:gd name="connsiteY378" fmla="*/ 1921669 h 2266950"/>
              <a:gd name="connsiteX379" fmla="*/ 1308259 w 2733675"/>
              <a:gd name="connsiteY379" fmla="*/ 1918811 h 2266950"/>
              <a:gd name="connsiteX380" fmla="*/ 1284446 w 2733675"/>
              <a:gd name="connsiteY380" fmla="*/ 1911191 h 2266950"/>
              <a:gd name="connsiteX381" fmla="*/ 1279684 w 2733675"/>
              <a:gd name="connsiteY381" fmla="*/ 1893094 h 2266950"/>
              <a:gd name="connsiteX382" fmla="*/ 1260634 w 2733675"/>
              <a:gd name="connsiteY382" fmla="*/ 1874996 h 2266950"/>
              <a:gd name="connsiteX383" fmla="*/ 1224439 w 2733675"/>
              <a:gd name="connsiteY383" fmla="*/ 1893094 h 2266950"/>
              <a:gd name="connsiteX384" fmla="*/ 1203484 w 2733675"/>
              <a:gd name="connsiteY384" fmla="*/ 1905476 h 2266950"/>
              <a:gd name="connsiteX385" fmla="*/ 1177766 w 2733675"/>
              <a:gd name="connsiteY385" fmla="*/ 1942624 h 2266950"/>
              <a:gd name="connsiteX386" fmla="*/ 1167289 w 2733675"/>
              <a:gd name="connsiteY386" fmla="*/ 1914049 h 2266950"/>
              <a:gd name="connsiteX387" fmla="*/ 1156811 w 2733675"/>
              <a:gd name="connsiteY387" fmla="*/ 1882616 h 2266950"/>
              <a:gd name="connsiteX388" fmla="*/ 1143476 w 2733675"/>
              <a:gd name="connsiteY388" fmla="*/ 1855946 h 2266950"/>
              <a:gd name="connsiteX389" fmla="*/ 1143476 w 2733675"/>
              <a:gd name="connsiteY389" fmla="*/ 1834991 h 2266950"/>
              <a:gd name="connsiteX390" fmla="*/ 1119664 w 2733675"/>
              <a:gd name="connsiteY390" fmla="*/ 1843564 h 2266950"/>
              <a:gd name="connsiteX391" fmla="*/ 1104424 w 2733675"/>
              <a:gd name="connsiteY391" fmla="*/ 1866424 h 2266950"/>
              <a:gd name="connsiteX392" fmla="*/ 1099661 w 2733675"/>
              <a:gd name="connsiteY392" fmla="*/ 1879759 h 2266950"/>
              <a:gd name="connsiteX393" fmla="*/ 1075849 w 2733675"/>
              <a:gd name="connsiteY393" fmla="*/ 1897856 h 2266950"/>
              <a:gd name="connsiteX394" fmla="*/ 1060609 w 2733675"/>
              <a:gd name="connsiteY394" fmla="*/ 1911191 h 2266950"/>
              <a:gd name="connsiteX395" fmla="*/ 1052036 w 2733675"/>
              <a:gd name="connsiteY395" fmla="*/ 1894999 h 2266950"/>
              <a:gd name="connsiteX396" fmla="*/ 1041559 w 2733675"/>
              <a:gd name="connsiteY396" fmla="*/ 1885474 h 2266950"/>
              <a:gd name="connsiteX397" fmla="*/ 1023461 w 2733675"/>
              <a:gd name="connsiteY397" fmla="*/ 1900714 h 2266950"/>
              <a:gd name="connsiteX398" fmla="*/ 1012984 w 2733675"/>
              <a:gd name="connsiteY398" fmla="*/ 1926431 h 2266950"/>
              <a:gd name="connsiteX399" fmla="*/ 1000601 w 2733675"/>
              <a:gd name="connsiteY399" fmla="*/ 1960721 h 2266950"/>
              <a:gd name="connsiteX400" fmla="*/ 984409 w 2733675"/>
              <a:gd name="connsiteY400" fmla="*/ 1989296 h 2266950"/>
              <a:gd name="connsiteX401" fmla="*/ 979646 w 2733675"/>
              <a:gd name="connsiteY401" fmla="*/ 2017871 h 2266950"/>
              <a:gd name="connsiteX402" fmla="*/ 958691 w 2733675"/>
              <a:gd name="connsiteY402" fmla="*/ 1996916 h 2266950"/>
              <a:gd name="connsiteX403" fmla="*/ 951071 w 2733675"/>
              <a:gd name="connsiteY403" fmla="*/ 1947386 h 2266950"/>
              <a:gd name="connsiteX404" fmla="*/ 940594 w 2733675"/>
              <a:gd name="connsiteY404" fmla="*/ 1921669 h 2266950"/>
              <a:gd name="connsiteX405" fmla="*/ 906304 w 2733675"/>
              <a:gd name="connsiteY405" fmla="*/ 1921669 h 2266950"/>
              <a:gd name="connsiteX406" fmla="*/ 895826 w 2733675"/>
              <a:gd name="connsiteY406" fmla="*/ 1893094 h 2266950"/>
              <a:gd name="connsiteX407" fmla="*/ 885349 w 2733675"/>
              <a:gd name="connsiteY407" fmla="*/ 1869281 h 2266950"/>
              <a:gd name="connsiteX408" fmla="*/ 859631 w 2733675"/>
              <a:gd name="connsiteY408" fmla="*/ 1876901 h 2266950"/>
              <a:gd name="connsiteX409" fmla="*/ 831056 w 2733675"/>
              <a:gd name="connsiteY409" fmla="*/ 1903571 h 2266950"/>
              <a:gd name="connsiteX410" fmla="*/ 817721 w 2733675"/>
              <a:gd name="connsiteY410" fmla="*/ 1918811 h 2266950"/>
              <a:gd name="connsiteX411" fmla="*/ 812006 w 2733675"/>
              <a:gd name="connsiteY411" fmla="*/ 1947386 h 2266950"/>
              <a:gd name="connsiteX412" fmla="*/ 807244 w 2733675"/>
              <a:gd name="connsiteY412" fmla="*/ 1975961 h 2266950"/>
              <a:gd name="connsiteX413" fmla="*/ 791051 w 2733675"/>
              <a:gd name="connsiteY413" fmla="*/ 2015014 h 2266950"/>
              <a:gd name="connsiteX414" fmla="*/ 768191 w 2733675"/>
              <a:gd name="connsiteY414" fmla="*/ 2041684 h 2266950"/>
              <a:gd name="connsiteX415" fmla="*/ 729139 w 2733675"/>
              <a:gd name="connsiteY415" fmla="*/ 2031206 h 2266950"/>
              <a:gd name="connsiteX416" fmla="*/ 705326 w 2733675"/>
              <a:gd name="connsiteY416" fmla="*/ 2013109 h 2266950"/>
              <a:gd name="connsiteX417" fmla="*/ 679609 w 2733675"/>
              <a:gd name="connsiteY417" fmla="*/ 2025491 h 2266950"/>
              <a:gd name="connsiteX418" fmla="*/ 648176 w 2733675"/>
              <a:gd name="connsiteY418" fmla="*/ 2034064 h 2266950"/>
              <a:gd name="connsiteX419" fmla="*/ 627221 w 2733675"/>
              <a:gd name="connsiteY419" fmla="*/ 2017871 h 2266950"/>
              <a:gd name="connsiteX420" fmla="*/ 601504 w 2733675"/>
              <a:gd name="connsiteY420" fmla="*/ 2002631 h 2266950"/>
              <a:gd name="connsiteX421" fmla="*/ 621506 w 2733675"/>
              <a:gd name="connsiteY421" fmla="*/ 1975961 h 2266950"/>
              <a:gd name="connsiteX422" fmla="*/ 634841 w 2733675"/>
              <a:gd name="connsiteY422" fmla="*/ 1944529 h 2266950"/>
              <a:gd name="connsiteX423" fmla="*/ 627221 w 2733675"/>
              <a:gd name="connsiteY423" fmla="*/ 1914049 h 2266950"/>
              <a:gd name="connsiteX424" fmla="*/ 613886 w 2733675"/>
              <a:gd name="connsiteY424" fmla="*/ 1882616 h 2266950"/>
              <a:gd name="connsiteX425" fmla="*/ 603409 w 2733675"/>
              <a:gd name="connsiteY425" fmla="*/ 1851184 h 2266950"/>
              <a:gd name="connsiteX426" fmla="*/ 595789 w 2733675"/>
              <a:gd name="connsiteY426" fmla="*/ 1825466 h 2266950"/>
              <a:gd name="connsiteX427" fmla="*/ 567214 w 2733675"/>
              <a:gd name="connsiteY427" fmla="*/ 1833086 h 2266950"/>
              <a:gd name="connsiteX428" fmla="*/ 531019 w 2733675"/>
              <a:gd name="connsiteY428" fmla="*/ 1848326 h 2266950"/>
              <a:gd name="connsiteX429" fmla="*/ 502444 w 2733675"/>
              <a:gd name="connsiteY429" fmla="*/ 1858804 h 2266950"/>
              <a:gd name="connsiteX430" fmla="*/ 471011 w 2733675"/>
              <a:gd name="connsiteY430" fmla="*/ 1858804 h 2266950"/>
              <a:gd name="connsiteX431" fmla="*/ 451961 w 2733675"/>
              <a:gd name="connsiteY431" fmla="*/ 1837849 h 2266950"/>
              <a:gd name="connsiteX432" fmla="*/ 423386 w 2733675"/>
              <a:gd name="connsiteY432" fmla="*/ 1816894 h 2266950"/>
              <a:gd name="connsiteX433" fmla="*/ 402431 w 2733675"/>
              <a:gd name="connsiteY433" fmla="*/ 1801654 h 2266950"/>
              <a:gd name="connsiteX434" fmla="*/ 366236 w 2733675"/>
              <a:gd name="connsiteY434" fmla="*/ 1806416 h 2266950"/>
              <a:gd name="connsiteX435" fmla="*/ 332899 w 2733675"/>
              <a:gd name="connsiteY435" fmla="*/ 1794034 h 2266950"/>
              <a:gd name="connsiteX436" fmla="*/ 319564 w 2733675"/>
              <a:gd name="connsiteY436" fmla="*/ 1754981 h 2266950"/>
              <a:gd name="connsiteX437" fmla="*/ 301466 w 2733675"/>
              <a:gd name="connsiteY437" fmla="*/ 1735931 h 2266950"/>
              <a:gd name="connsiteX438" fmla="*/ 270034 w 2733675"/>
              <a:gd name="connsiteY438" fmla="*/ 1741646 h 2266950"/>
              <a:gd name="connsiteX439" fmla="*/ 262414 w 2733675"/>
              <a:gd name="connsiteY439" fmla="*/ 1705451 h 2266950"/>
              <a:gd name="connsiteX440" fmla="*/ 243364 w 2733675"/>
              <a:gd name="connsiteY440" fmla="*/ 1689259 h 2266950"/>
              <a:gd name="connsiteX441" fmla="*/ 246221 w 2733675"/>
              <a:gd name="connsiteY441" fmla="*/ 1657826 h 2266950"/>
              <a:gd name="connsiteX442" fmla="*/ 267176 w 2733675"/>
              <a:gd name="connsiteY442" fmla="*/ 1634966 h 2266950"/>
              <a:gd name="connsiteX443" fmla="*/ 282416 w 2733675"/>
              <a:gd name="connsiteY443" fmla="*/ 1590199 h 2266950"/>
              <a:gd name="connsiteX444" fmla="*/ 267176 w 2733675"/>
              <a:gd name="connsiteY444" fmla="*/ 1558766 h 2266950"/>
              <a:gd name="connsiteX445" fmla="*/ 249079 w 2733675"/>
              <a:gd name="connsiteY445" fmla="*/ 1554004 h 2266950"/>
              <a:gd name="connsiteX446" fmla="*/ 225266 w 2733675"/>
              <a:gd name="connsiteY446" fmla="*/ 1535906 h 2266950"/>
              <a:gd name="connsiteX447" fmla="*/ 223361 w 2733675"/>
              <a:gd name="connsiteY447" fmla="*/ 1496854 h 2266950"/>
              <a:gd name="connsiteX448" fmla="*/ 183356 w 2733675"/>
              <a:gd name="connsiteY448" fmla="*/ 1493996 h 2266950"/>
              <a:gd name="connsiteX449" fmla="*/ 172879 w 2733675"/>
              <a:gd name="connsiteY449" fmla="*/ 1462564 h 2266950"/>
              <a:gd name="connsiteX450" fmla="*/ 150019 w 2733675"/>
              <a:gd name="connsiteY450" fmla="*/ 1444466 h 2266950"/>
              <a:gd name="connsiteX451" fmla="*/ 97631 w 2733675"/>
              <a:gd name="connsiteY451" fmla="*/ 1452086 h 2266950"/>
              <a:gd name="connsiteX452" fmla="*/ 92869 w 2733675"/>
              <a:gd name="connsiteY452" fmla="*/ 1467326 h 2266950"/>
              <a:gd name="connsiteX453" fmla="*/ 73819 w 2733675"/>
              <a:gd name="connsiteY453" fmla="*/ 1475899 h 2266950"/>
              <a:gd name="connsiteX454" fmla="*/ 53816 w 2733675"/>
              <a:gd name="connsiteY454" fmla="*/ 1467326 h 2266950"/>
              <a:gd name="connsiteX455" fmla="*/ 45244 w 2733675"/>
              <a:gd name="connsiteY455" fmla="*/ 1436846 h 2266950"/>
              <a:gd name="connsiteX456" fmla="*/ 45244 w 2733675"/>
              <a:gd name="connsiteY456" fmla="*/ 1413034 h 2266950"/>
              <a:gd name="connsiteX457" fmla="*/ 27146 w 2733675"/>
              <a:gd name="connsiteY457" fmla="*/ 1396841 h 2266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Lst>
            <a:rect l="l" t="t" r="r" b="b"/>
            <a:pathLst>
              <a:path w="2733675" h="2266950">
                <a:moveTo>
                  <a:pt x="1429" y="1378744"/>
                </a:moveTo>
                <a:lnTo>
                  <a:pt x="13811" y="1355884"/>
                </a:lnTo>
                <a:lnTo>
                  <a:pt x="30004" y="1342549"/>
                </a:lnTo>
                <a:lnTo>
                  <a:pt x="58579" y="1334929"/>
                </a:lnTo>
                <a:lnTo>
                  <a:pt x="73819" y="1327309"/>
                </a:lnTo>
                <a:lnTo>
                  <a:pt x="84296" y="1324451"/>
                </a:lnTo>
                <a:lnTo>
                  <a:pt x="73819" y="1300639"/>
                </a:lnTo>
                <a:lnTo>
                  <a:pt x="76676" y="1267301"/>
                </a:lnTo>
                <a:lnTo>
                  <a:pt x="82391" y="1251109"/>
                </a:lnTo>
                <a:lnTo>
                  <a:pt x="110966" y="1272064"/>
                </a:lnTo>
                <a:lnTo>
                  <a:pt x="126206" y="1256824"/>
                </a:lnTo>
                <a:lnTo>
                  <a:pt x="129064" y="1227296"/>
                </a:lnTo>
                <a:lnTo>
                  <a:pt x="118586" y="1204436"/>
                </a:lnTo>
                <a:lnTo>
                  <a:pt x="97631" y="1186339"/>
                </a:lnTo>
                <a:lnTo>
                  <a:pt x="79534" y="1167289"/>
                </a:lnTo>
                <a:lnTo>
                  <a:pt x="82391" y="1138714"/>
                </a:lnTo>
                <a:lnTo>
                  <a:pt x="87154" y="1112996"/>
                </a:lnTo>
                <a:lnTo>
                  <a:pt x="94774" y="1073944"/>
                </a:lnTo>
                <a:lnTo>
                  <a:pt x="108109" y="1052989"/>
                </a:lnTo>
                <a:lnTo>
                  <a:pt x="139541" y="1050131"/>
                </a:lnTo>
                <a:lnTo>
                  <a:pt x="168116" y="1048226"/>
                </a:lnTo>
                <a:lnTo>
                  <a:pt x="172879" y="1024414"/>
                </a:lnTo>
                <a:lnTo>
                  <a:pt x="186214" y="1011079"/>
                </a:lnTo>
                <a:lnTo>
                  <a:pt x="217646" y="997744"/>
                </a:lnTo>
                <a:lnTo>
                  <a:pt x="251936" y="1006316"/>
                </a:lnTo>
                <a:lnTo>
                  <a:pt x="288131" y="1016794"/>
                </a:lnTo>
                <a:lnTo>
                  <a:pt x="332899" y="1006316"/>
                </a:lnTo>
                <a:lnTo>
                  <a:pt x="348139" y="1003459"/>
                </a:lnTo>
                <a:lnTo>
                  <a:pt x="366236" y="979646"/>
                </a:lnTo>
                <a:lnTo>
                  <a:pt x="384334" y="958691"/>
                </a:lnTo>
                <a:lnTo>
                  <a:pt x="400526" y="958691"/>
                </a:lnTo>
                <a:lnTo>
                  <a:pt x="415766" y="974884"/>
                </a:lnTo>
                <a:lnTo>
                  <a:pt x="433864" y="995839"/>
                </a:lnTo>
                <a:lnTo>
                  <a:pt x="454819" y="990124"/>
                </a:lnTo>
                <a:lnTo>
                  <a:pt x="462439" y="977741"/>
                </a:lnTo>
                <a:lnTo>
                  <a:pt x="460534" y="956786"/>
                </a:lnTo>
                <a:lnTo>
                  <a:pt x="486251" y="940594"/>
                </a:lnTo>
                <a:lnTo>
                  <a:pt x="493871" y="958691"/>
                </a:lnTo>
                <a:lnTo>
                  <a:pt x="528161" y="967264"/>
                </a:lnTo>
                <a:lnTo>
                  <a:pt x="541496" y="974884"/>
                </a:lnTo>
                <a:lnTo>
                  <a:pt x="570071" y="985361"/>
                </a:lnTo>
                <a:lnTo>
                  <a:pt x="606266" y="979646"/>
                </a:lnTo>
                <a:lnTo>
                  <a:pt x="642461" y="982504"/>
                </a:lnTo>
                <a:lnTo>
                  <a:pt x="679609" y="982504"/>
                </a:lnTo>
                <a:lnTo>
                  <a:pt x="691991" y="958691"/>
                </a:lnTo>
                <a:lnTo>
                  <a:pt x="702469" y="935831"/>
                </a:lnTo>
                <a:lnTo>
                  <a:pt x="729139" y="919639"/>
                </a:lnTo>
                <a:lnTo>
                  <a:pt x="754856" y="917734"/>
                </a:lnTo>
                <a:lnTo>
                  <a:pt x="786289" y="912019"/>
                </a:lnTo>
                <a:lnTo>
                  <a:pt x="822484" y="907256"/>
                </a:lnTo>
                <a:lnTo>
                  <a:pt x="822484" y="878681"/>
                </a:lnTo>
                <a:lnTo>
                  <a:pt x="817721" y="854869"/>
                </a:lnTo>
                <a:lnTo>
                  <a:pt x="812006" y="823436"/>
                </a:lnTo>
                <a:lnTo>
                  <a:pt x="822484" y="799624"/>
                </a:lnTo>
                <a:lnTo>
                  <a:pt x="840581" y="794861"/>
                </a:lnTo>
                <a:lnTo>
                  <a:pt x="874871" y="799624"/>
                </a:lnTo>
                <a:lnTo>
                  <a:pt x="892969" y="787241"/>
                </a:lnTo>
                <a:lnTo>
                  <a:pt x="924401" y="773906"/>
                </a:lnTo>
                <a:lnTo>
                  <a:pt x="940594" y="758666"/>
                </a:lnTo>
                <a:lnTo>
                  <a:pt x="955834" y="737711"/>
                </a:lnTo>
                <a:lnTo>
                  <a:pt x="981551" y="737711"/>
                </a:lnTo>
                <a:lnTo>
                  <a:pt x="1002506" y="750094"/>
                </a:lnTo>
                <a:lnTo>
                  <a:pt x="1005364" y="787241"/>
                </a:lnTo>
                <a:lnTo>
                  <a:pt x="1031081" y="797719"/>
                </a:lnTo>
                <a:lnTo>
                  <a:pt x="1057751" y="818674"/>
                </a:lnTo>
                <a:lnTo>
                  <a:pt x="1086326" y="815816"/>
                </a:lnTo>
                <a:lnTo>
                  <a:pt x="1110139" y="797719"/>
                </a:lnTo>
                <a:lnTo>
                  <a:pt x="1132999" y="802481"/>
                </a:lnTo>
                <a:lnTo>
                  <a:pt x="1164431" y="802481"/>
                </a:lnTo>
                <a:lnTo>
                  <a:pt x="1177766" y="831056"/>
                </a:lnTo>
                <a:lnTo>
                  <a:pt x="1209199" y="805339"/>
                </a:lnTo>
                <a:lnTo>
                  <a:pt x="1234916" y="778669"/>
                </a:lnTo>
                <a:lnTo>
                  <a:pt x="1253014" y="763429"/>
                </a:lnTo>
                <a:lnTo>
                  <a:pt x="1273969" y="752951"/>
                </a:lnTo>
                <a:lnTo>
                  <a:pt x="1310164" y="758666"/>
                </a:lnTo>
                <a:lnTo>
                  <a:pt x="1323499" y="789146"/>
                </a:lnTo>
                <a:lnTo>
                  <a:pt x="1354931" y="787241"/>
                </a:lnTo>
                <a:lnTo>
                  <a:pt x="1389221" y="763429"/>
                </a:lnTo>
                <a:lnTo>
                  <a:pt x="1396841" y="739616"/>
                </a:lnTo>
                <a:lnTo>
                  <a:pt x="1407319" y="713899"/>
                </a:lnTo>
                <a:lnTo>
                  <a:pt x="1412081" y="677704"/>
                </a:lnTo>
                <a:lnTo>
                  <a:pt x="1407319" y="656749"/>
                </a:lnTo>
                <a:lnTo>
                  <a:pt x="1396841" y="628174"/>
                </a:lnTo>
                <a:lnTo>
                  <a:pt x="1396841" y="586264"/>
                </a:lnTo>
                <a:lnTo>
                  <a:pt x="1401604" y="554831"/>
                </a:lnTo>
                <a:lnTo>
                  <a:pt x="1435894" y="526256"/>
                </a:lnTo>
                <a:lnTo>
                  <a:pt x="1458754" y="515779"/>
                </a:lnTo>
                <a:lnTo>
                  <a:pt x="1477804" y="497681"/>
                </a:lnTo>
                <a:lnTo>
                  <a:pt x="1461611" y="479584"/>
                </a:lnTo>
                <a:lnTo>
                  <a:pt x="1438751" y="466249"/>
                </a:lnTo>
                <a:lnTo>
                  <a:pt x="1419701" y="450056"/>
                </a:lnTo>
                <a:lnTo>
                  <a:pt x="1425416" y="421481"/>
                </a:lnTo>
                <a:lnTo>
                  <a:pt x="1422559" y="382429"/>
                </a:lnTo>
                <a:lnTo>
                  <a:pt x="1417796" y="353854"/>
                </a:lnTo>
                <a:lnTo>
                  <a:pt x="1433036" y="325279"/>
                </a:lnTo>
                <a:lnTo>
                  <a:pt x="1467326" y="299561"/>
                </a:lnTo>
                <a:lnTo>
                  <a:pt x="1482566" y="272891"/>
                </a:lnTo>
                <a:lnTo>
                  <a:pt x="1479709" y="250031"/>
                </a:lnTo>
                <a:lnTo>
                  <a:pt x="1453991" y="233839"/>
                </a:lnTo>
                <a:lnTo>
                  <a:pt x="1472089" y="218599"/>
                </a:lnTo>
                <a:lnTo>
                  <a:pt x="1490186" y="197644"/>
                </a:lnTo>
                <a:lnTo>
                  <a:pt x="1516856" y="176689"/>
                </a:lnTo>
                <a:lnTo>
                  <a:pt x="1524476" y="145256"/>
                </a:lnTo>
                <a:lnTo>
                  <a:pt x="1524476" y="119539"/>
                </a:lnTo>
                <a:lnTo>
                  <a:pt x="1493044" y="116681"/>
                </a:lnTo>
                <a:lnTo>
                  <a:pt x="1472089" y="116681"/>
                </a:lnTo>
                <a:lnTo>
                  <a:pt x="1482566" y="90964"/>
                </a:lnTo>
                <a:lnTo>
                  <a:pt x="1490186" y="74771"/>
                </a:lnTo>
                <a:lnTo>
                  <a:pt x="1490186" y="56674"/>
                </a:lnTo>
                <a:lnTo>
                  <a:pt x="1524476" y="46196"/>
                </a:lnTo>
                <a:lnTo>
                  <a:pt x="1550194" y="46196"/>
                </a:lnTo>
                <a:lnTo>
                  <a:pt x="1574006" y="53816"/>
                </a:lnTo>
                <a:lnTo>
                  <a:pt x="1610201" y="56674"/>
                </a:lnTo>
                <a:lnTo>
                  <a:pt x="1605439" y="28099"/>
                </a:lnTo>
                <a:lnTo>
                  <a:pt x="1597819" y="1429"/>
                </a:lnTo>
                <a:lnTo>
                  <a:pt x="1641634" y="1429"/>
                </a:lnTo>
                <a:lnTo>
                  <a:pt x="1670209" y="1429"/>
                </a:lnTo>
                <a:lnTo>
                  <a:pt x="1698784" y="7144"/>
                </a:lnTo>
                <a:lnTo>
                  <a:pt x="1714976" y="28099"/>
                </a:lnTo>
                <a:lnTo>
                  <a:pt x="1714976" y="56674"/>
                </a:lnTo>
                <a:lnTo>
                  <a:pt x="1746409" y="77629"/>
                </a:lnTo>
                <a:lnTo>
                  <a:pt x="1761649" y="100489"/>
                </a:lnTo>
                <a:lnTo>
                  <a:pt x="1772126" y="121444"/>
                </a:lnTo>
                <a:lnTo>
                  <a:pt x="1748314" y="145256"/>
                </a:lnTo>
                <a:lnTo>
                  <a:pt x="1758791" y="163354"/>
                </a:lnTo>
                <a:lnTo>
                  <a:pt x="1761649" y="197644"/>
                </a:lnTo>
                <a:lnTo>
                  <a:pt x="1790224" y="184309"/>
                </a:lnTo>
                <a:lnTo>
                  <a:pt x="1803559" y="208121"/>
                </a:lnTo>
                <a:lnTo>
                  <a:pt x="1821656" y="233839"/>
                </a:lnTo>
                <a:lnTo>
                  <a:pt x="1850231" y="229076"/>
                </a:lnTo>
                <a:lnTo>
                  <a:pt x="1876901" y="226219"/>
                </a:lnTo>
                <a:lnTo>
                  <a:pt x="1884521" y="251936"/>
                </a:lnTo>
                <a:lnTo>
                  <a:pt x="1917859" y="257651"/>
                </a:lnTo>
                <a:lnTo>
                  <a:pt x="1947386" y="239554"/>
                </a:lnTo>
                <a:lnTo>
                  <a:pt x="1970246" y="244316"/>
                </a:lnTo>
                <a:lnTo>
                  <a:pt x="1983581" y="268129"/>
                </a:lnTo>
                <a:lnTo>
                  <a:pt x="1970246" y="296704"/>
                </a:lnTo>
                <a:lnTo>
                  <a:pt x="1947386" y="299561"/>
                </a:lnTo>
                <a:lnTo>
                  <a:pt x="1926431" y="314801"/>
                </a:lnTo>
                <a:lnTo>
                  <a:pt x="1949291" y="335756"/>
                </a:lnTo>
                <a:lnTo>
                  <a:pt x="1952149" y="356711"/>
                </a:lnTo>
                <a:lnTo>
                  <a:pt x="1975961" y="374809"/>
                </a:lnTo>
                <a:lnTo>
                  <a:pt x="1998821" y="388144"/>
                </a:lnTo>
                <a:lnTo>
                  <a:pt x="2004536" y="421481"/>
                </a:lnTo>
                <a:lnTo>
                  <a:pt x="1986439" y="450056"/>
                </a:lnTo>
                <a:lnTo>
                  <a:pt x="2015014" y="448151"/>
                </a:lnTo>
                <a:lnTo>
                  <a:pt x="2069306" y="439579"/>
                </a:lnTo>
                <a:lnTo>
                  <a:pt x="2106454" y="427196"/>
                </a:lnTo>
                <a:lnTo>
                  <a:pt x="2145506" y="406241"/>
                </a:lnTo>
                <a:lnTo>
                  <a:pt x="2178844" y="379571"/>
                </a:lnTo>
                <a:lnTo>
                  <a:pt x="2207419" y="356711"/>
                </a:lnTo>
                <a:lnTo>
                  <a:pt x="2249329" y="338614"/>
                </a:lnTo>
                <a:lnTo>
                  <a:pt x="2283619" y="322421"/>
                </a:lnTo>
                <a:lnTo>
                  <a:pt x="2315051" y="290989"/>
                </a:lnTo>
                <a:lnTo>
                  <a:pt x="2340769" y="283369"/>
                </a:lnTo>
                <a:lnTo>
                  <a:pt x="2376964" y="280511"/>
                </a:lnTo>
                <a:lnTo>
                  <a:pt x="2411254" y="280511"/>
                </a:lnTo>
                <a:lnTo>
                  <a:pt x="2429351" y="254794"/>
                </a:lnTo>
                <a:lnTo>
                  <a:pt x="2453164" y="236696"/>
                </a:lnTo>
                <a:lnTo>
                  <a:pt x="2481739" y="230981"/>
                </a:lnTo>
                <a:lnTo>
                  <a:pt x="2523649" y="239554"/>
                </a:lnTo>
                <a:lnTo>
                  <a:pt x="2559844" y="254794"/>
                </a:lnTo>
                <a:lnTo>
                  <a:pt x="2580799" y="278606"/>
                </a:lnTo>
                <a:lnTo>
                  <a:pt x="2565559" y="299561"/>
                </a:lnTo>
                <a:lnTo>
                  <a:pt x="2559844" y="325279"/>
                </a:lnTo>
                <a:lnTo>
                  <a:pt x="2549366" y="356711"/>
                </a:lnTo>
                <a:lnTo>
                  <a:pt x="2591276" y="350996"/>
                </a:lnTo>
                <a:lnTo>
                  <a:pt x="2625566" y="356711"/>
                </a:lnTo>
                <a:lnTo>
                  <a:pt x="2622709" y="388144"/>
                </a:lnTo>
                <a:lnTo>
                  <a:pt x="2601754" y="411004"/>
                </a:lnTo>
                <a:lnTo>
                  <a:pt x="2577941" y="421481"/>
                </a:lnTo>
                <a:lnTo>
                  <a:pt x="2552224" y="452914"/>
                </a:lnTo>
                <a:lnTo>
                  <a:pt x="2546509" y="481489"/>
                </a:lnTo>
                <a:lnTo>
                  <a:pt x="2523649" y="499586"/>
                </a:lnTo>
                <a:lnTo>
                  <a:pt x="2499836" y="502444"/>
                </a:lnTo>
                <a:lnTo>
                  <a:pt x="2489359" y="526256"/>
                </a:lnTo>
                <a:lnTo>
                  <a:pt x="2489359" y="554831"/>
                </a:lnTo>
                <a:lnTo>
                  <a:pt x="2474119" y="562451"/>
                </a:lnTo>
                <a:lnTo>
                  <a:pt x="2456021" y="572929"/>
                </a:lnTo>
                <a:lnTo>
                  <a:pt x="2432209" y="586264"/>
                </a:lnTo>
                <a:lnTo>
                  <a:pt x="2411254" y="596741"/>
                </a:lnTo>
                <a:lnTo>
                  <a:pt x="2387441" y="609124"/>
                </a:lnTo>
                <a:lnTo>
                  <a:pt x="2376964" y="622459"/>
                </a:lnTo>
                <a:lnTo>
                  <a:pt x="2369344" y="658654"/>
                </a:lnTo>
                <a:lnTo>
                  <a:pt x="2376964" y="679609"/>
                </a:lnTo>
                <a:lnTo>
                  <a:pt x="2385536" y="711041"/>
                </a:lnTo>
                <a:lnTo>
                  <a:pt x="2379821" y="724376"/>
                </a:lnTo>
                <a:lnTo>
                  <a:pt x="2361724" y="739616"/>
                </a:lnTo>
                <a:lnTo>
                  <a:pt x="2325529" y="758666"/>
                </a:lnTo>
                <a:lnTo>
                  <a:pt x="2309336" y="778669"/>
                </a:lnTo>
                <a:lnTo>
                  <a:pt x="2296001" y="802481"/>
                </a:lnTo>
                <a:lnTo>
                  <a:pt x="2277904" y="836771"/>
                </a:lnTo>
                <a:lnTo>
                  <a:pt x="2256949" y="859631"/>
                </a:lnTo>
                <a:lnTo>
                  <a:pt x="2249329" y="891064"/>
                </a:lnTo>
                <a:lnTo>
                  <a:pt x="2238851" y="917734"/>
                </a:lnTo>
                <a:lnTo>
                  <a:pt x="2236946" y="943451"/>
                </a:lnTo>
                <a:lnTo>
                  <a:pt x="2262664" y="964406"/>
                </a:lnTo>
                <a:lnTo>
                  <a:pt x="2275999" y="977741"/>
                </a:lnTo>
                <a:lnTo>
                  <a:pt x="2275999" y="1003459"/>
                </a:lnTo>
                <a:lnTo>
                  <a:pt x="2265521" y="1016794"/>
                </a:lnTo>
                <a:lnTo>
                  <a:pt x="2241709" y="1032034"/>
                </a:lnTo>
                <a:lnTo>
                  <a:pt x="2238851" y="1050131"/>
                </a:lnTo>
                <a:lnTo>
                  <a:pt x="2210276" y="1071086"/>
                </a:lnTo>
                <a:lnTo>
                  <a:pt x="2196941" y="1094899"/>
                </a:lnTo>
                <a:lnTo>
                  <a:pt x="2226469" y="1115854"/>
                </a:lnTo>
                <a:lnTo>
                  <a:pt x="2249329" y="1112996"/>
                </a:lnTo>
                <a:lnTo>
                  <a:pt x="2275999" y="1102519"/>
                </a:lnTo>
                <a:lnTo>
                  <a:pt x="2306479" y="1078706"/>
                </a:lnTo>
                <a:lnTo>
                  <a:pt x="2330291" y="1063466"/>
                </a:lnTo>
                <a:lnTo>
                  <a:pt x="2358866" y="1039654"/>
                </a:lnTo>
                <a:lnTo>
                  <a:pt x="2337911" y="1016794"/>
                </a:lnTo>
                <a:lnTo>
                  <a:pt x="2315051" y="1000601"/>
                </a:lnTo>
                <a:lnTo>
                  <a:pt x="2316956" y="967264"/>
                </a:lnTo>
                <a:lnTo>
                  <a:pt x="2336006" y="940594"/>
                </a:lnTo>
                <a:lnTo>
                  <a:pt x="2356009" y="930116"/>
                </a:lnTo>
                <a:lnTo>
                  <a:pt x="2397919" y="925354"/>
                </a:lnTo>
                <a:lnTo>
                  <a:pt x="2424589" y="917734"/>
                </a:lnTo>
                <a:lnTo>
                  <a:pt x="2453164" y="901541"/>
                </a:lnTo>
                <a:lnTo>
                  <a:pt x="2489359" y="898684"/>
                </a:lnTo>
                <a:lnTo>
                  <a:pt x="2531269" y="909161"/>
                </a:lnTo>
                <a:lnTo>
                  <a:pt x="2556986" y="917734"/>
                </a:lnTo>
                <a:lnTo>
                  <a:pt x="2552224" y="940594"/>
                </a:lnTo>
                <a:lnTo>
                  <a:pt x="2552224" y="961549"/>
                </a:lnTo>
                <a:lnTo>
                  <a:pt x="2555081" y="972026"/>
                </a:lnTo>
                <a:lnTo>
                  <a:pt x="2577941" y="988219"/>
                </a:lnTo>
                <a:lnTo>
                  <a:pt x="2575084" y="1008221"/>
                </a:lnTo>
                <a:lnTo>
                  <a:pt x="2565559" y="1037749"/>
                </a:lnTo>
                <a:lnTo>
                  <a:pt x="2556986" y="1066324"/>
                </a:lnTo>
                <a:lnTo>
                  <a:pt x="2573179" y="1089184"/>
                </a:lnTo>
                <a:lnTo>
                  <a:pt x="2585561" y="1107281"/>
                </a:lnTo>
                <a:lnTo>
                  <a:pt x="2615089" y="1117759"/>
                </a:lnTo>
                <a:lnTo>
                  <a:pt x="2635091" y="1133951"/>
                </a:lnTo>
                <a:lnTo>
                  <a:pt x="2651284" y="1159669"/>
                </a:lnTo>
                <a:lnTo>
                  <a:pt x="2656046" y="1183481"/>
                </a:lnTo>
                <a:lnTo>
                  <a:pt x="2669381" y="1204436"/>
                </a:lnTo>
                <a:lnTo>
                  <a:pt x="2645569" y="1233011"/>
                </a:lnTo>
                <a:lnTo>
                  <a:pt x="2625566" y="1246346"/>
                </a:lnTo>
                <a:lnTo>
                  <a:pt x="2612231" y="1269206"/>
                </a:lnTo>
                <a:lnTo>
                  <a:pt x="2583656" y="1285399"/>
                </a:lnTo>
                <a:lnTo>
                  <a:pt x="2573179" y="1303496"/>
                </a:lnTo>
                <a:lnTo>
                  <a:pt x="2559844" y="1316831"/>
                </a:lnTo>
                <a:lnTo>
                  <a:pt x="2562701" y="1339691"/>
                </a:lnTo>
                <a:lnTo>
                  <a:pt x="2591276" y="1347311"/>
                </a:lnTo>
                <a:lnTo>
                  <a:pt x="2622709" y="1347311"/>
                </a:lnTo>
                <a:lnTo>
                  <a:pt x="2637949" y="1368266"/>
                </a:lnTo>
                <a:lnTo>
                  <a:pt x="2654141" y="1386364"/>
                </a:lnTo>
                <a:lnTo>
                  <a:pt x="2658904" y="1426369"/>
                </a:lnTo>
                <a:lnTo>
                  <a:pt x="2664619" y="1449229"/>
                </a:lnTo>
                <a:lnTo>
                  <a:pt x="2690336" y="1459706"/>
                </a:lnTo>
                <a:lnTo>
                  <a:pt x="2716054" y="1473041"/>
                </a:lnTo>
                <a:lnTo>
                  <a:pt x="2724626" y="1498759"/>
                </a:lnTo>
                <a:lnTo>
                  <a:pt x="2732246" y="1525429"/>
                </a:lnTo>
                <a:lnTo>
                  <a:pt x="2737009" y="1555909"/>
                </a:lnTo>
                <a:lnTo>
                  <a:pt x="2729389" y="1587341"/>
                </a:lnTo>
                <a:lnTo>
                  <a:pt x="2705576" y="1600676"/>
                </a:lnTo>
                <a:lnTo>
                  <a:pt x="2684621" y="1618774"/>
                </a:lnTo>
                <a:lnTo>
                  <a:pt x="2672239" y="1639729"/>
                </a:lnTo>
                <a:lnTo>
                  <a:pt x="2656046" y="1663541"/>
                </a:lnTo>
                <a:lnTo>
                  <a:pt x="2633186" y="1684496"/>
                </a:lnTo>
                <a:lnTo>
                  <a:pt x="2606516" y="1675924"/>
                </a:lnTo>
                <a:lnTo>
                  <a:pt x="2575084" y="1671161"/>
                </a:lnTo>
                <a:lnTo>
                  <a:pt x="2546509" y="1674019"/>
                </a:lnTo>
                <a:lnTo>
                  <a:pt x="2525554" y="1675924"/>
                </a:lnTo>
                <a:lnTo>
                  <a:pt x="2510314" y="1696879"/>
                </a:lnTo>
                <a:lnTo>
                  <a:pt x="2507456" y="1728311"/>
                </a:lnTo>
                <a:lnTo>
                  <a:pt x="2528411" y="1741646"/>
                </a:lnTo>
                <a:lnTo>
                  <a:pt x="2549366" y="1738789"/>
                </a:lnTo>
                <a:lnTo>
                  <a:pt x="2577941" y="1738789"/>
                </a:lnTo>
                <a:lnTo>
                  <a:pt x="2583656" y="1759744"/>
                </a:lnTo>
                <a:lnTo>
                  <a:pt x="2591276" y="1780699"/>
                </a:lnTo>
                <a:lnTo>
                  <a:pt x="2591276" y="1806416"/>
                </a:lnTo>
                <a:lnTo>
                  <a:pt x="2591276" y="1822609"/>
                </a:lnTo>
                <a:lnTo>
                  <a:pt x="2612231" y="1833086"/>
                </a:lnTo>
                <a:lnTo>
                  <a:pt x="2640806" y="1845469"/>
                </a:lnTo>
                <a:lnTo>
                  <a:pt x="2664619" y="1845469"/>
                </a:lnTo>
                <a:lnTo>
                  <a:pt x="2677001" y="1858804"/>
                </a:lnTo>
                <a:lnTo>
                  <a:pt x="2703671" y="1887379"/>
                </a:lnTo>
                <a:lnTo>
                  <a:pt x="2714149" y="1908334"/>
                </a:lnTo>
                <a:lnTo>
                  <a:pt x="2700814" y="1953101"/>
                </a:lnTo>
                <a:lnTo>
                  <a:pt x="2675096" y="1957864"/>
                </a:lnTo>
                <a:lnTo>
                  <a:pt x="2654141" y="1957864"/>
                </a:lnTo>
                <a:lnTo>
                  <a:pt x="2643664" y="1968341"/>
                </a:lnTo>
                <a:lnTo>
                  <a:pt x="2616994" y="1995011"/>
                </a:lnTo>
                <a:lnTo>
                  <a:pt x="2596039" y="2007394"/>
                </a:lnTo>
                <a:lnTo>
                  <a:pt x="2575084" y="2025491"/>
                </a:lnTo>
                <a:lnTo>
                  <a:pt x="2549366" y="2052161"/>
                </a:lnTo>
                <a:lnTo>
                  <a:pt x="2523649" y="2075021"/>
                </a:lnTo>
                <a:lnTo>
                  <a:pt x="2536031" y="2098834"/>
                </a:lnTo>
                <a:lnTo>
                  <a:pt x="2523649" y="2122646"/>
                </a:lnTo>
                <a:lnTo>
                  <a:pt x="2489359" y="2116931"/>
                </a:lnTo>
                <a:lnTo>
                  <a:pt x="2465546" y="2095976"/>
                </a:lnTo>
                <a:lnTo>
                  <a:pt x="2429351" y="2080736"/>
                </a:lnTo>
                <a:lnTo>
                  <a:pt x="2403634" y="2083594"/>
                </a:lnTo>
                <a:lnTo>
                  <a:pt x="2375059" y="2094071"/>
                </a:lnTo>
                <a:lnTo>
                  <a:pt x="2366486" y="2119789"/>
                </a:lnTo>
                <a:lnTo>
                  <a:pt x="2356009" y="2135029"/>
                </a:lnTo>
                <a:lnTo>
                  <a:pt x="2325529" y="2127409"/>
                </a:lnTo>
                <a:lnTo>
                  <a:pt x="2312194" y="2109311"/>
                </a:lnTo>
                <a:lnTo>
                  <a:pt x="2294096" y="2112169"/>
                </a:lnTo>
                <a:lnTo>
                  <a:pt x="2277904" y="2127409"/>
                </a:lnTo>
                <a:lnTo>
                  <a:pt x="2255044" y="2161699"/>
                </a:lnTo>
                <a:lnTo>
                  <a:pt x="2236946" y="2184559"/>
                </a:lnTo>
                <a:lnTo>
                  <a:pt x="2205514" y="2203609"/>
                </a:lnTo>
                <a:lnTo>
                  <a:pt x="2195036" y="2214086"/>
                </a:lnTo>
                <a:lnTo>
                  <a:pt x="2207419" y="2244566"/>
                </a:lnTo>
                <a:lnTo>
                  <a:pt x="2228374" y="2260759"/>
                </a:lnTo>
                <a:lnTo>
                  <a:pt x="2210276" y="2271236"/>
                </a:lnTo>
                <a:lnTo>
                  <a:pt x="2174081" y="2271236"/>
                </a:lnTo>
                <a:lnTo>
                  <a:pt x="2142649" y="2268379"/>
                </a:lnTo>
                <a:lnTo>
                  <a:pt x="2132171" y="2268379"/>
                </a:lnTo>
                <a:lnTo>
                  <a:pt x="2129314" y="2244566"/>
                </a:lnTo>
                <a:lnTo>
                  <a:pt x="2126456" y="2218849"/>
                </a:lnTo>
                <a:lnTo>
                  <a:pt x="2111216" y="2195036"/>
                </a:lnTo>
                <a:lnTo>
                  <a:pt x="2079784" y="2195036"/>
                </a:lnTo>
                <a:lnTo>
                  <a:pt x="2056924" y="2195036"/>
                </a:lnTo>
                <a:lnTo>
                  <a:pt x="2040731" y="2172176"/>
                </a:lnTo>
                <a:lnTo>
                  <a:pt x="2022634" y="2155984"/>
                </a:lnTo>
                <a:lnTo>
                  <a:pt x="2009299" y="2135029"/>
                </a:lnTo>
                <a:lnTo>
                  <a:pt x="2035969" y="2127409"/>
                </a:lnTo>
                <a:lnTo>
                  <a:pt x="2040731" y="2094071"/>
                </a:lnTo>
                <a:lnTo>
                  <a:pt x="2076926" y="2091214"/>
                </a:lnTo>
                <a:lnTo>
                  <a:pt x="2114074" y="2095976"/>
                </a:lnTo>
                <a:lnTo>
                  <a:pt x="2124551" y="2070259"/>
                </a:lnTo>
                <a:lnTo>
                  <a:pt x="2103596" y="2055019"/>
                </a:lnTo>
                <a:lnTo>
                  <a:pt x="2103596" y="2020729"/>
                </a:lnTo>
                <a:lnTo>
                  <a:pt x="2126456" y="2002631"/>
                </a:lnTo>
                <a:lnTo>
                  <a:pt x="2157889" y="1989296"/>
                </a:lnTo>
                <a:lnTo>
                  <a:pt x="2181701" y="1986439"/>
                </a:lnTo>
                <a:lnTo>
                  <a:pt x="2181701" y="1963579"/>
                </a:lnTo>
                <a:lnTo>
                  <a:pt x="2155984" y="1957864"/>
                </a:lnTo>
                <a:lnTo>
                  <a:pt x="2129314" y="1950244"/>
                </a:lnTo>
                <a:lnTo>
                  <a:pt x="2087404" y="1936909"/>
                </a:lnTo>
                <a:lnTo>
                  <a:pt x="2056924" y="1932146"/>
                </a:lnTo>
                <a:lnTo>
                  <a:pt x="2027396" y="1915954"/>
                </a:lnTo>
                <a:lnTo>
                  <a:pt x="2019776" y="1885474"/>
                </a:lnTo>
                <a:lnTo>
                  <a:pt x="2025491" y="1845469"/>
                </a:lnTo>
                <a:lnTo>
                  <a:pt x="2025491" y="1816894"/>
                </a:lnTo>
                <a:lnTo>
                  <a:pt x="2019776" y="1780699"/>
                </a:lnTo>
                <a:lnTo>
                  <a:pt x="2019776" y="1752124"/>
                </a:lnTo>
                <a:lnTo>
                  <a:pt x="2015014" y="1734026"/>
                </a:lnTo>
                <a:lnTo>
                  <a:pt x="1998821" y="1738789"/>
                </a:lnTo>
                <a:lnTo>
                  <a:pt x="1986439" y="1759744"/>
                </a:lnTo>
                <a:lnTo>
                  <a:pt x="1970246" y="1770221"/>
                </a:lnTo>
                <a:lnTo>
                  <a:pt x="1938814" y="1770221"/>
                </a:lnTo>
                <a:lnTo>
                  <a:pt x="1907381" y="1749266"/>
                </a:lnTo>
                <a:lnTo>
                  <a:pt x="1907381" y="1720691"/>
                </a:lnTo>
                <a:lnTo>
                  <a:pt x="1910239" y="1692116"/>
                </a:lnTo>
                <a:lnTo>
                  <a:pt x="1902619" y="1663541"/>
                </a:lnTo>
                <a:lnTo>
                  <a:pt x="1905476" y="1636871"/>
                </a:lnTo>
                <a:lnTo>
                  <a:pt x="1878806" y="1629251"/>
                </a:lnTo>
                <a:lnTo>
                  <a:pt x="1860709" y="1636871"/>
                </a:lnTo>
                <a:lnTo>
                  <a:pt x="1847374" y="1624489"/>
                </a:lnTo>
                <a:lnTo>
                  <a:pt x="1827371" y="1608296"/>
                </a:lnTo>
                <a:lnTo>
                  <a:pt x="1806416" y="1597819"/>
                </a:lnTo>
                <a:lnTo>
                  <a:pt x="1782604" y="1621631"/>
                </a:lnTo>
                <a:lnTo>
                  <a:pt x="1764506" y="1624489"/>
                </a:lnTo>
                <a:lnTo>
                  <a:pt x="1733074" y="1624489"/>
                </a:lnTo>
                <a:lnTo>
                  <a:pt x="1725454" y="1600676"/>
                </a:lnTo>
                <a:lnTo>
                  <a:pt x="1712119" y="1576864"/>
                </a:lnTo>
                <a:lnTo>
                  <a:pt x="1683544" y="1600676"/>
                </a:lnTo>
                <a:lnTo>
                  <a:pt x="1662589" y="1615916"/>
                </a:lnTo>
                <a:lnTo>
                  <a:pt x="1673066" y="1636871"/>
                </a:lnTo>
                <a:lnTo>
                  <a:pt x="1636871" y="1657826"/>
                </a:lnTo>
                <a:lnTo>
                  <a:pt x="1613059" y="1668304"/>
                </a:lnTo>
                <a:lnTo>
                  <a:pt x="1594961" y="1694974"/>
                </a:lnTo>
                <a:lnTo>
                  <a:pt x="1587341" y="1713071"/>
                </a:lnTo>
                <a:lnTo>
                  <a:pt x="1574006" y="1762601"/>
                </a:lnTo>
                <a:lnTo>
                  <a:pt x="1563529" y="1785461"/>
                </a:lnTo>
                <a:lnTo>
                  <a:pt x="1542574" y="1801654"/>
                </a:lnTo>
                <a:lnTo>
                  <a:pt x="1513999" y="1822609"/>
                </a:lnTo>
                <a:lnTo>
                  <a:pt x="1490186" y="1848326"/>
                </a:lnTo>
                <a:lnTo>
                  <a:pt x="1461611" y="1866424"/>
                </a:lnTo>
                <a:lnTo>
                  <a:pt x="1443514" y="1890236"/>
                </a:lnTo>
                <a:lnTo>
                  <a:pt x="1412081" y="1915954"/>
                </a:lnTo>
                <a:lnTo>
                  <a:pt x="1389221" y="1926431"/>
                </a:lnTo>
                <a:lnTo>
                  <a:pt x="1373029" y="1947386"/>
                </a:lnTo>
                <a:lnTo>
                  <a:pt x="1347311" y="1978819"/>
                </a:lnTo>
                <a:lnTo>
                  <a:pt x="1341596" y="1957864"/>
                </a:lnTo>
                <a:lnTo>
                  <a:pt x="1320641" y="1921669"/>
                </a:lnTo>
                <a:lnTo>
                  <a:pt x="1308259" y="1918811"/>
                </a:lnTo>
                <a:lnTo>
                  <a:pt x="1284446" y="1911191"/>
                </a:lnTo>
                <a:lnTo>
                  <a:pt x="1279684" y="1893094"/>
                </a:lnTo>
                <a:lnTo>
                  <a:pt x="1260634" y="1874996"/>
                </a:lnTo>
                <a:lnTo>
                  <a:pt x="1224439" y="1893094"/>
                </a:lnTo>
                <a:lnTo>
                  <a:pt x="1203484" y="1905476"/>
                </a:lnTo>
                <a:lnTo>
                  <a:pt x="1177766" y="1942624"/>
                </a:lnTo>
                <a:lnTo>
                  <a:pt x="1167289" y="1914049"/>
                </a:lnTo>
                <a:lnTo>
                  <a:pt x="1156811" y="1882616"/>
                </a:lnTo>
                <a:lnTo>
                  <a:pt x="1143476" y="1855946"/>
                </a:lnTo>
                <a:lnTo>
                  <a:pt x="1143476" y="1834991"/>
                </a:lnTo>
                <a:lnTo>
                  <a:pt x="1119664" y="1843564"/>
                </a:lnTo>
                <a:lnTo>
                  <a:pt x="1104424" y="1866424"/>
                </a:lnTo>
                <a:lnTo>
                  <a:pt x="1099661" y="1879759"/>
                </a:lnTo>
                <a:lnTo>
                  <a:pt x="1075849" y="1897856"/>
                </a:lnTo>
                <a:lnTo>
                  <a:pt x="1060609" y="1911191"/>
                </a:lnTo>
                <a:lnTo>
                  <a:pt x="1052036" y="1894999"/>
                </a:lnTo>
                <a:lnTo>
                  <a:pt x="1041559" y="1885474"/>
                </a:lnTo>
                <a:lnTo>
                  <a:pt x="1023461" y="1900714"/>
                </a:lnTo>
                <a:lnTo>
                  <a:pt x="1012984" y="1926431"/>
                </a:lnTo>
                <a:lnTo>
                  <a:pt x="1000601" y="1960721"/>
                </a:lnTo>
                <a:lnTo>
                  <a:pt x="984409" y="1989296"/>
                </a:lnTo>
                <a:lnTo>
                  <a:pt x="979646" y="2017871"/>
                </a:lnTo>
                <a:lnTo>
                  <a:pt x="958691" y="1996916"/>
                </a:lnTo>
                <a:lnTo>
                  <a:pt x="951071" y="1947386"/>
                </a:lnTo>
                <a:lnTo>
                  <a:pt x="940594" y="1921669"/>
                </a:lnTo>
                <a:lnTo>
                  <a:pt x="906304" y="1921669"/>
                </a:lnTo>
                <a:lnTo>
                  <a:pt x="895826" y="1893094"/>
                </a:lnTo>
                <a:lnTo>
                  <a:pt x="885349" y="1869281"/>
                </a:lnTo>
                <a:lnTo>
                  <a:pt x="859631" y="1876901"/>
                </a:lnTo>
                <a:lnTo>
                  <a:pt x="831056" y="1903571"/>
                </a:lnTo>
                <a:lnTo>
                  <a:pt x="817721" y="1918811"/>
                </a:lnTo>
                <a:lnTo>
                  <a:pt x="812006" y="1947386"/>
                </a:lnTo>
                <a:lnTo>
                  <a:pt x="807244" y="1975961"/>
                </a:lnTo>
                <a:lnTo>
                  <a:pt x="791051" y="2015014"/>
                </a:lnTo>
                <a:lnTo>
                  <a:pt x="768191" y="2041684"/>
                </a:lnTo>
                <a:lnTo>
                  <a:pt x="729139" y="2031206"/>
                </a:lnTo>
                <a:lnTo>
                  <a:pt x="705326" y="2013109"/>
                </a:lnTo>
                <a:lnTo>
                  <a:pt x="679609" y="2025491"/>
                </a:lnTo>
                <a:lnTo>
                  <a:pt x="648176" y="2034064"/>
                </a:lnTo>
                <a:lnTo>
                  <a:pt x="627221" y="2017871"/>
                </a:lnTo>
                <a:lnTo>
                  <a:pt x="601504" y="2002631"/>
                </a:lnTo>
                <a:lnTo>
                  <a:pt x="621506" y="1975961"/>
                </a:lnTo>
                <a:lnTo>
                  <a:pt x="634841" y="1944529"/>
                </a:lnTo>
                <a:lnTo>
                  <a:pt x="627221" y="1914049"/>
                </a:lnTo>
                <a:lnTo>
                  <a:pt x="613886" y="1882616"/>
                </a:lnTo>
                <a:lnTo>
                  <a:pt x="603409" y="1851184"/>
                </a:lnTo>
                <a:lnTo>
                  <a:pt x="595789" y="1825466"/>
                </a:lnTo>
                <a:lnTo>
                  <a:pt x="567214" y="1833086"/>
                </a:lnTo>
                <a:lnTo>
                  <a:pt x="531019" y="1848326"/>
                </a:lnTo>
                <a:lnTo>
                  <a:pt x="502444" y="1858804"/>
                </a:lnTo>
                <a:lnTo>
                  <a:pt x="471011" y="1858804"/>
                </a:lnTo>
                <a:lnTo>
                  <a:pt x="451961" y="1837849"/>
                </a:lnTo>
                <a:lnTo>
                  <a:pt x="423386" y="1816894"/>
                </a:lnTo>
                <a:lnTo>
                  <a:pt x="402431" y="1801654"/>
                </a:lnTo>
                <a:lnTo>
                  <a:pt x="366236" y="1806416"/>
                </a:lnTo>
                <a:lnTo>
                  <a:pt x="332899" y="1794034"/>
                </a:lnTo>
                <a:lnTo>
                  <a:pt x="319564" y="1754981"/>
                </a:lnTo>
                <a:lnTo>
                  <a:pt x="301466" y="1735931"/>
                </a:lnTo>
                <a:lnTo>
                  <a:pt x="270034" y="1741646"/>
                </a:lnTo>
                <a:lnTo>
                  <a:pt x="262414" y="1705451"/>
                </a:lnTo>
                <a:lnTo>
                  <a:pt x="243364" y="1689259"/>
                </a:lnTo>
                <a:lnTo>
                  <a:pt x="246221" y="1657826"/>
                </a:lnTo>
                <a:lnTo>
                  <a:pt x="267176" y="1634966"/>
                </a:lnTo>
                <a:lnTo>
                  <a:pt x="282416" y="1590199"/>
                </a:lnTo>
                <a:lnTo>
                  <a:pt x="267176" y="1558766"/>
                </a:lnTo>
                <a:lnTo>
                  <a:pt x="249079" y="1554004"/>
                </a:lnTo>
                <a:lnTo>
                  <a:pt x="225266" y="1535906"/>
                </a:lnTo>
                <a:lnTo>
                  <a:pt x="223361" y="1496854"/>
                </a:lnTo>
                <a:lnTo>
                  <a:pt x="183356" y="1493996"/>
                </a:lnTo>
                <a:lnTo>
                  <a:pt x="172879" y="1462564"/>
                </a:lnTo>
                <a:lnTo>
                  <a:pt x="150019" y="1444466"/>
                </a:lnTo>
                <a:lnTo>
                  <a:pt x="97631" y="1452086"/>
                </a:lnTo>
                <a:lnTo>
                  <a:pt x="92869" y="1467326"/>
                </a:lnTo>
                <a:lnTo>
                  <a:pt x="73819" y="1475899"/>
                </a:lnTo>
                <a:lnTo>
                  <a:pt x="53816" y="1467326"/>
                </a:lnTo>
                <a:lnTo>
                  <a:pt x="45244" y="1436846"/>
                </a:lnTo>
                <a:lnTo>
                  <a:pt x="45244" y="1413034"/>
                </a:lnTo>
                <a:lnTo>
                  <a:pt x="27146" y="1396841"/>
                </a:lnTo>
                <a:close/>
              </a:path>
            </a:pathLst>
          </a:custGeom>
          <a:solidFill>
            <a:schemeClr val="tx2">
              <a:lumMod val="20000"/>
              <a:lumOff val="80000"/>
            </a:schemeClr>
          </a:solidFill>
          <a:ln w="1905" cap="flat">
            <a:solidFill>
              <a:schemeClr val="bg1"/>
            </a:solidFill>
            <a:prstDash val="solid"/>
            <a:miter/>
          </a:ln>
        </p:spPr>
        <p:txBody>
          <a:bodyPr rtlCol="0" anchor="ctr"/>
          <a:lstStyle/>
          <a:p>
            <a:pPr algn="ctr"/>
            <a:r>
              <a:rPr lang="fr-FR" sz="1000" dirty="0">
                <a:solidFill>
                  <a:schemeClr val="bg1"/>
                </a:solidFill>
              </a:rPr>
              <a:t>H1c</a:t>
            </a:r>
          </a:p>
        </p:txBody>
      </p:sp>
      <p:sp>
        <p:nvSpPr>
          <p:cNvPr id="688" name="Forme libre : forme 687">
            <a:extLst>
              <a:ext uri="{FF2B5EF4-FFF2-40B4-BE49-F238E27FC236}">
                <a16:creationId xmlns:a16="http://schemas.microsoft.com/office/drawing/2014/main" id="{B32F4615-E29D-4BE7-933B-4F3A5E90DD1A}"/>
              </a:ext>
            </a:extLst>
          </p:cNvPr>
          <p:cNvSpPr/>
          <p:nvPr/>
        </p:nvSpPr>
        <p:spPr>
          <a:xfrm>
            <a:off x="6841356" y="1936923"/>
            <a:ext cx="2194354" cy="1744431"/>
          </a:xfrm>
          <a:custGeom>
            <a:avLst/>
            <a:gdLst>
              <a:gd name="connsiteX0" fmla="*/ 9049 w 2647950"/>
              <a:gd name="connsiteY0" fmla="*/ 1321594 h 2105025"/>
              <a:gd name="connsiteX1" fmla="*/ 42386 w 2647950"/>
              <a:gd name="connsiteY1" fmla="*/ 1294924 h 2105025"/>
              <a:gd name="connsiteX2" fmla="*/ 81439 w 2647950"/>
              <a:gd name="connsiteY2" fmla="*/ 1285399 h 2105025"/>
              <a:gd name="connsiteX3" fmla="*/ 116681 w 2647950"/>
              <a:gd name="connsiteY3" fmla="*/ 1265396 h 2105025"/>
              <a:gd name="connsiteX4" fmla="*/ 169069 w 2647950"/>
              <a:gd name="connsiteY4" fmla="*/ 1253014 h 2105025"/>
              <a:gd name="connsiteX5" fmla="*/ 186214 w 2647950"/>
              <a:gd name="connsiteY5" fmla="*/ 1232059 h 2105025"/>
              <a:gd name="connsiteX6" fmla="*/ 194786 w 2647950"/>
              <a:gd name="connsiteY6" fmla="*/ 1226344 h 2105025"/>
              <a:gd name="connsiteX7" fmla="*/ 194786 w 2647950"/>
              <a:gd name="connsiteY7" fmla="*/ 1180624 h 2105025"/>
              <a:gd name="connsiteX8" fmla="*/ 211931 w 2647950"/>
              <a:gd name="connsiteY8" fmla="*/ 1154906 h 2105025"/>
              <a:gd name="connsiteX9" fmla="*/ 250984 w 2647950"/>
              <a:gd name="connsiteY9" fmla="*/ 1141571 h 2105025"/>
              <a:gd name="connsiteX10" fmla="*/ 290036 w 2647950"/>
              <a:gd name="connsiteY10" fmla="*/ 1129189 h 2105025"/>
              <a:gd name="connsiteX11" fmla="*/ 335756 w 2647950"/>
              <a:gd name="connsiteY11" fmla="*/ 1125379 h 2105025"/>
              <a:gd name="connsiteX12" fmla="*/ 368141 w 2647950"/>
              <a:gd name="connsiteY12" fmla="*/ 1129189 h 2105025"/>
              <a:gd name="connsiteX13" fmla="*/ 380524 w 2647950"/>
              <a:gd name="connsiteY13" fmla="*/ 1145381 h 2105025"/>
              <a:gd name="connsiteX14" fmla="*/ 397669 w 2647950"/>
              <a:gd name="connsiteY14" fmla="*/ 1173956 h 2105025"/>
              <a:gd name="connsiteX15" fmla="*/ 410051 w 2647950"/>
              <a:gd name="connsiteY15" fmla="*/ 1193959 h 2105025"/>
              <a:gd name="connsiteX16" fmla="*/ 387191 w 2647950"/>
              <a:gd name="connsiteY16" fmla="*/ 1242536 h 2105025"/>
              <a:gd name="connsiteX17" fmla="*/ 413861 w 2647950"/>
              <a:gd name="connsiteY17" fmla="*/ 1249204 h 2105025"/>
              <a:gd name="connsiteX18" fmla="*/ 452914 w 2647950"/>
              <a:gd name="connsiteY18" fmla="*/ 1246346 h 2105025"/>
              <a:gd name="connsiteX19" fmla="*/ 463391 w 2647950"/>
              <a:gd name="connsiteY19" fmla="*/ 1234916 h 2105025"/>
              <a:gd name="connsiteX20" fmla="*/ 462439 w 2647950"/>
              <a:gd name="connsiteY20" fmla="*/ 1226344 h 2105025"/>
              <a:gd name="connsiteX21" fmla="*/ 494824 w 2647950"/>
              <a:gd name="connsiteY21" fmla="*/ 1203484 h 2105025"/>
              <a:gd name="connsiteX22" fmla="*/ 511016 w 2647950"/>
              <a:gd name="connsiteY22" fmla="*/ 1226344 h 2105025"/>
              <a:gd name="connsiteX23" fmla="*/ 540544 w 2647950"/>
              <a:gd name="connsiteY23" fmla="*/ 1219676 h 2105025"/>
              <a:gd name="connsiteX24" fmla="*/ 570071 w 2647950"/>
              <a:gd name="connsiteY24" fmla="*/ 1219676 h 2105025"/>
              <a:gd name="connsiteX25" fmla="*/ 599599 w 2647950"/>
              <a:gd name="connsiteY25" fmla="*/ 1184434 h 2105025"/>
              <a:gd name="connsiteX26" fmla="*/ 599599 w 2647950"/>
              <a:gd name="connsiteY26" fmla="*/ 1145381 h 2105025"/>
              <a:gd name="connsiteX27" fmla="*/ 612934 w 2647950"/>
              <a:gd name="connsiteY27" fmla="*/ 1118711 h 2105025"/>
              <a:gd name="connsiteX28" fmla="*/ 634841 w 2647950"/>
              <a:gd name="connsiteY28" fmla="*/ 1106329 h 2105025"/>
              <a:gd name="connsiteX29" fmla="*/ 684371 w 2647950"/>
              <a:gd name="connsiteY29" fmla="*/ 1095851 h 2105025"/>
              <a:gd name="connsiteX30" fmla="*/ 730091 w 2647950"/>
              <a:gd name="connsiteY30" fmla="*/ 1095851 h 2105025"/>
              <a:gd name="connsiteX31" fmla="*/ 749141 w 2647950"/>
              <a:gd name="connsiteY31" fmla="*/ 1070134 h 2105025"/>
              <a:gd name="connsiteX32" fmla="*/ 759619 w 2647950"/>
              <a:gd name="connsiteY32" fmla="*/ 1024414 h 2105025"/>
              <a:gd name="connsiteX33" fmla="*/ 782479 w 2647950"/>
              <a:gd name="connsiteY33" fmla="*/ 1001554 h 2105025"/>
              <a:gd name="connsiteX34" fmla="*/ 788194 w 2647950"/>
              <a:gd name="connsiteY34" fmla="*/ 959644 h 2105025"/>
              <a:gd name="connsiteX35" fmla="*/ 817721 w 2647950"/>
              <a:gd name="connsiteY35" fmla="*/ 946309 h 2105025"/>
              <a:gd name="connsiteX36" fmla="*/ 762476 w 2647950"/>
              <a:gd name="connsiteY36" fmla="*/ 916781 h 2105025"/>
              <a:gd name="connsiteX37" fmla="*/ 801529 w 2647950"/>
              <a:gd name="connsiteY37" fmla="*/ 897731 h 2105025"/>
              <a:gd name="connsiteX38" fmla="*/ 788194 w 2647950"/>
              <a:gd name="connsiteY38" fmla="*/ 861536 h 2105025"/>
              <a:gd name="connsiteX39" fmla="*/ 762476 w 2647950"/>
              <a:gd name="connsiteY39" fmla="*/ 838676 h 2105025"/>
              <a:gd name="connsiteX40" fmla="*/ 782479 w 2647950"/>
              <a:gd name="connsiteY40" fmla="*/ 802481 h 2105025"/>
              <a:gd name="connsiteX41" fmla="*/ 792004 w 2647950"/>
              <a:gd name="connsiteY41" fmla="*/ 772954 h 2105025"/>
              <a:gd name="connsiteX42" fmla="*/ 814864 w 2647950"/>
              <a:gd name="connsiteY42" fmla="*/ 751046 h 2105025"/>
              <a:gd name="connsiteX43" fmla="*/ 840581 w 2647950"/>
              <a:gd name="connsiteY43" fmla="*/ 733901 h 2105025"/>
              <a:gd name="connsiteX44" fmla="*/ 850106 w 2647950"/>
              <a:gd name="connsiteY44" fmla="*/ 698659 h 2105025"/>
              <a:gd name="connsiteX45" fmla="*/ 801529 w 2647950"/>
              <a:gd name="connsiteY45" fmla="*/ 691991 h 2105025"/>
              <a:gd name="connsiteX46" fmla="*/ 817721 w 2647950"/>
              <a:gd name="connsiteY46" fmla="*/ 659606 h 2105025"/>
              <a:gd name="connsiteX47" fmla="*/ 840581 w 2647950"/>
              <a:gd name="connsiteY47" fmla="*/ 630079 h 2105025"/>
              <a:gd name="connsiteX48" fmla="*/ 883444 w 2647950"/>
              <a:gd name="connsiteY48" fmla="*/ 613886 h 2105025"/>
              <a:gd name="connsiteX49" fmla="*/ 837724 w 2647950"/>
              <a:gd name="connsiteY49" fmla="*/ 571024 h 2105025"/>
              <a:gd name="connsiteX50" fmla="*/ 837724 w 2647950"/>
              <a:gd name="connsiteY50" fmla="*/ 548164 h 2105025"/>
              <a:gd name="connsiteX51" fmla="*/ 844391 w 2647950"/>
              <a:gd name="connsiteY51" fmla="*/ 515779 h 2105025"/>
              <a:gd name="connsiteX52" fmla="*/ 879634 w 2647950"/>
              <a:gd name="connsiteY52" fmla="*/ 502444 h 2105025"/>
              <a:gd name="connsiteX53" fmla="*/ 912019 w 2647950"/>
              <a:gd name="connsiteY53" fmla="*/ 492919 h 2105025"/>
              <a:gd name="connsiteX54" fmla="*/ 941546 w 2647950"/>
              <a:gd name="connsiteY54" fmla="*/ 496729 h 2105025"/>
              <a:gd name="connsiteX55" fmla="*/ 973931 w 2647950"/>
              <a:gd name="connsiteY55" fmla="*/ 502444 h 2105025"/>
              <a:gd name="connsiteX56" fmla="*/ 1003459 w 2647950"/>
              <a:gd name="connsiteY56" fmla="*/ 473869 h 2105025"/>
              <a:gd name="connsiteX57" fmla="*/ 1019651 w 2647950"/>
              <a:gd name="connsiteY57" fmla="*/ 453866 h 2105025"/>
              <a:gd name="connsiteX58" fmla="*/ 1016794 w 2647950"/>
              <a:gd name="connsiteY58" fmla="*/ 414814 h 2105025"/>
              <a:gd name="connsiteX59" fmla="*/ 1000601 w 2647950"/>
              <a:gd name="connsiteY59" fmla="*/ 378619 h 2105025"/>
              <a:gd name="connsiteX60" fmla="*/ 1000601 w 2647950"/>
              <a:gd name="connsiteY60" fmla="*/ 343376 h 2105025"/>
              <a:gd name="connsiteX61" fmla="*/ 1026319 w 2647950"/>
              <a:gd name="connsiteY61" fmla="*/ 304324 h 2105025"/>
              <a:gd name="connsiteX62" fmla="*/ 1049179 w 2647950"/>
              <a:gd name="connsiteY62" fmla="*/ 300514 h 2105025"/>
              <a:gd name="connsiteX63" fmla="*/ 1069181 w 2647950"/>
              <a:gd name="connsiteY63" fmla="*/ 258604 h 2105025"/>
              <a:gd name="connsiteX64" fmla="*/ 1052989 w 2647950"/>
              <a:gd name="connsiteY64" fmla="*/ 222409 h 2105025"/>
              <a:gd name="connsiteX65" fmla="*/ 1081564 w 2647950"/>
              <a:gd name="connsiteY65" fmla="*/ 212884 h 2105025"/>
              <a:gd name="connsiteX66" fmla="*/ 1078706 w 2647950"/>
              <a:gd name="connsiteY66" fmla="*/ 178594 h 2105025"/>
              <a:gd name="connsiteX67" fmla="*/ 1078706 w 2647950"/>
              <a:gd name="connsiteY67" fmla="*/ 170021 h 2105025"/>
              <a:gd name="connsiteX68" fmla="*/ 1088231 w 2647950"/>
              <a:gd name="connsiteY68" fmla="*/ 121444 h 2105025"/>
              <a:gd name="connsiteX69" fmla="*/ 1112996 w 2647950"/>
              <a:gd name="connsiteY69" fmla="*/ 129064 h 2105025"/>
              <a:gd name="connsiteX70" fmla="*/ 1135856 w 2647950"/>
              <a:gd name="connsiteY70" fmla="*/ 139541 h 2105025"/>
              <a:gd name="connsiteX71" fmla="*/ 1164431 w 2647950"/>
              <a:gd name="connsiteY71" fmla="*/ 136684 h 2105025"/>
              <a:gd name="connsiteX72" fmla="*/ 1195864 w 2647950"/>
              <a:gd name="connsiteY72" fmla="*/ 124301 h 2105025"/>
              <a:gd name="connsiteX73" fmla="*/ 1219676 w 2647950"/>
              <a:gd name="connsiteY73" fmla="*/ 108109 h 2105025"/>
              <a:gd name="connsiteX74" fmla="*/ 1230154 w 2647950"/>
              <a:gd name="connsiteY74" fmla="*/ 85249 h 2105025"/>
              <a:gd name="connsiteX75" fmla="*/ 1243489 w 2647950"/>
              <a:gd name="connsiteY75" fmla="*/ 48101 h 2105025"/>
              <a:gd name="connsiteX76" fmla="*/ 1263491 w 2647950"/>
              <a:gd name="connsiteY76" fmla="*/ 19526 h 2105025"/>
              <a:gd name="connsiteX77" fmla="*/ 1279684 w 2647950"/>
              <a:gd name="connsiteY77" fmla="*/ 1429 h 2105025"/>
              <a:gd name="connsiteX78" fmla="*/ 1305401 w 2647950"/>
              <a:gd name="connsiteY78" fmla="*/ 1429 h 2105025"/>
              <a:gd name="connsiteX79" fmla="*/ 1311116 w 2647950"/>
              <a:gd name="connsiteY79" fmla="*/ 30004 h 2105025"/>
              <a:gd name="connsiteX80" fmla="*/ 1297781 w 2647950"/>
              <a:gd name="connsiteY80" fmla="*/ 58579 h 2105025"/>
              <a:gd name="connsiteX81" fmla="*/ 1284446 w 2647950"/>
              <a:gd name="connsiteY81" fmla="*/ 76676 h 2105025"/>
              <a:gd name="connsiteX82" fmla="*/ 1279684 w 2647950"/>
              <a:gd name="connsiteY82" fmla="*/ 115729 h 2105025"/>
              <a:gd name="connsiteX83" fmla="*/ 1300639 w 2647950"/>
              <a:gd name="connsiteY83" fmla="*/ 129064 h 2105025"/>
              <a:gd name="connsiteX84" fmla="*/ 1308259 w 2647950"/>
              <a:gd name="connsiteY84" fmla="*/ 163354 h 2105025"/>
              <a:gd name="connsiteX85" fmla="*/ 1293019 w 2647950"/>
              <a:gd name="connsiteY85" fmla="*/ 196691 h 2105025"/>
              <a:gd name="connsiteX86" fmla="*/ 1308259 w 2647950"/>
              <a:gd name="connsiteY86" fmla="*/ 210026 h 2105025"/>
              <a:gd name="connsiteX87" fmla="*/ 1347311 w 2647950"/>
              <a:gd name="connsiteY87" fmla="*/ 212884 h 2105025"/>
              <a:gd name="connsiteX88" fmla="*/ 1375886 w 2647950"/>
              <a:gd name="connsiteY88" fmla="*/ 223361 h 2105025"/>
              <a:gd name="connsiteX89" fmla="*/ 1386364 w 2647950"/>
              <a:gd name="connsiteY89" fmla="*/ 238601 h 2105025"/>
              <a:gd name="connsiteX90" fmla="*/ 1410176 w 2647950"/>
              <a:gd name="connsiteY90" fmla="*/ 254794 h 2105025"/>
              <a:gd name="connsiteX91" fmla="*/ 1428274 w 2647950"/>
              <a:gd name="connsiteY91" fmla="*/ 272891 h 2105025"/>
              <a:gd name="connsiteX92" fmla="*/ 1462564 w 2647950"/>
              <a:gd name="connsiteY92" fmla="*/ 274796 h 2105025"/>
              <a:gd name="connsiteX93" fmla="*/ 1491139 w 2647950"/>
              <a:gd name="connsiteY93" fmla="*/ 301466 h 2105025"/>
              <a:gd name="connsiteX94" fmla="*/ 1488281 w 2647950"/>
              <a:gd name="connsiteY94" fmla="*/ 334804 h 2105025"/>
              <a:gd name="connsiteX95" fmla="*/ 1524476 w 2647950"/>
              <a:gd name="connsiteY95" fmla="*/ 330041 h 2105025"/>
              <a:gd name="connsiteX96" fmla="*/ 1548289 w 2647950"/>
              <a:gd name="connsiteY96" fmla="*/ 355759 h 2105025"/>
              <a:gd name="connsiteX97" fmla="*/ 1542574 w 2647950"/>
              <a:gd name="connsiteY97" fmla="*/ 387191 h 2105025"/>
              <a:gd name="connsiteX98" fmla="*/ 1592104 w 2647950"/>
              <a:gd name="connsiteY98" fmla="*/ 390049 h 2105025"/>
              <a:gd name="connsiteX99" fmla="*/ 1626394 w 2647950"/>
              <a:gd name="connsiteY99" fmla="*/ 379571 h 2105025"/>
              <a:gd name="connsiteX100" fmla="*/ 1632109 w 2647950"/>
              <a:gd name="connsiteY100" fmla="*/ 361474 h 2105025"/>
              <a:gd name="connsiteX101" fmla="*/ 1654969 w 2647950"/>
              <a:gd name="connsiteY101" fmla="*/ 350996 h 2105025"/>
              <a:gd name="connsiteX102" fmla="*/ 1686401 w 2647950"/>
              <a:gd name="connsiteY102" fmla="*/ 355759 h 2105025"/>
              <a:gd name="connsiteX103" fmla="*/ 1710214 w 2647950"/>
              <a:gd name="connsiteY103" fmla="*/ 366236 h 2105025"/>
              <a:gd name="connsiteX104" fmla="*/ 1738789 w 2647950"/>
              <a:gd name="connsiteY104" fmla="*/ 394811 h 2105025"/>
              <a:gd name="connsiteX105" fmla="*/ 1759744 w 2647950"/>
              <a:gd name="connsiteY105" fmla="*/ 415766 h 2105025"/>
              <a:gd name="connsiteX106" fmla="*/ 1788319 w 2647950"/>
              <a:gd name="connsiteY106" fmla="*/ 415766 h 2105025"/>
              <a:gd name="connsiteX107" fmla="*/ 1811179 w 2647950"/>
              <a:gd name="connsiteY107" fmla="*/ 397669 h 2105025"/>
              <a:gd name="connsiteX108" fmla="*/ 1821656 w 2647950"/>
              <a:gd name="connsiteY108" fmla="*/ 382429 h 2105025"/>
              <a:gd name="connsiteX109" fmla="*/ 1837849 w 2647950"/>
              <a:gd name="connsiteY109" fmla="*/ 355759 h 2105025"/>
              <a:gd name="connsiteX110" fmla="*/ 1866424 w 2647950"/>
              <a:gd name="connsiteY110" fmla="*/ 371951 h 2105025"/>
              <a:gd name="connsiteX111" fmla="*/ 1900714 w 2647950"/>
              <a:gd name="connsiteY111" fmla="*/ 390049 h 2105025"/>
              <a:gd name="connsiteX112" fmla="*/ 1934051 w 2647950"/>
              <a:gd name="connsiteY112" fmla="*/ 390049 h 2105025"/>
              <a:gd name="connsiteX113" fmla="*/ 1939766 w 2647950"/>
              <a:gd name="connsiteY113" fmla="*/ 424339 h 2105025"/>
              <a:gd name="connsiteX114" fmla="*/ 1971199 w 2647950"/>
              <a:gd name="connsiteY114" fmla="*/ 454819 h 2105025"/>
              <a:gd name="connsiteX115" fmla="*/ 1986439 w 2647950"/>
              <a:gd name="connsiteY115" fmla="*/ 484346 h 2105025"/>
              <a:gd name="connsiteX116" fmla="*/ 1994059 w 2647950"/>
              <a:gd name="connsiteY116" fmla="*/ 520541 h 2105025"/>
              <a:gd name="connsiteX117" fmla="*/ 2022634 w 2647950"/>
              <a:gd name="connsiteY117" fmla="*/ 535781 h 2105025"/>
              <a:gd name="connsiteX118" fmla="*/ 2040731 w 2647950"/>
              <a:gd name="connsiteY118" fmla="*/ 559594 h 2105025"/>
              <a:gd name="connsiteX119" fmla="*/ 2077879 w 2647950"/>
              <a:gd name="connsiteY119" fmla="*/ 562451 h 2105025"/>
              <a:gd name="connsiteX120" fmla="*/ 2088356 w 2647950"/>
              <a:gd name="connsiteY120" fmla="*/ 551974 h 2105025"/>
              <a:gd name="connsiteX121" fmla="*/ 2090261 w 2647950"/>
              <a:gd name="connsiteY121" fmla="*/ 528161 h 2105025"/>
              <a:gd name="connsiteX122" fmla="*/ 2111216 w 2647950"/>
              <a:gd name="connsiteY122" fmla="*/ 531019 h 2105025"/>
              <a:gd name="connsiteX123" fmla="*/ 2140744 w 2647950"/>
              <a:gd name="connsiteY123" fmla="*/ 543401 h 2105025"/>
              <a:gd name="connsiteX124" fmla="*/ 2145506 w 2647950"/>
              <a:gd name="connsiteY124" fmla="*/ 564356 h 2105025"/>
              <a:gd name="connsiteX125" fmla="*/ 2160746 w 2647950"/>
              <a:gd name="connsiteY125" fmla="*/ 585311 h 2105025"/>
              <a:gd name="connsiteX126" fmla="*/ 2199799 w 2647950"/>
              <a:gd name="connsiteY126" fmla="*/ 585311 h 2105025"/>
              <a:gd name="connsiteX127" fmla="*/ 2231231 w 2647950"/>
              <a:gd name="connsiteY127" fmla="*/ 588169 h 2105025"/>
              <a:gd name="connsiteX128" fmla="*/ 2270284 w 2647950"/>
              <a:gd name="connsiteY128" fmla="*/ 585311 h 2105025"/>
              <a:gd name="connsiteX129" fmla="*/ 2301716 w 2647950"/>
              <a:gd name="connsiteY129" fmla="*/ 585311 h 2105025"/>
              <a:gd name="connsiteX130" fmla="*/ 2309336 w 2647950"/>
              <a:gd name="connsiteY130" fmla="*/ 553879 h 2105025"/>
              <a:gd name="connsiteX131" fmla="*/ 2340769 w 2647950"/>
              <a:gd name="connsiteY131" fmla="*/ 549116 h 2105025"/>
              <a:gd name="connsiteX132" fmla="*/ 2364581 w 2647950"/>
              <a:gd name="connsiteY132" fmla="*/ 562451 h 2105025"/>
              <a:gd name="connsiteX133" fmla="*/ 2372201 w 2647950"/>
              <a:gd name="connsiteY133" fmla="*/ 583406 h 2105025"/>
              <a:gd name="connsiteX134" fmla="*/ 2393156 w 2647950"/>
              <a:gd name="connsiteY134" fmla="*/ 591026 h 2105025"/>
              <a:gd name="connsiteX135" fmla="*/ 2429351 w 2647950"/>
              <a:gd name="connsiteY135" fmla="*/ 603409 h 2105025"/>
              <a:gd name="connsiteX136" fmla="*/ 2469356 w 2647950"/>
              <a:gd name="connsiteY136" fmla="*/ 613886 h 2105025"/>
              <a:gd name="connsiteX137" fmla="*/ 2526506 w 2647950"/>
              <a:gd name="connsiteY137" fmla="*/ 613886 h 2105025"/>
              <a:gd name="connsiteX138" fmla="*/ 2565559 w 2647950"/>
              <a:gd name="connsiteY138" fmla="*/ 613886 h 2105025"/>
              <a:gd name="connsiteX139" fmla="*/ 2601754 w 2647950"/>
              <a:gd name="connsiteY139" fmla="*/ 627221 h 2105025"/>
              <a:gd name="connsiteX140" fmla="*/ 2628424 w 2647950"/>
              <a:gd name="connsiteY140" fmla="*/ 637699 h 2105025"/>
              <a:gd name="connsiteX141" fmla="*/ 2648426 w 2647950"/>
              <a:gd name="connsiteY141" fmla="*/ 652939 h 2105025"/>
              <a:gd name="connsiteX142" fmla="*/ 2638901 w 2647950"/>
              <a:gd name="connsiteY142" fmla="*/ 671989 h 2105025"/>
              <a:gd name="connsiteX143" fmla="*/ 2615089 w 2647950"/>
              <a:gd name="connsiteY143" fmla="*/ 687229 h 2105025"/>
              <a:gd name="connsiteX144" fmla="*/ 2601754 w 2647950"/>
              <a:gd name="connsiteY144" fmla="*/ 711041 h 2105025"/>
              <a:gd name="connsiteX145" fmla="*/ 2586514 w 2647950"/>
              <a:gd name="connsiteY145" fmla="*/ 744379 h 2105025"/>
              <a:gd name="connsiteX146" fmla="*/ 2573179 w 2647950"/>
              <a:gd name="connsiteY146" fmla="*/ 775811 h 2105025"/>
              <a:gd name="connsiteX147" fmla="*/ 2557939 w 2647950"/>
              <a:gd name="connsiteY147" fmla="*/ 786289 h 2105025"/>
              <a:gd name="connsiteX148" fmla="*/ 2549366 w 2647950"/>
              <a:gd name="connsiteY148" fmla="*/ 799624 h 2105025"/>
              <a:gd name="connsiteX149" fmla="*/ 2526506 w 2647950"/>
              <a:gd name="connsiteY149" fmla="*/ 807244 h 2105025"/>
              <a:gd name="connsiteX150" fmla="*/ 2505551 w 2647950"/>
              <a:gd name="connsiteY150" fmla="*/ 849154 h 2105025"/>
              <a:gd name="connsiteX151" fmla="*/ 2497931 w 2647950"/>
              <a:gd name="connsiteY151" fmla="*/ 862489 h 2105025"/>
              <a:gd name="connsiteX152" fmla="*/ 2492216 w 2647950"/>
              <a:gd name="connsiteY152" fmla="*/ 895826 h 2105025"/>
              <a:gd name="connsiteX153" fmla="*/ 2492216 w 2647950"/>
              <a:gd name="connsiteY153" fmla="*/ 924401 h 2105025"/>
              <a:gd name="connsiteX154" fmla="*/ 2484596 w 2647950"/>
              <a:gd name="connsiteY154" fmla="*/ 958691 h 2105025"/>
              <a:gd name="connsiteX155" fmla="*/ 2478881 w 2647950"/>
              <a:gd name="connsiteY155" fmla="*/ 984409 h 2105025"/>
              <a:gd name="connsiteX156" fmla="*/ 2471261 w 2647950"/>
              <a:gd name="connsiteY156" fmla="*/ 1026319 h 2105025"/>
              <a:gd name="connsiteX157" fmla="*/ 2460784 w 2647950"/>
              <a:gd name="connsiteY157" fmla="*/ 1052036 h 2105025"/>
              <a:gd name="connsiteX158" fmla="*/ 2456021 w 2647950"/>
              <a:gd name="connsiteY158" fmla="*/ 1075849 h 2105025"/>
              <a:gd name="connsiteX159" fmla="*/ 2445544 w 2647950"/>
              <a:gd name="connsiteY159" fmla="*/ 1107281 h 2105025"/>
              <a:gd name="connsiteX160" fmla="*/ 2437924 w 2647950"/>
              <a:gd name="connsiteY160" fmla="*/ 1131094 h 2105025"/>
              <a:gd name="connsiteX161" fmla="*/ 2437924 w 2647950"/>
              <a:gd name="connsiteY161" fmla="*/ 1164431 h 2105025"/>
              <a:gd name="connsiteX162" fmla="*/ 2439829 w 2647950"/>
              <a:gd name="connsiteY162" fmla="*/ 1193006 h 2105025"/>
              <a:gd name="connsiteX163" fmla="*/ 2439829 w 2647950"/>
              <a:gd name="connsiteY163" fmla="*/ 1230154 h 2105025"/>
              <a:gd name="connsiteX164" fmla="*/ 2437924 w 2647950"/>
              <a:gd name="connsiteY164" fmla="*/ 1255871 h 2105025"/>
              <a:gd name="connsiteX165" fmla="*/ 2439829 w 2647950"/>
              <a:gd name="connsiteY165" fmla="*/ 1284446 h 2105025"/>
              <a:gd name="connsiteX166" fmla="*/ 2429351 w 2647950"/>
              <a:gd name="connsiteY166" fmla="*/ 1315879 h 2105025"/>
              <a:gd name="connsiteX167" fmla="*/ 2411254 w 2647950"/>
              <a:gd name="connsiteY167" fmla="*/ 1344454 h 2105025"/>
              <a:gd name="connsiteX168" fmla="*/ 2409349 w 2647950"/>
              <a:gd name="connsiteY168" fmla="*/ 1373029 h 2105025"/>
              <a:gd name="connsiteX169" fmla="*/ 2409349 w 2647950"/>
              <a:gd name="connsiteY169" fmla="*/ 1393984 h 2105025"/>
              <a:gd name="connsiteX170" fmla="*/ 2416969 w 2647950"/>
              <a:gd name="connsiteY170" fmla="*/ 1420654 h 2105025"/>
              <a:gd name="connsiteX171" fmla="*/ 2429351 w 2647950"/>
              <a:gd name="connsiteY171" fmla="*/ 1438751 h 2105025"/>
              <a:gd name="connsiteX172" fmla="*/ 2450306 w 2647950"/>
              <a:gd name="connsiteY172" fmla="*/ 1467326 h 2105025"/>
              <a:gd name="connsiteX173" fmla="*/ 2458879 w 2647950"/>
              <a:gd name="connsiteY173" fmla="*/ 1485424 h 2105025"/>
              <a:gd name="connsiteX174" fmla="*/ 2437924 w 2647950"/>
              <a:gd name="connsiteY174" fmla="*/ 1488281 h 2105025"/>
              <a:gd name="connsiteX175" fmla="*/ 2411254 w 2647950"/>
              <a:gd name="connsiteY175" fmla="*/ 1500664 h 2105025"/>
              <a:gd name="connsiteX176" fmla="*/ 2403634 w 2647950"/>
              <a:gd name="connsiteY176" fmla="*/ 1527334 h 2105025"/>
              <a:gd name="connsiteX177" fmla="*/ 2400776 w 2647950"/>
              <a:gd name="connsiteY177" fmla="*/ 1540669 h 2105025"/>
              <a:gd name="connsiteX178" fmla="*/ 2379821 w 2647950"/>
              <a:gd name="connsiteY178" fmla="*/ 1550194 h 2105025"/>
              <a:gd name="connsiteX179" fmla="*/ 2343626 w 2647950"/>
              <a:gd name="connsiteY179" fmla="*/ 1558766 h 2105025"/>
              <a:gd name="connsiteX180" fmla="*/ 2322671 w 2647950"/>
              <a:gd name="connsiteY180" fmla="*/ 1563529 h 2105025"/>
              <a:gd name="connsiteX181" fmla="*/ 2299811 w 2647950"/>
              <a:gd name="connsiteY181" fmla="*/ 1563529 h 2105025"/>
              <a:gd name="connsiteX182" fmla="*/ 2286476 w 2647950"/>
              <a:gd name="connsiteY182" fmla="*/ 1569244 h 2105025"/>
              <a:gd name="connsiteX183" fmla="*/ 2270284 w 2647950"/>
              <a:gd name="connsiteY183" fmla="*/ 1548289 h 2105025"/>
              <a:gd name="connsiteX184" fmla="*/ 2257901 w 2647950"/>
              <a:gd name="connsiteY184" fmla="*/ 1537811 h 2105025"/>
              <a:gd name="connsiteX185" fmla="*/ 2234089 w 2647950"/>
              <a:gd name="connsiteY185" fmla="*/ 1537811 h 2105025"/>
              <a:gd name="connsiteX186" fmla="*/ 2215991 w 2647950"/>
              <a:gd name="connsiteY186" fmla="*/ 1545431 h 2105025"/>
              <a:gd name="connsiteX187" fmla="*/ 2205514 w 2647950"/>
              <a:gd name="connsiteY187" fmla="*/ 1558766 h 2105025"/>
              <a:gd name="connsiteX188" fmla="*/ 2184559 w 2647950"/>
              <a:gd name="connsiteY188" fmla="*/ 1534954 h 2105025"/>
              <a:gd name="connsiteX189" fmla="*/ 2148364 w 2647950"/>
              <a:gd name="connsiteY189" fmla="*/ 1519714 h 2105025"/>
              <a:gd name="connsiteX190" fmla="*/ 2106454 w 2647950"/>
              <a:gd name="connsiteY190" fmla="*/ 1511141 h 2105025"/>
              <a:gd name="connsiteX191" fmla="*/ 2077879 w 2647950"/>
              <a:gd name="connsiteY191" fmla="*/ 1516856 h 2105025"/>
              <a:gd name="connsiteX192" fmla="*/ 2054066 w 2647950"/>
              <a:gd name="connsiteY192" fmla="*/ 1534954 h 2105025"/>
              <a:gd name="connsiteX193" fmla="*/ 2035969 w 2647950"/>
              <a:gd name="connsiteY193" fmla="*/ 1560671 h 2105025"/>
              <a:gd name="connsiteX194" fmla="*/ 2001679 w 2647950"/>
              <a:gd name="connsiteY194" fmla="*/ 1560671 h 2105025"/>
              <a:gd name="connsiteX195" fmla="*/ 1965484 w 2647950"/>
              <a:gd name="connsiteY195" fmla="*/ 1563529 h 2105025"/>
              <a:gd name="connsiteX196" fmla="*/ 1939766 w 2647950"/>
              <a:gd name="connsiteY196" fmla="*/ 1571149 h 2105025"/>
              <a:gd name="connsiteX197" fmla="*/ 1908334 w 2647950"/>
              <a:gd name="connsiteY197" fmla="*/ 1602581 h 2105025"/>
              <a:gd name="connsiteX198" fmla="*/ 1874044 w 2647950"/>
              <a:gd name="connsiteY198" fmla="*/ 1618774 h 2105025"/>
              <a:gd name="connsiteX199" fmla="*/ 1832134 w 2647950"/>
              <a:gd name="connsiteY199" fmla="*/ 1636871 h 2105025"/>
              <a:gd name="connsiteX200" fmla="*/ 1803559 w 2647950"/>
              <a:gd name="connsiteY200" fmla="*/ 1659731 h 2105025"/>
              <a:gd name="connsiteX201" fmla="*/ 1770221 w 2647950"/>
              <a:gd name="connsiteY201" fmla="*/ 1686401 h 2105025"/>
              <a:gd name="connsiteX202" fmla="*/ 1731169 w 2647950"/>
              <a:gd name="connsiteY202" fmla="*/ 1707356 h 2105025"/>
              <a:gd name="connsiteX203" fmla="*/ 1694021 w 2647950"/>
              <a:gd name="connsiteY203" fmla="*/ 1719739 h 2105025"/>
              <a:gd name="connsiteX204" fmla="*/ 1639729 w 2647950"/>
              <a:gd name="connsiteY204" fmla="*/ 1728311 h 2105025"/>
              <a:gd name="connsiteX205" fmla="*/ 1611154 w 2647950"/>
              <a:gd name="connsiteY205" fmla="*/ 1730216 h 2105025"/>
              <a:gd name="connsiteX206" fmla="*/ 1629251 w 2647950"/>
              <a:gd name="connsiteY206" fmla="*/ 1701641 h 2105025"/>
              <a:gd name="connsiteX207" fmla="*/ 1623536 w 2647950"/>
              <a:gd name="connsiteY207" fmla="*/ 1668304 h 2105025"/>
              <a:gd name="connsiteX208" fmla="*/ 1600676 w 2647950"/>
              <a:gd name="connsiteY208" fmla="*/ 1654969 h 2105025"/>
              <a:gd name="connsiteX209" fmla="*/ 1576864 w 2647950"/>
              <a:gd name="connsiteY209" fmla="*/ 1636871 h 2105025"/>
              <a:gd name="connsiteX210" fmla="*/ 1574006 w 2647950"/>
              <a:gd name="connsiteY210" fmla="*/ 1615916 h 2105025"/>
              <a:gd name="connsiteX211" fmla="*/ 1551146 w 2647950"/>
              <a:gd name="connsiteY211" fmla="*/ 1594961 h 2105025"/>
              <a:gd name="connsiteX212" fmla="*/ 1572101 w 2647950"/>
              <a:gd name="connsiteY212" fmla="*/ 1579721 h 2105025"/>
              <a:gd name="connsiteX213" fmla="*/ 1594961 w 2647950"/>
              <a:gd name="connsiteY213" fmla="*/ 1576864 h 2105025"/>
              <a:gd name="connsiteX214" fmla="*/ 1608296 w 2647950"/>
              <a:gd name="connsiteY214" fmla="*/ 1548289 h 2105025"/>
              <a:gd name="connsiteX215" fmla="*/ 1594961 w 2647950"/>
              <a:gd name="connsiteY215" fmla="*/ 1524476 h 2105025"/>
              <a:gd name="connsiteX216" fmla="*/ 1572101 w 2647950"/>
              <a:gd name="connsiteY216" fmla="*/ 1519714 h 2105025"/>
              <a:gd name="connsiteX217" fmla="*/ 1542574 w 2647950"/>
              <a:gd name="connsiteY217" fmla="*/ 1537811 h 2105025"/>
              <a:gd name="connsiteX218" fmla="*/ 1509236 w 2647950"/>
              <a:gd name="connsiteY218" fmla="*/ 1532096 h 2105025"/>
              <a:gd name="connsiteX219" fmla="*/ 1501616 w 2647950"/>
              <a:gd name="connsiteY219" fmla="*/ 1506379 h 2105025"/>
              <a:gd name="connsiteX220" fmla="*/ 1474946 w 2647950"/>
              <a:gd name="connsiteY220" fmla="*/ 1509236 h 2105025"/>
              <a:gd name="connsiteX221" fmla="*/ 1446371 w 2647950"/>
              <a:gd name="connsiteY221" fmla="*/ 1513999 h 2105025"/>
              <a:gd name="connsiteX222" fmla="*/ 1428274 w 2647950"/>
              <a:gd name="connsiteY222" fmla="*/ 1488281 h 2105025"/>
              <a:gd name="connsiteX223" fmla="*/ 1414939 w 2647950"/>
              <a:gd name="connsiteY223" fmla="*/ 1464469 h 2105025"/>
              <a:gd name="connsiteX224" fmla="*/ 1386364 w 2647950"/>
              <a:gd name="connsiteY224" fmla="*/ 1477804 h 2105025"/>
              <a:gd name="connsiteX225" fmla="*/ 1383506 w 2647950"/>
              <a:gd name="connsiteY225" fmla="*/ 1443514 h 2105025"/>
              <a:gd name="connsiteX226" fmla="*/ 1373029 w 2647950"/>
              <a:gd name="connsiteY226" fmla="*/ 1425416 h 2105025"/>
              <a:gd name="connsiteX227" fmla="*/ 1396841 w 2647950"/>
              <a:gd name="connsiteY227" fmla="*/ 1401604 h 2105025"/>
              <a:gd name="connsiteX228" fmla="*/ 1386364 w 2647950"/>
              <a:gd name="connsiteY228" fmla="*/ 1380649 h 2105025"/>
              <a:gd name="connsiteX229" fmla="*/ 1371124 w 2647950"/>
              <a:gd name="connsiteY229" fmla="*/ 1357789 h 2105025"/>
              <a:gd name="connsiteX230" fmla="*/ 1339691 w 2647950"/>
              <a:gd name="connsiteY230" fmla="*/ 1336834 h 2105025"/>
              <a:gd name="connsiteX231" fmla="*/ 1339691 w 2647950"/>
              <a:gd name="connsiteY231" fmla="*/ 1308259 h 2105025"/>
              <a:gd name="connsiteX232" fmla="*/ 1323499 w 2647950"/>
              <a:gd name="connsiteY232" fmla="*/ 1287304 h 2105025"/>
              <a:gd name="connsiteX233" fmla="*/ 1294924 w 2647950"/>
              <a:gd name="connsiteY233" fmla="*/ 1281589 h 2105025"/>
              <a:gd name="connsiteX234" fmla="*/ 1266349 w 2647950"/>
              <a:gd name="connsiteY234" fmla="*/ 1281589 h 2105025"/>
              <a:gd name="connsiteX235" fmla="*/ 1222534 w 2647950"/>
              <a:gd name="connsiteY235" fmla="*/ 1281589 h 2105025"/>
              <a:gd name="connsiteX236" fmla="*/ 1230154 w 2647950"/>
              <a:gd name="connsiteY236" fmla="*/ 1308259 h 2105025"/>
              <a:gd name="connsiteX237" fmla="*/ 1234916 w 2647950"/>
              <a:gd name="connsiteY237" fmla="*/ 1336834 h 2105025"/>
              <a:gd name="connsiteX238" fmla="*/ 1198721 w 2647950"/>
              <a:gd name="connsiteY238" fmla="*/ 1333976 h 2105025"/>
              <a:gd name="connsiteX239" fmla="*/ 1174909 w 2647950"/>
              <a:gd name="connsiteY239" fmla="*/ 1326356 h 2105025"/>
              <a:gd name="connsiteX240" fmla="*/ 1149191 w 2647950"/>
              <a:gd name="connsiteY240" fmla="*/ 1326356 h 2105025"/>
              <a:gd name="connsiteX241" fmla="*/ 1114901 w 2647950"/>
              <a:gd name="connsiteY241" fmla="*/ 1336834 h 2105025"/>
              <a:gd name="connsiteX242" fmla="*/ 1114901 w 2647950"/>
              <a:gd name="connsiteY242" fmla="*/ 1354931 h 2105025"/>
              <a:gd name="connsiteX243" fmla="*/ 1107281 w 2647950"/>
              <a:gd name="connsiteY243" fmla="*/ 1371124 h 2105025"/>
              <a:gd name="connsiteX244" fmla="*/ 1096804 w 2647950"/>
              <a:gd name="connsiteY244" fmla="*/ 1396841 h 2105025"/>
              <a:gd name="connsiteX245" fmla="*/ 1117759 w 2647950"/>
              <a:gd name="connsiteY245" fmla="*/ 1396841 h 2105025"/>
              <a:gd name="connsiteX246" fmla="*/ 1149191 w 2647950"/>
              <a:gd name="connsiteY246" fmla="*/ 1399699 h 2105025"/>
              <a:gd name="connsiteX247" fmla="*/ 1149191 w 2647950"/>
              <a:gd name="connsiteY247" fmla="*/ 1425416 h 2105025"/>
              <a:gd name="connsiteX248" fmla="*/ 1141571 w 2647950"/>
              <a:gd name="connsiteY248" fmla="*/ 1456849 h 2105025"/>
              <a:gd name="connsiteX249" fmla="*/ 1114901 w 2647950"/>
              <a:gd name="connsiteY249" fmla="*/ 1477804 h 2105025"/>
              <a:gd name="connsiteX250" fmla="*/ 1096804 w 2647950"/>
              <a:gd name="connsiteY250" fmla="*/ 1498759 h 2105025"/>
              <a:gd name="connsiteX251" fmla="*/ 1078706 w 2647950"/>
              <a:gd name="connsiteY251" fmla="*/ 1513999 h 2105025"/>
              <a:gd name="connsiteX252" fmla="*/ 1104424 w 2647950"/>
              <a:gd name="connsiteY252" fmla="*/ 1530191 h 2105025"/>
              <a:gd name="connsiteX253" fmla="*/ 1107281 w 2647950"/>
              <a:gd name="connsiteY253" fmla="*/ 1553051 h 2105025"/>
              <a:gd name="connsiteX254" fmla="*/ 1092041 w 2647950"/>
              <a:gd name="connsiteY254" fmla="*/ 1579721 h 2105025"/>
              <a:gd name="connsiteX255" fmla="*/ 1057751 w 2647950"/>
              <a:gd name="connsiteY255" fmla="*/ 1605439 h 2105025"/>
              <a:gd name="connsiteX256" fmla="*/ 1042511 w 2647950"/>
              <a:gd name="connsiteY256" fmla="*/ 1634014 h 2105025"/>
              <a:gd name="connsiteX257" fmla="*/ 1047274 w 2647950"/>
              <a:gd name="connsiteY257" fmla="*/ 1662589 h 2105025"/>
              <a:gd name="connsiteX258" fmla="*/ 1050131 w 2647950"/>
              <a:gd name="connsiteY258" fmla="*/ 1701641 h 2105025"/>
              <a:gd name="connsiteX259" fmla="*/ 1044416 w 2647950"/>
              <a:gd name="connsiteY259" fmla="*/ 1730216 h 2105025"/>
              <a:gd name="connsiteX260" fmla="*/ 1063466 w 2647950"/>
              <a:gd name="connsiteY260" fmla="*/ 1746409 h 2105025"/>
              <a:gd name="connsiteX261" fmla="*/ 1086326 w 2647950"/>
              <a:gd name="connsiteY261" fmla="*/ 1759744 h 2105025"/>
              <a:gd name="connsiteX262" fmla="*/ 1102519 w 2647950"/>
              <a:gd name="connsiteY262" fmla="*/ 1777841 h 2105025"/>
              <a:gd name="connsiteX263" fmla="*/ 1083469 w 2647950"/>
              <a:gd name="connsiteY263" fmla="*/ 1795939 h 2105025"/>
              <a:gd name="connsiteX264" fmla="*/ 1060609 w 2647950"/>
              <a:gd name="connsiteY264" fmla="*/ 1806416 h 2105025"/>
              <a:gd name="connsiteX265" fmla="*/ 1026319 w 2647950"/>
              <a:gd name="connsiteY265" fmla="*/ 1834991 h 2105025"/>
              <a:gd name="connsiteX266" fmla="*/ 1021556 w 2647950"/>
              <a:gd name="connsiteY266" fmla="*/ 1866424 h 2105025"/>
              <a:gd name="connsiteX267" fmla="*/ 1021556 w 2647950"/>
              <a:gd name="connsiteY267" fmla="*/ 1908334 h 2105025"/>
              <a:gd name="connsiteX268" fmla="*/ 1032034 w 2647950"/>
              <a:gd name="connsiteY268" fmla="*/ 1936909 h 2105025"/>
              <a:gd name="connsiteX269" fmla="*/ 1036796 w 2647950"/>
              <a:gd name="connsiteY269" fmla="*/ 1957864 h 2105025"/>
              <a:gd name="connsiteX270" fmla="*/ 1032034 w 2647950"/>
              <a:gd name="connsiteY270" fmla="*/ 1994059 h 2105025"/>
              <a:gd name="connsiteX271" fmla="*/ 1021556 w 2647950"/>
              <a:gd name="connsiteY271" fmla="*/ 2019776 h 2105025"/>
              <a:gd name="connsiteX272" fmla="*/ 1013936 w 2647950"/>
              <a:gd name="connsiteY272" fmla="*/ 2043589 h 2105025"/>
              <a:gd name="connsiteX273" fmla="*/ 979646 w 2647950"/>
              <a:gd name="connsiteY273" fmla="*/ 2067401 h 2105025"/>
              <a:gd name="connsiteX274" fmla="*/ 948214 w 2647950"/>
              <a:gd name="connsiteY274" fmla="*/ 2069306 h 2105025"/>
              <a:gd name="connsiteX275" fmla="*/ 934879 w 2647950"/>
              <a:gd name="connsiteY275" fmla="*/ 2038826 h 2105025"/>
              <a:gd name="connsiteX276" fmla="*/ 898684 w 2647950"/>
              <a:gd name="connsiteY276" fmla="*/ 2033111 h 2105025"/>
              <a:gd name="connsiteX277" fmla="*/ 877729 w 2647950"/>
              <a:gd name="connsiteY277" fmla="*/ 2043589 h 2105025"/>
              <a:gd name="connsiteX278" fmla="*/ 859631 w 2647950"/>
              <a:gd name="connsiteY278" fmla="*/ 2058829 h 2105025"/>
              <a:gd name="connsiteX279" fmla="*/ 833914 w 2647950"/>
              <a:gd name="connsiteY279" fmla="*/ 2085499 h 2105025"/>
              <a:gd name="connsiteX280" fmla="*/ 802481 w 2647950"/>
              <a:gd name="connsiteY280" fmla="*/ 2111216 h 2105025"/>
              <a:gd name="connsiteX281" fmla="*/ 789146 w 2647950"/>
              <a:gd name="connsiteY281" fmla="*/ 2082641 h 2105025"/>
              <a:gd name="connsiteX282" fmla="*/ 757714 w 2647950"/>
              <a:gd name="connsiteY282" fmla="*/ 2082641 h 2105025"/>
              <a:gd name="connsiteX283" fmla="*/ 734854 w 2647950"/>
              <a:gd name="connsiteY283" fmla="*/ 2077879 h 2105025"/>
              <a:gd name="connsiteX284" fmla="*/ 711041 w 2647950"/>
              <a:gd name="connsiteY284" fmla="*/ 2095976 h 2105025"/>
              <a:gd name="connsiteX285" fmla="*/ 682466 w 2647950"/>
              <a:gd name="connsiteY285" fmla="*/ 2098834 h 2105025"/>
              <a:gd name="connsiteX286" fmla="*/ 655796 w 2647950"/>
              <a:gd name="connsiteY286" fmla="*/ 2077879 h 2105025"/>
              <a:gd name="connsiteX287" fmla="*/ 632936 w 2647950"/>
              <a:gd name="connsiteY287" fmla="*/ 2077879 h 2105025"/>
              <a:gd name="connsiteX288" fmla="*/ 627221 w 2647950"/>
              <a:gd name="connsiteY288" fmla="*/ 2030254 h 2105025"/>
              <a:gd name="connsiteX289" fmla="*/ 634841 w 2647950"/>
              <a:gd name="connsiteY289" fmla="*/ 1986439 h 2105025"/>
              <a:gd name="connsiteX290" fmla="*/ 630079 w 2647950"/>
              <a:gd name="connsiteY290" fmla="*/ 1955006 h 2105025"/>
              <a:gd name="connsiteX291" fmla="*/ 632936 w 2647950"/>
              <a:gd name="connsiteY291" fmla="*/ 1920716 h 2105025"/>
              <a:gd name="connsiteX292" fmla="*/ 627221 w 2647950"/>
              <a:gd name="connsiteY292" fmla="*/ 1884521 h 2105025"/>
              <a:gd name="connsiteX293" fmla="*/ 622459 w 2647950"/>
              <a:gd name="connsiteY293" fmla="*/ 1858804 h 2105025"/>
              <a:gd name="connsiteX294" fmla="*/ 611981 w 2647950"/>
              <a:gd name="connsiteY294" fmla="*/ 1811179 h 2105025"/>
              <a:gd name="connsiteX295" fmla="*/ 606266 w 2647950"/>
              <a:gd name="connsiteY295" fmla="*/ 1772126 h 2105025"/>
              <a:gd name="connsiteX296" fmla="*/ 606266 w 2647950"/>
              <a:gd name="connsiteY296" fmla="*/ 1746409 h 2105025"/>
              <a:gd name="connsiteX297" fmla="*/ 570071 w 2647950"/>
              <a:gd name="connsiteY297" fmla="*/ 1710214 h 2105025"/>
              <a:gd name="connsiteX298" fmla="*/ 549116 w 2647950"/>
              <a:gd name="connsiteY298" fmla="*/ 1691164 h 2105025"/>
              <a:gd name="connsiteX299" fmla="*/ 577691 w 2647950"/>
              <a:gd name="connsiteY299" fmla="*/ 1673066 h 2105025"/>
              <a:gd name="connsiteX300" fmla="*/ 583406 w 2647950"/>
              <a:gd name="connsiteY300" fmla="*/ 1644491 h 2105025"/>
              <a:gd name="connsiteX301" fmla="*/ 570071 w 2647950"/>
              <a:gd name="connsiteY301" fmla="*/ 1629251 h 2105025"/>
              <a:gd name="connsiteX302" fmla="*/ 570071 w 2647950"/>
              <a:gd name="connsiteY302" fmla="*/ 1618774 h 2105025"/>
              <a:gd name="connsiteX303" fmla="*/ 554831 w 2647950"/>
              <a:gd name="connsiteY303" fmla="*/ 1587341 h 2105025"/>
              <a:gd name="connsiteX304" fmla="*/ 531019 w 2647950"/>
              <a:gd name="connsiteY304" fmla="*/ 1592104 h 2105025"/>
              <a:gd name="connsiteX305" fmla="*/ 510064 w 2647950"/>
              <a:gd name="connsiteY305" fmla="*/ 1600676 h 2105025"/>
              <a:gd name="connsiteX306" fmla="*/ 475774 w 2647950"/>
              <a:gd name="connsiteY306" fmla="*/ 1613059 h 2105025"/>
              <a:gd name="connsiteX307" fmla="*/ 457676 w 2647950"/>
              <a:gd name="connsiteY307" fmla="*/ 1587341 h 2105025"/>
              <a:gd name="connsiteX308" fmla="*/ 429101 w 2647950"/>
              <a:gd name="connsiteY308" fmla="*/ 1571149 h 2105025"/>
              <a:gd name="connsiteX309" fmla="*/ 413861 w 2647950"/>
              <a:gd name="connsiteY309" fmla="*/ 1545431 h 2105025"/>
              <a:gd name="connsiteX310" fmla="*/ 382429 w 2647950"/>
              <a:gd name="connsiteY310" fmla="*/ 1553051 h 2105025"/>
              <a:gd name="connsiteX311" fmla="*/ 361474 w 2647950"/>
              <a:gd name="connsiteY311" fmla="*/ 1560671 h 2105025"/>
              <a:gd name="connsiteX312" fmla="*/ 348139 w 2647950"/>
              <a:gd name="connsiteY312" fmla="*/ 1558766 h 2105025"/>
              <a:gd name="connsiteX313" fmla="*/ 309086 w 2647950"/>
              <a:gd name="connsiteY313" fmla="*/ 1545431 h 2105025"/>
              <a:gd name="connsiteX314" fmla="*/ 293846 w 2647950"/>
              <a:gd name="connsiteY314" fmla="*/ 1516856 h 2105025"/>
              <a:gd name="connsiteX315" fmla="*/ 275749 w 2647950"/>
              <a:gd name="connsiteY315" fmla="*/ 1495901 h 2105025"/>
              <a:gd name="connsiteX316" fmla="*/ 246221 w 2647950"/>
              <a:gd name="connsiteY316" fmla="*/ 1495901 h 2105025"/>
              <a:gd name="connsiteX317" fmla="*/ 210026 w 2647950"/>
              <a:gd name="connsiteY317" fmla="*/ 1495901 h 2105025"/>
              <a:gd name="connsiteX318" fmla="*/ 186214 w 2647950"/>
              <a:gd name="connsiteY318" fmla="*/ 1493044 h 2105025"/>
              <a:gd name="connsiteX319" fmla="*/ 152876 w 2647950"/>
              <a:gd name="connsiteY319" fmla="*/ 1500664 h 2105025"/>
              <a:gd name="connsiteX320" fmla="*/ 145256 w 2647950"/>
              <a:gd name="connsiteY320" fmla="*/ 1540669 h 2105025"/>
              <a:gd name="connsiteX321" fmla="*/ 116681 w 2647950"/>
              <a:gd name="connsiteY321" fmla="*/ 1540669 h 2105025"/>
              <a:gd name="connsiteX322" fmla="*/ 108109 w 2647950"/>
              <a:gd name="connsiteY322" fmla="*/ 1516856 h 2105025"/>
              <a:gd name="connsiteX323" fmla="*/ 116681 w 2647950"/>
              <a:gd name="connsiteY323" fmla="*/ 1482566 h 2105025"/>
              <a:gd name="connsiteX324" fmla="*/ 108109 w 2647950"/>
              <a:gd name="connsiteY324" fmla="*/ 1461611 h 2105025"/>
              <a:gd name="connsiteX325" fmla="*/ 71914 w 2647950"/>
              <a:gd name="connsiteY325" fmla="*/ 1467326 h 2105025"/>
              <a:gd name="connsiteX326" fmla="*/ 27146 w 2647950"/>
              <a:gd name="connsiteY326" fmla="*/ 1474946 h 2105025"/>
              <a:gd name="connsiteX327" fmla="*/ 27146 w 2647950"/>
              <a:gd name="connsiteY327" fmla="*/ 1446371 h 2105025"/>
              <a:gd name="connsiteX328" fmla="*/ 32861 w 2647950"/>
              <a:gd name="connsiteY328" fmla="*/ 1412081 h 2105025"/>
              <a:gd name="connsiteX329" fmla="*/ 48101 w 2647950"/>
              <a:gd name="connsiteY329" fmla="*/ 1391126 h 2105025"/>
              <a:gd name="connsiteX330" fmla="*/ 27146 w 2647950"/>
              <a:gd name="connsiteY330" fmla="*/ 1368266 h 2105025"/>
              <a:gd name="connsiteX331" fmla="*/ 1429 w 2647950"/>
              <a:gd name="connsiteY331" fmla="*/ 1352074 h 2105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Lst>
            <a:rect l="l" t="t" r="r" b="b"/>
            <a:pathLst>
              <a:path w="2647950" h="2105025">
                <a:moveTo>
                  <a:pt x="9049" y="1321594"/>
                </a:moveTo>
                <a:lnTo>
                  <a:pt x="42386" y="1294924"/>
                </a:lnTo>
                <a:lnTo>
                  <a:pt x="81439" y="1285399"/>
                </a:lnTo>
                <a:lnTo>
                  <a:pt x="116681" y="1265396"/>
                </a:lnTo>
                <a:lnTo>
                  <a:pt x="169069" y="1253014"/>
                </a:lnTo>
                <a:lnTo>
                  <a:pt x="186214" y="1232059"/>
                </a:lnTo>
                <a:lnTo>
                  <a:pt x="194786" y="1226344"/>
                </a:lnTo>
                <a:lnTo>
                  <a:pt x="194786" y="1180624"/>
                </a:lnTo>
                <a:lnTo>
                  <a:pt x="211931" y="1154906"/>
                </a:lnTo>
                <a:lnTo>
                  <a:pt x="250984" y="1141571"/>
                </a:lnTo>
                <a:lnTo>
                  <a:pt x="290036" y="1129189"/>
                </a:lnTo>
                <a:lnTo>
                  <a:pt x="335756" y="1125379"/>
                </a:lnTo>
                <a:lnTo>
                  <a:pt x="368141" y="1129189"/>
                </a:lnTo>
                <a:lnTo>
                  <a:pt x="380524" y="1145381"/>
                </a:lnTo>
                <a:lnTo>
                  <a:pt x="397669" y="1173956"/>
                </a:lnTo>
                <a:lnTo>
                  <a:pt x="410051" y="1193959"/>
                </a:lnTo>
                <a:lnTo>
                  <a:pt x="387191" y="1242536"/>
                </a:lnTo>
                <a:lnTo>
                  <a:pt x="413861" y="1249204"/>
                </a:lnTo>
                <a:lnTo>
                  <a:pt x="452914" y="1246346"/>
                </a:lnTo>
                <a:lnTo>
                  <a:pt x="463391" y="1234916"/>
                </a:lnTo>
                <a:lnTo>
                  <a:pt x="462439" y="1226344"/>
                </a:lnTo>
                <a:lnTo>
                  <a:pt x="494824" y="1203484"/>
                </a:lnTo>
                <a:lnTo>
                  <a:pt x="511016" y="1226344"/>
                </a:lnTo>
                <a:lnTo>
                  <a:pt x="540544" y="1219676"/>
                </a:lnTo>
                <a:lnTo>
                  <a:pt x="570071" y="1219676"/>
                </a:lnTo>
                <a:lnTo>
                  <a:pt x="599599" y="1184434"/>
                </a:lnTo>
                <a:lnTo>
                  <a:pt x="599599" y="1145381"/>
                </a:lnTo>
                <a:lnTo>
                  <a:pt x="612934" y="1118711"/>
                </a:lnTo>
                <a:lnTo>
                  <a:pt x="634841" y="1106329"/>
                </a:lnTo>
                <a:lnTo>
                  <a:pt x="684371" y="1095851"/>
                </a:lnTo>
                <a:lnTo>
                  <a:pt x="730091" y="1095851"/>
                </a:lnTo>
                <a:lnTo>
                  <a:pt x="749141" y="1070134"/>
                </a:lnTo>
                <a:lnTo>
                  <a:pt x="759619" y="1024414"/>
                </a:lnTo>
                <a:lnTo>
                  <a:pt x="782479" y="1001554"/>
                </a:lnTo>
                <a:lnTo>
                  <a:pt x="788194" y="959644"/>
                </a:lnTo>
                <a:lnTo>
                  <a:pt x="817721" y="946309"/>
                </a:lnTo>
                <a:lnTo>
                  <a:pt x="762476" y="916781"/>
                </a:lnTo>
                <a:lnTo>
                  <a:pt x="801529" y="897731"/>
                </a:lnTo>
                <a:lnTo>
                  <a:pt x="788194" y="861536"/>
                </a:lnTo>
                <a:lnTo>
                  <a:pt x="762476" y="838676"/>
                </a:lnTo>
                <a:lnTo>
                  <a:pt x="782479" y="802481"/>
                </a:lnTo>
                <a:lnTo>
                  <a:pt x="792004" y="772954"/>
                </a:lnTo>
                <a:lnTo>
                  <a:pt x="814864" y="751046"/>
                </a:lnTo>
                <a:lnTo>
                  <a:pt x="840581" y="733901"/>
                </a:lnTo>
                <a:lnTo>
                  <a:pt x="850106" y="698659"/>
                </a:lnTo>
                <a:lnTo>
                  <a:pt x="801529" y="691991"/>
                </a:lnTo>
                <a:lnTo>
                  <a:pt x="817721" y="659606"/>
                </a:lnTo>
                <a:lnTo>
                  <a:pt x="840581" y="630079"/>
                </a:lnTo>
                <a:lnTo>
                  <a:pt x="883444" y="613886"/>
                </a:lnTo>
                <a:lnTo>
                  <a:pt x="837724" y="571024"/>
                </a:lnTo>
                <a:lnTo>
                  <a:pt x="837724" y="548164"/>
                </a:lnTo>
                <a:lnTo>
                  <a:pt x="844391" y="515779"/>
                </a:lnTo>
                <a:lnTo>
                  <a:pt x="879634" y="502444"/>
                </a:lnTo>
                <a:lnTo>
                  <a:pt x="912019" y="492919"/>
                </a:lnTo>
                <a:lnTo>
                  <a:pt x="941546" y="496729"/>
                </a:lnTo>
                <a:lnTo>
                  <a:pt x="973931" y="502444"/>
                </a:lnTo>
                <a:lnTo>
                  <a:pt x="1003459" y="473869"/>
                </a:lnTo>
                <a:lnTo>
                  <a:pt x="1019651" y="453866"/>
                </a:lnTo>
                <a:lnTo>
                  <a:pt x="1016794" y="414814"/>
                </a:lnTo>
                <a:lnTo>
                  <a:pt x="1000601" y="378619"/>
                </a:lnTo>
                <a:lnTo>
                  <a:pt x="1000601" y="343376"/>
                </a:lnTo>
                <a:lnTo>
                  <a:pt x="1026319" y="304324"/>
                </a:lnTo>
                <a:lnTo>
                  <a:pt x="1049179" y="300514"/>
                </a:lnTo>
                <a:lnTo>
                  <a:pt x="1069181" y="258604"/>
                </a:lnTo>
                <a:lnTo>
                  <a:pt x="1052989" y="222409"/>
                </a:lnTo>
                <a:lnTo>
                  <a:pt x="1081564" y="212884"/>
                </a:lnTo>
                <a:lnTo>
                  <a:pt x="1078706" y="178594"/>
                </a:lnTo>
                <a:lnTo>
                  <a:pt x="1078706" y="170021"/>
                </a:lnTo>
                <a:lnTo>
                  <a:pt x="1088231" y="121444"/>
                </a:lnTo>
                <a:lnTo>
                  <a:pt x="1112996" y="129064"/>
                </a:lnTo>
                <a:lnTo>
                  <a:pt x="1135856" y="139541"/>
                </a:lnTo>
                <a:lnTo>
                  <a:pt x="1164431" y="136684"/>
                </a:lnTo>
                <a:lnTo>
                  <a:pt x="1195864" y="124301"/>
                </a:lnTo>
                <a:lnTo>
                  <a:pt x="1219676" y="108109"/>
                </a:lnTo>
                <a:lnTo>
                  <a:pt x="1230154" y="85249"/>
                </a:lnTo>
                <a:lnTo>
                  <a:pt x="1243489" y="48101"/>
                </a:lnTo>
                <a:lnTo>
                  <a:pt x="1263491" y="19526"/>
                </a:lnTo>
                <a:lnTo>
                  <a:pt x="1279684" y="1429"/>
                </a:lnTo>
                <a:lnTo>
                  <a:pt x="1305401" y="1429"/>
                </a:lnTo>
                <a:lnTo>
                  <a:pt x="1311116" y="30004"/>
                </a:lnTo>
                <a:lnTo>
                  <a:pt x="1297781" y="58579"/>
                </a:lnTo>
                <a:lnTo>
                  <a:pt x="1284446" y="76676"/>
                </a:lnTo>
                <a:lnTo>
                  <a:pt x="1279684" y="115729"/>
                </a:lnTo>
                <a:lnTo>
                  <a:pt x="1300639" y="129064"/>
                </a:lnTo>
                <a:lnTo>
                  <a:pt x="1308259" y="163354"/>
                </a:lnTo>
                <a:lnTo>
                  <a:pt x="1293019" y="196691"/>
                </a:lnTo>
                <a:lnTo>
                  <a:pt x="1308259" y="210026"/>
                </a:lnTo>
                <a:lnTo>
                  <a:pt x="1347311" y="212884"/>
                </a:lnTo>
                <a:lnTo>
                  <a:pt x="1375886" y="223361"/>
                </a:lnTo>
                <a:lnTo>
                  <a:pt x="1386364" y="238601"/>
                </a:lnTo>
                <a:lnTo>
                  <a:pt x="1410176" y="254794"/>
                </a:lnTo>
                <a:lnTo>
                  <a:pt x="1428274" y="272891"/>
                </a:lnTo>
                <a:lnTo>
                  <a:pt x="1462564" y="274796"/>
                </a:lnTo>
                <a:lnTo>
                  <a:pt x="1491139" y="301466"/>
                </a:lnTo>
                <a:lnTo>
                  <a:pt x="1488281" y="334804"/>
                </a:lnTo>
                <a:lnTo>
                  <a:pt x="1524476" y="330041"/>
                </a:lnTo>
                <a:lnTo>
                  <a:pt x="1548289" y="355759"/>
                </a:lnTo>
                <a:lnTo>
                  <a:pt x="1542574" y="387191"/>
                </a:lnTo>
                <a:lnTo>
                  <a:pt x="1592104" y="390049"/>
                </a:lnTo>
                <a:lnTo>
                  <a:pt x="1626394" y="379571"/>
                </a:lnTo>
                <a:lnTo>
                  <a:pt x="1632109" y="361474"/>
                </a:lnTo>
                <a:lnTo>
                  <a:pt x="1654969" y="350996"/>
                </a:lnTo>
                <a:lnTo>
                  <a:pt x="1686401" y="355759"/>
                </a:lnTo>
                <a:lnTo>
                  <a:pt x="1710214" y="366236"/>
                </a:lnTo>
                <a:lnTo>
                  <a:pt x="1738789" y="394811"/>
                </a:lnTo>
                <a:lnTo>
                  <a:pt x="1759744" y="415766"/>
                </a:lnTo>
                <a:lnTo>
                  <a:pt x="1788319" y="415766"/>
                </a:lnTo>
                <a:lnTo>
                  <a:pt x="1811179" y="397669"/>
                </a:lnTo>
                <a:lnTo>
                  <a:pt x="1821656" y="382429"/>
                </a:lnTo>
                <a:lnTo>
                  <a:pt x="1837849" y="355759"/>
                </a:lnTo>
                <a:lnTo>
                  <a:pt x="1866424" y="371951"/>
                </a:lnTo>
                <a:lnTo>
                  <a:pt x="1900714" y="390049"/>
                </a:lnTo>
                <a:lnTo>
                  <a:pt x="1934051" y="390049"/>
                </a:lnTo>
                <a:lnTo>
                  <a:pt x="1939766" y="424339"/>
                </a:lnTo>
                <a:lnTo>
                  <a:pt x="1971199" y="454819"/>
                </a:lnTo>
                <a:lnTo>
                  <a:pt x="1986439" y="484346"/>
                </a:lnTo>
                <a:lnTo>
                  <a:pt x="1994059" y="520541"/>
                </a:lnTo>
                <a:lnTo>
                  <a:pt x="2022634" y="535781"/>
                </a:lnTo>
                <a:lnTo>
                  <a:pt x="2040731" y="559594"/>
                </a:lnTo>
                <a:lnTo>
                  <a:pt x="2077879" y="562451"/>
                </a:lnTo>
                <a:lnTo>
                  <a:pt x="2088356" y="551974"/>
                </a:lnTo>
                <a:lnTo>
                  <a:pt x="2090261" y="528161"/>
                </a:lnTo>
                <a:lnTo>
                  <a:pt x="2111216" y="531019"/>
                </a:lnTo>
                <a:lnTo>
                  <a:pt x="2140744" y="543401"/>
                </a:lnTo>
                <a:lnTo>
                  <a:pt x="2145506" y="564356"/>
                </a:lnTo>
                <a:lnTo>
                  <a:pt x="2160746" y="585311"/>
                </a:lnTo>
                <a:lnTo>
                  <a:pt x="2199799" y="585311"/>
                </a:lnTo>
                <a:lnTo>
                  <a:pt x="2231231" y="588169"/>
                </a:lnTo>
                <a:lnTo>
                  <a:pt x="2270284" y="585311"/>
                </a:lnTo>
                <a:lnTo>
                  <a:pt x="2301716" y="585311"/>
                </a:lnTo>
                <a:lnTo>
                  <a:pt x="2309336" y="553879"/>
                </a:lnTo>
                <a:lnTo>
                  <a:pt x="2340769" y="549116"/>
                </a:lnTo>
                <a:lnTo>
                  <a:pt x="2364581" y="562451"/>
                </a:lnTo>
                <a:lnTo>
                  <a:pt x="2372201" y="583406"/>
                </a:lnTo>
                <a:lnTo>
                  <a:pt x="2393156" y="591026"/>
                </a:lnTo>
                <a:lnTo>
                  <a:pt x="2429351" y="603409"/>
                </a:lnTo>
                <a:lnTo>
                  <a:pt x="2469356" y="613886"/>
                </a:lnTo>
                <a:lnTo>
                  <a:pt x="2526506" y="613886"/>
                </a:lnTo>
                <a:lnTo>
                  <a:pt x="2565559" y="613886"/>
                </a:lnTo>
                <a:lnTo>
                  <a:pt x="2601754" y="627221"/>
                </a:lnTo>
                <a:lnTo>
                  <a:pt x="2628424" y="637699"/>
                </a:lnTo>
                <a:lnTo>
                  <a:pt x="2648426" y="652939"/>
                </a:lnTo>
                <a:lnTo>
                  <a:pt x="2638901" y="671989"/>
                </a:lnTo>
                <a:lnTo>
                  <a:pt x="2615089" y="687229"/>
                </a:lnTo>
                <a:lnTo>
                  <a:pt x="2601754" y="711041"/>
                </a:lnTo>
                <a:lnTo>
                  <a:pt x="2586514" y="744379"/>
                </a:lnTo>
                <a:lnTo>
                  <a:pt x="2573179" y="775811"/>
                </a:lnTo>
                <a:lnTo>
                  <a:pt x="2557939" y="786289"/>
                </a:lnTo>
                <a:lnTo>
                  <a:pt x="2549366" y="799624"/>
                </a:lnTo>
                <a:lnTo>
                  <a:pt x="2526506" y="807244"/>
                </a:lnTo>
                <a:lnTo>
                  <a:pt x="2505551" y="849154"/>
                </a:lnTo>
                <a:lnTo>
                  <a:pt x="2497931" y="862489"/>
                </a:lnTo>
                <a:lnTo>
                  <a:pt x="2492216" y="895826"/>
                </a:lnTo>
                <a:lnTo>
                  <a:pt x="2492216" y="924401"/>
                </a:lnTo>
                <a:lnTo>
                  <a:pt x="2484596" y="958691"/>
                </a:lnTo>
                <a:lnTo>
                  <a:pt x="2478881" y="984409"/>
                </a:lnTo>
                <a:lnTo>
                  <a:pt x="2471261" y="1026319"/>
                </a:lnTo>
                <a:lnTo>
                  <a:pt x="2460784" y="1052036"/>
                </a:lnTo>
                <a:lnTo>
                  <a:pt x="2456021" y="1075849"/>
                </a:lnTo>
                <a:lnTo>
                  <a:pt x="2445544" y="1107281"/>
                </a:lnTo>
                <a:lnTo>
                  <a:pt x="2437924" y="1131094"/>
                </a:lnTo>
                <a:lnTo>
                  <a:pt x="2437924" y="1164431"/>
                </a:lnTo>
                <a:lnTo>
                  <a:pt x="2439829" y="1193006"/>
                </a:lnTo>
                <a:lnTo>
                  <a:pt x="2439829" y="1230154"/>
                </a:lnTo>
                <a:lnTo>
                  <a:pt x="2437924" y="1255871"/>
                </a:lnTo>
                <a:lnTo>
                  <a:pt x="2439829" y="1284446"/>
                </a:lnTo>
                <a:lnTo>
                  <a:pt x="2429351" y="1315879"/>
                </a:lnTo>
                <a:lnTo>
                  <a:pt x="2411254" y="1344454"/>
                </a:lnTo>
                <a:lnTo>
                  <a:pt x="2409349" y="1373029"/>
                </a:lnTo>
                <a:lnTo>
                  <a:pt x="2409349" y="1393984"/>
                </a:lnTo>
                <a:lnTo>
                  <a:pt x="2416969" y="1420654"/>
                </a:lnTo>
                <a:lnTo>
                  <a:pt x="2429351" y="1438751"/>
                </a:lnTo>
                <a:lnTo>
                  <a:pt x="2450306" y="1467326"/>
                </a:lnTo>
                <a:lnTo>
                  <a:pt x="2458879" y="1485424"/>
                </a:lnTo>
                <a:lnTo>
                  <a:pt x="2437924" y="1488281"/>
                </a:lnTo>
                <a:lnTo>
                  <a:pt x="2411254" y="1500664"/>
                </a:lnTo>
                <a:lnTo>
                  <a:pt x="2403634" y="1527334"/>
                </a:lnTo>
                <a:lnTo>
                  <a:pt x="2400776" y="1540669"/>
                </a:lnTo>
                <a:lnTo>
                  <a:pt x="2379821" y="1550194"/>
                </a:lnTo>
                <a:lnTo>
                  <a:pt x="2343626" y="1558766"/>
                </a:lnTo>
                <a:lnTo>
                  <a:pt x="2322671" y="1563529"/>
                </a:lnTo>
                <a:lnTo>
                  <a:pt x="2299811" y="1563529"/>
                </a:lnTo>
                <a:lnTo>
                  <a:pt x="2286476" y="1569244"/>
                </a:lnTo>
                <a:lnTo>
                  <a:pt x="2270284" y="1548289"/>
                </a:lnTo>
                <a:lnTo>
                  <a:pt x="2257901" y="1537811"/>
                </a:lnTo>
                <a:lnTo>
                  <a:pt x="2234089" y="1537811"/>
                </a:lnTo>
                <a:lnTo>
                  <a:pt x="2215991" y="1545431"/>
                </a:lnTo>
                <a:lnTo>
                  <a:pt x="2205514" y="1558766"/>
                </a:lnTo>
                <a:lnTo>
                  <a:pt x="2184559" y="1534954"/>
                </a:lnTo>
                <a:lnTo>
                  <a:pt x="2148364" y="1519714"/>
                </a:lnTo>
                <a:lnTo>
                  <a:pt x="2106454" y="1511141"/>
                </a:lnTo>
                <a:lnTo>
                  <a:pt x="2077879" y="1516856"/>
                </a:lnTo>
                <a:lnTo>
                  <a:pt x="2054066" y="1534954"/>
                </a:lnTo>
                <a:lnTo>
                  <a:pt x="2035969" y="1560671"/>
                </a:lnTo>
                <a:lnTo>
                  <a:pt x="2001679" y="1560671"/>
                </a:lnTo>
                <a:lnTo>
                  <a:pt x="1965484" y="1563529"/>
                </a:lnTo>
                <a:lnTo>
                  <a:pt x="1939766" y="1571149"/>
                </a:lnTo>
                <a:lnTo>
                  <a:pt x="1908334" y="1602581"/>
                </a:lnTo>
                <a:lnTo>
                  <a:pt x="1874044" y="1618774"/>
                </a:lnTo>
                <a:lnTo>
                  <a:pt x="1832134" y="1636871"/>
                </a:lnTo>
                <a:lnTo>
                  <a:pt x="1803559" y="1659731"/>
                </a:lnTo>
                <a:lnTo>
                  <a:pt x="1770221" y="1686401"/>
                </a:lnTo>
                <a:lnTo>
                  <a:pt x="1731169" y="1707356"/>
                </a:lnTo>
                <a:lnTo>
                  <a:pt x="1694021" y="1719739"/>
                </a:lnTo>
                <a:lnTo>
                  <a:pt x="1639729" y="1728311"/>
                </a:lnTo>
                <a:lnTo>
                  <a:pt x="1611154" y="1730216"/>
                </a:lnTo>
                <a:lnTo>
                  <a:pt x="1629251" y="1701641"/>
                </a:lnTo>
                <a:lnTo>
                  <a:pt x="1623536" y="1668304"/>
                </a:lnTo>
                <a:lnTo>
                  <a:pt x="1600676" y="1654969"/>
                </a:lnTo>
                <a:lnTo>
                  <a:pt x="1576864" y="1636871"/>
                </a:lnTo>
                <a:lnTo>
                  <a:pt x="1574006" y="1615916"/>
                </a:lnTo>
                <a:lnTo>
                  <a:pt x="1551146" y="1594961"/>
                </a:lnTo>
                <a:lnTo>
                  <a:pt x="1572101" y="1579721"/>
                </a:lnTo>
                <a:lnTo>
                  <a:pt x="1594961" y="1576864"/>
                </a:lnTo>
                <a:lnTo>
                  <a:pt x="1608296" y="1548289"/>
                </a:lnTo>
                <a:lnTo>
                  <a:pt x="1594961" y="1524476"/>
                </a:lnTo>
                <a:lnTo>
                  <a:pt x="1572101" y="1519714"/>
                </a:lnTo>
                <a:lnTo>
                  <a:pt x="1542574" y="1537811"/>
                </a:lnTo>
                <a:lnTo>
                  <a:pt x="1509236" y="1532096"/>
                </a:lnTo>
                <a:lnTo>
                  <a:pt x="1501616" y="1506379"/>
                </a:lnTo>
                <a:lnTo>
                  <a:pt x="1474946" y="1509236"/>
                </a:lnTo>
                <a:lnTo>
                  <a:pt x="1446371" y="1513999"/>
                </a:lnTo>
                <a:lnTo>
                  <a:pt x="1428274" y="1488281"/>
                </a:lnTo>
                <a:lnTo>
                  <a:pt x="1414939" y="1464469"/>
                </a:lnTo>
                <a:lnTo>
                  <a:pt x="1386364" y="1477804"/>
                </a:lnTo>
                <a:lnTo>
                  <a:pt x="1383506" y="1443514"/>
                </a:lnTo>
                <a:lnTo>
                  <a:pt x="1373029" y="1425416"/>
                </a:lnTo>
                <a:lnTo>
                  <a:pt x="1396841" y="1401604"/>
                </a:lnTo>
                <a:lnTo>
                  <a:pt x="1386364" y="1380649"/>
                </a:lnTo>
                <a:lnTo>
                  <a:pt x="1371124" y="1357789"/>
                </a:lnTo>
                <a:lnTo>
                  <a:pt x="1339691" y="1336834"/>
                </a:lnTo>
                <a:lnTo>
                  <a:pt x="1339691" y="1308259"/>
                </a:lnTo>
                <a:lnTo>
                  <a:pt x="1323499" y="1287304"/>
                </a:lnTo>
                <a:lnTo>
                  <a:pt x="1294924" y="1281589"/>
                </a:lnTo>
                <a:lnTo>
                  <a:pt x="1266349" y="1281589"/>
                </a:lnTo>
                <a:lnTo>
                  <a:pt x="1222534" y="1281589"/>
                </a:lnTo>
                <a:lnTo>
                  <a:pt x="1230154" y="1308259"/>
                </a:lnTo>
                <a:lnTo>
                  <a:pt x="1234916" y="1336834"/>
                </a:lnTo>
                <a:lnTo>
                  <a:pt x="1198721" y="1333976"/>
                </a:lnTo>
                <a:lnTo>
                  <a:pt x="1174909" y="1326356"/>
                </a:lnTo>
                <a:lnTo>
                  <a:pt x="1149191" y="1326356"/>
                </a:lnTo>
                <a:lnTo>
                  <a:pt x="1114901" y="1336834"/>
                </a:lnTo>
                <a:lnTo>
                  <a:pt x="1114901" y="1354931"/>
                </a:lnTo>
                <a:lnTo>
                  <a:pt x="1107281" y="1371124"/>
                </a:lnTo>
                <a:lnTo>
                  <a:pt x="1096804" y="1396841"/>
                </a:lnTo>
                <a:lnTo>
                  <a:pt x="1117759" y="1396841"/>
                </a:lnTo>
                <a:lnTo>
                  <a:pt x="1149191" y="1399699"/>
                </a:lnTo>
                <a:lnTo>
                  <a:pt x="1149191" y="1425416"/>
                </a:lnTo>
                <a:lnTo>
                  <a:pt x="1141571" y="1456849"/>
                </a:lnTo>
                <a:lnTo>
                  <a:pt x="1114901" y="1477804"/>
                </a:lnTo>
                <a:lnTo>
                  <a:pt x="1096804" y="1498759"/>
                </a:lnTo>
                <a:lnTo>
                  <a:pt x="1078706" y="1513999"/>
                </a:lnTo>
                <a:lnTo>
                  <a:pt x="1104424" y="1530191"/>
                </a:lnTo>
                <a:lnTo>
                  <a:pt x="1107281" y="1553051"/>
                </a:lnTo>
                <a:lnTo>
                  <a:pt x="1092041" y="1579721"/>
                </a:lnTo>
                <a:lnTo>
                  <a:pt x="1057751" y="1605439"/>
                </a:lnTo>
                <a:lnTo>
                  <a:pt x="1042511" y="1634014"/>
                </a:lnTo>
                <a:lnTo>
                  <a:pt x="1047274" y="1662589"/>
                </a:lnTo>
                <a:lnTo>
                  <a:pt x="1050131" y="1701641"/>
                </a:lnTo>
                <a:lnTo>
                  <a:pt x="1044416" y="1730216"/>
                </a:lnTo>
                <a:lnTo>
                  <a:pt x="1063466" y="1746409"/>
                </a:lnTo>
                <a:lnTo>
                  <a:pt x="1086326" y="1759744"/>
                </a:lnTo>
                <a:lnTo>
                  <a:pt x="1102519" y="1777841"/>
                </a:lnTo>
                <a:lnTo>
                  <a:pt x="1083469" y="1795939"/>
                </a:lnTo>
                <a:lnTo>
                  <a:pt x="1060609" y="1806416"/>
                </a:lnTo>
                <a:lnTo>
                  <a:pt x="1026319" y="1834991"/>
                </a:lnTo>
                <a:lnTo>
                  <a:pt x="1021556" y="1866424"/>
                </a:lnTo>
                <a:lnTo>
                  <a:pt x="1021556" y="1908334"/>
                </a:lnTo>
                <a:lnTo>
                  <a:pt x="1032034" y="1936909"/>
                </a:lnTo>
                <a:lnTo>
                  <a:pt x="1036796" y="1957864"/>
                </a:lnTo>
                <a:lnTo>
                  <a:pt x="1032034" y="1994059"/>
                </a:lnTo>
                <a:lnTo>
                  <a:pt x="1021556" y="2019776"/>
                </a:lnTo>
                <a:lnTo>
                  <a:pt x="1013936" y="2043589"/>
                </a:lnTo>
                <a:lnTo>
                  <a:pt x="979646" y="2067401"/>
                </a:lnTo>
                <a:lnTo>
                  <a:pt x="948214" y="2069306"/>
                </a:lnTo>
                <a:lnTo>
                  <a:pt x="934879" y="2038826"/>
                </a:lnTo>
                <a:lnTo>
                  <a:pt x="898684" y="2033111"/>
                </a:lnTo>
                <a:lnTo>
                  <a:pt x="877729" y="2043589"/>
                </a:lnTo>
                <a:lnTo>
                  <a:pt x="859631" y="2058829"/>
                </a:lnTo>
                <a:lnTo>
                  <a:pt x="833914" y="2085499"/>
                </a:lnTo>
                <a:lnTo>
                  <a:pt x="802481" y="2111216"/>
                </a:lnTo>
                <a:lnTo>
                  <a:pt x="789146" y="2082641"/>
                </a:lnTo>
                <a:lnTo>
                  <a:pt x="757714" y="2082641"/>
                </a:lnTo>
                <a:lnTo>
                  <a:pt x="734854" y="2077879"/>
                </a:lnTo>
                <a:lnTo>
                  <a:pt x="711041" y="2095976"/>
                </a:lnTo>
                <a:lnTo>
                  <a:pt x="682466" y="2098834"/>
                </a:lnTo>
                <a:lnTo>
                  <a:pt x="655796" y="2077879"/>
                </a:lnTo>
                <a:lnTo>
                  <a:pt x="632936" y="2077879"/>
                </a:lnTo>
                <a:lnTo>
                  <a:pt x="627221" y="2030254"/>
                </a:lnTo>
                <a:lnTo>
                  <a:pt x="634841" y="1986439"/>
                </a:lnTo>
                <a:lnTo>
                  <a:pt x="630079" y="1955006"/>
                </a:lnTo>
                <a:lnTo>
                  <a:pt x="632936" y="1920716"/>
                </a:lnTo>
                <a:lnTo>
                  <a:pt x="627221" y="1884521"/>
                </a:lnTo>
                <a:lnTo>
                  <a:pt x="622459" y="1858804"/>
                </a:lnTo>
                <a:lnTo>
                  <a:pt x="611981" y="1811179"/>
                </a:lnTo>
                <a:lnTo>
                  <a:pt x="606266" y="1772126"/>
                </a:lnTo>
                <a:lnTo>
                  <a:pt x="606266" y="1746409"/>
                </a:lnTo>
                <a:lnTo>
                  <a:pt x="570071" y="1710214"/>
                </a:lnTo>
                <a:lnTo>
                  <a:pt x="549116" y="1691164"/>
                </a:lnTo>
                <a:lnTo>
                  <a:pt x="577691" y="1673066"/>
                </a:lnTo>
                <a:lnTo>
                  <a:pt x="583406" y="1644491"/>
                </a:lnTo>
                <a:lnTo>
                  <a:pt x="570071" y="1629251"/>
                </a:lnTo>
                <a:lnTo>
                  <a:pt x="570071" y="1618774"/>
                </a:lnTo>
                <a:lnTo>
                  <a:pt x="554831" y="1587341"/>
                </a:lnTo>
                <a:lnTo>
                  <a:pt x="531019" y="1592104"/>
                </a:lnTo>
                <a:lnTo>
                  <a:pt x="510064" y="1600676"/>
                </a:lnTo>
                <a:lnTo>
                  <a:pt x="475774" y="1613059"/>
                </a:lnTo>
                <a:lnTo>
                  <a:pt x="457676" y="1587341"/>
                </a:lnTo>
                <a:lnTo>
                  <a:pt x="429101" y="1571149"/>
                </a:lnTo>
                <a:lnTo>
                  <a:pt x="413861" y="1545431"/>
                </a:lnTo>
                <a:lnTo>
                  <a:pt x="382429" y="1553051"/>
                </a:lnTo>
                <a:lnTo>
                  <a:pt x="361474" y="1560671"/>
                </a:lnTo>
                <a:lnTo>
                  <a:pt x="348139" y="1558766"/>
                </a:lnTo>
                <a:lnTo>
                  <a:pt x="309086" y="1545431"/>
                </a:lnTo>
                <a:lnTo>
                  <a:pt x="293846" y="1516856"/>
                </a:lnTo>
                <a:lnTo>
                  <a:pt x="275749" y="1495901"/>
                </a:lnTo>
                <a:lnTo>
                  <a:pt x="246221" y="1495901"/>
                </a:lnTo>
                <a:lnTo>
                  <a:pt x="210026" y="1495901"/>
                </a:lnTo>
                <a:lnTo>
                  <a:pt x="186214" y="1493044"/>
                </a:lnTo>
                <a:lnTo>
                  <a:pt x="152876" y="1500664"/>
                </a:lnTo>
                <a:lnTo>
                  <a:pt x="145256" y="1540669"/>
                </a:lnTo>
                <a:lnTo>
                  <a:pt x="116681" y="1540669"/>
                </a:lnTo>
                <a:lnTo>
                  <a:pt x="108109" y="1516856"/>
                </a:lnTo>
                <a:lnTo>
                  <a:pt x="116681" y="1482566"/>
                </a:lnTo>
                <a:lnTo>
                  <a:pt x="108109" y="1461611"/>
                </a:lnTo>
                <a:lnTo>
                  <a:pt x="71914" y="1467326"/>
                </a:lnTo>
                <a:lnTo>
                  <a:pt x="27146" y="1474946"/>
                </a:lnTo>
                <a:lnTo>
                  <a:pt x="27146" y="1446371"/>
                </a:lnTo>
                <a:lnTo>
                  <a:pt x="32861" y="1412081"/>
                </a:lnTo>
                <a:lnTo>
                  <a:pt x="48101" y="1391126"/>
                </a:lnTo>
                <a:lnTo>
                  <a:pt x="27146" y="1368266"/>
                </a:lnTo>
                <a:lnTo>
                  <a:pt x="1429" y="1352074"/>
                </a:lnTo>
                <a:close/>
              </a:path>
            </a:pathLst>
          </a:custGeom>
          <a:solidFill>
            <a:schemeClr val="tx2">
              <a:lumMod val="20000"/>
              <a:lumOff val="80000"/>
            </a:schemeClr>
          </a:solidFill>
          <a:ln w="1905" cap="flat">
            <a:solidFill>
              <a:schemeClr val="bg1"/>
            </a:solidFill>
            <a:prstDash val="solid"/>
            <a:miter/>
          </a:ln>
        </p:spPr>
        <p:txBody>
          <a:bodyPr rtlCol="0" anchor="ctr"/>
          <a:lstStyle/>
          <a:p>
            <a:pPr algn="ctr"/>
            <a:r>
              <a:rPr lang="fr-FR" sz="1000" dirty="0">
                <a:solidFill>
                  <a:schemeClr val="bg1"/>
                </a:solidFill>
              </a:rPr>
              <a:t>H1b</a:t>
            </a:r>
          </a:p>
        </p:txBody>
      </p:sp>
      <p:grpSp>
        <p:nvGrpSpPr>
          <p:cNvPr id="689" name="Groupe 688">
            <a:extLst>
              <a:ext uri="{FF2B5EF4-FFF2-40B4-BE49-F238E27FC236}">
                <a16:creationId xmlns:a16="http://schemas.microsoft.com/office/drawing/2014/main" id="{C7EF8A03-16C4-4611-808E-598FFE3F4E97}"/>
              </a:ext>
            </a:extLst>
          </p:cNvPr>
          <p:cNvGrpSpPr/>
          <p:nvPr/>
        </p:nvGrpSpPr>
        <p:grpSpPr>
          <a:xfrm>
            <a:off x="6884769" y="4764323"/>
            <a:ext cx="2131207" cy="1854149"/>
            <a:chOff x="2516663" y="4764323"/>
            <a:chExt cx="2131207" cy="1854149"/>
          </a:xfrm>
          <a:solidFill>
            <a:schemeClr val="tx2">
              <a:lumMod val="20000"/>
              <a:lumOff val="80000"/>
            </a:schemeClr>
          </a:solidFill>
        </p:grpSpPr>
        <p:sp>
          <p:nvSpPr>
            <p:cNvPr id="690" name="Forme libre : forme 689">
              <a:extLst>
                <a:ext uri="{FF2B5EF4-FFF2-40B4-BE49-F238E27FC236}">
                  <a16:creationId xmlns:a16="http://schemas.microsoft.com/office/drawing/2014/main" id="{A9768B48-5FF8-47FC-A8D7-FC4327C4AA4F}"/>
                </a:ext>
              </a:extLst>
            </p:cNvPr>
            <p:cNvSpPr/>
            <p:nvPr/>
          </p:nvSpPr>
          <p:spPr>
            <a:xfrm>
              <a:off x="2516663" y="4764323"/>
              <a:ext cx="2131207" cy="1065603"/>
            </a:xfrm>
            <a:custGeom>
              <a:avLst/>
              <a:gdLst>
                <a:gd name="connsiteX0" fmla="*/ 30004 w 2571750"/>
                <a:gd name="connsiteY0" fmla="*/ 1138714 h 1285875"/>
                <a:gd name="connsiteX1" fmla="*/ 50959 w 2571750"/>
                <a:gd name="connsiteY1" fmla="*/ 1135856 h 1285875"/>
                <a:gd name="connsiteX2" fmla="*/ 82391 w 2571750"/>
                <a:gd name="connsiteY2" fmla="*/ 1128236 h 1285875"/>
                <a:gd name="connsiteX3" fmla="*/ 105251 w 2571750"/>
                <a:gd name="connsiteY3" fmla="*/ 1107281 h 1285875"/>
                <a:gd name="connsiteX4" fmla="*/ 126206 w 2571750"/>
                <a:gd name="connsiteY4" fmla="*/ 1083469 h 1285875"/>
                <a:gd name="connsiteX5" fmla="*/ 165259 w 2571750"/>
                <a:gd name="connsiteY5" fmla="*/ 1080611 h 1285875"/>
                <a:gd name="connsiteX6" fmla="*/ 204311 w 2571750"/>
                <a:gd name="connsiteY6" fmla="*/ 1075849 h 1285875"/>
                <a:gd name="connsiteX7" fmla="*/ 207169 w 2571750"/>
                <a:gd name="connsiteY7" fmla="*/ 1059656 h 1285875"/>
                <a:gd name="connsiteX8" fmla="*/ 189071 w 2571750"/>
                <a:gd name="connsiteY8" fmla="*/ 1039653 h 1285875"/>
                <a:gd name="connsiteX9" fmla="*/ 170974 w 2571750"/>
                <a:gd name="connsiteY9" fmla="*/ 1020603 h 1285875"/>
                <a:gd name="connsiteX10" fmla="*/ 139541 w 2571750"/>
                <a:gd name="connsiteY10" fmla="*/ 1020603 h 1285875"/>
                <a:gd name="connsiteX11" fmla="*/ 97631 w 2571750"/>
                <a:gd name="connsiteY11" fmla="*/ 1018699 h 1285875"/>
                <a:gd name="connsiteX12" fmla="*/ 69056 w 2571750"/>
                <a:gd name="connsiteY12" fmla="*/ 999649 h 1285875"/>
                <a:gd name="connsiteX13" fmla="*/ 82391 w 2571750"/>
                <a:gd name="connsiteY13" fmla="*/ 971074 h 1285875"/>
                <a:gd name="connsiteX14" fmla="*/ 113824 w 2571750"/>
                <a:gd name="connsiteY14" fmla="*/ 963453 h 1285875"/>
                <a:gd name="connsiteX15" fmla="*/ 126206 w 2571750"/>
                <a:gd name="connsiteY15" fmla="*/ 942499 h 1285875"/>
                <a:gd name="connsiteX16" fmla="*/ 105251 w 2571750"/>
                <a:gd name="connsiteY16" fmla="*/ 913924 h 1285875"/>
                <a:gd name="connsiteX17" fmla="*/ 118586 w 2571750"/>
                <a:gd name="connsiteY17" fmla="*/ 903446 h 1285875"/>
                <a:gd name="connsiteX18" fmla="*/ 136684 w 2571750"/>
                <a:gd name="connsiteY18" fmla="*/ 877729 h 1285875"/>
                <a:gd name="connsiteX19" fmla="*/ 133826 w 2571750"/>
                <a:gd name="connsiteY19" fmla="*/ 838676 h 1285875"/>
                <a:gd name="connsiteX20" fmla="*/ 115729 w 2571750"/>
                <a:gd name="connsiteY20" fmla="*/ 810101 h 1285875"/>
                <a:gd name="connsiteX21" fmla="*/ 82391 w 2571750"/>
                <a:gd name="connsiteY21" fmla="*/ 799624 h 1285875"/>
                <a:gd name="connsiteX22" fmla="*/ 40481 w 2571750"/>
                <a:gd name="connsiteY22" fmla="*/ 786289 h 1285875"/>
                <a:gd name="connsiteX23" fmla="*/ 19526 w 2571750"/>
                <a:gd name="connsiteY23" fmla="*/ 770096 h 1285875"/>
                <a:gd name="connsiteX24" fmla="*/ 24289 w 2571750"/>
                <a:gd name="connsiteY24" fmla="*/ 751999 h 1285875"/>
                <a:gd name="connsiteX25" fmla="*/ 1429 w 2571750"/>
                <a:gd name="connsiteY25" fmla="*/ 715804 h 1285875"/>
                <a:gd name="connsiteX26" fmla="*/ 19526 w 2571750"/>
                <a:gd name="connsiteY26" fmla="*/ 697706 h 1285875"/>
                <a:gd name="connsiteX27" fmla="*/ 53816 w 2571750"/>
                <a:gd name="connsiteY27" fmla="*/ 679609 h 1285875"/>
                <a:gd name="connsiteX28" fmla="*/ 64294 w 2571750"/>
                <a:gd name="connsiteY28" fmla="*/ 663416 h 1285875"/>
                <a:gd name="connsiteX29" fmla="*/ 64294 w 2571750"/>
                <a:gd name="connsiteY29" fmla="*/ 642461 h 1285875"/>
                <a:gd name="connsiteX30" fmla="*/ 92869 w 2571750"/>
                <a:gd name="connsiteY30" fmla="*/ 631984 h 1285875"/>
                <a:gd name="connsiteX31" fmla="*/ 124301 w 2571750"/>
                <a:gd name="connsiteY31" fmla="*/ 637699 h 1285875"/>
                <a:gd name="connsiteX32" fmla="*/ 168116 w 2571750"/>
                <a:gd name="connsiteY32" fmla="*/ 642461 h 1285875"/>
                <a:gd name="connsiteX33" fmla="*/ 207169 w 2571750"/>
                <a:gd name="connsiteY33" fmla="*/ 637699 h 1285875"/>
                <a:gd name="connsiteX34" fmla="*/ 238601 w 2571750"/>
                <a:gd name="connsiteY34" fmla="*/ 619601 h 1285875"/>
                <a:gd name="connsiteX35" fmla="*/ 262414 w 2571750"/>
                <a:gd name="connsiteY35" fmla="*/ 609124 h 1285875"/>
                <a:gd name="connsiteX36" fmla="*/ 270034 w 2571750"/>
                <a:gd name="connsiteY36" fmla="*/ 630079 h 1285875"/>
                <a:gd name="connsiteX37" fmla="*/ 313849 w 2571750"/>
                <a:gd name="connsiteY37" fmla="*/ 627221 h 1285875"/>
                <a:gd name="connsiteX38" fmla="*/ 353854 w 2571750"/>
                <a:gd name="connsiteY38" fmla="*/ 627221 h 1285875"/>
                <a:gd name="connsiteX39" fmla="*/ 392906 w 2571750"/>
                <a:gd name="connsiteY39" fmla="*/ 624364 h 1285875"/>
                <a:gd name="connsiteX40" fmla="*/ 421481 w 2571750"/>
                <a:gd name="connsiteY40" fmla="*/ 600551 h 1285875"/>
                <a:gd name="connsiteX41" fmla="*/ 429101 w 2571750"/>
                <a:gd name="connsiteY41" fmla="*/ 580549 h 1285875"/>
                <a:gd name="connsiteX42" fmla="*/ 423386 w 2571750"/>
                <a:gd name="connsiteY42" fmla="*/ 564356 h 1285875"/>
                <a:gd name="connsiteX43" fmla="*/ 394811 w 2571750"/>
                <a:gd name="connsiteY43" fmla="*/ 553879 h 1285875"/>
                <a:gd name="connsiteX44" fmla="*/ 384334 w 2571750"/>
                <a:gd name="connsiteY44" fmla="*/ 532924 h 1285875"/>
                <a:gd name="connsiteX45" fmla="*/ 403384 w 2571750"/>
                <a:gd name="connsiteY45" fmla="*/ 517684 h 1285875"/>
                <a:gd name="connsiteX46" fmla="*/ 439579 w 2571750"/>
                <a:gd name="connsiteY46" fmla="*/ 511969 h 1285875"/>
                <a:gd name="connsiteX47" fmla="*/ 463391 w 2571750"/>
                <a:gd name="connsiteY47" fmla="*/ 511969 h 1285875"/>
                <a:gd name="connsiteX48" fmla="*/ 486251 w 2571750"/>
                <a:gd name="connsiteY48" fmla="*/ 499586 h 1285875"/>
                <a:gd name="connsiteX49" fmla="*/ 504349 w 2571750"/>
                <a:gd name="connsiteY49" fmla="*/ 471011 h 1285875"/>
                <a:gd name="connsiteX50" fmla="*/ 538639 w 2571750"/>
                <a:gd name="connsiteY50" fmla="*/ 472916 h 1285875"/>
                <a:gd name="connsiteX51" fmla="*/ 570071 w 2571750"/>
                <a:gd name="connsiteY51" fmla="*/ 457676 h 1285875"/>
                <a:gd name="connsiteX52" fmla="*/ 574834 w 2571750"/>
                <a:gd name="connsiteY52" fmla="*/ 426244 h 1285875"/>
                <a:gd name="connsiteX53" fmla="*/ 577691 w 2571750"/>
                <a:gd name="connsiteY53" fmla="*/ 400526 h 1285875"/>
                <a:gd name="connsiteX54" fmla="*/ 585311 w 2571750"/>
                <a:gd name="connsiteY54" fmla="*/ 384334 h 1285875"/>
                <a:gd name="connsiteX55" fmla="*/ 622459 w 2571750"/>
                <a:gd name="connsiteY55" fmla="*/ 390049 h 1285875"/>
                <a:gd name="connsiteX56" fmla="*/ 652939 w 2571750"/>
                <a:gd name="connsiteY56" fmla="*/ 387191 h 1285875"/>
                <a:gd name="connsiteX57" fmla="*/ 690086 w 2571750"/>
                <a:gd name="connsiteY57" fmla="*/ 361474 h 1285875"/>
                <a:gd name="connsiteX58" fmla="*/ 715804 w 2571750"/>
                <a:gd name="connsiteY58" fmla="*/ 340519 h 1285875"/>
                <a:gd name="connsiteX59" fmla="*/ 744379 w 2571750"/>
                <a:gd name="connsiteY59" fmla="*/ 316706 h 1285875"/>
                <a:gd name="connsiteX60" fmla="*/ 754856 w 2571750"/>
                <a:gd name="connsiteY60" fmla="*/ 280511 h 1285875"/>
                <a:gd name="connsiteX61" fmla="*/ 736759 w 2571750"/>
                <a:gd name="connsiteY61" fmla="*/ 261461 h 1285875"/>
                <a:gd name="connsiteX62" fmla="*/ 702469 w 2571750"/>
                <a:gd name="connsiteY62" fmla="*/ 241459 h 1285875"/>
                <a:gd name="connsiteX63" fmla="*/ 679609 w 2571750"/>
                <a:gd name="connsiteY63" fmla="*/ 214789 h 1285875"/>
                <a:gd name="connsiteX64" fmla="*/ 697706 w 2571750"/>
                <a:gd name="connsiteY64" fmla="*/ 199549 h 1285875"/>
                <a:gd name="connsiteX65" fmla="*/ 718661 w 2571750"/>
                <a:gd name="connsiteY65" fmla="*/ 170974 h 1285875"/>
                <a:gd name="connsiteX66" fmla="*/ 742474 w 2571750"/>
                <a:gd name="connsiteY66" fmla="*/ 186214 h 1285875"/>
                <a:gd name="connsiteX67" fmla="*/ 762476 w 2571750"/>
                <a:gd name="connsiteY67" fmla="*/ 202406 h 1285875"/>
                <a:gd name="connsiteX68" fmla="*/ 799624 w 2571750"/>
                <a:gd name="connsiteY68" fmla="*/ 202406 h 1285875"/>
                <a:gd name="connsiteX69" fmla="*/ 838676 w 2571750"/>
                <a:gd name="connsiteY69" fmla="*/ 186214 h 1285875"/>
                <a:gd name="connsiteX70" fmla="*/ 859631 w 2571750"/>
                <a:gd name="connsiteY70" fmla="*/ 165259 h 1285875"/>
                <a:gd name="connsiteX71" fmla="*/ 880586 w 2571750"/>
                <a:gd name="connsiteY71" fmla="*/ 170974 h 1285875"/>
                <a:gd name="connsiteX72" fmla="*/ 895826 w 2571750"/>
                <a:gd name="connsiteY72" fmla="*/ 193834 h 1285875"/>
                <a:gd name="connsiteX73" fmla="*/ 916781 w 2571750"/>
                <a:gd name="connsiteY73" fmla="*/ 210026 h 1285875"/>
                <a:gd name="connsiteX74" fmla="*/ 948214 w 2571750"/>
                <a:gd name="connsiteY74" fmla="*/ 191929 h 1285875"/>
                <a:gd name="connsiteX75" fmla="*/ 973931 w 2571750"/>
                <a:gd name="connsiteY75" fmla="*/ 175736 h 1285875"/>
                <a:gd name="connsiteX76" fmla="*/ 997744 w 2571750"/>
                <a:gd name="connsiteY76" fmla="*/ 157639 h 1285875"/>
                <a:gd name="connsiteX77" fmla="*/ 987266 w 2571750"/>
                <a:gd name="connsiteY77" fmla="*/ 121444 h 1285875"/>
                <a:gd name="connsiteX78" fmla="*/ 966311 w 2571750"/>
                <a:gd name="connsiteY78" fmla="*/ 105251 h 1285875"/>
                <a:gd name="connsiteX79" fmla="*/ 945356 w 2571750"/>
                <a:gd name="connsiteY79" fmla="*/ 90011 h 1285875"/>
                <a:gd name="connsiteX80" fmla="*/ 945356 w 2571750"/>
                <a:gd name="connsiteY80" fmla="*/ 55721 h 1285875"/>
                <a:gd name="connsiteX81" fmla="*/ 958691 w 2571750"/>
                <a:gd name="connsiteY81" fmla="*/ 16669 h 1285875"/>
                <a:gd name="connsiteX82" fmla="*/ 987266 w 2571750"/>
                <a:gd name="connsiteY82" fmla="*/ 1429 h 1285875"/>
                <a:gd name="connsiteX83" fmla="*/ 1015841 w 2571750"/>
                <a:gd name="connsiteY83" fmla="*/ 9049 h 1285875"/>
                <a:gd name="connsiteX84" fmla="*/ 1015841 w 2571750"/>
                <a:gd name="connsiteY84" fmla="*/ 45244 h 1285875"/>
                <a:gd name="connsiteX85" fmla="*/ 1011079 w 2571750"/>
                <a:gd name="connsiteY85" fmla="*/ 84296 h 1285875"/>
                <a:gd name="connsiteX86" fmla="*/ 1039654 w 2571750"/>
                <a:gd name="connsiteY86" fmla="*/ 90011 h 1285875"/>
                <a:gd name="connsiteX87" fmla="*/ 1071086 w 2571750"/>
                <a:gd name="connsiteY87" fmla="*/ 90011 h 1285875"/>
                <a:gd name="connsiteX88" fmla="*/ 1089184 w 2571750"/>
                <a:gd name="connsiteY88" fmla="*/ 112871 h 1285875"/>
                <a:gd name="connsiteX89" fmla="*/ 1114901 w 2571750"/>
                <a:gd name="connsiteY89" fmla="*/ 123349 h 1285875"/>
                <a:gd name="connsiteX90" fmla="*/ 1114901 w 2571750"/>
                <a:gd name="connsiteY90" fmla="*/ 82391 h 1285875"/>
                <a:gd name="connsiteX91" fmla="*/ 1138714 w 2571750"/>
                <a:gd name="connsiteY91" fmla="*/ 76676 h 1285875"/>
                <a:gd name="connsiteX92" fmla="*/ 1143476 w 2571750"/>
                <a:gd name="connsiteY92" fmla="*/ 91916 h 1285875"/>
                <a:gd name="connsiteX93" fmla="*/ 1177766 w 2571750"/>
                <a:gd name="connsiteY93" fmla="*/ 97631 h 1285875"/>
                <a:gd name="connsiteX94" fmla="*/ 1191101 w 2571750"/>
                <a:gd name="connsiteY94" fmla="*/ 63341 h 1285875"/>
                <a:gd name="connsiteX95" fmla="*/ 1230154 w 2571750"/>
                <a:gd name="connsiteY95" fmla="*/ 82391 h 1285875"/>
                <a:gd name="connsiteX96" fmla="*/ 1263491 w 2571750"/>
                <a:gd name="connsiteY96" fmla="*/ 100489 h 1285875"/>
                <a:gd name="connsiteX97" fmla="*/ 1287304 w 2571750"/>
                <a:gd name="connsiteY97" fmla="*/ 136684 h 1285875"/>
                <a:gd name="connsiteX98" fmla="*/ 1292066 w 2571750"/>
                <a:gd name="connsiteY98" fmla="*/ 181451 h 1285875"/>
                <a:gd name="connsiteX99" fmla="*/ 1290161 w 2571750"/>
                <a:gd name="connsiteY99" fmla="*/ 217646 h 1285875"/>
                <a:gd name="connsiteX100" fmla="*/ 1329214 w 2571750"/>
                <a:gd name="connsiteY100" fmla="*/ 225266 h 1285875"/>
                <a:gd name="connsiteX101" fmla="*/ 1344454 w 2571750"/>
                <a:gd name="connsiteY101" fmla="*/ 256699 h 1285875"/>
                <a:gd name="connsiteX102" fmla="*/ 1341596 w 2571750"/>
                <a:gd name="connsiteY102" fmla="*/ 285274 h 1285875"/>
                <a:gd name="connsiteX103" fmla="*/ 1323499 w 2571750"/>
                <a:gd name="connsiteY103" fmla="*/ 324326 h 1285875"/>
                <a:gd name="connsiteX104" fmla="*/ 1354931 w 2571750"/>
                <a:gd name="connsiteY104" fmla="*/ 330041 h 1285875"/>
                <a:gd name="connsiteX105" fmla="*/ 1401604 w 2571750"/>
                <a:gd name="connsiteY105" fmla="*/ 352901 h 1285875"/>
                <a:gd name="connsiteX106" fmla="*/ 1438751 w 2571750"/>
                <a:gd name="connsiteY106" fmla="*/ 376714 h 1285875"/>
                <a:gd name="connsiteX107" fmla="*/ 1470184 w 2571750"/>
                <a:gd name="connsiteY107" fmla="*/ 390049 h 1285875"/>
                <a:gd name="connsiteX108" fmla="*/ 1509236 w 2571750"/>
                <a:gd name="connsiteY108" fmla="*/ 408146 h 1285875"/>
                <a:gd name="connsiteX109" fmla="*/ 1550194 w 2571750"/>
                <a:gd name="connsiteY109" fmla="*/ 405289 h 1285875"/>
                <a:gd name="connsiteX110" fmla="*/ 1579721 w 2571750"/>
                <a:gd name="connsiteY110" fmla="*/ 429101 h 1285875"/>
                <a:gd name="connsiteX111" fmla="*/ 1610201 w 2571750"/>
                <a:gd name="connsiteY111" fmla="*/ 451961 h 1285875"/>
                <a:gd name="connsiteX112" fmla="*/ 1659731 w 2571750"/>
                <a:gd name="connsiteY112" fmla="*/ 462439 h 1285875"/>
                <a:gd name="connsiteX113" fmla="*/ 1686401 w 2571750"/>
                <a:gd name="connsiteY113" fmla="*/ 447199 h 1285875"/>
                <a:gd name="connsiteX114" fmla="*/ 1709261 w 2571750"/>
                <a:gd name="connsiteY114" fmla="*/ 436721 h 1285875"/>
                <a:gd name="connsiteX115" fmla="*/ 1738789 w 2571750"/>
                <a:gd name="connsiteY115" fmla="*/ 429101 h 1285875"/>
                <a:gd name="connsiteX116" fmla="*/ 1761649 w 2571750"/>
                <a:gd name="connsiteY116" fmla="*/ 408146 h 1285875"/>
                <a:gd name="connsiteX117" fmla="*/ 1793081 w 2571750"/>
                <a:gd name="connsiteY117" fmla="*/ 391954 h 1285875"/>
                <a:gd name="connsiteX118" fmla="*/ 1821656 w 2571750"/>
                <a:gd name="connsiteY118" fmla="*/ 402431 h 1285875"/>
                <a:gd name="connsiteX119" fmla="*/ 1848326 w 2571750"/>
                <a:gd name="connsiteY119" fmla="*/ 418624 h 1285875"/>
                <a:gd name="connsiteX120" fmla="*/ 1871186 w 2571750"/>
                <a:gd name="connsiteY120" fmla="*/ 433864 h 1285875"/>
                <a:gd name="connsiteX121" fmla="*/ 1908334 w 2571750"/>
                <a:gd name="connsiteY121" fmla="*/ 418624 h 1285875"/>
                <a:gd name="connsiteX122" fmla="*/ 1934051 w 2571750"/>
                <a:gd name="connsiteY122" fmla="*/ 394811 h 1285875"/>
                <a:gd name="connsiteX123" fmla="*/ 1947386 w 2571750"/>
                <a:gd name="connsiteY123" fmla="*/ 366236 h 1285875"/>
                <a:gd name="connsiteX124" fmla="*/ 1973104 w 2571750"/>
                <a:gd name="connsiteY124" fmla="*/ 366236 h 1285875"/>
                <a:gd name="connsiteX125" fmla="*/ 1986439 w 2571750"/>
                <a:gd name="connsiteY125" fmla="*/ 390049 h 1285875"/>
                <a:gd name="connsiteX126" fmla="*/ 2025491 w 2571750"/>
                <a:gd name="connsiteY126" fmla="*/ 381476 h 1285875"/>
                <a:gd name="connsiteX127" fmla="*/ 2061686 w 2571750"/>
                <a:gd name="connsiteY127" fmla="*/ 358616 h 1285875"/>
                <a:gd name="connsiteX128" fmla="*/ 2093119 w 2571750"/>
                <a:gd name="connsiteY128" fmla="*/ 345281 h 1285875"/>
                <a:gd name="connsiteX129" fmla="*/ 2118836 w 2571750"/>
                <a:gd name="connsiteY129" fmla="*/ 324326 h 1285875"/>
                <a:gd name="connsiteX130" fmla="*/ 2147411 w 2571750"/>
                <a:gd name="connsiteY130" fmla="*/ 303371 h 1285875"/>
                <a:gd name="connsiteX131" fmla="*/ 2174081 w 2571750"/>
                <a:gd name="connsiteY131" fmla="*/ 288131 h 1285875"/>
                <a:gd name="connsiteX132" fmla="*/ 2202656 w 2571750"/>
                <a:gd name="connsiteY132" fmla="*/ 290989 h 1285875"/>
                <a:gd name="connsiteX133" fmla="*/ 2241709 w 2571750"/>
                <a:gd name="connsiteY133" fmla="*/ 290989 h 1285875"/>
                <a:gd name="connsiteX134" fmla="*/ 2249329 w 2571750"/>
                <a:gd name="connsiteY134" fmla="*/ 256699 h 1285875"/>
                <a:gd name="connsiteX135" fmla="*/ 2228374 w 2571750"/>
                <a:gd name="connsiteY135" fmla="*/ 232886 h 1285875"/>
                <a:gd name="connsiteX136" fmla="*/ 2192179 w 2571750"/>
                <a:gd name="connsiteY136" fmla="*/ 214789 h 1285875"/>
                <a:gd name="connsiteX137" fmla="*/ 2171224 w 2571750"/>
                <a:gd name="connsiteY137" fmla="*/ 181451 h 1285875"/>
                <a:gd name="connsiteX138" fmla="*/ 2150269 w 2571750"/>
                <a:gd name="connsiteY138" fmla="*/ 139541 h 1285875"/>
                <a:gd name="connsiteX139" fmla="*/ 2150269 w 2571750"/>
                <a:gd name="connsiteY139" fmla="*/ 115729 h 1285875"/>
                <a:gd name="connsiteX140" fmla="*/ 2153126 w 2571750"/>
                <a:gd name="connsiteY140" fmla="*/ 82391 h 1285875"/>
                <a:gd name="connsiteX141" fmla="*/ 2174081 w 2571750"/>
                <a:gd name="connsiteY141" fmla="*/ 58579 h 1285875"/>
                <a:gd name="connsiteX142" fmla="*/ 2189321 w 2571750"/>
                <a:gd name="connsiteY142" fmla="*/ 30004 h 1285875"/>
                <a:gd name="connsiteX143" fmla="*/ 2220754 w 2571750"/>
                <a:gd name="connsiteY143" fmla="*/ 6191 h 1285875"/>
                <a:gd name="connsiteX144" fmla="*/ 2244566 w 2571750"/>
                <a:gd name="connsiteY144" fmla="*/ 40481 h 1285875"/>
                <a:gd name="connsiteX145" fmla="*/ 2256949 w 2571750"/>
                <a:gd name="connsiteY145" fmla="*/ 63341 h 1285875"/>
                <a:gd name="connsiteX146" fmla="*/ 2294096 w 2571750"/>
                <a:gd name="connsiteY146" fmla="*/ 76676 h 1285875"/>
                <a:gd name="connsiteX147" fmla="*/ 2322671 w 2571750"/>
                <a:gd name="connsiteY147" fmla="*/ 84296 h 1285875"/>
                <a:gd name="connsiteX148" fmla="*/ 2354104 w 2571750"/>
                <a:gd name="connsiteY148" fmla="*/ 94774 h 1285875"/>
                <a:gd name="connsiteX149" fmla="*/ 2385536 w 2571750"/>
                <a:gd name="connsiteY149" fmla="*/ 110966 h 1285875"/>
                <a:gd name="connsiteX150" fmla="*/ 2400776 w 2571750"/>
                <a:gd name="connsiteY150" fmla="*/ 126206 h 1285875"/>
                <a:gd name="connsiteX151" fmla="*/ 2445544 w 2571750"/>
                <a:gd name="connsiteY151" fmla="*/ 133826 h 1285875"/>
                <a:gd name="connsiteX152" fmla="*/ 2466499 w 2571750"/>
                <a:gd name="connsiteY152" fmla="*/ 123349 h 1285875"/>
                <a:gd name="connsiteX153" fmla="*/ 2499836 w 2571750"/>
                <a:gd name="connsiteY153" fmla="*/ 123349 h 1285875"/>
                <a:gd name="connsiteX154" fmla="*/ 2531269 w 2571750"/>
                <a:gd name="connsiteY154" fmla="*/ 110966 h 1285875"/>
                <a:gd name="connsiteX155" fmla="*/ 2562701 w 2571750"/>
                <a:gd name="connsiteY155" fmla="*/ 102394 h 1285875"/>
                <a:gd name="connsiteX156" fmla="*/ 2576036 w 2571750"/>
                <a:gd name="connsiteY156" fmla="*/ 121444 h 1285875"/>
                <a:gd name="connsiteX157" fmla="*/ 2576036 w 2571750"/>
                <a:gd name="connsiteY157" fmla="*/ 157639 h 1285875"/>
                <a:gd name="connsiteX158" fmla="*/ 2555081 w 2571750"/>
                <a:gd name="connsiteY158" fmla="*/ 191929 h 1285875"/>
                <a:gd name="connsiteX159" fmla="*/ 2528411 w 2571750"/>
                <a:gd name="connsiteY159" fmla="*/ 230981 h 1285875"/>
                <a:gd name="connsiteX160" fmla="*/ 2507456 w 2571750"/>
                <a:gd name="connsiteY160" fmla="*/ 264319 h 1285875"/>
                <a:gd name="connsiteX161" fmla="*/ 2499836 w 2571750"/>
                <a:gd name="connsiteY161" fmla="*/ 309086 h 1285875"/>
                <a:gd name="connsiteX162" fmla="*/ 2516029 w 2571750"/>
                <a:gd name="connsiteY162" fmla="*/ 330041 h 1285875"/>
                <a:gd name="connsiteX163" fmla="*/ 2513171 w 2571750"/>
                <a:gd name="connsiteY163" fmla="*/ 366236 h 1285875"/>
                <a:gd name="connsiteX164" fmla="*/ 2486501 w 2571750"/>
                <a:gd name="connsiteY164" fmla="*/ 342424 h 1285875"/>
                <a:gd name="connsiteX165" fmla="*/ 2457926 w 2571750"/>
                <a:gd name="connsiteY165" fmla="*/ 342424 h 1285875"/>
                <a:gd name="connsiteX166" fmla="*/ 2435066 w 2571750"/>
                <a:gd name="connsiteY166" fmla="*/ 369094 h 1285875"/>
                <a:gd name="connsiteX167" fmla="*/ 2406491 w 2571750"/>
                <a:gd name="connsiteY167" fmla="*/ 381476 h 1285875"/>
                <a:gd name="connsiteX168" fmla="*/ 2379821 w 2571750"/>
                <a:gd name="connsiteY168" fmla="*/ 397669 h 1285875"/>
                <a:gd name="connsiteX169" fmla="*/ 2364581 w 2571750"/>
                <a:gd name="connsiteY169" fmla="*/ 423386 h 1285875"/>
                <a:gd name="connsiteX170" fmla="*/ 2351246 w 2571750"/>
                <a:gd name="connsiteY170" fmla="*/ 450056 h 1285875"/>
                <a:gd name="connsiteX171" fmla="*/ 2340769 w 2571750"/>
                <a:gd name="connsiteY171" fmla="*/ 478631 h 1285875"/>
                <a:gd name="connsiteX172" fmla="*/ 2315051 w 2571750"/>
                <a:gd name="connsiteY172" fmla="*/ 486251 h 1285875"/>
                <a:gd name="connsiteX173" fmla="*/ 2286476 w 2571750"/>
                <a:gd name="connsiteY173" fmla="*/ 491014 h 1285875"/>
                <a:gd name="connsiteX174" fmla="*/ 2262664 w 2571750"/>
                <a:gd name="connsiteY174" fmla="*/ 493871 h 1285875"/>
                <a:gd name="connsiteX175" fmla="*/ 2255044 w 2571750"/>
                <a:gd name="connsiteY175" fmla="*/ 514826 h 1285875"/>
                <a:gd name="connsiteX176" fmla="*/ 2262664 w 2571750"/>
                <a:gd name="connsiteY176" fmla="*/ 543401 h 1285875"/>
                <a:gd name="connsiteX177" fmla="*/ 2256949 w 2571750"/>
                <a:gd name="connsiteY177" fmla="*/ 571976 h 1285875"/>
                <a:gd name="connsiteX178" fmla="*/ 2217896 w 2571750"/>
                <a:gd name="connsiteY178" fmla="*/ 571976 h 1285875"/>
                <a:gd name="connsiteX179" fmla="*/ 2181701 w 2571750"/>
                <a:gd name="connsiteY179" fmla="*/ 571976 h 1285875"/>
                <a:gd name="connsiteX180" fmla="*/ 2168366 w 2571750"/>
                <a:gd name="connsiteY180" fmla="*/ 582454 h 1285875"/>
                <a:gd name="connsiteX181" fmla="*/ 2155984 w 2571750"/>
                <a:gd name="connsiteY181" fmla="*/ 621506 h 1285875"/>
                <a:gd name="connsiteX182" fmla="*/ 2127409 w 2571750"/>
                <a:gd name="connsiteY182" fmla="*/ 658654 h 1285875"/>
                <a:gd name="connsiteX183" fmla="*/ 2137886 w 2571750"/>
                <a:gd name="connsiteY183" fmla="*/ 676751 h 1285875"/>
                <a:gd name="connsiteX184" fmla="*/ 2157889 w 2571750"/>
                <a:gd name="connsiteY184" fmla="*/ 684371 h 1285875"/>
                <a:gd name="connsiteX185" fmla="*/ 2184559 w 2571750"/>
                <a:gd name="connsiteY185" fmla="*/ 684371 h 1285875"/>
                <a:gd name="connsiteX186" fmla="*/ 2176939 w 2571750"/>
                <a:gd name="connsiteY186" fmla="*/ 712946 h 1285875"/>
                <a:gd name="connsiteX187" fmla="*/ 2139791 w 2571750"/>
                <a:gd name="connsiteY187" fmla="*/ 718661 h 1285875"/>
                <a:gd name="connsiteX188" fmla="*/ 2093119 w 2571750"/>
                <a:gd name="connsiteY188" fmla="*/ 731044 h 1285875"/>
                <a:gd name="connsiteX189" fmla="*/ 2056924 w 2571750"/>
                <a:gd name="connsiteY189" fmla="*/ 741521 h 1285875"/>
                <a:gd name="connsiteX190" fmla="*/ 2037874 w 2571750"/>
                <a:gd name="connsiteY190" fmla="*/ 765334 h 1285875"/>
                <a:gd name="connsiteX191" fmla="*/ 2017871 w 2571750"/>
                <a:gd name="connsiteY191" fmla="*/ 791051 h 1285875"/>
                <a:gd name="connsiteX192" fmla="*/ 2007394 w 2571750"/>
                <a:gd name="connsiteY192" fmla="*/ 768191 h 1285875"/>
                <a:gd name="connsiteX193" fmla="*/ 1983581 w 2571750"/>
                <a:gd name="connsiteY193" fmla="*/ 760571 h 1285875"/>
                <a:gd name="connsiteX194" fmla="*/ 1957864 w 2571750"/>
                <a:gd name="connsiteY194" fmla="*/ 762476 h 1285875"/>
                <a:gd name="connsiteX195" fmla="*/ 1944529 w 2571750"/>
                <a:gd name="connsiteY195" fmla="*/ 789146 h 1285875"/>
                <a:gd name="connsiteX196" fmla="*/ 1938814 w 2571750"/>
                <a:gd name="connsiteY196" fmla="*/ 801529 h 1285875"/>
                <a:gd name="connsiteX197" fmla="*/ 1920716 w 2571750"/>
                <a:gd name="connsiteY197" fmla="*/ 825341 h 1285875"/>
                <a:gd name="connsiteX198" fmla="*/ 1905476 w 2571750"/>
                <a:gd name="connsiteY198" fmla="*/ 801529 h 1285875"/>
                <a:gd name="connsiteX199" fmla="*/ 1884521 w 2571750"/>
                <a:gd name="connsiteY199" fmla="*/ 791051 h 1285875"/>
                <a:gd name="connsiteX200" fmla="*/ 1863566 w 2571750"/>
                <a:gd name="connsiteY200" fmla="*/ 775811 h 1285875"/>
                <a:gd name="connsiteX201" fmla="*/ 1858804 w 2571750"/>
                <a:gd name="connsiteY201" fmla="*/ 765334 h 1285875"/>
                <a:gd name="connsiteX202" fmla="*/ 1827371 w 2571750"/>
                <a:gd name="connsiteY202" fmla="*/ 768191 h 1285875"/>
                <a:gd name="connsiteX203" fmla="*/ 1832134 w 2571750"/>
                <a:gd name="connsiteY203" fmla="*/ 791051 h 1285875"/>
                <a:gd name="connsiteX204" fmla="*/ 1855946 w 2571750"/>
                <a:gd name="connsiteY204" fmla="*/ 812006 h 1285875"/>
                <a:gd name="connsiteX205" fmla="*/ 1821656 w 2571750"/>
                <a:gd name="connsiteY205" fmla="*/ 814864 h 1285875"/>
                <a:gd name="connsiteX206" fmla="*/ 1795939 w 2571750"/>
                <a:gd name="connsiteY206" fmla="*/ 804386 h 1285875"/>
                <a:gd name="connsiteX207" fmla="*/ 1777841 w 2571750"/>
                <a:gd name="connsiteY207" fmla="*/ 783431 h 1285875"/>
                <a:gd name="connsiteX208" fmla="*/ 1769269 w 2571750"/>
                <a:gd name="connsiteY208" fmla="*/ 754856 h 1285875"/>
                <a:gd name="connsiteX209" fmla="*/ 1730216 w 2571750"/>
                <a:gd name="connsiteY209" fmla="*/ 754856 h 1285875"/>
                <a:gd name="connsiteX210" fmla="*/ 1722596 w 2571750"/>
                <a:gd name="connsiteY210" fmla="*/ 723424 h 1285875"/>
                <a:gd name="connsiteX211" fmla="*/ 1691164 w 2571750"/>
                <a:gd name="connsiteY211" fmla="*/ 726281 h 1285875"/>
                <a:gd name="connsiteX212" fmla="*/ 1652111 w 2571750"/>
                <a:gd name="connsiteY212" fmla="*/ 715804 h 1285875"/>
                <a:gd name="connsiteX213" fmla="*/ 1605439 w 2571750"/>
                <a:gd name="connsiteY213" fmla="*/ 731044 h 1285875"/>
                <a:gd name="connsiteX214" fmla="*/ 1576864 w 2571750"/>
                <a:gd name="connsiteY214" fmla="*/ 723424 h 1285875"/>
                <a:gd name="connsiteX215" fmla="*/ 1581626 w 2571750"/>
                <a:gd name="connsiteY215" fmla="*/ 691991 h 1285875"/>
                <a:gd name="connsiteX216" fmla="*/ 1589246 w 2571750"/>
                <a:gd name="connsiteY216" fmla="*/ 648176 h 1285875"/>
                <a:gd name="connsiteX217" fmla="*/ 1569244 w 2571750"/>
                <a:gd name="connsiteY217" fmla="*/ 624364 h 1285875"/>
                <a:gd name="connsiteX218" fmla="*/ 1537811 w 2571750"/>
                <a:gd name="connsiteY218" fmla="*/ 634841 h 1285875"/>
                <a:gd name="connsiteX219" fmla="*/ 1511141 w 2571750"/>
                <a:gd name="connsiteY219" fmla="*/ 658654 h 1285875"/>
                <a:gd name="connsiteX220" fmla="*/ 1479709 w 2571750"/>
                <a:gd name="connsiteY220" fmla="*/ 663416 h 1285875"/>
                <a:gd name="connsiteX221" fmla="*/ 1456849 w 2571750"/>
                <a:gd name="connsiteY221" fmla="*/ 652939 h 1285875"/>
                <a:gd name="connsiteX222" fmla="*/ 1428274 w 2571750"/>
                <a:gd name="connsiteY222" fmla="*/ 648176 h 1285875"/>
                <a:gd name="connsiteX223" fmla="*/ 1446371 w 2571750"/>
                <a:gd name="connsiteY223" fmla="*/ 624364 h 1285875"/>
                <a:gd name="connsiteX224" fmla="*/ 1479709 w 2571750"/>
                <a:gd name="connsiteY224" fmla="*/ 619601 h 1285875"/>
                <a:gd name="connsiteX225" fmla="*/ 1503521 w 2571750"/>
                <a:gd name="connsiteY225" fmla="*/ 613886 h 1285875"/>
                <a:gd name="connsiteX226" fmla="*/ 1503521 w 2571750"/>
                <a:gd name="connsiteY226" fmla="*/ 592931 h 1285875"/>
                <a:gd name="connsiteX227" fmla="*/ 1479709 w 2571750"/>
                <a:gd name="connsiteY227" fmla="*/ 570071 h 1285875"/>
                <a:gd name="connsiteX228" fmla="*/ 1461611 w 2571750"/>
                <a:gd name="connsiteY228" fmla="*/ 567214 h 1285875"/>
                <a:gd name="connsiteX229" fmla="*/ 1443514 w 2571750"/>
                <a:gd name="connsiteY229" fmla="*/ 564356 h 1285875"/>
                <a:gd name="connsiteX230" fmla="*/ 1435894 w 2571750"/>
                <a:gd name="connsiteY230" fmla="*/ 574834 h 1285875"/>
                <a:gd name="connsiteX231" fmla="*/ 1435894 w 2571750"/>
                <a:gd name="connsiteY231" fmla="*/ 585311 h 1285875"/>
                <a:gd name="connsiteX232" fmla="*/ 1428274 w 2571750"/>
                <a:gd name="connsiteY232" fmla="*/ 621506 h 1285875"/>
                <a:gd name="connsiteX233" fmla="*/ 1399699 w 2571750"/>
                <a:gd name="connsiteY233" fmla="*/ 600551 h 1285875"/>
                <a:gd name="connsiteX234" fmla="*/ 1375886 w 2571750"/>
                <a:gd name="connsiteY234" fmla="*/ 609124 h 1285875"/>
                <a:gd name="connsiteX235" fmla="*/ 1362551 w 2571750"/>
                <a:gd name="connsiteY235" fmla="*/ 616744 h 1285875"/>
                <a:gd name="connsiteX236" fmla="*/ 1352074 w 2571750"/>
                <a:gd name="connsiteY236" fmla="*/ 640556 h 1285875"/>
                <a:gd name="connsiteX237" fmla="*/ 1383506 w 2571750"/>
                <a:gd name="connsiteY237" fmla="*/ 655796 h 1285875"/>
                <a:gd name="connsiteX238" fmla="*/ 1341596 w 2571750"/>
                <a:gd name="connsiteY238" fmla="*/ 663416 h 1285875"/>
                <a:gd name="connsiteX239" fmla="*/ 1305401 w 2571750"/>
                <a:gd name="connsiteY239" fmla="*/ 660559 h 1285875"/>
                <a:gd name="connsiteX240" fmla="*/ 1266349 w 2571750"/>
                <a:gd name="connsiteY240" fmla="*/ 663416 h 1285875"/>
                <a:gd name="connsiteX241" fmla="*/ 1237774 w 2571750"/>
                <a:gd name="connsiteY241" fmla="*/ 666274 h 1285875"/>
                <a:gd name="connsiteX242" fmla="*/ 1253014 w 2571750"/>
                <a:gd name="connsiteY242" fmla="*/ 634841 h 1285875"/>
                <a:gd name="connsiteX243" fmla="*/ 1255871 w 2571750"/>
                <a:gd name="connsiteY243" fmla="*/ 603409 h 1285875"/>
                <a:gd name="connsiteX244" fmla="*/ 1232059 w 2571750"/>
                <a:gd name="connsiteY244" fmla="*/ 595789 h 1285875"/>
                <a:gd name="connsiteX245" fmla="*/ 1203484 w 2571750"/>
                <a:gd name="connsiteY245" fmla="*/ 595789 h 1285875"/>
                <a:gd name="connsiteX246" fmla="*/ 1174909 w 2571750"/>
                <a:gd name="connsiteY246" fmla="*/ 603409 h 1285875"/>
                <a:gd name="connsiteX247" fmla="*/ 1161574 w 2571750"/>
                <a:gd name="connsiteY247" fmla="*/ 609124 h 1285875"/>
                <a:gd name="connsiteX248" fmla="*/ 1125379 w 2571750"/>
                <a:gd name="connsiteY248" fmla="*/ 606266 h 1285875"/>
                <a:gd name="connsiteX249" fmla="*/ 1099661 w 2571750"/>
                <a:gd name="connsiteY249" fmla="*/ 588169 h 1285875"/>
                <a:gd name="connsiteX250" fmla="*/ 1075849 w 2571750"/>
                <a:gd name="connsiteY250" fmla="*/ 561499 h 1285875"/>
                <a:gd name="connsiteX251" fmla="*/ 1052036 w 2571750"/>
                <a:gd name="connsiteY251" fmla="*/ 551021 h 1285875"/>
                <a:gd name="connsiteX252" fmla="*/ 1036796 w 2571750"/>
                <a:gd name="connsiteY252" fmla="*/ 538639 h 1285875"/>
                <a:gd name="connsiteX253" fmla="*/ 1002506 w 2571750"/>
                <a:gd name="connsiteY253" fmla="*/ 538639 h 1285875"/>
                <a:gd name="connsiteX254" fmla="*/ 973931 w 2571750"/>
                <a:gd name="connsiteY254" fmla="*/ 546259 h 1285875"/>
                <a:gd name="connsiteX255" fmla="*/ 951071 w 2571750"/>
                <a:gd name="connsiteY255" fmla="*/ 556736 h 1285875"/>
                <a:gd name="connsiteX256" fmla="*/ 927259 w 2571750"/>
                <a:gd name="connsiteY256" fmla="*/ 574834 h 1285875"/>
                <a:gd name="connsiteX257" fmla="*/ 892969 w 2571750"/>
                <a:gd name="connsiteY257" fmla="*/ 603409 h 1285875"/>
                <a:gd name="connsiteX258" fmla="*/ 849154 w 2571750"/>
                <a:gd name="connsiteY258" fmla="*/ 624364 h 1285875"/>
                <a:gd name="connsiteX259" fmla="*/ 841534 w 2571750"/>
                <a:gd name="connsiteY259" fmla="*/ 640556 h 1285875"/>
                <a:gd name="connsiteX260" fmla="*/ 822484 w 2571750"/>
                <a:gd name="connsiteY260" fmla="*/ 676751 h 1285875"/>
                <a:gd name="connsiteX261" fmla="*/ 812006 w 2571750"/>
                <a:gd name="connsiteY261" fmla="*/ 697706 h 1285875"/>
                <a:gd name="connsiteX262" fmla="*/ 789146 w 2571750"/>
                <a:gd name="connsiteY262" fmla="*/ 710089 h 1285875"/>
                <a:gd name="connsiteX263" fmla="*/ 760571 w 2571750"/>
                <a:gd name="connsiteY263" fmla="*/ 723424 h 1285875"/>
                <a:gd name="connsiteX264" fmla="*/ 721519 w 2571750"/>
                <a:gd name="connsiteY264" fmla="*/ 715804 h 1285875"/>
                <a:gd name="connsiteX265" fmla="*/ 694849 w 2571750"/>
                <a:gd name="connsiteY265" fmla="*/ 726281 h 1285875"/>
                <a:gd name="connsiteX266" fmla="*/ 669131 w 2571750"/>
                <a:gd name="connsiteY266" fmla="*/ 744379 h 1285875"/>
                <a:gd name="connsiteX267" fmla="*/ 642461 w 2571750"/>
                <a:gd name="connsiteY267" fmla="*/ 770096 h 1285875"/>
                <a:gd name="connsiteX268" fmla="*/ 619601 w 2571750"/>
                <a:gd name="connsiteY268" fmla="*/ 796766 h 1285875"/>
                <a:gd name="connsiteX269" fmla="*/ 595789 w 2571750"/>
                <a:gd name="connsiteY269" fmla="*/ 796766 h 1285875"/>
                <a:gd name="connsiteX270" fmla="*/ 574834 w 2571750"/>
                <a:gd name="connsiteY270" fmla="*/ 807244 h 1285875"/>
                <a:gd name="connsiteX271" fmla="*/ 567214 w 2571750"/>
                <a:gd name="connsiteY271" fmla="*/ 832961 h 1285875"/>
                <a:gd name="connsiteX272" fmla="*/ 595789 w 2571750"/>
                <a:gd name="connsiteY272" fmla="*/ 846296 h 1285875"/>
                <a:gd name="connsiteX273" fmla="*/ 598646 w 2571750"/>
                <a:gd name="connsiteY273" fmla="*/ 867251 h 1285875"/>
                <a:gd name="connsiteX274" fmla="*/ 595789 w 2571750"/>
                <a:gd name="connsiteY274" fmla="*/ 909161 h 1285875"/>
                <a:gd name="connsiteX275" fmla="*/ 595789 w 2571750"/>
                <a:gd name="connsiteY275" fmla="*/ 932021 h 1285875"/>
                <a:gd name="connsiteX276" fmla="*/ 591026 w 2571750"/>
                <a:gd name="connsiteY276" fmla="*/ 973931 h 1285875"/>
                <a:gd name="connsiteX277" fmla="*/ 582454 w 2571750"/>
                <a:gd name="connsiteY277" fmla="*/ 1008221 h 1285875"/>
                <a:gd name="connsiteX278" fmla="*/ 580549 w 2571750"/>
                <a:gd name="connsiteY278" fmla="*/ 1049179 h 1285875"/>
                <a:gd name="connsiteX279" fmla="*/ 585311 w 2571750"/>
                <a:gd name="connsiteY279" fmla="*/ 1075849 h 1285875"/>
                <a:gd name="connsiteX280" fmla="*/ 585311 w 2571750"/>
                <a:gd name="connsiteY280" fmla="*/ 1104424 h 1285875"/>
                <a:gd name="connsiteX281" fmla="*/ 601504 w 2571750"/>
                <a:gd name="connsiteY281" fmla="*/ 1128236 h 1285875"/>
                <a:gd name="connsiteX282" fmla="*/ 619601 w 2571750"/>
                <a:gd name="connsiteY282" fmla="*/ 1156811 h 1285875"/>
                <a:gd name="connsiteX283" fmla="*/ 640556 w 2571750"/>
                <a:gd name="connsiteY283" fmla="*/ 1190149 h 1285875"/>
                <a:gd name="connsiteX284" fmla="*/ 648176 w 2571750"/>
                <a:gd name="connsiteY284" fmla="*/ 1224439 h 1285875"/>
                <a:gd name="connsiteX285" fmla="*/ 622459 w 2571750"/>
                <a:gd name="connsiteY285" fmla="*/ 1234916 h 1285875"/>
                <a:gd name="connsiteX286" fmla="*/ 601504 w 2571750"/>
                <a:gd name="connsiteY286" fmla="*/ 1216819 h 1285875"/>
                <a:gd name="connsiteX287" fmla="*/ 574834 w 2571750"/>
                <a:gd name="connsiteY287" fmla="*/ 1195864 h 1285875"/>
                <a:gd name="connsiteX288" fmla="*/ 538639 w 2571750"/>
                <a:gd name="connsiteY288" fmla="*/ 1195864 h 1285875"/>
                <a:gd name="connsiteX289" fmla="*/ 514826 w 2571750"/>
                <a:gd name="connsiteY289" fmla="*/ 1195864 h 1285875"/>
                <a:gd name="connsiteX290" fmla="*/ 486251 w 2571750"/>
                <a:gd name="connsiteY290" fmla="*/ 1209199 h 1285875"/>
                <a:gd name="connsiteX291" fmla="*/ 457676 w 2571750"/>
                <a:gd name="connsiteY291" fmla="*/ 1218724 h 1285875"/>
                <a:gd name="connsiteX292" fmla="*/ 426244 w 2571750"/>
                <a:gd name="connsiteY292" fmla="*/ 1234916 h 1285875"/>
                <a:gd name="connsiteX293" fmla="*/ 403384 w 2571750"/>
                <a:gd name="connsiteY293" fmla="*/ 1250156 h 1285875"/>
                <a:gd name="connsiteX294" fmla="*/ 382429 w 2571750"/>
                <a:gd name="connsiteY294" fmla="*/ 1266349 h 1285875"/>
                <a:gd name="connsiteX295" fmla="*/ 355759 w 2571750"/>
                <a:gd name="connsiteY295" fmla="*/ 1276826 h 1285875"/>
                <a:gd name="connsiteX296" fmla="*/ 330041 w 2571750"/>
                <a:gd name="connsiteY296" fmla="*/ 1263491 h 1285875"/>
                <a:gd name="connsiteX297" fmla="*/ 327184 w 2571750"/>
                <a:gd name="connsiteY297" fmla="*/ 1242536 h 1285875"/>
                <a:gd name="connsiteX298" fmla="*/ 303371 w 2571750"/>
                <a:gd name="connsiteY298" fmla="*/ 1227296 h 1285875"/>
                <a:gd name="connsiteX299" fmla="*/ 274796 w 2571750"/>
                <a:gd name="connsiteY299" fmla="*/ 1229201 h 1285875"/>
                <a:gd name="connsiteX300" fmla="*/ 244316 w 2571750"/>
                <a:gd name="connsiteY300" fmla="*/ 1234916 h 1285875"/>
                <a:gd name="connsiteX301" fmla="*/ 204311 w 2571750"/>
                <a:gd name="connsiteY301" fmla="*/ 1232059 h 1285875"/>
                <a:gd name="connsiteX302" fmla="*/ 189071 w 2571750"/>
                <a:gd name="connsiteY302" fmla="*/ 1255871 h 1285875"/>
                <a:gd name="connsiteX303" fmla="*/ 168116 w 2571750"/>
                <a:gd name="connsiteY303" fmla="*/ 1287304 h 1285875"/>
                <a:gd name="connsiteX304" fmla="*/ 139541 w 2571750"/>
                <a:gd name="connsiteY304" fmla="*/ 1276826 h 1285875"/>
                <a:gd name="connsiteX305" fmla="*/ 121444 w 2571750"/>
                <a:gd name="connsiteY305" fmla="*/ 1242536 h 1285875"/>
                <a:gd name="connsiteX306" fmla="*/ 126206 w 2571750"/>
                <a:gd name="connsiteY306" fmla="*/ 1232059 h 1285875"/>
                <a:gd name="connsiteX307" fmla="*/ 115729 w 2571750"/>
                <a:gd name="connsiteY307" fmla="*/ 1203484 h 1285875"/>
                <a:gd name="connsiteX308" fmla="*/ 84296 w 2571750"/>
                <a:gd name="connsiteY308" fmla="*/ 1203484 h 1285875"/>
                <a:gd name="connsiteX309" fmla="*/ 50959 w 2571750"/>
                <a:gd name="connsiteY309" fmla="*/ 1203484 h 1285875"/>
                <a:gd name="connsiteX310" fmla="*/ 37624 w 2571750"/>
                <a:gd name="connsiteY310" fmla="*/ 1190149 h 1285875"/>
                <a:gd name="connsiteX311" fmla="*/ 32861 w 2571750"/>
                <a:gd name="connsiteY311" fmla="*/ 1169194 h 128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Lst>
              <a:rect l="l" t="t" r="r" b="b"/>
              <a:pathLst>
                <a:path w="2571750" h="1285875">
                  <a:moveTo>
                    <a:pt x="30004" y="1138714"/>
                  </a:moveTo>
                  <a:lnTo>
                    <a:pt x="50959" y="1135856"/>
                  </a:lnTo>
                  <a:lnTo>
                    <a:pt x="82391" y="1128236"/>
                  </a:lnTo>
                  <a:lnTo>
                    <a:pt x="105251" y="1107281"/>
                  </a:lnTo>
                  <a:lnTo>
                    <a:pt x="126206" y="1083469"/>
                  </a:lnTo>
                  <a:lnTo>
                    <a:pt x="165259" y="1080611"/>
                  </a:lnTo>
                  <a:lnTo>
                    <a:pt x="204311" y="1075849"/>
                  </a:lnTo>
                  <a:lnTo>
                    <a:pt x="207169" y="1059656"/>
                  </a:lnTo>
                  <a:lnTo>
                    <a:pt x="189071" y="1039653"/>
                  </a:lnTo>
                  <a:lnTo>
                    <a:pt x="170974" y="1020603"/>
                  </a:lnTo>
                  <a:lnTo>
                    <a:pt x="139541" y="1020603"/>
                  </a:lnTo>
                  <a:lnTo>
                    <a:pt x="97631" y="1018699"/>
                  </a:lnTo>
                  <a:lnTo>
                    <a:pt x="69056" y="999649"/>
                  </a:lnTo>
                  <a:lnTo>
                    <a:pt x="82391" y="971074"/>
                  </a:lnTo>
                  <a:lnTo>
                    <a:pt x="113824" y="963453"/>
                  </a:lnTo>
                  <a:lnTo>
                    <a:pt x="126206" y="942499"/>
                  </a:lnTo>
                  <a:lnTo>
                    <a:pt x="105251" y="913924"/>
                  </a:lnTo>
                  <a:lnTo>
                    <a:pt x="118586" y="903446"/>
                  </a:lnTo>
                  <a:lnTo>
                    <a:pt x="136684" y="877729"/>
                  </a:lnTo>
                  <a:lnTo>
                    <a:pt x="133826" y="838676"/>
                  </a:lnTo>
                  <a:lnTo>
                    <a:pt x="115729" y="810101"/>
                  </a:lnTo>
                  <a:lnTo>
                    <a:pt x="82391" y="799624"/>
                  </a:lnTo>
                  <a:lnTo>
                    <a:pt x="40481" y="786289"/>
                  </a:lnTo>
                  <a:lnTo>
                    <a:pt x="19526" y="770096"/>
                  </a:lnTo>
                  <a:lnTo>
                    <a:pt x="24289" y="751999"/>
                  </a:lnTo>
                  <a:lnTo>
                    <a:pt x="1429" y="715804"/>
                  </a:lnTo>
                  <a:lnTo>
                    <a:pt x="19526" y="697706"/>
                  </a:lnTo>
                  <a:lnTo>
                    <a:pt x="53816" y="679609"/>
                  </a:lnTo>
                  <a:lnTo>
                    <a:pt x="64294" y="663416"/>
                  </a:lnTo>
                  <a:lnTo>
                    <a:pt x="64294" y="642461"/>
                  </a:lnTo>
                  <a:lnTo>
                    <a:pt x="92869" y="631984"/>
                  </a:lnTo>
                  <a:lnTo>
                    <a:pt x="124301" y="637699"/>
                  </a:lnTo>
                  <a:lnTo>
                    <a:pt x="168116" y="642461"/>
                  </a:lnTo>
                  <a:lnTo>
                    <a:pt x="207169" y="637699"/>
                  </a:lnTo>
                  <a:lnTo>
                    <a:pt x="238601" y="619601"/>
                  </a:lnTo>
                  <a:lnTo>
                    <a:pt x="262414" y="609124"/>
                  </a:lnTo>
                  <a:lnTo>
                    <a:pt x="270034" y="630079"/>
                  </a:lnTo>
                  <a:lnTo>
                    <a:pt x="313849" y="627221"/>
                  </a:lnTo>
                  <a:lnTo>
                    <a:pt x="353854" y="627221"/>
                  </a:lnTo>
                  <a:lnTo>
                    <a:pt x="392906" y="624364"/>
                  </a:lnTo>
                  <a:lnTo>
                    <a:pt x="421481" y="600551"/>
                  </a:lnTo>
                  <a:lnTo>
                    <a:pt x="429101" y="580549"/>
                  </a:lnTo>
                  <a:lnTo>
                    <a:pt x="423386" y="564356"/>
                  </a:lnTo>
                  <a:lnTo>
                    <a:pt x="394811" y="553879"/>
                  </a:lnTo>
                  <a:lnTo>
                    <a:pt x="384334" y="532924"/>
                  </a:lnTo>
                  <a:lnTo>
                    <a:pt x="403384" y="517684"/>
                  </a:lnTo>
                  <a:lnTo>
                    <a:pt x="439579" y="511969"/>
                  </a:lnTo>
                  <a:lnTo>
                    <a:pt x="463391" y="511969"/>
                  </a:lnTo>
                  <a:lnTo>
                    <a:pt x="486251" y="499586"/>
                  </a:lnTo>
                  <a:lnTo>
                    <a:pt x="504349" y="471011"/>
                  </a:lnTo>
                  <a:lnTo>
                    <a:pt x="538639" y="472916"/>
                  </a:lnTo>
                  <a:lnTo>
                    <a:pt x="570071" y="457676"/>
                  </a:lnTo>
                  <a:lnTo>
                    <a:pt x="574834" y="426244"/>
                  </a:lnTo>
                  <a:lnTo>
                    <a:pt x="577691" y="400526"/>
                  </a:lnTo>
                  <a:lnTo>
                    <a:pt x="585311" y="384334"/>
                  </a:lnTo>
                  <a:lnTo>
                    <a:pt x="622459" y="390049"/>
                  </a:lnTo>
                  <a:lnTo>
                    <a:pt x="652939" y="387191"/>
                  </a:lnTo>
                  <a:lnTo>
                    <a:pt x="690086" y="361474"/>
                  </a:lnTo>
                  <a:lnTo>
                    <a:pt x="715804" y="340519"/>
                  </a:lnTo>
                  <a:lnTo>
                    <a:pt x="744379" y="316706"/>
                  </a:lnTo>
                  <a:lnTo>
                    <a:pt x="754856" y="280511"/>
                  </a:lnTo>
                  <a:lnTo>
                    <a:pt x="736759" y="261461"/>
                  </a:lnTo>
                  <a:lnTo>
                    <a:pt x="702469" y="241459"/>
                  </a:lnTo>
                  <a:lnTo>
                    <a:pt x="679609" y="214789"/>
                  </a:lnTo>
                  <a:lnTo>
                    <a:pt x="697706" y="199549"/>
                  </a:lnTo>
                  <a:lnTo>
                    <a:pt x="718661" y="170974"/>
                  </a:lnTo>
                  <a:lnTo>
                    <a:pt x="742474" y="186214"/>
                  </a:lnTo>
                  <a:lnTo>
                    <a:pt x="762476" y="202406"/>
                  </a:lnTo>
                  <a:lnTo>
                    <a:pt x="799624" y="202406"/>
                  </a:lnTo>
                  <a:lnTo>
                    <a:pt x="838676" y="186214"/>
                  </a:lnTo>
                  <a:lnTo>
                    <a:pt x="859631" y="165259"/>
                  </a:lnTo>
                  <a:lnTo>
                    <a:pt x="880586" y="170974"/>
                  </a:lnTo>
                  <a:lnTo>
                    <a:pt x="895826" y="193834"/>
                  </a:lnTo>
                  <a:lnTo>
                    <a:pt x="916781" y="210026"/>
                  </a:lnTo>
                  <a:lnTo>
                    <a:pt x="948214" y="191929"/>
                  </a:lnTo>
                  <a:lnTo>
                    <a:pt x="973931" y="175736"/>
                  </a:lnTo>
                  <a:lnTo>
                    <a:pt x="997744" y="157639"/>
                  </a:lnTo>
                  <a:lnTo>
                    <a:pt x="987266" y="121444"/>
                  </a:lnTo>
                  <a:lnTo>
                    <a:pt x="966311" y="105251"/>
                  </a:lnTo>
                  <a:lnTo>
                    <a:pt x="945356" y="90011"/>
                  </a:lnTo>
                  <a:lnTo>
                    <a:pt x="945356" y="55721"/>
                  </a:lnTo>
                  <a:lnTo>
                    <a:pt x="958691" y="16669"/>
                  </a:lnTo>
                  <a:lnTo>
                    <a:pt x="987266" y="1429"/>
                  </a:lnTo>
                  <a:lnTo>
                    <a:pt x="1015841" y="9049"/>
                  </a:lnTo>
                  <a:lnTo>
                    <a:pt x="1015841" y="45244"/>
                  </a:lnTo>
                  <a:lnTo>
                    <a:pt x="1011079" y="84296"/>
                  </a:lnTo>
                  <a:lnTo>
                    <a:pt x="1039654" y="90011"/>
                  </a:lnTo>
                  <a:lnTo>
                    <a:pt x="1071086" y="90011"/>
                  </a:lnTo>
                  <a:lnTo>
                    <a:pt x="1089184" y="112871"/>
                  </a:lnTo>
                  <a:lnTo>
                    <a:pt x="1114901" y="123349"/>
                  </a:lnTo>
                  <a:lnTo>
                    <a:pt x="1114901" y="82391"/>
                  </a:lnTo>
                  <a:lnTo>
                    <a:pt x="1138714" y="76676"/>
                  </a:lnTo>
                  <a:lnTo>
                    <a:pt x="1143476" y="91916"/>
                  </a:lnTo>
                  <a:lnTo>
                    <a:pt x="1177766" y="97631"/>
                  </a:lnTo>
                  <a:lnTo>
                    <a:pt x="1191101" y="63341"/>
                  </a:lnTo>
                  <a:lnTo>
                    <a:pt x="1230154" y="82391"/>
                  </a:lnTo>
                  <a:lnTo>
                    <a:pt x="1263491" y="100489"/>
                  </a:lnTo>
                  <a:lnTo>
                    <a:pt x="1287304" y="136684"/>
                  </a:lnTo>
                  <a:lnTo>
                    <a:pt x="1292066" y="181451"/>
                  </a:lnTo>
                  <a:lnTo>
                    <a:pt x="1290161" y="217646"/>
                  </a:lnTo>
                  <a:lnTo>
                    <a:pt x="1329214" y="225266"/>
                  </a:lnTo>
                  <a:lnTo>
                    <a:pt x="1344454" y="256699"/>
                  </a:lnTo>
                  <a:lnTo>
                    <a:pt x="1341596" y="285274"/>
                  </a:lnTo>
                  <a:lnTo>
                    <a:pt x="1323499" y="324326"/>
                  </a:lnTo>
                  <a:lnTo>
                    <a:pt x="1354931" y="330041"/>
                  </a:lnTo>
                  <a:lnTo>
                    <a:pt x="1401604" y="352901"/>
                  </a:lnTo>
                  <a:lnTo>
                    <a:pt x="1438751" y="376714"/>
                  </a:lnTo>
                  <a:lnTo>
                    <a:pt x="1470184" y="390049"/>
                  </a:lnTo>
                  <a:lnTo>
                    <a:pt x="1509236" y="408146"/>
                  </a:lnTo>
                  <a:lnTo>
                    <a:pt x="1550194" y="405289"/>
                  </a:lnTo>
                  <a:lnTo>
                    <a:pt x="1579721" y="429101"/>
                  </a:lnTo>
                  <a:lnTo>
                    <a:pt x="1610201" y="451961"/>
                  </a:lnTo>
                  <a:lnTo>
                    <a:pt x="1659731" y="462439"/>
                  </a:lnTo>
                  <a:lnTo>
                    <a:pt x="1686401" y="447199"/>
                  </a:lnTo>
                  <a:lnTo>
                    <a:pt x="1709261" y="436721"/>
                  </a:lnTo>
                  <a:lnTo>
                    <a:pt x="1738789" y="429101"/>
                  </a:lnTo>
                  <a:lnTo>
                    <a:pt x="1761649" y="408146"/>
                  </a:lnTo>
                  <a:lnTo>
                    <a:pt x="1793081" y="391954"/>
                  </a:lnTo>
                  <a:lnTo>
                    <a:pt x="1821656" y="402431"/>
                  </a:lnTo>
                  <a:lnTo>
                    <a:pt x="1848326" y="418624"/>
                  </a:lnTo>
                  <a:lnTo>
                    <a:pt x="1871186" y="433864"/>
                  </a:lnTo>
                  <a:lnTo>
                    <a:pt x="1908334" y="418624"/>
                  </a:lnTo>
                  <a:lnTo>
                    <a:pt x="1934051" y="394811"/>
                  </a:lnTo>
                  <a:lnTo>
                    <a:pt x="1947386" y="366236"/>
                  </a:lnTo>
                  <a:lnTo>
                    <a:pt x="1973104" y="366236"/>
                  </a:lnTo>
                  <a:lnTo>
                    <a:pt x="1986439" y="390049"/>
                  </a:lnTo>
                  <a:lnTo>
                    <a:pt x="2025491" y="381476"/>
                  </a:lnTo>
                  <a:lnTo>
                    <a:pt x="2061686" y="358616"/>
                  </a:lnTo>
                  <a:lnTo>
                    <a:pt x="2093119" y="345281"/>
                  </a:lnTo>
                  <a:lnTo>
                    <a:pt x="2118836" y="324326"/>
                  </a:lnTo>
                  <a:lnTo>
                    <a:pt x="2147411" y="303371"/>
                  </a:lnTo>
                  <a:lnTo>
                    <a:pt x="2174081" y="288131"/>
                  </a:lnTo>
                  <a:lnTo>
                    <a:pt x="2202656" y="290989"/>
                  </a:lnTo>
                  <a:lnTo>
                    <a:pt x="2241709" y="290989"/>
                  </a:lnTo>
                  <a:lnTo>
                    <a:pt x="2249329" y="256699"/>
                  </a:lnTo>
                  <a:lnTo>
                    <a:pt x="2228374" y="232886"/>
                  </a:lnTo>
                  <a:lnTo>
                    <a:pt x="2192179" y="214789"/>
                  </a:lnTo>
                  <a:lnTo>
                    <a:pt x="2171224" y="181451"/>
                  </a:lnTo>
                  <a:lnTo>
                    <a:pt x="2150269" y="139541"/>
                  </a:lnTo>
                  <a:lnTo>
                    <a:pt x="2150269" y="115729"/>
                  </a:lnTo>
                  <a:lnTo>
                    <a:pt x="2153126" y="82391"/>
                  </a:lnTo>
                  <a:lnTo>
                    <a:pt x="2174081" y="58579"/>
                  </a:lnTo>
                  <a:lnTo>
                    <a:pt x="2189321" y="30004"/>
                  </a:lnTo>
                  <a:lnTo>
                    <a:pt x="2220754" y="6191"/>
                  </a:lnTo>
                  <a:lnTo>
                    <a:pt x="2244566" y="40481"/>
                  </a:lnTo>
                  <a:lnTo>
                    <a:pt x="2256949" y="63341"/>
                  </a:lnTo>
                  <a:lnTo>
                    <a:pt x="2294096" y="76676"/>
                  </a:lnTo>
                  <a:lnTo>
                    <a:pt x="2322671" y="84296"/>
                  </a:lnTo>
                  <a:lnTo>
                    <a:pt x="2354104" y="94774"/>
                  </a:lnTo>
                  <a:lnTo>
                    <a:pt x="2385536" y="110966"/>
                  </a:lnTo>
                  <a:lnTo>
                    <a:pt x="2400776" y="126206"/>
                  </a:lnTo>
                  <a:lnTo>
                    <a:pt x="2445544" y="133826"/>
                  </a:lnTo>
                  <a:lnTo>
                    <a:pt x="2466499" y="123349"/>
                  </a:lnTo>
                  <a:lnTo>
                    <a:pt x="2499836" y="123349"/>
                  </a:lnTo>
                  <a:lnTo>
                    <a:pt x="2531269" y="110966"/>
                  </a:lnTo>
                  <a:lnTo>
                    <a:pt x="2562701" y="102394"/>
                  </a:lnTo>
                  <a:lnTo>
                    <a:pt x="2576036" y="121444"/>
                  </a:lnTo>
                  <a:lnTo>
                    <a:pt x="2576036" y="157639"/>
                  </a:lnTo>
                  <a:lnTo>
                    <a:pt x="2555081" y="191929"/>
                  </a:lnTo>
                  <a:lnTo>
                    <a:pt x="2528411" y="230981"/>
                  </a:lnTo>
                  <a:lnTo>
                    <a:pt x="2507456" y="264319"/>
                  </a:lnTo>
                  <a:lnTo>
                    <a:pt x="2499836" y="309086"/>
                  </a:lnTo>
                  <a:lnTo>
                    <a:pt x="2516029" y="330041"/>
                  </a:lnTo>
                  <a:lnTo>
                    <a:pt x="2513171" y="366236"/>
                  </a:lnTo>
                  <a:lnTo>
                    <a:pt x="2486501" y="342424"/>
                  </a:lnTo>
                  <a:lnTo>
                    <a:pt x="2457926" y="342424"/>
                  </a:lnTo>
                  <a:lnTo>
                    <a:pt x="2435066" y="369094"/>
                  </a:lnTo>
                  <a:lnTo>
                    <a:pt x="2406491" y="381476"/>
                  </a:lnTo>
                  <a:lnTo>
                    <a:pt x="2379821" y="397669"/>
                  </a:lnTo>
                  <a:lnTo>
                    <a:pt x="2364581" y="423386"/>
                  </a:lnTo>
                  <a:lnTo>
                    <a:pt x="2351246" y="450056"/>
                  </a:lnTo>
                  <a:lnTo>
                    <a:pt x="2340769" y="478631"/>
                  </a:lnTo>
                  <a:lnTo>
                    <a:pt x="2315051" y="486251"/>
                  </a:lnTo>
                  <a:lnTo>
                    <a:pt x="2286476" y="491014"/>
                  </a:lnTo>
                  <a:lnTo>
                    <a:pt x="2262664" y="493871"/>
                  </a:lnTo>
                  <a:lnTo>
                    <a:pt x="2255044" y="514826"/>
                  </a:lnTo>
                  <a:lnTo>
                    <a:pt x="2262664" y="543401"/>
                  </a:lnTo>
                  <a:lnTo>
                    <a:pt x="2256949" y="571976"/>
                  </a:lnTo>
                  <a:lnTo>
                    <a:pt x="2217896" y="571976"/>
                  </a:lnTo>
                  <a:lnTo>
                    <a:pt x="2181701" y="571976"/>
                  </a:lnTo>
                  <a:lnTo>
                    <a:pt x="2168366" y="582454"/>
                  </a:lnTo>
                  <a:lnTo>
                    <a:pt x="2155984" y="621506"/>
                  </a:lnTo>
                  <a:lnTo>
                    <a:pt x="2127409" y="658654"/>
                  </a:lnTo>
                  <a:lnTo>
                    <a:pt x="2137886" y="676751"/>
                  </a:lnTo>
                  <a:lnTo>
                    <a:pt x="2157889" y="684371"/>
                  </a:lnTo>
                  <a:lnTo>
                    <a:pt x="2184559" y="684371"/>
                  </a:lnTo>
                  <a:lnTo>
                    <a:pt x="2176939" y="712946"/>
                  </a:lnTo>
                  <a:lnTo>
                    <a:pt x="2139791" y="718661"/>
                  </a:lnTo>
                  <a:lnTo>
                    <a:pt x="2093119" y="731044"/>
                  </a:lnTo>
                  <a:lnTo>
                    <a:pt x="2056924" y="741521"/>
                  </a:lnTo>
                  <a:lnTo>
                    <a:pt x="2037874" y="765334"/>
                  </a:lnTo>
                  <a:lnTo>
                    <a:pt x="2017871" y="791051"/>
                  </a:lnTo>
                  <a:lnTo>
                    <a:pt x="2007394" y="768191"/>
                  </a:lnTo>
                  <a:lnTo>
                    <a:pt x="1983581" y="760571"/>
                  </a:lnTo>
                  <a:lnTo>
                    <a:pt x="1957864" y="762476"/>
                  </a:lnTo>
                  <a:lnTo>
                    <a:pt x="1944529" y="789146"/>
                  </a:lnTo>
                  <a:lnTo>
                    <a:pt x="1938814" y="801529"/>
                  </a:lnTo>
                  <a:lnTo>
                    <a:pt x="1920716" y="825341"/>
                  </a:lnTo>
                  <a:lnTo>
                    <a:pt x="1905476" y="801529"/>
                  </a:lnTo>
                  <a:lnTo>
                    <a:pt x="1884521" y="791051"/>
                  </a:lnTo>
                  <a:lnTo>
                    <a:pt x="1863566" y="775811"/>
                  </a:lnTo>
                  <a:lnTo>
                    <a:pt x="1858804" y="765334"/>
                  </a:lnTo>
                  <a:lnTo>
                    <a:pt x="1827371" y="768191"/>
                  </a:lnTo>
                  <a:lnTo>
                    <a:pt x="1832134" y="791051"/>
                  </a:lnTo>
                  <a:lnTo>
                    <a:pt x="1855946" y="812006"/>
                  </a:lnTo>
                  <a:lnTo>
                    <a:pt x="1821656" y="814864"/>
                  </a:lnTo>
                  <a:lnTo>
                    <a:pt x="1795939" y="804386"/>
                  </a:lnTo>
                  <a:lnTo>
                    <a:pt x="1777841" y="783431"/>
                  </a:lnTo>
                  <a:lnTo>
                    <a:pt x="1769269" y="754856"/>
                  </a:lnTo>
                  <a:lnTo>
                    <a:pt x="1730216" y="754856"/>
                  </a:lnTo>
                  <a:lnTo>
                    <a:pt x="1722596" y="723424"/>
                  </a:lnTo>
                  <a:lnTo>
                    <a:pt x="1691164" y="726281"/>
                  </a:lnTo>
                  <a:lnTo>
                    <a:pt x="1652111" y="715804"/>
                  </a:lnTo>
                  <a:lnTo>
                    <a:pt x="1605439" y="731044"/>
                  </a:lnTo>
                  <a:lnTo>
                    <a:pt x="1576864" y="723424"/>
                  </a:lnTo>
                  <a:lnTo>
                    <a:pt x="1581626" y="691991"/>
                  </a:lnTo>
                  <a:lnTo>
                    <a:pt x="1589246" y="648176"/>
                  </a:lnTo>
                  <a:lnTo>
                    <a:pt x="1569244" y="624364"/>
                  </a:lnTo>
                  <a:lnTo>
                    <a:pt x="1537811" y="634841"/>
                  </a:lnTo>
                  <a:lnTo>
                    <a:pt x="1511141" y="658654"/>
                  </a:lnTo>
                  <a:lnTo>
                    <a:pt x="1479709" y="663416"/>
                  </a:lnTo>
                  <a:lnTo>
                    <a:pt x="1456849" y="652939"/>
                  </a:lnTo>
                  <a:lnTo>
                    <a:pt x="1428274" y="648176"/>
                  </a:lnTo>
                  <a:lnTo>
                    <a:pt x="1446371" y="624364"/>
                  </a:lnTo>
                  <a:lnTo>
                    <a:pt x="1479709" y="619601"/>
                  </a:lnTo>
                  <a:lnTo>
                    <a:pt x="1503521" y="613886"/>
                  </a:lnTo>
                  <a:lnTo>
                    <a:pt x="1503521" y="592931"/>
                  </a:lnTo>
                  <a:lnTo>
                    <a:pt x="1479709" y="570071"/>
                  </a:lnTo>
                  <a:lnTo>
                    <a:pt x="1461611" y="567214"/>
                  </a:lnTo>
                  <a:lnTo>
                    <a:pt x="1443514" y="564356"/>
                  </a:lnTo>
                  <a:lnTo>
                    <a:pt x="1435894" y="574834"/>
                  </a:lnTo>
                  <a:lnTo>
                    <a:pt x="1435894" y="585311"/>
                  </a:lnTo>
                  <a:lnTo>
                    <a:pt x="1428274" y="621506"/>
                  </a:lnTo>
                  <a:lnTo>
                    <a:pt x="1399699" y="600551"/>
                  </a:lnTo>
                  <a:lnTo>
                    <a:pt x="1375886" y="609124"/>
                  </a:lnTo>
                  <a:lnTo>
                    <a:pt x="1362551" y="616744"/>
                  </a:lnTo>
                  <a:lnTo>
                    <a:pt x="1352074" y="640556"/>
                  </a:lnTo>
                  <a:lnTo>
                    <a:pt x="1383506" y="655796"/>
                  </a:lnTo>
                  <a:lnTo>
                    <a:pt x="1341596" y="663416"/>
                  </a:lnTo>
                  <a:lnTo>
                    <a:pt x="1305401" y="660559"/>
                  </a:lnTo>
                  <a:lnTo>
                    <a:pt x="1266349" y="663416"/>
                  </a:lnTo>
                  <a:lnTo>
                    <a:pt x="1237774" y="666274"/>
                  </a:lnTo>
                  <a:lnTo>
                    <a:pt x="1253014" y="634841"/>
                  </a:lnTo>
                  <a:lnTo>
                    <a:pt x="1255871" y="603409"/>
                  </a:lnTo>
                  <a:lnTo>
                    <a:pt x="1232059" y="595789"/>
                  </a:lnTo>
                  <a:lnTo>
                    <a:pt x="1203484" y="595789"/>
                  </a:lnTo>
                  <a:lnTo>
                    <a:pt x="1174909" y="603409"/>
                  </a:lnTo>
                  <a:lnTo>
                    <a:pt x="1161574" y="609124"/>
                  </a:lnTo>
                  <a:lnTo>
                    <a:pt x="1125379" y="606266"/>
                  </a:lnTo>
                  <a:lnTo>
                    <a:pt x="1099661" y="588169"/>
                  </a:lnTo>
                  <a:lnTo>
                    <a:pt x="1075849" y="561499"/>
                  </a:lnTo>
                  <a:lnTo>
                    <a:pt x="1052036" y="551021"/>
                  </a:lnTo>
                  <a:lnTo>
                    <a:pt x="1036796" y="538639"/>
                  </a:lnTo>
                  <a:lnTo>
                    <a:pt x="1002506" y="538639"/>
                  </a:lnTo>
                  <a:lnTo>
                    <a:pt x="973931" y="546259"/>
                  </a:lnTo>
                  <a:lnTo>
                    <a:pt x="951071" y="556736"/>
                  </a:lnTo>
                  <a:lnTo>
                    <a:pt x="927259" y="574834"/>
                  </a:lnTo>
                  <a:lnTo>
                    <a:pt x="892969" y="603409"/>
                  </a:lnTo>
                  <a:lnTo>
                    <a:pt x="849154" y="624364"/>
                  </a:lnTo>
                  <a:lnTo>
                    <a:pt x="841534" y="640556"/>
                  </a:lnTo>
                  <a:lnTo>
                    <a:pt x="822484" y="676751"/>
                  </a:lnTo>
                  <a:lnTo>
                    <a:pt x="812006" y="697706"/>
                  </a:lnTo>
                  <a:lnTo>
                    <a:pt x="789146" y="710089"/>
                  </a:lnTo>
                  <a:lnTo>
                    <a:pt x="760571" y="723424"/>
                  </a:lnTo>
                  <a:lnTo>
                    <a:pt x="721519" y="715804"/>
                  </a:lnTo>
                  <a:lnTo>
                    <a:pt x="694849" y="726281"/>
                  </a:lnTo>
                  <a:lnTo>
                    <a:pt x="669131" y="744379"/>
                  </a:lnTo>
                  <a:lnTo>
                    <a:pt x="642461" y="770096"/>
                  </a:lnTo>
                  <a:lnTo>
                    <a:pt x="619601" y="796766"/>
                  </a:lnTo>
                  <a:lnTo>
                    <a:pt x="595789" y="796766"/>
                  </a:lnTo>
                  <a:lnTo>
                    <a:pt x="574834" y="807244"/>
                  </a:lnTo>
                  <a:lnTo>
                    <a:pt x="567214" y="832961"/>
                  </a:lnTo>
                  <a:lnTo>
                    <a:pt x="595789" y="846296"/>
                  </a:lnTo>
                  <a:lnTo>
                    <a:pt x="598646" y="867251"/>
                  </a:lnTo>
                  <a:lnTo>
                    <a:pt x="595789" y="909161"/>
                  </a:lnTo>
                  <a:lnTo>
                    <a:pt x="595789" y="932021"/>
                  </a:lnTo>
                  <a:lnTo>
                    <a:pt x="591026" y="973931"/>
                  </a:lnTo>
                  <a:lnTo>
                    <a:pt x="582454" y="1008221"/>
                  </a:lnTo>
                  <a:lnTo>
                    <a:pt x="580549" y="1049179"/>
                  </a:lnTo>
                  <a:lnTo>
                    <a:pt x="585311" y="1075849"/>
                  </a:lnTo>
                  <a:lnTo>
                    <a:pt x="585311" y="1104424"/>
                  </a:lnTo>
                  <a:lnTo>
                    <a:pt x="601504" y="1128236"/>
                  </a:lnTo>
                  <a:lnTo>
                    <a:pt x="619601" y="1156811"/>
                  </a:lnTo>
                  <a:lnTo>
                    <a:pt x="640556" y="1190149"/>
                  </a:lnTo>
                  <a:lnTo>
                    <a:pt x="648176" y="1224439"/>
                  </a:lnTo>
                  <a:lnTo>
                    <a:pt x="622459" y="1234916"/>
                  </a:lnTo>
                  <a:lnTo>
                    <a:pt x="601504" y="1216819"/>
                  </a:lnTo>
                  <a:lnTo>
                    <a:pt x="574834" y="1195864"/>
                  </a:lnTo>
                  <a:lnTo>
                    <a:pt x="538639" y="1195864"/>
                  </a:lnTo>
                  <a:lnTo>
                    <a:pt x="514826" y="1195864"/>
                  </a:lnTo>
                  <a:lnTo>
                    <a:pt x="486251" y="1209199"/>
                  </a:lnTo>
                  <a:lnTo>
                    <a:pt x="457676" y="1218724"/>
                  </a:lnTo>
                  <a:lnTo>
                    <a:pt x="426244" y="1234916"/>
                  </a:lnTo>
                  <a:lnTo>
                    <a:pt x="403384" y="1250156"/>
                  </a:lnTo>
                  <a:lnTo>
                    <a:pt x="382429" y="1266349"/>
                  </a:lnTo>
                  <a:lnTo>
                    <a:pt x="355759" y="1276826"/>
                  </a:lnTo>
                  <a:lnTo>
                    <a:pt x="330041" y="1263491"/>
                  </a:lnTo>
                  <a:lnTo>
                    <a:pt x="327184" y="1242536"/>
                  </a:lnTo>
                  <a:lnTo>
                    <a:pt x="303371" y="1227296"/>
                  </a:lnTo>
                  <a:lnTo>
                    <a:pt x="274796" y="1229201"/>
                  </a:lnTo>
                  <a:lnTo>
                    <a:pt x="244316" y="1234916"/>
                  </a:lnTo>
                  <a:lnTo>
                    <a:pt x="204311" y="1232059"/>
                  </a:lnTo>
                  <a:lnTo>
                    <a:pt x="189071" y="1255871"/>
                  </a:lnTo>
                  <a:lnTo>
                    <a:pt x="168116" y="1287304"/>
                  </a:lnTo>
                  <a:lnTo>
                    <a:pt x="139541" y="1276826"/>
                  </a:lnTo>
                  <a:lnTo>
                    <a:pt x="121444" y="1242536"/>
                  </a:lnTo>
                  <a:lnTo>
                    <a:pt x="126206" y="1232059"/>
                  </a:lnTo>
                  <a:lnTo>
                    <a:pt x="115729" y="1203484"/>
                  </a:lnTo>
                  <a:lnTo>
                    <a:pt x="84296" y="1203484"/>
                  </a:lnTo>
                  <a:lnTo>
                    <a:pt x="50959" y="1203484"/>
                  </a:lnTo>
                  <a:lnTo>
                    <a:pt x="37624" y="1190149"/>
                  </a:lnTo>
                  <a:lnTo>
                    <a:pt x="32861" y="1169194"/>
                  </a:lnTo>
                  <a:close/>
                </a:path>
              </a:pathLst>
            </a:custGeom>
            <a:grpFill/>
            <a:ln w="1905" cap="flat">
              <a:solidFill>
                <a:schemeClr val="bg1"/>
              </a:solidFill>
              <a:prstDash val="solid"/>
              <a:miter/>
            </a:ln>
          </p:spPr>
          <p:txBody>
            <a:bodyPr bIns="360000" rtlCol="0" anchor="ctr"/>
            <a:lstStyle/>
            <a:p>
              <a:pPr algn="ctr"/>
              <a:r>
                <a:rPr lang="fr-FR" sz="1000" dirty="0">
                  <a:solidFill>
                    <a:schemeClr val="bg1"/>
                  </a:solidFill>
                </a:rPr>
                <a:t>H3</a:t>
              </a:r>
            </a:p>
          </p:txBody>
        </p:sp>
        <p:sp>
          <p:nvSpPr>
            <p:cNvPr id="691" name="Forme libre : forme 690">
              <a:extLst>
                <a:ext uri="{FF2B5EF4-FFF2-40B4-BE49-F238E27FC236}">
                  <a16:creationId xmlns:a16="http://schemas.microsoft.com/office/drawing/2014/main" id="{A6EEDB81-B336-4E39-9D00-3C90A810DCF5}"/>
                </a:ext>
              </a:extLst>
            </p:cNvPr>
            <p:cNvSpPr/>
            <p:nvPr/>
          </p:nvSpPr>
          <p:spPr>
            <a:xfrm>
              <a:off x="4253992" y="5797563"/>
              <a:ext cx="378881" cy="820909"/>
            </a:xfrm>
            <a:custGeom>
              <a:avLst/>
              <a:gdLst>
                <a:gd name="connsiteX0" fmla="*/ 10001 w 457200"/>
                <a:gd name="connsiteY0" fmla="*/ 358616 h 990600"/>
                <a:gd name="connsiteX1" fmla="*/ 28099 w 457200"/>
                <a:gd name="connsiteY1" fmla="*/ 352901 h 990600"/>
                <a:gd name="connsiteX2" fmla="*/ 64294 w 457200"/>
                <a:gd name="connsiteY2" fmla="*/ 334804 h 990600"/>
                <a:gd name="connsiteX3" fmla="*/ 71914 w 457200"/>
                <a:gd name="connsiteY3" fmla="*/ 313849 h 990600"/>
                <a:gd name="connsiteX4" fmla="*/ 71914 w 457200"/>
                <a:gd name="connsiteY4" fmla="*/ 295751 h 990600"/>
                <a:gd name="connsiteX5" fmla="*/ 71914 w 457200"/>
                <a:gd name="connsiteY5" fmla="*/ 267176 h 990600"/>
                <a:gd name="connsiteX6" fmla="*/ 88106 w 457200"/>
                <a:gd name="connsiteY6" fmla="*/ 256699 h 990600"/>
                <a:gd name="connsiteX7" fmla="*/ 109061 w 457200"/>
                <a:gd name="connsiteY7" fmla="*/ 271939 h 990600"/>
                <a:gd name="connsiteX8" fmla="*/ 130016 w 457200"/>
                <a:gd name="connsiteY8" fmla="*/ 250984 h 990600"/>
                <a:gd name="connsiteX9" fmla="*/ 145256 w 457200"/>
                <a:gd name="connsiteY9" fmla="*/ 230981 h 990600"/>
                <a:gd name="connsiteX10" fmla="*/ 169069 w 457200"/>
                <a:gd name="connsiteY10" fmla="*/ 222409 h 990600"/>
                <a:gd name="connsiteX11" fmla="*/ 200501 w 457200"/>
                <a:gd name="connsiteY11" fmla="*/ 222409 h 990600"/>
                <a:gd name="connsiteX12" fmla="*/ 212884 w 457200"/>
                <a:gd name="connsiteY12" fmla="*/ 230981 h 990600"/>
                <a:gd name="connsiteX13" fmla="*/ 236696 w 457200"/>
                <a:gd name="connsiteY13" fmla="*/ 201454 h 990600"/>
                <a:gd name="connsiteX14" fmla="*/ 251936 w 457200"/>
                <a:gd name="connsiteY14" fmla="*/ 183356 h 990600"/>
                <a:gd name="connsiteX15" fmla="*/ 270986 w 457200"/>
                <a:gd name="connsiteY15" fmla="*/ 168116 h 990600"/>
                <a:gd name="connsiteX16" fmla="*/ 289084 w 457200"/>
                <a:gd name="connsiteY16" fmla="*/ 168116 h 990600"/>
                <a:gd name="connsiteX17" fmla="*/ 304324 w 457200"/>
                <a:gd name="connsiteY17" fmla="*/ 193834 h 990600"/>
                <a:gd name="connsiteX18" fmla="*/ 330041 w 457200"/>
                <a:gd name="connsiteY18" fmla="*/ 210026 h 990600"/>
                <a:gd name="connsiteX19" fmla="*/ 356711 w 457200"/>
                <a:gd name="connsiteY19" fmla="*/ 204311 h 990600"/>
                <a:gd name="connsiteX20" fmla="*/ 364332 w 457200"/>
                <a:gd name="connsiteY20" fmla="*/ 175736 h 990600"/>
                <a:gd name="connsiteX21" fmla="*/ 364332 w 457200"/>
                <a:gd name="connsiteY21" fmla="*/ 147161 h 990600"/>
                <a:gd name="connsiteX22" fmla="*/ 364332 w 457200"/>
                <a:gd name="connsiteY22" fmla="*/ 130969 h 990600"/>
                <a:gd name="connsiteX23" fmla="*/ 356711 w 457200"/>
                <a:gd name="connsiteY23" fmla="*/ 105251 h 990600"/>
                <a:gd name="connsiteX24" fmla="*/ 359569 w 457200"/>
                <a:gd name="connsiteY24" fmla="*/ 79534 h 990600"/>
                <a:gd name="connsiteX25" fmla="*/ 367189 w 457200"/>
                <a:gd name="connsiteY25" fmla="*/ 45244 h 990600"/>
                <a:gd name="connsiteX26" fmla="*/ 364332 w 457200"/>
                <a:gd name="connsiteY26" fmla="*/ 1429 h 990600"/>
                <a:gd name="connsiteX27" fmla="*/ 400526 w 457200"/>
                <a:gd name="connsiteY27" fmla="*/ 9049 h 990600"/>
                <a:gd name="connsiteX28" fmla="*/ 427196 w 457200"/>
                <a:gd name="connsiteY28" fmla="*/ 16669 h 990600"/>
                <a:gd name="connsiteX29" fmla="*/ 421482 w 457200"/>
                <a:gd name="connsiteY29" fmla="*/ 55721 h 990600"/>
                <a:gd name="connsiteX30" fmla="*/ 419576 w 457200"/>
                <a:gd name="connsiteY30" fmla="*/ 79534 h 990600"/>
                <a:gd name="connsiteX31" fmla="*/ 445294 w 457200"/>
                <a:gd name="connsiteY31" fmla="*/ 112871 h 990600"/>
                <a:gd name="connsiteX32" fmla="*/ 445294 w 457200"/>
                <a:gd name="connsiteY32" fmla="*/ 139541 h 990600"/>
                <a:gd name="connsiteX33" fmla="*/ 437674 w 457200"/>
                <a:gd name="connsiteY33" fmla="*/ 168116 h 990600"/>
                <a:gd name="connsiteX34" fmla="*/ 424339 w 457200"/>
                <a:gd name="connsiteY34" fmla="*/ 186214 h 990600"/>
                <a:gd name="connsiteX35" fmla="*/ 409099 w 457200"/>
                <a:gd name="connsiteY35" fmla="*/ 217646 h 990600"/>
                <a:gd name="connsiteX36" fmla="*/ 416719 w 457200"/>
                <a:gd name="connsiteY36" fmla="*/ 243364 h 990600"/>
                <a:gd name="connsiteX37" fmla="*/ 439579 w 457200"/>
                <a:gd name="connsiteY37" fmla="*/ 264319 h 990600"/>
                <a:gd name="connsiteX38" fmla="*/ 445294 w 457200"/>
                <a:gd name="connsiteY38" fmla="*/ 309086 h 990600"/>
                <a:gd name="connsiteX39" fmla="*/ 445294 w 457200"/>
                <a:gd name="connsiteY39" fmla="*/ 352901 h 990600"/>
                <a:gd name="connsiteX40" fmla="*/ 445294 w 457200"/>
                <a:gd name="connsiteY40" fmla="*/ 384334 h 990600"/>
                <a:gd name="connsiteX41" fmla="*/ 448151 w 457200"/>
                <a:gd name="connsiteY41" fmla="*/ 429101 h 990600"/>
                <a:gd name="connsiteX42" fmla="*/ 455771 w 457200"/>
                <a:gd name="connsiteY42" fmla="*/ 475774 h 990600"/>
                <a:gd name="connsiteX43" fmla="*/ 458629 w 457200"/>
                <a:gd name="connsiteY43" fmla="*/ 514826 h 990600"/>
                <a:gd name="connsiteX44" fmla="*/ 450057 w 457200"/>
                <a:gd name="connsiteY44" fmla="*/ 551021 h 990600"/>
                <a:gd name="connsiteX45" fmla="*/ 434816 w 457200"/>
                <a:gd name="connsiteY45" fmla="*/ 582454 h 990600"/>
                <a:gd name="connsiteX46" fmla="*/ 409099 w 457200"/>
                <a:gd name="connsiteY46" fmla="*/ 611029 h 990600"/>
                <a:gd name="connsiteX47" fmla="*/ 385286 w 457200"/>
                <a:gd name="connsiteY47" fmla="*/ 634841 h 990600"/>
                <a:gd name="connsiteX48" fmla="*/ 367189 w 457200"/>
                <a:gd name="connsiteY48" fmla="*/ 671036 h 990600"/>
                <a:gd name="connsiteX49" fmla="*/ 356711 w 457200"/>
                <a:gd name="connsiteY49" fmla="*/ 691991 h 990600"/>
                <a:gd name="connsiteX50" fmla="*/ 356711 w 457200"/>
                <a:gd name="connsiteY50" fmla="*/ 718661 h 990600"/>
                <a:gd name="connsiteX51" fmla="*/ 356711 w 457200"/>
                <a:gd name="connsiteY51" fmla="*/ 749141 h 990600"/>
                <a:gd name="connsiteX52" fmla="*/ 364332 w 457200"/>
                <a:gd name="connsiteY52" fmla="*/ 772954 h 990600"/>
                <a:gd name="connsiteX53" fmla="*/ 367189 w 457200"/>
                <a:gd name="connsiteY53" fmla="*/ 807244 h 990600"/>
                <a:gd name="connsiteX54" fmla="*/ 359569 w 457200"/>
                <a:gd name="connsiteY54" fmla="*/ 819627 h 990600"/>
                <a:gd name="connsiteX55" fmla="*/ 340519 w 457200"/>
                <a:gd name="connsiteY55" fmla="*/ 830104 h 990600"/>
                <a:gd name="connsiteX56" fmla="*/ 322421 w 457200"/>
                <a:gd name="connsiteY56" fmla="*/ 849154 h 990600"/>
                <a:gd name="connsiteX57" fmla="*/ 340519 w 457200"/>
                <a:gd name="connsiteY57" fmla="*/ 867252 h 990600"/>
                <a:gd name="connsiteX58" fmla="*/ 330041 w 457200"/>
                <a:gd name="connsiteY58" fmla="*/ 900589 h 990600"/>
                <a:gd name="connsiteX59" fmla="*/ 304324 w 457200"/>
                <a:gd name="connsiteY59" fmla="*/ 913924 h 990600"/>
                <a:gd name="connsiteX60" fmla="*/ 289084 w 457200"/>
                <a:gd name="connsiteY60" fmla="*/ 942499 h 990600"/>
                <a:gd name="connsiteX61" fmla="*/ 290989 w 457200"/>
                <a:gd name="connsiteY61" fmla="*/ 960596 h 990600"/>
                <a:gd name="connsiteX62" fmla="*/ 289084 w 457200"/>
                <a:gd name="connsiteY62" fmla="*/ 981552 h 990600"/>
                <a:gd name="connsiteX63" fmla="*/ 268129 w 457200"/>
                <a:gd name="connsiteY63" fmla="*/ 992029 h 990600"/>
                <a:gd name="connsiteX64" fmla="*/ 250032 w 457200"/>
                <a:gd name="connsiteY64" fmla="*/ 987266 h 990600"/>
                <a:gd name="connsiteX65" fmla="*/ 236696 w 457200"/>
                <a:gd name="connsiteY65" fmla="*/ 981552 h 990600"/>
                <a:gd name="connsiteX66" fmla="*/ 226219 w 457200"/>
                <a:gd name="connsiteY66" fmla="*/ 973931 h 990600"/>
                <a:gd name="connsiteX67" fmla="*/ 226219 w 457200"/>
                <a:gd name="connsiteY67" fmla="*/ 958691 h 990600"/>
                <a:gd name="connsiteX68" fmla="*/ 226219 w 457200"/>
                <a:gd name="connsiteY68" fmla="*/ 934879 h 990600"/>
                <a:gd name="connsiteX69" fmla="*/ 212884 w 457200"/>
                <a:gd name="connsiteY69" fmla="*/ 932021 h 990600"/>
                <a:gd name="connsiteX70" fmla="*/ 187166 w 457200"/>
                <a:gd name="connsiteY70" fmla="*/ 932021 h 990600"/>
                <a:gd name="connsiteX71" fmla="*/ 173831 w 457200"/>
                <a:gd name="connsiteY71" fmla="*/ 913924 h 990600"/>
                <a:gd name="connsiteX72" fmla="*/ 163354 w 457200"/>
                <a:gd name="connsiteY72" fmla="*/ 903446 h 990600"/>
                <a:gd name="connsiteX73" fmla="*/ 140494 w 457200"/>
                <a:gd name="connsiteY73" fmla="*/ 903446 h 990600"/>
                <a:gd name="connsiteX74" fmla="*/ 121444 w 457200"/>
                <a:gd name="connsiteY74" fmla="*/ 885349 h 990600"/>
                <a:gd name="connsiteX75" fmla="*/ 101441 w 457200"/>
                <a:gd name="connsiteY75" fmla="*/ 861536 h 990600"/>
                <a:gd name="connsiteX76" fmla="*/ 77629 w 457200"/>
                <a:gd name="connsiteY76" fmla="*/ 861536 h 990600"/>
                <a:gd name="connsiteX77" fmla="*/ 74771 w 457200"/>
                <a:gd name="connsiteY77" fmla="*/ 832961 h 990600"/>
                <a:gd name="connsiteX78" fmla="*/ 98584 w 457200"/>
                <a:gd name="connsiteY78" fmla="*/ 822484 h 990600"/>
                <a:gd name="connsiteX79" fmla="*/ 113824 w 457200"/>
                <a:gd name="connsiteY79" fmla="*/ 817721 h 990600"/>
                <a:gd name="connsiteX80" fmla="*/ 134779 w 457200"/>
                <a:gd name="connsiteY80" fmla="*/ 807244 h 990600"/>
                <a:gd name="connsiteX81" fmla="*/ 134779 w 457200"/>
                <a:gd name="connsiteY81" fmla="*/ 789146 h 990600"/>
                <a:gd name="connsiteX82" fmla="*/ 116681 w 457200"/>
                <a:gd name="connsiteY82" fmla="*/ 775811 h 990600"/>
                <a:gd name="connsiteX83" fmla="*/ 92869 w 457200"/>
                <a:gd name="connsiteY83" fmla="*/ 751999 h 990600"/>
                <a:gd name="connsiteX84" fmla="*/ 74771 w 457200"/>
                <a:gd name="connsiteY84" fmla="*/ 757714 h 990600"/>
                <a:gd name="connsiteX85" fmla="*/ 43339 w 457200"/>
                <a:gd name="connsiteY85" fmla="*/ 762477 h 990600"/>
                <a:gd name="connsiteX86" fmla="*/ 20479 w 457200"/>
                <a:gd name="connsiteY86" fmla="*/ 770096 h 990600"/>
                <a:gd name="connsiteX87" fmla="*/ 49054 w 457200"/>
                <a:gd name="connsiteY87" fmla="*/ 744379 h 990600"/>
                <a:gd name="connsiteX88" fmla="*/ 74771 w 457200"/>
                <a:gd name="connsiteY88" fmla="*/ 729139 h 990600"/>
                <a:gd name="connsiteX89" fmla="*/ 88106 w 457200"/>
                <a:gd name="connsiteY89" fmla="*/ 720566 h 990600"/>
                <a:gd name="connsiteX90" fmla="*/ 101441 w 457200"/>
                <a:gd name="connsiteY90" fmla="*/ 699611 h 990600"/>
                <a:gd name="connsiteX91" fmla="*/ 98584 w 457200"/>
                <a:gd name="connsiteY91" fmla="*/ 676752 h 990600"/>
                <a:gd name="connsiteX92" fmla="*/ 95726 w 457200"/>
                <a:gd name="connsiteY92" fmla="*/ 650081 h 990600"/>
                <a:gd name="connsiteX93" fmla="*/ 64294 w 457200"/>
                <a:gd name="connsiteY93" fmla="*/ 652939 h 990600"/>
                <a:gd name="connsiteX94" fmla="*/ 38576 w 457200"/>
                <a:gd name="connsiteY94" fmla="*/ 655796 h 990600"/>
                <a:gd name="connsiteX95" fmla="*/ 20479 w 457200"/>
                <a:gd name="connsiteY95" fmla="*/ 658654 h 990600"/>
                <a:gd name="connsiteX96" fmla="*/ 17621 w 457200"/>
                <a:gd name="connsiteY96" fmla="*/ 630079 h 990600"/>
                <a:gd name="connsiteX97" fmla="*/ 30956 w 457200"/>
                <a:gd name="connsiteY97" fmla="*/ 616744 h 990600"/>
                <a:gd name="connsiteX98" fmla="*/ 46196 w 457200"/>
                <a:gd name="connsiteY98" fmla="*/ 592931 h 990600"/>
                <a:gd name="connsiteX99" fmla="*/ 64294 w 457200"/>
                <a:gd name="connsiteY99" fmla="*/ 585311 h 990600"/>
                <a:gd name="connsiteX100" fmla="*/ 71914 w 457200"/>
                <a:gd name="connsiteY100" fmla="*/ 559594 h 990600"/>
                <a:gd name="connsiteX101" fmla="*/ 67151 w 457200"/>
                <a:gd name="connsiteY101" fmla="*/ 546259 h 990600"/>
                <a:gd name="connsiteX102" fmla="*/ 43339 w 457200"/>
                <a:gd name="connsiteY102" fmla="*/ 535781 h 990600"/>
                <a:gd name="connsiteX103" fmla="*/ 25241 w 457200"/>
                <a:gd name="connsiteY103" fmla="*/ 538639 h 990600"/>
                <a:gd name="connsiteX104" fmla="*/ 11906 w 457200"/>
                <a:gd name="connsiteY104" fmla="*/ 525304 h 990600"/>
                <a:gd name="connsiteX105" fmla="*/ 1429 w 457200"/>
                <a:gd name="connsiteY105" fmla="*/ 507206 h 990600"/>
                <a:gd name="connsiteX106" fmla="*/ 1429 w 457200"/>
                <a:gd name="connsiteY106" fmla="*/ 480536 h 990600"/>
                <a:gd name="connsiteX107" fmla="*/ 4286 w 457200"/>
                <a:gd name="connsiteY107" fmla="*/ 468154 h 990600"/>
                <a:gd name="connsiteX108" fmla="*/ 10001 w 457200"/>
                <a:gd name="connsiteY108" fmla="*/ 454819 h 990600"/>
                <a:gd name="connsiteX109" fmla="*/ 41434 w 457200"/>
                <a:gd name="connsiteY109" fmla="*/ 454819 h 990600"/>
                <a:gd name="connsiteX110" fmla="*/ 50959 w 457200"/>
                <a:gd name="connsiteY110" fmla="*/ 450056 h 990600"/>
                <a:gd name="connsiteX111" fmla="*/ 53816 w 457200"/>
                <a:gd name="connsiteY111" fmla="*/ 423386 h 990600"/>
                <a:gd name="connsiteX112" fmla="*/ 38576 w 457200"/>
                <a:gd name="connsiteY112" fmla="*/ 415766 h 990600"/>
                <a:gd name="connsiteX113" fmla="*/ 14764 w 457200"/>
                <a:gd name="connsiteY113" fmla="*/ 415766 h 990600"/>
                <a:gd name="connsiteX114" fmla="*/ 11906 w 457200"/>
                <a:gd name="connsiteY114" fmla="*/ 405289 h 990600"/>
                <a:gd name="connsiteX115" fmla="*/ 11906 w 457200"/>
                <a:gd name="connsiteY115" fmla="*/ 390049 h 990600"/>
                <a:gd name="connsiteX116" fmla="*/ 11906 w 457200"/>
                <a:gd name="connsiteY116" fmla="*/ 373856 h 99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457200" h="990600">
                  <a:moveTo>
                    <a:pt x="10001" y="358616"/>
                  </a:moveTo>
                  <a:lnTo>
                    <a:pt x="28099" y="352901"/>
                  </a:lnTo>
                  <a:lnTo>
                    <a:pt x="64294" y="334804"/>
                  </a:lnTo>
                  <a:lnTo>
                    <a:pt x="71914" y="313849"/>
                  </a:lnTo>
                  <a:lnTo>
                    <a:pt x="71914" y="295751"/>
                  </a:lnTo>
                  <a:lnTo>
                    <a:pt x="71914" y="267176"/>
                  </a:lnTo>
                  <a:lnTo>
                    <a:pt x="88106" y="256699"/>
                  </a:lnTo>
                  <a:lnTo>
                    <a:pt x="109061" y="271939"/>
                  </a:lnTo>
                  <a:lnTo>
                    <a:pt x="130016" y="250984"/>
                  </a:lnTo>
                  <a:lnTo>
                    <a:pt x="145256" y="230981"/>
                  </a:lnTo>
                  <a:lnTo>
                    <a:pt x="169069" y="222409"/>
                  </a:lnTo>
                  <a:lnTo>
                    <a:pt x="200501" y="222409"/>
                  </a:lnTo>
                  <a:lnTo>
                    <a:pt x="212884" y="230981"/>
                  </a:lnTo>
                  <a:lnTo>
                    <a:pt x="236696" y="201454"/>
                  </a:lnTo>
                  <a:lnTo>
                    <a:pt x="251936" y="183356"/>
                  </a:lnTo>
                  <a:lnTo>
                    <a:pt x="270986" y="168116"/>
                  </a:lnTo>
                  <a:lnTo>
                    <a:pt x="289084" y="168116"/>
                  </a:lnTo>
                  <a:lnTo>
                    <a:pt x="304324" y="193834"/>
                  </a:lnTo>
                  <a:lnTo>
                    <a:pt x="330041" y="210026"/>
                  </a:lnTo>
                  <a:lnTo>
                    <a:pt x="356711" y="204311"/>
                  </a:lnTo>
                  <a:lnTo>
                    <a:pt x="364332" y="175736"/>
                  </a:lnTo>
                  <a:lnTo>
                    <a:pt x="364332" y="147161"/>
                  </a:lnTo>
                  <a:lnTo>
                    <a:pt x="364332" y="130969"/>
                  </a:lnTo>
                  <a:lnTo>
                    <a:pt x="356711" y="105251"/>
                  </a:lnTo>
                  <a:lnTo>
                    <a:pt x="359569" y="79534"/>
                  </a:lnTo>
                  <a:lnTo>
                    <a:pt x="367189" y="45244"/>
                  </a:lnTo>
                  <a:lnTo>
                    <a:pt x="364332" y="1429"/>
                  </a:lnTo>
                  <a:lnTo>
                    <a:pt x="400526" y="9049"/>
                  </a:lnTo>
                  <a:lnTo>
                    <a:pt x="427196" y="16669"/>
                  </a:lnTo>
                  <a:lnTo>
                    <a:pt x="421482" y="55721"/>
                  </a:lnTo>
                  <a:lnTo>
                    <a:pt x="419576" y="79534"/>
                  </a:lnTo>
                  <a:lnTo>
                    <a:pt x="445294" y="112871"/>
                  </a:lnTo>
                  <a:lnTo>
                    <a:pt x="445294" y="139541"/>
                  </a:lnTo>
                  <a:lnTo>
                    <a:pt x="437674" y="168116"/>
                  </a:lnTo>
                  <a:lnTo>
                    <a:pt x="424339" y="186214"/>
                  </a:lnTo>
                  <a:lnTo>
                    <a:pt x="409099" y="217646"/>
                  </a:lnTo>
                  <a:lnTo>
                    <a:pt x="416719" y="243364"/>
                  </a:lnTo>
                  <a:lnTo>
                    <a:pt x="439579" y="264319"/>
                  </a:lnTo>
                  <a:lnTo>
                    <a:pt x="445294" y="309086"/>
                  </a:lnTo>
                  <a:lnTo>
                    <a:pt x="445294" y="352901"/>
                  </a:lnTo>
                  <a:lnTo>
                    <a:pt x="445294" y="384334"/>
                  </a:lnTo>
                  <a:lnTo>
                    <a:pt x="448151" y="429101"/>
                  </a:lnTo>
                  <a:lnTo>
                    <a:pt x="455771" y="475774"/>
                  </a:lnTo>
                  <a:lnTo>
                    <a:pt x="458629" y="514826"/>
                  </a:lnTo>
                  <a:lnTo>
                    <a:pt x="450057" y="551021"/>
                  </a:lnTo>
                  <a:lnTo>
                    <a:pt x="434816" y="582454"/>
                  </a:lnTo>
                  <a:lnTo>
                    <a:pt x="409099" y="611029"/>
                  </a:lnTo>
                  <a:lnTo>
                    <a:pt x="385286" y="634841"/>
                  </a:lnTo>
                  <a:lnTo>
                    <a:pt x="367189" y="671036"/>
                  </a:lnTo>
                  <a:lnTo>
                    <a:pt x="356711" y="691991"/>
                  </a:lnTo>
                  <a:lnTo>
                    <a:pt x="356711" y="718661"/>
                  </a:lnTo>
                  <a:lnTo>
                    <a:pt x="356711" y="749141"/>
                  </a:lnTo>
                  <a:lnTo>
                    <a:pt x="364332" y="772954"/>
                  </a:lnTo>
                  <a:lnTo>
                    <a:pt x="367189" y="807244"/>
                  </a:lnTo>
                  <a:lnTo>
                    <a:pt x="359569" y="819627"/>
                  </a:lnTo>
                  <a:lnTo>
                    <a:pt x="340519" y="830104"/>
                  </a:lnTo>
                  <a:lnTo>
                    <a:pt x="322421" y="849154"/>
                  </a:lnTo>
                  <a:lnTo>
                    <a:pt x="340519" y="867252"/>
                  </a:lnTo>
                  <a:lnTo>
                    <a:pt x="330041" y="900589"/>
                  </a:lnTo>
                  <a:lnTo>
                    <a:pt x="304324" y="913924"/>
                  </a:lnTo>
                  <a:lnTo>
                    <a:pt x="289084" y="942499"/>
                  </a:lnTo>
                  <a:lnTo>
                    <a:pt x="290989" y="960596"/>
                  </a:lnTo>
                  <a:lnTo>
                    <a:pt x="289084" y="981552"/>
                  </a:lnTo>
                  <a:lnTo>
                    <a:pt x="268129" y="992029"/>
                  </a:lnTo>
                  <a:lnTo>
                    <a:pt x="250032" y="987266"/>
                  </a:lnTo>
                  <a:lnTo>
                    <a:pt x="236696" y="981552"/>
                  </a:lnTo>
                  <a:lnTo>
                    <a:pt x="226219" y="973931"/>
                  </a:lnTo>
                  <a:lnTo>
                    <a:pt x="226219" y="958691"/>
                  </a:lnTo>
                  <a:lnTo>
                    <a:pt x="226219" y="934879"/>
                  </a:lnTo>
                  <a:lnTo>
                    <a:pt x="212884" y="932021"/>
                  </a:lnTo>
                  <a:lnTo>
                    <a:pt x="187166" y="932021"/>
                  </a:lnTo>
                  <a:lnTo>
                    <a:pt x="173831" y="913924"/>
                  </a:lnTo>
                  <a:lnTo>
                    <a:pt x="163354" y="903446"/>
                  </a:lnTo>
                  <a:lnTo>
                    <a:pt x="140494" y="903446"/>
                  </a:lnTo>
                  <a:lnTo>
                    <a:pt x="121444" y="885349"/>
                  </a:lnTo>
                  <a:lnTo>
                    <a:pt x="101441" y="861536"/>
                  </a:lnTo>
                  <a:lnTo>
                    <a:pt x="77629" y="861536"/>
                  </a:lnTo>
                  <a:lnTo>
                    <a:pt x="74771" y="832961"/>
                  </a:lnTo>
                  <a:lnTo>
                    <a:pt x="98584" y="822484"/>
                  </a:lnTo>
                  <a:lnTo>
                    <a:pt x="113824" y="817721"/>
                  </a:lnTo>
                  <a:lnTo>
                    <a:pt x="134779" y="807244"/>
                  </a:lnTo>
                  <a:lnTo>
                    <a:pt x="134779" y="789146"/>
                  </a:lnTo>
                  <a:lnTo>
                    <a:pt x="116681" y="775811"/>
                  </a:lnTo>
                  <a:lnTo>
                    <a:pt x="92869" y="751999"/>
                  </a:lnTo>
                  <a:lnTo>
                    <a:pt x="74771" y="757714"/>
                  </a:lnTo>
                  <a:lnTo>
                    <a:pt x="43339" y="762477"/>
                  </a:lnTo>
                  <a:lnTo>
                    <a:pt x="20479" y="770096"/>
                  </a:lnTo>
                  <a:lnTo>
                    <a:pt x="49054" y="744379"/>
                  </a:lnTo>
                  <a:lnTo>
                    <a:pt x="74771" y="729139"/>
                  </a:lnTo>
                  <a:lnTo>
                    <a:pt x="88106" y="720566"/>
                  </a:lnTo>
                  <a:lnTo>
                    <a:pt x="101441" y="699611"/>
                  </a:lnTo>
                  <a:lnTo>
                    <a:pt x="98584" y="676752"/>
                  </a:lnTo>
                  <a:lnTo>
                    <a:pt x="95726" y="650081"/>
                  </a:lnTo>
                  <a:lnTo>
                    <a:pt x="64294" y="652939"/>
                  </a:lnTo>
                  <a:lnTo>
                    <a:pt x="38576" y="655796"/>
                  </a:lnTo>
                  <a:lnTo>
                    <a:pt x="20479" y="658654"/>
                  </a:lnTo>
                  <a:lnTo>
                    <a:pt x="17621" y="630079"/>
                  </a:lnTo>
                  <a:lnTo>
                    <a:pt x="30956" y="616744"/>
                  </a:lnTo>
                  <a:lnTo>
                    <a:pt x="46196" y="592931"/>
                  </a:lnTo>
                  <a:lnTo>
                    <a:pt x="64294" y="585311"/>
                  </a:lnTo>
                  <a:lnTo>
                    <a:pt x="71914" y="559594"/>
                  </a:lnTo>
                  <a:lnTo>
                    <a:pt x="67151" y="546259"/>
                  </a:lnTo>
                  <a:lnTo>
                    <a:pt x="43339" y="535781"/>
                  </a:lnTo>
                  <a:lnTo>
                    <a:pt x="25241" y="538639"/>
                  </a:lnTo>
                  <a:lnTo>
                    <a:pt x="11906" y="525304"/>
                  </a:lnTo>
                  <a:lnTo>
                    <a:pt x="1429" y="507206"/>
                  </a:lnTo>
                  <a:lnTo>
                    <a:pt x="1429" y="480536"/>
                  </a:lnTo>
                  <a:lnTo>
                    <a:pt x="4286" y="468154"/>
                  </a:lnTo>
                  <a:lnTo>
                    <a:pt x="10001" y="454819"/>
                  </a:lnTo>
                  <a:lnTo>
                    <a:pt x="41434" y="454819"/>
                  </a:lnTo>
                  <a:lnTo>
                    <a:pt x="50959" y="450056"/>
                  </a:lnTo>
                  <a:lnTo>
                    <a:pt x="53816" y="423386"/>
                  </a:lnTo>
                  <a:lnTo>
                    <a:pt x="38576" y="415766"/>
                  </a:lnTo>
                  <a:lnTo>
                    <a:pt x="14764" y="415766"/>
                  </a:lnTo>
                  <a:lnTo>
                    <a:pt x="11906" y="405289"/>
                  </a:lnTo>
                  <a:lnTo>
                    <a:pt x="11906" y="390049"/>
                  </a:lnTo>
                  <a:lnTo>
                    <a:pt x="11906" y="373856"/>
                  </a:lnTo>
                  <a:close/>
                </a:path>
              </a:pathLst>
            </a:custGeom>
            <a:grpFill/>
            <a:ln w="1905" cap="flat">
              <a:solidFill>
                <a:schemeClr val="bg1"/>
              </a:solidFill>
              <a:prstDash val="solid"/>
              <a:miter/>
            </a:ln>
          </p:spPr>
          <p:txBody>
            <a:bodyPr rtlCol="0" anchor="ctr"/>
            <a:lstStyle/>
            <a:p>
              <a:endParaRPr lang="fr-FR" sz="1000">
                <a:solidFill>
                  <a:schemeClr val="bg1"/>
                </a:solidFill>
              </a:endParaRPr>
            </a:p>
          </p:txBody>
        </p:sp>
      </p:grpSp>
      <p:sp>
        <p:nvSpPr>
          <p:cNvPr id="682" name="Ellipse 681">
            <a:extLst>
              <a:ext uri="{FF2B5EF4-FFF2-40B4-BE49-F238E27FC236}">
                <a16:creationId xmlns:a16="http://schemas.microsoft.com/office/drawing/2014/main" id="{5DCD2CFF-6DC3-46A0-840F-6DBAC9B59E61}"/>
              </a:ext>
            </a:extLst>
          </p:cNvPr>
          <p:cNvSpPr/>
          <p:nvPr/>
        </p:nvSpPr>
        <p:spPr>
          <a:xfrm>
            <a:off x="7612801" y="4098123"/>
            <a:ext cx="107560" cy="10756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82" name="Forme libre : forme 881">
            <a:extLst>
              <a:ext uri="{FF2B5EF4-FFF2-40B4-BE49-F238E27FC236}">
                <a16:creationId xmlns:a16="http://schemas.microsoft.com/office/drawing/2014/main" id="{E056FE51-2F02-47F0-9A63-1079F863AF5F}"/>
              </a:ext>
            </a:extLst>
          </p:cNvPr>
          <p:cNvSpPr/>
          <p:nvPr/>
        </p:nvSpPr>
        <p:spPr>
          <a:xfrm>
            <a:off x="6530357" y="2997790"/>
            <a:ext cx="2265395" cy="1878619"/>
          </a:xfrm>
          <a:custGeom>
            <a:avLst/>
            <a:gdLst>
              <a:gd name="connsiteX0" fmla="*/ 1429 w 2733675"/>
              <a:gd name="connsiteY0" fmla="*/ 1378744 h 2266950"/>
              <a:gd name="connsiteX1" fmla="*/ 13811 w 2733675"/>
              <a:gd name="connsiteY1" fmla="*/ 1355884 h 2266950"/>
              <a:gd name="connsiteX2" fmla="*/ 30004 w 2733675"/>
              <a:gd name="connsiteY2" fmla="*/ 1342549 h 2266950"/>
              <a:gd name="connsiteX3" fmla="*/ 58579 w 2733675"/>
              <a:gd name="connsiteY3" fmla="*/ 1334929 h 2266950"/>
              <a:gd name="connsiteX4" fmla="*/ 73819 w 2733675"/>
              <a:gd name="connsiteY4" fmla="*/ 1327309 h 2266950"/>
              <a:gd name="connsiteX5" fmla="*/ 84296 w 2733675"/>
              <a:gd name="connsiteY5" fmla="*/ 1324451 h 2266950"/>
              <a:gd name="connsiteX6" fmla="*/ 73819 w 2733675"/>
              <a:gd name="connsiteY6" fmla="*/ 1300639 h 2266950"/>
              <a:gd name="connsiteX7" fmla="*/ 76676 w 2733675"/>
              <a:gd name="connsiteY7" fmla="*/ 1267301 h 2266950"/>
              <a:gd name="connsiteX8" fmla="*/ 82391 w 2733675"/>
              <a:gd name="connsiteY8" fmla="*/ 1251109 h 2266950"/>
              <a:gd name="connsiteX9" fmla="*/ 110966 w 2733675"/>
              <a:gd name="connsiteY9" fmla="*/ 1272064 h 2266950"/>
              <a:gd name="connsiteX10" fmla="*/ 126206 w 2733675"/>
              <a:gd name="connsiteY10" fmla="*/ 1256824 h 2266950"/>
              <a:gd name="connsiteX11" fmla="*/ 129064 w 2733675"/>
              <a:gd name="connsiteY11" fmla="*/ 1227296 h 2266950"/>
              <a:gd name="connsiteX12" fmla="*/ 118586 w 2733675"/>
              <a:gd name="connsiteY12" fmla="*/ 1204436 h 2266950"/>
              <a:gd name="connsiteX13" fmla="*/ 97631 w 2733675"/>
              <a:gd name="connsiteY13" fmla="*/ 1186339 h 2266950"/>
              <a:gd name="connsiteX14" fmla="*/ 79534 w 2733675"/>
              <a:gd name="connsiteY14" fmla="*/ 1167289 h 2266950"/>
              <a:gd name="connsiteX15" fmla="*/ 82391 w 2733675"/>
              <a:gd name="connsiteY15" fmla="*/ 1138714 h 2266950"/>
              <a:gd name="connsiteX16" fmla="*/ 87154 w 2733675"/>
              <a:gd name="connsiteY16" fmla="*/ 1112996 h 2266950"/>
              <a:gd name="connsiteX17" fmla="*/ 94774 w 2733675"/>
              <a:gd name="connsiteY17" fmla="*/ 1073944 h 2266950"/>
              <a:gd name="connsiteX18" fmla="*/ 108109 w 2733675"/>
              <a:gd name="connsiteY18" fmla="*/ 1052989 h 2266950"/>
              <a:gd name="connsiteX19" fmla="*/ 139541 w 2733675"/>
              <a:gd name="connsiteY19" fmla="*/ 1050131 h 2266950"/>
              <a:gd name="connsiteX20" fmla="*/ 168116 w 2733675"/>
              <a:gd name="connsiteY20" fmla="*/ 1048226 h 2266950"/>
              <a:gd name="connsiteX21" fmla="*/ 172879 w 2733675"/>
              <a:gd name="connsiteY21" fmla="*/ 1024414 h 2266950"/>
              <a:gd name="connsiteX22" fmla="*/ 186214 w 2733675"/>
              <a:gd name="connsiteY22" fmla="*/ 1011079 h 2266950"/>
              <a:gd name="connsiteX23" fmla="*/ 217646 w 2733675"/>
              <a:gd name="connsiteY23" fmla="*/ 997744 h 2266950"/>
              <a:gd name="connsiteX24" fmla="*/ 251936 w 2733675"/>
              <a:gd name="connsiteY24" fmla="*/ 1006316 h 2266950"/>
              <a:gd name="connsiteX25" fmla="*/ 288131 w 2733675"/>
              <a:gd name="connsiteY25" fmla="*/ 1016794 h 2266950"/>
              <a:gd name="connsiteX26" fmla="*/ 332899 w 2733675"/>
              <a:gd name="connsiteY26" fmla="*/ 1006316 h 2266950"/>
              <a:gd name="connsiteX27" fmla="*/ 348139 w 2733675"/>
              <a:gd name="connsiteY27" fmla="*/ 1003459 h 2266950"/>
              <a:gd name="connsiteX28" fmla="*/ 366236 w 2733675"/>
              <a:gd name="connsiteY28" fmla="*/ 979646 h 2266950"/>
              <a:gd name="connsiteX29" fmla="*/ 384334 w 2733675"/>
              <a:gd name="connsiteY29" fmla="*/ 958691 h 2266950"/>
              <a:gd name="connsiteX30" fmla="*/ 400526 w 2733675"/>
              <a:gd name="connsiteY30" fmla="*/ 958691 h 2266950"/>
              <a:gd name="connsiteX31" fmla="*/ 415766 w 2733675"/>
              <a:gd name="connsiteY31" fmla="*/ 974884 h 2266950"/>
              <a:gd name="connsiteX32" fmla="*/ 433864 w 2733675"/>
              <a:gd name="connsiteY32" fmla="*/ 995839 h 2266950"/>
              <a:gd name="connsiteX33" fmla="*/ 454819 w 2733675"/>
              <a:gd name="connsiteY33" fmla="*/ 990124 h 2266950"/>
              <a:gd name="connsiteX34" fmla="*/ 462439 w 2733675"/>
              <a:gd name="connsiteY34" fmla="*/ 977741 h 2266950"/>
              <a:gd name="connsiteX35" fmla="*/ 460534 w 2733675"/>
              <a:gd name="connsiteY35" fmla="*/ 956786 h 2266950"/>
              <a:gd name="connsiteX36" fmla="*/ 486251 w 2733675"/>
              <a:gd name="connsiteY36" fmla="*/ 940594 h 2266950"/>
              <a:gd name="connsiteX37" fmla="*/ 493871 w 2733675"/>
              <a:gd name="connsiteY37" fmla="*/ 958691 h 2266950"/>
              <a:gd name="connsiteX38" fmla="*/ 528161 w 2733675"/>
              <a:gd name="connsiteY38" fmla="*/ 967264 h 2266950"/>
              <a:gd name="connsiteX39" fmla="*/ 541496 w 2733675"/>
              <a:gd name="connsiteY39" fmla="*/ 974884 h 2266950"/>
              <a:gd name="connsiteX40" fmla="*/ 570071 w 2733675"/>
              <a:gd name="connsiteY40" fmla="*/ 985361 h 2266950"/>
              <a:gd name="connsiteX41" fmla="*/ 606266 w 2733675"/>
              <a:gd name="connsiteY41" fmla="*/ 979646 h 2266950"/>
              <a:gd name="connsiteX42" fmla="*/ 642461 w 2733675"/>
              <a:gd name="connsiteY42" fmla="*/ 982504 h 2266950"/>
              <a:gd name="connsiteX43" fmla="*/ 679609 w 2733675"/>
              <a:gd name="connsiteY43" fmla="*/ 982504 h 2266950"/>
              <a:gd name="connsiteX44" fmla="*/ 691991 w 2733675"/>
              <a:gd name="connsiteY44" fmla="*/ 958691 h 2266950"/>
              <a:gd name="connsiteX45" fmla="*/ 702469 w 2733675"/>
              <a:gd name="connsiteY45" fmla="*/ 935831 h 2266950"/>
              <a:gd name="connsiteX46" fmla="*/ 729139 w 2733675"/>
              <a:gd name="connsiteY46" fmla="*/ 919639 h 2266950"/>
              <a:gd name="connsiteX47" fmla="*/ 754856 w 2733675"/>
              <a:gd name="connsiteY47" fmla="*/ 917734 h 2266950"/>
              <a:gd name="connsiteX48" fmla="*/ 786289 w 2733675"/>
              <a:gd name="connsiteY48" fmla="*/ 912019 h 2266950"/>
              <a:gd name="connsiteX49" fmla="*/ 822484 w 2733675"/>
              <a:gd name="connsiteY49" fmla="*/ 907256 h 2266950"/>
              <a:gd name="connsiteX50" fmla="*/ 822484 w 2733675"/>
              <a:gd name="connsiteY50" fmla="*/ 878681 h 2266950"/>
              <a:gd name="connsiteX51" fmla="*/ 817721 w 2733675"/>
              <a:gd name="connsiteY51" fmla="*/ 854869 h 2266950"/>
              <a:gd name="connsiteX52" fmla="*/ 812006 w 2733675"/>
              <a:gd name="connsiteY52" fmla="*/ 823436 h 2266950"/>
              <a:gd name="connsiteX53" fmla="*/ 822484 w 2733675"/>
              <a:gd name="connsiteY53" fmla="*/ 799624 h 2266950"/>
              <a:gd name="connsiteX54" fmla="*/ 840581 w 2733675"/>
              <a:gd name="connsiteY54" fmla="*/ 794861 h 2266950"/>
              <a:gd name="connsiteX55" fmla="*/ 874871 w 2733675"/>
              <a:gd name="connsiteY55" fmla="*/ 799624 h 2266950"/>
              <a:gd name="connsiteX56" fmla="*/ 892969 w 2733675"/>
              <a:gd name="connsiteY56" fmla="*/ 787241 h 2266950"/>
              <a:gd name="connsiteX57" fmla="*/ 924401 w 2733675"/>
              <a:gd name="connsiteY57" fmla="*/ 773906 h 2266950"/>
              <a:gd name="connsiteX58" fmla="*/ 940594 w 2733675"/>
              <a:gd name="connsiteY58" fmla="*/ 758666 h 2266950"/>
              <a:gd name="connsiteX59" fmla="*/ 955834 w 2733675"/>
              <a:gd name="connsiteY59" fmla="*/ 737711 h 2266950"/>
              <a:gd name="connsiteX60" fmla="*/ 981551 w 2733675"/>
              <a:gd name="connsiteY60" fmla="*/ 737711 h 2266950"/>
              <a:gd name="connsiteX61" fmla="*/ 1002506 w 2733675"/>
              <a:gd name="connsiteY61" fmla="*/ 750094 h 2266950"/>
              <a:gd name="connsiteX62" fmla="*/ 1005364 w 2733675"/>
              <a:gd name="connsiteY62" fmla="*/ 787241 h 2266950"/>
              <a:gd name="connsiteX63" fmla="*/ 1031081 w 2733675"/>
              <a:gd name="connsiteY63" fmla="*/ 797719 h 2266950"/>
              <a:gd name="connsiteX64" fmla="*/ 1057751 w 2733675"/>
              <a:gd name="connsiteY64" fmla="*/ 818674 h 2266950"/>
              <a:gd name="connsiteX65" fmla="*/ 1086326 w 2733675"/>
              <a:gd name="connsiteY65" fmla="*/ 815816 h 2266950"/>
              <a:gd name="connsiteX66" fmla="*/ 1110139 w 2733675"/>
              <a:gd name="connsiteY66" fmla="*/ 797719 h 2266950"/>
              <a:gd name="connsiteX67" fmla="*/ 1132999 w 2733675"/>
              <a:gd name="connsiteY67" fmla="*/ 802481 h 2266950"/>
              <a:gd name="connsiteX68" fmla="*/ 1164431 w 2733675"/>
              <a:gd name="connsiteY68" fmla="*/ 802481 h 2266950"/>
              <a:gd name="connsiteX69" fmla="*/ 1177766 w 2733675"/>
              <a:gd name="connsiteY69" fmla="*/ 831056 h 2266950"/>
              <a:gd name="connsiteX70" fmla="*/ 1209199 w 2733675"/>
              <a:gd name="connsiteY70" fmla="*/ 805339 h 2266950"/>
              <a:gd name="connsiteX71" fmla="*/ 1234916 w 2733675"/>
              <a:gd name="connsiteY71" fmla="*/ 778669 h 2266950"/>
              <a:gd name="connsiteX72" fmla="*/ 1253014 w 2733675"/>
              <a:gd name="connsiteY72" fmla="*/ 763429 h 2266950"/>
              <a:gd name="connsiteX73" fmla="*/ 1273969 w 2733675"/>
              <a:gd name="connsiteY73" fmla="*/ 752951 h 2266950"/>
              <a:gd name="connsiteX74" fmla="*/ 1310164 w 2733675"/>
              <a:gd name="connsiteY74" fmla="*/ 758666 h 2266950"/>
              <a:gd name="connsiteX75" fmla="*/ 1323499 w 2733675"/>
              <a:gd name="connsiteY75" fmla="*/ 789146 h 2266950"/>
              <a:gd name="connsiteX76" fmla="*/ 1354931 w 2733675"/>
              <a:gd name="connsiteY76" fmla="*/ 787241 h 2266950"/>
              <a:gd name="connsiteX77" fmla="*/ 1389221 w 2733675"/>
              <a:gd name="connsiteY77" fmla="*/ 763429 h 2266950"/>
              <a:gd name="connsiteX78" fmla="*/ 1396841 w 2733675"/>
              <a:gd name="connsiteY78" fmla="*/ 739616 h 2266950"/>
              <a:gd name="connsiteX79" fmla="*/ 1407319 w 2733675"/>
              <a:gd name="connsiteY79" fmla="*/ 713899 h 2266950"/>
              <a:gd name="connsiteX80" fmla="*/ 1412081 w 2733675"/>
              <a:gd name="connsiteY80" fmla="*/ 677704 h 2266950"/>
              <a:gd name="connsiteX81" fmla="*/ 1407319 w 2733675"/>
              <a:gd name="connsiteY81" fmla="*/ 656749 h 2266950"/>
              <a:gd name="connsiteX82" fmla="*/ 1396841 w 2733675"/>
              <a:gd name="connsiteY82" fmla="*/ 628174 h 2266950"/>
              <a:gd name="connsiteX83" fmla="*/ 1396841 w 2733675"/>
              <a:gd name="connsiteY83" fmla="*/ 586264 h 2266950"/>
              <a:gd name="connsiteX84" fmla="*/ 1401604 w 2733675"/>
              <a:gd name="connsiteY84" fmla="*/ 554831 h 2266950"/>
              <a:gd name="connsiteX85" fmla="*/ 1435894 w 2733675"/>
              <a:gd name="connsiteY85" fmla="*/ 526256 h 2266950"/>
              <a:gd name="connsiteX86" fmla="*/ 1458754 w 2733675"/>
              <a:gd name="connsiteY86" fmla="*/ 515779 h 2266950"/>
              <a:gd name="connsiteX87" fmla="*/ 1477804 w 2733675"/>
              <a:gd name="connsiteY87" fmla="*/ 497681 h 2266950"/>
              <a:gd name="connsiteX88" fmla="*/ 1461611 w 2733675"/>
              <a:gd name="connsiteY88" fmla="*/ 479584 h 2266950"/>
              <a:gd name="connsiteX89" fmla="*/ 1438751 w 2733675"/>
              <a:gd name="connsiteY89" fmla="*/ 466249 h 2266950"/>
              <a:gd name="connsiteX90" fmla="*/ 1419701 w 2733675"/>
              <a:gd name="connsiteY90" fmla="*/ 450056 h 2266950"/>
              <a:gd name="connsiteX91" fmla="*/ 1425416 w 2733675"/>
              <a:gd name="connsiteY91" fmla="*/ 421481 h 2266950"/>
              <a:gd name="connsiteX92" fmla="*/ 1422559 w 2733675"/>
              <a:gd name="connsiteY92" fmla="*/ 382429 h 2266950"/>
              <a:gd name="connsiteX93" fmla="*/ 1417796 w 2733675"/>
              <a:gd name="connsiteY93" fmla="*/ 353854 h 2266950"/>
              <a:gd name="connsiteX94" fmla="*/ 1433036 w 2733675"/>
              <a:gd name="connsiteY94" fmla="*/ 325279 h 2266950"/>
              <a:gd name="connsiteX95" fmla="*/ 1467326 w 2733675"/>
              <a:gd name="connsiteY95" fmla="*/ 299561 h 2266950"/>
              <a:gd name="connsiteX96" fmla="*/ 1482566 w 2733675"/>
              <a:gd name="connsiteY96" fmla="*/ 272891 h 2266950"/>
              <a:gd name="connsiteX97" fmla="*/ 1479709 w 2733675"/>
              <a:gd name="connsiteY97" fmla="*/ 250031 h 2266950"/>
              <a:gd name="connsiteX98" fmla="*/ 1453991 w 2733675"/>
              <a:gd name="connsiteY98" fmla="*/ 233839 h 2266950"/>
              <a:gd name="connsiteX99" fmla="*/ 1472089 w 2733675"/>
              <a:gd name="connsiteY99" fmla="*/ 218599 h 2266950"/>
              <a:gd name="connsiteX100" fmla="*/ 1490186 w 2733675"/>
              <a:gd name="connsiteY100" fmla="*/ 197644 h 2266950"/>
              <a:gd name="connsiteX101" fmla="*/ 1516856 w 2733675"/>
              <a:gd name="connsiteY101" fmla="*/ 176689 h 2266950"/>
              <a:gd name="connsiteX102" fmla="*/ 1524476 w 2733675"/>
              <a:gd name="connsiteY102" fmla="*/ 145256 h 2266950"/>
              <a:gd name="connsiteX103" fmla="*/ 1524476 w 2733675"/>
              <a:gd name="connsiteY103" fmla="*/ 119539 h 2266950"/>
              <a:gd name="connsiteX104" fmla="*/ 1493044 w 2733675"/>
              <a:gd name="connsiteY104" fmla="*/ 116681 h 2266950"/>
              <a:gd name="connsiteX105" fmla="*/ 1472089 w 2733675"/>
              <a:gd name="connsiteY105" fmla="*/ 116681 h 2266950"/>
              <a:gd name="connsiteX106" fmla="*/ 1482566 w 2733675"/>
              <a:gd name="connsiteY106" fmla="*/ 90964 h 2266950"/>
              <a:gd name="connsiteX107" fmla="*/ 1490186 w 2733675"/>
              <a:gd name="connsiteY107" fmla="*/ 74771 h 2266950"/>
              <a:gd name="connsiteX108" fmla="*/ 1490186 w 2733675"/>
              <a:gd name="connsiteY108" fmla="*/ 56674 h 2266950"/>
              <a:gd name="connsiteX109" fmla="*/ 1524476 w 2733675"/>
              <a:gd name="connsiteY109" fmla="*/ 46196 h 2266950"/>
              <a:gd name="connsiteX110" fmla="*/ 1550194 w 2733675"/>
              <a:gd name="connsiteY110" fmla="*/ 46196 h 2266950"/>
              <a:gd name="connsiteX111" fmla="*/ 1574006 w 2733675"/>
              <a:gd name="connsiteY111" fmla="*/ 53816 h 2266950"/>
              <a:gd name="connsiteX112" fmla="*/ 1610201 w 2733675"/>
              <a:gd name="connsiteY112" fmla="*/ 56674 h 2266950"/>
              <a:gd name="connsiteX113" fmla="*/ 1605439 w 2733675"/>
              <a:gd name="connsiteY113" fmla="*/ 28099 h 2266950"/>
              <a:gd name="connsiteX114" fmla="*/ 1597819 w 2733675"/>
              <a:gd name="connsiteY114" fmla="*/ 1429 h 2266950"/>
              <a:gd name="connsiteX115" fmla="*/ 1641634 w 2733675"/>
              <a:gd name="connsiteY115" fmla="*/ 1429 h 2266950"/>
              <a:gd name="connsiteX116" fmla="*/ 1670209 w 2733675"/>
              <a:gd name="connsiteY116" fmla="*/ 1429 h 2266950"/>
              <a:gd name="connsiteX117" fmla="*/ 1698784 w 2733675"/>
              <a:gd name="connsiteY117" fmla="*/ 7144 h 2266950"/>
              <a:gd name="connsiteX118" fmla="*/ 1714976 w 2733675"/>
              <a:gd name="connsiteY118" fmla="*/ 28099 h 2266950"/>
              <a:gd name="connsiteX119" fmla="*/ 1714976 w 2733675"/>
              <a:gd name="connsiteY119" fmla="*/ 56674 h 2266950"/>
              <a:gd name="connsiteX120" fmla="*/ 1746409 w 2733675"/>
              <a:gd name="connsiteY120" fmla="*/ 77629 h 2266950"/>
              <a:gd name="connsiteX121" fmla="*/ 1761649 w 2733675"/>
              <a:gd name="connsiteY121" fmla="*/ 100489 h 2266950"/>
              <a:gd name="connsiteX122" fmla="*/ 1772126 w 2733675"/>
              <a:gd name="connsiteY122" fmla="*/ 121444 h 2266950"/>
              <a:gd name="connsiteX123" fmla="*/ 1748314 w 2733675"/>
              <a:gd name="connsiteY123" fmla="*/ 145256 h 2266950"/>
              <a:gd name="connsiteX124" fmla="*/ 1758791 w 2733675"/>
              <a:gd name="connsiteY124" fmla="*/ 163354 h 2266950"/>
              <a:gd name="connsiteX125" fmla="*/ 1761649 w 2733675"/>
              <a:gd name="connsiteY125" fmla="*/ 197644 h 2266950"/>
              <a:gd name="connsiteX126" fmla="*/ 1790224 w 2733675"/>
              <a:gd name="connsiteY126" fmla="*/ 184309 h 2266950"/>
              <a:gd name="connsiteX127" fmla="*/ 1803559 w 2733675"/>
              <a:gd name="connsiteY127" fmla="*/ 208121 h 2266950"/>
              <a:gd name="connsiteX128" fmla="*/ 1821656 w 2733675"/>
              <a:gd name="connsiteY128" fmla="*/ 233839 h 2266950"/>
              <a:gd name="connsiteX129" fmla="*/ 1850231 w 2733675"/>
              <a:gd name="connsiteY129" fmla="*/ 229076 h 2266950"/>
              <a:gd name="connsiteX130" fmla="*/ 1876901 w 2733675"/>
              <a:gd name="connsiteY130" fmla="*/ 226219 h 2266950"/>
              <a:gd name="connsiteX131" fmla="*/ 1884521 w 2733675"/>
              <a:gd name="connsiteY131" fmla="*/ 251936 h 2266950"/>
              <a:gd name="connsiteX132" fmla="*/ 1917859 w 2733675"/>
              <a:gd name="connsiteY132" fmla="*/ 257651 h 2266950"/>
              <a:gd name="connsiteX133" fmla="*/ 1947386 w 2733675"/>
              <a:gd name="connsiteY133" fmla="*/ 239554 h 2266950"/>
              <a:gd name="connsiteX134" fmla="*/ 1970246 w 2733675"/>
              <a:gd name="connsiteY134" fmla="*/ 244316 h 2266950"/>
              <a:gd name="connsiteX135" fmla="*/ 1983581 w 2733675"/>
              <a:gd name="connsiteY135" fmla="*/ 268129 h 2266950"/>
              <a:gd name="connsiteX136" fmla="*/ 1970246 w 2733675"/>
              <a:gd name="connsiteY136" fmla="*/ 296704 h 2266950"/>
              <a:gd name="connsiteX137" fmla="*/ 1947386 w 2733675"/>
              <a:gd name="connsiteY137" fmla="*/ 299561 h 2266950"/>
              <a:gd name="connsiteX138" fmla="*/ 1926431 w 2733675"/>
              <a:gd name="connsiteY138" fmla="*/ 314801 h 2266950"/>
              <a:gd name="connsiteX139" fmla="*/ 1949291 w 2733675"/>
              <a:gd name="connsiteY139" fmla="*/ 335756 h 2266950"/>
              <a:gd name="connsiteX140" fmla="*/ 1952149 w 2733675"/>
              <a:gd name="connsiteY140" fmla="*/ 356711 h 2266950"/>
              <a:gd name="connsiteX141" fmla="*/ 1975961 w 2733675"/>
              <a:gd name="connsiteY141" fmla="*/ 374809 h 2266950"/>
              <a:gd name="connsiteX142" fmla="*/ 1998821 w 2733675"/>
              <a:gd name="connsiteY142" fmla="*/ 388144 h 2266950"/>
              <a:gd name="connsiteX143" fmla="*/ 2004536 w 2733675"/>
              <a:gd name="connsiteY143" fmla="*/ 421481 h 2266950"/>
              <a:gd name="connsiteX144" fmla="*/ 1986439 w 2733675"/>
              <a:gd name="connsiteY144" fmla="*/ 450056 h 2266950"/>
              <a:gd name="connsiteX145" fmla="*/ 2015014 w 2733675"/>
              <a:gd name="connsiteY145" fmla="*/ 448151 h 2266950"/>
              <a:gd name="connsiteX146" fmla="*/ 2069306 w 2733675"/>
              <a:gd name="connsiteY146" fmla="*/ 439579 h 2266950"/>
              <a:gd name="connsiteX147" fmla="*/ 2106454 w 2733675"/>
              <a:gd name="connsiteY147" fmla="*/ 427196 h 2266950"/>
              <a:gd name="connsiteX148" fmla="*/ 2145506 w 2733675"/>
              <a:gd name="connsiteY148" fmla="*/ 406241 h 2266950"/>
              <a:gd name="connsiteX149" fmla="*/ 2178844 w 2733675"/>
              <a:gd name="connsiteY149" fmla="*/ 379571 h 2266950"/>
              <a:gd name="connsiteX150" fmla="*/ 2207419 w 2733675"/>
              <a:gd name="connsiteY150" fmla="*/ 356711 h 2266950"/>
              <a:gd name="connsiteX151" fmla="*/ 2249329 w 2733675"/>
              <a:gd name="connsiteY151" fmla="*/ 338614 h 2266950"/>
              <a:gd name="connsiteX152" fmla="*/ 2283619 w 2733675"/>
              <a:gd name="connsiteY152" fmla="*/ 322421 h 2266950"/>
              <a:gd name="connsiteX153" fmla="*/ 2315051 w 2733675"/>
              <a:gd name="connsiteY153" fmla="*/ 290989 h 2266950"/>
              <a:gd name="connsiteX154" fmla="*/ 2340769 w 2733675"/>
              <a:gd name="connsiteY154" fmla="*/ 283369 h 2266950"/>
              <a:gd name="connsiteX155" fmla="*/ 2376964 w 2733675"/>
              <a:gd name="connsiteY155" fmla="*/ 280511 h 2266950"/>
              <a:gd name="connsiteX156" fmla="*/ 2411254 w 2733675"/>
              <a:gd name="connsiteY156" fmla="*/ 280511 h 2266950"/>
              <a:gd name="connsiteX157" fmla="*/ 2429351 w 2733675"/>
              <a:gd name="connsiteY157" fmla="*/ 254794 h 2266950"/>
              <a:gd name="connsiteX158" fmla="*/ 2453164 w 2733675"/>
              <a:gd name="connsiteY158" fmla="*/ 236696 h 2266950"/>
              <a:gd name="connsiteX159" fmla="*/ 2481739 w 2733675"/>
              <a:gd name="connsiteY159" fmla="*/ 230981 h 2266950"/>
              <a:gd name="connsiteX160" fmla="*/ 2523649 w 2733675"/>
              <a:gd name="connsiteY160" fmla="*/ 239554 h 2266950"/>
              <a:gd name="connsiteX161" fmla="*/ 2559844 w 2733675"/>
              <a:gd name="connsiteY161" fmla="*/ 254794 h 2266950"/>
              <a:gd name="connsiteX162" fmla="*/ 2580799 w 2733675"/>
              <a:gd name="connsiteY162" fmla="*/ 278606 h 2266950"/>
              <a:gd name="connsiteX163" fmla="*/ 2565559 w 2733675"/>
              <a:gd name="connsiteY163" fmla="*/ 299561 h 2266950"/>
              <a:gd name="connsiteX164" fmla="*/ 2559844 w 2733675"/>
              <a:gd name="connsiteY164" fmla="*/ 325279 h 2266950"/>
              <a:gd name="connsiteX165" fmla="*/ 2549366 w 2733675"/>
              <a:gd name="connsiteY165" fmla="*/ 356711 h 2266950"/>
              <a:gd name="connsiteX166" fmla="*/ 2591276 w 2733675"/>
              <a:gd name="connsiteY166" fmla="*/ 350996 h 2266950"/>
              <a:gd name="connsiteX167" fmla="*/ 2625566 w 2733675"/>
              <a:gd name="connsiteY167" fmla="*/ 356711 h 2266950"/>
              <a:gd name="connsiteX168" fmla="*/ 2622709 w 2733675"/>
              <a:gd name="connsiteY168" fmla="*/ 388144 h 2266950"/>
              <a:gd name="connsiteX169" fmla="*/ 2601754 w 2733675"/>
              <a:gd name="connsiteY169" fmla="*/ 411004 h 2266950"/>
              <a:gd name="connsiteX170" fmla="*/ 2577941 w 2733675"/>
              <a:gd name="connsiteY170" fmla="*/ 421481 h 2266950"/>
              <a:gd name="connsiteX171" fmla="*/ 2552224 w 2733675"/>
              <a:gd name="connsiteY171" fmla="*/ 452914 h 2266950"/>
              <a:gd name="connsiteX172" fmla="*/ 2546509 w 2733675"/>
              <a:gd name="connsiteY172" fmla="*/ 481489 h 2266950"/>
              <a:gd name="connsiteX173" fmla="*/ 2523649 w 2733675"/>
              <a:gd name="connsiteY173" fmla="*/ 499586 h 2266950"/>
              <a:gd name="connsiteX174" fmla="*/ 2499836 w 2733675"/>
              <a:gd name="connsiteY174" fmla="*/ 502444 h 2266950"/>
              <a:gd name="connsiteX175" fmla="*/ 2489359 w 2733675"/>
              <a:gd name="connsiteY175" fmla="*/ 526256 h 2266950"/>
              <a:gd name="connsiteX176" fmla="*/ 2489359 w 2733675"/>
              <a:gd name="connsiteY176" fmla="*/ 554831 h 2266950"/>
              <a:gd name="connsiteX177" fmla="*/ 2474119 w 2733675"/>
              <a:gd name="connsiteY177" fmla="*/ 562451 h 2266950"/>
              <a:gd name="connsiteX178" fmla="*/ 2456021 w 2733675"/>
              <a:gd name="connsiteY178" fmla="*/ 572929 h 2266950"/>
              <a:gd name="connsiteX179" fmla="*/ 2432209 w 2733675"/>
              <a:gd name="connsiteY179" fmla="*/ 586264 h 2266950"/>
              <a:gd name="connsiteX180" fmla="*/ 2411254 w 2733675"/>
              <a:gd name="connsiteY180" fmla="*/ 596741 h 2266950"/>
              <a:gd name="connsiteX181" fmla="*/ 2387441 w 2733675"/>
              <a:gd name="connsiteY181" fmla="*/ 609124 h 2266950"/>
              <a:gd name="connsiteX182" fmla="*/ 2376964 w 2733675"/>
              <a:gd name="connsiteY182" fmla="*/ 622459 h 2266950"/>
              <a:gd name="connsiteX183" fmla="*/ 2369344 w 2733675"/>
              <a:gd name="connsiteY183" fmla="*/ 658654 h 2266950"/>
              <a:gd name="connsiteX184" fmla="*/ 2376964 w 2733675"/>
              <a:gd name="connsiteY184" fmla="*/ 679609 h 2266950"/>
              <a:gd name="connsiteX185" fmla="*/ 2385536 w 2733675"/>
              <a:gd name="connsiteY185" fmla="*/ 711041 h 2266950"/>
              <a:gd name="connsiteX186" fmla="*/ 2379821 w 2733675"/>
              <a:gd name="connsiteY186" fmla="*/ 724376 h 2266950"/>
              <a:gd name="connsiteX187" fmla="*/ 2361724 w 2733675"/>
              <a:gd name="connsiteY187" fmla="*/ 739616 h 2266950"/>
              <a:gd name="connsiteX188" fmla="*/ 2325529 w 2733675"/>
              <a:gd name="connsiteY188" fmla="*/ 758666 h 2266950"/>
              <a:gd name="connsiteX189" fmla="*/ 2309336 w 2733675"/>
              <a:gd name="connsiteY189" fmla="*/ 778669 h 2266950"/>
              <a:gd name="connsiteX190" fmla="*/ 2296001 w 2733675"/>
              <a:gd name="connsiteY190" fmla="*/ 802481 h 2266950"/>
              <a:gd name="connsiteX191" fmla="*/ 2277904 w 2733675"/>
              <a:gd name="connsiteY191" fmla="*/ 836771 h 2266950"/>
              <a:gd name="connsiteX192" fmla="*/ 2256949 w 2733675"/>
              <a:gd name="connsiteY192" fmla="*/ 859631 h 2266950"/>
              <a:gd name="connsiteX193" fmla="*/ 2249329 w 2733675"/>
              <a:gd name="connsiteY193" fmla="*/ 891064 h 2266950"/>
              <a:gd name="connsiteX194" fmla="*/ 2238851 w 2733675"/>
              <a:gd name="connsiteY194" fmla="*/ 917734 h 2266950"/>
              <a:gd name="connsiteX195" fmla="*/ 2236946 w 2733675"/>
              <a:gd name="connsiteY195" fmla="*/ 943451 h 2266950"/>
              <a:gd name="connsiteX196" fmla="*/ 2262664 w 2733675"/>
              <a:gd name="connsiteY196" fmla="*/ 964406 h 2266950"/>
              <a:gd name="connsiteX197" fmla="*/ 2275999 w 2733675"/>
              <a:gd name="connsiteY197" fmla="*/ 977741 h 2266950"/>
              <a:gd name="connsiteX198" fmla="*/ 2275999 w 2733675"/>
              <a:gd name="connsiteY198" fmla="*/ 1003459 h 2266950"/>
              <a:gd name="connsiteX199" fmla="*/ 2265521 w 2733675"/>
              <a:gd name="connsiteY199" fmla="*/ 1016794 h 2266950"/>
              <a:gd name="connsiteX200" fmla="*/ 2241709 w 2733675"/>
              <a:gd name="connsiteY200" fmla="*/ 1032034 h 2266950"/>
              <a:gd name="connsiteX201" fmla="*/ 2238851 w 2733675"/>
              <a:gd name="connsiteY201" fmla="*/ 1050131 h 2266950"/>
              <a:gd name="connsiteX202" fmla="*/ 2210276 w 2733675"/>
              <a:gd name="connsiteY202" fmla="*/ 1071086 h 2266950"/>
              <a:gd name="connsiteX203" fmla="*/ 2196941 w 2733675"/>
              <a:gd name="connsiteY203" fmla="*/ 1094899 h 2266950"/>
              <a:gd name="connsiteX204" fmla="*/ 2226469 w 2733675"/>
              <a:gd name="connsiteY204" fmla="*/ 1115854 h 2266950"/>
              <a:gd name="connsiteX205" fmla="*/ 2249329 w 2733675"/>
              <a:gd name="connsiteY205" fmla="*/ 1112996 h 2266950"/>
              <a:gd name="connsiteX206" fmla="*/ 2275999 w 2733675"/>
              <a:gd name="connsiteY206" fmla="*/ 1102519 h 2266950"/>
              <a:gd name="connsiteX207" fmla="*/ 2306479 w 2733675"/>
              <a:gd name="connsiteY207" fmla="*/ 1078706 h 2266950"/>
              <a:gd name="connsiteX208" fmla="*/ 2330291 w 2733675"/>
              <a:gd name="connsiteY208" fmla="*/ 1063466 h 2266950"/>
              <a:gd name="connsiteX209" fmla="*/ 2358866 w 2733675"/>
              <a:gd name="connsiteY209" fmla="*/ 1039654 h 2266950"/>
              <a:gd name="connsiteX210" fmla="*/ 2337911 w 2733675"/>
              <a:gd name="connsiteY210" fmla="*/ 1016794 h 2266950"/>
              <a:gd name="connsiteX211" fmla="*/ 2315051 w 2733675"/>
              <a:gd name="connsiteY211" fmla="*/ 1000601 h 2266950"/>
              <a:gd name="connsiteX212" fmla="*/ 2316956 w 2733675"/>
              <a:gd name="connsiteY212" fmla="*/ 967264 h 2266950"/>
              <a:gd name="connsiteX213" fmla="*/ 2336006 w 2733675"/>
              <a:gd name="connsiteY213" fmla="*/ 940594 h 2266950"/>
              <a:gd name="connsiteX214" fmla="*/ 2356009 w 2733675"/>
              <a:gd name="connsiteY214" fmla="*/ 930116 h 2266950"/>
              <a:gd name="connsiteX215" fmla="*/ 2397919 w 2733675"/>
              <a:gd name="connsiteY215" fmla="*/ 925354 h 2266950"/>
              <a:gd name="connsiteX216" fmla="*/ 2424589 w 2733675"/>
              <a:gd name="connsiteY216" fmla="*/ 917734 h 2266950"/>
              <a:gd name="connsiteX217" fmla="*/ 2453164 w 2733675"/>
              <a:gd name="connsiteY217" fmla="*/ 901541 h 2266950"/>
              <a:gd name="connsiteX218" fmla="*/ 2489359 w 2733675"/>
              <a:gd name="connsiteY218" fmla="*/ 898684 h 2266950"/>
              <a:gd name="connsiteX219" fmla="*/ 2531269 w 2733675"/>
              <a:gd name="connsiteY219" fmla="*/ 909161 h 2266950"/>
              <a:gd name="connsiteX220" fmla="*/ 2556986 w 2733675"/>
              <a:gd name="connsiteY220" fmla="*/ 917734 h 2266950"/>
              <a:gd name="connsiteX221" fmla="*/ 2552224 w 2733675"/>
              <a:gd name="connsiteY221" fmla="*/ 940594 h 2266950"/>
              <a:gd name="connsiteX222" fmla="*/ 2552224 w 2733675"/>
              <a:gd name="connsiteY222" fmla="*/ 961549 h 2266950"/>
              <a:gd name="connsiteX223" fmla="*/ 2555081 w 2733675"/>
              <a:gd name="connsiteY223" fmla="*/ 972026 h 2266950"/>
              <a:gd name="connsiteX224" fmla="*/ 2577941 w 2733675"/>
              <a:gd name="connsiteY224" fmla="*/ 988219 h 2266950"/>
              <a:gd name="connsiteX225" fmla="*/ 2575084 w 2733675"/>
              <a:gd name="connsiteY225" fmla="*/ 1008221 h 2266950"/>
              <a:gd name="connsiteX226" fmla="*/ 2565559 w 2733675"/>
              <a:gd name="connsiteY226" fmla="*/ 1037749 h 2266950"/>
              <a:gd name="connsiteX227" fmla="*/ 2556986 w 2733675"/>
              <a:gd name="connsiteY227" fmla="*/ 1066324 h 2266950"/>
              <a:gd name="connsiteX228" fmla="*/ 2573179 w 2733675"/>
              <a:gd name="connsiteY228" fmla="*/ 1089184 h 2266950"/>
              <a:gd name="connsiteX229" fmla="*/ 2585561 w 2733675"/>
              <a:gd name="connsiteY229" fmla="*/ 1107281 h 2266950"/>
              <a:gd name="connsiteX230" fmla="*/ 2615089 w 2733675"/>
              <a:gd name="connsiteY230" fmla="*/ 1117759 h 2266950"/>
              <a:gd name="connsiteX231" fmla="*/ 2635091 w 2733675"/>
              <a:gd name="connsiteY231" fmla="*/ 1133951 h 2266950"/>
              <a:gd name="connsiteX232" fmla="*/ 2651284 w 2733675"/>
              <a:gd name="connsiteY232" fmla="*/ 1159669 h 2266950"/>
              <a:gd name="connsiteX233" fmla="*/ 2656046 w 2733675"/>
              <a:gd name="connsiteY233" fmla="*/ 1183481 h 2266950"/>
              <a:gd name="connsiteX234" fmla="*/ 2669381 w 2733675"/>
              <a:gd name="connsiteY234" fmla="*/ 1204436 h 2266950"/>
              <a:gd name="connsiteX235" fmla="*/ 2645569 w 2733675"/>
              <a:gd name="connsiteY235" fmla="*/ 1233011 h 2266950"/>
              <a:gd name="connsiteX236" fmla="*/ 2625566 w 2733675"/>
              <a:gd name="connsiteY236" fmla="*/ 1246346 h 2266950"/>
              <a:gd name="connsiteX237" fmla="*/ 2612231 w 2733675"/>
              <a:gd name="connsiteY237" fmla="*/ 1269206 h 2266950"/>
              <a:gd name="connsiteX238" fmla="*/ 2583656 w 2733675"/>
              <a:gd name="connsiteY238" fmla="*/ 1285399 h 2266950"/>
              <a:gd name="connsiteX239" fmla="*/ 2573179 w 2733675"/>
              <a:gd name="connsiteY239" fmla="*/ 1303496 h 2266950"/>
              <a:gd name="connsiteX240" fmla="*/ 2559844 w 2733675"/>
              <a:gd name="connsiteY240" fmla="*/ 1316831 h 2266950"/>
              <a:gd name="connsiteX241" fmla="*/ 2562701 w 2733675"/>
              <a:gd name="connsiteY241" fmla="*/ 1339691 h 2266950"/>
              <a:gd name="connsiteX242" fmla="*/ 2591276 w 2733675"/>
              <a:gd name="connsiteY242" fmla="*/ 1347311 h 2266950"/>
              <a:gd name="connsiteX243" fmla="*/ 2622709 w 2733675"/>
              <a:gd name="connsiteY243" fmla="*/ 1347311 h 2266950"/>
              <a:gd name="connsiteX244" fmla="*/ 2637949 w 2733675"/>
              <a:gd name="connsiteY244" fmla="*/ 1368266 h 2266950"/>
              <a:gd name="connsiteX245" fmla="*/ 2654141 w 2733675"/>
              <a:gd name="connsiteY245" fmla="*/ 1386364 h 2266950"/>
              <a:gd name="connsiteX246" fmla="*/ 2658904 w 2733675"/>
              <a:gd name="connsiteY246" fmla="*/ 1426369 h 2266950"/>
              <a:gd name="connsiteX247" fmla="*/ 2664619 w 2733675"/>
              <a:gd name="connsiteY247" fmla="*/ 1449229 h 2266950"/>
              <a:gd name="connsiteX248" fmla="*/ 2690336 w 2733675"/>
              <a:gd name="connsiteY248" fmla="*/ 1459706 h 2266950"/>
              <a:gd name="connsiteX249" fmla="*/ 2716054 w 2733675"/>
              <a:gd name="connsiteY249" fmla="*/ 1473041 h 2266950"/>
              <a:gd name="connsiteX250" fmla="*/ 2724626 w 2733675"/>
              <a:gd name="connsiteY250" fmla="*/ 1498759 h 2266950"/>
              <a:gd name="connsiteX251" fmla="*/ 2732246 w 2733675"/>
              <a:gd name="connsiteY251" fmla="*/ 1525429 h 2266950"/>
              <a:gd name="connsiteX252" fmla="*/ 2737009 w 2733675"/>
              <a:gd name="connsiteY252" fmla="*/ 1555909 h 2266950"/>
              <a:gd name="connsiteX253" fmla="*/ 2729389 w 2733675"/>
              <a:gd name="connsiteY253" fmla="*/ 1587341 h 2266950"/>
              <a:gd name="connsiteX254" fmla="*/ 2705576 w 2733675"/>
              <a:gd name="connsiteY254" fmla="*/ 1600676 h 2266950"/>
              <a:gd name="connsiteX255" fmla="*/ 2684621 w 2733675"/>
              <a:gd name="connsiteY255" fmla="*/ 1618774 h 2266950"/>
              <a:gd name="connsiteX256" fmla="*/ 2672239 w 2733675"/>
              <a:gd name="connsiteY256" fmla="*/ 1639729 h 2266950"/>
              <a:gd name="connsiteX257" fmla="*/ 2656046 w 2733675"/>
              <a:gd name="connsiteY257" fmla="*/ 1663541 h 2266950"/>
              <a:gd name="connsiteX258" fmla="*/ 2633186 w 2733675"/>
              <a:gd name="connsiteY258" fmla="*/ 1684496 h 2266950"/>
              <a:gd name="connsiteX259" fmla="*/ 2606516 w 2733675"/>
              <a:gd name="connsiteY259" fmla="*/ 1675924 h 2266950"/>
              <a:gd name="connsiteX260" fmla="*/ 2575084 w 2733675"/>
              <a:gd name="connsiteY260" fmla="*/ 1671161 h 2266950"/>
              <a:gd name="connsiteX261" fmla="*/ 2546509 w 2733675"/>
              <a:gd name="connsiteY261" fmla="*/ 1674019 h 2266950"/>
              <a:gd name="connsiteX262" fmla="*/ 2525554 w 2733675"/>
              <a:gd name="connsiteY262" fmla="*/ 1675924 h 2266950"/>
              <a:gd name="connsiteX263" fmla="*/ 2510314 w 2733675"/>
              <a:gd name="connsiteY263" fmla="*/ 1696879 h 2266950"/>
              <a:gd name="connsiteX264" fmla="*/ 2507456 w 2733675"/>
              <a:gd name="connsiteY264" fmla="*/ 1728311 h 2266950"/>
              <a:gd name="connsiteX265" fmla="*/ 2528411 w 2733675"/>
              <a:gd name="connsiteY265" fmla="*/ 1741646 h 2266950"/>
              <a:gd name="connsiteX266" fmla="*/ 2549366 w 2733675"/>
              <a:gd name="connsiteY266" fmla="*/ 1738789 h 2266950"/>
              <a:gd name="connsiteX267" fmla="*/ 2577941 w 2733675"/>
              <a:gd name="connsiteY267" fmla="*/ 1738789 h 2266950"/>
              <a:gd name="connsiteX268" fmla="*/ 2583656 w 2733675"/>
              <a:gd name="connsiteY268" fmla="*/ 1759744 h 2266950"/>
              <a:gd name="connsiteX269" fmla="*/ 2591276 w 2733675"/>
              <a:gd name="connsiteY269" fmla="*/ 1780699 h 2266950"/>
              <a:gd name="connsiteX270" fmla="*/ 2591276 w 2733675"/>
              <a:gd name="connsiteY270" fmla="*/ 1806416 h 2266950"/>
              <a:gd name="connsiteX271" fmla="*/ 2591276 w 2733675"/>
              <a:gd name="connsiteY271" fmla="*/ 1822609 h 2266950"/>
              <a:gd name="connsiteX272" fmla="*/ 2612231 w 2733675"/>
              <a:gd name="connsiteY272" fmla="*/ 1833086 h 2266950"/>
              <a:gd name="connsiteX273" fmla="*/ 2640806 w 2733675"/>
              <a:gd name="connsiteY273" fmla="*/ 1845469 h 2266950"/>
              <a:gd name="connsiteX274" fmla="*/ 2664619 w 2733675"/>
              <a:gd name="connsiteY274" fmla="*/ 1845469 h 2266950"/>
              <a:gd name="connsiteX275" fmla="*/ 2677001 w 2733675"/>
              <a:gd name="connsiteY275" fmla="*/ 1858804 h 2266950"/>
              <a:gd name="connsiteX276" fmla="*/ 2703671 w 2733675"/>
              <a:gd name="connsiteY276" fmla="*/ 1887379 h 2266950"/>
              <a:gd name="connsiteX277" fmla="*/ 2714149 w 2733675"/>
              <a:gd name="connsiteY277" fmla="*/ 1908334 h 2266950"/>
              <a:gd name="connsiteX278" fmla="*/ 2700814 w 2733675"/>
              <a:gd name="connsiteY278" fmla="*/ 1953101 h 2266950"/>
              <a:gd name="connsiteX279" fmla="*/ 2675096 w 2733675"/>
              <a:gd name="connsiteY279" fmla="*/ 1957864 h 2266950"/>
              <a:gd name="connsiteX280" fmla="*/ 2654141 w 2733675"/>
              <a:gd name="connsiteY280" fmla="*/ 1957864 h 2266950"/>
              <a:gd name="connsiteX281" fmla="*/ 2643664 w 2733675"/>
              <a:gd name="connsiteY281" fmla="*/ 1968341 h 2266950"/>
              <a:gd name="connsiteX282" fmla="*/ 2616994 w 2733675"/>
              <a:gd name="connsiteY282" fmla="*/ 1995011 h 2266950"/>
              <a:gd name="connsiteX283" fmla="*/ 2596039 w 2733675"/>
              <a:gd name="connsiteY283" fmla="*/ 2007394 h 2266950"/>
              <a:gd name="connsiteX284" fmla="*/ 2575084 w 2733675"/>
              <a:gd name="connsiteY284" fmla="*/ 2025491 h 2266950"/>
              <a:gd name="connsiteX285" fmla="*/ 2549366 w 2733675"/>
              <a:gd name="connsiteY285" fmla="*/ 2052161 h 2266950"/>
              <a:gd name="connsiteX286" fmla="*/ 2523649 w 2733675"/>
              <a:gd name="connsiteY286" fmla="*/ 2075021 h 2266950"/>
              <a:gd name="connsiteX287" fmla="*/ 2536031 w 2733675"/>
              <a:gd name="connsiteY287" fmla="*/ 2098834 h 2266950"/>
              <a:gd name="connsiteX288" fmla="*/ 2523649 w 2733675"/>
              <a:gd name="connsiteY288" fmla="*/ 2122646 h 2266950"/>
              <a:gd name="connsiteX289" fmla="*/ 2489359 w 2733675"/>
              <a:gd name="connsiteY289" fmla="*/ 2116931 h 2266950"/>
              <a:gd name="connsiteX290" fmla="*/ 2465546 w 2733675"/>
              <a:gd name="connsiteY290" fmla="*/ 2095976 h 2266950"/>
              <a:gd name="connsiteX291" fmla="*/ 2429351 w 2733675"/>
              <a:gd name="connsiteY291" fmla="*/ 2080736 h 2266950"/>
              <a:gd name="connsiteX292" fmla="*/ 2403634 w 2733675"/>
              <a:gd name="connsiteY292" fmla="*/ 2083594 h 2266950"/>
              <a:gd name="connsiteX293" fmla="*/ 2375059 w 2733675"/>
              <a:gd name="connsiteY293" fmla="*/ 2094071 h 2266950"/>
              <a:gd name="connsiteX294" fmla="*/ 2366486 w 2733675"/>
              <a:gd name="connsiteY294" fmla="*/ 2119789 h 2266950"/>
              <a:gd name="connsiteX295" fmla="*/ 2356009 w 2733675"/>
              <a:gd name="connsiteY295" fmla="*/ 2135029 h 2266950"/>
              <a:gd name="connsiteX296" fmla="*/ 2325529 w 2733675"/>
              <a:gd name="connsiteY296" fmla="*/ 2127409 h 2266950"/>
              <a:gd name="connsiteX297" fmla="*/ 2312194 w 2733675"/>
              <a:gd name="connsiteY297" fmla="*/ 2109311 h 2266950"/>
              <a:gd name="connsiteX298" fmla="*/ 2294096 w 2733675"/>
              <a:gd name="connsiteY298" fmla="*/ 2112169 h 2266950"/>
              <a:gd name="connsiteX299" fmla="*/ 2277904 w 2733675"/>
              <a:gd name="connsiteY299" fmla="*/ 2127409 h 2266950"/>
              <a:gd name="connsiteX300" fmla="*/ 2255044 w 2733675"/>
              <a:gd name="connsiteY300" fmla="*/ 2161699 h 2266950"/>
              <a:gd name="connsiteX301" fmla="*/ 2236946 w 2733675"/>
              <a:gd name="connsiteY301" fmla="*/ 2184559 h 2266950"/>
              <a:gd name="connsiteX302" fmla="*/ 2205514 w 2733675"/>
              <a:gd name="connsiteY302" fmla="*/ 2203609 h 2266950"/>
              <a:gd name="connsiteX303" fmla="*/ 2195036 w 2733675"/>
              <a:gd name="connsiteY303" fmla="*/ 2214086 h 2266950"/>
              <a:gd name="connsiteX304" fmla="*/ 2207419 w 2733675"/>
              <a:gd name="connsiteY304" fmla="*/ 2244566 h 2266950"/>
              <a:gd name="connsiteX305" fmla="*/ 2228374 w 2733675"/>
              <a:gd name="connsiteY305" fmla="*/ 2260759 h 2266950"/>
              <a:gd name="connsiteX306" fmla="*/ 2210276 w 2733675"/>
              <a:gd name="connsiteY306" fmla="*/ 2271236 h 2266950"/>
              <a:gd name="connsiteX307" fmla="*/ 2174081 w 2733675"/>
              <a:gd name="connsiteY307" fmla="*/ 2271236 h 2266950"/>
              <a:gd name="connsiteX308" fmla="*/ 2142649 w 2733675"/>
              <a:gd name="connsiteY308" fmla="*/ 2268379 h 2266950"/>
              <a:gd name="connsiteX309" fmla="*/ 2132171 w 2733675"/>
              <a:gd name="connsiteY309" fmla="*/ 2268379 h 2266950"/>
              <a:gd name="connsiteX310" fmla="*/ 2129314 w 2733675"/>
              <a:gd name="connsiteY310" fmla="*/ 2244566 h 2266950"/>
              <a:gd name="connsiteX311" fmla="*/ 2126456 w 2733675"/>
              <a:gd name="connsiteY311" fmla="*/ 2218849 h 2266950"/>
              <a:gd name="connsiteX312" fmla="*/ 2111216 w 2733675"/>
              <a:gd name="connsiteY312" fmla="*/ 2195036 h 2266950"/>
              <a:gd name="connsiteX313" fmla="*/ 2079784 w 2733675"/>
              <a:gd name="connsiteY313" fmla="*/ 2195036 h 2266950"/>
              <a:gd name="connsiteX314" fmla="*/ 2056924 w 2733675"/>
              <a:gd name="connsiteY314" fmla="*/ 2195036 h 2266950"/>
              <a:gd name="connsiteX315" fmla="*/ 2040731 w 2733675"/>
              <a:gd name="connsiteY315" fmla="*/ 2172176 h 2266950"/>
              <a:gd name="connsiteX316" fmla="*/ 2022634 w 2733675"/>
              <a:gd name="connsiteY316" fmla="*/ 2155984 h 2266950"/>
              <a:gd name="connsiteX317" fmla="*/ 2009299 w 2733675"/>
              <a:gd name="connsiteY317" fmla="*/ 2135029 h 2266950"/>
              <a:gd name="connsiteX318" fmla="*/ 2035969 w 2733675"/>
              <a:gd name="connsiteY318" fmla="*/ 2127409 h 2266950"/>
              <a:gd name="connsiteX319" fmla="*/ 2040731 w 2733675"/>
              <a:gd name="connsiteY319" fmla="*/ 2094071 h 2266950"/>
              <a:gd name="connsiteX320" fmla="*/ 2076926 w 2733675"/>
              <a:gd name="connsiteY320" fmla="*/ 2091214 h 2266950"/>
              <a:gd name="connsiteX321" fmla="*/ 2114074 w 2733675"/>
              <a:gd name="connsiteY321" fmla="*/ 2095976 h 2266950"/>
              <a:gd name="connsiteX322" fmla="*/ 2124551 w 2733675"/>
              <a:gd name="connsiteY322" fmla="*/ 2070259 h 2266950"/>
              <a:gd name="connsiteX323" fmla="*/ 2103596 w 2733675"/>
              <a:gd name="connsiteY323" fmla="*/ 2055019 h 2266950"/>
              <a:gd name="connsiteX324" fmla="*/ 2103596 w 2733675"/>
              <a:gd name="connsiteY324" fmla="*/ 2020729 h 2266950"/>
              <a:gd name="connsiteX325" fmla="*/ 2126456 w 2733675"/>
              <a:gd name="connsiteY325" fmla="*/ 2002631 h 2266950"/>
              <a:gd name="connsiteX326" fmla="*/ 2157889 w 2733675"/>
              <a:gd name="connsiteY326" fmla="*/ 1989296 h 2266950"/>
              <a:gd name="connsiteX327" fmla="*/ 2181701 w 2733675"/>
              <a:gd name="connsiteY327" fmla="*/ 1986439 h 2266950"/>
              <a:gd name="connsiteX328" fmla="*/ 2181701 w 2733675"/>
              <a:gd name="connsiteY328" fmla="*/ 1963579 h 2266950"/>
              <a:gd name="connsiteX329" fmla="*/ 2155984 w 2733675"/>
              <a:gd name="connsiteY329" fmla="*/ 1957864 h 2266950"/>
              <a:gd name="connsiteX330" fmla="*/ 2129314 w 2733675"/>
              <a:gd name="connsiteY330" fmla="*/ 1950244 h 2266950"/>
              <a:gd name="connsiteX331" fmla="*/ 2087404 w 2733675"/>
              <a:gd name="connsiteY331" fmla="*/ 1936909 h 2266950"/>
              <a:gd name="connsiteX332" fmla="*/ 2056924 w 2733675"/>
              <a:gd name="connsiteY332" fmla="*/ 1932146 h 2266950"/>
              <a:gd name="connsiteX333" fmla="*/ 2027396 w 2733675"/>
              <a:gd name="connsiteY333" fmla="*/ 1915954 h 2266950"/>
              <a:gd name="connsiteX334" fmla="*/ 2019776 w 2733675"/>
              <a:gd name="connsiteY334" fmla="*/ 1885474 h 2266950"/>
              <a:gd name="connsiteX335" fmla="*/ 2025491 w 2733675"/>
              <a:gd name="connsiteY335" fmla="*/ 1845469 h 2266950"/>
              <a:gd name="connsiteX336" fmla="*/ 2025491 w 2733675"/>
              <a:gd name="connsiteY336" fmla="*/ 1816894 h 2266950"/>
              <a:gd name="connsiteX337" fmla="*/ 2019776 w 2733675"/>
              <a:gd name="connsiteY337" fmla="*/ 1780699 h 2266950"/>
              <a:gd name="connsiteX338" fmla="*/ 2019776 w 2733675"/>
              <a:gd name="connsiteY338" fmla="*/ 1752124 h 2266950"/>
              <a:gd name="connsiteX339" fmla="*/ 2015014 w 2733675"/>
              <a:gd name="connsiteY339" fmla="*/ 1734026 h 2266950"/>
              <a:gd name="connsiteX340" fmla="*/ 1998821 w 2733675"/>
              <a:gd name="connsiteY340" fmla="*/ 1738789 h 2266950"/>
              <a:gd name="connsiteX341" fmla="*/ 1986439 w 2733675"/>
              <a:gd name="connsiteY341" fmla="*/ 1759744 h 2266950"/>
              <a:gd name="connsiteX342" fmla="*/ 1970246 w 2733675"/>
              <a:gd name="connsiteY342" fmla="*/ 1770221 h 2266950"/>
              <a:gd name="connsiteX343" fmla="*/ 1938814 w 2733675"/>
              <a:gd name="connsiteY343" fmla="*/ 1770221 h 2266950"/>
              <a:gd name="connsiteX344" fmla="*/ 1907381 w 2733675"/>
              <a:gd name="connsiteY344" fmla="*/ 1749266 h 2266950"/>
              <a:gd name="connsiteX345" fmla="*/ 1907381 w 2733675"/>
              <a:gd name="connsiteY345" fmla="*/ 1720691 h 2266950"/>
              <a:gd name="connsiteX346" fmla="*/ 1910239 w 2733675"/>
              <a:gd name="connsiteY346" fmla="*/ 1692116 h 2266950"/>
              <a:gd name="connsiteX347" fmla="*/ 1902619 w 2733675"/>
              <a:gd name="connsiteY347" fmla="*/ 1663541 h 2266950"/>
              <a:gd name="connsiteX348" fmla="*/ 1905476 w 2733675"/>
              <a:gd name="connsiteY348" fmla="*/ 1636871 h 2266950"/>
              <a:gd name="connsiteX349" fmla="*/ 1878806 w 2733675"/>
              <a:gd name="connsiteY349" fmla="*/ 1629251 h 2266950"/>
              <a:gd name="connsiteX350" fmla="*/ 1860709 w 2733675"/>
              <a:gd name="connsiteY350" fmla="*/ 1636871 h 2266950"/>
              <a:gd name="connsiteX351" fmla="*/ 1847374 w 2733675"/>
              <a:gd name="connsiteY351" fmla="*/ 1624489 h 2266950"/>
              <a:gd name="connsiteX352" fmla="*/ 1827371 w 2733675"/>
              <a:gd name="connsiteY352" fmla="*/ 1608296 h 2266950"/>
              <a:gd name="connsiteX353" fmla="*/ 1806416 w 2733675"/>
              <a:gd name="connsiteY353" fmla="*/ 1597819 h 2266950"/>
              <a:gd name="connsiteX354" fmla="*/ 1782604 w 2733675"/>
              <a:gd name="connsiteY354" fmla="*/ 1621631 h 2266950"/>
              <a:gd name="connsiteX355" fmla="*/ 1764506 w 2733675"/>
              <a:gd name="connsiteY355" fmla="*/ 1624489 h 2266950"/>
              <a:gd name="connsiteX356" fmla="*/ 1733074 w 2733675"/>
              <a:gd name="connsiteY356" fmla="*/ 1624489 h 2266950"/>
              <a:gd name="connsiteX357" fmla="*/ 1725454 w 2733675"/>
              <a:gd name="connsiteY357" fmla="*/ 1600676 h 2266950"/>
              <a:gd name="connsiteX358" fmla="*/ 1712119 w 2733675"/>
              <a:gd name="connsiteY358" fmla="*/ 1576864 h 2266950"/>
              <a:gd name="connsiteX359" fmla="*/ 1683544 w 2733675"/>
              <a:gd name="connsiteY359" fmla="*/ 1600676 h 2266950"/>
              <a:gd name="connsiteX360" fmla="*/ 1662589 w 2733675"/>
              <a:gd name="connsiteY360" fmla="*/ 1615916 h 2266950"/>
              <a:gd name="connsiteX361" fmla="*/ 1673066 w 2733675"/>
              <a:gd name="connsiteY361" fmla="*/ 1636871 h 2266950"/>
              <a:gd name="connsiteX362" fmla="*/ 1636871 w 2733675"/>
              <a:gd name="connsiteY362" fmla="*/ 1657826 h 2266950"/>
              <a:gd name="connsiteX363" fmla="*/ 1613059 w 2733675"/>
              <a:gd name="connsiteY363" fmla="*/ 1668304 h 2266950"/>
              <a:gd name="connsiteX364" fmla="*/ 1594961 w 2733675"/>
              <a:gd name="connsiteY364" fmla="*/ 1694974 h 2266950"/>
              <a:gd name="connsiteX365" fmla="*/ 1587341 w 2733675"/>
              <a:gd name="connsiteY365" fmla="*/ 1713071 h 2266950"/>
              <a:gd name="connsiteX366" fmla="*/ 1574006 w 2733675"/>
              <a:gd name="connsiteY366" fmla="*/ 1762601 h 2266950"/>
              <a:gd name="connsiteX367" fmla="*/ 1563529 w 2733675"/>
              <a:gd name="connsiteY367" fmla="*/ 1785461 h 2266950"/>
              <a:gd name="connsiteX368" fmla="*/ 1542574 w 2733675"/>
              <a:gd name="connsiteY368" fmla="*/ 1801654 h 2266950"/>
              <a:gd name="connsiteX369" fmla="*/ 1513999 w 2733675"/>
              <a:gd name="connsiteY369" fmla="*/ 1822609 h 2266950"/>
              <a:gd name="connsiteX370" fmla="*/ 1490186 w 2733675"/>
              <a:gd name="connsiteY370" fmla="*/ 1848326 h 2266950"/>
              <a:gd name="connsiteX371" fmla="*/ 1461611 w 2733675"/>
              <a:gd name="connsiteY371" fmla="*/ 1866424 h 2266950"/>
              <a:gd name="connsiteX372" fmla="*/ 1443514 w 2733675"/>
              <a:gd name="connsiteY372" fmla="*/ 1890236 h 2266950"/>
              <a:gd name="connsiteX373" fmla="*/ 1412081 w 2733675"/>
              <a:gd name="connsiteY373" fmla="*/ 1915954 h 2266950"/>
              <a:gd name="connsiteX374" fmla="*/ 1389221 w 2733675"/>
              <a:gd name="connsiteY374" fmla="*/ 1926431 h 2266950"/>
              <a:gd name="connsiteX375" fmla="*/ 1373029 w 2733675"/>
              <a:gd name="connsiteY375" fmla="*/ 1947386 h 2266950"/>
              <a:gd name="connsiteX376" fmla="*/ 1347311 w 2733675"/>
              <a:gd name="connsiteY376" fmla="*/ 1978819 h 2266950"/>
              <a:gd name="connsiteX377" fmla="*/ 1341596 w 2733675"/>
              <a:gd name="connsiteY377" fmla="*/ 1957864 h 2266950"/>
              <a:gd name="connsiteX378" fmla="*/ 1320641 w 2733675"/>
              <a:gd name="connsiteY378" fmla="*/ 1921669 h 2266950"/>
              <a:gd name="connsiteX379" fmla="*/ 1308259 w 2733675"/>
              <a:gd name="connsiteY379" fmla="*/ 1918811 h 2266950"/>
              <a:gd name="connsiteX380" fmla="*/ 1284446 w 2733675"/>
              <a:gd name="connsiteY380" fmla="*/ 1911191 h 2266950"/>
              <a:gd name="connsiteX381" fmla="*/ 1279684 w 2733675"/>
              <a:gd name="connsiteY381" fmla="*/ 1893094 h 2266950"/>
              <a:gd name="connsiteX382" fmla="*/ 1260634 w 2733675"/>
              <a:gd name="connsiteY382" fmla="*/ 1874996 h 2266950"/>
              <a:gd name="connsiteX383" fmla="*/ 1224439 w 2733675"/>
              <a:gd name="connsiteY383" fmla="*/ 1893094 h 2266950"/>
              <a:gd name="connsiteX384" fmla="*/ 1203484 w 2733675"/>
              <a:gd name="connsiteY384" fmla="*/ 1905476 h 2266950"/>
              <a:gd name="connsiteX385" fmla="*/ 1177766 w 2733675"/>
              <a:gd name="connsiteY385" fmla="*/ 1942624 h 2266950"/>
              <a:gd name="connsiteX386" fmla="*/ 1167289 w 2733675"/>
              <a:gd name="connsiteY386" fmla="*/ 1914049 h 2266950"/>
              <a:gd name="connsiteX387" fmla="*/ 1156811 w 2733675"/>
              <a:gd name="connsiteY387" fmla="*/ 1882616 h 2266950"/>
              <a:gd name="connsiteX388" fmla="*/ 1143476 w 2733675"/>
              <a:gd name="connsiteY388" fmla="*/ 1855946 h 2266950"/>
              <a:gd name="connsiteX389" fmla="*/ 1143476 w 2733675"/>
              <a:gd name="connsiteY389" fmla="*/ 1834991 h 2266950"/>
              <a:gd name="connsiteX390" fmla="*/ 1119664 w 2733675"/>
              <a:gd name="connsiteY390" fmla="*/ 1843564 h 2266950"/>
              <a:gd name="connsiteX391" fmla="*/ 1104424 w 2733675"/>
              <a:gd name="connsiteY391" fmla="*/ 1866424 h 2266950"/>
              <a:gd name="connsiteX392" fmla="*/ 1099661 w 2733675"/>
              <a:gd name="connsiteY392" fmla="*/ 1879759 h 2266950"/>
              <a:gd name="connsiteX393" fmla="*/ 1075849 w 2733675"/>
              <a:gd name="connsiteY393" fmla="*/ 1897856 h 2266950"/>
              <a:gd name="connsiteX394" fmla="*/ 1060609 w 2733675"/>
              <a:gd name="connsiteY394" fmla="*/ 1911191 h 2266950"/>
              <a:gd name="connsiteX395" fmla="*/ 1052036 w 2733675"/>
              <a:gd name="connsiteY395" fmla="*/ 1894999 h 2266950"/>
              <a:gd name="connsiteX396" fmla="*/ 1041559 w 2733675"/>
              <a:gd name="connsiteY396" fmla="*/ 1885474 h 2266950"/>
              <a:gd name="connsiteX397" fmla="*/ 1023461 w 2733675"/>
              <a:gd name="connsiteY397" fmla="*/ 1900714 h 2266950"/>
              <a:gd name="connsiteX398" fmla="*/ 1012984 w 2733675"/>
              <a:gd name="connsiteY398" fmla="*/ 1926431 h 2266950"/>
              <a:gd name="connsiteX399" fmla="*/ 1000601 w 2733675"/>
              <a:gd name="connsiteY399" fmla="*/ 1960721 h 2266950"/>
              <a:gd name="connsiteX400" fmla="*/ 984409 w 2733675"/>
              <a:gd name="connsiteY400" fmla="*/ 1989296 h 2266950"/>
              <a:gd name="connsiteX401" fmla="*/ 979646 w 2733675"/>
              <a:gd name="connsiteY401" fmla="*/ 2017871 h 2266950"/>
              <a:gd name="connsiteX402" fmla="*/ 958691 w 2733675"/>
              <a:gd name="connsiteY402" fmla="*/ 1996916 h 2266950"/>
              <a:gd name="connsiteX403" fmla="*/ 951071 w 2733675"/>
              <a:gd name="connsiteY403" fmla="*/ 1947386 h 2266950"/>
              <a:gd name="connsiteX404" fmla="*/ 940594 w 2733675"/>
              <a:gd name="connsiteY404" fmla="*/ 1921669 h 2266950"/>
              <a:gd name="connsiteX405" fmla="*/ 906304 w 2733675"/>
              <a:gd name="connsiteY405" fmla="*/ 1921669 h 2266950"/>
              <a:gd name="connsiteX406" fmla="*/ 895826 w 2733675"/>
              <a:gd name="connsiteY406" fmla="*/ 1893094 h 2266950"/>
              <a:gd name="connsiteX407" fmla="*/ 885349 w 2733675"/>
              <a:gd name="connsiteY407" fmla="*/ 1869281 h 2266950"/>
              <a:gd name="connsiteX408" fmla="*/ 859631 w 2733675"/>
              <a:gd name="connsiteY408" fmla="*/ 1876901 h 2266950"/>
              <a:gd name="connsiteX409" fmla="*/ 831056 w 2733675"/>
              <a:gd name="connsiteY409" fmla="*/ 1903571 h 2266950"/>
              <a:gd name="connsiteX410" fmla="*/ 817721 w 2733675"/>
              <a:gd name="connsiteY410" fmla="*/ 1918811 h 2266950"/>
              <a:gd name="connsiteX411" fmla="*/ 812006 w 2733675"/>
              <a:gd name="connsiteY411" fmla="*/ 1947386 h 2266950"/>
              <a:gd name="connsiteX412" fmla="*/ 807244 w 2733675"/>
              <a:gd name="connsiteY412" fmla="*/ 1975961 h 2266950"/>
              <a:gd name="connsiteX413" fmla="*/ 791051 w 2733675"/>
              <a:gd name="connsiteY413" fmla="*/ 2015014 h 2266950"/>
              <a:gd name="connsiteX414" fmla="*/ 768191 w 2733675"/>
              <a:gd name="connsiteY414" fmla="*/ 2041684 h 2266950"/>
              <a:gd name="connsiteX415" fmla="*/ 729139 w 2733675"/>
              <a:gd name="connsiteY415" fmla="*/ 2031206 h 2266950"/>
              <a:gd name="connsiteX416" fmla="*/ 705326 w 2733675"/>
              <a:gd name="connsiteY416" fmla="*/ 2013109 h 2266950"/>
              <a:gd name="connsiteX417" fmla="*/ 679609 w 2733675"/>
              <a:gd name="connsiteY417" fmla="*/ 2025491 h 2266950"/>
              <a:gd name="connsiteX418" fmla="*/ 648176 w 2733675"/>
              <a:gd name="connsiteY418" fmla="*/ 2034064 h 2266950"/>
              <a:gd name="connsiteX419" fmla="*/ 627221 w 2733675"/>
              <a:gd name="connsiteY419" fmla="*/ 2017871 h 2266950"/>
              <a:gd name="connsiteX420" fmla="*/ 601504 w 2733675"/>
              <a:gd name="connsiteY420" fmla="*/ 2002631 h 2266950"/>
              <a:gd name="connsiteX421" fmla="*/ 621506 w 2733675"/>
              <a:gd name="connsiteY421" fmla="*/ 1975961 h 2266950"/>
              <a:gd name="connsiteX422" fmla="*/ 634841 w 2733675"/>
              <a:gd name="connsiteY422" fmla="*/ 1944529 h 2266950"/>
              <a:gd name="connsiteX423" fmla="*/ 627221 w 2733675"/>
              <a:gd name="connsiteY423" fmla="*/ 1914049 h 2266950"/>
              <a:gd name="connsiteX424" fmla="*/ 613886 w 2733675"/>
              <a:gd name="connsiteY424" fmla="*/ 1882616 h 2266950"/>
              <a:gd name="connsiteX425" fmla="*/ 603409 w 2733675"/>
              <a:gd name="connsiteY425" fmla="*/ 1851184 h 2266950"/>
              <a:gd name="connsiteX426" fmla="*/ 595789 w 2733675"/>
              <a:gd name="connsiteY426" fmla="*/ 1825466 h 2266950"/>
              <a:gd name="connsiteX427" fmla="*/ 567214 w 2733675"/>
              <a:gd name="connsiteY427" fmla="*/ 1833086 h 2266950"/>
              <a:gd name="connsiteX428" fmla="*/ 531019 w 2733675"/>
              <a:gd name="connsiteY428" fmla="*/ 1848326 h 2266950"/>
              <a:gd name="connsiteX429" fmla="*/ 502444 w 2733675"/>
              <a:gd name="connsiteY429" fmla="*/ 1858804 h 2266950"/>
              <a:gd name="connsiteX430" fmla="*/ 471011 w 2733675"/>
              <a:gd name="connsiteY430" fmla="*/ 1858804 h 2266950"/>
              <a:gd name="connsiteX431" fmla="*/ 451961 w 2733675"/>
              <a:gd name="connsiteY431" fmla="*/ 1837849 h 2266950"/>
              <a:gd name="connsiteX432" fmla="*/ 423386 w 2733675"/>
              <a:gd name="connsiteY432" fmla="*/ 1816894 h 2266950"/>
              <a:gd name="connsiteX433" fmla="*/ 402431 w 2733675"/>
              <a:gd name="connsiteY433" fmla="*/ 1801654 h 2266950"/>
              <a:gd name="connsiteX434" fmla="*/ 366236 w 2733675"/>
              <a:gd name="connsiteY434" fmla="*/ 1806416 h 2266950"/>
              <a:gd name="connsiteX435" fmla="*/ 332899 w 2733675"/>
              <a:gd name="connsiteY435" fmla="*/ 1794034 h 2266950"/>
              <a:gd name="connsiteX436" fmla="*/ 319564 w 2733675"/>
              <a:gd name="connsiteY436" fmla="*/ 1754981 h 2266950"/>
              <a:gd name="connsiteX437" fmla="*/ 301466 w 2733675"/>
              <a:gd name="connsiteY437" fmla="*/ 1735931 h 2266950"/>
              <a:gd name="connsiteX438" fmla="*/ 270034 w 2733675"/>
              <a:gd name="connsiteY438" fmla="*/ 1741646 h 2266950"/>
              <a:gd name="connsiteX439" fmla="*/ 262414 w 2733675"/>
              <a:gd name="connsiteY439" fmla="*/ 1705451 h 2266950"/>
              <a:gd name="connsiteX440" fmla="*/ 243364 w 2733675"/>
              <a:gd name="connsiteY440" fmla="*/ 1689259 h 2266950"/>
              <a:gd name="connsiteX441" fmla="*/ 246221 w 2733675"/>
              <a:gd name="connsiteY441" fmla="*/ 1657826 h 2266950"/>
              <a:gd name="connsiteX442" fmla="*/ 267176 w 2733675"/>
              <a:gd name="connsiteY442" fmla="*/ 1634966 h 2266950"/>
              <a:gd name="connsiteX443" fmla="*/ 282416 w 2733675"/>
              <a:gd name="connsiteY443" fmla="*/ 1590199 h 2266950"/>
              <a:gd name="connsiteX444" fmla="*/ 267176 w 2733675"/>
              <a:gd name="connsiteY444" fmla="*/ 1558766 h 2266950"/>
              <a:gd name="connsiteX445" fmla="*/ 249079 w 2733675"/>
              <a:gd name="connsiteY445" fmla="*/ 1554004 h 2266950"/>
              <a:gd name="connsiteX446" fmla="*/ 225266 w 2733675"/>
              <a:gd name="connsiteY446" fmla="*/ 1535906 h 2266950"/>
              <a:gd name="connsiteX447" fmla="*/ 223361 w 2733675"/>
              <a:gd name="connsiteY447" fmla="*/ 1496854 h 2266950"/>
              <a:gd name="connsiteX448" fmla="*/ 183356 w 2733675"/>
              <a:gd name="connsiteY448" fmla="*/ 1493996 h 2266950"/>
              <a:gd name="connsiteX449" fmla="*/ 172879 w 2733675"/>
              <a:gd name="connsiteY449" fmla="*/ 1462564 h 2266950"/>
              <a:gd name="connsiteX450" fmla="*/ 150019 w 2733675"/>
              <a:gd name="connsiteY450" fmla="*/ 1444466 h 2266950"/>
              <a:gd name="connsiteX451" fmla="*/ 97631 w 2733675"/>
              <a:gd name="connsiteY451" fmla="*/ 1452086 h 2266950"/>
              <a:gd name="connsiteX452" fmla="*/ 92869 w 2733675"/>
              <a:gd name="connsiteY452" fmla="*/ 1467326 h 2266950"/>
              <a:gd name="connsiteX453" fmla="*/ 73819 w 2733675"/>
              <a:gd name="connsiteY453" fmla="*/ 1475899 h 2266950"/>
              <a:gd name="connsiteX454" fmla="*/ 53816 w 2733675"/>
              <a:gd name="connsiteY454" fmla="*/ 1467326 h 2266950"/>
              <a:gd name="connsiteX455" fmla="*/ 45244 w 2733675"/>
              <a:gd name="connsiteY455" fmla="*/ 1436846 h 2266950"/>
              <a:gd name="connsiteX456" fmla="*/ 45244 w 2733675"/>
              <a:gd name="connsiteY456" fmla="*/ 1413034 h 2266950"/>
              <a:gd name="connsiteX457" fmla="*/ 27146 w 2733675"/>
              <a:gd name="connsiteY457" fmla="*/ 1396841 h 2266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Lst>
            <a:rect l="l" t="t" r="r" b="b"/>
            <a:pathLst>
              <a:path w="2733675" h="2266950">
                <a:moveTo>
                  <a:pt x="1429" y="1378744"/>
                </a:moveTo>
                <a:lnTo>
                  <a:pt x="13811" y="1355884"/>
                </a:lnTo>
                <a:lnTo>
                  <a:pt x="30004" y="1342549"/>
                </a:lnTo>
                <a:lnTo>
                  <a:pt x="58579" y="1334929"/>
                </a:lnTo>
                <a:lnTo>
                  <a:pt x="73819" y="1327309"/>
                </a:lnTo>
                <a:lnTo>
                  <a:pt x="84296" y="1324451"/>
                </a:lnTo>
                <a:lnTo>
                  <a:pt x="73819" y="1300639"/>
                </a:lnTo>
                <a:lnTo>
                  <a:pt x="76676" y="1267301"/>
                </a:lnTo>
                <a:lnTo>
                  <a:pt x="82391" y="1251109"/>
                </a:lnTo>
                <a:lnTo>
                  <a:pt x="110966" y="1272064"/>
                </a:lnTo>
                <a:lnTo>
                  <a:pt x="126206" y="1256824"/>
                </a:lnTo>
                <a:lnTo>
                  <a:pt x="129064" y="1227296"/>
                </a:lnTo>
                <a:lnTo>
                  <a:pt x="118586" y="1204436"/>
                </a:lnTo>
                <a:lnTo>
                  <a:pt x="97631" y="1186339"/>
                </a:lnTo>
                <a:lnTo>
                  <a:pt x="79534" y="1167289"/>
                </a:lnTo>
                <a:lnTo>
                  <a:pt x="82391" y="1138714"/>
                </a:lnTo>
                <a:lnTo>
                  <a:pt x="87154" y="1112996"/>
                </a:lnTo>
                <a:lnTo>
                  <a:pt x="94774" y="1073944"/>
                </a:lnTo>
                <a:lnTo>
                  <a:pt x="108109" y="1052989"/>
                </a:lnTo>
                <a:lnTo>
                  <a:pt x="139541" y="1050131"/>
                </a:lnTo>
                <a:lnTo>
                  <a:pt x="168116" y="1048226"/>
                </a:lnTo>
                <a:lnTo>
                  <a:pt x="172879" y="1024414"/>
                </a:lnTo>
                <a:lnTo>
                  <a:pt x="186214" y="1011079"/>
                </a:lnTo>
                <a:lnTo>
                  <a:pt x="217646" y="997744"/>
                </a:lnTo>
                <a:lnTo>
                  <a:pt x="251936" y="1006316"/>
                </a:lnTo>
                <a:lnTo>
                  <a:pt x="288131" y="1016794"/>
                </a:lnTo>
                <a:lnTo>
                  <a:pt x="332899" y="1006316"/>
                </a:lnTo>
                <a:lnTo>
                  <a:pt x="348139" y="1003459"/>
                </a:lnTo>
                <a:lnTo>
                  <a:pt x="366236" y="979646"/>
                </a:lnTo>
                <a:lnTo>
                  <a:pt x="384334" y="958691"/>
                </a:lnTo>
                <a:lnTo>
                  <a:pt x="400526" y="958691"/>
                </a:lnTo>
                <a:lnTo>
                  <a:pt x="415766" y="974884"/>
                </a:lnTo>
                <a:lnTo>
                  <a:pt x="433864" y="995839"/>
                </a:lnTo>
                <a:lnTo>
                  <a:pt x="454819" y="990124"/>
                </a:lnTo>
                <a:lnTo>
                  <a:pt x="462439" y="977741"/>
                </a:lnTo>
                <a:lnTo>
                  <a:pt x="460534" y="956786"/>
                </a:lnTo>
                <a:lnTo>
                  <a:pt x="486251" y="940594"/>
                </a:lnTo>
                <a:lnTo>
                  <a:pt x="493871" y="958691"/>
                </a:lnTo>
                <a:lnTo>
                  <a:pt x="528161" y="967264"/>
                </a:lnTo>
                <a:lnTo>
                  <a:pt x="541496" y="974884"/>
                </a:lnTo>
                <a:lnTo>
                  <a:pt x="570071" y="985361"/>
                </a:lnTo>
                <a:lnTo>
                  <a:pt x="606266" y="979646"/>
                </a:lnTo>
                <a:lnTo>
                  <a:pt x="642461" y="982504"/>
                </a:lnTo>
                <a:lnTo>
                  <a:pt x="679609" y="982504"/>
                </a:lnTo>
                <a:lnTo>
                  <a:pt x="691991" y="958691"/>
                </a:lnTo>
                <a:lnTo>
                  <a:pt x="702469" y="935831"/>
                </a:lnTo>
                <a:lnTo>
                  <a:pt x="729139" y="919639"/>
                </a:lnTo>
                <a:lnTo>
                  <a:pt x="754856" y="917734"/>
                </a:lnTo>
                <a:lnTo>
                  <a:pt x="786289" y="912019"/>
                </a:lnTo>
                <a:lnTo>
                  <a:pt x="822484" y="907256"/>
                </a:lnTo>
                <a:lnTo>
                  <a:pt x="822484" y="878681"/>
                </a:lnTo>
                <a:lnTo>
                  <a:pt x="817721" y="854869"/>
                </a:lnTo>
                <a:lnTo>
                  <a:pt x="812006" y="823436"/>
                </a:lnTo>
                <a:lnTo>
                  <a:pt x="822484" y="799624"/>
                </a:lnTo>
                <a:lnTo>
                  <a:pt x="840581" y="794861"/>
                </a:lnTo>
                <a:lnTo>
                  <a:pt x="874871" y="799624"/>
                </a:lnTo>
                <a:lnTo>
                  <a:pt x="892969" y="787241"/>
                </a:lnTo>
                <a:lnTo>
                  <a:pt x="924401" y="773906"/>
                </a:lnTo>
                <a:lnTo>
                  <a:pt x="940594" y="758666"/>
                </a:lnTo>
                <a:lnTo>
                  <a:pt x="955834" y="737711"/>
                </a:lnTo>
                <a:lnTo>
                  <a:pt x="981551" y="737711"/>
                </a:lnTo>
                <a:lnTo>
                  <a:pt x="1002506" y="750094"/>
                </a:lnTo>
                <a:lnTo>
                  <a:pt x="1005364" y="787241"/>
                </a:lnTo>
                <a:lnTo>
                  <a:pt x="1031081" y="797719"/>
                </a:lnTo>
                <a:lnTo>
                  <a:pt x="1057751" y="818674"/>
                </a:lnTo>
                <a:lnTo>
                  <a:pt x="1086326" y="815816"/>
                </a:lnTo>
                <a:lnTo>
                  <a:pt x="1110139" y="797719"/>
                </a:lnTo>
                <a:lnTo>
                  <a:pt x="1132999" y="802481"/>
                </a:lnTo>
                <a:lnTo>
                  <a:pt x="1164431" y="802481"/>
                </a:lnTo>
                <a:lnTo>
                  <a:pt x="1177766" y="831056"/>
                </a:lnTo>
                <a:lnTo>
                  <a:pt x="1209199" y="805339"/>
                </a:lnTo>
                <a:lnTo>
                  <a:pt x="1234916" y="778669"/>
                </a:lnTo>
                <a:lnTo>
                  <a:pt x="1253014" y="763429"/>
                </a:lnTo>
                <a:lnTo>
                  <a:pt x="1273969" y="752951"/>
                </a:lnTo>
                <a:lnTo>
                  <a:pt x="1310164" y="758666"/>
                </a:lnTo>
                <a:lnTo>
                  <a:pt x="1323499" y="789146"/>
                </a:lnTo>
                <a:lnTo>
                  <a:pt x="1354931" y="787241"/>
                </a:lnTo>
                <a:lnTo>
                  <a:pt x="1389221" y="763429"/>
                </a:lnTo>
                <a:lnTo>
                  <a:pt x="1396841" y="739616"/>
                </a:lnTo>
                <a:lnTo>
                  <a:pt x="1407319" y="713899"/>
                </a:lnTo>
                <a:lnTo>
                  <a:pt x="1412081" y="677704"/>
                </a:lnTo>
                <a:lnTo>
                  <a:pt x="1407319" y="656749"/>
                </a:lnTo>
                <a:lnTo>
                  <a:pt x="1396841" y="628174"/>
                </a:lnTo>
                <a:lnTo>
                  <a:pt x="1396841" y="586264"/>
                </a:lnTo>
                <a:lnTo>
                  <a:pt x="1401604" y="554831"/>
                </a:lnTo>
                <a:lnTo>
                  <a:pt x="1435894" y="526256"/>
                </a:lnTo>
                <a:lnTo>
                  <a:pt x="1458754" y="515779"/>
                </a:lnTo>
                <a:lnTo>
                  <a:pt x="1477804" y="497681"/>
                </a:lnTo>
                <a:lnTo>
                  <a:pt x="1461611" y="479584"/>
                </a:lnTo>
                <a:lnTo>
                  <a:pt x="1438751" y="466249"/>
                </a:lnTo>
                <a:lnTo>
                  <a:pt x="1419701" y="450056"/>
                </a:lnTo>
                <a:lnTo>
                  <a:pt x="1425416" y="421481"/>
                </a:lnTo>
                <a:lnTo>
                  <a:pt x="1422559" y="382429"/>
                </a:lnTo>
                <a:lnTo>
                  <a:pt x="1417796" y="353854"/>
                </a:lnTo>
                <a:lnTo>
                  <a:pt x="1433036" y="325279"/>
                </a:lnTo>
                <a:lnTo>
                  <a:pt x="1467326" y="299561"/>
                </a:lnTo>
                <a:lnTo>
                  <a:pt x="1482566" y="272891"/>
                </a:lnTo>
                <a:lnTo>
                  <a:pt x="1479709" y="250031"/>
                </a:lnTo>
                <a:lnTo>
                  <a:pt x="1453991" y="233839"/>
                </a:lnTo>
                <a:lnTo>
                  <a:pt x="1472089" y="218599"/>
                </a:lnTo>
                <a:lnTo>
                  <a:pt x="1490186" y="197644"/>
                </a:lnTo>
                <a:lnTo>
                  <a:pt x="1516856" y="176689"/>
                </a:lnTo>
                <a:lnTo>
                  <a:pt x="1524476" y="145256"/>
                </a:lnTo>
                <a:lnTo>
                  <a:pt x="1524476" y="119539"/>
                </a:lnTo>
                <a:lnTo>
                  <a:pt x="1493044" y="116681"/>
                </a:lnTo>
                <a:lnTo>
                  <a:pt x="1472089" y="116681"/>
                </a:lnTo>
                <a:lnTo>
                  <a:pt x="1482566" y="90964"/>
                </a:lnTo>
                <a:lnTo>
                  <a:pt x="1490186" y="74771"/>
                </a:lnTo>
                <a:lnTo>
                  <a:pt x="1490186" y="56674"/>
                </a:lnTo>
                <a:lnTo>
                  <a:pt x="1524476" y="46196"/>
                </a:lnTo>
                <a:lnTo>
                  <a:pt x="1550194" y="46196"/>
                </a:lnTo>
                <a:lnTo>
                  <a:pt x="1574006" y="53816"/>
                </a:lnTo>
                <a:lnTo>
                  <a:pt x="1610201" y="56674"/>
                </a:lnTo>
                <a:lnTo>
                  <a:pt x="1605439" y="28099"/>
                </a:lnTo>
                <a:lnTo>
                  <a:pt x="1597819" y="1429"/>
                </a:lnTo>
                <a:lnTo>
                  <a:pt x="1641634" y="1429"/>
                </a:lnTo>
                <a:lnTo>
                  <a:pt x="1670209" y="1429"/>
                </a:lnTo>
                <a:lnTo>
                  <a:pt x="1698784" y="7144"/>
                </a:lnTo>
                <a:lnTo>
                  <a:pt x="1714976" y="28099"/>
                </a:lnTo>
                <a:lnTo>
                  <a:pt x="1714976" y="56674"/>
                </a:lnTo>
                <a:lnTo>
                  <a:pt x="1746409" y="77629"/>
                </a:lnTo>
                <a:lnTo>
                  <a:pt x="1761649" y="100489"/>
                </a:lnTo>
                <a:lnTo>
                  <a:pt x="1772126" y="121444"/>
                </a:lnTo>
                <a:lnTo>
                  <a:pt x="1748314" y="145256"/>
                </a:lnTo>
                <a:lnTo>
                  <a:pt x="1758791" y="163354"/>
                </a:lnTo>
                <a:lnTo>
                  <a:pt x="1761649" y="197644"/>
                </a:lnTo>
                <a:lnTo>
                  <a:pt x="1790224" y="184309"/>
                </a:lnTo>
                <a:lnTo>
                  <a:pt x="1803559" y="208121"/>
                </a:lnTo>
                <a:lnTo>
                  <a:pt x="1821656" y="233839"/>
                </a:lnTo>
                <a:lnTo>
                  <a:pt x="1850231" y="229076"/>
                </a:lnTo>
                <a:lnTo>
                  <a:pt x="1876901" y="226219"/>
                </a:lnTo>
                <a:lnTo>
                  <a:pt x="1884521" y="251936"/>
                </a:lnTo>
                <a:lnTo>
                  <a:pt x="1917859" y="257651"/>
                </a:lnTo>
                <a:lnTo>
                  <a:pt x="1947386" y="239554"/>
                </a:lnTo>
                <a:lnTo>
                  <a:pt x="1970246" y="244316"/>
                </a:lnTo>
                <a:lnTo>
                  <a:pt x="1983581" y="268129"/>
                </a:lnTo>
                <a:lnTo>
                  <a:pt x="1970246" y="296704"/>
                </a:lnTo>
                <a:lnTo>
                  <a:pt x="1947386" y="299561"/>
                </a:lnTo>
                <a:lnTo>
                  <a:pt x="1926431" y="314801"/>
                </a:lnTo>
                <a:lnTo>
                  <a:pt x="1949291" y="335756"/>
                </a:lnTo>
                <a:lnTo>
                  <a:pt x="1952149" y="356711"/>
                </a:lnTo>
                <a:lnTo>
                  <a:pt x="1975961" y="374809"/>
                </a:lnTo>
                <a:lnTo>
                  <a:pt x="1998821" y="388144"/>
                </a:lnTo>
                <a:lnTo>
                  <a:pt x="2004536" y="421481"/>
                </a:lnTo>
                <a:lnTo>
                  <a:pt x="1986439" y="450056"/>
                </a:lnTo>
                <a:lnTo>
                  <a:pt x="2015014" y="448151"/>
                </a:lnTo>
                <a:lnTo>
                  <a:pt x="2069306" y="439579"/>
                </a:lnTo>
                <a:lnTo>
                  <a:pt x="2106454" y="427196"/>
                </a:lnTo>
                <a:lnTo>
                  <a:pt x="2145506" y="406241"/>
                </a:lnTo>
                <a:lnTo>
                  <a:pt x="2178844" y="379571"/>
                </a:lnTo>
                <a:lnTo>
                  <a:pt x="2207419" y="356711"/>
                </a:lnTo>
                <a:lnTo>
                  <a:pt x="2249329" y="338614"/>
                </a:lnTo>
                <a:lnTo>
                  <a:pt x="2283619" y="322421"/>
                </a:lnTo>
                <a:lnTo>
                  <a:pt x="2315051" y="290989"/>
                </a:lnTo>
                <a:lnTo>
                  <a:pt x="2340769" y="283369"/>
                </a:lnTo>
                <a:lnTo>
                  <a:pt x="2376964" y="280511"/>
                </a:lnTo>
                <a:lnTo>
                  <a:pt x="2411254" y="280511"/>
                </a:lnTo>
                <a:lnTo>
                  <a:pt x="2429351" y="254794"/>
                </a:lnTo>
                <a:lnTo>
                  <a:pt x="2453164" y="236696"/>
                </a:lnTo>
                <a:lnTo>
                  <a:pt x="2481739" y="230981"/>
                </a:lnTo>
                <a:lnTo>
                  <a:pt x="2523649" y="239554"/>
                </a:lnTo>
                <a:lnTo>
                  <a:pt x="2559844" y="254794"/>
                </a:lnTo>
                <a:lnTo>
                  <a:pt x="2580799" y="278606"/>
                </a:lnTo>
                <a:lnTo>
                  <a:pt x="2565559" y="299561"/>
                </a:lnTo>
                <a:lnTo>
                  <a:pt x="2559844" y="325279"/>
                </a:lnTo>
                <a:lnTo>
                  <a:pt x="2549366" y="356711"/>
                </a:lnTo>
                <a:lnTo>
                  <a:pt x="2591276" y="350996"/>
                </a:lnTo>
                <a:lnTo>
                  <a:pt x="2625566" y="356711"/>
                </a:lnTo>
                <a:lnTo>
                  <a:pt x="2622709" y="388144"/>
                </a:lnTo>
                <a:lnTo>
                  <a:pt x="2601754" y="411004"/>
                </a:lnTo>
                <a:lnTo>
                  <a:pt x="2577941" y="421481"/>
                </a:lnTo>
                <a:lnTo>
                  <a:pt x="2552224" y="452914"/>
                </a:lnTo>
                <a:lnTo>
                  <a:pt x="2546509" y="481489"/>
                </a:lnTo>
                <a:lnTo>
                  <a:pt x="2523649" y="499586"/>
                </a:lnTo>
                <a:lnTo>
                  <a:pt x="2499836" y="502444"/>
                </a:lnTo>
                <a:lnTo>
                  <a:pt x="2489359" y="526256"/>
                </a:lnTo>
                <a:lnTo>
                  <a:pt x="2489359" y="554831"/>
                </a:lnTo>
                <a:lnTo>
                  <a:pt x="2474119" y="562451"/>
                </a:lnTo>
                <a:lnTo>
                  <a:pt x="2456021" y="572929"/>
                </a:lnTo>
                <a:lnTo>
                  <a:pt x="2432209" y="586264"/>
                </a:lnTo>
                <a:lnTo>
                  <a:pt x="2411254" y="596741"/>
                </a:lnTo>
                <a:lnTo>
                  <a:pt x="2387441" y="609124"/>
                </a:lnTo>
                <a:lnTo>
                  <a:pt x="2376964" y="622459"/>
                </a:lnTo>
                <a:lnTo>
                  <a:pt x="2369344" y="658654"/>
                </a:lnTo>
                <a:lnTo>
                  <a:pt x="2376964" y="679609"/>
                </a:lnTo>
                <a:lnTo>
                  <a:pt x="2385536" y="711041"/>
                </a:lnTo>
                <a:lnTo>
                  <a:pt x="2379821" y="724376"/>
                </a:lnTo>
                <a:lnTo>
                  <a:pt x="2361724" y="739616"/>
                </a:lnTo>
                <a:lnTo>
                  <a:pt x="2325529" y="758666"/>
                </a:lnTo>
                <a:lnTo>
                  <a:pt x="2309336" y="778669"/>
                </a:lnTo>
                <a:lnTo>
                  <a:pt x="2296001" y="802481"/>
                </a:lnTo>
                <a:lnTo>
                  <a:pt x="2277904" y="836771"/>
                </a:lnTo>
                <a:lnTo>
                  <a:pt x="2256949" y="859631"/>
                </a:lnTo>
                <a:lnTo>
                  <a:pt x="2249329" y="891064"/>
                </a:lnTo>
                <a:lnTo>
                  <a:pt x="2238851" y="917734"/>
                </a:lnTo>
                <a:lnTo>
                  <a:pt x="2236946" y="943451"/>
                </a:lnTo>
                <a:lnTo>
                  <a:pt x="2262664" y="964406"/>
                </a:lnTo>
                <a:lnTo>
                  <a:pt x="2275999" y="977741"/>
                </a:lnTo>
                <a:lnTo>
                  <a:pt x="2275999" y="1003459"/>
                </a:lnTo>
                <a:lnTo>
                  <a:pt x="2265521" y="1016794"/>
                </a:lnTo>
                <a:lnTo>
                  <a:pt x="2241709" y="1032034"/>
                </a:lnTo>
                <a:lnTo>
                  <a:pt x="2238851" y="1050131"/>
                </a:lnTo>
                <a:lnTo>
                  <a:pt x="2210276" y="1071086"/>
                </a:lnTo>
                <a:lnTo>
                  <a:pt x="2196941" y="1094899"/>
                </a:lnTo>
                <a:lnTo>
                  <a:pt x="2226469" y="1115854"/>
                </a:lnTo>
                <a:lnTo>
                  <a:pt x="2249329" y="1112996"/>
                </a:lnTo>
                <a:lnTo>
                  <a:pt x="2275999" y="1102519"/>
                </a:lnTo>
                <a:lnTo>
                  <a:pt x="2306479" y="1078706"/>
                </a:lnTo>
                <a:lnTo>
                  <a:pt x="2330291" y="1063466"/>
                </a:lnTo>
                <a:lnTo>
                  <a:pt x="2358866" y="1039654"/>
                </a:lnTo>
                <a:lnTo>
                  <a:pt x="2337911" y="1016794"/>
                </a:lnTo>
                <a:lnTo>
                  <a:pt x="2315051" y="1000601"/>
                </a:lnTo>
                <a:lnTo>
                  <a:pt x="2316956" y="967264"/>
                </a:lnTo>
                <a:lnTo>
                  <a:pt x="2336006" y="940594"/>
                </a:lnTo>
                <a:lnTo>
                  <a:pt x="2356009" y="930116"/>
                </a:lnTo>
                <a:lnTo>
                  <a:pt x="2397919" y="925354"/>
                </a:lnTo>
                <a:lnTo>
                  <a:pt x="2424589" y="917734"/>
                </a:lnTo>
                <a:lnTo>
                  <a:pt x="2453164" y="901541"/>
                </a:lnTo>
                <a:lnTo>
                  <a:pt x="2489359" y="898684"/>
                </a:lnTo>
                <a:lnTo>
                  <a:pt x="2531269" y="909161"/>
                </a:lnTo>
                <a:lnTo>
                  <a:pt x="2556986" y="917734"/>
                </a:lnTo>
                <a:lnTo>
                  <a:pt x="2552224" y="940594"/>
                </a:lnTo>
                <a:lnTo>
                  <a:pt x="2552224" y="961549"/>
                </a:lnTo>
                <a:lnTo>
                  <a:pt x="2555081" y="972026"/>
                </a:lnTo>
                <a:lnTo>
                  <a:pt x="2577941" y="988219"/>
                </a:lnTo>
                <a:lnTo>
                  <a:pt x="2575084" y="1008221"/>
                </a:lnTo>
                <a:lnTo>
                  <a:pt x="2565559" y="1037749"/>
                </a:lnTo>
                <a:lnTo>
                  <a:pt x="2556986" y="1066324"/>
                </a:lnTo>
                <a:lnTo>
                  <a:pt x="2573179" y="1089184"/>
                </a:lnTo>
                <a:lnTo>
                  <a:pt x="2585561" y="1107281"/>
                </a:lnTo>
                <a:lnTo>
                  <a:pt x="2615089" y="1117759"/>
                </a:lnTo>
                <a:lnTo>
                  <a:pt x="2635091" y="1133951"/>
                </a:lnTo>
                <a:lnTo>
                  <a:pt x="2651284" y="1159669"/>
                </a:lnTo>
                <a:lnTo>
                  <a:pt x="2656046" y="1183481"/>
                </a:lnTo>
                <a:lnTo>
                  <a:pt x="2669381" y="1204436"/>
                </a:lnTo>
                <a:lnTo>
                  <a:pt x="2645569" y="1233011"/>
                </a:lnTo>
                <a:lnTo>
                  <a:pt x="2625566" y="1246346"/>
                </a:lnTo>
                <a:lnTo>
                  <a:pt x="2612231" y="1269206"/>
                </a:lnTo>
                <a:lnTo>
                  <a:pt x="2583656" y="1285399"/>
                </a:lnTo>
                <a:lnTo>
                  <a:pt x="2573179" y="1303496"/>
                </a:lnTo>
                <a:lnTo>
                  <a:pt x="2559844" y="1316831"/>
                </a:lnTo>
                <a:lnTo>
                  <a:pt x="2562701" y="1339691"/>
                </a:lnTo>
                <a:lnTo>
                  <a:pt x="2591276" y="1347311"/>
                </a:lnTo>
                <a:lnTo>
                  <a:pt x="2622709" y="1347311"/>
                </a:lnTo>
                <a:lnTo>
                  <a:pt x="2637949" y="1368266"/>
                </a:lnTo>
                <a:lnTo>
                  <a:pt x="2654141" y="1386364"/>
                </a:lnTo>
                <a:lnTo>
                  <a:pt x="2658904" y="1426369"/>
                </a:lnTo>
                <a:lnTo>
                  <a:pt x="2664619" y="1449229"/>
                </a:lnTo>
                <a:lnTo>
                  <a:pt x="2690336" y="1459706"/>
                </a:lnTo>
                <a:lnTo>
                  <a:pt x="2716054" y="1473041"/>
                </a:lnTo>
                <a:lnTo>
                  <a:pt x="2724626" y="1498759"/>
                </a:lnTo>
                <a:lnTo>
                  <a:pt x="2732246" y="1525429"/>
                </a:lnTo>
                <a:lnTo>
                  <a:pt x="2737009" y="1555909"/>
                </a:lnTo>
                <a:lnTo>
                  <a:pt x="2729389" y="1587341"/>
                </a:lnTo>
                <a:lnTo>
                  <a:pt x="2705576" y="1600676"/>
                </a:lnTo>
                <a:lnTo>
                  <a:pt x="2684621" y="1618774"/>
                </a:lnTo>
                <a:lnTo>
                  <a:pt x="2672239" y="1639729"/>
                </a:lnTo>
                <a:lnTo>
                  <a:pt x="2656046" y="1663541"/>
                </a:lnTo>
                <a:lnTo>
                  <a:pt x="2633186" y="1684496"/>
                </a:lnTo>
                <a:lnTo>
                  <a:pt x="2606516" y="1675924"/>
                </a:lnTo>
                <a:lnTo>
                  <a:pt x="2575084" y="1671161"/>
                </a:lnTo>
                <a:lnTo>
                  <a:pt x="2546509" y="1674019"/>
                </a:lnTo>
                <a:lnTo>
                  <a:pt x="2525554" y="1675924"/>
                </a:lnTo>
                <a:lnTo>
                  <a:pt x="2510314" y="1696879"/>
                </a:lnTo>
                <a:lnTo>
                  <a:pt x="2507456" y="1728311"/>
                </a:lnTo>
                <a:lnTo>
                  <a:pt x="2528411" y="1741646"/>
                </a:lnTo>
                <a:lnTo>
                  <a:pt x="2549366" y="1738789"/>
                </a:lnTo>
                <a:lnTo>
                  <a:pt x="2577941" y="1738789"/>
                </a:lnTo>
                <a:lnTo>
                  <a:pt x="2583656" y="1759744"/>
                </a:lnTo>
                <a:lnTo>
                  <a:pt x="2591276" y="1780699"/>
                </a:lnTo>
                <a:lnTo>
                  <a:pt x="2591276" y="1806416"/>
                </a:lnTo>
                <a:lnTo>
                  <a:pt x="2591276" y="1822609"/>
                </a:lnTo>
                <a:lnTo>
                  <a:pt x="2612231" y="1833086"/>
                </a:lnTo>
                <a:lnTo>
                  <a:pt x="2640806" y="1845469"/>
                </a:lnTo>
                <a:lnTo>
                  <a:pt x="2664619" y="1845469"/>
                </a:lnTo>
                <a:lnTo>
                  <a:pt x="2677001" y="1858804"/>
                </a:lnTo>
                <a:lnTo>
                  <a:pt x="2703671" y="1887379"/>
                </a:lnTo>
                <a:lnTo>
                  <a:pt x="2714149" y="1908334"/>
                </a:lnTo>
                <a:lnTo>
                  <a:pt x="2700814" y="1953101"/>
                </a:lnTo>
                <a:lnTo>
                  <a:pt x="2675096" y="1957864"/>
                </a:lnTo>
                <a:lnTo>
                  <a:pt x="2654141" y="1957864"/>
                </a:lnTo>
                <a:lnTo>
                  <a:pt x="2643664" y="1968341"/>
                </a:lnTo>
                <a:lnTo>
                  <a:pt x="2616994" y="1995011"/>
                </a:lnTo>
                <a:lnTo>
                  <a:pt x="2596039" y="2007394"/>
                </a:lnTo>
                <a:lnTo>
                  <a:pt x="2575084" y="2025491"/>
                </a:lnTo>
                <a:lnTo>
                  <a:pt x="2549366" y="2052161"/>
                </a:lnTo>
                <a:lnTo>
                  <a:pt x="2523649" y="2075021"/>
                </a:lnTo>
                <a:lnTo>
                  <a:pt x="2536031" y="2098834"/>
                </a:lnTo>
                <a:lnTo>
                  <a:pt x="2523649" y="2122646"/>
                </a:lnTo>
                <a:lnTo>
                  <a:pt x="2489359" y="2116931"/>
                </a:lnTo>
                <a:lnTo>
                  <a:pt x="2465546" y="2095976"/>
                </a:lnTo>
                <a:lnTo>
                  <a:pt x="2429351" y="2080736"/>
                </a:lnTo>
                <a:lnTo>
                  <a:pt x="2403634" y="2083594"/>
                </a:lnTo>
                <a:lnTo>
                  <a:pt x="2375059" y="2094071"/>
                </a:lnTo>
                <a:lnTo>
                  <a:pt x="2366486" y="2119789"/>
                </a:lnTo>
                <a:lnTo>
                  <a:pt x="2356009" y="2135029"/>
                </a:lnTo>
                <a:lnTo>
                  <a:pt x="2325529" y="2127409"/>
                </a:lnTo>
                <a:lnTo>
                  <a:pt x="2312194" y="2109311"/>
                </a:lnTo>
                <a:lnTo>
                  <a:pt x="2294096" y="2112169"/>
                </a:lnTo>
                <a:lnTo>
                  <a:pt x="2277904" y="2127409"/>
                </a:lnTo>
                <a:lnTo>
                  <a:pt x="2255044" y="2161699"/>
                </a:lnTo>
                <a:lnTo>
                  <a:pt x="2236946" y="2184559"/>
                </a:lnTo>
                <a:lnTo>
                  <a:pt x="2205514" y="2203609"/>
                </a:lnTo>
                <a:lnTo>
                  <a:pt x="2195036" y="2214086"/>
                </a:lnTo>
                <a:lnTo>
                  <a:pt x="2207419" y="2244566"/>
                </a:lnTo>
                <a:lnTo>
                  <a:pt x="2228374" y="2260759"/>
                </a:lnTo>
                <a:lnTo>
                  <a:pt x="2210276" y="2271236"/>
                </a:lnTo>
                <a:lnTo>
                  <a:pt x="2174081" y="2271236"/>
                </a:lnTo>
                <a:lnTo>
                  <a:pt x="2142649" y="2268379"/>
                </a:lnTo>
                <a:lnTo>
                  <a:pt x="2132171" y="2268379"/>
                </a:lnTo>
                <a:lnTo>
                  <a:pt x="2129314" y="2244566"/>
                </a:lnTo>
                <a:lnTo>
                  <a:pt x="2126456" y="2218849"/>
                </a:lnTo>
                <a:lnTo>
                  <a:pt x="2111216" y="2195036"/>
                </a:lnTo>
                <a:lnTo>
                  <a:pt x="2079784" y="2195036"/>
                </a:lnTo>
                <a:lnTo>
                  <a:pt x="2056924" y="2195036"/>
                </a:lnTo>
                <a:lnTo>
                  <a:pt x="2040731" y="2172176"/>
                </a:lnTo>
                <a:lnTo>
                  <a:pt x="2022634" y="2155984"/>
                </a:lnTo>
                <a:lnTo>
                  <a:pt x="2009299" y="2135029"/>
                </a:lnTo>
                <a:lnTo>
                  <a:pt x="2035969" y="2127409"/>
                </a:lnTo>
                <a:lnTo>
                  <a:pt x="2040731" y="2094071"/>
                </a:lnTo>
                <a:lnTo>
                  <a:pt x="2076926" y="2091214"/>
                </a:lnTo>
                <a:lnTo>
                  <a:pt x="2114074" y="2095976"/>
                </a:lnTo>
                <a:lnTo>
                  <a:pt x="2124551" y="2070259"/>
                </a:lnTo>
                <a:lnTo>
                  <a:pt x="2103596" y="2055019"/>
                </a:lnTo>
                <a:lnTo>
                  <a:pt x="2103596" y="2020729"/>
                </a:lnTo>
                <a:lnTo>
                  <a:pt x="2126456" y="2002631"/>
                </a:lnTo>
                <a:lnTo>
                  <a:pt x="2157889" y="1989296"/>
                </a:lnTo>
                <a:lnTo>
                  <a:pt x="2181701" y="1986439"/>
                </a:lnTo>
                <a:lnTo>
                  <a:pt x="2181701" y="1963579"/>
                </a:lnTo>
                <a:lnTo>
                  <a:pt x="2155984" y="1957864"/>
                </a:lnTo>
                <a:lnTo>
                  <a:pt x="2129314" y="1950244"/>
                </a:lnTo>
                <a:lnTo>
                  <a:pt x="2087404" y="1936909"/>
                </a:lnTo>
                <a:lnTo>
                  <a:pt x="2056924" y="1932146"/>
                </a:lnTo>
                <a:lnTo>
                  <a:pt x="2027396" y="1915954"/>
                </a:lnTo>
                <a:lnTo>
                  <a:pt x="2019776" y="1885474"/>
                </a:lnTo>
                <a:lnTo>
                  <a:pt x="2025491" y="1845469"/>
                </a:lnTo>
                <a:lnTo>
                  <a:pt x="2025491" y="1816894"/>
                </a:lnTo>
                <a:lnTo>
                  <a:pt x="2019776" y="1780699"/>
                </a:lnTo>
                <a:lnTo>
                  <a:pt x="2019776" y="1752124"/>
                </a:lnTo>
                <a:lnTo>
                  <a:pt x="2015014" y="1734026"/>
                </a:lnTo>
                <a:lnTo>
                  <a:pt x="1998821" y="1738789"/>
                </a:lnTo>
                <a:lnTo>
                  <a:pt x="1986439" y="1759744"/>
                </a:lnTo>
                <a:lnTo>
                  <a:pt x="1970246" y="1770221"/>
                </a:lnTo>
                <a:lnTo>
                  <a:pt x="1938814" y="1770221"/>
                </a:lnTo>
                <a:lnTo>
                  <a:pt x="1907381" y="1749266"/>
                </a:lnTo>
                <a:lnTo>
                  <a:pt x="1907381" y="1720691"/>
                </a:lnTo>
                <a:lnTo>
                  <a:pt x="1910239" y="1692116"/>
                </a:lnTo>
                <a:lnTo>
                  <a:pt x="1902619" y="1663541"/>
                </a:lnTo>
                <a:lnTo>
                  <a:pt x="1905476" y="1636871"/>
                </a:lnTo>
                <a:lnTo>
                  <a:pt x="1878806" y="1629251"/>
                </a:lnTo>
                <a:lnTo>
                  <a:pt x="1860709" y="1636871"/>
                </a:lnTo>
                <a:lnTo>
                  <a:pt x="1847374" y="1624489"/>
                </a:lnTo>
                <a:lnTo>
                  <a:pt x="1827371" y="1608296"/>
                </a:lnTo>
                <a:lnTo>
                  <a:pt x="1806416" y="1597819"/>
                </a:lnTo>
                <a:lnTo>
                  <a:pt x="1782604" y="1621631"/>
                </a:lnTo>
                <a:lnTo>
                  <a:pt x="1764506" y="1624489"/>
                </a:lnTo>
                <a:lnTo>
                  <a:pt x="1733074" y="1624489"/>
                </a:lnTo>
                <a:lnTo>
                  <a:pt x="1725454" y="1600676"/>
                </a:lnTo>
                <a:lnTo>
                  <a:pt x="1712119" y="1576864"/>
                </a:lnTo>
                <a:lnTo>
                  <a:pt x="1683544" y="1600676"/>
                </a:lnTo>
                <a:lnTo>
                  <a:pt x="1662589" y="1615916"/>
                </a:lnTo>
                <a:lnTo>
                  <a:pt x="1673066" y="1636871"/>
                </a:lnTo>
                <a:lnTo>
                  <a:pt x="1636871" y="1657826"/>
                </a:lnTo>
                <a:lnTo>
                  <a:pt x="1613059" y="1668304"/>
                </a:lnTo>
                <a:lnTo>
                  <a:pt x="1594961" y="1694974"/>
                </a:lnTo>
                <a:lnTo>
                  <a:pt x="1587341" y="1713071"/>
                </a:lnTo>
                <a:lnTo>
                  <a:pt x="1574006" y="1762601"/>
                </a:lnTo>
                <a:lnTo>
                  <a:pt x="1563529" y="1785461"/>
                </a:lnTo>
                <a:lnTo>
                  <a:pt x="1542574" y="1801654"/>
                </a:lnTo>
                <a:lnTo>
                  <a:pt x="1513999" y="1822609"/>
                </a:lnTo>
                <a:lnTo>
                  <a:pt x="1490186" y="1848326"/>
                </a:lnTo>
                <a:lnTo>
                  <a:pt x="1461611" y="1866424"/>
                </a:lnTo>
                <a:lnTo>
                  <a:pt x="1443514" y="1890236"/>
                </a:lnTo>
                <a:lnTo>
                  <a:pt x="1412081" y="1915954"/>
                </a:lnTo>
                <a:lnTo>
                  <a:pt x="1389221" y="1926431"/>
                </a:lnTo>
                <a:lnTo>
                  <a:pt x="1373029" y="1947386"/>
                </a:lnTo>
                <a:lnTo>
                  <a:pt x="1347311" y="1978819"/>
                </a:lnTo>
                <a:lnTo>
                  <a:pt x="1341596" y="1957864"/>
                </a:lnTo>
                <a:lnTo>
                  <a:pt x="1320641" y="1921669"/>
                </a:lnTo>
                <a:lnTo>
                  <a:pt x="1308259" y="1918811"/>
                </a:lnTo>
                <a:lnTo>
                  <a:pt x="1284446" y="1911191"/>
                </a:lnTo>
                <a:lnTo>
                  <a:pt x="1279684" y="1893094"/>
                </a:lnTo>
                <a:lnTo>
                  <a:pt x="1260634" y="1874996"/>
                </a:lnTo>
                <a:lnTo>
                  <a:pt x="1224439" y="1893094"/>
                </a:lnTo>
                <a:lnTo>
                  <a:pt x="1203484" y="1905476"/>
                </a:lnTo>
                <a:lnTo>
                  <a:pt x="1177766" y="1942624"/>
                </a:lnTo>
                <a:lnTo>
                  <a:pt x="1167289" y="1914049"/>
                </a:lnTo>
                <a:lnTo>
                  <a:pt x="1156811" y="1882616"/>
                </a:lnTo>
                <a:lnTo>
                  <a:pt x="1143476" y="1855946"/>
                </a:lnTo>
                <a:lnTo>
                  <a:pt x="1143476" y="1834991"/>
                </a:lnTo>
                <a:lnTo>
                  <a:pt x="1119664" y="1843564"/>
                </a:lnTo>
                <a:lnTo>
                  <a:pt x="1104424" y="1866424"/>
                </a:lnTo>
                <a:lnTo>
                  <a:pt x="1099661" y="1879759"/>
                </a:lnTo>
                <a:lnTo>
                  <a:pt x="1075849" y="1897856"/>
                </a:lnTo>
                <a:lnTo>
                  <a:pt x="1060609" y="1911191"/>
                </a:lnTo>
                <a:lnTo>
                  <a:pt x="1052036" y="1894999"/>
                </a:lnTo>
                <a:lnTo>
                  <a:pt x="1041559" y="1885474"/>
                </a:lnTo>
                <a:lnTo>
                  <a:pt x="1023461" y="1900714"/>
                </a:lnTo>
                <a:lnTo>
                  <a:pt x="1012984" y="1926431"/>
                </a:lnTo>
                <a:lnTo>
                  <a:pt x="1000601" y="1960721"/>
                </a:lnTo>
                <a:lnTo>
                  <a:pt x="984409" y="1989296"/>
                </a:lnTo>
                <a:lnTo>
                  <a:pt x="979646" y="2017871"/>
                </a:lnTo>
                <a:lnTo>
                  <a:pt x="958691" y="1996916"/>
                </a:lnTo>
                <a:lnTo>
                  <a:pt x="951071" y="1947386"/>
                </a:lnTo>
                <a:lnTo>
                  <a:pt x="940594" y="1921669"/>
                </a:lnTo>
                <a:lnTo>
                  <a:pt x="906304" y="1921669"/>
                </a:lnTo>
                <a:lnTo>
                  <a:pt x="895826" y="1893094"/>
                </a:lnTo>
                <a:lnTo>
                  <a:pt x="885349" y="1869281"/>
                </a:lnTo>
                <a:lnTo>
                  <a:pt x="859631" y="1876901"/>
                </a:lnTo>
                <a:lnTo>
                  <a:pt x="831056" y="1903571"/>
                </a:lnTo>
                <a:lnTo>
                  <a:pt x="817721" y="1918811"/>
                </a:lnTo>
                <a:lnTo>
                  <a:pt x="812006" y="1947386"/>
                </a:lnTo>
                <a:lnTo>
                  <a:pt x="807244" y="1975961"/>
                </a:lnTo>
                <a:lnTo>
                  <a:pt x="791051" y="2015014"/>
                </a:lnTo>
                <a:lnTo>
                  <a:pt x="768191" y="2041684"/>
                </a:lnTo>
                <a:lnTo>
                  <a:pt x="729139" y="2031206"/>
                </a:lnTo>
                <a:lnTo>
                  <a:pt x="705326" y="2013109"/>
                </a:lnTo>
                <a:lnTo>
                  <a:pt x="679609" y="2025491"/>
                </a:lnTo>
                <a:lnTo>
                  <a:pt x="648176" y="2034064"/>
                </a:lnTo>
                <a:lnTo>
                  <a:pt x="627221" y="2017871"/>
                </a:lnTo>
                <a:lnTo>
                  <a:pt x="601504" y="2002631"/>
                </a:lnTo>
                <a:lnTo>
                  <a:pt x="621506" y="1975961"/>
                </a:lnTo>
                <a:lnTo>
                  <a:pt x="634841" y="1944529"/>
                </a:lnTo>
                <a:lnTo>
                  <a:pt x="627221" y="1914049"/>
                </a:lnTo>
                <a:lnTo>
                  <a:pt x="613886" y="1882616"/>
                </a:lnTo>
                <a:lnTo>
                  <a:pt x="603409" y="1851184"/>
                </a:lnTo>
                <a:lnTo>
                  <a:pt x="595789" y="1825466"/>
                </a:lnTo>
                <a:lnTo>
                  <a:pt x="567214" y="1833086"/>
                </a:lnTo>
                <a:lnTo>
                  <a:pt x="531019" y="1848326"/>
                </a:lnTo>
                <a:lnTo>
                  <a:pt x="502444" y="1858804"/>
                </a:lnTo>
                <a:lnTo>
                  <a:pt x="471011" y="1858804"/>
                </a:lnTo>
                <a:lnTo>
                  <a:pt x="451961" y="1837849"/>
                </a:lnTo>
                <a:lnTo>
                  <a:pt x="423386" y="1816894"/>
                </a:lnTo>
                <a:lnTo>
                  <a:pt x="402431" y="1801654"/>
                </a:lnTo>
                <a:lnTo>
                  <a:pt x="366236" y="1806416"/>
                </a:lnTo>
                <a:lnTo>
                  <a:pt x="332899" y="1794034"/>
                </a:lnTo>
                <a:lnTo>
                  <a:pt x="319564" y="1754981"/>
                </a:lnTo>
                <a:lnTo>
                  <a:pt x="301466" y="1735931"/>
                </a:lnTo>
                <a:lnTo>
                  <a:pt x="270034" y="1741646"/>
                </a:lnTo>
                <a:lnTo>
                  <a:pt x="262414" y="1705451"/>
                </a:lnTo>
                <a:lnTo>
                  <a:pt x="243364" y="1689259"/>
                </a:lnTo>
                <a:lnTo>
                  <a:pt x="246221" y="1657826"/>
                </a:lnTo>
                <a:lnTo>
                  <a:pt x="267176" y="1634966"/>
                </a:lnTo>
                <a:lnTo>
                  <a:pt x="282416" y="1590199"/>
                </a:lnTo>
                <a:lnTo>
                  <a:pt x="267176" y="1558766"/>
                </a:lnTo>
                <a:lnTo>
                  <a:pt x="249079" y="1554004"/>
                </a:lnTo>
                <a:lnTo>
                  <a:pt x="225266" y="1535906"/>
                </a:lnTo>
                <a:lnTo>
                  <a:pt x="223361" y="1496854"/>
                </a:lnTo>
                <a:lnTo>
                  <a:pt x="183356" y="1493996"/>
                </a:lnTo>
                <a:lnTo>
                  <a:pt x="172879" y="1462564"/>
                </a:lnTo>
                <a:lnTo>
                  <a:pt x="150019" y="1444466"/>
                </a:lnTo>
                <a:lnTo>
                  <a:pt x="97631" y="1452086"/>
                </a:lnTo>
                <a:lnTo>
                  <a:pt x="92869" y="1467326"/>
                </a:lnTo>
                <a:lnTo>
                  <a:pt x="73819" y="1475899"/>
                </a:lnTo>
                <a:lnTo>
                  <a:pt x="53816" y="1467326"/>
                </a:lnTo>
                <a:lnTo>
                  <a:pt x="45244" y="1436846"/>
                </a:lnTo>
                <a:lnTo>
                  <a:pt x="45244" y="1413034"/>
                </a:lnTo>
                <a:lnTo>
                  <a:pt x="27146" y="1396841"/>
                </a:lnTo>
                <a:close/>
              </a:path>
            </a:pathLst>
          </a:custGeom>
          <a:solidFill>
            <a:schemeClr val="tx2">
              <a:lumMod val="20000"/>
              <a:lumOff val="80000"/>
            </a:schemeClr>
          </a:solidFill>
          <a:ln w="1905" cap="flat">
            <a:solidFill>
              <a:schemeClr val="bg1"/>
            </a:solidFill>
            <a:prstDash val="solid"/>
            <a:miter/>
          </a:ln>
        </p:spPr>
        <p:txBody>
          <a:bodyPr rtlCol="0" anchor="ctr"/>
          <a:lstStyle/>
          <a:p>
            <a:pPr algn="ctr"/>
            <a:r>
              <a:rPr lang="fr-FR" sz="1000" dirty="0">
                <a:solidFill>
                  <a:schemeClr val="bg1"/>
                </a:solidFill>
              </a:rPr>
              <a:t>H1c</a:t>
            </a:r>
          </a:p>
        </p:txBody>
      </p:sp>
      <p:grpSp>
        <p:nvGrpSpPr>
          <p:cNvPr id="483" name="Groupe 482">
            <a:extLst>
              <a:ext uri="{FF2B5EF4-FFF2-40B4-BE49-F238E27FC236}">
                <a16:creationId xmlns:a16="http://schemas.microsoft.com/office/drawing/2014/main" id="{98D04DEA-1DE2-4DF7-8198-72147626A8DA}"/>
              </a:ext>
            </a:extLst>
          </p:cNvPr>
          <p:cNvGrpSpPr/>
          <p:nvPr/>
        </p:nvGrpSpPr>
        <p:grpSpPr>
          <a:xfrm>
            <a:off x="6386327" y="4076812"/>
            <a:ext cx="2370560" cy="2235840"/>
            <a:chOff x="-1973493" y="1522083"/>
            <a:chExt cx="2370560" cy="2235840"/>
          </a:xfrm>
        </p:grpSpPr>
        <p:sp>
          <p:nvSpPr>
            <p:cNvPr id="484" name="Ellipse 483">
              <a:extLst>
                <a:ext uri="{FF2B5EF4-FFF2-40B4-BE49-F238E27FC236}">
                  <a16:creationId xmlns:a16="http://schemas.microsoft.com/office/drawing/2014/main" id="{D5E4C0E7-A555-42AE-8242-F7D62B80E63C}"/>
                </a:ext>
              </a:extLst>
            </p:cNvPr>
            <p:cNvSpPr/>
            <p:nvPr/>
          </p:nvSpPr>
          <p:spPr>
            <a:xfrm>
              <a:off x="-1973493" y="1757942"/>
              <a:ext cx="1999983" cy="1999981"/>
            </a:xfrm>
            <a:prstGeom prst="ellipse">
              <a:avLst/>
            </a:prstGeom>
            <a:solidFill>
              <a:schemeClr val="bg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5" name="Ellipse 484">
              <a:extLst>
                <a:ext uri="{FF2B5EF4-FFF2-40B4-BE49-F238E27FC236}">
                  <a16:creationId xmlns:a16="http://schemas.microsoft.com/office/drawing/2014/main" id="{B2B61539-4375-4451-A62F-327A5BFFA99C}"/>
                </a:ext>
              </a:extLst>
            </p:cNvPr>
            <p:cNvSpPr/>
            <p:nvPr/>
          </p:nvSpPr>
          <p:spPr>
            <a:xfrm>
              <a:off x="-569779" y="1522083"/>
              <a:ext cx="966846" cy="966841"/>
            </a:xfrm>
            <a:prstGeom prst="ellipse">
              <a:avLst/>
            </a:prstGeom>
            <a:solidFill>
              <a:schemeClr val="accent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1600" dirty="0">
                  <a:latin typeface="+mj-lt"/>
                </a:rPr>
                <a:t>16,7%</a:t>
              </a:r>
            </a:p>
          </p:txBody>
        </p:sp>
        <p:grpSp>
          <p:nvGrpSpPr>
            <p:cNvPr id="486" name="Groupe 485">
              <a:extLst>
                <a:ext uri="{FF2B5EF4-FFF2-40B4-BE49-F238E27FC236}">
                  <a16:creationId xmlns:a16="http://schemas.microsoft.com/office/drawing/2014/main" id="{46D2F12B-201C-4147-8639-88C4F26FDFFC}"/>
                </a:ext>
              </a:extLst>
            </p:cNvPr>
            <p:cNvGrpSpPr/>
            <p:nvPr/>
          </p:nvGrpSpPr>
          <p:grpSpPr>
            <a:xfrm>
              <a:off x="-1628349" y="2070967"/>
              <a:ext cx="1309694" cy="1039512"/>
              <a:chOff x="8099231" y="1976735"/>
              <a:chExt cx="365091" cy="289776"/>
            </a:xfrm>
          </p:grpSpPr>
          <p:sp>
            <p:nvSpPr>
              <p:cNvPr id="504" name="Forme libre : forme 503">
                <a:extLst>
                  <a:ext uri="{FF2B5EF4-FFF2-40B4-BE49-F238E27FC236}">
                    <a16:creationId xmlns:a16="http://schemas.microsoft.com/office/drawing/2014/main" id="{2217DD57-3A1B-49A0-ADD0-18B2D89C6289}"/>
                  </a:ext>
                </a:extLst>
              </p:cNvPr>
              <p:cNvSpPr/>
              <p:nvPr/>
            </p:nvSpPr>
            <p:spPr>
              <a:xfrm>
                <a:off x="8133650" y="1987172"/>
                <a:ext cx="299255" cy="279339"/>
              </a:xfrm>
              <a:custGeom>
                <a:avLst/>
                <a:gdLst>
                  <a:gd name="connsiteX0" fmla="*/ 238125 w 476250"/>
                  <a:gd name="connsiteY0" fmla="*/ 0 h 444554"/>
                  <a:gd name="connsiteX1" fmla="*/ 274405 w 476250"/>
                  <a:gd name="connsiteY1" fmla="*/ 12223 h 444554"/>
                  <a:gd name="connsiteX2" fmla="*/ 476250 w 476250"/>
                  <a:gd name="connsiteY2" fmla="*/ 165632 h 444554"/>
                  <a:gd name="connsiteX3" fmla="*/ 476250 w 476250"/>
                  <a:gd name="connsiteY3" fmla="*/ 217498 h 444554"/>
                  <a:gd name="connsiteX4" fmla="*/ 476250 w 476250"/>
                  <a:gd name="connsiteY4" fmla="*/ 444554 h 444554"/>
                  <a:gd name="connsiteX5" fmla="*/ 0 w 476250"/>
                  <a:gd name="connsiteY5" fmla="*/ 444554 h 444554"/>
                  <a:gd name="connsiteX6" fmla="*/ 0 w 476250"/>
                  <a:gd name="connsiteY6" fmla="*/ 217498 h 444554"/>
                  <a:gd name="connsiteX7" fmla="*/ 0 w 476250"/>
                  <a:gd name="connsiteY7" fmla="*/ 165632 h 444554"/>
                  <a:gd name="connsiteX8" fmla="*/ 201844 w 476250"/>
                  <a:gd name="connsiteY8" fmla="*/ 12223 h 444554"/>
                  <a:gd name="connsiteX9" fmla="*/ 238125 w 476250"/>
                  <a:gd name="connsiteY9" fmla="*/ 0 h 444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6250" h="444554">
                    <a:moveTo>
                      <a:pt x="238125" y="0"/>
                    </a:moveTo>
                    <a:cubicBezTo>
                      <a:pt x="250905" y="0"/>
                      <a:pt x="263685" y="4074"/>
                      <a:pt x="274405" y="12223"/>
                    </a:cubicBezTo>
                    <a:lnTo>
                      <a:pt x="476250" y="165632"/>
                    </a:lnTo>
                    <a:lnTo>
                      <a:pt x="476250" y="217498"/>
                    </a:lnTo>
                    <a:lnTo>
                      <a:pt x="476250" y="444554"/>
                    </a:lnTo>
                    <a:lnTo>
                      <a:pt x="0" y="444554"/>
                    </a:lnTo>
                    <a:lnTo>
                      <a:pt x="0" y="217498"/>
                    </a:lnTo>
                    <a:lnTo>
                      <a:pt x="0" y="165632"/>
                    </a:lnTo>
                    <a:lnTo>
                      <a:pt x="201844" y="12223"/>
                    </a:lnTo>
                    <a:cubicBezTo>
                      <a:pt x="212565" y="4074"/>
                      <a:pt x="225345" y="0"/>
                      <a:pt x="238125" y="0"/>
                    </a:cubicBezTo>
                    <a:close/>
                  </a:path>
                </a:pathLst>
              </a:custGeom>
              <a:solidFill>
                <a:srgbClr val="D6D9DF"/>
              </a:solidFill>
              <a:ln w="9525" cap="flat">
                <a:noFill/>
                <a:prstDash val="solid"/>
                <a:miter/>
              </a:ln>
            </p:spPr>
            <p:txBody>
              <a:bodyPr rtlCol="0" anchor="ctr"/>
              <a:lstStyle/>
              <a:p>
                <a:endParaRPr lang="fr-FR"/>
              </a:p>
            </p:txBody>
          </p:sp>
          <p:sp>
            <p:nvSpPr>
              <p:cNvPr id="505" name="Forme libre : forme 504">
                <a:extLst>
                  <a:ext uri="{FF2B5EF4-FFF2-40B4-BE49-F238E27FC236}">
                    <a16:creationId xmlns:a16="http://schemas.microsoft.com/office/drawing/2014/main" id="{E2418754-DAD2-48C6-A2B6-D4D1302EA540}"/>
                  </a:ext>
                </a:extLst>
              </p:cNvPr>
              <p:cNvSpPr/>
              <p:nvPr/>
            </p:nvSpPr>
            <p:spPr>
              <a:xfrm>
                <a:off x="8099231" y="1976735"/>
                <a:ext cx="365091" cy="137657"/>
              </a:xfrm>
              <a:custGeom>
                <a:avLst/>
                <a:gdLst>
                  <a:gd name="connsiteX0" fmla="*/ 574833 w 581025"/>
                  <a:gd name="connsiteY0" fmla="*/ 203197 h 219075"/>
                  <a:gd name="connsiteX1" fmla="*/ 536552 w 581025"/>
                  <a:gd name="connsiteY1" fmla="*/ 174479 h 219075"/>
                  <a:gd name="connsiteX2" fmla="*/ 334937 w 581025"/>
                  <a:gd name="connsiteY2" fmla="*/ 21260 h 219075"/>
                  <a:gd name="connsiteX3" fmla="*/ 250850 w 581025"/>
                  <a:gd name="connsiteY3" fmla="*/ 21260 h 219075"/>
                  <a:gd name="connsiteX4" fmla="*/ 49234 w 581025"/>
                  <a:gd name="connsiteY4" fmla="*/ 174479 h 219075"/>
                  <a:gd name="connsiteX5" fmla="*/ 10953 w 581025"/>
                  <a:gd name="connsiteY5" fmla="*/ 203197 h 219075"/>
                  <a:gd name="connsiteX6" fmla="*/ 9048 w 581025"/>
                  <a:gd name="connsiteY6" fmla="*/ 216522 h 219075"/>
                  <a:gd name="connsiteX7" fmla="*/ 16678 w 581025"/>
                  <a:gd name="connsiteY7" fmla="*/ 220332 h 219075"/>
                  <a:gd name="connsiteX8" fmla="*/ 22383 w 581025"/>
                  <a:gd name="connsiteY8" fmla="*/ 218427 h 219075"/>
                  <a:gd name="connsiteX9" fmla="*/ 98583 w 581025"/>
                  <a:gd name="connsiteY9" fmla="*/ 161277 h 219075"/>
                  <a:gd name="connsiteX10" fmla="*/ 99650 w 581025"/>
                  <a:gd name="connsiteY10" fmla="*/ 160087 h 219075"/>
                  <a:gd name="connsiteX11" fmla="*/ 262375 w 581025"/>
                  <a:gd name="connsiteY11" fmla="*/ 36414 h 219075"/>
                  <a:gd name="connsiteX12" fmla="*/ 323411 w 581025"/>
                  <a:gd name="connsiteY12" fmla="*/ 36414 h 219075"/>
                  <a:gd name="connsiteX13" fmla="*/ 446979 w 581025"/>
                  <a:gd name="connsiteY13" fmla="*/ 130331 h 219075"/>
                  <a:gd name="connsiteX14" fmla="*/ 449094 w 581025"/>
                  <a:gd name="connsiteY14" fmla="*/ 132702 h 219075"/>
                  <a:gd name="connsiteX15" fmla="*/ 563394 w 581025"/>
                  <a:gd name="connsiteY15" fmla="*/ 218427 h 219075"/>
                  <a:gd name="connsiteX16" fmla="*/ 569099 w 581025"/>
                  <a:gd name="connsiteY16" fmla="*/ 220332 h 219075"/>
                  <a:gd name="connsiteX17" fmla="*/ 576729 w 581025"/>
                  <a:gd name="connsiteY17" fmla="*/ 216522 h 219075"/>
                  <a:gd name="connsiteX18" fmla="*/ 574833 w 581025"/>
                  <a:gd name="connsiteY18" fmla="*/ 203197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1025" h="219075">
                    <a:moveTo>
                      <a:pt x="574833" y="203197"/>
                    </a:moveTo>
                    <a:lnTo>
                      <a:pt x="536552" y="174479"/>
                    </a:lnTo>
                    <a:lnTo>
                      <a:pt x="334937" y="21260"/>
                    </a:lnTo>
                    <a:cubicBezTo>
                      <a:pt x="310181" y="2429"/>
                      <a:pt x="275605" y="2448"/>
                      <a:pt x="250850" y="21260"/>
                    </a:cubicBezTo>
                    <a:lnTo>
                      <a:pt x="49234" y="174479"/>
                    </a:lnTo>
                    <a:lnTo>
                      <a:pt x="10953" y="203197"/>
                    </a:lnTo>
                    <a:cubicBezTo>
                      <a:pt x="6743" y="206350"/>
                      <a:pt x="5896" y="212322"/>
                      <a:pt x="9048" y="216522"/>
                    </a:cubicBezTo>
                    <a:cubicBezTo>
                      <a:pt x="10915" y="219027"/>
                      <a:pt x="13782" y="220332"/>
                      <a:pt x="16678" y="220332"/>
                    </a:cubicBezTo>
                    <a:cubicBezTo>
                      <a:pt x="18659" y="220332"/>
                      <a:pt x="20669" y="219713"/>
                      <a:pt x="22383" y="218427"/>
                    </a:cubicBezTo>
                    <a:lnTo>
                      <a:pt x="98583" y="161277"/>
                    </a:lnTo>
                    <a:cubicBezTo>
                      <a:pt x="99031" y="160944"/>
                      <a:pt x="99279" y="160477"/>
                      <a:pt x="99650" y="160087"/>
                    </a:cubicBezTo>
                    <a:lnTo>
                      <a:pt x="262375" y="36414"/>
                    </a:lnTo>
                    <a:cubicBezTo>
                      <a:pt x="280349" y="22755"/>
                      <a:pt x="305438" y="22755"/>
                      <a:pt x="323411" y="36414"/>
                    </a:cubicBezTo>
                    <a:lnTo>
                      <a:pt x="446979" y="130331"/>
                    </a:lnTo>
                    <a:cubicBezTo>
                      <a:pt x="447560" y="131197"/>
                      <a:pt x="448208" y="132045"/>
                      <a:pt x="449094" y="132702"/>
                    </a:cubicBezTo>
                    <a:lnTo>
                      <a:pt x="563394" y="218427"/>
                    </a:lnTo>
                    <a:cubicBezTo>
                      <a:pt x="565108" y="219713"/>
                      <a:pt x="567118" y="220332"/>
                      <a:pt x="569099" y="220332"/>
                    </a:cubicBezTo>
                    <a:cubicBezTo>
                      <a:pt x="571995" y="220332"/>
                      <a:pt x="574852" y="219018"/>
                      <a:pt x="576729" y="216522"/>
                    </a:cubicBezTo>
                    <a:cubicBezTo>
                      <a:pt x="579891" y="212322"/>
                      <a:pt x="579043" y="206350"/>
                      <a:pt x="574833" y="203197"/>
                    </a:cubicBezTo>
                    <a:close/>
                  </a:path>
                </a:pathLst>
              </a:custGeom>
              <a:solidFill>
                <a:srgbClr val="556080"/>
              </a:solidFill>
              <a:ln w="9525" cap="flat">
                <a:noFill/>
                <a:prstDash val="solid"/>
                <a:miter/>
              </a:ln>
            </p:spPr>
            <p:txBody>
              <a:bodyPr rtlCol="0" anchor="ctr"/>
              <a:lstStyle/>
              <a:p>
                <a:endParaRPr lang="fr-FR"/>
              </a:p>
            </p:txBody>
          </p:sp>
          <p:grpSp>
            <p:nvGrpSpPr>
              <p:cNvPr id="506" name="Groupe 505">
                <a:extLst>
                  <a:ext uri="{FF2B5EF4-FFF2-40B4-BE49-F238E27FC236}">
                    <a16:creationId xmlns:a16="http://schemas.microsoft.com/office/drawing/2014/main" id="{F26A3ECD-49EC-41D5-8E27-B2D681EAE50A}"/>
                  </a:ext>
                </a:extLst>
              </p:cNvPr>
              <p:cNvGrpSpPr/>
              <p:nvPr/>
            </p:nvGrpSpPr>
            <p:grpSpPr>
              <a:xfrm>
                <a:off x="8133650" y="2145613"/>
                <a:ext cx="299255" cy="120897"/>
                <a:chOff x="8133650" y="2122511"/>
                <a:chExt cx="299255" cy="144000"/>
              </a:xfrm>
            </p:grpSpPr>
            <p:sp>
              <p:nvSpPr>
                <p:cNvPr id="507" name="Rectangle 506">
                  <a:extLst>
                    <a:ext uri="{FF2B5EF4-FFF2-40B4-BE49-F238E27FC236}">
                      <a16:creationId xmlns:a16="http://schemas.microsoft.com/office/drawing/2014/main" id="{BC4D7DFD-B8E1-4861-BDC5-921364544B44}"/>
                    </a:ext>
                  </a:extLst>
                </p:cNvPr>
                <p:cNvSpPr/>
                <p:nvPr/>
              </p:nvSpPr>
              <p:spPr>
                <a:xfrm>
                  <a:off x="8133650" y="2122511"/>
                  <a:ext cx="45719" cy="1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8" name="Rectangle 507">
                  <a:extLst>
                    <a:ext uri="{FF2B5EF4-FFF2-40B4-BE49-F238E27FC236}">
                      <a16:creationId xmlns:a16="http://schemas.microsoft.com/office/drawing/2014/main" id="{093D77F7-C7D4-4536-99EC-CFFBDD80842F}"/>
                    </a:ext>
                  </a:extLst>
                </p:cNvPr>
                <p:cNvSpPr/>
                <p:nvPr/>
              </p:nvSpPr>
              <p:spPr>
                <a:xfrm>
                  <a:off x="8387186" y="2122511"/>
                  <a:ext cx="45719" cy="1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grpSp>
          <p:nvGrpSpPr>
            <p:cNvPr id="487" name="Groupe 486">
              <a:extLst>
                <a:ext uri="{FF2B5EF4-FFF2-40B4-BE49-F238E27FC236}">
                  <a16:creationId xmlns:a16="http://schemas.microsoft.com/office/drawing/2014/main" id="{EDE00078-2AC7-4373-A69A-3BF538FB8225}"/>
                </a:ext>
              </a:extLst>
            </p:cNvPr>
            <p:cNvGrpSpPr/>
            <p:nvPr/>
          </p:nvGrpSpPr>
          <p:grpSpPr>
            <a:xfrm>
              <a:off x="-1158300" y="2300826"/>
              <a:ext cx="369596" cy="294423"/>
              <a:chOff x="1447333" y="4418817"/>
              <a:chExt cx="290190" cy="231169"/>
            </a:xfrm>
          </p:grpSpPr>
          <p:sp>
            <p:nvSpPr>
              <p:cNvPr id="500" name="Forme libre : forme 499">
                <a:extLst>
                  <a:ext uri="{FF2B5EF4-FFF2-40B4-BE49-F238E27FC236}">
                    <a16:creationId xmlns:a16="http://schemas.microsoft.com/office/drawing/2014/main" id="{C2CF84B6-4AD3-44DE-B14E-49C8613C36B1}"/>
                  </a:ext>
                </a:extLst>
              </p:cNvPr>
              <p:cNvSpPr/>
              <p:nvPr/>
            </p:nvSpPr>
            <p:spPr>
              <a:xfrm>
                <a:off x="1447333" y="4418817"/>
                <a:ext cx="290190" cy="231169"/>
              </a:xfrm>
              <a:custGeom>
                <a:avLst/>
                <a:gdLst>
                  <a:gd name="connsiteX0" fmla="*/ 4970 w 472398"/>
                  <a:gd name="connsiteY0" fmla="*/ 4970 h 376317"/>
                  <a:gd name="connsiteX1" fmla="*/ 469362 w 472398"/>
                  <a:gd name="connsiteY1" fmla="*/ 4970 h 376317"/>
                  <a:gd name="connsiteX2" fmla="*/ 469362 w 472398"/>
                  <a:gd name="connsiteY2" fmla="*/ 373281 h 376317"/>
                  <a:gd name="connsiteX3" fmla="*/ 4970 w 472398"/>
                  <a:gd name="connsiteY3" fmla="*/ 373281 h 376317"/>
                </a:gdLst>
                <a:ahLst/>
                <a:cxnLst>
                  <a:cxn ang="0">
                    <a:pos x="connsiteX0" y="connsiteY0"/>
                  </a:cxn>
                  <a:cxn ang="0">
                    <a:pos x="connsiteX1" y="connsiteY1"/>
                  </a:cxn>
                  <a:cxn ang="0">
                    <a:pos x="connsiteX2" y="connsiteY2"/>
                  </a:cxn>
                  <a:cxn ang="0">
                    <a:pos x="connsiteX3" y="connsiteY3"/>
                  </a:cxn>
                </a:cxnLst>
                <a:rect l="l" t="t" r="r" b="b"/>
                <a:pathLst>
                  <a:path w="472398" h="376317">
                    <a:moveTo>
                      <a:pt x="4970" y="4970"/>
                    </a:moveTo>
                    <a:lnTo>
                      <a:pt x="469362" y="4970"/>
                    </a:lnTo>
                    <a:lnTo>
                      <a:pt x="469362" y="373281"/>
                    </a:lnTo>
                    <a:lnTo>
                      <a:pt x="4970" y="373281"/>
                    </a:lnTo>
                    <a:close/>
                  </a:path>
                </a:pathLst>
              </a:custGeom>
              <a:solidFill>
                <a:schemeClr val="bg1"/>
              </a:solidFill>
              <a:ln w="7883" cap="flat">
                <a:noFill/>
                <a:prstDash val="solid"/>
                <a:miter/>
              </a:ln>
            </p:spPr>
            <p:txBody>
              <a:bodyPr rtlCol="0" anchor="ctr"/>
              <a:lstStyle/>
              <a:p>
                <a:endParaRPr lang="fr-FR" b="1" dirty="0"/>
              </a:p>
            </p:txBody>
          </p:sp>
          <p:sp>
            <p:nvSpPr>
              <p:cNvPr id="501" name="Ellipse 500">
                <a:extLst>
                  <a:ext uri="{FF2B5EF4-FFF2-40B4-BE49-F238E27FC236}">
                    <a16:creationId xmlns:a16="http://schemas.microsoft.com/office/drawing/2014/main" id="{10468DEB-A4BB-4D82-AB95-CCC57450ECA5}"/>
                  </a:ext>
                </a:extLst>
              </p:cNvPr>
              <p:cNvSpPr/>
              <p:nvPr/>
            </p:nvSpPr>
            <p:spPr>
              <a:xfrm>
                <a:off x="1663746" y="4610637"/>
                <a:ext cx="24592" cy="24593"/>
              </a:xfrm>
              <a:prstGeom prst="ellipse">
                <a:avLst/>
              </a:prstGeom>
              <a:solidFill>
                <a:srgbClr val="556080"/>
              </a:solidFill>
              <a:ln w="7883" cap="flat">
                <a:noFill/>
                <a:prstDash val="solid"/>
                <a:miter/>
              </a:ln>
            </p:spPr>
            <p:txBody>
              <a:bodyPr rtlCol="0" anchor="ctr"/>
              <a:lstStyle/>
              <a:p>
                <a:endParaRPr lang="fr-FR" b="1"/>
              </a:p>
            </p:txBody>
          </p:sp>
          <p:sp>
            <p:nvSpPr>
              <p:cNvPr id="502" name="Ellipse 501">
                <a:extLst>
                  <a:ext uri="{FF2B5EF4-FFF2-40B4-BE49-F238E27FC236}">
                    <a16:creationId xmlns:a16="http://schemas.microsoft.com/office/drawing/2014/main" id="{4EE39157-9F18-4EE0-8109-022DBAD148B1}"/>
                  </a:ext>
                </a:extLst>
              </p:cNvPr>
              <p:cNvSpPr/>
              <p:nvPr/>
            </p:nvSpPr>
            <p:spPr>
              <a:xfrm>
                <a:off x="1698175" y="4610637"/>
                <a:ext cx="24592" cy="24593"/>
              </a:xfrm>
              <a:prstGeom prst="ellipse">
                <a:avLst/>
              </a:prstGeom>
              <a:solidFill>
                <a:srgbClr val="556080"/>
              </a:solidFill>
              <a:ln w="7883" cap="flat">
                <a:noFill/>
                <a:prstDash val="solid"/>
                <a:miter/>
              </a:ln>
            </p:spPr>
            <p:txBody>
              <a:bodyPr rtlCol="0" anchor="ctr"/>
              <a:lstStyle/>
              <a:p>
                <a:endParaRPr lang="fr-FR" b="1"/>
              </a:p>
            </p:txBody>
          </p:sp>
          <p:pic>
            <p:nvPicPr>
              <p:cNvPr id="503" name="Graphique 502">
                <a:extLst>
                  <a:ext uri="{FF2B5EF4-FFF2-40B4-BE49-F238E27FC236}">
                    <a16:creationId xmlns:a16="http://schemas.microsoft.com/office/drawing/2014/main" id="{F67B3D3E-8FDA-4059-9CA8-FEA1E045372E}"/>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497735" y="4439708"/>
                <a:ext cx="189387" cy="189387"/>
              </a:xfrm>
              <a:prstGeom prst="rect">
                <a:avLst/>
              </a:prstGeom>
            </p:spPr>
          </p:pic>
        </p:grpSp>
        <p:grpSp>
          <p:nvGrpSpPr>
            <p:cNvPr id="488" name="Graphique 25">
              <a:extLst>
                <a:ext uri="{FF2B5EF4-FFF2-40B4-BE49-F238E27FC236}">
                  <a16:creationId xmlns:a16="http://schemas.microsoft.com/office/drawing/2014/main" id="{B4F95A1B-C5CA-4C58-ACD4-A3DB53C1E016}"/>
                </a:ext>
              </a:extLst>
            </p:cNvPr>
            <p:cNvGrpSpPr/>
            <p:nvPr/>
          </p:nvGrpSpPr>
          <p:grpSpPr>
            <a:xfrm>
              <a:off x="-1161174" y="3213862"/>
              <a:ext cx="375343" cy="375339"/>
              <a:chOff x="10630789" y="1976736"/>
              <a:chExt cx="289773" cy="289773"/>
            </a:xfrm>
            <a:solidFill>
              <a:srgbClr val="556080"/>
            </a:solidFill>
          </p:grpSpPr>
          <p:sp>
            <p:nvSpPr>
              <p:cNvPr id="493" name="Forme libre : forme 492">
                <a:extLst>
                  <a:ext uri="{FF2B5EF4-FFF2-40B4-BE49-F238E27FC236}">
                    <a16:creationId xmlns:a16="http://schemas.microsoft.com/office/drawing/2014/main" id="{409317CB-E0F6-45B6-87A8-5635599EC41E}"/>
                  </a:ext>
                </a:extLst>
              </p:cNvPr>
              <p:cNvSpPr/>
              <p:nvPr/>
            </p:nvSpPr>
            <p:spPr>
              <a:xfrm>
                <a:off x="10768730" y="2070274"/>
                <a:ext cx="131999" cy="151526"/>
              </a:xfrm>
              <a:custGeom>
                <a:avLst/>
                <a:gdLst>
                  <a:gd name="connsiteX0" fmla="*/ 124809 w 131999"/>
                  <a:gd name="connsiteY0" fmla="*/ 62361 h 151525"/>
                  <a:gd name="connsiteX1" fmla="*/ 89144 w 131999"/>
                  <a:gd name="connsiteY1" fmla="*/ 586 h 151525"/>
                  <a:gd name="connsiteX2" fmla="*/ 86653 w 131999"/>
                  <a:gd name="connsiteY2" fmla="*/ 18414 h 151525"/>
                  <a:gd name="connsiteX3" fmla="*/ 68852 w 131999"/>
                  <a:gd name="connsiteY3" fmla="*/ 12302 h 151525"/>
                  <a:gd name="connsiteX4" fmla="*/ 104602 w 131999"/>
                  <a:gd name="connsiteY4" fmla="*/ 74224 h 151525"/>
                  <a:gd name="connsiteX5" fmla="*/ 104789 w 131999"/>
                  <a:gd name="connsiteY5" fmla="*/ 74537 h 151525"/>
                  <a:gd name="connsiteX6" fmla="*/ 108487 w 131999"/>
                  <a:gd name="connsiteY6" fmla="*/ 87580 h 151525"/>
                  <a:gd name="connsiteX7" fmla="*/ 84012 w 131999"/>
                  <a:gd name="connsiteY7" fmla="*/ 112400 h 151525"/>
                  <a:gd name="connsiteX8" fmla="*/ 83858 w 131999"/>
                  <a:gd name="connsiteY8" fmla="*/ 112390 h 151525"/>
                  <a:gd name="connsiteX9" fmla="*/ 83466 w 131999"/>
                  <a:gd name="connsiteY9" fmla="*/ 112403 h 151525"/>
                  <a:gd name="connsiteX10" fmla="*/ 35195 w 131999"/>
                  <a:gd name="connsiteY10" fmla="*/ 112403 h 151525"/>
                  <a:gd name="connsiteX11" fmla="*/ 35195 w 131999"/>
                  <a:gd name="connsiteY11" fmla="*/ 96782 h 151525"/>
                  <a:gd name="connsiteX12" fmla="*/ 586 w 131999"/>
                  <a:gd name="connsiteY12" fmla="*/ 124119 h 151525"/>
                  <a:gd name="connsiteX13" fmla="*/ 35195 w 131999"/>
                  <a:gd name="connsiteY13" fmla="*/ 151456 h 151525"/>
                  <a:gd name="connsiteX14" fmla="*/ 35195 w 131999"/>
                  <a:gd name="connsiteY14" fmla="*/ 135835 h 151525"/>
                  <a:gd name="connsiteX15" fmla="*/ 83666 w 131999"/>
                  <a:gd name="connsiteY15" fmla="*/ 135835 h 151525"/>
                  <a:gd name="connsiteX16" fmla="*/ 83716 w 131999"/>
                  <a:gd name="connsiteY16" fmla="*/ 135835 h 151525"/>
                  <a:gd name="connsiteX17" fmla="*/ 83850 w 131999"/>
                  <a:gd name="connsiteY17" fmla="*/ 135834 h 151525"/>
                  <a:gd name="connsiteX18" fmla="*/ 131919 w 131999"/>
                  <a:gd name="connsiteY18" fmla="*/ 87580 h 151525"/>
                  <a:gd name="connsiteX19" fmla="*/ 124809 w 131999"/>
                  <a:gd name="connsiteY19" fmla="*/ 62361 h 15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31999" h="151525">
                    <a:moveTo>
                      <a:pt x="124809" y="62361"/>
                    </a:moveTo>
                    <a:lnTo>
                      <a:pt x="89144" y="586"/>
                    </a:lnTo>
                    <a:lnTo>
                      <a:pt x="86653" y="18414"/>
                    </a:lnTo>
                    <a:lnTo>
                      <a:pt x="68852" y="12302"/>
                    </a:lnTo>
                    <a:lnTo>
                      <a:pt x="104602" y="74224"/>
                    </a:lnTo>
                    <a:lnTo>
                      <a:pt x="104789" y="74537"/>
                    </a:lnTo>
                    <a:cubicBezTo>
                      <a:pt x="107209" y="78441"/>
                      <a:pt x="108487" y="82952"/>
                      <a:pt x="108487" y="87580"/>
                    </a:cubicBezTo>
                    <a:cubicBezTo>
                      <a:pt x="108487" y="101151"/>
                      <a:pt x="97539" y="112214"/>
                      <a:pt x="84012" y="112400"/>
                    </a:cubicBezTo>
                    <a:lnTo>
                      <a:pt x="83858" y="112390"/>
                    </a:lnTo>
                    <a:lnTo>
                      <a:pt x="83466" y="112403"/>
                    </a:lnTo>
                    <a:lnTo>
                      <a:pt x="35195" y="112403"/>
                    </a:lnTo>
                    <a:lnTo>
                      <a:pt x="35195" y="96782"/>
                    </a:lnTo>
                    <a:lnTo>
                      <a:pt x="586" y="124119"/>
                    </a:lnTo>
                    <a:lnTo>
                      <a:pt x="35195" y="151456"/>
                    </a:lnTo>
                    <a:lnTo>
                      <a:pt x="35195" y="135835"/>
                    </a:lnTo>
                    <a:lnTo>
                      <a:pt x="83666" y="135835"/>
                    </a:lnTo>
                    <a:cubicBezTo>
                      <a:pt x="83681" y="135835"/>
                      <a:pt x="83699" y="135835"/>
                      <a:pt x="83716" y="135835"/>
                    </a:cubicBezTo>
                    <a:lnTo>
                      <a:pt x="83850" y="135834"/>
                    </a:lnTo>
                    <a:cubicBezTo>
                      <a:pt x="110372" y="135734"/>
                      <a:pt x="131919" y="114125"/>
                      <a:pt x="131919" y="87580"/>
                    </a:cubicBezTo>
                    <a:cubicBezTo>
                      <a:pt x="131919" y="78652"/>
                      <a:pt x="129461" y="69935"/>
                      <a:pt x="124809" y="62361"/>
                    </a:cubicBezTo>
                    <a:close/>
                  </a:path>
                </a:pathLst>
              </a:custGeom>
              <a:grpFill/>
              <a:ln w="9525" cap="flat">
                <a:noFill/>
                <a:prstDash val="solid"/>
                <a:miter/>
              </a:ln>
            </p:spPr>
            <p:txBody>
              <a:bodyPr rtlCol="0" anchor="ctr"/>
              <a:lstStyle/>
              <a:p>
                <a:endParaRPr lang="fr-FR"/>
              </a:p>
            </p:txBody>
          </p:sp>
          <p:sp>
            <p:nvSpPr>
              <p:cNvPr id="494" name="Forme libre : forme 493">
                <a:extLst>
                  <a:ext uri="{FF2B5EF4-FFF2-40B4-BE49-F238E27FC236}">
                    <a16:creationId xmlns:a16="http://schemas.microsoft.com/office/drawing/2014/main" id="{2D233D0B-0011-47C0-BEBA-507D9CA881E0}"/>
                  </a:ext>
                </a:extLst>
              </p:cNvPr>
              <p:cNvSpPr/>
              <p:nvPr/>
            </p:nvSpPr>
            <p:spPr>
              <a:xfrm>
                <a:off x="10650146" y="2071262"/>
                <a:ext cx="110910" cy="135123"/>
              </a:xfrm>
              <a:custGeom>
                <a:avLst/>
                <a:gdLst>
                  <a:gd name="connsiteX0" fmla="*/ 98978 w 110910"/>
                  <a:gd name="connsiteY0" fmla="*/ 122674 h 135123"/>
                  <a:gd name="connsiteX1" fmla="*/ 110694 w 110910"/>
                  <a:gd name="connsiteY1" fmla="*/ 111416 h 135123"/>
                  <a:gd name="connsiteX2" fmla="*/ 48817 w 110910"/>
                  <a:gd name="connsiteY2" fmla="*/ 111416 h 135123"/>
                  <a:gd name="connsiteX3" fmla="*/ 27322 w 110910"/>
                  <a:gd name="connsiteY3" fmla="*/ 99004 h 135123"/>
                  <a:gd name="connsiteX4" fmla="*/ 27320 w 110910"/>
                  <a:gd name="connsiteY4" fmla="*/ 74181 h 135123"/>
                  <a:gd name="connsiteX5" fmla="*/ 49140 w 110910"/>
                  <a:gd name="connsiteY5" fmla="*/ 36390 h 135123"/>
                  <a:gd name="connsiteX6" fmla="*/ 62515 w 110910"/>
                  <a:gd name="connsiteY6" fmla="*/ 44288 h 135123"/>
                  <a:gd name="connsiteX7" fmla="*/ 56576 w 110910"/>
                  <a:gd name="connsiteY7" fmla="*/ 586 h 135123"/>
                  <a:gd name="connsiteX8" fmla="*/ 15437 w 110910"/>
                  <a:gd name="connsiteY8" fmla="*/ 16484 h 135123"/>
                  <a:gd name="connsiteX9" fmla="*/ 28963 w 110910"/>
                  <a:gd name="connsiteY9" fmla="*/ 24473 h 135123"/>
                  <a:gd name="connsiteX10" fmla="*/ 7028 w 110910"/>
                  <a:gd name="connsiteY10" fmla="*/ 62467 h 135123"/>
                  <a:gd name="connsiteX11" fmla="*/ 7028 w 110910"/>
                  <a:gd name="connsiteY11" fmla="*/ 110720 h 135123"/>
                  <a:gd name="connsiteX12" fmla="*/ 48818 w 110910"/>
                  <a:gd name="connsiteY12" fmla="*/ 134848 h 135123"/>
                  <a:gd name="connsiteX13" fmla="*/ 110694 w 110910"/>
                  <a:gd name="connsiteY13" fmla="*/ 134848 h 135123"/>
                  <a:gd name="connsiteX14" fmla="*/ 98978 w 110910"/>
                  <a:gd name="connsiteY14" fmla="*/ 122674 h 13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0910" h="135123">
                    <a:moveTo>
                      <a:pt x="98978" y="122674"/>
                    </a:moveTo>
                    <a:lnTo>
                      <a:pt x="110694" y="111416"/>
                    </a:lnTo>
                    <a:lnTo>
                      <a:pt x="48817" y="111416"/>
                    </a:lnTo>
                    <a:cubicBezTo>
                      <a:pt x="39977" y="111416"/>
                      <a:pt x="31741" y="106659"/>
                      <a:pt x="27322" y="99004"/>
                    </a:cubicBezTo>
                    <a:cubicBezTo>
                      <a:pt x="22903" y="91349"/>
                      <a:pt x="22903" y="81837"/>
                      <a:pt x="27320" y="74181"/>
                    </a:cubicBezTo>
                    <a:lnTo>
                      <a:pt x="49140" y="36390"/>
                    </a:lnTo>
                    <a:lnTo>
                      <a:pt x="62515" y="44288"/>
                    </a:lnTo>
                    <a:lnTo>
                      <a:pt x="56576" y="586"/>
                    </a:lnTo>
                    <a:lnTo>
                      <a:pt x="15437" y="16484"/>
                    </a:lnTo>
                    <a:lnTo>
                      <a:pt x="28963" y="24473"/>
                    </a:lnTo>
                    <a:lnTo>
                      <a:pt x="7028" y="62467"/>
                    </a:lnTo>
                    <a:cubicBezTo>
                      <a:pt x="-1562" y="77348"/>
                      <a:pt x="-1562" y="95838"/>
                      <a:pt x="7028" y="110720"/>
                    </a:cubicBezTo>
                    <a:cubicBezTo>
                      <a:pt x="15622" y="125602"/>
                      <a:pt x="31635" y="134848"/>
                      <a:pt x="48818" y="134848"/>
                    </a:cubicBezTo>
                    <a:lnTo>
                      <a:pt x="110694" y="134848"/>
                    </a:lnTo>
                    <a:lnTo>
                      <a:pt x="98978" y="122674"/>
                    </a:lnTo>
                    <a:close/>
                  </a:path>
                </a:pathLst>
              </a:custGeom>
              <a:grpFill/>
              <a:ln w="9525" cap="flat">
                <a:noFill/>
                <a:prstDash val="solid"/>
                <a:miter/>
              </a:ln>
            </p:spPr>
            <p:txBody>
              <a:bodyPr rtlCol="0" anchor="ctr"/>
              <a:lstStyle/>
              <a:p>
                <a:endParaRPr lang="fr-FR"/>
              </a:p>
            </p:txBody>
          </p:sp>
          <p:sp>
            <p:nvSpPr>
              <p:cNvPr id="495" name="Forme libre : forme 494">
                <a:extLst>
                  <a:ext uri="{FF2B5EF4-FFF2-40B4-BE49-F238E27FC236}">
                    <a16:creationId xmlns:a16="http://schemas.microsoft.com/office/drawing/2014/main" id="{D3609043-6B54-475D-B924-ED6CB63345C9}"/>
                  </a:ext>
                </a:extLst>
              </p:cNvPr>
              <p:cNvSpPr/>
              <p:nvPr/>
            </p:nvSpPr>
            <p:spPr>
              <a:xfrm>
                <a:off x="10700112" y="1976150"/>
                <a:ext cx="149182" cy="93727"/>
              </a:xfrm>
              <a:custGeom>
                <a:avLst/>
                <a:gdLst>
                  <a:gd name="connsiteX0" fmla="*/ 20878 w 149182"/>
                  <a:gd name="connsiteY0" fmla="*/ 93910 h 93727"/>
                  <a:gd name="connsiteX1" fmla="*/ 54064 w 149182"/>
                  <a:gd name="connsiteY1" fmla="*/ 36428 h 93727"/>
                  <a:gd name="connsiteX2" fmla="*/ 75561 w 149182"/>
                  <a:gd name="connsiteY2" fmla="*/ 24017 h 93727"/>
                  <a:gd name="connsiteX3" fmla="*/ 97057 w 149182"/>
                  <a:gd name="connsiteY3" fmla="*/ 36428 h 93727"/>
                  <a:gd name="connsiteX4" fmla="*/ 115572 w 149182"/>
                  <a:gd name="connsiteY4" fmla="*/ 68499 h 93727"/>
                  <a:gd name="connsiteX5" fmla="*/ 101538 w 149182"/>
                  <a:gd name="connsiteY5" fmla="*/ 76345 h 93727"/>
                  <a:gd name="connsiteX6" fmla="*/ 142289 w 149182"/>
                  <a:gd name="connsiteY6" fmla="*/ 93212 h 93727"/>
                  <a:gd name="connsiteX7" fmla="*/ 149261 w 149182"/>
                  <a:gd name="connsiteY7" fmla="*/ 49664 h 93727"/>
                  <a:gd name="connsiteX8" fmla="*/ 136028 w 149182"/>
                  <a:gd name="connsiteY8" fmla="*/ 57063 h 93727"/>
                  <a:gd name="connsiteX9" fmla="*/ 117349 w 149182"/>
                  <a:gd name="connsiteY9" fmla="*/ 24712 h 93727"/>
                  <a:gd name="connsiteX10" fmla="*/ 75561 w 149182"/>
                  <a:gd name="connsiteY10" fmla="*/ 586 h 93727"/>
                  <a:gd name="connsiteX11" fmla="*/ 33771 w 149182"/>
                  <a:gd name="connsiteY11" fmla="*/ 24713 h 93727"/>
                  <a:gd name="connsiteX12" fmla="*/ 586 w 149182"/>
                  <a:gd name="connsiteY12" fmla="*/ 82195 h 93727"/>
                  <a:gd name="connsiteX13" fmla="*/ 18022 w 149182"/>
                  <a:gd name="connsiteY13" fmla="*/ 76261 h 93727"/>
                  <a:gd name="connsiteX14" fmla="*/ 20878 w 149182"/>
                  <a:gd name="connsiteY14" fmla="*/ 93910 h 93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9182" h="93727">
                    <a:moveTo>
                      <a:pt x="20878" y="93910"/>
                    </a:moveTo>
                    <a:lnTo>
                      <a:pt x="54064" y="36428"/>
                    </a:lnTo>
                    <a:cubicBezTo>
                      <a:pt x="58485" y="28772"/>
                      <a:pt x="66721" y="24017"/>
                      <a:pt x="75561" y="24017"/>
                    </a:cubicBezTo>
                    <a:cubicBezTo>
                      <a:pt x="84400" y="24017"/>
                      <a:pt x="92638" y="28772"/>
                      <a:pt x="97057" y="36428"/>
                    </a:cubicBezTo>
                    <a:lnTo>
                      <a:pt x="115572" y="68499"/>
                    </a:lnTo>
                    <a:lnTo>
                      <a:pt x="101538" y="76345"/>
                    </a:lnTo>
                    <a:lnTo>
                      <a:pt x="142289" y="93212"/>
                    </a:lnTo>
                    <a:lnTo>
                      <a:pt x="149261" y="49664"/>
                    </a:lnTo>
                    <a:lnTo>
                      <a:pt x="136028" y="57063"/>
                    </a:lnTo>
                    <a:lnTo>
                      <a:pt x="117349" y="24712"/>
                    </a:lnTo>
                    <a:cubicBezTo>
                      <a:pt x="108756" y="9830"/>
                      <a:pt x="92745" y="586"/>
                      <a:pt x="75561" y="586"/>
                    </a:cubicBezTo>
                    <a:cubicBezTo>
                      <a:pt x="58376" y="586"/>
                      <a:pt x="42365" y="9830"/>
                      <a:pt x="33771" y="24713"/>
                    </a:cubicBezTo>
                    <a:lnTo>
                      <a:pt x="586" y="82195"/>
                    </a:lnTo>
                    <a:lnTo>
                      <a:pt x="18022" y="76261"/>
                    </a:lnTo>
                    <a:lnTo>
                      <a:pt x="20878" y="93910"/>
                    </a:lnTo>
                    <a:close/>
                  </a:path>
                </a:pathLst>
              </a:custGeom>
              <a:grpFill/>
              <a:ln w="9525" cap="flat">
                <a:noFill/>
                <a:prstDash val="solid"/>
                <a:miter/>
              </a:ln>
            </p:spPr>
            <p:txBody>
              <a:bodyPr rtlCol="0" anchor="ctr"/>
              <a:lstStyle/>
              <a:p>
                <a:endParaRPr lang="fr-FR"/>
              </a:p>
            </p:txBody>
          </p:sp>
          <p:sp>
            <p:nvSpPr>
              <p:cNvPr id="496" name="Forme libre : forme 495">
                <a:extLst>
                  <a:ext uri="{FF2B5EF4-FFF2-40B4-BE49-F238E27FC236}">
                    <a16:creationId xmlns:a16="http://schemas.microsoft.com/office/drawing/2014/main" id="{67490D04-1B3B-4EBD-8F3D-B7C081347BEC}"/>
                  </a:ext>
                </a:extLst>
              </p:cNvPr>
              <p:cNvSpPr/>
              <p:nvPr/>
            </p:nvSpPr>
            <p:spPr>
              <a:xfrm>
                <a:off x="10747322" y="2061936"/>
                <a:ext cx="56236" cy="86698"/>
              </a:xfrm>
              <a:custGeom>
                <a:avLst/>
                <a:gdLst>
                  <a:gd name="connsiteX0" fmla="*/ 28862 w 56236"/>
                  <a:gd name="connsiteY0" fmla="*/ 71581 h 86697"/>
                  <a:gd name="connsiteX1" fmla="*/ 27796 w 56236"/>
                  <a:gd name="connsiteY1" fmla="*/ 71581 h 86697"/>
                  <a:gd name="connsiteX2" fmla="*/ 17843 w 56236"/>
                  <a:gd name="connsiteY2" fmla="*/ 62393 h 86697"/>
                  <a:gd name="connsiteX3" fmla="*/ 586 w 56236"/>
                  <a:gd name="connsiteY3" fmla="*/ 62393 h 86697"/>
                  <a:gd name="connsiteX4" fmla="*/ 28330 w 56236"/>
                  <a:gd name="connsiteY4" fmla="*/ 86503 h 86697"/>
                  <a:gd name="connsiteX5" fmla="*/ 56150 w 56236"/>
                  <a:gd name="connsiteY5" fmla="*/ 62839 h 86697"/>
                  <a:gd name="connsiteX6" fmla="*/ 56150 w 56236"/>
                  <a:gd name="connsiteY6" fmla="*/ 60813 h 86697"/>
                  <a:gd name="connsiteX7" fmla="*/ 45917 w 56236"/>
                  <a:gd name="connsiteY7" fmla="*/ 42585 h 86697"/>
                  <a:gd name="connsiteX8" fmla="*/ 55618 w 56236"/>
                  <a:gd name="connsiteY8" fmla="*/ 24784 h 86697"/>
                  <a:gd name="connsiteX9" fmla="*/ 55618 w 56236"/>
                  <a:gd name="connsiteY9" fmla="*/ 22758 h 86697"/>
                  <a:gd name="connsiteX10" fmla="*/ 28329 w 56236"/>
                  <a:gd name="connsiteY10" fmla="*/ 586 h 86697"/>
                  <a:gd name="connsiteX11" fmla="*/ 1064 w 56236"/>
                  <a:gd name="connsiteY11" fmla="*/ 25973 h 86697"/>
                  <a:gd name="connsiteX12" fmla="*/ 18276 w 56236"/>
                  <a:gd name="connsiteY12" fmla="*/ 25973 h 86697"/>
                  <a:gd name="connsiteX13" fmla="*/ 27796 w 56236"/>
                  <a:gd name="connsiteY13" fmla="*/ 15509 h 86697"/>
                  <a:gd name="connsiteX14" fmla="*/ 28862 w 56236"/>
                  <a:gd name="connsiteY14" fmla="*/ 15509 h 86697"/>
                  <a:gd name="connsiteX15" fmla="*/ 38561 w 56236"/>
                  <a:gd name="connsiteY15" fmla="*/ 24783 h 86697"/>
                  <a:gd name="connsiteX16" fmla="*/ 38561 w 56236"/>
                  <a:gd name="connsiteY16" fmla="*/ 25743 h 86697"/>
                  <a:gd name="connsiteX17" fmla="*/ 28755 w 56236"/>
                  <a:gd name="connsiteY17" fmla="*/ 35230 h 86697"/>
                  <a:gd name="connsiteX18" fmla="*/ 20856 w 56236"/>
                  <a:gd name="connsiteY18" fmla="*/ 35230 h 86697"/>
                  <a:gd name="connsiteX19" fmla="*/ 20856 w 56236"/>
                  <a:gd name="connsiteY19" fmla="*/ 50152 h 86697"/>
                  <a:gd name="connsiteX20" fmla="*/ 29075 w 56236"/>
                  <a:gd name="connsiteY20" fmla="*/ 50152 h 86697"/>
                  <a:gd name="connsiteX21" fmla="*/ 39094 w 56236"/>
                  <a:gd name="connsiteY21" fmla="*/ 59853 h 86697"/>
                  <a:gd name="connsiteX22" fmla="*/ 39094 w 56236"/>
                  <a:gd name="connsiteY22" fmla="*/ 61026 h 86697"/>
                  <a:gd name="connsiteX23" fmla="*/ 28862 w 56236"/>
                  <a:gd name="connsiteY23" fmla="*/ 71581 h 86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236" h="86697">
                    <a:moveTo>
                      <a:pt x="28862" y="71581"/>
                    </a:moveTo>
                    <a:lnTo>
                      <a:pt x="27796" y="71581"/>
                    </a:lnTo>
                    <a:cubicBezTo>
                      <a:pt x="22881" y="71581"/>
                      <a:pt x="18901" y="69246"/>
                      <a:pt x="17843" y="62393"/>
                    </a:cubicBezTo>
                    <a:lnTo>
                      <a:pt x="586" y="62393"/>
                    </a:lnTo>
                    <a:cubicBezTo>
                      <a:pt x="1471" y="77855"/>
                      <a:pt x="10622" y="86503"/>
                      <a:pt x="28330" y="86503"/>
                    </a:cubicBezTo>
                    <a:cubicBezTo>
                      <a:pt x="48263" y="86503"/>
                      <a:pt x="56150" y="73391"/>
                      <a:pt x="56150" y="62839"/>
                    </a:cubicBezTo>
                    <a:lnTo>
                      <a:pt x="56150" y="60813"/>
                    </a:lnTo>
                    <a:cubicBezTo>
                      <a:pt x="56150" y="51647"/>
                      <a:pt x="51673" y="45890"/>
                      <a:pt x="45917" y="42585"/>
                    </a:cubicBezTo>
                    <a:cubicBezTo>
                      <a:pt x="51354" y="39387"/>
                      <a:pt x="55618" y="33632"/>
                      <a:pt x="55618" y="24784"/>
                    </a:cubicBezTo>
                    <a:lnTo>
                      <a:pt x="55618" y="22758"/>
                    </a:lnTo>
                    <a:cubicBezTo>
                      <a:pt x="55618" y="12738"/>
                      <a:pt x="48582" y="586"/>
                      <a:pt x="28329" y="586"/>
                    </a:cubicBezTo>
                    <a:cubicBezTo>
                      <a:pt x="10336" y="586"/>
                      <a:pt x="1573" y="9113"/>
                      <a:pt x="1064" y="25973"/>
                    </a:cubicBezTo>
                    <a:lnTo>
                      <a:pt x="18276" y="25973"/>
                    </a:lnTo>
                    <a:cubicBezTo>
                      <a:pt x="19088" y="18268"/>
                      <a:pt x="22590" y="15509"/>
                      <a:pt x="27796" y="15509"/>
                    </a:cubicBezTo>
                    <a:lnTo>
                      <a:pt x="28862" y="15509"/>
                    </a:lnTo>
                    <a:cubicBezTo>
                      <a:pt x="34510" y="15509"/>
                      <a:pt x="38561" y="19240"/>
                      <a:pt x="38561" y="24783"/>
                    </a:cubicBezTo>
                    <a:lnTo>
                      <a:pt x="38561" y="25743"/>
                    </a:lnTo>
                    <a:cubicBezTo>
                      <a:pt x="38561" y="32139"/>
                      <a:pt x="34938" y="35230"/>
                      <a:pt x="28755" y="35230"/>
                    </a:cubicBezTo>
                    <a:lnTo>
                      <a:pt x="20856" y="35230"/>
                    </a:lnTo>
                    <a:lnTo>
                      <a:pt x="20856" y="50152"/>
                    </a:lnTo>
                    <a:lnTo>
                      <a:pt x="29075" y="50152"/>
                    </a:lnTo>
                    <a:cubicBezTo>
                      <a:pt x="35256" y="50152"/>
                      <a:pt x="39094" y="53351"/>
                      <a:pt x="39094" y="59853"/>
                    </a:cubicBezTo>
                    <a:lnTo>
                      <a:pt x="39094" y="61026"/>
                    </a:lnTo>
                    <a:cubicBezTo>
                      <a:pt x="39095" y="68383"/>
                      <a:pt x="34192" y="71581"/>
                      <a:pt x="28862" y="71581"/>
                    </a:cubicBezTo>
                    <a:close/>
                  </a:path>
                </a:pathLst>
              </a:custGeom>
              <a:grpFill/>
              <a:ln w="9525" cap="flat">
                <a:noFill/>
                <a:prstDash val="solid"/>
                <a:miter/>
              </a:ln>
            </p:spPr>
            <p:txBody>
              <a:bodyPr rtlCol="0" anchor="ctr"/>
              <a:lstStyle/>
              <a:p>
                <a:endParaRPr lang="fr-FR"/>
              </a:p>
            </p:txBody>
          </p:sp>
          <p:sp>
            <p:nvSpPr>
              <p:cNvPr id="497" name="Forme libre : forme 496">
                <a:extLst>
                  <a:ext uri="{FF2B5EF4-FFF2-40B4-BE49-F238E27FC236}">
                    <a16:creationId xmlns:a16="http://schemas.microsoft.com/office/drawing/2014/main" id="{C5BEDD4D-14E9-4B70-83CB-74175DB13274}"/>
                  </a:ext>
                </a:extLst>
              </p:cNvPr>
              <p:cNvSpPr/>
              <p:nvPr/>
            </p:nvSpPr>
            <p:spPr>
              <a:xfrm>
                <a:off x="10719244" y="2222695"/>
                <a:ext cx="33586" cy="42958"/>
              </a:xfrm>
              <a:custGeom>
                <a:avLst/>
                <a:gdLst>
                  <a:gd name="connsiteX0" fmla="*/ 16582 w 33585"/>
                  <a:gd name="connsiteY0" fmla="*/ 586 h 42958"/>
                  <a:gd name="connsiteX1" fmla="*/ 586 w 33585"/>
                  <a:gd name="connsiteY1" fmla="*/ 586 h 42958"/>
                  <a:gd name="connsiteX2" fmla="*/ 586 w 33585"/>
                  <a:gd name="connsiteY2" fmla="*/ 43134 h 42958"/>
                  <a:gd name="connsiteX3" fmla="*/ 10709 w 33585"/>
                  <a:gd name="connsiteY3" fmla="*/ 43134 h 42958"/>
                  <a:gd name="connsiteX4" fmla="*/ 10709 w 33585"/>
                  <a:gd name="connsiteY4" fmla="*/ 27860 h 42958"/>
                  <a:gd name="connsiteX5" fmla="*/ 16583 w 33585"/>
                  <a:gd name="connsiteY5" fmla="*/ 27860 h 42958"/>
                  <a:gd name="connsiteX6" fmla="*/ 33518 w 33585"/>
                  <a:gd name="connsiteY6" fmla="*/ 14768 h 42958"/>
                  <a:gd name="connsiteX7" fmla="*/ 33518 w 33585"/>
                  <a:gd name="connsiteY7" fmla="*/ 13677 h 42958"/>
                  <a:gd name="connsiteX8" fmla="*/ 16582 w 33585"/>
                  <a:gd name="connsiteY8" fmla="*/ 586 h 42958"/>
                  <a:gd name="connsiteX9" fmla="*/ 23268 w 33585"/>
                  <a:gd name="connsiteY9" fmla="*/ 14496 h 42958"/>
                  <a:gd name="connsiteX10" fmla="*/ 17019 w 33585"/>
                  <a:gd name="connsiteY10" fmla="*/ 20223 h 42958"/>
                  <a:gd name="connsiteX11" fmla="*/ 10708 w 33585"/>
                  <a:gd name="connsiteY11" fmla="*/ 20223 h 42958"/>
                  <a:gd name="connsiteX12" fmla="*/ 10708 w 33585"/>
                  <a:gd name="connsiteY12" fmla="*/ 8223 h 42958"/>
                  <a:gd name="connsiteX13" fmla="*/ 17019 w 33585"/>
                  <a:gd name="connsiteY13" fmla="*/ 8223 h 42958"/>
                  <a:gd name="connsiteX14" fmla="*/ 23268 w 33585"/>
                  <a:gd name="connsiteY14" fmla="*/ 13950 h 42958"/>
                  <a:gd name="connsiteX15" fmla="*/ 23268 w 33585"/>
                  <a:gd name="connsiteY15" fmla="*/ 14496 h 42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3585" h="42958">
                    <a:moveTo>
                      <a:pt x="16582" y="586"/>
                    </a:moveTo>
                    <a:lnTo>
                      <a:pt x="586" y="586"/>
                    </a:lnTo>
                    <a:lnTo>
                      <a:pt x="586" y="43134"/>
                    </a:lnTo>
                    <a:lnTo>
                      <a:pt x="10709" y="43134"/>
                    </a:lnTo>
                    <a:lnTo>
                      <a:pt x="10709" y="27860"/>
                    </a:lnTo>
                    <a:lnTo>
                      <a:pt x="16583" y="27860"/>
                    </a:lnTo>
                    <a:cubicBezTo>
                      <a:pt x="24518" y="27860"/>
                      <a:pt x="33518" y="26115"/>
                      <a:pt x="33518" y="14768"/>
                    </a:cubicBezTo>
                    <a:lnTo>
                      <a:pt x="33518" y="13677"/>
                    </a:lnTo>
                    <a:cubicBezTo>
                      <a:pt x="33516" y="2386"/>
                      <a:pt x="24517" y="586"/>
                      <a:pt x="16582" y="586"/>
                    </a:cubicBezTo>
                    <a:close/>
                    <a:moveTo>
                      <a:pt x="23268" y="14496"/>
                    </a:moveTo>
                    <a:cubicBezTo>
                      <a:pt x="23268" y="19296"/>
                      <a:pt x="19769" y="20223"/>
                      <a:pt x="17019" y="20223"/>
                    </a:cubicBezTo>
                    <a:lnTo>
                      <a:pt x="10708" y="20223"/>
                    </a:lnTo>
                    <a:lnTo>
                      <a:pt x="10708" y="8223"/>
                    </a:lnTo>
                    <a:lnTo>
                      <a:pt x="17019" y="8223"/>
                    </a:lnTo>
                    <a:cubicBezTo>
                      <a:pt x="19769" y="8223"/>
                      <a:pt x="23268" y="9151"/>
                      <a:pt x="23268" y="13950"/>
                    </a:cubicBezTo>
                    <a:lnTo>
                      <a:pt x="23268" y="14496"/>
                    </a:lnTo>
                    <a:close/>
                  </a:path>
                </a:pathLst>
              </a:custGeom>
              <a:grpFill/>
              <a:ln w="9525" cap="flat">
                <a:noFill/>
                <a:prstDash val="solid"/>
                <a:miter/>
              </a:ln>
            </p:spPr>
            <p:txBody>
              <a:bodyPr rtlCol="0" anchor="ctr"/>
              <a:lstStyle/>
              <a:p>
                <a:endParaRPr lang="fr-FR"/>
              </a:p>
            </p:txBody>
          </p:sp>
          <p:sp>
            <p:nvSpPr>
              <p:cNvPr id="498" name="Forme libre : forme 497">
                <a:extLst>
                  <a:ext uri="{FF2B5EF4-FFF2-40B4-BE49-F238E27FC236}">
                    <a16:creationId xmlns:a16="http://schemas.microsoft.com/office/drawing/2014/main" id="{A471B323-ACC3-4424-9487-50E92F512031}"/>
                  </a:ext>
                </a:extLst>
              </p:cNvPr>
              <p:cNvSpPr/>
              <p:nvPr/>
            </p:nvSpPr>
            <p:spPr>
              <a:xfrm>
                <a:off x="10754672" y="2222695"/>
                <a:ext cx="39053" cy="43739"/>
              </a:xfrm>
              <a:custGeom>
                <a:avLst/>
                <a:gdLst>
                  <a:gd name="connsiteX0" fmla="*/ 19706 w 39052"/>
                  <a:gd name="connsiteY0" fmla="*/ 33042 h 43739"/>
                  <a:gd name="connsiteX1" fmla="*/ 11396 w 39052"/>
                  <a:gd name="connsiteY1" fmla="*/ 586 h 43739"/>
                  <a:gd name="connsiteX2" fmla="*/ 586 w 39052"/>
                  <a:gd name="connsiteY2" fmla="*/ 586 h 43739"/>
                  <a:gd name="connsiteX3" fmla="*/ 12770 w 39052"/>
                  <a:gd name="connsiteY3" fmla="*/ 43243 h 43739"/>
                  <a:gd name="connsiteX4" fmla="*/ 26705 w 39052"/>
                  <a:gd name="connsiteY4" fmla="*/ 43243 h 43739"/>
                  <a:gd name="connsiteX5" fmla="*/ 38890 w 39052"/>
                  <a:gd name="connsiteY5" fmla="*/ 586 h 43739"/>
                  <a:gd name="connsiteX6" fmla="*/ 28017 w 39052"/>
                  <a:gd name="connsiteY6" fmla="*/ 586 h 43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052" h="43739">
                    <a:moveTo>
                      <a:pt x="19706" y="33042"/>
                    </a:moveTo>
                    <a:lnTo>
                      <a:pt x="11396" y="586"/>
                    </a:lnTo>
                    <a:lnTo>
                      <a:pt x="586" y="586"/>
                    </a:lnTo>
                    <a:lnTo>
                      <a:pt x="12770" y="43243"/>
                    </a:lnTo>
                    <a:lnTo>
                      <a:pt x="26705" y="43243"/>
                    </a:lnTo>
                    <a:lnTo>
                      <a:pt x="38890" y="586"/>
                    </a:lnTo>
                    <a:lnTo>
                      <a:pt x="28017" y="586"/>
                    </a:lnTo>
                    <a:close/>
                  </a:path>
                </a:pathLst>
              </a:custGeom>
              <a:grpFill/>
              <a:ln w="9525" cap="flat">
                <a:noFill/>
                <a:prstDash val="solid"/>
                <a:miter/>
              </a:ln>
            </p:spPr>
            <p:txBody>
              <a:bodyPr rtlCol="0" anchor="ctr"/>
              <a:lstStyle/>
              <a:p>
                <a:endParaRPr lang="fr-FR"/>
              </a:p>
            </p:txBody>
          </p:sp>
          <p:sp>
            <p:nvSpPr>
              <p:cNvPr id="499" name="Forme libre : forme 498">
                <a:extLst>
                  <a:ext uri="{FF2B5EF4-FFF2-40B4-BE49-F238E27FC236}">
                    <a16:creationId xmlns:a16="http://schemas.microsoft.com/office/drawing/2014/main" id="{56FFF3DA-BC21-44E2-AF58-6E89405D821E}"/>
                  </a:ext>
                </a:extLst>
              </p:cNvPr>
              <p:cNvSpPr/>
              <p:nvPr/>
            </p:nvSpPr>
            <p:spPr>
              <a:xfrm>
                <a:off x="10796286" y="2221986"/>
                <a:ext cx="36710" cy="44520"/>
              </a:xfrm>
              <a:custGeom>
                <a:avLst/>
                <a:gdLst>
                  <a:gd name="connsiteX0" fmla="*/ 18895 w 36709"/>
                  <a:gd name="connsiteY0" fmla="*/ 586 h 44520"/>
                  <a:gd name="connsiteX1" fmla="*/ 586 w 36709"/>
                  <a:gd name="connsiteY1" fmla="*/ 21478 h 44520"/>
                  <a:gd name="connsiteX2" fmla="*/ 586 w 36709"/>
                  <a:gd name="connsiteY2" fmla="*/ 23660 h 44520"/>
                  <a:gd name="connsiteX3" fmla="*/ 18895 w 36709"/>
                  <a:gd name="connsiteY3" fmla="*/ 44552 h 44520"/>
                  <a:gd name="connsiteX4" fmla="*/ 36328 w 36709"/>
                  <a:gd name="connsiteY4" fmla="*/ 29825 h 44520"/>
                  <a:gd name="connsiteX5" fmla="*/ 36328 w 36709"/>
                  <a:gd name="connsiteY5" fmla="*/ 29333 h 44520"/>
                  <a:gd name="connsiteX6" fmla="*/ 26205 w 36709"/>
                  <a:gd name="connsiteY6" fmla="*/ 29333 h 44520"/>
                  <a:gd name="connsiteX7" fmla="*/ 19455 w 36709"/>
                  <a:gd name="connsiteY7" fmla="*/ 36915 h 44520"/>
                  <a:gd name="connsiteX8" fmla="*/ 18894 w 36709"/>
                  <a:gd name="connsiteY8" fmla="*/ 36915 h 44520"/>
                  <a:gd name="connsiteX9" fmla="*/ 10833 w 36709"/>
                  <a:gd name="connsiteY9" fmla="*/ 23660 h 44520"/>
                  <a:gd name="connsiteX10" fmla="*/ 10833 w 36709"/>
                  <a:gd name="connsiteY10" fmla="*/ 21478 h 44520"/>
                  <a:gd name="connsiteX11" fmla="*/ 18894 w 36709"/>
                  <a:gd name="connsiteY11" fmla="*/ 8223 h 44520"/>
                  <a:gd name="connsiteX12" fmla="*/ 19455 w 36709"/>
                  <a:gd name="connsiteY12" fmla="*/ 8223 h 44520"/>
                  <a:gd name="connsiteX13" fmla="*/ 26205 w 36709"/>
                  <a:gd name="connsiteY13" fmla="*/ 17442 h 44520"/>
                  <a:gd name="connsiteX14" fmla="*/ 36329 w 36709"/>
                  <a:gd name="connsiteY14" fmla="*/ 17442 h 44520"/>
                  <a:gd name="connsiteX15" fmla="*/ 36329 w 36709"/>
                  <a:gd name="connsiteY15" fmla="*/ 15477 h 44520"/>
                  <a:gd name="connsiteX16" fmla="*/ 18895 w 36709"/>
                  <a:gd name="connsiteY16" fmla="*/ 586 h 44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709" h="44520">
                    <a:moveTo>
                      <a:pt x="18895" y="586"/>
                    </a:moveTo>
                    <a:cubicBezTo>
                      <a:pt x="6210" y="586"/>
                      <a:pt x="586" y="6750"/>
                      <a:pt x="586" y="21478"/>
                    </a:cubicBezTo>
                    <a:lnTo>
                      <a:pt x="586" y="23660"/>
                    </a:lnTo>
                    <a:cubicBezTo>
                      <a:pt x="586" y="38388"/>
                      <a:pt x="6210" y="44552"/>
                      <a:pt x="18895" y="44552"/>
                    </a:cubicBezTo>
                    <a:cubicBezTo>
                      <a:pt x="30454" y="44552"/>
                      <a:pt x="36328" y="40297"/>
                      <a:pt x="36328" y="29825"/>
                    </a:cubicBezTo>
                    <a:lnTo>
                      <a:pt x="36328" y="29333"/>
                    </a:lnTo>
                    <a:lnTo>
                      <a:pt x="26205" y="29333"/>
                    </a:lnTo>
                    <a:cubicBezTo>
                      <a:pt x="26205" y="33915"/>
                      <a:pt x="24392" y="36915"/>
                      <a:pt x="19455" y="36915"/>
                    </a:cubicBezTo>
                    <a:lnTo>
                      <a:pt x="18894" y="36915"/>
                    </a:lnTo>
                    <a:cubicBezTo>
                      <a:pt x="12395" y="36915"/>
                      <a:pt x="10833" y="32169"/>
                      <a:pt x="10833" y="23660"/>
                    </a:cubicBezTo>
                    <a:lnTo>
                      <a:pt x="10833" y="21478"/>
                    </a:lnTo>
                    <a:cubicBezTo>
                      <a:pt x="10833" y="12968"/>
                      <a:pt x="12395" y="8223"/>
                      <a:pt x="18894" y="8223"/>
                    </a:cubicBezTo>
                    <a:lnTo>
                      <a:pt x="19455" y="8223"/>
                    </a:lnTo>
                    <a:cubicBezTo>
                      <a:pt x="24767" y="8223"/>
                      <a:pt x="26205" y="11605"/>
                      <a:pt x="26205" y="17442"/>
                    </a:cubicBezTo>
                    <a:lnTo>
                      <a:pt x="36329" y="17442"/>
                    </a:lnTo>
                    <a:lnTo>
                      <a:pt x="36329" y="15477"/>
                    </a:lnTo>
                    <a:cubicBezTo>
                      <a:pt x="36329" y="4841"/>
                      <a:pt x="30454" y="586"/>
                      <a:pt x="18895" y="586"/>
                    </a:cubicBezTo>
                    <a:close/>
                  </a:path>
                </a:pathLst>
              </a:custGeom>
              <a:grpFill/>
              <a:ln w="9525" cap="flat">
                <a:noFill/>
                <a:prstDash val="solid"/>
                <a:miter/>
              </a:ln>
            </p:spPr>
            <p:txBody>
              <a:bodyPr rtlCol="0" anchor="ctr"/>
              <a:lstStyle/>
              <a:p>
                <a:endParaRPr lang="fr-FR"/>
              </a:p>
            </p:txBody>
          </p:sp>
        </p:grpSp>
        <p:sp>
          <p:nvSpPr>
            <p:cNvPr id="489" name="Rectangle 488">
              <a:extLst>
                <a:ext uri="{FF2B5EF4-FFF2-40B4-BE49-F238E27FC236}">
                  <a16:creationId xmlns:a16="http://schemas.microsoft.com/office/drawing/2014/main" id="{97299AAE-5A2A-419F-945E-8A0111BDA18F}"/>
                </a:ext>
              </a:extLst>
            </p:cNvPr>
            <p:cNvSpPr/>
            <p:nvPr/>
          </p:nvSpPr>
          <p:spPr>
            <a:xfrm>
              <a:off x="-946737" y="2220799"/>
              <a:ext cx="225221" cy="274667"/>
            </a:xfrm>
            <a:prstGeom prst="rect">
              <a:avLst/>
            </a:prstGeom>
          </p:spPr>
          <p:txBody>
            <a:bodyPr wrap="square" anchor="ctr">
              <a:spAutoFit/>
            </a:bodyPr>
            <a:lstStyle/>
            <a:p>
              <a:pPr algn="ctr"/>
              <a:r>
                <a:rPr lang="fr-FR" sz="600" dirty="0">
                  <a:solidFill>
                    <a:srgbClr val="556080"/>
                  </a:solidFill>
                  <a:latin typeface="+mj-lt"/>
                </a:rPr>
                <a:t>B</a:t>
              </a:r>
            </a:p>
          </p:txBody>
        </p:sp>
        <p:grpSp>
          <p:nvGrpSpPr>
            <p:cNvPr id="490" name="Groupe 489">
              <a:extLst>
                <a:ext uri="{FF2B5EF4-FFF2-40B4-BE49-F238E27FC236}">
                  <a16:creationId xmlns:a16="http://schemas.microsoft.com/office/drawing/2014/main" id="{780D3135-32F4-4682-8B63-363A667C6540}"/>
                </a:ext>
              </a:extLst>
            </p:cNvPr>
            <p:cNvGrpSpPr/>
            <p:nvPr/>
          </p:nvGrpSpPr>
          <p:grpSpPr>
            <a:xfrm>
              <a:off x="-1165953" y="2622208"/>
              <a:ext cx="384904" cy="461882"/>
              <a:chOff x="1441024" y="3446728"/>
              <a:chExt cx="286692" cy="344029"/>
            </a:xfrm>
          </p:grpSpPr>
          <p:sp>
            <p:nvSpPr>
              <p:cNvPr id="491" name="Forme libre : forme 490">
                <a:extLst>
                  <a:ext uri="{FF2B5EF4-FFF2-40B4-BE49-F238E27FC236}">
                    <a16:creationId xmlns:a16="http://schemas.microsoft.com/office/drawing/2014/main" id="{0248A6DB-EC0D-42D1-B2E3-006E190BE8B6}"/>
                  </a:ext>
                </a:extLst>
              </p:cNvPr>
              <p:cNvSpPr/>
              <p:nvPr/>
            </p:nvSpPr>
            <p:spPr>
              <a:xfrm>
                <a:off x="1441024" y="3446728"/>
                <a:ext cx="286692" cy="344029"/>
              </a:xfrm>
              <a:custGeom>
                <a:avLst/>
                <a:gdLst>
                  <a:gd name="connsiteX0" fmla="*/ 617610 w 804958"/>
                  <a:gd name="connsiteY0" fmla="*/ 368394 h 965950"/>
                  <a:gd name="connsiteX1" fmla="*/ 548142 w 804958"/>
                  <a:gd name="connsiteY1" fmla="*/ 287777 h 965950"/>
                  <a:gd name="connsiteX2" fmla="*/ 513489 w 804958"/>
                  <a:gd name="connsiteY2" fmla="*/ 445589 h 965950"/>
                  <a:gd name="connsiteX3" fmla="*/ 418584 w 804958"/>
                  <a:gd name="connsiteY3" fmla="*/ 137411 h 965950"/>
                  <a:gd name="connsiteX4" fmla="*/ 410052 w 804958"/>
                  <a:gd name="connsiteY4" fmla="*/ 127510 h 965950"/>
                  <a:gd name="connsiteX5" fmla="*/ 342234 w 804958"/>
                  <a:gd name="connsiteY5" fmla="*/ 206235 h 965950"/>
                  <a:gd name="connsiteX6" fmla="*/ 246323 w 804958"/>
                  <a:gd name="connsiteY6" fmla="*/ 577562 h 965950"/>
                  <a:gd name="connsiteX7" fmla="*/ 247088 w 804958"/>
                  <a:gd name="connsiteY7" fmla="*/ 581064 h 965950"/>
                  <a:gd name="connsiteX8" fmla="*/ 170536 w 804958"/>
                  <a:gd name="connsiteY8" fmla="*/ 411499 h 965950"/>
                  <a:gd name="connsiteX9" fmla="*/ 197623 w 804958"/>
                  <a:gd name="connsiteY9" fmla="*/ 754009 h 965950"/>
                  <a:gd name="connsiteX10" fmla="*/ 620065 w 804958"/>
                  <a:gd name="connsiteY10" fmla="*/ 756786 h 965950"/>
                  <a:gd name="connsiteX11" fmla="*/ 617610 w 804958"/>
                  <a:gd name="connsiteY11" fmla="*/ 368394 h 965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4958" h="965950">
                    <a:moveTo>
                      <a:pt x="617610" y="368394"/>
                    </a:moveTo>
                    <a:lnTo>
                      <a:pt x="548142" y="287777"/>
                    </a:lnTo>
                    <a:cubicBezTo>
                      <a:pt x="538523" y="376886"/>
                      <a:pt x="513489" y="445589"/>
                      <a:pt x="513489" y="445589"/>
                    </a:cubicBezTo>
                    <a:cubicBezTo>
                      <a:pt x="513489" y="327944"/>
                      <a:pt x="471913" y="223340"/>
                      <a:pt x="418584" y="137411"/>
                    </a:cubicBezTo>
                    <a:lnTo>
                      <a:pt x="410052" y="127510"/>
                    </a:lnTo>
                    <a:lnTo>
                      <a:pt x="342234" y="206235"/>
                    </a:lnTo>
                    <a:cubicBezTo>
                      <a:pt x="254735" y="307780"/>
                      <a:pt x="217546" y="445670"/>
                      <a:pt x="246323" y="577562"/>
                    </a:cubicBezTo>
                    <a:cubicBezTo>
                      <a:pt x="246565" y="578729"/>
                      <a:pt x="246846" y="579897"/>
                      <a:pt x="247088" y="581064"/>
                    </a:cubicBezTo>
                    <a:cubicBezTo>
                      <a:pt x="247088" y="581064"/>
                      <a:pt x="194484" y="505277"/>
                      <a:pt x="170536" y="411499"/>
                    </a:cubicBezTo>
                    <a:cubicBezTo>
                      <a:pt x="105294" y="517673"/>
                      <a:pt x="114189" y="657173"/>
                      <a:pt x="197623" y="754009"/>
                    </a:cubicBezTo>
                    <a:cubicBezTo>
                      <a:pt x="309392" y="883728"/>
                      <a:pt x="507049" y="884654"/>
                      <a:pt x="620065" y="756786"/>
                    </a:cubicBezTo>
                    <a:cubicBezTo>
                      <a:pt x="716902" y="647151"/>
                      <a:pt x="713119" y="479196"/>
                      <a:pt x="617610" y="368394"/>
                    </a:cubicBezTo>
                    <a:close/>
                  </a:path>
                </a:pathLst>
              </a:custGeom>
              <a:solidFill>
                <a:srgbClr val="556080"/>
              </a:solidFill>
              <a:ln w="40235" cap="flat">
                <a:noFill/>
                <a:prstDash val="solid"/>
                <a:miter/>
              </a:ln>
            </p:spPr>
            <p:txBody>
              <a:bodyPr rtlCol="0" anchor="ctr"/>
              <a:lstStyle/>
              <a:p>
                <a:endParaRPr lang="fr-FR"/>
              </a:p>
            </p:txBody>
          </p:sp>
          <p:sp>
            <p:nvSpPr>
              <p:cNvPr id="492" name="Forme libre : forme 491">
                <a:extLst>
                  <a:ext uri="{FF2B5EF4-FFF2-40B4-BE49-F238E27FC236}">
                    <a16:creationId xmlns:a16="http://schemas.microsoft.com/office/drawing/2014/main" id="{EF49482E-83A7-46C4-AB52-009E35324307}"/>
                  </a:ext>
                </a:extLst>
              </p:cNvPr>
              <p:cNvSpPr/>
              <p:nvPr/>
            </p:nvSpPr>
            <p:spPr>
              <a:xfrm>
                <a:off x="1482081" y="3539472"/>
                <a:ext cx="215019" cy="243687"/>
              </a:xfrm>
              <a:custGeom>
                <a:avLst/>
                <a:gdLst>
                  <a:gd name="connsiteX0" fmla="*/ 447314 w 603719"/>
                  <a:gd name="connsiteY0" fmla="*/ 281780 h 684215"/>
                  <a:gd name="connsiteX1" fmla="*/ 401994 w 603719"/>
                  <a:gd name="connsiteY1" fmla="*/ 230142 h 684215"/>
                  <a:gd name="connsiteX2" fmla="*/ 379375 w 603719"/>
                  <a:gd name="connsiteY2" fmla="*/ 331245 h 684215"/>
                  <a:gd name="connsiteX3" fmla="*/ 317433 w 603719"/>
                  <a:gd name="connsiteY3" fmla="*/ 133828 h 684215"/>
                  <a:gd name="connsiteX4" fmla="*/ 311879 w 603719"/>
                  <a:gd name="connsiteY4" fmla="*/ 127510 h 684215"/>
                  <a:gd name="connsiteX5" fmla="*/ 267606 w 603719"/>
                  <a:gd name="connsiteY5" fmla="*/ 177940 h 684215"/>
                  <a:gd name="connsiteX6" fmla="*/ 205021 w 603719"/>
                  <a:gd name="connsiteY6" fmla="*/ 415806 h 684215"/>
                  <a:gd name="connsiteX7" fmla="*/ 205544 w 603719"/>
                  <a:gd name="connsiteY7" fmla="*/ 418060 h 684215"/>
                  <a:gd name="connsiteX8" fmla="*/ 155596 w 603719"/>
                  <a:gd name="connsiteY8" fmla="*/ 309430 h 684215"/>
                  <a:gd name="connsiteX9" fmla="*/ 173265 w 603719"/>
                  <a:gd name="connsiteY9" fmla="*/ 528822 h 684215"/>
                  <a:gd name="connsiteX10" fmla="*/ 448923 w 603719"/>
                  <a:gd name="connsiteY10" fmla="*/ 530593 h 684215"/>
                  <a:gd name="connsiteX11" fmla="*/ 447314 w 603719"/>
                  <a:gd name="connsiteY11" fmla="*/ 281780 h 684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3719" h="684215">
                    <a:moveTo>
                      <a:pt x="447314" y="281780"/>
                    </a:moveTo>
                    <a:lnTo>
                      <a:pt x="401994" y="230142"/>
                    </a:lnTo>
                    <a:cubicBezTo>
                      <a:pt x="395716" y="287213"/>
                      <a:pt x="379375" y="331245"/>
                      <a:pt x="379375" y="331245"/>
                    </a:cubicBezTo>
                    <a:cubicBezTo>
                      <a:pt x="379375" y="255860"/>
                      <a:pt x="352248" y="188888"/>
                      <a:pt x="317433" y="133828"/>
                    </a:cubicBezTo>
                    <a:lnTo>
                      <a:pt x="311879" y="127510"/>
                    </a:lnTo>
                    <a:lnTo>
                      <a:pt x="267606" y="177940"/>
                    </a:lnTo>
                    <a:cubicBezTo>
                      <a:pt x="210495" y="242981"/>
                      <a:pt x="186265" y="331325"/>
                      <a:pt x="205021" y="415806"/>
                    </a:cubicBezTo>
                    <a:cubicBezTo>
                      <a:pt x="205182" y="416530"/>
                      <a:pt x="205343" y="417295"/>
                      <a:pt x="205544" y="418060"/>
                    </a:cubicBezTo>
                    <a:cubicBezTo>
                      <a:pt x="205544" y="418060"/>
                      <a:pt x="171213" y="369480"/>
                      <a:pt x="155596" y="309430"/>
                    </a:cubicBezTo>
                    <a:cubicBezTo>
                      <a:pt x="113014" y="377449"/>
                      <a:pt x="118810" y="466800"/>
                      <a:pt x="173265" y="528822"/>
                    </a:cubicBezTo>
                    <a:cubicBezTo>
                      <a:pt x="246195" y="611934"/>
                      <a:pt x="375189" y="612497"/>
                      <a:pt x="448923" y="530593"/>
                    </a:cubicBezTo>
                    <a:cubicBezTo>
                      <a:pt x="512113" y="460360"/>
                      <a:pt x="509658" y="352777"/>
                      <a:pt x="447314" y="281780"/>
                    </a:cubicBezTo>
                    <a:close/>
                  </a:path>
                </a:pathLst>
              </a:custGeom>
              <a:solidFill>
                <a:schemeClr val="bg1"/>
              </a:solidFill>
              <a:ln w="40235" cap="flat">
                <a:noFill/>
                <a:prstDash val="solid"/>
                <a:miter/>
              </a:ln>
            </p:spPr>
            <p:txBody>
              <a:bodyPr rtlCol="0" anchor="ctr"/>
              <a:lstStyle/>
              <a:p>
                <a:endParaRPr lang="fr-FR"/>
              </a:p>
            </p:txBody>
          </p:sp>
        </p:grpSp>
      </p:grpSp>
      <p:grpSp>
        <p:nvGrpSpPr>
          <p:cNvPr id="509" name="Groupe 508">
            <a:extLst>
              <a:ext uri="{FF2B5EF4-FFF2-40B4-BE49-F238E27FC236}">
                <a16:creationId xmlns:a16="http://schemas.microsoft.com/office/drawing/2014/main" id="{55F1B103-5035-48C6-B808-5E2BF87F7E34}"/>
              </a:ext>
            </a:extLst>
          </p:cNvPr>
          <p:cNvGrpSpPr/>
          <p:nvPr/>
        </p:nvGrpSpPr>
        <p:grpSpPr>
          <a:xfrm>
            <a:off x="5053264" y="3522329"/>
            <a:ext cx="2370560" cy="2235840"/>
            <a:chOff x="-1973493" y="1522083"/>
            <a:chExt cx="2370560" cy="2235840"/>
          </a:xfrm>
        </p:grpSpPr>
        <p:sp>
          <p:nvSpPr>
            <p:cNvPr id="510" name="Ellipse 509">
              <a:extLst>
                <a:ext uri="{FF2B5EF4-FFF2-40B4-BE49-F238E27FC236}">
                  <a16:creationId xmlns:a16="http://schemas.microsoft.com/office/drawing/2014/main" id="{96D0467C-FE35-4BE7-A9C0-717948F03656}"/>
                </a:ext>
              </a:extLst>
            </p:cNvPr>
            <p:cNvSpPr/>
            <p:nvPr/>
          </p:nvSpPr>
          <p:spPr>
            <a:xfrm>
              <a:off x="-1973493" y="1757942"/>
              <a:ext cx="1999983" cy="1999981"/>
            </a:xfrm>
            <a:prstGeom prst="ellipse">
              <a:avLst/>
            </a:prstGeom>
            <a:solidFill>
              <a:schemeClr val="bg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1" name="Ellipse 510">
              <a:extLst>
                <a:ext uri="{FF2B5EF4-FFF2-40B4-BE49-F238E27FC236}">
                  <a16:creationId xmlns:a16="http://schemas.microsoft.com/office/drawing/2014/main" id="{1EF9CAB2-4607-4E21-B3C8-B006DACC07EA}"/>
                </a:ext>
              </a:extLst>
            </p:cNvPr>
            <p:cNvSpPr/>
            <p:nvPr/>
          </p:nvSpPr>
          <p:spPr>
            <a:xfrm>
              <a:off x="-569779" y="1522083"/>
              <a:ext cx="966846" cy="966841"/>
            </a:xfrm>
            <a:prstGeom prst="ellipse">
              <a:avLst/>
            </a:prstGeom>
            <a:solidFill>
              <a:schemeClr val="accent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1600" dirty="0">
                  <a:latin typeface="+mj-lt"/>
                </a:rPr>
                <a:t>9,4%</a:t>
              </a:r>
            </a:p>
          </p:txBody>
        </p:sp>
        <p:grpSp>
          <p:nvGrpSpPr>
            <p:cNvPr id="512" name="Groupe 511">
              <a:extLst>
                <a:ext uri="{FF2B5EF4-FFF2-40B4-BE49-F238E27FC236}">
                  <a16:creationId xmlns:a16="http://schemas.microsoft.com/office/drawing/2014/main" id="{1E7CAEDD-0021-40D2-96C6-A2C504BE028C}"/>
                </a:ext>
              </a:extLst>
            </p:cNvPr>
            <p:cNvGrpSpPr/>
            <p:nvPr/>
          </p:nvGrpSpPr>
          <p:grpSpPr>
            <a:xfrm>
              <a:off x="-1672134" y="2070967"/>
              <a:ext cx="1353462" cy="1039512"/>
              <a:chOff x="8087030" y="1976735"/>
              <a:chExt cx="377292" cy="289776"/>
            </a:xfrm>
          </p:grpSpPr>
          <p:sp>
            <p:nvSpPr>
              <p:cNvPr id="530" name="Forme libre : forme 529">
                <a:extLst>
                  <a:ext uri="{FF2B5EF4-FFF2-40B4-BE49-F238E27FC236}">
                    <a16:creationId xmlns:a16="http://schemas.microsoft.com/office/drawing/2014/main" id="{A0C31ADF-6D06-4045-B282-2FE254B80CF9}"/>
                  </a:ext>
                </a:extLst>
              </p:cNvPr>
              <p:cNvSpPr/>
              <p:nvPr/>
            </p:nvSpPr>
            <p:spPr>
              <a:xfrm>
                <a:off x="8133650" y="1987172"/>
                <a:ext cx="299255" cy="279339"/>
              </a:xfrm>
              <a:custGeom>
                <a:avLst/>
                <a:gdLst>
                  <a:gd name="connsiteX0" fmla="*/ 238125 w 476250"/>
                  <a:gd name="connsiteY0" fmla="*/ 0 h 444554"/>
                  <a:gd name="connsiteX1" fmla="*/ 274405 w 476250"/>
                  <a:gd name="connsiteY1" fmla="*/ 12223 h 444554"/>
                  <a:gd name="connsiteX2" fmla="*/ 476250 w 476250"/>
                  <a:gd name="connsiteY2" fmla="*/ 165632 h 444554"/>
                  <a:gd name="connsiteX3" fmla="*/ 476250 w 476250"/>
                  <a:gd name="connsiteY3" fmla="*/ 217498 h 444554"/>
                  <a:gd name="connsiteX4" fmla="*/ 476250 w 476250"/>
                  <a:gd name="connsiteY4" fmla="*/ 444554 h 444554"/>
                  <a:gd name="connsiteX5" fmla="*/ 0 w 476250"/>
                  <a:gd name="connsiteY5" fmla="*/ 444554 h 444554"/>
                  <a:gd name="connsiteX6" fmla="*/ 0 w 476250"/>
                  <a:gd name="connsiteY6" fmla="*/ 217498 h 444554"/>
                  <a:gd name="connsiteX7" fmla="*/ 0 w 476250"/>
                  <a:gd name="connsiteY7" fmla="*/ 165632 h 444554"/>
                  <a:gd name="connsiteX8" fmla="*/ 201844 w 476250"/>
                  <a:gd name="connsiteY8" fmla="*/ 12223 h 444554"/>
                  <a:gd name="connsiteX9" fmla="*/ 238125 w 476250"/>
                  <a:gd name="connsiteY9" fmla="*/ 0 h 444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6250" h="444554">
                    <a:moveTo>
                      <a:pt x="238125" y="0"/>
                    </a:moveTo>
                    <a:cubicBezTo>
                      <a:pt x="250905" y="0"/>
                      <a:pt x="263685" y="4074"/>
                      <a:pt x="274405" y="12223"/>
                    </a:cubicBezTo>
                    <a:lnTo>
                      <a:pt x="476250" y="165632"/>
                    </a:lnTo>
                    <a:lnTo>
                      <a:pt x="476250" y="217498"/>
                    </a:lnTo>
                    <a:lnTo>
                      <a:pt x="476250" y="444554"/>
                    </a:lnTo>
                    <a:lnTo>
                      <a:pt x="0" y="444554"/>
                    </a:lnTo>
                    <a:lnTo>
                      <a:pt x="0" y="217498"/>
                    </a:lnTo>
                    <a:lnTo>
                      <a:pt x="0" y="165632"/>
                    </a:lnTo>
                    <a:lnTo>
                      <a:pt x="201844" y="12223"/>
                    </a:lnTo>
                    <a:cubicBezTo>
                      <a:pt x="212565" y="4074"/>
                      <a:pt x="225345" y="0"/>
                      <a:pt x="238125" y="0"/>
                    </a:cubicBezTo>
                    <a:close/>
                  </a:path>
                </a:pathLst>
              </a:custGeom>
              <a:solidFill>
                <a:srgbClr val="D6D9DF"/>
              </a:solidFill>
              <a:ln w="9525" cap="flat">
                <a:noFill/>
                <a:prstDash val="solid"/>
                <a:miter/>
              </a:ln>
            </p:spPr>
            <p:txBody>
              <a:bodyPr rtlCol="0" anchor="ctr"/>
              <a:lstStyle/>
              <a:p>
                <a:endParaRPr lang="fr-FR"/>
              </a:p>
            </p:txBody>
          </p:sp>
          <p:sp>
            <p:nvSpPr>
              <p:cNvPr id="531" name="Forme libre : forme 530">
                <a:extLst>
                  <a:ext uri="{FF2B5EF4-FFF2-40B4-BE49-F238E27FC236}">
                    <a16:creationId xmlns:a16="http://schemas.microsoft.com/office/drawing/2014/main" id="{58233E90-0A16-493A-BAFC-CCAB0077D075}"/>
                  </a:ext>
                </a:extLst>
              </p:cNvPr>
              <p:cNvSpPr/>
              <p:nvPr/>
            </p:nvSpPr>
            <p:spPr>
              <a:xfrm>
                <a:off x="8099231" y="1976735"/>
                <a:ext cx="365091" cy="137657"/>
              </a:xfrm>
              <a:custGeom>
                <a:avLst/>
                <a:gdLst>
                  <a:gd name="connsiteX0" fmla="*/ 574833 w 581025"/>
                  <a:gd name="connsiteY0" fmla="*/ 203197 h 219075"/>
                  <a:gd name="connsiteX1" fmla="*/ 536552 w 581025"/>
                  <a:gd name="connsiteY1" fmla="*/ 174479 h 219075"/>
                  <a:gd name="connsiteX2" fmla="*/ 334937 w 581025"/>
                  <a:gd name="connsiteY2" fmla="*/ 21260 h 219075"/>
                  <a:gd name="connsiteX3" fmla="*/ 250850 w 581025"/>
                  <a:gd name="connsiteY3" fmla="*/ 21260 h 219075"/>
                  <a:gd name="connsiteX4" fmla="*/ 49234 w 581025"/>
                  <a:gd name="connsiteY4" fmla="*/ 174479 h 219075"/>
                  <a:gd name="connsiteX5" fmla="*/ 10953 w 581025"/>
                  <a:gd name="connsiteY5" fmla="*/ 203197 h 219075"/>
                  <a:gd name="connsiteX6" fmla="*/ 9048 w 581025"/>
                  <a:gd name="connsiteY6" fmla="*/ 216522 h 219075"/>
                  <a:gd name="connsiteX7" fmla="*/ 16678 w 581025"/>
                  <a:gd name="connsiteY7" fmla="*/ 220332 h 219075"/>
                  <a:gd name="connsiteX8" fmla="*/ 22383 w 581025"/>
                  <a:gd name="connsiteY8" fmla="*/ 218427 h 219075"/>
                  <a:gd name="connsiteX9" fmla="*/ 98583 w 581025"/>
                  <a:gd name="connsiteY9" fmla="*/ 161277 h 219075"/>
                  <a:gd name="connsiteX10" fmla="*/ 99650 w 581025"/>
                  <a:gd name="connsiteY10" fmla="*/ 160087 h 219075"/>
                  <a:gd name="connsiteX11" fmla="*/ 262375 w 581025"/>
                  <a:gd name="connsiteY11" fmla="*/ 36414 h 219075"/>
                  <a:gd name="connsiteX12" fmla="*/ 323411 w 581025"/>
                  <a:gd name="connsiteY12" fmla="*/ 36414 h 219075"/>
                  <a:gd name="connsiteX13" fmla="*/ 446979 w 581025"/>
                  <a:gd name="connsiteY13" fmla="*/ 130331 h 219075"/>
                  <a:gd name="connsiteX14" fmla="*/ 449094 w 581025"/>
                  <a:gd name="connsiteY14" fmla="*/ 132702 h 219075"/>
                  <a:gd name="connsiteX15" fmla="*/ 563394 w 581025"/>
                  <a:gd name="connsiteY15" fmla="*/ 218427 h 219075"/>
                  <a:gd name="connsiteX16" fmla="*/ 569099 w 581025"/>
                  <a:gd name="connsiteY16" fmla="*/ 220332 h 219075"/>
                  <a:gd name="connsiteX17" fmla="*/ 576729 w 581025"/>
                  <a:gd name="connsiteY17" fmla="*/ 216522 h 219075"/>
                  <a:gd name="connsiteX18" fmla="*/ 574833 w 581025"/>
                  <a:gd name="connsiteY18" fmla="*/ 203197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1025" h="219075">
                    <a:moveTo>
                      <a:pt x="574833" y="203197"/>
                    </a:moveTo>
                    <a:lnTo>
                      <a:pt x="536552" y="174479"/>
                    </a:lnTo>
                    <a:lnTo>
                      <a:pt x="334937" y="21260"/>
                    </a:lnTo>
                    <a:cubicBezTo>
                      <a:pt x="310181" y="2429"/>
                      <a:pt x="275605" y="2448"/>
                      <a:pt x="250850" y="21260"/>
                    </a:cubicBezTo>
                    <a:lnTo>
                      <a:pt x="49234" y="174479"/>
                    </a:lnTo>
                    <a:lnTo>
                      <a:pt x="10953" y="203197"/>
                    </a:lnTo>
                    <a:cubicBezTo>
                      <a:pt x="6743" y="206350"/>
                      <a:pt x="5896" y="212322"/>
                      <a:pt x="9048" y="216522"/>
                    </a:cubicBezTo>
                    <a:cubicBezTo>
                      <a:pt x="10915" y="219027"/>
                      <a:pt x="13782" y="220332"/>
                      <a:pt x="16678" y="220332"/>
                    </a:cubicBezTo>
                    <a:cubicBezTo>
                      <a:pt x="18659" y="220332"/>
                      <a:pt x="20669" y="219713"/>
                      <a:pt x="22383" y="218427"/>
                    </a:cubicBezTo>
                    <a:lnTo>
                      <a:pt x="98583" y="161277"/>
                    </a:lnTo>
                    <a:cubicBezTo>
                      <a:pt x="99031" y="160944"/>
                      <a:pt x="99279" y="160477"/>
                      <a:pt x="99650" y="160087"/>
                    </a:cubicBezTo>
                    <a:lnTo>
                      <a:pt x="262375" y="36414"/>
                    </a:lnTo>
                    <a:cubicBezTo>
                      <a:pt x="280349" y="22755"/>
                      <a:pt x="305438" y="22755"/>
                      <a:pt x="323411" y="36414"/>
                    </a:cubicBezTo>
                    <a:lnTo>
                      <a:pt x="446979" y="130331"/>
                    </a:lnTo>
                    <a:cubicBezTo>
                      <a:pt x="447560" y="131197"/>
                      <a:pt x="448208" y="132045"/>
                      <a:pt x="449094" y="132702"/>
                    </a:cubicBezTo>
                    <a:lnTo>
                      <a:pt x="563394" y="218427"/>
                    </a:lnTo>
                    <a:cubicBezTo>
                      <a:pt x="565108" y="219713"/>
                      <a:pt x="567118" y="220332"/>
                      <a:pt x="569099" y="220332"/>
                    </a:cubicBezTo>
                    <a:cubicBezTo>
                      <a:pt x="571995" y="220332"/>
                      <a:pt x="574852" y="219018"/>
                      <a:pt x="576729" y="216522"/>
                    </a:cubicBezTo>
                    <a:cubicBezTo>
                      <a:pt x="579891" y="212322"/>
                      <a:pt x="579043" y="206350"/>
                      <a:pt x="574833" y="203197"/>
                    </a:cubicBezTo>
                    <a:close/>
                  </a:path>
                </a:pathLst>
              </a:custGeom>
              <a:solidFill>
                <a:srgbClr val="556080"/>
              </a:solidFill>
              <a:ln w="9525" cap="flat">
                <a:noFill/>
                <a:prstDash val="solid"/>
                <a:miter/>
              </a:ln>
            </p:spPr>
            <p:txBody>
              <a:bodyPr rtlCol="0" anchor="ctr"/>
              <a:lstStyle/>
              <a:p>
                <a:endParaRPr lang="fr-FR"/>
              </a:p>
            </p:txBody>
          </p:sp>
          <p:grpSp>
            <p:nvGrpSpPr>
              <p:cNvPr id="532" name="Groupe 531">
                <a:extLst>
                  <a:ext uri="{FF2B5EF4-FFF2-40B4-BE49-F238E27FC236}">
                    <a16:creationId xmlns:a16="http://schemas.microsoft.com/office/drawing/2014/main" id="{A10CE220-A9C7-4A70-91E2-6A744DFC9FF2}"/>
                  </a:ext>
                </a:extLst>
              </p:cNvPr>
              <p:cNvGrpSpPr/>
              <p:nvPr/>
            </p:nvGrpSpPr>
            <p:grpSpPr>
              <a:xfrm>
                <a:off x="8087030" y="2145613"/>
                <a:ext cx="345875" cy="120897"/>
                <a:chOff x="8087030" y="2122511"/>
                <a:chExt cx="345875" cy="144000"/>
              </a:xfrm>
            </p:grpSpPr>
            <p:sp>
              <p:nvSpPr>
                <p:cNvPr id="533" name="Rectangle 532">
                  <a:extLst>
                    <a:ext uri="{FF2B5EF4-FFF2-40B4-BE49-F238E27FC236}">
                      <a16:creationId xmlns:a16="http://schemas.microsoft.com/office/drawing/2014/main" id="{45534BA0-2EA5-40C0-8BD7-74291A5DD12A}"/>
                    </a:ext>
                  </a:extLst>
                </p:cNvPr>
                <p:cNvSpPr/>
                <p:nvPr/>
              </p:nvSpPr>
              <p:spPr>
                <a:xfrm>
                  <a:off x="8087030" y="2122511"/>
                  <a:ext cx="45719" cy="1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4" name="Rectangle 533">
                  <a:extLst>
                    <a:ext uri="{FF2B5EF4-FFF2-40B4-BE49-F238E27FC236}">
                      <a16:creationId xmlns:a16="http://schemas.microsoft.com/office/drawing/2014/main" id="{0AD48397-6849-4571-865C-5524B926F883}"/>
                    </a:ext>
                  </a:extLst>
                </p:cNvPr>
                <p:cNvSpPr/>
                <p:nvPr/>
              </p:nvSpPr>
              <p:spPr>
                <a:xfrm>
                  <a:off x="8387186" y="2122511"/>
                  <a:ext cx="45719" cy="1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grpSp>
          <p:nvGrpSpPr>
            <p:cNvPr id="513" name="Groupe 512">
              <a:extLst>
                <a:ext uri="{FF2B5EF4-FFF2-40B4-BE49-F238E27FC236}">
                  <a16:creationId xmlns:a16="http://schemas.microsoft.com/office/drawing/2014/main" id="{7288BE16-B8CC-416D-BF7F-67D51943AA7C}"/>
                </a:ext>
              </a:extLst>
            </p:cNvPr>
            <p:cNvGrpSpPr/>
            <p:nvPr/>
          </p:nvGrpSpPr>
          <p:grpSpPr>
            <a:xfrm>
              <a:off x="-1158300" y="2300826"/>
              <a:ext cx="369596" cy="294423"/>
              <a:chOff x="1447333" y="4418817"/>
              <a:chExt cx="290190" cy="231169"/>
            </a:xfrm>
          </p:grpSpPr>
          <p:sp>
            <p:nvSpPr>
              <p:cNvPr id="526" name="Forme libre : forme 525">
                <a:extLst>
                  <a:ext uri="{FF2B5EF4-FFF2-40B4-BE49-F238E27FC236}">
                    <a16:creationId xmlns:a16="http://schemas.microsoft.com/office/drawing/2014/main" id="{624C121C-6B3F-4942-8ED6-A3E8DF5C0C7C}"/>
                  </a:ext>
                </a:extLst>
              </p:cNvPr>
              <p:cNvSpPr/>
              <p:nvPr/>
            </p:nvSpPr>
            <p:spPr>
              <a:xfrm>
                <a:off x="1447333" y="4418817"/>
                <a:ext cx="290190" cy="231169"/>
              </a:xfrm>
              <a:custGeom>
                <a:avLst/>
                <a:gdLst>
                  <a:gd name="connsiteX0" fmla="*/ 4970 w 472398"/>
                  <a:gd name="connsiteY0" fmla="*/ 4970 h 376317"/>
                  <a:gd name="connsiteX1" fmla="*/ 469362 w 472398"/>
                  <a:gd name="connsiteY1" fmla="*/ 4970 h 376317"/>
                  <a:gd name="connsiteX2" fmla="*/ 469362 w 472398"/>
                  <a:gd name="connsiteY2" fmla="*/ 373281 h 376317"/>
                  <a:gd name="connsiteX3" fmla="*/ 4970 w 472398"/>
                  <a:gd name="connsiteY3" fmla="*/ 373281 h 376317"/>
                </a:gdLst>
                <a:ahLst/>
                <a:cxnLst>
                  <a:cxn ang="0">
                    <a:pos x="connsiteX0" y="connsiteY0"/>
                  </a:cxn>
                  <a:cxn ang="0">
                    <a:pos x="connsiteX1" y="connsiteY1"/>
                  </a:cxn>
                  <a:cxn ang="0">
                    <a:pos x="connsiteX2" y="connsiteY2"/>
                  </a:cxn>
                  <a:cxn ang="0">
                    <a:pos x="connsiteX3" y="connsiteY3"/>
                  </a:cxn>
                </a:cxnLst>
                <a:rect l="l" t="t" r="r" b="b"/>
                <a:pathLst>
                  <a:path w="472398" h="376317">
                    <a:moveTo>
                      <a:pt x="4970" y="4970"/>
                    </a:moveTo>
                    <a:lnTo>
                      <a:pt x="469362" y="4970"/>
                    </a:lnTo>
                    <a:lnTo>
                      <a:pt x="469362" y="373281"/>
                    </a:lnTo>
                    <a:lnTo>
                      <a:pt x="4970" y="373281"/>
                    </a:lnTo>
                    <a:close/>
                  </a:path>
                </a:pathLst>
              </a:custGeom>
              <a:solidFill>
                <a:schemeClr val="bg1"/>
              </a:solidFill>
              <a:ln w="7883" cap="flat">
                <a:noFill/>
                <a:prstDash val="solid"/>
                <a:miter/>
              </a:ln>
            </p:spPr>
            <p:txBody>
              <a:bodyPr rtlCol="0" anchor="ctr"/>
              <a:lstStyle/>
              <a:p>
                <a:endParaRPr lang="fr-FR" b="1" dirty="0"/>
              </a:p>
            </p:txBody>
          </p:sp>
          <p:sp>
            <p:nvSpPr>
              <p:cNvPr id="527" name="Ellipse 526">
                <a:extLst>
                  <a:ext uri="{FF2B5EF4-FFF2-40B4-BE49-F238E27FC236}">
                    <a16:creationId xmlns:a16="http://schemas.microsoft.com/office/drawing/2014/main" id="{2CD959C0-3455-4698-8C67-834DBF3F386E}"/>
                  </a:ext>
                </a:extLst>
              </p:cNvPr>
              <p:cNvSpPr/>
              <p:nvPr/>
            </p:nvSpPr>
            <p:spPr>
              <a:xfrm>
                <a:off x="1663746" y="4610637"/>
                <a:ext cx="24592" cy="24593"/>
              </a:xfrm>
              <a:prstGeom prst="ellipse">
                <a:avLst/>
              </a:prstGeom>
              <a:solidFill>
                <a:srgbClr val="556080"/>
              </a:solidFill>
              <a:ln w="7883" cap="flat">
                <a:noFill/>
                <a:prstDash val="solid"/>
                <a:miter/>
              </a:ln>
            </p:spPr>
            <p:txBody>
              <a:bodyPr rtlCol="0" anchor="ctr"/>
              <a:lstStyle/>
              <a:p>
                <a:endParaRPr lang="fr-FR" b="1"/>
              </a:p>
            </p:txBody>
          </p:sp>
          <p:sp>
            <p:nvSpPr>
              <p:cNvPr id="528" name="Ellipse 527">
                <a:extLst>
                  <a:ext uri="{FF2B5EF4-FFF2-40B4-BE49-F238E27FC236}">
                    <a16:creationId xmlns:a16="http://schemas.microsoft.com/office/drawing/2014/main" id="{F08175F7-CF96-4736-8421-C8323293BBB0}"/>
                  </a:ext>
                </a:extLst>
              </p:cNvPr>
              <p:cNvSpPr/>
              <p:nvPr/>
            </p:nvSpPr>
            <p:spPr>
              <a:xfrm>
                <a:off x="1698175" y="4610637"/>
                <a:ext cx="24592" cy="24593"/>
              </a:xfrm>
              <a:prstGeom prst="ellipse">
                <a:avLst/>
              </a:prstGeom>
              <a:solidFill>
                <a:srgbClr val="556080"/>
              </a:solidFill>
              <a:ln w="7883" cap="flat">
                <a:noFill/>
                <a:prstDash val="solid"/>
                <a:miter/>
              </a:ln>
            </p:spPr>
            <p:txBody>
              <a:bodyPr rtlCol="0" anchor="ctr"/>
              <a:lstStyle/>
              <a:p>
                <a:endParaRPr lang="fr-FR" b="1"/>
              </a:p>
            </p:txBody>
          </p:sp>
          <p:pic>
            <p:nvPicPr>
              <p:cNvPr id="529" name="Graphique 528">
                <a:extLst>
                  <a:ext uri="{FF2B5EF4-FFF2-40B4-BE49-F238E27FC236}">
                    <a16:creationId xmlns:a16="http://schemas.microsoft.com/office/drawing/2014/main" id="{5ED57D43-A174-4954-AF90-F9BB55F597CC}"/>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497735" y="4439708"/>
                <a:ext cx="189387" cy="189387"/>
              </a:xfrm>
              <a:prstGeom prst="rect">
                <a:avLst/>
              </a:prstGeom>
            </p:spPr>
          </p:pic>
        </p:grpSp>
        <p:grpSp>
          <p:nvGrpSpPr>
            <p:cNvPr id="514" name="Graphique 25">
              <a:extLst>
                <a:ext uri="{FF2B5EF4-FFF2-40B4-BE49-F238E27FC236}">
                  <a16:creationId xmlns:a16="http://schemas.microsoft.com/office/drawing/2014/main" id="{7837D99A-C6B4-4C86-B3EC-FD40AC8AE02D}"/>
                </a:ext>
              </a:extLst>
            </p:cNvPr>
            <p:cNvGrpSpPr/>
            <p:nvPr/>
          </p:nvGrpSpPr>
          <p:grpSpPr>
            <a:xfrm>
              <a:off x="-1161174" y="3213862"/>
              <a:ext cx="375343" cy="375339"/>
              <a:chOff x="10630789" y="1976736"/>
              <a:chExt cx="289773" cy="289773"/>
            </a:xfrm>
            <a:solidFill>
              <a:srgbClr val="556080"/>
            </a:solidFill>
          </p:grpSpPr>
          <p:sp>
            <p:nvSpPr>
              <p:cNvPr id="519" name="Forme libre : forme 518">
                <a:extLst>
                  <a:ext uri="{FF2B5EF4-FFF2-40B4-BE49-F238E27FC236}">
                    <a16:creationId xmlns:a16="http://schemas.microsoft.com/office/drawing/2014/main" id="{F59907B9-E6DD-4692-BC0F-24AA5B08A0C9}"/>
                  </a:ext>
                </a:extLst>
              </p:cNvPr>
              <p:cNvSpPr/>
              <p:nvPr/>
            </p:nvSpPr>
            <p:spPr>
              <a:xfrm>
                <a:off x="10768730" y="2070274"/>
                <a:ext cx="131999" cy="151526"/>
              </a:xfrm>
              <a:custGeom>
                <a:avLst/>
                <a:gdLst>
                  <a:gd name="connsiteX0" fmla="*/ 124809 w 131999"/>
                  <a:gd name="connsiteY0" fmla="*/ 62361 h 151525"/>
                  <a:gd name="connsiteX1" fmla="*/ 89144 w 131999"/>
                  <a:gd name="connsiteY1" fmla="*/ 586 h 151525"/>
                  <a:gd name="connsiteX2" fmla="*/ 86653 w 131999"/>
                  <a:gd name="connsiteY2" fmla="*/ 18414 h 151525"/>
                  <a:gd name="connsiteX3" fmla="*/ 68852 w 131999"/>
                  <a:gd name="connsiteY3" fmla="*/ 12302 h 151525"/>
                  <a:gd name="connsiteX4" fmla="*/ 104602 w 131999"/>
                  <a:gd name="connsiteY4" fmla="*/ 74224 h 151525"/>
                  <a:gd name="connsiteX5" fmla="*/ 104789 w 131999"/>
                  <a:gd name="connsiteY5" fmla="*/ 74537 h 151525"/>
                  <a:gd name="connsiteX6" fmla="*/ 108487 w 131999"/>
                  <a:gd name="connsiteY6" fmla="*/ 87580 h 151525"/>
                  <a:gd name="connsiteX7" fmla="*/ 84012 w 131999"/>
                  <a:gd name="connsiteY7" fmla="*/ 112400 h 151525"/>
                  <a:gd name="connsiteX8" fmla="*/ 83858 w 131999"/>
                  <a:gd name="connsiteY8" fmla="*/ 112390 h 151525"/>
                  <a:gd name="connsiteX9" fmla="*/ 83466 w 131999"/>
                  <a:gd name="connsiteY9" fmla="*/ 112403 h 151525"/>
                  <a:gd name="connsiteX10" fmla="*/ 35195 w 131999"/>
                  <a:gd name="connsiteY10" fmla="*/ 112403 h 151525"/>
                  <a:gd name="connsiteX11" fmla="*/ 35195 w 131999"/>
                  <a:gd name="connsiteY11" fmla="*/ 96782 h 151525"/>
                  <a:gd name="connsiteX12" fmla="*/ 586 w 131999"/>
                  <a:gd name="connsiteY12" fmla="*/ 124119 h 151525"/>
                  <a:gd name="connsiteX13" fmla="*/ 35195 w 131999"/>
                  <a:gd name="connsiteY13" fmla="*/ 151456 h 151525"/>
                  <a:gd name="connsiteX14" fmla="*/ 35195 w 131999"/>
                  <a:gd name="connsiteY14" fmla="*/ 135835 h 151525"/>
                  <a:gd name="connsiteX15" fmla="*/ 83666 w 131999"/>
                  <a:gd name="connsiteY15" fmla="*/ 135835 h 151525"/>
                  <a:gd name="connsiteX16" fmla="*/ 83716 w 131999"/>
                  <a:gd name="connsiteY16" fmla="*/ 135835 h 151525"/>
                  <a:gd name="connsiteX17" fmla="*/ 83850 w 131999"/>
                  <a:gd name="connsiteY17" fmla="*/ 135834 h 151525"/>
                  <a:gd name="connsiteX18" fmla="*/ 131919 w 131999"/>
                  <a:gd name="connsiteY18" fmla="*/ 87580 h 151525"/>
                  <a:gd name="connsiteX19" fmla="*/ 124809 w 131999"/>
                  <a:gd name="connsiteY19" fmla="*/ 62361 h 15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31999" h="151525">
                    <a:moveTo>
                      <a:pt x="124809" y="62361"/>
                    </a:moveTo>
                    <a:lnTo>
                      <a:pt x="89144" y="586"/>
                    </a:lnTo>
                    <a:lnTo>
                      <a:pt x="86653" y="18414"/>
                    </a:lnTo>
                    <a:lnTo>
                      <a:pt x="68852" y="12302"/>
                    </a:lnTo>
                    <a:lnTo>
                      <a:pt x="104602" y="74224"/>
                    </a:lnTo>
                    <a:lnTo>
                      <a:pt x="104789" y="74537"/>
                    </a:lnTo>
                    <a:cubicBezTo>
                      <a:pt x="107209" y="78441"/>
                      <a:pt x="108487" y="82952"/>
                      <a:pt x="108487" y="87580"/>
                    </a:cubicBezTo>
                    <a:cubicBezTo>
                      <a:pt x="108487" y="101151"/>
                      <a:pt x="97539" y="112214"/>
                      <a:pt x="84012" y="112400"/>
                    </a:cubicBezTo>
                    <a:lnTo>
                      <a:pt x="83858" y="112390"/>
                    </a:lnTo>
                    <a:lnTo>
                      <a:pt x="83466" y="112403"/>
                    </a:lnTo>
                    <a:lnTo>
                      <a:pt x="35195" y="112403"/>
                    </a:lnTo>
                    <a:lnTo>
                      <a:pt x="35195" y="96782"/>
                    </a:lnTo>
                    <a:lnTo>
                      <a:pt x="586" y="124119"/>
                    </a:lnTo>
                    <a:lnTo>
                      <a:pt x="35195" y="151456"/>
                    </a:lnTo>
                    <a:lnTo>
                      <a:pt x="35195" y="135835"/>
                    </a:lnTo>
                    <a:lnTo>
                      <a:pt x="83666" y="135835"/>
                    </a:lnTo>
                    <a:cubicBezTo>
                      <a:pt x="83681" y="135835"/>
                      <a:pt x="83699" y="135835"/>
                      <a:pt x="83716" y="135835"/>
                    </a:cubicBezTo>
                    <a:lnTo>
                      <a:pt x="83850" y="135834"/>
                    </a:lnTo>
                    <a:cubicBezTo>
                      <a:pt x="110372" y="135734"/>
                      <a:pt x="131919" y="114125"/>
                      <a:pt x="131919" y="87580"/>
                    </a:cubicBezTo>
                    <a:cubicBezTo>
                      <a:pt x="131919" y="78652"/>
                      <a:pt x="129461" y="69935"/>
                      <a:pt x="124809" y="62361"/>
                    </a:cubicBezTo>
                    <a:close/>
                  </a:path>
                </a:pathLst>
              </a:custGeom>
              <a:grpFill/>
              <a:ln w="9525" cap="flat">
                <a:noFill/>
                <a:prstDash val="solid"/>
                <a:miter/>
              </a:ln>
            </p:spPr>
            <p:txBody>
              <a:bodyPr rtlCol="0" anchor="ctr"/>
              <a:lstStyle/>
              <a:p>
                <a:endParaRPr lang="fr-FR"/>
              </a:p>
            </p:txBody>
          </p:sp>
          <p:sp>
            <p:nvSpPr>
              <p:cNvPr id="520" name="Forme libre : forme 519">
                <a:extLst>
                  <a:ext uri="{FF2B5EF4-FFF2-40B4-BE49-F238E27FC236}">
                    <a16:creationId xmlns:a16="http://schemas.microsoft.com/office/drawing/2014/main" id="{CEB9CE95-4629-420A-8772-8E3D447028C2}"/>
                  </a:ext>
                </a:extLst>
              </p:cNvPr>
              <p:cNvSpPr/>
              <p:nvPr/>
            </p:nvSpPr>
            <p:spPr>
              <a:xfrm>
                <a:off x="10650146" y="2071262"/>
                <a:ext cx="110910" cy="135123"/>
              </a:xfrm>
              <a:custGeom>
                <a:avLst/>
                <a:gdLst>
                  <a:gd name="connsiteX0" fmla="*/ 98978 w 110910"/>
                  <a:gd name="connsiteY0" fmla="*/ 122674 h 135123"/>
                  <a:gd name="connsiteX1" fmla="*/ 110694 w 110910"/>
                  <a:gd name="connsiteY1" fmla="*/ 111416 h 135123"/>
                  <a:gd name="connsiteX2" fmla="*/ 48817 w 110910"/>
                  <a:gd name="connsiteY2" fmla="*/ 111416 h 135123"/>
                  <a:gd name="connsiteX3" fmla="*/ 27322 w 110910"/>
                  <a:gd name="connsiteY3" fmla="*/ 99004 h 135123"/>
                  <a:gd name="connsiteX4" fmla="*/ 27320 w 110910"/>
                  <a:gd name="connsiteY4" fmla="*/ 74181 h 135123"/>
                  <a:gd name="connsiteX5" fmla="*/ 49140 w 110910"/>
                  <a:gd name="connsiteY5" fmla="*/ 36390 h 135123"/>
                  <a:gd name="connsiteX6" fmla="*/ 62515 w 110910"/>
                  <a:gd name="connsiteY6" fmla="*/ 44288 h 135123"/>
                  <a:gd name="connsiteX7" fmla="*/ 56576 w 110910"/>
                  <a:gd name="connsiteY7" fmla="*/ 586 h 135123"/>
                  <a:gd name="connsiteX8" fmla="*/ 15437 w 110910"/>
                  <a:gd name="connsiteY8" fmla="*/ 16484 h 135123"/>
                  <a:gd name="connsiteX9" fmla="*/ 28963 w 110910"/>
                  <a:gd name="connsiteY9" fmla="*/ 24473 h 135123"/>
                  <a:gd name="connsiteX10" fmla="*/ 7028 w 110910"/>
                  <a:gd name="connsiteY10" fmla="*/ 62467 h 135123"/>
                  <a:gd name="connsiteX11" fmla="*/ 7028 w 110910"/>
                  <a:gd name="connsiteY11" fmla="*/ 110720 h 135123"/>
                  <a:gd name="connsiteX12" fmla="*/ 48818 w 110910"/>
                  <a:gd name="connsiteY12" fmla="*/ 134848 h 135123"/>
                  <a:gd name="connsiteX13" fmla="*/ 110694 w 110910"/>
                  <a:gd name="connsiteY13" fmla="*/ 134848 h 135123"/>
                  <a:gd name="connsiteX14" fmla="*/ 98978 w 110910"/>
                  <a:gd name="connsiteY14" fmla="*/ 122674 h 13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0910" h="135123">
                    <a:moveTo>
                      <a:pt x="98978" y="122674"/>
                    </a:moveTo>
                    <a:lnTo>
                      <a:pt x="110694" y="111416"/>
                    </a:lnTo>
                    <a:lnTo>
                      <a:pt x="48817" y="111416"/>
                    </a:lnTo>
                    <a:cubicBezTo>
                      <a:pt x="39977" y="111416"/>
                      <a:pt x="31741" y="106659"/>
                      <a:pt x="27322" y="99004"/>
                    </a:cubicBezTo>
                    <a:cubicBezTo>
                      <a:pt x="22903" y="91349"/>
                      <a:pt x="22903" y="81837"/>
                      <a:pt x="27320" y="74181"/>
                    </a:cubicBezTo>
                    <a:lnTo>
                      <a:pt x="49140" y="36390"/>
                    </a:lnTo>
                    <a:lnTo>
                      <a:pt x="62515" y="44288"/>
                    </a:lnTo>
                    <a:lnTo>
                      <a:pt x="56576" y="586"/>
                    </a:lnTo>
                    <a:lnTo>
                      <a:pt x="15437" y="16484"/>
                    </a:lnTo>
                    <a:lnTo>
                      <a:pt x="28963" y="24473"/>
                    </a:lnTo>
                    <a:lnTo>
                      <a:pt x="7028" y="62467"/>
                    </a:lnTo>
                    <a:cubicBezTo>
                      <a:pt x="-1562" y="77348"/>
                      <a:pt x="-1562" y="95838"/>
                      <a:pt x="7028" y="110720"/>
                    </a:cubicBezTo>
                    <a:cubicBezTo>
                      <a:pt x="15622" y="125602"/>
                      <a:pt x="31635" y="134848"/>
                      <a:pt x="48818" y="134848"/>
                    </a:cubicBezTo>
                    <a:lnTo>
                      <a:pt x="110694" y="134848"/>
                    </a:lnTo>
                    <a:lnTo>
                      <a:pt x="98978" y="122674"/>
                    </a:lnTo>
                    <a:close/>
                  </a:path>
                </a:pathLst>
              </a:custGeom>
              <a:grpFill/>
              <a:ln w="9525" cap="flat">
                <a:noFill/>
                <a:prstDash val="solid"/>
                <a:miter/>
              </a:ln>
            </p:spPr>
            <p:txBody>
              <a:bodyPr rtlCol="0" anchor="ctr"/>
              <a:lstStyle/>
              <a:p>
                <a:endParaRPr lang="fr-FR"/>
              </a:p>
            </p:txBody>
          </p:sp>
          <p:sp>
            <p:nvSpPr>
              <p:cNvPr id="521" name="Forme libre : forme 520">
                <a:extLst>
                  <a:ext uri="{FF2B5EF4-FFF2-40B4-BE49-F238E27FC236}">
                    <a16:creationId xmlns:a16="http://schemas.microsoft.com/office/drawing/2014/main" id="{8E3048B7-2FB7-488D-9E12-3FDEF33E9E0F}"/>
                  </a:ext>
                </a:extLst>
              </p:cNvPr>
              <p:cNvSpPr/>
              <p:nvPr/>
            </p:nvSpPr>
            <p:spPr>
              <a:xfrm>
                <a:off x="10700112" y="1976150"/>
                <a:ext cx="149182" cy="93727"/>
              </a:xfrm>
              <a:custGeom>
                <a:avLst/>
                <a:gdLst>
                  <a:gd name="connsiteX0" fmla="*/ 20878 w 149182"/>
                  <a:gd name="connsiteY0" fmla="*/ 93910 h 93727"/>
                  <a:gd name="connsiteX1" fmla="*/ 54064 w 149182"/>
                  <a:gd name="connsiteY1" fmla="*/ 36428 h 93727"/>
                  <a:gd name="connsiteX2" fmla="*/ 75561 w 149182"/>
                  <a:gd name="connsiteY2" fmla="*/ 24017 h 93727"/>
                  <a:gd name="connsiteX3" fmla="*/ 97057 w 149182"/>
                  <a:gd name="connsiteY3" fmla="*/ 36428 h 93727"/>
                  <a:gd name="connsiteX4" fmla="*/ 115572 w 149182"/>
                  <a:gd name="connsiteY4" fmla="*/ 68499 h 93727"/>
                  <a:gd name="connsiteX5" fmla="*/ 101538 w 149182"/>
                  <a:gd name="connsiteY5" fmla="*/ 76345 h 93727"/>
                  <a:gd name="connsiteX6" fmla="*/ 142289 w 149182"/>
                  <a:gd name="connsiteY6" fmla="*/ 93212 h 93727"/>
                  <a:gd name="connsiteX7" fmla="*/ 149261 w 149182"/>
                  <a:gd name="connsiteY7" fmla="*/ 49664 h 93727"/>
                  <a:gd name="connsiteX8" fmla="*/ 136028 w 149182"/>
                  <a:gd name="connsiteY8" fmla="*/ 57063 h 93727"/>
                  <a:gd name="connsiteX9" fmla="*/ 117349 w 149182"/>
                  <a:gd name="connsiteY9" fmla="*/ 24712 h 93727"/>
                  <a:gd name="connsiteX10" fmla="*/ 75561 w 149182"/>
                  <a:gd name="connsiteY10" fmla="*/ 586 h 93727"/>
                  <a:gd name="connsiteX11" fmla="*/ 33771 w 149182"/>
                  <a:gd name="connsiteY11" fmla="*/ 24713 h 93727"/>
                  <a:gd name="connsiteX12" fmla="*/ 586 w 149182"/>
                  <a:gd name="connsiteY12" fmla="*/ 82195 h 93727"/>
                  <a:gd name="connsiteX13" fmla="*/ 18022 w 149182"/>
                  <a:gd name="connsiteY13" fmla="*/ 76261 h 93727"/>
                  <a:gd name="connsiteX14" fmla="*/ 20878 w 149182"/>
                  <a:gd name="connsiteY14" fmla="*/ 93910 h 93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9182" h="93727">
                    <a:moveTo>
                      <a:pt x="20878" y="93910"/>
                    </a:moveTo>
                    <a:lnTo>
                      <a:pt x="54064" y="36428"/>
                    </a:lnTo>
                    <a:cubicBezTo>
                      <a:pt x="58485" y="28772"/>
                      <a:pt x="66721" y="24017"/>
                      <a:pt x="75561" y="24017"/>
                    </a:cubicBezTo>
                    <a:cubicBezTo>
                      <a:pt x="84400" y="24017"/>
                      <a:pt x="92638" y="28772"/>
                      <a:pt x="97057" y="36428"/>
                    </a:cubicBezTo>
                    <a:lnTo>
                      <a:pt x="115572" y="68499"/>
                    </a:lnTo>
                    <a:lnTo>
                      <a:pt x="101538" y="76345"/>
                    </a:lnTo>
                    <a:lnTo>
                      <a:pt x="142289" y="93212"/>
                    </a:lnTo>
                    <a:lnTo>
                      <a:pt x="149261" y="49664"/>
                    </a:lnTo>
                    <a:lnTo>
                      <a:pt x="136028" y="57063"/>
                    </a:lnTo>
                    <a:lnTo>
                      <a:pt x="117349" y="24712"/>
                    </a:lnTo>
                    <a:cubicBezTo>
                      <a:pt x="108756" y="9830"/>
                      <a:pt x="92745" y="586"/>
                      <a:pt x="75561" y="586"/>
                    </a:cubicBezTo>
                    <a:cubicBezTo>
                      <a:pt x="58376" y="586"/>
                      <a:pt x="42365" y="9830"/>
                      <a:pt x="33771" y="24713"/>
                    </a:cubicBezTo>
                    <a:lnTo>
                      <a:pt x="586" y="82195"/>
                    </a:lnTo>
                    <a:lnTo>
                      <a:pt x="18022" y="76261"/>
                    </a:lnTo>
                    <a:lnTo>
                      <a:pt x="20878" y="93910"/>
                    </a:lnTo>
                    <a:close/>
                  </a:path>
                </a:pathLst>
              </a:custGeom>
              <a:grpFill/>
              <a:ln w="9525" cap="flat">
                <a:noFill/>
                <a:prstDash val="solid"/>
                <a:miter/>
              </a:ln>
            </p:spPr>
            <p:txBody>
              <a:bodyPr rtlCol="0" anchor="ctr"/>
              <a:lstStyle/>
              <a:p>
                <a:endParaRPr lang="fr-FR"/>
              </a:p>
            </p:txBody>
          </p:sp>
          <p:sp>
            <p:nvSpPr>
              <p:cNvPr id="522" name="Forme libre : forme 521">
                <a:extLst>
                  <a:ext uri="{FF2B5EF4-FFF2-40B4-BE49-F238E27FC236}">
                    <a16:creationId xmlns:a16="http://schemas.microsoft.com/office/drawing/2014/main" id="{96FE4F24-E204-4199-9130-B2C53017A756}"/>
                  </a:ext>
                </a:extLst>
              </p:cNvPr>
              <p:cNvSpPr/>
              <p:nvPr/>
            </p:nvSpPr>
            <p:spPr>
              <a:xfrm>
                <a:off x="10747322" y="2061936"/>
                <a:ext cx="56236" cy="86698"/>
              </a:xfrm>
              <a:custGeom>
                <a:avLst/>
                <a:gdLst>
                  <a:gd name="connsiteX0" fmla="*/ 28862 w 56236"/>
                  <a:gd name="connsiteY0" fmla="*/ 71581 h 86697"/>
                  <a:gd name="connsiteX1" fmla="*/ 27796 w 56236"/>
                  <a:gd name="connsiteY1" fmla="*/ 71581 h 86697"/>
                  <a:gd name="connsiteX2" fmla="*/ 17843 w 56236"/>
                  <a:gd name="connsiteY2" fmla="*/ 62393 h 86697"/>
                  <a:gd name="connsiteX3" fmla="*/ 586 w 56236"/>
                  <a:gd name="connsiteY3" fmla="*/ 62393 h 86697"/>
                  <a:gd name="connsiteX4" fmla="*/ 28330 w 56236"/>
                  <a:gd name="connsiteY4" fmla="*/ 86503 h 86697"/>
                  <a:gd name="connsiteX5" fmla="*/ 56150 w 56236"/>
                  <a:gd name="connsiteY5" fmla="*/ 62839 h 86697"/>
                  <a:gd name="connsiteX6" fmla="*/ 56150 w 56236"/>
                  <a:gd name="connsiteY6" fmla="*/ 60813 h 86697"/>
                  <a:gd name="connsiteX7" fmla="*/ 45917 w 56236"/>
                  <a:gd name="connsiteY7" fmla="*/ 42585 h 86697"/>
                  <a:gd name="connsiteX8" fmla="*/ 55618 w 56236"/>
                  <a:gd name="connsiteY8" fmla="*/ 24784 h 86697"/>
                  <a:gd name="connsiteX9" fmla="*/ 55618 w 56236"/>
                  <a:gd name="connsiteY9" fmla="*/ 22758 h 86697"/>
                  <a:gd name="connsiteX10" fmla="*/ 28329 w 56236"/>
                  <a:gd name="connsiteY10" fmla="*/ 586 h 86697"/>
                  <a:gd name="connsiteX11" fmla="*/ 1064 w 56236"/>
                  <a:gd name="connsiteY11" fmla="*/ 25973 h 86697"/>
                  <a:gd name="connsiteX12" fmla="*/ 18276 w 56236"/>
                  <a:gd name="connsiteY12" fmla="*/ 25973 h 86697"/>
                  <a:gd name="connsiteX13" fmla="*/ 27796 w 56236"/>
                  <a:gd name="connsiteY13" fmla="*/ 15509 h 86697"/>
                  <a:gd name="connsiteX14" fmla="*/ 28862 w 56236"/>
                  <a:gd name="connsiteY14" fmla="*/ 15509 h 86697"/>
                  <a:gd name="connsiteX15" fmla="*/ 38561 w 56236"/>
                  <a:gd name="connsiteY15" fmla="*/ 24783 h 86697"/>
                  <a:gd name="connsiteX16" fmla="*/ 38561 w 56236"/>
                  <a:gd name="connsiteY16" fmla="*/ 25743 h 86697"/>
                  <a:gd name="connsiteX17" fmla="*/ 28755 w 56236"/>
                  <a:gd name="connsiteY17" fmla="*/ 35230 h 86697"/>
                  <a:gd name="connsiteX18" fmla="*/ 20856 w 56236"/>
                  <a:gd name="connsiteY18" fmla="*/ 35230 h 86697"/>
                  <a:gd name="connsiteX19" fmla="*/ 20856 w 56236"/>
                  <a:gd name="connsiteY19" fmla="*/ 50152 h 86697"/>
                  <a:gd name="connsiteX20" fmla="*/ 29075 w 56236"/>
                  <a:gd name="connsiteY20" fmla="*/ 50152 h 86697"/>
                  <a:gd name="connsiteX21" fmla="*/ 39094 w 56236"/>
                  <a:gd name="connsiteY21" fmla="*/ 59853 h 86697"/>
                  <a:gd name="connsiteX22" fmla="*/ 39094 w 56236"/>
                  <a:gd name="connsiteY22" fmla="*/ 61026 h 86697"/>
                  <a:gd name="connsiteX23" fmla="*/ 28862 w 56236"/>
                  <a:gd name="connsiteY23" fmla="*/ 71581 h 86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236" h="86697">
                    <a:moveTo>
                      <a:pt x="28862" y="71581"/>
                    </a:moveTo>
                    <a:lnTo>
                      <a:pt x="27796" y="71581"/>
                    </a:lnTo>
                    <a:cubicBezTo>
                      <a:pt x="22881" y="71581"/>
                      <a:pt x="18901" y="69246"/>
                      <a:pt x="17843" y="62393"/>
                    </a:cubicBezTo>
                    <a:lnTo>
                      <a:pt x="586" y="62393"/>
                    </a:lnTo>
                    <a:cubicBezTo>
                      <a:pt x="1471" y="77855"/>
                      <a:pt x="10622" y="86503"/>
                      <a:pt x="28330" y="86503"/>
                    </a:cubicBezTo>
                    <a:cubicBezTo>
                      <a:pt x="48263" y="86503"/>
                      <a:pt x="56150" y="73391"/>
                      <a:pt x="56150" y="62839"/>
                    </a:cubicBezTo>
                    <a:lnTo>
                      <a:pt x="56150" y="60813"/>
                    </a:lnTo>
                    <a:cubicBezTo>
                      <a:pt x="56150" y="51647"/>
                      <a:pt x="51673" y="45890"/>
                      <a:pt x="45917" y="42585"/>
                    </a:cubicBezTo>
                    <a:cubicBezTo>
                      <a:pt x="51354" y="39387"/>
                      <a:pt x="55618" y="33632"/>
                      <a:pt x="55618" y="24784"/>
                    </a:cubicBezTo>
                    <a:lnTo>
                      <a:pt x="55618" y="22758"/>
                    </a:lnTo>
                    <a:cubicBezTo>
                      <a:pt x="55618" y="12738"/>
                      <a:pt x="48582" y="586"/>
                      <a:pt x="28329" y="586"/>
                    </a:cubicBezTo>
                    <a:cubicBezTo>
                      <a:pt x="10336" y="586"/>
                      <a:pt x="1573" y="9113"/>
                      <a:pt x="1064" y="25973"/>
                    </a:cubicBezTo>
                    <a:lnTo>
                      <a:pt x="18276" y="25973"/>
                    </a:lnTo>
                    <a:cubicBezTo>
                      <a:pt x="19088" y="18268"/>
                      <a:pt x="22590" y="15509"/>
                      <a:pt x="27796" y="15509"/>
                    </a:cubicBezTo>
                    <a:lnTo>
                      <a:pt x="28862" y="15509"/>
                    </a:lnTo>
                    <a:cubicBezTo>
                      <a:pt x="34510" y="15509"/>
                      <a:pt x="38561" y="19240"/>
                      <a:pt x="38561" y="24783"/>
                    </a:cubicBezTo>
                    <a:lnTo>
                      <a:pt x="38561" y="25743"/>
                    </a:lnTo>
                    <a:cubicBezTo>
                      <a:pt x="38561" y="32139"/>
                      <a:pt x="34938" y="35230"/>
                      <a:pt x="28755" y="35230"/>
                    </a:cubicBezTo>
                    <a:lnTo>
                      <a:pt x="20856" y="35230"/>
                    </a:lnTo>
                    <a:lnTo>
                      <a:pt x="20856" y="50152"/>
                    </a:lnTo>
                    <a:lnTo>
                      <a:pt x="29075" y="50152"/>
                    </a:lnTo>
                    <a:cubicBezTo>
                      <a:pt x="35256" y="50152"/>
                      <a:pt x="39094" y="53351"/>
                      <a:pt x="39094" y="59853"/>
                    </a:cubicBezTo>
                    <a:lnTo>
                      <a:pt x="39094" y="61026"/>
                    </a:lnTo>
                    <a:cubicBezTo>
                      <a:pt x="39095" y="68383"/>
                      <a:pt x="34192" y="71581"/>
                      <a:pt x="28862" y="71581"/>
                    </a:cubicBezTo>
                    <a:close/>
                  </a:path>
                </a:pathLst>
              </a:custGeom>
              <a:grpFill/>
              <a:ln w="9525" cap="flat">
                <a:noFill/>
                <a:prstDash val="solid"/>
                <a:miter/>
              </a:ln>
            </p:spPr>
            <p:txBody>
              <a:bodyPr rtlCol="0" anchor="ctr"/>
              <a:lstStyle/>
              <a:p>
                <a:endParaRPr lang="fr-FR"/>
              </a:p>
            </p:txBody>
          </p:sp>
          <p:sp>
            <p:nvSpPr>
              <p:cNvPr id="523" name="Forme libre : forme 522">
                <a:extLst>
                  <a:ext uri="{FF2B5EF4-FFF2-40B4-BE49-F238E27FC236}">
                    <a16:creationId xmlns:a16="http://schemas.microsoft.com/office/drawing/2014/main" id="{B3539083-1091-420A-A9BF-E8AF2E667AAF}"/>
                  </a:ext>
                </a:extLst>
              </p:cNvPr>
              <p:cNvSpPr/>
              <p:nvPr/>
            </p:nvSpPr>
            <p:spPr>
              <a:xfrm>
                <a:off x="10719244" y="2222695"/>
                <a:ext cx="33586" cy="42958"/>
              </a:xfrm>
              <a:custGeom>
                <a:avLst/>
                <a:gdLst>
                  <a:gd name="connsiteX0" fmla="*/ 16582 w 33585"/>
                  <a:gd name="connsiteY0" fmla="*/ 586 h 42958"/>
                  <a:gd name="connsiteX1" fmla="*/ 586 w 33585"/>
                  <a:gd name="connsiteY1" fmla="*/ 586 h 42958"/>
                  <a:gd name="connsiteX2" fmla="*/ 586 w 33585"/>
                  <a:gd name="connsiteY2" fmla="*/ 43134 h 42958"/>
                  <a:gd name="connsiteX3" fmla="*/ 10709 w 33585"/>
                  <a:gd name="connsiteY3" fmla="*/ 43134 h 42958"/>
                  <a:gd name="connsiteX4" fmla="*/ 10709 w 33585"/>
                  <a:gd name="connsiteY4" fmla="*/ 27860 h 42958"/>
                  <a:gd name="connsiteX5" fmla="*/ 16583 w 33585"/>
                  <a:gd name="connsiteY5" fmla="*/ 27860 h 42958"/>
                  <a:gd name="connsiteX6" fmla="*/ 33518 w 33585"/>
                  <a:gd name="connsiteY6" fmla="*/ 14768 h 42958"/>
                  <a:gd name="connsiteX7" fmla="*/ 33518 w 33585"/>
                  <a:gd name="connsiteY7" fmla="*/ 13677 h 42958"/>
                  <a:gd name="connsiteX8" fmla="*/ 16582 w 33585"/>
                  <a:gd name="connsiteY8" fmla="*/ 586 h 42958"/>
                  <a:gd name="connsiteX9" fmla="*/ 23268 w 33585"/>
                  <a:gd name="connsiteY9" fmla="*/ 14496 h 42958"/>
                  <a:gd name="connsiteX10" fmla="*/ 17019 w 33585"/>
                  <a:gd name="connsiteY10" fmla="*/ 20223 h 42958"/>
                  <a:gd name="connsiteX11" fmla="*/ 10708 w 33585"/>
                  <a:gd name="connsiteY11" fmla="*/ 20223 h 42958"/>
                  <a:gd name="connsiteX12" fmla="*/ 10708 w 33585"/>
                  <a:gd name="connsiteY12" fmla="*/ 8223 h 42958"/>
                  <a:gd name="connsiteX13" fmla="*/ 17019 w 33585"/>
                  <a:gd name="connsiteY13" fmla="*/ 8223 h 42958"/>
                  <a:gd name="connsiteX14" fmla="*/ 23268 w 33585"/>
                  <a:gd name="connsiteY14" fmla="*/ 13950 h 42958"/>
                  <a:gd name="connsiteX15" fmla="*/ 23268 w 33585"/>
                  <a:gd name="connsiteY15" fmla="*/ 14496 h 42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3585" h="42958">
                    <a:moveTo>
                      <a:pt x="16582" y="586"/>
                    </a:moveTo>
                    <a:lnTo>
                      <a:pt x="586" y="586"/>
                    </a:lnTo>
                    <a:lnTo>
                      <a:pt x="586" y="43134"/>
                    </a:lnTo>
                    <a:lnTo>
                      <a:pt x="10709" y="43134"/>
                    </a:lnTo>
                    <a:lnTo>
                      <a:pt x="10709" y="27860"/>
                    </a:lnTo>
                    <a:lnTo>
                      <a:pt x="16583" y="27860"/>
                    </a:lnTo>
                    <a:cubicBezTo>
                      <a:pt x="24518" y="27860"/>
                      <a:pt x="33518" y="26115"/>
                      <a:pt x="33518" y="14768"/>
                    </a:cubicBezTo>
                    <a:lnTo>
                      <a:pt x="33518" y="13677"/>
                    </a:lnTo>
                    <a:cubicBezTo>
                      <a:pt x="33516" y="2386"/>
                      <a:pt x="24517" y="586"/>
                      <a:pt x="16582" y="586"/>
                    </a:cubicBezTo>
                    <a:close/>
                    <a:moveTo>
                      <a:pt x="23268" y="14496"/>
                    </a:moveTo>
                    <a:cubicBezTo>
                      <a:pt x="23268" y="19296"/>
                      <a:pt x="19769" y="20223"/>
                      <a:pt x="17019" y="20223"/>
                    </a:cubicBezTo>
                    <a:lnTo>
                      <a:pt x="10708" y="20223"/>
                    </a:lnTo>
                    <a:lnTo>
                      <a:pt x="10708" y="8223"/>
                    </a:lnTo>
                    <a:lnTo>
                      <a:pt x="17019" y="8223"/>
                    </a:lnTo>
                    <a:cubicBezTo>
                      <a:pt x="19769" y="8223"/>
                      <a:pt x="23268" y="9151"/>
                      <a:pt x="23268" y="13950"/>
                    </a:cubicBezTo>
                    <a:lnTo>
                      <a:pt x="23268" y="14496"/>
                    </a:lnTo>
                    <a:close/>
                  </a:path>
                </a:pathLst>
              </a:custGeom>
              <a:grpFill/>
              <a:ln w="9525" cap="flat">
                <a:noFill/>
                <a:prstDash val="solid"/>
                <a:miter/>
              </a:ln>
            </p:spPr>
            <p:txBody>
              <a:bodyPr rtlCol="0" anchor="ctr"/>
              <a:lstStyle/>
              <a:p>
                <a:endParaRPr lang="fr-FR"/>
              </a:p>
            </p:txBody>
          </p:sp>
          <p:sp>
            <p:nvSpPr>
              <p:cNvPr id="524" name="Forme libre : forme 523">
                <a:extLst>
                  <a:ext uri="{FF2B5EF4-FFF2-40B4-BE49-F238E27FC236}">
                    <a16:creationId xmlns:a16="http://schemas.microsoft.com/office/drawing/2014/main" id="{C9AB5815-FC00-4BE3-80B4-600DA53C6847}"/>
                  </a:ext>
                </a:extLst>
              </p:cNvPr>
              <p:cNvSpPr/>
              <p:nvPr/>
            </p:nvSpPr>
            <p:spPr>
              <a:xfrm>
                <a:off x="10754672" y="2222695"/>
                <a:ext cx="39053" cy="43739"/>
              </a:xfrm>
              <a:custGeom>
                <a:avLst/>
                <a:gdLst>
                  <a:gd name="connsiteX0" fmla="*/ 19706 w 39052"/>
                  <a:gd name="connsiteY0" fmla="*/ 33042 h 43739"/>
                  <a:gd name="connsiteX1" fmla="*/ 11396 w 39052"/>
                  <a:gd name="connsiteY1" fmla="*/ 586 h 43739"/>
                  <a:gd name="connsiteX2" fmla="*/ 586 w 39052"/>
                  <a:gd name="connsiteY2" fmla="*/ 586 h 43739"/>
                  <a:gd name="connsiteX3" fmla="*/ 12770 w 39052"/>
                  <a:gd name="connsiteY3" fmla="*/ 43243 h 43739"/>
                  <a:gd name="connsiteX4" fmla="*/ 26705 w 39052"/>
                  <a:gd name="connsiteY4" fmla="*/ 43243 h 43739"/>
                  <a:gd name="connsiteX5" fmla="*/ 38890 w 39052"/>
                  <a:gd name="connsiteY5" fmla="*/ 586 h 43739"/>
                  <a:gd name="connsiteX6" fmla="*/ 28017 w 39052"/>
                  <a:gd name="connsiteY6" fmla="*/ 586 h 43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052" h="43739">
                    <a:moveTo>
                      <a:pt x="19706" y="33042"/>
                    </a:moveTo>
                    <a:lnTo>
                      <a:pt x="11396" y="586"/>
                    </a:lnTo>
                    <a:lnTo>
                      <a:pt x="586" y="586"/>
                    </a:lnTo>
                    <a:lnTo>
                      <a:pt x="12770" y="43243"/>
                    </a:lnTo>
                    <a:lnTo>
                      <a:pt x="26705" y="43243"/>
                    </a:lnTo>
                    <a:lnTo>
                      <a:pt x="38890" y="586"/>
                    </a:lnTo>
                    <a:lnTo>
                      <a:pt x="28017" y="586"/>
                    </a:lnTo>
                    <a:close/>
                  </a:path>
                </a:pathLst>
              </a:custGeom>
              <a:grpFill/>
              <a:ln w="9525" cap="flat">
                <a:noFill/>
                <a:prstDash val="solid"/>
                <a:miter/>
              </a:ln>
            </p:spPr>
            <p:txBody>
              <a:bodyPr rtlCol="0" anchor="ctr"/>
              <a:lstStyle/>
              <a:p>
                <a:endParaRPr lang="fr-FR"/>
              </a:p>
            </p:txBody>
          </p:sp>
          <p:sp>
            <p:nvSpPr>
              <p:cNvPr id="525" name="Forme libre : forme 524">
                <a:extLst>
                  <a:ext uri="{FF2B5EF4-FFF2-40B4-BE49-F238E27FC236}">
                    <a16:creationId xmlns:a16="http://schemas.microsoft.com/office/drawing/2014/main" id="{31C66744-65E2-4D28-8857-E2CEAA6D55BF}"/>
                  </a:ext>
                </a:extLst>
              </p:cNvPr>
              <p:cNvSpPr/>
              <p:nvPr/>
            </p:nvSpPr>
            <p:spPr>
              <a:xfrm>
                <a:off x="10796286" y="2221986"/>
                <a:ext cx="36710" cy="44520"/>
              </a:xfrm>
              <a:custGeom>
                <a:avLst/>
                <a:gdLst>
                  <a:gd name="connsiteX0" fmla="*/ 18895 w 36709"/>
                  <a:gd name="connsiteY0" fmla="*/ 586 h 44520"/>
                  <a:gd name="connsiteX1" fmla="*/ 586 w 36709"/>
                  <a:gd name="connsiteY1" fmla="*/ 21478 h 44520"/>
                  <a:gd name="connsiteX2" fmla="*/ 586 w 36709"/>
                  <a:gd name="connsiteY2" fmla="*/ 23660 h 44520"/>
                  <a:gd name="connsiteX3" fmla="*/ 18895 w 36709"/>
                  <a:gd name="connsiteY3" fmla="*/ 44552 h 44520"/>
                  <a:gd name="connsiteX4" fmla="*/ 36328 w 36709"/>
                  <a:gd name="connsiteY4" fmla="*/ 29825 h 44520"/>
                  <a:gd name="connsiteX5" fmla="*/ 36328 w 36709"/>
                  <a:gd name="connsiteY5" fmla="*/ 29333 h 44520"/>
                  <a:gd name="connsiteX6" fmla="*/ 26205 w 36709"/>
                  <a:gd name="connsiteY6" fmla="*/ 29333 h 44520"/>
                  <a:gd name="connsiteX7" fmla="*/ 19455 w 36709"/>
                  <a:gd name="connsiteY7" fmla="*/ 36915 h 44520"/>
                  <a:gd name="connsiteX8" fmla="*/ 18894 w 36709"/>
                  <a:gd name="connsiteY8" fmla="*/ 36915 h 44520"/>
                  <a:gd name="connsiteX9" fmla="*/ 10833 w 36709"/>
                  <a:gd name="connsiteY9" fmla="*/ 23660 h 44520"/>
                  <a:gd name="connsiteX10" fmla="*/ 10833 w 36709"/>
                  <a:gd name="connsiteY10" fmla="*/ 21478 h 44520"/>
                  <a:gd name="connsiteX11" fmla="*/ 18894 w 36709"/>
                  <a:gd name="connsiteY11" fmla="*/ 8223 h 44520"/>
                  <a:gd name="connsiteX12" fmla="*/ 19455 w 36709"/>
                  <a:gd name="connsiteY12" fmla="*/ 8223 h 44520"/>
                  <a:gd name="connsiteX13" fmla="*/ 26205 w 36709"/>
                  <a:gd name="connsiteY13" fmla="*/ 17442 h 44520"/>
                  <a:gd name="connsiteX14" fmla="*/ 36329 w 36709"/>
                  <a:gd name="connsiteY14" fmla="*/ 17442 h 44520"/>
                  <a:gd name="connsiteX15" fmla="*/ 36329 w 36709"/>
                  <a:gd name="connsiteY15" fmla="*/ 15477 h 44520"/>
                  <a:gd name="connsiteX16" fmla="*/ 18895 w 36709"/>
                  <a:gd name="connsiteY16" fmla="*/ 586 h 44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709" h="44520">
                    <a:moveTo>
                      <a:pt x="18895" y="586"/>
                    </a:moveTo>
                    <a:cubicBezTo>
                      <a:pt x="6210" y="586"/>
                      <a:pt x="586" y="6750"/>
                      <a:pt x="586" y="21478"/>
                    </a:cubicBezTo>
                    <a:lnTo>
                      <a:pt x="586" y="23660"/>
                    </a:lnTo>
                    <a:cubicBezTo>
                      <a:pt x="586" y="38388"/>
                      <a:pt x="6210" y="44552"/>
                      <a:pt x="18895" y="44552"/>
                    </a:cubicBezTo>
                    <a:cubicBezTo>
                      <a:pt x="30454" y="44552"/>
                      <a:pt x="36328" y="40297"/>
                      <a:pt x="36328" y="29825"/>
                    </a:cubicBezTo>
                    <a:lnTo>
                      <a:pt x="36328" y="29333"/>
                    </a:lnTo>
                    <a:lnTo>
                      <a:pt x="26205" y="29333"/>
                    </a:lnTo>
                    <a:cubicBezTo>
                      <a:pt x="26205" y="33915"/>
                      <a:pt x="24392" y="36915"/>
                      <a:pt x="19455" y="36915"/>
                    </a:cubicBezTo>
                    <a:lnTo>
                      <a:pt x="18894" y="36915"/>
                    </a:lnTo>
                    <a:cubicBezTo>
                      <a:pt x="12395" y="36915"/>
                      <a:pt x="10833" y="32169"/>
                      <a:pt x="10833" y="23660"/>
                    </a:cubicBezTo>
                    <a:lnTo>
                      <a:pt x="10833" y="21478"/>
                    </a:lnTo>
                    <a:cubicBezTo>
                      <a:pt x="10833" y="12968"/>
                      <a:pt x="12395" y="8223"/>
                      <a:pt x="18894" y="8223"/>
                    </a:cubicBezTo>
                    <a:lnTo>
                      <a:pt x="19455" y="8223"/>
                    </a:lnTo>
                    <a:cubicBezTo>
                      <a:pt x="24767" y="8223"/>
                      <a:pt x="26205" y="11605"/>
                      <a:pt x="26205" y="17442"/>
                    </a:cubicBezTo>
                    <a:lnTo>
                      <a:pt x="36329" y="17442"/>
                    </a:lnTo>
                    <a:lnTo>
                      <a:pt x="36329" y="15477"/>
                    </a:lnTo>
                    <a:cubicBezTo>
                      <a:pt x="36329" y="4841"/>
                      <a:pt x="30454" y="586"/>
                      <a:pt x="18895" y="586"/>
                    </a:cubicBezTo>
                    <a:close/>
                  </a:path>
                </a:pathLst>
              </a:custGeom>
              <a:grpFill/>
              <a:ln w="9525" cap="flat">
                <a:noFill/>
                <a:prstDash val="solid"/>
                <a:miter/>
              </a:ln>
            </p:spPr>
            <p:txBody>
              <a:bodyPr rtlCol="0" anchor="ctr"/>
              <a:lstStyle/>
              <a:p>
                <a:endParaRPr lang="fr-FR"/>
              </a:p>
            </p:txBody>
          </p:sp>
        </p:grpSp>
        <p:sp>
          <p:nvSpPr>
            <p:cNvPr id="515" name="Rectangle 514">
              <a:extLst>
                <a:ext uri="{FF2B5EF4-FFF2-40B4-BE49-F238E27FC236}">
                  <a16:creationId xmlns:a16="http://schemas.microsoft.com/office/drawing/2014/main" id="{92D15368-A12F-4646-B9F0-649E2E444782}"/>
                </a:ext>
              </a:extLst>
            </p:cNvPr>
            <p:cNvSpPr/>
            <p:nvPr/>
          </p:nvSpPr>
          <p:spPr>
            <a:xfrm>
              <a:off x="-946737" y="2220799"/>
              <a:ext cx="225221" cy="274667"/>
            </a:xfrm>
            <a:prstGeom prst="rect">
              <a:avLst/>
            </a:prstGeom>
          </p:spPr>
          <p:txBody>
            <a:bodyPr wrap="square" anchor="ctr">
              <a:spAutoFit/>
            </a:bodyPr>
            <a:lstStyle/>
            <a:p>
              <a:pPr algn="ctr"/>
              <a:r>
                <a:rPr lang="fr-FR" sz="600" dirty="0">
                  <a:solidFill>
                    <a:srgbClr val="556080"/>
                  </a:solidFill>
                  <a:latin typeface="+mj-lt"/>
                </a:rPr>
                <a:t>B</a:t>
              </a:r>
            </a:p>
          </p:txBody>
        </p:sp>
        <p:grpSp>
          <p:nvGrpSpPr>
            <p:cNvPr id="516" name="Groupe 515">
              <a:extLst>
                <a:ext uri="{FF2B5EF4-FFF2-40B4-BE49-F238E27FC236}">
                  <a16:creationId xmlns:a16="http://schemas.microsoft.com/office/drawing/2014/main" id="{CB2CA225-F71E-4F4A-A97F-24F0286804AC}"/>
                </a:ext>
              </a:extLst>
            </p:cNvPr>
            <p:cNvGrpSpPr/>
            <p:nvPr/>
          </p:nvGrpSpPr>
          <p:grpSpPr>
            <a:xfrm>
              <a:off x="-1165953" y="2622208"/>
              <a:ext cx="384904" cy="461882"/>
              <a:chOff x="1441024" y="3446728"/>
              <a:chExt cx="286692" cy="344029"/>
            </a:xfrm>
          </p:grpSpPr>
          <p:sp>
            <p:nvSpPr>
              <p:cNvPr id="517" name="Forme libre : forme 516">
                <a:extLst>
                  <a:ext uri="{FF2B5EF4-FFF2-40B4-BE49-F238E27FC236}">
                    <a16:creationId xmlns:a16="http://schemas.microsoft.com/office/drawing/2014/main" id="{FF86C07C-6499-4585-8C0F-11407A148B68}"/>
                  </a:ext>
                </a:extLst>
              </p:cNvPr>
              <p:cNvSpPr/>
              <p:nvPr/>
            </p:nvSpPr>
            <p:spPr>
              <a:xfrm>
                <a:off x="1441024" y="3446728"/>
                <a:ext cx="286692" cy="344029"/>
              </a:xfrm>
              <a:custGeom>
                <a:avLst/>
                <a:gdLst>
                  <a:gd name="connsiteX0" fmla="*/ 617610 w 804958"/>
                  <a:gd name="connsiteY0" fmla="*/ 368394 h 965950"/>
                  <a:gd name="connsiteX1" fmla="*/ 548142 w 804958"/>
                  <a:gd name="connsiteY1" fmla="*/ 287777 h 965950"/>
                  <a:gd name="connsiteX2" fmla="*/ 513489 w 804958"/>
                  <a:gd name="connsiteY2" fmla="*/ 445589 h 965950"/>
                  <a:gd name="connsiteX3" fmla="*/ 418584 w 804958"/>
                  <a:gd name="connsiteY3" fmla="*/ 137411 h 965950"/>
                  <a:gd name="connsiteX4" fmla="*/ 410052 w 804958"/>
                  <a:gd name="connsiteY4" fmla="*/ 127510 h 965950"/>
                  <a:gd name="connsiteX5" fmla="*/ 342234 w 804958"/>
                  <a:gd name="connsiteY5" fmla="*/ 206235 h 965950"/>
                  <a:gd name="connsiteX6" fmla="*/ 246323 w 804958"/>
                  <a:gd name="connsiteY6" fmla="*/ 577562 h 965950"/>
                  <a:gd name="connsiteX7" fmla="*/ 247088 w 804958"/>
                  <a:gd name="connsiteY7" fmla="*/ 581064 h 965950"/>
                  <a:gd name="connsiteX8" fmla="*/ 170536 w 804958"/>
                  <a:gd name="connsiteY8" fmla="*/ 411499 h 965950"/>
                  <a:gd name="connsiteX9" fmla="*/ 197623 w 804958"/>
                  <a:gd name="connsiteY9" fmla="*/ 754009 h 965950"/>
                  <a:gd name="connsiteX10" fmla="*/ 620065 w 804958"/>
                  <a:gd name="connsiteY10" fmla="*/ 756786 h 965950"/>
                  <a:gd name="connsiteX11" fmla="*/ 617610 w 804958"/>
                  <a:gd name="connsiteY11" fmla="*/ 368394 h 965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4958" h="965950">
                    <a:moveTo>
                      <a:pt x="617610" y="368394"/>
                    </a:moveTo>
                    <a:lnTo>
                      <a:pt x="548142" y="287777"/>
                    </a:lnTo>
                    <a:cubicBezTo>
                      <a:pt x="538523" y="376886"/>
                      <a:pt x="513489" y="445589"/>
                      <a:pt x="513489" y="445589"/>
                    </a:cubicBezTo>
                    <a:cubicBezTo>
                      <a:pt x="513489" y="327944"/>
                      <a:pt x="471913" y="223340"/>
                      <a:pt x="418584" y="137411"/>
                    </a:cubicBezTo>
                    <a:lnTo>
                      <a:pt x="410052" y="127510"/>
                    </a:lnTo>
                    <a:lnTo>
                      <a:pt x="342234" y="206235"/>
                    </a:lnTo>
                    <a:cubicBezTo>
                      <a:pt x="254735" y="307780"/>
                      <a:pt x="217546" y="445670"/>
                      <a:pt x="246323" y="577562"/>
                    </a:cubicBezTo>
                    <a:cubicBezTo>
                      <a:pt x="246565" y="578729"/>
                      <a:pt x="246846" y="579897"/>
                      <a:pt x="247088" y="581064"/>
                    </a:cubicBezTo>
                    <a:cubicBezTo>
                      <a:pt x="247088" y="581064"/>
                      <a:pt x="194484" y="505277"/>
                      <a:pt x="170536" y="411499"/>
                    </a:cubicBezTo>
                    <a:cubicBezTo>
                      <a:pt x="105294" y="517673"/>
                      <a:pt x="114189" y="657173"/>
                      <a:pt x="197623" y="754009"/>
                    </a:cubicBezTo>
                    <a:cubicBezTo>
                      <a:pt x="309392" y="883728"/>
                      <a:pt x="507049" y="884654"/>
                      <a:pt x="620065" y="756786"/>
                    </a:cubicBezTo>
                    <a:cubicBezTo>
                      <a:pt x="716902" y="647151"/>
                      <a:pt x="713119" y="479196"/>
                      <a:pt x="617610" y="368394"/>
                    </a:cubicBezTo>
                    <a:close/>
                  </a:path>
                </a:pathLst>
              </a:custGeom>
              <a:solidFill>
                <a:srgbClr val="556080"/>
              </a:solidFill>
              <a:ln w="40235" cap="flat">
                <a:noFill/>
                <a:prstDash val="solid"/>
                <a:miter/>
              </a:ln>
            </p:spPr>
            <p:txBody>
              <a:bodyPr rtlCol="0" anchor="ctr"/>
              <a:lstStyle/>
              <a:p>
                <a:endParaRPr lang="fr-FR"/>
              </a:p>
            </p:txBody>
          </p:sp>
          <p:sp>
            <p:nvSpPr>
              <p:cNvPr id="518" name="Forme libre : forme 517">
                <a:extLst>
                  <a:ext uri="{FF2B5EF4-FFF2-40B4-BE49-F238E27FC236}">
                    <a16:creationId xmlns:a16="http://schemas.microsoft.com/office/drawing/2014/main" id="{16A53FF8-4E51-4065-A252-5C2C1E00C761}"/>
                  </a:ext>
                </a:extLst>
              </p:cNvPr>
              <p:cNvSpPr/>
              <p:nvPr/>
            </p:nvSpPr>
            <p:spPr>
              <a:xfrm>
                <a:off x="1482081" y="3539472"/>
                <a:ext cx="215019" cy="243687"/>
              </a:xfrm>
              <a:custGeom>
                <a:avLst/>
                <a:gdLst>
                  <a:gd name="connsiteX0" fmla="*/ 447314 w 603719"/>
                  <a:gd name="connsiteY0" fmla="*/ 281780 h 684215"/>
                  <a:gd name="connsiteX1" fmla="*/ 401994 w 603719"/>
                  <a:gd name="connsiteY1" fmla="*/ 230142 h 684215"/>
                  <a:gd name="connsiteX2" fmla="*/ 379375 w 603719"/>
                  <a:gd name="connsiteY2" fmla="*/ 331245 h 684215"/>
                  <a:gd name="connsiteX3" fmla="*/ 317433 w 603719"/>
                  <a:gd name="connsiteY3" fmla="*/ 133828 h 684215"/>
                  <a:gd name="connsiteX4" fmla="*/ 311879 w 603719"/>
                  <a:gd name="connsiteY4" fmla="*/ 127510 h 684215"/>
                  <a:gd name="connsiteX5" fmla="*/ 267606 w 603719"/>
                  <a:gd name="connsiteY5" fmla="*/ 177940 h 684215"/>
                  <a:gd name="connsiteX6" fmla="*/ 205021 w 603719"/>
                  <a:gd name="connsiteY6" fmla="*/ 415806 h 684215"/>
                  <a:gd name="connsiteX7" fmla="*/ 205544 w 603719"/>
                  <a:gd name="connsiteY7" fmla="*/ 418060 h 684215"/>
                  <a:gd name="connsiteX8" fmla="*/ 155596 w 603719"/>
                  <a:gd name="connsiteY8" fmla="*/ 309430 h 684215"/>
                  <a:gd name="connsiteX9" fmla="*/ 173265 w 603719"/>
                  <a:gd name="connsiteY9" fmla="*/ 528822 h 684215"/>
                  <a:gd name="connsiteX10" fmla="*/ 448923 w 603719"/>
                  <a:gd name="connsiteY10" fmla="*/ 530593 h 684215"/>
                  <a:gd name="connsiteX11" fmla="*/ 447314 w 603719"/>
                  <a:gd name="connsiteY11" fmla="*/ 281780 h 684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3719" h="684215">
                    <a:moveTo>
                      <a:pt x="447314" y="281780"/>
                    </a:moveTo>
                    <a:lnTo>
                      <a:pt x="401994" y="230142"/>
                    </a:lnTo>
                    <a:cubicBezTo>
                      <a:pt x="395716" y="287213"/>
                      <a:pt x="379375" y="331245"/>
                      <a:pt x="379375" y="331245"/>
                    </a:cubicBezTo>
                    <a:cubicBezTo>
                      <a:pt x="379375" y="255860"/>
                      <a:pt x="352248" y="188888"/>
                      <a:pt x="317433" y="133828"/>
                    </a:cubicBezTo>
                    <a:lnTo>
                      <a:pt x="311879" y="127510"/>
                    </a:lnTo>
                    <a:lnTo>
                      <a:pt x="267606" y="177940"/>
                    </a:lnTo>
                    <a:cubicBezTo>
                      <a:pt x="210495" y="242981"/>
                      <a:pt x="186265" y="331325"/>
                      <a:pt x="205021" y="415806"/>
                    </a:cubicBezTo>
                    <a:cubicBezTo>
                      <a:pt x="205182" y="416530"/>
                      <a:pt x="205343" y="417295"/>
                      <a:pt x="205544" y="418060"/>
                    </a:cubicBezTo>
                    <a:cubicBezTo>
                      <a:pt x="205544" y="418060"/>
                      <a:pt x="171213" y="369480"/>
                      <a:pt x="155596" y="309430"/>
                    </a:cubicBezTo>
                    <a:cubicBezTo>
                      <a:pt x="113014" y="377449"/>
                      <a:pt x="118810" y="466800"/>
                      <a:pt x="173265" y="528822"/>
                    </a:cubicBezTo>
                    <a:cubicBezTo>
                      <a:pt x="246195" y="611934"/>
                      <a:pt x="375189" y="612497"/>
                      <a:pt x="448923" y="530593"/>
                    </a:cubicBezTo>
                    <a:cubicBezTo>
                      <a:pt x="512113" y="460360"/>
                      <a:pt x="509658" y="352777"/>
                      <a:pt x="447314" y="281780"/>
                    </a:cubicBezTo>
                    <a:close/>
                  </a:path>
                </a:pathLst>
              </a:custGeom>
              <a:solidFill>
                <a:schemeClr val="bg1"/>
              </a:solidFill>
              <a:ln w="40235" cap="flat">
                <a:noFill/>
                <a:prstDash val="solid"/>
                <a:miter/>
              </a:ln>
            </p:spPr>
            <p:txBody>
              <a:bodyPr rtlCol="0" anchor="ctr"/>
              <a:lstStyle/>
              <a:p>
                <a:endParaRPr lang="fr-FR"/>
              </a:p>
            </p:txBody>
          </p:sp>
        </p:grpSp>
      </p:grpSp>
      <p:grpSp>
        <p:nvGrpSpPr>
          <p:cNvPr id="8" name="Groupe 7">
            <a:extLst>
              <a:ext uri="{FF2B5EF4-FFF2-40B4-BE49-F238E27FC236}">
                <a16:creationId xmlns:a16="http://schemas.microsoft.com/office/drawing/2014/main" id="{7BB239F5-89BA-4AAA-B3D1-1CCE32CC538D}"/>
              </a:ext>
            </a:extLst>
          </p:cNvPr>
          <p:cNvGrpSpPr/>
          <p:nvPr/>
        </p:nvGrpSpPr>
        <p:grpSpPr>
          <a:xfrm>
            <a:off x="5410094" y="1374925"/>
            <a:ext cx="2370560" cy="2235840"/>
            <a:chOff x="4959161" y="0"/>
            <a:chExt cx="2370560" cy="2235840"/>
          </a:xfrm>
        </p:grpSpPr>
        <p:sp>
          <p:nvSpPr>
            <p:cNvPr id="562" name="Ellipse 561">
              <a:extLst>
                <a:ext uri="{FF2B5EF4-FFF2-40B4-BE49-F238E27FC236}">
                  <a16:creationId xmlns:a16="http://schemas.microsoft.com/office/drawing/2014/main" id="{BF7EBFBE-C328-43A7-95F9-F837DD9ACF29}"/>
                </a:ext>
              </a:extLst>
            </p:cNvPr>
            <p:cNvSpPr/>
            <p:nvPr/>
          </p:nvSpPr>
          <p:spPr>
            <a:xfrm>
              <a:off x="4959161" y="235859"/>
              <a:ext cx="1999983" cy="1999981"/>
            </a:xfrm>
            <a:prstGeom prst="ellipse">
              <a:avLst/>
            </a:prstGeom>
            <a:solidFill>
              <a:schemeClr val="bg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3" name="Ellipse 562">
              <a:extLst>
                <a:ext uri="{FF2B5EF4-FFF2-40B4-BE49-F238E27FC236}">
                  <a16:creationId xmlns:a16="http://schemas.microsoft.com/office/drawing/2014/main" id="{757616CA-2715-4499-9388-4001F2C65ED0}"/>
                </a:ext>
              </a:extLst>
            </p:cNvPr>
            <p:cNvSpPr/>
            <p:nvPr/>
          </p:nvSpPr>
          <p:spPr>
            <a:xfrm>
              <a:off x="6362875" y="0"/>
              <a:ext cx="966846" cy="966841"/>
            </a:xfrm>
            <a:prstGeom prst="ellipse">
              <a:avLst/>
            </a:prstGeom>
            <a:solidFill>
              <a:schemeClr val="accent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1600" dirty="0">
                  <a:latin typeface="+mj-lt"/>
                </a:rPr>
                <a:t>7,3%</a:t>
              </a:r>
            </a:p>
          </p:txBody>
        </p:sp>
        <p:grpSp>
          <p:nvGrpSpPr>
            <p:cNvPr id="564" name="Groupe 563">
              <a:extLst>
                <a:ext uri="{FF2B5EF4-FFF2-40B4-BE49-F238E27FC236}">
                  <a16:creationId xmlns:a16="http://schemas.microsoft.com/office/drawing/2014/main" id="{2DEBAAA8-95A3-4CA8-A797-AA4F7AE06B58}"/>
                </a:ext>
              </a:extLst>
            </p:cNvPr>
            <p:cNvGrpSpPr/>
            <p:nvPr/>
          </p:nvGrpSpPr>
          <p:grpSpPr>
            <a:xfrm>
              <a:off x="5304305" y="548884"/>
              <a:ext cx="1309694" cy="1039512"/>
              <a:chOff x="8099231" y="1976735"/>
              <a:chExt cx="365091" cy="289776"/>
            </a:xfrm>
          </p:grpSpPr>
          <p:sp>
            <p:nvSpPr>
              <p:cNvPr id="582" name="Forme libre : forme 581">
                <a:extLst>
                  <a:ext uri="{FF2B5EF4-FFF2-40B4-BE49-F238E27FC236}">
                    <a16:creationId xmlns:a16="http://schemas.microsoft.com/office/drawing/2014/main" id="{E0C932B3-6F67-41B9-9D0C-D8A19792DF5B}"/>
                  </a:ext>
                </a:extLst>
              </p:cNvPr>
              <p:cNvSpPr/>
              <p:nvPr/>
            </p:nvSpPr>
            <p:spPr>
              <a:xfrm>
                <a:off x="8133650" y="1987172"/>
                <a:ext cx="299255" cy="279339"/>
              </a:xfrm>
              <a:custGeom>
                <a:avLst/>
                <a:gdLst>
                  <a:gd name="connsiteX0" fmla="*/ 238125 w 476250"/>
                  <a:gd name="connsiteY0" fmla="*/ 0 h 444554"/>
                  <a:gd name="connsiteX1" fmla="*/ 274405 w 476250"/>
                  <a:gd name="connsiteY1" fmla="*/ 12223 h 444554"/>
                  <a:gd name="connsiteX2" fmla="*/ 476250 w 476250"/>
                  <a:gd name="connsiteY2" fmla="*/ 165632 h 444554"/>
                  <a:gd name="connsiteX3" fmla="*/ 476250 w 476250"/>
                  <a:gd name="connsiteY3" fmla="*/ 217498 h 444554"/>
                  <a:gd name="connsiteX4" fmla="*/ 476250 w 476250"/>
                  <a:gd name="connsiteY4" fmla="*/ 444554 h 444554"/>
                  <a:gd name="connsiteX5" fmla="*/ 0 w 476250"/>
                  <a:gd name="connsiteY5" fmla="*/ 444554 h 444554"/>
                  <a:gd name="connsiteX6" fmla="*/ 0 w 476250"/>
                  <a:gd name="connsiteY6" fmla="*/ 217498 h 444554"/>
                  <a:gd name="connsiteX7" fmla="*/ 0 w 476250"/>
                  <a:gd name="connsiteY7" fmla="*/ 165632 h 444554"/>
                  <a:gd name="connsiteX8" fmla="*/ 201844 w 476250"/>
                  <a:gd name="connsiteY8" fmla="*/ 12223 h 444554"/>
                  <a:gd name="connsiteX9" fmla="*/ 238125 w 476250"/>
                  <a:gd name="connsiteY9" fmla="*/ 0 h 444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6250" h="444554">
                    <a:moveTo>
                      <a:pt x="238125" y="0"/>
                    </a:moveTo>
                    <a:cubicBezTo>
                      <a:pt x="250905" y="0"/>
                      <a:pt x="263685" y="4074"/>
                      <a:pt x="274405" y="12223"/>
                    </a:cubicBezTo>
                    <a:lnTo>
                      <a:pt x="476250" y="165632"/>
                    </a:lnTo>
                    <a:lnTo>
                      <a:pt x="476250" y="217498"/>
                    </a:lnTo>
                    <a:lnTo>
                      <a:pt x="476250" y="444554"/>
                    </a:lnTo>
                    <a:lnTo>
                      <a:pt x="0" y="444554"/>
                    </a:lnTo>
                    <a:lnTo>
                      <a:pt x="0" y="217498"/>
                    </a:lnTo>
                    <a:lnTo>
                      <a:pt x="0" y="165632"/>
                    </a:lnTo>
                    <a:lnTo>
                      <a:pt x="201844" y="12223"/>
                    </a:lnTo>
                    <a:cubicBezTo>
                      <a:pt x="212565" y="4074"/>
                      <a:pt x="225345" y="0"/>
                      <a:pt x="238125" y="0"/>
                    </a:cubicBezTo>
                    <a:close/>
                  </a:path>
                </a:pathLst>
              </a:custGeom>
              <a:solidFill>
                <a:srgbClr val="D6D9DF"/>
              </a:solidFill>
              <a:ln w="9525" cap="flat">
                <a:noFill/>
                <a:prstDash val="solid"/>
                <a:miter/>
              </a:ln>
            </p:spPr>
            <p:txBody>
              <a:bodyPr rtlCol="0" anchor="ctr"/>
              <a:lstStyle/>
              <a:p>
                <a:endParaRPr lang="fr-FR"/>
              </a:p>
            </p:txBody>
          </p:sp>
          <p:sp>
            <p:nvSpPr>
              <p:cNvPr id="583" name="Forme libre : forme 582">
                <a:extLst>
                  <a:ext uri="{FF2B5EF4-FFF2-40B4-BE49-F238E27FC236}">
                    <a16:creationId xmlns:a16="http://schemas.microsoft.com/office/drawing/2014/main" id="{1597D5CF-C02E-43B8-A2BF-5A73BC938F3C}"/>
                  </a:ext>
                </a:extLst>
              </p:cNvPr>
              <p:cNvSpPr/>
              <p:nvPr/>
            </p:nvSpPr>
            <p:spPr>
              <a:xfrm>
                <a:off x="8099231" y="1976735"/>
                <a:ext cx="365091" cy="137657"/>
              </a:xfrm>
              <a:custGeom>
                <a:avLst/>
                <a:gdLst>
                  <a:gd name="connsiteX0" fmla="*/ 574833 w 581025"/>
                  <a:gd name="connsiteY0" fmla="*/ 203197 h 219075"/>
                  <a:gd name="connsiteX1" fmla="*/ 536552 w 581025"/>
                  <a:gd name="connsiteY1" fmla="*/ 174479 h 219075"/>
                  <a:gd name="connsiteX2" fmla="*/ 334937 w 581025"/>
                  <a:gd name="connsiteY2" fmla="*/ 21260 h 219075"/>
                  <a:gd name="connsiteX3" fmla="*/ 250850 w 581025"/>
                  <a:gd name="connsiteY3" fmla="*/ 21260 h 219075"/>
                  <a:gd name="connsiteX4" fmla="*/ 49234 w 581025"/>
                  <a:gd name="connsiteY4" fmla="*/ 174479 h 219075"/>
                  <a:gd name="connsiteX5" fmla="*/ 10953 w 581025"/>
                  <a:gd name="connsiteY5" fmla="*/ 203197 h 219075"/>
                  <a:gd name="connsiteX6" fmla="*/ 9048 w 581025"/>
                  <a:gd name="connsiteY6" fmla="*/ 216522 h 219075"/>
                  <a:gd name="connsiteX7" fmla="*/ 16678 w 581025"/>
                  <a:gd name="connsiteY7" fmla="*/ 220332 h 219075"/>
                  <a:gd name="connsiteX8" fmla="*/ 22383 w 581025"/>
                  <a:gd name="connsiteY8" fmla="*/ 218427 h 219075"/>
                  <a:gd name="connsiteX9" fmla="*/ 98583 w 581025"/>
                  <a:gd name="connsiteY9" fmla="*/ 161277 h 219075"/>
                  <a:gd name="connsiteX10" fmla="*/ 99650 w 581025"/>
                  <a:gd name="connsiteY10" fmla="*/ 160087 h 219075"/>
                  <a:gd name="connsiteX11" fmla="*/ 262375 w 581025"/>
                  <a:gd name="connsiteY11" fmla="*/ 36414 h 219075"/>
                  <a:gd name="connsiteX12" fmla="*/ 323411 w 581025"/>
                  <a:gd name="connsiteY12" fmla="*/ 36414 h 219075"/>
                  <a:gd name="connsiteX13" fmla="*/ 446979 w 581025"/>
                  <a:gd name="connsiteY13" fmla="*/ 130331 h 219075"/>
                  <a:gd name="connsiteX14" fmla="*/ 449094 w 581025"/>
                  <a:gd name="connsiteY14" fmla="*/ 132702 h 219075"/>
                  <a:gd name="connsiteX15" fmla="*/ 563394 w 581025"/>
                  <a:gd name="connsiteY15" fmla="*/ 218427 h 219075"/>
                  <a:gd name="connsiteX16" fmla="*/ 569099 w 581025"/>
                  <a:gd name="connsiteY16" fmla="*/ 220332 h 219075"/>
                  <a:gd name="connsiteX17" fmla="*/ 576729 w 581025"/>
                  <a:gd name="connsiteY17" fmla="*/ 216522 h 219075"/>
                  <a:gd name="connsiteX18" fmla="*/ 574833 w 581025"/>
                  <a:gd name="connsiteY18" fmla="*/ 203197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1025" h="219075">
                    <a:moveTo>
                      <a:pt x="574833" y="203197"/>
                    </a:moveTo>
                    <a:lnTo>
                      <a:pt x="536552" y="174479"/>
                    </a:lnTo>
                    <a:lnTo>
                      <a:pt x="334937" y="21260"/>
                    </a:lnTo>
                    <a:cubicBezTo>
                      <a:pt x="310181" y="2429"/>
                      <a:pt x="275605" y="2448"/>
                      <a:pt x="250850" y="21260"/>
                    </a:cubicBezTo>
                    <a:lnTo>
                      <a:pt x="49234" y="174479"/>
                    </a:lnTo>
                    <a:lnTo>
                      <a:pt x="10953" y="203197"/>
                    </a:lnTo>
                    <a:cubicBezTo>
                      <a:pt x="6743" y="206350"/>
                      <a:pt x="5896" y="212322"/>
                      <a:pt x="9048" y="216522"/>
                    </a:cubicBezTo>
                    <a:cubicBezTo>
                      <a:pt x="10915" y="219027"/>
                      <a:pt x="13782" y="220332"/>
                      <a:pt x="16678" y="220332"/>
                    </a:cubicBezTo>
                    <a:cubicBezTo>
                      <a:pt x="18659" y="220332"/>
                      <a:pt x="20669" y="219713"/>
                      <a:pt x="22383" y="218427"/>
                    </a:cubicBezTo>
                    <a:lnTo>
                      <a:pt x="98583" y="161277"/>
                    </a:lnTo>
                    <a:cubicBezTo>
                      <a:pt x="99031" y="160944"/>
                      <a:pt x="99279" y="160477"/>
                      <a:pt x="99650" y="160087"/>
                    </a:cubicBezTo>
                    <a:lnTo>
                      <a:pt x="262375" y="36414"/>
                    </a:lnTo>
                    <a:cubicBezTo>
                      <a:pt x="280349" y="22755"/>
                      <a:pt x="305438" y="22755"/>
                      <a:pt x="323411" y="36414"/>
                    </a:cubicBezTo>
                    <a:lnTo>
                      <a:pt x="446979" y="130331"/>
                    </a:lnTo>
                    <a:cubicBezTo>
                      <a:pt x="447560" y="131197"/>
                      <a:pt x="448208" y="132045"/>
                      <a:pt x="449094" y="132702"/>
                    </a:cubicBezTo>
                    <a:lnTo>
                      <a:pt x="563394" y="218427"/>
                    </a:lnTo>
                    <a:cubicBezTo>
                      <a:pt x="565108" y="219713"/>
                      <a:pt x="567118" y="220332"/>
                      <a:pt x="569099" y="220332"/>
                    </a:cubicBezTo>
                    <a:cubicBezTo>
                      <a:pt x="571995" y="220332"/>
                      <a:pt x="574852" y="219018"/>
                      <a:pt x="576729" y="216522"/>
                    </a:cubicBezTo>
                    <a:cubicBezTo>
                      <a:pt x="579891" y="212322"/>
                      <a:pt x="579043" y="206350"/>
                      <a:pt x="574833" y="203197"/>
                    </a:cubicBezTo>
                    <a:close/>
                  </a:path>
                </a:pathLst>
              </a:custGeom>
              <a:solidFill>
                <a:srgbClr val="556080"/>
              </a:solidFill>
              <a:ln w="9525" cap="flat">
                <a:noFill/>
                <a:prstDash val="solid"/>
                <a:miter/>
              </a:ln>
            </p:spPr>
            <p:txBody>
              <a:bodyPr rtlCol="0" anchor="ctr"/>
              <a:lstStyle/>
              <a:p>
                <a:endParaRPr lang="fr-FR"/>
              </a:p>
            </p:txBody>
          </p:sp>
          <p:grpSp>
            <p:nvGrpSpPr>
              <p:cNvPr id="584" name="Groupe 583">
                <a:extLst>
                  <a:ext uri="{FF2B5EF4-FFF2-40B4-BE49-F238E27FC236}">
                    <a16:creationId xmlns:a16="http://schemas.microsoft.com/office/drawing/2014/main" id="{059D79CD-3A99-4327-B7DA-02EFE64958B7}"/>
                  </a:ext>
                </a:extLst>
              </p:cNvPr>
              <p:cNvGrpSpPr/>
              <p:nvPr/>
            </p:nvGrpSpPr>
            <p:grpSpPr>
              <a:xfrm>
                <a:off x="8133650" y="2145613"/>
                <a:ext cx="299255" cy="120897"/>
                <a:chOff x="8133650" y="2122511"/>
                <a:chExt cx="299255" cy="144000"/>
              </a:xfrm>
            </p:grpSpPr>
            <p:sp>
              <p:nvSpPr>
                <p:cNvPr id="585" name="Rectangle 584">
                  <a:extLst>
                    <a:ext uri="{FF2B5EF4-FFF2-40B4-BE49-F238E27FC236}">
                      <a16:creationId xmlns:a16="http://schemas.microsoft.com/office/drawing/2014/main" id="{94DA0742-79ED-492B-A311-BF1522E0C033}"/>
                    </a:ext>
                  </a:extLst>
                </p:cNvPr>
                <p:cNvSpPr/>
                <p:nvPr/>
              </p:nvSpPr>
              <p:spPr>
                <a:xfrm>
                  <a:off x="8133650" y="2122511"/>
                  <a:ext cx="45719" cy="1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86" name="Rectangle 585">
                  <a:extLst>
                    <a:ext uri="{FF2B5EF4-FFF2-40B4-BE49-F238E27FC236}">
                      <a16:creationId xmlns:a16="http://schemas.microsoft.com/office/drawing/2014/main" id="{10AF8D97-1EC8-4169-9423-88EB2F40F4C7}"/>
                    </a:ext>
                  </a:extLst>
                </p:cNvPr>
                <p:cNvSpPr/>
                <p:nvPr/>
              </p:nvSpPr>
              <p:spPr>
                <a:xfrm>
                  <a:off x="8387186" y="2122511"/>
                  <a:ext cx="45719" cy="1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grpSp>
          <p:nvGrpSpPr>
            <p:cNvPr id="565" name="Groupe 564">
              <a:extLst>
                <a:ext uri="{FF2B5EF4-FFF2-40B4-BE49-F238E27FC236}">
                  <a16:creationId xmlns:a16="http://schemas.microsoft.com/office/drawing/2014/main" id="{4B9D377B-6128-45F1-B59C-0038F7B2A80E}"/>
                </a:ext>
              </a:extLst>
            </p:cNvPr>
            <p:cNvGrpSpPr/>
            <p:nvPr/>
          </p:nvGrpSpPr>
          <p:grpSpPr>
            <a:xfrm>
              <a:off x="5774354" y="778743"/>
              <a:ext cx="369596" cy="294423"/>
              <a:chOff x="1447333" y="4418817"/>
              <a:chExt cx="290190" cy="231169"/>
            </a:xfrm>
          </p:grpSpPr>
          <p:sp>
            <p:nvSpPr>
              <p:cNvPr id="578" name="Forme libre : forme 577">
                <a:extLst>
                  <a:ext uri="{FF2B5EF4-FFF2-40B4-BE49-F238E27FC236}">
                    <a16:creationId xmlns:a16="http://schemas.microsoft.com/office/drawing/2014/main" id="{575B0437-E4E1-4BD3-9611-847D0366BD4E}"/>
                  </a:ext>
                </a:extLst>
              </p:cNvPr>
              <p:cNvSpPr/>
              <p:nvPr/>
            </p:nvSpPr>
            <p:spPr>
              <a:xfrm>
                <a:off x="1447333" y="4418817"/>
                <a:ext cx="290190" cy="231169"/>
              </a:xfrm>
              <a:custGeom>
                <a:avLst/>
                <a:gdLst>
                  <a:gd name="connsiteX0" fmla="*/ 4970 w 472398"/>
                  <a:gd name="connsiteY0" fmla="*/ 4970 h 376317"/>
                  <a:gd name="connsiteX1" fmla="*/ 469362 w 472398"/>
                  <a:gd name="connsiteY1" fmla="*/ 4970 h 376317"/>
                  <a:gd name="connsiteX2" fmla="*/ 469362 w 472398"/>
                  <a:gd name="connsiteY2" fmla="*/ 373281 h 376317"/>
                  <a:gd name="connsiteX3" fmla="*/ 4970 w 472398"/>
                  <a:gd name="connsiteY3" fmla="*/ 373281 h 376317"/>
                </a:gdLst>
                <a:ahLst/>
                <a:cxnLst>
                  <a:cxn ang="0">
                    <a:pos x="connsiteX0" y="connsiteY0"/>
                  </a:cxn>
                  <a:cxn ang="0">
                    <a:pos x="connsiteX1" y="connsiteY1"/>
                  </a:cxn>
                  <a:cxn ang="0">
                    <a:pos x="connsiteX2" y="connsiteY2"/>
                  </a:cxn>
                  <a:cxn ang="0">
                    <a:pos x="connsiteX3" y="connsiteY3"/>
                  </a:cxn>
                </a:cxnLst>
                <a:rect l="l" t="t" r="r" b="b"/>
                <a:pathLst>
                  <a:path w="472398" h="376317">
                    <a:moveTo>
                      <a:pt x="4970" y="4970"/>
                    </a:moveTo>
                    <a:lnTo>
                      <a:pt x="469362" y="4970"/>
                    </a:lnTo>
                    <a:lnTo>
                      <a:pt x="469362" y="373281"/>
                    </a:lnTo>
                    <a:lnTo>
                      <a:pt x="4970" y="373281"/>
                    </a:lnTo>
                    <a:close/>
                  </a:path>
                </a:pathLst>
              </a:custGeom>
              <a:solidFill>
                <a:schemeClr val="bg1"/>
              </a:solidFill>
              <a:ln w="7883" cap="flat">
                <a:noFill/>
                <a:prstDash val="solid"/>
                <a:miter/>
              </a:ln>
            </p:spPr>
            <p:txBody>
              <a:bodyPr rtlCol="0" anchor="ctr"/>
              <a:lstStyle/>
              <a:p>
                <a:endParaRPr lang="fr-FR" b="1" dirty="0"/>
              </a:p>
            </p:txBody>
          </p:sp>
          <p:sp>
            <p:nvSpPr>
              <p:cNvPr id="579" name="Ellipse 578">
                <a:extLst>
                  <a:ext uri="{FF2B5EF4-FFF2-40B4-BE49-F238E27FC236}">
                    <a16:creationId xmlns:a16="http://schemas.microsoft.com/office/drawing/2014/main" id="{8E756B76-E54D-4C2E-98E7-2C25AA8FB151}"/>
                  </a:ext>
                </a:extLst>
              </p:cNvPr>
              <p:cNvSpPr/>
              <p:nvPr/>
            </p:nvSpPr>
            <p:spPr>
              <a:xfrm>
                <a:off x="1663746" y="4610637"/>
                <a:ext cx="24592" cy="24593"/>
              </a:xfrm>
              <a:prstGeom prst="ellipse">
                <a:avLst/>
              </a:prstGeom>
              <a:solidFill>
                <a:srgbClr val="556080"/>
              </a:solidFill>
              <a:ln w="7883" cap="flat">
                <a:noFill/>
                <a:prstDash val="solid"/>
                <a:miter/>
              </a:ln>
            </p:spPr>
            <p:txBody>
              <a:bodyPr rtlCol="0" anchor="ctr"/>
              <a:lstStyle/>
              <a:p>
                <a:endParaRPr lang="fr-FR" b="1"/>
              </a:p>
            </p:txBody>
          </p:sp>
          <p:sp>
            <p:nvSpPr>
              <p:cNvPr id="580" name="Ellipse 579">
                <a:extLst>
                  <a:ext uri="{FF2B5EF4-FFF2-40B4-BE49-F238E27FC236}">
                    <a16:creationId xmlns:a16="http://schemas.microsoft.com/office/drawing/2014/main" id="{56DFDA87-D4ED-43EE-95E5-1E78A41B7252}"/>
                  </a:ext>
                </a:extLst>
              </p:cNvPr>
              <p:cNvSpPr/>
              <p:nvPr/>
            </p:nvSpPr>
            <p:spPr>
              <a:xfrm>
                <a:off x="1698175" y="4610637"/>
                <a:ext cx="24592" cy="24593"/>
              </a:xfrm>
              <a:prstGeom prst="ellipse">
                <a:avLst/>
              </a:prstGeom>
              <a:solidFill>
                <a:srgbClr val="556080"/>
              </a:solidFill>
              <a:ln w="7883" cap="flat">
                <a:noFill/>
                <a:prstDash val="solid"/>
                <a:miter/>
              </a:ln>
            </p:spPr>
            <p:txBody>
              <a:bodyPr rtlCol="0" anchor="ctr"/>
              <a:lstStyle/>
              <a:p>
                <a:endParaRPr lang="fr-FR" b="1"/>
              </a:p>
            </p:txBody>
          </p:sp>
          <p:pic>
            <p:nvPicPr>
              <p:cNvPr id="581" name="Graphique 580">
                <a:extLst>
                  <a:ext uri="{FF2B5EF4-FFF2-40B4-BE49-F238E27FC236}">
                    <a16:creationId xmlns:a16="http://schemas.microsoft.com/office/drawing/2014/main" id="{D033578E-B571-4DD0-A27B-B5535B6E5A4B}"/>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497735" y="4439708"/>
                <a:ext cx="189387" cy="189387"/>
              </a:xfrm>
              <a:prstGeom prst="rect">
                <a:avLst/>
              </a:prstGeom>
            </p:spPr>
          </p:pic>
        </p:grpSp>
        <p:grpSp>
          <p:nvGrpSpPr>
            <p:cNvPr id="566" name="Graphique 25">
              <a:extLst>
                <a:ext uri="{FF2B5EF4-FFF2-40B4-BE49-F238E27FC236}">
                  <a16:creationId xmlns:a16="http://schemas.microsoft.com/office/drawing/2014/main" id="{2EE98FF7-7DAB-430A-9254-8449FFD43270}"/>
                </a:ext>
              </a:extLst>
            </p:cNvPr>
            <p:cNvGrpSpPr/>
            <p:nvPr/>
          </p:nvGrpSpPr>
          <p:grpSpPr>
            <a:xfrm>
              <a:off x="5771480" y="1691779"/>
              <a:ext cx="375343" cy="375339"/>
              <a:chOff x="10630789" y="1976736"/>
              <a:chExt cx="289773" cy="289773"/>
            </a:xfrm>
            <a:solidFill>
              <a:srgbClr val="556080"/>
            </a:solidFill>
          </p:grpSpPr>
          <p:sp>
            <p:nvSpPr>
              <p:cNvPr id="571" name="Forme libre : forme 570">
                <a:extLst>
                  <a:ext uri="{FF2B5EF4-FFF2-40B4-BE49-F238E27FC236}">
                    <a16:creationId xmlns:a16="http://schemas.microsoft.com/office/drawing/2014/main" id="{81B4601E-C9EF-4027-A41E-DB8D6A6F7062}"/>
                  </a:ext>
                </a:extLst>
              </p:cNvPr>
              <p:cNvSpPr/>
              <p:nvPr/>
            </p:nvSpPr>
            <p:spPr>
              <a:xfrm>
                <a:off x="10768730" y="2070274"/>
                <a:ext cx="131999" cy="151526"/>
              </a:xfrm>
              <a:custGeom>
                <a:avLst/>
                <a:gdLst>
                  <a:gd name="connsiteX0" fmla="*/ 124809 w 131999"/>
                  <a:gd name="connsiteY0" fmla="*/ 62361 h 151525"/>
                  <a:gd name="connsiteX1" fmla="*/ 89144 w 131999"/>
                  <a:gd name="connsiteY1" fmla="*/ 586 h 151525"/>
                  <a:gd name="connsiteX2" fmla="*/ 86653 w 131999"/>
                  <a:gd name="connsiteY2" fmla="*/ 18414 h 151525"/>
                  <a:gd name="connsiteX3" fmla="*/ 68852 w 131999"/>
                  <a:gd name="connsiteY3" fmla="*/ 12302 h 151525"/>
                  <a:gd name="connsiteX4" fmla="*/ 104602 w 131999"/>
                  <a:gd name="connsiteY4" fmla="*/ 74224 h 151525"/>
                  <a:gd name="connsiteX5" fmla="*/ 104789 w 131999"/>
                  <a:gd name="connsiteY5" fmla="*/ 74537 h 151525"/>
                  <a:gd name="connsiteX6" fmla="*/ 108487 w 131999"/>
                  <a:gd name="connsiteY6" fmla="*/ 87580 h 151525"/>
                  <a:gd name="connsiteX7" fmla="*/ 84012 w 131999"/>
                  <a:gd name="connsiteY7" fmla="*/ 112400 h 151525"/>
                  <a:gd name="connsiteX8" fmla="*/ 83858 w 131999"/>
                  <a:gd name="connsiteY8" fmla="*/ 112390 h 151525"/>
                  <a:gd name="connsiteX9" fmla="*/ 83466 w 131999"/>
                  <a:gd name="connsiteY9" fmla="*/ 112403 h 151525"/>
                  <a:gd name="connsiteX10" fmla="*/ 35195 w 131999"/>
                  <a:gd name="connsiteY10" fmla="*/ 112403 h 151525"/>
                  <a:gd name="connsiteX11" fmla="*/ 35195 w 131999"/>
                  <a:gd name="connsiteY11" fmla="*/ 96782 h 151525"/>
                  <a:gd name="connsiteX12" fmla="*/ 586 w 131999"/>
                  <a:gd name="connsiteY12" fmla="*/ 124119 h 151525"/>
                  <a:gd name="connsiteX13" fmla="*/ 35195 w 131999"/>
                  <a:gd name="connsiteY13" fmla="*/ 151456 h 151525"/>
                  <a:gd name="connsiteX14" fmla="*/ 35195 w 131999"/>
                  <a:gd name="connsiteY14" fmla="*/ 135835 h 151525"/>
                  <a:gd name="connsiteX15" fmla="*/ 83666 w 131999"/>
                  <a:gd name="connsiteY15" fmla="*/ 135835 h 151525"/>
                  <a:gd name="connsiteX16" fmla="*/ 83716 w 131999"/>
                  <a:gd name="connsiteY16" fmla="*/ 135835 h 151525"/>
                  <a:gd name="connsiteX17" fmla="*/ 83850 w 131999"/>
                  <a:gd name="connsiteY17" fmla="*/ 135834 h 151525"/>
                  <a:gd name="connsiteX18" fmla="*/ 131919 w 131999"/>
                  <a:gd name="connsiteY18" fmla="*/ 87580 h 151525"/>
                  <a:gd name="connsiteX19" fmla="*/ 124809 w 131999"/>
                  <a:gd name="connsiteY19" fmla="*/ 62361 h 15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31999" h="151525">
                    <a:moveTo>
                      <a:pt x="124809" y="62361"/>
                    </a:moveTo>
                    <a:lnTo>
                      <a:pt x="89144" y="586"/>
                    </a:lnTo>
                    <a:lnTo>
                      <a:pt x="86653" y="18414"/>
                    </a:lnTo>
                    <a:lnTo>
                      <a:pt x="68852" y="12302"/>
                    </a:lnTo>
                    <a:lnTo>
                      <a:pt x="104602" y="74224"/>
                    </a:lnTo>
                    <a:lnTo>
                      <a:pt x="104789" y="74537"/>
                    </a:lnTo>
                    <a:cubicBezTo>
                      <a:pt x="107209" y="78441"/>
                      <a:pt x="108487" y="82952"/>
                      <a:pt x="108487" y="87580"/>
                    </a:cubicBezTo>
                    <a:cubicBezTo>
                      <a:pt x="108487" y="101151"/>
                      <a:pt x="97539" y="112214"/>
                      <a:pt x="84012" y="112400"/>
                    </a:cubicBezTo>
                    <a:lnTo>
                      <a:pt x="83858" y="112390"/>
                    </a:lnTo>
                    <a:lnTo>
                      <a:pt x="83466" y="112403"/>
                    </a:lnTo>
                    <a:lnTo>
                      <a:pt x="35195" y="112403"/>
                    </a:lnTo>
                    <a:lnTo>
                      <a:pt x="35195" y="96782"/>
                    </a:lnTo>
                    <a:lnTo>
                      <a:pt x="586" y="124119"/>
                    </a:lnTo>
                    <a:lnTo>
                      <a:pt x="35195" y="151456"/>
                    </a:lnTo>
                    <a:lnTo>
                      <a:pt x="35195" y="135835"/>
                    </a:lnTo>
                    <a:lnTo>
                      <a:pt x="83666" y="135835"/>
                    </a:lnTo>
                    <a:cubicBezTo>
                      <a:pt x="83681" y="135835"/>
                      <a:pt x="83699" y="135835"/>
                      <a:pt x="83716" y="135835"/>
                    </a:cubicBezTo>
                    <a:lnTo>
                      <a:pt x="83850" y="135834"/>
                    </a:lnTo>
                    <a:cubicBezTo>
                      <a:pt x="110372" y="135734"/>
                      <a:pt x="131919" y="114125"/>
                      <a:pt x="131919" y="87580"/>
                    </a:cubicBezTo>
                    <a:cubicBezTo>
                      <a:pt x="131919" y="78652"/>
                      <a:pt x="129461" y="69935"/>
                      <a:pt x="124809" y="62361"/>
                    </a:cubicBezTo>
                    <a:close/>
                  </a:path>
                </a:pathLst>
              </a:custGeom>
              <a:grpFill/>
              <a:ln w="9525" cap="flat">
                <a:noFill/>
                <a:prstDash val="solid"/>
                <a:miter/>
              </a:ln>
            </p:spPr>
            <p:txBody>
              <a:bodyPr rtlCol="0" anchor="ctr"/>
              <a:lstStyle/>
              <a:p>
                <a:endParaRPr lang="fr-FR"/>
              </a:p>
            </p:txBody>
          </p:sp>
          <p:sp>
            <p:nvSpPr>
              <p:cNvPr id="572" name="Forme libre : forme 571">
                <a:extLst>
                  <a:ext uri="{FF2B5EF4-FFF2-40B4-BE49-F238E27FC236}">
                    <a16:creationId xmlns:a16="http://schemas.microsoft.com/office/drawing/2014/main" id="{5876F725-4A70-4129-ABE2-73D00FCDF7A9}"/>
                  </a:ext>
                </a:extLst>
              </p:cNvPr>
              <p:cNvSpPr/>
              <p:nvPr/>
            </p:nvSpPr>
            <p:spPr>
              <a:xfrm>
                <a:off x="10650146" y="2071262"/>
                <a:ext cx="110910" cy="135123"/>
              </a:xfrm>
              <a:custGeom>
                <a:avLst/>
                <a:gdLst>
                  <a:gd name="connsiteX0" fmla="*/ 98978 w 110910"/>
                  <a:gd name="connsiteY0" fmla="*/ 122674 h 135123"/>
                  <a:gd name="connsiteX1" fmla="*/ 110694 w 110910"/>
                  <a:gd name="connsiteY1" fmla="*/ 111416 h 135123"/>
                  <a:gd name="connsiteX2" fmla="*/ 48817 w 110910"/>
                  <a:gd name="connsiteY2" fmla="*/ 111416 h 135123"/>
                  <a:gd name="connsiteX3" fmla="*/ 27322 w 110910"/>
                  <a:gd name="connsiteY3" fmla="*/ 99004 h 135123"/>
                  <a:gd name="connsiteX4" fmla="*/ 27320 w 110910"/>
                  <a:gd name="connsiteY4" fmla="*/ 74181 h 135123"/>
                  <a:gd name="connsiteX5" fmla="*/ 49140 w 110910"/>
                  <a:gd name="connsiteY5" fmla="*/ 36390 h 135123"/>
                  <a:gd name="connsiteX6" fmla="*/ 62515 w 110910"/>
                  <a:gd name="connsiteY6" fmla="*/ 44288 h 135123"/>
                  <a:gd name="connsiteX7" fmla="*/ 56576 w 110910"/>
                  <a:gd name="connsiteY7" fmla="*/ 586 h 135123"/>
                  <a:gd name="connsiteX8" fmla="*/ 15437 w 110910"/>
                  <a:gd name="connsiteY8" fmla="*/ 16484 h 135123"/>
                  <a:gd name="connsiteX9" fmla="*/ 28963 w 110910"/>
                  <a:gd name="connsiteY9" fmla="*/ 24473 h 135123"/>
                  <a:gd name="connsiteX10" fmla="*/ 7028 w 110910"/>
                  <a:gd name="connsiteY10" fmla="*/ 62467 h 135123"/>
                  <a:gd name="connsiteX11" fmla="*/ 7028 w 110910"/>
                  <a:gd name="connsiteY11" fmla="*/ 110720 h 135123"/>
                  <a:gd name="connsiteX12" fmla="*/ 48818 w 110910"/>
                  <a:gd name="connsiteY12" fmla="*/ 134848 h 135123"/>
                  <a:gd name="connsiteX13" fmla="*/ 110694 w 110910"/>
                  <a:gd name="connsiteY13" fmla="*/ 134848 h 135123"/>
                  <a:gd name="connsiteX14" fmla="*/ 98978 w 110910"/>
                  <a:gd name="connsiteY14" fmla="*/ 122674 h 13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0910" h="135123">
                    <a:moveTo>
                      <a:pt x="98978" y="122674"/>
                    </a:moveTo>
                    <a:lnTo>
                      <a:pt x="110694" y="111416"/>
                    </a:lnTo>
                    <a:lnTo>
                      <a:pt x="48817" y="111416"/>
                    </a:lnTo>
                    <a:cubicBezTo>
                      <a:pt x="39977" y="111416"/>
                      <a:pt x="31741" y="106659"/>
                      <a:pt x="27322" y="99004"/>
                    </a:cubicBezTo>
                    <a:cubicBezTo>
                      <a:pt x="22903" y="91349"/>
                      <a:pt x="22903" y="81837"/>
                      <a:pt x="27320" y="74181"/>
                    </a:cubicBezTo>
                    <a:lnTo>
                      <a:pt x="49140" y="36390"/>
                    </a:lnTo>
                    <a:lnTo>
                      <a:pt x="62515" y="44288"/>
                    </a:lnTo>
                    <a:lnTo>
                      <a:pt x="56576" y="586"/>
                    </a:lnTo>
                    <a:lnTo>
                      <a:pt x="15437" y="16484"/>
                    </a:lnTo>
                    <a:lnTo>
                      <a:pt x="28963" y="24473"/>
                    </a:lnTo>
                    <a:lnTo>
                      <a:pt x="7028" y="62467"/>
                    </a:lnTo>
                    <a:cubicBezTo>
                      <a:pt x="-1562" y="77348"/>
                      <a:pt x="-1562" y="95838"/>
                      <a:pt x="7028" y="110720"/>
                    </a:cubicBezTo>
                    <a:cubicBezTo>
                      <a:pt x="15622" y="125602"/>
                      <a:pt x="31635" y="134848"/>
                      <a:pt x="48818" y="134848"/>
                    </a:cubicBezTo>
                    <a:lnTo>
                      <a:pt x="110694" y="134848"/>
                    </a:lnTo>
                    <a:lnTo>
                      <a:pt x="98978" y="122674"/>
                    </a:lnTo>
                    <a:close/>
                  </a:path>
                </a:pathLst>
              </a:custGeom>
              <a:grpFill/>
              <a:ln w="9525" cap="flat">
                <a:noFill/>
                <a:prstDash val="solid"/>
                <a:miter/>
              </a:ln>
            </p:spPr>
            <p:txBody>
              <a:bodyPr rtlCol="0" anchor="ctr"/>
              <a:lstStyle/>
              <a:p>
                <a:endParaRPr lang="fr-FR"/>
              </a:p>
            </p:txBody>
          </p:sp>
          <p:sp>
            <p:nvSpPr>
              <p:cNvPr id="573" name="Forme libre : forme 572">
                <a:extLst>
                  <a:ext uri="{FF2B5EF4-FFF2-40B4-BE49-F238E27FC236}">
                    <a16:creationId xmlns:a16="http://schemas.microsoft.com/office/drawing/2014/main" id="{1B1F7485-7183-4F0B-B029-4AFAE6D1B7DA}"/>
                  </a:ext>
                </a:extLst>
              </p:cNvPr>
              <p:cNvSpPr/>
              <p:nvPr/>
            </p:nvSpPr>
            <p:spPr>
              <a:xfrm>
                <a:off x="10700112" y="1976150"/>
                <a:ext cx="149182" cy="93727"/>
              </a:xfrm>
              <a:custGeom>
                <a:avLst/>
                <a:gdLst>
                  <a:gd name="connsiteX0" fmla="*/ 20878 w 149182"/>
                  <a:gd name="connsiteY0" fmla="*/ 93910 h 93727"/>
                  <a:gd name="connsiteX1" fmla="*/ 54064 w 149182"/>
                  <a:gd name="connsiteY1" fmla="*/ 36428 h 93727"/>
                  <a:gd name="connsiteX2" fmla="*/ 75561 w 149182"/>
                  <a:gd name="connsiteY2" fmla="*/ 24017 h 93727"/>
                  <a:gd name="connsiteX3" fmla="*/ 97057 w 149182"/>
                  <a:gd name="connsiteY3" fmla="*/ 36428 h 93727"/>
                  <a:gd name="connsiteX4" fmla="*/ 115572 w 149182"/>
                  <a:gd name="connsiteY4" fmla="*/ 68499 h 93727"/>
                  <a:gd name="connsiteX5" fmla="*/ 101538 w 149182"/>
                  <a:gd name="connsiteY5" fmla="*/ 76345 h 93727"/>
                  <a:gd name="connsiteX6" fmla="*/ 142289 w 149182"/>
                  <a:gd name="connsiteY6" fmla="*/ 93212 h 93727"/>
                  <a:gd name="connsiteX7" fmla="*/ 149261 w 149182"/>
                  <a:gd name="connsiteY7" fmla="*/ 49664 h 93727"/>
                  <a:gd name="connsiteX8" fmla="*/ 136028 w 149182"/>
                  <a:gd name="connsiteY8" fmla="*/ 57063 h 93727"/>
                  <a:gd name="connsiteX9" fmla="*/ 117349 w 149182"/>
                  <a:gd name="connsiteY9" fmla="*/ 24712 h 93727"/>
                  <a:gd name="connsiteX10" fmla="*/ 75561 w 149182"/>
                  <a:gd name="connsiteY10" fmla="*/ 586 h 93727"/>
                  <a:gd name="connsiteX11" fmla="*/ 33771 w 149182"/>
                  <a:gd name="connsiteY11" fmla="*/ 24713 h 93727"/>
                  <a:gd name="connsiteX12" fmla="*/ 586 w 149182"/>
                  <a:gd name="connsiteY12" fmla="*/ 82195 h 93727"/>
                  <a:gd name="connsiteX13" fmla="*/ 18022 w 149182"/>
                  <a:gd name="connsiteY13" fmla="*/ 76261 h 93727"/>
                  <a:gd name="connsiteX14" fmla="*/ 20878 w 149182"/>
                  <a:gd name="connsiteY14" fmla="*/ 93910 h 93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9182" h="93727">
                    <a:moveTo>
                      <a:pt x="20878" y="93910"/>
                    </a:moveTo>
                    <a:lnTo>
                      <a:pt x="54064" y="36428"/>
                    </a:lnTo>
                    <a:cubicBezTo>
                      <a:pt x="58485" y="28772"/>
                      <a:pt x="66721" y="24017"/>
                      <a:pt x="75561" y="24017"/>
                    </a:cubicBezTo>
                    <a:cubicBezTo>
                      <a:pt x="84400" y="24017"/>
                      <a:pt x="92638" y="28772"/>
                      <a:pt x="97057" y="36428"/>
                    </a:cubicBezTo>
                    <a:lnTo>
                      <a:pt x="115572" y="68499"/>
                    </a:lnTo>
                    <a:lnTo>
                      <a:pt x="101538" y="76345"/>
                    </a:lnTo>
                    <a:lnTo>
                      <a:pt x="142289" y="93212"/>
                    </a:lnTo>
                    <a:lnTo>
                      <a:pt x="149261" y="49664"/>
                    </a:lnTo>
                    <a:lnTo>
                      <a:pt x="136028" y="57063"/>
                    </a:lnTo>
                    <a:lnTo>
                      <a:pt x="117349" y="24712"/>
                    </a:lnTo>
                    <a:cubicBezTo>
                      <a:pt x="108756" y="9830"/>
                      <a:pt x="92745" y="586"/>
                      <a:pt x="75561" y="586"/>
                    </a:cubicBezTo>
                    <a:cubicBezTo>
                      <a:pt x="58376" y="586"/>
                      <a:pt x="42365" y="9830"/>
                      <a:pt x="33771" y="24713"/>
                    </a:cubicBezTo>
                    <a:lnTo>
                      <a:pt x="586" y="82195"/>
                    </a:lnTo>
                    <a:lnTo>
                      <a:pt x="18022" y="76261"/>
                    </a:lnTo>
                    <a:lnTo>
                      <a:pt x="20878" y="93910"/>
                    </a:lnTo>
                    <a:close/>
                  </a:path>
                </a:pathLst>
              </a:custGeom>
              <a:grpFill/>
              <a:ln w="9525" cap="flat">
                <a:noFill/>
                <a:prstDash val="solid"/>
                <a:miter/>
              </a:ln>
            </p:spPr>
            <p:txBody>
              <a:bodyPr rtlCol="0" anchor="ctr"/>
              <a:lstStyle/>
              <a:p>
                <a:endParaRPr lang="fr-FR"/>
              </a:p>
            </p:txBody>
          </p:sp>
          <p:sp>
            <p:nvSpPr>
              <p:cNvPr id="574" name="Forme libre : forme 573">
                <a:extLst>
                  <a:ext uri="{FF2B5EF4-FFF2-40B4-BE49-F238E27FC236}">
                    <a16:creationId xmlns:a16="http://schemas.microsoft.com/office/drawing/2014/main" id="{C070B356-80E2-41C4-B27E-609AE43A74BB}"/>
                  </a:ext>
                </a:extLst>
              </p:cNvPr>
              <p:cNvSpPr/>
              <p:nvPr/>
            </p:nvSpPr>
            <p:spPr>
              <a:xfrm>
                <a:off x="10747322" y="2061936"/>
                <a:ext cx="56236" cy="86698"/>
              </a:xfrm>
              <a:custGeom>
                <a:avLst/>
                <a:gdLst>
                  <a:gd name="connsiteX0" fmla="*/ 28862 w 56236"/>
                  <a:gd name="connsiteY0" fmla="*/ 71581 h 86697"/>
                  <a:gd name="connsiteX1" fmla="*/ 27796 w 56236"/>
                  <a:gd name="connsiteY1" fmla="*/ 71581 h 86697"/>
                  <a:gd name="connsiteX2" fmla="*/ 17843 w 56236"/>
                  <a:gd name="connsiteY2" fmla="*/ 62393 h 86697"/>
                  <a:gd name="connsiteX3" fmla="*/ 586 w 56236"/>
                  <a:gd name="connsiteY3" fmla="*/ 62393 h 86697"/>
                  <a:gd name="connsiteX4" fmla="*/ 28330 w 56236"/>
                  <a:gd name="connsiteY4" fmla="*/ 86503 h 86697"/>
                  <a:gd name="connsiteX5" fmla="*/ 56150 w 56236"/>
                  <a:gd name="connsiteY5" fmla="*/ 62839 h 86697"/>
                  <a:gd name="connsiteX6" fmla="*/ 56150 w 56236"/>
                  <a:gd name="connsiteY6" fmla="*/ 60813 h 86697"/>
                  <a:gd name="connsiteX7" fmla="*/ 45917 w 56236"/>
                  <a:gd name="connsiteY7" fmla="*/ 42585 h 86697"/>
                  <a:gd name="connsiteX8" fmla="*/ 55618 w 56236"/>
                  <a:gd name="connsiteY8" fmla="*/ 24784 h 86697"/>
                  <a:gd name="connsiteX9" fmla="*/ 55618 w 56236"/>
                  <a:gd name="connsiteY9" fmla="*/ 22758 h 86697"/>
                  <a:gd name="connsiteX10" fmla="*/ 28329 w 56236"/>
                  <a:gd name="connsiteY10" fmla="*/ 586 h 86697"/>
                  <a:gd name="connsiteX11" fmla="*/ 1064 w 56236"/>
                  <a:gd name="connsiteY11" fmla="*/ 25973 h 86697"/>
                  <a:gd name="connsiteX12" fmla="*/ 18276 w 56236"/>
                  <a:gd name="connsiteY12" fmla="*/ 25973 h 86697"/>
                  <a:gd name="connsiteX13" fmla="*/ 27796 w 56236"/>
                  <a:gd name="connsiteY13" fmla="*/ 15509 h 86697"/>
                  <a:gd name="connsiteX14" fmla="*/ 28862 w 56236"/>
                  <a:gd name="connsiteY14" fmla="*/ 15509 h 86697"/>
                  <a:gd name="connsiteX15" fmla="*/ 38561 w 56236"/>
                  <a:gd name="connsiteY15" fmla="*/ 24783 h 86697"/>
                  <a:gd name="connsiteX16" fmla="*/ 38561 w 56236"/>
                  <a:gd name="connsiteY16" fmla="*/ 25743 h 86697"/>
                  <a:gd name="connsiteX17" fmla="*/ 28755 w 56236"/>
                  <a:gd name="connsiteY17" fmla="*/ 35230 h 86697"/>
                  <a:gd name="connsiteX18" fmla="*/ 20856 w 56236"/>
                  <a:gd name="connsiteY18" fmla="*/ 35230 h 86697"/>
                  <a:gd name="connsiteX19" fmla="*/ 20856 w 56236"/>
                  <a:gd name="connsiteY19" fmla="*/ 50152 h 86697"/>
                  <a:gd name="connsiteX20" fmla="*/ 29075 w 56236"/>
                  <a:gd name="connsiteY20" fmla="*/ 50152 h 86697"/>
                  <a:gd name="connsiteX21" fmla="*/ 39094 w 56236"/>
                  <a:gd name="connsiteY21" fmla="*/ 59853 h 86697"/>
                  <a:gd name="connsiteX22" fmla="*/ 39094 w 56236"/>
                  <a:gd name="connsiteY22" fmla="*/ 61026 h 86697"/>
                  <a:gd name="connsiteX23" fmla="*/ 28862 w 56236"/>
                  <a:gd name="connsiteY23" fmla="*/ 71581 h 86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236" h="86697">
                    <a:moveTo>
                      <a:pt x="28862" y="71581"/>
                    </a:moveTo>
                    <a:lnTo>
                      <a:pt x="27796" y="71581"/>
                    </a:lnTo>
                    <a:cubicBezTo>
                      <a:pt x="22881" y="71581"/>
                      <a:pt x="18901" y="69246"/>
                      <a:pt x="17843" y="62393"/>
                    </a:cubicBezTo>
                    <a:lnTo>
                      <a:pt x="586" y="62393"/>
                    </a:lnTo>
                    <a:cubicBezTo>
                      <a:pt x="1471" y="77855"/>
                      <a:pt x="10622" y="86503"/>
                      <a:pt x="28330" y="86503"/>
                    </a:cubicBezTo>
                    <a:cubicBezTo>
                      <a:pt x="48263" y="86503"/>
                      <a:pt x="56150" y="73391"/>
                      <a:pt x="56150" y="62839"/>
                    </a:cubicBezTo>
                    <a:lnTo>
                      <a:pt x="56150" y="60813"/>
                    </a:lnTo>
                    <a:cubicBezTo>
                      <a:pt x="56150" y="51647"/>
                      <a:pt x="51673" y="45890"/>
                      <a:pt x="45917" y="42585"/>
                    </a:cubicBezTo>
                    <a:cubicBezTo>
                      <a:pt x="51354" y="39387"/>
                      <a:pt x="55618" y="33632"/>
                      <a:pt x="55618" y="24784"/>
                    </a:cubicBezTo>
                    <a:lnTo>
                      <a:pt x="55618" y="22758"/>
                    </a:lnTo>
                    <a:cubicBezTo>
                      <a:pt x="55618" y="12738"/>
                      <a:pt x="48582" y="586"/>
                      <a:pt x="28329" y="586"/>
                    </a:cubicBezTo>
                    <a:cubicBezTo>
                      <a:pt x="10336" y="586"/>
                      <a:pt x="1573" y="9113"/>
                      <a:pt x="1064" y="25973"/>
                    </a:cubicBezTo>
                    <a:lnTo>
                      <a:pt x="18276" y="25973"/>
                    </a:lnTo>
                    <a:cubicBezTo>
                      <a:pt x="19088" y="18268"/>
                      <a:pt x="22590" y="15509"/>
                      <a:pt x="27796" y="15509"/>
                    </a:cubicBezTo>
                    <a:lnTo>
                      <a:pt x="28862" y="15509"/>
                    </a:lnTo>
                    <a:cubicBezTo>
                      <a:pt x="34510" y="15509"/>
                      <a:pt x="38561" y="19240"/>
                      <a:pt x="38561" y="24783"/>
                    </a:cubicBezTo>
                    <a:lnTo>
                      <a:pt x="38561" y="25743"/>
                    </a:lnTo>
                    <a:cubicBezTo>
                      <a:pt x="38561" y="32139"/>
                      <a:pt x="34938" y="35230"/>
                      <a:pt x="28755" y="35230"/>
                    </a:cubicBezTo>
                    <a:lnTo>
                      <a:pt x="20856" y="35230"/>
                    </a:lnTo>
                    <a:lnTo>
                      <a:pt x="20856" y="50152"/>
                    </a:lnTo>
                    <a:lnTo>
                      <a:pt x="29075" y="50152"/>
                    </a:lnTo>
                    <a:cubicBezTo>
                      <a:pt x="35256" y="50152"/>
                      <a:pt x="39094" y="53351"/>
                      <a:pt x="39094" y="59853"/>
                    </a:cubicBezTo>
                    <a:lnTo>
                      <a:pt x="39094" y="61026"/>
                    </a:lnTo>
                    <a:cubicBezTo>
                      <a:pt x="39095" y="68383"/>
                      <a:pt x="34192" y="71581"/>
                      <a:pt x="28862" y="71581"/>
                    </a:cubicBezTo>
                    <a:close/>
                  </a:path>
                </a:pathLst>
              </a:custGeom>
              <a:grpFill/>
              <a:ln w="9525" cap="flat">
                <a:noFill/>
                <a:prstDash val="solid"/>
                <a:miter/>
              </a:ln>
            </p:spPr>
            <p:txBody>
              <a:bodyPr rtlCol="0" anchor="ctr"/>
              <a:lstStyle/>
              <a:p>
                <a:endParaRPr lang="fr-FR"/>
              </a:p>
            </p:txBody>
          </p:sp>
          <p:sp>
            <p:nvSpPr>
              <p:cNvPr id="575" name="Forme libre : forme 574">
                <a:extLst>
                  <a:ext uri="{FF2B5EF4-FFF2-40B4-BE49-F238E27FC236}">
                    <a16:creationId xmlns:a16="http://schemas.microsoft.com/office/drawing/2014/main" id="{62ED8571-9CC9-4C2E-9E5B-1641ADF38C4D}"/>
                  </a:ext>
                </a:extLst>
              </p:cNvPr>
              <p:cNvSpPr/>
              <p:nvPr/>
            </p:nvSpPr>
            <p:spPr>
              <a:xfrm>
                <a:off x="10719244" y="2222695"/>
                <a:ext cx="33586" cy="42958"/>
              </a:xfrm>
              <a:custGeom>
                <a:avLst/>
                <a:gdLst>
                  <a:gd name="connsiteX0" fmla="*/ 16582 w 33585"/>
                  <a:gd name="connsiteY0" fmla="*/ 586 h 42958"/>
                  <a:gd name="connsiteX1" fmla="*/ 586 w 33585"/>
                  <a:gd name="connsiteY1" fmla="*/ 586 h 42958"/>
                  <a:gd name="connsiteX2" fmla="*/ 586 w 33585"/>
                  <a:gd name="connsiteY2" fmla="*/ 43134 h 42958"/>
                  <a:gd name="connsiteX3" fmla="*/ 10709 w 33585"/>
                  <a:gd name="connsiteY3" fmla="*/ 43134 h 42958"/>
                  <a:gd name="connsiteX4" fmla="*/ 10709 w 33585"/>
                  <a:gd name="connsiteY4" fmla="*/ 27860 h 42958"/>
                  <a:gd name="connsiteX5" fmla="*/ 16583 w 33585"/>
                  <a:gd name="connsiteY5" fmla="*/ 27860 h 42958"/>
                  <a:gd name="connsiteX6" fmla="*/ 33518 w 33585"/>
                  <a:gd name="connsiteY6" fmla="*/ 14768 h 42958"/>
                  <a:gd name="connsiteX7" fmla="*/ 33518 w 33585"/>
                  <a:gd name="connsiteY7" fmla="*/ 13677 h 42958"/>
                  <a:gd name="connsiteX8" fmla="*/ 16582 w 33585"/>
                  <a:gd name="connsiteY8" fmla="*/ 586 h 42958"/>
                  <a:gd name="connsiteX9" fmla="*/ 23268 w 33585"/>
                  <a:gd name="connsiteY9" fmla="*/ 14496 h 42958"/>
                  <a:gd name="connsiteX10" fmla="*/ 17019 w 33585"/>
                  <a:gd name="connsiteY10" fmla="*/ 20223 h 42958"/>
                  <a:gd name="connsiteX11" fmla="*/ 10708 w 33585"/>
                  <a:gd name="connsiteY11" fmla="*/ 20223 h 42958"/>
                  <a:gd name="connsiteX12" fmla="*/ 10708 w 33585"/>
                  <a:gd name="connsiteY12" fmla="*/ 8223 h 42958"/>
                  <a:gd name="connsiteX13" fmla="*/ 17019 w 33585"/>
                  <a:gd name="connsiteY13" fmla="*/ 8223 h 42958"/>
                  <a:gd name="connsiteX14" fmla="*/ 23268 w 33585"/>
                  <a:gd name="connsiteY14" fmla="*/ 13950 h 42958"/>
                  <a:gd name="connsiteX15" fmla="*/ 23268 w 33585"/>
                  <a:gd name="connsiteY15" fmla="*/ 14496 h 42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3585" h="42958">
                    <a:moveTo>
                      <a:pt x="16582" y="586"/>
                    </a:moveTo>
                    <a:lnTo>
                      <a:pt x="586" y="586"/>
                    </a:lnTo>
                    <a:lnTo>
                      <a:pt x="586" y="43134"/>
                    </a:lnTo>
                    <a:lnTo>
                      <a:pt x="10709" y="43134"/>
                    </a:lnTo>
                    <a:lnTo>
                      <a:pt x="10709" y="27860"/>
                    </a:lnTo>
                    <a:lnTo>
                      <a:pt x="16583" y="27860"/>
                    </a:lnTo>
                    <a:cubicBezTo>
                      <a:pt x="24518" y="27860"/>
                      <a:pt x="33518" y="26115"/>
                      <a:pt x="33518" y="14768"/>
                    </a:cubicBezTo>
                    <a:lnTo>
                      <a:pt x="33518" y="13677"/>
                    </a:lnTo>
                    <a:cubicBezTo>
                      <a:pt x="33516" y="2386"/>
                      <a:pt x="24517" y="586"/>
                      <a:pt x="16582" y="586"/>
                    </a:cubicBezTo>
                    <a:close/>
                    <a:moveTo>
                      <a:pt x="23268" y="14496"/>
                    </a:moveTo>
                    <a:cubicBezTo>
                      <a:pt x="23268" y="19296"/>
                      <a:pt x="19769" y="20223"/>
                      <a:pt x="17019" y="20223"/>
                    </a:cubicBezTo>
                    <a:lnTo>
                      <a:pt x="10708" y="20223"/>
                    </a:lnTo>
                    <a:lnTo>
                      <a:pt x="10708" y="8223"/>
                    </a:lnTo>
                    <a:lnTo>
                      <a:pt x="17019" y="8223"/>
                    </a:lnTo>
                    <a:cubicBezTo>
                      <a:pt x="19769" y="8223"/>
                      <a:pt x="23268" y="9151"/>
                      <a:pt x="23268" y="13950"/>
                    </a:cubicBezTo>
                    <a:lnTo>
                      <a:pt x="23268" y="14496"/>
                    </a:lnTo>
                    <a:close/>
                  </a:path>
                </a:pathLst>
              </a:custGeom>
              <a:grpFill/>
              <a:ln w="9525" cap="flat">
                <a:noFill/>
                <a:prstDash val="solid"/>
                <a:miter/>
              </a:ln>
            </p:spPr>
            <p:txBody>
              <a:bodyPr rtlCol="0" anchor="ctr"/>
              <a:lstStyle/>
              <a:p>
                <a:endParaRPr lang="fr-FR"/>
              </a:p>
            </p:txBody>
          </p:sp>
          <p:sp>
            <p:nvSpPr>
              <p:cNvPr id="576" name="Forme libre : forme 575">
                <a:extLst>
                  <a:ext uri="{FF2B5EF4-FFF2-40B4-BE49-F238E27FC236}">
                    <a16:creationId xmlns:a16="http://schemas.microsoft.com/office/drawing/2014/main" id="{FBB49301-95DA-4B75-A254-9030010CEAAD}"/>
                  </a:ext>
                </a:extLst>
              </p:cNvPr>
              <p:cNvSpPr/>
              <p:nvPr/>
            </p:nvSpPr>
            <p:spPr>
              <a:xfrm>
                <a:off x="10754672" y="2222695"/>
                <a:ext cx="39053" cy="43739"/>
              </a:xfrm>
              <a:custGeom>
                <a:avLst/>
                <a:gdLst>
                  <a:gd name="connsiteX0" fmla="*/ 19706 w 39052"/>
                  <a:gd name="connsiteY0" fmla="*/ 33042 h 43739"/>
                  <a:gd name="connsiteX1" fmla="*/ 11396 w 39052"/>
                  <a:gd name="connsiteY1" fmla="*/ 586 h 43739"/>
                  <a:gd name="connsiteX2" fmla="*/ 586 w 39052"/>
                  <a:gd name="connsiteY2" fmla="*/ 586 h 43739"/>
                  <a:gd name="connsiteX3" fmla="*/ 12770 w 39052"/>
                  <a:gd name="connsiteY3" fmla="*/ 43243 h 43739"/>
                  <a:gd name="connsiteX4" fmla="*/ 26705 w 39052"/>
                  <a:gd name="connsiteY4" fmla="*/ 43243 h 43739"/>
                  <a:gd name="connsiteX5" fmla="*/ 38890 w 39052"/>
                  <a:gd name="connsiteY5" fmla="*/ 586 h 43739"/>
                  <a:gd name="connsiteX6" fmla="*/ 28017 w 39052"/>
                  <a:gd name="connsiteY6" fmla="*/ 586 h 43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052" h="43739">
                    <a:moveTo>
                      <a:pt x="19706" y="33042"/>
                    </a:moveTo>
                    <a:lnTo>
                      <a:pt x="11396" y="586"/>
                    </a:lnTo>
                    <a:lnTo>
                      <a:pt x="586" y="586"/>
                    </a:lnTo>
                    <a:lnTo>
                      <a:pt x="12770" y="43243"/>
                    </a:lnTo>
                    <a:lnTo>
                      <a:pt x="26705" y="43243"/>
                    </a:lnTo>
                    <a:lnTo>
                      <a:pt x="38890" y="586"/>
                    </a:lnTo>
                    <a:lnTo>
                      <a:pt x="28017" y="586"/>
                    </a:lnTo>
                    <a:close/>
                  </a:path>
                </a:pathLst>
              </a:custGeom>
              <a:grpFill/>
              <a:ln w="9525" cap="flat">
                <a:noFill/>
                <a:prstDash val="solid"/>
                <a:miter/>
              </a:ln>
            </p:spPr>
            <p:txBody>
              <a:bodyPr rtlCol="0" anchor="ctr"/>
              <a:lstStyle/>
              <a:p>
                <a:endParaRPr lang="fr-FR"/>
              </a:p>
            </p:txBody>
          </p:sp>
          <p:sp>
            <p:nvSpPr>
              <p:cNvPr id="577" name="Forme libre : forme 576">
                <a:extLst>
                  <a:ext uri="{FF2B5EF4-FFF2-40B4-BE49-F238E27FC236}">
                    <a16:creationId xmlns:a16="http://schemas.microsoft.com/office/drawing/2014/main" id="{6247F9BA-B730-4743-9944-EBC8DFC3FF19}"/>
                  </a:ext>
                </a:extLst>
              </p:cNvPr>
              <p:cNvSpPr/>
              <p:nvPr/>
            </p:nvSpPr>
            <p:spPr>
              <a:xfrm>
                <a:off x="10796286" y="2221986"/>
                <a:ext cx="36710" cy="44520"/>
              </a:xfrm>
              <a:custGeom>
                <a:avLst/>
                <a:gdLst>
                  <a:gd name="connsiteX0" fmla="*/ 18895 w 36709"/>
                  <a:gd name="connsiteY0" fmla="*/ 586 h 44520"/>
                  <a:gd name="connsiteX1" fmla="*/ 586 w 36709"/>
                  <a:gd name="connsiteY1" fmla="*/ 21478 h 44520"/>
                  <a:gd name="connsiteX2" fmla="*/ 586 w 36709"/>
                  <a:gd name="connsiteY2" fmla="*/ 23660 h 44520"/>
                  <a:gd name="connsiteX3" fmla="*/ 18895 w 36709"/>
                  <a:gd name="connsiteY3" fmla="*/ 44552 h 44520"/>
                  <a:gd name="connsiteX4" fmla="*/ 36328 w 36709"/>
                  <a:gd name="connsiteY4" fmla="*/ 29825 h 44520"/>
                  <a:gd name="connsiteX5" fmla="*/ 36328 w 36709"/>
                  <a:gd name="connsiteY5" fmla="*/ 29333 h 44520"/>
                  <a:gd name="connsiteX6" fmla="*/ 26205 w 36709"/>
                  <a:gd name="connsiteY6" fmla="*/ 29333 h 44520"/>
                  <a:gd name="connsiteX7" fmla="*/ 19455 w 36709"/>
                  <a:gd name="connsiteY7" fmla="*/ 36915 h 44520"/>
                  <a:gd name="connsiteX8" fmla="*/ 18894 w 36709"/>
                  <a:gd name="connsiteY8" fmla="*/ 36915 h 44520"/>
                  <a:gd name="connsiteX9" fmla="*/ 10833 w 36709"/>
                  <a:gd name="connsiteY9" fmla="*/ 23660 h 44520"/>
                  <a:gd name="connsiteX10" fmla="*/ 10833 w 36709"/>
                  <a:gd name="connsiteY10" fmla="*/ 21478 h 44520"/>
                  <a:gd name="connsiteX11" fmla="*/ 18894 w 36709"/>
                  <a:gd name="connsiteY11" fmla="*/ 8223 h 44520"/>
                  <a:gd name="connsiteX12" fmla="*/ 19455 w 36709"/>
                  <a:gd name="connsiteY12" fmla="*/ 8223 h 44520"/>
                  <a:gd name="connsiteX13" fmla="*/ 26205 w 36709"/>
                  <a:gd name="connsiteY13" fmla="*/ 17442 h 44520"/>
                  <a:gd name="connsiteX14" fmla="*/ 36329 w 36709"/>
                  <a:gd name="connsiteY14" fmla="*/ 17442 h 44520"/>
                  <a:gd name="connsiteX15" fmla="*/ 36329 w 36709"/>
                  <a:gd name="connsiteY15" fmla="*/ 15477 h 44520"/>
                  <a:gd name="connsiteX16" fmla="*/ 18895 w 36709"/>
                  <a:gd name="connsiteY16" fmla="*/ 586 h 44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709" h="44520">
                    <a:moveTo>
                      <a:pt x="18895" y="586"/>
                    </a:moveTo>
                    <a:cubicBezTo>
                      <a:pt x="6210" y="586"/>
                      <a:pt x="586" y="6750"/>
                      <a:pt x="586" y="21478"/>
                    </a:cubicBezTo>
                    <a:lnTo>
                      <a:pt x="586" y="23660"/>
                    </a:lnTo>
                    <a:cubicBezTo>
                      <a:pt x="586" y="38388"/>
                      <a:pt x="6210" y="44552"/>
                      <a:pt x="18895" y="44552"/>
                    </a:cubicBezTo>
                    <a:cubicBezTo>
                      <a:pt x="30454" y="44552"/>
                      <a:pt x="36328" y="40297"/>
                      <a:pt x="36328" y="29825"/>
                    </a:cubicBezTo>
                    <a:lnTo>
                      <a:pt x="36328" y="29333"/>
                    </a:lnTo>
                    <a:lnTo>
                      <a:pt x="26205" y="29333"/>
                    </a:lnTo>
                    <a:cubicBezTo>
                      <a:pt x="26205" y="33915"/>
                      <a:pt x="24392" y="36915"/>
                      <a:pt x="19455" y="36915"/>
                    </a:cubicBezTo>
                    <a:lnTo>
                      <a:pt x="18894" y="36915"/>
                    </a:lnTo>
                    <a:cubicBezTo>
                      <a:pt x="12395" y="36915"/>
                      <a:pt x="10833" y="32169"/>
                      <a:pt x="10833" y="23660"/>
                    </a:cubicBezTo>
                    <a:lnTo>
                      <a:pt x="10833" y="21478"/>
                    </a:lnTo>
                    <a:cubicBezTo>
                      <a:pt x="10833" y="12968"/>
                      <a:pt x="12395" y="8223"/>
                      <a:pt x="18894" y="8223"/>
                    </a:cubicBezTo>
                    <a:lnTo>
                      <a:pt x="19455" y="8223"/>
                    </a:lnTo>
                    <a:cubicBezTo>
                      <a:pt x="24767" y="8223"/>
                      <a:pt x="26205" y="11605"/>
                      <a:pt x="26205" y="17442"/>
                    </a:cubicBezTo>
                    <a:lnTo>
                      <a:pt x="36329" y="17442"/>
                    </a:lnTo>
                    <a:lnTo>
                      <a:pt x="36329" y="15477"/>
                    </a:lnTo>
                    <a:cubicBezTo>
                      <a:pt x="36329" y="4841"/>
                      <a:pt x="30454" y="586"/>
                      <a:pt x="18895" y="586"/>
                    </a:cubicBezTo>
                    <a:close/>
                  </a:path>
                </a:pathLst>
              </a:custGeom>
              <a:grpFill/>
              <a:ln w="9525" cap="flat">
                <a:noFill/>
                <a:prstDash val="solid"/>
                <a:miter/>
              </a:ln>
            </p:spPr>
            <p:txBody>
              <a:bodyPr rtlCol="0" anchor="ctr"/>
              <a:lstStyle/>
              <a:p>
                <a:endParaRPr lang="fr-FR"/>
              </a:p>
            </p:txBody>
          </p:sp>
        </p:grpSp>
        <p:sp>
          <p:nvSpPr>
            <p:cNvPr id="567" name="Rectangle 566">
              <a:extLst>
                <a:ext uri="{FF2B5EF4-FFF2-40B4-BE49-F238E27FC236}">
                  <a16:creationId xmlns:a16="http://schemas.microsoft.com/office/drawing/2014/main" id="{A6DA0737-AAF8-4D71-BBC7-5A0D0F2A634F}"/>
                </a:ext>
              </a:extLst>
            </p:cNvPr>
            <p:cNvSpPr/>
            <p:nvPr/>
          </p:nvSpPr>
          <p:spPr>
            <a:xfrm>
              <a:off x="5985917" y="698716"/>
              <a:ext cx="225221" cy="274667"/>
            </a:xfrm>
            <a:prstGeom prst="rect">
              <a:avLst/>
            </a:prstGeom>
          </p:spPr>
          <p:txBody>
            <a:bodyPr wrap="square" anchor="ctr">
              <a:spAutoFit/>
            </a:bodyPr>
            <a:lstStyle/>
            <a:p>
              <a:pPr algn="ctr"/>
              <a:r>
                <a:rPr lang="fr-FR" sz="600" dirty="0">
                  <a:solidFill>
                    <a:srgbClr val="556080"/>
                  </a:solidFill>
                  <a:latin typeface="+mj-lt"/>
                </a:rPr>
                <a:t>B</a:t>
              </a:r>
            </a:p>
          </p:txBody>
        </p:sp>
        <p:grpSp>
          <p:nvGrpSpPr>
            <p:cNvPr id="587" name="Graphique 11">
              <a:extLst>
                <a:ext uri="{FF2B5EF4-FFF2-40B4-BE49-F238E27FC236}">
                  <a16:creationId xmlns:a16="http://schemas.microsoft.com/office/drawing/2014/main" id="{FF4CE0B9-98FA-4A09-972F-472DA74117EE}"/>
                </a:ext>
              </a:extLst>
            </p:cNvPr>
            <p:cNvGrpSpPr/>
            <p:nvPr/>
          </p:nvGrpSpPr>
          <p:grpSpPr>
            <a:xfrm>
              <a:off x="5764363" y="1136534"/>
              <a:ext cx="389579" cy="376132"/>
              <a:chOff x="1496405" y="254309"/>
              <a:chExt cx="4886325" cy="4717676"/>
            </a:xfrm>
          </p:grpSpPr>
          <p:sp>
            <p:nvSpPr>
              <p:cNvPr id="588" name="Forme libre : forme 587">
                <a:extLst>
                  <a:ext uri="{FF2B5EF4-FFF2-40B4-BE49-F238E27FC236}">
                    <a16:creationId xmlns:a16="http://schemas.microsoft.com/office/drawing/2014/main" id="{7DD81A4B-6F08-4283-94BC-BAABAC8B6BF8}"/>
                  </a:ext>
                </a:extLst>
              </p:cNvPr>
              <p:cNvSpPr/>
              <p:nvPr/>
            </p:nvSpPr>
            <p:spPr>
              <a:xfrm>
                <a:off x="4759708" y="3836214"/>
                <a:ext cx="1057275" cy="923925"/>
              </a:xfrm>
              <a:custGeom>
                <a:avLst/>
                <a:gdLst>
                  <a:gd name="connsiteX0" fmla="*/ 7144 w 1057275"/>
                  <a:gd name="connsiteY0" fmla="*/ 7144 h 923925"/>
                  <a:gd name="connsiteX1" fmla="*/ 1058532 w 1057275"/>
                  <a:gd name="connsiteY1" fmla="*/ 7144 h 923925"/>
                  <a:gd name="connsiteX2" fmla="*/ 1058532 w 1057275"/>
                  <a:gd name="connsiteY2" fmla="*/ 924516 h 923925"/>
                  <a:gd name="connsiteX3" fmla="*/ 7144 w 1057275"/>
                  <a:gd name="connsiteY3" fmla="*/ 924516 h 923925"/>
                </a:gdLst>
                <a:ahLst/>
                <a:cxnLst>
                  <a:cxn ang="0">
                    <a:pos x="connsiteX0" y="connsiteY0"/>
                  </a:cxn>
                  <a:cxn ang="0">
                    <a:pos x="connsiteX1" y="connsiteY1"/>
                  </a:cxn>
                  <a:cxn ang="0">
                    <a:pos x="connsiteX2" y="connsiteY2"/>
                  </a:cxn>
                  <a:cxn ang="0">
                    <a:pos x="connsiteX3" y="connsiteY3"/>
                  </a:cxn>
                </a:cxnLst>
                <a:rect l="l" t="t" r="r" b="b"/>
                <a:pathLst>
                  <a:path w="1057275" h="923925">
                    <a:moveTo>
                      <a:pt x="7144" y="7144"/>
                    </a:moveTo>
                    <a:lnTo>
                      <a:pt x="1058532" y="7144"/>
                    </a:lnTo>
                    <a:lnTo>
                      <a:pt x="1058532" y="924516"/>
                    </a:lnTo>
                    <a:lnTo>
                      <a:pt x="7144" y="924516"/>
                    </a:lnTo>
                    <a:close/>
                  </a:path>
                </a:pathLst>
              </a:custGeom>
              <a:solidFill>
                <a:srgbClr val="999A9F"/>
              </a:solidFill>
              <a:ln w="9525" cap="flat">
                <a:noFill/>
                <a:prstDash val="solid"/>
                <a:miter/>
              </a:ln>
            </p:spPr>
            <p:txBody>
              <a:bodyPr rtlCol="0" anchor="ctr"/>
              <a:lstStyle/>
              <a:p>
                <a:endParaRPr lang="fr-FR"/>
              </a:p>
            </p:txBody>
          </p:sp>
          <p:sp>
            <p:nvSpPr>
              <p:cNvPr id="589" name="Forme libre : forme 588">
                <a:extLst>
                  <a:ext uri="{FF2B5EF4-FFF2-40B4-BE49-F238E27FC236}">
                    <a16:creationId xmlns:a16="http://schemas.microsoft.com/office/drawing/2014/main" id="{68C09DF0-0BDA-4117-AA59-976A8084BE34}"/>
                  </a:ext>
                </a:extLst>
              </p:cNvPr>
              <p:cNvSpPr/>
              <p:nvPr/>
            </p:nvSpPr>
            <p:spPr>
              <a:xfrm>
                <a:off x="4666354" y="3697749"/>
                <a:ext cx="1247775" cy="285750"/>
              </a:xfrm>
              <a:custGeom>
                <a:avLst/>
                <a:gdLst>
                  <a:gd name="connsiteX0" fmla="*/ 1245270 w 1247775"/>
                  <a:gd name="connsiteY0" fmla="*/ 59169 h 285750"/>
                  <a:gd name="connsiteX1" fmla="*/ 1193244 w 1247775"/>
                  <a:gd name="connsiteY1" fmla="*/ 7144 h 285750"/>
                  <a:gd name="connsiteX2" fmla="*/ 59169 w 1247775"/>
                  <a:gd name="connsiteY2" fmla="*/ 7144 h 285750"/>
                  <a:gd name="connsiteX3" fmla="*/ 7144 w 1247775"/>
                  <a:gd name="connsiteY3" fmla="*/ 59169 h 285750"/>
                  <a:gd name="connsiteX4" fmla="*/ 7144 w 1247775"/>
                  <a:gd name="connsiteY4" fmla="*/ 231934 h 285750"/>
                  <a:gd name="connsiteX5" fmla="*/ 59169 w 1247775"/>
                  <a:gd name="connsiteY5" fmla="*/ 283959 h 285750"/>
                  <a:gd name="connsiteX6" fmla="*/ 1193244 w 1247775"/>
                  <a:gd name="connsiteY6" fmla="*/ 283959 h 285750"/>
                  <a:gd name="connsiteX7" fmla="*/ 1245270 w 1247775"/>
                  <a:gd name="connsiteY7" fmla="*/ 231934 h 285750"/>
                  <a:gd name="connsiteX8" fmla="*/ 1245270 w 1247775"/>
                  <a:gd name="connsiteY8" fmla="*/ 59169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7775" h="285750">
                    <a:moveTo>
                      <a:pt x="1245270" y="59169"/>
                    </a:moveTo>
                    <a:cubicBezTo>
                      <a:pt x="1245270" y="30556"/>
                      <a:pt x="1221857" y="7144"/>
                      <a:pt x="1193244" y="7144"/>
                    </a:cubicBezTo>
                    <a:lnTo>
                      <a:pt x="59169" y="7144"/>
                    </a:lnTo>
                    <a:cubicBezTo>
                      <a:pt x="30556" y="7144"/>
                      <a:pt x="7144" y="30556"/>
                      <a:pt x="7144" y="59169"/>
                    </a:cubicBezTo>
                    <a:lnTo>
                      <a:pt x="7144" y="231934"/>
                    </a:lnTo>
                    <a:cubicBezTo>
                      <a:pt x="7144" y="260547"/>
                      <a:pt x="30556" y="283959"/>
                      <a:pt x="59169" y="283959"/>
                    </a:cubicBezTo>
                    <a:lnTo>
                      <a:pt x="1193244" y="283959"/>
                    </a:lnTo>
                    <a:cubicBezTo>
                      <a:pt x="1221857" y="283959"/>
                      <a:pt x="1245270" y="260547"/>
                      <a:pt x="1245270" y="231934"/>
                    </a:cubicBezTo>
                    <a:lnTo>
                      <a:pt x="1245270" y="59169"/>
                    </a:lnTo>
                    <a:close/>
                  </a:path>
                </a:pathLst>
              </a:custGeom>
              <a:solidFill>
                <a:srgbClr val="556080"/>
              </a:solidFill>
              <a:ln w="9525" cap="flat">
                <a:noFill/>
                <a:prstDash val="solid"/>
                <a:miter/>
              </a:ln>
            </p:spPr>
            <p:txBody>
              <a:bodyPr rtlCol="0" anchor="ctr"/>
              <a:lstStyle/>
              <a:p>
                <a:endParaRPr lang="fr-FR"/>
              </a:p>
            </p:txBody>
          </p:sp>
          <p:sp>
            <p:nvSpPr>
              <p:cNvPr id="590" name="Forme libre : forme 589">
                <a:extLst>
                  <a:ext uri="{FF2B5EF4-FFF2-40B4-BE49-F238E27FC236}">
                    <a16:creationId xmlns:a16="http://schemas.microsoft.com/office/drawing/2014/main" id="{7456D39F-CB95-4D4F-A7C7-9E0625E387D5}"/>
                  </a:ext>
                </a:extLst>
              </p:cNvPr>
              <p:cNvSpPr/>
              <p:nvPr/>
            </p:nvSpPr>
            <p:spPr>
              <a:xfrm>
                <a:off x="3825915" y="254309"/>
                <a:ext cx="1771650" cy="1466850"/>
              </a:xfrm>
              <a:custGeom>
                <a:avLst/>
                <a:gdLst>
                  <a:gd name="connsiteX0" fmla="*/ 1352845 w 1771650"/>
                  <a:gd name="connsiteY0" fmla="*/ 7144 h 1466850"/>
                  <a:gd name="connsiteX1" fmla="*/ 1056094 w 1771650"/>
                  <a:gd name="connsiteY1" fmla="*/ 133150 h 1466850"/>
                  <a:gd name="connsiteX2" fmla="*/ 836076 w 1771650"/>
                  <a:gd name="connsiteY2" fmla="*/ 69571 h 1466850"/>
                  <a:gd name="connsiteX3" fmla="*/ 423329 w 1771650"/>
                  <a:gd name="connsiteY3" fmla="*/ 482298 h 1466850"/>
                  <a:gd name="connsiteX4" fmla="*/ 423472 w 1771650"/>
                  <a:gd name="connsiteY4" fmla="*/ 487928 h 1466850"/>
                  <a:gd name="connsiteX5" fmla="*/ 7144 w 1771650"/>
                  <a:gd name="connsiteY5" fmla="*/ 973084 h 1466850"/>
                  <a:gd name="connsiteX6" fmla="*/ 497929 w 1771650"/>
                  <a:gd name="connsiteY6" fmla="*/ 1463888 h 1466850"/>
                  <a:gd name="connsiteX7" fmla="*/ 988714 w 1771650"/>
                  <a:gd name="connsiteY7" fmla="*/ 973084 h 1466850"/>
                  <a:gd name="connsiteX8" fmla="*/ 977798 w 1771650"/>
                  <a:gd name="connsiteY8" fmla="*/ 870099 h 1466850"/>
                  <a:gd name="connsiteX9" fmla="*/ 1132827 w 1771650"/>
                  <a:gd name="connsiteY9" fmla="*/ 769039 h 1466850"/>
                  <a:gd name="connsiteX10" fmla="*/ 1352845 w 1771650"/>
                  <a:gd name="connsiteY10" fmla="*/ 832647 h 1466850"/>
                  <a:gd name="connsiteX11" fmla="*/ 1765592 w 1771650"/>
                  <a:gd name="connsiteY11" fmla="*/ 419872 h 1466850"/>
                  <a:gd name="connsiteX12" fmla="*/ 1352845 w 1771650"/>
                  <a:gd name="connsiteY12" fmla="*/ 7144 h 1466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71650" h="1466850">
                    <a:moveTo>
                      <a:pt x="1352845" y="7144"/>
                    </a:moveTo>
                    <a:cubicBezTo>
                      <a:pt x="1236316" y="7144"/>
                      <a:pt x="1131141" y="55502"/>
                      <a:pt x="1056094" y="133150"/>
                    </a:cubicBezTo>
                    <a:cubicBezTo>
                      <a:pt x="992400" y="92935"/>
                      <a:pt x="916981" y="69571"/>
                      <a:pt x="836076" y="69571"/>
                    </a:cubicBezTo>
                    <a:cubicBezTo>
                      <a:pt x="608124" y="69571"/>
                      <a:pt x="423329" y="254356"/>
                      <a:pt x="423329" y="482298"/>
                    </a:cubicBezTo>
                    <a:cubicBezTo>
                      <a:pt x="423329" y="484194"/>
                      <a:pt x="423443" y="486051"/>
                      <a:pt x="423472" y="487928"/>
                    </a:cubicBezTo>
                    <a:cubicBezTo>
                      <a:pt x="187757" y="523818"/>
                      <a:pt x="7144" y="727358"/>
                      <a:pt x="7144" y="973084"/>
                    </a:cubicBezTo>
                    <a:cubicBezTo>
                      <a:pt x="7144" y="1244156"/>
                      <a:pt x="226876" y="1463888"/>
                      <a:pt x="497929" y="1463888"/>
                    </a:cubicBezTo>
                    <a:cubicBezTo>
                      <a:pt x="768982" y="1463888"/>
                      <a:pt x="988714" y="1244156"/>
                      <a:pt x="988714" y="973084"/>
                    </a:cubicBezTo>
                    <a:cubicBezTo>
                      <a:pt x="988714" y="937746"/>
                      <a:pt x="984895" y="903303"/>
                      <a:pt x="977798" y="870099"/>
                    </a:cubicBezTo>
                    <a:cubicBezTo>
                      <a:pt x="1037034" y="848439"/>
                      <a:pt x="1089851" y="813521"/>
                      <a:pt x="1132827" y="769039"/>
                    </a:cubicBezTo>
                    <a:cubicBezTo>
                      <a:pt x="1196521" y="809273"/>
                      <a:pt x="1271940" y="832647"/>
                      <a:pt x="1352845" y="832647"/>
                    </a:cubicBezTo>
                    <a:cubicBezTo>
                      <a:pt x="1580798" y="832647"/>
                      <a:pt x="1765592" y="647843"/>
                      <a:pt x="1765592" y="419872"/>
                    </a:cubicBezTo>
                    <a:cubicBezTo>
                      <a:pt x="1765592" y="191929"/>
                      <a:pt x="1580798" y="7144"/>
                      <a:pt x="1352845" y="7144"/>
                    </a:cubicBezTo>
                    <a:close/>
                  </a:path>
                </a:pathLst>
              </a:custGeom>
              <a:solidFill>
                <a:srgbClr val="999A9F"/>
              </a:solidFill>
              <a:ln w="9525" cap="flat">
                <a:noFill/>
                <a:prstDash val="solid"/>
                <a:miter/>
              </a:ln>
            </p:spPr>
            <p:txBody>
              <a:bodyPr rtlCol="0" anchor="ctr"/>
              <a:lstStyle/>
              <a:p>
                <a:endParaRPr lang="fr-FR"/>
              </a:p>
            </p:txBody>
          </p:sp>
          <p:sp>
            <p:nvSpPr>
              <p:cNvPr id="591" name="Forme libre : forme 590">
                <a:extLst>
                  <a:ext uri="{FF2B5EF4-FFF2-40B4-BE49-F238E27FC236}">
                    <a16:creationId xmlns:a16="http://schemas.microsoft.com/office/drawing/2014/main" id="{D8672A34-42A2-46BF-BF27-4B024D63E35B}"/>
                  </a:ext>
                </a:extLst>
              </p:cNvPr>
              <p:cNvSpPr/>
              <p:nvPr/>
            </p:nvSpPr>
            <p:spPr>
              <a:xfrm>
                <a:off x="3603183" y="1220278"/>
                <a:ext cx="1438275" cy="3543300"/>
              </a:xfrm>
              <a:custGeom>
                <a:avLst/>
                <a:gdLst>
                  <a:gd name="connsiteX0" fmla="*/ 1216257 w 1438275"/>
                  <a:gd name="connsiteY0" fmla="*/ 7144 h 3543300"/>
                  <a:gd name="connsiteX1" fmla="*/ 225076 w 1438275"/>
                  <a:gd name="connsiteY1" fmla="*/ 7144 h 3543300"/>
                  <a:gd name="connsiteX2" fmla="*/ 7144 w 1438275"/>
                  <a:gd name="connsiteY2" fmla="*/ 3540357 h 3543300"/>
                  <a:gd name="connsiteX3" fmla="*/ 1434198 w 1438275"/>
                  <a:gd name="connsiteY3" fmla="*/ 3540357 h 3543300"/>
                </a:gdLst>
                <a:ahLst/>
                <a:cxnLst>
                  <a:cxn ang="0">
                    <a:pos x="connsiteX0" y="connsiteY0"/>
                  </a:cxn>
                  <a:cxn ang="0">
                    <a:pos x="connsiteX1" y="connsiteY1"/>
                  </a:cxn>
                  <a:cxn ang="0">
                    <a:pos x="connsiteX2" y="connsiteY2"/>
                  </a:cxn>
                  <a:cxn ang="0">
                    <a:pos x="connsiteX3" y="connsiteY3"/>
                  </a:cxn>
                </a:cxnLst>
                <a:rect l="l" t="t" r="r" b="b"/>
                <a:pathLst>
                  <a:path w="1438275" h="3543300">
                    <a:moveTo>
                      <a:pt x="1216257" y="7144"/>
                    </a:moveTo>
                    <a:lnTo>
                      <a:pt x="225076" y="7144"/>
                    </a:lnTo>
                    <a:lnTo>
                      <a:pt x="7144" y="3540357"/>
                    </a:lnTo>
                    <a:lnTo>
                      <a:pt x="1434198" y="3540357"/>
                    </a:lnTo>
                    <a:close/>
                  </a:path>
                </a:pathLst>
              </a:custGeom>
              <a:solidFill>
                <a:srgbClr val="556080"/>
              </a:solidFill>
              <a:ln w="9525" cap="flat">
                <a:noFill/>
                <a:prstDash val="solid"/>
                <a:miter/>
              </a:ln>
            </p:spPr>
            <p:txBody>
              <a:bodyPr rtlCol="0" anchor="ctr"/>
              <a:lstStyle/>
              <a:p>
                <a:endParaRPr lang="fr-FR"/>
              </a:p>
            </p:txBody>
          </p:sp>
          <p:sp>
            <p:nvSpPr>
              <p:cNvPr id="592" name="Forme libre : forme 591">
                <a:extLst>
                  <a:ext uri="{FF2B5EF4-FFF2-40B4-BE49-F238E27FC236}">
                    <a16:creationId xmlns:a16="http://schemas.microsoft.com/office/drawing/2014/main" id="{1DBBF449-BBCF-4167-B02E-48B05F742A9E}"/>
                  </a:ext>
                </a:extLst>
              </p:cNvPr>
              <p:cNvSpPr/>
              <p:nvPr/>
            </p:nvSpPr>
            <p:spPr>
              <a:xfrm>
                <a:off x="3758593" y="1761050"/>
                <a:ext cx="1123950" cy="485775"/>
              </a:xfrm>
              <a:custGeom>
                <a:avLst/>
                <a:gdLst>
                  <a:gd name="connsiteX0" fmla="*/ 1113749 w 1123950"/>
                  <a:gd name="connsiteY0" fmla="*/ 324041 h 485775"/>
                  <a:gd name="connsiteX1" fmla="*/ 16764 w 1123950"/>
                  <a:gd name="connsiteY1" fmla="*/ 324041 h 485775"/>
                  <a:gd name="connsiteX2" fmla="*/ 7144 w 1123950"/>
                  <a:gd name="connsiteY2" fmla="*/ 480108 h 485775"/>
                  <a:gd name="connsiteX3" fmla="*/ 1123379 w 1123950"/>
                  <a:gd name="connsiteY3" fmla="*/ 480108 h 485775"/>
                  <a:gd name="connsiteX4" fmla="*/ 1113749 w 1123950"/>
                  <a:gd name="connsiteY4" fmla="*/ 324041 h 485775"/>
                  <a:gd name="connsiteX5" fmla="*/ 1094204 w 1123950"/>
                  <a:gd name="connsiteY5" fmla="*/ 7144 h 485775"/>
                  <a:gd name="connsiteX6" fmla="*/ 36309 w 1123950"/>
                  <a:gd name="connsiteY6" fmla="*/ 7144 h 485775"/>
                  <a:gd name="connsiteX7" fmla="*/ 26689 w 1123950"/>
                  <a:gd name="connsiteY7" fmla="*/ 163211 h 485775"/>
                  <a:gd name="connsiteX8" fmla="*/ 1103833 w 1123950"/>
                  <a:gd name="connsiteY8" fmla="*/ 163211 h 485775"/>
                  <a:gd name="connsiteX9" fmla="*/ 1094204 w 1123950"/>
                  <a:gd name="connsiteY9" fmla="*/ 7144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23950" h="485775">
                    <a:moveTo>
                      <a:pt x="1113749" y="324041"/>
                    </a:moveTo>
                    <a:lnTo>
                      <a:pt x="16764" y="324041"/>
                    </a:lnTo>
                    <a:lnTo>
                      <a:pt x="7144" y="480108"/>
                    </a:lnTo>
                    <a:lnTo>
                      <a:pt x="1123379" y="480108"/>
                    </a:lnTo>
                    <a:lnTo>
                      <a:pt x="1113749" y="324041"/>
                    </a:lnTo>
                    <a:close/>
                    <a:moveTo>
                      <a:pt x="1094204" y="7144"/>
                    </a:moveTo>
                    <a:lnTo>
                      <a:pt x="36309" y="7144"/>
                    </a:lnTo>
                    <a:lnTo>
                      <a:pt x="26689" y="163211"/>
                    </a:lnTo>
                    <a:lnTo>
                      <a:pt x="1103833" y="163211"/>
                    </a:lnTo>
                    <a:lnTo>
                      <a:pt x="1094204" y="7144"/>
                    </a:lnTo>
                    <a:close/>
                  </a:path>
                </a:pathLst>
              </a:custGeom>
              <a:solidFill>
                <a:srgbClr val="7383BF"/>
              </a:solidFill>
              <a:ln w="9525" cap="flat">
                <a:noFill/>
                <a:prstDash val="solid"/>
                <a:miter/>
              </a:ln>
            </p:spPr>
            <p:txBody>
              <a:bodyPr rtlCol="0" anchor="ctr"/>
              <a:lstStyle/>
              <a:p>
                <a:endParaRPr lang="fr-FR"/>
              </a:p>
            </p:txBody>
          </p:sp>
          <p:sp>
            <p:nvSpPr>
              <p:cNvPr id="593" name="Forme libre : forme 592">
                <a:extLst>
                  <a:ext uri="{FF2B5EF4-FFF2-40B4-BE49-F238E27FC236}">
                    <a16:creationId xmlns:a16="http://schemas.microsoft.com/office/drawing/2014/main" id="{98396203-7D27-42F3-B5B5-352A66DCA129}"/>
                  </a:ext>
                </a:extLst>
              </p:cNvPr>
              <p:cNvSpPr/>
              <p:nvPr/>
            </p:nvSpPr>
            <p:spPr>
              <a:xfrm>
                <a:off x="1846192" y="2799808"/>
                <a:ext cx="2695575" cy="1962150"/>
              </a:xfrm>
              <a:custGeom>
                <a:avLst/>
                <a:gdLst>
                  <a:gd name="connsiteX0" fmla="*/ 7144 w 2695575"/>
                  <a:gd name="connsiteY0" fmla="*/ 7144 h 1962150"/>
                  <a:gd name="connsiteX1" fmla="*/ 2696108 w 2695575"/>
                  <a:gd name="connsiteY1" fmla="*/ 7144 h 1962150"/>
                  <a:gd name="connsiteX2" fmla="*/ 2696108 w 2695575"/>
                  <a:gd name="connsiteY2" fmla="*/ 1960816 h 1962150"/>
                  <a:gd name="connsiteX3" fmla="*/ 7144 w 2695575"/>
                  <a:gd name="connsiteY3" fmla="*/ 1960816 h 1962150"/>
                </a:gdLst>
                <a:ahLst/>
                <a:cxnLst>
                  <a:cxn ang="0">
                    <a:pos x="connsiteX0" y="connsiteY0"/>
                  </a:cxn>
                  <a:cxn ang="0">
                    <a:pos x="connsiteX1" y="connsiteY1"/>
                  </a:cxn>
                  <a:cxn ang="0">
                    <a:pos x="connsiteX2" y="connsiteY2"/>
                  </a:cxn>
                  <a:cxn ang="0">
                    <a:pos x="connsiteX3" y="connsiteY3"/>
                  </a:cxn>
                </a:cxnLst>
                <a:rect l="l" t="t" r="r" b="b"/>
                <a:pathLst>
                  <a:path w="2695575" h="1962150">
                    <a:moveTo>
                      <a:pt x="7144" y="7144"/>
                    </a:moveTo>
                    <a:lnTo>
                      <a:pt x="2696108" y="7144"/>
                    </a:lnTo>
                    <a:lnTo>
                      <a:pt x="2696108" y="1960816"/>
                    </a:lnTo>
                    <a:lnTo>
                      <a:pt x="7144" y="1960816"/>
                    </a:lnTo>
                    <a:close/>
                  </a:path>
                </a:pathLst>
              </a:custGeom>
              <a:solidFill>
                <a:srgbClr val="999A9F"/>
              </a:solidFill>
              <a:ln w="9525" cap="flat">
                <a:noFill/>
                <a:prstDash val="solid"/>
                <a:miter/>
              </a:ln>
            </p:spPr>
            <p:txBody>
              <a:bodyPr rtlCol="0" anchor="ctr"/>
              <a:lstStyle/>
              <a:p>
                <a:endParaRPr lang="fr-FR"/>
              </a:p>
            </p:txBody>
          </p:sp>
          <p:sp>
            <p:nvSpPr>
              <p:cNvPr id="594" name="Forme libre : forme 593">
                <a:extLst>
                  <a:ext uri="{FF2B5EF4-FFF2-40B4-BE49-F238E27FC236}">
                    <a16:creationId xmlns:a16="http://schemas.microsoft.com/office/drawing/2014/main" id="{77CD3F00-704F-411E-A827-392430D5C822}"/>
                  </a:ext>
                </a:extLst>
              </p:cNvPr>
              <p:cNvSpPr/>
              <p:nvPr/>
            </p:nvSpPr>
            <p:spPr>
              <a:xfrm>
                <a:off x="2112968" y="3177922"/>
                <a:ext cx="2162175" cy="409575"/>
              </a:xfrm>
              <a:custGeom>
                <a:avLst/>
                <a:gdLst>
                  <a:gd name="connsiteX0" fmla="*/ 2162546 w 2162175"/>
                  <a:gd name="connsiteY0" fmla="*/ 111185 h 409575"/>
                  <a:gd name="connsiteX1" fmla="*/ 2058505 w 2162175"/>
                  <a:gd name="connsiteY1" fmla="*/ 7144 h 409575"/>
                  <a:gd name="connsiteX2" fmla="*/ 111185 w 2162175"/>
                  <a:gd name="connsiteY2" fmla="*/ 7144 h 409575"/>
                  <a:gd name="connsiteX3" fmla="*/ 7144 w 2162175"/>
                  <a:gd name="connsiteY3" fmla="*/ 111185 h 409575"/>
                  <a:gd name="connsiteX4" fmla="*/ 7144 w 2162175"/>
                  <a:gd name="connsiteY4" fmla="*/ 302248 h 409575"/>
                  <a:gd name="connsiteX5" fmla="*/ 111185 w 2162175"/>
                  <a:gd name="connsiteY5" fmla="*/ 406289 h 409575"/>
                  <a:gd name="connsiteX6" fmla="*/ 2058505 w 2162175"/>
                  <a:gd name="connsiteY6" fmla="*/ 406289 h 409575"/>
                  <a:gd name="connsiteX7" fmla="*/ 2162546 w 2162175"/>
                  <a:gd name="connsiteY7" fmla="*/ 302248 h 409575"/>
                  <a:gd name="connsiteX8" fmla="*/ 2162546 w 2162175"/>
                  <a:gd name="connsiteY8" fmla="*/ 111185 h 409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2175" h="409575">
                    <a:moveTo>
                      <a:pt x="2162546" y="111185"/>
                    </a:moveTo>
                    <a:cubicBezTo>
                      <a:pt x="2162546" y="53959"/>
                      <a:pt x="2115722" y="7144"/>
                      <a:pt x="2058505" y="7144"/>
                    </a:cubicBezTo>
                    <a:lnTo>
                      <a:pt x="111185" y="7144"/>
                    </a:lnTo>
                    <a:cubicBezTo>
                      <a:pt x="53959" y="7144"/>
                      <a:pt x="7144" y="53969"/>
                      <a:pt x="7144" y="111185"/>
                    </a:cubicBezTo>
                    <a:lnTo>
                      <a:pt x="7144" y="302248"/>
                    </a:lnTo>
                    <a:cubicBezTo>
                      <a:pt x="7144" y="359474"/>
                      <a:pt x="53969" y="406289"/>
                      <a:pt x="111185" y="406289"/>
                    </a:cubicBezTo>
                    <a:lnTo>
                      <a:pt x="2058505" y="406289"/>
                    </a:lnTo>
                    <a:cubicBezTo>
                      <a:pt x="2115731" y="406289"/>
                      <a:pt x="2162546" y="359464"/>
                      <a:pt x="2162546" y="302248"/>
                    </a:cubicBezTo>
                    <a:lnTo>
                      <a:pt x="2162546" y="111185"/>
                    </a:lnTo>
                    <a:close/>
                  </a:path>
                </a:pathLst>
              </a:custGeom>
              <a:solidFill>
                <a:srgbClr val="FFFFFF"/>
              </a:solidFill>
              <a:ln w="9525" cap="flat">
                <a:noFill/>
                <a:prstDash val="solid"/>
                <a:miter/>
              </a:ln>
            </p:spPr>
            <p:txBody>
              <a:bodyPr rtlCol="0" anchor="ctr"/>
              <a:lstStyle/>
              <a:p>
                <a:endParaRPr lang="fr-FR"/>
              </a:p>
            </p:txBody>
          </p:sp>
          <p:sp>
            <p:nvSpPr>
              <p:cNvPr id="595" name="Forme libre : forme 594">
                <a:extLst>
                  <a:ext uri="{FF2B5EF4-FFF2-40B4-BE49-F238E27FC236}">
                    <a16:creationId xmlns:a16="http://schemas.microsoft.com/office/drawing/2014/main" id="{1B4E8CFF-D66F-4A16-A819-B98E18D7FC1E}"/>
                  </a:ext>
                </a:extLst>
              </p:cNvPr>
              <p:cNvSpPr/>
              <p:nvPr/>
            </p:nvSpPr>
            <p:spPr>
              <a:xfrm>
                <a:off x="1846192" y="2377263"/>
                <a:ext cx="457200" cy="428625"/>
              </a:xfrm>
              <a:custGeom>
                <a:avLst/>
                <a:gdLst>
                  <a:gd name="connsiteX0" fmla="*/ 7144 w 457200"/>
                  <a:gd name="connsiteY0" fmla="*/ 23486 h 428625"/>
                  <a:gd name="connsiteX1" fmla="*/ 7144 w 457200"/>
                  <a:gd name="connsiteY1" fmla="*/ 429689 h 428625"/>
                  <a:gd name="connsiteX2" fmla="*/ 455305 w 457200"/>
                  <a:gd name="connsiteY2" fmla="*/ 429689 h 428625"/>
                  <a:gd name="connsiteX3" fmla="*/ 48206 w 457200"/>
                  <a:gd name="connsiteY3" fmla="*/ 22591 h 428625"/>
                  <a:gd name="connsiteX4" fmla="*/ 7144 w 457200"/>
                  <a:gd name="connsiteY4" fmla="*/ 23486 h 428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200" h="428625">
                    <a:moveTo>
                      <a:pt x="7144" y="23486"/>
                    </a:moveTo>
                    <a:cubicBezTo>
                      <a:pt x="7144" y="59900"/>
                      <a:pt x="7144" y="429689"/>
                      <a:pt x="7144" y="429689"/>
                    </a:cubicBezTo>
                    <a:lnTo>
                      <a:pt x="455305" y="429689"/>
                    </a:lnTo>
                    <a:cubicBezTo>
                      <a:pt x="455305" y="429689"/>
                      <a:pt x="60855" y="35230"/>
                      <a:pt x="48206" y="22591"/>
                    </a:cubicBezTo>
                    <a:cubicBezTo>
                      <a:pt x="31966" y="6350"/>
                      <a:pt x="7144" y="-2308"/>
                      <a:pt x="7144" y="23486"/>
                    </a:cubicBezTo>
                    <a:close/>
                  </a:path>
                </a:pathLst>
              </a:custGeom>
              <a:solidFill>
                <a:srgbClr val="7383BF"/>
              </a:solidFill>
              <a:ln w="9525" cap="flat">
                <a:noFill/>
                <a:prstDash val="solid"/>
                <a:miter/>
              </a:ln>
            </p:spPr>
            <p:txBody>
              <a:bodyPr rtlCol="0" anchor="ctr"/>
              <a:lstStyle/>
              <a:p>
                <a:endParaRPr lang="fr-FR"/>
              </a:p>
            </p:txBody>
          </p:sp>
          <p:sp>
            <p:nvSpPr>
              <p:cNvPr id="596" name="Forme libre : forme 595">
                <a:extLst>
                  <a:ext uri="{FF2B5EF4-FFF2-40B4-BE49-F238E27FC236}">
                    <a16:creationId xmlns:a16="http://schemas.microsoft.com/office/drawing/2014/main" id="{897ECBC2-3741-46E6-BB51-C3CEDB50AE8D}"/>
                  </a:ext>
                </a:extLst>
              </p:cNvPr>
              <p:cNvSpPr/>
              <p:nvPr/>
            </p:nvSpPr>
            <p:spPr>
              <a:xfrm>
                <a:off x="2294343" y="2377263"/>
                <a:ext cx="457200" cy="428625"/>
              </a:xfrm>
              <a:custGeom>
                <a:avLst/>
                <a:gdLst>
                  <a:gd name="connsiteX0" fmla="*/ 7144 w 457200"/>
                  <a:gd name="connsiteY0" fmla="*/ 23486 h 428625"/>
                  <a:gd name="connsiteX1" fmla="*/ 7144 w 457200"/>
                  <a:gd name="connsiteY1" fmla="*/ 429689 h 428625"/>
                  <a:gd name="connsiteX2" fmla="*/ 455305 w 457200"/>
                  <a:gd name="connsiteY2" fmla="*/ 429689 h 428625"/>
                  <a:gd name="connsiteX3" fmla="*/ 48206 w 457200"/>
                  <a:gd name="connsiteY3" fmla="*/ 22591 h 428625"/>
                  <a:gd name="connsiteX4" fmla="*/ 7144 w 457200"/>
                  <a:gd name="connsiteY4" fmla="*/ 23486 h 428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200" h="428625">
                    <a:moveTo>
                      <a:pt x="7144" y="23486"/>
                    </a:moveTo>
                    <a:cubicBezTo>
                      <a:pt x="7144" y="59900"/>
                      <a:pt x="7144" y="429689"/>
                      <a:pt x="7144" y="429689"/>
                    </a:cubicBezTo>
                    <a:lnTo>
                      <a:pt x="455305" y="429689"/>
                    </a:lnTo>
                    <a:cubicBezTo>
                      <a:pt x="455305" y="429689"/>
                      <a:pt x="60855" y="35230"/>
                      <a:pt x="48206" y="22591"/>
                    </a:cubicBezTo>
                    <a:cubicBezTo>
                      <a:pt x="31975" y="6350"/>
                      <a:pt x="7144" y="-2308"/>
                      <a:pt x="7144" y="23486"/>
                    </a:cubicBezTo>
                    <a:close/>
                  </a:path>
                </a:pathLst>
              </a:custGeom>
              <a:solidFill>
                <a:srgbClr val="7383BF"/>
              </a:solidFill>
              <a:ln w="9525" cap="flat">
                <a:noFill/>
                <a:prstDash val="solid"/>
                <a:miter/>
              </a:ln>
            </p:spPr>
            <p:txBody>
              <a:bodyPr rtlCol="0" anchor="ctr"/>
              <a:lstStyle/>
              <a:p>
                <a:endParaRPr lang="fr-FR"/>
              </a:p>
            </p:txBody>
          </p:sp>
          <p:sp>
            <p:nvSpPr>
              <p:cNvPr id="597" name="Forme libre : forme 596">
                <a:extLst>
                  <a:ext uri="{FF2B5EF4-FFF2-40B4-BE49-F238E27FC236}">
                    <a16:creationId xmlns:a16="http://schemas.microsoft.com/office/drawing/2014/main" id="{56B14044-1335-4743-A656-5B823BF42EB4}"/>
                  </a:ext>
                </a:extLst>
              </p:cNvPr>
              <p:cNvSpPr/>
              <p:nvPr/>
            </p:nvSpPr>
            <p:spPr>
              <a:xfrm>
                <a:off x="2742504" y="2377263"/>
                <a:ext cx="457200" cy="428625"/>
              </a:xfrm>
              <a:custGeom>
                <a:avLst/>
                <a:gdLst>
                  <a:gd name="connsiteX0" fmla="*/ 7144 w 457200"/>
                  <a:gd name="connsiteY0" fmla="*/ 23486 h 428625"/>
                  <a:gd name="connsiteX1" fmla="*/ 7144 w 457200"/>
                  <a:gd name="connsiteY1" fmla="*/ 429689 h 428625"/>
                  <a:gd name="connsiteX2" fmla="*/ 455304 w 457200"/>
                  <a:gd name="connsiteY2" fmla="*/ 429689 h 428625"/>
                  <a:gd name="connsiteX3" fmla="*/ 48206 w 457200"/>
                  <a:gd name="connsiteY3" fmla="*/ 22591 h 428625"/>
                  <a:gd name="connsiteX4" fmla="*/ 7144 w 457200"/>
                  <a:gd name="connsiteY4" fmla="*/ 23486 h 428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200" h="428625">
                    <a:moveTo>
                      <a:pt x="7144" y="23486"/>
                    </a:moveTo>
                    <a:cubicBezTo>
                      <a:pt x="7144" y="59900"/>
                      <a:pt x="7144" y="429689"/>
                      <a:pt x="7144" y="429689"/>
                    </a:cubicBezTo>
                    <a:lnTo>
                      <a:pt x="455304" y="429689"/>
                    </a:lnTo>
                    <a:cubicBezTo>
                      <a:pt x="455304" y="429689"/>
                      <a:pt x="60855" y="35230"/>
                      <a:pt x="48206" y="22591"/>
                    </a:cubicBezTo>
                    <a:cubicBezTo>
                      <a:pt x="31966" y="6350"/>
                      <a:pt x="7144" y="-2308"/>
                      <a:pt x="7144" y="23486"/>
                    </a:cubicBezTo>
                    <a:close/>
                  </a:path>
                </a:pathLst>
              </a:custGeom>
              <a:solidFill>
                <a:srgbClr val="7383BF"/>
              </a:solidFill>
              <a:ln w="9525" cap="flat">
                <a:noFill/>
                <a:prstDash val="solid"/>
                <a:miter/>
              </a:ln>
            </p:spPr>
            <p:txBody>
              <a:bodyPr rtlCol="0" anchor="ctr"/>
              <a:lstStyle/>
              <a:p>
                <a:endParaRPr lang="fr-FR"/>
              </a:p>
            </p:txBody>
          </p:sp>
          <p:sp>
            <p:nvSpPr>
              <p:cNvPr id="598" name="Forme libre : forme 597">
                <a:extLst>
                  <a:ext uri="{FF2B5EF4-FFF2-40B4-BE49-F238E27FC236}">
                    <a16:creationId xmlns:a16="http://schemas.microsoft.com/office/drawing/2014/main" id="{084ADB84-3CC8-46A6-B37D-A35BD5FFC83B}"/>
                  </a:ext>
                </a:extLst>
              </p:cNvPr>
              <p:cNvSpPr/>
              <p:nvPr/>
            </p:nvSpPr>
            <p:spPr>
              <a:xfrm>
                <a:off x="3190665" y="2377263"/>
                <a:ext cx="457200" cy="428625"/>
              </a:xfrm>
              <a:custGeom>
                <a:avLst/>
                <a:gdLst>
                  <a:gd name="connsiteX0" fmla="*/ 7144 w 457200"/>
                  <a:gd name="connsiteY0" fmla="*/ 23486 h 428625"/>
                  <a:gd name="connsiteX1" fmla="*/ 7144 w 457200"/>
                  <a:gd name="connsiteY1" fmla="*/ 429689 h 428625"/>
                  <a:gd name="connsiteX2" fmla="*/ 455304 w 457200"/>
                  <a:gd name="connsiteY2" fmla="*/ 429689 h 428625"/>
                  <a:gd name="connsiteX3" fmla="*/ 48206 w 457200"/>
                  <a:gd name="connsiteY3" fmla="*/ 22591 h 428625"/>
                  <a:gd name="connsiteX4" fmla="*/ 7144 w 457200"/>
                  <a:gd name="connsiteY4" fmla="*/ 23486 h 428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200" h="428625">
                    <a:moveTo>
                      <a:pt x="7144" y="23486"/>
                    </a:moveTo>
                    <a:cubicBezTo>
                      <a:pt x="7144" y="59900"/>
                      <a:pt x="7144" y="429689"/>
                      <a:pt x="7144" y="429689"/>
                    </a:cubicBezTo>
                    <a:lnTo>
                      <a:pt x="455304" y="429689"/>
                    </a:lnTo>
                    <a:cubicBezTo>
                      <a:pt x="455304" y="429689"/>
                      <a:pt x="60855" y="35230"/>
                      <a:pt x="48206" y="22591"/>
                    </a:cubicBezTo>
                    <a:cubicBezTo>
                      <a:pt x="31975" y="6350"/>
                      <a:pt x="7144" y="-2308"/>
                      <a:pt x="7144" y="23486"/>
                    </a:cubicBezTo>
                    <a:close/>
                  </a:path>
                </a:pathLst>
              </a:custGeom>
              <a:solidFill>
                <a:srgbClr val="7383BF"/>
              </a:solidFill>
              <a:ln w="9525" cap="flat">
                <a:noFill/>
                <a:prstDash val="solid"/>
                <a:miter/>
              </a:ln>
            </p:spPr>
            <p:txBody>
              <a:bodyPr rtlCol="0" anchor="ctr"/>
              <a:lstStyle/>
              <a:p>
                <a:endParaRPr lang="fr-FR"/>
              </a:p>
            </p:txBody>
          </p:sp>
          <p:sp>
            <p:nvSpPr>
              <p:cNvPr id="599" name="Forme libre : forme 598">
                <a:extLst>
                  <a:ext uri="{FF2B5EF4-FFF2-40B4-BE49-F238E27FC236}">
                    <a16:creationId xmlns:a16="http://schemas.microsoft.com/office/drawing/2014/main" id="{60C458B9-13B9-4C23-A411-44EF2D14DC05}"/>
                  </a:ext>
                </a:extLst>
              </p:cNvPr>
              <p:cNvSpPr/>
              <p:nvPr/>
            </p:nvSpPr>
            <p:spPr>
              <a:xfrm>
                <a:off x="3638835" y="2377263"/>
                <a:ext cx="457200" cy="428625"/>
              </a:xfrm>
              <a:custGeom>
                <a:avLst/>
                <a:gdLst>
                  <a:gd name="connsiteX0" fmla="*/ 7144 w 457200"/>
                  <a:gd name="connsiteY0" fmla="*/ 23486 h 428625"/>
                  <a:gd name="connsiteX1" fmla="*/ 7144 w 457200"/>
                  <a:gd name="connsiteY1" fmla="*/ 429689 h 428625"/>
                  <a:gd name="connsiteX2" fmla="*/ 455304 w 457200"/>
                  <a:gd name="connsiteY2" fmla="*/ 429689 h 428625"/>
                  <a:gd name="connsiteX3" fmla="*/ 48206 w 457200"/>
                  <a:gd name="connsiteY3" fmla="*/ 22591 h 428625"/>
                  <a:gd name="connsiteX4" fmla="*/ 7144 w 457200"/>
                  <a:gd name="connsiteY4" fmla="*/ 23486 h 428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200" h="428625">
                    <a:moveTo>
                      <a:pt x="7144" y="23486"/>
                    </a:moveTo>
                    <a:cubicBezTo>
                      <a:pt x="7144" y="59900"/>
                      <a:pt x="7144" y="429689"/>
                      <a:pt x="7144" y="429689"/>
                    </a:cubicBezTo>
                    <a:lnTo>
                      <a:pt x="455304" y="429689"/>
                    </a:lnTo>
                    <a:cubicBezTo>
                      <a:pt x="455304" y="429689"/>
                      <a:pt x="60855" y="35230"/>
                      <a:pt x="48206" y="22591"/>
                    </a:cubicBezTo>
                    <a:cubicBezTo>
                      <a:pt x="31966" y="6350"/>
                      <a:pt x="7144" y="-2308"/>
                      <a:pt x="7144" y="23486"/>
                    </a:cubicBezTo>
                    <a:close/>
                  </a:path>
                </a:pathLst>
              </a:custGeom>
              <a:solidFill>
                <a:srgbClr val="7383BF"/>
              </a:solidFill>
              <a:ln w="9525" cap="flat">
                <a:noFill/>
                <a:prstDash val="solid"/>
                <a:miter/>
              </a:ln>
            </p:spPr>
            <p:txBody>
              <a:bodyPr rtlCol="0" anchor="ctr"/>
              <a:lstStyle/>
              <a:p>
                <a:endParaRPr lang="fr-FR"/>
              </a:p>
            </p:txBody>
          </p:sp>
          <p:sp>
            <p:nvSpPr>
              <p:cNvPr id="600" name="Forme libre : forme 599">
                <a:extLst>
                  <a:ext uri="{FF2B5EF4-FFF2-40B4-BE49-F238E27FC236}">
                    <a16:creationId xmlns:a16="http://schemas.microsoft.com/office/drawing/2014/main" id="{99FA3397-8539-468E-A4AA-92B4962F5A6B}"/>
                  </a:ext>
                </a:extLst>
              </p:cNvPr>
              <p:cNvSpPr/>
              <p:nvPr/>
            </p:nvSpPr>
            <p:spPr>
              <a:xfrm>
                <a:off x="4086986" y="2377263"/>
                <a:ext cx="457200" cy="428625"/>
              </a:xfrm>
              <a:custGeom>
                <a:avLst/>
                <a:gdLst>
                  <a:gd name="connsiteX0" fmla="*/ 7144 w 457200"/>
                  <a:gd name="connsiteY0" fmla="*/ 23486 h 428625"/>
                  <a:gd name="connsiteX1" fmla="*/ 7144 w 457200"/>
                  <a:gd name="connsiteY1" fmla="*/ 429689 h 428625"/>
                  <a:gd name="connsiteX2" fmla="*/ 455305 w 457200"/>
                  <a:gd name="connsiteY2" fmla="*/ 429689 h 428625"/>
                  <a:gd name="connsiteX3" fmla="*/ 48206 w 457200"/>
                  <a:gd name="connsiteY3" fmla="*/ 22591 h 428625"/>
                  <a:gd name="connsiteX4" fmla="*/ 7144 w 457200"/>
                  <a:gd name="connsiteY4" fmla="*/ 23486 h 428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200" h="428625">
                    <a:moveTo>
                      <a:pt x="7144" y="23486"/>
                    </a:moveTo>
                    <a:cubicBezTo>
                      <a:pt x="7144" y="59900"/>
                      <a:pt x="7144" y="429689"/>
                      <a:pt x="7144" y="429689"/>
                    </a:cubicBezTo>
                    <a:lnTo>
                      <a:pt x="455305" y="429689"/>
                    </a:lnTo>
                    <a:cubicBezTo>
                      <a:pt x="455305" y="429689"/>
                      <a:pt x="60855" y="35230"/>
                      <a:pt x="48206" y="22591"/>
                    </a:cubicBezTo>
                    <a:cubicBezTo>
                      <a:pt x="31976" y="6350"/>
                      <a:pt x="7144" y="-2308"/>
                      <a:pt x="7144" y="23486"/>
                    </a:cubicBezTo>
                    <a:close/>
                  </a:path>
                </a:pathLst>
              </a:custGeom>
              <a:solidFill>
                <a:srgbClr val="7383BF"/>
              </a:solidFill>
              <a:ln w="9525" cap="flat">
                <a:noFill/>
                <a:prstDash val="solid"/>
                <a:miter/>
              </a:ln>
            </p:spPr>
            <p:txBody>
              <a:bodyPr rtlCol="0" anchor="ctr"/>
              <a:lstStyle/>
              <a:p>
                <a:endParaRPr lang="fr-FR"/>
              </a:p>
            </p:txBody>
          </p:sp>
          <p:sp>
            <p:nvSpPr>
              <p:cNvPr id="601" name="Forme libre : forme 600">
                <a:extLst>
                  <a:ext uri="{FF2B5EF4-FFF2-40B4-BE49-F238E27FC236}">
                    <a16:creationId xmlns:a16="http://schemas.microsoft.com/office/drawing/2014/main" id="{6A16CC42-4856-45F3-803D-D77E0D08775F}"/>
                  </a:ext>
                </a:extLst>
              </p:cNvPr>
              <p:cNvSpPr/>
              <p:nvPr/>
            </p:nvSpPr>
            <p:spPr>
              <a:xfrm>
                <a:off x="2567244" y="3947123"/>
                <a:ext cx="1257300" cy="819150"/>
              </a:xfrm>
              <a:custGeom>
                <a:avLst/>
                <a:gdLst>
                  <a:gd name="connsiteX0" fmla="*/ 7144 w 1257300"/>
                  <a:gd name="connsiteY0" fmla="*/ 7144 h 819150"/>
                  <a:gd name="connsiteX1" fmla="*/ 1254033 w 1257300"/>
                  <a:gd name="connsiteY1" fmla="*/ 7144 h 819150"/>
                  <a:gd name="connsiteX2" fmla="*/ 1254033 w 1257300"/>
                  <a:gd name="connsiteY2" fmla="*/ 813502 h 819150"/>
                  <a:gd name="connsiteX3" fmla="*/ 7144 w 1257300"/>
                  <a:gd name="connsiteY3" fmla="*/ 813502 h 819150"/>
                </a:gdLst>
                <a:ahLst/>
                <a:cxnLst>
                  <a:cxn ang="0">
                    <a:pos x="connsiteX0" y="connsiteY0"/>
                  </a:cxn>
                  <a:cxn ang="0">
                    <a:pos x="connsiteX1" y="connsiteY1"/>
                  </a:cxn>
                  <a:cxn ang="0">
                    <a:pos x="connsiteX2" y="connsiteY2"/>
                  </a:cxn>
                  <a:cxn ang="0">
                    <a:pos x="connsiteX3" y="connsiteY3"/>
                  </a:cxn>
                </a:cxnLst>
                <a:rect l="l" t="t" r="r" b="b"/>
                <a:pathLst>
                  <a:path w="1257300" h="819150">
                    <a:moveTo>
                      <a:pt x="7144" y="7144"/>
                    </a:moveTo>
                    <a:lnTo>
                      <a:pt x="1254033" y="7144"/>
                    </a:lnTo>
                    <a:lnTo>
                      <a:pt x="1254033" y="813502"/>
                    </a:lnTo>
                    <a:lnTo>
                      <a:pt x="7144" y="813502"/>
                    </a:lnTo>
                    <a:close/>
                  </a:path>
                </a:pathLst>
              </a:custGeom>
              <a:solidFill>
                <a:srgbClr val="D6D9DF"/>
              </a:solidFill>
              <a:ln w="9525" cap="flat">
                <a:noFill/>
                <a:prstDash val="solid"/>
                <a:miter/>
              </a:ln>
            </p:spPr>
            <p:txBody>
              <a:bodyPr rtlCol="0" anchor="ctr"/>
              <a:lstStyle/>
              <a:p>
                <a:endParaRPr lang="fr-FR"/>
              </a:p>
            </p:txBody>
          </p:sp>
          <p:sp>
            <p:nvSpPr>
              <p:cNvPr id="602" name="Forme libre : forme 601">
                <a:extLst>
                  <a:ext uri="{FF2B5EF4-FFF2-40B4-BE49-F238E27FC236}">
                    <a16:creationId xmlns:a16="http://schemas.microsoft.com/office/drawing/2014/main" id="{C3DC82A0-D39E-4DFC-A471-D81645E3AC83}"/>
                  </a:ext>
                </a:extLst>
              </p:cNvPr>
              <p:cNvSpPr/>
              <p:nvPr/>
            </p:nvSpPr>
            <p:spPr>
              <a:xfrm>
                <a:off x="2567244" y="4113601"/>
                <a:ext cx="1257300" cy="161925"/>
              </a:xfrm>
              <a:custGeom>
                <a:avLst/>
                <a:gdLst>
                  <a:gd name="connsiteX0" fmla="*/ 7144 w 1257300"/>
                  <a:gd name="connsiteY0" fmla="*/ 7144 h 161925"/>
                  <a:gd name="connsiteX1" fmla="*/ 1254033 w 1257300"/>
                  <a:gd name="connsiteY1" fmla="*/ 7144 h 161925"/>
                  <a:gd name="connsiteX2" fmla="*/ 1254033 w 1257300"/>
                  <a:gd name="connsiteY2" fmla="*/ 163211 h 161925"/>
                  <a:gd name="connsiteX3" fmla="*/ 7144 w 1257300"/>
                  <a:gd name="connsiteY3" fmla="*/ 163211 h 161925"/>
                </a:gdLst>
                <a:ahLst/>
                <a:cxnLst>
                  <a:cxn ang="0">
                    <a:pos x="connsiteX0" y="connsiteY0"/>
                  </a:cxn>
                  <a:cxn ang="0">
                    <a:pos x="connsiteX1" y="connsiteY1"/>
                  </a:cxn>
                  <a:cxn ang="0">
                    <a:pos x="connsiteX2" y="connsiteY2"/>
                  </a:cxn>
                  <a:cxn ang="0">
                    <a:pos x="connsiteX3" y="connsiteY3"/>
                  </a:cxn>
                </a:cxnLst>
                <a:rect l="l" t="t" r="r" b="b"/>
                <a:pathLst>
                  <a:path w="1257300" h="161925">
                    <a:moveTo>
                      <a:pt x="7144" y="7144"/>
                    </a:moveTo>
                    <a:lnTo>
                      <a:pt x="1254033" y="7144"/>
                    </a:lnTo>
                    <a:lnTo>
                      <a:pt x="1254033" y="163211"/>
                    </a:lnTo>
                    <a:lnTo>
                      <a:pt x="7144" y="163211"/>
                    </a:lnTo>
                    <a:close/>
                  </a:path>
                </a:pathLst>
              </a:custGeom>
              <a:solidFill>
                <a:srgbClr val="7383BF"/>
              </a:solidFill>
              <a:ln w="9525" cap="flat">
                <a:noFill/>
                <a:prstDash val="solid"/>
                <a:miter/>
              </a:ln>
            </p:spPr>
            <p:txBody>
              <a:bodyPr rtlCol="0" anchor="ctr"/>
              <a:lstStyle/>
              <a:p>
                <a:endParaRPr lang="fr-FR"/>
              </a:p>
            </p:txBody>
          </p:sp>
          <p:sp>
            <p:nvSpPr>
              <p:cNvPr id="603" name="Forme libre : forme 602">
                <a:extLst>
                  <a:ext uri="{FF2B5EF4-FFF2-40B4-BE49-F238E27FC236}">
                    <a16:creationId xmlns:a16="http://schemas.microsoft.com/office/drawing/2014/main" id="{B348A53F-94B3-4B36-9E8D-34EF24E5786A}"/>
                  </a:ext>
                </a:extLst>
              </p:cNvPr>
              <p:cNvSpPr/>
              <p:nvPr/>
            </p:nvSpPr>
            <p:spPr>
              <a:xfrm>
                <a:off x="2567244" y="4410134"/>
                <a:ext cx="1257300" cy="161925"/>
              </a:xfrm>
              <a:custGeom>
                <a:avLst/>
                <a:gdLst>
                  <a:gd name="connsiteX0" fmla="*/ 7144 w 1257300"/>
                  <a:gd name="connsiteY0" fmla="*/ 7144 h 161925"/>
                  <a:gd name="connsiteX1" fmla="*/ 1254033 w 1257300"/>
                  <a:gd name="connsiteY1" fmla="*/ 7144 h 161925"/>
                  <a:gd name="connsiteX2" fmla="*/ 1254033 w 1257300"/>
                  <a:gd name="connsiteY2" fmla="*/ 163211 h 161925"/>
                  <a:gd name="connsiteX3" fmla="*/ 7144 w 1257300"/>
                  <a:gd name="connsiteY3" fmla="*/ 163211 h 161925"/>
                </a:gdLst>
                <a:ahLst/>
                <a:cxnLst>
                  <a:cxn ang="0">
                    <a:pos x="connsiteX0" y="connsiteY0"/>
                  </a:cxn>
                  <a:cxn ang="0">
                    <a:pos x="connsiteX1" y="connsiteY1"/>
                  </a:cxn>
                  <a:cxn ang="0">
                    <a:pos x="connsiteX2" y="connsiteY2"/>
                  </a:cxn>
                  <a:cxn ang="0">
                    <a:pos x="connsiteX3" y="connsiteY3"/>
                  </a:cxn>
                </a:cxnLst>
                <a:rect l="l" t="t" r="r" b="b"/>
                <a:pathLst>
                  <a:path w="1257300" h="161925">
                    <a:moveTo>
                      <a:pt x="7144" y="7144"/>
                    </a:moveTo>
                    <a:lnTo>
                      <a:pt x="1254033" y="7144"/>
                    </a:lnTo>
                    <a:lnTo>
                      <a:pt x="1254033" y="163211"/>
                    </a:lnTo>
                    <a:lnTo>
                      <a:pt x="7144" y="163211"/>
                    </a:lnTo>
                    <a:close/>
                  </a:path>
                </a:pathLst>
              </a:custGeom>
              <a:solidFill>
                <a:srgbClr val="7383BF"/>
              </a:solidFill>
              <a:ln w="9525" cap="flat">
                <a:noFill/>
                <a:prstDash val="solid"/>
                <a:miter/>
              </a:ln>
            </p:spPr>
            <p:txBody>
              <a:bodyPr rtlCol="0" anchor="ctr"/>
              <a:lstStyle/>
              <a:p>
                <a:endParaRPr lang="fr-FR"/>
              </a:p>
            </p:txBody>
          </p:sp>
          <p:sp>
            <p:nvSpPr>
              <p:cNvPr id="604" name="Forme libre : forme 603">
                <a:extLst>
                  <a:ext uri="{FF2B5EF4-FFF2-40B4-BE49-F238E27FC236}">
                    <a16:creationId xmlns:a16="http://schemas.microsoft.com/office/drawing/2014/main" id="{1D53046A-10D8-438D-A093-1EA3753028BB}"/>
                  </a:ext>
                </a:extLst>
              </p:cNvPr>
              <p:cNvSpPr/>
              <p:nvPr/>
            </p:nvSpPr>
            <p:spPr>
              <a:xfrm>
                <a:off x="2551013" y="3177913"/>
                <a:ext cx="161925" cy="409575"/>
              </a:xfrm>
              <a:custGeom>
                <a:avLst/>
                <a:gdLst>
                  <a:gd name="connsiteX0" fmla="*/ 7144 w 161925"/>
                  <a:gd name="connsiteY0" fmla="*/ 7144 h 409575"/>
                  <a:gd name="connsiteX1" fmla="*/ 163211 w 161925"/>
                  <a:gd name="connsiteY1" fmla="*/ 7144 h 409575"/>
                  <a:gd name="connsiteX2" fmla="*/ 163211 w 161925"/>
                  <a:gd name="connsiteY2" fmla="*/ 406260 h 409575"/>
                  <a:gd name="connsiteX3" fmla="*/ 7144 w 161925"/>
                  <a:gd name="connsiteY3" fmla="*/ 406260 h 409575"/>
                </a:gdLst>
                <a:ahLst/>
                <a:cxnLst>
                  <a:cxn ang="0">
                    <a:pos x="connsiteX0" y="connsiteY0"/>
                  </a:cxn>
                  <a:cxn ang="0">
                    <a:pos x="connsiteX1" y="connsiteY1"/>
                  </a:cxn>
                  <a:cxn ang="0">
                    <a:pos x="connsiteX2" y="connsiteY2"/>
                  </a:cxn>
                  <a:cxn ang="0">
                    <a:pos x="connsiteX3" y="connsiteY3"/>
                  </a:cxn>
                </a:cxnLst>
                <a:rect l="l" t="t" r="r" b="b"/>
                <a:pathLst>
                  <a:path w="161925" h="409575">
                    <a:moveTo>
                      <a:pt x="7144" y="7144"/>
                    </a:moveTo>
                    <a:lnTo>
                      <a:pt x="163211" y="7144"/>
                    </a:lnTo>
                    <a:lnTo>
                      <a:pt x="163211" y="406260"/>
                    </a:lnTo>
                    <a:lnTo>
                      <a:pt x="7144" y="406260"/>
                    </a:lnTo>
                    <a:close/>
                  </a:path>
                </a:pathLst>
              </a:custGeom>
              <a:solidFill>
                <a:srgbClr val="999A9F"/>
              </a:solidFill>
              <a:ln w="9525" cap="flat">
                <a:noFill/>
                <a:prstDash val="solid"/>
                <a:miter/>
              </a:ln>
            </p:spPr>
            <p:txBody>
              <a:bodyPr rtlCol="0" anchor="ctr"/>
              <a:lstStyle/>
              <a:p>
                <a:endParaRPr lang="fr-FR"/>
              </a:p>
            </p:txBody>
          </p:sp>
          <p:sp>
            <p:nvSpPr>
              <p:cNvPr id="605" name="Forme libre : forme 604">
                <a:extLst>
                  <a:ext uri="{FF2B5EF4-FFF2-40B4-BE49-F238E27FC236}">
                    <a16:creationId xmlns:a16="http://schemas.microsoft.com/office/drawing/2014/main" id="{FE6938C5-7485-44B5-8322-613644E2E823}"/>
                  </a:ext>
                </a:extLst>
              </p:cNvPr>
              <p:cNvSpPr/>
              <p:nvPr/>
            </p:nvSpPr>
            <p:spPr>
              <a:xfrm>
                <a:off x="3112655" y="3177913"/>
                <a:ext cx="161925" cy="409575"/>
              </a:xfrm>
              <a:custGeom>
                <a:avLst/>
                <a:gdLst>
                  <a:gd name="connsiteX0" fmla="*/ 7144 w 161925"/>
                  <a:gd name="connsiteY0" fmla="*/ 7144 h 409575"/>
                  <a:gd name="connsiteX1" fmla="*/ 163211 w 161925"/>
                  <a:gd name="connsiteY1" fmla="*/ 7144 h 409575"/>
                  <a:gd name="connsiteX2" fmla="*/ 163211 w 161925"/>
                  <a:gd name="connsiteY2" fmla="*/ 406260 h 409575"/>
                  <a:gd name="connsiteX3" fmla="*/ 7144 w 161925"/>
                  <a:gd name="connsiteY3" fmla="*/ 406260 h 409575"/>
                </a:gdLst>
                <a:ahLst/>
                <a:cxnLst>
                  <a:cxn ang="0">
                    <a:pos x="connsiteX0" y="connsiteY0"/>
                  </a:cxn>
                  <a:cxn ang="0">
                    <a:pos x="connsiteX1" y="connsiteY1"/>
                  </a:cxn>
                  <a:cxn ang="0">
                    <a:pos x="connsiteX2" y="connsiteY2"/>
                  </a:cxn>
                  <a:cxn ang="0">
                    <a:pos x="connsiteX3" y="connsiteY3"/>
                  </a:cxn>
                </a:cxnLst>
                <a:rect l="l" t="t" r="r" b="b"/>
                <a:pathLst>
                  <a:path w="161925" h="409575">
                    <a:moveTo>
                      <a:pt x="7144" y="7144"/>
                    </a:moveTo>
                    <a:lnTo>
                      <a:pt x="163211" y="7144"/>
                    </a:lnTo>
                    <a:lnTo>
                      <a:pt x="163211" y="406260"/>
                    </a:lnTo>
                    <a:lnTo>
                      <a:pt x="7144" y="406260"/>
                    </a:lnTo>
                    <a:close/>
                  </a:path>
                </a:pathLst>
              </a:custGeom>
              <a:solidFill>
                <a:srgbClr val="999A9F"/>
              </a:solidFill>
              <a:ln w="9525" cap="flat">
                <a:noFill/>
                <a:prstDash val="solid"/>
                <a:miter/>
              </a:ln>
            </p:spPr>
            <p:txBody>
              <a:bodyPr rtlCol="0" anchor="ctr"/>
              <a:lstStyle/>
              <a:p>
                <a:endParaRPr lang="fr-FR"/>
              </a:p>
            </p:txBody>
          </p:sp>
          <p:sp>
            <p:nvSpPr>
              <p:cNvPr id="606" name="Forme libre : forme 605">
                <a:extLst>
                  <a:ext uri="{FF2B5EF4-FFF2-40B4-BE49-F238E27FC236}">
                    <a16:creationId xmlns:a16="http://schemas.microsoft.com/office/drawing/2014/main" id="{5514D1E2-EF41-4E5E-8C58-F96CC60948A1}"/>
                  </a:ext>
                </a:extLst>
              </p:cNvPr>
              <p:cNvSpPr/>
              <p:nvPr/>
            </p:nvSpPr>
            <p:spPr>
              <a:xfrm>
                <a:off x="3674297" y="3177913"/>
                <a:ext cx="161925" cy="409575"/>
              </a:xfrm>
              <a:custGeom>
                <a:avLst/>
                <a:gdLst>
                  <a:gd name="connsiteX0" fmla="*/ 7144 w 161925"/>
                  <a:gd name="connsiteY0" fmla="*/ 7144 h 409575"/>
                  <a:gd name="connsiteX1" fmla="*/ 163211 w 161925"/>
                  <a:gd name="connsiteY1" fmla="*/ 7144 h 409575"/>
                  <a:gd name="connsiteX2" fmla="*/ 163211 w 161925"/>
                  <a:gd name="connsiteY2" fmla="*/ 406260 h 409575"/>
                  <a:gd name="connsiteX3" fmla="*/ 7144 w 161925"/>
                  <a:gd name="connsiteY3" fmla="*/ 406260 h 409575"/>
                </a:gdLst>
                <a:ahLst/>
                <a:cxnLst>
                  <a:cxn ang="0">
                    <a:pos x="connsiteX0" y="connsiteY0"/>
                  </a:cxn>
                  <a:cxn ang="0">
                    <a:pos x="connsiteX1" y="connsiteY1"/>
                  </a:cxn>
                  <a:cxn ang="0">
                    <a:pos x="connsiteX2" y="connsiteY2"/>
                  </a:cxn>
                  <a:cxn ang="0">
                    <a:pos x="connsiteX3" y="connsiteY3"/>
                  </a:cxn>
                </a:cxnLst>
                <a:rect l="l" t="t" r="r" b="b"/>
                <a:pathLst>
                  <a:path w="161925" h="409575">
                    <a:moveTo>
                      <a:pt x="7144" y="7144"/>
                    </a:moveTo>
                    <a:lnTo>
                      <a:pt x="163211" y="7144"/>
                    </a:lnTo>
                    <a:lnTo>
                      <a:pt x="163211" y="406260"/>
                    </a:lnTo>
                    <a:lnTo>
                      <a:pt x="7144" y="406260"/>
                    </a:lnTo>
                    <a:close/>
                  </a:path>
                </a:pathLst>
              </a:custGeom>
              <a:solidFill>
                <a:srgbClr val="999A9F"/>
              </a:solidFill>
              <a:ln w="9525" cap="flat">
                <a:noFill/>
                <a:prstDash val="solid"/>
                <a:miter/>
              </a:ln>
            </p:spPr>
            <p:txBody>
              <a:bodyPr rtlCol="0" anchor="ctr"/>
              <a:lstStyle/>
              <a:p>
                <a:endParaRPr lang="fr-FR"/>
              </a:p>
            </p:txBody>
          </p:sp>
          <p:sp>
            <p:nvSpPr>
              <p:cNvPr id="607" name="Forme libre : forme 606">
                <a:extLst>
                  <a:ext uri="{FF2B5EF4-FFF2-40B4-BE49-F238E27FC236}">
                    <a16:creationId xmlns:a16="http://schemas.microsoft.com/office/drawing/2014/main" id="{3635F8C8-C835-4581-B057-8098DC792D19}"/>
                  </a:ext>
                </a:extLst>
              </p:cNvPr>
              <p:cNvSpPr/>
              <p:nvPr/>
            </p:nvSpPr>
            <p:spPr>
              <a:xfrm>
                <a:off x="2034930" y="3099874"/>
                <a:ext cx="2324100" cy="561975"/>
              </a:xfrm>
              <a:custGeom>
                <a:avLst/>
                <a:gdLst>
                  <a:gd name="connsiteX0" fmla="*/ 2136543 w 2324100"/>
                  <a:gd name="connsiteY0" fmla="*/ 562366 h 561975"/>
                  <a:gd name="connsiteX1" fmla="*/ 189224 w 2324100"/>
                  <a:gd name="connsiteY1" fmla="*/ 562366 h 561975"/>
                  <a:gd name="connsiteX2" fmla="*/ 7144 w 2324100"/>
                  <a:gd name="connsiteY2" fmla="*/ 380286 h 561975"/>
                  <a:gd name="connsiteX3" fmla="*/ 7144 w 2324100"/>
                  <a:gd name="connsiteY3" fmla="*/ 189224 h 561975"/>
                  <a:gd name="connsiteX4" fmla="*/ 189224 w 2324100"/>
                  <a:gd name="connsiteY4" fmla="*/ 7144 h 561975"/>
                  <a:gd name="connsiteX5" fmla="*/ 2136543 w 2324100"/>
                  <a:gd name="connsiteY5" fmla="*/ 7144 h 561975"/>
                  <a:gd name="connsiteX6" fmla="*/ 2318623 w 2324100"/>
                  <a:gd name="connsiteY6" fmla="*/ 189224 h 561975"/>
                  <a:gd name="connsiteX7" fmla="*/ 2318623 w 2324100"/>
                  <a:gd name="connsiteY7" fmla="*/ 380286 h 561975"/>
                  <a:gd name="connsiteX8" fmla="*/ 2136543 w 2324100"/>
                  <a:gd name="connsiteY8" fmla="*/ 562366 h 561975"/>
                  <a:gd name="connsiteX9" fmla="*/ 189224 w 2324100"/>
                  <a:gd name="connsiteY9" fmla="*/ 163221 h 561975"/>
                  <a:gd name="connsiteX10" fmla="*/ 163211 w 2324100"/>
                  <a:gd name="connsiteY10" fmla="*/ 189233 h 561975"/>
                  <a:gd name="connsiteX11" fmla="*/ 163211 w 2324100"/>
                  <a:gd name="connsiteY11" fmla="*/ 380295 h 561975"/>
                  <a:gd name="connsiteX12" fmla="*/ 189224 w 2324100"/>
                  <a:gd name="connsiteY12" fmla="*/ 406308 h 561975"/>
                  <a:gd name="connsiteX13" fmla="*/ 2136543 w 2324100"/>
                  <a:gd name="connsiteY13" fmla="*/ 406308 h 561975"/>
                  <a:gd name="connsiteX14" fmla="*/ 2162556 w 2324100"/>
                  <a:gd name="connsiteY14" fmla="*/ 380295 h 561975"/>
                  <a:gd name="connsiteX15" fmla="*/ 2162556 w 2324100"/>
                  <a:gd name="connsiteY15" fmla="*/ 189233 h 561975"/>
                  <a:gd name="connsiteX16" fmla="*/ 2136543 w 2324100"/>
                  <a:gd name="connsiteY16" fmla="*/ 163221 h 561975"/>
                  <a:gd name="connsiteX17" fmla="*/ 189224 w 2324100"/>
                  <a:gd name="connsiteY17" fmla="*/ 163221 h 561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324100" h="561975">
                    <a:moveTo>
                      <a:pt x="2136543" y="562366"/>
                    </a:moveTo>
                    <a:lnTo>
                      <a:pt x="189224" y="562366"/>
                    </a:lnTo>
                    <a:cubicBezTo>
                      <a:pt x="88830" y="562366"/>
                      <a:pt x="7144" y="480679"/>
                      <a:pt x="7144" y="380286"/>
                    </a:cubicBezTo>
                    <a:lnTo>
                      <a:pt x="7144" y="189224"/>
                    </a:lnTo>
                    <a:cubicBezTo>
                      <a:pt x="7144" y="88830"/>
                      <a:pt x="88830" y="7144"/>
                      <a:pt x="189224" y="7144"/>
                    </a:cubicBezTo>
                    <a:lnTo>
                      <a:pt x="2136543" y="7144"/>
                    </a:lnTo>
                    <a:cubicBezTo>
                      <a:pt x="2236937" y="7144"/>
                      <a:pt x="2318623" y="88830"/>
                      <a:pt x="2318623" y="189224"/>
                    </a:cubicBezTo>
                    <a:lnTo>
                      <a:pt x="2318623" y="380286"/>
                    </a:lnTo>
                    <a:cubicBezTo>
                      <a:pt x="2318623" y="480679"/>
                      <a:pt x="2236937" y="562366"/>
                      <a:pt x="2136543" y="562366"/>
                    </a:cubicBezTo>
                    <a:close/>
                    <a:moveTo>
                      <a:pt x="189224" y="163221"/>
                    </a:moveTo>
                    <a:cubicBezTo>
                      <a:pt x="175127" y="163221"/>
                      <a:pt x="163211" y="175136"/>
                      <a:pt x="163211" y="189233"/>
                    </a:cubicBezTo>
                    <a:lnTo>
                      <a:pt x="163211" y="380295"/>
                    </a:lnTo>
                    <a:cubicBezTo>
                      <a:pt x="163211" y="394392"/>
                      <a:pt x="175127" y="406308"/>
                      <a:pt x="189224" y="406308"/>
                    </a:cubicBezTo>
                    <a:lnTo>
                      <a:pt x="2136543" y="406308"/>
                    </a:lnTo>
                    <a:cubicBezTo>
                      <a:pt x="2150640" y="406308"/>
                      <a:pt x="2162556" y="394392"/>
                      <a:pt x="2162556" y="380295"/>
                    </a:cubicBezTo>
                    <a:lnTo>
                      <a:pt x="2162556" y="189233"/>
                    </a:lnTo>
                    <a:cubicBezTo>
                      <a:pt x="2162556" y="175136"/>
                      <a:pt x="2150640" y="163221"/>
                      <a:pt x="2136543" y="163221"/>
                    </a:cubicBezTo>
                    <a:lnTo>
                      <a:pt x="189224" y="163221"/>
                    </a:lnTo>
                    <a:close/>
                  </a:path>
                </a:pathLst>
              </a:custGeom>
              <a:solidFill>
                <a:srgbClr val="7383BF"/>
              </a:solidFill>
              <a:ln w="9525" cap="flat">
                <a:noFill/>
                <a:prstDash val="solid"/>
                <a:miter/>
              </a:ln>
            </p:spPr>
            <p:txBody>
              <a:bodyPr rtlCol="0" anchor="ctr"/>
              <a:lstStyle/>
              <a:p>
                <a:endParaRPr lang="fr-FR"/>
              </a:p>
            </p:txBody>
          </p:sp>
          <p:sp>
            <p:nvSpPr>
              <p:cNvPr id="608" name="Forme libre : forme 607">
                <a:extLst>
                  <a:ext uri="{FF2B5EF4-FFF2-40B4-BE49-F238E27FC236}">
                    <a16:creationId xmlns:a16="http://schemas.microsoft.com/office/drawing/2014/main" id="{E84D602F-5E0A-42A5-AFBC-7B09D3AA7397}"/>
                  </a:ext>
                </a:extLst>
              </p:cNvPr>
              <p:cNvSpPr/>
              <p:nvPr/>
            </p:nvSpPr>
            <p:spPr>
              <a:xfrm>
                <a:off x="1496405" y="4724335"/>
                <a:ext cx="4886325" cy="247650"/>
              </a:xfrm>
              <a:custGeom>
                <a:avLst/>
                <a:gdLst>
                  <a:gd name="connsiteX0" fmla="*/ 4883944 w 4886325"/>
                  <a:gd name="connsiteY0" fmla="*/ 199606 h 247650"/>
                  <a:gd name="connsiteX1" fmla="*/ 4841920 w 4886325"/>
                  <a:gd name="connsiteY1" fmla="*/ 241630 h 247650"/>
                  <a:gd name="connsiteX2" fmla="*/ 49168 w 4886325"/>
                  <a:gd name="connsiteY2" fmla="*/ 241630 h 247650"/>
                  <a:gd name="connsiteX3" fmla="*/ 7144 w 4886325"/>
                  <a:gd name="connsiteY3" fmla="*/ 199606 h 247650"/>
                  <a:gd name="connsiteX4" fmla="*/ 7144 w 4886325"/>
                  <a:gd name="connsiteY4" fmla="*/ 49187 h 247650"/>
                  <a:gd name="connsiteX5" fmla="*/ 49168 w 4886325"/>
                  <a:gd name="connsiteY5" fmla="*/ 7144 h 247650"/>
                  <a:gd name="connsiteX6" fmla="*/ 4841920 w 4886325"/>
                  <a:gd name="connsiteY6" fmla="*/ 7144 h 247650"/>
                  <a:gd name="connsiteX7" fmla="*/ 4883944 w 4886325"/>
                  <a:gd name="connsiteY7" fmla="*/ 49187 h 247650"/>
                  <a:gd name="connsiteX8" fmla="*/ 4883944 w 4886325"/>
                  <a:gd name="connsiteY8" fmla="*/ 199606 h 24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86325" h="247650">
                    <a:moveTo>
                      <a:pt x="4883944" y="199606"/>
                    </a:moveTo>
                    <a:cubicBezTo>
                      <a:pt x="4883944" y="222713"/>
                      <a:pt x="4865046" y="241630"/>
                      <a:pt x="4841920" y="241630"/>
                    </a:cubicBezTo>
                    <a:lnTo>
                      <a:pt x="49168" y="241630"/>
                    </a:lnTo>
                    <a:cubicBezTo>
                      <a:pt x="26051" y="241630"/>
                      <a:pt x="7144" y="222713"/>
                      <a:pt x="7144" y="199606"/>
                    </a:cubicBezTo>
                    <a:lnTo>
                      <a:pt x="7144" y="49187"/>
                    </a:lnTo>
                    <a:cubicBezTo>
                      <a:pt x="7144" y="26060"/>
                      <a:pt x="26051" y="7144"/>
                      <a:pt x="49168" y="7144"/>
                    </a:cubicBezTo>
                    <a:lnTo>
                      <a:pt x="4841920" y="7144"/>
                    </a:lnTo>
                    <a:cubicBezTo>
                      <a:pt x="4865046" y="7144"/>
                      <a:pt x="4883944" y="26060"/>
                      <a:pt x="4883944" y="49187"/>
                    </a:cubicBezTo>
                    <a:lnTo>
                      <a:pt x="4883944" y="199606"/>
                    </a:lnTo>
                    <a:close/>
                  </a:path>
                </a:pathLst>
              </a:custGeom>
              <a:solidFill>
                <a:srgbClr val="556080"/>
              </a:solidFill>
              <a:ln w="9525" cap="flat">
                <a:noFill/>
                <a:prstDash val="solid"/>
                <a:miter/>
              </a:ln>
            </p:spPr>
            <p:txBody>
              <a:bodyPr rtlCol="0" anchor="ctr"/>
              <a:lstStyle/>
              <a:p>
                <a:endParaRPr lang="fr-FR"/>
              </a:p>
            </p:txBody>
          </p:sp>
        </p:grpSp>
      </p:grpSp>
      <p:grpSp>
        <p:nvGrpSpPr>
          <p:cNvPr id="12" name="Groupe 11">
            <a:extLst>
              <a:ext uri="{FF2B5EF4-FFF2-40B4-BE49-F238E27FC236}">
                <a16:creationId xmlns:a16="http://schemas.microsoft.com/office/drawing/2014/main" id="{072B79F0-53EC-4873-A69F-6C49181DCFD0}"/>
              </a:ext>
            </a:extLst>
          </p:cNvPr>
          <p:cNvGrpSpPr/>
          <p:nvPr/>
        </p:nvGrpSpPr>
        <p:grpSpPr>
          <a:xfrm>
            <a:off x="6483141" y="1793799"/>
            <a:ext cx="2370560" cy="2235840"/>
            <a:chOff x="9381884" y="4958453"/>
            <a:chExt cx="2370560" cy="2235840"/>
          </a:xfrm>
        </p:grpSpPr>
        <p:sp>
          <p:nvSpPr>
            <p:cNvPr id="610" name="Ellipse 609">
              <a:extLst>
                <a:ext uri="{FF2B5EF4-FFF2-40B4-BE49-F238E27FC236}">
                  <a16:creationId xmlns:a16="http://schemas.microsoft.com/office/drawing/2014/main" id="{3D9FD29A-B39D-4C8C-AC93-2A52362B9F50}"/>
                </a:ext>
              </a:extLst>
            </p:cNvPr>
            <p:cNvSpPr/>
            <p:nvPr/>
          </p:nvSpPr>
          <p:spPr>
            <a:xfrm>
              <a:off x="9381884" y="5194312"/>
              <a:ext cx="1999983" cy="1999981"/>
            </a:xfrm>
            <a:prstGeom prst="ellipse">
              <a:avLst/>
            </a:prstGeom>
            <a:solidFill>
              <a:schemeClr val="bg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11" name="Ellipse 610">
              <a:extLst>
                <a:ext uri="{FF2B5EF4-FFF2-40B4-BE49-F238E27FC236}">
                  <a16:creationId xmlns:a16="http://schemas.microsoft.com/office/drawing/2014/main" id="{454D6184-4FF1-4159-8B37-BC7C7D864CE2}"/>
                </a:ext>
              </a:extLst>
            </p:cNvPr>
            <p:cNvSpPr/>
            <p:nvPr/>
          </p:nvSpPr>
          <p:spPr>
            <a:xfrm>
              <a:off x="10785598" y="4958453"/>
              <a:ext cx="966846" cy="966841"/>
            </a:xfrm>
            <a:prstGeom prst="ellipse">
              <a:avLst/>
            </a:prstGeom>
            <a:solidFill>
              <a:schemeClr val="accent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1600" dirty="0">
                  <a:latin typeface="+mj-lt"/>
                </a:rPr>
                <a:t>15,6%</a:t>
              </a:r>
            </a:p>
          </p:txBody>
        </p:sp>
        <p:grpSp>
          <p:nvGrpSpPr>
            <p:cNvPr id="612" name="Groupe 611">
              <a:extLst>
                <a:ext uri="{FF2B5EF4-FFF2-40B4-BE49-F238E27FC236}">
                  <a16:creationId xmlns:a16="http://schemas.microsoft.com/office/drawing/2014/main" id="{92889FC8-70F6-4FC7-B0FB-35F41C7D5321}"/>
                </a:ext>
              </a:extLst>
            </p:cNvPr>
            <p:cNvGrpSpPr/>
            <p:nvPr/>
          </p:nvGrpSpPr>
          <p:grpSpPr>
            <a:xfrm>
              <a:off x="9727028" y="5507337"/>
              <a:ext cx="1309694" cy="1039512"/>
              <a:chOff x="8099231" y="1976735"/>
              <a:chExt cx="365091" cy="289776"/>
            </a:xfrm>
          </p:grpSpPr>
          <p:sp>
            <p:nvSpPr>
              <p:cNvPr id="649" name="Forme libre : forme 648">
                <a:extLst>
                  <a:ext uri="{FF2B5EF4-FFF2-40B4-BE49-F238E27FC236}">
                    <a16:creationId xmlns:a16="http://schemas.microsoft.com/office/drawing/2014/main" id="{BDA01018-8506-4DC6-BAB7-2459B4F46B7C}"/>
                  </a:ext>
                </a:extLst>
              </p:cNvPr>
              <p:cNvSpPr/>
              <p:nvPr/>
            </p:nvSpPr>
            <p:spPr>
              <a:xfrm>
                <a:off x="8133650" y="1987172"/>
                <a:ext cx="299255" cy="279339"/>
              </a:xfrm>
              <a:custGeom>
                <a:avLst/>
                <a:gdLst>
                  <a:gd name="connsiteX0" fmla="*/ 238125 w 476250"/>
                  <a:gd name="connsiteY0" fmla="*/ 0 h 444554"/>
                  <a:gd name="connsiteX1" fmla="*/ 274405 w 476250"/>
                  <a:gd name="connsiteY1" fmla="*/ 12223 h 444554"/>
                  <a:gd name="connsiteX2" fmla="*/ 476250 w 476250"/>
                  <a:gd name="connsiteY2" fmla="*/ 165632 h 444554"/>
                  <a:gd name="connsiteX3" fmla="*/ 476250 w 476250"/>
                  <a:gd name="connsiteY3" fmla="*/ 217498 h 444554"/>
                  <a:gd name="connsiteX4" fmla="*/ 476250 w 476250"/>
                  <a:gd name="connsiteY4" fmla="*/ 444554 h 444554"/>
                  <a:gd name="connsiteX5" fmla="*/ 0 w 476250"/>
                  <a:gd name="connsiteY5" fmla="*/ 444554 h 444554"/>
                  <a:gd name="connsiteX6" fmla="*/ 0 w 476250"/>
                  <a:gd name="connsiteY6" fmla="*/ 217498 h 444554"/>
                  <a:gd name="connsiteX7" fmla="*/ 0 w 476250"/>
                  <a:gd name="connsiteY7" fmla="*/ 165632 h 444554"/>
                  <a:gd name="connsiteX8" fmla="*/ 201844 w 476250"/>
                  <a:gd name="connsiteY8" fmla="*/ 12223 h 444554"/>
                  <a:gd name="connsiteX9" fmla="*/ 238125 w 476250"/>
                  <a:gd name="connsiteY9" fmla="*/ 0 h 444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6250" h="444554">
                    <a:moveTo>
                      <a:pt x="238125" y="0"/>
                    </a:moveTo>
                    <a:cubicBezTo>
                      <a:pt x="250905" y="0"/>
                      <a:pt x="263685" y="4074"/>
                      <a:pt x="274405" y="12223"/>
                    </a:cubicBezTo>
                    <a:lnTo>
                      <a:pt x="476250" y="165632"/>
                    </a:lnTo>
                    <a:lnTo>
                      <a:pt x="476250" y="217498"/>
                    </a:lnTo>
                    <a:lnTo>
                      <a:pt x="476250" y="444554"/>
                    </a:lnTo>
                    <a:lnTo>
                      <a:pt x="0" y="444554"/>
                    </a:lnTo>
                    <a:lnTo>
                      <a:pt x="0" y="217498"/>
                    </a:lnTo>
                    <a:lnTo>
                      <a:pt x="0" y="165632"/>
                    </a:lnTo>
                    <a:lnTo>
                      <a:pt x="201844" y="12223"/>
                    </a:lnTo>
                    <a:cubicBezTo>
                      <a:pt x="212565" y="4074"/>
                      <a:pt x="225345" y="0"/>
                      <a:pt x="238125" y="0"/>
                    </a:cubicBezTo>
                    <a:close/>
                  </a:path>
                </a:pathLst>
              </a:custGeom>
              <a:solidFill>
                <a:srgbClr val="D6D9DF"/>
              </a:solidFill>
              <a:ln w="9525" cap="flat">
                <a:noFill/>
                <a:prstDash val="solid"/>
                <a:miter/>
              </a:ln>
            </p:spPr>
            <p:txBody>
              <a:bodyPr rtlCol="0" anchor="ctr"/>
              <a:lstStyle/>
              <a:p>
                <a:endParaRPr lang="fr-FR"/>
              </a:p>
            </p:txBody>
          </p:sp>
          <p:sp>
            <p:nvSpPr>
              <p:cNvPr id="650" name="Forme libre : forme 649">
                <a:extLst>
                  <a:ext uri="{FF2B5EF4-FFF2-40B4-BE49-F238E27FC236}">
                    <a16:creationId xmlns:a16="http://schemas.microsoft.com/office/drawing/2014/main" id="{3DF44A1B-2FAA-479F-A779-1CB5FE86FCEB}"/>
                  </a:ext>
                </a:extLst>
              </p:cNvPr>
              <p:cNvSpPr/>
              <p:nvPr/>
            </p:nvSpPr>
            <p:spPr>
              <a:xfrm>
                <a:off x="8099231" y="1976735"/>
                <a:ext cx="365091" cy="137657"/>
              </a:xfrm>
              <a:custGeom>
                <a:avLst/>
                <a:gdLst>
                  <a:gd name="connsiteX0" fmla="*/ 574833 w 581025"/>
                  <a:gd name="connsiteY0" fmla="*/ 203197 h 219075"/>
                  <a:gd name="connsiteX1" fmla="*/ 536552 w 581025"/>
                  <a:gd name="connsiteY1" fmla="*/ 174479 h 219075"/>
                  <a:gd name="connsiteX2" fmla="*/ 334937 w 581025"/>
                  <a:gd name="connsiteY2" fmla="*/ 21260 h 219075"/>
                  <a:gd name="connsiteX3" fmla="*/ 250850 w 581025"/>
                  <a:gd name="connsiteY3" fmla="*/ 21260 h 219075"/>
                  <a:gd name="connsiteX4" fmla="*/ 49234 w 581025"/>
                  <a:gd name="connsiteY4" fmla="*/ 174479 h 219075"/>
                  <a:gd name="connsiteX5" fmla="*/ 10953 w 581025"/>
                  <a:gd name="connsiteY5" fmla="*/ 203197 h 219075"/>
                  <a:gd name="connsiteX6" fmla="*/ 9048 w 581025"/>
                  <a:gd name="connsiteY6" fmla="*/ 216522 h 219075"/>
                  <a:gd name="connsiteX7" fmla="*/ 16678 w 581025"/>
                  <a:gd name="connsiteY7" fmla="*/ 220332 h 219075"/>
                  <a:gd name="connsiteX8" fmla="*/ 22383 w 581025"/>
                  <a:gd name="connsiteY8" fmla="*/ 218427 h 219075"/>
                  <a:gd name="connsiteX9" fmla="*/ 98583 w 581025"/>
                  <a:gd name="connsiteY9" fmla="*/ 161277 h 219075"/>
                  <a:gd name="connsiteX10" fmla="*/ 99650 w 581025"/>
                  <a:gd name="connsiteY10" fmla="*/ 160087 h 219075"/>
                  <a:gd name="connsiteX11" fmla="*/ 262375 w 581025"/>
                  <a:gd name="connsiteY11" fmla="*/ 36414 h 219075"/>
                  <a:gd name="connsiteX12" fmla="*/ 323411 w 581025"/>
                  <a:gd name="connsiteY12" fmla="*/ 36414 h 219075"/>
                  <a:gd name="connsiteX13" fmla="*/ 446979 w 581025"/>
                  <a:gd name="connsiteY13" fmla="*/ 130331 h 219075"/>
                  <a:gd name="connsiteX14" fmla="*/ 449094 w 581025"/>
                  <a:gd name="connsiteY14" fmla="*/ 132702 h 219075"/>
                  <a:gd name="connsiteX15" fmla="*/ 563394 w 581025"/>
                  <a:gd name="connsiteY15" fmla="*/ 218427 h 219075"/>
                  <a:gd name="connsiteX16" fmla="*/ 569099 w 581025"/>
                  <a:gd name="connsiteY16" fmla="*/ 220332 h 219075"/>
                  <a:gd name="connsiteX17" fmla="*/ 576729 w 581025"/>
                  <a:gd name="connsiteY17" fmla="*/ 216522 h 219075"/>
                  <a:gd name="connsiteX18" fmla="*/ 574833 w 581025"/>
                  <a:gd name="connsiteY18" fmla="*/ 203197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1025" h="219075">
                    <a:moveTo>
                      <a:pt x="574833" y="203197"/>
                    </a:moveTo>
                    <a:lnTo>
                      <a:pt x="536552" y="174479"/>
                    </a:lnTo>
                    <a:lnTo>
                      <a:pt x="334937" y="21260"/>
                    </a:lnTo>
                    <a:cubicBezTo>
                      <a:pt x="310181" y="2429"/>
                      <a:pt x="275605" y="2448"/>
                      <a:pt x="250850" y="21260"/>
                    </a:cubicBezTo>
                    <a:lnTo>
                      <a:pt x="49234" y="174479"/>
                    </a:lnTo>
                    <a:lnTo>
                      <a:pt x="10953" y="203197"/>
                    </a:lnTo>
                    <a:cubicBezTo>
                      <a:pt x="6743" y="206350"/>
                      <a:pt x="5896" y="212322"/>
                      <a:pt x="9048" y="216522"/>
                    </a:cubicBezTo>
                    <a:cubicBezTo>
                      <a:pt x="10915" y="219027"/>
                      <a:pt x="13782" y="220332"/>
                      <a:pt x="16678" y="220332"/>
                    </a:cubicBezTo>
                    <a:cubicBezTo>
                      <a:pt x="18659" y="220332"/>
                      <a:pt x="20669" y="219713"/>
                      <a:pt x="22383" y="218427"/>
                    </a:cubicBezTo>
                    <a:lnTo>
                      <a:pt x="98583" y="161277"/>
                    </a:lnTo>
                    <a:cubicBezTo>
                      <a:pt x="99031" y="160944"/>
                      <a:pt x="99279" y="160477"/>
                      <a:pt x="99650" y="160087"/>
                    </a:cubicBezTo>
                    <a:lnTo>
                      <a:pt x="262375" y="36414"/>
                    </a:lnTo>
                    <a:cubicBezTo>
                      <a:pt x="280349" y="22755"/>
                      <a:pt x="305438" y="22755"/>
                      <a:pt x="323411" y="36414"/>
                    </a:cubicBezTo>
                    <a:lnTo>
                      <a:pt x="446979" y="130331"/>
                    </a:lnTo>
                    <a:cubicBezTo>
                      <a:pt x="447560" y="131197"/>
                      <a:pt x="448208" y="132045"/>
                      <a:pt x="449094" y="132702"/>
                    </a:cubicBezTo>
                    <a:lnTo>
                      <a:pt x="563394" y="218427"/>
                    </a:lnTo>
                    <a:cubicBezTo>
                      <a:pt x="565108" y="219713"/>
                      <a:pt x="567118" y="220332"/>
                      <a:pt x="569099" y="220332"/>
                    </a:cubicBezTo>
                    <a:cubicBezTo>
                      <a:pt x="571995" y="220332"/>
                      <a:pt x="574852" y="219018"/>
                      <a:pt x="576729" y="216522"/>
                    </a:cubicBezTo>
                    <a:cubicBezTo>
                      <a:pt x="579891" y="212322"/>
                      <a:pt x="579043" y="206350"/>
                      <a:pt x="574833" y="203197"/>
                    </a:cubicBezTo>
                    <a:close/>
                  </a:path>
                </a:pathLst>
              </a:custGeom>
              <a:solidFill>
                <a:srgbClr val="556080"/>
              </a:solidFill>
              <a:ln w="9525" cap="flat">
                <a:noFill/>
                <a:prstDash val="solid"/>
                <a:miter/>
              </a:ln>
            </p:spPr>
            <p:txBody>
              <a:bodyPr rtlCol="0" anchor="ctr"/>
              <a:lstStyle/>
              <a:p>
                <a:endParaRPr lang="fr-FR"/>
              </a:p>
            </p:txBody>
          </p:sp>
          <p:grpSp>
            <p:nvGrpSpPr>
              <p:cNvPr id="651" name="Groupe 650">
                <a:extLst>
                  <a:ext uri="{FF2B5EF4-FFF2-40B4-BE49-F238E27FC236}">
                    <a16:creationId xmlns:a16="http://schemas.microsoft.com/office/drawing/2014/main" id="{E5B0DFFB-A977-4CC4-9F8E-FE879C0C0F24}"/>
                  </a:ext>
                </a:extLst>
              </p:cNvPr>
              <p:cNvGrpSpPr/>
              <p:nvPr/>
            </p:nvGrpSpPr>
            <p:grpSpPr>
              <a:xfrm>
                <a:off x="8133650" y="2145613"/>
                <a:ext cx="299255" cy="120897"/>
                <a:chOff x="8133650" y="2122511"/>
                <a:chExt cx="299255" cy="144000"/>
              </a:xfrm>
            </p:grpSpPr>
            <p:sp>
              <p:nvSpPr>
                <p:cNvPr id="652" name="Rectangle 651">
                  <a:extLst>
                    <a:ext uri="{FF2B5EF4-FFF2-40B4-BE49-F238E27FC236}">
                      <a16:creationId xmlns:a16="http://schemas.microsoft.com/office/drawing/2014/main" id="{025CCED6-A735-41E1-88A6-42CFC4240766}"/>
                    </a:ext>
                  </a:extLst>
                </p:cNvPr>
                <p:cNvSpPr/>
                <p:nvPr/>
              </p:nvSpPr>
              <p:spPr>
                <a:xfrm>
                  <a:off x="8133650" y="2122511"/>
                  <a:ext cx="45719" cy="1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53" name="Rectangle 652">
                  <a:extLst>
                    <a:ext uri="{FF2B5EF4-FFF2-40B4-BE49-F238E27FC236}">
                      <a16:creationId xmlns:a16="http://schemas.microsoft.com/office/drawing/2014/main" id="{19AC5BCC-255C-4F90-B12F-826EE886DB4C}"/>
                    </a:ext>
                  </a:extLst>
                </p:cNvPr>
                <p:cNvSpPr/>
                <p:nvPr/>
              </p:nvSpPr>
              <p:spPr>
                <a:xfrm>
                  <a:off x="8387186" y="2122511"/>
                  <a:ext cx="45719" cy="1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grpSp>
          <p:nvGrpSpPr>
            <p:cNvPr id="613" name="Groupe 612">
              <a:extLst>
                <a:ext uri="{FF2B5EF4-FFF2-40B4-BE49-F238E27FC236}">
                  <a16:creationId xmlns:a16="http://schemas.microsoft.com/office/drawing/2014/main" id="{45B42F84-A9D2-42B4-BCC9-19638FE41E02}"/>
                </a:ext>
              </a:extLst>
            </p:cNvPr>
            <p:cNvGrpSpPr/>
            <p:nvPr/>
          </p:nvGrpSpPr>
          <p:grpSpPr>
            <a:xfrm>
              <a:off x="10197077" y="5737196"/>
              <a:ext cx="369596" cy="294423"/>
              <a:chOff x="1447333" y="4418817"/>
              <a:chExt cx="290190" cy="231169"/>
            </a:xfrm>
          </p:grpSpPr>
          <p:sp>
            <p:nvSpPr>
              <p:cNvPr id="645" name="Forme libre : forme 644">
                <a:extLst>
                  <a:ext uri="{FF2B5EF4-FFF2-40B4-BE49-F238E27FC236}">
                    <a16:creationId xmlns:a16="http://schemas.microsoft.com/office/drawing/2014/main" id="{542DD413-6850-40BC-9F31-21F1BB3F3CBD}"/>
                  </a:ext>
                </a:extLst>
              </p:cNvPr>
              <p:cNvSpPr/>
              <p:nvPr/>
            </p:nvSpPr>
            <p:spPr>
              <a:xfrm>
                <a:off x="1447333" y="4418817"/>
                <a:ext cx="290190" cy="231169"/>
              </a:xfrm>
              <a:custGeom>
                <a:avLst/>
                <a:gdLst>
                  <a:gd name="connsiteX0" fmla="*/ 4970 w 472398"/>
                  <a:gd name="connsiteY0" fmla="*/ 4970 h 376317"/>
                  <a:gd name="connsiteX1" fmla="*/ 469362 w 472398"/>
                  <a:gd name="connsiteY1" fmla="*/ 4970 h 376317"/>
                  <a:gd name="connsiteX2" fmla="*/ 469362 w 472398"/>
                  <a:gd name="connsiteY2" fmla="*/ 373281 h 376317"/>
                  <a:gd name="connsiteX3" fmla="*/ 4970 w 472398"/>
                  <a:gd name="connsiteY3" fmla="*/ 373281 h 376317"/>
                </a:gdLst>
                <a:ahLst/>
                <a:cxnLst>
                  <a:cxn ang="0">
                    <a:pos x="connsiteX0" y="connsiteY0"/>
                  </a:cxn>
                  <a:cxn ang="0">
                    <a:pos x="connsiteX1" y="connsiteY1"/>
                  </a:cxn>
                  <a:cxn ang="0">
                    <a:pos x="connsiteX2" y="connsiteY2"/>
                  </a:cxn>
                  <a:cxn ang="0">
                    <a:pos x="connsiteX3" y="connsiteY3"/>
                  </a:cxn>
                </a:cxnLst>
                <a:rect l="l" t="t" r="r" b="b"/>
                <a:pathLst>
                  <a:path w="472398" h="376317">
                    <a:moveTo>
                      <a:pt x="4970" y="4970"/>
                    </a:moveTo>
                    <a:lnTo>
                      <a:pt x="469362" y="4970"/>
                    </a:lnTo>
                    <a:lnTo>
                      <a:pt x="469362" y="373281"/>
                    </a:lnTo>
                    <a:lnTo>
                      <a:pt x="4970" y="373281"/>
                    </a:lnTo>
                    <a:close/>
                  </a:path>
                </a:pathLst>
              </a:custGeom>
              <a:solidFill>
                <a:schemeClr val="bg1"/>
              </a:solidFill>
              <a:ln w="7883" cap="flat">
                <a:noFill/>
                <a:prstDash val="solid"/>
                <a:miter/>
              </a:ln>
            </p:spPr>
            <p:txBody>
              <a:bodyPr rtlCol="0" anchor="ctr"/>
              <a:lstStyle/>
              <a:p>
                <a:endParaRPr lang="fr-FR" b="1" dirty="0"/>
              </a:p>
            </p:txBody>
          </p:sp>
          <p:sp>
            <p:nvSpPr>
              <p:cNvPr id="646" name="Ellipse 645">
                <a:extLst>
                  <a:ext uri="{FF2B5EF4-FFF2-40B4-BE49-F238E27FC236}">
                    <a16:creationId xmlns:a16="http://schemas.microsoft.com/office/drawing/2014/main" id="{81C568C7-00BF-400A-BD96-F80089F48C62}"/>
                  </a:ext>
                </a:extLst>
              </p:cNvPr>
              <p:cNvSpPr/>
              <p:nvPr/>
            </p:nvSpPr>
            <p:spPr>
              <a:xfrm>
                <a:off x="1663746" y="4610637"/>
                <a:ext cx="24592" cy="24593"/>
              </a:xfrm>
              <a:prstGeom prst="ellipse">
                <a:avLst/>
              </a:prstGeom>
              <a:solidFill>
                <a:srgbClr val="556080"/>
              </a:solidFill>
              <a:ln w="7883" cap="flat">
                <a:noFill/>
                <a:prstDash val="solid"/>
                <a:miter/>
              </a:ln>
            </p:spPr>
            <p:txBody>
              <a:bodyPr rtlCol="0" anchor="ctr"/>
              <a:lstStyle/>
              <a:p>
                <a:endParaRPr lang="fr-FR" b="1"/>
              </a:p>
            </p:txBody>
          </p:sp>
          <p:sp>
            <p:nvSpPr>
              <p:cNvPr id="647" name="Ellipse 646">
                <a:extLst>
                  <a:ext uri="{FF2B5EF4-FFF2-40B4-BE49-F238E27FC236}">
                    <a16:creationId xmlns:a16="http://schemas.microsoft.com/office/drawing/2014/main" id="{B9AEC02F-F28F-4032-9F67-00B669ED3983}"/>
                  </a:ext>
                </a:extLst>
              </p:cNvPr>
              <p:cNvSpPr/>
              <p:nvPr/>
            </p:nvSpPr>
            <p:spPr>
              <a:xfrm>
                <a:off x="1698175" y="4610637"/>
                <a:ext cx="24592" cy="24593"/>
              </a:xfrm>
              <a:prstGeom prst="ellipse">
                <a:avLst/>
              </a:prstGeom>
              <a:solidFill>
                <a:srgbClr val="556080"/>
              </a:solidFill>
              <a:ln w="7883" cap="flat">
                <a:noFill/>
                <a:prstDash val="solid"/>
                <a:miter/>
              </a:ln>
            </p:spPr>
            <p:txBody>
              <a:bodyPr rtlCol="0" anchor="ctr"/>
              <a:lstStyle/>
              <a:p>
                <a:endParaRPr lang="fr-FR" b="1"/>
              </a:p>
            </p:txBody>
          </p:sp>
          <p:pic>
            <p:nvPicPr>
              <p:cNvPr id="648" name="Graphique 647">
                <a:extLst>
                  <a:ext uri="{FF2B5EF4-FFF2-40B4-BE49-F238E27FC236}">
                    <a16:creationId xmlns:a16="http://schemas.microsoft.com/office/drawing/2014/main" id="{D63EA70A-39C0-4105-B4C3-3F5D05C1E72C}"/>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497735" y="4439708"/>
                <a:ext cx="189387" cy="189387"/>
              </a:xfrm>
              <a:prstGeom prst="rect">
                <a:avLst/>
              </a:prstGeom>
            </p:spPr>
          </p:pic>
        </p:grpSp>
        <p:sp>
          <p:nvSpPr>
            <p:cNvPr id="615" name="Rectangle 614">
              <a:extLst>
                <a:ext uri="{FF2B5EF4-FFF2-40B4-BE49-F238E27FC236}">
                  <a16:creationId xmlns:a16="http://schemas.microsoft.com/office/drawing/2014/main" id="{63B9773F-CF71-48B8-819B-B9155CEFA432}"/>
                </a:ext>
              </a:extLst>
            </p:cNvPr>
            <p:cNvSpPr/>
            <p:nvPr/>
          </p:nvSpPr>
          <p:spPr>
            <a:xfrm>
              <a:off x="10408640" y="5657169"/>
              <a:ext cx="225221" cy="274667"/>
            </a:xfrm>
            <a:prstGeom prst="rect">
              <a:avLst/>
            </a:prstGeom>
          </p:spPr>
          <p:txBody>
            <a:bodyPr wrap="square" anchor="ctr">
              <a:spAutoFit/>
            </a:bodyPr>
            <a:lstStyle/>
            <a:p>
              <a:pPr algn="ctr"/>
              <a:r>
                <a:rPr lang="fr-FR" sz="600" dirty="0">
                  <a:solidFill>
                    <a:srgbClr val="556080"/>
                  </a:solidFill>
                  <a:latin typeface="+mj-lt"/>
                </a:rPr>
                <a:t>B</a:t>
              </a:r>
            </a:p>
          </p:txBody>
        </p:sp>
        <p:grpSp>
          <p:nvGrpSpPr>
            <p:cNvPr id="616" name="Graphique 11">
              <a:extLst>
                <a:ext uri="{FF2B5EF4-FFF2-40B4-BE49-F238E27FC236}">
                  <a16:creationId xmlns:a16="http://schemas.microsoft.com/office/drawing/2014/main" id="{8587E98A-CF42-46FA-9621-81424CF13559}"/>
                </a:ext>
              </a:extLst>
            </p:cNvPr>
            <p:cNvGrpSpPr/>
            <p:nvPr/>
          </p:nvGrpSpPr>
          <p:grpSpPr>
            <a:xfrm>
              <a:off x="10187086" y="6094987"/>
              <a:ext cx="389579" cy="376132"/>
              <a:chOff x="1496405" y="254309"/>
              <a:chExt cx="4886325" cy="4717676"/>
            </a:xfrm>
          </p:grpSpPr>
          <p:sp>
            <p:nvSpPr>
              <p:cNvPr id="617" name="Forme libre : forme 616">
                <a:extLst>
                  <a:ext uri="{FF2B5EF4-FFF2-40B4-BE49-F238E27FC236}">
                    <a16:creationId xmlns:a16="http://schemas.microsoft.com/office/drawing/2014/main" id="{E7752AA5-ADD6-417D-949A-D11EC3F8B781}"/>
                  </a:ext>
                </a:extLst>
              </p:cNvPr>
              <p:cNvSpPr/>
              <p:nvPr/>
            </p:nvSpPr>
            <p:spPr>
              <a:xfrm>
                <a:off x="4759708" y="3836214"/>
                <a:ext cx="1057275" cy="923925"/>
              </a:xfrm>
              <a:custGeom>
                <a:avLst/>
                <a:gdLst>
                  <a:gd name="connsiteX0" fmla="*/ 7144 w 1057275"/>
                  <a:gd name="connsiteY0" fmla="*/ 7144 h 923925"/>
                  <a:gd name="connsiteX1" fmla="*/ 1058532 w 1057275"/>
                  <a:gd name="connsiteY1" fmla="*/ 7144 h 923925"/>
                  <a:gd name="connsiteX2" fmla="*/ 1058532 w 1057275"/>
                  <a:gd name="connsiteY2" fmla="*/ 924516 h 923925"/>
                  <a:gd name="connsiteX3" fmla="*/ 7144 w 1057275"/>
                  <a:gd name="connsiteY3" fmla="*/ 924516 h 923925"/>
                </a:gdLst>
                <a:ahLst/>
                <a:cxnLst>
                  <a:cxn ang="0">
                    <a:pos x="connsiteX0" y="connsiteY0"/>
                  </a:cxn>
                  <a:cxn ang="0">
                    <a:pos x="connsiteX1" y="connsiteY1"/>
                  </a:cxn>
                  <a:cxn ang="0">
                    <a:pos x="connsiteX2" y="connsiteY2"/>
                  </a:cxn>
                  <a:cxn ang="0">
                    <a:pos x="connsiteX3" y="connsiteY3"/>
                  </a:cxn>
                </a:cxnLst>
                <a:rect l="l" t="t" r="r" b="b"/>
                <a:pathLst>
                  <a:path w="1057275" h="923925">
                    <a:moveTo>
                      <a:pt x="7144" y="7144"/>
                    </a:moveTo>
                    <a:lnTo>
                      <a:pt x="1058532" y="7144"/>
                    </a:lnTo>
                    <a:lnTo>
                      <a:pt x="1058532" y="924516"/>
                    </a:lnTo>
                    <a:lnTo>
                      <a:pt x="7144" y="924516"/>
                    </a:lnTo>
                    <a:close/>
                  </a:path>
                </a:pathLst>
              </a:custGeom>
              <a:solidFill>
                <a:srgbClr val="999A9F"/>
              </a:solidFill>
              <a:ln w="9525" cap="flat">
                <a:noFill/>
                <a:prstDash val="solid"/>
                <a:miter/>
              </a:ln>
            </p:spPr>
            <p:txBody>
              <a:bodyPr rtlCol="0" anchor="ctr"/>
              <a:lstStyle/>
              <a:p>
                <a:endParaRPr lang="fr-FR"/>
              </a:p>
            </p:txBody>
          </p:sp>
          <p:sp>
            <p:nvSpPr>
              <p:cNvPr id="618" name="Forme libre : forme 617">
                <a:extLst>
                  <a:ext uri="{FF2B5EF4-FFF2-40B4-BE49-F238E27FC236}">
                    <a16:creationId xmlns:a16="http://schemas.microsoft.com/office/drawing/2014/main" id="{40AED1D5-5D8C-4F99-B950-6DC7BA3316C0}"/>
                  </a:ext>
                </a:extLst>
              </p:cNvPr>
              <p:cNvSpPr/>
              <p:nvPr/>
            </p:nvSpPr>
            <p:spPr>
              <a:xfrm>
                <a:off x="4666354" y="3697749"/>
                <a:ext cx="1247775" cy="285750"/>
              </a:xfrm>
              <a:custGeom>
                <a:avLst/>
                <a:gdLst>
                  <a:gd name="connsiteX0" fmla="*/ 1245270 w 1247775"/>
                  <a:gd name="connsiteY0" fmla="*/ 59169 h 285750"/>
                  <a:gd name="connsiteX1" fmla="*/ 1193244 w 1247775"/>
                  <a:gd name="connsiteY1" fmla="*/ 7144 h 285750"/>
                  <a:gd name="connsiteX2" fmla="*/ 59169 w 1247775"/>
                  <a:gd name="connsiteY2" fmla="*/ 7144 h 285750"/>
                  <a:gd name="connsiteX3" fmla="*/ 7144 w 1247775"/>
                  <a:gd name="connsiteY3" fmla="*/ 59169 h 285750"/>
                  <a:gd name="connsiteX4" fmla="*/ 7144 w 1247775"/>
                  <a:gd name="connsiteY4" fmla="*/ 231934 h 285750"/>
                  <a:gd name="connsiteX5" fmla="*/ 59169 w 1247775"/>
                  <a:gd name="connsiteY5" fmla="*/ 283959 h 285750"/>
                  <a:gd name="connsiteX6" fmla="*/ 1193244 w 1247775"/>
                  <a:gd name="connsiteY6" fmla="*/ 283959 h 285750"/>
                  <a:gd name="connsiteX7" fmla="*/ 1245270 w 1247775"/>
                  <a:gd name="connsiteY7" fmla="*/ 231934 h 285750"/>
                  <a:gd name="connsiteX8" fmla="*/ 1245270 w 1247775"/>
                  <a:gd name="connsiteY8" fmla="*/ 59169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7775" h="285750">
                    <a:moveTo>
                      <a:pt x="1245270" y="59169"/>
                    </a:moveTo>
                    <a:cubicBezTo>
                      <a:pt x="1245270" y="30556"/>
                      <a:pt x="1221857" y="7144"/>
                      <a:pt x="1193244" y="7144"/>
                    </a:cubicBezTo>
                    <a:lnTo>
                      <a:pt x="59169" y="7144"/>
                    </a:lnTo>
                    <a:cubicBezTo>
                      <a:pt x="30556" y="7144"/>
                      <a:pt x="7144" y="30556"/>
                      <a:pt x="7144" y="59169"/>
                    </a:cubicBezTo>
                    <a:lnTo>
                      <a:pt x="7144" y="231934"/>
                    </a:lnTo>
                    <a:cubicBezTo>
                      <a:pt x="7144" y="260547"/>
                      <a:pt x="30556" y="283959"/>
                      <a:pt x="59169" y="283959"/>
                    </a:cubicBezTo>
                    <a:lnTo>
                      <a:pt x="1193244" y="283959"/>
                    </a:lnTo>
                    <a:cubicBezTo>
                      <a:pt x="1221857" y="283959"/>
                      <a:pt x="1245270" y="260547"/>
                      <a:pt x="1245270" y="231934"/>
                    </a:cubicBezTo>
                    <a:lnTo>
                      <a:pt x="1245270" y="59169"/>
                    </a:lnTo>
                    <a:close/>
                  </a:path>
                </a:pathLst>
              </a:custGeom>
              <a:solidFill>
                <a:srgbClr val="556080"/>
              </a:solidFill>
              <a:ln w="9525" cap="flat">
                <a:noFill/>
                <a:prstDash val="solid"/>
                <a:miter/>
              </a:ln>
            </p:spPr>
            <p:txBody>
              <a:bodyPr rtlCol="0" anchor="ctr"/>
              <a:lstStyle/>
              <a:p>
                <a:endParaRPr lang="fr-FR"/>
              </a:p>
            </p:txBody>
          </p:sp>
          <p:sp>
            <p:nvSpPr>
              <p:cNvPr id="619" name="Forme libre : forme 618">
                <a:extLst>
                  <a:ext uri="{FF2B5EF4-FFF2-40B4-BE49-F238E27FC236}">
                    <a16:creationId xmlns:a16="http://schemas.microsoft.com/office/drawing/2014/main" id="{E8DA07DC-DD11-4EA2-9A80-51F0B9D92CDF}"/>
                  </a:ext>
                </a:extLst>
              </p:cNvPr>
              <p:cNvSpPr/>
              <p:nvPr/>
            </p:nvSpPr>
            <p:spPr>
              <a:xfrm>
                <a:off x="3825915" y="254309"/>
                <a:ext cx="1771650" cy="1466850"/>
              </a:xfrm>
              <a:custGeom>
                <a:avLst/>
                <a:gdLst>
                  <a:gd name="connsiteX0" fmla="*/ 1352845 w 1771650"/>
                  <a:gd name="connsiteY0" fmla="*/ 7144 h 1466850"/>
                  <a:gd name="connsiteX1" fmla="*/ 1056094 w 1771650"/>
                  <a:gd name="connsiteY1" fmla="*/ 133150 h 1466850"/>
                  <a:gd name="connsiteX2" fmla="*/ 836076 w 1771650"/>
                  <a:gd name="connsiteY2" fmla="*/ 69571 h 1466850"/>
                  <a:gd name="connsiteX3" fmla="*/ 423329 w 1771650"/>
                  <a:gd name="connsiteY3" fmla="*/ 482298 h 1466850"/>
                  <a:gd name="connsiteX4" fmla="*/ 423472 w 1771650"/>
                  <a:gd name="connsiteY4" fmla="*/ 487928 h 1466850"/>
                  <a:gd name="connsiteX5" fmla="*/ 7144 w 1771650"/>
                  <a:gd name="connsiteY5" fmla="*/ 973084 h 1466850"/>
                  <a:gd name="connsiteX6" fmla="*/ 497929 w 1771650"/>
                  <a:gd name="connsiteY6" fmla="*/ 1463888 h 1466850"/>
                  <a:gd name="connsiteX7" fmla="*/ 988714 w 1771650"/>
                  <a:gd name="connsiteY7" fmla="*/ 973084 h 1466850"/>
                  <a:gd name="connsiteX8" fmla="*/ 977798 w 1771650"/>
                  <a:gd name="connsiteY8" fmla="*/ 870099 h 1466850"/>
                  <a:gd name="connsiteX9" fmla="*/ 1132827 w 1771650"/>
                  <a:gd name="connsiteY9" fmla="*/ 769039 h 1466850"/>
                  <a:gd name="connsiteX10" fmla="*/ 1352845 w 1771650"/>
                  <a:gd name="connsiteY10" fmla="*/ 832647 h 1466850"/>
                  <a:gd name="connsiteX11" fmla="*/ 1765592 w 1771650"/>
                  <a:gd name="connsiteY11" fmla="*/ 419872 h 1466850"/>
                  <a:gd name="connsiteX12" fmla="*/ 1352845 w 1771650"/>
                  <a:gd name="connsiteY12" fmla="*/ 7144 h 1466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71650" h="1466850">
                    <a:moveTo>
                      <a:pt x="1352845" y="7144"/>
                    </a:moveTo>
                    <a:cubicBezTo>
                      <a:pt x="1236316" y="7144"/>
                      <a:pt x="1131141" y="55502"/>
                      <a:pt x="1056094" y="133150"/>
                    </a:cubicBezTo>
                    <a:cubicBezTo>
                      <a:pt x="992400" y="92935"/>
                      <a:pt x="916981" y="69571"/>
                      <a:pt x="836076" y="69571"/>
                    </a:cubicBezTo>
                    <a:cubicBezTo>
                      <a:pt x="608124" y="69571"/>
                      <a:pt x="423329" y="254356"/>
                      <a:pt x="423329" y="482298"/>
                    </a:cubicBezTo>
                    <a:cubicBezTo>
                      <a:pt x="423329" y="484194"/>
                      <a:pt x="423443" y="486051"/>
                      <a:pt x="423472" y="487928"/>
                    </a:cubicBezTo>
                    <a:cubicBezTo>
                      <a:pt x="187757" y="523818"/>
                      <a:pt x="7144" y="727358"/>
                      <a:pt x="7144" y="973084"/>
                    </a:cubicBezTo>
                    <a:cubicBezTo>
                      <a:pt x="7144" y="1244156"/>
                      <a:pt x="226876" y="1463888"/>
                      <a:pt x="497929" y="1463888"/>
                    </a:cubicBezTo>
                    <a:cubicBezTo>
                      <a:pt x="768982" y="1463888"/>
                      <a:pt x="988714" y="1244156"/>
                      <a:pt x="988714" y="973084"/>
                    </a:cubicBezTo>
                    <a:cubicBezTo>
                      <a:pt x="988714" y="937746"/>
                      <a:pt x="984895" y="903303"/>
                      <a:pt x="977798" y="870099"/>
                    </a:cubicBezTo>
                    <a:cubicBezTo>
                      <a:pt x="1037034" y="848439"/>
                      <a:pt x="1089851" y="813521"/>
                      <a:pt x="1132827" y="769039"/>
                    </a:cubicBezTo>
                    <a:cubicBezTo>
                      <a:pt x="1196521" y="809273"/>
                      <a:pt x="1271940" y="832647"/>
                      <a:pt x="1352845" y="832647"/>
                    </a:cubicBezTo>
                    <a:cubicBezTo>
                      <a:pt x="1580798" y="832647"/>
                      <a:pt x="1765592" y="647843"/>
                      <a:pt x="1765592" y="419872"/>
                    </a:cubicBezTo>
                    <a:cubicBezTo>
                      <a:pt x="1765592" y="191929"/>
                      <a:pt x="1580798" y="7144"/>
                      <a:pt x="1352845" y="7144"/>
                    </a:cubicBezTo>
                    <a:close/>
                  </a:path>
                </a:pathLst>
              </a:custGeom>
              <a:solidFill>
                <a:srgbClr val="999A9F"/>
              </a:solidFill>
              <a:ln w="9525" cap="flat">
                <a:noFill/>
                <a:prstDash val="solid"/>
                <a:miter/>
              </a:ln>
            </p:spPr>
            <p:txBody>
              <a:bodyPr rtlCol="0" anchor="ctr"/>
              <a:lstStyle/>
              <a:p>
                <a:endParaRPr lang="fr-FR"/>
              </a:p>
            </p:txBody>
          </p:sp>
          <p:sp>
            <p:nvSpPr>
              <p:cNvPr id="620" name="Forme libre : forme 619">
                <a:extLst>
                  <a:ext uri="{FF2B5EF4-FFF2-40B4-BE49-F238E27FC236}">
                    <a16:creationId xmlns:a16="http://schemas.microsoft.com/office/drawing/2014/main" id="{A4E974AC-FA1A-4C62-BDCF-BC00C8E07F5A}"/>
                  </a:ext>
                </a:extLst>
              </p:cNvPr>
              <p:cNvSpPr/>
              <p:nvPr/>
            </p:nvSpPr>
            <p:spPr>
              <a:xfrm>
                <a:off x="3603183" y="1220278"/>
                <a:ext cx="1438275" cy="3543300"/>
              </a:xfrm>
              <a:custGeom>
                <a:avLst/>
                <a:gdLst>
                  <a:gd name="connsiteX0" fmla="*/ 1216257 w 1438275"/>
                  <a:gd name="connsiteY0" fmla="*/ 7144 h 3543300"/>
                  <a:gd name="connsiteX1" fmla="*/ 225076 w 1438275"/>
                  <a:gd name="connsiteY1" fmla="*/ 7144 h 3543300"/>
                  <a:gd name="connsiteX2" fmla="*/ 7144 w 1438275"/>
                  <a:gd name="connsiteY2" fmla="*/ 3540357 h 3543300"/>
                  <a:gd name="connsiteX3" fmla="*/ 1434198 w 1438275"/>
                  <a:gd name="connsiteY3" fmla="*/ 3540357 h 3543300"/>
                </a:gdLst>
                <a:ahLst/>
                <a:cxnLst>
                  <a:cxn ang="0">
                    <a:pos x="connsiteX0" y="connsiteY0"/>
                  </a:cxn>
                  <a:cxn ang="0">
                    <a:pos x="connsiteX1" y="connsiteY1"/>
                  </a:cxn>
                  <a:cxn ang="0">
                    <a:pos x="connsiteX2" y="connsiteY2"/>
                  </a:cxn>
                  <a:cxn ang="0">
                    <a:pos x="connsiteX3" y="connsiteY3"/>
                  </a:cxn>
                </a:cxnLst>
                <a:rect l="l" t="t" r="r" b="b"/>
                <a:pathLst>
                  <a:path w="1438275" h="3543300">
                    <a:moveTo>
                      <a:pt x="1216257" y="7144"/>
                    </a:moveTo>
                    <a:lnTo>
                      <a:pt x="225076" y="7144"/>
                    </a:lnTo>
                    <a:lnTo>
                      <a:pt x="7144" y="3540357"/>
                    </a:lnTo>
                    <a:lnTo>
                      <a:pt x="1434198" y="3540357"/>
                    </a:lnTo>
                    <a:close/>
                  </a:path>
                </a:pathLst>
              </a:custGeom>
              <a:solidFill>
                <a:srgbClr val="556080"/>
              </a:solidFill>
              <a:ln w="9525" cap="flat">
                <a:noFill/>
                <a:prstDash val="solid"/>
                <a:miter/>
              </a:ln>
            </p:spPr>
            <p:txBody>
              <a:bodyPr rtlCol="0" anchor="ctr"/>
              <a:lstStyle/>
              <a:p>
                <a:endParaRPr lang="fr-FR"/>
              </a:p>
            </p:txBody>
          </p:sp>
          <p:sp>
            <p:nvSpPr>
              <p:cNvPr id="621" name="Forme libre : forme 620">
                <a:extLst>
                  <a:ext uri="{FF2B5EF4-FFF2-40B4-BE49-F238E27FC236}">
                    <a16:creationId xmlns:a16="http://schemas.microsoft.com/office/drawing/2014/main" id="{38343511-BFE8-4A26-A9C9-DCFF3A5F6453}"/>
                  </a:ext>
                </a:extLst>
              </p:cNvPr>
              <p:cNvSpPr/>
              <p:nvPr/>
            </p:nvSpPr>
            <p:spPr>
              <a:xfrm>
                <a:off x="3758593" y="1761050"/>
                <a:ext cx="1123950" cy="485775"/>
              </a:xfrm>
              <a:custGeom>
                <a:avLst/>
                <a:gdLst>
                  <a:gd name="connsiteX0" fmla="*/ 1113749 w 1123950"/>
                  <a:gd name="connsiteY0" fmla="*/ 324041 h 485775"/>
                  <a:gd name="connsiteX1" fmla="*/ 16764 w 1123950"/>
                  <a:gd name="connsiteY1" fmla="*/ 324041 h 485775"/>
                  <a:gd name="connsiteX2" fmla="*/ 7144 w 1123950"/>
                  <a:gd name="connsiteY2" fmla="*/ 480108 h 485775"/>
                  <a:gd name="connsiteX3" fmla="*/ 1123379 w 1123950"/>
                  <a:gd name="connsiteY3" fmla="*/ 480108 h 485775"/>
                  <a:gd name="connsiteX4" fmla="*/ 1113749 w 1123950"/>
                  <a:gd name="connsiteY4" fmla="*/ 324041 h 485775"/>
                  <a:gd name="connsiteX5" fmla="*/ 1094204 w 1123950"/>
                  <a:gd name="connsiteY5" fmla="*/ 7144 h 485775"/>
                  <a:gd name="connsiteX6" fmla="*/ 36309 w 1123950"/>
                  <a:gd name="connsiteY6" fmla="*/ 7144 h 485775"/>
                  <a:gd name="connsiteX7" fmla="*/ 26689 w 1123950"/>
                  <a:gd name="connsiteY7" fmla="*/ 163211 h 485775"/>
                  <a:gd name="connsiteX8" fmla="*/ 1103833 w 1123950"/>
                  <a:gd name="connsiteY8" fmla="*/ 163211 h 485775"/>
                  <a:gd name="connsiteX9" fmla="*/ 1094204 w 1123950"/>
                  <a:gd name="connsiteY9" fmla="*/ 7144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23950" h="485775">
                    <a:moveTo>
                      <a:pt x="1113749" y="324041"/>
                    </a:moveTo>
                    <a:lnTo>
                      <a:pt x="16764" y="324041"/>
                    </a:lnTo>
                    <a:lnTo>
                      <a:pt x="7144" y="480108"/>
                    </a:lnTo>
                    <a:lnTo>
                      <a:pt x="1123379" y="480108"/>
                    </a:lnTo>
                    <a:lnTo>
                      <a:pt x="1113749" y="324041"/>
                    </a:lnTo>
                    <a:close/>
                    <a:moveTo>
                      <a:pt x="1094204" y="7144"/>
                    </a:moveTo>
                    <a:lnTo>
                      <a:pt x="36309" y="7144"/>
                    </a:lnTo>
                    <a:lnTo>
                      <a:pt x="26689" y="163211"/>
                    </a:lnTo>
                    <a:lnTo>
                      <a:pt x="1103833" y="163211"/>
                    </a:lnTo>
                    <a:lnTo>
                      <a:pt x="1094204" y="7144"/>
                    </a:lnTo>
                    <a:close/>
                  </a:path>
                </a:pathLst>
              </a:custGeom>
              <a:solidFill>
                <a:srgbClr val="7383BF"/>
              </a:solidFill>
              <a:ln w="9525" cap="flat">
                <a:noFill/>
                <a:prstDash val="solid"/>
                <a:miter/>
              </a:ln>
            </p:spPr>
            <p:txBody>
              <a:bodyPr rtlCol="0" anchor="ctr"/>
              <a:lstStyle/>
              <a:p>
                <a:endParaRPr lang="fr-FR"/>
              </a:p>
            </p:txBody>
          </p:sp>
          <p:sp>
            <p:nvSpPr>
              <p:cNvPr id="622" name="Forme libre : forme 621">
                <a:extLst>
                  <a:ext uri="{FF2B5EF4-FFF2-40B4-BE49-F238E27FC236}">
                    <a16:creationId xmlns:a16="http://schemas.microsoft.com/office/drawing/2014/main" id="{CAD46B18-094F-486A-BE13-724A4912B161}"/>
                  </a:ext>
                </a:extLst>
              </p:cNvPr>
              <p:cNvSpPr/>
              <p:nvPr/>
            </p:nvSpPr>
            <p:spPr>
              <a:xfrm>
                <a:off x="1846192" y="2799808"/>
                <a:ext cx="2695575" cy="1962150"/>
              </a:xfrm>
              <a:custGeom>
                <a:avLst/>
                <a:gdLst>
                  <a:gd name="connsiteX0" fmla="*/ 7144 w 2695575"/>
                  <a:gd name="connsiteY0" fmla="*/ 7144 h 1962150"/>
                  <a:gd name="connsiteX1" fmla="*/ 2696108 w 2695575"/>
                  <a:gd name="connsiteY1" fmla="*/ 7144 h 1962150"/>
                  <a:gd name="connsiteX2" fmla="*/ 2696108 w 2695575"/>
                  <a:gd name="connsiteY2" fmla="*/ 1960816 h 1962150"/>
                  <a:gd name="connsiteX3" fmla="*/ 7144 w 2695575"/>
                  <a:gd name="connsiteY3" fmla="*/ 1960816 h 1962150"/>
                </a:gdLst>
                <a:ahLst/>
                <a:cxnLst>
                  <a:cxn ang="0">
                    <a:pos x="connsiteX0" y="connsiteY0"/>
                  </a:cxn>
                  <a:cxn ang="0">
                    <a:pos x="connsiteX1" y="connsiteY1"/>
                  </a:cxn>
                  <a:cxn ang="0">
                    <a:pos x="connsiteX2" y="connsiteY2"/>
                  </a:cxn>
                  <a:cxn ang="0">
                    <a:pos x="connsiteX3" y="connsiteY3"/>
                  </a:cxn>
                </a:cxnLst>
                <a:rect l="l" t="t" r="r" b="b"/>
                <a:pathLst>
                  <a:path w="2695575" h="1962150">
                    <a:moveTo>
                      <a:pt x="7144" y="7144"/>
                    </a:moveTo>
                    <a:lnTo>
                      <a:pt x="2696108" y="7144"/>
                    </a:lnTo>
                    <a:lnTo>
                      <a:pt x="2696108" y="1960816"/>
                    </a:lnTo>
                    <a:lnTo>
                      <a:pt x="7144" y="1960816"/>
                    </a:lnTo>
                    <a:close/>
                  </a:path>
                </a:pathLst>
              </a:custGeom>
              <a:solidFill>
                <a:srgbClr val="999A9F"/>
              </a:solidFill>
              <a:ln w="9525" cap="flat">
                <a:noFill/>
                <a:prstDash val="solid"/>
                <a:miter/>
              </a:ln>
            </p:spPr>
            <p:txBody>
              <a:bodyPr rtlCol="0" anchor="ctr"/>
              <a:lstStyle/>
              <a:p>
                <a:endParaRPr lang="fr-FR"/>
              </a:p>
            </p:txBody>
          </p:sp>
          <p:sp>
            <p:nvSpPr>
              <p:cNvPr id="623" name="Forme libre : forme 622">
                <a:extLst>
                  <a:ext uri="{FF2B5EF4-FFF2-40B4-BE49-F238E27FC236}">
                    <a16:creationId xmlns:a16="http://schemas.microsoft.com/office/drawing/2014/main" id="{97AC37BD-017D-4014-9200-9A15EE418D66}"/>
                  </a:ext>
                </a:extLst>
              </p:cNvPr>
              <p:cNvSpPr/>
              <p:nvPr/>
            </p:nvSpPr>
            <p:spPr>
              <a:xfrm>
                <a:off x="2112968" y="3177922"/>
                <a:ext cx="2162175" cy="409575"/>
              </a:xfrm>
              <a:custGeom>
                <a:avLst/>
                <a:gdLst>
                  <a:gd name="connsiteX0" fmla="*/ 2162546 w 2162175"/>
                  <a:gd name="connsiteY0" fmla="*/ 111185 h 409575"/>
                  <a:gd name="connsiteX1" fmla="*/ 2058505 w 2162175"/>
                  <a:gd name="connsiteY1" fmla="*/ 7144 h 409575"/>
                  <a:gd name="connsiteX2" fmla="*/ 111185 w 2162175"/>
                  <a:gd name="connsiteY2" fmla="*/ 7144 h 409575"/>
                  <a:gd name="connsiteX3" fmla="*/ 7144 w 2162175"/>
                  <a:gd name="connsiteY3" fmla="*/ 111185 h 409575"/>
                  <a:gd name="connsiteX4" fmla="*/ 7144 w 2162175"/>
                  <a:gd name="connsiteY4" fmla="*/ 302248 h 409575"/>
                  <a:gd name="connsiteX5" fmla="*/ 111185 w 2162175"/>
                  <a:gd name="connsiteY5" fmla="*/ 406289 h 409575"/>
                  <a:gd name="connsiteX6" fmla="*/ 2058505 w 2162175"/>
                  <a:gd name="connsiteY6" fmla="*/ 406289 h 409575"/>
                  <a:gd name="connsiteX7" fmla="*/ 2162546 w 2162175"/>
                  <a:gd name="connsiteY7" fmla="*/ 302248 h 409575"/>
                  <a:gd name="connsiteX8" fmla="*/ 2162546 w 2162175"/>
                  <a:gd name="connsiteY8" fmla="*/ 111185 h 409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2175" h="409575">
                    <a:moveTo>
                      <a:pt x="2162546" y="111185"/>
                    </a:moveTo>
                    <a:cubicBezTo>
                      <a:pt x="2162546" y="53959"/>
                      <a:pt x="2115722" y="7144"/>
                      <a:pt x="2058505" y="7144"/>
                    </a:cubicBezTo>
                    <a:lnTo>
                      <a:pt x="111185" y="7144"/>
                    </a:lnTo>
                    <a:cubicBezTo>
                      <a:pt x="53959" y="7144"/>
                      <a:pt x="7144" y="53969"/>
                      <a:pt x="7144" y="111185"/>
                    </a:cubicBezTo>
                    <a:lnTo>
                      <a:pt x="7144" y="302248"/>
                    </a:lnTo>
                    <a:cubicBezTo>
                      <a:pt x="7144" y="359474"/>
                      <a:pt x="53969" y="406289"/>
                      <a:pt x="111185" y="406289"/>
                    </a:cubicBezTo>
                    <a:lnTo>
                      <a:pt x="2058505" y="406289"/>
                    </a:lnTo>
                    <a:cubicBezTo>
                      <a:pt x="2115731" y="406289"/>
                      <a:pt x="2162546" y="359464"/>
                      <a:pt x="2162546" y="302248"/>
                    </a:cubicBezTo>
                    <a:lnTo>
                      <a:pt x="2162546" y="111185"/>
                    </a:lnTo>
                    <a:close/>
                  </a:path>
                </a:pathLst>
              </a:custGeom>
              <a:solidFill>
                <a:srgbClr val="FFFFFF"/>
              </a:solidFill>
              <a:ln w="9525" cap="flat">
                <a:noFill/>
                <a:prstDash val="solid"/>
                <a:miter/>
              </a:ln>
            </p:spPr>
            <p:txBody>
              <a:bodyPr rtlCol="0" anchor="ctr"/>
              <a:lstStyle/>
              <a:p>
                <a:endParaRPr lang="fr-FR"/>
              </a:p>
            </p:txBody>
          </p:sp>
          <p:sp>
            <p:nvSpPr>
              <p:cNvPr id="624" name="Forme libre : forme 623">
                <a:extLst>
                  <a:ext uri="{FF2B5EF4-FFF2-40B4-BE49-F238E27FC236}">
                    <a16:creationId xmlns:a16="http://schemas.microsoft.com/office/drawing/2014/main" id="{5A59A80C-5B93-487F-A997-DE3180C5C0B1}"/>
                  </a:ext>
                </a:extLst>
              </p:cNvPr>
              <p:cNvSpPr/>
              <p:nvPr/>
            </p:nvSpPr>
            <p:spPr>
              <a:xfrm>
                <a:off x="1846192" y="2377263"/>
                <a:ext cx="457200" cy="428625"/>
              </a:xfrm>
              <a:custGeom>
                <a:avLst/>
                <a:gdLst>
                  <a:gd name="connsiteX0" fmla="*/ 7144 w 457200"/>
                  <a:gd name="connsiteY0" fmla="*/ 23486 h 428625"/>
                  <a:gd name="connsiteX1" fmla="*/ 7144 w 457200"/>
                  <a:gd name="connsiteY1" fmla="*/ 429689 h 428625"/>
                  <a:gd name="connsiteX2" fmla="*/ 455305 w 457200"/>
                  <a:gd name="connsiteY2" fmla="*/ 429689 h 428625"/>
                  <a:gd name="connsiteX3" fmla="*/ 48206 w 457200"/>
                  <a:gd name="connsiteY3" fmla="*/ 22591 h 428625"/>
                  <a:gd name="connsiteX4" fmla="*/ 7144 w 457200"/>
                  <a:gd name="connsiteY4" fmla="*/ 23486 h 428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200" h="428625">
                    <a:moveTo>
                      <a:pt x="7144" y="23486"/>
                    </a:moveTo>
                    <a:cubicBezTo>
                      <a:pt x="7144" y="59900"/>
                      <a:pt x="7144" y="429689"/>
                      <a:pt x="7144" y="429689"/>
                    </a:cubicBezTo>
                    <a:lnTo>
                      <a:pt x="455305" y="429689"/>
                    </a:lnTo>
                    <a:cubicBezTo>
                      <a:pt x="455305" y="429689"/>
                      <a:pt x="60855" y="35230"/>
                      <a:pt x="48206" y="22591"/>
                    </a:cubicBezTo>
                    <a:cubicBezTo>
                      <a:pt x="31966" y="6350"/>
                      <a:pt x="7144" y="-2308"/>
                      <a:pt x="7144" y="23486"/>
                    </a:cubicBezTo>
                    <a:close/>
                  </a:path>
                </a:pathLst>
              </a:custGeom>
              <a:solidFill>
                <a:srgbClr val="7383BF"/>
              </a:solidFill>
              <a:ln w="9525" cap="flat">
                <a:noFill/>
                <a:prstDash val="solid"/>
                <a:miter/>
              </a:ln>
            </p:spPr>
            <p:txBody>
              <a:bodyPr rtlCol="0" anchor="ctr"/>
              <a:lstStyle/>
              <a:p>
                <a:endParaRPr lang="fr-FR"/>
              </a:p>
            </p:txBody>
          </p:sp>
          <p:sp>
            <p:nvSpPr>
              <p:cNvPr id="625" name="Forme libre : forme 624">
                <a:extLst>
                  <a:ext uri="{FF2B5EF4-FFF2-40B4-BE49-F238E27FC236}">
                    <a16:creationId xmlns:a16="http://schemas.microsoft.com/office/drawing/2014/main" id="{A276E001-3905-4733-A4DA-15DE5207FA8A}"/>
                  </a:ext>
                </a:extLst>
              </p:cNvPr>
              <p:cNvSpPr/>
              <p:nvPr/>
            </p:nvSpPr>
            <p:spPr>
              <a:xfrm>
                <a:off x="2294343" y="2377263"/>
                <a:ext cx="457200" cy="428625"/>
              </a:xfrm>
              <a:custGeom>
                <a:avLst/>
                <a:gdLst>
                  <a:gd name="connsiteX0" fmla="*/ 7144 w 457200"/>
                  <a:gd name="connsiteY0" fmla="*/ 23486 h 428625"/>
                  <a:gd name="connsiteX1" fmla="*/ 7144 w 457200"/>
                  <a:gd name="connsiteY1" fmla="*/ 429689 h 428625"/>
                  <a:gd name="connsiteX2" fmla="*/ 455305 w 457200"/>
                  <a:gd name="connsiteY2" fmla="*/ 429689 h 428625"/>
                  <a:gd name="connsiteX3" fmla="*/ 48206 w 457200"/>
                  <a:gd name="connsiteY3" fmla="*/ 22591 h 428625"/>
                  <a:gd name="connsiteX4" fmla="*/ 7144 w 457200"/>
                  <a:gd name="connsiteY4" fmla="*/ 23486 h 428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200" h="428625">
                    <a:moveTo>
                      <a:pt x="7144" y="23486"/>
                    </a:moveTo>
                    <a:cubicBezTo>
                      <a:pt x="7144" y="59900"/>
                      <a:pt x="7144" y="429689"/>
                      <a:pt x="7144" y="429689"/>
                    </a:cubicBezTo>
                    <a:lnTo>
                      <a:pt x="455305" y="429689"/>
                    </a:lnTo>
                    <a:cubicBezTo>
                      <a:pt x="455305" y="429689"/>
                      <a:pt x="60855" y="35230"/>
                      <a:pt x="48206" y="22591"/>
                    </a:cubicBezTo>
                    <a:cubicBezTo>
                      <a:pt x="31975" y="6350"/>
                      <a:pt x="7144" y="-2308"/>
                      <a:pt x="7144" y="23486"/>
                    </a:cubicBezTo>
                    <a:close/>
                  </a:path>
                </a:pathLst>
              </a:custGeom>
              <a:solidFill>
                <a:srgbClr val="7383BF"/>
              </a:solidFill>
              <a:ln w="9525" cap="flat">
                <a:noFill/>
                <a:prstDash val="solid"/>
                <a:miter/>
              </a:ln>
            </p:spPr>
            <p:txBody>
              <a:bodyPr rtlCol="0" anchor="ctr"/>
              <a:lstStyle/>
              <a:p>
                <a:endParaRPr lang="fr-FR"/>
              </a:p>
            </p:txBody>
          </p:sp>
          <p:sp>
            <p:nvSpPr>
              <p:cNvPr id="626" name="Forme libre : forme 625">
                <a:extLst>
                  <a:ext uri="{FF2B5EF4-FFF2-40B4-BE49-F238E27FC236}">
                    <a16:creationId xmlns:a16="http://schemas.microsoft.com/office/drawing/2014/main" id="{839E52B9-3C87-42CA-A671-B46035179D4A}"/>
                  </a:ext>
                </a:extLst>
              </p:cNvPr>
              <p:cNvSpPr/>
              <p:nvPr/>
            </p:nvSpPr>
            <p:spPr>
              <a:xfrm>
                <a:off x="2742504" y="2377263"/>
                <a:ext cx="457200" cy="428625"/>
              </a:xfrm>
              <a:custGeom>
                <a:avLst/>
                <a:gdLst>
                  <a:gd name="connsiteX0" fmla="*/ 7144 w 457200"/>
                  <a:gd name="connsiteY0" fmla="*/ 23486 h 428625"/>
                  <a:gd name="connsiteX1" fmla="*/ 7144 w 457200"/>
                  <a:gd name="connsiteY1" fmla="*/ 429689 h 428625"/>
                  <a:gd name="connsiteX2" fmla="*/ 455304 w 457200"/>
                  <a:gd name="connsiteY2" fmla="*/ 429689 h 428625"/>
                  <a:gd name="connsiteX3" fmla="*/ 48206 w 457200"/>
                  <a:gd name="connsiteY3" fmla="*/ 22591 h 428625"/>
                  <a:gd name="connsiteX4" fmla="*/ 7144 w 457200"/>
                  <a:gd name="connsiteY4" fmla="*/ 23486 h 428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200" h="428625">
                    <a:moveTo>
                      <a:pt x="7144" y="23486"/>
                    </a:moveTo>
                    <a:cubicBezTo>
                      <a:pt x="7144" y="59900"/>
                      <a:pt x="7144" y="429689"/>
                      <a:pt x="7144" y="429689"/>
                    </a:cubicBezTo>
                    <a:lnTo>
                      <a:pt x="455304" y="429689"/>
                    </a:lnTo>
                    <a:cubicBezTo>
                      <a:pt x="455304" y="429689"/>
                      <a:pt x="60855" y="35230"/>
                      <a:pt x="48206" y="22591"/>
                    </a:cubicBezTo>
                    <a:cubicBezTo>
                      <a:pt x="31966" y="6350"/>
                      <a:pt x="7144" y="-2308"/>
                      <a:pt x="7144" y="23486"/>
                    </a:cubicBezTo>
                    <a:close/>
                  </a:path>
                </a:pathLst>
              </a:custGeom>
              <a:solidFill>
                <a:srgbClr val="7383BF"/>
              </a:solidFill>
              <a:ln w="9525" cap="flat">
                <a:noFill/>
                <a:prstDash val="solid"/>
                <a:miter/>
              </a:ln>
            </p:spPr>
            <p:txBody>
              <a:bodyPr rtlCol="0" anchor="ctr"/>
              <a:lstStyle/>
              <a:p>
                <a:endParaRPr lang="fr-FR"/>
              </a:p>
            </p:txBody>
          </p:sp>
          <p:sp>
            <p:nvSpPr>
              <p:cNvPr id="627" name="Forme libre : forme 626">
                <a:extLst>
                  <a:ext uri="{FF2B5EF4-FFF2-40B4-BE49-F238E27FC236}">
                    <a16:creationId xmlns:a16="http://schemas.microsoft.com/office/drawing/2014/main" id="{63FBA028-1B79-4109-9A39-C035052F073A}"/>
                  </a:ext>
                </a:extLst>
              </p:cNvPr>
              <p:cNvSpPr/>
              <p:nvPr/>
            </p:nvSpPr>
            <p:spPr>
              <a:xfrm>
                <a:off x="3190665" y="2377263"/>
                <a:ext cx="457200" cy="428625"/>
              </a:xfrm>
              <a:custGeom>
                <a:avLst/>
                <a:gdLst>
                  <a:gd name="connsiteX0" fmla="*/ 7144 w 457200"/>
                  <a:gd name="connsiteY0" fmla="*/ 23486 h 428625"/>
                  <a:gd name="connsiteX1" fmla="*/ 7144 w 457200"/>
                  <a:gd name="connsiteY1" fmla="*/ 429689 h 428625"/>
                  <a:gd name="connsiteX2" fmla="*/ 455304 w 457200"/>
                  <a:gd name="connsiteY2" fmla="*/ 429689 h 428625"/>
                  <a:gd name="connsiteX3" fmla="*/ 48206 w 457200"/>
                  <a:gd name="connsiteY3" fmla="*/ 22591 h 428625"/>
                  <a:gd name="connsiteX4" fmla="*/ 7144 w 457200"/>
                  <a:gd name="connsiteY4" fmla="*/ 23486 h 428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200" h="428625">
                    <a:moveTo>
                      <a:pt x="7144" y="23486"/>
                    </a:moveTo>
                    <a:cubicBezTo>
                      <a:pt x="7144" y="59900"/>
                      <a:pt x="7144" y="429689"/>
                      <a:pt x="7144" y="429689"/>
                    </a:cubicBezTo>
                    <a:lnTo>
                      <a:pt x="455304" y="429689"/>
                    </a:lnTo>
                    <a:cubicBezTo>
                      <a:pt x="455304" y="429689"/>
                      <a:pt x="60855" y="35230"/>
                      <a:pt x="48206" y="22591"/>
                    </a:cubicBezTo>
                    <a:cubicBezTo>
                      <a:pt x="31975" y="6350"/>
                      <a:pt x="7144" y="-2308"/>
                      <a:pt x="7144" y="23486"/>
                    </a:cubicBezTo>
                    <a:close/>
                  </a:path>
                </a:pathLst>
              </a:custGeom>
              <a:solidFill>
                <a:srgbClr val="7383BF"/>
              </a:solidFill>
              <a:ln w="9525" cap="flat">
                <a:noFill/>
                <a:prstDash val="solid"/>
                <a:miter/>
              </a:ln>
            </p:spPr>
            <p:txBody>
              <a:bodyPr rtlCol="0" anchor="ctr"/>
              <a:lstStyle/>
              <a:p>
                <a:endParaRPr lang="fr-FR"/>
              </a:p>
            </p:txBody>
          </p:sp>
          <p:sp>
            <p:nvSpPr>
              <p:cNvPr id="628" name="Forme libre : forme 627">
                <a:extLst>
                  <a:ext uri="{FF2B5EF4-FFF2-40B4-BE49-F238E27FC236}">
                    <a16:creationId xmlns:a16="http://schemas.microsoft.com/office/drawing/2014/main" id="{752D251D-F22C-4442-8724-978378B9AAEE}"/>
                  </a:ext>
                </a:extLst>
              </p:cNvPr>
              <p:cNvSpPr/>
              <p:nvPr/>
            </p:nvSpPr>
            <p:spPr>
              <a:xfrm>
                <a:off x="3638835" y="2377263"/>
                <a:ext cx="457200" cy="428625"/>
              </a:xfrm>
              <a:custGeom>
                <a:avLst/>
                <a:gdLst>
                  <a:gd name="connsiteX0" fmla="*/ 7144 w 457200"/>
                  <a:gd name="connsiteY0" fmla="*/ 23486 h 428625"/>
                  <a:gd name="connsiteX1" fmla="*/ 7144 w 457200"/>
                  <a:gd name="connsiteY1" fmla="*/ 429689 h 428625"/>
                  <a:gd name="connsiteX2" fmla="*/ 455304 w 457200"/>
                  <a:gd name="connsiteY2" fmla="*/ 429689 h 428625"/>
                  <a:gd name="connsiteX3" fmla="*/ 48206 w 457200"/>
                  <a:gd name="connsiteY3" fmla="*/ 22591 h 428625"/>
                  <a:gd name="connsiteX4" fmla="*/ 7144 w 457200"/>
                  <a:gd name="connsiteY4" fmla="*/ 23486 h 428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200" h="428625">
                    <a:moveTo>
                      <a:pt x="7144" y="23486"/>
                    </a:moveTo>
                    <a:cubicBezTo>
                      <a:pt x="7144" y="59900"/>
                      <a:pt x="7144" y="429689"/>
                      <a:pt x="7144" y="429689"/>
                    </a:cubicBezTo>
                    <a:lnTo>
                      <a:pt x="455304" y="429689"/>
                    </a:lnTo>
                    <a:cubicBezTo>
                      <a:pt x="455304" y="429689"/>
                      <a:pt x="60855" y="35230"/>
                      <a:pt x="48206" y="22591"/>
                    </a:cubicBezTo>
                    <a:cubicBezTo>
                      <a:pt x="31966" y="6350"/>
                      <a:pt x="7144" y="-2308"/>
                      <a:pt x="7144" y="23486"/>
                    </a:cubicBezTo>
                    <a:close/>
                  </a:path>
                </a:pathLst>
              </a:custGeom>
              <a:solidFill>
                <a:srgbClr val="7383BF"/>
              </a:solidFill>
              <a:ln w="9525" cap="flat">
                <a:noFill/>
                <a:prstDash val="solid"/>
                <a:miter/>
              </a:ln>
            </p:spPr>
            <p:txBody>
              <a:bodyPr rtlCol="0" anchor="ctr"/>
              <a:lstStyle/>
              <a:p>
                <a:endParaRPr lang="fr-FR"/>
              </a:p>
            </p:txBody>
          </p:sp>
          <p:sp>
            <p:nvSpPr>
              <p:cNvPr id="629" name="Forme libre : forme 628">
                <a:extLst>
                  <a:ext uri="{FF2B5EF4-FFF2-40B4-BE49-F238E27FC236}">
                    <a16:creationId xmlns:a16="http://schemas.microsoft.com/office/drawing/2014/main" id="{CD71601A-638B-4D5B-9EED-8AAF91644DD3}"/>
                  </a:ext>
                </a:extLst>
              </p:cNvPr>
              <p:cNvSpPr/>
              <p:nvPr/>
            </p:nvSpPr>
            <p:spPr>
              <a:xfrm>
                <a:off x="4086986" y="2377263"/>
                <a:ext cx="457200" cy="428625"/>
              </a:xfrm>
              <a:custGeom>
                <a:avLst/>
                <a:gdLst>
                  <a:gd name="connsiteX0" fmla="*/ 7144 w 457200"/>
                  <a:gd name="connsiteY0" fmla="*/ 23486 h 428625"/>
                  <a:gd name="connsiteX1" fmla="*/ 7144 w 457200"/>
                  <a:gd name="connsiteY1" fmla="*/ 429689 h 428625"/>
                  <a:gd name="connsiteX2" fmla="*/ 455305 w 457200"/>
                  <a:gd name="connsiteY2" fmla="*/ 429689 h 428625"/>
                  <a:gd name="connsiteX3" fmla="*/ 48206 w 457200"/>
                  <a:gd name="connsiteY3" fmla="*/ 22591 h 428625"/>
                  <a:gd name="connsiteX4" fmla="*/ 7144 w 457200"/>
                  <a:gd name="connsiteY4" fmla="*/ 23486 h 428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200" h="428625">
                    <a:moveTo>
                      <a:pt x="7144" y="23486"/>
                    </a:moveTo>
                    <a:cubicBezTo>
                      <a:pt x="7144" y="59900"/>
                      <a:pt x="7144" y="429689"/>
                      <a:pt x="7144" y="429689"/>
                    </a:cubicBezTo>
                    <a:lnTo>
                      <a:pt x="455305" y="429689"/>
                    </a:lnTo>
                    <a:cubicBezTo>
                      <a:pt x="455305" y="429689"/>
                      <a:pt x="60855" y="35230"/>
                      <a:pt x="48206" y="22591"/>
                    </a:cubicBezTo>
                    <a:cubicBezTo>
                      <a:pt x="31976" y="6350"/>
                      <a:pt x="7144" y="-2308"/>
                      <a:pt x="7144" y="23486"/>
                    </a:cubicBezTo>
                    <a:close/>
                  </a:path>
                </a:pathLst>
              </a:custGeom>
              <a:solidFill>
                <a:srgbClr val="7383BF"/>
              </a:solidFill>
              <a:ln w="9525" cap="flat">
                <a:noFill/>
                <a:prstDash val="solid"/>
                <a:miter/>
              </a:ln>
            </p:spPr>
            <p:txBody>
              <a:bodyPr rtlCol="0" anchor="ctr"/>
              <a:lstStyle/>
              <a:p>
                <a:endParaRPr lang="fr-FR"/>
              </a:p>
            </p:txBody>
          </p:sp>
          <p:sp>
            <p:nvSpPr>
              <p:cNvPr id="630" name="Forme libre : forme 629">
                <a:extLst>
                  <a:ext uri="{FF2B5EF4-FFF2-40B4-BE49-F238E27FC236}">
                    <a16:creationId xmlns:a16="http://schemas.microsoft.com/office/drawing/2014/main" id="{68BA3381-59B9-4F5B-B09E-934A04ABFAEB}"/>
                  </a:ext>
                </a:extLst>
              </p:cNvPr>
              <p:cNvSpPr/>
              <p:nvPr/>
            </p:nvSpPr>
            <p:spPr>
              <a:xfrm>
                <a:off x="2567244" y="3947123"/>
                <a:ext cx="1257300" cy="819150"/>
              </a:xfrm>
              <a:custGeom>
                <a:avLst/>
                <a:gdLst>
                  <a:gd name="connsiteX0" fmla="*/ 7144 w 1257300"/>
                  <a:gd name="connsiteY0" fmla="*/ 7144 h 819150"/>
                  <a:gd name="connsiteX1" fmla="*/ 1254033 w 1257300"/>
                  <a:gd name="connsiteY1" fmla="*/ 7144 h 819150"/>
                  <a:gd name="connsiteX2" fmla="*/ 1254033 w 1257300"/>
                  <a:gd name="connsiteY2" fmla="*/ 813502 h 819150"/>
                  <a:gd name="connsiteX3" fmla="*/ 7144 w 1257300"/>
                  <a:gd name="connsiteY3" fmla="*/ 813502 h 819150"/>
                </a:gdLst>
                <a:ahLst/>
                <a:cxnLst>
                  <a:cxn ang="0">
                    <a:pos x="connsiteX0" y="connsiteY0"/>
                  </a:cxn>
                  <a:cxn ang="0">
                    <a:pos x="connsiteX1" y="connsiteY1"/>
                  </a:cxn>
                  <a:cxn ang="0">
                    <a:pos x="connsiteX2" y="connsiteY2"/>
                  </a:cxn>
                  <a:cxn ang="0">
                    <a:pos x="connsiteX3" y="connsiteY3"/>
                  </a:cxn>
                </a:cxnLst>
                <a:rect l="l" t="t" r="r" b="b"/>
                <a:pathLst>
                  <a:path w="1257300" h="819150">
                    <a:moveTo>
                      <a:pt x="7144" y="7144"/>
                    </a:moveTo>
                    <a:lnTo>
                      <a:pt x="1254033" y="7144"/>
                    </a:lnTo>
                    <a:lnTo>
                      <a:pt x="1254033" y="813502"/>
                    </a:lnTo>
                    <a:lnTo>
                      <a:pt x="7144" y="813502"/>
                    </a:lnTo>
                    <a:close/>
                  </a:path>
                </a:pathLst>
              </a:custGeom>
              <a:solidFill>
                <a:srgbClr val="D6D9DF"/>
              </a:solidFill>
              <a:ln w="9525" cap="flat">
                <a:noFill/>
                <a:prstDash val="solid"/>
                <a:miter/>
              </a:ln>
            </p:spPr>
            <p:txBody>
              <a:bodyPr rtlCol="0" anchor="ctr"/>
              <a:lstStyle/>
              <a:p>
                <a:endParaRPr lang="fr-FR"/>
              </a:p>
            </p:txBody>
          </p:sp>
          <p:sp>
            <p:nvSpPr>
              <p:cNvPr id="631" name="Forme libre : forme 630">
                <a:extLst>
                  <a:ext uri="{FF2B5EF4-FFF2-40B4-BE49-F238E27FC236}">
                    <a16:creationId xmlns:a16="http://schemas.microsoft.com/office/drawing/2014/main" id="{3CAF2FB3-D331-4310-BC2C-A7296F74EC73}"/>
                  </a:ext>
                </a:extLst>
              </p:cNvPr>
              <p:cNvSpPr/>
              <p:nvPr/>
            </p:nvSpPr>
            <p:spPr>
              <a:xfrm>
                <a:off x="2567244" y="4113601"/>
                <a:ext cx="1257300" cy="161925"/>
              </a:xfrm>
              <a:custGeom>
                <a:avLst/>
                <a:gdLst>
                  <a:gd name="connsiteX0" fmla="*/ 7144 w 1257300"/>
                  <a:gd name="connsiteY0" fmla="*/ 7144 h 161925"/>
                  <a:gd name="connsiteX1" fmla="*/ 1254033 w 1257300"/>
                  <a:gd name="connsiteY1" fmla="*/ 7144 h 161925"/>
                  <a:gd name="connsiteX2" fmla="*/ 1254033 w 1257300"/>
                  <a:gd name="connsiteY2" fmla="*/ 163211 h 161925"/>
                  <a:gd name="connsiteX3" fmla="*/ 7144 w 1257300"/>
                  <a:gd name="connsiteY3" fmla="*/ 163211 h 161925"/>
                </a:gdLst>
                <a:ahLst/>
                <a:cxnLst>
                  <a:cxn ang="0">
                    <a:pos x="connsiteX0" y="connsiteY0"/>
                  </a:cxn>
                  <a:cxn ang="0">
                    <a:pos x="connsiteX1" y="connsiteY1"/>
                  </a:cxn>
                  <a:cxn ang="0">
                    <a:pos x="connsiteX2" y="connsiteY2"/>
                  </a:cxn>
                  <a:cxn ang="0">
                    <a:pos x="connsiteX3" y="connsiteY3"/>
                  </a:cxn>
                </a:cxnLst>
                <a:rect l="l" t="t" r="r" b="b"/>
                <a:pathLst>
                  <a:path w="1257300" h="161925">
                    <a:moveTo>
                      <a:pt x="7144" y="7144"/>
                    </a:moveTo>
                    <a:lnTo>
                      <a:pt x="1254033" y="7144"/>
                    </a:lnTo>
                    <a:lnTo>
                      <a:pt x="1254033" y="163211"/>
                    </a:lnTo>
                    <a:lnTo>
                      <a:pt x="7144" y="163211"/>
                    </a:lnTo>
                    <a:close/>
                  </a:path>
                </a:pathLst>
              </a:custGeom>
              <a:solidFill>
                <a:srgbClr val="7383BF"/>
              </a:solidFill>
              <a:ln w="9525" cap="flat">
                <a:noFill/>
                <a:prstDash val="solid"/>
                <a:miter/>
              </a:ln>
            </p:spPr>
            <p:txBody>
              <a:bodyPr rtlCol="0" anchor="ctr"/>
              <a:lstStyle/>
              <a:p>
                <a:endParaRPr lang="fr-FR"/>
              </a:p>
            </p:txBody>
          </p:sp>
          <p:sp>
            <p:nvSpPr>
              <p:cNvPr id="632" name="Forme libre : forme 631">
                <a:extLst>
                  <a:ext uri="{FF2B5EF4-FFF2-40B4-BE49-F238E27FC236}">
                    <a16:creationId xmlns:a16="http://schemas.microsoft.com/office/drawing/2014/main" id="{8864297C-1985-4E77-8423-FDFBFA18E37E}"/>
                  </a:ext>
                </a:extLst>
              </p:cNvPr>
              <p:cNvSpPr/>
              <p:nvPr/>
            </p:nvSpPr>
            <p:spPr>
              <a:xfrm>
                <a:off x="2567244" y="4410134"/>
                <a:ext cx="1257300" cy="161925"/>
              </a:xfrm>
              <a:custGeom>
                <a:avLst/>
                <a:gdLst>
                  <a:gd name="connsiteX0" fmla="*/ 7144 w 1257300"/>
                  <a:gd name="connsiteY0" fmla="*/ 7144 h 161925"/>
                  <a:gd name="connsiteX1" fmla="*/ 1254033 w 1257300"/>
                  <a:gd name="connsiteY1" fmla="*/ 7144 h 161925"/>
                  <a:gd name="connsiteX2" fmla="*/ 1254033 w 1257300"/>
                  <a:gd name="connsiteY2" fmla="*/ 163211 h 161925"/>
                  <a:gd name="connsiteX3" fmla="*/ 7144 w 1257300"/>
                  <a:gd name="connsiteY3" fmla="*/ 163211 h 161925"/>
                </a:gdLst>
                <a:ahLst/>
                <a:cxnLst>
                  <a:cxn ang="0">
                    <a:pos x="connsiteX0" y="connsiteY0"/>
                  </a:cxn>
                  <a:cxn ang="0">
                    <a:pos x="connsiteX1" y="connsiteY1"/>
                  </a:cxn>
                  <a:cxn ang="0">
                    <a:pos x="connsiteX2" y="connsiteY2"/>
                  </a:cxn>
                  <a:cxn ang="0">
                    <a:pos x="connsiteX3" y="connsiteY3"/>
                  </a:cxn>
                </a:cxnLst>
                <a:rect l="l" t="t" r="r" b="b"/>
                <a:pathLst>
                  <a:path w="1257300" h="161925">
                    <a:moveTo>
                      <a:pt x="7144" y="7144"/>
                    </a:moveTo>
                    <a:lnTo>
                      <a:pt x="1254033" y="7144"/>
                    </a:lnTo>
                    <a:lnTo>
                      <a:pt x="1254033" y="163211"/>
                    </a:lnTo>
                    <a:lnTo>
                      <a:pt x="7144" y="163211"/>
                    </a:lnTo>
                    <a:close/>
                  </a:path>
                </a:pathLst>
              </a:custGeom>
              <a:solidFill>
                <a:srgbClr val="7383BF"/>
              </a:solidFill>
              <a:ln w="9525" cap="flat">
                <a:noFill/>
                <a:prstDash val="solid"/>
                <a:miter/>
              </a:ln>
            </p:spPr>
            <p:txBody>
              <a:bodyPr rtlCol="0" anchor="ctr"/>
              <a:lstStyle/>
              <a:p>
                <a:endParaRPr lang="fr-FR"/>
              </a:p>
            </p:txBody>
          </p:sp>
          <p:sp>
            <p:nvSpPr>
              <p:cNvPr id="633" name="Forme libre : forme 632">
                <a:extLst>
                  <a:ext uri="{FF2B5EF4-FFF2-40B4-BE49-F238E27FC236}">
                    <a16:creationId xmlns:a16="http://schemas.microsoft.com/office/drawing/2014/main" id="{66B2C4DB-BEA3-483E-9BD7-07A980C8A095}"/>
                  </a:ext>
                </a:extLst>
              </p:cNvPr>
              <p:cNvSpPr/>
              <p:nvPr/>
            </p:nvSpPr>
            <p:spPr>
              <a:xfrm>
                <a:off x="2551013" y="3177913"/>
                <a:ext cx="161925" cy="409575"/>
              </a:xfrm>
              <a:custGeom>
                <a:avLst/>
                <a:gdLst>
                  <a:gd name="connsiteX0" fmla="*/ 7144 w 161925"/>
                  <a:gd name="connsiteY0" fmla="*/ 7144 h 409575"/>
                  <a:gd name="connsiteX1" fmla="*/ 163211 w 161925"/>
                  <a:gd name="connsiteY1" fmla="*/ 7144 h 409575"/>
                  <a:gd name="connsiteX2" fmla="*/ 163211 w 161925"/>
                  <a:gd name="connsiteY2" fmla="*/ 406260 h 409575"/>
                  <a:gd name="connsiteX3" fmla="*/ 7144 w 161925"/>
                  <a:gd name="connsiteY3" fmla="*/ 406260 h 409575"/>
                </a:gdLst>
                <a:ahLst/>
                <a:cxnLst>
                  <a:cxn ang="0">
                    <a:pos x="connsiteX0" y="connsiteY0"/>
                  </a:cxn>
                  <a:cxn ang="0">
                    <a:pos x="connsiteX1" y="connsiteY1"/>
                  </a:cxn>
                  <a:cxn ang="0">
                    <a:pos x="connsiteX2" y="connsiteY2"/>
                  </a:cxn>
                  <a:cxn ang="0">
                    <a:pos x="connsiteX3" y="connsiteY3"/>
                  </a:cxn>
                </a:cxnLst>
                <a:rect l="l" t="t" r="r" b="b"/>
                <a:pathLst>
                  <a:path w="161925" h="409575">
                    <a:moveTo>
                      <a:pt x="7144" y="7144"/>
                    </a:moveTo>
                    <a:lnTo>
                      <a:pt x="163211" y="7144"/>
                    </a:lnTo>
                    <a:lnTo>
                      <a:pt x="163211" y="406260"/>
                    </a:lnTo>
                    <a:lnTo>
                      <a:pt x="7144" y="406260"/>
                    </a:lnTo>
                    <a:close/>
                  </a:path>
                </a:pathLst>
              </a:custGeom>
              <a:solidFill>
                <a:srgbClr val="999A9F"/>
              </a:solidFill>
              <a:ln w="9525" cap="flat">
                <a:noFill/>
                <a:prstDash val="solid"/>
                <a:miter/>
              </a:ln>
            </p:spPr>
            <p:txBody>
              <a:bodyPr rtlCol="0" anchor="ctr"/>
              <a:lstStyle/>
              <a:p>
                <a:endParaRPr lang="fr-FR"/>
              </a:p>
            </p:txBody>
          </p:sp>
          <p:sp>
            <p:nvSpPr>
              <p:cNvPr id="634" name="Forme libre : forme 633">
                <a:extLst>
                  <a:ext uri="{FF2B5EF4-FFF2-40B4-BE49-F238E27FC236}">
                    <a16:creationId xmlns:a16="http://schemas.microsoft.com/office/drawing/2014/main" id="{93C2C11F-0D56-48A6-91A8-7215AB3EDF9E}"/>
                  </a:ext>
                </a:extLst>
              </p:cNvPr>
              <p:cNvSpPr/>
              <p:nvPr/>
            </p:nvSpPr>
            <p:spPr>
              <a:xfrm>
                <a:off x="3112655" y="3177913"/>
                <a:ext cx="161925" cy="409575"/>
              </a:xfrm>
              <a:custGeom>
                <a:avLst/>
                <a:gdLst>
                  <a:gd name="connsiteX0" fmla="*/ 7144 w 161925"/>
                  <a:gd name="connsiteY0" fmla="*/ 7144 h 409575"/>
                  <a:gd name="connsiteX1" fmla="*/ 163211 w 161925"/>
                  <a:gd name="connsiteY1" fmla="*/ 7144 h 409575"/>
                  <a:gd name="connsiteX2" fmla="*/ 163211 w 161925"/>
                  <a:gd name="connsiteY2" fmla="*/ 406260 h 409575"/>
                  <a:gd name="connsiteX3" fmla="*/ 7144 w 161925"/>
                  <a:gd name="connsiteY3" fmla="*/ 406260 h 409575"/>
                </a:gdLst>
                <a:ahLst/>
                <a:cxnLst>
                  <a:cxn ang="0">
                    <a:pos x="connsiteX0" y="connsiteY0"/>
                  </a:cxn>
                  <a:cxn ang="0">
                    <a:pos x="connsiteX1" y="connsiteY1"/>
                  </a:cxn>
                  <a:cxn ang="0">
                    <a:pos x="connsiteX2" y="connsiteY2"/>
                  </a:cxn>
                  <a:cxn ang="0">
                    <a:pos x="connsiteX3" y="connsiteY3"/>
                  </a:cxn>
                </a:cxnLst>
                <a:rect l="l" t="t" r="r" b="b"/>
                <a:pathLst>
                  <a:path w="161925" h="409575">
                    <a:moveTo>
                      <a:pt x="7144" y="7144"/>
                    </a:moveTo>
                    <a:lnTo>
                      <a:pt x="163211" y="7144"/>
                    </a:lnTo>
                    <a:lnTo>
                      <a:pt x="163211" y="406260"/>
                    </a:lnTo>
                    <a:lnTo>
                      <a:pt x="7144" y="406260"/>
                    </a:lnTo>
                    <a:close/>
                  </a:path>
                </a:pathLst>
              </a:custGeom>
              <a:solidFill>
                <a:srgbClr val="999A9F"/>
              </a:solidFill>
              <a:ln w="9525" cap="flat">
                <a:noFill/>
                <a:prstDash val="solid"/>
                <a:miter/>
              </a:ln>
            </p:spPr>
            <p:txBody>
              <a:bodyPr rtlCol="0" anchor="ctr"/>
              <a:lstStyle/>
              <a:p>
                <a:endParaRPr lang="fr-FR"/>
              </a:p>
            </p:txBody>
          </p:sp>
          <p:sp>
            <p:nvSpPr>
              <p:cNvPr id="635" name="Forme libre : forme 634">
                <a:extLst>
                  <a:ext uri="{FF2B5EF4-FFF2-40B4-BE49-F238E27FC236}">
                    <a16:creationId xmlns:a16="http://schemas.microsoft.com/office/drawing/2014/main" id="{9AA15D9B-EF45-4970-9D90-FB1A47F34754}"/>
                  </a:ext>
                </a:extLst>
              </p:cNvPr>
              <p:cNvSpPr/>
              <p:nvPr/>
            </p:nvSpPr>
            <p:spPr>
              <a:xfrm>
                <a:off x="3674297" y="3177913"/>
                <a:ext cx="161925" cy="409575"/>
              </a:xfrm>
              <a:custGeom>
                <a:avLst/>
                <a:gdLst>
                  <a:gd name="connsiteX0" fmla="*/ 7144 w 161925"/>
                  <a:gd name="connsiteY0" fmla="*/ 7144 h 409575"/>
                  <a:gd name="connsiteX1" fmla="*/ 163211 w 161925"/>
                  <a:gd name="connsiteY1" fmla="*/ 7144 h 409575"/>
                  <a:gd name="connsiteX2" fmla="*/ 163211 w 161925"/>
                  <a:gd name="connsiteY2" fmla="*/ 406260 h 409575"/>
                  <a:gd name="connsiteX3" fmla="*/ 7144 w 161925"/>
                  <a:gd name="connsiteY3" fmla="*/ 406260 h 409575"/>
                </a:gdLst>
                <a:ahLst/>
                <a:cxnLst>
                  <a:cxn ang="0">
                    <a:pos x="connsiteX0" y="connsiteY0"/>
                  </a:cxn>
                  <a:cxn ang="0">
                    <a:pos x="connsiteX1" y="connsiteY1"/>
                  </a:cxn>
                  <a:cxn ang="0">
                    <a:pos x="connsiteX2" y="connsiteY2"/>
                  </a:cxn>
                  <a:cxn ang="0">
                    <a:pos x="connsiteX3" y="connsiteY3"/>
                  </a:cxn>
                </a:cxnLst>
                <a:rect l="l" t="t" r="r" b="b"/>
                <a:pathLst>
                  <a:path w="161925" h="409575">
                    <a:moveTo>
                      <a:pt x="7144" y="7144"/>
                    </a:moveTo>
                    <a:lnTo>
                      <a:pt x="163211" y="7144"/>
                    </a:lnTo>
                    <a:lnTo>
                      <a:pt x="163211" y="406260"/>
                    </a:lnTo>
                    <a:lnTo>
                      <a:pt x="7144" y="406260"/>
                    </a:lnTo>
                    <a:close/>
                  </a:path>
                </a:pathLst>
              </a:custGeom>
              <a:solidFill>
                <a:srgbClr val="999A9F"/>
              </a:solidFill>
              <a:ln w="9525" cap="flat">
                <a:noFill/>
                <a:prstDash val="solid"/>
                <a:miter/>
              </a:ln>
            </p:spPr>
            <p:txBody>
              <a:bodyPr rtlCol="0" anchor="ctr"/>
              <a:lstStyle/>
              <a:p>
                <a:endParaRPr lang="fr-FR"/>
              </a:p>
            </p:txBody>
          </p:sp>
          <p:sp>
            <p:nvSpPr>
              <p:cNvPr id="636" name="Forme libre : forme 635">
                <a:extLst>
                  <a:ext uri="{FF2B5EF4-FFF2-40B4-BE49-F238E27FC236}">
                    <a16:creationId xmlns:a16="http://schemas.microsoft.com/office/drawing/2014/main" id="{86168876-0C2B-4464-AA91-91154235D625}"/>
                  </a:ext>
                </a:extLst>
              </p:cNvPr>
              <p:cNvSpPr/>
              <p:nvPr/>
            </p:nvSpPr>
            <p:spPr>
              <a:xfrm>
                <a:off x="2034930" y="3099874"/>
                <a:ext cx="2324100" cy="561975"/>
              </a:xfrm>
              <a:custGeom>
                <a:avLst/>
                <a:gdLst>
                  <a:gd name="connsiteX0" fmla="*/ 2136543 w 2324100"/>
                  <a:gd name="connsiteY0" fmla="*/ 562366 h 561975"/>
                  <a:gd name="connsiteX1" fmla="*/ 189224 w 2324100"/>
                  <a:gd name="connsiteY1" fmla="*/ 562366 h 561975"/>
                  <a:gd name="connsiteX2" fmla="*/ 7144 w 2324100"/>
                  <a:gd name="connsiteY2" fmla="*/ 380286 h 561975"/>
                  <a:gd name="connsiteX3" fmla="*/ 7144 w 2324100"/>
                  <a:gd name="connsiteY3" fmla="*/ 189224 h 561975"/>
                  <a:gd name="connsiteX4" fmla="*/ 189224 w 2324100"/>
                  <a:gd name="connsiteY4" fmla="*/ 7144 h 561975"/>
                  <a:gd name="connsiteX5" fmla="*/ 2136543 w 2324100"/>
                  <a:gd name="connsiteY5" fmla="*/ 7144 h 561975"/>
                  <a:gd name="connsiteX6" fmla="*/ 2318623 w 2324100"/>
                  <a:gd name="connsiteY6" fmla="*/ 189224 h 561975"/>
                  <a:gd name="connsiteX7" fmla="*/ 2318623 w 2324100"/>
                  <a:gd name="connsiteY7" fmla="*/ 380286 h 561975"/>
                  <a:gd name="connsiteX8" fmla="*/ 2136543 w 2324100"/>
                  <a:gd name="connsiteY8" fmla="*/ 562366 h 561975"/>
                  <a:gd name="connsiteX9" fmla="*/ 189224 w 2324100"/>
                  <a:gd name="connsiteY9" fmla="*/ 163221 h 561975"/>
                  <a:gd name="connsiteX10" fmla="*/ 163211 w 2324100"/>
                  <a:gd name="connsiteY10" fmla="*/ 189233 h 561975"/>
                  <a:gd name="connsiteX11" fmla="*/ 163211 w 2324100"/>
                  <a:gd name="connsiteY11" fmla="*/ 380295 h 561975"/>
                  <a:gd name="connsiteX12" fmla="*/ 189224 w 2324100"/>
                  <a:gd name="connsiteY12" fmla="*/ 406308 h 561975"/>
                  <a:gd name="connsiteX13" fmla="*/ 2136543 w 2324100"/>
                  <a:gd name="connsiteY13" fmla="*/ 406308 h 561975"/>
                  <a:gd name="connsiteX14" fmla="*/ 2162556 w 2324100"/>
                  <a:gd name="connsiteY14" fmla="*/ 380295 h 561975"/>
                  <a:gd name="connsiteX15" fmla="*/ 2162556 w 2324100"/>
                  <a:gd name="connsiteY15" fmla="*/ 189233 h 561975"/>
                  <a:gd name="connsiteX16" fmla="*/ 2136543 w 2324100"/>
                  <a:gd name="connsiteY16" fmla="*/ 163221 h 561975"/>
                  <a:gd name="connsiteX17" fmla="*/ 189224 w 2324100"/>
                  <a:gd name="connsiteY17" fmla="*/ 163221 h 561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324100" h="561975">
                    <a:moveTo>
                      <a:pt x="2136543" y="562366"/>
                    </a:moveTo>
                    <a:lnTo>
                      <a:pt x="189224" y="562366"/>
                    </a:lnTo>
                    <a:cubicBezTo>
                      <a:pt x="88830" y="562366"/>
                      <a:pt x="7144" y="480679"/>
                      <a:pt x="7144" y="380286"/>
                    </a:cubicBezTo>
                    <a:lnTo>
                      <a:pt x="7144" y="189224"/>
                    </a:lnTo>
                    <a:cubicBezTo>
                      <a:pt x="7144" y="88830"/>
                      <a:pt x="88830" y="7144"/>
                      <a:pt x="189224" y="7144"/>
                    </a:cubicBezTo>
                    <a:lnTo>
                      <a:pt x="2136543" y="7144"/>
                    </a:lnTo>
                    <a:cubicBezTo>
                      <a:pt x="2236937" y="7144"/>
                      <a:pt x="2318623" y="88830"/>
                      <a:pt x="2318623" y="189224"/>
                    </a:cubicBezTo>
                    <a:lnTo>
                      <a:pt x="2318623" y="380286"/>
                    </a:lnTo>
                    <a:cubicBezTo>
                      <a:pt x="2318623" y="480679"/>
                      <a:pt x="2236937" y="562366"/>
                      <a:pt x="2136543" y="562366"/>
                    </a:cubicBezTo>
                    <a:close/>
                    <a:moveTo>
                      <a:pt x="189224" y="163221"/>
                    </a:moveTo>
                    <a:cubicBezTo>
                      <a:pt x="175127" y="163221"/>
                      <a:pt x="163211" y="175136"/>
                      <a:pt x="163211" y="189233"/>
                    </a:cubicBezTo>
                    <a:lnTo>
                      <a:pt x="163211" y="380295"/>
                    </a:lnTo>
                    <a:cubicBezTo>
                      <a:pt x="163211" y="394392"/>
                      <a:pt x="175127" y="406308"/>
                      <a:pt x="189224" y="406308"/>
                    </a:cubicBezTo>
                    <a:lnTo>
                      <a:pt x="2136543" y="406308"/>
                    </a:lnTo>
                    <a:cubicBezTo>
                      <a:pt x="2150640" y="406308"/>
                      <a:pt x="2162556" y="394392"/>
                      <a:pt x="2162556" y="380295"/>
                    </a:cubicBezTo>
                    <a:lnTo>
                      <a:pt x="2162556" y="189233"/>
                    </a:lnTo>
                    <a:cubicBezTo>
                      <a:pt x="2162556" y="175136"/>
                      <a:pt x="2150640" y="163221"/>
                      <a:pt x="2136543" y="163221"/>
                    </a:cubicBezTo>
                    <a:lnTo>
                      <a:pt x="189224" y="163221"/>
                    </a:lnTo>
                    <a:close/>
                  </a:path>
                </a:pathLst>
              </a:custGeom>
              <a:solidFill>
                <a:srgbClr val="7383BF"/>
              </a:solidFill>
              <a:ln w="9525" cap="flat">
                <a:noFill/>
                <a:prstDash val="solid"/>
                <a:miter/>
              </a:ln>
            </p:spPr>
            <p:txBody>
              <a:bodyPr rtlCol="0" anchor="ctr"/>
              <a:lstStyle/>
              <a:p>
                <a:endParaRPr lang="fr-FR"/>
              </a:p>
            </p:txBody>
          </p:sp>
          <p:sp>
            <p:nvSpPr>
              <p:cNvPr id="637" name="Forme libre : forme 636">
                <a:extLst>
                  <a:ext uri="{FF2B5EF4-FFF2-40B4-BE49-F238E27FC236}">
                    <a16:creationId xmlns:a16="http://schemas.microsoft.com/office/drawing/2014/main" id="{A55D3314-37EE-41C2-A4D8-B4D423071F30}"/>
                  </a:ext>
                </a:extLst>
              </p:cNvPr>
              <p:cNvSpPr/>
              <p:nvPr/>
            </p:nvSpPr>
            <p:spPr>
              <a:xfrm>
                <a:off x="1496405" y="4724335"/>
                <a:ext cx="4886325" cy="247650"/>
              </a:xfrm>
              <a:custGeom>
                <a:avLst/>
                <a:gdLst>
                  <a:gd name="connsiteX0" fmla="*/ 4883944 w 4886325"/>
                  <a:gd name="connsiteY0" fmla="*/ 199606 h 247650"/>
                  <a:gd name="connsiteX1" fmla="*/ 4841920 w 4886325"/>
                  <a:gd name="connsiteY1" fmla="*/ 241630 h 247650"/>
                  <a:gd name="connsiteX2" fmla="*/ 49168 w 4886325"/>
                  <a:gd name="connsiteY2" fmla="*/ 241630 h 247650"/>
                  <a:gd name="connsiteX3" fmla="*/ 7144 w 4886325"/>
                  <a:gd name="connsiteY3" fmla="*/ 199606 h 247650"/>
                  <a:gd name="connsiteX4" fmla="*/ 7144 w 4886325"/>
                  <a:gd name="connsiteY4" fmla="*/ 49187 h 247650"/>
                  <a:gd name="connsiteX5" fmla="*/ 49168 w 4886325"/>
                  <a:gd name="connsiteY5" fmla="*/ 7144 h 247650"/>
                  <a:gd name="connsiteX6" fmla="*/ 4841920 w 4886325"/>
                  <a:gd name="connsiteY6" fmla="*/ 7144 h 247650"/>
                  <a:gd name="connsiteX7" fmla="*/ 4883944 w 4886325"/>
                  <a:gd name="connsiteY7" fmla="*/ 49187 h 247650"/>
                  <a:gd name="connsiteX8" fmla="*/ 4883944 w 4886325"/>
                  <a:gd name="connsiteY8" fmla="*/ 199606 h 24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86325" h="247650">
                    <a:moveTo>
                      <a:pt x="4883944" y="199606"/>
                    </a:moveTo>
                    <a:cubicBezTo>
                      <a:pt x="4883944" y="222713"/>
                      <a:pt x="4865046" y="241630"/>
                      <a:pt x="4841920" y="241630"/>
                    </a:cubicBezTo>
                    <a:lnTo>
                      <a:pt x="49168" y="241630"/>
                    </a:lnTo>
                    <a:cubicBezTo>
                      <a:pt x="26051" y="241630"/>
                      <a:pt x="7144" y="222713"/>
                      <a:pt x="7144" y="199606"/>
                    </a:cubicBezTo>
                    <a:lnTo>
                      <a:pt x="7144" y="49187"/>
                    </a:lnTo>
                    <a:cubicBezTo>
                      <a:pt x="7144" y="26060"/>
                      <a:pt x="26051" y="7144"/>
                      <a:pt x="49168" y="7144"/>
                    </a:cubicBezTo>
                    <a:lnTo>
                      <a:pt x="4841920" y="7144"/>
                    </a:lnTo>
                    <a:cubicBezTo>
                      <a:pt x="4865046" y="7144"/>
                      <a:pt x="4883944" y="26060"/>
                      <a:pt x="4883944" y="49187"/>
                    </a:cubicBezTo>
                    <a:lnTo>
                      <a:pt x="4883944" y="199606"/>
                    </a:lnTo>
                    <a:close/>
                  </a:path>
                </a:pathLst>
              </a:custGeom>
              <a:solidFill>
                <a:srgbClr val="556080"/>
              </a:solidFill>
              <a:ln w="9525" cap="flat">
                <a:noFill/>
                <a:prstDash val="solid"/>
                <a:miter/>
              </a:ln>
            </p:spPr>
            <p:txBody>
              <a:bodyPr rtlCol="0" anchor="ctr"/>
              <a:lstStyle/>
              <a:p>
                <a:endParaRPr lang="fr-FR"/>
              </a:p>
            </p:txBody>
          </p:sp>
        </p:grpSp>
        <p:grpSp>
          <p:nvGrpSpPr>
            <p:cNvPr id="654" name="Graphique 33">
              <a:extLst>
                <a:ext uri="{FF2B5EF4-FFF2-40B4-BE49-F238E27FC236}">
                  <a16:creationId xmlns:a16="http://schemas.microsoft.com/office/drawing/2014/main" id="{341644B4-C6ED-430B-9CF5-5C55D4E4D9B9}"/>
                </a:ext>
              </a:extLst>
            </p:cNvPr>
            <p:cNvGrpSpPr/>
            <p:nvPr/>
          </p:nvGrpSpPr>
          <p:grpSpPr>
            <a:xfrm>
              <a:off x="10221516" y="6648085"/>
              <a:ext cx="320718" cy="314401"/>
              <a:chOff x="10650345" y="2589692"/>
              <a:chExt cx="250515" cy="245581"/>
            </a:xfrm>
            <a:solidFill>
              <a:srgbClr val="556080"/>
            </a:solidFill>
          </p:grpSpPr>
          <p:sp>
            <p:nvSpPr>
              <p:cNvPr id="655" name="Forme libre : forme 654">
                <a:extLst>
                  <a:ext uri="{FF2B5EF4-FFF2-40B4-BE49-F238E27FC236}">
                    <a16:creationId xmlns:a16="http://schemas.microsoft.com/office/drawing/2014/main" id="{386B1837-B973-4FA4-83CC-9F589CDF58EA}"/>
                  </a:ext>
                </a:extLst>
              </p:cNvPr>
              <p:cNvSpPr/>
              <p:nvPr/>
            </p:nvSpPr>
            <p:spPr>
              <a:xfrm>
                <a:off x="10700298" y="2589692"/>
                <a:ext cx="149140" cy="93701"/>
              </a:xfrm>
              <a:custGeom>
                <a:avLst/>
                <a:gdLst>
                  <a:gd name="connsiteX0" fmla="*/ 20873 w 149140"/>
                  <a:gd name="connsiteY0" fmla="*/ 93883 h 93700"/>
                  <a:gd name="connsiteX1" fmla="*/ 54049 w 149140"/>
                  <a:gd name="connsiteY1" fmla="*/ 36417 h 93700"/>
                  <a:gd name="connsiteX2" fmla="*/ 75540 w 149140"/>
                  <a:gd name="connsiteY2" fmla="*/ 24011 h 93700"/>
                  <a:gd name="connsiteX3" fmla="*/ 97029 w 149140"/>
                  <a:gd name="connsiteY3" fmla="*/ 36418 h 93700"/>
                  <a:gd name="connsiteX4" fmla="*/ 115539 w 149140"/>
                  <a:gd name="connsiteY4" fmla="*/ 68480 h 93700"/>
                  <a:gd name="connsiteX5" fmla="*/ 101510 w 149140"/>
                  <a:gd name="connsiteY5" fmla="*/ 76323 h 93700"/>
                  <a:gd name="connsiteX6" fmla="*/ 142249 w 149140"/>
                  <a:gd name="connsiteY6" fmla="*/ 93186 h 93700"/>
                  <a:gd name="connsiteX7" fmla="*/ 149219 w 149140"/>
                  <a:gd name="connsiteY7" fmla="*/ 49650 h 93700"/>
                  <a:gd name="connsiteX8" fmla="*/ 135989 w 149140"/>
                  <a:gd name="connsiteY8" fmla="*/ 57047 h 93700"/>
                  <a:gd name="connsiteX9" fmla="*/ 117316 w 149140"/>
                  <a:gd name="connsiteY9" fmla="*/ 24706 h 93700"/>
                  <a:gd name="connsiteX10" fmla="*/ 75540 w 149140"/>
                  <a:gd name="connsiteY10" fmla="*/ 586 h 93700"/>
                  <a:gd name="connsiteX11" fmla="*/ 33762 w 149140"/>
                  <a:gd name="connsiteY11" fmla="*/ 24705 h 93700"/>
                  <a:gd name="connsiteX12" fmla="*/ 586 w 149140"/>
                  <a:gd name="connsiteY12" fmla="*/ 82172 h 93700"/>
                  <a:gd name="connsiteX13" fmla="*/ 18017 w 149140"/>
                  <a:gd name="connsiteY13" fmla="*/ 76239 h 93700"/>
                  <a:gd name="connsiteX14" fmla="*/ 20873 w 149140"/>
                  <a:gd name="connsiteY14" fmla="*/ 93883 h 93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9140" h="93700">
                    <a:moveTo>
                      <a:pt x="20873" y="93883"/>
                    </a:moveTo>
                    <a:lnTo>
                      <a:pt x="54049" y="36417"/>
                    </a:lnTo>
                    <a:cubicBezTo>
                      <a:pt x="58468" y="28765"/>
                      <a:pt x="66702" y="24011"/>
                      <a:pt x="75540" y="24011"/>
                    </a:cubicBezTo>
                    <a:cubicBezTo>
                      <a:pt x="84376" y="24011"/>
                      <a:pt x="92611" y="28765"/>
                      <a:pt x="97029" y="36418"/>
                    </a:cubicBezTo>
                    <a:lnTo>
                      <a:pt x="115539" y="68480"/>
                    </a:lnTo>
                    <a:lnTo>
                      <a:pt x="101510" y="76323"/>
                    </a:lnTo>
                    <a:lnTo>
                      <a:pt x="142249" y="93186"/>
                    </a:lnTo>
                    <a:lnTo>
                      <a:pt x="149219" y="49650"/>
                    </a:lnTo>
                    <a:lnTo>
                      <a:pt x="135989" y="57047"/>
                    </a:lnTo>
                    <a:lnTo>
                      <a:pt x="117316" y="24706"/>
                    </a:lnTo>
                    <a:cubicBezTo>
                      <a:pt x="108726" y="9828"/>
                      <a:pt x="92718" y="586"/>
                      <a:pt x="75540" y="586"/>
                    </a:cubicBezTo>
                    <a:cubicBezTo>
                      <a:pt x="58360" y="586"/>
                      <a:pt x="42353" y="9828"/>
                      <a:pt x="33762" y="24705"/>
                    </a:cubicBezTo>
                    <a:lnTo>
                      <a:pt x="586" y="82172"/>
                    </a:lnTo>
                    <a:lnTo>
                      <a:pt x="18017" y="76239"/>
                    </a:lnTo>
                    <a:lnTo>
                      <a:pt x="20873" y="93883"/>
                    </a:lnTo>
                    <a:close/>
                  </a:path>
                </a:pathLst>
              </a:custGeom>
              <a:grpFill/>
              <a:ln w="9525" cap="flat">
                <a:noFill/>
                <a:prstDash val="solid"/>
                <a:miter/>
              </a:ln>
            </p:spPr>
            <p:txBody>
              <a:bodyPr rtlCol="0" anchor="ctr"/>
              <a:lstStyle/>
              <a:p>
                <a:endParaRPr lang="fr-FR"/>
              </a:p>
            </p:txBody>
          </p:sp>
          <p:sp>
            <p:nvSpPr>
              <p:cNvPr id="656" name="Forme libre : forme 655">
                <a:extLst>
                  <a:ext uri="{FF2B5EF4-FFF2-40B4-BE49-F238E27FC236}">
                    <a16:creationId xmlns:a16="http://schemas.microsoft.com/office/drawing/2014/main" id="{9A92658D-6785-4D47-8F28-AD9ED9713A4E}"/>
                  </a:ext>
                </a:extLst>
              </p:cNvPr>
              <p:cNvSpPr/>
              <p:nvPr/>
            </p:nvSpPr>
            <p:spPr>
              <a:xfrm>
                <a:off x="10768898" y="2683790"/>
                <a:ext cx="131962" cy="151483"/>
              </a:xfrm>
              <a:custGeom>
                <a:avLst/>
                <a:gdLst>
                  <a:gd name="connsiteX0" fmla="*/ 124773 w 131961"/>
                  <a:gd name="connsiteY0" fmla="*/ 62342 h 151482"/>
                  <a:gd name="connsiteX1" fmla="*/ 89118 w 131961"/>
                  <a:gd name="connsiteY1" fmla="*/ 586 h 151482"/>
                  <a:gd name="connsiteX2" fmla="*/ 86628 w 131961"/>
                  <a:gd name="connsiteY2" fmla="*/ 18409 h 151482"/>
                  <a:gd name="connsiteX3" fmla="*/ 68832 w 131961"/>
                  <a:gd name="connsiteY3" fmla="*/ 12298 h 151482"/>
                  <a:gd name="connsiteX4" fmla="*/ 104572 w 131961"/>
                  <a:gd name="connsiteY4" fmla="*/ 74202 h 151482"/>
                  <a:gd name="connsiteX5" fmla="*/ 104760 w 131961"/>
                  <a:gd name="connsiteY5" fmla="*/ 74516 h 151482"/>
                  <a:gd name="connsiteX6" fmla="*/ 108456 w 131961"/>
                  <a:gd name="connsiteY6" fmla="*/ 87555 h 151482"/>
                  <a:gd name="connsiteX7" fmla="*/ 83988 w 131961"/>
                  <a:gd name="connsiteY7" fmla="*/ 112368 h 151482"/>
                  <a:gd name="connsiteX8" fmla="*/ 83834 w 131961"/>
                  <a:gd name="connsiteY8" fmla="*/ 112357 h 151482"/>
                  <a:gd name="connsiteX9" fmla="*/ 83442 w 131961"/>
                  <a:gd name="connsiteY9" fmla="*/ 112371 h 151482"/>
                  <a:gd name="connsiteX10" fmla="*/ 35185 w 131961"/>
                  <a:gd name="connsiteY10" fmla="*/ 112371 h 151482"/>
                  <a:gd name="connsiteX11" fmla="*/ 35185 w 131961"/>
                  <a:gd name="connsiteY11" fmla="*/ 96755 h 151482"/>
                  <a:gd name="connsiteX12" fmla="*/ 586 w 131961"/>
                  <a:gd name="connsiteY12" fmla="*/ 124084 h 151482"/>
                  <a:gd name="connsiteX13" fmla="*/ 35185 w 131961"/>
                  <a:gd name="connsiteY13" fmla="*/ 151413 h 151482"/>
                  <a:gd name="connsiteX14" fmla="*/ 35185 w 131961"/>
                  <a:gd name="connsiteY14" fmla="*/ 135796 h 151482"/>
                  <a:gd name="connsiteX15" fmla="*/ 83642 w 131961"/>
                  <a:gd name="connsiteY15" fmla="*/ 135796 h 151482"/>
                  <a:gd name="connsiteX16" fmla="*/ 83693 w 131961"/>
                  <a:gd name="connsiteY16" fmla="*/ 135796 h 151482"/>
                  <a:gd name="connsiteX17" fmla="*/ 83827 w 131961"/>
                  <a:gd name="connsiteY17" fmla="*/ 135795 h 151482"/>
                  <a:gd name="connsiteX18" fmla="*/ 131882 w 131961"/>
                  <a:gd name="connsiteY18" fmla="*/ 87555 h 151482"/>
                  <a:gd name="connsiteX19" fmla="*/ 124773 w 131961"/>
                  <a:gd name="connsiteY19" fmla="*/ 62342 h 151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31961" h="151482">
                    <a:moveTo>
                      <a:pt x="124773" y="62342"/>
                    </a:moveTo>
                    <a:lnTo>
                      <a:pt x="89118" y="586"/>
                    </a:lnTo>
                    <a:lnTo>
                      <a:pt x="86628" y="18409"/>
                    </a:lnTo>
                    <a:lnTo>
                      <a:pt x="68832" y="12298"/>
                    </a:lnTo>
                    <a:lnTo>
                      <a:pt x="104572" y="74202"/>
                    </a:lnTo>
                    <a:lnTo>
                      <a:pt x="104760" y="74516"/>
                    </a:lnTo>
                    <a:cubicBezTo>
                      <a:pt x="107179" y="78419"/>
                      <a:pt x="108456" y="82927"/>
                      <a:pt x="108456" y="87555"/>
                    </a:cubicBezTo>
                    <a:cubicBezTo>
                      <a:pt x="108456" y="101123"/>
                      <a:pt x="97512" y="112182"/>
                      <a:pt x="83988" y="112368"/>
                    </a:cubicBezTo>
                    <a:lnTo>
                      <a:pt x="83834" y="112357"/>
                    </a:lnTo>
                    <a:lnTo>
                      <a:pt x="83442" y="112371"/>
                    </a:lnTo>
                    <a:lnTo>
                      <a:pt x="35185" y="112371"/>
                    </a:lnTo>
                    <a:lnTo>
                      <a:pt x="35185" y="96755"/>
                    </a:lnTo>
                    <a:lnTo>
                      <a:pt x="586" y="124084"/>
                    </a:lnTo>
                    <a:lnTo>
                      <a:pt x="35185" y="151413"/>
                    </a:lnTo>
                    <a:lnTo>
                      <a:pt x="35185" y="135796"/>
                    </a:lnTo>
                    <a:lnTo>
                      <a:pt x="83642" y="135796"/>
                    </a:lnTo>
                    <a:cubicBezTo>
                      <a:pt x="83658" y="135796"/>
                      <a:pt x="83675" y="135796"/>
                      <a:pt x="83693" y="135796"/>
                    </a:cubicBezTo>
                    <a:lnTo>
                      <a:pt x="83827" y="135795"/>
                    </a:lnTo>
                    <a:cubicBezTo>
                      <a:pt x="110342" y="135696"/>
                      <a:pt x="131882" y="114093"/>
                      <a:pt x="131882" y="87555"/>
                    </a:cubicBezTo>
                    <a:cubicBezTo>
                      <a:pt x="131881" y="78630"/>
                      <a:pt x="129424" y="69916"/>
                      <a:pt x="124773" y="62342"/>
                    </a:cubicBezTo>
                    <a:close/>
                  </a:path>
                </a:pathLst>
              </a:custGeom>
              <a:grpFill/>
              <a:ln w="9525" cap="flat">
                <a:noFill/>
                <a:prstDash val="solid"/>
                <a:miter/>
              </a:ln>
            </p:spPr>
            <p:txBody>
              <a:bodyPr rtlCol="0" anchor="ctr"/>
              <a:lstStyle/>
              <a:p>
                <a:endParaRPr lang="fr-FR"/>
              </a:p>
            </p:txBody>
          </p:sp>
          <p:sp>
            <p:nvSpPr>
              <p:cNvPr id="657" name="Forme libre : forme 656">
                <a:extLst>
                  <a:ext uri="{FF2B5EF4-FFF2-40B4-BE49-F238E27FC236}">
                    <a16:creationId xmlns:a16="http://schemas.microsoft.com/office/drawing/2014/main" id="{AA77CF5A-36FB-4AAC-8A91-CF6F82B2B621}"/>
                  </a:ext>
                </a:extLst>
              </p:cNvPr>
              <p:cNvSpPr/>
              <p:nvPr/>
            </p:nvSpPr>
            <p:spPr>
              <a:xfrm>
                <a:off x="10650345" y="2684777"/>
                <a:ext cx="110879" cy="135085"/>
              </a:xfrm>
              <a:custGeom>
                <a:avLst/>
                <a:gdLst>
                  <a:gd name="connsiteX0" fmla="*/ 48804 w 110879"/>
                  <a:gd name="connsiteY0" fmla="*/ 111384 h 135085"/>
                  <a:gd name="connsiteX1" fmla="*/ 27314 w 110879"/>
                  <a:gd name="connsiteY1" fmla="*/ 98976 h 135085"/>
                  <a:gd name="connsiteX2" fmla="*/ 27313 w 110879"/>
                  <a:gd name="connsiteY2" fmla="*/ 74160 h 135085"/>
                  <a:gd name="connsiteX3" fmla="*/ 49126 w 110879"/>
                  <a:gd name="connsiteY3" fmla="*/ 36379 h 135085"/>
                  <a:gd name="connsiteX4" fmla="*/ 62497 w 110879"/>
                  <a:gd name="connsiteY4" fmla="*/ 44276 h 135085"/>
                  <a:gd name="connsiteX5" fmla="*/ 56560 w 110879"/>
                  <a:gd name="connsiteY5" fmla="*/ 586 h 135085"/>
                  <a:gd name="connsiteX6" fmla="*/ 15433 w 110879"/>
                  <a:gd name="connsiteY6" fmla="*/ 16480 h 135085"/>
                  <a:gd name="connsiteX7" fmla="*/ 28955 w 110879"/>
                  <a:gd name="connsiteY7" fmla="*/ 24466 h 135085"/>
                  <a:gd name="connsiteX8" fmla="*/ 7026 w 110879"/>
                  <a:gd name="connsiteY8" fmla="*/ 62449 h 135085"/>
                  <a:gd name="connsiteX9" fmla="*/ 7026 w 110879"/>
                  <a:gd name="connsiteY9" fmla="*/ 110689 h 135085"/>
                  <a:gd name="connsiteX10" fmla="*/ 48804 w 110879"/>
                  <a:gd name="connsiteY10" fmla="*/ 134809 h 135085"/>
                  <a:gd name="connsiteX11" fmla="*/ 110663 w 110879"/>
                  <a:gd name="connsiteY11" fmla="*/ 134809 h 135085"/>
                  <a:gd name="connsiteX12" fmla="*/ 98951 w 110879"/>
                  <a:gd name="connsiteY12" fmla="*/ 122639 h 135085"/>
                  <a:gd name="connsiteX13" fmla="*/ 110663 w 110879"/>
                  <a:gd name="connsiteY13" fmla="*/ 111384 h 135085"/>
                  <a:gd name="connsiteX14" fmla="*/ 48804 w 110879"/>
                  <a:gd name="connsiteY14" fmla="*/ 111384 h 135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0879" h="135085">
                    <a:moveTo>
                      <a:pt x="48804" y="111384"/>
                    </a:moveTo>
                    <a:cubicBezTo>
                      <a:pt x="39967" y="111384"/>
                      <a:pt x="31733" y="106629"/>
                      <a:pt x="27314" y="98976"/>
                    </a:cubicBezTo>
                    <a:cubicBezTo>
                      <a:pt x="22896" y="91323"/>
                      <a:pt x="22896" y="81813"/>
                      <a:pt x="27313" y="74160"/>
                    </a:cubicBezTo>
                    <a:lnTo>
                      <a:pt x="49126" y="36379"/>
                    </a:lnTo>
                    <a:lnTo>
                      <a:pt x="62497" y="44276"/>
                    </a:lnTo>
                    <a:lnTo>
                      <a:pt x="56560" y="586"/>
                    </a:lnTo>
                    <a:lnTo>
                      <a:pt x="15433" y="16480"/>
                    </a:lnTo>
                    <a:lnTo>
                      <a:pt x="28955" y="24466"/>
                    </a:lnTo>
                    <a:lnTo>
                      <a:pt x="7026" y="62449"/>
                    </a:lnTo>
                    <a:cubicBezTo>
                      <a:pt x="-1561" y="77326"/>
                      <a:pt x="-1561" y="95810"/>
                      <a:pt x="7026" y="110689"/>
                    </a:cubicBezTo>
                    <a:cubicBezTo>
                      <a:pt x="15617" y="125566"/>
                      <a:pt x="31626" y="134809"/>
                      <a:pt x="48804" y="134809"/>
                    </a:cubicBezTo>
                    <a:lnTo>
                      <a:pt x="110663" y="134809"/>
                    </a:lnTo>
                    <a:lnTo>
                      <a:pt x="98951" y="122639"/>
                    </a:lnTo>
                    <a:lnTo>
                      <a:pt x="110663" y="111384"/>
                    </a:lnTo>
                    <a:lnTo>
                      <a:pt x="48804" y="111384"/>
                    </a:lnTo>
                    <a:close/>
                  </a:path>
                </a:pathLst>
              </a:custGeom>
              <a:grpFill/>
              <a:ln w="9525" cap="flat">
                <a:noFill/>
                <a:prstDash val="solid"/>
                <a:miter/>
              </a:ln>
            </p:spPr>
            <p:txBody>
              <a:bodyPr rtlCol="0" anchor="ctr"/>
              <a:lstStyle/>
              <a:p>
                <a:endParaRPr lang="fr-FR"/>
              </a:p>
            </p:txBody>
          </p:sp>
          <p:sp>
            <p:nvSpPr>
              <p:cNvPr id="658" name="Forme libre : forme 657">
                <a:extLst>
                  <a:ext uri="{FF2B5EF4-FFF2-40B4-BE49-F238E27FC236}">
                    <a16:creationId xmlns:a16="http://schemas.microsoft.com/office/drawing/2014/main" id="{6A866494-2257-4D04-BE15-2028FB1B56A9}"/>
                  </a:ext>
                </a:extLst>
              </p:cNvPr>
              <p:cNvSpPr/>
              <p:nvPr/>
            </p:nvSpPr>
            <p:spPr>
              <a:xfrm>
                <a:off x="10719674" y="2714105"/>
                <a:ext cx="39042" cy="43727"/>
              </a:xfrm>
              <a:custGeom>
                <a:avLst/>
                <a:gdLst>
                  <a:gd name="connsiteX0" fmla="*/ 12767 w 39041"/>
                  <a:gd name="connsiteY0" fmla="*/ 586 h 43726"/>
                  <a:gd name="connsiteX1" fmla="*/ 586 w 39041"/>
                  <a:gd name="connsiteY1" fmla="*/ 43230 h 43726"/>
                  <a:gd name="connsiteX2" fmla="*/ 11455 w 39041"/>
                  <a:gd name="connsiteY2" fmla="*/ 43230 h 43726"/>
                  <a:gd name="connsiteX3" fmla="*/ 13767 w 39041"/>
                  <a:gd name="connsiteY3" fmla="*/ 34069 h 43726"/>
                  <a:gd name="connsiteX4" fmla="*/ 25697 w 39041"/>
                  <a:gd name="connsiteY4" fmla="*/ 34069 h 43726"/>
                  <a:gd name="connsiteX5" fmla="*/ 28072 w 39041"/>
                  <a:gd name="connsiteY5" fmla="*/ 43230 h 43726"/>
                  <a:gd name="connsiteX6" fmla="*/ 38879 w 39041"/>
                  <a:gd name="connsiteY6" fmla="*/ 43230 h 43726"/>
                  <a:gd name="connsiteX7" fmla="*/ 26696 w 39041"/>
                  <a:gd name="connsiteY7" fmla="*/ 586 h 43726"/>
                  <a:gd name="connsiteX8" fmla="*/ 12767 w 39041"/>
                  <a:gd name="connsiteY8" fmla="*/ 586 h 43726"/>
                  <a:gd name="connsiteX9" fmla="*/ 15703 w 39041"/>
                  <a:gd name="connsiteY9" fmla="*/ 26434 h 43726"/>
                  <a:gd name="connsiteX10" fmla="*/ 19701 w 39041"/>
                  <a:gd name="connsiteY10" fmla="*/ 10782 h 43726"/>
                  <a:gd name="connsiteX11" fmla="*/ 23698 w 39041"/>
                  <a:gd name="connsiteY11" fmla="*/ 26434 h 43726"/>
                  <a:gd name="connsiteX12" fmla="*/ 15703 w 39041"/>
                  <a:gd name="connsiteY12" fmla="*/ 26434 h 43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041" h="43726">
                    <a:moveTo>
                      <a:pt x="12767" y="586"/>
                    </a:moveTo>
                    <a:lnTo>
                      <a:pt x="586" y="43230"/>
                    </a:lnTo>
                    <a:lnTo>
                      <a:pt x="11455" y="43230"/>
                    </a:lnTo>
                    <a:lnTo>
                      <a:pt x="13767" y="34069"/>
                    </a:lnTo>
                    <a:lnTo>
                      <a:pt x="25697" y="34069"/>
                    </a:lnTo>
                    <a:lnTo>
                      <a:pt x="28072" y="43230"/>
                    </a:lnTo>
                    <a:lnTo>
                      <a:pt x="38879" y="43230"/>
                    </a:lnTo>
                    <a:lnTo>
                      <a:pt x="26696" y="586"/>
                    </a:lnTo>
                    <a:lnTo>
                      <a:pt x="12767" y="586"/>
                    </a:lnTo>
                    <a:close/>
                    <a:moveTo>
                      <a:pt x="15703" y="26434"/>
                    </a:moveTo>
                    <a:lnTo>
                      <a:pt x="19701" y="10782"/>
                    </a:lnTo>
                    <a:lnTo>
                      <a:pt x="23698" y="26434"/>
                    </a:lnTo>
                    <a:lnTo>
                      <a:pt x="15703" y="26434"/>
                    </a:lnTo>
                    <a:close/>
                  </a:path>
                </a:pathLst>
              </a:custGeom>
              <a:grpFill/>
              <a:ln w="9525" cap="flat">
                <a:noFill/>
                <a:prstDash val="solid"/>
                <a:miter/>
              </a:ln>
            </p:spPr>
            <p:txBody>
              <a:bodyPr rtlCol="0" anchor="ctr"/>
              <a:lstStyle/>
              <a:p>
                <a:endParaRPr lang="fr-FR"/>
              </a:p>
            </p:txBody>
          </p:sp>
          <p:sp>
            <p:nvSpPr>
              <p:cNvPr id="659" name="Forme libre : forme 658">
                <a:extLst>
                  <a:ext uri="{FF2B5EF4-FFF2-40B4-BE49-F238E27FC236}">
                    <a16:creationId xmlns:a16="http://schemas.microsoft.com/office/drawing/2014/main" id="{E21FBE76-3C65-4096-B4C0-53EAC4216C35}"/>
                  </a:ext>
                </a:extLst>
              </p:cNvPr>
              <p:cNvSpPr/>
              <p:nvPr/>
            </p:nvSpPr>
            <p:spPr>
              <a:xfrm>
                <a:off x="10762338" y="2714213"/>
                <a:ext cx="28891" cy="42946"/>
              </a:xfrm>
              <a:custGeom>
                <a:avLst/>
                <a:gdLst>
                  <a:gd name="connsiteX0" fmla="*/ 10706 w 28891"/>
                  <a:gd name="connsiteY0" fmla="*/ 586 h 42946"/>
                  <a:gd name="connsiteX1" fmla="*/ 586 w 28891"/>
                  <a:gd name="connsiteY1" fmla="*/ 586 h 42946"/>
                  <a:gd name="connsiteX2" fmla="*/ 586 w 28891"/>
                  <a:gd name="connsiteY2" fmla="*/ 43122 h 42946"/>
                  <a:gd name="connsiteX3" fmla="*/ 28697 w 28891"/>
                  <a:gd name="connsiteY3" fmla="*/ 43122 h 42946"/>
                  <a:gd name="connsiteX4" fmla="*/ 28697 w 28891"/>
                  <a:gd name="connsiteY4" fmla="*/ 35487 h 42946"/>
                  <a:gd name="connsiteX5" fmla="*/ 10706 w 28891"/>
                  <a:gd name="connsiteY5" fmla="*/ 35487 h 42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891" h="42946">
                    <a:moveTo>
                      <a:pt x="10706" y="586"/>
                    </a:moveTo>
                    <a:lnTo>
                      <a:pt x="586" y="586"/>
                    </a:lnTo>
                    <a:lnTo>
                      <a:pt x="586" y="43122"/>
                    </a:lnTo>
                    <a:lnTo>
                      <a:pt x="28697" y="43122"/>
                    </a:lnTo>
                    <a:lnTo>
                      <a:pt x="28697" y="35487"/>
                    </a:lnTo>
                    <a:lnTo>
                      <a:pt x="10706" y="35487"/>
                    </a:lnTo>
                    <a:close/>
                  </a:path>
                </a:pathLst>
              </a:custGeom>
              <a:grpFill/>
              <a:ln w="9525" cap="flat">
                <a:noFill/>
                <a:prstDash val="solid"/>
                <a:miter/>
              </a:ln>
            </p:spPr>
            <p:txBody>
              <a:bodyPr rtlCol="0" anchor="ctr"/>
              <a:lstStyle/>
              <a:p>
                <a:endParaRPr lang="fr-FR"/>
              </a:p>
            </p:txBody>
          </p:sp>
          <p:sp>
            <p:nvSpPr>
              <p:cNvPr id="660" name="Forme libre : forme 659">
                <a:extLst>
                  <a:ext uri="{FF2B5EF4-FFF2-40B4-BE49-F238E27FC236}">
                    <a16:creationId xmlns:a16="http://schemas.microsoft.com/office/drawing/2014/main" id="{053B1F20-48F4-49E1-A585-21A104CD19ED}"/>
                  </a:ext>
                </a:extLst>
              </p:cNvPr>
              <p:cNvSpPr/>
              <p:nvPr/>
            </p:nvSpPr>
            <p:spPr>
              <a:xfrm>
                <a:off x="10793509" y="2714213"/>
                <a:ext cx="35919" cy="43727"/>
              </a:xfrm>
              <a:custGeom>
                <a:avLst/>
                <a:gdLst>
                  <a:gd name="connsiteX0" fmla="*/ 25512 w 35918"/>
                  <a:gd name="connsiteY0" fmla="*/ 29379 h 43726"/>
                  <a:gd name="connsiteX1" fmla="*/ 18077 w 35918"/>
                  <a:gd name="connsiteY1" fmla="*/ 36196 h 43726"/>
                  <a:gd name="connsiteX2" fmla="*/ 10707 w 35918"/>
                  <a:gd name="connsiteY2" fmla="*/ 29379 h 43726"/>
                  <a:gd name="connsiteX3" fmla="*/ 10707 w 35918"/>
                  <a:gd name="connsiteY3" fmla="*/ 586 h 43726"/>
                  <a:gd name="connsiteX4" fmla="*/ 586 w 35918"/>
                  <a:gd name="connsiteY4" fmla="*/ 586 h 43726"/>
                  <a:gd name="connsiteX5" fmla="*/ 586 w 35918"/>
                  <a:gd name="connsiteY5" fmla="*/ 29652 h 43726"/>
                  <a:gd name="connsiteX6" fmla="*/ 18076 w 35918"/>
                  <a:gd name="connsiteY6" fmla="*/ 43831 h 43726"/>
                  <a:gd name="connsiteX7" fmla="*/ 35630 w 35918"/>
                  <a:gd name="connsiteY7" fmla="*/ 29652 h 43726"/>
                  <a:gd name="connsiteX8" fmla="*/ 35630 w 35918"/>
                  <a:gd name="connsiteY8" fmla="*/ 586 h 43726"/>
                  <a:gd name="connsiteX9" fmla="*/ 25511 w 35918"/>
                  <a:gd name="connsiteY9" fmla="*/ 586 h 43726"/>
                  <a:gd name="connsiteX10" fmla="*/ 25511 w 35918"/>
                  <a:gd name="connsiteY10" fmla="*/ 29379 h 43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918" h="43726">
                    <a:moveTo>
                      <a:pt x="25512" y="29379"/>
                    </a:moveTo>
                    <a:cubicBezTo>
                      <a:pt x="25512" y="33906"/>
                      <a:pt x="23825" y="36196"/>
                      <a:pt x="18077" y="36196"/>
                    </a:cubicBezTo>
                    <a:cubicBezTo>
                      <a:pt x="12331" y="36196"/>
                      <a:pt x="10707" y="33905"/>
                      <a:pt x="10707" y="29379"/>
                    </a:cubicBezTo>
                    <a:lnTo>
                      <a:pt x="10707" y="586"/>
                    </a:lnTo>
                    <a:lnTo>
                      <a:pt x="586" y="586"/>
                    </a:lnTo>
                    <a:lnTo>
                      <a:pt x="586" y="29652"/>
                    </a:lnTo>
                    <a:cubicBezTo>
                      <a:pt x="586" y="38923"/>
                      <a:pt x="4833" y="43831"/>
                      <a:pt x="18076" y="43831"/>
                    </a:cubicBezTo>
                    <a:cubicBezTo>
                      <a:pt x="31320" y="43831"/>
                      <a:pt x="35630" y="38923"/>
                      <a:pt x="35630" y="29652"/>
                    </a:cubicBezTo>
                    <a:lnTo>
                      <a:pt x="35630" y="586"/>
                    </a:lnTo>
                    <a:lnTo>
                      <a:pt x="25511" y="586"/>
                    </a:lnTo>
                    <a:lnTo>
                      <a:pt x="25511" y="29379"/>
                    </a:lnTo>
                    <a:close/>
                  </a:path>
                </a:pathLst>
              </a:custGeom>
              <a:grpFill/>
              <a:ln w="9525" cap="flat">
                <a:noFill/>
                <a:prstDash val="solid"/>
                <a:miter/>
              </a:ln>
            </p:spPr>
            <p:txBody>
              <a:bodyPr rtlCol="0" anchor="ctr"/>
              <a:lstStyle/>
              <a:p>
                <a:endParaRPr lang="fr-FR"/>
              </a:p>
            </p:txBody>
          </p:sp>
        </p:grpSp>
      </p:grpSp>
      <p:grpSp>
        <p:nvGrpSpPr>
          <p:cNvPr id="535" name="Groupe 534">
            <a:extLst>
              <a:ext uri="{FF2B5EF4-FFF2-40B4-BE49-F238E27FC236}">
                <a16:creationId xmlns:a16="http://schemas.microsoft.com/office/drawing/2014/main" id="{27A620F1-891E-414D-A2DD-5FDDC2083970}"/>
              </a:ext>
            </a:extLst>
          </p:cNvPr>
          <p:cNvGrpSpPr/>
          <p:nvPr/>
        </p:nvGrpSpPr>
        <p:grpSpPr>
          <a:xfrm>
            <a:off x="6739018" y="2744221"/>
            <a:ext cx="2370560" cy="2235840"/>
            <a:chOff x="-1973493" y="1522083"/>
            <a:chExt cx="2370560" cy="2235840"/>
          </a:xfrm>
        </p:grpSpPr>
        <p:sp>
          <p:nvSpPr>
            <p:cNvPr id="536" name="Ellipse 535">
              <a:extLst>
                <a:ext uri="{FF2B5EF4-FFF2-40B4-BE49-F238E27FC236}">
                  <a16:creationId xmlns:a16="http://schemas.microsoft.com/office/drawing/2014/main" id="{CAD1EB7A-FEED-424D-AFAC-FEA93459FAB5}"/>
                </a:ext>
              </a:extLst>
            </p:cNvPr>
            <p:cNvSpPr/>
            <p:nvPr/>
          </p:nvSpPr>
          <p:spPr>
            <a:xfrm>
              <a:off x="-1973493" y="1757942"/>
              <a:ext cx="1999983" cy="1999981"/>
            </a:xfrm>
            <a:prstGeom prst="ellipse">
              <a:avLst/>
            </a:prstGeom>
            <a:solidFill>
              <a:schemeClr val="bg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7" name="Ellipse 536">
              <a:extLst>
                <a:ext uri="{FF2B5EF4-FFF2-40B4-BE49-F238E27FC236}">
                  <a16:creationId xmlns:a16="http://schemas.microsoft.com/office/drawing/2014/main" id="{FF6BCF4B-4E98-427F-AB55-05F23B488672}"/>
                </a:ext>
              </a:extLst>
            </p:cNvPr>
            <p:cNvSpPr/>
            <p:nvPr/>
          </p:nvSpPr>
          <p:spPr>
            <a:xfrm>
              <a:off x="-569779" y="1522083"/>
              <a:ext cx="966846" cy="966841"/>
            </a:xfrm>
            <a:prstGeom prst="ellipse">
              <a:avLst/>
            </a:prstGeom>
            <a:solidFill>
              <a:schemeClr val="accent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1600" dirty="0">
                  <a:latin typeface="+mj-lt"/>
                </a:rPr>
                <a:t>8,3%</a:t>
              </a:r>
            </a:p>
          </p:txBody>
        </p:sp>
        <p:grpSp>
          <p:nvGrpSpPr>
            <p:cNvPr id="538" name="Groupe 537">
              <a:extLst>
                <a:ext uri="{FF2B5EF4-FFF2-40B4-BE49-F238E27FC236}">
                  <a16:creationId xmlns:a16="http://schemas.microsoft.com/office/drawing/2014/main" id="{EAE73050-F5BC-40AA-9604-11CEFA84A4B0}"/>
                </a:ext>
              </a:extLst>
            </p:cNvPr>
            <p:cNvGrpSpPr/>
            <p:nvPr/>
          </p:nvGrpSpPr>
          <p:grpSpPr>
            <a:xfrm>
              <a:off x="-1670392" y="2070967"/>
              <a:ext cx="1351651" cy="1039512"/>
              <a:chOff x="8087534" y="1976735"/>
              <a:chExt cx="376788" cy="289776"/>
            </a:xfrm>
          </p:grpSpPr>
          <p:sp>
            <p:nvSpPr>
              <p:cNvPr id="556" name="Forme libre : forme 555">
                <a:extLst>
                  <a:ext uri="{FF2B5EF4-FFF2-40B4-BE49-F238E27FC236}">
                    <a16:creationId xmlns:a16="http://schemas.microsoft.com/office/drawing/2014/main" id="{F9FC674A-CD37-405E-8B0D-B98E57E6ECEB}"/>
                  </a:ext>
                </a:extLst>
              </p:cNvPr>
              <p:cNvSpPr/>
              <p:nvPr/>
            </p:nvSpPr>
            <p:spPr>
              <a:xfrm>
                <a:off x="8133650" y="1987172"/>
                <a:ext cx="299255" cy="279339"/>
              </a:xfrm>
              <a:custGeom>
                <a:avLst/>
                <a:gdLst>
                  <a:gd name="connsiteX0" fmla="*/ 238125 w 476250"/>
                  <a:gd name="connsiteY0" fmla="*/ 0 h 444554"/>
                  <a:gd name="connsiteX1" fmla="*/ 274405 w 476250"/>
                  <a:gd name="connsiteY1" fmla="*/ 12223 h 444554"/>
                  <a:gd name="connsiteX2" fmla="*/ 476250 w 476250"/>
                  <a:gd name="connsiteY2" fmla="*/ 165632 h 444554"/>
                  <a:gd name="connsiteX3" fmla="*/ 476250 w 476250"/>
                  <a:gd name="connsiteY3" fmla="*/ 217498 h 444554"/>
                  <a:gd name="connsiteX4" fmla="*/ 476250 w 476250"/>
                  <a:gd name="connsiteY4" fmla="*/ 444554 h 444554"/>
                  <a:gd name="connsiteX5" fmla="*/ 0 w 476250"/>
                  <a:gd name="connsiteY5" fmla="*/ 444554 h 444554"/>
                  <a:gd name="connsiteX6" fmla="*/ 0 w 476250"/>
                  <a:gd name="connsiteY6" fmla="*/ 217498 h 444554"/>
                  <a:gd name="connsiteX7" fmla="*/ 0 w 476250"/>
                  <a:gd name="connsiteY7" fmla="*/ 165632 h 444554"/>
                  <a:gd name="connsiteX8" fmla="*/ 201844 w 476250"/>
                  <a:gd name="connsiteY8" fmla="*/ 12223 h 444554"/>
                  <a:gd name="connsiteX9" fmla="*/ 238125 w 476250"/>
                  <a:gd name="connsiteY9" fmla="*/ 0 h 444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6250" h="444554">
                    <a:moveTo>
                      <a:pt x="238125" y="0"/>
                    </a:moveTo>
                    <a:cubicBezTo>
                      <a:pt x="250905" y="0"/>
                      <a:pt x="263685" y="4074"/>
                      <a:pt x="274405" y="12223"/>
                    </a:cubicBezTo>
                    <a:lnTo>
                      <a:pt x="476250" y="165632"/>
                    </a:lnTo>
                    <a:lnTo>
                      <a:pt x="476250" y="217498"/>
                    </a:lnTo>
                    <a:lnTo>
                      <a:pt x="476250" y="444554"/>
                    </a:lnTo>
                    <a:lnTo>
                      <a:pt x="0" y="444554"/>
                    </a:lnTo>
                    <a:lnTo>
                      <a:pt x="0" y="217498"/>
                    </a:lnTo>
                    <a:lnTo>
                      <a:pt x="0" y="165632"/>
                    </a:lnTo>
                    <a:lnTo>
                      <a:pt x="201844" y="12223"/>
                    </a:lnTo>
                    <a:cubicBezTo>
                      <a:pt x="212565" y="4074"/>
                      <a:pt x="225345" y="0"/>
                      <a:pt x="238125" y="0"/>
                    </a:cubicBezTo>
                    <a:close/>
                  </a:path>
                </a:pathLst>
              </a:custGeom>
              <a:solidFill>
                <a:srgbClr val="D6D9DF"/>
              </a:solidFill>
              <a:ln w="9525" cap="flat">
                <a:noFill/>
                <a:prstDash val="solid"/>
                <a:miter/>
              </a:ln>
            </p:spPr>
            <p:txBody>
              <a:bodyPr rtlCol="0" anchor="ctr"/>
              <a:lstStyle/>
              <a:p>
                <a:endParaRPr lang="fr-FR"/>
              </a:p>
            </p:txBody>
          </p:sp>
          <p:sp>
            <p:nvSpPr>
              <p:cNvPr id="557" name="Forme libre : forme 556">
                <a:extLst>
                  <a:ext uri="{FF2B5EF4-FFF2-40B4-BE49-F238E27FC236}">
                    <a16:creationId xmlns:a16="http://schemas.microsoft.com/office/drawing/2014/main" id="{619A97DA-C152-4334-89DC-D8A555E96777}"/>
                  </a:ext>
                </a:extLst>
              </p:cNvPr>
              <p:cNvSpPr/>
              <p:nvPr/>
            </p:nvSpPr>
            <p:spPr>
              <a:xfrm>
                <a:off x="8099231" y="1976735"/>
                <a:ext cx="365091" cy="137657"/>
              </a:xfrm>
              <a:custGeom>
                <a:avLst/>
                <a:gdLst>
                  <a:gd name="connsiteX0" fmla="*/ 574833 w 581025"/>
                  <a:gd name="connsiteY0" fmla="*/ 203197 h 219075"/>
                  <a:gd name="connsiteX1" fmla="*/ 536552 w 581025"/>
                  <a:gd name="connsiteY1" fmla="*/ 174479 h 219075"/>
                  <a:gd name="connsiteX2" fmla="*/ 334937 w 581025"/>
                  <a:gd name="connsiteY2" fmla="*/ 21260 h 219075"/>
                  <a:gd name="connsiteX3" fmla="*/ 250850 w 581025"/>
                  <a:gd name="connsiteY3" fmla="*/ 21260 h 219075"/>
                  <a:gd name="connsiteX4" fmla="*/ 49234 w 581025"/>
                  <a:gd name="connsiteY4" fmla="*/ 174479 h 219075"/>
                  <a:gd name="connsiteX5" fmla="*/ 10953 w 581025"/>
                  <a:gd name="connsiteY5" fmla="*/ 203197 h 219075"/>
                  <a:gd name="connsiteX6" fmla="*/ 9048 w 581025"/>
                  <a:gd name="connsiteY6" fmla="*/ 216522 h 219075"/>
                  <a:gd name="connsiteX7" fmla="*/ 16678 w 581025"/>
                  <a:gd name="connsiteY7" fmla="*/ 220332 h 219075"/>
                  <a:gd name="connsiteX8" fmla="*/ 22383 w 581025"/>
                  <a:gd name="connsiteY8" fmla="*/ 218427 h 219075"/>
                  <a:gd name="connsiteX9" fmla="*/ 98583 w 581025"/>
                  <a:gd name="connsiteY9" fmla="*/ 161277 h 219075"/>
                  <a:gd name="connsiteX10" fmla="*/ 99650 w 581025"/>
                  <a:gd name="connsiteY10" fmla="*/ 160087 h 219075"/>
                  <a:gd name="connsiteX11" fmla="*/ 262375 w 581025"/>
                  <a:gd name="connsiteY11" fmla="*/ 36414 h 219075"/>
                  <a:gd name="connsiteX12" fmla="*/ 323411 w 581025"/>
                  <a:gd name="connsiteY12" fmla="*/ 36414 h 219075"/>
                  <a:gd name="connsiteX13" fmla="*/ 446979 w 581025"/>
                  <a:gd name="connsiteY13" fmla="*/ 130331 h 219075"/>
                  <a:gd name="connsiteX14" fmla="*/ 449094 w 581025"/>
                  <a:gd name="connsiteY14" fmla="*/ 132702 h 219075"/>
                  <a:gd name="connsiteX15" fmla="*/ 563394 w 581025"/>
                  <a:gd name="connsiteY15" fmla="*/ 218427 h 219075"/>
                  <a:gd name="connsiteX16" fmla="*/ 569099 w 581025"/>
                  <a:gd name="connsiteY16" fmla="*/ 220332 h 219075"/>
                  <a:gd name="connsiteX17" fmla="*/ 576729 w 581025"/>
                  <a:gd name="connsiteY17" fmla="*/ 216522 h 219075"/>
                  <a:gd name="connsiteX18" fmla="*/ 574833 w 581025"/>
                  <a:gd name="connsiteY18" fmla="*/ 203197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1025" h="219075">
                    <a:moveTo>
                      <a:pt x="574833" y="203197"/>
                    </a:moveTo>
                    <a:lnTo>
                      <a:pt x="536552" y="174479"/>
                    </a:lnTo>
                    <a:lnTo>
                      <a:pt x="334937" y="21260"/>
                    </a:lnTo>
                    <a:cubicBezTo>
                      <a:pt x="310181" y="2429"/>
                      <a:pt x="275605" y="2448"/>
                      <a:pt x="250850" y="21260"/>
                    </a:cubicBezTo>
                    <a:lnTo>
                      <a:pt x="49234" y="174479"/>
                    </a:lnTo>
                    <a:lnTo>
                      <a:pt x="10953" y="203197"/>
                    </a:lnTo>
                    <a:cubicBezTo>
                      <a:pt x="6743" y="206350"/>
                      <a:pt x="5896" y="212322"/>
                      <a:pt x="9048" y="216522"/>
                    </a:cubicBezTo>
                    <a:cubicBezTo>
                      <a:pt x="10915" y="219027"/>
                      <a:pt x="13782" y="220332"/>
                      <a:pt x="16678" y="220332"/>
                    </a:cubicBezTo>
                    <a:cubicBezTo>
                      <a:pt x="18659" y="220332"/>
                      <a:pt x="20669" y="219713"/>
                      <a:pt x="22383" y="218427"/>
                    </a:cubicBezTo>
                    <a:lnTo>
                      <a:pt x="98583" y="161277"/>
                    </a:lnTo>
                    <a:cubicBezTo>
                      <a:pt x="99031" y="160944"/>
                      <a:pt x="99279" y="160477"/>
                      <a:pt x="99650" y="160087"/>
                    </a:cubicBezTo>
                    <a:lnTo>
                      <a:pt x="262375" y="36414"/>
                    </a:lnTo>
                    <a:cubicBezTo>
                      <a:pt x="280349" y="22755"/>
                      <a:pt x="305438" y="22755"/>
                      <a:pt x="323411" y="36414"/>
                    </a:cubicBezTo>
                    <a:lnTo>
                      <a:pt x="446979" y="130331"/>
                    </a:lnTo>
                    <a:cubicBezTo>
                      <a:pt x="447560" y="131197"/>
                      <a:pt x="448208" y="132045"/>
                      <a:pt x="449094" y="132702"/>
                    </a:cubicBezTo>
                    <a:lnTo>
                      <a:pt x="563394" y="218427"/>
                    </a:lnTo>
                    <a:cubicBezTo>
                      <a:pt x="565108" y="219713"/>
                      <a:pt x="567118" y="220332"/>
                      <a:pt x="569099" y="220332"/>
                    </a:cubicBezTo>
                    <a:cubicBezTo>
                      <a:pt x="571995" y="220332"/>
                      <a:pt x="574852" y="219018"/>
                      <a:pt x="576729" y="216522"/>
                    </a:cubicBezTo>
                    <a:cubicBezTo>
                      <a:pt x="579891" y="212322"/>
                      <a:pt x="579043" y="206350"/>
                      <a:pt x="574833" y="203197"/>
                    </a:cubicBezTo>
                    <a:close/>
                  </a:path>
                </a:pathLst>
              </a:custGeom>
              <a:solidFill>
                <a:srgbClr val="556080"/>
              </a:solidFill>
              <a:ln w="9525" cap="flat">
                <a:noFill/>
                <a:prstDash val="solid"/>
                <a:miter/>
              </a:ln>
            </p:spPr>
            <p:txBody>
              <a:bodyPr rtlCol="0" anchor="ctr"/>
              <a:lstStyle/>
              <a:p>
                <a:endParaRPr lang="fr-FR"/>
              </a:p>
            </p:txBody>
          </p:sp>
          <p:grpSp>
            <p:nvGrpSpPr>
              <p:cNvPr id="558" name="Groupe 557">
                <a:extLst>
                  <a:ext uri="{FF2B5EF4-FFF2-40B4-BE49-F238E27FC236}">
                    <a16:creationId xmlns:a16="http://schemas.microsoft.com/office/drawing/2014/main" id="{7FD04A7F-2467-4A36-964B-9AD70F49E4B8}"/>
                  </a:ext>
                </a:extLst>
              </p:cNvPr>
              <p:cNvGrpSpPr/>
              <p:nvPr/>
            </p:nvGrpSpPr>
            <p:grpSpPr>
              <a:xfrm>
                <a:off x="8087534" y="2145613"/>
                <a:ext cx="344390" cy="120897"/>
                <a:chOff x="8087534" y="2122511"/>
                <a:chExt cx="344390" cy="144000"/>
              </a:xfrm>
            </p:grpSpPr>
            <p:sp>
              <p:nvSpPr>
                <p:cNvPr id="559" name="Rectangle 558">
                  <a:extLst>
                    <a:ext uri="{FF2B5EF4-FFF2-40B4-BE49-F238E27FC236}">
                      <a16:creationId xmlns:a16="http://schemas.microsoft.com/office/drawing/2014/main" id="{B517C4C3-8DDD-442F-8FEA-504B7C1DC30F}"/>
                    </a:ext>
                  </a:extLst>
                </p:cNvPr>
                <p:cNvSpPr/>
                <p:nvPr/>
              </p:nvSpPr>
              <p:spPr>
                <a:xfrm>
                  <a:off x="8087534" y="2122511"/>
                  <a:ext cx="45719" cy="1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0" name="Rectangle 559">
                  <a:extLst>
                    <a:ext uri="{FF2B5EF4-FFF2-40B4-BE49-F238E27FC236}">
                      <a16:creationId xmlns:a16="http://schemas.microsoft.com/office/drawing/2014/main" id="{72DC1719-1433-4043-A9F5-3B03F2370879}"/>
                    </a:ext>
                  </a:extLst>
                </p:cNvPr>
                <p:cNvSpPr/>
                <p:nvPr/>
              </p:nvSpPr>
              <p:spPr>
                <a:xfrm>
                  <a:off x="8386205" y="2122511"/>
                  <a:ext cx="45719" cy="1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grpSp>
          <p:nvGrpSpPr>
            <p:cNvPr id="539" name="Groupe 538">
              <a:extLst>
                <a:ext uri="{FF2B5EF4-FFF2-40B4-BE49-F238E27FC236}">
                  <a16:creationId xmlns:a16="http://schemas.microsoft.com/office/drawing/2014/main" id="{E9412D9D-793E-4496-B541-C98E5156461B}"/>
                </a:ext>
              </a:extLst>
            </p:cNvPr>
            <p:cNvGrpSpPr/>
            <p:nvPr/>
          </p:nvGrpSpPr>
          <p:grpSpPr>
            <a:xfrm>
              <a:off x="-1158300" y="2300826"/>
              <a:ext cx="369596" cy="294423"/>
              <a:chOff x="1447333" y="4418817"/>
              <a:chExt cx="290190" cy="231169"/>
            </a:xfrm>
          </p:grpSpPr>
          <p:sp>
            <p:nvSpPr>
              <p:cNvPr id="552" name="Forme libre : forme 551">
                <a:extLst>
                  <a:ext uri="{FF2B5EF4-FFF2-40B4-BE49-F238E27FC236}">
                    <a16:creationId xmlns:a16="http://schemas.microsoft.com/office/drawing/2014/main" id="{92A559A2-D695-48B5-92CB-9D98794485FF}"/>
                  </a:ext>
                </a:extLst>
              </p:cNvPr>
              <p:cNvSpPr/>
              <p:nvPr/>
            </p:nvSpPr>
            <p:spPr>
              <a:xfrm>
                <a:off x="1447333" y="4418817"/>
                <a:ext cx="290190" cy="231169"/>
              </a:xfrm>
              <a:custGeom>
                <a:avLst/>
                <a:gdLst>
                  <a:gd name="connsiteX0" fmla="*/ 4970 w 472398"/>
                  <a:gd name="connsiteY0" fmla="*/ 4970 h 376317"/>
                  <a:gd name="connsiteX1" fmla="*/ 469362 w 472398"/>
                  <a:gd name="connsiteY1" fmla="*/ 4970 h 376317"/>
                  <a:gd name="connsiteX2" fmla="*/ 469362 w 472398"/>
                  <a:gd name="connsiteY2" fmla="*/ 373281 h 376317"/>
                  <a:gd name="connsiteX3" fmla="*/ 4970 w 472398"/>
                  <a:gd name="connsiteY3" fmla="*/ 373281 h 376317"/>
                </a:gdLst>
                <a:ahLst/>
                <a:cxnLst>
                  <a:cxn ang="0">
                    <a:pos x="connsiteX0" y="connsiteY0"/>
                  </a:cxn>
                  <a:cxn ang="0">
                    <a:pos x="connsiteX1" y="connsiteY1"/>
                  </a:cxn>
                  <a:cxn ang="0">
                    <a:pos x="connsiteX2" y="connsiteY2"/>
                  </a:cxn>
                  <a:cxn ang="0">
                    <a:pos x="connsiteX3" y="connsiteY3"/>
                  </a:cxn>
                </a:cxnLst>
                <a:rect l="l" t="t" r="r" b="b"/>
                <a:pathLst>
                  <a:path w="472398" h="376317">
                    <a:moveTo>
                      <a:pt x="4970" y="4970"/>
                    </a:moveTo>
                    <a:lnTo>
                      <a:pt x="469362" y="4970"/>
                    </a:lnTo>
                    <a:lnTo>
                      <a:pt x="469362" y="373281"/>
                    </a:lnTo>
                    <a:lnTo>
                      <a:pt x="4970" y="373281"/>
                    </a:lnTo>
                    <a:close/>
                  </a:path>
                </a:pathLst>
              </a:custGeom>
              <a:solidFill>
                <a:schemeClr val="bg1"/>
              </a:solidFill>
              <a:ln w="7883" cap="flat">
                <a:noFill/>
                <a:prstDash val="solid"/>
                <a:miter/>
              </a:ln>
            </p:spPr>
            <p:txBody>
              <a:bodyPr rtlCol="0" anchor="ctr"/>
              <a:lstStyle/>
              <a:p>
                <a:endParaRPr lang="fr-FR" b="1" dirty="0"/>
              </a:p>
            </p:txBody>
          </p:sp>
          <p:sp>
            <p:nvSpPr>
              <p:cNvPr id="553" name="Ellipse 552">
                <a:extLst>
                  <a:ext uri="{FF2B5EF4-FFF2-40B4-BE49-F238E27FC236}">
                    <a16:creationId xmlns:a16="http://schemas.microsoft.com/office/drawing/2014/main" id="{8E897F1B-843A-4FA6-BD94-5D6664C63B47}"/>
                  </a:ext>
                </a:extLst>
              </p:cNvPr>
              <p:cNvSpPr/>
              <p:nvPr/>
            </p:nvSpPr>
            <p:spPr>
              <a:xfrm>
                <a:off x="1663746" y="4610637"/>
                <a:ext cx="24592" cy="24593"/>
              </a:xfrm>
              <a:prstGeom prst="ellipse">
                <a:avLst/>
              </a:prstGeom>
              <a:solidFill>
                <a:srgbClr val="556080"/>
              </a:solidFill>
              <a:ln w="7883" cap="flat">
                <a:noFill/>
                <a:prstDash val="solid"/>
                <a:miter/>
              </a:ln>
            </p:spPr>
            <p:txBody>
              <a:bodyPr rtlCol="0" anchor="ctr"/>
              <a:lstStyle/>
              <a:p>
                <a:endParaRPr lang="fr-FR" b="1"/>
              </a:p>
            </p:txBody>
          </p:sp>
          <p:sp>
            <p:nvSpPr>
              <p:cNvPr id="554" name="Ellipse 553">
                <a:extLst>
                  <a:ext uri="{FF2B5EF4-FFF2-40B4-BE49-F238E27FC236}">
                    <a16:creationId xmlns:a16="http://schemas.microsoft.com/office/drawing/2014/main" id="{63A1DAE9-64E4-4DB5-B615-D4E6DCD00918}"/>
                  </a:ext>
                </a:extLst>
              </p:cNvPr>
              <p:cNvSpPr/>
              <p:nvPr/>
            </p:nvSpPr>
            <p:spPr>
              <a:xfrm>
                <a:off x="1698175" y="4610637"/>
                <a:ext cx="24592" cy="24593"/>
              </a:xfrm>
              <a:prstGeom prst="ellipse">
                <a:avLst/>
              </a:prstGeom>
              <a:solidFill>
                <a:srgbClr val="556080"/>
              </a:solidFill>
              <a:ln w="7883" cap="flat">
                <a:noFill/>
                <a:prstDash val="solid"/>
                <a:miter/>
              </a:ln>
            </p:spPr>
            <p:txBody>
              <a:bodyPr rtlCol="0" anchor="ctr"/>
              <a:lstStyle/>
              <a:p>
                <a:endParaRPr lang="fr-FR" b="1"/>
              </a:p>
            </p:txBody>
          </p:sp>
          <p:pic>
            <p:nvPicPr>
              <p:cNvPr id="555" name="Graphique 554">
                <a:extLst>
                  <a:ext uri="{FF2B5EF4-FFF2-40B4-BE49-F238E27FC236}">
                    <a16:creationId xmlns:a16="http://schemas.microsoft.com/office/drawing/2014/main" id="{F1CB249B-7079-4A06-AB31-72C94886A4FA}"/>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497735" y="4439708"/>
                <a:ext cx="189387" cy="189387"/>
              </a:xfrm>
              <a:prstGeom prst="rect">
                <a:avLst/>
              </a:prstGeom>
            </p:spPr>
          </p:pic>
        </p:grpSp>
        <p:grpSp>
          <p:nvGrpSpPr>
            <p:cNvPr id="540" name="Graphique 25">
              <a:extLst>
                <a:ext uri="{FF2B5EF4-FFF2-40B4-BE49-F238E27FC236}">
                  <a16:creationId xmlns:a16="http://schemas.microsoft.com/office/drawing/2014/main" id="{19319946-8FE4-4D94-B226-535B4790B826}"/>
                </a:ext>
              </a:extLst>
            </p:cNvPr>
            <p:cNvGrpSpPr/>
            <p:nvPr/>
          </p:nvGrpSpPr>
          <p:grpSpPr>
            <a:xfrm>
              <a:off x="-1161174" y="3213862"/>
              <a:ext cx="375343" cy="375339"/>
              <a:chOff x="10630789" y="1976736"/>
              <a:chExt cx="289773" cy="289773"/>
            </a:xfrm>
            <a:solidFill>
              <a:srgbClr val="556080"/>
            </a:solidFill>
          </p:grpSpPr>
          <p:sp>
            <p:nvSpPr>
              <p:cNvPr id="545" name="Forme libre : forme 544">
                <a:extLst>
                  <a:ext uri="{FF2B5EF4-FFF2-40B4-BE49-F238E27FC236}">
                    <a16:creationId xmlns:a16="http://schemas.microsoft.com/office/drawing/2014/main" id="{DF204163-9218-4A73-8F11-37C9763D93D6}"/>
                  </a:ext>
                </a:extLst>
              </p:cNvPr>
              <p:cNvSpPr/>
              <p:nvPr/>
            </p:nvSpPr>
            <p:spPr>
              <a:xfrm>
                <a:off x="10768730" y="2070274"/>
                <a:ext cx="131999" cy="151526"/>
              </a:xfrm>
              <a:custGeom>
                <a:avLst/>
                <a:gdLst>
                  <a:gd name="connsiteX0" fmla="*/ 124809 w 131999"/>
                  <a:gd name="connsiteY0" fmla="*/ 62361 h 151525"/>
                  <a:gd name="connsiteX1" fmla="*/ 89144 w 131999"/>
                  <a:gd name="connsiteY1" fmla="*/ 586 h 151525"/>
                  <a:gd name="connsiteX2" fmla="*/ 86653 w 131999"/>
                  <a:gd name="connsiteY2" fmla="*/ 18414 h 151525"/>
                  <a:gd name="connsiteX3" fmla="*/ 68852 w 131999"/>
                  <a:gd name="connsiteY3" fmla="*/ 12302 h 151525"/>
                  <a:gd name="connsiteX4" fmla="*/ 104602 w 131999"/>
                  <a:gd name="connsiteY4" fmla="*/ 74224 h 151525"/>
                  <a:gd name="connsiteX5" fmla="*/ 104789 w 131999"/>
                  <a:gd name="connsiteY5" fmla="*/ 74537 h 151525"/>
                  <a:gd name="connsiteX6" fmla="*/ 108487 w 131999"/>
                  <a:gd name="connsiteY6" fmla="*/ 87580 h 151525"/>
                  <a:gd name="connsiteX7" fmla="*/ 84012 w 131999"/>
                  <a:gd name="connsiteY7" fmla="*/ 112400 h 151525"/>
                  <a:gd name="connsiteX8" fmla="*/ 83858 w 131999"/>
                  <a:gd name="connsiteY8" fmla="*/ 112390 h 151525"/>
                  <a:gd name="connsiteX9" fmla="*/ 83466 w 131999"/>
                  <a:gd name="connsiteY9" fmla="*/ 112403 h 151525"/>
                  <a:gd name="connsiteX10" fmla="*/ 35195 w 131999"/>
                  <a:gd name="connsiteY10" fmla="*/ 112403 h 151525"/>
                  <a:gd name="connsiteX11" fmla="*/ 35195 w 131999"/>
                  <a:gd name="connsiteY11" fmla="*/ 96782 h 151525"/>
                  <a:gd name="connsiteX12" fmla="*/ 586 w 131999"/>
                  <a:gd name="connsiteY12" fmla="*/ 124119 h 151525"/>
                  <a:gd name="connsiteX13" fmla="*/ 35195 w 131999"/>
                  <a:gd name="connsiteY13" fmla="*/ 151456 h 151525"/>
                  <a:gd name="connsiteX14" fmla="*/ 35195 w 131999"/>
                  <a:gd name="connsiteY14" fmla="*/ 135835 h 151525"/>
                  <a:gd name="connsiteX15" fmla="*/ 83666 w 131999"/>
                  <a:gd name="connsiteY15" fmla="*/ 135835 h 151525"/>
                  <a:gd name="connsiteX16" fmla="*/ 83716 w 131999"/>
                  <a:gd name="connsiteY16" fmla="*/ 135835 h 151525"/>
                  <a:gd name="connsiteX17" fmla="*/ 83850 w 131999"/>
                  <a:gd name="connsiteY17" fmla="*/ 135834 h 151525"/>
                  <a:gd name="connsiteX18" fmla="*/ 131919 w 131999"/>
                  <a:gd name="connsiteY18" fmla="*/ 87580 h 151525"/>
                  <a:gd name="connsiteX19" fmla="*/ 124809 w 131999"/>
                  <a:gd name="connsiteY19" fmla="*/ 62361 h 15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31999" h="151525">
                    <a:moveTo>
                      <a:pt x="124809" y="62361"/>
                    </a:moveTo>
                    <a:lnTo>
                      <a:pt x="89144" y="586"/>
                    </a:lnTo>
                    <a:lnTo>
                      <a:pt x="86653" y="18414"/>
                    </a:lnTo>
                    <a:lnTo>
                      <a:pt x="68852" y="12302"/>
                    </a:lnTo>
                    <a:lnTo>
                      <a:pt x="104602" y="74224"/>
                    </a:lnTo>
                    <a:lnTo>
                      <a:pt x="104789" y="74537"/>
                    </a:lnTo>
                    <a:cubicBezTo>
                      <a:pt x="107209" y="78441"/>
                      <a:pt x="108487" y="82952"/>
                      <a:pt x="108487" y="87580"/>
                    </a:cubicBezTo>
                    <a:cubicBezTo>
                      <a:pt x="108487" y="101151"/>
                      <a:pt x="97539" y="112214"/>
                      <a:pt x="84012" y="112400"/>
                    </a:cubicBezTo>
                    <a:lnTo>
                      <a:pt x="83858" y="112390"/>
                    </a:lnTo>
                    <a:lnTo>
                      <a:pt x="83466" y="112403"/>
                    </a:lnTo>
                    <a:lnTo>
                      <a:pt x="35195" y="112403"/>
                    </a:lnTo>
                    <a:lnTo>
                      <a:pt x="35195" y="96782"/>
                    </a:lnTo>
                    <a:lnTo>
                      <a:pt x="586" y="124119"/>
                    </a:lnTo>
                    <a:lnTo>
                      <a:pt x="35195" y="151456"/>
                    </a:lnTo>
                    <a:lnTo>
                      <a:pt x="35195" y="135835"/>
                    </a:lnTo>
                    <a:lnTo>
                      <a:pt x="83666" y="135835"/>
                    </a:lnTo>
                    <a:cubicBezTo>
                      <a:pt x="83681" y="135835"/>
                      <a:pt x="83699" y="135835"/>
                      <a:pt x="83716" y="135835"/>
                    </a:cubicBezTo>
                    <a:lnTo>
                      <a:pt x="83850" y="135834"/>
                    </a:lnTo>
                    <a:cubicBezTo>
                      <a:pt x="110372" y="135734"/>
                      <a:pt x="131919" y="114125"/>
                      <a:pt x="131919" y="87580"/>
                    </a:cubicBezTo>
                    <a:cubicBezTo>
                      <a:pt x="131919" y="78652"/>
                      <a:pt x="129461" y="69935"/>
                      <a:pt x="124809" y="62361"/>
                    </a:cubicBezTo>
                    <a:close/>
                  </a:path>
                </a:pathLst>
              </a:custGeom>
              <a:grpFill/>
              <a:ln w="9525" cap="flat">
                <a:noFill/>
                <a:prstDash val="solid"/>
                <a:miter/>
              </a:ln>
            </p:spPr>
            <p:txBody>
              <a:bodyPr rtlCol="0" anchor="ctr"/>
              <a:lstStyle/>
              <a:p>
                <a:endParaRPr lang="fr-FR"/>
              </a:p>
            </p:txBody>
          </p:sp>
          <p:sp>
            <p:nvSpPr>
              <p:cNvPr id="546" name="Forme libre : forme 545">
                <a:extLst>
                  <a:ext uri="{FF2B5EF4-FFF2-40B4-BE49-F238E27FC236}">
                    <a16:creationId xmlns:a16="http://schemas.microsoft.com/office/drawing/2014/main" id="{ADA31787-F205-4A6D-8992-D940D9498554}"/>
                  </a:ext>
                </a:extLst>
              </p:cNvPr>
              <p:cNvSpPr/>
              <p:nvPr/>
            </p:nvSpPr>
            <p:spPr>
              <a:xfrm>
                <a:off x="10650146" y="2071262"/>
                <a:ext cx="110910" cy="135123"/>
              </a:xfrm>
              <a:custGeom>
                <a:avLst/>
                <a:gdLst>
                  <a:gd name="connsiteX0" fmla="*/ 98978 w 110910"/>
                  <a:gd name="connsiteY0" fmla="*/ 122674 h 135123"/>
                  <a:gd name="connsiteX1" fmla="*/ 110694 w 110910"/>
                  <a:gd name="connsiteY1" fmla="*/ 111416 h 135123"/>
                  <a:gd name="connsiteX2" fmla="*/ 48817 w 110910"/>
                  <a:gd name="connsiteY2" fmla="*/ 111416 h 135123"/>
                  <a:gd name="connsiteX3" fmla="*/ 27322 w 110910"/>
                  <a:gd name="connsiteY3" fmla="*/ 99004 h 135123"/>
                  <a:gd name="connsiteX4" fmla="*/ 27320 w 110910"/>
                  <a:gd name="connsiteY4" fmla="*/ 74181 h 135123"/>
                  <a:gd name="connsiteX5" fmla="*/ 49140 w 110910"/>
                  <a:gd name="connsiteY5" fmla="*/ 36390 h 135123"/>
                  <a:gd name="connsiteX6" fmla="*/ 62515 w 110910"/>
                  <a:gd name="connsiteY6" fmla="*/ 44288 h 135123"/>
                  <a:gd name="connsiteX7" fmla="*/ 56576 w 110910"/>
                  <a:gd name="connsiteY7" fmla="*/ 586 h 135123"/>
                  <a:gd name="connsiteX8" fmla="*/ 15437 w 110910"/>
                  <a:gd name="connsiteY8" fmla="*/ 16484 h 135123"/>
                  <a:gd name="connsiteX9" fmla="*/ 28963 w 110910"/>
                  <a:gd name="connsiteY9" fmla="*/ 24473 h 135123"/>
                  <a:gd name="connsiteX10" fmla="*/ 7028 w 110910"/>
                  <a:gd name="connsiteY10" fmla="*/ 62467 h 135123"/>
                  <a:gd name="connsiteX11" fmla="*/ 7028 w 110910"/>
                  <a:gd name="connsiteY11" fmla="*/ 110720 h 135123"/>
                  <a:gd name="connsiteX12" fmla="*/ 48818 w 110910"/>
                  <a:gd name="connsiteY12" fmla="*/ 134848 h 135123"/>
                  <a:gd name="connsiteX13" fmla="*/ 110694 w 110910"/>
                  <a:gd name="connsiteY13" fmla="*/ 134848 h 135123"/>
                  <a:gd name="connsiteX14" fmla="*/ 98978 w 110910"/>
                  <a:gd name="connsiteY14" fmla="*/ 122674 h 13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0910" h="135123">
                    <a:moveTo>
                      <a:pt x="98978" y="122674"/>
                    </a:moveTo>
                    <a:lnTo>
                      <a:pt x="110694" y="111416"/>
                    </a:lnTo>
                    <a:lnTo>
                      <a:pt x="48817" y="111416"/>
                    </a:lnTo>
                    <a:cubicBezTo>
                      <a:pt x="39977" y="111416"/>
                      <a:pt x="31741" y="106659"/>
                      <a:pt x="27322" y="99004"/>
                    </a:cubicBezTo>
                    <a:cubicBezTo>
                      <a:pt x="22903" y="91349"/>
                      <a:pt x="22903" y="81837"/>
                      <a:pt x="27320" y="74181"/>
                    </a:cubicBezTo>
                    <a:lnTo>
                      <a:pt x="49140" y="36390"/>
                    </a:lnTo>
                    <a:lnTo>
                      <a:pt x="62515" y="44288"/>
                    </a:lnTo>
                    <a:lnTo>
                      <a:pt x="56576" y="586"/>
                    </a:lnTo>
                    <a:lnTo>
                      <a:pt x="15437" y="16484"/>
                    </a:lnTo>
                    <a:lnTo>
                      <a:pt x="28963" y="24473"/>
                    </a:lnTo>
                    <a:lnTo>
                      <a:pt x="7028" y="62467"/>
                    </a:lnTo>
                    <a:cubicBezTo>
                      <a:pt x="-1562" y="77348"/>
                      <a:pt x="-1562" y="95838"/>
                      <a:pt x="7028" y="110720"/>
                    </a:cubicBezTo>
                    <a:cubicBezTo>
                      <a:pt x="15622" y="125602"/>
                      <a:pt x="31635" y="134848"/>
                      <a:pt x="48818" y="134848"/>
                    </a:cubicBezTo>
                    <a:lnTo>
                      <a:pt x="110694" y="134848"/>
                    </a:lnTo>
                    <a:lnTo>
                      <a:pt x="98978" y="122674"/>
                    </a:lnTo>
                    <a:close/>
                  </a:path>
                </a:pathLst>
              </a:custGeom>
              <a:grpFill/>
              <a:ln w="9525" cap="flat">
                <a:noFill/>
                <a:prstDash val="solid"/>
                <a:miter/>
              </a:ln>
            </p:spPr>
            <p:txBody>
              <a:bodyPr rtlCol="0" anchor="ctr"/>
              <a:lstStyle/>
              <a:p>
                <a:endParaRPr lang="fr-FR"/>
              </a:p>
            </p:txBody>
          </p:sp>
          <p:sp>
            <p:nvSpPr>
              <p:cNvPr id="547" name="Forme libre : forme 546">
                <a:extLst>
                  <a:ext uri="{FF2B5EF4-FFF2-40B4-BE49-F238E27FC236}">
                    <a16:creationId xmlns:a16="http://schemas.microsoft.com/office/drawing/2014/main" id="{D3709DDF-01D0-423D-91DC-83F3A6635F91}"/>
                  </a:ext>
                </a:extLst>
              </p:cNvPr>
              <p:cNvSpPr/>
              <p:nvPr/>
            </p:nvSpPr>
            <p:spPr>
              <a:xfrm>
                <a:off x="10700112" y="1976150"/>
                <a:ext cx="149182" cy="93727"/>
              </a:xfrm>
              <a:custGeom>
                <a:avLst/>
                <a:gdLst>
                  <a:gd name="connsiteX0" fmla="*/ 20878 w 149182"/>
                  <a:gd name="connsiteY0" fmla="*/ 93910 h 93727"/>
                  <a:gd name="connsiteX1" fmla="*/ 54064 w 149182"/>
                  <a:gd name="connsiteY1" fmla="*/ 36428 h 93727"/>
                  <a:gd name="connsiteX2" fmla="*/ 75561 w 149182"/>
                  <a:gd name="connsiteY2" fmla="*/ 24017 h 93727"/>
                  <a:gd name="connsiteX3" fmla="*/ 97057 w 149182"/>
                  <a:gd name="connsiteY3" fmla="*/ 36428 h 93727"/>
                  <a:gd name="connsiteX4" fmla="*/ 115572 w 149182"/>
                  <a:gd name="connsiteY4" fmla="*/ 68499 h 93727"/>
                  <a:gd name="connsiteX5" fmla="*/ 101538 w 149182"/>
                  <a:gd name="connsiteY5" fmla="*/ 76345 h 93727"/>
                  <a:gd name="connsiteX6" fmla="*/ 142289 w 149182"/>
                  <a:gd name="connsiteY6" fmla="*/ 93212 h 93727"/>
                  <a:gd name="connsiteX7" fmla="*/ 149261 w 149182"/>
                  <a:gd name="connsiteY7" fmla="*/ 49664 h 93727"/>
                  <a:gd name="connsiteX8" fmla="*/ 136028 w 149182"/>
                  <a:gd name="connsiteY8" fmla="*/ 57063 h 93727"/>
                  <a:gd name="connsiteX9" fmla="*/ 117349 w 149182"/>
                  <a:gd name="connsiteY9" fmla="*/ 24712 h 93727"/>
                  <a:gd name="connsiteX10" fmla="*/ 75561 w 149182"/>
                  <a:gd name="connsiteY10" fmla="*/ 586 h 93727"/>
                  <a:gd name="connsiteX11" fmla="*/ 33771 w 149182"/>
                  <a:gd name="connsiteY11" fmla="*/ 24713 h 93727"/>
                  <a:gd name="connsiteX12" fmla="*/ 586 w 149182"/>
                  <a:gd name="connsiteY12" fmla="*/ 82195 h 93727"/>
                  <a:gd name="connsiteX13" fmla="*/ 18022 w 149182"/>
                  <a:gd name="connsiteY13" fmla="*/ 76261 h 93727"/>
                  <a:gd name="connsiteX14" fmla="*/ 20878 w 149182"/>
                  <a:gd name="connsiteY14" fmla="*/ 93910 h 93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9182" h="93727">
                    <a:moveTo>
                      <a:pt x="20878" y="93910"/>
                    </a:moveTo>
                    <a:lnTo>
                      <a:pt x="54064" y="36428"/>
                    </a:lnTo>
                    <a:cubicBezTo>
                      <a:pt x="58485" y="28772"/>
                      <a:pt x="66721" y="24017"/>
                      <a:pt x="75561" y="24017"/>
                    </a:cubicBezTo>
                    <a:cubicBezTo>
                      <a:pt x="84400" y="24017"/>
                      <a:pt x="92638" y="28772"/>
                      <a:pt x="97057" y="36428"/>
                    </a:cubicBezTo>
                    <a:lnTo>
                      <a:pt x="115572" y="68499"/>
                    </a:lnTo>
                    <a:lnTo>
                      <a:pt x="101538" y="76345"/>
                    </a:lnTo>
                    <a:lnTo>
                      <a:pt x="142289" y="93212"/>
                    </a:lnTo>
                    <a:lnTo>
                      <a:pt x="149261" y="49664"/>
                    </a:lnTo>
                    <a:lnTo>
                      <a:pt x="136028" y="57063"/>
                    </a:lnTo>
                    <a:lnTo>
                      <a:pt x="117349" y="24712"/>
                    </a:lnTo>
                    <a:cubicBezTo>
                      <a:pt x="108756" y="9830"/>
                      <a:pt x="92745" y="586"/>
                      <a:pt x="75561" y="586"/>
                    </a:cubicBezTo>
                    <a:cubicBezTo>
                      <a:pt x="58376" y="586"/>
                      <a:pt x="42365" y="9830"/>
                      <a:pt x="33771" y="24713"/>
                    </a:cubicBezTo>
                    <a:lnTo>
                      <a:pt x="586" y="82195"/>
                    </a:lnTo>
                    <a:lnTo>
                      <a:pt x="18022" y="76261"/>
                    </a:lnTo>
                    <a:lnTo>
                      <a:pt x="20878" y="93910"/>
                    </a:lnTo>
                    <a:close/>
                  </a:path>
                </a:pathLst>
              </a:custGeom>
              <a:grpFill/>
              <a:ln w="9525" cap="flat">
                <a:noFill/>
                <a:prstDash val="solid"/>
                <a:miter/>
              </a:ln>
            </p:spPr>
            <p:txBody>
              <a:bodyPr rtlCol="0" anchor="ctr"/>
              <a:lstStyle/>
              <a:p>
                <a:endParaRPr lang="fr-FR"/>
              </a:p>
            </p:txBody>
          </p:sp>
          <p:sp>
            <p:nvSpPr>
              <p:cNvPr id="548" name="Forme libre : forme 547">
                <a:extLst>
                  <a:ext uri="{FF2B5EF4-FFF2-40B4-BE49-F238E27FC236}">
                    <a16:creationId xmlns:a16="http://schemas.microsoft.com/office/drawing/2014/main" id="{FA15DF28-1F17-4B84-8033-463DD1C061E4}"/>
                  </a:ext>
                </a:extLst>
              </p:cNvPr>
              <p:cNvSpPr/>
              <p:nvPr/>
            </p:nvSpPr>
            <p:spPr>
              <a:xfrm>
                <a:off x="10747322" y="2061936"/>
                <a:ext cx="56236" cy="86698"/>
              </a:xfrm>
              <a:custGeom>
                <a:avLst/>
                <a:gdLst>
                  <a:gd name="connsiteX0" fmla="*/ 28862 w 56236"/>
                  <a:gd name="connsiteY0" fmla="*/ 71581 h 86697"/>
                  <a:gd name="connsiteX1" fmla="*/ 27796 w 56236"/>
                  <a:gd name="connsiteY1" fmla="*/ 71581 h 86697"/>
                  <a:gd name="connsiteX2" fmla="*/ 17843 w 56236"/>
                  <a:gd name="connsiteY2" fmla="*/ 62393 h 86697"/>
                  <a:gd name="connsiteX3" fmla="*/ 586 w 56236"/>
                  <a:gd name="connsiteY3" fmla="*/ 62393 h 86697"/>
                  <a:gd name="connsiteX4" fmla="*/ 28330 w 56236"/>
                  <a:gd name="connsiteY4" fmla="*/ 86503 h 86697"/>
                  <a:gd name="connsiteX5" fmla="*/ 56150 w 56236"/>
                  <a:gd name="connsiteY5" fmla="*/ 62839 h 86697"/>
                  <a:gd name="connsiteX6" fmla="*/ 56150 w 56236"/>
                  <a:gd name="connsiteY6" fmla="*/ 60813 h 86697"/>
                  <a:gd name="connsiteX7" fmla="*/ 45917 w 56236"/>
                  <a:gd name="connsiteY7" fmla="*/ 42585 h 86697"/>
                  <a:gd name="connsiteX8" fmla="*/ 55618 w 56236"/>
                  <a:gd name="connsiteY8" fmla="*/ 24784 h 86697"/>
                  <a:gd name="connsiteX9" fmla="*/ 55618 w 56236"/>
                  <a:gd name="connsiteY9" fmla="*/ 22758 h 86697"/>
                  <a:gd name="connsiteX10" fmla="*/ 28329 w 56236"/>
                  <a:gd name="connsiteY10" fmla="*/ 586 h 86697"/>
                  <a:gd name="connsiteX11" fmla="*/ 1064 w 56236"/>
                  <a:gd name="connsiteY11" fmla="*/ 25973 h 86697"/>
                  <a:gd name="connsiteX12" fmla="*/ 18276 w 56236"/>
                  <a:gd name="connsiteY12" fmla="*/ 25973 h 86697"/>
                  <a:gd name="connsiteX13" fmla="*/ 27796 w 56236"/>
                  <a:gd name="connsiteY13" fmla="*/ 15509 h 86697"/>
                  <a:gd name="connsiteX14" fmla="*/ 28862 w 56236"/>
                  <a:gd name="connsiteY14" fmla="*/ 15509 h 86697"/>
                  <a:gd name="connsiteX15" fmla="*/ 38561 w 56236"/>
                  <a:gd name="connsiteY15" fmla="*/ 24783 h 86697"/>
                  <a:gd name="connsiteX16" fmla="*/ 38561 w 56236"/>
                  <a:gd name="connsiteY16" fmla="*/ 25743 h 86697"/>
                  <a:gd name="connsiteX17" fmla="*/ 28755 w 56236"/>
                  <a:gd name="connsiteY17" fmla="*/ 35230 h 86697"/>
                  <a:gd name="connsiteX18" fmla="*/ 20856 w 56236"/>
                  <a:gd name="connsiteY18" fmla="*/ 35230 h 86697"/>
                  <a:gd name="connsiteX19" fmla="*/ 20856 w 56236"/>
                  <a:gd name="connsiteY19" fmla="*/ 50152 h 86697"/>
                  <a:gd name="connsiteX20" fmla="*/ 29075 w 56236"/>
                  <a:gd name="connsiteY20" fmla="*/ 50152 h 86697"/>
                  <a:gd name="connsiteX21" fmla="*/ 39094 w 56236"/>
                  <a:gd name="connsiteY21" fmla="*/ 59853 h 86697"/>
                  <a:gd name="connsiteX22" fmla="*/ 39094 w 56236"/>
                  <a:gd name="connsiteY22" fmla="*/ 61026 h 86697"/>
                  <a:gd name="connsiteX23" fmla="*/ 28862 w 56236"/>
                  <a:gd name="connsiteY23" fmla="*/ 71581 h 86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236" h="86697">
                    <a:moveTo>
                      <a:pt x="28862" y="71581"/>
                    </a:moveTo>
                    <a:lnTo>
                      <a:pt x="27796" y="71581"/>
                    </a:lnTo>
                    <a:cubicBezTo>
                      <a:pt x="22881" y="71581"/>
                      <a:pt x="18901" y="69246"/>
                      <a:pt x="17843" y="62393"/>
                    </a:cubicBezTo>
                    <a:lnTo>
                      <a:pt x="586" y="62393"/>
                    </a:lnTo>
                    <a:cubicBezTo>
                      <a:pt x="1471" y="77855"/>
                      <a:pt x="10622" y="86503"/>
                      <a:pt x="28330" y="86503"/>
                    </a:cubicBezTo>
                    <a:cubicBezTo>
                      <a:pt x="48263" y="86503"/>
                      <a:pt x="56150" y="73391"/>
                      <a:pt x="56150" y="62839"/>
                    </a:cubicBezTo>
                    <a:lnTo>
                      <a:pt x="56150" y="60813"/>
                    </a:lnTo>
                    <a:cubicBezTo>
                      <a:pt x="56150" y="51647"/>
                      <a:pt x="51673" y="45890"/>
                      <a:pt x="45917" y="42585"/>
                    </a:cubicBezTo>
                    <a:cubicBezTo>
                      <a:pt x="51354" y="39387"/>
                      <a:pt x="55618" y="33632"/>
                      <a:pt x="55618" y="24784"/>
                    </a:cubicBezTo>
                    <a:lnTo>
                      <a:pt x="55618" y="22758"/>
                    </a:lnTo>
                    <a:cubicBezTo>
                      <a:pt x="55618" y="12738"/>
                      <a:pt x="48582" y="586"/>
                      <a:pt x="28329" y="586"/>
                    </a:cubicBezTo>
                    <a:cubicBezTo>
                      <a:pt x="10336" y="586"/>
                      <a:pt x="1573" y="9113"/>
                      <a:pt x="1064" y="25973"/>
                    </a:cubicBezTo>
                    <a:lnTo>
                      <a:pt x="18276" y="25973"/>
                    </a:lnTo>
                    <a:cubicBezTo>
                      <a:pt x="19088" y="18268"/>
                      <a:pt x="22590" y="15509"/>
                      <a:pt x="27796" y="15509"/>
                    </a:cubicBezTo>
                    <a:lnTo>
                      <a:pt x="28862" y="15509"/>
                    </a:lnTo>
                    <a:cubicBezTo>
                      <a:pt x="34510" y="15509"/>
                      <a:pt x="38561" y="19240"/>
                      <a:pt x="38561" y="24783"/>
                    </a:cubicBezTo>
                    <a:lnTo>
                      <a:pt x="38561" y="25743"/>
                    </a:lnTo>
                    <a:cubicBezTo>
                      <a:pt x="38561" y="32139"/>
                      <a:pt x="34938" y="35230"/>
                      <a:pt x="28755" y="35230"/>
                    </a:cubicBezTo>
                    <a:lnTo>
                      <a:pt x="20856" y="35230"/>
                    </a:lnTo>
                    <a:lnTo>
                      <a:pt x="20856" y="50152"/>
                    </a:lnTo>
                    <a:lnTo>
                      <a:pt x="29075" y="50152"/>
                    </a:lnTo>
                    <a:cubicBezTo>
                      <a:pt x="35256" y="50152"/>
                      <a:pt x="39094" y="53351"/>
                      <a:pt x="39094" y="59853"/>
                    </a:cubicBezTo>
                    <a:lnTo>
                      <a:pt x="39094" y="61026"/>
                    </a:lnTo>
                    <a:cubicBezTo>
                      <a:pt x="39095" y="68383"/>
                      <a:pt x="34192" y="71581"/>
                      <a:pt x="28862" y="71581"/>
                    </a:cubicBezTo>
                    <a:close/>
                  </a:path>
                </a:pathLst>
              </a:custGeom>
              <a:grpFill/>
              <a:ln w="9525" cap="flat">
                <a:noFill/>
                <a:prstDash val="solid"/>
                <a:miter/>
              </a:ln>
            </p:spPr>
            <p:txBody>
              <a:bodyPr rtlCol="0" anchor="ctr"/>
              <a:lstStyle/>
              <a:p>
                <a:endParaRPr lang="fr-FR"/>
              </a:p>
            </p:txBody>
          </p:sp>
          <p:sp>
            <p:nvSpPr>
              <p:cNvPr id="549" name="Forme libre : forme 548">
                <a:extLst>
                  <a:ext uri="{FF2B5EF4-FFF2-40B4-BE49-F238E27FC236}">
                    <a16:creationId xmlns:a16="http://schemas.microsoft.com/office/drawing/2014/main" id="{37830282-8F12-4B4D-A79E-29C9A3971C23}"/>
                  </a:ext>
                </a:extLst>
              </p:cNvPr>
              <p:cNvSpPr/>
              <p:nvPr/>
            </p:nvSpPr>
            <p:spPr>
              <a:xfrm>
                <a:off x="10719244" y="2222695"/>
                <a:ext cx="33586" cy="42958"/>
              </a:xfrm>
              <a:custGeom>
                <a:avLst/>
                <a:gdLst>
                  <a:gd name="connsiteX0" fmla="*/ 16582 w 33585"/>
                  <a:gd name="connsiteY0" fmla="*/ 586 h 42958"/>
                  <a:gd name="connsiteX1" fmla="*/ 586 w 33585"/>
                  <a:gd name="connsiteY1" fmla="*/ 586 h 42958"/>
                  <a:gd name="connsiteX2" fmla="*/ 586 w 33585"/>
                  <a:gd name="connsiteY2" fmla="*/ 43134 h 42958"/>
                  <a:gd name="connsiteX3" fmla="*/ 10709 w 33585"/>
                  <a:gd name="connsiteY3" fmla="*/ 43134 h 42958"/>
                  <a:gd name="connsiteX4" fmla="*/ 10709 w 33585"/>
                  <a:gd name="connsiteY4" fmla="*/ 27860 h 42958"/>
                  <a:gd name="connsiteX5" fmla="*/ 16583 w 33585"/>
                  <a:gd name="connsiteY5" fmla="*/ 27860 h 42958"/>
                  <a:gd name="connsiteX6" fmla="*/ 33518 w 33585"/>
                  <a:gd name="connsiteY6" fmla="*/ 14768 h 42958"/>
                  <a:gd name="connsiteX7" fmla="*/ 33518 w 33585"/>
                  <a:gd name="connsiteY7" fmla="*/ 13677 h 42958"/>
                  <a:gd name="connsiteX8" fmla="*/ 16582 w 33585"/>
                  <a:gd name="connsiteY8" fmla="*/ 586 h 42958"/>
                  <a:gd name="connsiteX9" fmla="*/ 23268 w 33585"/>
                  <a:gd name="connsiteY9" fmla="*/ 14496 h 42958"/>
                  <a:gd name="connsiteX10" fmla="*/ 17019 w 33585"/>
                  <a:gd name="connsiteY10" fmla="*/ 20223 h 42958"/>
                  <a:gd name="connsiteX11" fmla="*/ 10708 w 33585"/>
                  <a:gd name="connsiteY11" fmla="*/ 20223 h 42958"/>
                  <a:gd name="connsiteX12" fmla="*/ 10708 w 33585"/>
                  <a:gd name="connsiteY12" fmla="*/ 8223 h 42958"/>
                  <a:gd name="connsiteX13" fmla="*/ 17019 w 33585"/>
                  <a:gd name="connsiteY13" fmla="*/ 8223 h 42958"/>
                  <a:gd name="connsiteX14" fmla="*/ 23268 w 33585"/>
                  <a:gd name="connsiteY14" fmla="*/ 13950 h 42958"/>
                  <a:gd name="connsiteX15" fmla="*/ 23268 w 33585"/>
                  <a:gd name="connsiteY15" fmla="*/ 14496 h 42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3585" h="42958">
                    <a:moveTo>
                      <a:pt x="16582" y="586"/>
                    </a:moveTo>
                    <a:lnTo>
                      <a:pt x="586" y="586"/>
                    </a:lnTo>
                    <a:lnTo>
                      <a:pt x="586" y="43134"/>
                    </a:lnTo>
                    <a:lnTo>
                      <a:pt x="10709" y="43134"/>
                    </a:lnTo>
                    <a:lnTo>
                      <a:pt x="10709" y="27860"/>
                    </a:lnTo>
                    <a:lnTo>
                      <a:pt x="16583" y="27860"/>
                    </a:lnTo>
                    <a:cubicBezTo>
                      <a:pt x="24518" y="27860"/>
                      <a:pt x="33518" y="26115"/>
                      <a:pt x="33518" y="14768"/>
                    </a:cubicBezTo>
                    <a:lnTo>
                      <a:pt x="33518" y="13677"/>
                    </a:lnTo>
                    <a:cubicBezTo>
                      <a:pt x="33516" y="2386"/>
                      <a:pt x="24517" y="586"/>
                      <a:pt x="16582" y="586"/>
                    </a:cubicBezTo>
                    <a:close/>
                    <a:moveTo>
                      <a:pt x="23268" y="14496"/>
                    </a:moveTo>
                    <a:cubicBezTo>
                      <a:pt x="23268" y="19296"/>
                      <a:pt x="19769" y="20223"/>
                      <a:pt x="17019" y="20223"/>
                    </a:cubicBezTo>
                    <a:lnTo>
                      <a:pt x="10708" y="20223"/>
                    </a:lnTo>
                    <a:lnTo>
                      <a:pt x="10708" y="8223"/>
                    </a:lnTo>
                    <a:lnTo>
                      <a:pt x="17019" y="8223"/>
                    </a:lnTo>
                    <a:cubicBezTo>
                      <a:pt x="19769" y="8223"/>
                      <a:pt x="23268" y="9151"/>
                      <a:pt x="23268" y="13950"/>
                    </a:cubicBezTo>
                    <a:lnTo>
                      <a:pt x="23268" y="14496"/>
                    </a:lnTo>
                    <a:close/>
                  </a:path>
                </a:pathLst>
              </a:custGeom>
              <a:grpFill/>
              <a:ln w="9525" cap="flat">
                <a:noFill/>
                <a:prstDash val="solid"/>
                <a:miter/>
              </a:ln>
            </p:spPr>
            <p:txBody>
              <a:bodyPr rtlCol="0" anchor="ctr"/>
              <a:lstStyle/>
              <a:p>
                <a:endParaRPr lang="fr-FR"/>
              </a:p>
            </p:txBody>
          </p:sp>
          <p:sp>
            <p:nvSpPr>
              <p:cNvPr id="550" name="Forme libre : forme 549">
                <a:extLst>
                  <a:ext uri="{FF2B5EF4-FFF2-40B4-BE49-F238E27FC236}">
                    <a16:creationId xmlns:a16="http://schemas.microsoft.com/office/drawing/2014/main" id="{CE3B84FA-78A9-43DD-A02F-E65511E443DD}"/>
                  </a:ext>
                </a:extLst>
              </p:cNvPr>
              <p:cNvSpPr/>
              <p:nvPr/>
            </p:nvSpPr>
            <p:spPr>
              <a:xfrm>
                <a:off x="10754672" y="2222695"/>
                <a:ext cx="39053" cy="43739"/>
              </a:xfrm>
              <a:custGeom>
                <a:avLst/>
                <a:gdLst>
                  <a:gd name="connsiteX0" fmla="*/ 19706 w 39052"/>
                  <a:gd name="connsiteY0" fmla="*/ 33042 h 43739"/>
                  <a:gd name="connsiteX1" fmla="*/ 11396 w 39052"/>
                  <a:gd name="connsiteY1" fmla="*/ 586 h 43739"/>
                  <a:gd name="connsiteX2" fmla="*/ 586 w 39052"/>
                  <a:gd name="connsiteY2" fmla="*/ 586 h 43739"/>
                  <a:gd name="connsiteX3" fmla="*/ 12770 w 39052"/>
                  <a:gd name="connsiteY3" fmla="*/ 43243 h 43739"/>
                  <a:gd name="connsiteX4" fmla="*/ 26705 w 39052"/>
                  <a:gd name="connsiteY4" fmla="*/ 43243 h 43739"/>
                  <a:gd name="connsiteX5" fmla="*/ 38890 w 39052"/>
                  <a:gd name="connsiteY5" fmla="*/ 586 h 43739"/>
                  <a:gd name="connsiteX6" fmla="*/ 28017 w 39052"/>
                  <a:gd name="connsiteY6" fmla="*/ 586 h 43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052" h="43739">
                    <a:moveTo>
                      <a:pt x="19706" y="33042"/>
                    </a:moveTo>
                    <a:lnTo>
                      <a:pt x="11396" y="586"/>
                    </a:lnTo>
                    <a:lnTo>
                      <a:pt x="586" y="586"/>
                    </a:lnTo>
                    <a:lnTo>
                      <a:pt x="12770" y="43243"/>
                    </a:lnTo>
                    <a:lnTo>
                      <a:pt x="26705" y="43243"/>
                    </a:lnTo>
                    <a:lnTo>
                      <a:pt x="38890" y="586"/>
                    </a:lnTo>
                    <a:lnTo>
                      <a:pt x="28017" y="586"/>
                    </a:lnTo>
                    <a:close/>
                  </a:path>
                </a:pathLst>
              </a:custGeom>
              <a:grpFill/>
              <a:ln w="9525" cap="flat">
                <a:noFill/>
                <a:prstDash val="solid"/>
                <a:miter/>
              </a:ln>
            </p:spPr>
            <p:txBody>
              <a:bodyPr rtlCol="0" anchor="ctr"/>
              <a:lstStyle/>
              <a:p>
                <a:endParaRPr lang="fr-FR"/>
              </a:p>
            </p:txBody>
          </p:sp>
          <p:sp>
            <p:nvSpPr>
              <p:cNvPr id="551" name="Forme libre : forme 550">
                <a:extLst>
                  <a:ext uri="{FF2B5EF4-FFF2-40B4-BE49-F238E27FC236}">
                    <a16:creationId xmlns:a16="http://schemas.microsoft.com/office/drawing/2014/main" id="{BEA2D78E-AD01-4884-A205-759EB33AFABF}"/>
                  </a:ext>
                </a:extLst>
              </p:cNvPr>
              <p:cNvSpPr/>
              <p:nvPr/>
            </p:nvSpPr>
            <p:spPr>
              <a:xfrm>
                <a:off x="10796286" y="2221986"/>
                <a:ext cx="36710" cy="44520"/>
              </a:xfrm>
              <a:custGeom>
                <a:avLst/>
                <a:gdLst>
                  <a:gd name="connsiteX0" fmla="*/ 18895 w 36709"/>
                  <a:gd name="connsiteY0" fmla="*/ 586 h 44520"/>
                  <a:gd name="connsiteX1" fmla="*/ 586 w 36709"/>
                  <a:gd name="connsiteY1" fmla="*/ 21478 h 44520"/>
                  <a:gd name="connsiteX2" fmla="*/ 586 w 36709"/>
                  <a:gd name="connsiteY2" fmla="*/ 23660 h 44520"/>
                  <a:gd name="connsiteX3" fmla="*/ 18895 w 36709"/>
                  <a:gd name="connsiteY3" fmla="*/ 44552 h 44520"/>
                  <a:gd name="connsiteX4" fmla="*/ 36328 w 36709"/>
                  <a:gd name="connsiteY4" fmla="*/ 29825 h 44520"/>
                  <a:gd name="connsiteX5" fmla="*/ 36328 w 36709"/>
                  <a:gd name="connsiteY5" fmla="*/ 29333 h 44520"/>
                  <a:gd name="connsiteX6" fmla="*/ 26205 w 36709"/>
                  <a:gd name="connsiteY6" fmla="*/ 29333 h 44520"/>
                  <a:gd name="connsiteX7" fmla="*/ 19455 w 36709"/>
                  <a:gd name="connsiteY7" fmla="*/ 36915 h 44520"/>
                  <a:gd name="connsiteX8" fmla="*/ 18894 w 36709"/>
                  <a:gd name="connsiteY8" fmla="*/ 36915 h 44520"/>
                  <a:gd name="connsiteX9" fmla="*/ 10833 w 36709"/>
                  <a:gd name="connsiteY9" fmla="*/ 23660 h 44520"/>
                  <a:gd name="connsiteX10" fmla="*/ 10833 w 36709"/>
                  <a:gd name="connsiteY10" fmla="*/ 21478 h 44520"/>
                  <a:gd name="connsiteX11" fmla="*/ 18894 w 36709"/>
                  <a:gd name="connsiteY11" fmla="*/ 8223 h 44520"/>
                  <a:gd name="connsiteX12" fmla="*/ 19455 w 36709"/>
                  <a:gd name="connsiteY12" fmla="*/ 8223 h 44520"/>
                  <a:gd name="connsiteX13" fmla="*/ 26205 w 36709"/>
                  <a:gd name="connsiteY13" fmla="*/ 17442 h 44520"/>
                  <a:gd name="connsiteX14" fmla="*/ 36329 w 36709"/>
                  <a:gd name="connsiteY14" fmla="*/ 17442 h 44520"/>
                  <a:gd name="connsiteX15" fmla="*/ 36329 w 36709"/>
                  <a:gd name="connsiteY15" fmla="*/ 15477 h 44520"/>
                  <a:gd name="connsiteX16" fmla="*/ 18895 w 36709"/>
                  <a:gd name="connsiteY16" fmla="*/ 586 h 44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709" h="44520">
                    <a:moveTo>
                      <a:pt x="18895" y="586"/>
                    </a:moveTo>
                    <a:cubicBezTo>
                      <a:pt x="6210" y="586"/>
                      <a:pt x="586" y="6750"/>
                      <a:pt x="586" y="21478"/>
                    </a:cubicBezTo>
                    <a:lnTo>
                      <a:pt x="586" y="23660"/>
                    </a:lnTo>
                    <a:cubicBezTo>
                      <a:pt x="586" y="38388"/>
                      <a:pt x="6210" y="44552"/>
                      <a:pt x="18895" y="44552"/>
                    </a:cubicBezTo>
                    <a:cubicBezTo>
                      <a:pt x="30454" y="44552"/>
                      <a:pt x="36328" y="40297"/>
                      <a:pt x="36328" y="29825"/>
                    </a:cubicBezTo>
                    <a:lnTo>
                      <a:pt x="36328" y="29333"/>
                    </a:lnTo>
                    <a:lnTo>
                      <a:pt x="26205" y="29333"/>
                    </a:lnTo>
                    <a:cubicBezTo>
                      <a:pt x="26205" y="33915"/>
                      <a:pt x="24392" y="36915"/>
                      <a:pt x="19455" y="36915"/>
                    </a:cubicBezTo>
                    <a:lnTo>
                      <a:pt x="18894" y="36915"/>
                    </a:lnTo>
                    <a:cubicBezTo>
                      <a:pt x="12395" y="36915"/>
                      <a:pt x="10833" y="32169"/>
                      <a:pt x="10833" y="23660"/>
                    </a:cubicBezTo>
                    <a:lnTo>
                      <a:pt x="10833" y="21478"/>
                    </a:lnTo>
                    <a:cubicBezTo>
                      <a:pt x="10833" y="12968"/>
                      <a:pt x="12395" y="8223"/>
                      <a:pt x="18894" y="8223"/>
                    </a:cubicBezTo>
                    <a:lnTo>
                      <a:pt x="19455" y="8223"/>
                    </a:lnTo>
                    <a:cubicBezTo>
                      <a:pt x="24767" y="8223"/>
                      <a:pt x="26205" y="11605"/>
                      <a:pt x="26205" y="17442"/>
                    </a:cubicBezTo>
                    <a:lnTo>
                      <a:pt x="36329" y="17442"/>
                    </a:lnTo>
                    <a:lnTo>
                      <a:pt x="36329" y="15477"/>
                    </a:lnTo>
                    <a:cubicBezTo>
                      <a:pt x="36329" y="4841"/>
                      <a:pt x="30454" y="586"/>
                      <a:pt x="18895" y="586"/>
                    </a:cubicBezTo>
                    <a:close/>
                  </a:path>
                </a:pathLst>
              </a:custGeom>
              <a:grpFill/>
              <a:ln w="9525" cap="flat">
                <a:noFill/>
                <a:prstDash val="solid"/>
                <a:miter/>
              </a:ln>
            </p:spPr>
            <p:txBody>
              <a:bodyPr rtlCol="0" anchor="ctr"/>
              <a:lstStyle/>
              <a:p>
                <a:endParaRPr lang="fr-FR"/>
              </a:p>
            </p:txBody>
          </p:sp>
        </p:grpSp>
        <p:sp>
          <p:nvSpPr>
            <p:cNvPr id="541" name="Rectangle 540">
              <a:extLst>
                <a:ext uri="{FF2B5EF4-FFF2-40B4-BE49-F238E27FC236}">
                  <a16:creationId xmlns:a16="http://schemas.microsoft.com/office/drawing/2014/main" id="{A8D23510-A9BE-4126-B592-C4AB4B20E17C}"/>
                </a:ext>
              </a:extLst>
            </p:cNvPr>
            <p:cNvSpPr/>
            <p:nvPr/>
          </p:nvSpPr>
          <p:spPr>
            <a:xfrm>
              <a:off x="-946737" y="2220799"/>
              <a:ext cx="225221" cy="274667"/>
            </a:xfrm>
            <a:prstGeom prst="rect">
              <a:avLst/>
            </a:prstGeom>
          </p:spPr>
          <p:txBody>
            <a:bodyPr wrap="square" anchor="ctr">
              <a:spAutoFit/>
            </a:bodyPr>
            <a:lstStyle/>
            <a:p>
              <a:pPr algn="ctr"/>
              <a:r>
                <a:rPr lang="fr-FR" sz="600" dirty="0">
                  <a:solidFill>
                    <a:srgbClr val="556080"/>
                  </a:solidFill>
                  <a:latin typeface="+mj-lt"/>
                </a:rPr>
                <a:t>B</a:t>
              </a:r>
            </a:p>
          </p:txBody>
        </p:sp>
        <p:grpSp>
          <p:nvGrpSpPr>
            <p:cNvPr id="542" name="Groupe 541">
              <a:extLst>
                <a:ext uri="{FF2B5EF4-FFF2-40B4-BE49-F238E27FC236}">
                  <a16:creationId xmlns:a16="http://schemas.microsoft.com/office/drawing/2014/main" id="{FB5D142C-1D36-427C-82F9-CA84A1F3F979}"/>
                </a:ext>
              </a:extLst>
            </p:cNvPr>
            <p:cNvGrpSpPr/>
            <p:nvPr/>
          </p:nvGrpSpPr>
          <p:grpSpPr>
            <a:xfrm>
              <a:off x="-1165953" y="2622208"/>
              <a:ext cx="384904" cy="461882"/>
              <a:chOff x="1441024" y="3446728"/>
              <a:chExt cx="286692" cy="344029"/>
            </a:xfrm>
          </p:grpSpPr>
          <p:sp>
            <p:nvSpPr>
              <p:cNvPr id="543" name="Forme libre : forme 542">
                <a:extLst>
                  <a:ext uri="{FF2B5EF4-FFF2-40B4-BE49-F238E27FC236}">
                    <a16:creationId xmlns:a16="http://schemas.microsoft.com/office/drawing/2014/main" id="{47123791-0E1E-4689-9A37-C6D2A780393A}"/>
                  </a:ext>
                </a:extLst>
              </p:cNvPr>
              <p:cNvSpPr/>
              <p:nvPr/>
            </p:nvSpPr>
            <p:spPr>
              <a:xfrm>
                <a:off x="1441024" y="3446728"/>
                <a:ext cx="286692" cy="344029"/>
              </a:xfrm>
              <a:custGeom>
                <a:avLst/>
                <a:gdLst>
                  <a:gd name="connsiteX0" fmla="*/ 617610 w 804958"/>
                  <a:gd name="connsiteY0" fmla="*/ 368394 h 965950"/>
                  <a:gd name="connsiteX1" fmla="*/ 548142 w 804958"/>
                  <a:gd name="connsiteY1" fmla="*/ 287777 h 965950"/>
                  <a:gd name="connsiteX2" fmla="*/ 513489 w 804958"/>
                  <a:gd name="connsiteY2" fmla="*/ 445589 h 965950"/>
                  <a:gd name="connsiteX3" fmla="*/ 418584 w 804958"/>
                  <a:gd name="connsiteY3" fmla="*/ 137411 h 965950"/>
                  <a:gd name="connsiteX4" fmla="*/ 410052 w 804958"/>
                  <a:gd name="connsiteY4" fmla="*/ 127510 h 965950"/>
                  <a:gd name="connsiteX5" fmla="*/ 342234 w 804958"/>
                  <a:gd name="connsiteY5" fmla="*/ 206235 h 965950"/>
                  <a:gd name="connsiteX6" fmla="*/ 246323 w 804958"/>
                  <a:gd name="connsiteY6" fmla="*/ 577562 h 965950"/>
                  <a:gd name="connsiteX7" fmla="*/ 247088 w 804958"/>
                  <a:gd name="connsiteY7" fmla="*/ 581064 h 965950"/>
                  <a:gd name="connsiteX8" fmla="*/ 170536 w 804958"/>
                  <a:gd name="connsiteY8" fmla="*/ 411499 h 965950"/>
                  <a:gd name="connsiteX9" fmla="*/ 197623 w 804958"/>
                  <a:gd name="connsiteY9" fmla="*/ 754009 h 965950"/>
                  <a:gd name="connsiteX10" fmla="*/ 620065 w 804958"/>
                  <a:gd name="connsiteY10" fmla="*/ 756786 h 965950"/>
                  <a:gd name="connsiteX11" fmla="*/ 617610 w 804958"/>
                  <a:gd name="connsiteY11" fmla="*/ 368394 h 965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4958" h="965950">
                    <a:moveTo>
                      <a:pt x="617610" y="368394"/>
                    </a:moveTo>
                    <a:lnTo>
                      <a:pt x="548142" y="287777"/>
                    </a:lnTo>
                    <a:cubicBezTo>
                      <a:pt x="538523" y="376886"/>
                      <a:pt x="513489" y="445589"/>
                      <a:pt x="513489" y="445589"/>
                    </a:cubicBezTo>
                    <a:cubicBezTo>
                      <a:pt x="513489" y="327944"/>
                      <a:pt x="471913" y="223340"/>
                      <a:pt x="418584" y="137411"/>
                    </a:cubicBezTo>
                    <a:lnTo>
                      <a:pt x="410052" y="127510"/>
                    </a:lnTo>
                    <a:lnTo>
                      <a:pt x="342234" y="206235"/>
                    </a:lnTo>
                    <a:cubicBezTo>
                      <a:pt x="254735" y="307780"/>
                      <a:pt x="217546" y="445670"/>
                      <a:pt x="246323" y="577562"/>
                    </a:cubicBezTo>
                    <a:cubicBezTo>
                      <a:pt x="246565" y="578729"/>
                      <a:pt x="246846" y="579897"/>
                      <a:pt x="247088" y="581064"/>
                    </a:cubicBezTo>
                    <a:cubicBezTo>
                      <a:pt x="247088" y="581064"/>
                      <a:pt x="194484" y="505277"/>
                      <a:pt x="170536" y="411499"/>
                    </a:cubicBezTo>
                    <a:cubicBezTo>
                      <a:pt x="105294" y="517673"/>
                      <a:pt x="114189" y="657173"/>
                      <a:pt x="197623" y="754009"/>
                    </a:cubicBezTo>
                    <a:cubicBezTo>
                      <a:pt x="309392" y="883728"/>
                      <a:pt x="507049" y="884654"/>
                      <a:pt x="620065" y="756786"/>
                    </a:cubicBezTo>
                    <a:cubicBezTo>
                      <a:pt x="716902" y="647151"/>
                      <a:pt x="713119" y="479196"/>
                      <a:pt x="617610" y="368394"/>
                    </a:cubicBezTo>
                    <a:close/>
                  </a:path>
                </a:pathLst>
              </a:custGeom>
              <a:solidFill>
                <a:srgbClr val="556080"/>
              </a:solidFill>
              <a:ln w="40235" cap="flat">
                <a:noFill/>
                <a:prstDash val="solid"/>
                <a:miter/>
              </a:ln>
            </p:spPr>
            <p:txBody>
              <a:bodyPr rtlCol="0" anchor="ctr"/>
              <a:lstStyle/>
              <a:p>
                <a:endParaRPr lang="fr-FR"/>
              </a:p>
            </p:txBody>
          </p:sp>
          <p:sp>
            <p:nvSpPr>
              <p:cNvPr id="544" name="Forme libre : forme 543">
                <a:extLst>
                  <a:ext uri="{FF2B5EF4-FFF2-40B4-BE49-F238E27FC236}">
                    <a16:creationId xmlns:a16="http://schemas.microsoft.com/office/drawing/2014/main" id="{19121727-22ED-40B8-9B9E-8B6F84FE5B54}"/>
                  </a:ext>
                </a:extLst>
              </p:cNvPr>
              <p:cNvSpPr/>
              <p:nvPr/>
            </p:nvSpPr>
            <p:spPr>
              <a:xfrm>
                <a:off x="1482081" y="3539472"/>
                <a:ext cx="215019" cy="243687"/>
              </a:xfrm>
              <a:custGeom>
                <a:avLst/>
                <a:gdLst>
                  <a:gd name="connsiteX0" fmla="*/ 447314 w 603719"/>
                  <a:gd name="connsiteY0" fmla="*/ 281780 h 684215"/>
                  <a:gd name="connsiteX1" fmla="*/ 401994 w 603719"/>
                  <a:gd name="connsiteY1" fmla="*/ 230142 h 684215"/>
                  <a:gd name="connsiteX2" fmla="*/ 379375 w 603719"/>
                  <a:gd name="connsiteY2" fmla="*/ 331245 h 684215"/>
                  <a:gd name="connsiteX3" fmla="*/ 317433 w 603719"/>
                  <a:gd name="connsiteY3" fmla="*/ 133828 h 684215"/>
                  <a:gd name="connsiteX4" fmla="*/ 311879 w 603719"/>
                  <a:gd name="connsiteY4" fmla="*/ 127510 h 684215"/>
                  <a:gd name="connsiteX5" fmla="*/ 267606 w 603719"/>
                  <a:gd name="connsiteY5" fmla="*/ 177940 h 684215"/>
                  <a:gd name="connsiteX6" fmla="*/ 205021 w 603719"/>
                  <a:gd name="connsiteY6" fmla="*/ 415806 h 684215"/>
                  <a:gd name="connsiteX7" fmla="*/ 205544 w 603719"/>
                  <a:gd name="connsiteY7" fmla="*/ 418060 h 684215"/>
                  <a:gd name="connsiteX8" fmla="*/ 155596 w 603719"/>
                  <a:gd name="connsiteY8" fmla="*/ 309430 h 684215"/>
                  <a:gd name="connsiteX9" fmla="*/ 173265 w 603719"/>
                  <a:gd name="connsiteY9" fmla="*/ 528822 h 684215"/>
                  <a:gd name="connsiteX10" fmla="*/ 448923 w 603719"/>
                  <a:gd name="connsiteY10" fmla="*/ 530593 h 684215"/>
                  <a:gd name="connsiteX11" fmla="*/ 447314 w 603719"/>
                  <a:gd name="connsiteY11" fmla="*/ 281780 h 684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3719" h="684215">
                    <a:moveTo>
                      <a:pt x="447314" y="281780"/>
                    </a:moveTo>
                    <a:lnTo>
                      <a:pt x="401994" y="230142"/>
                    </a:lnTo>
                    <a:cubicBezTo>
                      <a:pt x="395716" y="287213"/>
                      <a:pt x="379375" y="331245"/>
                      <a:pt x="379375" y="331245"/>
                    </a:cubicBezTo>
                    <a:cubicBezTo>
                      <a:pt x="379375" y="255860"/>
                      <a:pt x="352248" y="188888"/>
                      <a:pt x="317433" y="133828"/>
                    </a:cubicBezTo>
                    <a:lnTo>
                      <a:pt x="311879" y="127510"/>
                    </a:lnTo>
                    <a:lnTo>
                      <a:pt x="267606" y="177940"/>
                    </a:lnTo>
                    <a:cubicBezTo>
                      <a:pt x="210495" y="242981"/>
                      <a:pt x="186265" y="331325"/>
                      <a:pt x="205021" y="415806"/>
                    </a:cubicBezTo>
                    <a:cubicBezTo>
                      <a:pt x="205182" y="416530"/>
                      <a:pt x="205343" y="417295"/>
                      <a:pt x="205544" y="418060"/>
                    </a:cubicBezTo>
                    <a:cubicBezTo>
                      <a:pt x="205544" y="418060"/>
                      <a:pt x="171213" y="369480"/>
                      <a:pt x="155596" y="309430"/>
                    </a:cubicBezTo>
                    <a:cubicBezTo>
                      <a:pt x="113014" y="377449"/>
                      <a:pt x="118810" y="466800"/>
                      <a:pt x="173265" y="528822"/>
                    </a:cubicBezTo>
                    <a:cubicBezTo>
                      <a:pt x="246195" y="611934"/>
                      <a:pt x="375189" y="612497"/>
                      <a:pt x="448923" y="530593"/>
                    </a:cubicBezTo>
                    <a:cubicBezTo>
                      <a:pt x="512113" y="460360"/>
                      <a:pt x="509658" y="352777"/>
                      <a:pt x="447314" y="281780"/>
                    </a:cubicBezTo>
                    <a:close/>
                  </a:path>
                </a:pathLst>
              </a:custGeom>
              <a:solidFill>
                <a:schemeClr val="bg1"/>
              </a:solidFill>
              <a:ln w="40235" cap="flat">
                <a:noFill/>
                <a:prstDash val="solid"/>
                <a:miter/>
              </a:ln>
            </p:spPr>
            <p:txBody>
              <a:bodyPr rtlCol="0" anchor="ctr"/>
              <a:lstStyle/>
              <a:p>
                <a:endParaRPr lang="fr-FR"/>
              </a:p>
            </p:txBody>
          </p:sp>
        </p:grpSp>
      </p:grpSp>
    </p:spTree>
    <p:extLst>
      <p:ext uri="{BB962C8B-B14F-4D97-AF65-F5344CB8AC3E}">
        <p14:creationId xmlns:p14="http://schemas.microsoft.com/office/powerpoint/2010/main" val="226369393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5"/>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65"/>
                                        </p:tgtEl>
                                        <p:attrNameLst>
                                          <p:attrName>style.visibility</p:attrName>
                                        </p:attrNameLst>
                                      </p:cBhvr>
                                      <p:to>
                                        <p:strVal val="visible"/>
                                      </p:to>
                                    </p:set>
                                    <p:animEffect transition="in" filter="fade">
                                      <p:cBhvr>
                                        <p:cTn id="7" dur="500"/>
                                        <p:tgtEl>
                                          <p:spTgt spid="665"/>
                                        </p:tgtEl>
                                      </p:cBhvr>
                                    </p:animEffect>
                                  </p:childTnLst>
                                </p:cTn>
                              </p:par>
                              <p:par>
                                <p:cTn id="8" presetID="10" presetClass="entr" presetSubtype="0" fill="hold" nodeType="withEffect">
                                  <p:stCondLst>
                                    <p:cond delay="0"/>
                                  </p:stCondLst>
                                  <p:childTnLst>
                                    <p:set>
                                      <p:cBhvr>
                                        <p:cTn id="9" dur="1" fill="hold">
                                          <p:stCondLst>
                                            <p:cond delay="0"/>
                                          </p:stCondLst>
                                        </p:cTn>
                                        <p:tgtEl>
                                          <p:spTgt spid="339"/>
                                        </p:tgtEl>
                                        <p:attrNameLst>
                                          <p:attrName>style.visibility</p:attrName>
                                        </p:attrNameLst>
                                      </p:cBhvr>
                                      <p:to>
                                        <p:strVal val="visible"/>
                                      </p:to>
                                    </p:set>
                                    <p:animEffect transition="in" filter="fade">
                                      <p:cBhvr>
                                        <p:cTn id="10" dur="500"/>
                                        <p:tgtEl>
                                          <p:spTgt spid="339"/>
                                        </p:tgtEl>
                                      </p:cBhvr>
                                    </p:animEffect>
                                  </p:childTnLst>
                                </p:cTn>
                              </p:par>
                            </p:childTnLst>
                          </p:cTn>
                        </p:par>
                      </p:childTnLst>
                    </p:cTn>
                  </p:par>
                </p:childTnLst>
              </p:cTn>
              <p:nextCondLst>
                <p:cond evt="onClick" delay="0">
                  <p:tgtEl>
                    <p:spTgt spid="85"/>
                  </p:tgtEl>
                </p:cond>
              </p:nextCondLst>
            </p:seq>
            <p:seq concurrent="1" nextAc="seek">
              <p:cTn id="11" restart="whenNotActive" fill="hold" evtFilter="cancelBubble" nodeType="interactiveSeq">
                <p:stCondLst>
                  <p:cond evt="onClick" delay="0">
                    <p:tgtEl>
                      <p:spTgt spid="99"/>
                    </p:tgtEl>
                  </p:cond>
                </p:stCondLst>
                <p:endSync evt="end" delay="0">
                  <p:rtn val="all"/>
                </p:endSync>
                <p:childTnLst>
                  <p:par>
                    <p:cTn id="12" fill="hold">
                      <p:stCondLst>
                        <p:cond delay="0"/>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668"/>
                                        </p:tgtEl>
                                        <p:attrNameLst>
                                          <p:attrName>style.visibility</p:attrName>
                                        </p:attrNameLst>
                                      </p:cBhvr>
                                      <p:to>
                                        <p:strVal val="visible"/>
                                      </p:to>
                                    </p:set>
                                    <p:animEffect transition="in" filter="fade">
                                      <p:cBhvr>
                                        <p:cTn id="16" dur="500"/>
                                        <p:tgtEl>
                                          <p:spTgt spid="668"/>
                                        </p:tgtEl>
                                      </p:cBhvr>
                                    </p:animEffect>
                                  </p:childTnLst>
                                </p:cTn>
                              </p:par>
                              <p:par>
                                <p:cTn id="17" presetID="10" presetClass="entr" presetSubtype="0" fill="hold" nodeType="withEffect">
                                  <p:stCondLst>
                                    <p:cond delay="0"/>
                                  </p:stCondLst>
                                  <p:childTnLst>
                                    <p:set>
                                      <p:cBhvr>
                                        <p:cTn id="18" dur="1" fill="hold">
                                          <p:stCondLst>
                                            <p:cond delay="0"/>
                                          </p:stCondLst>
                                        </p:cTn>
                                        <p:tgtEl>
                                          <p:spTgt spid="313"/>
                                        </p:tgtEl>
                                        <p:attrNameLst>
                                          <p:attrName>style.visibility</p:attrName>
                                        </p:attrNameLst>
                                      </p:cBhvr>
                                      <p:to>
                                        <p:strVal val="visible"/>
                                      </p:to>
                                    </p:set>
                                    <p:animEffect transition="in" filter="fade">
                                      <p:cBhvr>
                                        <p:cTn id="19" dur="500"/>
                                        <p:tgtEl>
                                          <p:spTgt spid="313"/>
                                        </p:tgtEl>
                                      </p:cBhvr>
                                    </p:animEffect>
                                  </p:childTnLst>
                                </p:cTn>
                              </p:par>
                            </p:childTnLst>
                          </p:cTn>
                        </p:par>
                      </p:childTnLst>
                    </p:cTn>
                  </p:par>
                </p:childTnLst>
              </p:cTn>
              <p:nextCondLst>
                <p:cond evt="onClick" delay="0">
                  <p:tgtEl>
                    <p:spTgt spid="99"/>
                  </p:tgtEl>
                </p:cond>
              </p:nextCondLst>
            </p:seq>
            <p:seq concurrent="1" nextAc="seek">
              <p:cTn id="20" restart="whenNotActive" fill="hold" evtFilter="cancelBubble" nodeType="interactiveSeq">
                <p:stCondLst>
                  <p:cond evt="onClick" delay="0">
                    <p:tgtEl>
                      <p:spTgt spid="97"/>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667"/>
                                        </p:tgtEl>
                                        <p:attrNameLst>
                                          <p:attrName>style.visibility</p:attrName>
                                        </p:attrNameLst>
                                      </p:cBhvr>
                                      <p:to>
                                        <p:strVal val="visible"/>
                                      </p:to>
                                    </p:set>
                                    <p:animEffect transition="in" filter="fade">
                                      <p:cBhvr>
                                        <p:cTn id="25" dur="500"/>
                                        <p:tgtEl>
                                          <p:spTgt spid="667"/>
                                        </p:tgtEl>
                                      </p:cBhvr>
                                    </p:animEffect>
                                  </p:childTnLst>
                                </p:cTn>
                              </p:par>
                              <p:par>
                                <p:cTn id="26" presetID="10" presetClass="entr" presetSubtype="0" fill="hold" nodeType="withEffect">
                                  <p:stCondLst>
                                    <p:cond delay="0"/>
                                  </p:stCondLst>
                                  <p:childTnLst>
                                    <p:set>
                                      <p:cBhvr>
                                        <p:cTn id="27" dur="1" fill="hold">
                                          <p:stCondLst>
                                            <p:cond delay="0"/>
                                          </p:stCondLst>
                                        </p:cTn>
                                        <p:tgtEl>
                                          <p:spTgt spid="287"/>
                                        </p:tgtEl>
                                        <p:attrNameLst>
                                          <p:attrName>style.visibility</p:attrName>
                                        </p:attrNameLst>
                                      </p:cBhvr>
                                      <p:to>
                                        <p:strVal val="visible"/>
                                      </p:to>
                                    </p:set>
                                    <p:animEffect transition="in" filter="fade">
                                      <p:cBhvr>
                                        <p:cTn id="28" dur="500"/>
                                        <p:tgtEl>
                                          <p:spTgt spid="287"/>
                                        </p:tgtEl>
                                      </p:cBhvr>
                                    </p:animEffect>
                                  </p:childTnLst>
                                </p:cTn>
                              </p:par>
                            </p:childTnLst>
                          </p:cTn>
                        </p:par>
                      </p:childTnLst>
                    </p:cTn>
                  </p:par>
                </p:childTnLst>
              </p:cTn>
              <p:nextCondLst>
                <p:cond evt="onClick" delay="0">
                  <p:tgtEl>
                    <p:spTgt spid="97"/>
                  </p:tgtEl>
                </p:cond>
              </p:nextCondLst>
            </p:seq>
            <p:seq concurrent="1" nextAc="seek">
              <p:cTn id="29" restart="whenNotActive" fill="hold" evtFilter="cancelBubble" nodeType="interactiveSeq">
                <p:stCondLst>
                  <p:cond evt="onClick" delay="0">
                    <p:tgtEl>
                      <p:spTgt spid="89"/>
                    </p:tgtEl>
                  </p:cond>
                </p:stCondLst>
                <p:endSync evt="end" delay="0">
                  <p:rtn val="all"/>
                </p:endSync>
                <p:childTnLst>
                  <p:par>
                    <p:cTn id="30" fill="hold">
                      <p:stCondLst>
                        <p:cond delay="0"/>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500"/>
                                        <p:tgtEl>
                                          <p:spTgt spid="14"/>
                                        </p:tgtEl>
                                      </p:cBhvr>
                                    </p:animEffect>
                                  </p:childTnLst>
                                </p:cTn>
                              </p:par>
                              <p:par>
                                <p:cTn id="35" presetID="10" presetClass="entr" presetSubtype="0" fill="hold" nodeType="with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500"/>
                                        <p:tgtEl>
                                          <p:spTgt spid="4"/>
                                        </p:tgtEl>
                                      </p:cBhvr>
                                    </p:animEffect>
                                  </p:childTnLst>
                                </p:cTn>
                              </p:par>
                            </p:childTnLst>
                          </p:cTn>
                        </p:par>
                      </p:childTnLst>
                    </p:cTn>
                  </p:par>
                </p:childTnLst>
              </p:cTn>
              <p:nextCondLst>
                <p:cond evt="onClick" delay="0">
                  <p:tgtEl>
                    <p:spTgt spid="89"/>
                  </p:tgtEl>
                </p:cond>
              </p:nextCondLst>
            </p:seq>
            <p:seq concurrent="1" nextAc="seek">
              <p:cTn id="38" restart="whenNotActive" fill="hold" evtFilter="cancelBubble" nodeType="interactiveSeq">
                <p:stCondLst>
                  <p:cond evt="onClick" delay="0">
                    <p:tgtEl>
                      <p:spTgt spid="88"/>
                    </p:tgtEl>
                  </p:cond>
                </p:stCondLst>
                <p:endSync evt="end" delay="0">
                  <p:rtn val="all"/>
                </p:endSync>
                <p:childTnLst>
                  <p:par>
                    <p:cTn id="39" fill="hold">
                      <p:stCondLst>
                        <p:cond delay="0"/>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666"/>
                                        </p:tgtEl>
                                        <p:attrNameLst>
                                          <p:attrName>style.visibility</p:attrName>
                                        </p:attrNameLst>
                                      </p:cBhvr>
                                      <p:to>
                                        <p:strVal val="visible"/>
                                      </p:to>
                                    </p:set>
                                    <p:animEffect transition="in" filter="fade">
                                      <p:cBhvr>
                                        <p:cTn id="43" dur="500"/>
                                        <p:tgtEl>
                                          <p:spTgt spid="666"/>
                                        </p:tgtEl>
                                      </p:cBhvr>
                                    </p:animEffect>
                                  </p:childTnLst>
                                </p:cTn>
                              </p:par>
                              <p:par>
                                <p:cTn id="44" presetID="10" presetClass="entr" presetSubtype="0" fill="hold" nodeType="with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fade">
                                      <p:cBhvr>
                                        <p:cTn id="46" dur="500"/>
                                        <p:tgtEl>
                                          <p:spTgt spid="7"/>
                                        </p:tgtEl>
                                      </p:cBhvr>
                                    </p:animEffect>
                                  </p:childTnLst>
                                </p:cTn>
                              </p:par>
                            </p:childTnLst>
                          </p:cTn>
                        </p:par>
                      </p:childTnLst>
                    </p:cTn>
                  </p:par>
                </p:childTnLst>
              </p:cTn>
              <p:nextCondLst>
                <p:cond evt="onClick" delay="0">
                  <p:tgtEl>
                    <p:spTgt spid="88"/>
                  </p:tgtEl>
                </p:cond>
              </p:nextCondLst>
            </p:seq>
            <p:seq concurrent="1" nextAc="seek">
              <p:cTn id="47" restart="whenNotActive" fill="hold" evtFilter="cancelBubble" nodeType="interactiveSeq">
                <p:stCondLst>
                  <p:cond evt="onClick" delay="0">
                    <p:tgtEl>
                      <p:spTgt spid="339"/>
                    </p:tgtEl>
                  </p:cond>
                </p:stCondLst>
                <p:endSync evt="end" delay="0">
                  <p:rtn val="all"/>
                </p:endSync>
                <p:childTnLst>
                  <p:par>
                    <p:cTn id="48" fill="hold">
                      <p:stCondLst>
                        <p:cond delay="0"/>
                      </p:stCondLst>
                      <p:childTnLst>
                        <p:par>
                          <p:cTn id="49" fill="hold">
                            <p:stCondLst>
                              <p:cond delay="0"/>
                            </p:stCondLst>
                            <p:childTnLst>
                              <p:par>
                                <p:cTn id="50" presetID="10" presetClass="exit" presetSubtype="0" fill="hold" grpId="1" nodeType="clickEffect">
                                  <p:stCondLst>
                                    <p:cond delay="0"/>
                                  </p:stCondLst>
                                  <p:childTnLst>
                                    <p:animEffect transition="out" filter="fade">
                                      <p:cBhvr>
                                        <p:cTn id="51" dur="500"/>
                                        <p:tgtEl>
                                          <p:spTgt spid="665"/>
                                        </p:tgtEl>
                                      </p:cBhvr>
                                    </p:animEffect>
                                    <p:set>
                                      <p:cBhvr>
                                        <p:cTn id="52" dur="1" fill="hold">
                                          <p:stCondLst>
                                            <p:cond delay="499"/>
                                          </p:stCondLst>
                                        </p:cTn>
                                        <p:tgtEl>
                                          <p:spTgt spid="665"/>
                                        </p:tgtEl>
                                        <p:attrNameLst>
                                          <p:attrName>style.visibility</p:attrName>
                                        </p:attrNameLst>
                                      </p:cBhvr>
                                      <p:to>
                                        <p:strVal val="hidden"/>
                                      </p:to>
                                    </p:set>
                                  </p:childTnLst>
                                </p:cTn>
                              </p:par>
                              <p:par>
                                <p:cTn id="53" presetID="10" presetClass="exit" presetSubtype="0" fill="hold" nodeType="withEffect">
                                  <p:stCondLst>
                                    <p:cond delay="0"/>
                                  </p:stCondLst>
                                  <p:childTnLst>
                                    <p:animEffect transition="out" filter="fade">
                                      <p:cBhvr>
                                        <p:cTn id="54" dur="500"/>
                                        <p:tgtEl>
                                          <p:spTgt spid="339"/>
                                        </p:tgtEl>
                                      </p:cBhvr>
                                    </p:animEffect>
                                    <p:set>
                                      <p:cBhvr>
                                        <p:cTn id="55" dur="1" fill="hold">
                                          <p:stCondLst>
                                            <p:cond delay="499"/>
                                          </p:stCondLst>
                                        </p:cTn>
                                        <p:tgtEl>
                                          <p:spTgt spid="339"/>
                                        </p:tgtEl>
                                        <p:attrNameLst>
                                          <p:attrName>style.visibility</p:attrName>
                                        </p:attrNameLst>
                                      </p:cBhvr>
                                      <p:to>
                                        <p:strVal val="hidden"/>
                                      </p:to>
                                    </p:set>
                                  </p:childTnLst>
                                </p:cTn>
                              </p:par>
                            </p:childTnLst>
                          </p:cTn>
                        </p:par>
                      </p:childTnLst>
                    </p:cTn>
                  </p:par>
                </p:childTnLst>
              </p:cTn>
              <p:nextCondLst>
                <p:cond evt="onClick" delay="0">
                  <p:tgtEl>
                    <p:spTgt spid="339"/>
                  </p:tgtEl>
                </p:cond>
              </p:nextCondLst>
            </p:seq>
            <p:seq concurrent="1" nextAc="seek">
              <p:cTn id="56" restart="whenNotActive" fill="hold" evtFilter="cancelBubble" nodeType="interactiveSeq">
                <p:stCondLst>
                  <p:cond evt="onClick" delay="0">
                    <p:tgtEl>
                      <p:spTgt spid="313"/>
                    </p:tgtEl>
                  </p:cond>
                </p:stCondLst>
                <p:endSync evt="end" delay="0">
                  <p:rtn val="all"/>
                </p:endSync>
                <p:childTnLst>
                  <p:par>
                    <p:cTn id="57" fill="hold">
                      <p:stCondLst>
                        <p:cond delay="0"/>
                      </p:stCondLst>
                      <p:childTnLst>
                        <p:par>
                          <p:cTn id="58" fill="hold">
                            <p:stCondLst>
                              <p:cond delay="0"/>
                            </p:stCondLst>
                            <p:childTnLst>
                              <p:par>
                                <p:cTn id="59" presetID="10" presetClass="exit" presetSubtype="0" fill="hold" grpId="1" nodeType="clickEffect">
                                  <p:stCondLst>
                                    <p:cond delay="0"/>
                                  </p:stCondLst>
                                  <p:childTnLst>
                                    <p:animEffect transition="out" filter="fade">
                                      <p:cBhvr>
                                        <p:cTn id="60" dur="500"/>
                                        <p:tgtEl>
                                          <p:spTgt spid="668"/>
                                        </p:tgtEl>
                                      </p:cBhvr>
                                    </p:animEffect>
                                    <p:set>
                                      <p:cBhvr>
                                        <p:cTn id="61" dur="1" fill="hold">
                                          <p:stCondLst>
                                            <p:cond delay="499"/>
                                          </p:stCondLst>
                                        </p:cTn>
                                        <p:tgtEl>
                                          <p:spTgt spid="668"/>
                                        </p:tgtEl>
                                        <p:attrNameLst>
                                          <p:attrName>style.visibility</p:attrName>
                                        </p:attrNameLst>
                                      </p:cBhvr>
                                      <p:to>
                                        <p:strVal val="hidden"/>
                                      </p:to>
                                    </p:set>
                                  </p:childTnLst>
                                </p:cTn>
                              </p:par>
                              <p:par>
                                <p:cTn id="62" presetID="10" presetClass="exit" presetSubtype="0" fill="hold" nodeType="withEffect">
                                  <p:stCondLst>
                                    <p:cond delay="0"/>
                                  </p:stCondLst>
                                  <p:childTnLst>
                                    <p:animEffect transition="out" filter="fade">
                                      <p:cBhvr>
                                        <p:cTn id="63" dur="500"/>
                                        <p:tgtEl>
                                          <p:spTgt spid="313"/>
                                        </p:tgtEl>
                                      </p:cBhvr>
                                    </p:animEffect>
                                    <p:set>
                                      <p:cBhvr>
                                        <p:cTn id="64" dur="1" fill="hold">
                                          <p:stCondLst>
                                            <p:cond delay="499"/>
                                          </p:stCondLst>
                                        </p:cTn>
                                        <p:tgtEl>
                                          <p:spTgt spid="313"/>
                                        </p:tgtEl>
                                        <p:attrNameLst>
                                          <p:attrName>style.visibility</p:attrName>
                                        </p:attrNameLst>
                                      </p:cBhvr>
                                      <p:to>
                                        <p:strVal val="hidden"/>
                                      </p:to>
                                    </p:set>
                                  </p:childTnLst>
                                </p:cTn>
                              </p:par>
                            </p:childTnLst>
                          </p:cTn>
                        </p:par>
                      </p:childTnLst>
                    </p:cTn>
                  </p:par>
                </p:childTnLst>
              </p:cTn>
              <p:nextCondLst>
                <p:cond evt="onClick" delay="0">
                  <p:tgtEl>
                    <p:spTgt spid="313"/>
                  </p:tgtEl>
                </p:cond>
              </p:nextCondLst>
            </p:seq>
            <p:seq concurrent="1" nextAc="seek">
              <p:cTn id="65" restart="whenNotActive" fill="hold" evtFilter="cancelBubble" nodeType="interactiveSeq">
                <p:stCondLst>
                  <p:cond evt="onClick" delay="0">
                    <p:tgtEl>
                      <p:spTgt spid="287"/>
                    </p:tgtEl>
                  </p:cond>
                </p:stCondLst>
                <p:endSync evt="end" delay="0">
                  <p:rtn val="all"/>
                </p:endSync>
                <p:childTnLst>
                  <p:par>
                    <p:cTn id="66" fill="hold">
                      <p:stCondLst>
                        <p:cond delay="0"/>
                      </p:stCondLst>
                      <p:childTnLst>
                        <p:par>
                          <p:cTn id="67" fill="hold">
                            <p:stCondLst>
                              <p:cond delay="0"/>
                            </p:stCondLst>
                            <p:childTnLst>
                              <p:par>
                                <p:cTn id="68" presetID="10" presetClass="exit" presetSubtype="0" fill="hold" grpId="1" nodeType="clickEffect">
                                  <p:stCondLst>
                                    <p:cond delay="0"/>
                                  </p:stCondLst>
                                  <p:childTnLst>
                                    <p:animEffect transition="out" filter="fade">
                                      <p:cBhvr>
                                        <p:cTn id="69" dur="500"/>
                                        <p:tgtEl>
                                          <p:spTgt spid="667"/>
                                        </p:tgtEl>
                                      </p:cBhvr>
                                    </p:animEffect>
                                    <p:set>
                                      <p:cBhvr>
                                        <p:cTn id="70" dur="1" fill="hold">
                                          <p:stCondLst>
                                            <p:cond delay="499"/>
                                          </p:stCondLst>
                                        </p:cTn>
                                        <p:tgtEl>
                                          <p:spTgt spid="667"/>
                                        </p:tgtEl>
                                        <p:attrNameLst>
                                          <p:attrName>style.visibility</p:attrName>
                                        </p:attrNameLst>
                                      </p:cBhvr>
                                      <p:to>
                                        <p:strVal val="hidden"/>
                                      </p:to>
                                    </p:set>
                                  </p:childTnLst>
                                </p:cTn>
                              </p:par>
                              <p:par>
                                <p:cTn id="71" presetID="10" presetClass="exit" presetSubtype="0" fill="hold" nodeType="withEffect">
                                  <p:stCondLst>
                                    <p:cond delay="0"/>
                                  </p:stCondLst>
                                  <p:childTnLst>
                                    <p:animEffect transition="out" filter="fade">
                                      <p:cBhvr>
                                        <p:cTn id="72" dur="500"/>
                                        <p:tgtEl>
                                          <p:spTgt spid="287"/>
                                        </p:tgtEl>
                                      </p:cBhvr>
                                    </p:animEffect>
                                    <p:set>
                                      <p:cBhvr>
                                        <p:cTn id="73" dur="1" fill="hold">
                                          <p:stCondLst>
                                            <p:cond delay="499"/>
                                          </p:stCondLst>
                                        </p:cTn>
                                        <p:tgtEl>
                                          <p:spTgt spid="287"/>
                                        </p:tgtEl>
                                        <p:attrNameLst>
                                          <p:attrName>style.visibility</p:attrName>
                                        </p:attrNameLst>
                                      </p:cBhvr>
                                      <p:to>
                                        <p:strVal val="hidden"/>
                                      </p:to>
                                    </p:set>
                                  </p:childTnLst>
                                </p:cTn>
                              </p:par>
                            </p:childTnLst>
                          </p:cTn>
                        </p:par>
                      </p:childTnLst>
                    </p:cTn>
                  </p:par>
                </p:childTnLst>
              </p:cTn>
              <p:nextCondLst>
                <p:cond evt="onClick" delay="0">
                  <p:tgtEl>
                    <p:spTgt spid="287"/>
                  </p:tgtEl>
                </p:cond>
              </p:nextCondLst>
            </p:seq>
            <p:seq concurrent="1" nextAc="seek">
              <p:cTn id="74" restart="whenNotActive" fill="hold" evtFilter="cancelBubble" nodeType="interactiveSeq">
                <p:stCondLst>
                  <p:cond evt="onClick" delay="0">
                    <p:tgtEl>
                      <p:spTgt spid="4"/>
                    </p:tgtEl>
                  </p:cond>
                </p:stCondLst>
                <p:endSync evt="end" delay="0">
                  <p:rtn val="all"/>
                </p:endSync>
                <p:childTnLst>
                  <p:par>
                    <p:cTn id="75" fill="hold">
                      <p:stCondLst>
                        <p:cond delay="0"/>
                      </p:stCondLst>
                      <p:childTnLst>
                        <p:par>
                          <p:cTn id="76" fill="hold">
                            <p:stCondLst>
                              <p:cond delay="0"/>
                            </p:stCondLst>
                            <p:childTnLst>
                              <p:par>
                                <p:cTn id="77" presetID="10" presetClass="exit" presetSubtype="0" fill="hold" nodeType="clickEffect">
                                  <p:stCondLst>
                                    <p:cond delay="0"/>
                                  </p:stCondLst>
                                  <p:childTnLst>
                                    <p:animEffect transition="out" filter="fade">
                                      <p:cBhvr>
                                        <p:cTn id="78" dur="500"/>
                                        <p:tgtEl>
                                          <p:spTgt spid="14"/>
                                        </p:tgtEl>
                                      </p:cBhvr>
                                    </p:animEffect>
                                    <p:set>
                                      <p:cBhvr>
                                        <p:cTn id="79" dur="1" fill="hold">
                                          <p:stCondLst>
                                            <p:cond delay="499"/>
                                          </p:stCondLst>
                                        </p:cTn>
                                        <p:tgtEl>
                                          <p:spTgt spid="14"/>
                                        </p:tgtEl>
                                        <p:attrNameLst>
                                          <p:attrName>style.visibility</p:attrName>
                                        </p:attrNameLst>
                                      </p:cBhvr>
                                      <p:to>
                                        <p:strVal val="hidden"/>
                                      </p:to>
                                    </p:set>
                                  </p:childTnLst>
                                </p:cTn>
                              </p:par>
                              <p:par>
                                <p:cTn id="80" presetID="10" presetClass="exit" presetSubtype="0" fill="hold" nodeType="withEffect">
                                  <p:stCondLst>
                                    <p:cond delay="0"/>
                                  </p:stCondLst>
                                  <p:childTnLst>
                                    <p:animEffect transition="out" filter="fade">
                                      <p:cBhvr>
                                        <p:cTn id="81" dur="500"/>
                                        <p:tgtEl>
                                          <p:spTgt spid="4"/>
                                        </p:tgtEl>
                                      </p:cBhvr>
                                    </p:animEffect>
                                    <p:set>
                                      <p:cBhvr>
                                        <p:cTn id="82" dur="1" fill="hold">
                                          <p:stCondLst>
                                            <p:cond delay="499"/>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83" restart="whenNotActive" fill="hold" evtFilter="cancelBubble" nodeType="interactiveSeq">
                <p:stCondLst>
                  <p:cond evt="onClick" delay="0">
                    <p:tgtEl>
                      <p:spTgt spid="7"/>
                    </p:tgtEl>
                  </p:cond>
                </p:stCondLst>
                <p:endSync evt="end" delay="0">
                  <p:rtn val="all"/>
                </p:endSync>
                <p:childTnLst>
                  <p:par>
                    <p:cTn id="84" fill="hold">
                      <p:stCondLst>
                        <p:cond delay="0"/>
                      </p:stCondLst>
                      <p:childTnLst>
                        <p:par>
                          <p:cTn id="85" fill="hold">
                            <p:stCondLst>
                              <p:cond delay="0"/>
                            </p:stCondLst>
                            <p:childTnLst>
                              <p:par>
                                <p:cTn id="86" presetID="10" presetClass="exit" presetSubtype="0" fill="hold" grpId="1" nodeType="clickEffect">
                                  <p:stCondLst>
                                    <p:cond delay="0"/>
                                  </p:stCondLst>
                                  <p:childTnLst>
                                    <p:animEffect transition="out" filter="fade">
                                      <p:cBhvr>
                                        <p:cTn id="87" dur="500"/>
                                        <p:tgtEl>
                                          <p:spTgt spid="666"/>
                                        </p:tgtEl>
                                      </p:cBhvr>
                                    </p:animEffect>
                                    <p:set>
                                      <p:cBhvr>
                                        <p:cTn id="88" dur="1" fill="hold">
                                          <p:stCondLst>
                                            <p:cond delay="499"/>
                                          </p:stCondLst>
                                        </p:cTn>
                                        <p:tgtEl>
                                          <p:spTgt spid="666"/>
                                        </p:tgtEl>
                                        <p:attrNameLst>
                                          <p:attrName>style.visibility</p:attrName>
                                        </p:attrNameLst>
                                      </p:cBhvr>
                                      <p:to>
                                        <p:strVal val="hidden"/>
                                      </p:to>
                                    </p:set>
                                  </p:childTnLst>
                                </p:cTn>
                              </p:par>
                              <p:par>
                                <p:cTn id="89" presetID="10" presetClass="exit" presetSubtype="0" fill="hold" nodeType="withEffect">
                                  <p:stCondLst>
                                    <p:cond delay="0"/>
                                  </p:stCondLst>
                                  <p:childTnLst>
                                    <p:animEffect transition="out" filter="fade">
                                      <p:cBhvr>
                                        <p:cTn id="90" dur="500"/>
                                        <p:tgtEl>
                                          <p:spTgt spid="7"/>
                                        </p:tgtEl>
                                      </p:cBhvr>
                                    </p:animEffect>
                                    <p:set>
                                      <p:cBhvr>
                                        <p:cTn id="91" dur="1" fill="hold">
                                          <p:stCondLst>
                                            <p:cond delay="4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92" restart="whenNotActive" fill="hold" evtFilter="cancelBubble" nodeType="interactiveSeq">
                <p:stCondLst>
                  <p:cond evt="onClick" delay="0">
                    <p:tgtEl>
                      <p:spTgt spid="671"/>
                    </p:tgtEl>
                  </p:cond>
                </p:stCondLst>
                <p:endSync evt="end" delay="0">
                  <p:rtn val="all"/>
                </p:endSync>
                <p:childTnLst>
                  <p:par>
                    <p:cTn id="93" fill="hold">
                      <p:stCondLst>
                        <p:cond delay="0"/>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685"/>
                                        </p:tgtEl>
                                        <p:attrNameLst>
                                          <p:attrName>style.visibility</p:attrName>
                                        </p:attrNameLst>
                                      </p:cBhvr>
                                      <p:to>
                                        <p:strVal val="visible"/>
                                      </p:to>
                                    </p:set>
                                    <p:animEffect transition="in" filter="fade">
                                      <p:cBhvr>
                                        <p:cTn id="97" dur="500"/>
                                        <p:tgtEl>
                                          <p:spTgt spid="685"/>
                                        </p:tgtEl>
                                      </p:cBhvr>
                                    </p:animEffect>
                                  </p:childTnLst>
                                </p:cTn>
                              </p:par>
                              <p:par>
                                <p:cTn id="98" presetID="10" presetClass="entr" presetSubtype="0" fill="hold" nodeType="withEffect">
                                  <p:stCondLst>
                                    <p:cond delay="0"/>
                                  </p:stCondLst>
                                  <p:childTnLst>
                                    <p:set>
                                      <p:cBhvr>
                                        <p:cTn id="99" dur="1" fill="hold">
                                          <p:stCondLst>
                                            <p:cond delay="0"/>
                                          </p:stCondLst>
                                        </p:cTn>
                                        <p:tgtEl>
                                          <p:spTgt spid="8"/>
                                        </p:tgtEl>
                                        <p:attrNameLst>
                                          <p:attrName>style.visibility</p:attrName>
                                        </p:attrNameLst>
                                      </p:cBhvr>
                                      <p:to>
                                        <p:strVal val="visible"/>
                                      </p:to>
                                    </p:set>
                                    <p:animEffect transition="in" filter="fade">
                                      <p:cBhvr>
                                        <p:cTn id="100" dur="500"/>
                                        <p:tgtEl>
                                          <p:spTgt spid="8"/>
                                        </p:tgtEl>
                                      </p:cBhvr>
                                    </p:animEffect>
                                  </p:childTnLst>
                                </p:cTn>
                              </p:par>
                            </p:childTnLst>
                          </p:cTn>
                        </p:par>
                      </p:childTnLst>
                    </p:cTn>
                  </p:par>
                </p:childTnLst>
              </p:cTn>
              <p:nextCondLst>
                <p:cond evt="onClick" delay="0">
                  <p:tgtEl>
                    <p:spTgt spid="671"/>
                  </p:tgtEl>
                </p:cond>
              </p:nextCondLst>
            </p:seq>
            <p:seq concurrent="1" nextAc="seek">
              <p:cTn id="101" restart="whenNotActive" fill="hold" evtFilter="cancelBubble" nodeType="interactiveSeq">
                <p:stCondLst>
                  <p:cond evt="onClick" delay="0">
                    <p:tgtEl>
                      <p:spTgt spid="8"/>
                    </p:tgtEl>
                  </p:cond>
                </p:stCondLst>
                <p:endSync evt="end" delay="0">
                  <p:rtn val="all"/>
                </p:endSync>
                <p:childTnLst>
                  <p:par>
                    <p:cTn id="102" fill="hold">
                      <p:stCondLst>
                        <p:cond delay="0"/>
                      </p:stCondLst>
                      <p:childTnLst>
                        <p:par>
                          <p:cTn id="103" fill="hold">
                            <p:stCondLst>
                              <p:cond delay="0"/>
                            </p:stCondLst>
                            <p:childTnLst>
                              <p:par>
                                <p:cTn id="104" presetID="10" presetClass="exit" presetSubtype="0" fill="hold" grpId="1" nodeType="clickEffect">
                                  <p:stCondLst>
                                    <p:cond delay="0"/>
                                  </p:stCondLst>
                                  <p:childTnLst>
                                    <p:animEffect transition="out" filter="fade">
                                      <p:cBhvr>
                                        <p:cTn id="105" dur="500"/>
                                        <p:tgtEl>
                                          <p:spTgt spid="685"/>
                                        </p:tgtEl>
                                      </p:cBhvr>
                                    </p:animEffect>
                                    <p:set>
                                      <p:cBhvr>
                                        <p:cTn id="106" dur="1" fill="hold">
                                          <p:stCondLst>
                                            <p:cond delay="499"/>
                                          </p:stCondLst>
                                        </p:cTn>
                                        <p:tgtEl>
                                          <p:spTgt spid="685"/>
                                        </p:tgtEl>
                                        <p:attrNameLst>
                                          <p:attrName>style.visibility</p:attrName>
                                        </p:attrNameLst>
                                      </p:cBhvr>
                                      <p:to>
                                        <p:strVal val="hidden"/>
                                      </p:to>
                                    </p:set>
                                  </p:childTnLst>
                                </p:cTn>
                              </p:par>
                              <p:par>
                                <p:cTn id="107" presetID="10" presetClass="exit" presetSubtype="0" fill="hold" nodeType="withEffect">
                                  <p:stCondLst>
                                    <p:cond delay="0"/>
                                  </p:stCondLst>
                                  <p:childTnLst>
                                    <p:animEffect transition="out" filter="fade">
                                      <p:cBhvr>
                                        <p:cTn id="108" dur="500"/>
                                        <p:tgtEl>
                                          <p:spTgt spid="8"/>
                                        </p:tgtEl>
                                      </p:cBhvr>
                                    </p:animEffect>
                                    <p:set>
                                      <p:cBhvr>
                                        <p:cTn id="109" dur="1" fill="hold">
                                          <p:stCondLst>
                                            <p:cond delay="4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110" restart="whenNotActive" fill="hold" evtFilter="cancelBubble" nodeType="interactiveSeq">
                <p:stCondLst>
                  <p:cond evt="onClick" delay="0">
                    <p:tgtEl>
                      <p:spTgt spid="678"/>
                    </p:tgtEl>
                  </p:cond>
                </p:stCondLst>
                <p:endSync evt="end" delay="0">
                  <p:rtn val="all"/>
                </p:endSync>
                <p:childTnLst>
                  <p:par>
                    <p:cTn id="111" fill="hold">
                      <p:stCondLst>
                        <p:cond delay="0"/>
                      </p:stCondLst>
                      <p:childTnLst>
                        <p:par>
                          <p:cTn id="112" fill="hold">
                            <p:stCondLst>
                              <p:cond delay="0"/>
                            </p:stCondLst>
                            <p:childTnLst>
                              <p:par>
                                <p:cTn id="113" presetID="10" presetClass="entr" presetSubtype="0" fill="hold" grpId="0" nodeType="clickEffect">
                                  <p:stCondLst>
                                    <p:cond delay="0"/>
                                  </p:stCondLst>
                                  <p:childTnLst>
                                    <p:set>
                                      <p:cBhvr>
                                        <p:cTn id="114" dur="1" fill="hold">
                                          <p:stCondLst>
                                            <p:cond delay="0"/>
                                          </p:stCondLst>
                                        </p:cTn>
                                        <p:tgtEl>
                                          <p:spTgt spid="688"/>
                                        </p:tgtEl>
                                        <p:attrNameLst>
                                          <p:attrName>style.visibility</p:attrName>
                                        </p:attrNameLst>
                                      </p:cBhvr>
                                      <p:to>
                                        <p:strVal val="visible"/>
                                      </p:to>
                                    </p:set>
                                    <p:animEffect transition="in" filter="fade">
                                      <p:cBhvr>
                                        <p:cTn id="115" dur="500"/>
                                        <p:tgtEl>
                                          <p:spTgt spid="688"/>
                                        </p:tgtEl>
                                      </p:cBhvr>
                                    </p:animEffect>
                                  </p:childTnLst>
                                </p:cTn>
                              </p:par>
                              <p:par>
                                <p:cTn id="116" presetID="10" presetClass="entr" presetSubtype="0" fill="hold" nodeType="withEffect">
                                  <p:stCondLst>
                                    <p:cond delay="0"/>
                                  </p:stCondLst>
                                  <p:childTnLst>
                                    <p:set>
                                      <p:cBhvr>
                                        <p:cTn id="117" dur="1" fill="hold">
                                          <p:stCondLst>
                                            <p:cond delay="0"/>
                                          </p:stCondLst>
                                        </p:cTn>
                                        <p:tgtEl>
                                          <p:spTgt spid="12"/>
                                        </p:tgtEl>
                                        <p:attrNameLst>
                                          <p:attrName>style.visibility</p:attrName>
                                        </p:attrNameLst>
                                      </p:cBhvr>
                                      <p:to>
                                        <p:strVal val="visible"/>
                                      </p:to>
                                    </p:set>
                                    <p:animEffect transition="in" filter="fade">
                                      <p:cBhvr>
                                        <p:cTn id="118" dur="500"/>
                                        <p:tgtEl>
                                          <p:spTgt spid="12"/>
                                        </p:tgtEl>
                                      </p:cBhvr>
                                    </p:animEffect>
                                  </p:childTnLst>
                                </p:cTn>
                              </p:par>
                            </p:childTnLst>
                          </p:cTn>
                        </p:par>
                      </p:childTnLst>
                    </p:cTn>
                  </p:par>
                </p:childTnLst>
              </p:cTn>
              <p:nextCondLst>
                <p:cond evt="onClick" delay="0">
                  <p:tgtEl>
                    <p:spTgt spid="678"/>
                  </p:tgtEl>
                </p:cond>
              </p:nextCondLst>
            </p:seq>
            <p:seq concurrent="1" nextAc="seek">
              <p:cTn id="119" restart="whenNotActive" fill="hold" evtFilter="cancelBubble" nodeType="interactiveSeq">
                <p:stCondLst>
                  <p:cond evt="onClick" delay="0">
                    <p:tgtEl>
                      <p:spTgt spid="679"/>
                    </p:tgtEl>
                  </p:cond>
                </p:stCondLst>
                <p:endSync evt="end" delay="0">
                  <p:rtn val="all"/>
                </p:endSync>
                <p:childTnLst>
                  <p:par>
                    <p:cTn id="120" fill="hold">
                      <p:stCondLst>
                        <p:cond delay="0"/>
                      </p:stCondLst>
                      <p:childTnLst>
                        <p:par>
                          <p:cTn id="121" fill="hold">
                            <p:stCondLst>
                              <p:cond delay="0"/>
                            </p:stCondLst>
                            <p:childTnLst>
                              <p:par>
                                <p:cTn id="122" presetID="10" presetClass="entr" presetSubtype="0" fill="hold" nodeType="clickEffect">
                                  <p:stCondLst>
                                    <p:cond delay="0"/>
                                  </p:stCondLst>
                                  <p:childTnLst>
                                    <p:set>
                                      <p:cBhvr>
                                        <p:cTn id="123" dur="1" fill="hold">
                                          <p:stCondLst>
                                            <p:cond delay="0"/>
                                          </p:stCondLst>
                                        </p:cTn>
                                        <p:tgtEl>
                                          <p:spTgt spid="689"/>
                                        </p:tgtEl>
                                        <p:attrNameLst>
                                          <p:attrName>style.visibility</p:attrName>
                                        </p:attrNameLst>
                                      </p:cBhvr>
                                      <p:to>
                                        <p:strVal val="visible"/>
                                      </p:to>
                                    </p:set>
                                    <p:animEffect transition="in" filter="fade">
                                      <p:cBhvr>
                                        <p:cTn id="124" dur="500"/>
                                        <p:tgtEl>
                                          <p:spTgt spid="689"/>
                                        </p:tgtEl>
                                      </p:cBhvr>
                                    </p:animEffect>
                                  </p:childTnLst>
                                </p:cTn>
                              </p:par>
                              <p:par>
                                <p:cTn id="125" presetID="10" presetClass="entr" presetSubtype="0" fill="hold" nodeType="withEffect">
                                  <p:stCondLst>
                                    <p:cond delay="0"/>
                                  </p:stCondLst>
                                  <p:childTnLst>
                                    <p:set>
                                      <p:cBhvr>
                                        <p:cTn id="126" dur="1" fill="hold">
                                          <p:stCondLst>
                                            <p:cond delay="0"/>
                                          </p:stCondLst>
                                        </p:cTn>
                                        <p:tgtEl>
                                          <p:spTgt spid="483"/>
                                        </p:tgtEl>
                                        <p:attrNameLst>
                                          <p:attrName>style.visibility</p:attrName>
                                        </p:attrNameLst>
                                      </p:cBhvr>
                                      <p:to>
                                        <p:strVal val="visible"/>
                                      </p:to>
                                    </p:set>
                                    <p:animEffect transition="in" filter="fade">
                                      <p:cBhvr>
                                        <p:cTn id="127" dur="500"/>
                                        <p:tgtEl>
                                          <p:spTgt spid="483"/>
                                        </p:tgtEl>
                                      </p:cBhvr>
                                    </p:animEffect>
                                  </p:childTnLst>
                                </p:cTn>
                              </p:par>
                            </p:childTnLst>
                          </p:cTn>
                        </p:par>
                      </p:childTnLst>
                    </p:cTn>
                  </p:par>
                </p:childTnLst>
              </p:cTn>
              <p:nextCondLst>
                <p:cond evt="onClick" delay="0">
                  <p:tgtEl>
                    <p:spTgt spid="679"/>
                  </p:tgtEl>
                </p:cond>
              </p:nextCondLst>
            </p:seq>
            <p:seq concurrent="1" nextAc="seek">
              <p:cTn id="128" restart="whenNotActive" fill="hold" evtFilter="cancelBubble" nodeType="interactiveSeq">
                <p:stCondLst>
                  <p:cond evt="onClick" delay="0">
                    <p:tgtEl>
                      <p:spTgt spid="674"/>
                    </p:tgtEl>
                  </p:cond>
                </p:stCondLst>
                <p:endSync evt="end" delay="0">
                  <p:rtn val="all"/>
                </p:endSync>
                <p:childTnLst>
                  <p:par>
                    <p:cTn id="129" fill="hold">
                      <p:stCondLst>
                        <p:cond delay="0"/>
                      </p:stCondLst>
                      <p:childTnLst>
                        <p:par>
                          <p:cTn id="130" fill="hold">
                            <p:stCondLst>
                              <p:cond delay="0"/>
                            </p:stCondLst>
                            <p:childTnLst>
                              <p:par>
                                <p:cTn id="131" presetID="10" presetClass="entr" presetSubtype="0" fill="hold" grpId="0" nodeType="clickEffect">
                                  <p:stCondLst>
                                    <p:cond delay="0"/>
                                  </p:stCondLst>
                                  <p:childTnLst>
                                    <p:set>
                                      <p:cBhvr>
                                        <p:cTn id="132" dur="1" fill="hold">
                                          <p:stCondLst>
                                            <p:cond delay="0"/>
                                          </p:stCondLst>
                                        </p:cTn>
                                        <p:tgtEl>
                                          <p:spTgt spid="686"/>
                                        </p:tgtEl>
                                        <p:attrNameLst>
                                          <p:attrName>style.visibility</p:attrName>
                                        </p:attrNameLst>
                                      </p:cBhvr>
                                      <p:to>
                                        <p:strVal val="visible"/>
                                      </p:to>
                                    </p:set>
                                    <p:animEffect transition="in" filter="fade">
                                      <p:cBhvr>
                                        <p:cTn id="133" dur="500"/>
                                        <p:tgtEl>
                                          <p:spTgt spid="686"/>
                                        </p:tgtEl>
                                      </p:cBhvr>
                                    </p:animEffect>
                                  </p:childTnLst>
                                </p:cTn>
                              </p:par>
                              <p:par>
                                <p:cTn id="134" presetID="10" presetClass="entr" presetSubtype="0" fill="hold" nodeType="withEffect">
                                  <p:stCondLst>
                                    <p:cond delay="0"/>
                                  </p:stCondLst>
                                  <p:childTnLst>
                                    <p:set>
                                      <p:cBhvr>
                                        <p:cTn id="135" dur="1" fill="hold">
                                          <p:stCondLst>
                                            <p:cond delay="0"/>
                                          </p:stCondLst>
                                        </p:cTn>
                                        <p:tgtEl>
                                          <p:spTgt spid="509"/>
                                        </p:tgtEl>
                                        <p:attrNameLst>
                                          <p:attrName>style.visibility</p:attrName>
                                        </p:attrNameLst>
                                      </p:cBhvr>
                                      <p:to>
                                        <p:strVal val="visible"/>
                                      </p:to>
                                    </p:set>
                                    <p:animEffect transition="in" filter="fade">
                                      <p:cBhvr>
                                        <p:cTn id="136" dur="500"/>
                                        <p:tgtEl>
                                          <p:spTgt spid="509"/>
                                        </p:tgtEl>
                                      </p:cBhvr>
                                    </p:animEffect>
                                  </p:childTnLst>
                                </p:cTn>
                              </p:par>
                            </p:childTnLst>
                          </p:cTn>
                        </p:par>
                      </p:childTnLst>
                    </p:cTn>
                  </p:par>
                </p:childTnLst>
              </p:cTn>
              <p:nextCondLst>
                <p:cond evt="onClick" delay="0">
                  <p:tgtEl>
                    <p:spTgt spid="674"/>
                  </p:tgtEl>
                </p:cond>
              </p:nextCondLst>
            </p:seq>
            <p:seq concurrent="1" nextAc="seek">
              <p:cTn id="137" restart="whenNotActive" fill="hold" evtFilter="cancelBubble" nodeType="interactiveSeq">
                <p:stCondLst>
                  <p:cond evt="onClick" delay="0">
                    <p:tgtEl>
                      <p:spTgt spid="687"/>
                    </p:tgtEl>
                  </p:cond>
                </p:stCondLst>
                <p:endSync evt="end" delay="0">
                  <p:rtn val="all"/>
                </p:endSync>
                <p:childTnLst>
                  <p:par>
                    <p:cTn id="138" fill="hold">
                      <p:stCondLst>
                        <p:cond delay="0"/>
                      </p:stCondLst>
                      <p:childTnLst>
                        <p:par>
                          <p:cTn id="139" fill="hold">
                            <p:stCondLst>
                              <p:cond delay="0"/>
                            </p:stCondLst>
                            <p:childTnLst>
                              <p:par>
                                <p:cTn id="140" presetID="10" presetClass="entr" presetSubtype="0" fill="hold" grpId="0" nodeType="clickEffect">
                                  <p:stCondLst>
                                    <p:cond delay="0"/>
                                  </p:stCondLst>
                                  <p:childTnLst>
                                    <p:set>
                                      <p:cBhvr>
                                        <p:cTn id="141" dur="1" fill="hold">
                                          <p:stCondLst>
                                            <p:cond delay="0"/>
                                          </p:stCondLst>
                                        </p:cTn>
                                        <p:tgtEl>
                                          <p:spTgt spid="882"/>
                                        </p:tgtEl>
                                        <p:attrNameLst>
                                          <p:attrName>style.visibility</p:attrName>
                                        </p:attrNameLst>
                                      </p:cBhvr>
                                      <p:to>
                                        <p:strVal val="visible"/>
                                      </p:to>
                                    </p:set>
                                    <p:animEffect transition="in" filter="fade">
                                      <p:cBhvr>
                                        <p:cTn id="142" dur="500"/>
                                        <p:tgtEl>
                                          <p:spTgt spid="882"/>
                                        </p:tgtEl>
                                      </p:cBhvr>
                                    </p:animEffect>
                                  </p:childTnLst>
                                </p:cTn>
                              </p:par>
                              <p:par>
                                <p:cTn id="143" presetID="10" presetClass="entr" presetSubtype="0" fill="hold" nodeType="withEffect">
                                  <p:stCondLst>
                                    <p:cond delay="0"/>
                                  </p:stCondLst>
                                  <p:childTnLst>
                                    <p:set>
                                      <p:cBhvr>
                                        <p:cTn id="144" dur="1" fill="hold">
                                          <p:stCondLst>
                                            <p:cond delay="0"/>
                                          </p:stCondLst>
                                        </p:cTn>
                                        <p:tgtEl>
                                          <p:spTgt spid="535"/>
                                        </p:tgtEl>
                                        <p:attrNameLst>
                                          <p:attrName>style.visibility</p:attrName>
                                        </p:attrNameLst>
                                      </p:cBhvr>
                                      <p:to>
                                        <p:strVal val="visible"/>
                                      </p:to>
                                    </p:set>
                                    <p:animEffect transition="in" filter="fade">
                                      <p:cBhvr>
                                        <p:cTn id="145" dur="500"/>
                                        <p:tgtEl>
                                          <p:spTgt spid="535"/>
                                        </p:tgtEl>
                                      </p:cBhvr>
                                    </p:animEffect>
                                  </p:childTnLst>
                                </p:cTn>
                              </p:par>
                            </p:childTnLst>
                          </p:cTn>
                        </p:par>
                      </p:childTnLst>
                    </p:cTn>
                  </p:par>
                </p:childTnLst>
              </p:cTn>
              <p:nextCondLst>
                <p:cond evt="onClick" delay="0">
                  <p:tgtEl>
                    <p:spTgt spid="687"/>
                  </p:tgtEl>
                </p:cond>
              </p:nextCondLst>
            </p:seq>
            <p:seq concurrent="1" nextAc="seek">
              <p:cTn id="146" restart="whenNotActive" fill="hold" evtFilter="cancelBubble" nodeType="interactiveSeq">
                <p:stCondLst>
                  <p:cond evt="onClick" delay="0">
                    <p:tgtEl>
                      <p:spTgt spid="535"/>
                    </p:tgtEl>
                  </p:cond>
                </p:stCondLst>
                <p:endSync evt="end" delay="0">
                  <p:rtn val="all"/>
                </p:endSync>
                <p:childTnLst>
                  <p:par>
                    <p:cTn id="147" fill="hold">
                      <p:stCondLst>
                        <p:cond delay="0"/>
                      </p:stCondLst>
                      <p:childTnLst>
                        <p:par>
                          <p:cTn id="148" fill="hold">
                            <p:stCondLst>
                              <p:cond delay="0"/>
                            </p:stCondLst>
                            <p:childTnLst>
                              <p:par>
                                <p:cTn id="149" presetID="10" presetClass="exit" presetSubtype="0" fill="hold" grpId="1" nodeType="clickEffect">
                                  <p:stCondLst>
                                    <p:cond delay="0"/>
                                  </p:stCondLst>
                                  <p:childTnLst>
                                    <p:animEffect transition="out" filter="fade">
                                      <p:cBhvr>
                                        <p:cTn id="150" dur="500"/>
                                        <p:tgtEl>
                                          <p:spTgt spid="882"/>
                                        </p:tgtEl>
                                      </p:cBhvr>
                                    </p:animEffect>
                                    <p:set>
                                      <p:cBhvr>
                                        <p:cTn id="151" dur="1" fill="hold">
                                          <p:stCondLst>
                                            <p:cond delay="499"/>
                                          </p:stCondLst>
                                        </p:cTn>
                                        <p:tgtEl>
                                          <p:spTgt spid="882"/>
                                        </p:tgtEl>
                                        <p:attrNameLst>
                                          <p:attrName>style.visibility</p:attrName>
                                        </p:attrNameLst>
                                      </p:cBhvr>
                                      <p:to>
                                        <p:strVal val="hidden"/>
                                      </p:to>
                                    </p:set>
                                  </p:childTnLst>
                                </p:cTn>
                              </p:par>
                              <p:par>
                                <p:cTn id="152" presetID="10" presetClass="exit" presetSubtype="0" fill="hold" nodeType="withEffect">
                                  <p:stCondLst>
                                    <p:cond delay="0"/>
                                  </p:stCondLst>
                                  <p:childTnLst>
                                    <p:animEffect transition="out" filter="fade">
                                      <p:cBhvr>
                                        <p:cTn id="153" dur="500"/>
                                        <p:tgtEl>
                                          <p:spTgt spid="535"/>
                                        </p:tgtEl>
                                      </p:cBhvr>
                                    </p:animEffect>
                                    <p:set>
                                      <p:cBhvr>
                                        <p:cTn id="154" dur="1" fill="hold">
                                          <p:stCondLst>
                                            <p:cond delay="499"/>
                                          </p:stCondLst>
                                        </p:cTn>
                                        <p:tgtEl>
                                          <p:spTgt spid="535"/>
                                        </p:tgtEl>
                                        <p:attrNameLst>
                                          <p:attrName>style.visibility</p:attrName>
                                        </p:attrNameLst>
                                      </p:cBhvr>
                                      <p:to>
                                        <p:strVal val="hidden"/>
                                      </p:to>
                                    </p:set>
                                  </p:childTnLst>
                                </p:cTn>
                              </p:par>
                            </p:childTnLst>
                          </p:cTn>
                        </p:par>
                      </p:childTnLst>
                    </p:cTn>
                  </p:par>
                </p:childTnLst>
              </p:cTn>
              <p:nextCondLst>
                <p:cond evt="onClick" delay="0">
                  <p:tgtEl>
                    <p:spTgt spid="535"/>
                  </p:tgtEl>
                </p:cond>
              </p:nextCondLst>
            </p:seq>
            <p:seq concurrent="1" nextAc="seek">
              <p:cTn id="155" restart="whenNotActive" fill="hold" evtFilter="cancelBubble" nodeType="interactiveSeq">
                <p:stCondLst>
                  <p:cond evt="onClick" delay="0">
                    <p:tgtEl>
                      <p:spTgt spid="12"/>
                    </p:tgtEl>
                  </p:cond>
                </p:stCondLst>
                <p:endSync evt="end" delay="0">
                  <p:rtn val="all"/>
                </p:endSync>
                <p:childTnLst>
                  <p:par>
                    <p:cTn id="156" fill="hold">
                      <p:stCondLst>
                        <p:cond delay="0"/>
                      </p:stCondLst>
                      <p:childTnLst>
                        <p:par>
                          <p:cTn id="157" fill="hold">
                            <p:stCondLst>
                              <p:cond delay="0"/>
                            </p:stCondLst>
                            <p:childTnLst>
                              <p:par>
                                <p:cTn id="158" presetID="10" presetClass="exit" presetSubtype="0" fill="hold" grpId="1" nodeType="clickEffect">
                                  <p:stCondLst>
                                    <p:cond delay="0"/>
                                  </p:stCondLst>
                                  <p:childTnLst>
                                    <p:animEffect transition="out" filter="fade">
                                      <p:cBhvr>
                                        <p:cTn id="159" dur="500"/>
                                        <p:tgtEl>
                                          <p:spTgt spid="688"/>
                                        </p:tgtEl>
                                      </p:cBhvr>
                                    </p:animEffect>
                                    <p:set>
                                      <p:cBhvr>
                                        <p:cTn id="160" dur="1" fill="hold">
                                          <p:stCondLst>
                                            <p:cond delay="499"/>
                                          </p:stCondLst>
                                        </p:cTn>
                                        <p:tgtEl>
                                          <p:spTgt spid="688"/>
                                        </p:tgtEl>
                                        <p:attrNameLst>
                                          <p:attrName>style.visibility</p:attrName>
                                        </p:attrNameLst>
                                      </p:cBhvr>
                                      <p:to>
                                        <p:strVal val="hidden"/>
                                      </p:to>
                                    </p:set>
                                  </p:childTnLst>
                                </p:cTn>
                              </p:par>
                              <p:par>
                                <p:cTn id="161" presetID="10" presetClass="exit" presetSubtype="0" fill="hold" nodeType="withEffect">
                                  <p:stCondLst>
                                    <p:cond delay="0"/>
                                  </p:stCondLst>
                                  <p:childTnLst>
                                    <p:animEffect transition="out" filter="fade">
                                      <p:cBhvr>
                                        <p:cTn id="162" dur="500"/>
                                        <p:tgtEl>
                                          <p:spTgt spid="12"/>
                                        </p:tgtEl>
                                      </p:cBhvr>
                                    </p:animEffect>
                                    <p:set>
                                      <p:cBhvr>
                                        <p:cTn id="163" dur="1" fill="hold">
                                          <p:stCondLst>
                                            <p:cond delay="499"/>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164" restart="whenNotActive" fill="hold" evtFilter="cancelBubble" nodeType="interactiveSeq">
                <p:stCondLst>
                  <p:cond evt="onClick" delay="0">
                    <p:tgtEl>
                      <p:spTgt spid="483"/>
                    </p:tgtEl>
                  </p:cond>
                </p:stCondLst>
                <p:endSync evt="end" delay="0">
                  <p:rtn val="all"/>
                </p:endSync>
                <p:childTnLst>
                  <p:par>
                    <p:cTn id="165" fill="hold">
                      <p:stCondLst>
                        <p:cond delay="0"/>
                      </p:stCondLst>
                      <p:childTnLst>
                        <p:par>
                          <p:cTn id="166" fill="hold">
                            <p:stCondLst>
                              <p:cond delay="0"/>
                            </p:stCondLst>
                            <p:childTnLst>
                              <p:par>
                                <p:cTn id="167" presetID="10" presetClass="exit" presetSubtype="0" fill="hold" nodeType="clickEffect">
                                  <p:stCondLst>
                                    <p:cond delay="0"/>
                                  </p:stCondLst>
                                  <p:childTnLst>
                                    <p:animEffect transition="out" filter="fade">
                                      <p:cBhvr>
                                        <p:cTn id="168" dur="500"/>
                                        <p:tgtEl>
                                          <p:spTgt spid="689"/>
                                        </p:tgtEl>
                                      </p:cBhvr>
                                    </p:animEffect>
                                    <p:set>
                                      <p:cBhvr>
                                        <p:cTn id="169" dur="1" fill="hold">
                                          <p:stCondLst>
                                            <p:cond delay="499"/>
                                          </p:stCondLst>
                                        </p:cTn>
                                        <p:tgtEl>
                                          <p:spTgt spid="689"/>
                                        </p:tgtEl>
                                        <p:attrNameLst>
                                          <p:attrName>style.visibility</p:attrName>
                                        </p:attrNameLst>
                                      </p:cBhvr>
                                      <p:to>
                                        <p:strVal val="hidden"/>
                                      </p:to>
                                    </p:set>
                                  </p:childTnLst>
                                </p:cTn>
                              </p:par>
                              <p:par>
                                <p:cTn id="170" presetID="10" presetClass="exit" presetSubtype="0" fill="hold" nodeType="withEffect">
                                  <p:stCondLst>
                                    <p:cond delay="0"/>
                                  </p:stCondLst>
                                  <p:childTnLst>
                                    <p:animEffect transition="out" filter="fade">
                                      <p:cBhvr>
                                        <p:cTn id="171" dur="500"/>
                                        <p:tgtEl>
                                          <p:spTgt spid="483"/>
                                        </p:tgtEl>
                                      </p:cBhvr>
                                    </p:animEffect>
                                    <p:set>
                                      <p:cBhvr>
                                        <p:cTn id="172" dur="1" fill="hold">
                                          <p:stCondLst>
                                            <p:cond delay="499"/>
                                          </p:stCondLst>
                                        </p:cTn>
                                        <p:tgtEl>
                                          <p:spTgt spid="483"/>
                                        </p:tgtEl>
                                        <p:attrNameLst>
                                          <p:attrName>style.visibility</p:attrName>
                                        </p:attrNameLst>
                                      </p:cBhvr>
                                      <p:to>
                                        <p:strVal val="hidden"/>
                                      </p:to>
                                    </p:set>
                                  </p:childTnLst>
                                </p:cTn>
                              </p:par>
                            </p:childTnLst>
                          </p:cTn>
                        </p:par>
                      </p:childTnLst>
                    </p:cTn>
                  </p:par>
                </p:childTnLst>
              </p:cTn>
              <p:nextCondLst>
                <p:cond evt="onClick" delay="0">
                  <p:tgtEl>
                    <p:spTgt spid="483"/>
                  </p:tgtEl>
                </p:cond>
              </p:nextCondLst>
            </p:seq>
            <p:seq concurrent="1" nextAc="seek">
              <p:cTn id="173" restart="whenNotActive" fill="hold" evtFilter="cancelBubble" nodeType="interactiveSeq">
                <p:stCondLst>
                  <p:cond evt="onClick" delay="0">
                    <p:tgtEl>
                      <p:spTgt spid="509"/>
                    </p:tgtEl>
                  </p:cond>
                </p:stCondLst>
                <p:endSync evt="end" delay="0">
                  <p:rtn val="all"/>
                </p:endSync>
                <p:childTnLst>
                  <p:par>
                    <p:cTn id="174" fill="hold">
                      <p:stCondLst>
                        <p:cond delay="0"/>
                      </p:stCondLst>
                      <p:childTnLst>
                        <p:par>
                          <p:cTn id="175" fill="hold">
                            <p:stCondLst>
                              <p:cond delay="0"/>
                            </p:stCondLst>
                            <p:childTnLst>
                              <p:par>
                                <p:cTn id="176" presetID="10" presetClass="exit" presetSubtype="0" fill="hold" grpId="1" nodeType="clickEffect">
                                  <p:stCondLst>
                                    <p:cond delay="0"/>
                                  </p:stCondLst>
                                  <p:childTnLst>
                                    <p:animEffect transition="out" filter="fade">
                                      <p:cBhvr>
                                        <p:cTn id="177" dur="500"/>
                                        <p:tgtEl>
                                          <p:spTgt spid="686"/>
                                        </p:tgtEl>
                                      </p:cBhvr>
                                    </p:animEffect>
                                    <p:set>
                                      <p:cBhvr>
                                        <p:cTn id="178" dur="1" fill="hold">
                                          <p:stCondLst>
                                            <p:cond delay="499"/>
                                          </p:stCondLst>
                                        </p:cTn>
                                        <p:tgtEl>
                                          <p:spTgt spid="686"/>
                                        </p:tgtEl>
                                        <p:attrNameLst>
                                          <p:attrName>style.visibility</p:attrName>
                                        </p:attrNameLst>
                                      </p:cBhvr>
                                      <p:to>
                                        <p:strVal val="hidden"/>
                                      </p:to>
                                    </p:set>
                                  </p:childTnLst>
                                </p:cTn>
                              </p:par>
                              <p:par>
                                <p:cTn id="179" presetID="10" presetClass="exit" presetSubtype="0" fill="hold" nodeType="withEffect">
                                  <p:stCondLst>
                                    <p:cond delay="0"/>
                                  </p:stCondLst>
                                  <p:childTnLst>
                                    <p:animEffect transition="out" filter="fade">
                                      <p:cBhvr>
                                        <p:cTn id="180" dur="500"/>
                                        <p:tgtEl>
                                          <p:spTgt spid="509"/>
                                        </p:tgtEl>
                                      </p:cBhvr>
                                    </p:animEffect>
                                    <p:set>
                                      <p:cBhvr>
                                        <p:cTn id="181" dur="1" fill="hold">
                                          <p:stCondLst>
                                            <p:cond delay="499"/>
                                          </p:stCondLst>
                                        </p:cTn>
                                        <p:tgtEl>
                                          <p:spTgt spid="509"/>
                                        </p:tgtEl>
                                        <p:attrNameLst>
                                          <p:attrName>style.visibility</p:attrName>
                                        </p:attrNameLst>
                                      </p:cBhvr>
                                      <p:to>
                                        <p:strVal val="hidden"/>
                                      </p:to>
                                    </p:set>
                                  </p:childTnLst>
                                </p:cTn>
                              </p:par>
                            </p:childTnLst>
                          </p:cTn>
                        </p:par>
                      </p:childTnLst>
                    </p:cTn>
                  </p:par>
                </p:childTnLst>
              </p:cTn>
              <p:nextCondLst>
                <p:cond evt="onClick" delay="0">
                  <p:tgtEl>
                    <p:spTgt spid="509"/>
                  </p:tgtEl>
                </p:cond>
              </p:nextCondLst>
            </p:seq>
          </p:childTnLst>
        </p:cTn>
      </p:par>
    </p:tnLst>
    <p:bldLst>
      <p:bldP spid="665" grpId="0" animBg="1"/>
      <p:bldP spid="665" grpId="1" animBg="1"/>
      <p:bldP spid="666" grpId="0" animBg="1"/>
      <p:bldP spid="666" grpId="1" animBg="1"/>
      <p:bldP spid="667" grpId="0" animBg="1"/>
      <p:bldP spid="667" grpId="1" animBg="1"/>
      <p:bldP spid="668" grpId="0" animBg="1"/>
      <p:bldP spid="668" grpId="1" animBg="1"/>
      <p:bldP spid="685" grpId="0" animBg="1"/>
      <p:bldP spid="685" grpId="1" animBg="1"/>
      <p:bldP spid="686" grpId="0" animBg="1"/>
      <p:bldP spid="686" grpId="1" animBg="1"/>
      <p:bldP spid="688" grpId="0" animBg="1"/>
      <p:bldP spid="688" grpId="1" animBg="1"/>
      <p:bldP spid="882" grpId="0" animBg="1"/>
      <p:bldP spid="882" grpId="1" animBg="1"/>
    </p:bldLst>
  </p:timing>
</p:sld>
</file>

<file path=ppt/slides/slide44.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16200000" scaled="1"/>
        </a:gradFill>
        <a:effectLst/>
      </p:bgPr>
    </p:bg>
    <p:spTree>
      <p:nvGrpSpPr>
        <p:cNvPr id="1" name=""/>
        <p:cNvGrpSpPr/>
        <p:nvPr/>
      </p:nvGrpSpPr>
      <p:grpSpPr>
        <a:xfrm>
          <a:off x="0" y="0"/>
          <a:ext cx="0" cy="0"/>
          <a:chOff x="0" y="0"/>
          <a:chExt cx="0" cy="0"/>
        </a:xfrm>
      </p:grpSpPr>
      <p:grpSp>
        <p:nvGrpSpPr>
          <p:cNvPr id="7" name="Groupe 6">
            <a:extLst>
              <a:ext uri="{FF2B5EF4-FFF2-40B4-BE49-F238E27FC236}">
                <a16:creationId xmlns:a16="http://schemas.microsoft.com/office/drawing/2014/main" id="{50B7A25B-F7E3-473D-88BB-EAB36A4E5E43}"/>
              </a:ext>
            </a:extLst>
          </p:cNvPr>
          <p:cNvGrpSpPr/>
          <p:nvPr/>
        </p:nvGrpSpPr>
        <p:grpSpPr>
          <a:xfrm>
            <a:off x="601764" y="2446849"/>
            <a:ext cx="1833012" cy="1935646"/>
            <a:chOff x="601764" y="2446849"/>
            <a:chExt cx="1833012" cy="1935646"/>
          </a:xfrm>
        </p:grpSpPr>
        <p:grpSp>
          <p:nvGrpSpPr>
            <p:cNvPr id="2" name="Groupe 1">
              <a:extLst>
                <a:ext uri="{FF2B5EF4-FFF2-40B4-BE49-F238E27FC236}">
                  <a16:creationId xmlns:a16="http://schemas.microsoft.com/office/drawing/2014/main" id="{21A2CC73-311E-472D-A916-1A40F52CDC7C}"/>
                </a:ext>
              </a:extLst>
            </p:cNvPr>
            <p:cNvGrpSpPr/>
            <p:nvPr/>
          </p:nvGrpSpPr>
          <p:grpSpPr>
            <a:xfrm>
              <a:off x="733962" y="2681685"/>
              <a:ext cx="1700814" cy="1700810"/>
              <a:chOff x="868722" y="2941322"/>
              <a:chExt cx="1431293" cy="1431291"/>
            </a:xfrm>
          </p:grpSpPr>
          <p:sp>
            <p:nvSpPr>
              <p:cNvPr id="156" name="Ellipse 155">
                <a:extLst>
                  <a:ext uri="{FF2B5EF4-FFF2-40B4-BE49-F238E27FC236}">
                    <a16:creationId xmlns:a16="http://schemas.microsoft.com/office/drawing/2014/main" id="{95B76396-644F-4922-9769-3B9CEA17632F}"/>
                  </a:ext>
                </a:extLst>
              </p:cNvPr>
              <p:cNvSpPr/>
              <p:nvPr/>
            </p:nvSpPr>
            <p:spPr>
              <a:xfrm>
                <a:off x="868722" y="2941322"/>
                <a:ext cx="1431293" cy="1431291"/>
              </a:xfrm>
              <a:prstGeom prst="ellipse">
                <a:avLst/>
              </a:prstGeom>
              <a:solidFill>
                <a:schemeClr val="bg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58" name="Groupe 157">
                <a:extLst>
                  <a:ext uri="{FF2B5EF4-FFF2-40B4-BE49-F238E27FC236}">
                    <a16:creationId xmlns:a16="http://schemas.microsoft.com/office/drawing/2014/main" id="{B777301A-08FF-4521-8EF7-EE9AD18635A7}"/>
                  </a:ext>
                </a:extLst>
              </p:cNvPr>
              <p:cNvGrpSpPr/>
              <p:nvPr/>
            </p:nvGrpSpPr>
            <p:grpSpPr>
              <a:xfrm>
                <a:off x="1129277" y="3184031"/>
                <a:ext cx="910182" cy="722416"/>
                <a:chOff x="8099231" y="1976735"/>
                <a:chExt cx="365091" cy="289776"/>
              </a:xfrm>
            </p:grpSpPr>
            <p:sp>
              <p:nvSpPr>
                <p:cNvPr id="159" name="Forme libre : forme 158">
                  <a:extLst>
                    <a:ext uri="{FF2B5EF4-FFF2-40B4-BE49-F238E27FC236}">
                      <a16:creationId xmlns:a16="http://schemas.microsoft.com/office/drawing/2014/main" id="{37F83D9E-3CE3-460D-8386-7EB3056F4D61}"/>
                    </a:ext>
                  </a:extLst>
                </p:cNvPr>
                <p:cNvSpPr/>
                <p:nvPr/>
              </p:nvSpPr>
              <p:spPr>
                <a:xfrm>
                  <a:off x="8133650" y="1987172"/>
                  <a:ext cx="299255" cy="279339"/>
                </a:xfrm>
                <a:custGeom>
                  <a:avLst/>
                  <a:gdLst>
                    <a:gd name="connsiteX0" fmla="*/ 238125 w 476250"/>
                    <a:gd name="connsiteY0" fmla="*/ 0 h 444554"/>
                    <a:gd name="connsiteX1" fmla="*/ 274405 w 476250"/>
                    <a:gd name="connsiteY1" fmla="*/ 12223 h 444554"/>
                    <a:gd name="connsiteX2" fmla="*/ 476250 w 476250"/>
                    <a:gd name="connsiteY2" fmla="*/ 165632 h 444554"/>
                    <a:gd name="connsiteX3" fmla="*/ 476250 w 476250"/>
                    <a:gd name="connsiteY3" fmla="*/ 217498 h 444554"/>
                    <a:gd name="connsiteX4" fmla="*/ 476250 w 476250"/>
                    <a:gd name="connsiteY4" fmla="*/ 444554 h 444554"/>
                    <a:gd name="connsiteX5" fmla="*/ 0 w 476250"/>
                    <a:gd name="connsiteY5" fmla="*/ 444554 h 444554"/>
                    <a:gd name="connsiteX6" fmla="*/ 0 w 476250"/>
                    <a:gd name="connsiteY6" fmla="*/ 217498 h 444554"/>
                    <a:gd name="connsiteX7" fmla="*/ 0 w 476250"/>
                    <a:gd name="connsiteY7" fmla="*/ 165632 h 444554"/>
                    <a:gd name="connsiteX8" fmla="*/ 201844 w 476250"/>
                    <a:gd name="connsiteY8" fmla="*/ 12223 h 444554"/>
                    <a:gd name="connsiteX9" fmla="*/ 238125 w 476250"/>
                    <a:gd name="connsiteY9" fmla="*/ 0 h 444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6250" h="444554">
                      <a:moveTo>
                        <a:pt x="238125" y="0"/>
                      </a:moveTo>
                      <a:cubicBezTo>
                        <a:pt x="250905" y="0"/>
                        <a:pt x="263685" y="4074"/>
                        <a:pt x="274405" y="12223"/>
                      </a:cubicBezTo>
                      <a:lnTo>
                        <a:pt x="476250" y="165632"/>
                      </a:lnTo>
                      <a:lnTo>
                        <a:pt x="476250" y="217498"/>
                      </a:lnTo>
                      <a:lnTo>
                        <a:pt x="476250" y="444554"/>
                      </a:lnTo>
                      <a:lnTo>
                        <a:pt x="0" y="444554"/>
                      </a:lnTo>
                      <a:lnTo>
                        <a:pt x="0" y="217498"/>
                      </a:lnTo>
                      <a:lnTo>
                        <a:pt x="0" y="165632"/>
                      </a:lnTo>
                      <a:lnTo>
                        <a:pt x="201844" y="12223"/>
                      </a:lnTo>
                      <a:cubicBezTo>
                        <a:pt x="212565" y="4074"/>
                        <a:pt x="225345" y="0"/>
                        <a:pt x="238125" y="0"/>
                      </a:cubicBezTo>
                      <a:close/>
                    </a:path>
                  </a:pathLst>
                </a:custGeom>
                <a:solidFill>
                  <a:srgbClr val="D6D9DF"/>
                </a:solidFill>
                <a:ln w="9525" cap="flat">
                  <a:noFill/>
                  <a:prstDash val="solid"/>
                  <a:miter/>
                </a:ln>
              </p:spPr>
              <p:txBody>
                <a:bodyPr rtlCol="0" anchor="ctr"/>
                <a:lstStyle/>
                <a:p>
                  <a:endParaRPr lang="fr-FR"/>
                </a:p>
              </p:txBody>
            </p:sp>
            <p:sp>
              <p:nvSpPr>
                <p:cNvPr id="160" name="Forme libre : forme 159">
                  <a:extLst>
                    <a:ext uri="{FF2B5EF4-FFF2-40B4-BE49-F238E27FC236}">
                      <a16:creationId xmlns:a16="http://schemas.microsoft.com/office/drawing/2014/main" id="{39115139-F6A6-4182-9350-65F2C800A3FB}"/>
                    </a:ext>
                  </a:extLst>
                </p:cNvPr>
                <p:cNvSpPr/>
                <p:nvPr/>
              </p:nvSpPr>
              <p:spPr>
                <a:xfrm>
                  <a:off x="8099231" y="1976735"/>
                  <a:ext cx="365091" cy="137657"/>
                </a:xfrm>
                <a:custGeom>
                  <a:avLst/>
                  <a:gdLst>
                    <a:gd name="connsiteX0" fmla="*/ 574833 w 581025"/>
                    <a:gd name="connsiteY0" fmla="*/ 203197 h 219075"/>
                    <a:gd name="connsiteX1" fmla="*/ 536552 w 581025"/>
                    <a:gd name="connsiteY1" fmla="*/ 174479 h 219075"/>
                    <a:gd name="connsiteX2" fmla="*/ 334937 w 581025"/>
                    <a:gd name="connsiteY2" fmla="*/ 21260 h 219075"/>
                    <a:gd name="connsiteX3" fmla="*/ 250850 w 581025"/>
                    <a:gd name="connsiteY3" fmla="*/ 21260 h 219075"/>
                    <a:gd name="connsiteX4" fmla="*/ 49234 w 581025"/>
                    <a:gd name="connsiteY4" fmla="*/ 174479 h 219075"/>
                    <a:gd name="connsiteX5" fmla="*/ 10953 w 581025"/>
                    <a:gd name="connsiteY5" fmla="*/ 203197 h 219075"/>
                    <a:gd name="connsiteX6" fmla="*/ 9048 w 581025"/>
                    <a:gd name="connsiteY6" fmla="*/ 216522 h 219075"/>
                    <a:gd name="connsiteX7" fmla="*/ 16678 w 581025"/>
                    <a:gd name="connsiteY7" fmla="*/ 220332 h 219075"/>
                    <a:gd name="connsiteX8" fmla="*/ 22383 w 581025"/>
                    <a:gd name="connsiteY8" fmla="*/ 218427 h 219075"/>
                    <a:gd name="connsiteX9" fmla="*/ 98583 w 581025"/>
                    <a:gd name="connsiteY9" fmla="*/ 161277 h 219075"/>
                    <a:gd name="connsiteX10" fmla="*/ 99650 w 581025"/>
                    <a:gd name="connsiteY10" fmla="*/ 160087 h 219075"/>
                    <a:gd name="connsiteX11" fmla="*/ 262375 w 581025"/>
                    <a:gd name="connsiteY11" fmla="*/ 36414 h 219075"/>
                    <a:gd name="connsiteX12" fmla="*/ 323411 w 581025"/>
                    <a:gd name="connsiteY12" fmla="*/ 36414 h 219075"/>
                    <a:gd name="connsiteX13" fmla="*/ 446979 w 581025"/>
                    <a:gd name="connsiteY13" fmla="*/ 130331 h 219075"/>
                    <a:gd name="connsiteX14" fmla="*/ 449094 w 581025"/>
                    <a:gd name="connsiteY14" fmla="*/ 132702 h 219075"/>
                    <a:gd name="connsiteX15" fmla="*/ 563394 w 581025"/>
                    <a:gd name="connsiteY15" fmla="*/ 218427 h 219075"/>
                    <a:gd name="connsiteX16" fmla="*/ 569099 w 581025"/>
                    <a:gd name="connsiteY16" fmla="*/ 220332 h 219075"/>
                    <a:gd name="connsiteX17" fmla="*/ 576729 w 581025"/>
                    <a:gd name="connsiteY17" fmla="*/ 216522 h 219075"/>
                    <a:gd name="connsiteX18" fmla="*/ 574833 w 581025"/>
                    <a:gd name="connsiteY18" fmla="*/ 203197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1025" h="219075">
                      <a:moveTo>
                        <a:pt x="574833" y="203197"/>
                      </a:moveTo>
                      <a:lnTo>
                        <a:pt x="536552" y="174479"/>
                      </a:lnTo>
                      <a:lnTo>
                        <a:pt x="334937" y="21260"/>
                      </a:lnTo>
                      <a:cubicBezTo>
                        <a:pt x="310181" y="2429"/>
                        <a:pt x="275605" y="2448"/>
                        <a:pt x="250850" y="21260"/>
                      </a:cubicBezTo>
                      <a:lnTo>
                        <a:pt x="49234" y="174479"/>
                      </a:lnTo>
                      <a:lnTo>
                        <a:pt x="10953" y="203197"/>
                      </a:lnTo>
                      <a:cubicBezTo>
                        <a:pt x="6743" y="206350"/>
                        <a:pt x="5896" y="212322"/>
                        <a:pt x="9048" y="216522"/>
                      </a:cubicBezTo>
                      <a:cubicBezTo>
                        <a:pt x="10915" y="219027"/>
                        <a:pt x="13782" y="220332"/>
                        <a:pt x="16678" y="220332"/>
                      </a:cubicBezTo>
                      <a:cubicBezTo>
                        <a:pt x="18659" y="220332"/>
                        <a:pt x="20669" y="219713"/>
                        <a:pt x="22383" y="218427"/>
                      </a:cubicBezTo>
                      <a:lnTo>
                        <a:pt x="98583" y="161277"/>
                      </a:lnTo>
                      <a:cubicBezTo>
                        <a:pt x="99031" y="160944"/>
                        <a:pt x="99279" y="160477"/>
                        <a:pt x="99650" y="160087"/>
                      </a:cubicBezTo>
                      <a:lnTo>
                        <a:pt x="262375" y="36414"/>
                      </a:lnTo>
                      <a:cubicBezTo>
                        <a:pt x="280349" y="22755"/>
                        <a:pt x="305438" y="22755"/>
                        <a:pt x="323411" y="36414"/>
                      </a:cubicBezTo>
                      <a:lnTo>
                        <a:pt x="446979" y="130331"/>
                      </a:lnTo>
                      <a:cubicBezTo>
                        <a:pt x="447560" y="131197"/>
                        <a:pt x="448208" y="132045"/>
                        <a:pt x="449094" y="132702"/>
                      </a:cubicBezTo>
                      <a:lnTo>
                        <a:pt x="563394" y="218427"/>
                      </a:lnTo>
                      <a:cubicBezTo>
                        <a:pt x="565108" y="219713"/>
                        <a:pt x="567118" y="220332"/>
                        <a:pt x="569099" y="220332"/>
                      </a:cubicBezTo>
                      <a:cubicBezTo>
                        <a:pt x="571995" y="220332"/>
                        <a:pt x="574852" y="219018"/>
                        <a:pt x="576729" y="216522"/>
                      </a:cubicBezTo>
                      <a:cubicBezTo>
                        <a:pt x="579891" y="212322"/>
                        <a:pt x="579043" y="206350"/>
                        <a:pt x="574833" y="203197"/>
                      </a:cubicBezTo>
                      <a:close/>
                    </a:path>
                  </a:pathLst>
                </a:custGeom>
                <a:solidFill>
                  <a:srgbClr val="556080"/>
                </a:solidFill>
                <a:ln w="9525" cap="flat">
                  <a:noFill/>
                  <a:prstDash val="solid"/>
                  <a:miter/>
                </a:ln>
              </p:spPr>
              <p:txBody>
                <a:bodyPr rtlCol="0" anchor="ctr"/>
                <a:lstStyle/>
                <a:p>
                  <a:endParaRPr lang="fr-FR"/>
                </a:p>
              </p:txBody>
            </p:sp>
            <p:grpSp>
              <p:nvGrpSpPr>
                <p:cNvPr id="161" name="Groupe 160">
                  <a:extLst>
                    <a:ext uri="{FF2B5EF4-FFF2-40B4-BE49-F238E27FC236}">
                      <a16:creationId xmlns:a16="http://schemas.microsoft.com/office/drawing/2014/main" id="{E9D85CA3-BDA4-4654-8EE2-11AA2326C56A}"/>
                    </a:ext>
                  </a:extLst>
                </p:cNvPr>
                <p:cNvGrpSpPr/>
                <p:nvPr/>
              </p:nvGrpSpPr>
              <p:grpSpPr>
                <a:xfrm>
                  <a:off x="8133650" y="2145613"/>
                  <a:ext cx="299255" cy="120897"/>
                  <a:chOff x="8133650" y="2122511"/>
                  <a:chExt cx="299255" cy="144000"/>
                </a:xfrm>
              </p:grpSpPr>
              <p:sp>
                <p:nvSpPr>
                  <p:cNvPr id="162" name="Rectangle 161">
                    <a:extLst>
                      <a:ext uri="{FF2B5EF4-FFF2-40B4-BE49-F238E27FC236}">
                        <a16:creationId xmlns:a16="http://schemas.microsoft.com/office/drawing/2014/main" id="{B4A231FC-9747-4054-909B-827F93CC1D6A}"/>
                      </a:ext>
                    </a:extLst>
                  </p:cNvPr>
                  <p:cNvSpPr/>
                  <p:nvPr/>
                </p:nvSpPr>
                <p:spPr>
                  <a:xfrm>
                    <a:off x="8133650" y="2122511"/>
                    <a:ext cx="45719" cy="1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5" name="Rectangle 164">
                    <a:extLst>
                      <a:ext uri="{FF2B5EF4-FFF2-40B4-BE49-F238E27FC236}">
                        <a16:creationId xmlns:a16="http://schemas.microsoft.com/office/drawing/2014/main" id="{5AD4ADB7-1FE4-4D72-959D-3464CEC880F7}"/>
                      </a:ext>
                    </a:extLst>
                  </p:cNvPr>
                  <p:cNvSpPr/>
                  <p:nvPr/>
                </p:nvSpPr>
                <p:spPr>
                  <a:xfrm>
                    <a:off x="8387186" y="2122511"/>
                    <a:ext cx="45719" cy="1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grpSp>
            <p:nvGrpSpPr>
              <p:cNvPr id="166" name="Groupe 165">
                <a:extLst>
                  <a:ext uri="{FF2B5EF4-FFF2-40B4-BE49-F238E27FC236}">
                    <a16:creationId xmlns:a16="http://schemas.microsoft.com/office/drawing/2014/main" id="{8F4342F8-9C37-4FB9-B746-BD9E5ED4BA85}"/>
                  </a:ext>
                </a:extLst>
              </p:cNvPr>
              <p:cNvGrpSpPr/>
              <p:nvPr/>
            </p:nvGrpSpPr>
            <p:grpSpPr>
              <a:xfrm>
                <a:off x="1463739" y="3547862"/>
                <a:ext cx="241261" cy="289513"/>
                <a:chOff x="4839565" y="982269"/>
                <a:chExt cx="804959" cy="965951"/>
              </a:xfrm>
            </p:grpSpPr>
            <p:sp>
              <p:nvSpPr>
                <p:cNvPr id="167" name="Forme libre : forme 166">
                  <a:extLst>
                    <a:ext uri="{FF2B5EF4-FFF2-40B4-BE49-F238E27FC236}">
                      <a16:creationId xmlns:a16="http://schemas.microsoft.com/office/drawing/2014/main" id="{2967185A-F0EA-49BC-8120-87C8DE977C30}"/>
                    </a:ext>
                  </a:extLst>
                </p:cNvPr>
                <p:cNvSpPr/>
                <p:nvPr/>
              </p:nvSpPr>
              <p:spPr>
                <a:xfrm>
                  <a:off x="4839565" y="982269"/>
                  <a:ext cx="804959" cy="965951"/>
                </a:xfrm>
                <a:custGeom>
                  <a:avLst/>
                  <a:gdLst>
                    <a:gd name="connsiteX0" fmla="*/ 617610 w 804958"/>
                    <a:gd name="connsiteY0" fmla="*/ 368394 h 965950"/>
                    <a:gd name="connsiteX1" fmla="*/ 548142 w 804958"/>
                    <a:gd name="connsiteY1" fmla="*/ 287777 h 965950"/>
                    <a:gd name="connsiteX2" fmla="*/ 513489 w 804958"/>
                    <a:gd name="connsiteY2" fmla="*/ 445589 h 965950"/>
                    <a:gd name="connsiteX3" fmla="*/ 418584 w 804958"/>
                    <a:gd name="connsiteY3" fmla="*/ 137411 h 965950"/>
                    <a:gd name="connsiteX4" fmla="*/ 410052 w 804958"/>
                    <a:gd name="connsiteY4" fmla="*/ 127510 h 965950"/>
                    <a:gd name="connsiteX5" fmla="*/ 342234 w 804958"/>
                    <a:gd name="connsiteY5" fmla="*/ 206235 h 965950"/>
                    <a:gd name="connsiteX6" fmla="*/ 246323 w 804958"/>
                    <a:gd name="connsiteY6" fmla="*/ 577562 h 965950"/>
                    <a:gd name="connsiteX7" fmla="*/ 247088 w 804958"/>
                    <a:gd name="connsiteY7" fmla="*/ 581064 h 965950"/>
                    <a:gd name="connsiteX8" fmla="*/ 170536 w 804958"/>
                    <a:gd name="connsiteY8" fmla="*/ 411499 h 965950"/>
                    <a:gd name="connsiteX9" fmla="*/ 197623 w 804958"/>
                    <a:gd name="connsiteY9" fmla="*/ 754009 h 965950"/>
                    <a:gd name="connsiteX10" fmla="*/ 620065 w 804958"/>
                    <a:gd name="connsiteY10" fmla="*/ 756786 h 965950"/>
                    <a:gd name="connsiteX11" fmla="*/ 617610 w 804958"/>
                    <a:gd name="connsiteY11" fmla="*/ 368394 h 965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4958" h="965950">
                      <a:moveTo>
                        <a:pt x="617610" y="368394"/>
                      </a:moveTo>
                      <a:lnTo>
                        <a:pt x="548142" y="287777"/>
                      </a:lnTo>
                      <a:cubicBezTo>
                        <a:pt x="538523" y="376886"/>
                        <a:pt x="513489" y="445589"/>
                        <a:pt x="513489" y="445589"/>
                      </a:cubicBezTo>
                      <a:cubicBezTo>
                        <a:pt x="513489" y="327944"/>
                        <a:pt x="471913" y="223340"/>
                        <a:pt x="418584" y="137411"/>
                      </a:cubicBezTo>
                      <a:lnTo>
                        <a:pt x="410052" y="127510"/>
                      </a:lnTo>
                      <a:lnTo>
                        <a:pt x="342234" y="206235"/>
                      </a:lnTo>
                      <a:cubicBezTo>
                        <a:pt x="254735" y="307780"/>
                        <a:pt x="217546" y="445670"/>
                        <a:pt x="246323" y="577562"/>
                      </a:cubicBezTo>
                      <a:cubicBezTo>
                        <a:pt x="246565" y="578729"/>
                        <a:pt x="246846" y="579897"/>
                        <a:pt x="247088" y="581064"/>
                      </a:cubicBezTo>
                      <a:cubicBezTo>
                        <a:pt x="247088" y="581064"/>
                        <a:pt x="194484" y="505277"/>
                        <a:pt x="170536" y="411499"/>
                      </a:cubicBezTo>
                      <a:cubicBezTo>
                        <a:pt x="105294" y="517673"/>
                        <a:pt x="114189" y="657173"/>
                        <a:pt x="197623" y="754009"/>
                      </a:cubicBezTo>
                      <a:cubicBezTo>
                        <a:pt x="309392" y="883728"/>
                        <a:pt x="507049" y="884654"/>
                        <a:pt x="620065" y="756786"/>
                      </a:cubicBezTo>
                      <a:cubicBezTo>
                        <a:pt x="716902" y="647151"/>
                        <a:pt x="713119" y="479196"/>
                        <a:pt x="617610" y="368394"/>
                      </a:cubicBezTo>
                      <a:close/>
                    </a:path>
                  </a:pathLst>
                </a:custGeom>
                <a:solidFill>
                  <a:srgbClr val="556080"/>
                </a:solidFill>
                <a:ln w="40235" cap="flat">
                  <a:noFill/>
                  <a:prstDash val="solid"/>
                  <a:miter/>
                </a:ln>
              </p:spPr>
              <p:txBody>
                <a:bodyPr rtlCol="0" anchor="ctr"/>
                <a:lstStyle/>
                <a:p>
                  <a:endParaRPr lang="fr-FR"/>
                </a:p>
              </p:txBody>
            </p:sp>
            <p:sp>
              <p:nvSpPr>
                <p:cNvPr id="168" name="Forme libre : forme 167">
                  <a:extLst>
                    <a:ext uri="{FF2B5EF4-FFF2-40B4-BE49-F238E27FC236}">
                      <a16:creationId xmlns:a16="http://schemas.microsoft.com/office/drawing/2014/main" id="{6B806C44-19DA-4BF2-8EBF-1D21F14A4179}"/>
                    </a:ext>
                  </a:extLst>
                </p:cNvPr>
                <p:cNvSpPr/>
                <p:nvPr/>
              </p:nvSpPr>
              <p:spPr>
                <a:xfrm>
                  <a:off x="4954843" y="1242673"/>
                  <a:ext cx="603719" cy="684215"/>
                </a:xfrm>
                <a:custGeom>
                  <a:avLst/>
                  <a:gdLst>
                    <a:gd name="connsiteX0" fmla="*/ 447314 w 603719"/>
                    <a:gd name="connsiteY0" fmla="*/ 281780 h 684215"/>
                    <a:gd name="connsiteX1" fmla="*/ 401994 w 603719"/>
                    <a:gd name="connsiteY1" fmla="*/ 230142 h 684215"/>
                    <a:gd name="connsiteX2" fmla="*/ 379375 w 603719"/>
                    <a:gd name="connsiteY2" fmla="*/ 331245 h 684215"/>
                    <a:gd name="connsiteX3" fmla="*/ 317433 w 603719"/>
                    <a:gd name="connsiteY3" fmla="*/ 133828 h 684215"/>
                    <a:gd name="connsiteX4" fmla="*/ 311879 w 603719"/>
                    <a:gd name="connsiteY4" fmla="*/ 127510 h 684215"/>
                    <a:gd name="connsiteX5" fmla="*/ 267606 w 603719"/>
                    <a:gd name="connsiteY5" fmla="*/ 177940 h 684215"/>
                    <a:gd name="connsiteX6" fmla="*/ 205021 w 603719"/>
                    <a:gd name="connsiteY6" fmla="*/ 415806 h 684215"/>
                    <a:gd name="connsiteX7" fmla="*/ 205544 w 603719"/>
                    <a:gd name="connsiteY7" fmla="*/ 418060 h 684215"/>
                    <a:gd name="connsiteX8" fmla="*/ 155596 w 603719"/>
                    <a:gd name="connsiteY8" fmla="*/ 309430 h 684215"/>
                    <a:gd name="connsiteX9" fmla="*/ 173265 w 603719"/>
                    <a:gd name="connsiteY9" fmla="*/ 528822 h 684215"/>
                    <a:gd name="connsiteX10" fmla="*/ 448923 w 603719"/>
                    <a:gd name="connsiteY10" fmla="*/ 530593 h 684215"/>
                    <a:gd name="connsiteX11" fmla="*/ 447314 w 603719"/>
                    <a:gd name="connsiteY11" fmla="*/ 281780 h 684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3719" h="684215">
                      <a:moveTo>
                        <a:pt x="447314" y="281780"/>
                      </a:moveTo>
                      <a:lnTo>
                        <a:pt x="401994" y="230142"/>
                      </a:lnTo>
                      <a:cubicBezTo>
                        <a:pt x="395716" y="287213"/>
                        <a:pt x="379375" y="331245"/>
                        <a:pt x="379375" y="331245"/>
                      </a:cubicBezTo>
                      <a:cubicBezTo>
                        <a:pt x="379375" y="255860"/>
                        <a:pt x="352248" y="188888"/>
                        <a:pt x="317433" y="133828"/>
                      </a:cubicBezTo>
                      <a:lnTo>
                        <a:pt x="311879" y="127510"/>
                      </a:lnTo>
                      <a:lnTo>
                        <a:pt x="267606" y="177940"/>
                      </a:lnTo>
                      <a:cubicBezTo>
                        <a:pt x="210495" y="242981"/>
                        <a:pt x="186265" y="331325"/>
                        <a:pt x="205021" y="415806"/>
                      </a:cubicBezTo>
                      <a:cubicBezTo>
                        <a:pt x="205182" y="416530"/>
                        <a:pt x="205343" y="417295"/>
                        <a:pt x="205544" y="418060"/>
                      </a:cubicBezTo>
                      <a:cubicBezTo>
                        <a:pt x="205544" y="418060"/>
                        <a:pt x="171213" y="369480"/>
                        <a:pt x="155596" y="309430"/>
                      </a:cubicBezTo>
                      <a:cubicBezTo>
                        <a:pt x="113014" y="377449"/>
                        <a:pt x="118810" y="466800"/>
                        <a:pt x="173265" y="528822"/>
                      </a:cubicBezTo>
                      <a:cubicBezTo>
                        <a:pt x="246195" y="611934"/>
                        <a:pt x="375189" y="612497"/>
                        <a:pt x="448923" y="530593"/>
                      </a:cubicBezTo>
                      <a:cubicBezTo>
                        <a:pt x="512113" y="460360"/>
                        <a:pt x="509658" y="352777"/>
                        <a:pt x="447314" y="281780"/>
                      </a:cubicBezTo>
                      <a:close/>
                    </a:path>
                  </a:pathLst>
                </a:custGeom>
                <a:solidFill>
                  <a:schemeClr val="bg1"/>
                </a:solidFill>
                <a:ln w="40235" cap="flat">
                  <a:noFill/>
                  <a:prstDash val="solid"/>
                  <a:miter/>
                </a:ln>
              </p:spPr>
              <p:txBody>
                <a:bodyPr rtlCol="0" anchor="ctr"/>
                <a:lstStyle/>
                <a:p>
                  <a:endParaRPr lang="fr-FR"/>
                </a:p>
              </p:txBody>
            </p:sp>
          </p:grpSp>
          <p:grpSp>
            <p:nvGrpSpPr>
              <p:cNvPr id="169" name="Groupe 168">
                <a:extLst>
                  <a:ext uri="{FF2B5EF4-FFF2-40B4-BE49-F238E27FC236}">
                    <a16:creationId xmlns:a16="http://schemas.microsoft.com/office/drawing/2014/main" id="{E2CCF602-F002-4B1E-A48D-4299C4B33F4F}"/>
                  </a:ext>
                </a:extLst>
              </p:cNvPr>
              <p:cNvGrpSpPr/>
              <p:nvPr/>
            </p:nvGrpSpPr>
            <p:grpSpPr>
              <a:xfrm>
                <a:off x="1455942" y="3343773"/>
                <a:ext cx="256854" cy="204611"/>
                <a:chOff x="1447333" y="4418817"/>
                <a:chExt cx="290190" cy="231169"/>
              </a:xfrm>
            </p:grpSpPr>
            <p:sp>
              <p:nvSpPr>
                <p:cNvPr id="170" name="Forme libre : forme 169">
                  <a:extLst>
                    <a:ext uri="{FF2B5EF4-FFF2-40B4-BE49-F238E27FC236}">
                      <a16:creationId xmlns:a16="http://schemas.microsoft.com/office/drawing/2014/main" id="{9DFCF0B9-C48E-44F2-84F2-B5C0FD2C75CE}"/>
                    </a:ext>
                  </a:extLst>
                </p:cNvPr>
                <p:cNvSpPr/>
                <p:nvPr/>
              </p:nvSpPr>
              <p:spPr>
                <a:xfrm>
                  <a:off x="1447333" y="4418817"/>
                  <a:ext cx="290190" cy="231169"/>
                </a:xfrm>
                <a:custGeom>
                  <a:avLst/>
                  <a:gdLst>
                    <a:gd name="connsiteX0" fmla="*/ 4970 w 472398"/>
                    <a:gd name="connsiteY0" fmla="*/ 4970 h 376317"/>
                    <a:gd name="connsiteX1" fmla="*/ 469362 w 472398"/>
                    <a:gd name="connsiteY1" fmla="*/ 4970 h 376317"/>
                    <a:gd name="connsiteX2" fmla="*/ 469362 w 472398"/>
                    <a:gd name="connsiteY2" fmla="*/ 373281 h 376317"/>
                    <a:gd name="connsiteX3" fmla="*/ 4970 w 472398"/>
                    <a:gd name="connsiteY3" fmla="*/ 373281 h 376317"/>
                  </a:gdLst>
                  <a:ahLst/>
                  <a:cxnLst>
                    <a:cxn ang="0">
                      <a:pos x="connsiteX0" y="connsiteY0"/>
                    </a:cxn>
                    <a:cxn ang="0">
                      <a:pos x="connsiteX1" y="connsiteY1"/>
                    </a:cxn>
                    <a:cxn ang="0">
                      <a:pos x="connsiteX2" y="connsiteY2"/>
                    </a:cxn>
                    <a:cxn ang="0">
                      <a:pos x="connsiteX3" y="connsiteY3"/>
                    </a:cxn>
                  </a:cxnLst>
                  <a:rect l="l" t="t" r="r" b="b"/>
                  <a:pathLst>
                    <a:path w="472398" h="376317">
                      <a:moveTo>
                        <a:pt x="4970" y="4970"/>
                      </a:moveTo>
                      <a:lnTo>
                        <a:pt x="469362" y="4970"/>
                      </a:lnTo>
                      <a:lnTo>
                        <a:pt x="469362" y="373281"/>
                      </a:lnTo>
                      <a:lnTo>
                        <a:pt x="4970" y="373281"/>
                      </a:lnTo>
                      <a:close/>
                    </a:path>
                  </a:pathLst>
                </a:custGeom>
                <a:solidFill>
                  <a:schemeClr val="bg1"/>
                </a:solidFill>
                <a:ln w="7883" cap="flat">
                  <a:noFill/>
                  <a:prstDash val="solid"/>
                  <a:miter/>
                </a:ln>
              </p:spPr>
              <p:txBody>
                <a:bodyPr rtlCol="0" anchor="ctr"/>
                <a:lstStyle/>
                <a:p>
                  <a:endParaRPr lang="fr-FR" b="1" dirty="0"/>
                </a:p>
              </p:txBody>
            </p:sp>
            <p:sp>
              <p:nvSpPr>
                <p:cNvPr id="171" name="Ellipse 170">
                  <a:extLst>
                    <a:ext uri="{FF2B5EF4-FFF2-40B4-BE49-F238E27FC236}">
                      <a16:creationId xmlns:a16="http://schemas.microsoft.com/office/drawing/2014/main" id="{C073460A-8D37-4186-AA06-1B69F1808B9E}"/>
                    </a:ext>
                  </a:extLst>
                </p:cNvPr>
                <p:cNvSpPr/>
                <p:nvPr/>
              </p:nvSpPr>
              <p:spPr>
                <a:xfrm>
                  <a:off x="1663746" y="4610637"/>
                  <a:ext cx="24592" cy="24593"/>
                </a:xfrm>
                <a:prstGeom prst="ellipse">
                  <a:avLst/>
                </a:prstGeom>
                <a:solidFill>
                  <a:srgbClr val="556080"/>
                </a:solidFill>
                <a:ln w="7883" cap="flat">
                  <a:noFill/>
                  <a:prstDash val="solid"/>
                  <a:miter/>
                </a:ln>
              </p:spPr>
              <p:txBody>
                <a:bodyPr rtlCol="0" anchor="ctr"/>
                <a:lstStyle/>
                <a:p>
                  <a:endParaRPr lang="fr-FR" b="1"/>
                </a:p>
              </p:txBody>
            </p:sp>
            <p:sp>
              <p:nvSpPr>
                <p:cNvPr id="172" name="Ellipse 171">
                  <a:extLst>
                    <a:ext uri="{FF2B5EF4-FFF2-40B4-BE49-F238E27FC236}">
                      <a16:creationId xmlns:a16="http://schemas.microsoft.com/office/drawing/2014/main" id="{B090DE0A-A573-45D6-BF38-983D682460CC}"/>
                    </a:ext>
                  </a:extLst>
                </p:cNvPr>
                <p:cNvSpPr/>
                <p:nvPr/>
              </p:nvSpPr>
              <p:spPr>
                <a:xfrm>
                  <a:off x="1698175" y="4610637"/>
                  <a:ext cx="24592" cy="24593"/>
                </a:xfrm>
                <a:prstGeom prst="ellipse">
                  <a:avLst/>
                </a:prstGeom>
                <a:solidFill>
                  <a:srgbClr val="556080"/>
                </a:solidFill>
                <a:ln w="7883" cap="flat">
                  <a:noFill/>
                  <a:prstDash val="solid"/>
                  <a:miter/>
                </a:ln>
              </p:spPr>
              <p:txBody>
                <a:bodyPr rtlCol="0" anchor="ctr"/>
                <a:lstStyle/>
                <a:p>
                  <a:endParaRPr lang="fr-FR" b="1"/>
                </a:p>
              </p:txBody>
            </p:sp>
            <p:pic>
              <p:nvPicPr>
                <p:cNvPr id="173" name="Graphique 172">
                  <a:extLst>
                    <a:ext uri="{FF2B5EF4-FFF2-40B4-BE49-F238E27FC236}">
                      <a16:creationId xmlns:a16="http://schemas.microsoft.com/office/drawing/2014/main" id="{2C8FFB83-E799-411A-847F-28BB969350F8}"/>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497735" y="4439708"/>
                  <a:ext cx="189387" cy="189387"/>
                </a:xfrm>
                <a:prstGeom prst="rect">
                  <a:avLst/>
                </a:prstGeom>
              </p:spPr>
            </p:pic>
          </p:grpSp>
          <p:sp>
            <p:nvSpPr>
              <p:cNvPr id="174" name="Rectangle 173">
                <a:extLst>
                  <a:ext uri="{FF2B5EF4-FFF2-40B4-BE49-F238E27FC236}">
                    <a16:creationId xmlns:a16="http://schemas.microsoft.com/office/drawing/2014/main" id="{B999D582-8B19-4B25-9611-AAD616B294FA}"/>
                  </a:ext>
                </a:extLst>
              </p:cNvPr>
              <p:cNvSpPr/>
              <p:nvPr/>
            </p:nvSpPr>
            <p:spPr>
              <a:xfrm>
                <a:off x="1601174" y="3299325"/>
                <a:ext cx="156519" cy="184666"/>
              </a:xfrm>
              <a:prstGeom prst="rect">
                <a:avLst/>
              </a:prstGeom>
            </p:spPr>
            <p:txBody>
              <a:bodyPr wrap="square">
                <a:spAutoFit/>
              </a:bodyPr>
              <a:lstStyle/>
              <a:p>
                <a:pPr algn="ctr"/>
                <a:r>
                  <a:rPr lang="fr-FR" sz="600" dirty="0">
                    <a:solidFill>
                      <a:srgbClr val="556080"/>
                    </a:solidFill>
                    <a:latin typeface="+mj-lt"/>
                  </a:rPr>
                  <a:t>B</a:t>
                </a:r>
              </a:p>
            </p:txBody>
          </p:sp>
          <p:grpSp>
            <p:nvGrpSpPr>
              <p:cNvPr id="198" name="Graphique 25">
                <a:extLst>
                  <a:ext uri="{FF2B5EF4-FFF2-40B4-BE49-F238E27FC236}">
                    <a16:creationId xmlns:a16="http://schemas.microsoft.com/office/drawing/2014/main" id="{E7FB7D78-0306-4D24-ADAF-6E4ACFCD99F7}"/>
                  </a:ext>
                </a:extLst>
              </p:cNvPr>
              <p:cNvGrpSpPr/>
              <p:nvPr/>
            </p:nvGrpSpPr>
            <p:grpSpPr>
              <a:xfrm>
                <a:off x="1451440" y="3978294"/>
                <a:ext cx="260847" cy="260845"/>
                <a:chOff x="10630789" y="1976736"/>
                <a:chExt cx="289773" cy="289773"/>
              </a:xfrm>
              <a:solidFill>
                <a:srgbClr val="556080"/>
              </a:solidFill>
            </p:grpSpPr>
            <p:sp>
              <p:nvSpPr>
                <p:cNvPr id="199" name="Forme libre : forme 198">
                  <a:extLst>
                    <a:ext uri="{FF2B5EF4-FFF2-40B4-BE49-F238E27FC236}">
                      <a16:creationId xmlns:a16="http://schemas.microsoft.com/office/drawing/2014/main" id="{E27A2338-FBA6-43D5-8F20-51BAED851BC2}"/>
                    </a:ext>
                  </a:extLst>
                </p:cNvPr>
                <p:cNvSpPr/>
                <p:nvPr/>
              </p:nvSpPr>
              <p:spPr>
                <a:xfrm>
                  <a:off x="10768730" y="2070274"/>
                  <a:ext cx="131999" cy="151526"/>
                </a:xfrm>
                <a:custGeom>
                  <a:avLst/>
                  <a:gdLst>
                    <a:gd name="connsiteX0" fmla="*/ 124809 w 131999"/>
                    <a:gd name="connsiteY0" fmla="*/ 62361 h 151525"/>
                    <a:gd name="connsiteX1" fmla="*/ 89144 w 131999"/>
                    <a:gd name="connsiteY1" fmla="*/ 586 h 151525"/>
                    <a:gd name="connsiteX2" fmla="*/ 86653 w 131999"/>
                    <a:gd name="connsiteY2" fmla="*/ 18414 h 151525"/>
                    <a:gd name="connsiteX3" fmla="*/ 68852 w 131999"/>
                    <a:gd name="connsiteY3" fmla="*/ 12302 h 151525"/>
                    <a:gd name="connsiteX4" fmla="*/ 104602 w 131999"/>
                    <a:gd name="connsiteY4" fmla="*/ 74224 h 151525"/>
                    <a:gd name="connsiteX5" fmla="*/ 104789 w 131999"/>
                    <a:gd name="connsiteY5" fmla="*/ 74537 h 151525"/>
                    <a:gd name="connsiteX6" fmla="*/ 108487 w 131999"/>
                    <a:gd name="connsiteY6" fmla="*/ 87580 h 151525"/>
                    <a:gd name="connsiteX7" fmla="*/ 84012 w 131999"/>
                    <a:gd name="connsiteY7" fmla="*/ 112400 h 151525"/>
                    <a:gd name="connsiteX8" fmla="*/ 83858 w 131999"/>
                    <a:gd name="connsiteY8" fmla="*/ 112390 h 151525"/>
                    <a:gd name="connsiteX9" fmla="*/ 83466 w 131999"/>
                    <a:gd name="connsiteY9" fmla="*/ 112403 h 151525"/>
                    <a:gd name="connsiteX10" fmla="*/ 35195 w 131999"/>
                    <a:gd name="connsiteY10" fmla="*/ 112403 h 151525"/>
                    <a:gd name="connsiteX11" fmla="*/ 35195 w 131999"/>
                    <a:gd name="connsiteY11" fmla="*/ 96782 h 151525"/>
                    <a:gd name="connsiteX12" fmla="*/ 586 w 131999"/>
                    <a:gd name="connsiteY12" fmla="*/ 124119 h 151525"/>
                    <a:gd name="connsiteX13" fmla="*/ 35195 w 131999"/>
                    <a:gd name="connsiteY13" fmla="*/ 151456 h 151525"/>
                    <a:gd name="connsiteX14" fmla="*/ 35195 w 131999"/>
                    <a:gd name="connsiteY14" fmla="*/ 135835 h 151525"/>
                    <a:gd name="connsiteX15" fmla="*/ 83666 w 131999"/>
                    <a:gd name="connsiteY15" fmla="*/ 135835 h 151525"/>
                    <a:gd name="connsiteX16" fmla="*/ 83716 w 131999"/>
                    <a:gd name="connsiteY16" fmla="*/ 135835 h 151525"/>
                    <a:gd name="connsiteX17" fmla="*/ 83850 w 131999"/>
                    <a:gd name="connsiteY17" fmla="*/ 135834 h 151525"/>
                    <a:gd name="connsiteX18" fmla="*/ 131919 w 131999"/>
                    <a:gd name="connsiteY18" fmla="*/ 87580 h 151525"/>
                    <a:gd name="connsiteX19" fmla="*/ 124809 w 131999"/>
                    <a:gd name="connsiteY19" fmla="*/ 62361 h 15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31999" h="151525">
                      <a:moveTo>
                        <a:pt x="124809" y="62361"/>
                      </a:moveTo>
                      <a:lnTo>
                        <a:pt x="89144" y="586"/>
                      </a:lnTo>
                      <a:lnTo>
                        <a:pt x="86653" y="18414"/>
                      </a:lnTo>
                      <a:lnTo>
                        <a:pt x="68852" y="12302"/>
                      </a:lnTo>
                      <a:lnTo>
                        <a:pt x="104602" y="74224"/>
                      </a:lnTo>
                      <a:lnTo>
                        <a:pt x="104789" y="74537"/>
                      </a:lnTo>
                      <a:cubicBezTo>
                        <a:pt x="107209" y="78441"/>
                        <a:pt x="108487" y="82952"/>
                        <a:pt x="108487" y="87580"/>
                      </a:cubicBezTo>
                      <a:cubicBezTo>
                        <a:pt x="108487" y="101151"/>
                        <a:pt x="97539" y="112214"/>
                        <a:pt x="84012" y="112400"/>
                      </a:cubicBezTo>
                      <a:lnTo>
                        <a:pt x="83858" y="112390"/>
                      </a:lnTo>
                      <a:lnTo>
                        <a:pt x="83466" y="112403"/>
                      </a:lnTo>
                      <a:lnTo>
                        <a:pt x="35195" y="112403"/>
                      </a:lnTo>
                      <a:lnTo>
                        <a:pt x="35195" y="96782"/>
                      </a:lnTo>
                      <a:lnTo>
                        <a:pt x="586" y="124119"/>
                      </a:lnTo>
                      <a:lnTo>
                        <a:pt x="35195" y="151456"/>
                      </a:lnTo>
                      <a:lnTo>
                        <a:pt x="35195" y="135835"/>
                      </a:lnTo>
                      <a:lnTo>
                        <a:pt x="83666" y="135835"/>
                      </a:lnTo>
                      <a:cubicBezTo>
                        <a:pt x="83681" y="135835"/>
                        <a:pt x="83699" y="135835"/>
                        <a:pt x="83716" y="135835"/>
                      </a:cubicBezTo>
                      <a:lnTo>
                        <a:pt x="83850" y="135834"/>
                      </a:lnTo>
                      <a:cubicBezTo>
                        <a:pt x="110372" y="135734"/>
                        <a:pt x="131919" y="114125"/>
                        <a:pt x="131919" y="87580"/>
                      </a:cubicBezTo>
                      <a:cubicBezTo>
                        <a:pt x="131919" y="78652"/>
                        <a:pt x="129461" y="69935"/>
                        <a:pt x="124809" y="62361"/>
                      </a:cubicBezTo>
                      <a:close/>
                    </a:path>
                  </a:pathLst>
                </a:custGeom>
                <a:grpFill/>
                <a:ln w="9525" cap="flat">
                  <a:noFill/>
                  <a:prstDash val="solid"/>
                  <a:miter/>
                </a:ln>
              </p:spPr>
              <p:txBody>
                <a:bodyPr rtlCol="0" anchor="ctr"/>
                <a:lstStyle/>
                <a:p>
                  <a:endParaRPr lang="fr-FR"/>
                </a:p>
              </p:txBody>
            </p:sp>
            <p:sp>
              <p:nvSpPr>
                <p:cNvPr id="200" name="Forme libre : forme 199">
                  <a:extLst>
                    <a:ext uri="{FF2B5EF4-FFF2-40B4-BE49-F238E27FC236}">
                      <a16:creationId xmlns:a16="http://schemas.microsoft.com/office/drawing/2014/main" id="{7D6327BF-913C-4D94-A06D-7DF9860A3285}"/>
                    </a:ext>
                  </a:extLst>
                </p:cNvPr>
                <p:cNvSpPr/>
                <p:nvPr/>
              </p:nvSpPr>
              <p:spPr>
                <a:xfrm>
                  <a:off x="10650146" y="2071262"/>
                  <a:ext cx="110910" cy="135123"/>
                </a:xfrm>
                <a:custGeom>
                  <a:avLst/>
                  <a:gdLst>
                    <a:gd name="connsiteX0" fmla="*/ 98978 w 110910"/>
                    <a:gd name="connsiteY0" fmla="*/ 122674 h 135123"/>
                    <a:gd name="connsiteX1" fmla="*/ 110694 w 110910"/>
                    <a:gd name="connsiteY1" fmla="*/ 111416 h 135123"/>
                    <a:gd name="connsiteX2" fmla="*/ 48817 w 110910"/>
                    <a:gd name="connsiteY2" fmla="*/ 111416 h 135123"/>
                    <a:gd name="connsiteX3" fmla="*/ 27322 w 110910"/>
                    <a:gd name="connsiteY3" fmla="*/ 99004 h 135123"/>
                    <a:gd name="connsiteX4" fmla="*/ 27320 w 110910"/>
                    <a:gd name="connsiteY4" fmla="*/ 74181 h 135123"/>
                    <a:gd name="connsiteX5" fmla="*/ 49140 w 110910"/>
                    <a:gd name="connsiteY5" fmla="*/ 36390 h 135123"/>
                    <a:gd name="connsiteX6" fmla="*/ 62515 w 110910"/>
                    <a:gd name="connsiteY6" fmla="*/ 44288 h 135123"/>
                    <a:gd name="connsiteX7" fmla="*/ 56576 w 110910"/>
                    <a:gd name="connsiteY7" fmla="*/ 586 h 135123"/>
                    <a:gd name="connsiteX8" fmla="*/ 15437 w 110910"/>
                    <a:gd name="connsiteY8" fmla="*/ 16484 h 135123"/>
                    <a:gd name="connsiteX9" fmla="*/ 28963 w 110910"/>
                    <a:gd name="connsiteY9" fmla="*/ 24473 h 135123"/>
                    <a:gd name="connsiteX10" fmla="*/ 7028 w 110910"/>
                    <a:gd name="connsiteY10" fmla="*/ 62467 h 135123"/>
                    <a:gd name="connsiteX11" fmla="*/ 7028 w 110910"/>
                    <a:gd name="connsiteY11" fmla="*/ 110720 h 135123"/>
                    <a:gd name="connsiteX12" fmla="*/ 48818 w 110910"/>
                    <a:gd name="connsiteY12" fmla="*/ 134848 h 135123"/>
                    <a:gd name="connsiteX13" fmla="*/ 110694 w 110910"/>
                    <a:gd name="connsiteY13" fmla="*/ 134848 h 135123"/>
                    <a:gd name="connsiteX14" fmla="*/ 98978 w 110910"/>
                    <a:gd name="connsiteY14" fmla="*/ 122674 h 13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0910" h="135123">
                      <a:moveTo>
                        <a:pt x="98978" y="122674"/>
                      </a:moveTo>
                      <a:lnTo>
                        <a:pt x="110694" y="111416"/>
                      </a:lnTo>
                      <a:lnTo>
                        <a:pt x="48817" y="111416"/>
                      </a:lnTo>
                      <a:cubicBezTo>
                        <a:pt x="39977" y="111416"/>
                        <a:pt x="31741" y="106659"/>
                        <a:pt x="27322" y="99004"/>
                      </a:cubicBezTo>
                      <a:cubicBezTo>
                        <a:pt x="22903" y="91349"/>
                        <a:pt x="22903" y="81837"/>
                        <a:pt x="27320" y="74181"/>
                      </a:cubicBezTo>
                      <a:lnTo>
                        <a:pt x="49140" y="36390"/>
                      </a:lnTo>
                      <a:lnTo>
                        <a:pt x="62515" y="44288"/>
                      </a:lnTo>
                      <a:lnTo>
                        <a:pt x="56576" y="586"/>
                      </a:lnTo>
                      <a:lnTo>
                        <a:pt x="15437" y="16484"/>
                      </a:lnTo>
                      <a:lnTo>
                        <a:pt x="28963" y="24473"/>
                      </a:lnTo>
                      <a:lnTo>
                        <a:pt x="7028" y="62467"/>
                      </a:lnTo>
                      <a:cubicBezTo>
                        <a:pt x="-1562" y="77348"/>
                        <a:pt x="-1562" y="95838"/>
                        <a:pt x="7028" y="110720"/>
                      </a:cubicBezTo>
                      <a:cubicBezTo>
                        <a:pt x="15622" y="125602"/>
                        <a:pt x="31635" y="134848"/>
                        <a:pt x="48818" y="134848"/>
                      </a:cubicBezTo>
                      <a:lnTo>
                        <a:pt x="110694" y="134848"/>
                      </a:lnTo>
                      <a:lnTo>
                        <a:pt x="98978" y="122674"/>
                      </a:lnTo>
                      <a:close/>
                    </a:path>
                  </a:pathLst>
                </a:custGeom>
                <a:grpFill/>
                <a:ln w="9525" cap="flat">
                  <a:noFill/>
                  <a:prstDash val="solid"/>
                  <a:miter/>
                </a:ln>
              </p:spPr>
              <p:txBody>
                <a:bodyPr rtlCol="0" anchor="ctr"/>
                <a:lstStyle/>
                <a:p>
                  <a:endParaRPr lang="fr-FR"/>
                </a:p>
              </p:txBody>
            </p:sp>
            <p:sp>
              <p:nvSpPr>
                <p:cNvPr id="201" name="Forme libre : forme 200">
                  <a:extLst>
                    <a:ext uri="{FF2B5EF4-FFF2-40B4-BE49-F238E27FC236}">
                      <a16:creationId xmlns:a16="http://schemas.microsoft.com/office/drawing/2014/main" id="{6F30BD1B-9D28-41D5-B132-13E4E970E708}"/>
                    </a:ext>
                  </a:extLst>
                </p:cNvPr>
                <p:cNvSpPr/>
                <p:nvPr/>
              </p:nvSpPr>
              <p:spPr>
                <a:xfrm>
                  <a:off x="10700112" y="1976150"/>
                  <a:ext cx="149182" cy="93727"/>
                </a:xfrm>
                <a:custGeom>
                  <a:avLst/>
                  <a:gdLst>
                    <a:gd name="connsiteX0" fmla="*/ 20878 w 149182"/>
                    <a:gd name="connsiteY0" fmla="*/ 93910 h 93727"/>
                    <a:gd name="connsiteX1" fmla="*/ 54064 w 149182"/>
                    <a:gd name="connsiteY1" fmla="*/ 36428 h 93727"/>
                    <a:gd name="connsiteX2" fmla="*/ 75561 w 149182"/>
                    <a:gd name="connsiteY2" fmla="*/ 24017 h 93727"/>
                    <a:gd name="connsiteX3" fmla="*/ 97057 w 149182"/>
                    <a:gd name="connsiteY3" fmla="*/ 36428 h 93727"/>
                    <a:gd name="connsiteX4" fmla="*/ 115572 w 149182"/>
                    <a:gd name="connsiteY4" fmla="*/ 68499 h 93727"/>
                    <a:gd name="connsiteX5" fmla="*/ 101538 w 149182"/>
                    <a:gd name="connsiteY5" fmla="*/ 76345 h 93727"/>
                    <a:gd name="connsiteX6" fmla="*/ 142289 w 149182"/>
                    <a:gd name="connsiteY6" fmla="*/ 93212 h 93727"/>
                    <a:gd name="connsiteX7" fmla="*/ 149261 w 149182"/>
                    <a:gd name="connsiteY7" fmla="*/ 49664 h 93727"/>
                    <a:gd name="connsiteX8" fmla="*/ 136028 w 149182"/>
                    <a:gd name="connsiteY8" fmla="*/ 57063 h 93727"/>
                    <a:gd name="connsiteX9" fmla="*/ 117349 w 149182"/>
                    <a:gd name="connsiteY9" fmla="*/ 24712 h 93727"/>
                    <a:gd name="connsiteX10" fmla="*/ 75561 w 149182"/>
                    <a:gd name="connsiteY10" fmla="*/ 586 h 93727"/>
                    <a:gd name="connsiteX11" fmla="*/ 33771 w 149182"/>
                    <a:gd name="connsiteY11" fmla="*/ 24713 h 93727"/>
                    <a:gd name="connsiteX12" fmla="*/ 586 w 149182"/>
                    <a:gd name="connsiteY12" fmla="*/ 82195 h 93727"/>
                    <a:gd name="connsiteX13" fmla="*/ 18022 w 149182"/>
                    <a:gd name="connsiteY13" fmla="*/ 76261 h 93727"/>
                    <a:gd name="connsiteX14" fmla="*/ 20878 w 149182"/>
                    <a:gd name="connsiteY14" fmla="*/ 93910 h 93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9182" h="93727">
                      <a:moveTo>
                        <a:pt x="20878" y="93910"/>
                      </a:moveTo>
                      <a:lnTo>
                        <a:pt x="54064" y="36428"/>
                      </a:lnTo>
                      <a:cubicBezTo>
                        <a:pt x="58485" y="28772"/>
                        <a:pt x="66721" y="24017"/>
                        <a:pt x="75561" y="24017"/>
                      </a:cubicBezTo>
                      <a:cubicBezTo>
                        <a:pt x="84400" y="24017"/>
                        <a:pt x="92638" y="28772"/>
                        <a:pt x="97057" y="36428"/>
                      </a:cubicBezTo>
                      <a:lnTo>
                        <a:pt x="115572" y="68499"/>
                      </a:lnTo>
                      <a:lnTo>
                        <a:pt x="101538" y="76345"/>
                      </a:lnTo>
                      <a:lnTo>
                        <a:pt x="142289" y="93212"/>
                      </a:lnTo>
                      <a:lnTo>
                        <a:pt x="149261" y="49664"/>
                      </a:lnTo>
                      <a:lnTo>
                        <a:pt x="136028" y="57063"/>
                      </a:lnTo>
                      <a:lnTo>
                        <a:pt x="117349" y="24712"/>
                      </a:lnTo>
                      <a:cubicBezTo>
                        <a:pt x="108756" y="9830"/>
                        <a:pt x="92745" y="586"/>
                        <a:pt x="75561" y="586"/>
                      </a:cubicBezTo>
                      <a:cubicBezTo>
                        <a:pt x="58376" y="586"/>
                        <a:pt x="42365" y="9830"/>
                        <a:pt x="33771" y="24713"/>
                      </a:cubicBezTo>
                      <a:lnTo>
                        <a:pt x="586" y="82195"/>
                      </a:lnTo>
                      <a:lnTo>
                        <a:pt x="18022" y="76261"/>
                      </a:lnTo>
                      <a:lnTo>
                        <a:pt x="20878" y="93910"/>
                      </a:lnTo>
                      <a:close/>
                    </a:path>
                  </a:pathLst>
                </a:custGeom>
                <a:grpFill/>
                <a:ln w="9525" cap="flat">
                  <a:noFill/>
                  <a:prstDash val="solid"/>
                  <a:miter/>
                </a:ln>
              </p:spPr>
              <p:txBody>
                <a:bodyPr rtlCol="0" anchor="ctr"/>
                <a:lstStyle/>
                <a:p>
                  <a:endParaRPr lang="fr-FR"/>
                </a:p>
              </p:txBody>
            </p:sp>
            <p:sp>
              <p:nvSpPr>
                <p:cNvPr id="202" name="Forme libre : forme 201">
                  <a:extLst>
                    <a:ext uri="{FF2B5EF4-FFF2-40B4-BE49-F238E27FC236}">
                      <a16:creationId xmlns:a16="http://schemas.microsoft.com/office/drawing/2014/main" id="{5F985D2D-981B-4742-BC91-FE28271BDA72}"/>
                    </a:ext>
                  </a:extLst>
                </p:cNvPr>
                <p:cNvSpPr/>
                <p:nvPr/>
              </p:nvSpPr>
              <p:spPr>
                <a:xfrm>
                  <a:off x="10747322" y="2061936"/>
                  <a:ext cx="56236" cy="86698"/>
                </a:xfrm>
                <a:custGeom>
                  <a:avLst/>
                  <a:gdLst>
                    <a:gd name="connsiteX0" fmla="*/ 28862 w 56236"/>
                    <a:gd name="connsiteY0" fmla="*/ 71581 h 86697"/>
                    <a:gd name="connsiteX1" fmla="*/ 27796 w 56236"/>
                    <a:gd name="connsiteY1" fmla="*/ 71581 h 86697"/>
                    <a:gd name="connsiteX2" fmla="*/ 17843 w 56236"/>
                    <a:gd name="connsiteY2" fmla="*/ 62393 h 86697"/>
                    <a:gd name="connsiteX3" fmla="*/ 586 w 56236"/>
                    <a:gd name="connsiteY3" fmla="*/ 62393 h 86697"/>
                    <a:gd name="connsiteX4" fmla="*/ 28330 w 56236"/>
                    <a:gd name="connsiteY4" fmla="*/ 86503 h 86697"/>
                    <a:gd name="connsiteX5" fmla="*/ 56150 w 56236"/>
                    <a:gd name="connsiteY5" fmla="*/ 62839 h 86697"/>
                    <a:gd name="connsiteX6" fmla="*/ 56150 w 56236"/>
                    <a:gd name="connsiteY6" fmla="*/ 60813 h 86697"/>
                    <a:gd name="connsiteX7" fmla="*/ 45917 w 56236"/>
                    <a:gd name="connsiteY7" fmla="*/ 42585 h 86697"/>
                    <a:gd name="connsiteX8" fmla="*/ 55618 w 56236"/>
                    <a:gd name="connsiteY8" fmla="*/ 24784 h 86697"/>
                    <a:gd name="connsiteX9" fmla="*/ 55618 w 56236"/>
                    <a:gd name="connsiteY9" fmla="*/ 22758 h 86697"/>
                    <a:gd name="connsiteX10" fmla="*/ 28329 w 56236"/>
                    <a:gd name="connsiteY10" fmla="*/ 586 h 86697"/>
                    <a:gd name="connsiteX11" fmla="*/ 1064 w 56236"/>
                    <a:gd name="connsiteY11" fmla="*/ 25973 h 86697"/>
                    <a:gd name="connsiteX12" fmla="*/ 18276 w 56236"/>
                    <a:gd name="connsiteY12" fmla="*/ 25973 h 86697"/>
                    <a:gd name="connsiteX13" fmla="*/ 27796 w 56236"/>
                    <a:gd name="connsiteY13" fmla="*/ 15509 h 86697"/>
                    <a:gd name="connsiteX14" fmla="*/ 28862 w 56236"/>
                    <a:gd name="connsiteY14" fmla="*/ 15509 h 86697"/>
                    <a:gd name="connsiteX15" fmla="*/ 38561 w 56236"/>
                    <a:gd name="connsiteY15" fmla="*/ 24783 h 86697"/>
                    <a:gd name="connsiteX16" fmla="*/ 38561 w 56236"/>
                    <a:gd name="connsiteY16" fmla="*/ 25743 h 86697"/>
                    <a:gd name="connsiteX17" fmla="*/ 28755 w 56236"/>
                    <a:gd name="connsiteY17" fmla="*/ 35230 h 86697"/>
                    <a:gd name="connsiteX18" fmla="*/ 20856 w 56236"/>
                    <a:gd name="connsiteY18" fmla="*/ 35230 h 86697"/>
                    <a:gd name="connsiteX19" fmla="*/ 20856 w 56236"/>
                    <a:gd name="connsiteY19" fmla="*/ 50152 h 86697"/>
                    <a:gd name="connsiteX20" fmla="*/ 29075 w 56236"/>
                    <a:gd name="connsiteY20" fmla="*/ 50152 h 86697"/>
                    <a:gd name="connsiteX21" fmla="*/ 39094 w 56236"/>
                    <a:gd name="connsiteY21" fmla="*/ 59853 h 86697"/>
                    <a:gd name="connsiteX22" fmla="*/ 39094 w 56236"/>
                    <a:gd name="connsiteY22" fmla="*/ 61026 h 86697"/>
                    <a:gd name="connsiteX23" fmla="*/ 28862 w 56236"/>
                    <a:gd name="connsiteY23" fmla="*/ 71581 h 86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236" h="86697">
                      <a:moveTo>
                        <a:pt x="28862" y="71581"/>
                      </a:moveTo>
                      <a:lnTo>
                        <a:pt x="27796" y="71581"/>
                      </a:lnTo>
                      <a:cubicBezTo>
                        <a:pt x="22881" y="71581"/>
                        <a:pt x="18901" y="69246"/>
                        <a:pt x="17843" y="62393"/>
                      </a:cubicBezTo>
                      <a:lnTo>
                        <a:pt x="586" y="62393"/>
                      </a:lnTo>
                      <a:cubicBezTo>
                        <a:pt x="1471" y="77855"/>
                        <a:pt x="10622" y="86503"/>
                        <a:pt x="28330" y="86503"/>
                      </a:cubicBezTo>
                      <a:cubicBezTo>
                        <a:pt x="48263" y="86503"/>
                        <a:pt x="56150" y="73391"/>
                        <a:pt x="56150" y="62839"/>
                      </a:cubicBezTo>
                      <a:lnTo>
                        <a:pt x="56150" y="60813"/>
                      </a:lnTo>
                      <a:cubicBezTo>
                        <a:pt x="56150" y="51647"/>
                        <a:pt x="51673" y="45890"/>
                        <a:pt x="45917" y="42585"/>
                      </a:cubicBezTo>
                      <a:cubicBezTo>
                        <a:pt x="51354" y="39387"/>
                        <a:pt x="55618" y="33632"/>
                        <a:pt x="55618" y="24784"/>
                      </a:cubicBezTo>
                      <a:lnTo>
                        <a:pt x="55618" y="22758"/>
                      </a:lnTo>
                      <a:cubicBezTo>
                        <a:pt x="55618" y="12738"/>
                        <a:pt x="48582" y="586"/>
                        <a:pt x="28329" y="586"/>
                      </a:cubicBezTo>
                      <a:cubicBezTo>
                        <a:pt x="10336" y="586"/>
                        <a:pt x="1573" y="9113"/>
                        <a:pt x="1064" y="25973"/>
                      </a:cubicBezTo>
                      <a:lnTo>
                        <a:pt x="18276" y="25973"/>
                      </a:lnTo>
                      <a:cubicBezTo>
                        <a:pt x="19088" y="18268"/>
                        <a:pt x="22590" y="15509"/>
                        <a:pt x="27796" y="15509"/>
                      </a:cubicBezTo>
                      <a:lnTo>
                        <a:pt x="28862" y="15509"/>
                      </a:lnTo>
                      <a:cubicBezTo>
                        <a:pt x="34510" y="15509"/>
                        <a:pt x="38561" y="19240"/>
                        <a:pt x="38561" y="24783"/>
                      </a:cubicBezTo>
                      <a:lnTo>
                        <a:pt x="38561" y="25743"/>
                      </a:lnTo>
                      <a:cubicBezTo>
                        <a:pt x="38561" y="32139"/>
                        <a:pt x="34938" y="35230"/>
                        <a:pt x="28755" y="35230"/>
                      </a:cubicBezTo>
                      <a:lnTo>
                        <a:pt x="20856" y="35230"/>
                      </a:lnTo>
                      <a:lnTo>
                        <a:pt x="20856" y="50152"/>
                      </a:lnTo>
                      <a:lnTo>
                        <a:pt x="29075" y="50152"/>
                      </a:lnTo>
                      <a:cubicBezTo>
                        <a:pt x="35256" y="50152"/>
                        <a:pt x="39094" y="53351"/>
                        <a:pt x="39094" y="59853"/>
                      </a:cubicBezTo>
                      <a:lnTo>
                        <a:pt x="39094" y="61026"/>
                      </a:lnTo>
                      <a:cubicBezTo>
                        <a:pt x="39095" y="68383"/>
                        <a:pt x="34192" y="71581"/>
                        <a:pt x="28862" y="71581"/>
                      </a:cubicBezTo>
                      <a:close/>
                    </a:path>
                  </a:pathLst>
                </a:custGeom>
                <a:grpFill/>
                <a:ln w="9525" cap="flat">
                  <a:noFill/>
                  <a:prstDash val="solid"/>
                  <a:miter/>
                </a:ln>
              </p:spPr>
              <p:txBody>
                <a:bodyPr rtlCol="0" anchor="ctr"/>
                <a:lstStyle/>
                <a:p>
                  <a:endParaRPr lang="fr-FR"/>
                </a:p>
              </p:txBody>
            </p:sp>
            <p:sp>
              <p:nvSpPr>
                <p:cNvPr id="203" name="Forme libre : forme 202">
                  <a:extLst>
                    <a:ext uri="{FF2B5EF4-FFF2-40B4-BE49-F238E27FC236}">
                      <a16:creationId xmlns:a16="http://schemas.microsoft.com/office/drawing/2014/main" id="{E2951910-3E77-4C31-AD28-A518EBD87A6E}"/>
                    </a:ext>
                  </a:extLst>
                </p:cNvPr>
                <p:cNvSpPr/>
                <p:nvPr/>
              </p:nvSpPr>
              <p:spPr>
                <a:xfrm>
                  <a:off x="10719244" y="2222695"/>
                  <a:ext cx="33586" cy="42958"/>
                </a:xfrm>
                <a:custGeom>
                  <a:avLst/>
                  <a:gdLst>
                    <a:gd name="connsiteX0" fmla="*/ 16582 w 33585"/>
                    <a:gd name="connsiteY0" fmla="*/ 586 h 42958"/>
                    <a:gd name="connsiteX1" fmla="*/ 586 w 33585"/>
                    <a:gd name="connsiteY1" fmla="*/ 586 h 42958"/>
                    <a:gd name="connsiteX2" fmla="*/ 586 w 33585"/>
                    <a:gd name="connsiteY2" fmla="*/ 43134 h 42958"/>
                    <a:gd name="connsiteX3" fmla="*/ 10709 w 33585"/>
                    <a:gd name="connsiteY3" fmla="*/ 43134 h 42958"/>
                    <a:gd name="connsiteX4" fmla="*/ 10709 w 33585"/>
                    <a:gd name="connsiteY4" fmla="*/ 27860 h 42958"/>
                    <a:gd name="connsiteX5" fmla="*/ 16583 w 33585"/>
                    <a:gd name="connsiteY5" fmla="*/ 27860 h 42958"/>
                    <a:gd name="connsiteX6" fmla="*/ 33518 w 33585"/>
                    <a:gd name="connsiteY6" fmla="*/ 14768 h 42958"/>
                    <a:gd name="connsiteX7" fmla="*/ 33518 w 33585"/>
                    <a:gd name="connsiteY7" fmla="*/ 13677 h 42958"/>
                    <a:gd name="connsiteX8" fmla="*/ 16582 w 33585"/>
                    <a:gd name="connsiteY8" fmla="*/ 586 h 42958"/>
                    <a:gd name="connsiteX9" fmla="*/ 23268 w 33585"/>
                    <a:gd name="connsiteY9" fmla="*/ 14496 h 42958"/>
                    <a:gd name="connsiteX10" fmla="*/ 17019 w 33585"/>
                    <a:gd name="connsiteY10" fmla="*/ 20223 h 42958"/>
                    <a:gd name="connsiteX11" fmla="*/ 10708 w 33585"/>
                    <a:gd name="connsiteY11" fmla="*/ 20223 h 42958"/>
                    <a:gd name="connsiteX12" fmla="*/ 10708 w 33585"/>
                    <a:gd name="connsiteY12" fmla="*/ 8223 h 42958"/>
                    <a:gd name="connsiteX13" fmla="*/ 17019 w 33585"/>
                    <a:gd name="connsiteY13" fmla="*/ 8223 h 42958"/>
                    <a:gd name="connsiteX14" fmla="*/ 23268 w 33585"/>
                    <a:gd name="connsiteY14" fmla="*/ 13950 h 42958"/>
                    <a:gd name="connsiteX15" fmla="*/ 23268 w 33585"/>
                    <a:gd name="connsiteY15" fmla="*/ 14496 h 42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3585" h="42958">
                      <a:moveTo>
                        <a:pt x="16582" y="586"/>
                      </a:moveTo>
                      <a:lnTo>
                        <a:pt x="586" y="586"/>
                      </a:lnTo>
                      <a:lnTo>
                        <a:pt x="586" y="43134"/>
                      </a:lnTo>
                      <a:lnTo>
                        <a:pt x="10709" y="43134"/>
                      </a:lnTo>
                      <a:lnTo>
                        <a:pt x="10709" y="27860"/>
                      </a:lnTo>
                      <a:lnTo>
                        <a:pt x="16583" y="27860"/>
                      </a:lnTo>
                      <a:cubicBezTo>
                        <a:pt x="24518" y="27860"/>
                        <a:pt x="33518" y="26115"/>
                        <a:pt x="33518" y="14768"/>
                      </a:cubicBezTo>
                      <a:lnTo>
                        <a:pt x="33518" y="13677"/>
                      </a:lnTo>
                      <a:cubicBezTo>
                        <a:pt x="33516" y="2386"/>
                        <a:pt x="24517" y="586"/>
                        <a:pt x="16582" y="586"/>
                      </a:cubicBezTo>
                      <a:close/>
                      <a:moveTo>
                        <a:pt x="23268" y="14496"/>
                      </a:moveTo>
                      <a:cubicBezTo>
                        <a:pt x="23268" y="19296"/>
                        <a:pt x="19769" y="20223"/>
                        <a:pt x="17019" y="20223"/>
                      </a:cubicBezTo>
                      <a:lnTo>
                        <a:pt x="10708" y="20223"/>
                      </a:lnTo>
                      <a:lnTo>
                        <a:pt x="10708" y="8223"/>
                      </a:lnTo>
                      <a:lnTo>
                        <a:pt x="17019" y="8223"/>
                      </a:lnTo>
                      <a:cubicBezTo>
                        <a:pt x="19769" y="8223"/>
                        <a:pt x="23268" y="9151"/>
                        <a:pt x="23268" y="13950"/>
                      </a:cubicBezTo>
                      <a:lnTo>
                        <a:pt x="23268" y="14496"/>
                      </a:lnTo>
                      <a:close/>
                    </a:path>
                  </a:pathLst>
                </a:custGeom>
                <a:grpFill/>
                <a:ln w="9525" cap="flat">
                  <a:noFill/>
                  <a:prstDash val="solid"/>
                  <a:miter/>
                </a:ln>
              </p:spPr>
              <p:txBody>
                <a:bodyPr rtlCol="0" anchor="ctr"/>
                <a:lstStyle/>
                <a:p>
                  <a:endParaRPr lang="fr-FR"/>
                </a:p>
              </p:txBody>
            </p:sp>
            <p:sp>
              <p:nvSpPr>
                <p:cNvPr id="204" name="Forme libre : forme 203">
                  <a:extLst>
                    <a:ext uri="{FF2B5EF4-FFF2-40B4-BE49-F238E27FC236}">
                      <a16:creationId xmlns:a16="http://schemas.microsoft.com/office/drawing/2014/main" id="{696642E1-D5CC-4284-9F45-A94478F45833}"/>
                    </a:ext>
                  </a:extLst>
                </p:cNvPr>
                <p:cNvSpPr/>
                <p:nvPr/>
              </p:nvSpPr>
              <p:spPr>
                <a:xfrm>
                  <a:off x="10754672" y="2222695"/>
                  <a:ext cx="39053" cy="43739"/>
                </a:xfrm>
                <a:custGeom>
                  <a:avLst/>
                  <a:gdLst>
                    <a:gd name="connsiteX0" fmla="*/ 19706 w 39052"/>
                    <a:gd name="connsiteY0" fmla="*/ 33042 h 43739"/>
                    <a:gd name="connsiteX1" fmla="*/ 11396 w 39052"/>
                    <a:gd name="connsiteY1" fmla="*/ 586 h 43739"/>
                    <a:gd name="connsiteX2" fmla="*/ 586 w 39052"/>
                    <a:gd name="connsiteY2" fmla="*/ 586 h 43739"/>
                    <a:gd name="connsiteX3" fmla="*/ 12770 w 39052"/>
                    <a:gd name="connsiteY3" fmla="*/ 43243 h 43739"/>
                    <a:gd name="connsiteX4" fmla="*/ 26705 w 39052"/>
                    <a:gd name="connsiteY4" fmla="*/ 43243 h 43739"/>
                    <a:gd name="connsiteX5" fmla="*/ 38890 w 39052"/>
                    <a:gd name="connsiteY5" fmla="*/ 586 h 43739"/>
                    <a:gd name="connsiteX6" fmla="*/ 28017 w 39052"/>
                    <a:gd name="connsiteY6" fmla="*/ 586 h 43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052" h="43739">
                      <a:moveTo>
                        <a:pt x="19706" y="33042"/>
                      </a:moveTo>
                      <a:lnTo>
                        <a:pt x="11396" y="586"/>
                      </a:lnTo>
                      <a:lnTo>
                        <a:pt x="586" y="586"/>
                      </a:lnTo>
                      <a:lnTo>
                        <a:pt x="12770" y="43243"/>
                      </a:lnTo>
                      <a:lnTo>
                        <a:pt x="26705" y="43243"/>
                      </a:lnTo>
                      <a:lnTo>
                        <a:pt x="38890" y="586"/>
                      </a:lnTo>
                      <a:lnTo>
                        <a:pt x="28017" y="586"/>
                      </a:lnTo>
                      <a:close/>
                    </a:path>
                  </a:pathLst>
                </a:custGeom>
                <a:grpFill/>
                <a:ln w="9525" cap="flat">
                  <a:noFill/>
                  <a:prstDash val="solid"/>
                  <a:miter/>
                </a:ln>
              </p:spPr>
              <p:txBody>
                <a:bodyPr rtlCol="0" anchor="ctr"/>
                <a:lstStyle/>
                <a:p>
                  <a:endParaRPr lang="fr-FR"/>
                </a:p>
              </p:txBody>
            </p:sp>
            <p:sp>
              <p:nvSpPr>
                <p:cNvPr id="205" name="Forme libre : forme 204">
                  <a:extLst>
                    <a:ext uri="{FF2B5EF4-FFF2-40B4-BE49-F238E27FC236}">
                      <a16:creationId xmlns:a16="http://schemas.microsoft.com/office/drawing/2014/main" id="{9AD93926-698F-4D3A-BDB6-C6A4CCC265A9}"/>
                    </a:ext>
                  </a:extLst>
                </p:cNvPr>
                <p:cNvSpPr/>
                <p:nvPr/>
              </p:nvSpPr>
              <p:spPr>
                <a:xfrm>
                  <a:off x="10796286" y="2221986"/>
                  <a:ext cx="36710" cy="44520"/>
                </a:xfrm>
                <a:custGeom>
                  <a:avLst/>
                  <a:gdLst>
                    <a:gd name="connsiteX0" fmla="*/ 18895 w 36709"/>
                    <a:gd name="connsiteY0" fmla="*/ 586 h 44520"/>
                    <a:gd name="connsiteX1" fmla="*/ 586 w 36709"/>
                    <a:gd name="connsiteY1" fmla="*/ 21478 h 44520"/>
                    <a:gd name="connsiteX2" fmla="*/ 586 w 36709"/>
                    <a:gd name="connsiteY2" fmla="*/ 23660 h 44520"/>
                    <a:gd name="connsiteX3" fmla="*/ 18895 w 36709"/>
                    <a:gd name="connsiteY3" fmla="*/ 44552 h 44520"/>
                    <a:gd name="connsiteX4" fmla="*/ 36328 w 36709"/>
                    <a:gd name="connsiteY4" fmla="*/ 29825 h 44520"/>
                    <a:gd name="connsiteX5" fmla="*/ 36328 w 36709"/>
                    <a:gd name="connsiteY5" fmla="*/ 29333 h 44520"/>
                    <a:gd name="connsiteX6" fmla="*/ 26205 w 36709"/>
                    <a:gd name="connsiteY6" fmla="*/ 29333 h 44520"/>
                    <a:gd name="connsiteX7" fmla="*/ 19455 w 36709"/>
                    <a:gd name="connsiteY7" fmla="*/ 36915 h 44520"/>
                    <a:gd name="connsiteX8" fmla="*/ 18894 w 36709"/>
                    <a:gd name="connsiteY8" fmla="*/ 36915 h 44520"/>
                    <a:gd name="connsiteX9" fmla="*/ 10833 w 36709"/>
                    <a:gd name="connsiteY9" fmla="*/ 23660 h 44520"/>
                    <a:gd name="connsiteX10" fmla="*/ 10833 w 36709"/>
                    <a:gd name="connsiteY10" fmla="*/ 21478 h 44520"/>
                    <a:gd name="connsiteX11" fmla="*/ 18894 w 36709"/>
                    <a:gd name="connsiteY11" fmla="*/ 8223 h 44520"/>
                    <a:gd name="connsiteX12" fmla="*/ 19455 w 36709"/>
                    <a:gd name="connsiteY12" fmla="*/ 8223 h 44520"/>
                    <a:gd name="connsiteX13" fmla="*/ 26205 w 36709"/>
                    <a:gd name="connsiteY13" fmla="*/ 17442 h 44520"/>
                    <a:gd name="connsiteX14" fmla="*/ 36329 w 36709"/>
                    <a:gd name="connsiteY14" fmla="*/ 17442 h 44520"/>
                    <a:gd name="connsiteX15" fmla="*/ 36329 w 36709"/>
                    <a:gd name="connsiteY15" fmla="*/ 15477 h 44520"/>
                    <a:gd name="connsiteX16" fmla="*/ 18895 w 36709"/>
                    <a:gd name="connsiteY16" fmla="*/ 586 h 44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709" h="44520">
                      <a:moveTo>
                        <a:pt x="18895" y="586"/>
                      </a:moveTo>
                      <a:cubicBezTo>
                        <a:pt x="6210" y="586"/>
                        <a:pt x="586" y="6750"/>
                        <a:pt x="586" y="21478"/>
                      </a:cubicBezTo>
                      <a:lnTo>
                        <a:pt x="586" y="23660"/>
                      </a:lnTo>
                      <a:cubicBezTo>
                        <a:pt x="586" y="38388"/>
                        <a:pt x="6210" y="44552"/>
                        <a:pt x="18895" y="44552"/>
                      </a:cubicBezTo>
                      <a:cubicBezTo>
                        <a:pt x="30454" y="44552"/>
                        <a:pt x="36328" y="40297"/>
                        <a:pt x="36328" y="29825"/>
                      </a:cubicBezTo>
                      <a:lnTo>
                        <a:pt x="36328" y="29333"/>
                      </a:lnTo>
                      <a:lnTo>
                        <a:pt x="26205" y="29333"/>
                      </a:lnTo>
                      <a:cubicBezTo>
                        <a:pt x="26205" y="33915"/>
                        <a:pt x="24392" y="36915"/>
                        <a:pt x="19455" y="36915"/>
                      </a:cubicBezTo>
                      <a:lnTo>
                        <a:pt x="18894" y="36915"/>
                      </a:lnTo>
                      <a:cubicBezTo>
                        <a:pt x="12395" y="36915"/>
                        <a:pt x="10833" y="32169"/>
                        <a:pt x="10833" y="23660"/>
                      </a:cubicBezTo>
                      <a:lnTo>
                        <a:pt x="10833" y="21478"/>
                      </a:lnTo>
                      <a:cubicBezTo>
                        <a:pt x="10833" y="12968"/>
                        <a:pt x="12395" y="8223"/>
                        <a:pt x="18894" y="8223"/>
                      </a:cubicBezTo>
                      <a:lnTo>
                        <a:pt x="19455" y="8223"/>
                      </a:lnTo>
                      <a:cubicBezTo>
                        <a:pt x="24767" y="8223"/>
                        <a:pt x="26205" y="11605"/>
                        <a:pt x="26205" y="17442"/>
                      </a:cubicBezTo>
                      <a:lnTo>
                        <a:pt x="36329" y="17442"/>
                      </a:lnTo>
                      <a:lnTo>
                        <a:pt x="36329" y="15477"/>
                      </a:lnTo>
                      <a:cubicBezTo>
                        <a:pt x="36329" y="4841"/>
                        <a:pt x="30454" y="586"/>
                        <a:pt x="18895" y="586"/>
                      </a:cubicBezTo>
                      <a:close/>
                    </a:path>
                  </a:pathLst>
                </a:custGeom>
                <a:grpFill/>
                <a:ln w="9525" cap="flat">
                  <a:noFill/>
                  <a:prstDash val="solid"/>
                  <a:miter/>
                </a:ln>
              </p:spPr>
              <p:txBody>
                <a:bodyPr rtlCol="0" anchor="ctr"/>
                <a:lstStyle/>
                <a:p>
                  <a:endParaRPr lang="fr-FR"/>
                </a:p>
              </p:txBody>
            </p:sp>
          </p:grpSp>
          <p:sp>
            <p:nvSpPr>
              <p:cNvPr id="206" name="Rectangle 205">
                <a:extLst>
                  <a:ext uri="{FF2B5EF4-FFF2-40B4-BE49-F238E27FC236}">
                    <a16:creationId xmlns:a16="http://schemas.microsoft.com/office/drawing/2014/main" id="{C1E73DBF-AD0B-49AA-93BA-CC7438912C4B}"/>
                  </a:ext>
                </a:extLst>
              </p:cNvPr>
              <p:cNvSpPr/>
              <p:nvPr/>
            </p:nvSpPr>
            <p:spPr>
              <a:xfrm>
                <a:off x="1410653" y="3775113"/>
                <a:ext cx="355589" cy="153888"/>
              </a:xfrm>
              <a:prstGeom prst="rect">
                <a:avLst/>
              </a:prstGeom>
            </p:spPr>
            <p:txBody>
              <a:bodyPr wrap="square" lIns="0" rIns="0">
                <a:spAutoFit/>
              </a:bodyPr>
              <a:lstStyle/>
              <a:p>
                <a:pPr algn="ctr"/>
                <a:r>
                  <a:rPr lang="fr-FR" sz="400" dirty="0">
                    <a:solidFill>
                      <a:srgbClr val="556080"/>
                    </a:solidFill>
                    <a:latin typeface="+mj-lt"/>
                  </a:rPr>
                  <a:t>ECS Thermo</a:t>
                </a:r>
              </a:p>
            </p:txBody>
          </p:sp>
        </p:grpSp>
        <p:sp>
          <p:nvSpPr>
            <p:cNvPr id="157" name="Ellipse 156">
              <a:extLst>
                <a:ext uri="{FF2B5EF4-FFF2-40B4-BE49-F238E27FC236}">
                  <a16:creationId xmlns:a16="http://schemas.microsoft.com/office/drawing/2014/main" id="{C1033415-EF8B-4673-B4FB-F1D6D9E10F1E}"/>
                </a:ext>
              </a:extLst>
            </p:cNvPr>
            <p:cNvSpPr/>
            <p:nvPr/>
          </p:nvSpPr>
          <p:spPr>
            <a:xfrm>
              <a:off x="601764" y="2446849"/>
              <a:ext cx="691926" cy="691922"/>
            </a:xfrm>
            <a:prstGeom prst="ellipse">
              <a:avLst/>
            </a:prstGeom>
            <a:solidFill>
              <a:schemeClr val="accent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1600" dirty="0">
                  <a:latin typeface="+mj-lt"/>
                </a:rPr>
                <a:t>27%</a:t>
              </a:r>
            </a:p>
          </p:txBody>
        </p:sp>
      </p:grpSp>
      <p:cxnSp>
        <p:nvCxnSpPr>
          <p:cNvPr id="10" name="Connecteur droit 9">
            <a:extLst>
              <a:ext uri="{FF2B5EF4-FFF2-40B4-BE49-F238E27FC236}">
                <a16:creationId xmlns:a16="http://schemas.microsoft.com/office/drawing/2014/main" id="{D2E90E79-5257-41AB-BA80-EC57EE6D0B65}"/>
              </a:ext>
            </a:extLst>
          </p:cNvPr>
          <p:cNvCxnSpPr>
            <a:cxnSpLocks/>
          </p:cNvCxnSpPr>
          <p:nvPr/>
        </p:nvCxnSpPr>
        <p:spPr>
          <a:xfrm>
            <a:off x="666542" y="0"/>
            <a:ext cx="0" cy="100236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1" name="Picture 2" descr="Y:\Perso\logo cerqual Qualitel Certification.jpg">
            <a:extLst>
              <a:ext uri="{FF2B5EF4-FFF2-40B4-BE49-F238E27FC236}">
                <a16:creationId xmlns:a16="http://schemas.microsoft.com/office/drawing/2014/main" id="{0316BB70-ACD6-41B0-8225-EBF40EEEA294}"/>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737933" y="364894"/>
            <a:ext cx="1081342" cy="367821"/>
          </a:xfrm>
          <a:prstGeom prst="rect">
            <a:avLst/>
          </a:prstGeom>
          <a:noFill/>
          <a:extLst>
            <a:ext uri="{909E8E84-426E-40DD-AFC4-6F175D3DCCD1}">
              <a14:hiddenFill xmlns:a14="http://schemas.microsoft.com/office/drawing/2010/main">
                <a:solidFill>
                  <a:srgbClr val="FFFFFF"/>
                </a:solidFill>
              </a14:hiddenFill>
            </a:ext>
          </a:extLst>
        </p:spPr>
      </p:pic>
      <p:sp>
        <p:nvSpPr>
          <p:cNvPr id="55" name="ZoneTexte 54">
            <a:extLst>
              <a:ext uri="{FF2B5EF4-FFF2-40B4-BE49-F238E27FC236}">
                <a16:creationId xmlns:a16="http://schemas.microsoft.com/office/drawing/2014/main" id="{4925D50F-F892-488A-A92B-42EEC4944CBC}"/>
              </a:ext>
            </a:extLst>
          </p:cNvPr>
          <p:cNvSpPr txBox="1"/>
          <p:nvPr/>
        </p:nvSpPr>
        <p:spPr>
          <a:xfrm>
            <a:off x="7099085" y="532660"/>
            <a:ext cx="10254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Présentation </a:t>
            </a:r>
            <a:br>
              <a:rPr lang="fr-FR" sz="1000" dirty="0">
                <a:solidFill>
                  <a:schemeClr val="tx2">
                    <a:lumMod val="40000"/>
                    <a:lumOff val="60000"/>
                  </a:schemeClr>
                </a:solidFill>
              </a:rPr>
            </a:br>
            <a:r>
              <a:rPr lang="fr-FR" sz="1000" dirty="0">
                <a:solidFill>
                  <a:schemeClr val="tx2">
                    <a:lumMod val="40000"/>
                    <a:lumOff val="60000"/>
                  </a:schemeClr>
                </a:solidFill>
              </a:rPr>
              <a:t>du parc certifié</a:t>
            </a:r>
          </a:p>
        </p:txBody>
      </p:sp>
      <p:sp>
        <p:nvSpPr>
          <p:cNvPr id="86" name="ZoneTexte 85">
            <a:extLst>
              <a:ext uri="{FF2B5EF4-FFF2-40B4-BE49-F238E27FC236}">
                <a16:creationId xmlns:a16="http://schemas.microsoft.com/office/drawing/2014/main" id="{200BAFDB-CE68-4059-A3CF-8911AA60F68F}"/>
              </a:ext>
            </a:extLst>
          </p:cNvPr>
          <p:cNvSpPr txBox="1"/>
          <p:nvPr/>
        </p:nvSpPr>
        <p:spPr>
          <a:xfrm>
            <a:off x="8353090" y="532660"/>
            <a:ext cx="9180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Performance </a:t>
            </a:r>
            <a:br>
              <a:rPr lang="fr-FR" sz="1000" dirty="0">
                <a:solidFill>
                  <a:schemeClr val="tx2">
                    <a:lumMod val="40000"/>
                    <a:lumOff val="60000"/>
                  </a:schemeClr>
                </a:solidFill>
              </a:rPr>
            </a:br>
            <a:r>
              <a:rPr lang="fr-FR" sz="1000" dirty="0">
                <a:solidFill>
                  <a:schemeClr val="tx2">
                    <a:lumMod val="40000"/>
                    <a:lumOff val="60000"/>
                  </a:schemeClr>
                </a:solidFill>
              </a:rPr>
              <a:t>énergétique</a:t>
            </a:r>
          </a:p>
        </p:txBody>
      </p:sp>
      <p:sp>
        <p:nvSpPr>
          <p:cNvPr id="87" name="ZoneTexte 86">
            <a:extLst>
              <a:ext uri="{FF2B5EF4-FFF2-40B4-BE49-F238E27FC236}">
                <a16:creationId xmlns:a16="http://schemas.microsoft.com/office/drawing/2014/main" id="{E6C03C54-15BB-4203-A66A-0E3F5BD6A944}"/>
              </a:ext>
            </a:extLst>
          </p:cNvPr>
          <p:cNvSpPr txBox="1"/>
          <p:nvPr/>
        </p:nvSpPr>
        <p:spPr>
          <a:xfrm>
            <a:off x="9507524" y="532660"/>
            <a:ext cx="1015837"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Les tendances </a:t>
            </a:r>
            <a:br>
              <a:rPr lang="fr-FR" sz="1000" dirty="0">
                <a:solidFill>
                  <a:schemeClr val="tx2">
                    <a:lumMod val="40000"/>
                    <a:lumOff val="60000"/>
                  </a:schemeClr>
                </a:solidFill>
              </a:rPr>
            </a:br>
            <a:r>
              <a:rPr lang="fr-FR" sz="1000" dirty="0">
                <a:solidFill>
                  <a:schemeClr val="tx2">
                    <a:lumMod val="40000"/>
                    <a:lumOff val="60000"/>
                  </a:schemeClr>
                </a:solidFill>
              </a:rPr>
              <a:t>constructives</a:t>
            </a:r>
          </a:p>
        </p:txBody>
      </p:sp>
      <p:sp>
        <p:nvSpPr>
          <p:cNvPr id="88" name="ZoneTexte 87">
            <a:extLst>
              <a:ext uri="{FF2B5EF4-FFF2-40B4-BE49-F238E27FC236}">
                <a16:creationId xmlns:a16="http://schemas.microsoft.com/office/drawing/2014/main" id="{0DC855A3-E37E-4D97-A689-09922FB1837E}"/>
              </a:ext>
            </a:extLst>
          </p:cNvPr>
          <p:cNvSpPr txBox="1"/>
          <p:nvPr/>
        </p:nvSpPr>
        <p:spPr>
          <a:xfrm>
            <a:off x="10629095" y="532660"/>
            <a:ext cx="1179344" cy="400110"/>
          </a:xfrm>
          <a:prstGeom prst="rect">
            <a:avLst/>
          </a:prstGeom>
          <a:noFill/>
        </p:spPr>
        <p:txBody>
          <a:bodyPr wrap="none" lIns="72000" rIns="72000" rtlCol="0">
            <a:spAutoFit/>
          </a:bodyPr>
          <a:lstStyle/>
          <a:p>
            <a:pPr algn="ctr"/>
            <a:r>
              <a:rPr lang="fr-FR" sz="1000" dirty="0">
                <a:solidFill>
                  <a:schemeClr val="tx2"/>
                </a:solidFill>
                <a:latin typeface="+mj-lt"/>
              </a:rPr>
              <a:t>Typologies </a:t>
            </a:r>
            <a:br>
              <a:rPr lang="fr-FR" sz="1000" dirty="0">
                <a:solidFill>
                  <a:schemeClr val="tx2"/>
                </a:solidFill>
                <a:latin typeface="+mj-lt"/>
              </a:rPr>
            </a:br>
            <a:r>
              <a:rPr lang="fr-FR" sz="1000" dirty="0">
                <a:solidFill>
                  <a:schemeClr val="tx2"/>
                </a:solidFill>
                <a:latin typeface="+mj-lt"/>
              </a:rPr>
              <a:t>les plus certifiées</a:t>
            </a:r>
          </a:p>
        </p:txBody>
      </p:sp>
      <p:sp>
        <p:nvSpPr>
          <p:cNvPr id="89" name="Ellipse 88">
            <a:extLst>
              <a:ext uri="{FF2B5EF4-FFF2-40B4-BE49-F238E27FC236}">
                <a16:creationId xmlns:a16="http://schemas.microsoft.com/office/drawing/2014/main" id="{90AC5451-06CE-4E72-B9CC-09D0D2CABE00}"/>
              </a:ext>
            </a:extLst>
          </p:cNvPr>
          <p:cNvSpPr/>
          <p:nvPr/>
        </p:nvSpPr>
        <p:spPr>
          <a:xfrm>
            <a:off x="818664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90" name="Ellipse 89">
            <a:extLst>
              <a:ext uri="{FF2B5EF4-FFF2-40B4-BE49-F238E27FC236}">
                <a16:creationId xmlns:a16="http://schemas.microsoft.com/office/drawing/2014/main" id="{AED5F729-F490-4F24-B7ED-0304E40985D1}"/>
              </a:ext>
            </a:extLst>
          </p:cNvPr>
          <p:cNvSpPr/>
          <p:nvPr/>
        </p:nvSpPr>
        <p:spPr>
          <a:xfrm>
            <a:off x="9389968"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91" name="Ellipse 90">
            <a:extLst>
              <a:ext uri="{FF2B5EF4-FFF2-40B4-BE49-F238E27FC236}">
                <a16:creationId xmlns:a16="http://schemas.microsoft.com/office/drawing/2014/main" id="{5C67A9BD-59FB-4AA5-B8B6-63EFED1111AD}"/>
              </a:ext>
            </a:extLst>
          </p:cNvPr>
          <p:cNvSpPr/>
          <p:nvPr/>
        </p:nvSpPr>
        <p:spPr>
          <a:xfrm>
            <a:off x="1059329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cxnSp>
        <p:nvCxnSpPr>
          <p:cNvPr id="92" name="Connecteur droit 91">
            <a:extLst>
              <a:ext uri="{FF2B5EF4-FFF2-40B4-BE49-F238E27FC236}">
                <a16:creationId xmlns:a16="http://schemas.microsoft.com/office/drawing/2014/main" id="{D2D407E4-3BD4-4CA3-AA77-AB8020707D10}"/>
              </a:ext>
            </a:extLst>
          </p:cNvPr>
          <p:cNvCxnSpPr>
            <a:cxnSpLocks/>
          </p:cNvCxnSpPr>
          <p:nvPr/>
        </p:nvCxnSpPr>
        <p:spPr>
          <a:xfrm flipH="1">
            <a:off x="11045275" y="1002360"/>
            <a:ext cx="34698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93" name="Rectangle 92">
            <a:extLst>
              <a:ext uri="{FF2B5EF4-FFF2-40B4-BE49-F238E27FC236}">
                <a16:creationId xmlns:a16="http://schemas.microsoft.com/office/drawing/2014/main" id="{A41DED6C-4ED1-4EEC-BD7A-E2F1F25A0EB6}"/>
              </a:ext>
            </a:extLst>
          </p:cNvPr>
          <p:cNvSpPr/>
          <p:nvPr/>
        </p:nvSpPr>
        <p:spPr>
          <a:xfrm>
            <a:off x="11871075" y="6537075"/>
            <a:ext cx="320925" cy="320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fld id="{6DCD9D34-E609-462F-B828-50150B5958BE}" type="slidenum">
              <a:rPr lang="fr-FR" sz="1000" smtClean="0"/>
              <a:t>44</a:t>
            </a:fld>
            <a:endParaRPr lang="fr-FR" sz="1000" dirty="0"/>
          </a:p>
        </p:txBody>
      </p:sp>
      <p:sp>
        <p:nvSpPr>
          <p:cNvPr id="163" name="ZoneTexte 162">
            <a:extLst>
              <a:ext uri="{FF2B5EF4-FFF2-40B4-BE49-F238E27FC236}">
                <a16:creationId xmlns:a16="http://schemas.microsoft.com/office/drawing/2014/main" id="{2DAFF06E-DECB-45D9-909F-819CDCE95217}"/>
              </a:ext>
            </a:extLst>
          </p:cNvPr>
          <p:cNvSpPr txBox="1"/>
          <p:nvPr/>
        </p:nvSpPr>
        <p:spPr>
          <a:xfrm>
            <a:off x="666542" y="756139"/>
            <a:ext cx="4815916" cy="306467"/>
          </a:xfrm>
          <a:prstGeom prst="roundRect">
            <a:avLst/>
          </a:prstGeom>
          <a:solidFill>
            <a:schemeClr val="accent1"/>
          </a:solidFill>
        </p:spPr>
        <p:txBody>
          <a:bodyPr wrap="none" lIns="144000" rtlCol="0">
            <a:spAutoFit/>
          </a:bodyPr>
          <a:lstStyle>
            <a:defPPr>
              <a:defRPr lang="fr-FR"/>
            </a:defPPr>
            <a:lvl1pPr>
              <a:defRPr sz="1200">
                <a:solidFill>
                  <a:schemeClr val="bg1"/>
                </a:solidFill>
              </a:defRPr>
            </a:lvl1pPr>
          </a:lstStyle>
          <a:p>
            <a:r>
              <a:rPr lang="fr-FR" dirty="0"/>
              <a:t>TYPOLOGIES LES PLUS CERTIFIÉES : FOCUS MAISONS GROUPÉES</a:t>
            </a:r>
          </a:p>
        </p:txBody>
      </p:sp>
      <p:pic>
        <p:nvPicPr>
          <p:cNvPr id="164" name="Graphique 163">
            <a:extLst>
              <a:ext uri="{FF2B5EF4-FFF2-40B4-BE49-F238E27FC236}">
                <a16:creationId xmlns:a16="http://schemas.microsoft.com/office/drawing/2014/main" id="{DF19B9E2-45A3-4231-8F12-8E281475288B}"/>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5711740" y="639372"/>
            <a:ext cx="540000" cy="540000"/>
          </a:xfrm>
          <a:prstGeom prst="rect">
            <a:avLst/>
          </a:prstGeom>
        </p:spPr>
      </p:pic>
      <p:grpSp>
        <p:nvGrpSpPr>
          <p:cNvPr id="8" name="Groupe 7">
            <a:extLst>
              <a:ext uri="{FF2B5EF4-FFF2-40B4-BE49-F238E27FC236}">
                <a16:creationId xmlns:a16="http://schemas.microsoft.com/office/drawing/2014/main" id="{B77444F7-16DD-4EC8-BB57-09B43EF808D9}"/>
              </a:ext>
            </a:extLst>
          </p:cNvPr>
          <p:cNvGrpSpPr/>
          <p:nvPr/>
        </p:nvGrpSpPr>
        <p:grpSpPr>
          <a:xfrm>
            <a:off x="6276455" y="1588915"/>
            <a:ext cx="5001145" cy="4317422"/>
            <a:chOff x="6276455" y="1588915"/>
            <a:chExt cx="5001145" cy="4317422"/>
          </a:xfrm>
        </p:grpSpPr>
        <p:sp>
          <p:nvSpPr>
            <p:cNvPr id="286" name="ZoneTexte 285">
              <a:extLst>
                <a:ext uri="{FF2B5EF4-FFF2-40B4-BE49-F238E27FC236}">
                  <a16:creationId xmlns:a16="http://schemas.microsoft.com/office/drawing/2014/main" id="{B1638C60-EBD6-4800-A4BC-2D00035BA29F}"/>
                </a:ext>
              </a:extLst>
            </p:cNvPr>
            <p:cNvSpPr txBox="1"/>
            <p:nvPr/>
          </p:nvSpPr>
          <p:spPr>
            <a:xfrm>
              <a:off x="6276455" y="3171742"/>
              <a:ext cx="4505846" cy="2734595"/>
            </a:xfrm>
            <a:prstGeom prst="rect">
              <a:avLst/>
            </a:prstGeom>
            <a:noFill/>
          </p:spPr>
          <p:txBody>
            <a:bodyPr wrap="square" rtlCol="0">
              <a:spAutoFit/>
            </a:bodyPr>
            <a:lstStyle/>
            <a:p>
              <a:pPr marL="171450" indent="-171450">
                <a:lnSpc>
                  <a:spcPct val="120000"/>
                </a:lnSpc>
                <a:buClr>
                  <a:schemeClr val="accent1"/>
                </a:buClr>
                <a:buFont typeface="Arial" panose="020B0604020202020204" pitchFamily="34" charset="0"/>
                <a:buChar char="•"/>
              </a:pPr>
              <a:r>
                <a:rPr lang="fr-FR" sz="1200" dirty="0">
                  <a:solidFill>
                    <a:schemeClr val="tx2"/>
                  </a:solidFill>
                </a:rPr>
                <a:t>La présence d’un standard de construction en maison individuelle groupée semble donc plus affirmée que pour le collectif.</a:t>
              </a:r>
            </a:p>
            <a:p>
              <a:pPr marL="171450" indent="-171450">
                <a:lnSpc>
                  <a:spcPct val="120000"/>
                </a:lnSpc>
                <a:buClr>
                  <a:schemeClr val="accent1"/>
                </a:buClr>
                <a:buFont typeface="Arial" panose="020B0604020202020204" pitchFamily="34" charset="0"/>
                <a:buChar char="•"/>
              </a:pPr>
              <a:endParaRPr lang="fr-FR" sz="1200" dirty="0">
                <a:solidFill>
                  <a:schemeClr val="tx2"/>
                </a:solidFill>
              </a:endParaRPr>
            </a:p>
            <a:p>
              <a:pPr marL="171450" indent="-171450">
                <a:lnSpc>
                  <a:spcPct val="120000"/>
                </a:lnSpc>
                <a:buClr>
                  <a:schemeClr val="accent1"/>
                </a:buClr>
                <a:buFont typeface="Arial" panose="020B0604020202020204" pitchFamily="34" charset="0"/>
                <a:buChar char="•"/>
              </a:pPr>
              <a:r>
                <a:rPr lang="fr-FR" sz="1200" dirty="0">
                  <a:solidFill>
                    <a:schemeClr val="tx2"/>
                  </a:solidFill>
                </a:rPr>
                <a:t>Associé à ce standard, le choix de la source d’</a:t>
              </a:r>
              <a:r>
                <a:rPr lang="fr-FR" sz="1200" dirty="0" err="1">
                  <a:solidFill>
                    <a:schemeClr val="tx2"/>
                  </a:solidFill>
                </a:rPr>
                <a:t>EnR</a:t>
              </a:r>
              <a:r>
                <a:rPr lang="fr-FR" sz="1200" dirty="0">
                  <a:solidFill>
                    <a:schemeClr val="tx2"/>
                  </a:solidFill>
                </a:rPr>
                <a:t> se répartit entre le photovoltaïque et l’ECS thermodynamique.</a:t>
              </a:r>
            </a:p>
            <a:p>
              <a:pPr marL="171450" indent="-171450">
                <a:lnSpc>
                  <a:spcPct val="120000"/>
                </a:lnSpc>
                <a:buClr>
                  <a:schemeClr val="accent1"/>
                </a:buClr>
                <a:buFont typeface="Arial" panose="020B0604020202020204" pitchFamily="34" charset="0"/>
                <a:buChar char="•"/>
              </a:pPr>
              <a:endParaRPr lang="fr-FR" sz="1200" dirty="0">
                <a:solidFill>
                  <a:schemeClr val="tx2"/>
                </a:solidFill>
              </a:endParaRPr>
            </a:p>
            <a:p>
              <a:pPr marL="171450" indent="-171450">
                <a:lnSpc>
                  <a:spcPct val="120000"/>
                </a:lnSpc>
                <a:buClr>
                  <a:schemeClr val="accent1"/>
                </a:buClr>
                <a:buFont typeface="Arial" panose="020B0604020202020204" pitchFamily="34" charset="0"/>
                <a:buChar char="•"/>
              </a:pPr>
              <a:r>
                <a:rPr lang="fr-FR" sz="1200" dirty="0">
                  <a:solidFill>
                    <a:schemeClr val="tx2"/>
                  </a:solidFill>
                </a:rPr>
                <a:t>La seconde « variante » concerne le système de chauffage, où l’on voit apparaître les PAC.</a:t>
              </a:r>
            </a:p>
            <a:p>
              <a:pPr marL="171450" indent="-171450">
                <a:lnSpc>
                  <a:spcPct val="120000"/>
                </a:lnSpc>
                <a:buClr>
                  <a:schemeClr val="accent1"/>
                </a:buClr>
                <a:buFont typeface="Arial" panose="020B0604020202020204" pitchFamily="34" charset="0"/>
                <a:buChar char="•"/>
              </a:pPr>
              <a:endParaRPr lang="fr-FR" sz="1200" dirty="0">
                <a:solidFill>
                  <a:schemeClr val="tx2"/>
                </a:solidFill>
              </a:endParaRPr>
            </a:p>
            <a:p>
              <a:pPr marL="171450" indent="-171450">
                <a:lnSpc>
                  <a:spcPct val="120000"/>
                </a:lnSpc>
                <a:buClr>
                  <a:schemeClr val="accent1"/>
                </a:buClr>
                <a:buFont typeface="Arial" panose="020B0604020202020204" pitchFamily="34" charset="0"/>
                <a:buChar char="•"/>
              </a:pPr>
              <a:r>
                <a:rPr lang="fr-FR" sz="1200" dirty="0">
                  <a:solidFill>
                    <a:schemeClr val="tx2"/>
                  </a:solidFill>
                </a:rPr>
                <a:t>Vient ensuite la variante sur le type de menuiserie, où le choix se porte sur de l’aluminium (en quatrième position).</a:t>
              </a:r>
            </a:p>
          </p:txBody>
        </p:sp>
        <p:sp>
          <p:nvSpPr>
            <p:cNvPr id="287" name="ZoneTexte 286">
              <a:extLst>
                <a:ext uri="{FF2B5EF4-FFF2-40B4-BE49-F238E27FC236}">
                  <a16:creationId xmlns:a16="http://schemas.microsoft.com/office/drawing/2014/main" id="{163009BC-3DAD-43F2-BA83-48355451DB04}"/>
                </a:ext>
              </a:extLst>
            </p:cNvPr>
            <p:cNvSpPr txBox="1"/>
            <p:nvPr/>
          </p:nvSpPr>
          <p:spPr>
            <a:xfrm>
              <a:off x="6276457" y="1588915"/>
              <a:ext cx="5001143" cy="1015663"/>
            </a:xfrm>
            <a:prstGeom prst="rect">
              <a:avLst/>
            </a:prstGeom>
            <a:noFill/>
          </p:spPr>
          <p:txBody>
            <a:bodyPr wrap="square" rtlCol="0" anchor="b">
              <a:spAutoFit/>
            </a:bodyPr>
            <a:lstStyle/>
            <a:p>
              <a:pPr>
                <a:buClr>
                  <a:schemeClr val="accent1"/>
                </a:buClr>
              </a:pPr>
              <a:r>
                <a:rPr lang="fr-FR" sz="2000" dirty="0">
                  <a:solidFill>
                    <a:schemeClr val="tx2"/>
                  </a:solidFill>
                  <a:latin typeface="+mj-lt"/>
                </a:rPr>
                <a:t>La même combinaison standard ressort en maisons individuelles groupées, avec une très forte représentation</a:t>
              </a:r>
            </a:p>
          </p:txBody>
        </p:sp>
        <p:cxnSp>
          <p:nvCxnSpPr>
            <p:cNvPr id="288" name="Connecteur droit 287">
              <a:extLst>
                <a:ext uri="{FF2B5EF4-FFF2-40B4-BE49-F238E27FC236}">
                  <a16:creationId xmlns:a16="http://schemas.microsoft.com/office/drawing/2014/main" id="{40A9E231-8E8A-492E-82E5-19F9FEB18437}"/>
                </a:ext>
              </a:extLst>
            </p:cNvPr>
            <p:cNvCxnSpPr>
              <a:cxnSpLocks/>
            </p:cNvCxnSpPr>
            <p:nvPr/>
          </p:nvCxnSpPr>
          <p:spPr>
            <a:xfrm flipH="1">
              <a:off x="6276456" y="2886731"/>
              <a:ext cx="348445"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120" name="Graphique 1">
            <a:extLst>
              <a:ext uri="{FF2B5EF4-FFF2-40B4-BE49-F238E27FC236}">
                <a16:creationId xmlns:a16="http://schemas.microsoft.com/office/drawing/2014/main" id="{544FFCDA-54F8-47E0-BF92-FCD455188079}"/>
              </a:ext>
            </a:extLst>
          </p:cNvPr>
          <p:cNvGrpSpPr/>
          <p:nvPr/>
        </p:nvGrpSpPr>
        <p:grpSpPr>
          <a:xfrm>
            <a:off x="563826" y="3921723"/>
            <a:ext cx="5279140" cy="1752884"/>
            <a:chOff x="-3635101" y="-1014436"/>
            <a:chExt cx="6740424" cy="2238090"/>
          </a:xfrm>
          <a:effectLst>
            <a:outerShdw blurRad="76200" dir="13500000" sy="23000" kx="1200000" algn="br" rotWithShape="0">
              <a:prstClr val="black">
                <a:alpha val="20000"/>
              </a:prstClr>
            </a:outerShdw>
          </a:effectLst>
        </p:grpSpPr>
        <p:sp>
          <p:nvSpPr>
            <p:cNvPr id="121" name="Forme libre : forme 120">
              <a:extLst>
                <a:ext uri="{FF2B5EF4-FFF2-40B4-BE49-F238E27FC236}">
                  <a16:creationId xmlns:a16="http://schemas.microsoft.com/office/drawing/2014/main" id="{A6B2BE84-18DA-4193-B291-32614BB16B21}"/>
                </a:ext>
              </a:extLst>
            </p:cNvPr>
            <p:cNvSpPr/>
            <p:nvPr/>
          </p:nvSpPr>
          <p:spPr>
            <a:xfrm>
              <a:off x="690128" y="-245236"/>
              <a:ext cx="2378973" cy="290763"/>
            </a:xfrm>
            <a:custGeom>
              <a:avLst/>
              <a:gdLst>
                <a:gd name="connsiteX0" fmla="*/ 162563 w 2378973"/>
                <a:gd name="connsiteY0" fmla="*/ 289441 h 290762"/>
                <a:gd name="connsiteX1" fmla="*/ 19825 w 2378973"/>
                <a:gd name="connsiteY1" fmla="*/ 19825 h 290762"/>
                <a:gd name="connsiteX2" fmla="*/ 1949436 w 2378973"/>
                <a:gd name="connsiteY2" fmla="*/ 19825 h 290762"/>
                <a:gd name="connsiteX3" fmla="*/ 2369722 w 2378973"/>
                <a:gd name="connsiteY3" fmla="*/ 289441 h 290762"/>
              </a:gdLst>
              <a:ahLst/>
              <a:cxnLst>
                <a:cxn ang="0">
                  <a:pos x="connsiteX0" y="connsiteY0"/>
                </a:cxn>
                <a:cxn ang="0">
                  <a:pos x="connsiteX1" y="connsiteY1"/>
                </a:cxn>
                <a:cxn ang="0">
                  <a:pos x="connsiteX2" y="connsiteY2"/>
                </a:cxn>
                <a:cxn ang="0">
                  <a:pos x="connsiteX3" y="connsiteY3"/>
                </a:cxn>
              </a:cxnLst>
              <a:rect l="l" t="t" r="r" b="b"/>
              <a:pathLst>
                <a:path w="2378973" h="290762">
                  <a:moveTo>
                    <a:pt x="162563" y="289441"/>
                  </a:moveTo>
                  <a:lnTo>
                    <a:pt x="19825" y="19825"/>
                  </a:lnTo>
                  <a:lnTo>
                    <a:pt x="1949436" y="19825"/>
                  </a:lnTo>
                  <a:lnTo>
                    <a:pt x="2369722" y="289441"/>
                  </a:lnTo>
                  <a:close/>
                </a:path>
              </a:pathLst>
            </a:custGeom>
            <a:solidFill>
              <a:schemeClr val="bg1">
                <a:lumMod val="95000"/>
              </a:schemeClr>
            </a:solidFill>
            <a:ln w="9525" cap="flat">
              <a:noFill/>
              <a:prstDash val="solid"/>
              <a:miter/>
            </a:ln>
          </p:spPr>
          <p:txBody>
            <a:bodyPr rtlCol="0" anchor="ctr"/>
            <a:lstStyle/>
            <a:p>
              <a:endParaRPr lang="fr-FR"/>
            </a:p>
          </p:txBody>
        </p:sp>
        <p:sp>
          <p:nvSpPr>
            <p:cNvPr id="122" name="Forme libre : forme 121">
              <a:extLst>
                <a:ext uri="{FF2B5EF4-FFF2-40B4-BE49-F238E27FC236}">
                  <a16:creationId xmlns:a16="http://schemas.microsoft.com/office/drawing/2014/main" id="{00BF4776-25F6-482F-8200-3993506A1BD5}"/>
                </a:ext>
              </a:extLst>
            </p:cNvPr>
            <p:cNvSpPr/>
            <p:nvPr/>
          </p:nvSpPr>
          <p:spPr>
            <a:xfrm>
              <a:off x="-3599954" y="-530712"/>
              <a:ext cx="2378973" cy="264330"/>
            </a:xfrm>
            <a:custGeom>
              <a:avLst/>
              <a:gdLst>
                <a:gd name="connsiteX0" fmla="*/ 19825 w 2378973"/>
                <a:gd name="connsiteY0" fmla="*/ 249792 h 264329"/>
                <a:gd name="connsiteX1" fmla="*/ 445397 w 2378973"/>
                <a:gd name="connsiteY1" fmla="*/ 19825 h 264329"/>
                <a:gd name="connsiteX2" fmla="*/ 2380295 w 2378973"/>
                <a:gd name="connsiteY2" fmla="*/ 19825 h 264329"/>
                <a:gd name="connsiteX3" fmla="*/ 2237557 w 2378973"/>
                <a:gd name="connsiteY3" fmla="*/ 249792 h 264329"/>
              </a:gdLst>
              <a:ahLst/>
              <a:cxnLst>
                <a:cxn ang="0">
                  <a:pos x="connsiteX0" y="connsiteY0"/>
                </a:cxn>
                <a:cxn ang="0">
                  <a:pos x="connsiteX1" y="connsiteY1"/>
                </a:cxn>
                <a:cxn ang="0">
                  <a:pos x="connsiteX2" y="connsiteY2"/>
                </a:cxn>
                <a:cxn ang="0">
                  <a:pos x="connsiteX3" y="connsiteY3"/>
                </a:cxn>
              </a:cxnLst>
              <a:rect l="l" t="t" r="r" b="b"/>
              <a:pathLst>
                <a:path w="2378973" h="264329">
                  <a:moveTo>
                    <a:pt x="19825" y="249792"/>
                  </a:moveTo>
                  <a:lnTo>
                    <a:pt x="445397" y="19825"/>
                  </a:lnTo>
                  <a:lnTo>
                    <a:pt x="2380295" y="19825"/>
                  </a:lnTo>
                  <a:lnTo>
                    <a:pt x="2237557" y="249792"/>
                  </a:lnTo>
                  <a:close/>
                </a:path>
              </a:pathLst>
            </a:custGeom>
            <a:solidFill>
              <a:schemeClr val="bg1">
                <a:lumMod val="95000"/>
              </a:schemeClr>
            </a:solidFill>
            <a:ln w="9525" cap="flat">
              <a:noFill/>
              <a:prstDash val="solid"/>
              <a:miter/>
            </a:ln>
          </p:spPr>
          <p:txBody>
            <a:bodyPr rtlCol="0" anchor="ctr"/>
            <a:lstStyle/>
            <a:p>
              <a:endParaRPr lang="fr-FR"/>
            </a:p>
          </p:txBody>
        </p:sp>
        <p:sp>
          <p:nvSpPr>
            <p:cNvPr id="126" name="Forme libre : forme 125">
              <a:extLst>
                <a:ext uri="{FF2B5EF4-FFF2-40B4-BE49-F238E27FC236}">
                  <a16:creationId xmlns:a16="http://schemas.microsoft.com/office/drawing/2014/main" id="{80DBF390-2ECC-4CAA-94A8-50F2CBD4A029}"/>
                </a:ext>
              </a:extLst>
            </p:cNvPr>
            <p:cNvSpPr/>
            <p:nvPr/>
          </p:nvSpPr>
          <p:spPr>
            <a:xfrm>
              <a:off x="-3635101" y="-864552"/>
              <a:ext cx="6740424" cy="2088206"/>
            </a:xfrm>
            <a:custGeom>
              <a:avLst/>
              <a:gdLst>
                <a:gd name="connsiteX0" fmla="*/ 4487793 w 6740424"/>
                <a:gd name="connsiteY0" fmla="*/ 908758 h 2088206"/>
                <a:gd name="connsiteX1" fmla="*/ 4495723 w 6740424"/>
                <a:gd name="connsiteY1" fmla="*/ 54972 h 2088206"/>
                <a:gd name="connsiteX2" fmla="*/ 2267417 w 6740424"/>
                <a:gd name="connsiteY2" fmla="*/ 54972 h 2088206"/>
                <a:gd name="connsiteX3" fmla="*/ 2272704 w 6740424"/>
                <a:gd name="connsiteY3" fmla="*/ 583632 h 2088206"/>
                <a:gd name="connsiteX4" fmla="*/ 54972 w 6740424"/>
                <a:gd name="connsiteY4" fmla="*/ 583632 h 2088206"/>
                <a:gd name="connsiteX5" fmla="*/ 107838 w 6740424"/>
                <a:gd name="connsiteY5" fmla="*/ 2058593 h 2088206"/>
                <a:gd name="connsiteX6" fmla="*/ 6657945 w 6740424"/>
                <a:gd name="connsiteY6" fmla="*/ 2058593 h 2088206"/>
                <a:gd name="connsiteX7" fmla="*/ 6697595 w 6740424"/>
                <a:gd name="connsiteY7" fmla="*/ 908758 h 2088206"/>
                <a:gd name="connsiteX8" fmla="*/ 4487793 w 6740424"/>
                <a:gd name="connsiteY8" fmla="*/ 908758 h 2088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40424" h="2088206">
                  <a:moveTo>
                    <a:pt x="4487793" y="908758"/>
                  </a:moveTo>
                  <a:lnTo>
                    <a:pt x="4495723" y="54972"/>
                  </a:lnTo>
                  <a:lnTo>
                    <a:pt x="2267417" y="54972"/>
                  </a:lnTo>
                  <a:lnTo>
                    <a:pt x="2272704" y="583632"/>
                  </a:lnTo>
                  <a:lnTo>
                    <a:pt x="54972" y="583632"/>
                  </a:lnTo>
                  <a:lnTo>
                    <a:pt x="107838" y="2058593"/>
                  </a:lnTo>
                  <a:lnTo>
                    <a:pt x="6657945" y="2058593"/>
                  </a:lnTo>
                  <a:lnTo>
                    <a:pt x="6697595" y="908758"/>
                  </a:lnTo>
                  <a:lnTo>
                    <a:pt x="4487793" y="908758"/>
                  </a:lnTo>
                  <a:close/>
                </a:path>
              </a:pathLst>
            </a:custGeom>
            <a:solidFill>
              <a:schemeClr val="bg1"/>
            </a:solidFill>
            <a:ln w="26412" cap="flat">
              <a:noFill/>
              <a:prstDash val="solid"/>
              <a:miter/>
            </a:ln>
          </p:spPr>
          <p:txBody>
            <a:bodyPr rtlCol="0" anchor="ctr"/>
            <a:lstStyle/>
            <a:p>
              <a:endParaRPr lang="fr-FR"/>
            </a:p>
          </p:txBody>
        </p:sp>
        <p:sp>
          <p:nvSpPr>
            <p:cNvPr id="127" name="Forme libre : forme 126">
              <a:extLst>
                <a:ext uri="{FF2B5EF4-FFF2-40B4-BE49-F238E27FC236}">
                  <a16:creationId xmlns:a16="http://schemas.microsoft.com/office/drawing/2014/main" id="{5CD92DBE-549F-407B-B562-39167CF25BED}"/>
                </a:ext>
              </a:extLst>
            </p:cNvPr>
            <p:cNvSpPr/>
            <p:nvPr/>
          </p:nvSpPr>
          <p:spPr>
            <a:xfrm>
              <a:off x="-1387509" y="-1014436"/>
              <a:ext cx="2246808" cy="211464"/>
            </a:xfrm>
            <a:custGeom>
              <a:avLst/>
              <a:gdLst>
                <a:gd name="connsiteX0" fmla="*/ 19825 w 2246808"/>
                <a:gd name="connsiteY0" fmla="*/ 204856 h 211463"/>
                <a:gd name="connsiteX1" fmla="*/ 162563 w 2246808"/>
                <a:gd name="connsiteY1" fmla="*/ 19825 h 211463"/>
                <a:gd name="connsiteX2" fmla="*/ 2105392 w 2246808"/>
                <a:gd name="connsiteY2" fmla="*/ 19825 h 211463"/>
                <a:gd name="connsiteX3" fmla="*/ 2248130 w 2246808"/>
                <a:gd name="connsiteY3" fmla="*/ 204856 h 211463"/>
              </a:gdLst>
              <a:ahLst/>
              <a:cxnLst>
                <a:cxn ang="0">
                  <a:pos x="connsiteX0" y="connsiteY0"/>
                </a:cxn>
                <a:cxn ang="0">
                  <a:pos x="connsiteX1" y="connsiteY1"/>
                </a:cxn>
                <a:cxn ang="0">
                  <a:pos x="connsiteX2" y="connsiteY2"/>
                </a:cxn>
                <a:cxn ang="0">
                  <a:pos x="connsiteX3" y="connsiteY3"/>
                </a:cxn>
              </a:cxnLst>
              <a:rect l="l" t="t" r="r" b="b"/>
              <a:pathLst>
                <a:path w="2246808" h="211463">
                  <a:moveTo>
                    <a:pt x="19825" y="204856"/>
                  </a:moveTo>
                  <a:lnTo>
                    <a:pt x="162563" y="19825"/>
                  </a:lnTo>
                  <a:lnTo>
                    <a:pt x="2105392" y="19825"/>
                  </a:lnTo>
                  <a:lnTo>
                    <a:pt x="2248130" y="204856"/>
                  </a:lnTo>
                  <a:close/>
                </a:path>
              </a:pathLst>
            </a:custGeom>
            <a:solidFill>
              <a:schemeClr val="bg1">
                <a:lumMod val="95000"/>
              </a:schemeClr>
            </a:solidFill>
            <a:ln w="9525" cap="flat">
              <a:noFill/>
              <a:prstDash val="solid"/>
              <a:miter/>
            </a:ln>
          </p:spPr>
          <p:txBody>
            <a:bodyPr rtlCol="0" anchor="ctr"/>
            <a:lstStyle/>
            <a:p>
              <a:endParaRPr lang="fr-FR"/>
            </a:p>
          </p:txBody>
        </p:sp>
        <p:sp>
          <p:nvSpPr>
            <p:cNvPr id="128" name="Forme libre : forme 127">
              <a:extLst>
                <a:ext uri="{FF2B5EF4-FFF2-40B4-BE49-F238E27FC236}">
                  <a16:creationId xmlns:a16="http://schemas.microsoft.com/office/drawing/2014/main" id="{AB6B1B6B-4D32-4A4D-981E-1BD5E9001871}"/>
                </a:ext>
              </a:extLst>
            </p:cNvPr>
            <p:cNvSpPr/>
            <p:nvPr/>
          </p:nvSpPr>
          <p:spPr>
            <a:xfrm>
              <a:off x="1752736" y="251704"/>
              <a:ext cx="449362" cy="713691"/>
            </a:xfrm>
            <a:custGeom>
              <a:avLst/>
              <a:gdLst>
                <a:gd name="connsiteX0" fmla="*/ 233933 w 449361"/>
                <a:gd name="connsiteY0" fmla="*/ 19825 h 713690"/>
                <a:gd name="connsiteX1" fmla="*/ 318518 w 449361"/>
                <a:gd name="connsiteY1" fmla="*/ 33041 h 713690"/>
                <a:gd name="connsiteX2" fmla="*/ 376671 w 449361"/>
                <a:gd name="connsiteY2" fmla="*/ 67404 h 713690"/>
                <a:gd name="connsiteX3" fmla="*/ 411034 w 449361"/>
                <a:gd name="connsiteY3" fmla="*/ 117627 h 713690"/>
                <a:gd name="connsiteX4" fmla="*/ 421607 w 449361"/>
                <a:gd name="connsiteY4" fmla="*/ 175779 h 713690"/>
                <a:gd name="connsiteX5" fmla="*/ 413677 w 449361"/>
                <a:gd name="connsiteY5" fmla="*/ 223359 h 713690"/>
                <a:gd name="connsiteX6" fmla="*/ 389887 w 449361"/>
                <a:gd name="connsiteY6" fmla="*/ 265652 h 713690"/>
                <a:gd name="connsiteX7" fmla="*/ 350238 w 449361"/>
                <a:gd name="connsiteY7" fmla="*/ 302658 h 713690"/>
                <a:gd name="connsiteX8" fmla="*/ 294728 w 449361"/>
                <a:gd name="connsiteY8" fmla="*/ 329091 h 713690"/>
                <a:gd name="connsiteX9" fmla="*/ 294728 w 449361"/>
                <a:gd name="connsiteY9" fmla="*/ 331734 h 713690"/>
                <a:gd name="connsiteX10" fmla="*/ 352881 w 449361"/>
                <a:gd name="connsiteY10" fmla="*/ 352880 h 713690"/>
                <a:gd name="connsiteX11" fmla="*/ 397817 w 449361"/>
                <a:gd name="connsiteY11" fmla="*/ 387243 h 713690"/>
                <a:gd name="connsiteX12" fmla="*/ 426893 w 449361"/>
                <a:gd name="connsiteY12" fmla="*/ 437466 h 713690"/>
                <a:gd name="connsiteX13" fmla="*/ 437467 w 449361"/>
                <a:gd name="connsiteY13" fmla="*/ 500905 h 713690"/>
                <a:gd name="connsiteX14" fmla="*/ 418964 w 449361"/>
                <a:gd name="connsiteY14" fmla="*/ 574918 h 713690"/>
                <a:gd name="connsiteX15" fmla="*/ 371384 w 449361"/>
                <a:gd name="connsiteY15" fmla="*/ 635713 h 713690"/>
                <a:gd name="connsiteX16" fmla="*/ 294728 w 449361"/>
                <a:gd name="connsiteY16" fmla="*/ 678006 h 713690"/>
                <a:gd name="connsiteX17" fmla="*/ 188996 w 449361"/>
                <a:gd name="connsiteY17" fmla="*/ 693866 h 713690"/>
                <a:gd name="connsiteX18" fmla="*/ 136130 w 449361"/>
                <a:gd name="connsiteY18" fmla="*/ 691223 h 713690"/>
                <a:gd name="connsiteX19" fmla="*/ 88551 w 449361"/>
                <a:gd name="connsiteY19" fmla="*/ 680649 h 713690"/>
                <a:gd name="connsiteX20" fmla="*/ 48901 w 449361"/>
                <a:gd name="connsiteY20" fmla="*/ 667433 h 713690"/>
                <a:gd name="connsiteX21" fmla="*/ 19825 w 449361"/>
                <a:gd name="connsiteY21" fmla="*/ 651573 h 713690"/>
                <a:gd name="connsiteX22" fmla="*/ 46258 w 449361"/>
                <a:gd name="connsiteY22" fmla="*/ 582847 h 713690"/>
                <a:gd name="connsiteX23" fmla="*/ 70047 w 449361"/>
                <a:gd name="connsiteY23" fmla="*/ 596064 h 713690"/>
                <a:gd name="connsiteX24" fmla="*/ 104410 w 449361"/>
                <a:gd name="connsiteY24" fmla="*/ 609280 h 713690"/>
                <a:gd name="connsiteX25" fmla="*/ 146703 w 449361"/>
                <a:gd name="connsiteY25" fmla="*/ 619854 h 713690"/>
                <a:gd name="connsiteX26" fmla="*/ 191640 w 449361"/>
                <a:gd name="connsiteY26" fmla="*/ 625140 h 713690"/>
                <a:gd name="connsiteX27" fmla="*/ 263009 w 449361"/>
                <a:gd name="connsiteY27" fmla="*/ 611924 h 713690"/>
                <a:gd name="connsiteX28" fmla="*/ 310588 w 449361"/>
                <a:gd name="connsiteY28" fmla="*/ 580204 h 713690"/>
                <a:gd name="connsiteX29" fmla="*/ 337021 w 449361"/>
                <a:gd name="connsiteY29" fmla="*/ 540555 h 713690"/>
                <a:gd name="connsiteX30" fmla="*/ 344951 w 449361"/>
                <a:gd name="connsiteY30" fmla="*/ 498262 h 713690"/>
                <a:gd name="connsiteX31" fmla="*/ 331735 w 449361"/>
                <a:gd name="connsiteY31" fmla="*/ 440109 h 713690"/>
                <a:gd name="connsiteX32" fmla="*/ 294728 w 449361"/>
                <a:gd name="connsiteY32" fmla="*/ 400460 h 713690"/>
                <a:gd name="connsiteX33" fmla="*/ 241862 w 449361"/>
                <a:gd name="connsiteY33" fmla="*/ 376670 h 713690"/>
                <a:gd name="connsiteX34" fmla="*/ 178423 w 449361"/>
                <a:gd name="connsiteY34" fmla="*/ 368740 h 713690"/>
                <a:gd name="connsiteX35" fmla="*/ 128200 w 449361"/>
                <a:gd name="connsiteY35" fmla="*/ 368740 h 713690"/>
                <a:gd name="connsiteX36" fmla="*/ 130843 w 449361"/>
                <a:gd name="connsiteY36" fmla="*/ 302658 h 713690"/>
                <a:gd name="connsiteX37" fmla="*/ 181066 w 449361"/>
                <a:gd name="connsiteY37" fmla="*/ 302658 h 713690"/>
                <a:gd name="connsiteX38" fmla="*/ 231289 w 449361"/>
                <a:gd name="connsiteY38" fmla="*/ 297371 h 713690"/>
                <a:gd name="connsiteX39" fmla="*/ 278869 w 449361"/>
                <a:gd name="connsiteY39" fmla="*/ 276225 h 713690"/>
                <a:gd name="connsiteX40" fmla="*/ 315875 w 449361"/>
                <a:gd name="connsiteY40" fmla="*/ 241862 h 713690"/>
                <a:gd name="connsiteX41" fmla="*/ 331735 w 449361"/>
                <a:gd name="connsiteY41" fmla="*/ 191639 h 713690"/>
                <a:gd name="connsiteX42" fmla="*/ 326448 w 449361"/>
                <a:gd name="connsiteY42" fmla="*/ 154633 h 713690"/>
                <a:gd name="connsiteX43" fmla="*/ 305302 w 449361"/>
                <a:gd name="connsiteY43" fmla="*/ 122913 h 713690"/>
                <a:gd name="connsiteX44" fmla="*/ 268295 w 449361"/>
                <a:gd name="connsiteY44" fmla="*/ 101767 h 713690"/>
                <a:gd name="connsiteX45" fmla="*/ 215429 w 449361"/>
                <a:gd name="connsiteY45" fmla="*/ 93837 h 713690"/>
                <a:gd name="connsiteX46" fmla="*/ 175780 w 449361"/>
                <a:gd name="connsiteY46" fmla="*/ 99124 h 713690"/>
                <a:gd name="connsiteX47" fmla="*/ 138773 w 449361"/>
                <a:gd name="connsiteY47" fmla="*/ 109697 h 713690"/>
                <a:gd name="connsiteX48" fmla="*/ 107054 w 449361"/>
                <a:gd name="connsiteY48" fmla="*/ 122913 h 713690"/>
                <a:gd name="connsiteX49" fmla="*/ 80621 w 449361"/>
                <a:gd name="connsiteY49" fmla="*/ 138773 h 713690"/>
                <a:gd name="connsiteX50" fmla="*/ 59474 w 449361"/>
                <a:gd name="connsiteY50" fmla="*/ 75334 h 713690"/>
                <a:gd name="connsiteX51" fmla="*/ 91194 w 449361"/>
                <a:gd name="connsiteY51" fmla="*/ 56831 h 713690"/>
                <a:gd name="connsiteX52" fmla="*/ 133487 w 449361"/>
                <a:gd name="connsiteY52" fmla="*/ 40971 h 713690"/>
                <a:gd name="connsiteX53" fmla="*/ 181066 w 449361"/>
                <a:gd name="connsiteY53" fmla="*/ 30398 h 713690"/>
                <a:gd name="connsiteX54" fmla="*/ 233933 w 449361"/>
                <a:gd name="connsiteY54" fmla="*/ 19825 h 713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449361" h="713690">
                  <a:moveTo>
                    <a:pt x="233933" y="19825"/>
                  </a:moveTo>
                  <a:cubicBezTo>
                    <a:pt x="265652" y="19825"/>
                    <a:pt x="294728" y="25111"/>
                    <a:pt x="318518" y="33041"/>
                  </a:cubicBezTo>
                  <a:cubicBezTo>
                    <a:pt x="342308" y="40971"/>
                    <a:pt x="360811" y="54188"/>
                    <a:pt x="376671" y="67404"/>
                  </a:cubicBezTo>
                  <a:cubicBezTo>
                    <a:pt x="392531" y="83264"/>
                    <a:pt x="403104" y="99124"/>
                    <a:pt x="411034" y="117627"/>
                  </a:cubicBezTo>
                  <a:cubicBezTo>
                    <a:pt x="418964" y="136130"/>
                    <a:pt x="421607" y="154633"/>
                    <a:pt x="421607" y="175779"/>
                  </a:cubicBezTo>
                  <a:cubicBezTo>
                    <a:pt x="421607" y="191639"/>
                    <a:pt x="418964" y="210142"/>
                    <a:pt x="413677" y="223359"/>
                  </a:cubicBezTo>
                  <a:cubicBezTo>
                    <a:pt x="408390" y="239219"/>
                    <a:pt x="400460" y="252435"/>
                    <a:pt x="389887" y="265652"/>
                  </a:cubicBezTo>
                  <a:cubicBezTo>
                    <a:pt x="379314" y="278868"/>
                    <a:pt x="366098" y="292085"/>
                    <a:pt x="350238" y="302658"/>
                  </a:cubicBezTo>
                  <a:cubicBezTo>
                    <a:pt x="334378" y="313231"/>
                    <a:pt x="315875" y="321161"/>
                    <a:pt x="294728" y="329091"/>
                  </a:cubicBezTo>
                  <a:lnTo>
                    <a:pt x="294728" y="331734"/>
                  </a:lnTo>
                  <a:cubicBezTo>
                    <a:pt x="315875" y="337021"/>
                    <a:pt x="334378" y="342307"/>
                    <a:pt x="352881" y="352880"/>
                  </a:cubicBezTo>
                  <a:cubicBezTo>
                    <a:pt x="371384" y="363454"/>
                    <a:pt x="387244" y="374027"/>
                    <a:pt x="397817" y="387243"/>
                  </a:cubicBezTo>
                  <a:cubicBezTo>
                    <a:pt x="411034" y="400460"/>
                    <a:pt x="421607" y="418963"/>
                    <a:pt x="426893" y="437466"/>
                  </a:cubicBezTo>
                  <a:cubicBezTo>
                    <a:pt x="434823" y="455969"/>
                    <a:pt x="437467" y="477115"/>
                    <a:pt x="437467" y="500905"/>
                  </a:cubicBezTo>
                  <a:cubicBezTo>
                    <a:pt x="437467" y="527338"/>
                    <a:pt x="429537" y="551128"/>
                    <a:pt x="418964" y="574918"/>
                  </a:cubicBezTo>
                  <a:cubicBezTo>
                    <a:pt x="408390" y="598707"/>
                    <a:pt x="392531" y="619854"/>
                    <a:pt x="371384" y="635713"/>
                  </a:cubicBezTo>
                  <a:cubicBezTo>
                    <a:pt x="350238" y="654216"/>
                    <a:pt x="323805" y="667433"/>
                    <a:pt x="294728" y="678006"/>
                  </a:cubicBezTo>
                  <a:cubicBezTo>
                    <a:pt x="265652" y="688579"/>
                    <a:pt x="228646" y="693866"/>
                    <a:pt x="188996" y="693866"/>
                  </a:cubicBezTo>
                  <a:cubicBezTo>
                    <a:pt x="170493" y="693866"/>
                    <a:pt x="151990" y="691223"/>
                    <a:pt x="136130" y="691223"/>
                  </a:cubicBezTo>
                  <a:cubicBezTo>
                    <a:pt x="120270" y="688579"/>
                    <a:pt x="101767" y="685936"/>
                    <a:pt x="88551" y="680649"/>
                  </a:cubicBezTo>
                  <a:cubicBezTo>
                    <a:pt x="72691" y="675363"/>
                    <a:pt x="59474" y="672719"/>
                    <a:pt x="48901" y="667433"/>
                  </a:cubicBezTo>
                  <a:cubicBezTo>
                    <a:pt x="38328" y="662146"/>
                    <a:pt x="27755" y="656860"/>
                    <a:pt x="19825" y="651573"/>
                  </a:cubicBezTo>
                  <a:lnTo>
                    <a:pt x="46258" y="582847"/>
                  </a:lnTo>
                  <a:cubicBezTo>
                    <a:pt x="51544" y="588134"/>
                    <a:pt x="62118" y="590777"/>
                    <a:pt x="70047" y="596064"/>
                  </a:cubicBezTo>
                  <a:cubicBezTo>
                    <a:pt x="80621" y="601351"/>
                    <a:pt x="91194" y="603994"/>
                    <a:pt x="104410" y="609280"/>
                  </a:cubicBezTo>
                  <a:cubicBezTo>
                    <a:pt x="117627" y="614567"/>
                    <a:pt x="130843" y="617210"/>
                    <a:pt x="146703" y="619854"/>
                  </a:cubicBezTo>
                  <a:cubicBezTo>
                    <a:pt x="162563" y="622497"/>
                    <a:pt x="175780" y="625140"/>
                    <a:pt x="191640" y="625140"/>
                  </a:cubicBezTo>
                  <a:cubicBezTo>
                    <a:pt x="220716" y="625140"/>
                    <a:pt x="244506" y="619854"/>
                    <a:pt x="263009" y="611924"/>
                  </a:cubicBezTo>
                  <a:cubicBezTo>
                    <a:pt x="281512" y="603994"/>
                    <a:pt x="297372" y="593421"/>
                    <a:pt x="310588" y="580204"/>
                  </a:cubicBezTo>
                  <a:cubicBezTo>
                    <a:pt x="323805" y="566988"/>
                    <a:pt x="331735" y="553771"/>
                    <a:pt x="337021" y="540555"/>
                  </a:cubicBezTo>
                  <a:cubicBezTo>
                    <a:pt x="342308" y="527338"/>
                    <a:pt x="344951" y="511478"/>
                    <a:pt x="344951" y="498262"/>
                  </a:cubicBezTo>
                  <a:cubicBezTo>
                    <a:pt x="344951" y="474472"/>
                    <a:pt x="339665" y="455969"/>
                    <a:pt x="331735" y="440109"/>
                  </a:cubicBezTo>
                  <a:cubicBezTo>
                    <a:pt x="323805" y="424249"/>
                    <a:pt x="310588" y="411033"/>
                    <a:pt x="294728" y="400460"/>
                  </a:cubicBezTo>
                  <a:cubicBezTo>
                    <a:pt x="278869" y="389887"/>
                    <a:pt x="260366" y="381957"/>
                    <a:pt x="241862" y="376670"/>
                  </a:cubicBezTo>
                  <a:cubicBezTo>
                    <a:pt x="220716" y="371383"/>
                    <a:pt x="199570" y="368740"/>
                    <a:pt x="178423" y="368740"/>
                  </a:cubicBezTo>
                  <a:lnTo>
                    <a:pt x="128200" y="368740"/>
                  </a:lnTo>
                  <a:lnTo>
                    <a:pt x="130843" y="302658"/>
                  </a:lnTo>
                  <a:lnTo>
                    <a:pt x="181066" y="302658"/>
                  </a:lnTo>
                  <a:cubicBezTo>
                    <a:pt x="196926" y="302658"/>
                    <a:pt x="215429" y="300014"/>
                    <a:pt x="231289" y="297371"/>
                  </a:cubicBezTo>
                  <a:cubicBezTo>
                    <a:pt x="247149" y="292085"/>
                    <a:pt x="265652" y="286798"/>
                    <a:pt x="278869" y="276225"/>
                  </a:cubicBezTo>
                  <a:cubicBezTo>
                    <a:pt x="294728" y="268295"/>
                    <a:pt x="305302" y="255078"/>
                    <a:pt x="315875" y="241862"/>
                  </a:cubicBezTo>
                  <a:cubicBezTo>
                    <a:pt x="326448" y="228645"/>
                    <a:pt x="331735" y="210142"/>
                    <a:pt x="331735" y="191639"/>
                  </a:cubicBezTo>
                  <a:cubicBezTo>
                    <a:pt x="331735" y="178423"/>
                    <a:pt x="329091" y="165206"/>
                    <a:pt x="326448" y="154633"/>
                  </a:cubicBezTo>
                  <a:cubicBezTo>
                    <a:pt x="321161" y="144060"/>
                    <a:pt x="315875" y="133487"/>
                    <a:pt x="305302" y="122913"/>
                  </a:cubicBezTo>
                  <a:cubicBezTo>
                    <a:pt x="297372" y="114983"/>
                    <a:pt x="284155" y="107054"/>
                    <a:pt x="268295" y="101767"/>
                  </a:cubicBezTo>
                  <a:cubicBezTo>
                    <a:pt x="252436" y="96480"/>
                    <a:pt x="236576" y="93837"/>
                    <a:pt x="215429" y="93837"/>
                  </a:cubicBezTo>
                  <a:cubicBezTo>
                    <a:pt x="202213" y="93837"/>
                    <a:pt x="188996" y="96480"/>
                    <a:pt x="175780" y="99124"/>
                  </a:cubicBezTo>
                  <a:cubicBezTo>
                    <a:pt x="162563" y="101767"/>
                    <a:pt x="149346" y="104410"/>
                    <a:pt x="138773" y="109697"/>
                  </a:cubicBezTo>
                  <a:cubicBezTo>
                    <a:pt x="128200" y="114983"/>
                    <a:pt x="114984" y="117627"/>
                    <a:pt x="107054" y="122913"/>
                  </a:cubicBezTo>
                  <a:cubicBezTo>
                    <a:pt x="96480" y="128200"/>
                    <a:pt x="88551" y="133487"/>
                    <a:pt x="80621" y="138773"/>
                  </a:cubicBezTo>
                  <a:lnTo>
                    <a:pt x="59474" y="75334"/>
                  </a:lnTo>
                  <a:cubicBezTo>
                    <a:pt x="67404" y="70047"/>
                    <a:pt x="77977" y="62117"/>
                    <a:pt x="91194" y="56831"/>
                  </a:cubicBezTo>
                  <a:cubicBezTo>
                    <a:pt x="104410" y="51544"/>
                    <a:pt x="117627" y="46258"/>
                    <a:pt x="133487" y="40971"/>
                  </a:cubicBezTo>
                  <a:cubicBezTo>
                    <a:pt x="149346" y="35684"/>
                    <a:pt x="165206" y="33041"/>
                    <a:pt x="181066" y="30398"/>
                  </a:cubicBezTo>
                  <a:cubicBezTo>
                    <a:pt x="196926" y="22468"/>
                    <a:pt x="215429" y="19825"/>
                    <a:pt x="233933" y="19825"/>
                  </a:cubicBezTo>
                  <a:close/>
                </a:path>
              </a:pathLst>
            </a:custGeom>
            <a:solidFill>
              <a:srgbClr val="383838"/>
            </a:solidFill>
            <a:ln w="9525" cap="flat">
              <a:noFill/>
              <a:prstDash val="solid"/>
              <a:miter/>
            </a:ln>
          </p:spPr>
          <p:txBody>
            <a:bodyPr rtlCol="0" anchor="ctr"/>
            <a:lstStyle/>
            <a:p>
              <a:endParaRPr lang="fr-FR"/>
            </a:p>
          </p:txBody>
        </p:sp>
        <p:sp>
          <p:nvSpPr>
            <p:cNvPr id="129" name="Forme libre : forme 128">
              <a:extLst>
                <a:ext uri="{FF2B5EF4-FFF2-40B4-BE49-F238E27FC236}">
                  <a16:creationId xmlns:a16="http://schemas.microsoft.com/office/drawing/2014/main" id="{13E44CE5-7497-481B-955F-3A16B55113C7}"/>
                </a:ext>
              </a:extLst>
            </p:cNvPr>
            <p:cNvSpPr/>
            <p:nvPr/>
          </p:nvSpPr>
          <p:spPr>
            <a:xfrm>
              <a:off x="-2653651" y="127469"/>
              <a:ext cx="449362" cy="687258"/>
            </a:xfrm>
            <a:custGeom>
              <a:avLst/>
              <a:gdLst>
                <a:gd name="connsiteX0" fmla="*/ 207499 w 449361"/>
                <a:gd name="connsiteY0" fmla="*/ 19825 h 687257"/>
                <a:gd name="connsiteX1" fmla="*/ 300015 w 449361"/>
                <a:gd name="connsiteY1" fmla="*/ 35684 h 687257"/>
                <a:gd name="connsiteX2" fmla="*/ 363454 w 449361"/>
                <a:gd name="connsiteY2" fmla="*/ 80621 h 687257"/>
                <a:gd name="connsiteX3" fmla="*/ 400461 w 449361"/>
                <a:gd name="connsiteY3" fmla="*/ 141416 h 687257"/>
                <a:gd name="connsiteX4" fmla="*/ 413677 w 449361"/>
                <a:gd name="connsiteY4" fmla="*/ 210142 h 687257"/>
                <a:gd name="connsiteX5" fmla="*/ 400461 w 449361"/>
                <a:gd name="connsiteY5" fmla="*/ 297371 h 687257"/>
                <a:gd name="connsiteX6" fmla="*/ 355524 w 449361"/>
                <a:gd name="connsiteY6" fmla="*/ 381957 h 687257"/>
                <a:gd name="connsiteX7" fmla="*/ 289442 w 449361"/>
                <a:gd name="connsiteY7" fmla="*/ 469186 h 687257"/>
                <a:gd name="connsiteX8" fmla="*/ 196926 w 449361"/>
                <a:gd name="connsiteY8" fmla="*/ 561701 h 687257"/>
                <a:gd name="connsiteX9" fmla="*/ 144060 w 449361"/>
                <a:gd name="connsiteY9" fmla="*/ 609280 h 687257"/>
                <a:gd name="connsiteX10" fmla="*/ 144060 w 449361"/>
                <a:gd name="connsiteY10" fmla="*/ 611924 h 687257"/>
                <a:gd name="connsiteX11" fmla="*/ 442753 w 449361"/>
                <a:gd name="connsiteY11" fmla="*/ 611924 h 687257"/>
                <a:gd name="connsiteX12" fmla="*/ 445397 w 449361"/>
                <a:gd name="connsiteY12" fmla="*/ 685936 h 687257"/>
                <a:gd name="connsiteX13" fmla="*/ 22468 w 449361"/>
                <a:gd name="connsiteY13" fmla="*/ 685936 h 687257"/>
                <a:gd name="connsiteX14" fmla="*/ 19825 w 449361"/>
                <a:gd name="connsiteY14" fmla="*/ 633070 h 687257"/>
                <a:gd name="connsiteX15" fmla="*/ 88551 w 449361"/>
                <a:gd name="connsiteY15" fmla="*/ 566988 h 687257"/>
                <a:gd name="connsiteX16" fmla="*/ 196926 w 449361"/>
                <a:gd name="connsiteY16" fmla="*/ 461256 h 687257"/>
                <a:gd name="connsiteX17" fmla="*/ 270939 w 449361"/>
                <a:gd name="connsiteY17" fmla="*/ 374027 h 687257"/>
                <a:gd name="connsiteX18" fmla="*/ 313232 w 449361"/>
                <a:gd name="connsiteY18" fmla="*/ 297371 h 687257"/>
                <a:gd name="connsiteX19" fmla="*/ 326448 w 449361"/>
                <a:gd name="connsiteY19" fmla="*/ 223359 h 687257"/>
                <a:gd name="connsiteX20" fmla="*/ 318518 w 449361"/>
                <a:gd name="connsiteY20" fmla="*/ 175779 h 687257"/>
                <a:gd name="connsiteX21" fmla="*/ 294728 w 449361"/>
                <a:gd name="connsiteY21" fmla="*/ 133487 h 687257"/>
                <a:gd name="connsiteX22" fmla="*/ 252435 w 449361"/>
                <a:gd name="connsiteY22" fmla="*/ 104410 h 687257"/>
                <a:gd name="connsiteX23" fmla="*/ 191640 w 449361"/>
                <a:gd name="connsiteY23" fmla="*/ 93837 h 687257"/>
                <a:gd name="connsiteX24" fmla="*/ 149347 w 449361"/>
                <a:gd name="connsiteY24" fmla="*/ 99124 h 687257"/>
                <a:gd name="connsiteX25" fmla="*/ 112340 w 449361"/>
                <a:gd name="connsiteY25" fmla="*/ 112340 h 687257"/>
                <a:gd name="connsiteX26" fmla="*/ 80621 w 449361"/>
                <a:gd name="connsiteY26" fmla="*/ 130843 h 687257"/>
                <a:gd name="connsiteX27" fmla="*/ 54188 w 449361"/>
                <a:gd name="connsiteY27" fmla="*/ 149346 h 687257"/>
                <a:gd name="connsiteX28" fmla="*/ 22468 w 449361"/>
                <a:gd name="connsiteY28" fmla="*/ 85907 h 687257"/>
                <a:gd name="connsiteX29" fmla="*/ 59474 w 449361"/>
                <a:gd name="connsiteY29" fmla="*/ 59474 h 687257"/>
                <a:gd name="connsiteX30" fmla="*/ 104411 w 449361"/>
                <a:gd name="connsiteY30" fmla="*/ 38328 h 687257"/>
                <a:gd name="connsiteX31" fmla="*/ 154633 w 449361"/>
                <a:gd name="connsiteY31" fmla="*/ 25111 h 687257"/>
                <a:gd name="connsiteX32" fmla="*/ 207499 w 449361"/>
                <a:gd name="connsiteY32" fmla="*/ 19825 h 687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49361" h="687257">
                  <a:moveTo>
                    <a:pt x="207499" y="19825"/>
                  </a:moveTo>
                  <a:cubicBezTo>
                    <a:pt x="244506" y="19825"/>
                    <a:pt x="273582" y="25111"/>
                    <a:pt x="300015" y="35684"/>
                  </a:cubicBezTo>
                  <a:cubicBezTo>
                    <a:pt x="326448" y="46258"/>
                    <a:pt x="347594" y="62117"/>
                    <a:pt x="363454" y="80621"/>
                  </a:cubicBezTo>
                  <a:cubicBezTo>
                    <a:pt x="379314" y="99124"/>
                    <a:pt x="392531" y="120270"/>
                    <a:pt x="400461" y="141416"/>
                  </a:cubicBezTo>
                  <a:cubicBezTo>
                    <a:pt x="408390" y="162563"/>
                    <a:pt x="413677" y="186353"/>
                    <a:pt x="413677" y="210142"/>
                  </a:cubicBezTo>
                  <a:cubicBezTo>
                    <a:pt x="413677" y="239219"/>
                    <a:pt x="408390" y="268295"/>
                    <a:pt x="400461" y="297371"/>
                  </a:cubicBezTo>
                  <a:cubicBezTo>
                    <a:pt x="389887" y="326447"/>
                    <a:pt x="376671" y="352880"/>
                    <a:pt x="355524" y="381957"/>
                  </a:cubicBezTo>
                  <a:cubicBezTo>
                    <a:pt x="339665" y="411033"/>
                    <a:pt x="315875" y="437466"/>
                    <a:pt x="289442" y="469186"/>
                  </a:cubicBezTo>
                  <a:cubicBezTo>
                    <a:pt x="263009" y="498262"/>
                    <a:pt x="231289" y="529981"/>
                    <a:pt x="196926" y="561701"/>
                  </a:cubicBezTo>
                  <a:lnTo>
                    <a:pt x="144060" y="609280"/>
                  </a:lnTo>
                  <a:lnTo>
                    <a:pt x="144060" y="611924"/>
                  </a:lnTo>
                  <a:lnTo>
                    <a:pt x="442753" y="611924"/>
                  </a:lnTo>
                  <a:lnTo>
                    <a:pt x="445397" y="685936"/>
                  </a:lnTo>
                  <a:lnTo>
                    <a:pt x="22468" y="685936"/>
                  </a:lnTo>
                  <a:lnTo>
                    <a:pt x="19825" y="633070"/>
                  </a:lnTo>
                  <a:lnTo>
                    <a:pt x="88551" y="566988"/>
                  </a:lnTo>
                  <a:cubicBezTo>
                    <a:pt x="130844" y="527338"/>
                    <a:pt x="165206" y="492975"/>
                    <a:pt x="196926" y="461256"/>
                  </a:cubicBezTo>
                  <a:cubicBezTo>
                    <a:pt x="226002" y="429536"/>
                    <a:pt x="252435" y="400460"/>
                    <a:pt x="270939" y="374027"/>
                  </a:cubicBezTo>
                  <a:cubicBezTo>
                    <a:pt x="289442" y="347594"/>
                    <a:pt x="305302" y="323804"/>
                    <a:pt x="313232" y="297371"/>
                  </a:cubicBezTo>
                  <a:cubicBezTo>
                    <a:pt x="323805" y="273581"/>
                    <a:pt x="326448" y="249792"/>
                    <a:pt x="326448" y="223359"/>
                  </a:cubicBezTo>
                  <a:cubicBezTo>
                    <a:pt x="326448" y="207499"/>
                    <a:pt x="323805" y="191639"/>
                    <a:pt x="318518" y="175779"/>
                  </a:cubicBezTo>
                  <a:cubicBezTo>
                    <a:pt x="313232" y="159920"/>
                    <a:pt x="305302" y="146703"/>
                    <a:pt x="294728" y="133487"/>
                  </a:cubicBezTo>
                  <a:cubicBezTo>
                    <a:pt x="284155" y="120270"/>
                    <a:pt x="270939" y="112340"/>
                    <a:pt x="252435" y="104410"/>
                  </a:cubicBezTo>
                  <a:cubicBezTo>
                    <a:pt x="236576" y="96480"/>
                    <a:pt x="215429" y="93837"/>
                    <a:pt x="191640" y="93837"/>
                  </a:cubicBezTo>
                  <a:cubicBezTo>
                    <a:pt x="175780" y="93837"/>
                    <a:pt x="162563" y="96480"/>
                    <a:pt x="149347" y="99124"/>
                  </a:cubicBezTo>
                  <a:cubicBezTo>
                    <a:pt x="136130" y="101767"/>
                    <a:pt x="122914" y="107054"/>
                    <a:pt x="112340" y="112340"/>
                  </a:cubicBezTo>
                  <a:cubicBezTo>
                    <a:pt x="101767" y="117627"/>
                    <a:pt x="88551" y="122913"/>
                    <a:pt x="80621" y="130843"/>
                  </a:cubicBezTo>
                  <a:cubicBezTo>
                    <a:pt x="70048" y="136130"/>
                    <a:pt x="62118" y="144060"/>
                    <a:pt x="54188" y="149346"/>
                  </a:cubicBezTo>
                  <a:lnTo>
                    <a:pt x="22468" y="85907"/>
                  </a:lnTo>
                  <a:cubicBezTo>
                    <a:pt x="33041" y="75334"/>
                    <a:pt x="46258" y="67404"/>
                    <a:pt x="59474" y="59474"/>
                  </a:cubicBezTo>
                  <a:cubicBezTo>
                    <a:pt x="72691" y="51544"/>
                    <a:pt x="88551" y="43614"/>
                    <a:pt x="104411" y="38328"/>
                  </a:cubicBezTo>
                  <a:cubicBezTo>
                    <a:pt x="120270" y="33041"/>
                    <a:pt x="136130" y="27755"/>
                    <a:pt x="154633" y="25111"/>
                  </a:cubicBezTo>
                  <a:cubicBezTo>
                    <a:pt x="170493" y="22468"/>
                    <a:pt x="188996" y="19825"/>
                    <a:pt x="207499" y="19825"/>
                  </a:cubicBezTo>
                  <a:close/>
                </a:path>
              </a:pathLst>
            </a:custGeom>
            <a:solidFill>
              <a:srgbClr val="383838"/>
            </a:solidFill>
            <a:ln w="9525" cap="flat">
              <a:noFill/>
              <a:prstDash val="solid"/>
              <a:miter/>
            </a:ln>
          </p:spPr>
          <p:txBody>
            <a:bodyPr rtlCol="0" anchor="ctr"/>
            <a:lstStyle/>
            <a:p>
              <a:endParaRPr lang="fr-FR"/>
            </a:p>
          </p:txBody>
        </p:sp>
        <p:sp>
          <p:nvSpPr>
            <p:cNvPr id="130" name="Forme libre : forme 129">
              <a:extLst>
                <a:ext uri="{FF2B5EF4-FFF2-40B4-BE49-F238E27FC236}">
                  <a16:creationId xmlns:a16="http://schemas.microsoft.com/office/drawing/2014/main" id="{725386B6-936B-463A-9B33-C3F9B5593512}"/>
                </a:ext>
              </a:extLst>
            </p:cNvPr>
            <p:cNvSpPr/>
            <p:nvPr/>
          </p:nvSpPr>
          <p:spPr>
            <a:xfrm>
              <a:off x="-364550" y="-136861"/>
              <a:ext cx="237897" cy="687258"/>
            </a:xfrm>
            <a:custGeom>
              <a:avLst/>
              <a:gdLst>
                <a:gd name="connsiteX0" fmla="*/ 241862 w 237897"/>
                <a:gd name="connsiteY0" fmla="*/ 19825 h 687257"/>
                <a:gd name="connsiteX1" fmla="*/ 241862 w 237897"/>
                <a:gd name="connsiteY1" fmla="*/ 678006 h 687257"/>
                <a:gd name="connsiteX2" fmla="*/ 154633 w 237897"/>
                <a:gd name="connsiteY2" fmla="*/ 678006 h 687257"/>
                <a:gd name="connsiteX3" fmla="*/ 154633 w 237897"/>
                <a:gd name="connsiteY3" fmla="*/ 104410 h 687257"/>
                <a:gd name="connsiteX4" fmla="*/ 151990 w 237897"/>
                <a:gd name="connsiteY4" fmla="*/ 104410 h 687257"/>
                <a:gd name="connsiteX5" fmla="*/ 35685 w 237897"/>
                <a:gd name="connsiteY5" fmla="*/ 165206 h 687257"/>
                <a:gd name="connsiteX6" fmla="*/ 19825 w 237897"/>
                <a:gd name="connsiteY6" fmla="*/ 96480 h 687257"/>
                <a:gd name="connsiteX7" fmla="*/ 165206 w 237897"/>
                <a:gd name="connsiteY7" fmla="*/ 19825 h 687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7897" h="687257">
                  <a:moveTo>
                    <a:pt x="241862" y="19825"/>
                  </a:moveTo>
                  <a:lnTo>
                    <a:pt x="241862" y="678006"/>
                  </a:lnTo>
                  <a:lnTo>
                    <a:pt x="154633" y="678006"/>
                  </a:lnTo>
                  <a:lnTo>
                    <a:pt x="154633" y="104410"/>
                  </a:lnTo>
                  <a:lnTo>
                    <a:pt x="151990" y="104410"/>
                  </a:lnTo>
                  <a:lnTo>
                    <a:pt x="35685" y="165206"/>
                  </a:lnTo>
                  <a:lnTo>
                    <a:pt x="19825" y="96480"/>
                  </a:lnTo>
                  <a:lnTo>
                    <a:pt x="165206" y="19825"/>
                  </a:lnTo>
                  <a:close/>
                </a:path>
              </a:pathLst>
            </a:custGeom>
            <a:solidFill>
              <a:srgbClr val="383838"/>
            </a:solidFill>
            <a:ln w="9525" cap="flat">
              <a:noFill/>
              <a:prstDash val="solid"/>
              <a:miter/>
            </a:ln>
          </p:spPr>
          <p:txBody>
            <a:bodyPr rtlCol="0" anchor="ctr"/>
            <a:lstStyle/>
            <a:p>
              <a:endParaRPr lang="fr-FR"/>
            </a:p>
          </p:txBody>
        </p:sp>
      </p:grpSp>
      <p:grpSp>
        <p:nvGrpSpPr>
          <p:cNvPr id="5" name="Groupe 4">
            <a:extLst>
              <a:ext uri="{FF2B5EF4-FFF2-40B4-BE49-F238E27FC236}">
                <a16:creationId xmlns:a16="http://schemas.microsoft.com/office/drawing/2014/main" id="{E7F901A4-E187-45D8-B2B4-72365868B854}"/>
              </a:ext>
            </a:extLst>
          </p:cNvPr>
          <p:cNvGrpSpPr/>
          <p:nvPr/>
        </p:nvGrpSpPr>
        <p:grpSpPr>
          <a:xfrm>
            <a:off x="4142164" y="2694636"/>
            <a:ext cx="1831258" cy="1941649"/>
            <a:chOff x="4040564" y="2694636"/>
            <a:chExt cx="1831258" cy="1941649"/>
          </a:xfrm>
        </p:grpSpPr>
        <p:grpSp>
          <p:nvGrpSpPr>
            <p:cNvPr id="4" name="Groupe 3">
              <a:extLst>
                <a:ext uri="{FF2B5EF4-FFF2-40B4-BE49-F238E27FC236}">
                  <a16:creationId xmlns:a16="http://schemas.microsoft.com/office/drawing/2014/main" id="{2BB7ADE8-4F77-4ED0-94AF-A279118C86D9}"/>
                </a:ext>
              </a:extLst>
            </p:cNvPr>
            <p:cNvGrpSpPr/>
            <p:nvPr/>
          </p:nvGrpSpPr>
          <p:grpSpPr>
            <a:xfrm>
              <a:off x="4040564" y="2935475"/>
              <a:ext cx="1700814" cy="1700810"/>
              <a:chOff x="4175324" y="3189109"/>
              <a:chExt cx="1431293" cy="1431291"/>
            </a:xfrm>
          </p:grpSpPr>
          <p:sp>
            <p:nvSpPr>
              <p:cNvPr id="175" name="Ellipse 174">
                <a:extLst>
                  <a:ext uri="{FF2B5EF4-FFF2-40B4-BE49-F238E27FC236}">
                    <a16:creationId xmlns:a16="http://schemas.microsoft.com/office/drawing/2014/main" id="{5F259B34-9F63-41E3-843C-45751EDAB5DA}"/>
                  </a:ext>
                </a:extLst>
              </p:cNvPr>
              <p:cNvSpPr/>
              <p:nvPr/>
            </p:nvSpPr>
            <p:spPr>
              <a:xfrm>
                <a:off x="4175324" y="3189109"/>
                <a:ext cx="1431293" cy="1431291"/>
              </a:xfrm>
              <a:prstGeom prst="ellipse">
                <a:avLst/>
              </a:prstGeom>
              <a:solidFill>
                <a:schemeClr val="bg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77" name="Groupe 176">
                <a:extLst>
                  <a:ext uri="{FF2B5EF4-FFF2-40B4-BE49-F238E27FC236}">
                    <a16:creationId xmlns:a16="http://schemas.microsoft.com/office/drawing/2014/main" id="{2BCCBFAB-C30F-4FAE-A6D0-2F0625771ECF}"/>
                  </a:ext>
                </a:extLst>
              </p:cNvPr>
              <p:cNvGrpSpPr/>
              <p:nvPr/>
            </p:nvGrpSpPr>
            <p:grpSpPr>
              <a:xfrm>
                <a:off x="4435879" y="3428836"/>
                <a:ext cx="910182" cy="722417"/>
                <a:chOff x="8099231" y="1976735"/>
                <a:chExt cx="365091" cy="289776"/>
              </a:xfrm>
            </p:grpSpPr>
            <p:sp>
              <p:nvSpPr>
                <p:cNvPr id="178" name="Forme libre : forme 177">
                  <a:extLst>
                    <a:ext uri="{FF2B5EF4-FFF2-40B4-BE49-F238E27FC236}">
                      <a16:creationId xmlns:a16="http://schemas.microsoft.com/office/drawing/2014/main" id="{9C4644BA-9159-42E7-8E26-3619BF02474D}"/>
                    </a:ext>
                  </a:extLst>
                </p:cNvPr>
                <p:cNvSpPr/>
                <p:nvPr/>
              </p:nvSpPr>
              <p:spPr>
                <a:xfrm>
                  <a:off x="8133650" y="1987172"/>
                  <a:ext cx="299255" cy="279339"/>
                </a:xfrm>
                <a:custGeom>
                  <a:avLst/>
                  <a:gdLst>
                    <a:gd name="connsiteX0" fmla="*/ 238125 w 476250"/>
                    <a:gd name="connsiteY0" fmla="*/ 0 h 444554"/>
                    <a:gd name="connsiteX1" fmla="*/ 274405 w 476250"/>
                    <a:gd name="connsiteY1" fmla="*/ 12223 h 444554"/>
                    <a:gd name="connsiteX2" fmla="*/ 476250 w 476250"/>
                    <a:gd name="connsiteY2" fmla="*/ 165632 h 444554"/>
                    <a:gd name="connsiteX3" fmla="*/ 476250 w 476250"/>
                    <a:gd name="connsiteY3" fmla="*/ 217498 h 444554"/>
                    <a:gd name="connsiteX4" fmla="*/ 476250 w 476250"/>
                    <a:gd name="connsiteY4" fmla="*/ 444554 h 444554"/>
                    <a:gd name="connsiteX5" fmla="*/ 0 w 476250"/>
                    <a:gd name="connsiteY5" fmla="*/ 444554 h 444554"/>
                    <a:gd name="connsiteX6" fmla="*/ 0 w 476250"/>
                    <a:gd name="connsiteY6" fmla="*/ 217498 h 444554"/>
                    <a:gd name="connsiteX7" fmla="*/ 0 w 476250"/>
                    <a:gd name="connsiteY7" fmla="*/ 165632 h 444554"/>
                    <a:gd name="connsiteX8" fmla="*/ 201844 w 476250"/>
                    <a:gd name="connsiteY8" fmla="*/ 12223 h 444554"/>
                    <a:gd name="connsiteX9" fmla="*/ 238125 w 476250"/>
                    <a:gd name="connsiteY9" fmla="*/ 0 h 444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6250" h="444554">
                      <a:moveTo>
                        <a:pt x="238125" y="0"/>
                      </a:moveTo>
                      <a:cubicBezTo>
                        <a:pt x="250905" y="0"/>
                        <a:pt x="263685" y="4074"/>
                        <a:pt x="274405" y="12223"/>
                      </a:cubicBezTo>
                      <a:lnTo>
                        <a:pt x="476250" y="165632"/>
                      </a:lnTo>
                      <a:lnTo>
                        <a:pt x="476250" y="217498"/>
                      </a:lnTo>
                      <a:lnTo>
                        <a:pt x="476250" y="444554"/>
                      </a:lnTo>
                      <a:lnTo>
                        <a:pt x="0" y="444554"/>
                      </a:lnTo>
                      <a:lnTo>
                        <a:pt x="0" y="217498"/>
                      </a:lnTo>
                      <a:lnTo>
                        <a:pt x="0" y="165632"/>
                      </a:lnTo>
                      <a:lnTo>
                        <a:pt x="201844" y="12223"/>
                      </a:lnTo>
                      <a:cubicBezTo>
                        <a:pt x="212565" y="4074"/>
                        <a:pt x="225345" y="0"/>
                        <a:pt x="238125" y="0"/>
                      </a:cubicBezTo>
                      <a:close/>
                    </a:path>
                  </a:pathLst>
                </a:custGeom>
                <a:solidFill>
                  <a:srgbClr val="D6D9DF"/>
                </a:solidFill>
                <a:ln w="9525" cap="flat">
                  <a:noFill/>
                  <a:prstDash val="solid"/>
                  <a:miter/>
                </a:ln>
              </p:spPr>
              <p:txBody>
                <a:bodyPr rtlCol="0" anchor="ctr"/>
                <a:lstStyle/>
                <a:p>
                  <a:endParaRPr lang="fr-FR"/>
                </a:p>
              </p:txBody>
            </p:sp>
            <p:sp>
              <p:nvSpPr>
                <p:cNvPr id="179" name="Forme libre : forme 178">
                  <a:extLst>
                    <a:ext uri="{FF2B5EF4-FFF2-40B4-BE49-F238E27FC236}">
                      <a16:creationId xmlns:a16="http://schemas.microsoft.com/office/drawing/2014/main" id="{553E0B52-8F09-490D-8728-BCB936D5F559}"/>
                    </a:ext>
                  </a:extLst>
                </p:cNvPr>
                <p:cNvSpPr/>
                <p:nvPr/>
              </p:nvSpPr>
              <p:spPr>
                <a:xfrm>
                  <a:off x="8099231" y="1976735"/>
                  <a:ext cx="365091" cy="137657"/>
                </a:xfrm>
                <a:custGeom>
                  <a:avLst/>
                  <a:gdLst>
                    <a:gd name="connsiteX0" fmla="*/ 574833 w 581025"/>
                    <a:gd name="connsiteY0" fmla="*/ 203197 h 219075"/>
                    <a:gd name="connsiteX1" fmla="*/ 536552 w 581025"/>
                    <a:gd name="connsiteY1" fmla="*/ 174479 h 219075"/>
                    <a:gd name="connsiteX2" fmla="*/ 334937 w 581025"/>
                    <a:gd name="connsiteY2" fmla="*/ 21260 h 219075"/>
                    <a:gd name="connsiteX3" fmla="*/ 250850 w 581025"/>
                    <a:gd name="connsiteY3" fmla="*/ 21260 h 219075"/>
                    <a:gd name="connsiteX4" fmla="*/ 49234 w 581025"/>
                    <a:gd name="connsiteY4" fmla="*/ 174479 h 219075"/>
                    <a:gd name="connsiteX5" fmla="*/ 10953 w 581025"/>
                    <a:gd name="connsiteY5" fmla="*/ 203197 h 219075"/>
                    <a:gd name="connsiteX6" fmla="*/ 9048 w 581025"/>
                    <a:gd name="connsiteY6" fmla="*/ 216522 h 219075"/>
                    <a:gd name="connsiteX7" fmla="*/ 16678 w 581025"/>
                    <a:gd name="connsiteY7" fmla="*/ 220332 h 219075"/>
                    <a:gd name="connsiteX8" fmla="*/ 22383 w 581025"/>
                    <a:gd name="connsiteY8" fmla="*/ 218427 h 219075"/>
                    <a:gd name="connsiteX9" fmla="*/ 98583 w 581025"/>
                    <a:gd name="connsiteY9" fmla="*/ 161277 h 219075"/>
                    <a:gd name="connsiteX10" fmla="*/ 99650 w 581025"/>
                    <a:gd name="connsiteY10" fmla="*/ 160087 h 219075"/>
                    <a:gd name="connsiteX11" fmla="*/ 262375 w 581025"/>
                    <a:gd name="connsiteY11" fmla="*/ 36414 h 219075"/>
                    <a:gd name="connsiteX12" fmla="*/ 323411 w 581025"/>
                    <a:gd name="connsiteY12" fmla="*/ 36414 h 219075"/>
                    <a:gd name="connsiteX13" fmla="*/ 446979 w 581025"/>
                    <a:gd name="connsiteY13" fmla="*/ 130331 h 219075"/>
                    <a:gd name="connsiteX14" fmla="*/ 449094 w 581025"/>
                    <a:gd name="connsiteY14" fmla="*/ 132702 h 219075"/>
                    <a:gd name="connsiteX15" fmla="*/ 563394 w 581025"/>
                    <a:gd name="connsiteY15" fmla="*/ 218427 h 219075"/>
                    <a:gd name="connsiteX16" fmla="*/ 569099 w 581025"/>
                    <a:gd name="connsiteY16" fmla="*/ 220332 h 219075"/>
                    <a:gd name="connsiteX17" fmla="*/ 576729 w 581025"/>
                    <a:gd name="connsiteY17" fmla="*/ 216522 h 219075"/>
                    <a:gd name="connsiteX18" fmla="*/ 574833 w 581025"/>
                    <a:gd name="connsiteY18" fmla="*/ 203197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1025" h="219075">
                      <a:moveTo>
                        <a:pt x="574833" y="203197"/>
                      </a:moveTo>
                      <a:lnTo>
                        <a:pt x="536552" y="174479"/>
                      </a:lnTo>
                      <a:lnTo>
                        <a:pt x="334937" y="21260"/>
                      </a:lnTo>
                      <a:cubicBezTo>
                        <a:pt x="310181" y="2429"/>
                        <a:pt x="275605" y="2448"/>
                        <a:pt x="250850" y="21260"/>
                      </a:cubicBezTo>
                      <a:lnTo>
                        <a:pt x="49234" y="174479"/>
                      </a:lnTo>
                      <a:lnTo>
                        <a:pt x="10953" y="203197"/>
                      </a:lnTo>
                      <a:cubicBezTo>
                        <a:pt x="6743" y="206350"/>
                        <a:pt x="5896" y="212322"/>
                        <a:pt x="9048" y="216522"/>
                      </a:cubicBezTo>
                      <a:cubicBezTo>
                        <a:pt x="10915" y="219027"/>
                        <a:pt x="13782" y="220332"/>
                        <a:pt x="16678" y="220332"/>
                      </a:cubicBezTo>
                      <a:cubicBezTo>
                        <a:pt x="18659" y="220332"/>
                        <a:pt x="20669" y="219713"/>
                        <a:pt x="22383" y="218427"/>
                      </a:cubicBezTo>
                      <a:lnTo>
                        <a:pt x="98583" y="161277"/>
                      </a:lnTo>
                      <a:cubicBezTo>
                        <a:pt x="99031" y="160944"/>
                        <a:pt x="99279" y="160477"/>
                        <a:pt x="99650" y="160087"/>
                      </a:cubicBezTo>
                      <a:lnTo>
                        <a:pt x="262375" y="36414"/>
                      </a:lnTo>
                      <a:cubicBezTo>
                        <a:pt x="280349" y="22755"/>
                        <a:pt x="305438" y="22755"/>
                        <a:pt x="323411" y="36414"/>
                      </a:cubicBezTo>
                      <a:lnTo>
                        <a:pt x="446979" y="130331"/>
                      </a:lnTo>
                      <a:cubicBezTo>
                        <a:pt x="447560" y="131197"/>
                        <a:pt x="448208" y="132045"/>
                        <a:pt x="449094" y="132702"/>
                      </a:cubicBezTo>
                      <a:lnTo>
                        <a:pt x="563394" y="218427"/>
                      </a:lnTo>
                      <a:cubicBezTo>
                        <a:pt x="565108" y="219713"/>
                        <a:pt x="567118" y="220332"/>
                        <a:pt x="569099" y="220332"/>
                      </a:cubicBezTo>
                      <a:cubicBezTo>
                        <a:pt x="571995" y="220332"/>
                        <a:pt x="574852" y="219018"/>
                        <a:pt x="576729" y="216522"/>
                      </a:cubicBezTo>
                      <a:cubicBezTo>
                        <a:pt x="579891" y="212322"/>
                        <a:pt x="579043" y="206350"/>
                        <a:pt x="574833" y="203197"/>
                      </a:cubicBezTo>
                      <a:close/>
                    </a:path>
                  </a:pathLst>
                </a:custGeom>
                <a:solidFill>
                  <a:srgbClr val="556080"/>
                </a:solidFill>
                <a:ln w="9525" cap="flat">
                  <a:noFill/>
                  <a:prstDash val="solid"/>
                  <a:miter/>
                </a:ln>
              </p:spPr>
              <p:txBody>
                <a:bodyPr rtlCol="0" anchor="ctr"/>
                <a:lstStyle/>
                <a:p>
                  <a:endParaRPr lang="fr-FR"/>
                </a:p>
              </p:txBody>
            </p:sp>
            <p:grpSp>
              <p:nvGrpSpPr>
                <p:cNvPr id="180" name="Groupe 179">
                  <a:extLst>
                    <a:ext uri="{FF2B5EF4-FFF2-40B4-BE49-F238E27FC236}">
                      <a16:creationId xmlns:a16="http://schemas.microsoft.com/office/drawing/2014/main" id="{A0DEFF83-A2A7-4F5A-A1D9-44CDF7719951}"/>
                    </a:ext>
                  </a:extLst>
                </p:cNvPr>
                <p:cNvGrpSpPr/>
                <p:nvPr/>
              </p:nvGrpSpPr>
              <p:grpSpPr>
                <a:xfrm>
                  <a:off x="8133650" y="2145613"/>
                  <a:ext cx="299255" cy="120897"/>
                  <a:chOff x="8133650" y="2122511"/>
                  <a:chExt cx="299255" cy="144000"/>
                </a:xfrm>
              </p:grpSpPr>
              <p:sp>
                <p:nvSpPr>
                  <p:cNvPr id="181" name="Rectangle 180">
                    <a:extLst>
                      <a:ext uri="{FF2B5EF4-FFF2-40B4-BE49-F238E27FC236}">
                        <a16:creationId xmlns:a16="http://schemas.microsoft.com/office/drawing/2014/main" id="{8198F923-093E-4869-A3D8-0642E5BB138C}"/>
                      </a:ext>
                    </a:extLst>
                  </p:cNvPr>
                  <p:cNvSpPr/>
                  <p:nvPr/>
                </p:nvSpPr>
                <p:spPr>
                  <a:xfrm>
                    <a:off x="8133650" y="2122511"/>
                    <a:ext cx="45719" cy="1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2" name="Rectangle 181">
                    <a:extLst>
                      <a:ext uri="{FF2B5EF4-FFF2-40B4-BE49-F238E27FC236}">
                        <a16:creationId xmlns:a16="http://schemas.microsoft.com/office/drawing/2014/main" id="{53B7A79F-8B68-423B-BC07-33BB523BB6F2}"/>
                      </a:ext>
                    </a:extLst>
                  </p:cNvPr>
                  <p:cNvSpPr/>
                  <p:nvPr/>
                </p:nvSpPr>
                <p:spPr>
                  <a:xfrm>
                    <a:off x="8387186" y="2122511"/>
                    <a:ext cx="45719" cy="1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grpSp>
            <p:nvGrpSpPr>
              <p:cNvPr id="183" name="Groupe 182">
                <a:extLst>
                  <a:ext uri="{FF2B5EF4-FFF2-40B4-BE49-F238E27FC236}">
                    <a16:creationId xmlns:a16="http://schemas.microsoft.com/office/drawing/2014/main" id="{FCDD25EB-F247-4910-B347-6A145522D64F}"/>
                  </a:ext>
                </a:extLst>
              </p:cNvPr>
              <p:cNvGrpSpPr/>
              <p:nvPr/>
            </p:nvGrpSpPr>
            <p:grpSpPr>
              <a:xfrm>
                <a:off x="4762544" y="3588578"/>
                <a:ext cx="256854" cy="204611"/>
                <a:chOff x="1447333" y="4418817"/>
                <a:chExt cx="290190" cy="231169"/>
              </a:xfrm>
            </p:grpSpPr>
            <p:sp>
              <p:nvSpPr>
                <p:cNvPr id="184" name="Forme libre : forme 183">
                  <a:extLst>
                    <a:ext uri="{FF2B5EF4-FFF2-40B4-BE49-F238E27FC236}">
                      <a16:creationId xmlns:a16="http://schemas.microsoft.com/office/drawing/2014/main" id="{CAEA5E17-C9BF-439D-8606-42246F68EF8F}"/>
                    </a:ext>
                  </a:extLst>
                </p:cNvPr>
                <p:cNvSpPr/>
                <p:nvPr/>
              </p:nvSpPr>
              <p:spPr>
                <a:xfrm>
                  <a:off x="1447333" y="4418817"/>
                  <a:ext cx="290190" cy="231169"/>
                </a:xfrm>
                <a:custGeom>
                  <a:avLst/>
                  <a:gdLst>
                    <a:gd name="connsiteX0" fmla="*/ 4970 w 472398"/>
                    <a:gd name="connsiteY0" fmla="*/ 4970 h 376317"/>
                    <a:gd name="connsiteX1" fmla="*/ 469362 w 472398"/>
                    <a:gd name="connsiteY1" fmla="*/ 4970 h 376317"/>
                    <a:gd name="connsiteX2" fmla="*/ 469362 w 472398"/>
                    <a:gd name="connsiteY2" fmla="*/ 373281 h 376317"/>
                    <a:gd name="connsiteX3" fmla="*/ 4970 w 472398"/>
                    <a:gd name="connsiteY3" fmla="*/ 373281 h 376317"/>
                  </a:gdLst>
                  <a:ahLst/>
                  <a:cxnLst>
                    <a:cxn ang="0">
                      <a:pos x="connsiteX0" y="connsiteY0"/>
                    </a:cxn>
                    <a:cxn ang="0">
                      <a:pos x="connsiteX1" y="connsiteY1"/>
                    </a:cxn>
                    <a:cxn ang="0">
                      <a:pos x="connsiteX2" y="connsiteY2"/>
                    </a:cxn>
                    <a:cxn ang="0">
                      <a:pos x="connsiteX3" y="connsiteY3"/>
                    </a:cxn>
                  </a:cxnLst>
                  <a:rect l="l" t="t" r="r" b="b"/>
                  <a:pathLst>
                    <a:path w="472398" h="376317">
                      <a:moveTo>
                        <a:pt x="4970" y="4970"/>
                      </a:moveTo>
                      <a:lnTo>
                        <a:pt x="469362" y="4970"/>
                      </a:lnTo>
                      <a:lnTo>
                        <a:pt x="469362" y="373281"/>
                      </a:lnTo>
                      <a:lnTo>
                        <a:pt x="4970" y="373281"/>
                      </a:lnTo>
                      <a:close/>
                    </a:path>
                  </a:pathLst>
                </a:custGeom>
                <a:solidFill>
                  <a:schemeClr val="bg1"/>
                </a:solidFill>
                <a:ln w="7883" cap="flat">
                  <a:noFill/>
                  <a:prstDash val="solid"/>
                  <a:miter/>
                </a:ln>
              </p:spPr>
              <p:txBody>
                <a:bodyPr rtlCol="0" anchor="ctr"/>
                <a:lstStyle/>
                <a:p>
                  <a:endParaRPr lang="fr-FR" b="1" dirty="0"/>
                </a:p>
              </p:txBody>
            </p:sp>
            <p:sp>
              <p:nvSpPr>
                <p:cNvPr id="185" name="Ellipse 184">
                  <a:extLst>
                    <a:ext uri="{FF2B5EF4-FFF2-40B4-BE49-F238E27FC236}">
                      <a16:creationId xmlns:a16="http://schemas.microsoft.com/office/drawing/2014/main" id="{60759670-FB48-4E1A-A274-65F1CC8C271E}"/>
                    </a:ext>
                  </a:extLst>
                </p:cNvPr>
                <p:cNvSpPr/>
                <p:nvPr/>
              </p:nvSpPr>
              <p:spPr>
                <a:xfrm>
                  <a:off x="1663746" y="4610637"/>
                  <a:ext cx="24592" cy="24593"/>
                </a:xfrm>
                <a:prstGeom prst="ellipse">
                  <a:avLst/>
                </a:prstGeom>
                <a:solidFill>
                  <a:srgbClr val="556080"/>
                </a:solidFill>
                <a:ln w="7883" cap="flat">
                  <a:noFill/>
                  <a:prstDash val="solid"/>
                  <a:miter/>
                </a:ln>
              </p:spPr>
              <p:txBody>
                <a:bodyPr rtlCol="0" anchor="ctr"/>
                <a:lstStyle/>
                <a:p>
                  <a:endParaRPr lang="fr-FR" b="1"/>
                </a:p>
              </p:txBody>
            </p:sp>
            <p:sp>
              <p:nvSpPr>
                <p:cNvPr id="186" name="Ellipse 185">
                  <a:extLst>
                    <a:ext uri="{FF2B5EF4-FFF2-40B4-BE49-F238E27FC236}">
                      <a16:creationId xmlns:a16="http://schemas.microsoft.com/office/drawing/2014/main" id="{0BBF079A-D603-4093-9603-E5900898E7E8}"/>
                    </a:ext>
                  </a:extLst>
                </p:cNvPr>
                <p:cNvSpPr/>
                <p:nvPr/>
              </p:nvSpPr>
              <p:spPr>
                <a:xfrm>
                  <a:off x="1698175" y="4610637"/>
                  <a:ext cx="24592" cy="24593"/>
                </a:xfrm>
                <a:prstGeom prst="ellipse">
                  <a:avLst/>
                </a:prstGeom>
                <a:solidFill>
                  <a:srgbClr val="556080"/>
                </a:solidFill>
                <a:ln w="7883" cap="flat">
                  <a:noFill/>
                  <a:prstDash val="solid"/>
                  <a:miter/>
                </a:ln>
              </p:spPr>
              <p:txBody>
                <a:bodyPr rtlCol="0" anchor="ctr"/>
                <a:lstStyle/>
                <a:p>
                  <a:endParaRPr lang="fr-FR" b="1"/>
                </a:p>
              </p:txBody>
            </p:sp>
            <p:pic>
              <p:nvPicPr>
                <p:cNvPr id="187" name="Graphique 186">
                  <a:extLst>
                    <a:ext uri="{FF2B5EF4-FFF2-40B4-BE49-F238E27FC236}">
                      <a16:creationId xmlns:a16="http://schemas.microsoft.com/office/drawing/2014/main" id="{7721208D-39CB-49C5-916F-071735702848}"/>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497735" y="4439708"/>
                  <a:ext cx="189387" cy="189387"/>
                </a:xfrm>
                <a:prstGeom prst="rect">
                  <a:avLst/>
                </a:prstGeom>
              </p:spPr>
            </p:pic>
          </p:grpSp>
          <p:grpSp>
            <p:nvGrpSpPr>
              <p:cNvPr id="188" name="Graphique 25">
                <a:extLst>
                  <a:ext uri="{FF2B5EF4-FFF2-40B4-BE49-F238E27FC236}">
                    <a16:creationId xmlns:a16="http://schemas.microsoft.com/office/drawing/2014/main" id="{811E9441-2266-49F8-9A9D-63B77ECF36C8}"/>
                  </a:ext>
                </a:extLst>
              </p:cNvPr>
              <p:cNvGrpSpPr/>
              <p:nvPr/>
            </p:nvGrpSpPr>
            <p:grpSpPr>
              <a:xfrm>
                <a:off x="4760546" y="4223099"/>
                <a:ext cx="260847" cy="260845"/>
                <a:chOff x="10630789" y="1976736"/>
                <a:chExt cx="289773" cy="289773"/>
              </a:xfrm>
              <a:solidFill>
                <a:srgbClr val="556080"/>
              </a:solidFill>
            </p:grpSpPr>
            <p:sp>
              <p:nvSpPr>
                <p:cNvPr id="189" name="Forme libre : forme 188">
                  <a:extLst>
                    <a:ext uri="{FF2B5EF4-FFF2-40B4-BE49-F238E27FC236}">
                      <a16:creationId xmlns:a16="http://schemas.microsoft.com/office/drawing/2014/main" id="{D12B1B3F-922D-472E-9C1B-5F358BEBF534}"/>
                    </a:ext>
                  </a:extLst>
                </p:cNvPr>
                <p:cNvSpPr/>
                <p:nvPr/>
              </p:nvSpPr>
              <p:spPr>
                <a:xfrm>
                  <a:off x="10768730" y="2070274"/>
                  <a:ext cx="131999" cy="151526"/>
                </a:xfrm>
                <a:custGeom>
                  <a:avLst/>
                  <a:gdLst>
                    <a:gd name="connsiteX0" fmla="*/ 124809 w 131999"/>
                    <a:gd name="connsiteY0" fmla="*/ 62361 h 151525"/>
                    <a:gd name="connsiteX1" fmla="*/ 89144 w 131999"/>
                    <a:gd name="connsiteY1" fmla="*/ 586 h 151525"/>
                    <a:gd name="connsiteX2" fmla="*/ 86653 w 131999"/>
                    <a:gd name="connsiteY2" fmla="*/ 18414 h 151525"/>
                    <a:gd name="connsiteX3" fmla="*/ 68852 w 131999"/>
                    <a:gd name="connsiteY3" fmla="*/ 12302 h 151525"/>
                    <a:gd name="connsiteX4" fmla="*/ 104602 w 131999"/>
                    <a:gd name="connsiteY4" fmla="*/ 74224 h 151525"/>
                    <a:gd name="connsiteX5" fmla="*/ 104789 w 131999"/>
                    <a:gd name="connsiteY5" fmla="*/ 74537 h 151525"/>
                    <a:gd name="connsiteX6" fmla="*/ 108487 w 131999"/>
                    <a:gd name="connsiteY6" fmla="*/ 87580 h 151525"/>
                    <a:gd name="connsiteX7" fmla="*/ 84012 w 131999"/>
                    <a:gd name="connsiteY7" fmla="*/ 112400 h 151525"/>
                    <a:gd name="connsiteX8" fmla="*/ 83858 w 131999"/>
                    <a:gd name="connsiteY8" fmla="*/ 112390 h 151525"/>
                    <a:gd name="connsiteX9" fmla="*/ 83466 w 131999"/>
                    <a:gd name="connsiteY9" fmla="*/ 112403 h 151525"/>
                    <a:gd name="connsiteX10" fmla="*/ 35195 w 131999"/>
                    <a:gd name="connsiteY10" fmla="*/ 112403 h 151525"/>
                    <a:gd name="connsiteX11" fmla="*/ 35195 w 131999"/>
                    <a:gd name="connsiteY11" fmla="*/ 96782 h 151525"/>
                    <a:gd name="connsiteX12" fmla="*/ 586 w 131999"/>
                    <a:gd name="connsiteY12" fmla="*/ 124119 h 151525"/>
                    <a:gd name="connsiteX13" fmla="*/ 35195 w 131999"/>
                    <a:gd name="connsiteY13" fmla="*/ 151456 h 151525"/>
                    <a:gd name="connsiteX14" fmla="*/ 35195 w 131999"/>
                    <a:gd name="connsiteY14" fmla="*/ 135835 h 151525"/>
                    <a:gd name="connsiteX15" fmla="*/ 83666 w 131999"/>
                    <a:gd name="connsiteY15" fmla="*/ 135835 h 151525"/>
                    <a:gd name="connsiteX16" fmla="*/ 83716 w 131999"/>
                    <a:gd name="connsiteY16" fmla="*/ 135835 h 151525"/>
                    <a:gd name="connsiteX17" fmla="*/ 83850 w 131999"/>
                    <a:gd name="connsiteY17" fmla="*/ 135834 h 151525"/>
                    <a:gd name="connsiteX18" fmla="*/ 131919 w 131999"/>
                    <a:gd name="connsiteY18" fmla="*/ 87580 h 151525"/>
                    <a:gd name="connsiteX19" fmla="*/ 124809 w 131999"/>
                    <a:gd name="connsiteY19" fmla="*/ 62361 h 15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31999" h="151525">
                      <a:moveTo>
                        <a:pt x="124809" y="62361"/>
                      </a:moveTo>
                      <a:lnTo>
                        <a:pt x="89144" y="586"/>
                      </a:lnTo>
                      <a:lnTo>
                        <a:pt x="86653" y="18414"/>
                      </a:lnTo>
                      <a:lnTo>
                        <a:pt x="68852" y="12302"/>
                      </a:lnTo>
                      <a:lnTo>
                        <a:pt x="104602" y="74224"/>
                      </a:lnTo>
                      <a:lnTo>
                        <a:pt x="104789" y="74537"/>
                      </a:lnTo>
                      <a:cubicBezTo>
                        <a:pt x="107209" y="78441"/>
                        <a:pt x="108487" y="82952"/>
                        <a:pt x="108487" y="87580"/>
                      </a:cubicBezTo>
                      <a:cubicBezTo>
                        <a:pt x="108487" y="101151"/>
                        <a:pt x="97539" y="112214"/>
                        <a:pt x="84012" y="112400"/>
                      </a:cubicBezTo>
                      <a:lnTo>
                        <a:pt x="83858" y="112390"/>
                      </a:lnTo>
                      <a:lnTo>
                        <a:pt x="83466" y="112403"/>
                      </a:lnTo>
                      <a:lnTo>
                        <a:pt x="35195" y="112403"/>
                      </a:lnTo>
                      <a:lnTo>
                        <a:pt x="35195" y="96782"/>
                      </a:lnTo>
                      <a:lnTo>
                        <a:pt x="586" y="124119"/>
                      </a:lnTo>
                      <a:lnTo>
                        <a:pt x="35195" y="151456"/>
                      </a:lnTo>
                      <a:lnTo>
                        <a:pt x="35195" y="135835"/>
                      </a:lnTo>
                      <a:lnTo>
                        <a:pt x="83666" y="135835"/>
                      </a:lnTo>
                      <a:cubicBezTo>
                        <a:pt x="83681" y="135835"/>
                        <a:pt x="83699" y="135835"/>
                        <a:pt x="83716" y="135835"/>
                      </a:cubicBezTo>
                      <a:lnTo>
                        <a:pt x="83850" y="135834"/>
                      </a:lnTo>
                      <a:cubicBezTo>
                        <a:pt x="110372" y="135734"/>
                        <a:pt x="131919" y="114125"/>
                        <a:pt x="131919" y="87580"/>
                      </a:cubicBezTo>
                      <a:cubicBezTo>
                        <a:pt x="131919" y="78652"/>
                        <a:pt x="129461" y="69935"/>
                        <a:pt x="124809" y="62361"/>
                      </a:cubicBezTo>
                      <a:close/>
                    </a:path>
                  </a:pathLst>
                </a:custGeom>
                <a:grpFill/>
                <a:ln w="9525" cap="flat">
                  <a:noFill/>
                  <a:prstDash val="solid"/>
                  <a:miter/>
                </a:ln>
              </p:spPr>
              <p:txBody>
                <a:bodyPr rtlCol="0" anchor="ctr"/>
                <a:lstStyle/>
                <a:p>
                  <a:endParaRPr lang="fr-FR"/>
                </a:p>
              </p:txBody>
            </p:sp>
            <p:sp>
              <p:nvSpPr>
                <p:cNvPr id="191" name="Forme libre : forme 190">
                  <a:extLst>
                    <a:ext uri="{FF2B5EF4-FFF2-40B4-BE49-F238E27FC236}">
                      <a16:creationId xmlns:a16="http://schemas.microsoft.com/office/drawing/2014/main" id="{75464E28-6E45-48B4-83E8-AB2D4184DCBF}"/>
                    </a:ext>
                  </a:extLst>
                </p:cNvPr>
                <p:cNvSpPr/>
                <p:nvPr/>
              </p:nvSpPr>
              <p:spPr>
                <a:xfrm>
                  <a:off x="10650146" y="2071262"/>
                  <a:ext cx="110910" cy="135123"/>
                </a:xfrm>
                <a:custGeom>
                  <a:avLst/>
                  <a:gdLst>
                    <a:gd name="connsiteX0" fmla="*/ 98978 w 110910"/>
                    <a:gd name="connsiteY0" fmla="*/ 122674 h 135123"/>
                    <a:gd name="connsiteX1" fmla="*/ 110694 w 110910"/>
                    <a:gd name="connsiteY1" fmla="*/ 111416 h 135123"/>
                    <a:gd name="connsiteX2" fmla="*/ 48817 w 110910"/>
                    <a:gd name="connsiteY2" fmla="*/ 111416 h 135123"/>
                    <a:gd name="connsiteX3" fmla="*/ 27322 w 110910"/>
                    <a:gd name="connsiteY3" fmla="*/ 99004 h 135123"/>
                    <a:gd name="connsiteX4" fmla="*/ 27320 w 110910"/>
                    <a:gd name="connsiteY4" fmla="*/ 74181 h 135123"/>
                    <a:gd name="connsiteX5" fmla="*/ 49140 w 110910"/>
                    <a:gd name="connsiteY5" fmla="*/ 36390 h 135123"/>
                    <a:gd name="connsiteX6" fmla="*/ 62515 w 110910"/>
                    <a:gd name="connsiteY6" fmla="*/ 44288 h 135123"/>
                    <a:gd name="connsiteX7" fmla="*/ 56576 w 110910"/>
                    <a:gd name="connsiteY7" fmla="*/ 586 h 135123"/>
                    <a:gd name="connsiteX8" fmla="*/ 15437 w 110910"/>
                    <a:gd name="connsiteY8" fmla="*/ 16484 h 135123"/>
                    <a:gd name="connsiteX9" fmla="*/ 28963 w 110910"/>
                    <a:gd name="connsiteY9" fmla="*/ 24473 h 135123"/>
                    <a:gd name="connsiteX10" fmla="*/ 7028 w 110910"/>
                    <a:gd name="connsiteY10" fmla="*/ 62467 h 135123"/>
                    <a:gd name="connsiteX11" fmla="*/ 7028 w 110910"/>
                    <a:gd name="connsiteY11" fmla="*/ 110720 h 135123"/>
                    <a:gd name="connsiteX12" fmla="*/ 48818 w 110910"/>
                    <a:gd name="connsiteY12" fmla="*/ 134848 h 135123"/>
                    <a:gd name="connsiteX13" fmla="*/ 110694 w 110910"/>
                    <a:gd name="connsiteY13" fmla="*/ 134848 h 135123"/>
                    <a:gd name="connsiteX14" fmla="*/ 98978 w 110910"/>
                    <a:gd name="connsiteY14" fmla="*/ 122674 h 13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0910" h="135123">
                      <a:moveTo>
                        <a:pt x="98978" y="122674"/>
                      </a:moveTo>
                      <a:lnTo>
                        <a:pt x="110694" y="111416"/>
                      </a:lnTo>
                      <a:lnTo>
                        <a:pt x="48817" y="111416"/>
                      </a:lnTo>
                      <a:cubicBezTo>
                        <a:pt x="39977" y="111416"/>
                        <a:pt x="31741" y="106659"/>
                        <a:pt x="27322" y="99004"/>
                      </a:cubicBezTo>
                      <a:cubicBezTo>
                        <a:pt x="22903" y="91349"/>
                        <a:pt x="22903" y="81837"/>
                        <a:pt x="27320" y="74181"/>
                      </a:cubicBezTo>
                      <a:lnTo>
                        <a:pt x="49140" y="36390"/>
                      </a:lnTo>
                      <a:lnTo>
                        <a:pt x="62515" y="44288"/>
                      </a:lnTo>
                      <a:lnTo>
                        <a:pt x="56576" y="586"/>
                      </a:lnTo>
                      <a:lnTo>
                        <a:pt x="15437" y="16484"/>
                      </a:lnTo>
                      <a:lnTo>
                        <a:pt x="28963" y="24473"/>
                      </a:lnTo>
                      <a:lnTo>
                        <a:pt x="7028" y="62467"/>
                      </a:lnTo>
                      <a:cubicBezTo>
                        <a:pt x="-1562" y="77348"/>
                        <a:pt x="-1562" y="95838"/>
                        <a:pt x="7028" y="110720"/>
                      </a:cubicBezTo>
                      <a:cubicBezTo>
                        <a:pt x="15622" y="125602"/>
                        <a:pt x="31635" y="134848"/>
                        <a:pt x="48818" y="134848"/>
                      </a:cubicBezTo>
                      <a:lnTo>
                        <a:pt x="110694" y="134848"/>
                      </a:lnTo>
                      <a:lnTo>
                        <a:pt x="98978" y="122674"/>
                      </a:lnTo>
                      <a:close/>
                    </a:path>
                  </a:pathLst>
                </a:custGeom>
                <a:grpFill/>
                <a:ln w="9525" cap="flat">
                  <a:noFill/>
                  <a:prstDash val="solid"/>
                  <a:miter/>
                </a:ln>
              </p:spPr>
              <p:txBody>
                <a:bodyPr rtlCol="0" anchor="ctr"/>
                <a:lstStyle/>
                <a:p>
                  <a:endParaRPr lang="fr-FR"/>
                </a:p>
              </p:txBody>
            </p:sp>
            <p:sp>
              <p:nvSpPr>
                <p:cNvPr id="192" name="Forme libre : forme 191">
                  <a:extLst>
                    <a:ext uri="{FF2B5EF4-FFF2-40B4-BE49-F238E27FC236}">
                      <a16:creationId xmlns:a16="http://schemas.microsoft.com/office/drawing/2014/main" id="{D877DEC7-FCDA-4300-A74A-3EE35221F39A}"/>
                    </a:ext>
                  </a:extLst>
                </p:cNvPr>
                <p:cNvSpPr/>
                <p:nvPr/>
              </p:nvSpPr>
              <p:spPr>
                <a:xfrm>
                  <a:off x="10700112" y="1976150"/>
                  <a:ext cx="149182" cy="93727"/>
                </a:xfrm>
                <a:custGeom>
                  <a:avLst/>
                  <a:gdLst>
                    <a:gd name="connsiteX0" fmla="*/ 20878 w 149182"/>
                    <a:gd name="connsiteY0" fmla="*/ 93910 h 93727"/>
                    <a:gd name="connsiteX1" fmla="*/ 54064 w 149182"/>
                    <a:gd name="connsiteY1" fmla="*/ 36428 h 93727"/>
                    <a:gd name="connsiteX2" fmla="*/ 75561 w 149182"/>
                    <a:gd name="connsiteY2" fmla="*/ 24017 h 93727"/>
                    <a:gd name="connsiteX3" fmla="*/ 97057 w 149182"/>
                    <a:gd name="connsiteY3" fmla="*/ 36428 h 93727"/>
                    <a:gd name="connsiteX4" fmla="*/ 115572 w 149182"/>
                    <a:gd name="connsiteY4" fmla="*/ 68499 h 93727"/>
                    <a:gd name="connsiteX5" fmla="*/ 101538 w 149182"/>
                    <a:gd name="connsiteY5" fmla="*/ 76345 h 93727"/>
                    <a:gd name="connsiteX6" fmla="*/ 142289 w 149182"/>
                    <a:gd name="connsiteY6" fmla="*/ 93212 h 93727"/>
                    <a:gd name="connsiteX7" fmla="*/ 149261 w 149182"/>
                    <a:gd name="connsiteY7" fmla="*/ 49664 h 93727"/>
                    <a:gd name="connsiteX8" fmla="*/ 136028 w 149182"/>
                    <a:gd name="connsiteY8" fmla="*/ 57063 h 93727"/>
                    <a:gd name="connsiteX9" fmla="*/ 117349 w 149182"/>
                    <a:gd name="connsiteY9" fmla="*/ 24712 h 93727"/>
                    <a:gd name="connsiteX10" fmla="*/ 75561 w 149182"/>
                    <a:gd name="connsiteY10" fmla="*/ 586 h 93727"/>
                    <a:gd name="connsiteX11" fmla="*/ 33771 w 149182"/>
                    <a:gd name="connsiteY11" fmla="*/ 24713 h 93727"/>
                    <a:gd name="connsiteX12" fmla="*/ 586 w 149182"/>
                    <a:gd name="connsiteY12" fmla="*/ 82195 h 93727"/>
                    <a:gd name="connsiteX13" fmla="*/ 18022 w 149182"/>
                    <a:gd name="connsiteY13" fmla="*/ 76261 h 93727"/>
                    <a:gd name="connsiteX14" fmla="*/ 20878 w 149182"/>
                    <a:gd name="connsiteY14" fmla="*/ 93910 h 93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9182" h="93727">
                      <a:moveTo>
                        <a:pt x="20878" y="93910"/>
                      </a:moveTo>
                      <a:lnTo>
                        <a:pt x="54064" y="36428"/>
                      </a:lnTo>
                      <a:cubicBezTo>
                        <a:pt x="58485" y="28772"/>
                        <a:pt x="66721" y="24017"/>
                        <a:pt x="75561" y="24017"/>
                      </a:cubicBezTo>
                      <a:cubicBezTo>
                        <a:pt x="84400" y="24017"/>
                        <a:pt x="92638" y="28772"/>
                        <a:pt x="97057" y="36428"/>
                      </a:cubicBezTo>
                      <a:lnTo>
                        <a:pt x="115572" y="68499"/>
                      </a:lnTo>
                      <a:lnTo>
                        <a:pt x="101538" y="76345"/>
                      </a:lnTo>
                      <a:lnTo>
                        <a:pt x="142289" y="93212"/>
                      </a:lnTo>
                      <a:lnTo>
                        <a:pt x="149261" y="49664"/>
                      </a:lnTo>
                      <a:lnTo>
                        <a:pt x="136028" y="57063"/>
                      </a:lnTo>
                      <a:lnTo>
                        <a:pt x="117349" y="24712"/>
                      </a:lnTo>
                      <a:cubicBezTo>
                        <a:pt x="108756" y="9830"/>
                        <a:pt x="92745" y="586"/>
                        <a:pt x="75561" y="586"/>
                      </a:cubicBezTo>
                      <a:cubicBezTo>
                        <a:pt x="58376" y="586"/>
                        <a:pt x="42365" y="9830"/>
                        <a:pt x="33771" y="24713"/>
                      </a:cubicBezTo>
                      <a:lnTo>
                        <a:pt x="586" y="82195"/>
                      </a:lnTo>
                      <a:lnTo>
                        <a:pt x="18022" y="76261"/>
                      </a:lnTo>
                      <a:lnTo>
                        <a:pt x="20878" y="93910"/>
                      </a:lnTo>
                      <a:close/>
                    </a:path>
                  </a:pathLst>
                </a:custGeom>
                <a:grpFill/>
                <a:ln w="9525" cap="flat">
                  <a:noFill/>
                  <a:prstDash val="solid"/>
                  <a:miter/>
                </a:ln>
              </p:spPr>
              <p:txBody>
                <a:bodyPr rtlCol="0" anchor="ctr"/>
                <a:lstStyle/>
                <a:p>
                  <a:endParaRPr lang="fr-FR"/>
                </a:p>
              </p:txBody>
            </p:sp>
            <p:sp>
              <p:nvSpPr>
                <p:cNvPr id="193" name="Forme libre : forme 192">
                  <a:extLst>
                    <a:ext uri="{FF2B5EF4-FFF2-40B4-BE49-F238E27FC236}">
                      <a16:creationId xmlns:a16="http://schemas.microsoft.com/office/drawing/2014/main" id="{AD20A11D-A705-4FF8-8ABC-627796ED866E}"/>
                    </a:ext>
                  </a:extLst>
                </p:cNvPr>
                <p:cNvSpPr/>
                <p:nvPr/>
              </p:nvSpPr>
              <p:spPr>
                <a:xfrm>
                  <a:off x="10747322" y="2061936"/>
                  <a:ext cx="56236" cy="86698"/>
                </a:xfrm>
                <a:custGeom>
                  <a:avLst/>
                  <a:gdLst>
                    <a:gd name="connsiteX0" fmla="*/ 28862 w 56236"/>
                    <a:gd name="connsiteY0" fmla="*/ 71581 h 86697"/>
                    <a:gd name="connsiteX1" fmla="*/ 27796 w 56236"/>
                    <a:gd name="connsiteY1" fmla="*/ 71581 h 86697"/>
                    <a:gd name="connsiteX2" fmla="*/ 17843 w 56236"/>
                    <a:gd name="connsiteY2" fmla="*/ 62393 h 86697"/>
                    <a:gd name="connsiteX3" fmla="*/ 586 w 56236"/>
                    <a:gd name="connsiteY3" fmla="*/ 62393 h 86697"/>
                    <a:gd name="connsiteX4" fmla="*/ 28330 w 56236"/>
                    <a:gd name="connsiteY4" fmla="*/ 86503 h 86697"/>
                    <a:gd name="connsiteX5" fmla="*/ 56150 w 56236"/>
                    <a:gd name="connsiteY5" fmla="*/ 62839 h 86697"/>
                    <a:gd name="connsiteX6" fmla="*/ 56150 w 56236"/>
                    <a:gd name="connsiteY6" fmla="*/ 60813 h 86697"/>
                    <a:gd name="connsiteX7" fmla="*/ 45917 w 56236"/>
                    <a:gd name="connsiteY7" fmla="*/ 42585 h 86697"/>
                    <a:gd name="connsiteX8" fmla="*/ 55618 w 56236"/>
                    <a:gd name="connsiteY8" fmla="*/ 24784 h 86697"/>
                    <a:gd name="connsiteX9" fmla="*/ 55618 w 56236"/>
                    <a:gd name="connsiteY9" fmla="*/ 22758 h 86697"/>
                    <a:gd name="connsiteX10" fmla="*/ 28329 w 56236"/>
                    <a:gd name="connsiteY10" fmla="*/ 586 h 86697"/>
                    <a:gd name="connsiteX11" fmla="*/ 1064 w 56236"/>
                    <a:gd name="connsiteY11" fmla="*/ 25973 h 86697"/>
                    <a:gd name="connsiteX12" fmla="*/ 18276 w 56236"/>
                    <a:gd name="connsiteY12" fmla="*/ 25973 h 86697"/>
                    <a:gd name="connsiteX13" fmla="*/ 27796 w 56236"/>
                    <a:gd name="connsiteY13" fmla="*/ 15509 h 86697"/>
                    <a:gd name="connsiteX14" fmla="*/ 28862 w 56236"/>
                    <a:gd name="connsiteY14" fmla="*/ 15509 h 86697"/>
                    <a:gd name="connsiteX15" fmla="*/ 38561 w 56236"/>
                    <a:gd name="connsiteY15" fmla="*/ 24783 h 86697"/>
                    <a:gd name="connsiteX16" fmla="*/ 38561 w 56236"/>
                    <a:gd name="connsiteY16" fmla="*/ 25743 h 86697"/>
                    <a:gd name="connsiteX17" fmla="*/ 28755 w 56236"/>
                    <a:gd name="connsiteY17" fmla="*/ 35230 h 86697"/>
                    <a:gd name="connsiteX18" fmla="*/ 20856 w 56236"/>
                    <a:gd name="connsiteY18" fmla="*/ 35230 h 86697"/>
                    <a:gd name="connsiteX19" fmla="*/ 20856 w 56236"/>
                    <a:gd name="connsiteY19" fmla="*/ 50152 h 86697"/>
                    <a:gd name="connsiteX20" fmla="*/ 29075 w 56236"/>
                    <a:gd name="connsiteY20" fmla="*/ 50152 h 86697"/>
                    <a:gd name="connsiteX21" fmla="*/ 39094 w 56236"/>
                    <a:gd name="connsiteY21" fmla="*/ 59853 h 86697"/>
                    <a:gd name="connsiteX22" fmla="*/ 39094 w 56236"/>
                    <a:gd name="connsiteY22" fmla="*/ 61026 h 86697"/>
                    <a:gd name="connsiteX23" fmla="*/ 28862 w 56236"/>
                    <a:gd name="connsiteY23" fmla="*/ 71581 h 86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236" h="86697">
                      <a:moveTo>
                        <a:pt x="28862" y="71581"/>
                      </a:moveTo>
                      <a:lnTo>
                        <a:pt x="27796" y="71581"/>
                      </a:lnTo>
                      <a:cubicBezTo>
                        <a:pt x="22881" y="71581"/>
                        <a:pt x="18901" y="69246"/>
                        <a:pt x="17843" y="62393"/>
                      </a:cubicBezTo>
                      <a:lnTo>
                        <a:pt x="586" y="62393"/>
                      </a:lnTo>
                      <a:cubicBezTo>
                        <a:pt x="1471" y="77855"/>
                        <a:pt x="10622" y="86503"/>
                        <a:pt x="28330" y="86503"/>
                      </a:cubicBezTo>
                      <a:cubicBezTo>
                        <a:pt x="48263" y="86503"/>
                        <a:pt x="56150" y="73391"/>
                        <a:pt x="56150" y="62839"/>
                      </a:cubicBezTo>
                      <a:lnTo>
                        <a:pt x="56150" y="60813"/>
                      </a:lnTo>
                      <a:cubicBezTo>
                        <a:pt x="56150" y="51647"/>
                        <a:pt x="51673" y="45890"/>
                        <a:pt x="45917" y="42585"/>
                      </a:cubicBezTo>
                      <a:cubicBezTo>
                        <a:pt x="51354" y="39387"/>
                        <a:pt x="55618" y="33632"/>
                        <a:pt x="55618" y="24784"/>
                      </a:cubicBezTo>
                      <a:lnTo>
                        <a:pt x="55618" y="22758"/>
                      </a:lnTo>
                      <a:cubicBezTo>
                        <a:pt x="55618" y="12738"/>
                        <a:pt x="48582" y="586"/>
                        <a:pt x="28329" y="586"/>
                      </a:cubicBezTo>
                      <a:cubicBezTo>
                        <a:pt x="10336" y="586"/>
                        <a:pt x="1573" y="9113"/>
                        <a:pt x="1064" y="25973"/>
                      </a:cubicBezTo>
                      <a:lnTo>
                        <a:pt x="18276" y="25973"/>
                      </a:lnTo>
                      <a:cubicBezTo>
                        <a:pt x="19088" y="18268"/>
                        <a:pt x="22590" y="15509"/>
                        <a:pt x="27796" y="15509"/>
                      </a:cubicBezTo>
                      <a:lnTo>
                        <a:pt x="28862" y="15509"/>
                      </a:lnTo>
                      <a:cubicBezTo>
                        <a:pt x="34510" y="15509"/>
                        <a:pt x="38561" y="19240"/>
                        <a:pt x="38561" y="24783"/>
                      </a:cubicBezTo>
                      <a:lnTo>
                        <a:pt x="38561" y="25743"/>
                      </a:lnTo>
                      <a:cubicBezTo>
                        <a:pt x="38561" y="32139"/>
                        <a:pt x="34938" y="35230"/>
                        <a:pt x="28755" y="35230"/>
                      </a:cubicBezTo>
                      <a:lnTo>
                        <a:pt x="20856" y="35230"/>
                      </a:lnTo>
                      <a:lnTo>
                        <a:pt x="20856" y="50152"/>
                      </a:lnTo>
                      <a:lnTo>
                        <a:pt x="29075" y="50152"/>
                      </a:lnTo>
                      <a:cubicBezTo>
                        <a:pt x="35256" y="50152"/>
                        <a:pt x="39094" y="53351"/>
                        <a:pt x="39094" y="59853"/>
                      </a:cubicBezTo>
                      <a:lnTo>
                        <a:pt x="39094" y="61026"/>
                      </a:lnTo>
                      <a:cubicBezTo>
                        <a:pt x="39095" y="68383"/>
                        <a:pt x="34192" y="71581"/>
                        <a:pt x="28862" y="71581"/>
                      </a:cubicBezTo>
                      <a:close/>
                    </a:path>
                  </a:pathLst>
                </a:custGeom>
                <a:grpFill/>
                <a:ln w="9525" cap="flat">
                  <a:noFill/>
                  <a:prstDash val="solid"/>
                  <a:miter/>
                </a:ln>
              </p:spPr>
              <p:txBody>
                <a:bodyPr rtlCol="0" anchor="ctr"/>
                <a:lstStyle/>
                <a:p>
                  <a:endParaRPr lang="fr-FR"/>
                </a:p>
              </p:txBody>
            </p:sp>
            <p:sp>
              <p:nvSpPr>
                <p:cNvPr id="194" name="Forme libre : forme 193">
                  <a:extLst>
                    <a:ext uri="{FF2B5EF4-FFF2-40B4-BE49-F238E27FC236}">
                      <a16:creationId xmlns:a16="http://schemas.microsoft.com/office/drawing/2014/main" id="{AC4A5B93-BA2D-4FA3-9515-82974D968209}"/>
                    </a:ext>
                  </a:extLst>
                </p:cNvPr>
                <p:cNvSpPr/>
                <p:nvPr/>
              </p:nvSpPr>
              <p:spPr>
                <a:xfrm>
                  <a:off x="10719244" y="2222695"/>
                  <a:ext cx="33586" cy="42958"/>
                </a:xfrm>
                <a:custGeom>
                  <a:avLst/>
                  <a:gdLst>
                    <a:gd name="connsiteX0" fmla="*/ 16582 w 33585"/>
                    <a:gd name="connsiteY0" fmla="*/ 586 h 42958"/>
                    <a:gd name="connsiteX1" fmla="*/ 586 w 33585"/>
                    <a:gd name="connsiteY1" fmla="*/ 586 h 42958"/>
                    <a:gd name="connsiteX2" fmla="*/ 586 w 33585"/>
                    <a:gd name="connsiteY2" fmla="*/ 43134 h 42958"/>
                    <a:gd name="connsiteX3" fmla="*/ 10709 w 33585"/>
                    <a:gd name="connsiteY3" fmla="*/ 43134 h 42958"/>
                    <a:gd name="connsiteX4" fmla="*/ 10709 w 33585"/>
                    <a:gd name="connsiteY4" fmla="*/ 27860 h 42958"/>
                    <a:gd name="connsiteX5" fmla="*/ 16583 w 33585"/>
                    <a:gd name="connsiteY5" fmla="*/ 27860 h 42958"/>
                    <a:gd name="connsiteX6" fmla="*/ 33518 w 33585"/>
                    <a:gd name="connsiteY6" fmla="*/ 14768 h 42958"/>
                    <a:gd name="connsiteX7" fmla="*/ 33518 w 33585"/>
                    <a:gd name="connsiteY7" fmla="*/ 13677 h 42958"/>
                    <a:gd name="connsiteX8" fmla="*/ 16582 w 33585"/>
                    <a:gd name="connsiteY8" fmla="*/ 586 h 42958"/>
                    <a:gd name="connsiteX9" fmla="*/ 23268 w 33585"/>
                    <a:gd name="connsiteY9" fmla="*/ 14496 h 42958"/>
                    <a:gd name="connsiteX10" fmla="*/ 17019 w 33585"/>
                    <a:gd name="connsiteY10" fmla="*/ 20223 h 42958"/>
                    <a:gd name="connsiteX11" fmla="*/ 10708 w 33585"/>
                    <a:gd name="connsiteY11" fmla="*/ 20223 h 42958"/>
                    <a:gd name="connsiteX12" fmla="*/ 10708 w 33585"/>
                    <a:gd name="connsiteY12" fmla="*/ 8223 h 42958"/>
                    <a:gd name="connsiteX13" fmla="*/ 17019 w 33585"/>
                    <a:gd name="connsiteY13" fmla="*/ 8223 h 42958"/>
                    <a:gd name="connsiteX14" fmla="*/ 23268 w 33585"/>
                    <a:gd name="connsiteY14" fmla="*/ 13950 h 42958"/>
                    <a:gd name="connsiteX15" fmla="*/ 23268 w 33585"/>
                    <a:gd name="connsiteY15" fmla="*/ 14496 h 42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3585" h="42958">
                      <a:moveTo>
                        <a:pt x="16582" y="586"/>
                      </a:moveTo>
                      <a:lnTo>
                        <a:pt x="586" y="586"/>
                      </a:lnTo>
                      <a:lnTo>
                        <a:pt x="586" y="43134"/>
                      </a:lnTo>
                      <a:lnTo>
                        <a:pt x="10709" y="43134"/>
                      </a:lnTo>
                      <a:lnTo>
                        <a:pt x="10709" y="27860"/>
                      </a:lnTo>
                      <a:lnTo>
                        <a:pt x="16583" y="27860"/>
                      </a:lnTo>
                      <a:cubicBezTo>
                        <a:pt x="24518" y="27860"/>
                        <a:pt x="33518" y="26115"/>
                        <a:pt x="33518" y="14768"/>
                      </a:cubicBezTo>
                      <a:lnTo>
                        <a:pt x="33518" y="13677"/>
                      </a:lnTo>
                      <a:cubicBezTo>
                        <a:pt x="33516" y="2386"/>
                        <a:pt x="24517" y="586"/>
                        <a:pt x="16582" y="586"/>
                      </a:cubicBezTo>
                      <a:close/>
                      <a:moveTo>
                        <a:pt x="23268" y="14496"/>
                      </a:moveTo>
                      <a:cubicBezTo>
                        <a:pt x="23268" y="19296"/>
                        <a:pt x="19769" y="20223"/>
                        <a:pt x="17019" y="20223"/>
                      </a:cubicBezTo>
                      <a:lnTo>
                        <a:pt x="10708" y="20223"/>
                      </a:lnTo>
                      <a:lnTo>
                        <a:pt x="10708" y="8223"/>
                      </a:lnTo>
                      <a:lnTo>
                        <a:pt x="17019" y="8223"/>
                      </a:lnTo>
                      <a:cubicBezTo>
                        <a:pt x="19769" y="8223"/>
                        <a:pt x="23268" y="9151"/>
                        <a:pt x="23268" y="13950"/>
                      </a:cubicBezTo>
                      <a:lnTo>
                        <a:pt x="23268" y="14496"/>
                      </a:lnTo>
                      <a:close/>
                    </a:path>
                  </a:pathLst>
                </a:custGeom>
                <a:grpFill/>
                <a:ln w="9525" cap="flat">
                  <a:noFill/>
                  <a:prstDash val="solid"/>
                  <a:miter/>
                </a:ln>
              </p:spPr>
              <p:txBody>
                <a:bodyPr rtlCol="0" anchor="ctr"/>
                <a:lstStyle/>
                <a:p>
                  <a:endParaRPr lang="fr-FR"/>
                </a:p>
              </p:txBody>
            </p:sp>
            <p:sp>
              <p:nvSpPr>
                <p:cNvPr id="195" name="Forme libre : forme 194">
                  <a:extLst>
                    <a:ext uri="{FF2B5EF4-FFF2-40B4-BE49-F238E27FC236}">
                      <a16:creationId xmlns:a16="http://schemas.microsoft.com/office/drawing/2014/main" id="{F245DCDF-25E1-4AD0-B83A-340CA14B1E77}"/>
                    </a:ext>
                  </a:extLst>
                </p:cNvPr>
                <p:cNvSpPr/>
                <p:nvPr/>
              </p:nvSpPr>
              <p:spPr>
                <a:xfrm>
                  <a:off x="10754672" y="2222695"/>
                  <a:ext cx="39053" cy="43739"/>
                </a:xfrm>
                <a:custGeom>
                  <a:avLst/>
                  <a:gdLst>
                    <a:gd name="connsiteX0" fmla="*/ 19706 w 39052"/>
                    <a:gd name="connsiteY0" fmla="*/ 33042 h 43739"/>
                    <a:gd name="connsiteX1" fmla="*/ 11396 w 39052"/>
                    <a:gd name="connsiteY1" fmla="*/ 586 h 43739"/>
                    <a:gd name="connsiteX2" fmla="*/ 586 w 39052"/>
                    <a:gd name="connsiteY2" fmla="*/ 586 h 43739"/>
                    <a:gd name="connsiteX3" fmla="*/ 12770 w 39052"/>
                    <a:gd name="connsiteY3" fmla="*/ 43243 h 43739"/>
                    <a:gd name="connsiteX4" fmla="*/ 26705 w 39052"/>
                    <a:gd name="connsiteY4" fmla="*/ 43243 h 43739"/>
                    <a:gd name="connsiteX5" fmla="*/ 38890 w 39052"/>
                    <a:gd name="connsiteY5" fmla="*/ 586 h 43739"/>
                    <a:gd name="connsiteX6" fmla="*/ 28017 w 39052"/>
                    <a:gd name="connsiteY6" fmla="*/ 586 h 43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052" h="43739">
                      <a:moveTo>
                        <a:pt x="19706" y="33042"/>
                      </a:moveTo>
                      <a:lnTo>
                        <a:pt x="11396" y="586"/>
                      </a:lnTo>
                      <a:lnTo>
                        <a:pt x="586" y="586"/>
                      </a:lnTo>
                      <a:lnTo>
                        <a:pt x="12770" y="43243"/>
                      </a:lnTo>
                      <a:lnTo>
                        <a:pt x="26705" y="43243"/>
                      </a:lnTo>
                      <a:lnTo>
                        <a:pt x="38890" y="586"/>
                      </a:lnTo>
                      <a:lnTo>
                        <a:pt x="28017" y="586"/>
                      </a:lnTo>
                      <a:close/>
                    </a:path>
                  </a:pathLst>
                </a:custGeom>
                <a:grpFill/>
                <a:ln w="9525" cap="flat">
                  <a:noFill/>
                  <a:prstDash val="solid"/>
                  <a:miter/>
                </a:ln>
              </p:spPr>
              <p:txBody>
                <a:bodyPr rtlCol="0" anchor="ctr"/>
                <a:lstStyle/>
                <a:p>
                  <a:endParaRPr lang="fr-FR"/>
                </a:p>
              </p:txBody>
            </p:sp>
            <p:sp>
              <p:nvSpPr>
                <p:cNvPr id="196" name="Forme libre : forme 195">
                  <a:extLst>
                    <a:ext uri="{FF2B5EF4-FFF2-40B4-BE49-F238E27FC236}">
                      <a16:creationId xmlns:a16="http://schemas.microsoft.com/office/drawing/2014/main" id="{ECCACEE0-B0D5-4030-A57A-04AA1777BEC6}"/>
                    </a:ext>
                  </a:extLst>
                </p:cNvPr>
                <p:cNvSpPr/>
                <p:nvPr/>
              </p:nvSpPr>
              <p:spPr>
                <a:xfrm>
                  <a:off x="10796286" y="2221986"/>
                  <a:ext cx="36710" cy="44520"/>
                </a:xfrm>
                <a:custGeom>
                  <a:avLst/>
                  <a:gdLst>
                    <a:gd name="connsiteX0" fmla="*/ 18895 w 36709"/>
                    <a:gd name="connsiteY0" fmla="*/ 586 h 44520"/>
                    <a:gd name="connsiteX1" fmla="*/ 586 w 36709"/>
                    <a:gd name="connsiteY1" fmla="*/ 21478 h 44520"/>
                    <a:gd name="connsiteX2" fmla="*/ 586 w 36709"/>
                    <a:gd name="connsiteY2" fmla="*/ 23660 h 44520"/>
                    <a:gd name="connsiteX3" fmla="*/ 18895 w 36709"/>
                    <a:gd name="connsiteY3" fmla="*/ 44552 h 44520"/>
                    <a:gd name="connsiteX4" fmla="*/ 36328 w 36709"/>
                    <a:gd name="connsiteY4" fmla="*/ 29825 h 44520"/>
                    <a:gd name="connsiteX5" fmla="*/ 36328 w 36709"/>
                    <a:gd name="connsiteY5" fmla="*/ 29333 h 44520"/>
                    <a:gd name="connsiteX6" fmla="*/ 26205 w 36709"/>
                    <a:gd name="connsiteY6" fmla="*/ 29333 h 44520"/>
                    <a:gd name="connsiteX7" fmla="*/ 19455 w 36709"/>
                    <a:gd name="connsiteY7" fmla="*/ 36915 h 44520"/>
                    <a:gd name="connsiteX8" fmla="*/ 18894 w 36709"/>
                    <a:gd name="connsiteY8" fmla="*/ 36915 h 44520"/>
                    <a:gd name="connsiteX9" fmla="*/ 10833 w 36709"/>
                    <a:gd name="connsiteY9" fmla="*/ 23660 h 44520"/>
                    <a:gd name="connsiteX10" fmla="*/ 10833 w 36709"/>
                    <a:gd name="connsiteY10" fmla="*/ 21478 h 44520"/>
                    <a:gd name="connsiteX11" fmla="*/ 18894 w 36709"/>
                    <a:gd name="connsiteY11" fmla="*/ 8223 h 44520"/>
                    <a:gd name="connsiteX12" fmla="*/ 19455 w 36709"/>
                    <a:gd name="connsiteY12" fmla="*/ 8223 h 44520"/>
                    <a:gd name="connsiteX13" fmla="*/ 26205 w 36709"/>
                    <a:gd name="connsiteY13" fmla="*/ 17442 h 44520"/>
                    <a:gd name="connsiteX14" fmla="*/ 36329 w 36709"/>
                    <a:gd name="connsiteY14" fmla="*/ 17442 h 44520"/>
                    <a:gd name="connsiteX15" fmla="*/ 36329 w 36709"/>
                    <a:gd name="connsiteY15" fmla="*/ 15477 h 44520"/>
                    <a:gd name="connsiteX16" fmla="*/ 18895 w 36709"/>
                    <a:gd name="connsiteY16" fmla="*/ 586 h 44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709" h="44520">
                      <a:moveTo>
                        <a:pt x="18895" y="586"/>
                      </a:moveTo>
                      <a:cubicBezTo>
                        <a:pt x="6210" y="586"/>
                        <a:pt x="586" y="6750"/>
                        <a:pt x="586" y="21478"/>
                      </a:cubicBezTo>
                      <a:lnTo>
                        <a:pt x="586" y="23660"/>
                      </a:lnTo>
                      <a:cubicBezTo>
                        <a:pt x="586" y="38388"/>
                        <a:pt x="6210" y="44552"/>
                        <a:pt x="18895" y="44552"/>
                      </a:cubicBezTo>
                      <a:cubicBezTo>
                        <a:pt x="30454" y="44552"/>
                        <a:pt x="36328" y="40297"/>
                        <a:pt x="36328" y="29825"/>
                      </a:cubicBezTo>
                      <a:lnTo>
                        <a:pt x="36328" y="29333"/>
                      </a:lnTo>
                      <a:lnTo>
                        <a:pt x="26205" y="29333"/>
                      </a:lnTo>
                      <a:cubicBezTo>
                        <a:pt x="26205" y="33915"/>
                        <a:pt x="24392" y="36915"/>
                        <a:pt x="19455" y="36915"/>
                      </a:cubicBezTo>
                      <a:lnTo>
                        <a:pt x="18894" y="36915"/>
                      </a:lnTo>
                      <a:cubicBezTo>
                        <a:pt x="12395" y="36915"/>
                        <a:pt x="10833" y="32169"/>
                        <a:pt x="10833" y="23660"/>
                      </a:cubicBezTo>
                      <a:lnTo>
                        <a:pt x="10833" y="21478"/>
                      </a:lnTo>
                      <a:cubicBezTo>
                        <a:pt x="10833" y="12968"/>
                        <a:pt x="12395" y="8223"/>
                        <a:pt x="18894" y="8223"/>
                      </a:cubicBezTo>
                      <a:lnTo>
                        <a:pt x="19455" y="8223"/>
                      </a:lnTo>
                      <a:cubicBezTo>
                        <a:pt x="24767" y="8223"/>
                        <a:pt x="26205" y="11605"/>
                        <a:pt x="26205" y="17442"/>
                      </a:cubicBezTo>
                      <a:lnTo>
                        <a:pt x="36329" y="17442"/>
                      </a:lnTo>
                      <a:lnTo>
                        <a:pt x="36329" y="15477"/>
                      </a:lnTo>
                      <a:cubicBezTo>
                        <a:pt x="36329" y="4841"/>
                        <a:pt x="30454" y="586"/>
                        <a:pt x="18895" y="586"/>
                      </a:cubicBezTo>
                      <a:close/>
                    </a:path>
                  </a:pathLst>
                </a:custGeom>
                <a:grpFill/>
                <a:ln w="9525" cap="flat">
                  <a:noFill/>
                  <a:prstDash val="solid"/>
                  <a:miter/>
                </a:ln>
              </p:spPr>
              <p:txBody>
                <a:bodyPr rtlCol="0" anchor="ctr"/>
                <a:lstStyle/>
                <a:p>
                  <a:endParaRPr lang="fr-FR"/>
                </a:p>
              </p:txBody>
            </p:sp>
          </p:grpSp>
          <p:sp>
            <p:nvSpPr>
              <p:cNvPr id="197" name="Rectangle 196">
                <a:extLst>
                  <a:ext uri="{FF2B5EF4-FFF2-40B4-BE49-F238E27FC236}">
                    <a16:creationId xmlns:a16="http://schemas.microsoft.com/office/drawing/2014/main" id="{97B6C7DB-9CAA-4B5A-B7D8-07BB5E9F600E}"/>
                  </a:ext>
                </a:extLst>
              </p:cNvPr>
              <p:cNvSpPr/>
              <p:nvPr/>
            </p:nvSpPr>
            <p:spPr>
              <a:xfrm>
                <a:off x="4913270" y="3544129"/>
                <a:ext cx="156519" cy="215189"/>
              </a:xfrm>
              <a:prstGeom prst="rect">
                <a:avLst/>
              </a:prstGeom>
            </p:spPr>
            <p:txBody>
              <a:bodyPr wrap="square">
                <a:spAutoFit/>
              </a:bodyPr>
              <a:lstStyle/>
              <a:p>
                <a:pPr algn="ctr"/>
                <a:r>
                  <a:rPr lang="fr-FR" sz="600" dirty="0">
                    <a:solidFill>
                      <a:srgbClr val="556080"/>
                    </a:solidFill>
                    <a:latin typeface="+mj-lt"/>
                  </a:rPr>
                  <a:t>B</a:t>
                </a:r>
              </a:p>
            </p:txBody>
          </p:sp>
          <p:grpSp>
            <p:nvGrpSpPr>
              <p:cNvPr id="207" name="Groupe 206">
                <a:extLst>
                  <a:ext uri="{FF2B5EF4-FFF2-40B4-BE49-F238E27FC236}">
                    <a16:creationId xmlns:a16="http://schemas.microsoft.com/office/drawing/2014/main" id="{E4ADE5E8-857D-4F18-B846-BE272142AE44}"/>
                  </a:ext>
                </a:extLst>
              </p:cNvPr>
              <p:cNvGrpSpPr/>
              <p:nvPr/>
            </p:nvGrpSpPr>
            <p:grpSpPr>
              <a:xfrm>
                <a:off x="4761335" y="3857224"/>
                <a:ext cx="256854" cy="213318"/>
                <a:chOff x="1350169" y="4352424"/>
                <a:chExt cx="561975" cy="466725"/>
              </a:xfrm>
            </p:grpSpPr>
            <p:sp>
              <p:nvSpPr>
                <p:cNvPr id="208" name="Forme libre : forme 207">
                  <a:extLst>
                    <a:ext uri="{FF2B5EF4-FFF2-40B4-BE49-F238E27FC236}">
                      <a16:creationId xmlns:a16="http://schemas.microsoft.com/office/drawing/2014/main" id="{AA188B7D-65BF-4378-92B7-E50821D8CD76}"/>
                    </a:ext>
                  </a:extLst>
                </p:cNvPr>
                <p:cNvSpPr/>
                <p:nvPr/>
              </p:nvSpPr>
              <p:spPr>
                <a:xfrm>
                  <a:off x="1350169" y="4352424"/>
                  <a:ext cx="561975" cy="466725"/>
                </a:xfrm>
                <a:custGeom>
                  <a:avLst/>
                  <a:gdLst>
                    <a:gd name="connsiteX0" fmla="*/ 7144 w 561975"/>
                    <a:gd name="connsiteY0" fmla="*/ 7144 h 466725"/>
                    <a:gd name="connsiteX1" fmla="*/ 559594 w 561975"/>
                    <a:gd name="connsiteY1" fmla="*/ 7144 h 466725"/>
                    <a:gd name="connsiteX2" fmla="*/ 559594 w 561975"/>
                    <a:gd name="connsiteY2" fmla="*/ 464344 h 466725"/>
                    <a:gd name="connsiteX3" fmla="*/ 7144 w 561975"/>
                    <a:gd name="connsiteY3" fmla="*/ 464344 h 466725"/>
                  </a:gdLst>
                  <a:ahLst/>
                  <a:cxnLst>
                    <a:cxn ang="0">
                      <a:pos x="connsiteX0" y="connsiteY0"/>
                    </a:cxn>
                    <a:cxn ang="0">
                      <a:pos x="connsiteX1" y="connsiteY1"/>
                    </a:cxn>
                    <a:cxn ang="0">
                      <a:pos x="connsiteX2" y="connsiteY2"/>
                    </a:cxn>
                    <a:cxn ang="0">
                      <a:pos x="connsiteX3" y="connsiteY3"/>
                    </a:cxn>
                  </a:cxnLst>
                  <a:rect l="l" t="t" r="r" b="b"/>
                  <a:pathLst>
                    <a:path w="561975" h="466725">
                      <a:moveTo>
                        <a:pt x="7144" y="7144"/>
                      </a:moveTo>
                      <a:lnTo>
                        <a:pt x="559594" y="7144"/>
                      </a:lnTo>
                      <a:lnTo>
                        <a:pt x="559594" y="464344"/>
                      </a:lnTo>
                      <a:lnTo>
                        <a:pt x="7144" y="464344"/>
                      </a:lnTo>
                      <a:close/>
                    </a:path>
                  </a:pathLst>
                </a:custGeom>
                <a:solidFill>
                  <a:schemeClr val="bg1"/>
                </a:solidFill>
                <a:ln w="9525" cap="flat">
                  <a:noFill/>
                  <a:prstDash val="solid"/>
                  <a:miter/>
                </a:ln>
              </p:spPr>
              <p:txBody>
                <a:bodyPr rtlCol="0" anchor="ctr"/>
                <a:lstStyle/>
                <a:p>
                  <a:endParaRPr lang="fr-FR"/>
                </a:p>
              </p:txBody>
            </p:sp>
            <p:sp>
              <p:nvSpPr>
                <p:cNvPr id="209" name="Forme libre : forme 208">
                  <a:extLst>
                    <a:ext uri="{FF2B5EF4-FFF2-40B4-BE49-F238E27FC236}">
                      <a16:creationId xmlns:a16="http://schemas.microsoft.com/office/drawing/2014/main" id="{56FD4CDE-670F-4DF8-AEBC-731DD2AAC95D}"/>
                    </a:ext>
                  </a:extLst>
                </p:cNvPr>
                <p:cNvSpPr/>
                <p:nvPr/>
              </p:nvSpPr>
              <p:spPr>
                <a:xfrm>
                  <a:off x="1390651" y="4392904"/>
                  <a:ext cx="390524" cy="390524"/>
                </a:xfrm>
                <a:custGeom>
                  <a:avLst/>
                  <a:gdLst>
                    <a:gd name="connsiteX0" fmla="*/ 376238 w 390525"/>
                    <a:gd name="connsiteY0" fmla="*/ 195263 h 390525"/>
                    <a:gd name="connsiteX1" fmla="*/ 195263 w 390525"/>
                    <a:gd name="connsiteY1" fmla="*/ 376238 h 390525"/>
                    <a:gd name="connsiteX2" fmla="*/ 14288 w 390525"/>
                    <a:gd name="connsiteY2" fmla="*/ 195263 h 390525"/>
                    <a:gd name="connsiteX3" fmla="*/ 195263 w 390525"/>
                    <a:gd name="connsiteY3" fmla="*/ 14288 h 390525"/>
                    <a:gd name="connsiteX4" fmla="*/ 376238 w 390525"/>
                    <a:gd name="connsiteY4" fmla="*/ 195263 h 390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525" h="390525">
                      <a:moveTo>
                        <a:pt x="376238" y="195263"/>
                      </a:moveTo>
                      <a:cubicBezTo>
                        <a:pt x="376238" y="295212"/>
                        <a:pt x="295212" y="376238"/>
                        <a:pt x="195263" y="376238"/>
                      </a:cubicBezTo>
                      <a:cubicBezTo>
                        <a:pt x="95313" y="376238"/>
                        <a:pt x="14288" y="295212"/>
                        <a:pt x="14288" y="195263"/>
                      </a:cubicBezTo>
                      <a:cubicBezTo>
                        <a:pt x="14288" y="95313"/>
                        <a:pt x="95313" y="14288"/>
                        <a:pt x="195263" y="14288"/>
                      </a:cubicBezTo>
                      <a:cubicBezTo>
                        <a:pt x="295212" y="14288"/>
                        <a:pt x="376238" y="95313"/>
                        <a:pt x="376238" y="195263"/>
                      </a:cubicBezTo>
                      <a:close/>
                    </a:path>
                  </a:pathLst>
                </a:custGeom>
                <a:solidFill>
                  <a:srgbClr val="999A9F"/>
                </a:solidFill>
                <a:ln w="19050" cap="rnd">
                  <a:solidFill>
                    <a:schemeClr val="bg1">
                      <a:lumMod val="85000"/>
                    </a:schemeClr>
                  </a:solidFill>
                  <a:prstDash val="solid"/>
                  <a:miter/>
                </a:ln>
              </p:spPr>
              <p:txBody>
                <a:bodyPr rtlCol="0" anchor="ctr"/>
                <a:lstStyle/>
                <a:p>
                  <a:endParaRPr lang="fr-FR"/>
                </a:p>
              </p:txBody>
            </p:sp>
            <p:sp>
              <p:nvSpPr>
                <p:cNvPr id="210" name="Forme libre : forme 209">
                  <a:extLst>
                    <a:ext uri="{FF2B5EF4-FFF2-40B4-BE49-F238E27FC236}">
                      <a16:creationId xmlns:a16="http://schemas.microsoft.com/office/drawing/2014/main" id="{E6FDF96C-7317-46CC-9E18-C3E087029C8D}"/>
                    </a:ext>
                  </a:extLst>
                </p:cNvPr>
                <p:cNvSpPr/>
                <p:nvPr/>
              </p:nvSpPr>
              <p:spPr>
                <a:xfrm>
                  <a:off x="1750219" y="4733424"/>
                  <a:ext cx="123825" cy="47625"/>
                </a:xfrm>
                <a:custGeom>
                  <a:avLst/>
                  <a:gdLst>
                    <a:gd name="connsiteX0" fmla="*/ 7144 w 123825"/>
                    <a:gd name="connsiteY0" fmla="*/ 7144 h 47625"/>
                    <a:gd name="connsiteX1" fmla="*/ 121444 w 123825"/>
                    <a:gd name="connsiteY1" fmla="*/ 7144 h 47625"/>
                    <a:gd name="connsiteX2" fmla="*/ 121444 w 123825"/>
                    <a:gd name="connsiteY2" fmla="*/ 45244 h 47625"/>
                    <a:gd name="connsiteX3" fmla="*/ 7144 w 123825"/>
                    <a:gd name="connsiteY3" fmla="*/ 45244 h 47625"/>
                  </a:gdLst>
                  <a:ahLst/>
                  <a:cxnLst>
                    <a:cxn ang="0">
                      <a:pos x="connsiteX0" y="connsiteY0"/>
                    </a:cxn>
                    <a:cxn ang="0">
                      <a:pos x="connsiteX1" y="connsiteY1"/>
                    </a:cxn>
                    <a:cxn ang="0">
                      <a:pos x="connsiteX2" y="connsiteY2"/>
                    </a:cxn>
                    <a:cxn ang="0">
                      <a:pos x="connsiteX3" y="connsiteY3"/>
                    </a:cxn>
                  </a:cxnLst>
                  <a:rect l="l" t="t" r="r" b="b"/>
                  <a:pathLst>
                    <a:path w="123825" h="47625">
                      <a:moveTo>
                        <a:pt x="7144" y="7144"/>
                      </a:moveTo>
                      <a:lnTo>
                        <a:pt x="121444" y="7144"/>
                      </a:lnTo>
                      <a:lnTo>
                        <a:pt x="121444" y="45244"/>
                      </a:lnTo>
                      <a:lnTo>
                        <a:pt x="7144" y="45244"/>
                      </a:lnTo>
                      <a:close/>
                    </a:path>
                  </a:pathLst>
                </a:custGeom>
                <a:solidFill>
                  <a:srgbClr val="7383BF"/>
                </a:solidFill>
                <a:ln w="9525" cap="flat">
                  <a:noFill/>
                  <a:prstDash val="solid"/>
                  <a:miter/>
                </a:ln>
              </p:spPr>
              <p:txBody>
                <a:bodyPr rtlCol="0" anchor="ctr"/>
                <a:lstStyle/>
                <a:p>
                  <a:endParaRPr lang="fr-FR"/>
                </a:p>
              </p:txBody>
            </p:sp>
            <p:grpSp>
              <p:nvGrpSpPr>
                <p:cNvPr id="211" name="Groupe 210">
                  <a:extLst>
                    <a:ext uri="{FF2B5EF4-FFF2-40B4-BE49-F238E27FC236}">
                      <a16:creationId xmlns:a16="http://schemas.microsoft.com/office/drawing/2014/main" id="{3C5B8F7B-2A9A-4479-810A-3DFD9083F74A}"/>
                    </a:ext>
                  </a:extLst>
                </p:cNvPr>
                <p:cNvGrpSpPr/>
                <p:nvPr/>
              </p:nvGrpSpPr>
              <p:grpSpPr>
                <a:xfrm rot="19559309">
                  <a:off x="1436038" y="4438284"/>
                  <a:ext cx="299750" cy="299766"/>
                  <a:chOff x="2728922" y="4610574"/>
                  <a:chExt cx="198152" cy="198162"/>
                </a:xfrm>
              </p:grpSpPr>
              <p:sp>
                <p:nvSpPr>
                  <p:cNvPr id="219" name="Forme libre : forme 218">
                    <a:extLst>
                      <a:ext uri="{FF2B5EF4-FFF2-40B4-BE49-F238E27FC236}">
                        <a16:creationId xmlns:a16="http://schemas.microsoft.com/office/drawing/2014/main" id="{D6936B9E-8B03-4B7D-AAFA-EA6C367E3BEF}"/>
                      </a:ext>
                    </a:extLst>
                  </p:cNvPr>
                  <p:cNvSpPr/>
                  <p:nvPr/>
                </p:nvSpPr>
                <p:spPr>
                  <a:xfrm>
                    <a:off x="2728922" y="4707798"/>
                    <a:ext cx="82794" cy="40995"/>
                  </a:xfrm>
                  <a:custGeom>
                    <a:avLst/>
                    <a:gdLst>
                      <a:gd name="connsiteX0" fmla="*/ 603 w 82794"/>
                      <a:gd name="connsiteY0" fmla="*/ 604 h 40995"/>
                      <a:gd name="connsiteX1" fmla="*/ 56511 w 82794"/>
                      <a:gd name="connsiteY1" fmla="*/ 36975 h 40995"/>
                      <a:gd name="connsiteX2" fmla="*/ 82407 w 82794"/>
                      <a:gd name="connsiteY2" fmla="*/ 25505 h 40995"/>
                      <a:gd name="connsiteX3" fmla="*/ 70283 w 82794"/>
                      <a:gd name="connsiteY3" fmla="*/ 1978 h 40995"/>
                      <a:gd name="connsiteX4" fmla="*/ 70323 w 82794"/>
                      <a:gd name="connsiteY4" fmla="*/ 603 h 40995"/>
                      <a:gd name="connsiteX5" fmla="*/ 603 w 82794"/>
                      <a:gd name="connsiteY5" fmla="*/ 604 h 40995"/>
                      <a:gd name="connsiteX6" fmla="*/ 603 w 82794"/>
                      <a:gd name="connsiteY6" fmla="*/ 604 h 40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794" h="40995">
                        <a:moveTo>
                          <a:pt x="603" y="604"/>
                        </a:moveTo>
                        <a:cubicBezTo>
                          <a:pt x="603" y="29377"/>
                          <a:pt x="30205" y="48641"/>
                          <a:pt x="56511" y="36975"/>
                        </a:cubicBezTo>
                        <a:lnTo>
                          <a:pt x="82407" y="25505"/>
                        </a:lnTo>
                        <a:cubicBezTo>
                          <a:pt x="75073" y="20267"/>
                          <a:pt x="70283" y="11684"/>
                          <a:pt x="70283" y="1978"/>
                        </a:cubicBezTo>
                        <a:cubicBezTo>
                          <a:pt x="70283" y="1520"/>
                          <a:pt x="70293" y="1061"/>
                          <a:pt x="70323" y="603"/>
                        </a:cubicBezTo>
                        <a:lnTo>
                          <a:pt x="603" y="604"/>
                        </a:lnTo>
                        <a:lnTo>
                          <a:pt x="603" y="604"/>
                        </a:lnTo>
                        <a:close/>
                      </a:path>
                    </a:pathLst>
                  </a:custGeom>
                  <a:solidFill>
                    <a:srgbClr val="556080"/>
                  </a:solidFill>
                  <a:ln w="9525" cap="flat">
                    <a:noFill/>
                    <a:prstDash val="solid"/>
                    <a:miter/>
                  </a:ln>
                </p:spPr>
                <p:txBody>
                  <a:bodyPr rtlCol="0" anchor="ctr"/>
                  <a:lstStyle/>
                  <a:p>
                    <a:endParaRPr lang="fr-FR"/>
                  </a:p>
                </p:txBody>
              </p:sp>
              <p:sp>
                <p:nvSpPr>
                  <p:cNvPr id="220" name="Forme libre : forme 219">
                    <a:extLst>
                      <a:ext uri="{FF2B5EF4-FFF2-40B4-BE49-F238E27FC236}">
                        <a16:creationId xmlns:a16="http://schemas.microsoft.com/office/drawing/2014/main" id="{8FE6F9A3-51FF-49AE-B8D6-866083FEB848}"/>
                      </a:ext>
                    </a:extLst>
                  </p:cNvPr>
                  <p:cNvSpPr/>
                  <p:nvPr/>
                </p:nvSpPr>
                <p:spPr>
                  <a:xfrm>
                    <a:off x="2826147" y="4725942"/>
                    <a:ext cx="40995" cy="82794"/>
                  </a:xfrm>
                  <a:custGeom>
                    <a:avLst/>
                    <a:gdLst>
                      <a:gd name="connsiteX0" fmla="*/ 603 w 40995"/>
                      <a:gd name="connsiteY0" fmla="*/ 12697 h 82794"/>
                      <a:gd name="connsiteX1" fmla="*/ 603 w 40995"/>
                      <a:gd name="connsiteY1" fmla="*/ 82427 h 82794"/>
                      <a:gd name="connsiteX2" fmla="*/ 36974 w 40995"/>
                      <a:gd name="connsiteY2" fmla="*/ 26509 h 82794"/>
                      <a:gd name="connsiteX3" fmla="*/ 25504 w 40995"/>
                      <a:gd name="connsiteY3" fmla="*/ 603 h 82794"/>
                      <a:gd name="connsiteX4" fmla="*/ 1958 w 40995"/>
                      <a:gd name="connsiteY4" fmla="*/ 12737 h 82794"/>
                      <a:gd name="connsiteX5" fmla="*/ 603 w 40995"/>
                      <a:gd name="connsiteY5" fmla="*/ 12697 h 8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995" h="82794">
                        <a:moveTo>
                          <a:pt x="603" y="12697"/>
                        </a:moveTo>
                        <a:lnTo>
                          <a:pt x="603" y="82427"/>
                        </a:lnTo>
                        <a:cubicBezTo>
                          <a:pt x="29367" y="82427"/>
                          <a:pt x="48630" y="52815"/>
                          <a:pt x="36974" y="26509"/>
                        </a:cubicBezTo>
                        <a:lnTo>
                          <a:pt x="25504" y="603"/>
                        </a:lnTo>
                        <a:cubicBezTo>
                          <a:pt x="20266" y="7947"/>
                          <a:pt x="11673" y="12737"/>
                          <a:pt x="1958" y="12737"/>
                        </a:cubicBezTo>
                        <a:cubicBezTo>
                          <a:pt x="1501" y="12736"/>
                          <a:pt x="1051" y="12726"/>
                          <a:pt x="603" y="12697"/>
                        </a:cubicBezTo>
                        <a:close/>
                      </a:path>
                    </a:pathLst>
                  </a:custGeom>
                  <a:solidFill>
                    <a:srgbClr val="556080"/>
                  </a:solidFill>
                  <a:ln w="9525" cap="flat">
                    <a:noFill/>
                    <a:prstDash val="solid"/>
                    <a:miter/>
                  </a:ln>
                </p:spPr>
                <p:txBody>
                  <a:bodyPr rtlCol="0" anchor="ctr"/>
                  <a:lstStyle/>
                  <a:p>
                    <a:endParaRPr lang="fr-FR"/>
                  </a:p>
                </p:txBody>
              </p:sp>
              <p:sp>
                <p:nvSpPr>
                  <p:cNvPr id="221" name="Forme libre : forme 220">
                    <a:extLst>
                      <a:ext uri="{FF2B5EF4-FFF2-40B4-BE49-F238E27FC236}">
                        <a16:creationId xmlns:a16="http://schemas.microsoft.com/office/drawing/2014/main" id="{D76B6517-3440-4534-AFB6-4CD90C571E9F}"/>
                      </a:ext>
                    </a:extLst>
                  </p:cNvPr>
                  <p:cNvSpPr/>
                  <p:nvPr/>
                </p:nvSpPr>
                <p:spPr>
                  <a:xfrm>
                    <a:off x="2844280" y="4670704"/>
                    <a:ext cx="82794" cy="40995"/>
                  </a:xfrm>
                  <a:custGeom>
                    <a:avLst/>
                    <a:gdLst>
                      <a:gd name="connsiteX0" fmla="*/ 603 w 82794"/>
                      <a:gd name="connsiteY0" fmla="*/ 15538 h 40995"/>
                      <a:gd name="connsiteX1" fmla="*/ 12737 w 82794"/>
                      <a:gd name="connsiteY1" fmla="*/ 39074 h 40995"/>
                      <a:gd name="connsiteX2" fmla="*/ 12697 w 82794"/>
                      <a:gd name="connsiteY2" fmla="*/ 40439 h 40995"/>
                      <a:gd name="connsiteX3" fmla="*/ 12707 w 82794"/>
                      <a:gd name="connsiteY3" fmla="*/ 40439 h 40995"/>
                      <a:gd name="connsiteX4" fmla="*/ 82427 w 82794"/>
                      <a:gd name="connsiteY4" fmla="*/ 40439 h 40995"/>
                      <a:gd name="connsiteX5" fmla="*/ 26518 w 82794"/>
                      <a:gd name="connsiteY5" fmla="*/ 4058 h 40995"/>
                      <a:gd name="connsiteX6" fmla="*/ 613 w 82794"/>
                      <a:gd name="connsiteY6" fmla="*/ 15529 h 40995"/>
                      <a:gd name="connsiteX7" fmla="*/ 603 w 82794"/>
                      <a:gd name="connsiteY7" fmla="*/ 15538 h 40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794" h="40995">
                        <a:moveTo>
                          <a:pt x="603" y="15538"/>
                        </a:moveTo>
                        <a:cubicBezTo>
                          <a:pt x="7947" y="20766"/>
                          <a:pt x="12737" y="29359"/>
                          <a:pt x="12737" y="39074"/>
                        </a:cubicBezTo>
                        <a:cubicBezTo>
                          <a:pt x="12737" y="39532"/>
                          <a:pt x="12727" y="39991"/>
                          <a:pt x="12697" y="40439"/>
                        </a:cubicBezTo>
                        <a:lnTo>
                          <a:pt x="12707" y="40439"/>
                        </a:lnTo>
                        <a:lnTo>
                          <a:pt x="82427" y="40439"/>
                        </a:lnTo>
                        <a:cubicBezTo>
                          <a:pt x="82427" y="11666"/>
                          <a:pt x="52824" y="-7598"/>
                          <a:pt x="26518" y="4058"/>
                        </a:cubicBezTo>
                        <a:lnTo>
                          <a:pt x="613" y="15529"/>
                        </a:lnTo>
                        <a:lnTo>
                          <a:pt x="603" y="15538"/>
                        </a:lnTo>
                        <a:close/>
                      </a:path>
                    </a:pathLst>
                  </a:custGeom>
                  <a:solidFill>
                    <a:srgbClr val="556080"/>
                  </a:solidFill>
                  <a:ln w="9525" cap="flat">
                    <a:noFill/>
                    <a:prstDash val="solid"/>
                    <a:miter/>
                  </a:ln>
                </p:spPr>
                <p:txBody>
                  <a:bodyPr rtlCol="0" anchor="ctr"/>
                  <a:lstStyle/>
                  <a:p>
                    <a:endParaRPr lang="fr-FR"/>
                  </a:p>
                </p:txBody>
              </p:sp>
              <p:sp>
                <p:nvSpPr>
                  <p:cNvPr id="222" name="Forme libre : forme 221">
                    <a:extLst>
                      <a:ext uri="{FF2B5EF4-FFF2-40B4-BE49-F238E27FC236}">
                        <a16:creationId xmlns:a16="http://schemas.microsoft.com/office/drawing/2014/main" id="{94A6462B-FB2D-49B1-82EE-024D610D8734}"/>
                      </a:ext>
                    </a:extLst>
                  </p:cNvPr>
                  <p:cNvSpPr/>
                  <p:nvPr/>
                </p:nvSpPr>
                <p:spPr>
                  <a:xfrm>
                    <a:off x="2789052" y="4610574"/>
                    <a:ext cx="40995" cy="82794"/>
                  </a:xfrm>
                  <a:custGeom>
                    <a:avLst/>
                    <a:gdLst>
                      <a:gd name="connsiteX0" fmla="*/ 40430 w 40995"/>
                      <a:gd name="connsiteY0" fmla="*/ 70332 h 82794"/>
                      <a:gd name="connsiteX1" fmla="*/ 40430 w 40995"/>
                      <a:gd name="connsiteY1" fmla="*/ 603 h 82794"/>
                      <a:gd name="connsiteX2" fmla="*/ 4058 w 40995"/>
                      <a:gd name="connsiteY2" fmla="*/ 56511 h 82794"/>
                      <a:gd name="connsiteX3" fmla="*/ 15529 w 40995"/>
                      <a:gd name="connsiteY3" fmla="*/ 82417 h 82794"/>
                      <a:gd name="connsiteX4" fmla="*/ 39055 w 40995"/>
                      <a:gd name="connsiteY4" fmla="*/ 70293 h 82794"/>
                      <a:gd name="connsiteX5" fmla="*/ 40430 w 40995"/>
                      <a:gd name="connsiteY5" fmla="*/ 70332 h 8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995" h="82794">
                        <a:moveTo>
                          <a:pt x="40430" y="70332"/>
                        </a:moveTo>
                        <a:lnTo>
                          <a:pt x="40430" y="603"/>
                        </a:lnTo>
                        <a:cubicBezTo>
                          <a:pt x="11666" y="603"/>
                          <a:pt x="-7598" y="30205"/>
                          <a:pt x="4058" y="56511"/>
                        </a:cubicBezTo>
                        <a:lnTo>
                          <a:pt x="15529" y="82417"/>
                        </a:lnTo>
                        <a:cubicBezTo>
                          <a:pt x="20767" y="75073"/>
                          <a:pt x="29350" y="70293"/>
                          <a:pt x="39055" y="70293"/>
                        </a:cubicBezTo>
                        <a:cubicBezTo>
                          <a:pt x="39513" y="70293"/>
                          <a:pt x="39972" y="70303"/>
                          <a:pt x="40430" y="70332"/>
                        </a:cubicBezTo>
                        <a:close/>
                      </a:path>
                    </a:pathLst>
                  </a:custGeom>
                  <a:solidFill>
                    <a:srgbClr val="556080"/>
                  </a:solidFill>
                  <a:ln w="9525" cap="flat">
                    <a:noFill/>
                    <a:prstDash val="solid"/>
                    <a:miter/>
                  </a:ln>
                </p:spPr>
                <p:txBody>
                  <a:bodyPr rtlCol="0" anchor="ctr"/>
                  <a:lstStyle/>
                  <a:p>
                    <a:endParaRPr lang="fr-FR"/>
                  </a:p>
                </p:txBody>
              </p:sp>
              <p:sp>
                <p:nvSpPr>
                  <p:cNvPr id="223" name="Forme libre : forme 222">
                    <a:extLst>
                      <a:ext uri="{FF2B5EF4-FFF2-40B4-BE49-F238E27FC236}">
                        <a16:creationId xmlns:a16="http://schemas.microsoft.com/office/drawing/2014/main" id="{D9203740-229C-4EE6-BCCF-EB30B99868EA}"/>
                      </a:ext>
                    </a:extLst>
                  </p:cNvPr>
                  <p:cNvSpPr/>
                  <p:nvPr/>
                </p:nvSpPr>
                <p:spPr>
                  <a:xfrm>
                    <a:off x="2793050" y="4674711"/>
                    <a:ext cx="69933" cy="69933"/>
                  </a:xfrm>
                  <a:custGeom>
                    <a:avLst/>
                    <a:gdLst>
                      <a:gd name="connsiteX0" fmla="*/ 36721 w 69932"/>
                      <a:gd name="connsiteY0" fmla="*/ 97 h 69932"/>
                      <a:gd name="connsiteX1" fmla="*/ 35055 w 69932"/>
                      <a:gd name="connsiteY1" fmla="*/ 51 h 69932"/>
                      <a:gd name="connsiteX2" fmla="*/ 6559 w 69932"/>
                      <a:gd name="connsiteY2" fmla="*/ 14736 h 69932"/>
                      <a:gd name="connsiteX3" fmla="*/ 97 w 69932"/>
                      <a:gd name="connsiteY3" fmla="*/ 33402 h 69932"/>
                      <a:gd name="connsiteX4" fmla="*/ 51 w 69932"/>
                      <a:gd name="connsiteY4" fmla="*/ 35068 h 69932"/>
                      <a:gd name="connsiteX5" fmla="*/ 14736 w 69932"/>
                      <a:gd name="connsiteY5" fmla="*/ 63563 h 69932"/>
                      <a:gd name="connsiteX6" fmla="*/ 14748 w 69932"/>
                      <a:gd name="connsiteY6" fmla="*/ 63563 h 69932"/>
                      <a:gd name="connsiteX7" fmla="*/ 33414 w 69932"/>
                      <a:gd name="connsiteY7" fmla="*/ 70025 h 69932"/>
                      <a:gd name="connsiteX8" fmla="*/ 35056 w 69932"/>
                      <a:gd name="connsiteY8" fmla="*/ 70072 h 69932"/>
                      <a:gd name="connsiteX9" fmla="*/ 63575 w 69932"/>
                      <a:gd name="connsiteY9" fmla="*/ 55375 h 69932"/>
                      <a:gd name="connsiteX10" fmla="*/ 70025 w 69932"/>
                      <a:gd name="connsiteY10" fmla="*/ 36720 h 69932"/>
                      <a:gd name="connsiteX11" fmla="*/ 70072 w 69932"/>
                      <a:gd name="connsiteY11" fmla="*/ 35066 h 69932"/>
                      <a:gd name="connsiteX12" fmla="*/ 55375 w 69932"/>
                      <a:gd name="connsiteY12" fmla="*/ 6559 h 69932"/>
                      <a:gd name="connsiteX13" fmla="*/ 36721 w 69932"/>
                      <a:gd name="connsiteY13" fmla="*/ 97 h 69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9932" h="69932">
                        <a:moveTo>
                          <a:pt x="36721" y="97"/>
                        </a:moveTo>
                        <a:cubicBezTo>
                          <a:pt x="36167" y="62"/>
                          <a:pt x="35610" y="51"/>
                          <a:pt x="35055" y="51"/>
                        </a:cubicBezTo>
                        <a:cubicBezTo>
                          <a:pt x="23300" y="51"/>
                          <a:pt x="12903" y="5840"/>
                          <a:pt x="6559" y="14736"/>
                        </a:cubicBezTo>
                        <a:cubicBezTo>
                          <a:pt x="2755" y="20040"/>
                          <a:pt x="416" y="26468"/>
                          <a:pt x="97" y="33402"/>
                        </a:cubicBezTo>
                        <a:cubicBezTo>
                          <a:pt x="62" y="33957"/>
                          <a:pt x="51" y="34513"/>
                          <a:pt x="51" y="35068"/>
                        </a:cubicBezTo>
                        <a:cubicBezTo>
                          <a:pt x="51" y="46823"/>
                          <a:pt x="5851" y="57220"/>
                          <a:pt x="14736" y="63563"/>
                        </a:cubicBezTo>
                        <a:lnTo>
                          <a:pt x="14748" y="63563"/>
                        </a:lnTo>
                        <a:cubicBezTo>
                          <a:pt x="20052" y="67367"/>
                          <a:pt x="26467" y="69719"/>
                          <a:pt x="33414" y="70025"/>
                        </a:cubicBezTo>
                        <a:cubicBezTo>
                          <a:pt x="33958" y="70061"/>
                          <a:pt x="34501" y="70072"/>
                          <a:pt x="35056" y="70072"/>
                        </a:cubicBezTo>
                        <a:cubicBezTo>
                          <a:pt x="46824" y="70072"/>
                          <a:pt x="57232" y="64272"/>
                          <a:pt x="63575" y="55375"/>
                        </a:cubicBezTo>
                        <a:cubicBezTo>
                          <a:pt x="67368" y="50070"/>
                          <a:pt x="69707" y="43656"/>
                          <a:pt x="70025" y="36720"/>
                        </a:cubicBezTo>
                        <a:cubicBezTo>
                          <a:pt x="70061" y="36177"/>
                          <a:pt x="70072" y="35622"/>
                          <a:pt x="70072" y="35066"/>
                        </a:cubicBezTo>
                        <a:cubicBezTo>
                          <a:pt x="70072" y="23299"/>
                          <a:pt x="64272" y="12891"/>
                          <a:pt x="55375" y="6559"/>
                        </a:cubicBezTo>
                        <a:cubicBezTo>
                          <a:pt x="50071" y="2756"/>
                          <a:pt x="43657" y="416"/>
                          <a:pt x="36721" y="97"/>
                        </a:cubicBezTo>
                        <a:close/>
                      </a:path>
                    </a:pathLst>
                  </a:custGeom>
                  <a:solidFill>
                    <a:schemeClr val="bg1"/>
                  </a:solidFill>
                  <a:ln w="800" cap="flat">
                    <a:noFill/>
                    <a:prstDash val="solid"/>
                    <a:miter/>
                  </a:ln>
                </p:spPr>
                <p:txBody>
                  <a:bodyPr rtlCol="0" anchor="ctr"/>
                  <a:lstStyle/>
                  <a:p>
                    <a:endParaRPr lang="fr-FR"/>
                  </a:p>
                </p:txBody>
              </p:sp>
            </p:grpSp>
            <p:sp>
              <p:nvSpPr>
                <p:cNvPr id="212" name="Forme libre : forme 211">
                  <a:extLst>
                    <a:ext uri="{FF2B5EF4-FFF2-40B4-BE49-F238E27FC236}">
                      <a16:creationId xmlns:a16="http://schemas.microsoft.com/office/drawing/2014/main" id="{2BF81AEF-E2D4-476C-B229-D2F0D10DE1E8}"/>
                    </a:ext>
                  </a:extLst>
                </p:cNvPr>
                <p:cNvSpPr/>
                <p:nvPr/>
              </p:nvSpPr>
              <p:spPr>
                <a:xfrm>
                  <a:off x="1714501" y="4463076"/>
                  <a:ext cx="28575" cy="247650"/>
                </a:xfrm>
                <a:custGeom>
                  <a:avLst/>
                  <a:gdLst>
                    <a:gd name="connsiteX0" fmla="*/ 14288 w 28575"/>
                    <a:gd name="connsiteY0" fmla="*/ 235896 h 247650"/>
                    <a:gd name="connsiteX1" fmla="*/ 14288 w 28575"/>
                    <a:gd name="connsiteY1" fmla="*/ 14288 h 247650"/>
                  </a:gdLst>
                  <a:ahLst/>
                  <a:cxnLst>
                    <a:cxn ang="0">
                      <a:pos x="connsiteX0" y="connsiteY0"/>
                    </a:cxn>
                    <a:cxn ang="0">
                      <a:pos x="connsiteX1" y="connsiteY1"/>
                    </a:cxn>
                  </a:cxnLst>
                  <a:rect l="l" t="t" r="r" b="b"/>
                  <a:pathLst>
                    <a:path w="28575" h="247650">
                      <a:moveTo>
                        <a:pt x="14288" y="235896"/>
                      </a:moveTo>
                      <a:lnTo>
                        <a:pt x="14288" y="14288"/>
                      </a:lnTo>
                    </a:path>
                  </a:pathLst>
                </a:custGeom>
                <a:ln w="6350" cap="rnd">
                  <a:solidFill>
                    <a:srgbClr val="FFFFFF"/>
                  </a:solidFill>
                  <a:prstDash val="solid"/>
                  <a:miter/>
                </a:ln>
              </p:spPr>
              <p:txBody>
                <a:bodyPr rtlCol="0" anchor="ctr"/>
                <a:lstStyle/>
                <a:p>
                  <a:endParaRPr lang="fr-FR"/>
                </a:p>
              </p:txBody>
            </p:sp>
            <p:sp>
              <p:nvSpPr>
                <p:cNvPr id="213" name="Forme libre : forme 212">
                  <a:extLst>
                    <a:ext uri="{FF2B5EF4-FFF2-40B4-BE49-F238E27FC236}">
                      <a16:creationId xmlns:a16="http://schemas.microsoft.com/office/drawing/2014/main" id="{DA0C8380-7158-43AC-8F1F-A4BE193ABF1E}"/>
                    </a:ext>
                  </a:extLst>
                </p:cNvPr>
                <p:cNvSpPr/>
                <p:nvPr/>
              </p:nvSpPr>
              <p:spPr>
                <a:xfrm>
                  <a:off x="1666876" y="4420204"/>
                  <a:ext cx="28575" cy="333375"/>
                </a:xfrm>
                <a:custGeom>
                  <a:avLst/>
                  <a:gdLst>
                    <a:gd name="connsiteX0" fmla="*/ 14288 w 28575"/>
                    <a:gd name="connsiteY0" fmla="*/ 14287 h 333375"/>
                    <a:gd name="connsiteX1" fmla="*/ 14288 w 28575"/>
                    <a:gd name="connsiteY1" fmla="*/ 321640 h 333375"/>
                  </a:gdLst>
                  <a:ahLst/>
                  <a:cxnLst>
                    <a:cxn ang="0">
                      <a:pos x="connsiteX0" y="connsiteY0"/>
                    </a:cxn>
                    <a:cxn ang="0">
                      <a:pos x="connsiteX1" y="connsiteY1"/>
                    </a:cxn>
                  </a:cxnLst>
                  <a:rect l="l" t="t" r="r" b="b"/>
                  <a:pathLst>
                    <a:path w="28575" h="333375">
                      <a:moveTo>
                        <a:pt x="14288" y="14287"/>
                      </a:moveTo>
                      <a:lnTo>
                        <a:pt x="14288" y="321640"/>
                      </a:lnTo>
                    </a:path>
                  </a:pathLst>
                </a:custGeom>
                <a:ln w="6350" cap="rnd">
                  <a:solidFill>
                    <a:srgbClr val="FFFFFF"/>
                  </a:solidFill>
                  <a:prstDash val="solid"/>
                  <a:miter/>
                </a:ln>
              </p:spPr>
              <p:txBody>
                <a:bodyPr rtlCol="0" anchor="ctr"/>
                <a:lstStyle/>
                <a:p>
                  <a:endParaRPr lang="fr-FR"/>
                </a:p>
              </p:txBody>
            </p:sp>
            <p:sp>
              <p:nvSpPr>
                <p:cNvPr id="214" name="Forme libre : forme 213">
                  <a:extLst>
                    <a:ext uri="{FF2B5EF4-FFF2-40B4-BE49-F238E27FC236}">
                      <a16:creationId xmlns:a16="http://schemas.microsoft.com/office/drawing/2014/main" id="{4FB3C213-789A-4B80-A441-969E7940C070}"/>
                    </a:ext>
                  </a:extLst>
                </p:cNvPr>
                <p:cNvSpPr/>
                <p:nvPr/>
              </p:nvSpPr>
              <p:spPr>
                <a:xfrm>
                  <a:off x="1619251" y="4399449"/>
                  <a:ext cx="28575" cy="371475"/>
                </a:xfrm>
                <a:custGeom>
                  <a:avLst/>
                  <a:gdLst>
                    <a:gd name="connsiteX0" fmla="*/ 14288 w 28575"/>
                    <a:gd name="connsiteY0" fmla="*/ 363150 h 371475"/>
                    <a:gd name="connsiteX1" fmla="*/ 14288 w 28575"/>
                    <a:gd name="connsiteY1" fmla="*/ 14288 h 371475"/>
                  </a:gdLst>
                  <a:ahLst/>
                  <a:cxnLst>
                    <a:cxn ang="0">
                      <a:pos x="connsiteX0" y="connsiteY0"/>
                    </a:cxn>
                    <a:cxn ang="0">
                      <a:pos x="connsiteX1" y="connsiteY1"/>
                    </a:cxn>
                  </a:cxnLst>
                  <a:rect l="l" t="t" r="r" b="b"/>
                  <a:pathLst>
                    <a:path w="28575" h="371475">
                      <a:moveTo>
                        <a:pt x="14288" y="363150"/>
                      </a:moveTo>
                      <a:lnTo>
                        <a:pt x="14288" y="14288"/>
                      </a:lnTo>
                    </a:path>
                  </a:pathLst>
                </a:custGeom>
                <a:ln w="6350" cap="rnd">
                  <a:solidFill>
                    <a:srgbClr val="FFFFFF"/>
                  </a:solidFill>
                  <a:prstDash val="solid"/>
                  <a:miter/>
                </a:ln>
              </p:spPr>
              <p:txBody>
                <a:bodyPr rtlCol="0" anchor="ctr"/>
                <a:lstStyle/>
                <a:p>
                  <a:endParaRPr lang="fr-FR"/>
                </a:p>
              </p:txBody>
            </p:sp>
            <p:sp>
              <p:nvSpPr>
                <p:cNvPr id="215" name="Forme libre : forme 214">
                  <a:extLst>
                    <a:ext uri="{FF2B5EF4-FFF2-40B4-BE49-F238E27FC236}">
                      <a16:creationId xmlns:a16="http://schemas.microsoft.com/office/drawing/2014/main" id="{4AF798FF-1BC7-46E6-9B62-4F75D3229FEC}"/>
                    </a:ext>
                  </a:extLst>
                </p:cNvPr>
                <p:cNvSpPr/>
                <p:nvPr/>
              </p:nvSpPr>
              <p:spPr>
                <a:xfrm>
                  <a:off x="1571626" y="4392905"/>
                  <a:ext cx="28575" cy="390525"/>
                </a:xfrm>
                <a:custGeom>
                  <a:avLst/>
                  <a:gdLst>
                    <a:gd name="connsiteX0" fmla="*/ 14288 w 28575"/>
                    <a:gd name="connsiteY0" fmla="*/ 376238 h 390525"/>
                    <a:gd name="connsiteX1" fmla="*/ 14288 w 28575"/>
                    <a:gd name="connsiteY1" fmla="*/ 14288 h 390525"/>
                  </a:gdLst>
                  <a:ahLst/>
                  <a:cxnLst>
                    <a:cxn ang="0">
                      <a:pos x="connsiteX0" y="connsiteY0"/>
                    </a:cxn>
                    <a:cxn ang="0">
                      <a:pos x="connsiteX1" y="connsiteY1"/>
                    </a:cxn>
                  </a:cxnLst>
                  <a:rect l="l" t="t" r="r" b="b"/>
                  <a:pathLst>
                    <a:path w="28575" h="390525">
                      <a:moveTo>
                        <a:pt x="14288" y="376238"/>
                      </a:moveTo>
                      <a:lnTo>
                        <a:pt x="14288" y="14288"/>
                      </a:lnTo>
                    </a:path>
                  </a:pathLst>
                </a:custGeom>
                <a:ln w="6350" cap="rnd">
                  <a:solidFill>
                    <a:srgbClr val="FFFFFF"/>
                  </a:solidFill>
                  <a:prstDash val="solid"/>
                  <a:miter/>
                </a:ln>
              </p:spPr>
              <p:txBody>
                <a:bodyPr rtlCol="0" anchor="ctr"/>
                <a:lstStyle/>
                <a:p>
                  <a:endParaRPr lang="fr-FR"/>
                </a:p>
              </p:txBody>
            </p:sp>
            <p:sp>
              <p:nvSpPr>
                <p:cNvPr id="216" name="Forme libre : forme 215">
                  <a:extLst>
                    <a:ext uri="{FF2B5EF4-FFF2-40B4-BE49-F238E27FC236}">
                      <a16:creationId xmlns:a16="http://schemas.microsoft.com/office/drawing/2014/main" id="{56260913-A057-429F-9FED-20CCC63F893E}"/>
                    </a:ext>
                  </a:extLst>
                </p:cNvPr>
                <p:cNvSpPr/>
                <p:nvPr/>
              </p:nvSpPr>
              <p:spPr>
                <a:xfrm>
                  <a:off x="1524001" y="4399449"/>
                  <a:ext cx="28575" cy="371475"/>
                </a:xfrm>
                <a:custGeom>
                  <a:avLst/>
                  <a:gdLst>
                    <a:gd name="connsiteX0" fmla="*/ 14288 w 28575"/>
                    <a:gd name="connsiteY0" fmla="*/ 14288 h 371475"/>
                    <a:gd name="connsiteX1" fmla="*/ 14288 w 28575"/>
                    <a:gd name="connsiteY1" fmla="*/ 363150 h 371475"/>
                  </a:gdLst>
                  <a:ahLst/>
                  <a:cxnLst>
                    <a:cxn ang="0">
                      <a:pos x="connsiteX0" y="connsiteY0"/>
                    </a:cxn>
                    <a:cxn ang="0">
                      <a:pos x="connsiteX1" y="connsiteY1"/>
                    </a:cxn>
                  </a:cxnLst>
                  <a:rect l="l" t="t" r="r" b="b"/>
                  <a:pathLst>
                    <a:path w="28575" h="371475">
                      <a:moveTo>
                        <a:pt x="14288" y="14288"/>
                      </a:moveTo>
                      <a:lnTo>
                        <a:pt x="14288" y="363150"/>
                      </a:lnTo>
                    </a:path>
                  </a:pathLst>
                </a:custGeom>
                <a:ln w="6350" cap="rnd">
                  <a:solidFill>
                    <a:srgbClr val="FFFFFF"/>
                  </a:solidFill>
                  <a:prstDash val="solid"/>
                  <a:miter/>
                </a:ln>
              </p:spPr>
              <p:txBody>
                <a:bodyPr rtlCol="0" anchor="ctr"/>
                <a:lstStyle/>
                <a:p>
                  <a:endParaRPr lang="fr-FR"/>
                </a:p>
              </p:txBody>
            </p:sp>
            <p:sp>
              <p:nvSpPr>
                <p:cNvPr id="217" name="Forme libre : forme 216">
                  <a:extLst>
                    <a:ext uri="{FF2B5EF4-FFF2-40B4-BE49-F238E27FC236}">
                      <a16:creationId xmlns:a16="http://schemas.microsoft.com/office/drawing/2014/main" id="{DDA91574-FB5B-44CC-8A5F-7DD1DF556D26}"/>
                    </a:ext>
                  </a:extLst>
                </p:cNvPr>
                <p:cNvSpPr/>
                <p:nvPr/>
              </p:nvSpPr>
              <p:spPr>
                <a:xfrm>
                  <a:off x="1428751" y="4463076"/>
                  <a:ext cx="28575" cy="247650"/>
                </a:xfrm>
                <a:custGeom>
                  <a:avLst/>
                  <a:gdLst>
                    <a:gd name="connsiteX0" fmla="*/ 14288 w 28575"/>
                    <a:gd name="connsiteY0" fmla="*/ 14288 h 247650"/>
                    <a:gd name="connsiteX1" fmla="*/ 14288 w 28575"/>
                    <a:gd name="connsiteY1" fmla="*/ 235896 h 247650"/>
                  </a:gdLst>
                  <a:ahLst/>
                  <a:cxnLst>
                    <a:cxn ang="0">
                      <a:pos x="connsiteX0" y="connsiteY0"/>
                    </a:cxn>
                    <a:cxn ang="0">
                      <a:pos x="connsiteX1" y="connsiteY1"/>
                    </a:cxn>
                  </a:cxnLst>
                  <a:rect l="l" t="t" r="r" b="b"/>
                  <a:pathLst>
                    <a:path w="28575" h="247650">
                      <a:moveTo>
                        <a:pt x="14288" y="14288"/>
                      </a:moveTo>
                      <a:lnTo>
                        <a:pt x="14288" y="235896"/>
                      </a:lnTo>
                    </a:path>
                  </a:pathLst>
                </a:custGeom>
                <a:ln w="6350" cap="rnd">
                  <a:solidFill>
                    <a:srgbClr val="FFFFFF"/>
                  </a:solidFill>
                  <a:prstDash val="solid"/>
                  <a:miter/>
                </a:ln>
              </p:spPr>
              <p:txBody>
                <a:bodyPr rtlCol="0" anchor="ctr"/>
                <a:lstStyle/>
                <a:p>
                  <a:endParaRPr lang="fr-FR"/>
                </a:p>
              </p:txBody>
            </p:sp>
            <p:sp>
              <p:nvSpPr>
                <p:cNvPr id="218" name="Forme libre : forme 217">
                  <a:extLst>
                    <a:ext uri="{FF2B5EF4-FFF2-40B4-BE49-F238E27FC236}">
                      <a16:creationId xmlns:a16="http://schemas.microsoft.com/office/drawing/2014/main" id="{95BE2ADE-8539-446E-9F5F-C850DF7D9C22}"/>
                    </a:ext>
                  </a:extLst>
                </p:cNvPr>
                <p:cNvSpPr/>
                <p:nvPr/>
              </p:nvSpPr>
              <p:spPr>
                <a:xfrm>
                  <a:off x="1476376" y="4420204"/>
                  <a:ext cx="28575" cy="333375"/>
                </a:xfrm>
                <a:custGeom>
                  <a:avLst/>
                  <a:gdLst>
                    <a:gd name="connsiteX0" fmla="*/ 14288 w 28575"/>
                    <a:gd name="connsiteY0" fmla="*/ 321640 h 333375"/>
                    <a:gd name="connsiteX1" fmla="*/ 14288 w 28575"/>
                    <a:gd name="connsiteY1" fmla="*/ 14287 h 333375"/>
                  </a:gdLst>
                  <a:ahLst/>
                  <a:cxnLst>
                    <a:cxn ang="0">
                      <a:pos x="connsiteX0" y="connsiteY0"/>
                    </a:cxn>
                    <a:cxn ang="0">
                      <a:pos x="connsiteX1" y="connsiteY1"/>
                    </a:cxn>
                  </a:cxnLst>
                  <a:rect l="l" t="t" r="r" b="b"/>
                  <a:pathLst>
                    <a:path w="28575" h="333375">
                      <a:moveTo>
                        <a:pt x="14288" y="321640"/>
                      </a:moveTo>
                      <a:lnTo>
                        <a:pt x="14288" y="14287"/>
                      </a:lnTo>
                    </a:path>
                  </a:pathLst>
                </a:custGeom>
                <a:ln w="6350" cap="rnd">
                  <a:solidFill>
                    <a:srgbClr val="FFFFFF"/>
                  </a:solidFill>
                  <a:prstDash val="solid"/>
                  <a:miter/>
                </a:ln>
              </p:spPr>
              <p:txBody>
                <a:bodyPr rtlCol="0" anchor="ctr"/>
                <a:lstStyle/>
                <a:p>
                  <a:endParaRPr lang="fr-FR"/>
                </a:p>
              </p:txBody>
            </p:sp>
          </p:grpSp>
        </p:grpSp>
        <p:sp>
          <p:nvSpPr>
            <p:cNvPr id="176" name="Ellipse 175">
              <a:extLst>
                <a:ext uri="{FF2B5EF4-FFF2-40B4-BE49-F238E27FC236}">
                  <a16:creationId xmlns:a16="http://schemas.microsoft.com/office/drawing/2014/main" id="{80187B67-267A-42C4-A991-1DF0F57DC448}"/>
                </a:ext>
              </a:extLst>
            </p:cNvPr>
            <p:cNvSpPr/>
            <p:nvPr/>
          </p:nvSpPr>
          <p:spPr>
            <a:xfrm>
              <a:off x="5179896" y="2694636"/>
              <a:ext cx="691926" cy="691922"/>
            </a:xfrm>
            <a:prstGeom prst="ellipse">
              <a:avLst/>
            </a:prstGeom>
            <a:solidFill>
              <a:schemeClr val="accent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1600" dirty="0">
                  <a:latin typeface="+mj-lt"/>
                </a:rPr>
                <a:t>10%</a:t>
              </a:r>
            </a:p>
          </p:txBody>
        </p:sp>
      </p:grpSp>
      <p:grpSp>
        <p:nvGrpSpPr>
          <p:cNvPr id="6" name="Groupe 5">
            <a:extLst>
              <a:ext uri="{FF2B5EF4-FFF2-40B4-BE49-F238E27FC236}">
                <a16:creationId xmlns:a16="http://schemas.microsoft.com/office/drawing/2014/main" id="{0DD6A49D-C620-4EC8-9733-B01914FEFE68}"/>
              </a:ext>
            </a:extLst>
          </p:cNvPr>
          <p:cNvGrpSpPr/>
          <p:nvPr/>
        </p:nvGrpSpPr>
        <p:grpSpPr>
          <a:xfrm>
            <a:off x="2127992" y="1493065"/>
            <a:ext cx="2451214" cy="2473401"/>
            <a:chOff x="2077192" y="1493065"/>
            <a:chExt cx="2451214" cy="2473401"/>
          </a:xfrm>
        </p:grpSpPr>
        <p:grpSp>
          <p:nvGrpSpPr>
            <p:cNvPr id="3" name="Groupe 2">
              <a:extLst>
                <a:ext uri="{FF2B5EF4-FFF2-40B4-BE49-F238E27FC236}">
                  <a16:creationId xmlns:a16="http://schemas.microsoft.com/office/drawing/2014/main" id="{70AABF35-37CA-420E-9CD4-675A8385324B}"/>
                </a:ext>
              </a:extLst>
            </p:cNvPr>
            <p:cNvGrpSpPr/>
            <p:nvPr/>
          </p:nvGrpSpPr>
          <p:grpSpPr>
            <a:xfrm>
              <a:off x="2077192" y="1689864"/>
              <a:ext cx="2276610" cy="2276602"/>
              <a:chOff x="2257574" y="2044682"/>
              <a:chExt cx="1915845" cy="1915841"/>
            </a:xfrm>
          </p:grpSpPr>
          <p:sp>
            <p:nvSpPr>
              <p:cNvPr id="131" name="Ellipse 130">
                <a:extLst>
                  <a:ext uri="{FF2B5EF4-FFF2-40B4-BE49-F238E27FC236}">
                    <a16:creationId xmlns:a16="http://schemas.microsoft.com/office/drawing/2014/main" id="{E0FA9F66-7E0C-46E0-8474-998EADA8A124}"/>
                  </a:ext>
                </a:extLst>
              </p:cNvPr>
              <p:cNvSpPr/>
              <p:nvPr/>
            </p:nvSpPr>
            <p:spPr>
              <a:xfrm>
                <a:off x="2257574" y="2044682"/>
                <a:ext cx="1915845" cy="1915841"/>
              </a:xfrm>
              <a:prstGeom prst="ellipse">
                <a:avLst/>
              </a:prstGeom>
              <a:solidFill>
                <a:schemeClr val="bg1"/>
              </a:solidFill>
              <a:ln>
                <a:solidFill>
                  <a:schemeClr val="accent1"/>
                </a:solid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33" name="Groupe 132">
                <a:extLst>
                  <a:ext uri="{FF2B5EF4-FFF2-40B4-BE49-F238E27FC236}">
                    <a16:creationId xmlns:a16="http://schemas.microsoft.com/office/drawing/2014/main" id="{3FB3B19A-56E1-44FE-BBC5-49BADCC92787}"/>
                  </a:ext>
                </a:extLst>
              </p:cNvPr>
              <p:cNvGrpSpPr/>
              <p:nvPr/>
            </p:nvGrpSpPr>
            <p:grpSpPr>
              <a:xfrm>
                <a:off x="2606338" y="2365566"/>
                <a:ext cx="1218316" cy="966984"/>
                <a:chOff x="8099231" y="1976735"/>
                <a:chExt cx="365091" cy="289776"/>
              </a:xfrm>
            </p:grpSpPr>
            <p:sp>
              <p:nvSpPr>
                <p:cNvPr id="134" name="Forme libre : forme 133">
                  <a:extLst>
                    <a:ext uri="{FF2B5EF4-FFF2-40B4-BE49-F238E27FC236}">
                      <a16:creationId xmlns:a16="http://schemas.microsoft.com/office/drawing/2014/main" id="{F507234D-0852-40DC-B79A-8A4DF9A8CC0E}"/>
                    </a:ext>
                  </a:extLst>
                </p:cNvPr>
                <p:cNvSpPr/>
                <p:nvPr/>
              </p:nvSpPr>
              <p:spPr>
                <a:xfrm>
                  <a:off x="8133650" y="1987172"/>
                  <a:ext cx="299255" cy="279339"/>
                </a:xfrm>
                <a:custGeom>
                  <a:avLst/>
                  <a:gdLst>
                    <a:gd name="connsiteX0" fmla="*/ 238125 w 476250"/>
                    <a:gd name="connsiteY0" fmla="*/ 0 h 444554"/>
                    <a:gd name="connsiteX1" fmla="*/ 274405 w 476250"/>
                    <a:gd name="connsiteY1" fmla="*/ 12223 h 444554"/>
                    <a:gd name="connsiteX2" fmla="*/ 476250 w 476250"/>
                    <a:gd name="connsiteY2" fmla="*/ 165632 h 444554"/>
                    <a:gd name="connsiteX3" fmla="*/ 476250 w 476250"/>
                    <a:gd name="connsiteY3" fmla="*/ 217498 h 444554"/>
                    <a:gd name="connsiteX4" fmla="*/ 476250 w 476250"/>
                    <a:gd name="connsiteY4" fmla="*/ 444554 h 444554"/>
                    <a:gd name="connsiteX5" fmla="*/ 0 w 476250"/>
                    <a:gd name="connsiteY5" fmla="*/ 444554 h 444554"/>
                    <a:gd name="connsiteX6" fmla="*/ 0 w 476250"/>
                    <a:gd name="connsiteY6" fmla="*/ 217498 h 444554"/>
                    <a:gd name="connsiteX7" fmla="*/ 0 w 476250"/>
                    <a:gd name="connsiteY7" fmla="*/ 165632 h 444554"/>
                    <a:gd name="connsiteX8" fmla="*/ 201844 w 476250"/>
                    <a:gd name="connsiteY8" fmla="*/ 12223 h 444554"/>
                    <a:gd name="connsiteX9" fmla="*/ 238125 w 476250"/>
                    <a:gd name="connsiteY9" fmla="*/ 0 h 444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6250" h="444554">
                      <a:moveTo>
                        <a:pt x="238125" y="0"/>
                      </a:moveTo>
                      <a:cubicBezTo>
                        <a:pt x="250905" y="0"/>
                        <a:pt x="263685" y="4074"/>
                        <a:pt x="274405" y="12223"/>
                      </a:cubicBezTo>
                      <a:lnTo>
                        <a:pt x="476250" y="165632"/>
                      </a:lnTo>
                      <a:lnTo>
                        <a:pt x="476250" y="217498"/>
                      </a:lnTo>
                      <a:lnTo>
                        <a:pt x="476250" y="444554"/>
                      </a:lnTo>
                      <a:lnTo>
                        <a:pt x="0" y="444554"/>
                      </a:lnTo>
                      <a:lnTo>
                        <a:pt x="0" y="217498"/>
                      </a:lnTo>
                      <a:lnTo>
                        <a:pt x="0" y="165632"/>
                      </a:lnTo>
                      <a:lnTo>
                        <a:pt x="201844" y="12223"/>
                      </a:lnTo>
                      <a:cubicBezTo>
                        <a:pt x="212565" y="4074"/>
                        <a:pt x="225345" y="0"/>
                        <a:pt x="238125" y="0"/>
                      </a:cubicBezTo>
                      <a:close/>
                    </a:path>
                  </a:pathLst>
                </a:custGeom>
                <a:solidFill>
                  <a:srgbClr val="D6D9DF"/>
                </a:solidFill>
                <a:ln w="9525" cap="flat">
                  <a:noFill/>
                  <a:prstDash val="solid"/>
                  <a:miter/>
                </a:ln>
              </p:spPr>
              <p:txBody>
                <a:bodyPr rtlCol="0" anchor="ctr"/>
                <a:lstStyle/>
                <a:p>
                  <a:endParaRPr lang="fr-FR"/>
                </a:p>
              </p:txBody>
            </p:sp>
            <p:sp>
              <p:nvSpPr>
                <p:cNvPr id="135" name="Forme libre : forme 134">
                  <a:extLst>
                    <a:ext uri="{FF2B5EF4-FFF2-40B4-BE49-F238E27FC236}">
                      <a16:creationId xmlns:a16="http://schemas.microsoft.com/office/drawing/2014/main" id="{CC0FDDF8-EEB6-49F7-B4E9-946F97EB5489}"/>
                    </a:ext>
                  </a:extLst>
                </p:cNvPr>
                <p:cNvSpPr/>
                <p:nvPr/>
              </p:nvSpPr>
              <p:spPr>
                <a:xfrm>
                  <a:off x="8099231" y="1976735"/>
                  <a:ext cx="365091" cy="137657"/>
                </a:xfrm>
                <a:custGeom>
                  <a:avLst/>
                  <a:gdLst>
                    <a:gd name="connsiteX0" fmla="*/ 574833 w 581025"/>
                    <a:gd name="connsiteY0" fmla="*/ 203197 h 219075"/>
                    <a:gd name="connsiteX1" fmla="*/ 536552 w 581025"/>
                    <a:gd name="connsiteY1" fmla="*/ 174479 h 219075"/>
                    <a:gd name="connsiteX2" fmla="*/ 334937 w 581025"/>
                    <a:gd name="connsiteY2" fmla="*/ 21260 h 219075"/>
                    <a:gd name="connsiteX3" fmla="*/ 250850 w 581025"/>
                    <a:gd name="connsiteY3" fmla="*/ 21260 h 219075"/>
                    <a:gd name="connsiteX4" fmla="*/ 49234 w 581025"/>
                    <a:gd name="connsiteY4" fmla="*/ 174479 h 219075"/>
                    <a:gd name="connsiteX5" fmla="*/ 10953 w 581025"/>
                    <a:gd name="connsiteY5" fmla="*/ 203197 h 219075"/>
                    <a:gd name="connsiteX6" fmla="*/ 9048 w 581025"/>
                    <a:gd name="connsiteY6" fmla="*/ 216522 h 219075"/>
                    <a:gd name="connsiteX7" fmla="*/ 16678 w 581025"/>
                    <a:gd name="connsiteY7" fmla="*/ 220332 h 219075"/>
                    <a:gd name="connsiteX8" fmla="*/ 22383 w 581025"/>
                    <a:gd name="connsiteY8" fmla="*/ 218427 h 219075"/>
                    <a:gd name="connsiteX9" fmla="*/ 98583 w 581025"/>
                    <a:gd name="connsiteY9" fmla="*/ 161277 h 219075"/>
                    <a:gd name="connsiteX10" fmla="*/ 99650 w 581025"/>
                    <a:gd name="connsiteY10" fmla="*/ 160087 h 219075"/>
                    <a:gd name="connsiteX11" fmla="*/ 262375 w 581025"/>
                    <a:gd name="connsiteY11" fmla="*/ 36414 h 219075"/>
                    <a:gd name="connsiteX12" fmla="*/ 323411 w 581025"/>
                    <a:gd name="connsiteY12" fmla="*/ 36414 h 219075"/>
                    <a:gd name="connsiteX13" fmla="*/ 446979 w 581025"/>
                    <a:gd name="connsiteY13" fmla="*/ 130331 h 219075"/>
                    <a:gd name="connsiteX14" fmla="*/ 449094 w 581025"/>
                    <a:gd name="connsiteY14" fmla="*/ 132702 h 219075"/>
                    <a:gd name="connsiteX15" fmla="*/ 563394 w 581025"/>
                    <a:gd name="connsiteY15" fmla="*/ 218427 h 219075"/>
                    <a:gd name="connsiteX16" fmla="*/ 569099 w 581025"/>
                    <a:gd name="connsiteY16" fmla="*/ 220332 h 219075"/>
                    <a:gd name="connsiteX17" fmla="*/ 576729 w 581025"/>
                    <a:gd name="connsiteY17" fmla="*/ 216522 h 219075"/>
                    <a:gd name="connsiteX18" fmla="*/ 574833 w 581025"/>
                    <a:gd name="connsiteY18" fmla="*/ 203197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1025" h="219075">
                      <a:moveTo>
                        <a:pt x="574833" y="203197"/>
                      </a:moveTo>
                      <a:lnTo>
                        <a:pt x="536552" y="174479"/>
                      </a:lnTo>
                      <a:lnTo>
                        <a:pt x="334937" y="21260"/>
                      </a:lnTo>
                      <a:cubicBezTo>
                        <a:pt x="310181" y="2429"/>
                        <a:pt x="275605" y="2448"/>
                        <a:pt x="250850" y="21260"/>
                      </a:cubicBezTo>
                      <a:lnTo>
                        <a:pt x="49234" y="174479"/>
                      </a:lnTo>
                      <a:lnTo>
                        <a:pt x="10953" y="203197"/>
                      </a:lnTo>
                      <a:cubicBezTo>
                        <a:pt x="6743" y="206350"/>
                        <a:pt x="5896" y="212322"/>
                        <a:pt x="9048" y="216522"/>
                      </a:cubicBezTo>
                      <a:cubicBezTo>
                        <a:pt x="10915" y="219027"/>
                        <a:pt x="13782" y="220332"/>
                        <a:pt x="16678" y="220332"/>
                      </a:cubicBezTo>
                      <a:cubicBezTo>
                        <a:pt x="18659" y="220332"/>
                        <a:pt x="20669" y="219713"/>
                        <a:pt x="22383" y="218427"/>
                      </a:cubicBezTo>
                      <a:lnTo>
                        <a:pt x="98583" y="161277"/>
                      </a:lnTo>
                      <a:cubicBezTo>
                        <a:pt x="99031" y="160944"/>
                        <a:pt x="99279" y="160477"/>
                        <a:pt x="99650" y="160087"/>
                      </a:cubicBezTo>
                      <a:lnTo>
                        <a:pt x="262375" y="36414"/>
                      </a:lnTo>
                      <a:cubicBezTo>
                        <a:pt x="280349" y="22755"/>
                        <a:pt x="305438" y="22755"/>
                        <a:pt x="323411" y="36414"/>
                      </a:cubicBezTo>
                      <a:lnTo>
                        <a:pt x="446979" y="130331"/>
                      </a:lnTo>
                      <a:cubicBezTo>
                        <a:pt x="447560" y="131197"/>
                        <a:pt x="448208" y="132045"/>
                        <a:pt x="449094" y="132702"/>
                      </a:cubicBezTo>
                      <a:lnTo>
                        <a:pt x="563394" y="218427"/>
                      </a:lnTo>
                      <a:cubicBezTo>
                        <a:pt x="565108" y="219713"/>
                        <a:pt x="567118" y="220332"/>
                        <a:pt x="569099" y="220332"/>
                      </a:cubicBezTo>
                      <a:cubicBezTo>
                        <a:pt x="571995" y="220332"/>
                        <a:pt x="574852" y="219018"/>
                        <a:pt x="576729" y="216522"/>
                      </a:cubicBezTo>
                      <a:cubicBezTo>
                        <a:pt x="579891" y="212322"/>
                        <a:pt x="579043" y="206350"/>
                        <a:pt x="574833" y="203197"/>
                      </a:cubicBezTo>
                      <a:close/>
                    </a:path>
                  </a:pathLst>
                </a:custGeom>
                <a:solidFill>
                  <a:srgbClr val="556080"/>
                </a:solidFill>
                <a:ln w="9525" cap="flat">
                  <a:noFill/>
                  <a:prstDash val="solid"/>
                  <a:miter/>
                </a:ln>
              </p:spPr>
              <p:txBody>
                <a:bodyPr rtlCol="0" anchor="ctr"/>
                <a:lstStyle/>
                <a:p>
                  <a:endParaRPr lang="fr-FR"/>
                </a:p>
              </p:txBody>
            </p:sp>
            <p:grpSp>
              <p:nvGrpSpPr>
                <p:cNvPr id="136" name="Groupe 135">
                  <a:extLst>
                    <a:ext uri="{FF2B5EF4-FFF2-40B4-BE49-F238E27FC236}">
                      <a16:creationId xmlns:a16="http://schemas.microsoft.com/office/drawing/2014/main" id="{8D6CE37A-A2D2-4ECD-A2B9-98CA7DF6AB17}"/>
                    </a:ext>
                  </a:extLst>
                </p:cNvPr>
                <p:cNvGrpSpPr/>
                <p:nvPr/>
              </p:nvGrpSpPr>
              <p:grpSpPr>
                <a:xfrm>
                  <a:off x="8133650" y="2145613"/>
                  <a:ext cx="299255" cy="120897"/>
                  <a:chOff x="8133650" y="2122511"/>
                  <a:chExt cx="299255" cy="144000"/>
                </a:xfrm>
              </p:grpSpPr>
              <p:sp>
                <p:nvSpPr>
                  <p:cNvPr id="137" name="Rectangle 136">
                    <a:extLst>
                      <a:ext uri="{FF2B5EF4-FFF2-40B4-BE49-F238E27FC236}">
                        <a16:creationId xmlns:a16="http://schemas.microsoft.com/office/drawing/2014/main" id="{86C89E04-3438-484D-83E7-ED64B8D81038}"/>
                      </a:ext>
                    </a:extLst>
                  </p:cNvPr>
                  <p:cNvSpPr/>
                  <p:nvPr/>
                </p:nvSpPr>
                <p:spPr>
                  <a:xfrm>
                    <a:off x="8133650" y="2122511"/>
                    <a:ext cx="45719" cy="1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8" name="Rectangle 137">
                    <a:extLst>
                      <a:ext uri="{FF2B5EF4-FFF2-40B4-BE49-F238E27FC236}">
                        <a16:creationId xmlns:a16="http://schemas.microsoft.com/office/drawing/2014/main" id="{7FB173D3-80F3-43FC-82E1-E84F95B6C0F0}"/>
                      </a:ext>
                    </a:extLst>
                  </p:cNvPr>
                  <p:cNvSpPr/>
                  <p:nvPr/>
                </p:nvSpPr>
                <p:spPr>
                  <a:xfrm>
                    <a:off x="8387186" y="2122511"/>
                    <a:ext cx="45719" cy="1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grpSp>
            <p:nvGrpSpPr>
              <p:cNvPr id="139" name="Groupe 138">
                <a:extLst>
                  <a:ext uri="{FF2B5EF4-FFF2-40B4-BE49-F238E27FC236}">
                    <a16:creationId xmlns:a16="http://schemas.microsoft.com/office/drawing/2014/main" id="{C8848865-C3B3-42DD-B2F9-CADBDA8FE8C0}"/>
                  </a:ext>
                </a:extLst>
              </p:cNvPr>
              <p:cNvGrpSpPr/>
              <p:nvPr/>
            </p:nvGrpSpPr>
            <p:grpSpPr>
              <a:xfrm>
                <a:off x="3054028" y="2899147"/>
                <a:ext cx="322938" cy="387525"/>
                <a:chOff x="4839565" y="982269"/>
                <a:chExt cx="804959" cy="965951"/>
              </a:xfrm>
            </p:grpSpPr>
            <p:sp>
              <p:nvSpPr>
                <p:cNvPr id="140" name="Forme libre : forme 139">
                  <a:extLst>
                    <a:ext uri="{FF2B5EF4-FFF2-40B4-BE49-F238E27FC236}">
                      <a16:creationId xmlns:a16="http://schemas.microsoft.com/office/drawing/2014/main" id="{A71265F0-C0CC-4573-96C8-5DA8297F1B4F}"/>
                    </a:ext>
                  </a:extLst>
                </p:cNvPr>
                <p:cNvSpPr/>
                <p:nvPr/>
              </p:nvSpPr>
              <p:spPr>
                <a:xfrm>
                  <a:off x="4839565" y="982269"/>
                  <a:ext cx="804959" cy="965951"/>
                </a:xfrm>
                <a:custGeom>
                  <a:avLst/>
                  <a:gdLst>
                    <a:gd name="connsiteX0" fmla="*/ 617610 w 804958"/>
                    <a:gd name="connsiteY0" fmla="*/ 368394 h 965950"/>
                    <a:gd name="connsiteX1" fmla="*/ 548142 w 804958"/>
                    <a:gd name="connsiteY1" fmla="*/ 287777 h 965950"/>
                    <a:gd name="connsiteX2" fmla="*/ 513489 w 804958"/>
                    <a:gd name="connsiteY2" fmla="*/ 445589 h 965950"/>
                    <a:gd name="connsiteX3" fmla="*/ 418584 w 804958"/>
                    <a:gd name="connsiteY3" fmla="*/ 137411 h 965950"/>
                    <a:gd name="connsiteX4" fmla="*/ 410052 w 804958"/>
                    <a:gd name="connsiteY4" fmla="*/ 127510 h 965950"/>
                    <a:gd name="connsiteX5" fmla="*/ 342234 w 804958"/>
                    <a:gd name="connsiteY5" fmla="*/ 206235 h 965950"/>
                    <a:gd name="connsiteX6" fmla="*/ 246323 w 804958"/>
                    <a:gd name="connsiteY6" fmla="*/ 577562 h 965950"/>
                    <a:gd name="connsiteX7" fmla="*/ 247088 w 804958"/>
                    <a:gd name="connsiteY7" fmla="*/ 581064 h 965950"/>
                    <a:gd name="connsiteX8" fmla="*/ 170536 w 804958"/>
                    <a:gd name="connsiteY8" fmla="*/ 411499 h 965950"/>
                    <a:gd name="connsiteX9" fmla="*/ 197623 w 804958"/>
                    <a:gd name="connsiteY9" fmla="*/ 754009 h 965950"/>
                    <a:gd name="connsiteX10" fmla="*/ 620065 w 804958"/>
                    <a:gd name="connsiteY10" fmla="*/ 756786 h 965950"/>
                    <a:gd name="connsiteX11" fmla="*/ 617610 w 804958"/>
                    <a:gd name="connsiteY11" fmla="*/ 368394 h 965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4958" h="965950">
                      <a:moveTo>
                        <a:pt x="617610" y="368394"/>
                      </a:moveTo>
                      <a:lnTo>
                        <a:pt x="548142" y="287777"/>
                      </a:lnTo>
                      <a:cubicBezTo>
                        <a:pt x="538523" y="376886"/>
                        <a:pt x="513489" y="445589"/>
                        <a:pt x="513489" y="445589"/>
                      </a:cubicBezTo>
                      <a:cubicBezTo>
                        <a:pt x="513489" y="327944"/>
                        <a:pt x="471913" y="223340"/>
                        <a:pt x="418584" y="137411"/>
                      </a:cubicBezTo>
                      <a:lnTo>
                        <a:pt x="410052" y="127510"/>
                      </a:lnTo>
                      <a:lnTo>
                        <a:pt x="342234" y="206235"/>
                      </a:lnTo>
                      <a:cubicBezTo>
                        <a:pt x="254735" y="307780"/>
                        <a:pt x="217546" y="445670"/>
                        <a:pt x="246323" y="577562"/>
                      </a:cubicBezTo>
                      <a:cubicBezTo>
                        <a:pt x="246565" y="578729"/>
                        <a:pt x="246846" y="579897"/>
                        <a:pt x="247088" y="581064"/>
                      </a:cubicBezTo>
                      <a:cubicBezTo>
                        <a:pt x="247088" y="581064"/>
                        <a:pt x="194484" y="505277"/>
                        <a:pt x="170536" y="411499"/>
                      </a:cubicBezTo>
                      <a:cubicBezTo>
                        <a:pt x="105294" y="517673"/>
                        <a:pt x="114189" y="657173"/>
                        <a:pt x="197623" y="754009"/>
                      </a:cubicBezTo>
                      <a:cubicBezTo>
                        <a:pt x="309392" y="883728"/>
                        <a:pt x="507049" y="884654"/>
                        <a:pt x="620065" y="756786"/>
                      </a:cubicBezTo>
                      <a:cubicBezTo>
                        <a:pt x="716902" y="647151"/>
                        <a:pt x="713119" y="479196"/>
                        <a:pt x="617610" y="368394"/>
                      </a:cubicBezTo>
                      <a:close/>
                    </a:path>
                  </a:pathLst>
                </a:custGeom>
                <a:solidFill>
                  <a:srgbClr val="556080"/>
                </a:solidFill>
                <a:ln w="40235" cap="flat">
                  <a:noFill/>
                  <a:prstDash val="solid"/>
                  <a:miter/>
                </a:ln>
              </p:spPr>
              <p:txBody>
                <a:bodyPr rtlCol="0" anchor="ctr"/>
                <a:lstStyle/>
                <a:p>
                  <a:endParaRPr lang="fr-FR"/>
                </a:p>
              </p:txBody>
            </p:sp>
            <p:sp>
              <p:nvSpPr>
                <p:cNvPr id="141" name="Forme libre : forme 140">
                  <a:extLst>
                    <a:ext uri="{FF2B5EF4-FFF2-40B4-BE49-F238E27FC236}">
                      <a16:creationId xmlns:a16="http://schemas.microsoft.com/office/drawing/2014/main" id="{69C87267-0520-4EAB-B7F7-28BC812B6E83}"/>
                    </a:ext>
                  </a:extLst>
                </p:cNvPr>
                <p:cNvSpPr/>
                <p:nvPr/>
              </p:nvSpPr>
              <p:spPr>
                <a:xfrm>
                  <a:off x="4954843" y="1242673"/>
                  <a:ext cx="603719" cy="684215"/>
                </a:xfrm>
                <a:custGeom>
                  <a:avLst/>
                  <a:gdLst>
                    <a:gd name="connsiteX0" fmla="*/ 447314 w 603719"/>
                    <a:gd name="connsiteY0" fmla="*/ 281780 h 684215"/>
                    <a:gd name="connsiteX1" fmla="*/ 401994 w 603719"/>
                    <a:gd name="connsiteY1" fmla="*/ 230142 h 684215"/>
                    <a:gd name="connsiteX2" fmla="*/ 379375 w 603719"/>
                    <a:gd name="connsiteY2" fmla="*/ 331245 h 684215"/>
                    <a:gd name="connsiteX3" fmla="*/ 317433 w 603719"/>
                    <a:gd name="connsiteY3" fmla="*/ 133828 h 684215"/>
                    <a:gd name="connsiteX4" fmla="*/ 311879 w 603719"/>
                    <a:gd name="connsiteY4" fmla="*/ 127510 h 684215"/>
                    <a:gd name="connsiteX5" fmla="*/ 267606 w 603719"/>
                    <a:gd name="connsiteY5" fmla="*/ 177940 h 684215"/>
                    <a:gd name="connsiteX6" fmla="*/ 205021 w 603719"/>
                    <a:gd name="connsiteY6" fmla="*/ 415806 h 684215"/>
                    <a:gd name="connsiteX7" fmla="*/ 205544 w 603719"/>
                    <a:gd name="connsiteY7" fmla="*/ 418060 h 684215"/>
                    <a:gd name="connsiteX8" fmla="*/ 155596 w 603719"/>
                    <a:gd name="connsiteY8" fmla="*/ 309430 h 684215"/>
                    <a:gd name="connsiteX9" fmla="*/ 173265 w 603719"/>
                    <a:gd name="connsiteY9" fmla="*/ 528822 h 684215"/>
                    <a:gd name="connsiteX10" fmla="*/ 448923 w 603719"/>
                    <a:gd name="connsiteY10" fmla="*/ 530593 h 684215"/>
                    <a:gd name="connsiteX11" fmla="*/ 447314 w 603719"/>
                    <a:gd name="connsiteY11" fmla="*/ 281780 h 684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3719" h="684215">
                      <a:moveTo>
                        <a:pt x="447314" y="281780"/>
                      </a:moveTo>
                      <a:lnTo>
                        <a:pt x="401994" y="230142"/>
                      </a:lnTo>
                      <a:cubicBezTo>
                        <a:pt x="395716" y="287213"/>
                        <a:pt x="379375" y="331245"/>
                        <a:pt x="379375" y="331245"/>
                      </a:cubicBezTo>
                      <a:cubicBezTo>
                        <a:pt x="379375" y="255860"/>
                        <a:pt x="352248" y="188888"/>
                        <a:pt x="317433" y="133828"/>
                      </a:cubicBezTo>
                      <a:lnTo>
                        <a:pt x="311879" y="127510"/>
                      </a:lnTo>
                      <a:lnTo>
                        <a:pt x="267606" y="177940"/>
                      </a:lnTo>
                      <a:cubicBezTo>
                        <a:pt x="210495" y="242981"/>
                        <a:pt x="186265" y="331325"/>
                        <a:pt x="205021" y="415806"/>
                      </a:cubicBezTo>
                      <a:cubicBezTo>
                        <a:pt x="205182" y="416530"/>
                        <a:pt x="205343" y="417295"/>
                        <a:pt x="205544" y="418060"/>
                      </a:cubicBezTo>
                      <a:cubicBezTo>
                        <a:pt x="205544" y="418060"/>
                        <a:pt x="171213" y="369480"/>
                        <a:pt x="155596" y="309430"/>
                      </a:cubicBezTo>
                      <a:cubicBezTo>
                        <a:pt x="113014" y="377449"/>
                        <a:pt x="118810" y="466800"/>
                        <a:pt x="173265" y="528822"/>
                      </a:cubicBezTo>
                      <a:cubicBezTo>
                        <a:pt x="246195" y="611934"/>
                        <a:pt x="375189" y="612497"/>
                        <a:pt x="448923" y="530593"/>
                      </a:cubicBezTo>
                      <a:cubicBezTo>
                        <a:pt x="512113" y="460360"/>
                        <a:pt x="509658" y="352777"/>
                        <a:pt x="447314" y="281780"/>
                      </a:cubicBezTo>
                      <a:close/>
                    </a:path>
                  </a:pathLst>
                </a:custGeom>
                <a:solidFill>
                  <a:schemeClr val="bg1"/>
                </a:solidFill>
                <a:ln w="40235" cap="flat">
                  <a:noFill/>
                  <a:prstDash val="solid"/>
                  <a:miter/>
                </a:ln>
              </p:spPr>
              <p:txBody>
                <a:bodyPr rtlCol="0" anchor="ctr"/>
                <a:lstStyle/>
                <a:p>
                  <a:endParaRPr lang="fr-FR"/>
                </a:p>
              </p:txBody>
            </p:sp>
          </p:grpSp>
          <p:grpSp>
            <p:nvGrpSpPr>
              <p:cNvPr id="142" name="Groupe 141">
                <a:extLst>
                  <a:ext uri="{FF2B5EF4-FFF2-40B4-BE49-F238E27FC236}">
                    <a16:creationId xmlns:a16="http://schemas.microsoft.com/office/drawing/2014/main" id="{34737CB0-D1FF-4C72-BCE7-797BF4CA8336}"/>
                  </a:ext>
                </a:extLst>
              </p:cNvPr>
              <p:cNvGrpSpPr/>
              <p:nvPr/>
            </p:nvGrpSpPr>
            <p:grpSpPr>
              <a:xfrm>
                <a:off x="3043592" y="2579387"/>
                <a:ext cx="343810" cy="273881"/>
                <a:chOff x="1447333" y="4418817"/>
                <a:chExt cx="290190" cy="231169"/>
              </a:xfrm>
            </p:grpSpPr>
            <p:sp>
              <p:nvSpPr>
                <p:cNvPr id="143" name="Forme libre : forme 142">
                  <a:extLst>
                    <a:ext uri="{FF2B5EF4-FFF2-40B4-BE49-F238E27FC236}">
                      <a16:creationId xmlns:a16="http://schemas.microsoft.com/office/drawing/2014/main" id="{24C7DDA7-CA90-4EF4-8F6D-897C3D694ACE}"/>
                    </a:ext>
                  </a:extLst>
                </p:cNvPr>
                <p:cNvSpPr/>
                <p:nvPr/>
              </p:nvSpPr>
              <p:spPr>
                <a:xfrm>
                  <a:off x="1447333" y="4418817"/>
                  <a:ext cx="290190" cy="231169"/>
                </a:xfrm>
                <a:custGeom>
                  <a:avLst/>
                  <a:gdLst>
                    <a:gd name="connsiteX0" fmla="*/ 4970 w 472398"/>
                    <a:gd name="connsiteY0" fmla="*/ 4970 h 376317"/>
                    <a:gd name="connsiteX1" fmla="*/ 469362 w 472398"/>
                    <a:gd name="connsiteY1" fmla="*/ 4970 h 376317"/>
                    <a:gd name="connsiteX2" fmla="*/ 469362 w 472398"/>
                    <a:gd name="connsiteY2" fmla="*/ 373281 h 376317"/>
                    <a:gd name="connsiteX3" fmla="*/ 4970 w 472398"/>
                    <a:gd name="connsiteY3" fmla="*/ 373281 h 376317"/>
                  </a:gdLst>
                  <a:ahLst/>
                  <a:cxnLst>
                    <a:cxn ang="0">
                      <a:pos x="connsiteX0" y="connsiteY0"/>
                    </a:cxn>
                    <a:cxn ang="0">
                      <a:pos x="connsiteX1" y="connsiteY1"/>
                    </a:cxn>
                    <a:cxn ang="0">
                      <a:pos x="connsiteX2" y="connsiteY2"/>
                    </a:cxn>
                    <a:cxn ang="0">
                      <a:pos x="connsiteX3" y="connsiteY3"/>
                    </a:cxn>
                  </a:cxnLst>
                  <a:rect l="l" t="t" r="r" b="b"/>
                  <a:pathLst>
                    <a:path w="472398" h="376317">
                      <a:moveTo>
                        <a:pt x="4970" y="4970"/>
                      </a:moveTo>
                      <a:lnTo>
                        <a:pt x="469362" y="4970"/>
                      </a:lnTo>
                      <a:lnTo>
                        <a:pt x="469362" y="373281"/>
                      </a:lnTo>
                      <a:lnTo>
                        <a:pt x="4970" y="373281"/>
                      </a:lnTo>
                      <a:close/>
                    </a:path>
                  </a:pathLst>
                </a:custGeom>
                <a:solidFill>
                  <a:schemeClr val="bg1"/>
                </a:solidFill>
                <a:ln w="7883" cap="flat">
                  <a:noFill/>
                  <a:prstDash val="solid"/>
                  <a:miter/>
                </a:ln>
              </p:spPr>
              <p:txBody>
                <a:bodyPr rtlCol="0" anchor="ctr"/>
                <a:lstStyle/>
                <a:p>
                  <a:endParaRPr lang="fr-FR" b="1" dirty="0"/>
                </a:p>
              </p:txBody>
            </p:sp>
            <p:sp>
              <p:nvSpPr>
                <p:cNvPr id="144" name="Ellipse 143">
                  <a:extLst>
                    <a:ext uri="{FF2B5EF4-FFF2-40B4-BE49-F238E27FC236}">
                      <a16:creationId xmlns:a16="http://schemas.microsoft.com/office/drawing/2014/main" id="{E594A660-FBD2-4BC7-94E5-4816036CB84D}"/>
                    </a:ext>
                  </a:extLst>
                </p:cNvPr>
                <p:cNvSpPr/>
                <p:nvPr/>
              </p:nvSpPr>
              <p:spPr>
                <a:xfrm>
                  <a:off x="1663746" y="4610637"/>
                  <a:ext cx="24592" cy="24593"/>
                </a:xfrm>
                <a:prstGeom prst="ellipse">
                  <a:avLst/>
                </a:prstGeom>
                <a:solidFill>
                  <a:srgbClr val="556080"/>
                </a:solidFill>
                <a:ln w="7883" cap="flat">
                  <a:noFill/>
                  <a:prstDash val="solid"/>
                  <a:miter/>
                </a:ln>
              </p:spPr>
              <p:txBody>
                <a:bodyPr rtlCol="0" anchor="ctr"/>
                <a:lstStyle/>
                <a:p>
                  <a:endParaRPr lang="fr-FR" b="1"/>
                </a:p>
              </p:txBody>
            </p:sp>
            <p:sp>
              <p:nvSpPr>
                <p:cNvPr id="145" name="Ellipse 144">
                  <a:extLst>
                    <a:ext uri="{FF2B5EF4-FFF2-40B4-BE49-F238E27FC236}">
                      <a16:creationId xmlns:a16="http://schemas.microsoft.com/office/drawing/2014/main" id="{FCE6AD91-6515-411F-B171-440F0BC89FA8}"/>
                    </a:ext>
                  </a:extLst>
                </p:cNvPr>
                <p:cNvSpPr/>
                <p:nvPr/>
              </p:nvSpPr>
              <p:spPr>
                <a:xfrm>
                  <a:off x="1698175" y="4610637"/>
                  <a:ext cx="24592" cy="24593"/>
                </a:xfrm>
                <a:prstGeom prst="ellipse">
                  <a:avLst/>
                </a:prstGeom>
                <a:solidFill>
                  <a:srgbClr val="556080"/>
                </a:solidFill>
                <a:ln w="7883" cap="flat">
                  <a:noFill/>
                  <a:prstDash val="solid"/>
                  <a:miter/>
                </a:ln>
              </p:spPr>
              <p:txBody>
                <a:bodyPr rtlCol="0" anchor="ctr"/>
                <a:lstStyle/>
                <a:p>
                  <a:endParaRPr lang="fr-FR" b="1"/>
                </a:p>
              </p:txBody>
            </p:sp>
            <p:pic>
              <p:nvPicPr>
                <p:cNvPr id="146" name="Graphique 145">
                  <a:extLst>
                    <a:ext uri="{FF2B5EF4-FFF2-40B4-BE49-F238E27FC236}">
                      <a16:creationId xmlns:a16="http://schemas.microsoft.com/office/drawing/2014/main" id="{0BBBD9E1-12FC-4FFB-8F07-07BD45312440}"/>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497735" y="4439708"/>
                  <a:ext cx="189387" cy="189387"/>
                </a:xfrm>
                <a:prstGeom prst="rect">
                  <a:avLst/>
                </a:prstGeom>
              </p:spPr>
            </p:pic>
          </p:grpSp>
          <p:grpSp>
            <p:nvGrpSpPr>
              <p:cNvPr id="147" name="Graphique 25">
                <a:extLst>
                  <a:ext uri="{FF2B5EF4-FFF2-40B4-BE49-F238E27FC236}">
                    <a16:creationId xmlns:a16="http://schemas.microsoft.com/office/drawing/2014/main" id="{4565FB62-B3A8-4F04-B039-6DD9396EEEF5}"/>
                  </a:ext>
                </a:extLst>
              </p:cNvPr>
              <p:cNvGrpSpPr/>
              <p:nvPr/>
            </p:nvGrpSpPr>
            <p:grpSpPr>
              <a:xfrm>
                <a:off x="3040917" y="3428720"/>
                <a:ext cx="349155" cy="349150"/>
                <a:chOff x="10630789" y="1976736"/>
                <a:chExt cx="289773" cy="289773"/>
              </a:xfrm>
              <a:solidFill>
                <a:srgbClr val="556080"/>
              </a:solidFill>
            </p:grpSpPr>
            <p:sp>
              <p:nvSpPr>
                <p:cNvPr id="148" name="Forme libre : forme 147">
                  <a:extLst>
                    <a:ext uri="{FF2B5EF4-FFF2-40B4-BE49-F238E27FC236}">
                      <a16:creationId xmlns:a16="http://schemas.microsoft.com/office/drawing/2014/main" id="{41452449-DD3A-4EB2-9211-5BC035843382}"/>
                    </a:ext>
                  </a:extLst>
                </p:cNvPr>
                <p:cNvSpPr/>
                <p:nvPr/>
              </p:nvSpPr>
              <p:spPr>
                <a:xfrm>
                  <a:off x="10768730" y="2070274"/>
                  <a:ext cx="131999" cy="151526"/>
                </a:xfrm>
                <a:custGeom>
                  <a:avLst/>
                  <a:gdLst>
                    <a:gd name="connsiteX0" fmla="*/ 124809 w 131999"/>
                    <a:gd name="connsiteY0" fmla="*/ 62361 h 151525"/>
                    <a:gd name="connsiteX1" fmla="*/ 89144 w 131999"/>
                    <a:gd name="connsiteY1" fmla="*/ 586 h 151525"/>
                    <a:gd name="connsiteX2" fmla="*/ 86653 w 131999"/>
                    <a:gd name="connsiteY2" fmla="*/ 18414 h 151525"/>
                    <a:gd name="connsiteX3" fmla="*/ 68852 w 131999"/>
                    <a:gd name="connsiteY3" fmla="*/ 12302 h 151525"/>
                    <a:gd name="connsiteX4" fmla="*/ 104602 w 131999"/>
                    <a:gd name="connsiteY4" fmla="*/ 74224 h 151525"/>
                    <a:gd name="connsiteX5" fmla="*/ 104789 w 131999"/>
                    <a:gd name="connsiteY5" fmla="*/ 74537 h 151525"/>
                    <a:gd name="connsiteX6" fmla="*/ 108487 w 131999"/>
                    <a:gd name="connsiteY6" fmla="*/ 87580 h 151525"/>
                    <a:gd name="connsiteX7" fmla="*/ 84012 w 131999"/>
                    <a:gd name="connsiteY7" fmla="*/ 112400 h 151525"/>
                    <a:gd name="connsiteX8" fmla="*/ 83858 w 131999"/>
                    <a:gd name="connsiteY8" fmla="*/ 112390 h 151525"/>
                    <a:gd name="connsiteX9" fmla="*/ 83466 w 131999"/>
                    <a:gd name="connsiteY9" fmla="*/ 112403 h 151525"/>
                    <a:gd name="connsiteX10" fmla="*/ 35195 w 131999"/>
                    <a:gd name="connsiteY10" fmla="*/ 112403 h 151525"/>
                    <a:gd name="connsiteX11" fmla="*/ 35195 w 131999"/>
                    <a:gd name="connsiteY11" fmla="*/ 96782 h 151525"/>
                    <a:gd name="connsiteX12" fmla="*/ 586 w 131999"/>
                    <a:gd name="connsiteY12" fmla="*/ 124119 h 151525"/>
                    <a:gd name="connsiteX13" fmla="*/ 35195 w 131999"/>
                    <a:gd name="connsiteY13" fmla="*/ 151456 h 151525"/>
                    <a:gd name="connsiteX14" fmla="*/ 35195 w 131999"/>
                    <a:gd name="connsiteY14" fmla="*/ 135835 h 151525"/>
                    <a:gd name="connsiteX15" fmla="*/ 83666 w 131999"/>
                    <a:gd name="connsiteY15" fmla="*/ 135835 h 151525"/>
                    <a:gd name="connsiteX16" fmla="*/ 83716 w 131999"/>
                    <a:gd name="connsiteY16" fmla="*/ 135835 h 151525"/>
                    <a:gd name="connsiteX17" fmla="*/ 83850 w 131999"/>
                    <a:gd name="connsiteY17" fmla="*/ 135834 h 151525"/>
                    <a:gd name="connsiteX18" fmla="*/ 131919 w 131999"/>
                    <a:gd name="connsiteY18" fmla="*/ 87580 h 151525"/>
                    <a:gd name="connsiteX19" fmla="*/ 124809 w 131999"/>
                    <a:gd name="connsiteY19" fmla="*/ 62361 h 15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31999" h="151525">
                      <a:moveTo>
                        <a:pt x="124809" y="62361"/>
                      </a:moveTo>
                      <a:lnTo>
                        <a:pt x="89144" y="586"/>
                      </a:lnTo>
                      <a:lnTo>
                        <a:pt x="86653" y="18414"/>
                      </a:lnTo>
                      <a:lnTo>
                        <a:pt x="68852" y="12302"/>
                      </a:lnTo>
                      <a:lnTo>
                        <a:pt x="104602" y="74224"/>
                      </a:lnTo>
                      <a:lnTo>
                        <a:pt x="104789" y="74537"/>
                      </a:lnTo>
                      <a:cubicBezTo>
                        <a:pt x="107209" y="78441"/>
                        <a:pt x="108487" y="82952"/>
                        <a:pt x="108487" y="87580"/>
                      </a:cubicBezTo>
                      <a:cubicBezTo>
                        <a:pt x="108487" y="101151"/>
                        <a:pt x="97539" y="112214"/>
                        <a:pt x="84012" y="112400"/>
                      </a:cubicBezTo>
                      <a:lnTo>
                        <a:pt x="83858" y="112390"/>
                      </a:lnTo>
                      <a:lnTo>
                        <a:pt x="83466" y="112403"/>
                      </a:lnTo>
                      <a:lnTo>
                        <a:pt x="35195" y="112403"/>
                      </a:lnTo>
                      <a:lnTo>
                        <a:pt x="35195" y="96782"/>
                      </a:lnTo>
                      <a:lnTo>
                        <a:pt x="586" y="124119"/>
                      </a:lnTo>
                      <a:lnTo>
                        <a:pt x="35195" y="151456"/>
                      </a:lnTo>
                      <a:lnTo>
                        <a:pt x="35195" y="135835"/>
                      </a:lnTo>
                      <a:lnTo>
                        <a:pt x="83666" y="135835"/>
                      </a:lnTo>
                      <a:cubicBezTo>
                        <a:pt x="83681" y="135835"/>
                        <a:pt x="83699" y="135835"/>
                        <a:pt x="83716" y="135835"/>
                      </a:cubicBezTo>
                      <a:lnTo>
                        <a:pt x="83850" y="135834"/>
                      </a:lnTo>
                      <a:cubicBezTo>
                        <a:pt x="110372" y="135734"/>
                        <a:pt x="131919" y="114125"/>
                        <a:pt x="131919" y="87580"/>
                      </a:cubicBezTo>
                      <a:cubicBezTo>
                        <a:pt x="131919" y="78652"/>
                        <a:pt x="129461" y="69935"/>
                        <a:pt x="124809" y="62361"/>
                      </a:cubicBezTo>
                      <a:close/>
                    </a:path>
                  </a:pathLst>
                </a:custGeom>
                <a:grpFill/>
                <a:ln w="9525" cap="flat">
                  <a:noFill/>
                  <a:prstDash val="solid"/>
                  <a:miter/>
                </a:ln>
              </p:spPr>
              <p:txBody>
                <a:bodyPr rtlCol="0" anchor="ctr"/>
                <a:lstStyle/>
                <a:p>
                  <a:endParaRPr lang="fr-FR"/>
                </a:p>
              </p:txBody>
            </p:sp>
            <p:sp>
              <p:nvSpPr>
                <p:cNvPr id="149" name="Forme libre : forme 148">
                  <a:extLst>
                    <a:ext uri="{FF2B5EF4-FFF2-40B4-BE49-F238E27FC236}">
                      <a16:creationId xmlns:a16="http://schemas.microsoft.com/office/drawing/2014/main" id="{37E297E7-E1EB-48B1-B78F-D4B8BFE82E1E}"/>
                    </a:ext>
                  </a:extLst>
                </p:cNvPr>
                <p:cNvSpPr/>
                <p:nvPr/>
              </p:nvSpPr>
              <p:spPr>
                <a:xfrm>
                  <a:off x="10650146" y="2071262"/>
                  <a:ext cx="110910" cy="135123"/>
                </a:xfrm>
                <a:custGeom>
                  <a:avLst/>
                  <a:gdLst>
                    <a:gd name="connsiteX0" fmla="*/ 98978 w 110910"/>
                    <a:gd name="connsiteY0" fmla="*/ 122674 h 135123"/>
                    <a:gd name="connsiteX1" fmla="*/ 110694 w 110910"/>
                    <a:gd name="connsiteY1" fmla="*/ 111416 h 135123"/>
                    <a:gd name="connsiteX2" fmla="*/ 48817 w 110910"/>
                    <a:gd name="connsiteY2" fmla="*/ 111416 h 135123"/>
                    <a:gd name="connsiteX3" fmla="*/ 27322 w 110910"/>
                    <a:gd name="connsiteY3" fmla="*/ 99004 h 135123"/>
                    <a:gd name="connsiteX4" fmla="*/ 27320 w 110910"/>
                    <a:gd name="connsiteY4" fmla="*/ 74181 h 135123"/>
                    <a:gd name="connsiteX5" fmla="*/ 49140 w 110910"/>
                    <a:gd name="connsiteY5" fmla="*/ 36390 h 135123"/>
                    <a:gd name="connsiteX6" fmla="*/ 62515 w 110910"/>
                    <a:gd name="connsiteY6" fmla="*/ 44288 h 135123"/>
                    <a:gd name="connsiteX7" fmla="*/ 56576 w 110910"/>
                    <a:gd name="connsiteY7" fmla="*/ 586 h 135123"/>
                    <a:gd name="connsiteX8" fmla="*/ 15437 w 110910"/>
                    <a:gd name="connsiteY8" fmla="*/ 16484 h 135123"/>
                    <a:gd name="connsiteX9" fmla="*/ 28963 w 110910"/>
                    <a:gd name="connsiteY9" fmla="*/ 24473 h 135123"/>
                    <a:gd name="connsiteX10" fmla="*/ 7028 w 110910"/>
                    <a:gd name="connsiteY10" fmla="*/ 62467 h 135123"/>
                    <a:gd name="connsiteX11" fmla="*/ 7028 w 110910"/>
                    <a:gd name="connsiteY11" fmla="*/ 110720 h 135123"/>
                    <a:gd name="connsiteX12" fmla="*/ 48818 w 110910"/>
                    <a:gd name="connsiteY12" fmla="*/ 134848 h 135123"/>
                    <a:gd name="connsiteX13" fmla="*/ 110694 w 110910"/>
                    <a:gd name="connsiteY13" fmla="*/ 134848 h 135123"/>
                    <a:gd name="connsiteX14" fmla="*/ 98978 w 110910"/>
                    <a:gd name="connsiteY14" fmla="*/ 122674 h 13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0910" h="135123">
                      <a:moveTo>
                        <a:pt x="98978" y="122674"/>
                      </a:moveTo>
                      <a:lnTo>
                        <a:pt x="110694" y="111416"/>
                      </a:lnTo>
                      <a:lnTo>
                        <a:pt x="48817" y="111416"/>
                      </a:lnTo>
                      <a:cubicBezTo>
                        <a:pt x="39977" y="111416"/>
                        <a:pt x="31741" y="106659"/>
                        <a:pt x="27322" y="99004"/>
                      </a:cubicBezTo>
                      <a:cubicBezTo>
                        <a:pt x="22903" y="91349"/>
                        <a:pt x="22903" y="81837"/>
                        <a:pt x="27320" y="74181"/>
                      </a:cubicBezTo>
                      <a:lnTo>
                        <a:pt x="49140" y="36390"/>
                      </a:lnTo>
                      <a:lnTo>
                        <a:pt x="62515" y="44288"/>
                      </a:lnTo>
                      <a:lnTo>
                        <a:pt x="56576" y="586"/>
                      </a:lnTo>
                      <a:lnTo>
                        <a:pt x="15437" y="16484"/>
                      </a:lnTo>
                      <a:lnTo>
                        <a:pt x="28963" y="24473"/>
                      </a:lnTo>
                      <a:lnTo>
                        <a:pt x="7028" y="62467"/>
                      </a:lnTo>
                      <a:cubicBezTo>
                        <a:pt x="-1562" y="77348"/>
                        <a:pt x="-1562" y="95838"/>
                        <a:pt x="7028" y="110720"/>
                      </a:cubicBezTo>
                      <a:cubicBezTo>
                        <a:pt x="15622" y="125602"/>
                        <a:pt x="31635" y="134848"/>
                        <a:pt x="48818" y="134848"/>
                      </a:cubicBezTo>
                      <a:lnTo>
                        <a:pt x="110694" y="134848"/>
                      </a:lnTo>
                      <a:lnTo>
                        <a:pt x="98978" y="122674"/>
                      </a:lnTo>
                      <a:close/>
                    </a:path>
                  </a:pathLst>
                </a:custGeom>
                <a:grpFill/>
                <a:ln w="9525" cap="flat">
                  <a:noFill/>
                  <a:prstDash val="solid"/>
                  <a:miter/>
                </a:ln>
              </p:spPr>
              <p:txBody>
                <a:bodyPr rtlCol="0" anchor="ctr"/>
                <a:lstStyle/>
                <a:p>
                  <a:endParaRPr lang="fr-FR"/>
                </a:p>
              </p:txBody>
            </p:sp>
            <p:sp>
              <p:nvSpPr>
                <p:cNvPr id="150" name="Forme libre : forme 149">
                  <a:extLst>
                    <a:ext uri="{FF2B5EF4-FFF2-40B4-BE49-F238E27FC236}">
                      <a16:creationId xmlns:a16="http://schemas.microsoft.com/office/drawing/2014/main" id="{E369947B-5762-4855-AABB-6684050BE866}"/>
                    </a:ext>
                  </a:extLst>
                </p:cNvPr>
                <p:cNvSpPr/>
                <p:nvPr/>
              </p:nvSpPr>
              <p:spPr>
                <a:xfrm>
                  <a:off x="10700112" y="1976150"/>
                  <a:ext cx="149182" cy="93727"/>
                </a:xfrm>
                <a:custGeom>
                  <a:avLst/>
                  <a:gdLst>
                    <a:gd name="connsiteX0" fmla="*/ 20878 w 149182"/>
                    <a:gd name="connsiteY0" fmla="*/ 93910 h 93727"/>
                    <a:gd name="connsiteX1" fmla="*/ 54064 w 149182"/>
                    <a:gd name="connsiteY1" fmla="*/ 36428 h 93727"/>
                    <a:gd name="connsiteX2" fmla="*/ 75561 w 149182"/>
                    <a:gd name="connsiteY2" fmla="*/ 24017 h 93727"/>
                    <a:gd name="connsiteX3" fmla="*/ 97057 w 149182"/>
                    <a:gd name="connsiteY3" fmla="*/ 36428 h 93727"/>
                    <a:gd name="connsiteX4" fmla="*/ 115572 w 149182"/>
                    <a:gd name="connsiteY4" fmla="*/ 68499 h 93727"/>
                    <a:gd name="connsiteX5" fmla="*/ 101538 w 149182"/>
                    <a:gd name="connsiteY5" fmla="*/ 76345 h 93727"/>
                    <a:gd name="connsiteX6" fmla="*/ 142289 w 149182"/>
                    <a:gd name="connsiteY6" fmla="*/ 93212 h 93727"/>
                    <a:gd name="connsiteX7" fmla="*/ 149261 w 149182"/>
                    <a:gd name="connsiteY7" fmla="*/ 49664 h 93727"/>
                    <a:gd name="connsiteX8" fmla="*/ 136028 w 149182"/>
                    <a:gd name="connsiteY8" fmla="*/ 57063 h 93727"/>
                    <a:gd name="connsiteX9" fmla="*/ 117349 w 149182"/>
                    <a:gd name="connsiteY9" fmla="*/ 24712 h 93727"/>
                    <a:gd name="connsiteX10" fmla="*/ 75561 w 149182"/>
                    <a:gd name="connsiteY10" fmla="*/ 586 h 93727"/>
                    <a:gd name="connsiteX11" fmla="*/ 33771 w 149182"/>
                    <a:gd name="connsiteY11" fmla="*/ 24713 h 93727"/>
                    <a:gd name="connsiteX12" fmla="*/ 586 w 149182"/>
                    <a:gd name="connsiteY12" fmla="*/ 82195 h 93727"/>
                    <a:gd name="connsiteX13" fmla="*/ 18022 w 149182"/>
                    <a:gd name="connsiteY13" fmla="*/ 76261 h 93727"/>
                    <a:gd name="connsiteX14" fmla="*/ 20878 w 149182"/>
                    <a:gd name="connsiteY14" fmla="*/ 93910 h 93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9182" h="93727">
                      <a:moveTo>
                        <a:pt x="20878" y="93910"/>
                      </a:moveTo>
                      <a:lnTo>
                        <a:pt x="54064" y="36428"/>
                      </a:lnTo>
                      <a:cubicBezTo>
                        <a:pt x="58485" y="28772"/>
                        <a:pt x="66721" y="24017"/>
                        <a:pt x="75561" y="24017"/>
                      </a:cubicBezTo>
                      <a:cubicBezTo>
                        <a:pt x="84400" y="24017"/>
                        <a:pt x="92638" y="28772"/>
                        <a:pt x="97057" y="36428"/>
                      </a:cubicBezTo>
                      <a:lnTo>
                        <a:pt x="115572" y="68499"/>
                      </a:lnTo>
                      <a:lnTo>
                        <a:pt x="101538" y="76345"/>
                      </a:lnTo>
                      <a:lnTo>
                        <a:pt x="142289" y="93212"/>
                      </a:lnTo>
                      <a:lnTo>
                        <a:pt x="149261" y="49664"/>
                      </a:lnTo>
                      <a:lnTo>
                        <a:pt x="136028" y="57063"/>
                      </a:lnTo>
                      <a:lnTo>
                        <a:pt x="117349" y="24712"/>
                      </a:lnTo>
                      <a:cubicBezTo>
                        <a:pt x="108756" y="9830"/>
                        <a:pt x="92745" y="586"/>
                        <a:pt x="75561" y="586"/>
                      </a:cubicBezTo>
                      <a:cubicBezTo>
                        <a:pt x="58376" y="586"/>
                        <a:pt x="42365" y="9830"/>
                        <a:pt x="33771" y="24713"/>
                      </a:cubicBezTo>
                      <a:lnTo>
                        <a:pt x="586" y="82195"/>
                      </a:lnTo>
                      <a:lnTo>
                        <a:pt x="18022" y="76261"/>
                      </a:lnTo>
                      <a:lnTo>
                        <a:pt x="20878" y="93910"/>
                      </a:lnTo>
                      <a:close/>
                    </a:path>
                  </a:pathLst>
                </a:custGeom>
                <a:grpFill/>
                <a:ln w="9525" cap="flat">
                  <a:noFill/>
                  <a:prstDash val="solid"/>
                  <a:miter/>
                </a:ln>
              </p:spPr>
              <p:txBody>
                <a:bodyPr rtlCol="0" anchor="ctr"/>
                <a:lstStyle/>
                <a:p>
                  <a:endParaRPr lang="fr-FR"/>
                </a:p>
              </p:txBody>
            </p:sp>
            <p:sp>
              <p:nvSpPr>
                <p:cNvPr id="151" name="Forme libre : forme 150">
                  <a:extLst>
                    <a:ext uri="{FF2B5EF4-FFF2-40B4-BE49-F238E27FC236}">
                      <a16:creationId xmlns:a16="http://schemas.microsoft.com/office/drawing/2014/main" id="{91437897-E692-4CF4-A25B-1EE274E7C014}"/>
                    </a:ext>
                  </a:extLst>
                </p:cNvPr>
                <p:cNvSpPr/>
                <p:nvPr/>
              </p:nvSpPr>
              <p:spPr>
                <a:xfrm>
                  <a:off x="10747322" y="2061936"/>
                  <a:ext cx="56236" cy="86698"/>
                </a:xfrm>
                <a:custGeom>
                  <a:avLst/>
                  <a:gdLst>
                    <a:gd name="connsiteX0" fmla="*/ 28862 w 56236"/>
                    <a:gd name="connsiteY0" fmla="*/ 71581 h 86697"/>
                    <a:gd name="connsiteX1" fmla="*/ 27796 w 56236"/>
                    <a:gd name="connsiteY1" fmla="*/ 71581 h 86697"/>
                    <a:gd name="connsiteX2" fmla="*/ 17843 w 56236"/>
                    <a:gd name="connsiteY2" fmla="*/ 62393 h 86697"/>
                    <a:gd name="connsiteX3" fmla="*/ 586 w 56236"/>
                    <a:gd name="connsiteY3" fmla="*/ 62393 h 86697"/>
                    <a:gd name="connsiteX4" fmla="*/ 28330 w 56236"/>
                    <a:gd name="connsiteY4" fmla="*/ 86503 h 86697"/>
                    <a:gd name="connsiteX5" fmla="*/ 56150 w 56236"/>
                    <a:gd name="connsiteY5" fmla="*/ 62839 h 86697"/>
                    <a:gd name="connsiteX6" fmla="*/ 56150 w 56236"/>
                    <a:gd name="connsiteY6" fmla="*/ 60813 h 86697"/>
                    <a:gd name="connsiteX7" fmla="*/ 45917 w 56236"/>
                    <a:gd name="connsiteY7" fmla="*/ 42585 h 86697"/>
                    <a:gd name="connsiteX8" fmla="*/ 55618 w 56236"/>
                    <a:gd name="connsiteY8" fmla="*/ 24784 h 86697"/>
                    <a:gd name="connsiteX9" fmla="*/ 55618 w 56236"/>
                    <a:gd name="connsiteY9" fmla="*/ 22758 h 86697"/>
                    <a:gd name="connsiteX10" fmla="*/ 28329 w 56236"/>
                    <a:gd name="connsiteY10" fmla="*/ 586 h 86697"/>
                    <a:gd name="connsiteX11" fmla="*/ 1064 w 56236"/>
                    <a:gd name="connsiteY11" fmla="*/ 25973 h 86697"/>
                    <a:gd name="connsiteX12" fmla="*/ 18276 w 56236"/>
                    <a:gd name="connsiteY12" fmla="*/ 25973 h 86697"/>
                    <a:gd name="connsiteX13" fmla="*/ 27796 w 56236"/>
                    <a:gd name="connsiteY13" fmla="*/ 15509 h 86697"/>
                    <a:gd name="connsiteX14" fmla="*/ 28862 w 56236"/>
                    <a:gd name="connsiteY14" fmla="*/ 15509 h 86697"/>
                    <a:gd name="connsiteX15" fmla="*/ 38561 w 56236"/>
                    <a:gd name="connsiteY15" fmla="*/ 24783 h 86697"/>
                    <a:gd name="connsiteX16" fmla="*/ 38561 w 56236"/>
                    <a:gd name="connsiteY16" fmla="*/ 25743 h 86697"/>
                    <a:gd name="connsiteX17" fmla="*/ 28755 w 56236"/>
                    <a:gd name="connsiteY17" fmla="*/ 35230 h 86697"/>
                    <a:gd name="connsiteX18" fmla="*/ 20856 w 56236"/>
                    <a:gd name="connsiteY18" fmla="*/ 35230 h 86697"/>
                    <a:gd name="connsiteX19" fmla="*/ 20856 w 56236"/>
                    <a:gd name="connsiteY19" fmla="*/ 50152 h 86697"/>
                    <a:gd name="connsiteX20" fmla="*/ 29075 w 56236"/>
                    <a:gd name="connsiteY20" fmla="*/ 50152 h 86697"/>
                    <a:gd name="connsiteX21" fmla="*/ 39094 w 56236"/>
                    <a:gd name="connsiteY21" fmla="*/ 59853 h 86697"/>
                    <a:gd name="connsiteX22" fmla="*/ 39094 w 56236"/>
                    <a:gd name="connsiteY22" fmla="*/ 61026 h 86697"/>
                    <a:gd name="connsiteX23" fmla="*/ 28862 w 56236"/>
                    <a:gd name="connsiteY23" fmla="*/ 71581 h 86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236" h="86697">
                      <a:moveTo>
                        <a:pt x="28862" y="71581"/>
                      </a:moveTo>
                      <a:lnTo>
                        <a:pt x="27796" y="71581"/>
                      </a:lnTo>
                      <a:cubicBezTo>
                        <a:pt x="22881" y="71581"/>
                        <a:pt x="18901" y="69246"/>
                        <a:pt x="17843" y="62393"/>
                      </a:cubicBezTo>
                      <a:lnTo>
                        <a:pt x="586" y="62393"/>
                      </a:lnTo>
                      <a:cubicBezTo>
                        <a:pt x="1471" y="77855"/>
                        <a:pt x="10622" y="86503"/>
                        <a:pt x="28330" y="86503"/>
                      </a:cubicBezTo>
                      <a:cubicBezTo>
                        <a:pt x="48263" y="86503"/>
                        <a:pt x="56150" y="73391"/>
                        <a:pt x="56150" y="62839"/>
                      </a:cubicBezTo>
                      <a:lnTo>
                        <a:pt x="56150" y="60813"/>
                      </a:lnTo>
                      <a:cubicBezTo>
                        <a:pt x="56150" y="51647"/>
                        <a:pt x="51673" y="45890"/>
                        <a:pt x="45917" y="42585"/>
                      </a:cubicBezTo>
                      <a:cubicBezTo>
                        <a:pt x="51354" y="39387"/>
                        <a:pt x="55618" y="33632"/>
                        <a:pt x="55618" y="24784"/>
                      </a:cubicBezTo>
                      <a:lnTo>
                        <a:pt x="55618" y="22758"/>
                      </a:lnTo>
                      <a:cubicBezTo>
                        <a:pt x="55618" y="12738"/>
                        <a:pt x="48582" y="586"/>
                        <a:pt x="28329" y="586"/>
                      </a:cubicBezTo>
                      <a:cubicBezTo>
                        <a:pt x="10336" y="586"/>
                        <a:pt x="1573" y="9113"/>
                        <a:pt x="1064" y="25973"/>
                      </a:cubicBezTo>
                      <a:lnTo>
                        <a:pt x="18276" y="25973"/>
                      </a:lnTo>
                      <a:cubicBezTo>
                        <a:pt x="19088" y="18268"/>
                        <a:pt x="22590" y="15509"/>
                        <a:pt x="27796" y="15509"/>
                      </a:cubicBezTo>
                      <a:lnTo>
                        <a:pt x="28862" y="15509"/>
                      </a:lnTo>
                      <a:cubicBezTo>
                        <a:pt x="34510" y="15509"/>
                        <a:pt x="38561" y="19240"/>
                        <a:pt x="38561" y="24783"/>
                      </a:cubicBezTo>
                      <a:lnTo>
                        <a:pt x="38561" y="25743"/>
                      </a:lnTo>
                      <a:cubicBezTo>
                        <a:pt x="38561" y="32139"/>
                        <a:pt x="34938" y="35230"/>
                        <a:pt x="28755" y="35230"/>
                      </a:cubicBezTo>
                      <a:lnTo>
                        <a:pt x="20856" y="35230"/>
                      </a:lnTo>
                      <a:lnTo>
                        <a:pt x="20856" y="50152"/>
                      </a:lnTo>
                      <a:lnTo>
                        <a:pt x="29075" y="50152"/>
                      </a:lnTo>
                      <a:cubicBezTo>
                        <a:pt x="35256" y="50152"/>
                        <a:pt x="39094" y="53351"/>
                        <a:pt x="39094" y="59853"/>
                      </a:cubicBezTo>
                      <a:lnTo>
                        <a:pt x="39094" y="61026"/>
                      </a:lnTo>
                      <a:cubicBezTo>
                        <a:pt x="39095" y="68383"/>
                        <a:pt x="34192" y="71581"/>
                        <a:pt x="28862" y="71581"/>
                      </a:cubicBezTo>
                      <a:close/>
                    </a:path>
                  </a:pathLst>
                </a:custGeom>
                <a:grpFill/>
                <a:ln w="9525" cap="flat">
                  <a:noFill/>
                  <a:prstDash val="solid"/>
                  <a:miter/>
                </a:ln>
              </p:spPr>
              <p:txBody>
                <a:bodyPr rtlCol="0" anchor="ctr"/>
                <a:lstStyle/>
                <a:p>
                  <a:endParaRPr lang="fr-FR"/>
                </a:p>
              </p:txBody>
            </p:sp>
            <p:sp>
              <p:nvSpPr>
                <p:cNvPr id="152" name="Forme libre : forme 151">
                  <a:extLst>
                    <a:ext uri="{FF2B5EF4-FFF2-40B4-BE49-F238E27FC236}">
                      <a16:creationId xmlns:a16="http://schemas.microsoft.com/office/drawing/2014/main" id="{094B8F86-EA20-4574-B2AE-8A466E28A117}"/>
                    </a:ext>
                  </a:extLst>
                </p:cNvPr>
                <p:cNvSpPr/>
                <p:nvPr/>
              </p:nvSpPr>
              <p:spPr>
                <a:xfrm>
                  <a:off x="10719244" y="2222695"/>
                  <a:ext cx="33586" cy="42958"/>
                </a:xfrm>
                <a:custGeom>
                  <a:avLst/>
                  <a:gdLst>
                    <a:gd name="connsiteX0" fmla="*/ 16582 w 33585"/>
                    <a:gd name="connsiteY0" fmla="*/ 586 h 42958"/>
                    <a:gd name="connsiteX1" fmla="*/ 586 w 33585"/>
                    <a:gd name="connsiteY1" fmla="*/ 586 h 42958"/>
                    <a:gd name="connsiteX2" fmla="*/ 586 w 33585"/>
                    <a:gd name="connsiteY2" fmla="*/ 43134 h 42958"/>
                    <a:gd name="connsiteX3" fmla="*/ 10709 w 33585"/>
                    <a:gd name="connsiteY3" fmla="*/ 43134 h 42958"/>
                    <a:gd name="connsiteX4" fmla="*/ 10709 w 33585"/>
                    <a:gd name="connsiteY4" fmla="*/ 27860 h 42958"/>
                    <a:gd name="connsiteX5" fmla="*/ 16583 w 33585"/>
                    <a:gd name="connsiteY5" fmla="*/ 27860 h 42958"/>
                    <a:gd name="connsiteX6" fmla="*/ 33518 w 33585"/>
                    <a:gd name="connsiteY6" fmla="*/ 14768 h 42958"/>
                    <a:gd name="connsiteX7" fmla="*/ 33518 w 33585"/>
                    <a:gd name="connsiteY7" fmla="*/ 13677 h 42958"/>
                    <a:gd name="connsiteX8" fmla="*/ 16582 w 33585"/>
                    <a:gd name="connsiteY8" fmla="*/ 586 h 42958"/>
                    <a:gd name="connsiteX9" fmla="*/ 23268 w 33585"/>
                    <a:gd name="connsiteY9" fmla="*/ 14496 h 42958"/>
                    <a:gd name="connsiteX10" fmla="*/ 17019 w 33585"/>
                    <a:gd name="connsiteY10" fmla="*/ 20223 h 42958"/>
                    <a:gd name="connsiteX11" fmla="*/ 10708 w 33585"/>
                    <a:gd name="connsiteY11" fmla="*/ 20223 h 42958"/>
                    <a:gd name="connsiteX12" fmla="*/ 10708 w 33585"/>
                    <a:gd name="connsiteY12" fmla="*/ 8223 h 42958"/>
                    <a:gd name="connsiteX13" fmla="*/ 17019 w 33585"/>
                    <a:gd name="connsiteY13" fmla="*/ 8223 h 42958"/>
                    <a:gd name="connsiteX14" fmla="*/ 23268 w 33585"/>
                    <a:gd name="connsiteY14" fmla="*/ 13950 h 42958"/>
                    <a:gd name="connsiteX15" fmla="*/ 23268 w 33585"/>
                    <a:gd name="connsiteY15" fmla="*/ 14496 h 42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3585" h="42958">
                      <a:moveTo>
                        <a:pt x="16582" y="586"/>
                      </a:moveTo>
                      <a:lnTo>
                        <a:pt x="586" y="586"/>
                      </a:lnTo>
                      <a:lnTo>
                        <a:pt x="586" y="43134"/>
                      </a:lnTo>
                      <a:lnTo>
                        <a:pt x="10709" y="43134"/>
                      </a:lnTo>
                      <a:lnTo>
                        <a:pt x="10709" y="27860"/>
                      </a:lnTo>
                      <a:lnTo>
                        <a:pt x="16583" y="27860"/>
                      </a:lnTo>
                      <a:cubicBezTo>
                        <a:pt x="24518" y="27860"/>
                        <a:pt x="33518" y="26115"/>
                        <a:pt x="33518" y="14768"/>
                      </a:cubicBezTo>
                      <a:lnTo>
                        <a:pt x="33518" y="13677"/>
                      </a:lnTo>
                      <a:cubicBezTo>
                        <a:pt x="33516" y="2386"/>
                        <a:pt x="24517" y="586"/>
                        <a:pt x="16582" y="586"/>
                      </a:cubicBezTo>
                      <a:close/>
                      <a:moveTo>
                        <a:pt x="23268" y="14496"/>
                      </a:moveTo>
                      <a:cubicBezTo>
                        <a:pt x="23268" y="19296"/>
                        <a:pt x="19769" y="20223"/>
                        <a:pt x="17019" y="20223"/>
                      </a:cubicBezTo>
                      <a:lnTo>
                        <a:pt x="10708" y="20223"/>
                      </a:lnTo>
                      <a:lnTo>
                        <a:pt x="10708" y="8223"/>
                      </a:lnTo>
                      <a:lnTo>
                        <a:pt x="17019" y="8223"/>
                      </a:lnTo>
                      <a:cubicBezTo>
                        <a:pt x="19769" y="8223"/>
                        <a:pt x="23268" y="9151"/>
                        <a:pt x="23268" y="13950"/>
                      </a:cubicBezTo>
                      <a:lnTo>
                        <a:pt x="23268" y="14496"/>
                      </a:lnTo>
                      <a:close/>
                    </a:path>
                  </a:pathLst>
                </a:custGeom>
                <a:grpFill/>
                <a:ln w="9525" cap="flat">
                  <a:noFill/>
                  <a:prstDash val="solid"/>
                  <a:miter/>
                </a:ln>
              </p:spPr>
              <p:txBody>
                <a:bodyPr rtlCol="0" anchor="ctr"/>
                <a:lstStyle/>
                <a:p>
                  <a:endParaRPr lang="fr-FR"/>
                </a:p>
              </p:txBody>
            </p:sp>
            <p:sp>
              <p:nvSpPr>
                <p:cNvPr id="153" name="Forme libre : forme 152">
                  <a:extLst>
                    <a:ext uri="{FF2B5EF4-FFF2-40B4-BE49-F238E27FC236}">
                      <a16:creationId xmlns:a16="http://schemas.microsoft.com/office/drawing/2014/main" id="{EC1E3EBA-6FD8-4A83-898F-9778B979B546}"/>
                    </a:ext>
                  </a:extLst>
                </p:cNvPr>
                <p:cNvSpPr/>
                <p:nvPr/>
              </p:nvSpPr>
              <p:spPr>
                <a:xfrm>
                  <a:off x="10754672" y="2222695"/>
                  <a:ext cx="39053" cy="43739"/>
                </a:xfrm>
                <a:custGeom>
                  <a:avLst/>
                  <a:gdLst>
                    <a:gd name="connsiteX0" fmla="*/ 19706 w 39052"/>
                    <a:gd name="connsiteY0" fmla="*/ 33042 h 43739"/>
                    <a:gd name="connsiteX1" fmla="*/ 11396 w 39052"/>
                    <a:gd name="connsiteY1" fmla="*/ 586 h 43739"/>
                    <a:gd name="connsiteX2" fmla="*/ 586 w 39052"/>
                    <a:gd name="connsiteY2" fmla="*/ 586 h 43739"/>
                    <a:gd name="connsiteX3" fmla="*/ 12770 w 39052"/>
                    <a:gd name="connsiteY3" fmla="*/ 43243 h 43739"/>
                    <a:gd name="connsiteX4" fmla="*/ 26705 w 39052"/>
                    <a:gd name="connsiteY4" fmla="*/ 43243 h 43739"/>
                    <a:gd name="connsiteX5" fmla="*/ 38890 w 39052"/>
                    <a:gd name="connsiteY5" fmla="*/ 586 h 43739"/>
                    <a:gd name="connsiteX6" fmla="*/ 28017 w 39052"/>
                    <a:gd name="connsiteY6" fmla="*/ 586 h 43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052" h="43739">
                      <a:moveTo>
                        <a:pt x="19706" y="33042"/>
                      </a:moveTo>
                      <a:lnTo>
                        <a:pt x="11396" y="586"/>
                      </a:lnTo>
                      <a:lnTo>
                        <a:pt x="586" y="586"/>
                      </a:lnTo>
                      <a:lnTo>
                        <a:pt x="12770" y="43243"/>
                      </a:lnTo>
                      <a:lnTo>
                        <a:pt x="26705" y="43243"/>
                      </a:lnTo>
                      <a:lnTo>
                        <a:pt x="38890" y="586"/>
                      </a:lnTo>
                      <a:lnTo>
                        <a:pt x="28017" y="586"/>
                      </a:lnTo>
                      <a:close/>
                    </a:path>
                  </a:pathLst>
                </a:custGeom>
                <a:grpFill/>
                <a:ln w="9525" cap="flat">
                  <a:noFill/>
                  <a:prstDash val="solid"/>
                  <a:miter/>
                </a:ln>
              </p:spPr>
              <p:txBody>
                <a:bodyPr rtlCol="0" anchor="ctr"/>
                <a:lstStyle/>
                <a:p>
                  <a:endParaRPr lang="fr-FR"/>
                </a:p>
              </p:txBody>
            </p:sp>
            <p:sp>
              <p:nvSpPr>
                <p:cNvPr id="154" name="Forme libre : forme 153">
                  <a:extLst>
                    <a:ext uri="{FF2B5EF4-FFF2-40B4-BE49-F238E27FC236}">
                      <a16:creationId xmlns:a16="http://schemas.microsoft.com/office/drawing/2014/main" id="{6A7FCA51-DAFD-4EF2-B0E1-36AFE6B291A0}"/>
                    </a:ext>
                  </a:extLst>
                </p:cNvPr>
                <p:cNvSpPr/>
                <p:nvPr/>
              </p:nvSpPr>
              <p:spPr>
                <a:xfrm>
                  <a:off x="10796286" y="2221986"/>
                  <a:ext cx="36710" cy="44520"/>
                </a:xfrm>
                <a:custGeom>
                  <a:avLst/>
                  <a:gdLst>
                    <a:gd name="connsiteX0" fmla="*/ 18895 w 36709"/>
                    <a:gd name="connsiteY0" fmla="*/ 586 h 44520"/>
                    <a:gd name="connsiteX1" fmla="*/ 586 w 36709"/>
                    <a:gd name="connsiteY1" fmla="*/ 21478 h 44520"/>
                    <a:gd name="connsiteX2" fmla="*/ 586 w 36709"/>
                    <a:gd name="connsiteY2" fmla="*/ 23660 h 44520"/>
                    <a:gd name="connsiteX3" fmla="*/ 18895 w 36709"/>
                    <a:gd name="connsiteY3" fmla="*/ 44552 h 44520"/>
                    <a:gd name="connsiteX4" fmla="*/ 36328 w 36709"/>
                    <a:gd name="connsiteY4" fmla="*/ 29825 h 44520"/>
                    <a:gd name="connsiteX5" fmla="*/ 36328 w 36709"/>
                    <a:gd name="connsiteY5" fmla="*/ 29333 h 44520"/>
                    <a:gd name="connsiteX6" fmla="*/ 26205 w 36709"/>
                    <a:gd name="connsiteY6" fmla="*/ 29333 h 44520"/>
                    <a:gd name="connsiteX7" fmla="*/ 19455 w 36709"/>
                    <a:gd name="connsiteY7" fmla="*/ 36915 h 44520"/>
                    <a:gd name="connsiteX8" fmla="*/ 18894 w 36709"/>
                    <a:gd name="connsiteY8" fmla="*/ 36915 h 44520"/>
                    <a:gd name="connsiteX9" fmla="*/ 10833 w 36709"/>
                    <a:gd name="connsiteY9" fmla="*/ 23660 h 44520"/>
                    <a:gd name="connsiteX10" fmla="*/ 10833 w 36709"/>
                    <a:gd name="connsiteY10" fmla="*/ 21478 h 44520"/>
                    <a:gd name="connsiteX11" fmla="*/ 18894 w 36709"/>
                    <a:gd name="connsiteY11" fmla="*/ 8223 h 44520"/>
                    <a:gd name="connsiteX12" fmla="*/ 19455 w 36709"/>
                    <a:gd name="connsiteY12" fmla="*/ 8223 h 44520"/>
                    <a:gd name="connsiteX13" fmla="*/ 26205 w 36709"/>
                    <a:gd name="connsiteY13" fmla="*/ 17442 h 44520"/>
                    <a:gd name="connsiteX14" fmla="*/ 36329 w 36709"/>
                    <a:gd name="connsiteY14" fmla="*/ 17442 h 44520"/>
                    <a:gd name="connsiteX15" fmla="*/ 36329 w 36709"/>
                    <a:gd name="connsiteY15" fmla="*/ 15477 h 44520"/>
                    <a:gd name="connsiteX16" fmla="*/ 18895 w 36709"/>
                    <a:gd name="connsiteY16" fmla="*/ 586 h 44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709" h="44520">
                      <a:moveTo>
                        <a:pt x="18895" y="586"/>
                      </a:moveTo>
                      <a:cubicBezTo>
                        <a:pt x="6210" y="586"/>
                        <a:pt x="586" y="6750"/>
                        <a:pt x="586" y="21478"/>
                      </a:cubicBezTo>
                      <a:lnTo>
                        <a:pt x="586" y="23660"/>
                      </a:lnTo>
                      <a:cubicBezTo>
                        <a:pt x="586" y="38388"/>
                        <a:pt x="6210" y="44552"/>
                        <a:pt x="18895" y="44552"/>
                      </a:cubicBezTo>
                      <a:cubicBezTo>
                        <a:pt x="30454" y="44552"/>
                        <a:pt x="36328" y="40297"/>
                        <a:pt x="36328" y="29825"/>
                      </a:cubicBezTo>
                      <a:lnTo>
                        <a:pt x="36328" y="29333"/>
                      </a:lnTo>
                      <a:lnTo>
                        <a:pt x="26205" y="29333"/>
                      </a:lnTo>
                      <a:cubicBezTo>
                        <a:pt x="26205" y="33915"/>
                        <a:pt x="24392" y="36915"/>
                        <a:pt x="19455" y="36915"/>
                      </a:cubicBezTo>
                      <a:lnTo>
                        <a:pt x="18894" y="36915"/>
                      </a:lnTo>
                      <a:cubicBezTo>
                        <a:pt x="12395" y="36915"/>
                        <a:pt x="10833" y="32169"/>
                        <a:pt x="10833" y="23660"/>
                      </a:cubicBezTo>
                      <a:lnTo>
                        <a:pt x="10833" y="21478"/>
                      </a:lnTo>
                      <a:cubicBezTo>
                        <a:pt x="10833" y="12968"/>
                        <a:pt x="12395" y="8223"/>
                        <a:pt x="18894" y="8223"/>
                      </a:cubicBezTo>
                      <a:lnTo>
                        <a:pt x="19455" y="8223"/>
                      </a:lnTo>
                      <a:cubicBezTo>
                        <a:pt x="24767" y="8223"/>
                        <a:pt x="26205" y="11605"/>
                        <a:pt x="26205" y="17442"/>
                      </a:cubicBezTo>
                      <a:lnTo>
                        <a:pt x="36329" y="17442"/>
                      </a:lnTo>
                      <a:lnTo>
                        <a:pt x="36329" y="15477"/>
                      </a:lnTo>
                      <a:cubicBezTo>
                        <a:pt x="36329" y="4841"/>
                        <a:pt x="30454" y="586"/>
                        <a:pt x="18895" y="586"/>
                      </a:cubicBezTo>
                      <a:close/>
                    </a:path>
                  </a:pathLst>
                </a:custGeom>
                <a:grpFill/>
                <a:ln w="9525" cap="flat">
                  <a:noFill/>
                  <a:prstDash val="solid"/>
                  <a:miter/>
                </a:ln>
              </p:spPr>
              <p:txBody>
                <a:bodyPr rtlCol="0" anchor="ctr"/>
                <a:lstStyle/>
                <a:p>
                  <a:endParaRPr lang="fr-FR"/>
                </a:p>
              </p:txBody>
            </p:sp>
          </p:grpSp>
          <p:sp>
            <p:nvSpPr>
              <p:cNvPr id="155" name="Rectangle 154">
                <a:extLst>
                  <a:ext uri="{FF2B5EF4-FFF2-40B4-BE49-F238E27FC236}">
                    <a16:creationId xmlns:a16="http://schemas.microsoft.com/office/drawing/2014/main" id="{FA2D5D61-C62E-4AAE-BAAC-5F077CB114D1}"/>
                  </a:ext>
                </a:extLst>
              </p:cNvPr>
              <p:cNvSpPr/>
              <p:nvPr/>
            </p:nvSpPr>
            <p:spPr>
              <a:xfrm>
                <a:off x="3236738" y="2547307"/>
                <a:ext cx="209507" cy="184666"/>
              </a:xfrm>
              <a:prstGeom prst="rect">
                <a:avLst/>
              </a:prstGeom>
            </p:spPr>
            <p:txBody>
              <a:bodyPr wrap="square">
                <a:spAutoFit/>
              </a:bodyPr>
              <a:lstStyle/>
              <a:p>
                <a:pPr algn="ctr"/>
                <a:r>
                  <a:rPr lang="fr-FR" sz="600" dirty="0">
                    <a:solidFill>
                      <a:srgbClr val="556080"/>
                    </a:solidFill>
                    <a:latin typeface="+mj-lt"/>
                  </a:rPr>
                  <a:t>B</a:t>
                </a:r>
              </a:p>
            </p:txBody>
          </p:sp>
          <p:sp>
            <p:nvSpPr>
              <p:cNvPr id="224" name="Rectangle 223">
                <a:extLst>
                  <a:ext uri="{FF2B5EF4-FFF2-40B4-BE49-F238E27FC236}">
                    <a16:creationId xmlns:a16="http://schemas.microsoft.com/office/drawing/2014/main" id="{C1E0AA19-867F-46AD-AD19-E8119DA6EF6B}"/>
                  </a:ext>
                </a:extLst>
              </p:cNvPr>
              <p:cNvSpPr/>
              <p:nvPr/>
            </p:nvSpPr>
            <p:spPr>
              <a:xfrm>
                <a:off x="3302530" y="2306917"/>
                <a:ext cx="341002" cy="230832"/>
              </a:xfrm>
              <a:prstGeom prst="rect">
                <a:avLst/>
              </a:prstGeom>
            </p:spPr>
            <p:txBody>
              <a:bodyPr wrap="square">
                <a:spAutoFit/>
              </a:bodyPr>
              <a:lstStyle/>
              <a:p>
                <a:pPr algn="ctr"/>
                <a:r>
                  <a:rPr lang="fr-FR" sz="900" dirty="0">
                    <a:solidFill>
                      <a:srgbClr val="556080"/>
                    </a:solidFill>
                    <a:latin typeface="+mj-lt"/>
                  </a:rPr>
                  <a:t>PV</a:t>
                </a:r>
              </a:p>
            </p:txBody>
          </p:sp>
        </p:grpSp>
        <p:sp>
          <p:nvSpPr>
            <p:cNvPr id="132" name="Ellipse 131">
              <a:extLst>
                <a:ext uri="{FF2B5EF4-FFF2-40B4-BE49-F238E27FC236}">
                  <a16:creationId xmlns:a16="http://schemas.microsoft.com/office/drawing/2014/main" id="{2C57AC8D-ABA8-475F-85ED-6C6FC067A44E}"/>
                </a:ext>
              </a:extLst>
            </p:cNvPr>
            <p:cNvSpPr/>
            <p:nvPr/>
          </p:nvSpPr>
          <p:spPr>
            <a:xfrm>
              <a:off x="3602235" y="1493065"/>
              <a:ext cx="926171" cy="926166"/>
            </a:xfrm>
            <a:prstGeom prst="ellipse">
              <a:avLst/>
            </a:prstGeom>
            <a:solidFill>
              <a:schemeClr val="accent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2400" dirty="0">
                  <a:latin typeface="+mj-lt"/>
                </a:rPr>
                <a:t>32%</a:t>
              </a:r>
            </a:p>
          </p:txBody>
        </p:sp>
      </p:grpSp>
    </p:spTree>
    <p:extLst>
      <p:ext uri="{BB962C8B-B14F-4D97-AF65-F5344CB8AC3E}">
        <p14:creationId xmlns:p14="http://schemas.microsoft.com/office/powerpoint/2010/main" val="1911628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120"/>
                                        </p:tgtEl>
                                        <p:attrNameLst>
                                          <p:attrName>style.visibility</p:attrName>
                                        </p:attrNameLst>
                                      </p:cBhvr>
                                      <p:to>
                                        <p:strVal val="visible"/>
                                      </p:to>
                                    </p:set>
                                    <p:anim calcmode="lin" valueType="num">
                                      <p:cBhvr additive="base">
                                        <p:cTn id="7" dur="500" fill="hold"/>
                                        <p:tgtEl>
                                          <p:spTgt spid="120"/>
                                        </p:tgtEl>
                                        <p:attrNameLst>
                                          <p:attrName>ppt_x</p:attrName>
                                        </p:attrNameLst>
                                      </p:cBhvr>
                                      <p:tavLst>
                                        <p:tav tm="0">
                                          <p:val>
                                            <p:strVal val="#ppt_x"/>
                                          </p:val>
                                        </p:tav>
                                        <p:tav tm="100000">
                                          <p:val>
                                            <p:strVal val="#ppt_x"/>
                                          </p:val>
                                        </p:tav>
                                      </p:tavLst>
                                    </p:anim>
                                    <p:anim calcmode="lin" valueType="num">
                                      <p:cBhvr additive="base">
                                        <p:cTn id="8" dur="500" fill="hold"/>
                                        <p:tgtEl>
                                          <p:spTgt spid="120"/>
                                        </p:tgtEl>
                                        <p:attrNameLst>
                                          <p:attrName>ppt_y</p:attrName>
                                        </p:attrNameLst>
                                      </p:cBhvr>
                                      <p:tavLst>
                                        <p:tav tm="0">
                                          <p:val>
                                            <p:strVal val="1+#ppt_h/2"/>
                                          </p:val>
                                        </p:tav>
                                        <p:tav tm="100000">
                                          <p:val>
                                            <p:strVal val="#ppt_y"/>
                                          </p:val>
                                        </p:tav>
                                      </p:tavLst>
                                    </p:anim>
                                  </p:childTnLst>
                                </p:cTn>
                              </p:par>
                              <p:par>
                                <p:cTn id="9" presetID="53" presetClass="entr" presetSubtype="16"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par>
                                <p:cTn id="14" presetID="53" presetClass="entr" presetSubtype="16"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ppt_w</p:attrName>
                                        </p:attrNameLst>
                                      </p:cBhvr>
                                      <p:tavLst>
                                        <p:tav tm="0">
                                          <p:val>
                                            <p:fltVal val="0"/>
                                          </p:val>
                                        </p:tav>
                                        <p:tav tm="100000">
                                          <p:val>
                                            <p:strVal val="#ppt_w"/>
                                          </p:val>
                                        </p:tav>
                                      </p:tavLst>
                                    </p:anim>
                                    <p:anim calcmode="lin" valueType="num">
                                      <p:cBhvr>
                                        <p:cTn id="17" dur="500" fill="hold"/>
                                        <p:tgtEl>
                                          <p:spTgt spid="7"/>
                                        </p:tgtEl>
                                        <p:attrNameLst>
                                          <p:attrName>ppt_h</p:attrName>
                                        </p:attrNameLst>
                                      </p:cBhvr>
                                      <p:tavLst>
                                        <p:tav tm="0">
                                          <p:val>
                                            <p:fltVal val="0"/>
                                          </p:val>
                                        </p:tav>
                                        <p:tav tm="100000">
                                          <p:val>
                                            <p:strVal val="#ppt_h"/>
                                          </p:val>
                                        </p:tav>
                                      </p:tavLst>
                                    </p:anim>
                                    <p:animEffect transition="in" filter="fade">
                                      <p:cBhvr>
                                        <p:cTn id="18" dur="500"/>
                                        <p:tgtEl>
                                          <p:spTgt spid="7"/>
                                        </p:tgtEl>
                                      </p:cBhvr>
                                    </p:animEffect>
                                  </p:childTnLst>
                                </p:cTn>
                              </p:par>
                              <p:par>
                                <p:cTn id="19" presetID="53" presetClass="entr" presetSubtype="16"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par>
                                <p:cTn id="24" presetID="2" presetClass="entr" presetSubtype="2" decel="100000" fill="hold" nodeType="with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fill="hold"/>
                                        <p:tgtEl>
                                          <p:spTgt spid="8"/>
                                        </p:tgtEl>
                                        <p:attrNameLst>
                                          <p:attrName>ppt_x</p:attrName>
                                        </p:attrNameLst>
                                      </p:cBhvr>
                                      <p:tavLst>
                                        <p:tav tm="0">
                                          <p:val>
                                            <p:strVal val="1+#ppt_w/2"/>
                                          </p:val>
                                        </p:tav>
                                        <p:tav tm="100000">
                                          <p:val>
                                            <p:strVal val="#ppt_x"/>
                                          </p:val>
                                        </p:tav>
                                      </p:tavLst>
                                    </p:anim>
                                    <p:anim calcmode="lin" valueType="num">
                                      <p:cBhvr additive="base">
                                        <p:cTn id="27"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16200000" scaled="1"/>
        </a:gradFill>
        <a:effectLst/>
      </p:bgPr>
    </p:bg>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F69E7D3B-9CDA-4327-8CC5-4F634EC91071}"/>
              </a:ext>
            </a:extLst>
          </p:cNvPr>
          <p:cNvSpPr txBox="1"/>
          <p:nvPr/>
        </p:nvSpPr>
        <p:spPr>
          <a:xfrm>
            <a:off x="666542" y="756139"/>
            <a:ext cx="1204769" cy="306467"/>
          </a:xfrm>
          <a:prstGeom prst="roundRect">
            <a:avLst/>
          </a:prstGeom>
          <a:solidFill>
            <a:schemeClr val="accent1"/>
          </a:solidFill>
        </p:spPr>
        <p:txBody>
          <a:bodyPr wrap="none" lIns="144000" rtlCol="0">
            <a:spAutoFit/>
          </a:bodyPr>
          <a:lstStyle/>
          <a:p>
            <a:r>
              <a:rPr lang="fr-FR" sz="1200" dirty="0">
                <a:solidFill>
                  <a:schemeClr val="bg1"/>
                </a:solidFill>
              </a:rPr>
              <a:t>CONCLUSION</a:t>
            </a:r>
          </a:p>
        </p:txBody>
      </p:sp>
      <p:cxnSp>
        <p:nvCxnSpPr>
          <p:cNvPr id="10" name="Connecteur droit 9">
            <a:extLst>
              <a:ext uri="{FF2B5EF4-FFF2-40B4-BE49-F238E27FC236}">
                <a16:creationId xmlns:a16="http://schemas.microsoft.com/office/drawing/2014/main" id="{D2E90E79-5257-41AB-BA80-EC57EE6D0B65}"/>
              </a:ext>
            </a:extLst>
          </p:cNvPr>
          <p:cNvCxnSpPr>
            <a:cxnSpLocks/>
          </p:cNvCxnSpPr>
          <p:nvPr/>
        </p:nvCxnSpPr>
        <p:spPr>
          <a:xfrm>
            <a:off x="666542" y="0"/>
            <a:ext cx="0" cy="100236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1" name="Picture 2" descr="Y:\Perso\logo cerqual Qualitel Certification.jpg">
            <a:extLst>
              <a:ext uri="{FF2B5EF4-FFF2-40B4-BE49-F238E27FC236}">
                <a16:creationId xmlns:a16="http://schemas.microsoft.com/office/drawing/2014/main" id="{0316BB70-ACD6-41B0-8225-EBF40EEEA294}"/>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737933" y="364894"/>
            <a:ext cx="1081342" cy="367821"/>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4447B3DF-D4B6-45D5-B8BF-B615B8DEEC1B}"/>
              </a:ext>
            </a:extLst>
          </p:cNvPr>
          <p:cNvSpPr/>
          <p:nvPr/>
        </p:nvSpPr>
        <p:spPr>
          <a:xfrm>
            <a:off x="11849009" y="6537075"/>
            <a:ext cx="342991" cy="320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41838C8D-99E9-45C7-82EF-E03A1EF7A516}" type="slidenum">
              <a:rPr lang="fr-FR" sz="1000" smtClean="0"/>
              <a:t>45</a:t>
            </a:fld>
            <a:endParaRPr lang="fr-FR" sz="1000" dirty="0"/>
          </a:p>
        </p:txBody>
      </p:sp>
      <p:sp>
        <p:nvSpPr>
          <p:cNvPr id="50" name="ZoneTexte 49">
            <a:extLst>
              <a:ext uri="{FF2B5EF4-FFF2-40B4-BE49-F238E27FC236}">
                <a16:creationId xmlns:a16="http://schemas.microsoft.com/office/drawing/2014/main" id="{5337A8AA-B516-439D-97FD-998C4C229772}"/>
              </a:ext>
            </a:extLst>
          </p:cNvPr>
          <p:cNvSpPr txBox="1"/>
          <p:nvPr/>
        </p:nvSpPr>
        <p:spPr>
          <a:xfrm>
            <a:off x="784121" y="2653079"/>
            <a:ext cx="3609910" cy="3174972"/>
          </a:xfrm>
          <a:prstGeom prst="rect">
            <a:avLst/>
          </a:prstGeom>
          <a:noFill/>
        </p:spPr>
        <p:txBody>
          <a:bodyPr wrap="square" rtlCol="0">
            <a:spAutoFit/>
          </a:bodyPr>
          <a:lstStyle/>
          <a:p>
            <a:pPr>
              <a:lnSpc>
                <a:spcPct val="120000"/>
              </a:lnSpc>
              <a:buClr>
                <a:schemeClr val="accent1"/>
              </a:buClr>
            </a:pPr>
            <a:r>
              <a:rPr lang="fr-FR" sz="1400" dirty="0">
                <a:solidFill>
                  <a:schemeClr val="tx1">
                    <a:lumMod val="75000"/>
                    <a:lumOff val="25000"/>
                  </a:schemeClr>
                </a:solidFill>
              </a:rPr>
              <a:t>Malgré la </a:t>
            </a:r>
            <a:r>
              <a:rPr lang="fr-FR" sz="1400" b="1" dirty="0">
                <a:solidFill>
                  <a:schemeClr val="tx1">
                    <a:lumMod val="75000"/>
                    <a:lumOff val="25000"/>
                  </a:schemeClr>
                </a:solidFill>
              </a:rPr>
              <a:t>hausse du niveau énergétique visé, les choix techniques restent standards</a:t>
            </a:r>
            <a:r>
              <a:rPr lang="fr-FR" sz="1400" dirty="0">
                <a:solidFill>
                  <a:schemeClr val="tx1">
                    <a:lumMod val="75000"/>
                    <a:lumOff val="25000"/>
                  </a:schemeClr>
                </a:solidFill>
              </a:rPr>
              <a:t> mais les produits ont évolué vers de meilleures performances (chaudière à condensation) et de nouvelles solutions (réseaux de chauffage urbain).</a:t>
            </a:r>
          </a:p>
          <a:p>
            <a:pPr>
              <a:lnSpc>
                <a:spcPct val="120000"/>
              </a:lnSpc>
              <a:buClr>
                <a:schemeClr val="accent1"/>
              </a:buClr>
            </a:pPr>
            <a:r>
              <a:rPr lang="fr-FR" sz="1400" dirty="0">
                <a:solidFill>
                  <a:schemeClr val="tx1">
                    <a:lumMod val="75000"/>
                    <a:lumOff val="25000"/>
                  </a:schemeClr>
                </a:solidFill>
              </a:rPr>
              <a:t>Cependant, </a:t>
            </a:r>
            <a:r>
              <a:rPr lang="fr-FR" sz="1400" b="1" dirty="0">
                <a:solidFill>
                  <a:schemeClr val="tx1">
                    <a:lumMod val="75000"/>
                    <a:lumOff val="25000"/>
                  </a:schemeClr>
                </a:solidFill>
              </a:rPr>
              <a:t>en maison individuelle, l’obligation de choix d’une énergie renouvelable a poussé le déploiement des chauffe-eau thermodynamiques et des PAC et soutenu l’installation de panneaux photovoltaïques</a:t>
            </a:r>
            <a:r>
              <a:rPr lang="fr-FR" sz="1400" dirty="0">
                <a:solidFill>
                  <a:schemeClr val="tx1">
                    <a:lumMod val="75000"/>
                    <a:lumOff val="25000"/>
                  </a:schemeClr>
                </a:solidFill>
              </a:rPr>
              <a:t>.</a:t>
            </a:r>
          </a:p>
        </p:txBody>
      </p:sp>
      <p:grpSp>
        <p:nvGrpSpPr>
          <p:cNvPr id="2" name="Groupe 1">
            <a:extLst>
              <a:ext uri="{FF2B5EF4-FFF2-40B4-BE49-F238E27FC236}">
                <a16:creationId xmlns:a16="http://schemas.microsoft.com/office/drawing/2014/main" id="{8453C65D-00E8-4FB4-948D-66B1F2C834DA}"/>
              </a:ext>
            </a:extLst>
          </p:cNvPr>
          <p:cNvGrpSpPr/>
          <p:nvPr/>
        </p:nvGrpSpPr>
        <p:grpSpPr>
          <a:xfrm>
            <a:off x="784121" y="1559838"/>
            <a:ext cx="2952958" cy="808230"/>
            <a:chOff x="784121" y="1559838"/>
            <a:chExt cx="2952958" cy="808230"/>
          </a:xfrm>
        </p:grpSpPr>
        <p:sp>
          <p:nvSpPr>
            <p:cNvPr id="51" name="ZoneTexte 50">
              <a:extLst>
                <a:ext uri="{FF2B5EF4-FFF2-40B4-BE49-F238E27FC236}">
                  <a16:creationId xmlns:a16="http://schemas.microsoft.com/office/drawing/2014/main" id="{3A9F3557-54C3-4D71-84FE-48AD6484A416}"/>
                </a:ext>
              </a:extLst>
            </p:cNvPr>
            <p:cNvSpPr txBox="1"/>
            <p:nvPr/>
          </p:nvSpPr>
          <p:spPr>
            <a:xfrm>
              <a:off x="784121" y="1559838"/>
              <a:ext cx="2952958" cy="523220"/>
            </a:xfrm>
            <a:prstGeom prst="rect">
              <a:avLst/>
            </a:prstGeom>
            <a:noFill/>
          </p:spPr>
          <p:txBody>
            <a:bodyPr wrap="square" rtlCol="0" anchor="b">
              <a:spAutoFit/>
            </a:bodyPr>
            <a:lstStyle/>
            <a:p>
              <a:pPr>
                <a:buClr>
                  <a:schemeClr val="accent1"/>
                </a:buClr>
              </a:pPr>
              <a:r>
                <a:rPr lang="fr-FR" sz="2800" dirty="0">
                  <a:solidFill>
                    <a:schemeClr val="tx1">
                      <a:lumMod val="75000"/>
                      <a:lumOff val="25000"/>
                    </a:schemeClr>
                  </a:solidFill>
                  <a:latin typeface="+mj-lt"/>
                </a:rPr>
                <a:t>Une conclusion </a:t>
              </a:r>
            </a:p>
          </p:txBody>
        </p:sp>
        <p:cxnSp>
          <p:nvCxnSpPr>
            <p:cNvPr id="52" name="Connecteur droit 51">
              <a:extLst>
                <a:ext uri="{FF2B5EF4-FFF2-40B4-BE49-F238E27FC236}">
                  <a16:creationId xmlns:a16="http://schemas.microsoft.com/office/drawing/2014/main" id="{980EE11B-74A1-4ADD-9B0F-D51755DA6AB9}"/>
                </a:ext>
              </a:extLst>
            </p:cNvPr>
            <p:cNvCxnSpPr>
              <a:cxnSpLocks/>
            </p:cNvCxnSpPr>
            <p:nvPr/>
          </p:nvCxnSpPr>
          <p:spPr>
            <a:xfrm flipH="1">
              <a:off x="784121" y="2368068"/>
              <a:ext cx="348445"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56" name="ZoneTexte 55">
            <a:extLst>
              <a:ext uri="{FF2B5EF4-FFF2-40B4-BE49-F238E27FC236}">
                <a16:creationId xmlns:a16="http://schemas.microsoft.com/office/drawing/2014/main" id="{7DC49294-FDBC-4836-B5D4-7E1071A54CDC}"/>
              </a:ext>
            </a:extLst>
          </p:cNvPr>
          <p:cNvSpPr txBox="1"/>
          <p:nvPr/>
        </p:nvSpPr>
        <p:spPr>
          <a:xfrm>
            <a:off x="8239099" y="2653079"/>
            <a:ext cx="3609910" cy="1882310"/>
          </a:xfrm>
          <a:prstGeom prst="rect">
            <a:avLst/>
          </a:prstGeom>
          <a:noFill/>
        </p:spPr>
        <p:txBody>
          <a:bodyPr wrap="square" rtlCol="0">
            <a:spAutoFit/>
          </a:bodyPr>
          <a:lstStyle/>
          <a:p>
            <a:pPr>
              <a:lnSpc>
                <a:spcPct val="120000"/>
              </a:lnSpc>
              <a:buClr>
                <a:schemeClr val="accent1"/>
              </a:buClr>
            </a:pPr>
            <a:r>
              <a:rPr lang="fr-FR" sz="1400" dirty="0">
                <a:solidFill>
                  <a:schemeClr val="tx1">
                    <a:lumMod val="75000"/>
                    <a:lumOff val="25000"/>
                  </a:schemeClr>
                </a:solidFill>
              </a:rPr>
              <a:t>installation pour que les promesses théoriques soient tenues à l’usage</a:t>
            </a:r>
          </a:p>
          <a:p>
            <a:pPr>
              <a:lnSpc>
                <a:spcPct val="120000"/>
              </a:lnSpc>
              <a:buClr>
                <a:schemeClr val="accent1"/>
              </a:buClr>
            </a:pPr>
            <a:r>
              <a:rPr lang="fr-FR" sz="1400" dirty="0">
                <a:solidFill>
                  <a:schemeClr val="tx1">
                    <a:lumMod val="75000"/>
                    <a:lumOff val="25000"/>
                  </a:schemeClr>
                </a:solidFill>
              </a:rPr>
              <a:t>Les </a:t>
            </a:r>
            <a:r>
              <a:rPr lang="fr-FR" sz="1400" b="1" dirty="0">
                <a:solidFill>
                  <a:schemeClr val="tx1">
                    <a:lumMod val="75000"/>
                    <a:lumOff val="25000"/>
                  </a:schemeClr>
                </a:solidFill>
              </a:rPr>
              <a:t>opérations certifiées par </a:t>
            </a:r>
            <a:r>
              <a:rPr lang="fr-FR" sz="1400" b="1" dirty="0" err="1">
                <a:solidFill>
                  <a:schemeClr val="tx1">
                    <a:lumMod val="75000"/>
                    <a:lumOff val="25000"/>
                  </a:schemeClr>
                </a:solidFill>
              </a:rPr>
              <a:t>Cerqual</a:t>
            </a:r>
            <a:r>
              <a:rPr lang="fr-FR" sz="1400" b="1" dirty="0">
                <a:solidFill>
                  <a:schemeClr val="tx1">
                    <a:lumMod val="75000"/>
                    <a:lumOff val="25000"/>
                  </a:schemeClr>
                </a:solidFill>
              </a:rPr>
              <a:t> </a:t>
            </a:r>
            <a:r>
              <a:rPr lang="fr-FR" sz="1400" dirty="0">
                <a:solidFill>
                  <a:schemeClr val="tx1">
                    <a:lumMod val="75000"/>
                    <a:lumOff val="25000"/>
                  </a:schemeClr>
                </a:solidFill>
              </a:rPr>
              <a:t>présentent un </a:t>
            </a:r>
            <a:r>
              <a:rPr lang="fr-FR" sz="1400" b="1" dirty="0">
                <a:solidFill>
                  <a:schemeClr val="tx1">
                    <a:lumMod val="75000"/>
                    <a:lumOff val="25000"/>
                  </a:schemeClr>
                </a:solidFill>
              </a:rPr>
              <a:t>niveau de performance énergétique moyen qui va bien </a:t>
            </a:r>
            <a:br>
              <a:rPr lang="fr-FR" sz="1400" b="1" dirty="0">
                <a:solidFill>
                  <a:schemeClr val="tx1">
                    <a:lumMod val="75000"/>
                    <a:lumOff val="25000"/>
                  </a:schemeClr>
                </a:solidFill>
              </a:rPr>
            </a:br>
            <a:r>
              <a:rPr lang="fr-FR" sz="1400" b="1" dirty="0">
                <a:solidFill>
                  <a:schemeClr val="tx1">
                    <a:lumMod val="75000"/>
                    <a:lumOff val="25000"/>
                  </a:schemeClr>
                </a:solidFill>
              </a:rPr>
              <a:t>au-delà de la réglementation </a:t>
            </a:r>
            <a:br>
              <a:rPr lang="fr-FR" sz="1400" b="1" dirty="0">
                <a:solidFill>
                  <a:schemeClr val="tx1">
                    <a:lumMod val="75000"/>
                    <a:lumOff val="25000"/>
                  </a:schemeClr>
                </a:solidFill>
              </a:rPr>
            </a:br>
            <a:r>
              <a:rPr lang="fr-FR" sz="1400" b="1" dirty="0">
                <a:solidFill>
                  <a:schemeClr val="tx1">
                    <a:lumMod val="75000"/>
                    <a:lumOff val="25000"/>
                  </a:schemeClr>
                </a:solidFill>
              </a:rPr>
              <a:t>actuelle.</a:t>
            </a:r>
          </a:p>
        </p:txBody>
      </p:sp>
      <p:sp>
        <p:nvSpPr>
          <p:cNvPr id="23" name="ZoneTexte 22">
            <a:extLst>
              <a:ext uri="{FF2B5EF4-FFF2-40B4-BE49-F238E27FC236}">
                <a16:creationId xmlns:a16="http://schemas.microsoft.com/office/drawing/2014/main" id="{11577B0B-977F-4E43-9158-C2115F710F37}"/>
              </a:ext>
            </a:extLst>
          </p:cNvPr>
          <p:cNvSpPr txBox="1"/>
          <p:nvPr/>
        </p:nvSpPr>
        <p:spPr>
          <a:xfrm>
            <a:off x="4511610" y="2653079"/>
            <a:ext cx="3609910" cy="3174972"/>
          </a:xfrm>
          <a:prstGeom prst="rect">
            <a:avLst/>
          </a:prstGeom>
          <a:noFill/>
        </p:spPr>
        <p:txBody>
          <a:bodyPr wrap="square" rtlCol="0">
            <a:spAutoFit/>
          </a:bodyPr>
          <a:lstStyle/>
          <a:p>
            <a:pPr>
              <a:lnSpc>
                <a:spcPct val="120000"/>
              </a:lnSpc>
              <a:buClr>
                <a:schemeClr val="accent1"/>
              </a:buClr>
            </a:pPr>
            <a:r>
              <a:rPr lang="fr-FR" sz="1400" b="1" dirty="0">
                <a:solidFill>
                  <a:schemeClr val="tx1">
                    <a:lumMod val="75000"/>
                    <a:lumOff val="25000"/>
                  </a:schemeClr>
                </a:solidFill>
              </a:rPr>
              <a:t>L’isolation est optimisée par paroi</a:t>
            </a:r>
            <a:r>
              <a:rPr lang="fr-FR" sz="1400" dirty="0">
                <a:solidFill>
                  <a:schemeClr val="tx1">
                    <a:lumMod val="75000"/>
                    <a:lumOff val="25000"/>
                  </a:schemeClr>
                </a:solidFill>
              </a:rPr>
              <a:t>, en conservant l’ITI comme solution standard</a:t>
            </a:r>
          </a:p>
          <a:p>
            <a:pPr>
              <a:lnSpc>
                <a:spcPct val="120000"/>
              </a:lnSpc>
              <a:buClr>
                <a:schemeClr val="accent1"/>
              </a:buClr>
            </a:pPr>
            <a:r>
              <a:rPr lang="fr-FR" sz="1400" dirty="0">
                <a:solidFill>
                  <a:schemeClr val="tx1">
                    <a:lumMod val="75000"/>
                    <a:lumOff val="25000"/>
                  </a:schemeClr>
                </a:solidFill>
              </a:rPr>
              <a:t>Le coefficient d’énergie primaire semble largement conditionner le choix de l’énergie.</a:t>
            </a:r>
          </a:p>
          <a:p>
            <a:pPr>
              <a:lnSpc>
                <a:spcPct val="120000"/>
              </a:lnSpc>
              <a:buClr>
                <a:schemeClr val="accent1"/>
              </a:buClr>
            </a:pPr>
            <a:r>
              <a:rPr lang="fr-FR" sz="1400" dirty="0">
                <a:solidFill>
                  <a:schemeClr val="tx1">
                    <a:lumMod val="75000"/>
                    <a:lumOff val="25000"/>
                  </a:schemeClr>
                </a:solidFill>
              </a:rPr>
              <a:t>Des </a:t>
            </a:r>
            <a:r>
              <a:rPr lang="fr-FR" sz="1400" b="1" dirty="0">
                <a:solidFill>
                  <a:schemeClr val="tx1">
                    <a:lumMod val="75000"/>
                    <a:lumOff val="25000"/>
                  </a:schemeClr>
                </a:solidFill>
              </a:rPr>
              <a:t>incitations locales </a:t>
            </a:r>
            <a:r>
              <a:rPr lang="fr-FR" sz="1400" dirty="0">
                <a:solidFill>
                  <a:schemeClr val="tx1">
                    <a:lumMod val="75000"/>
                    <a:lumOff val="25000"/>
                  </a:schemeClr>
                </a:solidFill>
              </a:rPr>
              <a:t>peuvent entraîner des filières mais au global </a:t>
            </a:r>
            <a:r>
              <a:rPr lang="fr-FR" sz="1400" b="1" dirty="0">
                <a:solidFill>
                  <a:schemeClr val="tx1">
                    <a:lumMod val="75000"/>
                    <a:lumOff val="25000"/>
                  </a:schemeClr>
                </a:solidFill>
              </a:rPr>
              <a:t>aucune n’émerge réellement</a:t>
            </a:r>
            <a:r>
              <a:rPr lang="fr-FR" sz="1400" dirty="0">
                <a:solidFill>
                  <a:schemeClr val="tx1">
                    <a:lumMod val="75000"/>
                    <a:lumOff val="25000"/>
                  </a:schemeClr>
                </a:solidFill>
              </a:rPr>
              <a:t> pour le moment.</a:t>
            </a:r>
          </a:p>
          <a:p>
            <a:pPr>
              <a:lnSpc>
                <a:spcPct val="120000"/>
              </a:lnSpc>
              <a:buClr>
                <a:schemeClr val="accent1"/>
              </a:buClr>
            </a:pPr>
            <a:r>
              <a:rPr lang="fr-FR" sz="1400" dirty="0">
                <a:solidFill>
                  <a:schemeClr val="tx1">
                    <a:lumMod val="75000"/>
                    <a:lumOff val="25000"/>
                  </a:schemeClr>
                </a:solidFill>
              </a:rPr>
              <a:t>Les </a:t>
            </a:r>
            <a:r>
              <a:rPr lang="fr-FR" sz="1400" b="1" dirty="0">
                <a:solidFill>
                  <a:schemeClr val="tx1">
                    <a:lumMod val="75000"/>
                    <a:lumOff val="25000"/>
                  </a:schemeClr>
                </a:solidFill>
              </a:rPr>
              <a:t>produits</a:t>
            </a:r>
            <a:r>
              <a:rPr lang="fr-FR" sz="1400" dirty="0">
                <a:solidFill>
                  <a:schemeClr val="tx1">
                    <a:lumMod val="75000"/>
                    <a:lumOff val="25000"/>
                  </a:schemeClr>
                </a:solidFill>
              </a:rPr>
              <a:t> et les </a:t>
            </a:r>
            <a:r>
              <a:rPr lang="fr-FR" sz="1400" b="1" dirty="0">
                <a:solidFill>
                  <a:schemeClr val="tx1">
                    <a:lumMod val="75000"/>
                    <a:lumOff val="25000"/>
                  </a:schemeClr>
                </a:solidFill>
              </a:rPr>
              <a:t>équipements</a:t>
            </a:r>
            <a:r>
              <a:rPr lang="fr-FR" sz="1400" dirty="0">
                <a:solidFill>
                  <a:schemeClr val="tx1">
                    <a:lumMod val="75000"/>
                    <a:lumOff val="25000"/>
                  </a:schemeClr>
                </a:solidFill>
              </a:rPr>
              <a:t> </a:t>
            </a:r>
            <a:r>
              <a:rPr lang="fr-FR" sz="1400" b="1" dirty="0">
                <a:solidFill>
                  <a:schemeClr val="tx1">
                    <a:lumMod val="75000"/>
                    <a:lumOff val="25000"/>
                  </a:schemeClr>
                </a:solidFill>
              </a:rPr>
              <a:t>deviennent plus techniques </a:t>
            </a:r>
            <a:r>
              <a:rPr lang="fr-FR" sz="1400" dirty="0">
                <a:solidFill>
                  <a:schemeClr val="tx1">
                    <a:lumMod val="75000"/>
                    <a:lumOff val="25000"/>
                  </a:schemeClr>
                </a:solidFill>
              </a:rPr>
              <a:t>et il est nécessaire que les entreprises maîtrisent parfaitement leur</a:t>
            </a:r>
          </a:p>
        </p:txBody>
      </p:sp>
      <p:sp>
        <p:nvSpPr>
          <p:cNvPr id="25" name="ZoneTexte 24">
            <a:extLst>
              <a:ext uri="{FF2B5EF4-FFF2-40B4-BE49-F238E27FC236}">
                <a16:creationId xmlns:a16="http://schemas.microsoft.com/office/drawing/2014/main" id="{8D3E2B98-8C8F-4F71-B2FC-05E4DFFB20D3}"/>
              </a:ext>
            </a:extLst>
          </p:cNvPr>
          <p:cNvSpPr txBox="1"/>
          <p:nvPr/>
        </p:nvSpPr>
        <p:spPr>
          <a:xfrm>
            <a:off x="7099085" y="532660"/>
            <a:ext cx="10254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Présentation </a:t>
            </a:r>
            <a:br>
              <a:rPr lang="fr-FR" sz="1000" dirty="0">
                <a:solidFill>
                  <a:schemeClr val="tx2">
                    <a:lumMod val="40000"/>
                    <a:lumOff val="60000"/>
                  </a:schemeClr>
                </a:solidFill>
              </a:rPr>
            </a:br>
            <a:r>
              <a:rPr lang="fr-FR" sz="1000" dirty="0">
                <a:solidFill>
                  <a:schemeClr val="tx2">
                    <a:lumMod val="40000"/>
                    <a:lumOff val="60000"/>
                  </a:schemeClr>
                </a:solidFill>
              </a:rPr>
              <a:t>du parc certifié</a:t>
            </a:r>
          </a:p>
        </p:txBody>
      </p:sp>
      <p:sp>
        <p:nvSpPr>
          <p:cNvPr id="26" name="ZoneTexte 25">
            <a:extLst>
              <a:ext uri="{FF2B5EF4-FFF2-40B4-BE49-F238E27FC236}">
                <a16:creationId xmlns:a16="http://schemas.microsoft.com/office/drawing/2014/main" id="{76D317D2-EC2F-4DF4-BF94-6C7BE0F0D54B}"/>
              </a:ext>
            </a:extLst>
          </p:cNvPr>
          <p:cNvSpPr txBox="1"/>
          <p:nvPr/>
        </p:nvSpPr>
        <p:spPr>
          <a:xfrm>
            <a:off x="8353090" y="532660"/>
            <a:ext cx="9180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Performance </a:t>
            </a:r>
            <a:br>
              <a:rPr lang="fr-FR" sz="1000" dirty="0">
                <a:solidFill>
                  <a:schemeClr val="tx2">
                    <a:lumMod val="40000"/>
                    <a:lumOff val="60000"/>
                  </a:schemeClr>
                </a:solidFill>
              </a:rPr>
            </a:br>
            <a:r>
              <a:rPr lang="fr-FR" sz="1000" dirty="0">
                <a:solidFill>
                  <a:schemeClr val="tx2">
                    <a:lumMod val="40000"/>
                    <a:lumOff val="60000"/>
                  </a:schemeClr>
                </a:solidFill>
              </a:rPr>
              <a:t>énergétique</a:t>
            </a:r>
          </a:p>
        </p:txBody>
      </p:sp>
      <p:sp>
        <p:nvSpPr>
          <p:cNvPr id="27" name="ZoneTexte 26">
            <a:extLst>
              <a:ext uri="{FF2B5EF4-FFF2-40B4-BE49-F238E27FC236}">
                <a16:creationId xmlns:a16="http://schemas.microsoft.com/office/drawing/2014/main" id="{B48F8398-41D7-4D12-B379-9BB343745037}"/>
              </a:ext>
            </a:extLst>
          </p:cNvPr>
          <p:cNvSpPr txBox="1"/>
          <p:nvPr/>
        </p:nvSpPr>
        <p:spPr>
          <a:xfrm>
            <a:off x="9507524" y="532660"/>
            <a:ext cx="1015837"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Les tendances </a:t>
            </a:r>
            <a:br>
              <a:rPr lang="fr-FR" sz="1000" dirty="0">
                <a:solidFill>
                  <a:schemeClr val="tx2">
                    <a:lumMod val="40000"/>
                    <a:lumOff val="60000"/>
                  </a:schemeClr>
                </a:solidFill>
              </a:rPr>
            </a:br>
            <a:r>
              <a:rPr lang="fr-FR" sz="1000" dirty="0">
                <a:solidFill>
                  <a:schemeClr val="tx2">
                    <a:lumMod val="40000"/>
                    <a:lumOff val="60000"/>
                  </a:schemeClr>
                </a:solidFill>
              </a:rPr>
              <a:t>constructives</a:t>
            </a:r>
          </a:p>
        </p:txBody>
      </p:sp>
      <p:sp>
        <p:nvSpPr>
          <p:cNvPr id="28" name="ZoneTexte 27">
            <a:extLst>
              <a:ext uri="{FF2B5EF4-FFF2-40B4-BE49-F238E27FC236}">
                <a16:creationId xmlns:a16="http://schemas.microsoft.com/office/drawing/2014/main" id="{667D1F0C-693C-4F2E-B8AC-277D35EBDF9B}"/>
              </a:ext>
            </a:extLst>
          </p:cNvPr>
          <p:cNvSpPr txBox="1"/>
          <p:nvPr/>
        </p:nvSpPr>
        <p:spPr>
          <a:xfrm>
            <a:off x="10629095" y="532660"/>
            <a:ext cx="1179344" cy="400110"/>
          </a:xfrm>
          <a:prstGeom prst="rect">
            <a:avLst/>
          </a:prstGeom>
          <a:noFill/>
        </p:spPr>
        <p:txBody>
          <a:bodyPr wrap="none" lIns="72000" rIns="72000" rtlCol="0">
            <a:spAutoFit/>
          </a:bodyPr>
          <a:lstStyle/>
          <a:p>
            <a:pPr algn="ctr"/>
            <a:r>
              <a:rPr lang="fr-FR" sz="1000" dirty="0">
                <a:solidFill>
                  <a:schemeClr val="tx2"/>
                </a:solidFill>
                <a:latin typeface="+mj-lt"/>
              </a:rPr>
              <a:t>Typologies </a:t>
            </a:r>
            <a:br>
              <a:rPr lang="fr-FR" sz="1000" dirty="0">
                <a:solidFill>
                  <a:schemeClr val="tx2"/>
                </a:solidFill>
                <a:latin typeface="+mj-lt"/>
              </a:rPr>
            </a:br>
            <a:r>
              <a:rPr lang="fr-FR" sz="1000" dirty="0">
                <a:solidFill>
                  <a:schemeClr val="tx2"/>
                </a:solidFill>
                <a:latin typeface="+mj-lt"/>
              </a:rPr>
              <a:t>les plus certifiées</a:t>
            </a:r>
          </a:p>
        </p:txBody>
      </p:sp>
      <p:sp>
        <p:nvSpPr>
          <p:cNvPr id="29" name="Ellipse 28">
            <a:extLst>
              <a:ext uri="{FF2B5EF4-FFF2-40B4-BE49-F238E27FC236}">
                <a16:creationId xmlns:a16="http://schemas.microsoft.com/office/drawing/2014/main" id="{EF5DBBA8-4B88-4A04-AF4F-F11B8842F878}"/>
              </a:ext>
            </a:extLst>
          </p:cNvPr>
          <p:cNvSpPr/>
          <p:nvPr/>
        </p:nvSpPr>
        <p:spPr>
          <a:xfrm>
            <a:off x="818664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30" name="Ellipse 29">
            <a:extLst>
              <a:ext uri="{FF2B5EF4-FFF2-40B4-BE49-F238E27FC236}">
                <a16:creationId xmlns:a16="http://schemas.microsoft.com/office/drawing/2014/main" id="{621F7FAD-AF02-4034-AF10-39B49F1ACC02}"/>
              </a:ext>
            </a:extLst>
          </p:cNvPr>
          <p:cNvSpPr/>
          <p:nvPr/>
        </p:nvSpPr>
        <p:spPr>
          <a:xfrm>
            <a:off x="9389968"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31" name="Ellipse 30">
            <a:extLst>
              <a:ext uri="{FF2B5EF4-FFF2-40B4-BE49-F238E27FC236}">
                <a16:creationId xmlns:a16="http://schemas.microsoft.com/office/drawing/2014/main" id="{681E01AA-3587-48FC-9A90-F509AC4D79FA}"/>
              </a:ext>
            </a:extLst>
          </p:cNvPr>
          <p:cNvSpPr/>
          <p:nvPr/>
        </p:nvSpPr>
        <p:spPr>
          <a:xfrm>
            <a:off x="1059329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cxnSp>
        <p:nvCxnSpPr>
          <p:cNvPr id="32" name="Connecteur droit 31">
            <a:extLst>
              <a:ext uri="{FF2B5EF4-FFF2-40B4-BE49-F238E27FC236}">
                <a16:creationId xmlns:a16="http://schemas.microsoft.com/office/drawing/2014/main" id="{2719E9B1-3442-4A6E-9F8D-3C207E2BA79F}"/>
              </a:ext>
            </a:extLst>
          </p:cNvPr>
          <p:cNvCxnSpPr>
            <a:cxnSpLocks/>
          </p:cNvCxnSpPr>
          <p:nvPr/>
        </p:nvCxnSpPr>
        <p:spPr>
          <a:xfrm flipH="1">
            <a:off x="11045275" y="1002360"/>
            <a:ext cx="34698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7136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4" decel="100000" fill="hold" grpId="0" nodeType="withEffect">
                                  <p:stCondLst>
                                    <p:cond delay="0"/>
                                  </p:stCondLst>
                                  <p:childTnLst>
                                    <p:set>
                                      <p:cBhvr>
                                        <p:cTn id="10" dur="1" fill="hold">
                                          <p:stCondLst>
                                            <p:cond delay="0"/>
                                          </p:stCondLst>
                                        </p:cTn>
                                        <p:tgtEl>
                                          <p:spTgt spid="50"/>
                                        </p:tgtEl>
                                        <p:attrNameLst>
                                          <p:attrName>style.visibility</p:attrName>
                                        </p:attrNameLst>
                                      </p:cBhvr>
                                      <p:to>
                                        <p:strVal val="visible"/>
                                      </p:to>
                                    </p:set>
                                    <p:anim calcmode="lin" valueType="num">
                                      <p:cBhvr additive="base">
                                        <p:cTn id="11" dur="500" fill="hold"/>
                                        <p:tgtEl>
                                          <p:spTgt spid="50"/>
                                        </p:tgtEl>
                                        <p:attrNameLst>
                                          <p:attrName>ppt_x</p:attrName>
                                        </p:attrNameLst>
                                      </p:cBhvr>
                                      <p:tavLst>
                                        <p:tav tm="0">
                                          <p:val>
                                            <p:strVal val="#ppt_x"/>
                                          </p:val>
                                        </p:tav>
                                        <p:tav tm="100000">
                                          <p:val>
                                            <p:strVal val="#ppt_x"/>
                                          </p:val>
                                        </p:tav>
                                      </p:tavLst>
                                    </p:anim>
                                    <p:anim calcmode="lin" valueType="num">
                                      <p:cBhvr additive="base">
                                        <p:cTn id="12" dur="500" fill="hold"/>
                                        <p:tgtEl>
                                          <p:spTgt spid="50"/>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5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500" fill="hold"/>
                                        <p:tgtEl>
                                          <p:spTgt spid="23"/>
                                        </p:tgtEl>
                                        <p:attrNameLst>
                                          <p:attrName>ppt_x</p:attrName>
                                        </p:attrNameLst>
                                      </p:cBhvr>
                                      <p:tavLst>
                                        <p:tav tm="0">
                                          <p:val>
                                            <p:strVal val="#ppt_x"/>
                                          </p:val>
                                        </p:tav>
                                        <p:tav tm="100000">
                                          <p:val>
                                            <p:strVal val="#ppt_x"/>
                                          </p:val>
                                        </p:tav>
                                      </p:tavLst>
                                    </p:anim>
                                    <p:anim calcmode="lin" valueType="num">
                                      <p:cBhvr additive="base">
                                        <p:cTn id="16" dur="500" fill="hold"/>
                                        <p:tgtEl>
                                          <p:spTgt spid="23"/>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100"/>
                                  </p:stCondLst>
                                  <p:childTnLst>
                                    <p:set>
                                      <p:cBhvr>
                                        <p:cTn id="18" dur="1" fill="hold">
                                          <p:stCondLst>
                                            <p:cond delay="0"/>
                                          </p:stCondLst>
                                        </p:cTn>
                                        <p:tgtEl>
                                          <p:spTgt spid="56"/>
                                        </p:tgtEl>
                                        <p:attrNameLst>
                                          <p:attrName>style.visibility</p:attrName>
                                        </p:attrNameLst>
                                      </p:cBhvr>
                                      <p:to>
                                        <p:strVal val="visible"/>
                                      </p:to>
                                    </p:set>
                                    <p:anim calcmode="lin" valueType="num">
                                      <p:cBhvr additive="base">
                                        <p:cTn id="19" dur="500" fill="hold"/>
                                        <p:tgtEl>
                                          <p:spTgt spid="56"/>
                                        </p:tgtEl>
                                        <p:attrNameLst>
                                          <p:attrName>ppt_x</p:attrName>
                                        </p:attrNameLst>
                                      </p:cBhvr>
                                      <p:tavLst>
                                        <p:tav tm="0">
                                          <p:val>
                                            <p:strVal val="#ppt_x"/>
                                          </p:val>
                                        </p:tav>
                                        <p:tav tm="100000">
                                          <p:val>
                                            <p:strVal val="#ppt_x"/>
                                          </p:val>
                                        </p:tav>
                                      </p:tavLst>
                                    </p:anim>
                                    <p:anim calcmode="lin" valueType="num">
                                      <p:cBhvr additive="base">
                                        <p:cTn id="20" dur="500" fill="hold"/>
                                        <p:tgtEl>
                                          <p:spTgt spid="5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6" grpId="0"/>
      <p:bldP spid="23" grpId="0"/>
    </p:bldLst>
  </p:timing>
</p:sld>
</file>

<file path=ppt/theme/theme1.xml><?xml version="1.0" encoding="utf-8"?>
<a:theme xmlns:a="http://schemas.openxmlformats.org/drawingml/2006/main" name="Thème Office">
  <a:themeElements>
    <a:clrScheme name="Cerqual">
      <a:dk1>
        <a:sysClr val="windowText" lastClr="000000"/>
      </a:dk1>
      <a:lt1>
        <a:sysClr val="window" lastClr="FFFFFF"/>
      </a:lt1>
      <a:dk2>
        <a:srgbClr val="535353"/>
      </a:dk2>
      <a:lt2>
        <a:srgbClr val="ECECEC"/>
      </a:lt2>
      <a:accent1>
        <a:srgbClr val="1EA796"/>
      </a:accent1>
      <a:accent2>
        <a:srgbClr val="96092F"/>
      </a:accent2>
      <a:accent3>
        <a:srgbClr val="E85643"/>
      </a:accent3>
      <a:accent4>
        <a:srgbClr val="A1BC12"/>
      </a:accent4>
      <a:accent5>
        <a:srgbClr val="3F9FC9"/>
      </a:accent5>
      <a:accent6>
        <a:srgbClr val="F39000"/>
      </a:accent6>
      <a:hlink>
        <a:srgbClr val="0563C1"/>
      </a:hlink>
      <a:folHlink>
        <a:srgbClr val="954F72"/>
      </a:folHlink>
    </a:clrScheme>
    <a:fontScheme name="Cerqual">
      <a:majorFont>
        <a:latin typeface="Roboto Black"/>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3481</TotalTime>
  <Words>3536</Words>
  <Application>Microsoft Office PowerPoint</Application>
  <PresentationFormat>Grand écran</PresentationFormat>
  <Paragraphs>906</Paragraphs>
  <Slides>45</Slides>
  <Notes>1</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45</vt:i4>
      </vt:variant>
    </vt:vector>
  </HeadingPairs>
  <TitlesOfParts>
    <vt:vector size="50" baseType="lpstr">
      <vt:lpstr>Roboto</vt:lpstr>
      <vt:lpstr>Arial</vt:lpstr>
      <vt:lpstr>Roboto Black</vt:lpstr>
      <vt:lpstr>Calibri</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Thomas</dc:creator>
  <cp:lastModifiedBy>POSTIC Olivia</cp:lastModifiedBy>
  <cp:revision>283</cp:revision>
  <dcterms:created xsi:type="dcterms:W3CDTF">2018-10-01T09:44:10Z</dcterms:created>
  <dcterms:modified xsi:type="dcterms:W3CDTF">2019-07-18T19:46:07Z</dcterms:modified>
  <cp:contentStatus/>
</cp:coreProperties>
</file>